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3:46:18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1397 0,'21'0'94</inkml:trace>
  <inkml:trace contextRef="#ctx0" brushRef="#br0" timeOffset="2027.45">2371 423 0,'0'0'0,"21"0"0,0-21 0,-21 0 16,0 0-16,-21 21 31,0 0-15,-1 42-16,1-21 15,0 1-15,-21 20 0,21-21 0,-1 21 16,1 1-16,0-1 0,0 0 15,0 1-15,0-1 0,-22 0 16,22 22-16,21-22 0,-21 1 16,0-22-16,0 21 0,21-21 0,0 0 15,0 1-15,0-1 0,0 0 16,0-42 15,0 0-31,0-1 0,0-20 16,21 21-16</inkml:trace>
  <inkml:trace contextRef="#ctx0" brushRef="#br0" timeOffset="2323.29">2328 381 0,'21'-21'0,"-42"42"0,42-63 15,1 42-15,-22 21 31,0 0-15,21 0-16,-21 0 0,0 1 0,0 20 16,0-21-16,0 21 0,0 1 15,0-22-15,0 21 0,0 1 0,0-1 16,0 0-16,-21-21 0,21 22 16,-22-22-16,22 21 0,0-21 15,0 1-15,0-1 0,-21 0 16,21-42 15,-21 21-31,21-21 16,0-1-16</inkml:trace>
  <inkml:trace contextRef="#ctx0" brushRef="#br0" timeOffset="2559.21">2053 783 0,'0'0'0,"0"-21"47,21 21-31,0 0-16,1 0 0,-1-21 0,21 21 16,-21 0-16,22 0 0,-22-21 15,0 21-15,21 0 0,-21 0 0,22 0 16,-22-21-16,0 21 0,0 0 15,0 0-15,1 0 0,-1 0 16</inkml:trace>
  <inkml:trace contextRef="#ctx0" brushRef="#br0" timeOffset="3416.37">2963 656 0,'0'0'0,"21"0"0,43-42 32,-64 21-32,21 0 15,-21-1-15,0 1 16,0 0 0,-21 21-16,0 0 0,0 0 15,-1 0 1,1 0-16,0 21 0,-21 0 0,21-21 15,-1 22-15,-20-1 0,21 0 16,0 0-16,-22 0 0,22 0 0,0 1 16,0-1-16,0 21 0,21-21 15,0 0-15,0 1 16,0-1-16,21-21 16,0 0-1,0 0-15,22 0 0,-22-21 16,0 21-16,21-22 0,-21 1 0,1 0 15,-1 0-15,0 21 0,0-21 16,0 0-16,0-1 0,1 1 16,-1 21-16,-21-21 0,21 0 15,-21 0-15,0 42 63,0 0-63,0 0 0,0 0 15,0 22-15,-21-22 0,21 21 16,0 1-16,0-1 0,0 21 16,0-20-16,0-1 0,0 22 15,0-22-15,0 21 0,0-20 0,21 20 16,-21-20-16,0 20 0,0-21 16,0 22-16,0-22 0,21 22 15,-21-1-15,0-20 0,21 20 0,-21-21 16,0 22-16,0-22 0,0 1 0,0-1 15,0 0-15,0-21 0,0 22 16,0-22-16,-21 0 0,0 0 0,21 0 16,-21 1-16,0-22 0,-1 0 15,1 0-15,-21 0 0,21 0 0,-22 0 16,1 0-16,-21-22 0,20 1 16,-20 0-16,-1 0 0,1-21 0,20-1 15,-20 1-15,21-22 16,-1 22-16,1-21 0,21-1 0,-22 1 15,43 20-15,0-20 0,0 20 16,0-20-16,0 21 0,0-1 0,0 1 16,22 21-16,20-22 0,-21 22 15,0-21-15,22 21 0,-1-22 0,0 22 16,-21 0-16,22 0 0,-1 0 16,-21 0-16,0-1 0,22 1 15,-22 21-15,0-21 0,0 0 16,0 21-16,1-21 0,-1 0 15</inkml:trace>
  <inkml:trace contextRef="#ctx0" brushRef="#br0" timeOffset="3855.39">3196 783 0,'0'-21'62,"21"0"-46,0 21-16,1-21 0,-1 21 16,0-21-16,0-1 0,0 22 15,-21-21-15,21 21 0,-21-21 16,22 21-16,-22-21 0,-22 21 31,1 0-15,0 0-16,0 0 0,0 21 0,0-21 15,-1 21-15,1 0 0,0 1 16,0-1-16,0 0 0,0 0 0,21 0 16,0 0-16,0 1 0,0-1 15,0 0-15,0 0 0,0 0 16,0 0-16,0 1 15,21-22-15,0 0 0,0 0 16,0 0-16,0 0 0,22 0 16,-22 0-16,21-22 0,-21 1 15,22 0-15,-22 0 0,21 0 0,-21 0 16,1-1-16</inkml:trace>
  <inkml:trace contextRef="#ctx0" brushRef="#br0" timeOffset="4339.26">3683 614 0,'-21'0'31,"0"21"-15,21 0-16,-22-21 15,22 21-15,0 1 0,0-1 0,0 0 16,0 0-16,-21 0 0,21 0 16,0 1-16,0-1 0,0 0 0,0 0 15,0 0-15,0 0 16,0 1-1,0-44 32,-21 1-47,21 0 0,0 0 16,0 0-16,0 0 0,0-1 0,0 1 16,0 0-16,0 0 0,0 0 15,21 0-15,0-1 0,1 1 0,-1 0 16,0 0-16,21 21 0,-21-21 15,22 21-15,-1 0 0,-21 0 0,22 0 16,-1 0-16,-21 0 0,21 0 16,-20 0-16,-1 21 0,0-21 0,-21 21 15,0 0-15,0 0 0,0 1 16,0-1-16,0 0 0,0 0 0,0 21 16,0-20-16,-21-1 0,0 0 15,-1 0-15,22 0 16,0 0-16,-21-21 0,21 22 15,21-44 17,1 1-17</inkml:trace>
  <inkml:trace contextRef="#ctx0" brushRef="#br0" timeOffset="4917.32">4551 677 0,'0'0'0,"21"0"0,-21-21 16,0 0-16,0 0 15,0 0-15,-21 21 16,0 0-16,-1 0 16,1 0-16,0 0 0,0 0 15,-21 0-15,20 0 0,-20 0 0,21 21 16,-21 0-16,20 0 0,-20 0 15,21 1-15,0 20 0,0-21 0,-1 21 16,22 1-16,-21-22 0,21 21 16,0-21-16,0 1 0,0-1 15,0 0-15,0 0 0,21 0 16,1-21-16,-1 0 0,0 0 16,0 0-16,21 0 0,-20 0 15,-1-21-15,0 0 0,21 0 0,-21 0 16,1-22-16,20 22 0,-21-21 15,0-1-15,0 1 0,1 0 0,-1-1 16,0 1-16,0 0 0,0-1 16,0 1-16,1 0 0,-22-1 0,0 22 15,21-21-15,-21 21 0,0 0 16,0-1-16,0 44 31,0-1-31,-21 0 16,21 0-16,0 21 0,0 1 15,-22-22-15,22 21 0,-21 1 0,21-1 16,-21 0-16,21-21 0,0 22 16,0-1-16,0 0 0,0-20 0,0 20 15,0-21-15,0 0 0,0 0 16,0 1-16,0-1 0,0 0 16,21-21-1,0 0-15,1 0 0,-1-21 16,0 0-16,21 21 0,-21-22 15</inkml:trace>
  <inkml:trace contextRef="#ctx0" brushRef="#br0" timeOffset="5428.24">5292 593 0,'0'0'0,"0"-21"0,0-1 0,0 1 16,-22 21-1,1-21-15,0 21 0,0 0 16,0 0-16,0 0 0,-22 21 16,22 0-16,-21 1 0,21-1 0,-1 0 15,1 0-15,-21 0 0,21 22 16,0-22-16,-1 21 0,22 0 16,0-20-16,-21 20 0,21-21 15,0 0-15,0 22 0,0-22 0,0 0 16,0 0-16,21-21 15,1 0-15,-1 0 0,0 0 0,0 0 16,0 0-16,0-21 0,1 0 16,20 0-16,-21-1 0,0 1 0,0-21 15,1 21-15,-1-22 0,0 1 16,0 21-16,0-21 0,-21-1 0,0 22 16,21 0-16,-21 0 0,0 0 15,22-1-15,-22 44 31,0-1-31,0 0 0,0 0 16,0 0-16,0 22 0,0-22 16,0 21-16,0 0 0,0-20 0,0-1 15,0 21-15,21-21 0,0 0 16,0 1-16,-21-1 0,64 0 16,-43-21-16,0 0 0,21 0 15,1 0-15,-22 0 0,21-21 16,0 21-16,-20-21 0,20-1 0,-21 1 15,0 0-15,0 0 0,-21 0 16</inkml:trace>
  <inkml:trace contextRef="#ctx0" brushRef="#br0" timeOffset="6071.14">1545 1461 0,'0'0'0,"-21"0"0,21-22 15,21 22 1,0 0-1,0 0-15,1 0 0,-1-21 16,21 21-16,-21 0 0,22 0 0,20 0 16,-21 0-16,22 0 0,-1-21 15,1 21-15,21 0 0,20 0 0,1-21 16,0 21-16,21 0 0,0 0 16,0-21-16,0 21 0,21 0 0,0 0 15,22-21-15,-1 21 0,-21 0 16,22 0-16,-1-22 0,0 22 0,1-21 15,-22 21-15,21 0 0,-21-21 16,0 21-16,-21 0 0,22 0 16,-22-21-16,21 21 0,-21 0 15,0 0-15,-21-21 0,-22 21 0,22 0 16,-42 0-16,-1 0 0,1 0 16,-22 0-16,0-21 0,-21 21 0,1 0 15,-1 0-15,0 0 0,-21-22 47,0 1-47,-21 21 16</inkml:trace>
  <inkml:trace contextRef="#ctx0" brushRef="#br0" timeOffset="6227.13">6371 1164 0,'0'21'0,"-21"-21"47,0 0-31,0 0-16,21 22 15,-22-22-15,1 21 0,0-21 16</inkml:trace>
  <inkml:trace contextRef="#ctx0" brushRef="#br0" timeOffset="9027.01">804 3006 0,'0'-21'31,"0"-1"-31,0 1 16,0 0-16,0 0 15,0 0-15,21 21 16,-21-21-16,0 42 47,0 0-31,0 0-16,0 0 0,0 22 15,0-22-15,0 21 0,0-21 0,0 22 16,0-1-16,0 0 0,-21 1 15,21-1-15,0 0 0,0 1 16,-21-1-16,21-21 0,0 21 16,0-20-16,0-1 0,-21 0 15,21 0-15,0 0 0,-21-21 32,21-21-17,0 0 1,0 0-16</inkml:trace>
  <inkml:trace contextRef="#ctx0" brushRef="#br0" timeOffset="9551.7">1058 3323 0,'43'0'32,"-43"-21"-32,21 21 0,-21-21 15,0 0-15,21 21 0,-21-21 16,21-1-1,-21 1-15,-21 42 32,0 1-17,21-1-15,0 0 0,0 0 16,0 0-16,0 0 16,0 1-1,21-22 1,0 0-1,-21-22-15,21 1 16,-21 0-16,0 0 16,0 0-16,0 0 15,-21 21 1,0 0 0,0 0-16,0 0 0,21 21 15,0 0 1,21-21-1</inkml:trace>
  <inkml:trace contextRef="#ctx0" brushRef="#br0" timeOffset="11791.67">3069 2688 0,'0'0'0,"21"-21"16,-21 0-1,21 21-15,-21-21 0,0 0 16,-21 21-16,0 0 15,0-22-15,0 22 0,-22 0 0,22 0 16,-21 0-16,0 22 0,-22-1 16,22-21-16,-1 21 0,-20 21 0,21-21 15,-1 22-15,1-22 0,0 21 16,-1 1-16,22-1 0,0 0 16,0 1-16,0 20 0,21-21 15,0 1-15,0-1 0,0 0 16,0 1-16,21-1 0,0-21 0,0 0 15,0 1-15,22-1 0,-1 0 16,0-21-16,1 0 0,-1 0 0,21 0 16,-20 0-16,-1 0 0,22-21 15,-22 0-15,0-1 0,1 1 0,-1-21 16,0 21-16,1-22 0,-22 22 16,21-21-16,-21 0 0,22 20 0,-22-20 15,0 21-15,0-21 0,-21 20 16,0 1-16,21 0 0,-21 0 0,0 0 15,-21 21 17,0 21-17,0 0-15,21 0 0,-21 0 0,21 22 16,-22-22-16,22 0 0,-21 21 16,21-20-16,0 20 0,0-21 0,0 0 15,0 22-15,0-22 0,0 0 16,0 0-16,21-21 0,1 0 15,-1 0-15,0 0 0,21 0 16,-21 0-16,1-21 0,20 0 16,0 0-16,-21-1 0,22 1 15,-22 0-15,21-21 0,-21 21 0,1-22 16,-1 22-16,-21-21 0,0 21 16,0-22-16,0 22 0,0-21 0,-21 21 15,21-1-15,-22 1 0,1 0 16,-21 21-16,21 0 0,-22 0 0,22 0 15,-21 0-15,21 0 0,-22 21 16,22 0-16,-21 1 0,21-1 0,0 0 16,-1 0-16,1 21 0,21-20 15,0 20-15,-21-21 0,21 0 0,0 22 16,0-22-16,0 0 0,0 21 16,21-21-16,0-21 0,1 22 15,-1-22-15,0 0 0,21 0 16,1 0-16,-1 0 0,0-22 0,1 1 15,-1 0-15</inkml:trace>
  <inkml:trace contextRef="#ctx0" brushRef="#br0" timeOffset="12047.62">4064 2604 0,'0'0'16,"21"-43"-16,-21 22 0,0 0 0,0 0 15,0 42 1,0 0-1,0 21-15,0 1 0,-21-22 16,21 42-16,-21-20 0,21-1 16,-21 0-16,21 1 0,-22-1 0,22 0 15,0 1-15,-21-1 0,0 0 16,21-20-16,0 20 0,0-21 0,0 0 16,0 0-16,0 1 0,0-1 0,21-21 15,0 0 1,1 0-16,-22-21 0,21 21 0,0-22 15,0 1-15</inkml:trace>
  <inkml:trace contextRef="#ctx0" brushRef="#br0" timeOffset="12295.88">4381 2540 0,'0'0'0,"0"-42"0,0 21 0,0-1 15,0 44 16,0 20-31,-21-21 0,21 21 0,-21 1 16,21-1-16,-21 0 0,0 1 16,21-1-16,0 0 0,-21 1 0,21-1 15,-22-21-15,22 22 0,0-22 16,0 0-16,0 0 0,0 0 0,0 0 16,0 1-16,22-22 15,-1 0 1,0 0-16,0 0 0,0 0 0,-21-22 15,21 22-15</inkml:trace>
  <inkml:trace contextRef="#ctx0" brushRef="#br0" timeOffset="12679.71">4551 2942 0,'-21'0'0,"-1"0"15,44 0 32,-1 0-47,0 0 0,0 0 0,21 0 16,-20-21-16,-1 21 0,21-21 15,-21 21-15,0-21 0,22 0 0,-22-1 16,0 1-16,-21 0 0,0 0 16,0 0-16,0 0 0,-21 21 15,0 0 1,-22 0-16,22 0 0,-21 21 0,21-21 15,-22 21-15,22 0 0,-21 21 16,21-20-16,0-1 0,-1 0 0,1 21 16,0-21-16,21 1 0,0 20 15,0-21-15,0 0 0,0 0 16,0 1-16,21-1 0,0-21 16,1 0-16,20 0 0,-21 21 15,21-21-15,-20 0 0,20 0 0,0 0 16,1 0-16,-1-21 0,0 0 15,1 21-15,-1-22 0,0 1 0,-21 0 16</inkml:trace>
  <inkml:trace contextRef="#ctx0" brushRef="#br0" timeOffset="13219.19">5334 2752 0,'0'0'0,"21"-21"16,-21-1-16,0 1 0,-21 21 31,0 0-31,21 21 0,-21-21 15,-1 22-15,1 20 0,0-21 16,0 0-16,0 22 0,0-22 0,21 0 16,-22 21-16,22-21 0,-21 22 0,21-22 15,0 0-15,0 0 0,0 0 16,0 1-16,0-1 0,0 0 16,21-21-16,1 0 0,-1 0 15,0 0-15,0 0 0,21 0 0,-20 0 16,20-21-16,-21 0 0,21-1 15,1 1-15,-22 0 0,21 0 16,-21 0-16,1-22 0,20 22 0,-21-21 16,0 0-16,0-1 0,1 1 15,-1 0-15,0-22 0,0 22 0,0-1 16,0 1-16,1 0 0,-1-1 16,0 1-16,-21 21 0,21 0 0,-21 0 15,0-1-15,0 44 31,-21-1-31,0 0 0,21 21 16,-21 1-16,-1-1 0,1 0 0,21 22 16,-21-22-16,0 0 0,21 22 15,-21-22-15,0 1 0,21-1 16,-22-21-16,22 21 0,-21 22 16,21-43-16,-21 0 0,21 0 15,0 1-15,0-1 0,21-21 31,0 0-31,1 0 0,-1 0 0,0-21 16,0-1-16,21 22 0,-20-21 0,20 0 16,-21 0-16,0-21 0,22 20 15,-22 1-15,21 0 0</inkml:trace>
  <inkml:trace contextRef="#ctx0" brushRef="#br0" timeOffset="13451.74">6138 2731 0,'21'0'15,"-42"0"-15,64-22 0,-43 1 16,0 42 15,0 1-31,0-1 0,0 0 16,0 0-16,-22 0 0,22 22 0,-21-22 15,21 0-15,0 21 0,-21-21 16,21 1-16,-21-1 0,21 0 16,0 0-16,0 0 0,0 0 0,0 1 15,21-22-15,0 0 0,0 0 16,1 0-16,-1 0 0,21 0 0,-21 0 15,22 0-15,-22 0 16,21-22-16,0 1 0,-20 0 0,20 0 16,-21 0-16,21 0 0</inkml:trace>
  <inkml:trace contextRef="#ctx0" brushRef="#br0" timeOffset="14175.62">6710 2794 0,'0'0'16,"0"-21"-16,-21 21 15,-1 0 1,1 21-16,0 0 15,0 0-15,21 1 0,-21-1 0,21 21 16,-21-21-16,-1 0 16,22 1-16,0-1 0,0 21 15,0-21-15,0 0 0,0 1 16,22-1 0,-1-21-16,0 0 0,0 0 15,0 0-15,0-21 16,-21-1-1,0 1-15,0 0 0,0 0 16,0-21-16,0 20 0,0 1 16,0 0-16,-21 0 0,21-21 0,0 20 15,0 1-15,0 0 0,0 0 16,21 0-16,-21 0 0,22 21 16,-1-22-16,0 1 0,21 21 15,-21 0-15,1 0 0,20 0 16,-21 0-16,0 0 0,22 0 0,-22 21 15,0-21-15,21 22 0,-21-1 16,1 0-16,-1 0 0,0 21 0,-21-20 16,21-1-16,-21 0 0,0 0 15,0 0-15,0 0 0,0 1 0,0-1 16,0 0-16,0 0 0,-21-21 16,21 21-16,-21-21 0,0 0 15,-1 0 1,1 0-16,21-21 31,0 0-31,0 0 0,0 0 0,0-1 16,0 1-16,21 0 0,1-21 15,-1 21-15,0-22 0,0 22 0,0-21 16,0-1-16,22 22 0,-22 0 16,21 0-16,-21 0 0,22 0 0,-1-1 15,0 22-15,-20 0 0,20 0 0,0 22 16,1-1-16,-22 0 0,0 0 15,0 21-15,0-20 0,-21 20 0,0-21 16,0 21-16,0-20 0,0 20 16,0-21-16,0 0 0,-21 0 15,21 1-15,-21-1 0,0 0 0,0 0 16,-1-21-16,1 21 0,0-21 16,21 21-16,21-42 31,0 0-16,1 21-15,20-21 0,-21 0 0</inkml:trace>
  <inkml:trace contextRef="#ctx0" brushRef="#br0" timeOffset="14587.69">8191 2646 0,'0'0'0,"22"0"0,-1-64 15,-21 43 1,-21 21-1,-1 0-15,1 0 16,0 0-16,0 0 0,-21 21 0,20 1 16,1-1-16,-21 0 0,21 0 15,21 0-15,-21 0 0,21 1 0,0-1 16,0 0-16,0 0 0,0 0 16,0 0-16,21-21 0,0 22 0,0-22 15,21 21-15,-20-21 0,-1 0 0,21 21 16,-21 0-16,0-21 0,1 0 15,-1 0-15,0 21 0,0-21 16,-21 21-16,0 1 16,0-1-1,-21-21 1,0 21-16,0-21 0,-22 0 16,22 0-16,0 21 0,-21-21 0,-1 0 15,22 0-15,-21 0 0,-1 21 0,1-21 16,21 0-16,-21 0 0,20 0 15,1 0-15,-21 0 0,21 0 0,0 0 16,21-21-16,-22 0 0,22 0 16,0 0-16,0-1 0,0 1 15</inkml:trace>
  <inkml:trace contextRef="#ctx0" brushRef="#br0" timeOffset="14819.7">7281 2201 0,'0'0'0,"-63"-21"31,42 21-31,-1 0 16,1 0 15,0 21 0,0-21-31,0 0 0,0 0 16</inkml:trace>
  <inkml:trace contextRef="#ctx0" brushRef="#br0" timeOffset="15059.22">5757 2646 0,'0'0'0,"-21"0"0,0 21 16,63-21 15,1 0-31,-22 0 0,21 0 0,0 0 16,-20 0-16,20-21 0,0 21 0,1 0 15,-1 0-15,0-21 0,-21 21 16,1 0-16,-1 0 0,0 0 0,0 0 15</inkml:trace>
  <inkml:trace contextRef="#ctx0" brushRef="#br0" timeOffset="16174.75">889 4593 0,'-21'0'16,"0"-21"0,21 0-1,0 0-15,0 0 16,0-1-16,21 22 0,0-21 16,-21 0-16,21 21 15,0-21-15,-21 0 0,21 21 0,1 0 16,-1 0-16,0 0 0,0 0 15,0 0-15,0 0 0,1 21 16,-1 0-16,0 0 0,0 0 0,-21 22 16,0-1-16,0 0 0,0 1 15,0-1-15,-21 22 0,0-22 0,0 21 16,-22-20-16,22 20 0,-21-20 16,-1-1-16,22 0 0,-21-21 15,0 22-15,20-22 0,-20 0 0,0 0 16,21-21-16,-1 0 0,-20 21 15,21-21-15,0 0 0,-22 0 16,22 0-16,21-21 0,-21 21 16,21-21-16,-21 0 0,21 0 0,0-22 15,0 22-15,0-21 0,0 21 16,0-22-16,21 1 0,-21 0 16,21-1-16,0 1 0,1 21 0,20-21 15,-21 20-15,0 1 0,22 21 16,-22 0-16,0 0 0,21 0 0,-21 21 15,1 1-15,20-1 16,-21 21-16,0 0 0,0-20 0,-21 20 16,22 0-16,-22 1 0,21-1 15,-21 0-15,21 1 0,-21-22 16,0 21-16,0-21 0,0 0 0,0 1 16,0-1-16,0 0 0,21 0 15,0-21 1,0 0-1,1-21-15,-1-21 0</inkml:trace>
  <inkml:trace contextRef="#ctx0" brushRef="#br0" timeOffset="16474.73">1566 4868 0,'0'0'0,"0"22"0,0 20 15,0-21 1,0 0 0,21-42-1,1 21-15,-1-21 16,-21 0-16,21 0 16,-21-1-16,0 1 15,0 0-15,-21 21 16,0 0-16,-1 0 0,1 0 15,0 0-15,0 0 0,21 21 16,0 0-16,-21 1 0,21-1 16,0 0-16,0 0 0,21 0 15,0-21 1</inkml:trace>
  <inkml:trace contextRef="#ctx0" brushRef="#br0" timeOffset="17323.25">2773 4403 0,'21'-21'0,"64"-64"16,-64 43 0,-21 20-16,0 1 0,0 0 15,0 0-15,-21 21 16,-22 0-16,22 0 0,-21 21 16,-1 0-16,1 22 0,0-22 15,-1 21-15,1-21 0,0 22 0,21-1 16,-22 0-16,22 22 0,-21-22 15,21 0-15,21 22 0,-22 42 16,22-43-16,0-20 16,0-1-16,22 0 0,-22 1 0,42-1 15,-21-21-15,0 0 0,22-21 16,-1 21-16,0-21 0,1 0 0,-1 0 16,21 0-16,-20 0 0,-1-21 15,-21 0-15,22 0 0,-22 0 0,21 0 16,-21-1-16,-21 1 0,0 0 15,0-21-15,0 21 0,0-1 0,-21 1 16,0-21-16,0 21 0,-22 0 16,1 21-16,0-22 0,-1 1 0,22 21 15,-21 0-15,21 0 16,0 0-16,-1 0 0,1 0 16,42 0-1,1 21-15,20 1 0,-21-1 16,21 0-16,-20 21 0,20-21 15,0 22-15,-21-1 0,1 0 0,-1 1 16,0-1-16,0 0 0,-21 1 0,21-1 16,-21 0-16,0 22 0,0-22 15,0 1-15,0-1 0,-21 0 0,0 1 16,0-1-16,21 0 16,-21 1-16,-1-22 0,1 0 0,0 21 0,0-42 15,21 21-15,0 1 16,-21-22-16,0 0 0,21-22 15,0 1-15,0 0 16,0 0-16,0-21 0,0 20 0,0-20 16,0 0-16</inkml:trace>
  <inkml:trace contextRef="#ctx0" brushRef="#br0" timeOffset="17779.81">3387 4614 0,'0'0'0,"21"-21"0,0 0 0,-21 0 16,-21 21 0,0 21-16,-1 0 15,1 0-15,0 1 0,0-1 16,21 21-16,-21 0 0,0 1 0,21-1 16,-22 0-16,22 1 0,0-1 15,0-21-15,0 22 0,0-22 0,0 0 16,0 0-16,22 0 0,-1 0 15,0-21-15,0 0 0,0 0 0,22 0 16,-22 0-16,21-21 0,0 0 16,-20 0-16,20 0 0,-21 0 15,21-22-15,-20 22 0,-1-21 16,0-1-16,0 1 0,-21-21 16,0 20-16,0 1 0,0 0 15,-21 20-15,0-20 0,-22 21 0,22 0 16,-21 21-16,0 0 0,-1 0 0,1 0 15,0 0-15,-1 0 0,1 21 16,21 0-16,-22 0 0,22 22 0,0-22 16,0 21-16,21 0 0,0-20 15,0 20-15,0 0 0,0 1 0,0-22 16,21 0-16,0 21 0,0-21 16,1-21-16,20 0 0,0 0 15,1 0-15,-1 0 0,0-21 16,22 0-16,-22 0 0</inkml:trace>
  <inkml:trace contextRef="#ctx0" brushRef="#br0" timeOffset="18264.54">4127 4339 0,'0'0'16,"0"-42"-16,0 21 0,0-22 0,0 22 16,-21 21-16,0 0 0,0 0 15,0 21-15,21 1 0,-21-1 16,21 21-16,0 0 0,0-20 0,0 41 15,0-21-15,0 1 16,0-1-16,0 0 0,0 1 0,0-1 16,0 0-16,0 1 0,0-1 15,0-21-15,0 22 0,0-22 0,0 0 16,0 0-16,-22-21 31,22-21-31,-21 0 16,21 0-16,0-22 0,0 22 15,0 0-15,0-21 0,0 20 0,21-20 16,1 21-16,-1-21 0,0 20 16,0 1-16,0-21 0,22 21 0,-22 21 15,21-21-15,0 21 16,-20 0-16,20 0 0,-21 21 0,21-21 16,-20 21-16,-1 0 0,0 0 0,0 0 15,-21 22-15,0-22 0,0 21 16,0-21-16,-21 1 0,0 20 0,-22-21 15,22 21-15,-21-20 0,21-1 16,-22 0-16,22 0 0,-21-21 0,21 21 16,-22-21-16,22 0 0,0 0 15,0 0-15,21-21 16,0 0-16,0 0 16,21 0-16,0-1 0,0 1 0,1 0 15,-1 0-15</inkml:trace>
  <inkml:trace contextRef="#ctx0" brushRef="#br0" timeOffset="19000.43">5016 4509 0,'0'0'0,"22"0"0,-1-22 0,-21 1 16,-21 21-1,-1 0 1,1 0-16,0 0 15,-21 0-15,21 0 0,-1 21 0,-62 1 16,41 20-16,22-21 16,-21 0-16,0 22 0,20-22 0,1 21 15,-21-21-15,42 22 0,-21-1 0,21-21 16,0 21-16,0-20 0,0-1 16,0 0-16,0 0 0,21-21 0,0 0 15,0 0-15,0 0 0,1 0 16,20 0-16,-21 0 0,21-21 0,1 0 15,-22 0-15,21-1 0,-21 1 16,22-21-16,-22 21 0,0 0 16,0-22-16,0 22 0,1-21 0,-22 21 15,0-22-15,21 22 0,-21 0 16,21 0-16,-21 0 0,-21 21 31,21 21-31,-21 0 16,-1 0-16,22 0 0,0 22 0,0-22 15,0 21-15,0-21 0,0 22 16,0-22-16,0 21 0,0-21 0,0 0 16,0 1-16,0-1 0,22 0 15,-1 0-15,0-21 0,0 0 0,0 0 16,0 0-16,22 0 0,-22 0 0,0-21 16,21 0-16,-20 0 15,20-1-15,-21-20 0,21 21 0,1-21 16,-22 20-16,0-20 0,21 0 15,-20-1-15,-1 1 0,0 0 0,0-22 16,0 22-16,-21 0 0,0-22 0,21 22 16,-21 21-16,0-22 0,0 22 15,0 0-15,-21 42 16,21 0-16,-21 0 16,0 22-16,21-1 0,0 43 15,-21-43-15,21 0 0,0 22 16,-21-22-16,21 1 0,0 20 0,0-21 15,0 1-15,0-1 0,0 0 16,21-20-16,0 20 0,-21-21 16,21 0-16,0 0 0,0-21 0,1 0 15,-1 0-15,21 0 0,-21 0 16,0-21-16,22 0 0,-22 0 0,21 0 16,-21 0-16,22-22 0</inkml:trace>
  <inkml:trace contextRef="#ctx0" brushRef="#br0" timeOffset="19607.34">6286 4424 0,'0'0'0,"0"-64"31,0 43-31,0-21 0,0 21 16,0 0-16,43-22 0,-22 43 15,21-21-15,-21 21 0,1 0 16,-1 0-16,21 0 0,-21 0 0,22 21 16,-22 0-16,0 22 0,21-22 15,-21 21-15,-21 1 0,22-1 16,-22 0-16,21 1 0,-21-1 0,0 43 16,0-43-16,0 0 0,0-21 15,0 22-15,0-22 0,0 0 0,0 0 16,0 0-16,0-42 31,0 0-31,0 0 16,0 0-16,21-22 0,-21 22 15,21-21-15,0 0 0,-21-1 0,21 1 16,22-43-16,-22 22 16,0-1-16,0 22 0,-21-22 0,21 22 15,1-21-15,-1 20 0,0 22 0,0-21 16,0 21-16,0 21 0,-21-22 15,22 22-15,-1 22 16,-21-1-16,0 0 0,21 0 16,-21 0-16,0 22 0,0-22 0,0 21 15,0-21-15,0 22 16,0-1-16,0 0 0</inkml:trace>
  <inkml:trace contextRef="#ctx0" brushRef="#br0" timeOffset="21067.02">7324 4636 0,'0'0'0,"105"0"31,-83-22-31,-1 22 0,0-21 0,0 0 16,0 0-16,-21 0 0,0 0 0,21-1 16,-21 1-16,0 0 0,0 0 0,0 0 15,0 0-15,-21-1 16,0 1-16,0 0 0,0 21 0,0 0 15,-1 0-15,-20 0 0,21 0 16,0 0-16,-22 21 0,22 0 0,0 22 16,0-22-16,0 21 0,0-21 0,-1 22 15,1-1-15,21 0 0,0 1 16,-21-1-16,21 0 0,0-20 0,0 20 16,0-21-16,0 21 0,0-20 15,21-1-15,0-21 0,1 21 0,-1-21 16,0 0-16,0 0 0,0 0 15,0 0-15,1-21 0,-1 21 16,0-21-16,0-1 0,0 1 0,0 0 16,1-21-16,-1 21 0,0-1 0,0-20 15,0 21-15,0-21 0,1-1 16,-22 22-16,21-21 0,-21 21 0,21-22 16,-21 22-16,0 0 0,0 0 15,0 0-15,0 42 31,0 0-31,0 0 0,0 0 16,0 0-16,0 22 0,-21-22 16,21 0-16,0 21 0,0-20 0,0-1 15,0 21-15,0-21 0,0 0 16,0 1-16,0-1 0,0 0 0,21 0 16,0-21-16,0 0 0,0 0 15,1 0-15,-1 0 0,0 0 0,0 0 16,21-21-16,-20 21 0,20-21 15,-21 0-15,21-1 0,1 1 0,-22 0 16,21 0-16,-21-21 0,22 20 0,-22 1 16,0-21-16,0 21 0,-21-43 15,0 43-15,0 0 0,0 0 16,-21 21-16,0 0 16,0 0-16,0 0 0,-1 0 0,-20 0 15,21 0-15,0 0 0,0 21 0,21 0 16,-22-21-16,22 21 0,0 0 15,0 1-15,0-1 0,22 0 0,-1 0 16,0 0-16,0 0 0,0 22 16,0-22-16,1-21 0,-1 21 0,0 0 15,-21 0-15,21 1 0,0-1 16,-21 0-16,21-21 0,1 21 0,-1 0 16,0-21-16,0 0 15,0 0-15,0 0 0,1 0 0,20 0 16,-21-21-16,21 0 0,-20 0 15,20 21-15,-21-21 0,21-1 0,-20 1 16,-1 0-16,0 0 0,-21-21 16,0 20-16,21 1 0,-21-21 0,0 0 15,0 20-15,0-20 0,0 21 16,0 0-16,0-22 0,0 22 16,-21 0-16,0 21 0,0 0 15,-1 0-15,1 21 0,0-21 16,0 21-16,0 1 0,0-1 0,-1 21 15,1-21-15,0 22 0,0-22 16,0 0-16,0 21 0,21-21 0,0 22 16,0-22-16,0 21 15,0-21-15,0 1 0,0-1 16,21 0-16,0-21 0,0 0 16,0 0-16,0 0 15,1 0-15,-1-21 0,0 0 16,0 21-16,0-22 0,0 1 0,-21 0 15,22-21-15,-1 21 0,-21-1 16,0-20-16,21 0 0,-21 21 0,21-22 16,-21 1-16,0 21 0,0 0 15,0-1-15,0 1 0,21 42 32,-21 1-32,0-1 0,0 0 15,0 21-15,0-21 0,0 22 0,0-22 16,21 21-16,-21-21 0,0 1 15,22 20-15,-1-21 0,-21 0 0,21 0 16,0 1-16,0-22 0,0 21 0,1-21 16,-1 0-16,0 0 0,0 0 15,0 0-15,0 0 0,22 0 16,-22-21-16,0-1 0,0 22 0,0-21 16,1 0-16,-22 0 0,21 0 0,0 0 15,0-22-15,-21 22 0,21 0 0,-21 0 16,21 0-16,-21-1 15,22 1-15,-22 0 0,0 42 32,0 0-32,0 1 0,0-1 15,0 0-15,0 21 0,0-21 0,0 1 16,0-1-16,0 0 0,0 0 16,0 0-16,0 0 15,21-21 1,0 0-1,-21-21-15,0 0 0,21 21 0,-21-21 16,21 0-16,-21 0 0</inkml:trace>
  <inkml:trace contextRef="#ctx0" brushRef="#br0" timeOffset="21391.21">9250 4170 0,'0'0'0,"0"21"15,0 0-15,0 0 0,0 1 0,0 20 16,0-21-16,21 0 16,0-21-16,0 0 15,0 0-15,1 0 0,-1 0 16,0 0-16,0-21 0,-21 0 16,0 0-16,0 0 0,21-1 15,-21 1-15,0 0 0,0-21 16,0 21-16,0-1 0,-21 1 0,0-21 15,0 21-15,0 21 16,-1 0-16,1 0 0,0 0 0,0 0 16,0 21-16,0 21 0,-1-21 15,22 1-15,0 20 0,0 0 0,0-21 16,0 22-16,0-22 0,0 21 0,0-21 16,22 1-16,-1-1 0,0-21 15,0 21-15,0-21 0</inkml:trace>
  <inkml:trace contextRef="#ctx0" brushRef="#br0" timeOffset="21923.34">9842 4064 0,'0'0'0,"0"-42"0,0-22 16,-21 64-16,0 21 31,21 1-31,-21 20 0,21 0 0,0 1 15,0-1-15,-21 0 0,21 1 16,-21-1-16,21 0 0,0 1 0,0-1 16,0 0-16,0 1 0,0-22 15,0 21-15,0-21 0,0 0 16,0 1-16,0-1 0,0 21 16,0-21-16,-22-21 31,22-21-16,0 0-15,0 0 0,0 0 16,0-1-16,0 1 0,0-21 16,22 21-16,-1 0 0,0-22 0,64 1 15,-64 21-15,21 0 16,0-1-16,1 1 0,20 0 0,-42 21 16,22 0-16,-1 0 0,-21 21 15,22 0-15,-22-21 0,0 22 16,-21 20-16,0-21 0,0 0 15,0 0-15,0 1 0,-21 20 0,-22-21 16,22 0-16,0 0 0,-21 1 16,-1-1-16,1-21 0,0 21 15,-1 0-15,1-21 0,0 0 0,-1 21 16,22-21-16,-21 0 0,21 0 0,0 0 16,21-21 15,0 0-31,21 21 0,21-21 0,-21 0 15,22-1-15,-1 1 0</inkml:trace>
  <inkml:trace contextRef="#ctx0" brushRef="#br0" timeOffset="22190.82">10647 4001 0,'0'0'0,"0"-22"0,21 22 0,-21-21 16,0 42-1,0 1-15,0-1 0,0 21 16,-21 0-16,21 1 0,-21-1 16,-1 0-16,22 1 0,0 20 0,-21-20 15,0-1-15,21 0 0,0-21 16,0 22-16,-21-22 0,21 42 16,0-41-16,0-1 0,0 0 15,21-21 1,0 0-1,0 0-15,1-21 16,-1 0-16</inkml:trace>
  <inkml:trace contextRef="#ctx0" brushRef="#br0" timeOffset="22532.06">10731 4551 0,'43'0'16,"-22"0"-1,0 0-15,0 0 16,0 0-16,22 0 0,-22 0 0,0-21 16,0 21-16,22-21 0,-22 21 0,0-22 15,0 1-15,0 21 0,0-21 16,1 0-16,-1 0 0,-21 0 0,0-1 16,0 1-16,0 0 0,0 0 15,0 0-15,-21 21 0,-1 0 16,1 0-16,0 21 0,0 0 0,-21 0 15,20 0-15,1 22 16,-21-22-16,21 21 0,0 1 0,-1-22 16,22 0-16,0 21 0,0-21 0,0 1 15,0-1-15,0 0 16,0 0-16,22-21 0,-1 0 0,0 0 16,21 0-16,-21 0 15,22 0-15,-22 0 0,21 0 0,-21 0 16,22 0-16,-22-21 0</inkml:trace>
  <inkml:trace contextRef="#ctx0" brushRef="#br0" timeOffset="22716.5">11366 4614 0,'-21'0'78,"0"0"-78,0 0 16,0 0-16,0 0 0,-1 0 15,-20 0-15</inkml:trace>
  <inkml:trace contextRef="#ctx0" brushRef="#br0" timeOffset="23823.46">783 6519 0,'-21'0'15,"0"0"1,21-21-16,0 0 16,0 0-16,0 0 15,21 21-15,0-21 16,0 21-16,0 0 0,1-22 15,-1 22-15,0 0 0,0 0 16,0 0-16,22 0 0,-22 22 0,0-1 16,0 0-16,0 21 0,-21-21 15,0 22-15,0-22 0,0 21 0,0-21 16,-21 22-16,0-22 0,-21 0 16,-1 21-16,22-20 0,-21-1 15,-1 0-15,1 0 0,0-21 0,-1 21 16,22-21-16,0 0 0,0 0 15,21-21 1,0 0-16,21 21 16,0-21-16,0 0 0,22 21 15,-22-22-15,21 1 0,-21 21 16,22 0-16,-1-21 0,-21 21 0,22 0 16,-1 0-16,0 21 0,1-21 15,-1 21-15,-21 1 0,21-1 16,-20 0-16,-1 21 0,0-21 0,-21 1 15,0 20-15,0-21 0,-21 0 16,0 0-16,-22 22 0,1-22 0,21 0 16,-22 0-16,1 0 0,-21 1 15,20-1-15,1-21 0,-22 0 0,22 0 16,0 0-16,-1 0 0,1 0 16,0 0-16,-1 0 0,22-21 15,0-1-15,0 1 0,0 21 16,21-21-16,0 0 0,0 0 15,0 0-15,0-1 0,21 1 0,0 0 16,0 0-16,0 0 0,22 0 16,-1 21-16</inkml:trace>
  <inkml:trace contextRef="#ctx0" brushRef="#br0" timeOffset="24008.05">1460 6773 0,'22'0'0,"-44"0"0,65 0 0,-22 0 15,0 0-15,0 0 79,0 0-79</inkml:trace>
  <inkml:trace contextRef="#ctx0" brushRef="#br0" timeOffset="24435.06">2815 6456 0,'0'0'0,"0"-21"16,0-64-1,-21 85 1,0 21-16,21 0 16,0 22-16,-21-1 0,-1 0 0,22 1 15,-21-1-15,21 0 0,0 22 16,0-22-16,-21 1 0,21-1 16,0 0-16,-21 1 0,21-22 0,0 21 15,0-21-15,0 0 0,0 1 0,0-1 16,0 0-16</inkml:trace>
  <inkml:trace contextRef="#ctx0" brushRef="#br0" timeOffset="24915.12">2476 6922 0,'-21'-22'16,"42"44"-16,-84-107 0,63 43 0,-21 20 15,21-20-15,-21 0 0,21-1 16,0-41-16,21 41 0,0 1 15,0 0-15,21-1 0,-20 22 16,20 0-16,21 0 0,-20 21 0,-1 0 16,22 0-16,-1 0 15,1 0-15,-22 42 0,21-21 0,1 22 16,-22-1-16,1 0 0,-1 1 16,0-1-16,1 22 0,-22-22 0,0 0 15,0-21-15,-21 22 0,0-1 16,0-21-16,0 0 0,0 1 0,-21-1 15,0 0-15,0 0 0,-1-21 0,1 0 16,0 0 0,21-21-1,0 0-15,0 0 0,0-1 16,0-20-16,0 0 0,0 21 16,0-43-16,0 22 0,21-22 15,0 1-15,1 20 0,-1-20 0,0-1 16,0 22-16,0 0 0,0-1 15,1 22-15,20 0 0,-21 0 0,0 0 16,0 21-16,1 0 0,-1 0 0,0 21 16,0 0-16,0 0 0,-21 0 15,21 22-15,-21-22 0,22 21 0,-22 1 16,0-1-16,0 0 0,0 1 16,0-22-16,0 21 0,0-21 0,0 22 15,0-22-15,0 0 0,0 0 16,0 0-1</inkml:trace>
  <inkml:trace contextRef="#ctx0" brushRef="#br0" timeOffset="25795.54">3683 6816 0,'21'0'16,"-42"0"-16,63 0 0,-21 0 0,1 0 16,-1 0-16,0 0 15,0-21-15,0-1 0,22 1 0,-22 21 16,0-21-16,0 0 0,0-21 0,-21 20 15,21 1-15,-21-21 0,0 21 16,0 0-16,0-22 0,0 22 0,0 0 16,0 0-16,-21 21 15,0 0-15,0 0 0,0 0 16,0 21-16,-1 0 0,1 21 16,0-20-16,0 20 0,0 0 0,0 1 15,-1-22-15,22 21 0,0 0 16,0 1-16,0-22 0,0 0 0,0 21 15,0-20-15,0-1 0,22 0 0,-1-21 16,0 21-16,0-21 0,0 0 16,22 0-16,-22 0 0,0 0 0,21 0 15,-21-21-15,22 21 0,-22-21 16,21 0-16,1-1 0,-22 1 0,21 0 16,-21 0-16,22-21 0,-22 20 15,0-20-15,0 21 0,0-21 16,0-1-16,-21 22 0,0-21 0,0 21 15,22-1-15,-22 1 16,0 42 0,0 1-16,-22-1 15,22 0-15,-21 21 0,21-21 16,0 22-16,0-1 0,0-21 0,-21 22 16,21-22-16,0 0 0,0 0 15,0 0-15,0 0 0,0 1 0,21-1 16,0-21-1,1 0-15,-1 0 16,0-21-16,0 21 0,0-22 16,0 22-16,1-21 0,-1 0 0,21 0 15,-21-21-15,0 20 0,1 1 16,-1-21-16,0 21 0,0 0 0,-21-22 16,0 22-16,21 21 0,-21-21 15,0 42 1,0 0-16,0 0 0,0 1 15,0-1-15,-21 0 0,21 0 16,0 0-16,0 0 0,0 1 0,0-1 16,0 0-16,0 0 0,21 0 15,0-21-15,22 21 16,-22-21-16,0 0 0,0 0 0,22 0 16,-22 0-16,21 0 0,-21-21 15,22 21-15,-22-21 0,0 0 0,0 21 16,0-21-16,0-22 0,1 22 15,-1 0-15,-21-21 0,0 21 0,-21-191 32,-1 170-32,-20 20 0,21 1 15,-21 0-15,20 0 0,1 21 16,-42 0-16,42 0 0,-1 0 16,1 21-16,0 0 0,0 0 0,21 1 15,0-1-15,0 21 0,0-21 16,0 0-16,0 1 0,21-1 15,0-21-15,0 21 0</inkml:trace>
  <inkml:trace contextRef="#ctx0" brushRef="#br0" timeOffset="26215.73">5863 6244 0,'0'0'0,"0"-21"0,0 0 15,0 0-15,0 42 32,0 0-17,0 0-15,0 0 0,0 22 0,0-1 16,-21 0-16,21 1 0,0-1 16,0 22-16,0-22 0,-21 0 0,21 1 15,-21-1-15,21-21 0,0 21 0,0-20 16,-22 20-16,22-21 0,-21 0 15,21 0-15,-21-42 47,0 21-47</inkml:trace>
  <inkml:trace contextRef="#ctx0" brushRef="#br0" timeOffset="26774.46">5355 6477 0,'-21'-42'0,"42"84"0,-63-127 0,21 43 15,21 0-15,-22 21 0,22-22 0,0 22 16,0-21-16,0 21 0,22-1 16,-1-20-16,0 21 0,0 0 0,21 0 15,1-1-15,-1 1 0,22 0 16,-22 0-16,21 21 0,1 0 0,-1 0 16,1 0-16,-1 21 0,1 0 0,-1 0 15,1 22-15,-1-22 0,-20 21 16,-1 1-16,0-1 0,-20 0 0,-1 1 15,0-1-15,0 21 0,-21-20 16,0-1-16,0 0 0,0-20 16,0 20-16,0 0 0,0-21 0,0 1 15,-21-1-15,21 0 16,-21-21-16,0 0 0,-1 0 0,1 0 16,0 0-16,21-21 15,0 0-15,0-1 0,-21 1 16,21-21-16,0 0 0,0 20 0,0-41 15,0 21-15,21-1 0,0 1 16,0-22-16,1 22 0,-1 0 0,0-1 16,21 1-16,1 0 0,-22 21 15,21-22-15,0 22 0,1 21 16,-1 0-16,0 0 0,43 0 16,-43 21-16,1 0 0,-22 22 15,21-22-15,-21 21 0,22 64 16,-43-64-16,0 1 0,0 20 0,0-20 15,0-1-15,0 0 0,-21 43 16,-1-43-16,1-21 0,21 22 16,-21-22-16,0 0 0,0-21 15,21 21-15,-21-21 0,21-21 47,42 0-47,-42 0 16</inkml:trace>
  <inkml:trace contextRef="#ctx0" brushRef="#br0" timeOffset="27775.38">7620 6392 0,'0'0'15,"21"-21"-15,-21 0 0,0 0 0,0 0 16,-21 0-16,0-1 0,0 22 15,-1-21-15,1 21 16,0 0-16,0 0 0,0 0 16,-22 0-16,22 0 0,0 0 0,0 43 15,0-22-15,-22 0 0,22 21 16,0 1-16,0-1 0,0 0 0,21 1 16,0-1-16,-21 0 0,21-21 0,0 22 15,0-22-15,0 0 0,0 21 16,0-20-16,21-1 0,0-21 15,0 0-15,0 0 0,0 0 16,1 0-16,-1 0 0,0 0 16,0-21-16,0-1 0,0 1 0,1 21 15,20-42-15,-21 21 0,0 0 16,0-22-16,1 22 0,-1-64 16,0 43-16,0 0 0,-21-1 0,0 1 15,0 21-15,21-21 0,-21 20 16,0 1-16,0 42 31,0 1-31,0-1 0,-21 0 0,21 21 16,0 1-16,0-22 0,0 21 0,0 0 15,0 1-15,0-22 0,0 42 16,0-20-16,0-22 0,0 0 16,21 0-16,0-21 0,-21 21 15,22-21-15,-1 0 0,0 0 16,21 0-16,-21 0 0,22 0 0,-22 0 15,21 0-15,1 0 0,-22-21 16,21 0-16,-21 0 0,22 0 0,-22 0 16,0-22-16,0 1 0,0 21 0,0-22 15,-21 1-15,0 21 0,0-21 16,0 20-16,0-20 0,0 21 0,0 0 16,-21 21 15,21 21-31,0 0 0,0 0 15,-21 0-15,21 1 0,0-1 16,0 21-16,0-21 0,0 0 0,0 22 16,0-22-16,0 0 0,0 0 15,0 0-15,0 1 0,0-1 0,0 0 16,0 0-16,0-42 47,-21 0-47,21 0 15,0-1-15,0 1 0,0-21 16,0 21-16,0-22 0,21 1 0,0 0 16,0-1-16,22 1 15,-22 0-15,21 21 0,1-22 0,-22 22 16,21 0-16,0 0 0,43 0 16,-43 21-16,-20 0 0,20 0 15,-21 21-15,0 0 0,0 0 0,1 21 16,-1-20-16,-21 20 0,21 0 0,-21 1 15,0-1-15,0-21 0,0 64 16,-21-64-16,0 0 0,-1 43 16,1-43-16,0 0 15,0-21-15,0 21 0,0 0 0,-1-21 16,22-21 15,22 21-15,-1-21-16</inkml:trace>
  <inkml:trace contextRef="#ctx0" brushRef="#br0" timeOffset="27934.95">9186 6689 0,'0'21'15,"0"0"1,0 0 15,-21-21-31,0 21 0</inkml:trace>
  <inkml:trace contextRef="#ctx0" brushRef="#br0" timeOffset="33989.6">889 8107 0,'0'-21'0,"0"0"15,0-1-15,0 1 16,0 0-16,0 0 16,0 0-16,0 0 15,0 42 1,0 0-1,0 21-15,-21 1 0,21-1 16,-21 0-16,21 1 0,0 20 0,-22-21 16,22 1-16,-21-1 15,0 0-15,0 1 0,21-22 0,-21 21 16,0-21-16,-1 1 0,22-1 16,0 0-16,-21-21 15,21-21 1,0 0-16,0-1 15,0 1-15,0 0 0,21 0 16,-21 0-16,22 21 0,-1-21 16,0-1-16,0 22 0,0-21 0,0 21 15,1 0-15,20 0 0,-21-21 16,0 21-16,22 0 0,-22 0 0,21 0 16,-21-21-16,22 21 15,-22-21-15,21 21 0,-21-21 0,0 21 16,22-22-16,-22 1 0,0 0 15,-21-21-15,21 21 0,-21-1 16,0 1-16,0-21 0,0 21 16,0 0-16,-21-1 0,0 1 15,0 21-15,0 0 16,-1 21-16,22 1 0,-21-1 16,0 21-16,21 0 0,-21 1 15,21-1-15,-21 0 0,21 1 16,0-1-16,-21 0 0,21 1 0,-22-22 0,22 21 15,-21-21-15,21 22 16,0-22-16,0 0 0,0 0 0,0 0 16,0 1-16,0-44 31,21 1-31,1 0 0</inkml:trace>
  <inkml:trace contextRef="#ctx0" brushRef="#br0" timeOffset="34159.66">1524 8319 0,'0'0'0,"21"0"0,0-22 16,-21 1-16,21 21 62,1 0-62,-1 0 0,0-21 16,0 21-16,0-21 0</inkml:trace>
  <inkml:trace contextRef="#ctx0" brushRef="#br0" timeOffset="34554.85">2900 7747 0,'0'0'0,"0"-21"0,-21-43 31,-1 86-15,22-1 0,-21 0-16,21 21 0,0-21 0,0 22 15,-21 20-15,0-20 0,21 20 16,-21-21-16,21 22 0,-21-22 0,-1 22 16,1-22-16,21 0 0,-21 1 15,0-1-15,21-21 0,0 0 0,-21 22 16,21-22-16</inkml:trace>
  <inkml:trace contextRef="#ctx0" brushRef="#br0" timeOffset="35851.44">2625 7959 0,'0'0'0,"0"-43"0,0 22 0,0-21 16,0 0-16,0 20 0,21-41 15,0 42-15,0 0 0,21-1 0,-20 1 16,20 0-16,0 21 0,-21 0 16,22 0-16,-1 0 0,0 0 0,1 0 15,-1 21-15,0 0 0,-20 1 16,-1-1-16,0 21 0,-21-21 0,0 22 16,0-22-16,0 21 15,0 0-15,-21 1 0,-22-22 0,22 21 16,-21-21-16,21 22 0,-22-22 15,1 0-15,0 0 0,21-21 0,-22 0 16,22 0-16,0 0 0,-21 0 16,20 0-16,1-21 0,21 0 15,-21 21-15,21-21 16,0 0-16,0-1 0,21 22 16,-21 22-1,21-1-15,1 0 0,-1 0 0,0 21 16,0-20-16,-21 20 0,21-21 15,0 21-15,1-20 0,-1 20 16,0-21-16,0 0 0,-21 0 0,21 1 16,0-1-16,1 0 0,20-21 15,-21 0-15,0 0 0,0 0 0,22 0 16,-1 0-16,0-21 0,1 0 0,-1-1 16,0 1-16,1 0 0,-1-21 15,0 21-15,1-22 0,-1 1 0,-21 0 16,22-1-16,-22 1 0,-21 21 15,0-22-15,0 1 0,0 21 0,0 0 16,0 0-16,0-1 0,0 1 16,-21 21-16,-1 0 0,1 0 15,0 0-15,0 21 0,0 1 16,21-1-16,-21 0 0,21 0 16,-22 21-16,22 1 0,-21-22 0,21 21 15,0 1-15,0-1 0,0-21 16,0 21-16,0-20 0,0-1 0,0 21 15,21-21-15,1 0 0,-1 1 0,0-22 16,0 21-16,0-21 0,0 0 16,22 0-16,-22 0 0,21 0 0,1-21 15,-22-1-15,21 22 0,0-21 16,-20-21-16,20 21 0,-21 0 0,0-22 16,0 1-16,1 0 0,-1 20 15,-21-20-15,0 0 0,0 21 16,0-22-16,0 22 0,0 0 0,0 0 15,0 0-15,0 42 32,0 0-32,0 0 0,0 21 15,0-20-15,0 20 0,0-21 0,0 21 16,0-20-16,0 20 0,0-21 0,0 21 16,0-20-16,0-1 0,0 0 15,0 0-15,21 0 0,0-21 16,0 0-16,0 0 0,1 0 15,-1 0-15,0 0 0,0 0 16,0 0-16,0-21 0,1 0 0,-1 0 16,0 0-16,0-1 0,0 1 15,0-21-15,-21 21 0,22-22 0,-22 1 16,21 0-16,-21 21 0,0-22 0,0 22 16,0-21-16,0 21 0,0-1 15,0 44 16,0-1-31,-21 0 0,21 21 16,0-21-16,0 22 0,0-22 0,0 21 16,0-21-16,0 22 0,0-22 15,0 0-15,21 0 0,-21 0 16,21 1-16,0-22 0,0 0 0,0 21 16,1-21-16,-1 0 0,21 0 15,-21 0-15,0-21 0,22-1 0,-22 22 16,21-21-16,-21 0 0,22-21 15,-22 21-15,0-1 0,0-20 0,0 0 16,1 21-16,-22-22 0,0 1 0,21 21 16,-21-22-16,0 22 0,0 0 15,0 42 1,0 0 0,0 1-16,0 20 0,0 0 0,-21 1 15,21-22-15,0 21 0,0 0 16,0 1-16,0-22 0,0 0 15,0 0-15,0 0 0,0 1 0,0-1 16,21-21-16,0 0 16,0 0-16,-21-21 15,0-1-15,21 1 0,-21 0 16</inkml:trace>
  <inkml:trace contextRef="#ctx0" brushRef="#br0" timeOffset="36014.97">5038 7726 0,'0'0'0,"-22"0"0,1 0 16,21 21 15,21-21-15,1 21-16,-1-21 15,0 0-15</inkml:trace>
  <inkml:trace contextRef="#ctx0" brushRef="#br0" timeOffset="37747.85">5609 7874 0,'0'0'0,"21"0"0,0 0 16,-21-21-16,0 0 16,0 0-16,-21-1 15,0 22 1,0 0-16,0 0 0,0 0 15,-1 0-15,1 0 0,-21 0 0,21 22 16,0-22-16,-1 21 0,1 0 0,0 0 16,0-21-16,21 21 0,0 0 15,0 1-15,0-1 0,0 0 0,21-21 16,0 21-16,0 0 0,1-21 16,20 21-16,-21 1 0,21-22 15,1 21-15,-22 0 0,21-21 0,-21 21 16,22 0-16,-22 0 0,0 1 15,-21-1-15,0 0 0,0 0 16,0 0-16,-21 0 0,0 1 16,0-22-16,-22 21 0,22-21 15,-21 0-15,21 0 0,-22 0 0,22 0 16,-21 0-16,21 0 0,-1 0 0,1 0 16,-21 0-16,21-21 15,21-1-15,-21 1 0,21 0 0,-22 0 0,22 0 16,0 0-16,0-1 0,0 1 0,0 0 15,0 0 1,22 21 0,-1 21-16,-21 0 15,21 0-15,-21 1 0,0-1 0,21-21 16,0 21-16,-21 0 0,0 0 0,21 0 16,1 1-16,-1-1 0,0-21 15,0 21-15,0-21 0,0 0 0,1 0 16,-1 21-16,21-21 0,-21 0 0,22 0 15,-22 0-15,21 0 0,0-21 16,-20 21-16,20-21 0,0 0 0,-21-1 16,22 1-16,-22 0 0,0 0 0,21-21 15,-20-1-15,-1 22 0,0-21 16,0-1-16,0 1 0,0 0 16,1 21-16,-1-22 0,-21 1 15,0 21-15,0 0 0,0 42 31,0 0-31,0 21 16,-21-21-16,21 22 0,-22-22 16,22 21-16,0 1 0,-21-1 0,21-21 15,0 21-15,0-20 0,0 20 16,0-21-16,21 0 0,1 0 0,-1-21 16,0 22-16,0-22 0,0 0 15,22 0-15,-22 0 0,21 0 16,-21 0-16,22 0 0,-1-22 0,-21 1 15,21 21-15,-20-21 0,20-21 0,-21 21 16,0-22-16,22 22 0,-22-21 16,0-1-16,0 1 0,-21 0 0,21 21 15,-21-22-15,21 1 0,1 21 16,-22 0-16,0 42 31,0 0-31,0 21 0,0-21 16,0 22-16,0-1 15,0-21-15,-22 22 0,22-1 0,0 0 16,0-21-16,0 22 0,0-22 0,0 0 16,0 0-16,0 0 0,0 1 15,22-22-15,-1 0 0,21 0 0,-21 0 16,22 0-16,-1 0 0,-21 0 16,21 0-16,-20-22 0,20 1 0,-21 0 15,21 0-15,-20 0 0,-1 0 0,0-22 16,0 22-16,0-21 0,-21-1 15,0 1-15,0 0 0,0 21 0,0-22 16,0 1-16,0 21 0,-21-22 0,0 22 16,-21 0-16,20 0 15,-20 0-15,-21 21 0,20 0 0,-20 0 16,20 0-16,-62 0 16,62 42-16,22-21 0,-21 0 0,21 22 15,-1-1-15,22 0 0,0 22 0,0-22 16,0 1-16,0-1 0,0 0 15,22 1-15,-1-1 0,0-21 0,21 0 16,1 22-16,-1-43 0,0 21 0,1 0 16,20-21-16,1 0 0,-1 0 15,1 0-15,-1 0 0,-21 0 0,22 0 16,-22-21-16,1 0 0,-22-1 0,21 1 16,0 0-16,-20-21 15,20 21-15,-21-22 0,0 1 0,0 0 16,1-1-16,-1 1 0,-21 0 0,0 20 15,21 1-15,-21 0 0,0 0 16,0 0-16,0 42 16,0 0-1,0 21-15,0-20 0,0 20 16,0-21-16,0 21 0,0-20 16,0 20-16,-21 0 0,21-21 0,-21 1 15,21 20-15,-22-21 0,22 0 16,0 0-16,0 1 0,0-1 15,-21-21-15,21-21 32,0-1-32,0 1 15,0 0-15,0 0 0,21 0 16,1-22-16,-22 22 0,21-21 0,21 0 16,-21-1-16,0 1 0,22 0 0,-22-1 15,21 22-15,-21-21 0,22 21 16,-22-1-16,21 1 0,-21 21 15,1 0-15,41 0 0,-42 21 0,-21 1 16,21 20-16,-21-21 16,0 21-16,0 1 0,0-22 0,0 21 15,0 1-15,0-1 0,0 0 16,0-21-16,0 22 0,22-22 0,-22 0 16,21 0-16,-21 0 0,21 1 0,0-22 15,0 0-15,0 0 16,1 0-16,-1 0 0,0-22 0,0 22 15,0-21-15,0 0 0,1 0 0,-1-21 16,0 20-16,0-20 0,0 21 16,-21-21-16,21-1 0,1 1 0,-22 0 15,21-1-15,-21 1 0,21 0 16,-21-1-16,0 22 0,0-21 0,0-1 16</inkml:trace>
  <inkml:trace contextRef="#ctx0" brushRef="#br0" timeOffset="37963.67">6604 7514 0,'0'0'0,"-21"0"0,0 0 0,-1 0 15,1 0 17,0 0-17</inkml:trace>
  <inkml:trace contextRef="#ctx0" brushRef="#br0" timeOffset="38512.58">974 9525 0,'0'0'0,"21"0"31,0 0-31,0 0 0,0-21 15,0 21-15,22 0 16,-22 0-16,21 0 0,-21-21 0,22 21 16,-22 0-16,21 0 0,-21 0 15,1 0-15,-44 0 32,1 0-17,0 0-15</inkml:trace>
  <inkml:trace contextRef="#ctx0" brushRef="#br0" timeOffset="38931.92">1016 9546 0,'0'0'0,"-21"0"0,0 21 0,-1 1 0,1-1 15,21 0-15,-21 0 0,0-21 16,0 21-16,21 0 0,0 1 16,-21-1-16,21 0 0,-22 0 0,22 0 15,-21-21-15,42 0 47,1-21-47,-1 21 0,0-21 0,0 0 16,0 21-16,0-21 0,1 21 15,-1 0-15,0 0 0,0 0 0,0 0 16,0 0-16,1 0 16,-1 0-16,0 21 0,-21 0 0,0 0 15,21 0-15,-21 0 0,0 1 16,0 20-16,0-21 0,-21 21 0,0-20 15,0-1-15,-1 21 0,1-21 16,-21 0-16,21 1 0,-22-22 0,22 21 16,-21-21-16,21 0 0,0 0 15,-22 0-15,22 0 0,0 0 16,0 0-16,0 0 0,-1-21 16,1 21-16,0-22 0,21 1 15,0 0-15,0 0 31,42 0-31,-20 21 0,-1-21 16,21-1-16</inkml:trace>
  <inkml:trace contextRef="#ctx0" brushRef="#br0" timeOffset="39115.33">1693 9800 0,'21'0'16,"-42"0"-16,64 0 0,-43 21 15,-22-21 1,44-21 47</inkml:trace>
  <inkml:trace contextRef="#ctx0" brushRef="#br0" timeOffset="39555.62">3090 9208 0,'0'0'0,"-21"-64"31,0 64-31,21 21 16,0 0-16,0 1 0,0-1 15,0 21-15,0 0 0,0 1 0,0-1 16,0 0-16,0 1 0,0 20 16,0-20-16,0 20 0,-21-21 0,0 22 15,-1-22-15,1 1 0,0-1 16,21 0-16,-21-21 0,21 1 0,-21-1 16,21 0-16,0 0 0,0-42 31,0 0-31,0 0 0,0-1 15,0 1-15,0-21 0,0 21 16</inkml:trace>
  <inkml:trace contextRef="#ctx0" brushRef="#br0" timeOffset="39963.58">2879 9504 0,'0'-42'16,"0"84"-16,0-127 0,0 43 0,0 0 0,0 20 16,0-20-16,0 0 0,21 21 15,0-1-15,21 1 0,-21 0 0,22 21 16,-1 0-16,0 0 0,1 0 15,-1 0-15,0 0 0,1 21 0,-1 0 16,0 1-16,-20-1 0,20 21 16,-21-21-16,-21 0 0,0 22 0,0-22 15,-21 0-15,-21 21 0,-1-20 16,1 20-16,0-21 0,-1 21 0,1-20 16,0-1-16,-1 0 0,1 0 15,0-21-15,20 0 0,-20 0 16,21 0-16,0 0 0,0 0 0,21-21 15,0 0-15,-22 0 0,22-1 16,0 1-16,0 0 0,22 21 16,-1 0-1,0 0-15,0 21 0,0 0 0,22 1 16,-22-1-16,0 21 16,0-21-16,0 0 0,0 22 0,1-22 15,-1 0-15,0 21 0,-21-20 0,21-1 16,0 0-16,-21 0 15,21-21-15,1 0 0,-1 0 16,0 0-16,0 0 16,0 0-16,0 0 0,1-21 0,-1 0 15,-21 0-15</inkml:trace>
  <inkml:trace contextRef="#ctx0" brushRef="#br0" timeOffset="40316.62">3514 9737 0,'0'-21'0,"21"-1"31,0 22-15,0-21-16,0 21 0,-21-21 0,21 0 15,22 0-15,-22 0 16,0 21-16,0-22 0,22-20 0,-22 21 16,0 0-16,0 21 0,-21-21 15,0-1-15,0 1 0,-21 21 16,0 0-1,0 21-15,-1 1 0,1-1 16,0 0-16,-21 0 0,21 21 0,-1-20 16,1 20-16,21 0 0,0-21 15,-21 22-15,21-22 0,-21 21 0,21-21 16,0 1-16,0-1 0,0 0 0,0 0 16,21-21-1,0 0-15,0 0 16,22 0-16,-22 0 0,21 0 0,1 0 15,-1-21-15,0 0 0,1 0 16,-1-22-16,0 22 0,1-21 0</inkml:trace>
  <inkml:trace contextRef="#ctx0" brushRef="#br0" timeOffset="40643.87">4297 9462 0,'0'0'0,"0"-22"0,0 1 16,-21 21-1,-1 0-15,1 0 16,-21 0-16,21 0 0,0 21 0,-1 1 15,1-1-15,0 0 0,0-21 16,0 21-16,21 0 0,0 0 0,0 1 16,0-1-16,0 0 0,21-21 15,0 21-15,0 0 0,22-21 0,-22 21 16,0-21-16,21 22 0,-21-22 16,1 21-16,20-21 0,-21 21 0,-21 0 15,0 0-15,0 0 16,0 1-16,-21-22 15,-21 21-15,20-21 0,1 0 0,-21 0 16,-43 21-16,64-21 16,-21 0-16,21 0 0,-22 0 0,22 0 15,0-21-15,0 21 0,0-21 16,21-1-16,0 1 0,0 0 16,0 0-16,0-21 0,21 20 15,0 1-15,0 0 0,21-21 0</inkml:trace>
  <inkml:trace contextRef="#ctx0" brushRef="#br0" timeOffset="40875.4">4805 9165 0,'0'0'16,"0"21"-16,0 1 16,0 20-16,0-21 0,-21 0 15,-1 22-15,22-1 0,-21-21 16,0 21-16,0 1 0,21-1 0,0 0 15,-21-20-15,21 20 0,-21 0 16,21 1-16,-22-22 0,22 0 0,0 21 16,0-21-16,0 1 0,22-22 31,-1 0-31,0-22 0,0 1 16,-21 0-16,21 0 0</inkml:trace>
  <inkml:trace contextRef="#ctx0" brushRef="#br0" timeOffset="41047.99">4403 9525 0,'0'0'0,"21"0"31,0 0-31,21 0 16,-21 0-16,22 0 0,-1 0 0,0 0 15,1-21-15,-1 21 0,22-21 16,-22 0-16,0 21 0,1-22 0,-1 1 15,0 0-15</inkml:trace>
  <inkml:trace contextRef="#ctx0" brushRef="#br0" timeOffset="41491.65">5482 9186 0,'0'0'0,"0"-21"16,0-63 0,0 105-1,-21 0 1,0 0-16,0 0 0,-1 0 0,22 22 16,-21-22-16,0 21 0,0 1 15,21-22-15,-21 21 0,0 0 16,-1 1-16,22-1 0,-21 0 0,0-20 15,21 20-15,0 0 0,-21-21 16,0 1-16,21-1 0,0 0 0,0-42 31,0 0-15,0-22-16,0 22 0,21-21 0,-21-1 16</inkml:trace>
  <inkml:trace contextRef="#ctx0" brushRef="#br0" timeOffset="41706.37">5440 9081 0,'0'0'0,"21"-43"15,42-20-15,-20 42 0,-22-1 16,0 22-16,0 0 0,0 22 0,1-1 16,-1 21-16,-21-21 15,0 22-15,0-1 0,0 0 0,0 1 16,0-1-16,0 0 0,0 1 0,0-1 16,0 0-16,0 1 0,0-1 15,0-21-15,0 21 0,0 1 16,0-22-16,0 0 0,0-42 31,0 0-15,-21 0-16</inkml:trace>
  <inkml:trace contextRef="#ctx0" brushRef="#br0" timeOffset="41875.6">5186 9419 0,'0'0'0,"21"0"31,0 0-15,0 0-16,0 0 0,22 0 16,-1 0-16,0 0 0,22 0 0,-1 0 15,1-21-15,-1 0 0,1 21 16,-1-21-16,1 0 0,-1 21 0,1-22 16,-22 1-16,1 21 0</inkml:trace>
  <inkml:trace contextRef="#ctx0" brushRef="#br0" timeOffset="42215.3">6265 9208 0,'0'-22'16,"0"1"0,-21 21-16,0 0 0,-21 0 15,20 0-15,-20 21 0,21 1 16,-21-1-16,20-21 0,-20 21 16,21 0-16,0 0 0,21 0 0,0 1 15,0-1-15,0 0 0,0 0 16,21-21-16,0 21 0,21-21 15,-20 0-15,20 21 0,-21-21 0,21 0 16,-20 22-16,20-22 0,-21 21 0,21-21 16,-20 21-16,-1-21 0,-21 21 15,0 0-15,0 0 16,-21 1 0,-1-22-16,-20 0 0,21 21 0,-21-21 15,-1 0-15,22 0 0,-21 0 0,-1 0 16,22 0-16,-21 0 0,21 0 15,0 0-15,-1 0 0,22-21 16,0-1-16,0 1 16,0 0-16,22 21 0,-1-21 15,21 0-15</inkml:trace>
  <inkml:trace contextRef="#ctx0" brushRef="#br0" timeOffset="43463.64">6921 9144 0,'0'0'0,"22"0"0,-22-21 16,-22 21-16,-20 0 15,21 0-15,-21 0 0,20 0 16,-20 0-16,21 21 0,-21-21 0,20 21 16,-20 0-16,21-21 0,21 22 0,0-1 15,0 0 1,0 0-16,0 0 0,21 0 15,0-21-15,0 22 0,22-22 0,-22 21 16,21-21-16,-21 21 0,22 0 16,-22-21-16,21 21 0,-21-21 0,1 21 15,-1-21-15,-21 22 0,0-1 16,0 0-16,0 0 16,-21-21-16,-1 0 0,1 21 0,-21-21 15,0 0-15,-1 0 0,1 21 16,0-21-16,-1 0 0,1 0 0,0 0 15,-1 0-15,22-21 0,-21 0 0,21 0 16,-1 21-16,1-21 0,0 21 16,0-21-16,42 21 31,0 21-15,0 0-16,1-21 0,-1 21 0,0 0 15,0-21-15,21 21 0,-20 1 0,20-22 16,-21 0-16,21 21 0,1-21 15,-22 0-15,21 0 0,1 0 0,-22 0 16,21 0-16,0-21 0,-20-1 16,20 22-16,-21-21 0,21 0 0,-20 0 15,-1 21-15,21-21 0,-21 0 0,43-22 16,-43 22-16,-21 0 16,21-21-16,0 20 0,-21 1 0,21-21 15,-21 21-15,0 0 0,0-1 16,0 1-16,0 42 31,0 1-31,0-1 0,0 0 16,0 21-16,0-21 0,0 1 15,0-1-15,0 0 0,0 0 0,0 0 16,0 0-16,0 1 0,0-1 0,0 0 16,0 0-16,22-21 15,-1 0-15,0 0 0,0 0 16,0 0-16,0-21 15,1 21-15,20-21 0,-21 0 16,0-1-16,0 22 0,1-21 0,-1-21 16,0 21-16,0 0 0,0-1 15,0 1-15,-21 0 0,0 0 0,0 0 16,0 0-16,0 42 31,-21 0-31,21 0 16,0 0-16,0 0 0,0 1 0,0-1 15,0 0-15,0 0 0,0 0 16,0 0-16,0 1 0,0-1 0,21-21 16,-21 21-16,22-21 0,-1 0 15,0 0-15,0 0 16,0 0-16,0 0 0,1 0 16,-22-21-16,21 21 0,-21-21 15,0-1-15,0 1 0,21 0 0,-21 0 16,0 0-16,21 0 0,-21-1 0,21-20 15,0 21-15,1-21 0,-1 20 16,0 1-16,0-21 0,21 21 0,-20 0 16,-1 21-16,21 0 0,-21 0 0,22 0 15,-22 0-15,0 21 0,21 0 16,-21 0-16,1 0 0,-1 22 0,-21-22 16,0 0-16,21 21 0,-21-21 15,0 1-15,0-1 0,0 21 16,0-21-16,0 0 0,-21 1 15,0-22-15,-1 0 32,22-22-17,0 1-15,0 0 0,0 0 16,0 0-16,0 0 0,22-1 0,-22 1 16,0 0-16,21-21 0,0 21 0,0-1 15,-21-20-15,21 21 16,0 0-16,1 0 0,-1-1 0,0 1 15,0 0-15,0 21 0,0 0 16,1 0-16,-1 0 0,0 0 16,-21 21-16,21 0 0,0 1 15,-21-1-15</inkml:trace>
  <inkml:trace contextRef="#ctx0" brushRef="#br0" timeOffset="43779.26">8763 9313 0,'0'0'0,"21"0"15,0 0-15,0 0 0,1 0 16,-1 0-16,0-21 16,0 0-16,0 0 0,0 21 0,1-21 15,-1 0-15,-21-1 0,21 1 16,0 0-16,-21 0 0,21 0 16,-21 0-16,-21 21 15,0 0-15,0 21 16,-22-21-16,22 21 0,0 0 15,-21 0-15,21 0 0,-1 1 0,1-1 16,0 0-16,21 0 0,0 0 0,0 0 16,0 1-16,0-1 0,0 0 15,0 0-15,0 0 0,21-21 16,0 21-16,1-21 0,20 0 16,-21 0-16,21 0 0,-20 0 0,20 0 15,0 0-15,1 0 0,-1 0 16,21 0-16,-20-21 0</inkml:trace>
  <inkml:trace contextRef="#ctx0" brushRef="#br0" timeOffset="44307.67">9885 9102 0,'0'0'0,"0"-21"0,0-1 16,0 1-16,0 0 0,-21 0 15,-1 0-15,1 0 0,0 21 0,0 0 0,-21-22 16,20 22-16,-20 0 15,21 0-15,-21 0 0,20 22 0,-20-1 16,21 0-16,0 21 0,-22-21 16,22 22-16,0-1 0,21-21 0,-21 22 15,21-22-15,-21 21 0,21-21 0,0 43 16,0-43-16,0 0 16,21 0-16,0 0 0,0-21 15,0 0-15,1 0 0,20 0 16,-21 0-16,0 0 0,0-21 15,22 21-15,-22-21 0,0 0 0,21 0 16,-20 0-16,20-22 0,0 22 0,-21-21 16,22-1-16,-22-20 0,21 21 15,-21-22-15,22 1 0,-22-1 16,0 22-16,0-22 0,0 22 16,1 0-16,-22-1 0,0 22 0,0-21 15,0 21-15,0 42 31,0 0-31,0 0 0,-22 21 0,22 1 16,-21-1-16,21 22 0,0-22 0,0 0 16,-21 22-16,21-22 0,-21 0 15,21 1-15,-21-1 0,21 0 0,0-20 16,0 20-16,0-21 0,0 0 0,0 0 16,0 1-16,0-1 15,0 0-15,21-21 0,0 21 16,0-21-16,0 0 0,1 0 15,-1 0-15,0 0 16,0 0-16</inkml:trace>
  <inkml:trace contextRef="#ctx0" brushRef="#br0" timeOffset="44487.61">10372 9335 0,'0'0'16,"-22"0"93</inkml:trace>
  <inkml:trace contextRef="#ctx0" brushRef="#br0" timeOffset="45435.74">825 11197 0,'0'0'0,"22"-21"0,-22 0 16,0 0-16,0 0 16,0-1-16,0 1 15,0 0-15,-22 21 16,1 0-16,0 0 0,0 0 16,-21 0-16,20 21 0,-20 0 15,21 22-15,0-1 0,-22 0 16,22 1-16,0 20 0,0 43 15,21-42-15,0-1 0,0-21 16,0 22-16,0-22 0,0 1 0,21-1 16,0 0-16,43 22 15,-22-43-15,-21 0 0,22-21 0,20 0 16,-21 0-16,1 0 0,-22-21 16,21 21-16,1-21 0,-1 0 15,-21-1-15,0 1 0,0 0 16,1 0-16,-22 0 0,0 0 15,0-1-15,0 1 0,-22 0 0,1 21 16,0-21-16,-21 0 0,21 21 16,-22 0-16,1 0 0,0 0 0,20 0 15,-20 0-15,21 21 0,-21 0 16,20 0-16,22 0 0,0 1 0,0-1 16,0 0-16,0 0 15,0 0-15,0 0 0,22 1 16,-1-22-16,0 0 0,0 0 0,21 0 15,-20 0-15,-1 0 0,21 0 16,-21 0-16</inkml:trace>
  <inkml:trace contextRef="#ctx0" brushRef="#br0" timeOffset="45587.18">1355 11621 0,'0'0'0,"21"-22"0,0 1 31,0 21 0,0 0-31,0 0 16,1 0-16,-1 0 15</inkml:trace>
  <inkml:trace contextRef="#ctx0" brushRef="#br0" timeOffset="45978.14">2667 10880 0,'0'0'0,"-21"-21"0,0-1 16,-1-20-1,1 42-15,21 21 16,0 0-16,0 22 0,0-22 16,0 21-16,0 1 0,0 20 15,21-21-15,-21 22 0,0-1 16,0-20-16,0 20 0,0-20 0,0 20 15,0-21-15,22 1 0,-22-22 16,0 21-16,21-21 0,-21 1 0,0-1 16,0 0-16,0 0 0</inkml:trace>
  <inkml:trace contextRef="#ctx0" brushRef="#br0" timeOffset="46314.64">2498 11451 0,'0'0'0,"-43"-42"0,22 0 0,0-1 15,0 1-15,-22 0 0,43-22 0,-21 22 16,21-1-16,0 1 0,0 0 16,0-1-16,21 1 0,1 21 0,-1-21 15,21 20-15,0 1 16,1 0-16,20 0 0,-20 0 0,20 21 16,1 0-16,-1 21 0,-21 0 15,22 0-15,-1 0 0,-20 1 0,-1 20 16,-21-21-16,0 21 0,1 1 15,-22-1-15,0-21 0,0 22 0,-22-1 16,-20 0-16,21 1 0,-21-1 0,-1-21 16,1 21-16,0-20 0,20-1 15,-20 0-15,21 0 0,-21-21 0,20 0 16,1 0-16,42-21 47,1 0-47,-1 21 0,0-21 15,0 21-15,21-22 0,-20 22 0,-1 0 16,21-21-16</inkml:trace>
  <inkml:trace contextRef="#ctx0" brushRef="#br0" timeOffset="46704.53">3154 11388 0,'0'0'0,"-21"0"0,-1 0 0,1 0 16,0 0-1,21-21 1,-21 21-16,21-22 0,0 1 0,0 0 16,0 0-16,0 0 15,21 0-15,0-1 0,0 1 0,22 21 16,-22 0-16,0-21 0,21 21 0,-20 0 16,20 0-16,0 21 0,-21 0 15,22 1-15,-1-1 0,-21 0 0,0 21 16,1-21-16,-1 1 0,0 20 15,-21-21-15,0 0 0,0 0 16,0 1-16,-21 20 0,0-21 16,-1-21-16,22 21 15,-21-21-15,0 0 0,21-21 32,0 0-32,0 0 0,0 0 15,0-1-15,0 1 0,0 0 16,0 0-16,21 0 0,0 0 0,1-1 15,-1-20-15,21 21 0,-21 0 0,22 0 16,-1-22-16,0 22 0,-21 0 16,22 0-16,-1 0 0</inkml:trace>
  <inkml:trace contextRef="#ctx0" brushRef="#br0" timeOffset="47283.22">4043 11070 0,'21'0'16,"-42"0"-16,42 21 0,-21 1 0,0-1 15,0 0-15,-21 21 16,21-21-16,-21 1 0,21-1 0,0 21 15,-22-21-15,1 0 0,21 22 16,-21-1-16,21-21 0,0 0 16,0 1-16,0-1 0,21 0 15,0-21-15,1 0 16,-1 0-16,21 0 0,-21-21 16,0 0-16,1-1 0,-1 22 15,0-21-15,0 0 0,0 0 0,-21-21 16,0 20-16,0 1 0,0 0 0,0 0 15,0 0-15,0-22 16,0 22-16,-21 0 0,0 21 0,0-21 16,0 21-16,-1 0 0,1 0 15,0 0-15,0 0 0,0 0 16,42 0 0,0 0-1,0-21-15,22 21 0,-22 0 0,0 0 16,0-21-16,21 21 0,-20 0 15,-1 0-15,0 0 0,0 0 0,0 0 16,0 0-16,1 21 0,-1 0 16,0-21-16,0 21 0,0 0 0,0 0 15,-21 1-15,22-1 0,-22 21 16,21-21-16,-21 22 0,0-22 16,0 21-16,21 0 0,0 1 15,-21 20-15,0-20 0,0 20 0,0 64 16,0-63-16,0 84 15,0-64-15,0-20 0,-21 21 0,0-22 16,0 1-16,-1-1 0,22 1 16,0-22-16,-21 0 0,21 1 0,0-1 15,-21-21-15,21 0 0,0 0 0,0-42 16,0 0 0,0 0-16,0 0 15,0-22-15,0 22 0,0-21 0,0-22 16,0 1-16,0-1 0,0 1 0</inkml:trace>
  <inkml:trace contextRef="#ctx0" brushRef="#br0" timeOffset="47487.58">4572 10943 0,'0'0'16,"0"-21"-16,-21 0 0,0 0 0,-1 21 15,1 0 1,21 21-1,0 0 1,64 21 0,-43-42-16,0 0 15,0 0-15,0 0 0,1 22 16,-1-22-16,0 0 0,0 0 0</inkml:trace>
  <inkml:trace contextRef="#ctx0" brushRef="#br0" timeOffset="47798.59">4953 11134 0,'0'0'0,"42"0"16,-21 0-16,1 0 15,-1-21 1,0 21-16,0-22 0,-21 1 0,21 21 16,-21-21-16,21 0 0,-21 0 15,0 0 1,-21 21-1,0 0-15,0 21 0,0-21 0,0 21 16,-1 0-16,1 0 0,0 22 16,0-22-16,0 21 0,21 0 15,0 1-15,0-22 0,0 21 0,0-21 16,0 22-16,0-22 0,0 0 0,42 21 16,-21-42-16,0 0 15,43 0-15,-43 0 16,21 0-16,-20 0 0,20 0 0,0-21 15,1 0-15,-1 0 0,0 0 0</inkml:trace>
  <inkml:trace contextRef="#ctx0" brushRef="#br0" timeOffset="48264.52">5715 11049 0,'0'0'16,"0"-21"-16,0 0 0,0 0 16,-21 21-1,0 0-15,21 21 16,-22 0-16,1 0 0,0 0 15,0 0-15,21 22 0,-21 20 16,21-20-16,0-22 0,0 21 16,0-21-16,0 22 0,0-22 0,0 0 15,0 0-15,21 0 0,0-21 0,-21 21 16,21-21-16,22 0 0,-22 0 16,0 0-16,0 0 0,21-21 0,-20 21 15,20-21-15,0 0 0,-21 0 0,22 0 16,-1-22-16,-21 22 0,22-21 15,-22-1-15,21 1 0,-21 0 0,0-1 16,1 1-16,-1 0 0,0-1 16,0 1-16,-21 0 0,0-1 0,0 1 15,21 0-15,-21 21 0,0-1 16,0 44 0,0-1-1,-21 0-15,0 21 0,21-21 0,0 22 16,0-1-16,-21 0 0,21 22 15,-21-22-15,21 1 0,0 20 0,0-21 16,0 1-16,0-1 0,0 0 16,0-20-16,0-1 0,0 0 0,0 0 15,0 0-15,21-21 16,0 0-16,0 0 0,0-21 0,0 0 16,1 0-16,-1 0 0,-21-1 15,21 1-15</inkml:trace>
  <inkml:trace contextRef="#ctx0" brushRef="#br0" timeOffset="48419.91">6075 11007 0,'0'0'0,"-21"0"0,42 0 32,21 0-17,-21 0-15,0 0 0,22-21 0,-22-1 16,21 22-16,-21-21 0,22 21 15,-1-21-15,-21 0 0</inkml:trace>
  <inkml:trace contextRef="#ctx0" brushRef="#br0" timeOffset="49611.04">7302 10901 0,'0'0'16,"-21"0"-1,42-21 1,-21 0-16,22-1 15,-1 22-15,0-21 0,0-21 0,21 21 16,-20 0-16,-22-1 0,21-20 16,-21 21-16,0 0 0,0 0 0,0-1 15,-21 22-15,-1 0 0,-20 0 16,0 0-16,-1 0 0,22 22 16,-21-1-16,0 0 0,20 0 15,-20 0-15,21 22 0,0-22 0,21 0 16,0 21-16,0-21 0,0 1 15,0 20-15,0-21 0,21 0 0,0 0 16,0 1-16,0-1 0,22 21 0,-22-21 16,0 0-16,21 1 0,-20 20 15,-1-21-15,0 0 0,0 0 0,0 22 16,-21-22-16,0 21 16,0-21-16,-42 1 0,21-22 0,0 21 15,-22-21-15,1 0 0,0 21 16,-22-21-16,22 0 0,-64 0 15,42-21-15,22 21 0,-21-21 16,41-1-16,-20-20 0,21 21 0,0-21 16,0 20-16,-1-20 0,22 0 0,0 21 15,0-22-15,0 22 0,0-21 16,0 21-16,22-1 0,-1 22 0,21-21 16,-21 21-16,22 0 0,-22 0 0,21 0 15,-21 0-15,22 0 0,-22 21 16,21 1-16,-21-22 0,0 21 0,1 0 15,-1 0-15,0 0 0,-21 0 0,21 1 16,0-1-16,-21 0 0,21 0 16,-21 0-16,22 0 0,-1 1 0,0-22 15,0 0-15,0 0 16,0 0-16,1 0 16,-1 0-16,0-22 0,0 22 0,0-21 15,22 0-15,-22 0 0,21 0 16,-21 0-16,22-1 0,-22 1 0,0 0 15,0 0-15,0 0 0,0 0 0,-21-1 16,0 1-16,-21 21 16,0-21-16,0 21 0,0 0 15,0 0-15,-1 0 0,1 0 0,-21 21 16,21 0-16,0 1 0,-1-1 16,1 0-16,0 0 0,21 0 15,0 43-15,0-22 0,0-21 16,0 0-16,0 22 0,0-22 15,0 0-15,21 0 0,0 0 0,1-21 16,-1 0-16,0 0 0,0 0 0,0 0 16,22 0-16,-22 0 0,21-21 15,0 0-15,-20 21 0,20-21 0,0-21 16,1 20-16,-1 1 0,-21-21 0,21 0 16,-20 20-16,20-20 0,-21 0 15,0-1-15,0 1 0,1 0 0,-1-22 16,0 22-16,-21 0 15,21-22-15,-21 43 0,0-21 0,0 20 16,0 1-16,0 0 0,-21 42 31,21 0-31,-21 22 0,0-1 0,21-21 16,0 22-16,0-1 0,0 0 0,0 1 16,0-1-16,0 0 0,0 1 15,0-1-15,0-21 0,0 21 0,0-20 16,0 20-16,0-21 0,0 0 0,0 0 15,21 1-15,-21-1 0,21-21 16,0 0 0,-21-21-1,0-1-15,0 1 0,0 0 16,0 0-16,0 0 0,0 0 0</inkml:trace>
  <inkml:trace contextRef="#ctx0" brushRef="#br0" timeOffset="50399.82">7895 10964 0,'0'0'15,"-21"0"-15,42 0 32,0-21-32,22 21 0,-22 0 0,21 0 15,0-21-15,1 21 0,-1 0 0,0 0 16,1-21-16,-1 21 16,0 0-16,1 0 0,-1 0 0,0 0 15,-20 0-15,20 0 0,-21 0 0,0 0 16,0 0-16,-21 21 15,0 0-15,0 0 16,0 1-16,-21-1 0,21 0 16,-21 0-16,0 0 0,21 0 15,0 1-15,0-1 0,0 0 0,0 0 16,0 0-16,0 0 0,0 1 16,21-22-16,0 0 15,0 0-15,1 0 0,-1 0 0,21 0 16,-21-22-16,0 1 0,22 21 15,-22-21-15,0 0 0,21 0 16,-20 0-16,-1-1 0,0 1 0,-21 0 16,0 0-16,21 0 0,-21-22 15,0 22-15,0 0 0,0 0 16,0 0-16,-21 21 16,0 0-16,0 21 15,21 0-15,-22-21 0,22 21 0,0 0 16,0 1-16,0-1 0,0 0 15,0 0-15,0 0 16,22-21-16,20 21 0,-21-21 16,0 0-16,22 0 0,-1 0 0,0 0 15,1 0-15,-1-21 16,0 21-16,1-21 0,-1 0 0,-21 21 16,21-21-16,-20 0 0,-1-1 0,0 1 15,-21 0-15,21 21 0,-21-21 16,0 0-16,0 0 0,0-1 0,0 1 15,0 0-15,-21 21 16,0 0 0,0 21-16,21 0 0,0 22 15,0-22-15,0 21 0,-22 1 0,22-1 16,0 0-16,0 22 0,0-1 16,0 1-16,0 20 0,0-20 15,0-1-15,0 22 0,0-21 0,0 20 16,0-20-16,0 20 0,-21-20 15,0 21-15,21-22 0,-21 1 0,0-1 16,0 1-16,-1-22 0,1 0 0,0 1 16,0-22-16,0 0 0,21 0 15,-21-21-15,21-21 16,0 0-16,21-22 16,0 22-16,0-42 0,0 20 15,0-20-15,1-1 0,-1 1 16,21-1-16</inkml:trace>
  <inkml:trace contextRef="#ctx0" brushRef="#br0" timeOffset="50654.95">9398 11028 0,'0'-64'15,"0"128"-15,0-170 0,0 85 0,0-21 0,0 20 16,0-20-16,0 21 0,21 0 16,-21 0-16,21 21 0,0-22 0,1 22 15,-1 0-15,0 0 0,21 0 0,-21 0 16,1 0-16,-1 22 0,0-1 15,0 0-15,0 0 0,-21 21 0,0-20 16,0 20-16,0-21 0,0 0 0,-21 22 16,0-22-16,0 0 0,0 0 15,-1 0-15,1 0 0,0 1 16,0-22-16,-21 21 0,20-21 0,1 21 16,21-42-1,0 0 1,21-1-16</inkml:trace>
  <inkml:trace contextRef="#ctx0" brushRef="#br0" timeOffset="50826.61">10054 11113 0,'0'21'16,"0"-42"-16,0 63 15,-21-63 48,0 0-63</inkml:trace>
  <inkml:trace contextRef="#ctx0" brushRef="#br0" timeOffset="61742.7">11091 11113 0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5:05:30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466 0,'0'0'0,"21"-21"0,-21-1 16,0 1-16,0 0 15,0 0-15,0 0 0,0 0 16,-21 42-1,0 0-15,21 0 16,0 21-16,-21 1 0,21-22 16,-21 21-16,-1 22 0,22-22 15,0 0-15,-21 22 0,0-1 16,0-20-16,21 20 0,-21 1 16,21-22-16,0 0 0,-21 1 0,21-1 15,-22-21-15,22 0 0,0 1 16,0-1-16,0-42 15,0-1 1,0 1-16,0-21 0,22 0 16,-22-1-16,0 1 0</inkml:trace>
  <inkml:trace contextRef="#ctx0" brushRef="#br0" timeOffset="236.15">1164 360 0,'0'0'0,"0"-42"0,0 20 16,21 22-16,0 0 15,-21 22 1,0-1-16,0 21 0,0 0 0,22-20 16,-22 20-16,21 0 0,-21 1 15,0 20-15,0-21 0,0 1 16,0 20-16,0-20 0,0-1 0,0 0 16,0 1-16,0-1 0,0 0 15,0-21-15,0 1 0,0-1 16,0 0-16,21-21 0,-21-21 31,0 0-31</inkml:trace>
  <inkml:trace contextRef="#ctx0" brushRef="#br0" timeOffset="425.13">889 889 0,'0'21'15,"21"-21"1,0 0-16,0 0 16,1 0-16,20 0 0,-21-21 15,0 21-15,22-21 0,-22 21 16,21-21-16,-21 21 0,22-21 16,-1 21-16,-21 0 0,21-22 0</inkml:trace>
  <inkml:trace contextRef="#ctx0" brushRef="#br0" timeOffset="1023.13">1926 847 0,'0'0'0,"21"0"16,-21-21-16,21 21 0,1-22 0,-22 1 15,21 0-15,0 0 16,-21 0-16,0 0 0,0-1 15,0 1-15,0 0 0,0 0 16,0-21-16,-21 20 0,0 22 16,-1-21-16,1 21 0,0 0 15,-21 0-15,21 0 0,-22 21 16,22 1-16,-21-1 0,-1 0 0,1 0 16,21 21-16,-21 1 0,20-1 15,1 0-15,0 1 0,21-1 0,-21 0 16,21 1-16,0-1 0,0 0 15,0-20-15,0-1 16,21 21-16,0-42 0,0 21 0,1-21 16,20 0-16,-21 0 0,21 0 15,-20 0-15,20-21 0,0 0 0,1 0 16,-1-22-16,0 1 0,-21 0 16,22-1-16,-1 1 0,-21 0 15,0-22-15,1 22 0,-1-22 0,0 22 16,-21-21-16,0 20 0,0 1 15,0-22-15,0 22 0,0 0 0,0 21 16,0-22-16,0 22 16,0 0-16,-21 21 0,0 21 15,-1 0-15,22 0 16,0 22-16,-21-1 0,21 0 16,-21 1-16,21 20 0,0-20 0,0-1 15,0 0-15,0 22 0,0-22 16,0 0-16,0 1 0,0-1 0,0 0 15,0-20-15,21 20 0,0-21 16,1 0-16,-1-21 16,0 0-16,21 0 0,-21 0 0,1-21 15,-1 21-15,0-21 0,0 0 16</inkml:trace>
  <inkml:trace contextRef="#ctx0" brushRef="#br0" timeOffset="1424.39">2371 741 0,'-22'0'16,"44"0"-16,-65 0 0,22 0 0,21-21 0,0 0 15,0-1 1,21 1 0,0 0-16,1 21 0,-1 0 0,21 0 15,-21 0-15,22 0 0,-22 0 16,21 21-16,-21 0 0,0 1 15,1-1-15,-1 21 0,0-21 0,0 22 16,-21-22-16,0 21 0,0-21 16,0 22-16,0-22 0,0 21 15,0-21-15,0 0 0,0 1 16,0-44 15,0-20-31,0 21 0,21 0 16,-21-22-16,0 22 0,21-21 15,1 0-15,-22 20 0,21-20 0,0 0 16,-21 21-16,21-22 0,0 22 16,0 0-16,-21 0 0,22 0 0,-1 21 15,0 0-15,0 0 16,0 0-16,0 21 16,1-21-16</inkml:trace>
  <inkml:trace contextRef="#ctx0" brushRef="#br0" timeOffset="2403.69">3387 1016 0,'0'0'0,"21"0"0,0-21 16,0 0-16,-21 0 0,21-1 15,0-20-15,-21 21 0,0-21 16,22 20-16,-22-20 0,0 21 0,0 0 15,0 0-15,0-1 0,0 1 16,-22 0-16,1 21 0,0 0 16,0 0-16,0 0 0,0 0 0,-22 0 15,22 0-15,-21 21 0,21-21 16,-1 43-16,-20-22 0,21 0 0,-21 21 16,20 1-16,1-1 0,0-21 15,21 21-15,0 1 0,0-1 16,0-21-16,0 22 0,0-22 0,0 0 15,0 0-15,21-21 0,0 21 16,1-21-16,20 0 0,-21 0 16,0 0-16,22-21 0,-22 21 0,21-21 15,-21 0-15,22 0 0,-22-22 16,0 22-16,21-21 0,-21-1 0,1 22 16,-22-21-16,0 0 0,0-1 15,0 22-15,0-21 0,0 21 0,0-1 16,0 1-16,-22 21 31,1 21-31,21 1 16,0 20-16,-21-21 0,21 21 15,0-20-15,0 20 0,0 0 0,0-21 16,21 22-16,0-22 0,-21 0 16,22 0-16,-1 0 0,0 1 15,0-22-15,0 0 0,0 0 0,22 0 16,-22 0-16,21 0 0,-21-22 15,22 1-15,-22 0 0,21 0 0,-21 0 16,1-22-16,-1 22 16,0-21-16,0 21 0,0-22 0,-21 1 0,0 21 15,0-21-15,0 20 16,0 1-16,0 0 0,0 0 0,0 42 31,0 0-15,0 0-16,0 1 0,0 20 15,0-21-15,0 0 0,0 22 0,0-22 16,0 21-16,0-21 0,0 0 16,0 43-16,0-43 15,0 0-15,-21-21 0,0 0 32,21-21-17,0 0-15,0 0 0,0 0 0,0-1 16,0 1-16,0 0 0,0-21 15,21 21-15,0-22 0,0 22 16,1-21-16,-1-1 0,0 22 16,21 0-16,-21 0 0,22 0 0,-1 0 15,-21 21-15,22 0 0,-22 0 16,0 0-16,21 21 0,-21 0 0,-21 0 16,22 0-16,-22 22 0,21-22 15,-21 0-15,0 21 0,0 1 0,0-22 16,0 21-16,-21-21 0,-1 22 15,22-22-15,-21 0 0,21 0 0,-21 0 16,21 0-16,-21-21 0,21 22 16,21-44-1,0 1 1,0 0-16</inkml:trace>
  <inkml:trace contextRef="#ctx0" brushRef="#br0" timeOffset="2648.14">4847 296 0,'0'-21'0,"0"42"0,0-63 0,0 63 31,0 0-31,0 22 0,0-22 16,-21 21-16,21 1 0,0-1 15,-21-21-15,21 21 0,-21 22 16,-1-22-16,1 1 0,21-1 0,-21 0 15,0 1-15,0-1 0,21-21 16,0 21-16,0-20 0,0-1 0,0 0 16,21-21-1,0 0-15,0 0 0,0-21 16</inkml:trace>
  <inkml:trace contextRef="#ctx0" brushRef="#br0" timeOffset="2852.13">4508 614 0,'0'0'15,"-21"0"-15,0 0 0,42 21 16,0-21 0,1 0-16,20 0 0,0 0 0,1 0 15,-1 0-15,0 0 0,1 0 16,-1 0-16,-21-21 0,21 21 0,-20 0 15,20-21-15,-21 21 0,0 0 16</inkml:trace>
  <inkml:trace contextRef="#ctx0" brushRef="#br0" timeOffset="3584.42">5397 783 0,'0'0'0,"43"0"0,-22-21 0,0 21 16,21-21-16,-20 0 0,-1 21 16,0-21-16,-21-1 0,0 1 0,0 0 15,0 0-15,0 0 16,-21 0-16,-22-22 0,22 22 0,-21 0 15,21 0-15,-22 21 0,22-21 16,-21 21-16,21 0 0,-22 0 16,1 0-16,21 21 0,-21 0 0,20 0 15,-20 0-15,21 22 0,-21-1 16,20-21-16,1 21 0,0 1 0,0 20 16,21-20-16,0-1 0,0 21 15,0-20-15,0-22 0,0 0 16,21 0-16,0-21 15,0 0-15,1 0 0,20 0 0,-21 0 16,0 0-16,22-21 0,-22 0 16,21 0-16,-21 0 0,0-22 0,22 22 15,-22-21-15,0 21 0,0-22 16,0 22-16,1-21 0,-1 21 16,0-22-16,0 22 0,-21 0 15,0 0-15,0 0 0,0-1 0,0 44 31,0-1-31,0 0 0,0 0 16,0 21-16,0-20 0,0 20 16,0 0-16,0 1 0,0-22 0,0 21 15,0 0-15,0-20 0,0-1 16,21 0-16,0 0 0,22 0 0,-22-21 16,0 0-16,21 0 15,-20 0-15,20 0 0,0 0 0,1 0 16,-1-21-16,0 0 0,1 0 15</inkml:trace>
  <inkml:trace contextRef="#ctx0" brushRef="#br0" timeOffset="4188.81">6413 593 0,'0'0'0,"0"-43"0,22 22 16,-22 0-16,0 0 16,-22 21-16,1 0 0,0-21 0,0 21 15,0 0-15,0 0 0,-22 0 16,22 21-16,-21-21 0,-1 21 15,22 0-15,-21 22 0,0-22 16,-1 21-16,22-21 0,-21 22 0,21-22 16,-1 21-16,22 0 0,0-20 15,0 20-15,0-21 0,0 0 0,0 22 16,22-22-16,-1-21 0,0 21 16,21-21-16,-21 0 0,1 0 0,20 0 15,0 0-15,-21 0 0,22-21 16,-22 0-16,21-1 0,-21 1 15,1 0-15,-22 0 0,21 0 0,-21 0 16,21-1-16,-21 1 0,0 0 0,0-21 16,0 21-16,0-1 15,0 1-15,0 0 16,0 42 15,0 0-31,0 1 0,0 20 0,0 0 16,0-21-16,0 22 0,0 20 15,0-20-15,0-1 0,0 21 0,0-20 16,0 20-16,21 1 0,0-22 16,0 22-16,-21-1 0,0 1 0,0-22 15,0 43-15,0-22 0,0 1 16,0-1-16,-21 1 0,0-22 0,0 21 16,0-20-16,0 20 0,-43 22 15,43-64-15,0 0 0,0 22 16,-22-43-16,22 21 0,0-21 15,-21 0-15,-1 0 0,22 0 0,-21 0 16,-1-21-16,1-1 0,21 1 16,-21 0-16,20-21 0,1-1 0,0 1 15,21 0-15,0-1 0,0-20 0,0-1 16,0 1-16,21-1 0,22 1 16,-22-1-16,21 1 0,0-1 0,22-20 15,-22 20-15,1 1 0</inkml:trace>
  <inkml:trace contextRef="#ctx0" brushRef="#br0" timeOffset="4784.34">6689 741 0,'0'0'0,"0"21"0,-22-21 15,22-21 16,22 21-31,-22-21 16,21 0-16,0 21 0,0-22 0,-21 1 16,21 0-16,0 0 15,-21 0-15,22 21 0,-22-21 0,0-1 16,-22 22 0,1 0-16,0 22 15,0-1-15,0 0 0,0 0 16,-1 0-16,1 22 0,0-22 0,0 21 15,0-21-15,21 22 0,0-22 16,0 21-16,0-21 0,0 0 16,0 1-16,0-1 0,21-21 0,0 21 15,0-21-15,0 0 0,22 0 16,-1 0-16,0 0 0,1-21 0,-1 21 0,0-21 16,1-1-16,-1 1 0,0-21 15,1 21-15,-1-22 0,0 22 16,-20-21-16,-1 21 0,21-22 15,-21 22-15,0-21 0,-21 21 0,22-22 16,-22 22-16,0 0 0,21 21 16,-42 0-1,-1 0-15,1 21 16,0 0-16,0 1 0,0 20 0,0-21 16,-1 0-16,22 0 0,0 22 15,0-22-15,0 0 0,0 0 0,0 22 16,22-22-16,-1 0 0,0 0 15,-21 0-15,0 0 16,0 1-16,0-1 16,-21-21-1,0 0 1,-1 0-16,1-21 0</inkml:trace>
  <inkml:trace contextRef="#ctx0" brushRef="#br0" timeOffset="5747.3">9144 529 0,'0'-21'0,"0"42"0,0-63 0,0 21 16,-21 21-16,21-21 0,-21 21 16,-1 0-16,1 0 0,0 0 15,0 0 1,0 21-16,-22 0 0,22 0 0,0 0 15,0 22-15,-21-1 0,20-21 16,1 21-16,-21 1 0,21-1 0,0 0 16,-1-20-16,22 20 0,0-21 0,0 21 15,0-20-15,0-1 0,0 0 16,22-21-16,-1 0 0,0 0 0,0 0 16,21 0-16,-20 0 0,20-21 15,0 0-15,1-1 0,-1 1 0,21 0 16,-20-21-16,-1 21 15,-21-22-15,22 22 0,-22-21 0,0 21 16,0-22-16,-21 22 0,0-21 16,0 21-16,0-1 0,-21-20 0,0 21 15,0 0-15,-22 0 0,1 21 0,0 0 16,-1 0-16,22 0 0,-21 0 16,-1 0-16,22 0 0,0 0 0,0 21 15,21 0-15,0 0 16,21-21-16,0 21 0,0-21 0,22 0 15,-1 0-15,0 0 0,22 0 16,-22 0-16,22 0 0,-22 0 0,0 0 16,22 0-16,-22-21 0,1 0 15,-1 21-15,0-21 0,1 0 16,-22 21-16,0-22 0,0 22 0,0-21 16,-21 0-1,-21 42 1,0 0-16,0-21 15,0 43-15,21-22 0,-22 0 0,22 21 16,-21 1-16,21-1 0,0 0 16,0 1-16,0 20 0,0 1 0,0-1 15,0 1-15,0-1 0,0 22 16,0-22-16,0 1 0,0-1 0,0 22 16,0-21-16,0-1 0,21 22 0,-21-22 15,0 1-15,0-1 16,0 1-16,0-1 0,0-20 0,0 62 15,-21-62-15,0-1 0,0-21 16,0 0-16,0 1 0,-1-1 16,22 0-16,-21-21 0,0 0 0,0 0 15,-21 0-15,20-21 0,-20 0 0,21-1 16,-21 1-16,-22-21 0,22 0 16,-1-1-16,-20-20 0,21 20 0,-1-20 15,1-1-15,21 1 0,0-1 0,-1 1 16,22 21-16,0-22 0,0 22 15,0-1-15,0 1 0,22 0 16,-1-1-16,21 1 0,0 0 0,1-1 16,20 1-16</inkml:trace>
  <inkml:trace contextRef="#ctx0" brushRef="#br0" timeOffset="6139.51">11705 550 0,'0'0'0,"-21"-21"0,0 0 15,0-21-15,21 21 0,-22-22 0,22 22 16,-21 0-16,21 0 0,-21 21 16,21 21-1,0 0-15,0 0 0,0 22 16,0-1-16,0 21 0,0-20 0,0-1 16,0 22-16,0-1 0,-21-21 0,21 22 15,-21-22-15,21 1 16,-21-1-16,21-21 0,0 21 0,0-20 15,0-1-15,0 0 0,0-42 32,0-22-17,0 22-15</inkml:trace>
  <inkml:trace contextRef="#ctx0" brushRef="#br0" timeOffset="6600.56">11409 593 0,'0'0'16,"-43"-43"-16,22 22 0,0-21 0,0 0 15,21 20-15,0-20 0,0 0 0,0 21 16,0-22-16,0 22 0,0-21 16,21 21-16,0-22 0,22 22 15,-22 0-15,21 0 0,0 21 0,1 0 16,-1 0-16,0 21 0,1 0 16,-1 0-16,22 22 0,-22-1 0,0 0 15,-21 1-15,1 20 0,-1-21 16,-21 1-16,0-1 0,-21 0 0,-1 1 15,-20-1-15,21-21 0,-21 22 0,-1-22 16,1 0-16,0 0 0,-1 0 16,1 0-16,0-21 0,20 0 0,-20 0 15,21 0-15,0 0 16,0 0-16,-1-21 0,1 0 0,0 0 16,0 0-16,0 0 0,21-1 15,0-20-15,0 21 0,0 0 0,0 0 16,21 21-1,0 21-15,0 0 0,22 0 0,-22 0 16,21 22-16,0-1 0,-20 0 0,20 1 16,-21-1-16,21 0 0,-20 1 15,-1-1-15,0 0 0,0-21 16,0 22-16,-21-22 0,21 0 0,1 0 16,-1-21-16,0 0 0,21 21 15,-21-21-15,1 0 16,-1 0-16,0-21 0,21 0 0,-21 0 15,1 0-15,-1 0 0,0-1 0,0-20 16</inkml:trace>
  <inkml:trace contextRef="#ctx0" brushRef="#br0" timeOffset="7268.14">12171 826 0,'0'63'31,"21"-63"-16,0 0-15,0 0 16,0 0-16,1 0 0,-1 0 16,0-21-16,0 0 0,0 0 15,0 21-15,-21-22 0,0 1 0,22 0 16,-22 0-16,0 0 16,0 0-16,-22-1 0,1 22 15,0 0-15,0 0 0,0 0 16,0 22-16,-1-1 0,1 0 15,0 0-15,0 21 0,0 1 0,0-1 16,21-21-16,0 22 0,-22-1 16,22-21-16,0 21 0,0-20 0,0 20 15,0-21 1,22 0-16,-1 0 0,0-21 0,0 0 16,0 0-16,22 0 0,-22 0 0,21 0 15,0-21-15,1 0 0,-1 21 16,0-21-16,1-21 0,-1 20 0,0 1 15,1-21-15,-1 21 0,0-22 16,-20 1-16,20 0 0,-21 21 0,0-22 16,0 22-16,-21 0 15,0-21-15,0 20 0,-21 22 16,0 0-16,0 0 16,0 22-16,-22-22 0,22 21 0,0 21 15,0-21-15,0 22 0,0-22 16,21 21-16,0-21 0,0 22 15,0-22-15,0 21 0,0-21 0,21 0 16,0 1-16,0-22 0,-21 21 16,42 0-16,-20-21 0,-1 21 0,0-21 15,0 0-15,0 0 0,-21 21 16,21-21-16,-21 21 16,-21-21-1,0 0-15,0 0 0,-21 0 16,20 0-16,1 0 0,-21 0 0,21 0 15,0 0-15,-1 0 16,1 0-16,21-21 0,0 0 0,0 0 16,0-21-16,21 20 15,1-20-15,20 21 0,-21-21 0</inkml:trace>
  <inkml:trace contextRef="#ctx0" brushRef="#br0" timeOffset="7488.18">13208 487 0,'42'-21'0,"-84"42"0,105-63 0,-41 42 0,-1 0 15,-21 42 1,0-21-16,0 0 16,0 22-16,0-1 0,0 0 15,-21 1-15,-1-1 0,1 0 16,21 1-16,-21-1 0,0 0 16,0 1-16,21-1 0,-21-21 0,21 21 15,-22-20-15,22-1 0,-21 0 0,21 0 16,21-21-1,1 0-15,-1-21 16,-21 0-16,21 21 0</inkml:trace>
  <inkml:trace contextRef="#ctx0" brushRef="#br0" timeOffset="7673.35">13102 741 0,'0'0'0,"-21"0"0,0 0 0,42 0 31,0 0-15,21 0-16,-20-21 0,20 21 0,0 0 16,1 0-16,-1 0 0,0 0 15,22-21-15,-22 21 0,-21 0 16,22-22-16,-22 22 16</inkml:trace>
  <inkml:trace contextRef="#ctx0" brushRef="#br0" timeOffset="9132.12">14118 508 0,'0'-21'31,"-21"42"1,0 0-32,0 0 0,-22 43 15,22-22-15,0 1 0,0-1 16,0 21-16,-22 1 0,1 42 16,0-43-16,20-20 0,1 20 15,0-21-15,-21 1 0,42-22 0,-21 0 16,21 0-16,0 0 0,-22 1 15,22-44 1,22 1-16,-1 0 0,0 0 16,-21-21-16,21 20 0,0-41 15,0 21-15,1-22 0,-1 22 16,0-22-16,0 1 0,0-1 16,-21 22-16,21-22 0,-21 1 0,22 21 15,-22-22-15,21 22 0,-21-1 16,0 22-16,0-21 0,21 21 0,0 21 15,0 21 1,0 0-16,1 21 0,-22-20 0,21 20 16,0 0-16,0 1 0,0 20 15,0-21-15,-21 1 0,0 20 0,22-20 16,-22 20-16,0-21 0,0 1 16,0-1-16,0 0 0,0-20 0,0 20 15,0-21-15,0 0 16,0 0-16,0 1 15,-22-22-15,22-22 16,-21 1 0,0 0-16,0 0 0,0 0 0,-22 0 15</inkml:trace>
  <inkml:trace contextRef="#ctx0" brushRef="#br0" timeOffset="9308.11">13779 910 0,'0'0'15,"-21"0"-15,0 0 0,0 0 0,42 0 63,21 0-63,-20 0 0,20 0 0,0 0 15,1 0-15,20-21 0,-21 0 16,22 21-16,-1-21 0,-20 21 0,20-21 16,-20 21-16,-1-22 0,0 1 15,1 21-15</inkml:trace>
  <inkml:trace contextRef="#ctx0" brushRef="#br0" timeOffset="9708.14">14732 677 0,'0'0'16,"21"0"-16,-21-21 15,-21 21 32,0 0-31,0 21-16,-1-21 0,1 22 15,0-1-15,0 0 0,0 0 16,21 0-16,0 0 0,-21 22 0,21-22 16,0 0-16,0 0 15,0 0-15,21 1 0,0-22 16,0 21-16,0-21 0,0 21 16,1-21-16,-1 0 0,0 21 0,0-21 0,0 0 15,0 21-15,1 0 16,-22 1-16,0-1 15,-22-21 1,1 0-16,0 21 0,-21-21 0,21 21 16,-1-21-16,1 0 0,0 0 15,0 0-15,0 0 0,0 0 0,-1 0 16,22-21 15,0 0-31,22 0 0,-1 21 16,0-22-16,0 1 0</inkml:trace>
  <inkml:trace contextRef="#ctx0" brushRef="#br0" timeOffset="10943.46">15282 741 0,'0'0'0,"43"-21"0,-22 0 16,21 21-16,-42-22 16,-21 22-1,0 0-15,0 0 0,-1 0 16,1 0-16,-21 0 0,0 0 0,20 0 15,1 0-15,-21 22 0,21-22 0,0 21 16,-1-21-16,22 21 0,0 0 16,0 0-16,0 0 0,0 1 15,0-1-15,22 0 0,20 0 16,-21 0-16,0 0 0,22 1 0,-1-1 16,0 0-16,-21-21 0,22 21 15,-22 0-15,0-21 0,21 21 0,-42 1 16,22-22-16,-22 21 15,-22-21-15,1 0 16,0 0-16,-21 0 0,21 0 16,-22 0-16,1 0 0,0 0 0,-1 0 15,1 0-15,0 0 16,-1-21-16,1-1 0,21 22 0,-22-21 16,1 0-16,21 21 0,0 0 15,0-21-15,-1 21 0,22 21 16,0 0-1,0 0-15,43-21 0,-22 22 0,0-1 16,0 0-16,22 0 0,-22 0 0,21 0 16,0 1-16,1-22 0,-1 21 15,0-21-15,22 0 0,-22 0 0,22 0 16,-22 0-16,22 0 0,-22 0 16,21-21-16,-20-1 0,-1 1 0,0 0 15,1 0-15,-1 0 0,0 0 16,-20-22-16,20 22 0,-21-21 0,0-1 15,-21 1-15,0 21 16,0-21-16,0-1 0,0 22 0,0-21 16,0 21-16,0-1 0,0 1 15,0 0-15,-21 21 16,21 21-16,-21 0 16,21 1-16,-21-1 0,21 21 15,0 0-15,0-20 0,0 20 0,0 0 16,0 1-16,0-22 0,0 21 15,0 0-15,0-20 0,0-1 0,21 0 16,0 0-16,0 0 0,0-21 16,1 0-16,-1 0 0,0 0 0,21 0 15,-21 0-15,22 0 16,-22-21-16,0 0 0,21 21 0,-20-42 16,-1 20-16,0 1 0,0-21 15,0 21-15,0-22 0,1 1 0,-22 21 16,0-21-16,0-1 0,0 22 15,0 0-15,0 0 0,0 0 0,0-1 16,0 44 0,0-1-16,0 0 0,0 0 15,-22 0-15,22 22 0,0-22 0,0 21 16,0-21-16,0 22 0,0-1 16,0-21-16,0 0 0,0 22 15,22-22-15,-1 0 0,0 0 16,0 0-16,0-21 0,0 0 15,1 0-15,-1 0 16,0-21 0,-21 0-16,0 0 0,21 0 15,-21-1-15,0 1 0,0 0 0,0-21 16,0 21-16,0-22 0,21 1 16,-21 21-16,21-22 0,1 22 0,-22 0 15,21 0-15,0 0 0,0 21 16,0 0-16,0 0 0,1 0 15,-1 0-15,0 0 0,0 21 16,0 0-16,0 0 0,1 22 0,-1-22 16,-21 0-16,21 21 0,-21-21 15,0 22-15,0-22 0,0 0 0,0 21 16,0-20-16,0-1 16,0 0-16,-21-21 31,21-21-31,0 0 0,0-1 15,0 1-15,0 0 16,0-21-16,0 21 0,0-1 0,0 1 16,0-21-16,0 21 0,21 0 15,0-1-15,0 1 0,0 0 16,22 0-16,-22 21 0,0 0 16,21 0-16,-20-21 0,20 21 0,-21 0 15,0 0-15,0 0 0,1 0 16</inkml:trace>
  <inkml:trace contextRef="#ctx0" brushRef="#br0" timeOffset="11279.84">17272 931 0,'0'0'0,"21"0"32,0 0-32,0 0 0,1 0 0,-1-21 15,0 21-15,0-21 0,21 0 16,-20 21-16,-1-21 0,21 0 15,-21-1-15,0 1 0,1 0 0,-1 0 16,-21 0-16,0 0 0,0-1 16,0 1-16,-21 21 15,-1 0-15,-20 0 16,21 21-16,0 1 0,-22-1 0,22 0 16,0 0-16,-21 0 0,21 22 15,-1-22-15,1 21 0,0-21 16,21 22-16,0-22 0,0 0 0,0 21 15,0-21-15,21-21 0,0 22 0,22-1 16,-22-21-16,21 21 16,1-21-16,20 0 0,43 0 15,-64 0-15,22 0 0,-22 0 16,0 0-16,1 0 0</inkml:trace>
  <inkml:trace contextRef="#ctx0" brushRef="#br0" timeOffset="11752.1">18182 931 0,'0'0'16,"21"-42"-16,-21 21 0,0-21 0,0 20 15,0-20-15,0 21 0,0 0 0,0 0 16,0-1-16,0 1 0,-21 0 0,0 0 16,0 21-16,0 0 15,-1 0-15,1 0 0,0 0 16,0 0-16,0 21 0,0 0 16,-1 0-16,1 1 0,0-1 0,0 21 15,21-21-15,-21 22 0,21-1 16,-21-21-16,21 21 0,0-20 0,0 20 15,0-21-15,0 0 0,0 0 16,0 1-16,21-1 0,0-21 0,0 0 16,0 0-16,0 0 15,1 0-15,20 0 0,-21-21 0,0-1 16,0 1-16,1 0 0,-1 0 16,0-21-16,21-1 0,-21 1 15,1 0-15,-1-1 0,0 1 0,-21 0 16,21-22-16,-21 22 0,21-22 15,-21 22-15,0-22 0,0 1 0,0 21 16,0-1-16,0 22 0,0 0 16,0 0-16,0 42 0,0 0 15,0 21-15,0 1 0,-21-1 16,21 22-16,-21-22 0,21 21 0,0-20 16,0 20-16,0-20 0,0-1 15,0 21-15,0-20 0,0-22 0,0 21 16,21-21-16,0 1 0,0-1 15,1 0-15,20-21 0,-21 0 16,21 0-16,-20 0 0,20-21 16,-21 21-16,21-21 0,-20-1 0</inkml:trace>
  <inkml:trace contextRef="#ctx0" brushRef="#br1" timeOffset="18432.13">1079 2604 0,'0'0'0,"-21"-22"16,21 1 15,-21 21-31,0 0 31,0 0-15,0 0-16,-1 0 0,1 0 16,0 0-16,0 0 0,0 0 15,0 0-15,-1 0 0,1 0 16,-21 0-16,21 0 0,0-21 16,-1 21-16,-20 0 0,21 0 0,0 0 15,0 0-15,-22 0 0,22 0 16,0 0-16,0 0 0,0 0 15,-1 0-15,65 0 63,-22 0-63,21 0 0,-21 0 16,43 0-16,-22 0 0,22 0 0,-1 0 15,1 0-15,-1 0 0,22 0 16,0 0-16,-1 0 0,1 0 15,21 0-15,-22 0 0,1 0 0,-21 0 16,20 0-16,-20-21 0,-22 21 16,0 0-16,1 0 0,-1 0 0,-21 0 15,0 0-15,1 0 0,-22-21 16,21 21-16,-21-21 16,0-1-1,-21 1 1,-1 0-16,1 21 0,0-21 0,0 0 15,0 21-15,0-21 0,-1 21 16,-20-22-16,21 1 0,-21 21 0,20-21 16,-20 21-16,21 0 0,-21 0 15,20-21-15,1 21 0,0 0 16,0 0-16,21 21 31,21-21-15,0 0-16,0 0 0,1 21 0,20-21 15,-21 0-15,21 0 16,-20 0-16,20 0 0,-21 0 0,21 0 16,-20 0-16,-1 0 0,0 0 15,0 0-15,0 0 0,0 0 0,1 0 16,-22 21 0,0 1-1,0-1-15,-22 0 16,1 0-16,0 0 0,0 0 15,-21 22-15,20-22 0,1 0 16,-21 21-16,21-20 0,-22-1 0,22 21 16,0-21-16,-21 22 0,21-22 15,-1 0-15,1 0 0,0 0 16,21 0-16,0 1 0,21-22 16,0-22-1,1 1-15</inkml:trace>
  <inkml:trace contextRef="#ctx0" brushRef="#br1" timeOffset="20528">3577 2138 0,'21'-21'0,"0"21"16,1 0-16,-1-21 0,0 21 16,0-22-16,0 1 0,0 21 0,1-21 15,-1 0-15,0 21 0,0-21 16,0 0-16,-21-1 0,0 1 15,0 0 1,-21 21-16,0 0 16,-21 0-16,-1 0 15,1 21-15,0 0 0,-1-21 0,22 22 16,-21-1-16,-1-21 0,22 21 16,0 0-16,0 0 0,21 0 0,0 1 15,0-1-15,0 0 16,0 0-16,21 0 0,0 0 0,0 1 15,22-1-15,-1 0 0,-21 0 16,22 0-16,-1 0 0,-21 1 16,21-1-16,-20 0 0,-1 0 15,0 21-15,-21-20 0,0-1 0,0 21 16,0-21-16,0 22 0,-42-22 16,20 0-16,-20 0 0,21 0 0,-21 0 15,-1-21-15,1 0 0,0 0 16,20 0-16,-20 0 0,0 0 15,21 0-15,-22-21 0,22 0 0,-21-21 16,-1-1-16,22 22 16,0-21-16,21 0 0,-21-1 0,0 1 15,0 0-15,21-1 0,-22 1 16,22 0-16,0-1 0,0 22 0,0 0 16,0 0-16,0 0 0,0 42 31,0 0-31,22 21 15,-22-21-15,21 22 0,0-1 0,0 0 16,-21 1-16,21-1 0,0 0 16,1 1-16,-1-1 0,0 0 0,0 1 15,0-1-15,0-21 0,1 0 16,-1 1-16,21-1 0,-21-21 16,22 0-16,-1 0 0,0 0 0,1 0 15,-1 0-15,0 0 0,22-21 0,-22-1 16,0 1-16,1 0 0,-1-21 15,-21 21-15,22-22 0,-1 1 16,-21 0-16,0-1 0,0 1 0,1 0 16,-22 20-16,0-20 0,0 21 15,21 0-15,-21 0 0,0-1 16,0 44 15,0-1-31,-21 0 0,21 0 16,-22 0-16,22 22 0,0-22 0,0 21 15,0-21-15,0 22 0,0-22 16,0 21-16,0-21 0,0 0 0,22 1 16,-1-1-16,0 0 0,0-21 15,0 0-15,0 0 0,1 0 0,20 0 16,-21 0-16,21-21 0,-20 0 16,20-1-16,0 1 0,1 0 15,-22-21-15,21 21 0,-21-1 16,0-20-16,1 21 0,-1 0 0,-21-22 15,0 22-15,0 0 0,0 0 16,0 0-16,-21 21 16,-1 0-16,1 0 0,21 21 15,-21 0-15,21 0 16,-21 22-16,21-22 0,0 21 0,0 0 16,0-20-16,0 20 0,0 0 15,0-21-15,0 22 0,0-22 0,21 0 16,0 0-16,0 0 0,22-21 15,-22 0-15,21 0 0,1 0 16,-1 0-16,0 0 0,22-21 16,-22 0-16,0 0 0,1 0 15,-1 0-15,0-22 0,1 1 0,-22 21 16,0-22-16,0 1 0,0-21 16,1 20-16,-22 22 0,0-21 15,0 21-15,0-1 0,0 44 31,0-1-31,0 21 16,0-21-16,-22 22 0,22 20 16,-21-21-16,0 22 0,21-22 0,-21 22 15,21-1-15,0 1 16,-21 63-16,21-43 0,-21-20 16,21-1-16,0 22 0,-22-21 15,1-1-15,21 22 0,-21-43 0,21 22 16,0-1-16,-21-21 0,0 1 0,21-1 15,0-21-15,0 0 0,0 1 16,0-44 0,0 1-16,0 0 15,21 0-15,0-21 0,0-1 0,0-20 16,1-1-16</inkml:trace>
  <inkml:trace contextRef="#ctx0" brushRef="#br1" timeOffset="20824.13">5249 2519 0,'0'0'0,"-21"-21"0,21-22 0,0 22 0,0 0 16,0 0-16,0 0 0,21 0 15,0-1-15,1 22 0,-1 0 0,0-21 16,0 21-16,21 0 0,-20 0 16,-1 0-16,0 21 0,0 1 0,0-1 15,0 0-15,-21 0 0,0 21 16,0-20-16,0-1 0,-21 21 0,0-21 15,0 22-15,0-22 16,-22 0-16,1 0 0,0 0 0,-1 0 16,22 1-16,-21-1 0,21-21 15,0 21-15,-1-21 0,44 0 32,-1 0-32,21 0 15,0-21-15,-20 0 0,20-1 16,0 1-16</inkml:trace>
  <inkml:trace contextRef="#ctx0" brushRef="#br1" timeOffset="21140.1">5842 2350 0,'0'0'0,"-21"0"16,0 0-16,21 21 15,-22 0-15,22 0 0,0 21 0,0-20 16,-21 20-16,21 0 0,0 22 15,-21-22-15,21 22 0,-21-22 0,21 21 16,0-20-16,0 20 0,-21-20 0,21 20 16,-21 1-16,-1-1 0,22 1 15,-21-1-15,0-21 0,21 22 16,-21-22-16,0 22 0,0-22 16,21 0-16,0-20 0,0-1 0,-22 0 0,22 0 15,0 0-15,22-42 31,-1 0-31,-21 0 0,21 0 16,0-22-16,0 22 0,0-42 16,1 20-16,-1-20 0,0 20 0,0-20 15,-21-1-15,21 1 0</inkml:trace>
  <inkml:trace contextRef="#ctx0" brushRef="#br1" timeOffset="21424.14">5736 2646 0,'0'0'0,"0"-42"0,-21-1 0,21 1 16,0 0-16,0-1 0,0 22 15,42-21-15,-21 21 16,1-1-16,20 1 0,-21 21 0,21 0 16,-20 0-16,20 0 0,0 0 15,1 0-15,-1 0 0,-21 21 0,0 1 16,22-1-16,-43 21 0,0-21 16,0 22-16,0-1 0,0-21 0,0 21 15,0 1-15,-22-22 0,1 0 16,0 0-16,0 22 0,-21-22 0,20-21 15,-20 21-15,21 0 0,-21-21 16,20 0-16,1 21 0,0-21 0,21-21 31,21 0-15,0 21-16,1-21 0,-1 0 0,21-1 16,-21 1-16,22 0 0</inkml:trace>
  <inkml:trace contextRef="#ctx0" brushRef="#br1" timeOffset="21821.13">6498 2328 0,'0'0'16,"0"-21"-16,-21 21 31,0 0-31,0 0 16,-1 21-16,22 1 0,-21 20 0,0-21 15,0 21-15,21 1 0,0-22 16,-21 21-16,21 1 0,0-1 0,0-21 15,0 21-15,0-20 0,0-1 16,0 0-16,21 0 0,0 0 0,0-21 16,0 0-16,22 0 0,-22 0 15,0 0-15,21 0 0,-20-21 0,20 21 16,-21-21-16,21 0 0,-20 0 16,-1-1-16,21 1 0,-21-21 0,-21 21 15,0-22-15,0 1 0,0 0 16,0-1-16,0 1 0,0 21 0,-21-21 15,0 20-15,0 1 0,-22 0 16,22 21-16,0 0 0,0 0 16,-21 0-16,20 0 0,1 0 0,0 21 15,0 0-15,0 43 16,21-43-16,0 21 0,0-20 0,0 20 16,0-21-16,21 0 0,0 0 15,0 1-15,0-22 0,1 21 0,-1-21 16</inkml:trace>
  <inkml:trace contextRef="#ctx0" brushRef="#br1" timeOffset="22212.12">7133 2498 0,'0'-21'0,"0"42"0,-21-42 0,0-1 0,0 1 15,21 0-15,0 0 16,0 0-16,0 0 15,21 21-15,0 0 16,0-22-16,0 22 0,0 0 16,1 0-16,-1 0 0,0 22 15,0-1-15,0 0 0,0 0 16,-21 0-16,0 0 0,22 22 16,-22-22-16,0 21 0,0-21 0,0 1 0,0-1 15,0 21-15,0-21 16,-22-21-16,1 21 0,21 1 0,-21-22 15,21 21-15,-21-21 0,21-21 32,0-1-32,0 1 15,0 0-15,0 0 0,0 0 16,21-22-16,-21 22 0,21-21 0,0 21 16,-21-22-16,22 22 0,-1-21 15,-21 21-15,21-22 0,0 22 0,21-21 16,-20 21-16,-1 0 0,0-1 15</inkml:trace>
  <inkml:trace contextRef="#ctx0" brushRef="#br1" timeOffset="22700.84">7874 1990 0,'0'0'0,"0"21"31,-21-21-31,0 21 0,-1 21 16,22-20-16,-21 20 0,0-21 0,0 21 15,21 1-15,-21-1 0,0 0 0,-1 1 16,22 20-16,-21-20 0,21-1 16,-21 0-16,21-21 0,0 22 0,0-1 15,0-21-15,0 0 16,0 1-16,0-1 0,21-21 0,0 0 16,22 0-16,-22 0 0,21 0 15,-21 0-15,22 0 0,-1-21 0,0-1 16,-20 1-16,20 0 0,0 0 15,1 0-15,-22-22 0,0 22 0,21-21 16,-21 21-16,1-22 0,20-20 16,-21 42-16,-21 0 0,0-1 15,-21 22 1,0 22-16,0-1 16,-1 0-16,1 21 0,21-21 15,0 1-15,0 20 0,0-21 16,0 0-16,0 0 0,0 1 0,21-1 15,-21 0-15,22 0 0,-1 0 16,0 0-16,0 1 0,0-22 16,0 21-16,-21 0 0,22-21 15,-22 21-15,-22-21 16,1 0 0,0 0-16,0 0 0,21-21 15,-21 0-15,0 0 0,-1-1 0,1 1 16,0 0-16</inkml:trace>
  <inkml:trace contextRef="#ctx0" brushRef="#br1" timeOffset="22879.65">7493 2244 0,'21'21'31,"21"-21"-31,-20 0 0,20 0 16,-21 0-16,21 0 0,1 0 15,-1 0-15,0 0 0,1 0 0,-1-21 16,0 0-16,-20 21 0,20-22 0,-21 22 16,0-21-16,0 21 15</inkml:trace>
  <inkml:trace contextRef="#ctx0" brushRef="#br1" timeOffset="24044.03">9567 2561 0,'0'-21'31,"21"0"-15,1 0-16,-1 0 0,21-1 0,-21-20 16,22 21-16,-1-21 0,0 20 15,1-20-15,-1 21 0,0-21 0,1-1 16,-1 1-16,-21 0 15,0-1-15,0 1 0,-21 0 0,0 20 16,0-20-16,0 21 0,0 0 16,0 0-16,-21 21 0,0 0 0,0 0 15,0 0-15,0 21 16,-1 21-16,1-21 0,0 22 0,0-1 16,21 0-16,0 22 0,-21-1 15,0 1-15,21-1 0,-22 22 0,22 0 16,-21-22-16,21 22 0,0-1 0,-21 1 15,0 0-15,21-1 0,-21 22 16,21-21-16,-21 21 0,-1 0 0,1-22 16,0 22-16,0-21 0,-21-1 0,20 22 15,1-21-15,-21 0 16,21-22-16,0 1 0,-1-1 0,22 1 16,0-22-16,0 0 0,0-21 0,0 1 15,43-22-15,-22 0 16,0-22-16,21-20 0,1 21 0,20-21 15,1-22-15,63-42 0,-64 22 16,64-43-16,-42 42 16,-43 0-16,64-84 0,-64 84 15,1 1-15,-22-1 0,-21 0 16,0 1-16,0-43 16,-21 63-16,-22 1 0,1 20 0,21 1 15,-43 0-15,22 20 0,0 1 16,-22 0-16,22 0 0,0 0 0,-22 21 15,43-21-15,0 21 16,0 0-16,21-22 16,42 1-1,-21 21-15,0-21 0,22 0 0,-1 0 16,21 0-16,-20-1 0,-1 1 16,64-21-16,-43 0 0,-20 20 15,-1 1-15,-21 0 0,22 0 0,-22 0 16,0 0-16,0-1 0,0 22 15,-21-21-15,-21 42 47,0-21-47,0 22 0,0-1 0,-1 21 16,22-21-16,0 0 0,-21 22 16,21-22-16,0 21 0,0-21 0,0 22 15,0-22-15,0 0 0,21 0 16,1 0-16,-1 1 0,0-22 0,21 0 15,-21 0-15,22 0 0,-1 0 16,0 0-16,-20 0 0,20 0 0,0-22 16,1 1-16,-22 0 0,21 0 15,-21 0-15,0-22 0,1 22 16,-22 0-16,0-21 0,0 21 0,0-22 16,0 22-16,0-21 0,-22 21 15,-41-22-15,42 22 0,0 0 16,-22 21-16,22 0 0,0 0 15,-21 0-15,20 0 0,1 0 0,0 0 16,0 21-16,0 0 0,0 0 16,21 1-16,0-1 0,0 0 0,0 0 15,0 0-15,0 0 0,21 1 16,21-22-16,-21 21 0,22-21 0,-1 0 16,0 0-16</inkml:trace>
  <inkml:trace contextRef="#ctx0" brushRef="#br1" timeOffset="24383.73">11218 2286 0,'0'0'0,"0"-21"0,-21 21 15,21-21-15,0 0 16,0-1-16,0 1 16,21 21-16,0-21 15,1 21-15,20 0 0,-21 0 16,0 0-16,22 21 0,-22 0 0,0-21 15,0 22-15,0-1 0,0 0 16,1 21-16,-1-21 0,-21 1 0,0 20 16,0-21-16,0 21 0,0-20 15,0-1-15,0 0 0,-21 0 0,-1 0 16,1 0-16,0-21 0,0 0 16,0 0-16,0 0 0,-1 0 15,1-21-15,21 0 16,0 0-16,0-21 0,0 20 15,0 1-15,21-21 0,1 21 0,-1 0 16,0-22-16,0 22 0,-21 0 16,21-21-16,22 20 0,-22 1 0,0 0 15</inkml:trace>
  <inkml:trace contextRef="#ctx0" brushRef="#br1" timeOffset="25037.92">12975 2117 0,'0'0'0,"0"-21"0,-21-1 0,21 1 16,0 0-16,0 0 0,-21 0 0,21 0 15,-21-1-15,-1 22 32,1 22-32,21-1 0,-21 0 0,21 21 15,0-21-15,0 22 0,-21-1 16,21 0-16,0 1 0,-21-1 0,21 0 15,0 1-15,0-1 0,-21 0 16,21 1-16,0-22 0,-22 0 16,22 21-16,0-20 0,-21-22 0,21 21 15,0-42 17,0-1-17,0 1-15,0-21 0,0 21 0,0-22 16,0 22-16,21-21 0,1 0 15,-1-1-15,21 22 0,0-21 0,1-1 16,-1 22-16,0 0 0,22 0 16,-22 0-16,22 0 0,-22 21 0,22 0 15,-43 21-15,21 0 0,0 0 16,-20 0-16,-1 0 0,-21 1 16,0 20-16,0-21 0,0 21 0,0-20 15,-21 20-15,-1-21 0,1 21 16,0-20-16,0-1 0,0 0 0,-22 0 15,43 0-15,-21 0 0,0-21 0,42-21 47,0 0-47,1 0 0,-1 0 16,0 0-16,21-22 0,-21 22 16</inkml:trace>
  <inkml:trace contextRef="#ctx0" brushRef="#br1" timeOffset="25279.42">13695 1990 0,'0'0'0,"21"-85"32,-21 106-17,0 0-15,0 22 0,0-22 16,-21 21-16,21-21 0,0 22 16,-21-1-16,21 0 0,-22-20 0,1 20 15,21 0-15,0 1 0,0-22 0,-21 21 16,21-21-16,-21 22 0,21-22 15,0 0-15,0 0 0,0 0 16,21-21 0,0 0-16,0-21 0,1 0 15,20 0-15,-21 0 0,0-1 0,22-20 16</inkml:trace>
  <inkml:trace contextRef="#ctx0" brushRef="#br1" timeOffset="25804.29">14097 1905 0,'0'0'15,"0"-42"-15,21 21 0,-21-1 0,0 1 16,0 0-16,0 42 31,0 0-31,-21 22 0,0-22 16,0 21-16,21 1 0,-22-1 0,22 0 16,-21 1-16,21-1 0,0 0 15,0 1-15,-21-1 0,21-21 0,0 21 16,0 1-16,0-22 0,0 0 15,0 21-15,0-20 0,21-22 0,-21 21 16,21-21-16,1 0 0,-1 0 0,0 0 16,21 0-16,-21 0 0,1-21 15,20-1-15,-21 1 0,21 0 16,1 0-16,-22 0 0,21-22 0,-21 22 16,1 0-16,-1-21 0,0 21 15,0-1-15,-21 1 0,0 0 0,0 42 47,-21 22-47,0-22 0,21 21 16,-21-21-16,-1 22 0,1-1 0,21 21 15,-21-20-15,0-1 0,21 22 16,-21-1-16,0-21 0,-1 22 0,22-22 16,-21 22-16,21-22 0,-21 22 0,21-22 15,0 21-15,0-20 0,0-1 16,-21 22-16,21-22 0,-21 0 0,21 1 15,0-22-15,0 21 0,0-21 16,0 0-16,0 1 0,0-44 31,0 1-31,21 0 16,0 0-16,0-21 0,0-1 0,1 1 16,-1 0-16,0-22 0,0 22 0,21-22 15</inkml:trace>
  <inkml:trace contextRef="#ctx0" brushRef="#br1" timeOffset="26069.68">14647 2244 0,'0'-43'0,"0"86"0,0-107 0,0 43 0,0 0 15,21 0 1,1 21-16,-1-21 0,0 21 16,0 0-16,0 0 0,0 0 15,1 0-15,-1 21 0,0-21 0,0 21 16,-21 0-16,0 0 0,21 22 0,-21-22 15,0 21-15,0-21 0,0 22 16,-21-22-16,0 21 0,0-21 0,0 0 16,-22 1-16,22-1 0,-21 0 15,21-21-15,-1 0 0,-20 21 16,21-21-16,0 0 0,0 0 16,21-21-16,-22 0 0,22 0 15,0-1-15,0 1 0,-21 0 0,0-21 16</inkml:trace>
  <inkml:trace contextRef="#ctx0" brushRef="#br1" timeOffset="26278.12">13716 2011 0,'0'0'0,"21"0"15,21 0 1,-20 0-16,20 0 0,21 0 15,-20 0-15,20-21 0,1 21 16,-1 0-16,43 0 0,-42-21 16,-22 21-16,21 0 0,-41 0 15,20 0-15,-21 0 0,0 0 0</inkml:trace>
  <inkml:trace contextRef="#ctx0" brushRef="#br1" timeOffset="27120.98">16298 2223 0,'0'0'16,"0"-22"-16,0 1 0,0 0 0,0 0 16,-21 21 15,21 21-31,-21 0 0,21 0 15,0 22-15,-21-22 0,21 0 16,0 21-16,0-20 0,0 20 0,-21-21 16,-1 21-16,1-20 0,21 20 15,0-21-15,-21 0 0,0 0 16,0-21 0,21-21-1,0 0-15,0-21 0,0 21 16,0-22-16,0 22 0,0-21 0,21 21 15,-21-22-15,21 22 0,0-21 16,0-1-16,22 22 0,-22 0 16,0 0-16,21 0 0,1 0 0,-22-1 15,21 22-15,1 0 0,-1 0 16,0 0-16,1 22 0,-1-1 0,0 0 16,-21 0-16,22 0 0,-22 0 15,0 1-15,-21 20 0,0-21 0,21 21 16,-21-20-16,0 20 0,0-21 15,0 0-15,0 0 0,0 1 0,0-1 16,0 0-16,-21-21 0,0 0 16,0 0-16,0 0 15,-1 0-15,1-21 16,21 0-16,0-1 0,0 1 16,0 0-16,0 0 0,21-21 0,1 20 15,-1 1-15,21-21 0,-21 21 16,22-22-16,-22 22 0,21 0 0,-21 0 15,22 0-15,-1 21 0,-21 0 16,21 0-16,22 0 0,-43 21 16,0 0-16,-21 21 0,0-20 15,0 20-15,0-21 0,0 21 16,0-20-16,0 20 0,-21 0 0,0-21 16,0 1-16,21-1 0,-21 0 15,-1 0-15,22 0 0,-21 0 0,42-21 31,1-21-31,-1 21 16,0-21-16,0 0 0,0 0 16,0-22-16</inkml:trace>
  <inkml:trace contextRef="#ctx0" brushRef="#br1" timeOffset="27464.09">17335 2244 0,'0'21'0,"43"0"15,-22-21 1,0 0-16,0 0 0,0 0 16,1 0-16,20 0 0,-21 0 0,21 0 15,-20-21-15,-1 21 0,21-21 16,-21 0-16,0 21 0,-21-43 16,0 22-16,0 0 0,0 0 15,0 0-15,-21 21 0,0 0 16,0 0-16,0 0 0,-22 0 0,22 0 15,-21 21-15,0 0 0,20 21 16,-20-21-16,21 1 0,-21 20 0,20 0 16,1-21-16,21 22 15,0-1-15,0 0 0,0-20 0,0 20 16,0-21-16,21 0 0,1 22 16,-1-43-16,21 21 0,0-21 0,1 0 15,-1 0-15,0 0 0,1 0 16,-1 0-16,22-21 0,-22-1 0,0 1 15,1 0-15</inkml:trace>
  <inkml:trace contextRef="#ctx0" brushRef="#br1" timeOffset="27705.12">18246 1969 0,'0'0'0,"21"-64"0,-21 43 0,0-21 16,0 20-16,0 1 0,0 0 15,-21 42 1,-1 22-16,1-22 15,21 21-15,-21 0 0,0 1 0,0-1 16,0 0-16,-1 1 0,22 20 16,-21-20-16,21-1 0,-21 0 0,21 1 15,-21-1-15,21 0 0,0-21 16,0 22-16,0-22 0,0 0 0,0 0 16,0 0-16,21-21 15,0 0-15,0 0 0,1-21 16,-1 21-16,-21-21 0</inkml:trace>
  <inkml:trace contextRef="#ctx0" brushRef="#br1" timeOffset="28168.76">18500 1820 0,'0'0'0,"0"-21"0,0-21 16,0 21-16,0 42 15,0 0-15,0 21 16,-22-20-16,22 20 0,-21 21 0,0-20 15,0-1-15,21 0 0,-21 22 16,0-22-16,-1 1 0,22 41 16,-21-63-16,0 22 0,21-1 15,0-21-15,0 0 0,0 1 16,0-1-16,0 0 0,-21-21 0,21-21 31,0 0-31,0-1 16,0 1-16,0 0 0,21-21 15,0 21-15,0-22 0,1 22 0,-1-21 16,21-1-16,-21 1 0,22 21 16,-1-21-16,-21 20 0,21 1 15,-20 0-15,20 21 0,-21 0 16,0 0-16,0 21 0,1 0 0,-1 1 0,-21 20 16,0-21-16,0 21 0,0-20 15,0 20-15,0 0 0,0-21 16,0 22-16,-21-22 0,-1 21 15,1-21-15,0 1 0,21-1 0,-21 0 16,21 0-16,-21 0 0,0-21 31,-1-21-15,22 0-16,0 0 0,0 0 16,-21-1-16</inkml:trace>
  <inkml:trace contextRef="#ctx0" brushRef="#br1" timeOffset="28352.62">17992 2032 0,'0'0'0,"-22"0"0,44 0 47,-1 0-47,0 21 0,21-21 0,-21 0 15,22 0-15,-1 0 0,0 0 16,-20 0-16,20 0 0,0 0 0,1 0 15,-1 0-15,0 0 0,1 0 16</inkml:trace>
  <inkml:trace contextRef="#ctx0" brushRef="#br1" timeOffset="28763.88">19198 2117 0,'-21'0'0,"0"0"16,0 0-16,-1 0 0,22 21 16,-21-21-16,0 21 0,0 0 15,0 0-15,0 1 0,-1-1 16,1 0-16,0 0 0,0 0 0,21 22 16,0-22-16,0 0 0,0 0 15,0 21-15,21-20 0,0-1 0,0 0 16,22-21-16,-22 21 0,0-21 15,21 0-15,-20 0 0,20 0 0,-21 0 16,0 0-16,22 0 0,-22-21 16,0 0-16,0 0 0,0-1 0,0 1 15,1-21-15,-22 21 0,0 0 16,0-22-16,0 22 0,0-21 0,0 21 16,0-1-16,0-20 0,0 21 15,-22 21-15,1-21 0,0 0 0,0 21 16,0 0-16,0 0 0,-22 0 15,22 0-15,0 0 0,0 21 16,0 0-16,21 0 0,0 0 16,0 0-16,0 1 0,21-22 15,0 21-15,0-21 0</inkml:trace>
  <inkml:trace contextRef="#ctx0" brushRef="#br1" timeOffset="29278.26">20045 2180 0,'0'0'0,"21"-106"16,-42 106-1,0 0-15,-1 0 0,-20 0 16,21 0-16,-21 0 0,-1 0 16,22 22-16,-21-1 0,-1 0 0,1 0 15,0 0-15,-1 22 0,22-22 16,0 0-16,0 21 0,21-21 0,0 1 15,0 20-15,0-21 0,0 0 16,21 0-16,0 1 0,0-1 0,22-21 16,-22 0-16,21 0 0,1 0 15,-22 0-15,21 0 0,-21 0 16,22-21-16,-22-1 0,0 1 0,0 0 16,21 0-16,-20-21 0,-1 20 15,0-20-15,0 0 0,0-1 16,0-20-16,1 21 0,-1-22 0,0 1 15,0-1-15,0 1 0,0-1 16,1 22-16,-22-22 0,0 43 0,0-21 16,0 21-16,0-1 0,0 65 15,-22-22 1,1 21-16,0 1 0,0 20 16,0 1-16,0-1 0,-1 1 0,1-22 15,21 21-15,-21 1 0,0-22 16,0 1-16,21-1 0,0 0 0,0 1 15,0-1-15,0-21 16,0 21-16,0-20 0,0-1 0,0 0 16,21-21-1,0 0-15,0 0 0,0 0 0,22-21 16,-1 0-16</inkml:trace>
  <inkml:trace contextRef="#ctx0" brushRef="#br1" timeOffset="29616.78">20870 2159 0,'21'-21'0,"-42"42"0,64-63 0,-43 21 16,-22 21 0,1 0-16,-21 0 0,0 0 15,20 21-15,-20-21 0,0 21 16,-1 0-16,22-21 0,-21 21 16,21 0-16,0-21 0,21 22 0,0-1 15,0 0-15,21 0 16,21 0-16,-21-21 15,22 0-15,-1 0 0,0 0 0,1 21 16,-1-21-16,-21 0 0,21 0 16,-20 0-16,20 22 0,-42-1 15,0 0-15,0 0 16,0 0-16,0 0 0,-21 1 16,0-22-16,-1 21 0,-20 0 0,21-21 15,-21 0-15,20 0 0,-20 0 16,21 0-16,-21 0 0,20 0 15,-20 0-15,21 0 0,-21 0 0,20 0 16,1 0-16,-21 0 0,21 0 16</inkml:trace>
  <inkml:trace contextRef="#ctx0" brushRef="#br1" timeOffset="30735.78">190 4445 0,'-21'0'15,"0"0"-15,0 0 0,0 21 0,0-21 16,-1 0-16,1 0 0,0 21 16,0-21-16,21 22 15,21-22 1,0 0-16,22 21 15,20-21-15,1 0 0,20 0 0,1 0 16,0 0-16,20 0 0,-20 0 16,21-21-16,0 21 0,0-22 15,-1 22-15,1-21 0,21 21 16,-21-21-16,0 0 0,-21 21 16,63-42-16,-85 42 0,1-22 15,-22 1-15,-21 21 0,0-21 16,1 21-16,-22-21 0,0 0 15,-22 21-15,1-21 0,-21 21 16,0 0-16,-1-22 0,1 22 0,-22 0 16,22 0-16,-21 0 0,20 0 15,1 0-15,0 0 0,-1 0 0,1 0 16,21 0-16,0 0 0,21-21 16,21 21-1,21 0-15,-21 0 16,43-21-16,-22 21 0,22 0 15,-22 0-15,21 0 0,1 0 0,-22 0 16,1 0-16,-1 0 0,-21 21 16,21 0-16,-42 1 0,0-1 0,0 0 15,0 21-15,0-21 0,-21 22 16,0-22-16,-21 21 0,-1-21 0,-20 22 16,21-22-16,-22 21 0,22-21 15,-22 1-15,22-1 0,0 0 0,20 0 16,1-21-16,0 21 0,42-21 31,43-42-31</inkml:trace>
  <inkml:trace contextRef="#ctx0" brushRef="#br1" timeOffset="32187.64">3641 4128 0,'-22'-22'31,"44"22"-31,-22-21 0,21 0 0,21 0 16,-21-21-16,0 20 0,1 1 15,20 0-15,-21-21 0,0 21 16,0-1-16,1-20 0,-1 21 0,-21 0 16,21 0-16,-21-22 15,0 22-15,-21 21 0,0 0 16,-22 0-16,22 0 0,-21 0 0,-1 0 15,1 0-15,-21 21 0,20 0 16,1 1-16,0-1 0,-1 0 0,1 0 16,21 21-16,0-20 0,21 20 15,0 0-15,0 1 0,21-1 0,0 0 16,21 1-16,-21-1 0,22 0 16,-1-21-16,0 22 0,1-22 15,-1 21-15,0-21 0,-20 1 0,20-1 0,-21 0 16,0 0-16,-21 0 0,0 0 15,0 1-15,0-1 0,-21-21 16,0 21-16,-21-21 0,20 21 16,-20-21-16,-21 0 0,20 0 0,1 0 15,-22 0-15,22 0 0,-21 0 16,20 0-16,1-21 0,0 0 0,20 0 16,-20-1-16,21 1 0,0-21 15,0 0-15,-1-1 0,22 1 0,0 0 16,0-22-16,0 22 0,0-1 15,0 1-15,0 0 0,0 21 16,22-1-16,-1 1 0,0 21 0,0 21 16,0 1-16,22 41 15,-22-21-15,0 1 16,-21-1-16,0 0 0,21 1 0,-21-1 16,21 22-16,0-22 15,-21 0-15,22-21 0,-1 1 0,0-1 16,0 0-16,0-21 0,0 0 0,1 0 15,20 0-15,-21 0 0,21 0 16,1 0-16,-1 0 0,0-21 0,22 0 16,-22-1-16,1 1 0,-1 0 15,0-21-15,-21 21 0,22-22 0,-22 22 16,0-21-16,0-1 16,0 22-16,-21 0 0,22-21 0,-22 21 15,0-1-15,0 44 31,-22-22-31,22 21 0,-21 21 0,21-21 16,0 0-16,-21 22 0,21-1 16,0 0-16,0-20 0,0-1 15,0 0-15,0 0 0,0 0 16,0 0-16,21-21 0,0 0 16,1 0-16,20 0 15,-21 0-15,0 0 0,22 0 0,-1-21 16,-21 0-16,21 0 0,1 0 15,-22 0-15,21-1 0,-21-20 0,22 21 16,-22 0-16,0-22 0,-21 22 16,0 0-16,21-21 15,-42 42 1,21 21 0,-21 0-16,0 0 0,21 0 15,0 22-15,0-22 0,0 0 16,0 0-16,0 0 0,0 1 0,0-1 15,0 0-15,0 0 0,0 0 16,21-21-16,0 0 0,0 0 16,0 0-16,1 0 0,20 0 0,-21 0 15,0 0-15,22-21 16,-22 0-16,21 0 0,-21 0 0,0-1 16,1-20-16,-1 21 0,0-21 15,0-1-15,-21 22 0,0-21 0,0 21 16,0-22-16,0 22 0,0 0 15,21 0-15,-21 42 16,0 0-16,0 0 16,0 0-16,0 22 0,0-1 15,-21 0-15,21 1 0,0-1 16,0 22-16,-21-22 0,21 21 0,0 1 16,0-1-16,0 1 0,0-1 15,0 22-15,-21 0 0,21-22 0,-21 22 16,-1-22-16,22 22 0,-21-21 15,0-1-15,21 1 0,0-22 0,-21 0 16,21 1-16,0-1 0,-21-21 16,21 0-16,0-42 15,21 0-15,0 0 16,0-22-16,0 1 0,22 0 16,-22-1-16,0 1 0,0-21 0,22-1 15,-1-84-15</inkml:trace>
  <inkml:trace contextRef="#ctx0" brushRef="#br1" timeOffset="32494.11">5186 4487 0,'0'0'0,"0"-63"0,0 21 16,0-1-16,0 1 0,0 21 0,0-22 15,0 1-15,0 21 0,0 0 16,0-22-16,21 22 0,0 0 0,0 21 16,0-21-16,1 0 0,-1 21 15,0 0-15,0 0 0,21 0 0,-20 0 16,-1 0-16,21 21 0,-21 0 15,0 0-15,1 22 0,-22-22 0,0 0 16,0 21-16,0-21 0,-22 22 0,-20-22 16,21 0-16,-21 21 15,20-20-15,-20-1 0,0 0 0,-1-21 16,22 21-16,-21 0 0,0-21 0,20 0 16,1 0-16,0 0 0,42 0 46,22-21-46,-22 0 0,21 21 0,-21-21 16,22 0-16,-1-1 0,0 1 16</inkml:trace>
  <inkml:trace contextRef="#ctx0" brushRef="#br1" timeOffset="32752.08">5821 4064 0,'0'0'0,"0"42"16,-21-20-16,-1 41 15,22-21-15,-21 1 0,0-1 16,21 0-16,-21 1 0,21 20 16,0-20-16,0 20 0,-21 1 0,0-1 15,-1 1-15,22 20 0,-21-20 0,0-1 16,0 1-16,0-1 0,0 1 16,21-1-16,0 1 0,-22-1 0,22-20 15,0-1-15,0 0 0,0-21 16,0 22-16,0-22 0,0-42 31,22 0-15,-1-1-16,0-20 0,0 21 0</inkml:trace>
  <inkml:trace contextRef="#ctx0" brushRef="#br1" timeOffset="33071.91">5757 4339 0,'0'-63'15,"0"126"-15,0-169 0,0 64 0,0 0 0,0-1 16,0 1-16,0 0 0,21 21 0,1-1 16,-22 1-16,21 0 0,21 0 15,-21 0-15,0 21 0,22 0 16,-22 0-16,21 0 0,1 0 0,-1 0 16,-21 21-16,0 0 0,22 21 15,-22-20-15,-21 20 0,0 0 0,0-21 16,0 22-16,0-1 0,0-21 15,-21 22-15,-1-22 0,-20 0 0,0 21 16,21-21-16,-22 1 0,1-1 16,0-21-16,20 21 0,-20-21 0,21 0 15,-21 21-15,20-21 0,44 0 32,-1-21-32,0 0 15,0 21-15,21-21 0,-20-1 16</inkml:trace>
  <inkml:trace contextRef="#ctx0" brushRef="#br1" timeOffset="33460.11">6498 4022 0,'0'0'16,"0"-21"-16,-21 21 31,0 21-31,21 0 0,-21 0 16,21 0-16,-22 22 0,22-22 15,-21 21-15,21-21 0,0 22 16,0-22-16,0 0 0,0 21 0,0-21 16,0 1-16,0-1 0,21-21 15,1 21-15,20-21 0,-21 21 0,0-21 16,0 0-16,22 0 0,-22 0 16,21 0-16,-21-21 0,1 0 15,20 0-15,-21-1 0,0 1 0,22 0 16,-22-21-16,0 21 0,-21-64 15,0 43-15,0-1 0,0 1 0,0 21 16,-21-22-16,0 1 0,-1 21 16,1 0-16,0 0 0,0 21 15,-21 0-15,20 0 0,1 0 16,0 0-16,0 0 0,0 21 0,0 0 16,21 0-16,-22 0 0,22 0 0,0 22 15,0-22-15,0 0 0,22 0 16,-1 0-16,0 1 0,21-22 0,-21 21 15</inkml:trace>
  <inkml:trace contextRef="#ctx0" brushRef="#br1" timeOffset="33854.31">7175 4085 0,'0'0'0,"-21"0"0,0-21 0,0 21 16,0-21-16,21 0 0,-21 21 0,21-21 15,0-1-15,0 1 16,21 0-16,0 21 16,0 0-16,0-21 0,0 21 15,1 0-15,-1 21 0,0 0 16,0 0-16,0 1 0,-21-1 0,0 21 16,21-21-16,-21 22 0,0-1 15,0-21-15,0 21 0,0-20 0,0-1 16,0 21-16,-21-21 0,0 0 15,21 1-15,-21-22 16,0 0-16,21-22 31,0 1-31,0 0 0,0 0 0,0 0 16,0 0-16,21-1 0,-21-20 16,21 21-16,-21-21 0,21-1 0,0 22 15,1-21-15,-1 21 0,0-22 16,0 22-16,0 0 0,0-21 0,1 20 15,20 1-15,0 0 0,-21-21 0</inkml:trace>
  <inkml:trace contextRef="#ctx0" brushRef="#br1" timeOffset="34343.76">8213 3450 0,'-22'0'15,"1"0"-15,0 21 0,0 1 16,0-1-16,-22 0 0,22 0 15,0 0-15,0 22 0,0-1 0,0-21 16,21 21-16,-22 1 0,22-22 0,-21 21 16,0 1-16,21-1 0,0 0 15,0 1-15,0-1 0,-21 0 16,21-21-16,0 22 0,0-22 16,0 21-16,0-21 0,21 1 0,0-1 15,0-21-15,1 0 0,-1 0 0,0 0 16,21 0-16,1 0 0,-22 0 15,21-21-15,0 21 0,1-22 0,-22 1 16,21 0-16,-21 0 0,1-21 16,20 20-16,-21 1 0,-21-21 0,21 0 15,0 20-15,-21 1 16,0 0-16,0 0 0,-21 21 16,0 0-16,0 0 0,0 21 15,0 0-15,-1 0 0,1 22 16,21-1-16,0 0 0,0-20 15,0-1-15,0 0 0,0 0 16,0 0-16,21 0 0,1 1 16,-22-1-16,21 0 0,-21 0 15,-21-21 17,-1 0-17,22-21-15,-21 21 0,0-21 0,21 0 16,-21-1-16,0 1 0,0 0 15,-1 0-15,1 0 0</inkml:trace>
  <inkml:trace contextRef="#ctx0" brushRef="#br1" timeOffset="34493">7789 3747 0,'106'0'15,"-85"21"-15,22-21 16,-1 0-16,0 21 0,1-21 0,-22 0 15,21 0-15,0 0 0,-20 0 0,20 0 16,-21 0-16,0-21 0,0 21 16</inkml:trace>
  <inkml:trace contextRef="#ctx0" brushRef="#br1" timeOffset="35679.94">10372 4382 0,'0'-22'16,"21"1"0,0 0-16,21 0 0,-21 0 0,22 0 15,-1-22-15,0 22 0,22-21 16,-22-1-16,22 1 0,-22 0 0,0-1 15,1 1-15,-1-21 0,-21 20 16,22 1-16,-43 0 0,0-1 0,0 1 16,0 0-16,0-1 0,0 22 0,0 0 15,0 0-15,-22 21 0,1 0 16,0 0-16,-21 0 0,21 0 16,-1 21-16,-20 21 0,21-21 15,0 22-15,0-1 0,-1 22 0,1-1 16,0 64-16,0-42 15,21-1-15,-21 1 0,21 0 0,0-1 16,-21 1-16,21 21 0,-22-21 0,1 20 16,21 1-16,-21-21 0,21 21 15,0 0-15,-21-22 0,0 1 0,21 0 16,0-1-16,-21 86 16,-1-107-16,22 1 0,0-22 15,0 21-15,0-20 0,0-22 0,0 21 16,0-21-16,0 1 0,22-22 15,-1 0-15,0-22 0,0-20 16,21 21-16,1-21 0,-22-1 0,21-20 16,22 20-16,-22-20 0,0-22 0,1 22 15,-1-22-15,-21 22 0,22-22 16,-22 0-16,-21 1 0,0-22 0,0 21 16,0 0-16,-21 22 0,-22-22 0,1 22 15,21-1-15,-22 1 0,-20-1 16,42 22-16,-22 21 0,1-22 0,0 22 15,21 0-15,-1 0 0,1 21 16,0 0-16,21-21 0,-21 21 16,21-21-16,21 21 15,21-22-15,-20 1 16,20 21-16,0-21 0,1 0 0,-1 0 16,21 0-16,-20-1 0,20 1 15,-20 0-15,20 0 0,-21 0 0,22 0 16,-22-1-16,-21 1 0,22 0 0,-22 0 15,0 21-15,0-21 0,0 21 16,-21-21-16,-21 21 31,0 21-31,0 0 16,0-21-16,0 42 0,-1-21 0,1 1 16,21 20-16,0 0 0,-21-21 15,21 22-15,0-22 0,0 21 0,0-21 16,0 1-16,0-1 0,21 0 15,0 0-15,1-21 0,-1 0 0,21 0 16,-21 0-16,0 0 0,22 0 0,-22 0 16,21 0-16,-21 0 0,22-21 15,-22 0-15,0 0 0,21-1 0,-20 1 16,-22 0-16,0-21 0,21 21 16,-21-22-16,0 1 0,0 21 0,-21-22 15,21 1-15,-22 21 0,1 0 16,0 0-16,-21-1 0,21 1 15,-1 21-15,1 0 0,0 0 0,-21 0 16,21 0-16,-1 21 0,1 1 16,21-1-16,0 0 0,0 21 15,0 1-15,0-22 0,21 0 16,1 0-16,-1 0 0,21 0 16,-21 1-16,0-1 0,22-21 0,-22 0 15</inkml:trace>
  <inkml:trace contextRef="#ctx0" brushRef="#br1" timeOffset="36044.69">11874 4043 0,'0'0'16,"-21"-21"-16,0 0 0,21-1 0,-21 1 16,21 0-16,0 0 0,0 0 15,0 0-15,0-1 16,21 22-16,0 0 0,0-21 0,1 21 15,-1 0-15,0 0 0,21 0 0,-21 0 16,22 21-16,-22 1 0,0-1 16,21 0-16,-20 0 0,-1 0 15,0 22-15,-21-22 0,0 0 16,0 21-16,0-21 0,0 1 0,0-1 16,0 0-16,-21 0 0,21 0 0,-21-21 15,-1 0 1,22-21-1,0 0 1,0 0-16,0 0 0,0-1 16,0 1-16,0 0 0,0-21 0,22 21 15,-1-1-15,0 1 0,0 0 16,0 0-16,0 0 0,22 0 16,-1-1-16,0 1 0</inkml:trace>
  <inkml:trace contextRef="#ctx0" brushRef="#br1" timeOffset="36400.86">13801 3831 0,'0'0'0,"21"0"0,0 0 16,0 0-16,0-21 0,0 21 15,-21-21-15,0 0 16,0 0 0,0 42-1,0 0 1,0 21-16,0-21 0,-21 1 16,21 20-16,-21 0 0,0 1 15,21-1-15,-21-21 0,0 21 0,21 1 16,-22-22-16,22 21 0,-21 1 15,21-22-15,0 0 16,21-21 0,1-21-1,-1 21-15,-21-21 0,21-1 16</inkml:trace>
  <inkml:trace contextRef="#ctx0" brushRef="#br1" timeOffset="36913.11">13801 3768 0,'0'0'0,"-22"-21"0,22-1 16,0 1-16,0 0 0,0 0 16,22 21-16,20-21 15,-21 21-15,21 0 16,-20 0-16,20 0 0,21 0 16,-20 0-16,-1 21 0,0 0 15,1 0-15,-1 0 0,-21 1 0,22 20 16,-22-21-16,-21 0 0,0 43 15,0-43-15,-21 0 0,-1 21 16,-20-20-16,0-1 0,-1 0 0,-41 0 16,41-21-16,1 0 15,0 0-15,21 0 0,-22 0 0,22 0 16,21-21 0,0 0-16,0 0 15,21-1-15,22 22 0,-22-21 0,21 21 16,0 0-16,22 0 0,-22 0 15,1 0-15,20 0 0,1 21 16,-22-21-16,21 22 0,-20 20 0,-1-21 16,0 0-16,1 22 0,-22-22 15,0 21-15,0-21 0,-21 22 0,0-22 16,0 21-16,-21-21 0,0 0 16,0 1-16,-22-1 0,1 0 0,-21 0 15,20 0-15,-20-21 0,-1 21 0,1-21 16,-1 0-16,-42 0 15,64 0-15,21 0 0,-21 0 0,20 0 16,1 0-16,21-21 0,0 0 16,0 0-16,0 0 15,43 0-15,-22-1 0,0 1 16,21 0-16,1-21 0,-1 21 16</inkml:trace>
  <inkml:trace contextRef="#ctx0" brushRef="#br1" timeOffset="37151.72">14986 3768 0,'0'0'0,"0"42"31,0-21-31,0 22 0,-21-22 0,21 21 16,-21 0-16,21 1 0,-22-1 0,22-21 15,0 22-15,0-1 0,0-21 16,0 21-16,0-20 0,0-1 0,0 0 15,0 0-15,0 0 0,0 0 16,0-42 15,22 0-15,-22 0-16</inkml:trace>
  <inkml:trace contextRef="#ctx0" brushRef="#br1" timeOffset="37448.22">14817 3789 0,'0'0'0,"-22"-21"16,22 0-16,0-1 0,0 1 16,22 21-16,-1-21 0,0 21 15,0 0-15,0 0 0,22 0 16,-1 0-16,0 21 0,22 0 0,-22 1 16,22-1-16,-22 0 0,21 21 15,-20-21-15,-1 22 0,0-1 0,-20 0 16,-1 1-16,-21-1 0,0 43 15,0-64-15,-21 21 0,-22-21 16,22 1-16,-21-1 0,-22 0 0,22 0 16,0 0-16,-1 0 0,1-21 15,0 0-15,-1 22 0,1-22 16,21 0-16,0 0 0,21-22 31,0 1-31,21 0 0,21 0 0,-21 0 16,22-22-16</inkml:trace>
  <inkml:trace contextRef="#ctx0" brushRef="#br1" timeOffset="37668.01">15854 3725 0,'-21'106'31,"21"-85"-31,-22 22 16,1-1-16,21 0 0,0 1 15,0-1-15,-21 0 0,21 1 0,-21 20 16,21-42-16,0 1 16,0-1-16,0 0 0,0 0 0,21-21 31,0 0-31,-21-21 16</inkml:trace>
  <inkml:trace contextRef="#ctx0" brushRef="#br1" timeOffset="37949.05">15727 3831 0,'0'0'0,"0"-21"16,0 0-16,0-43 15,21 64-15,21-21 0,-21 21 16,22 0-16,-22-21 0,21 21 16,22 0-16,-22 0 0,0 0 15,22 0-15,-22 21 0,22 0 0,-22 1 0,0 20 16,-20-21-16,-1 21 0,0 1 15,-21-1-15,0 0 0,0-20 0,0 20 16,-21 0-16,0 1 0,-1-22 16,-20 21-16,0-21 0,21 0 0,-22 1 15,1-1-15,0 0 0,-1 0 16,1 0-16,21-21 0,-22 0 16,22 21-16,0-21 0,0 0 0,0 0 15,0 0-15,21-21 0,0 0 16</inkml:trace>
  <inkml:trace contextRef="#ctx0" brushRef="#br1" timeOffset="39272.1">17230 3768 0,'0'0'0,"-22"0"16,22 21-1,-21 0-15,21 0 0,0 0 16,0 22-16,0-1 0,0-21 16,0 22-16,0-1 0,0 0 0,0-21 15,0 22-15,0-22 0,0 21 16,-21-21-16,21 1 0,0-1 0,0 0 15,-21 0-15,0-42 32,21 0-17,0 0-15,0-1 16,0-20-16,0 21 0,0-21 0,0-1 16,21 1-16,0 0 0,0-1 0,0 1 15,1 21-15,-1-22 0,0 22 16,0 0-16,21 0 0,-20 0 0,-1 21 15,0 0-15,0 0 0,0 0 16,0 0-16,1 0 0,-1 21 0,-21 0 16,21 21-16,0-20 0,-21 20 15,0-21-15,0 21 0,21 1 0,-21-22 16,21 21-16,-21-21 16,0 1-16,0-1 0,0 0 0,0 0 15,0 0-15,22-21 31,-1 0-31,-21-21 0,21 0 16,0 0-16,0 0 16,0-22-16,1 22 0,-1 0 0,0-21 15,21 20-15,-21-20 0,1 21 16,-1-21-16,0 20 0,0 1 0,-21 0 16,0 0-16,21 0 0,0 21 15,-21 21 1,0 0-16,0 0 0,0 0 15,0 1-15,0 20 0,0 0 0,0-21 16,0 22-16,0-1 0,0 0 16,0-20-16,0-1 0,0 21 15,22-21-15,-22 0 0,21 1 16,0-22-16,0 0 0,0 0 16,0 0-16,1 0 0,20 0 0,-21 0 15,21 0-15,1-22 0,20 22 16,-20-21-16,-1 0 0,0 0 0,1-21 15,-1 20-15,-21-20 0,21 21 16,-20-21-16,-22-1 0,0 22 0,0 0 16,0-21-16,0 20 0,0 1 15,0 0-15,0 0 0,-22 21 16,1 0-16,-21 0 0,21 0 0,0 21 16,-22 0-16,22 0 0,0 1 15,-21 62-15,20-41 0,22-22 16,0 21-16,0 0 0,0 1 15,0-22-15,0 21 0,22-21 0,-1 1 16,0-1-16,0-21 0,21 21 16,-20-21-16,20 0 0,-21 0 0,21 0 15,1 0-15,-1 0 0,22-21 0,-22 21 16,0-21-16,1-1 0,-1 1 16,-21 0-16,21-21 0,1-1 15,-22 22-15,21-63 16,-21 41-16,1 1 0,20-43 15,-42 43-15,0 0 0,0-1 16,0 1-16,0 21 0,0 0 0,0-1 16,-21 44-1,0-1-15,-1 21 0,1 0 16,21-20-16,-21 20 0,21 0 16,-21 1-16,21-1 0,0 0 0,0 1 15,0-1-15,0 0 0,0-21 16,0 1-16,0 20 0,21-42 0,0 21 15,0 0-15,1-21 16,20 0-16,-21 0 0,0 0 16,0 0-16,22 0 0,-22-21 0,0 0 15,0 0-15,22-22 0,-22 1 16</inkml:trace>
  <inkml:trace contextRef="#ctx0" brushRef="#br1" timeOffset="39712.07">19685 3535 0,'0'0'15,"0"-21"-15,0 0 0,0 42 16,0 0-16,-21 0 0,0 0 16,21 22-16,-22-1 0,1 0 0,21 1 15,-21-1-15,21 0 0,-21 1 16,0-1-16,21-21 0,-21 85 16,-1-64-16,22-21 15,0 1-15,0-1 0,0 0 16,0 0-16,0-42 31,0 0-31,0 0 16,0-1-16,22 1 0,-1-21 15,0 21-15,0-22 0,0 22 16,0 0-16,22-21 0,-1 21 0,-21-1 0,22 1 16,20 0-1,-42 21-15,0 0 0,1 0 0,-1 21 16,-21 0-16,21 1 0,-21-1 15,0 21-15,0-21 0,0 22 0,0-1 16,0 0-16,0-21 0,-21 22 16,21-22-16,-21 21 0,21-21 0,-22 1 15,22-1-15,0 0 16,-21-21-16,0 0 16,0 0-1,21-21-15,-21 0 16,0-1-16,-1-20 0,1 21 15</inkml:trace>
  <inkml:trace contextRef="#ctx0" brushRef="#br1" timeOffset="39901.01">19113 3768 0,'-42'0'31,"63"0"-15,0 0-16,1 0 15,-1 0-15,21 0 0,-21 0 16,22 0-16,-1 0 0,0 21 0,1-21 16,-1 0-16,0 0 0,1 0 15,-1 0-15,0 0 0,1 0 16,-1 0-16</inkml:trace>
  <inkml:trace contextRef="#ctx0" brushRef="#br1" timeOffset="40303.44">20489 3810 0,'0'0'0,"-84"0"31,62 0-31,1 0 0,0 0 16,0 0-16,0 21 0,0 0 15,-1-21-15,22 22 0,-21-1 0,0 0 16,21 0-16,-21 21 0,21-20 15,0-1-15,0 0 0,0 0 0,0 0 16,0 0-16,0 1 0,21-1 16,0 0-16,0-21 0,1 0 15,20 0-15,-21 0 0,0 0 16,0 0-16,1 0 0,-1 0 0,0-21 16,0 0-16,0-1 0,0 1 15,1 0-15,-22 0 0,0-21 0,21 20 16,-21 1-16,0-21 0,0 21 0,0 0 15,0-1-15,0 1 0,0 0 16,-21 0-16,-1 21 16,1 0-16,0 0 0,0 0 15,0 0-15,21 21 16,0 0-16,0 0 16,0 1-16,21-1 0,0-21 15</inkml:trace>
  <inkml:trace contextRef="#ctx0" brushRef="#br1" timeOffset="41104.11">21018 3895 0,'0'0'0,"0"-21"0,0-1 16,0 1-16,0 0 16,0 0-16,-21 21 15,0 0 1,-21 0-16,21 0 0,-1 21 15,1-21-15,0 21 0,-21 0 0,21 1 16,-1 20-16,1-21 0,0 0 16,21 22-16,0-22 0,0 0 0,0 0 15,0 0-15,0 0 0,0 1 16,0-1-16,21-21 16,0 21-16,22-21 0,-22 0 0,0 0 15,0-21-15,0 21 16,1-21-16,-1-1 0,0 1 0,0 0 15,-21-21-15,21 21 0,0-22 16,1 22-16,-22-21 0,21-1 0,0 1 16,0 0-16,-21-1 0,42-62 15,-42 62-15,0 1 0,22 0 16,-1-1-16,-21 22 0,0 0 16,0 0-16,0 0 0,0 42 15,0 0 1,0 0-16,0 21 0,-21-20 0,21 20 15,-22 0-15,1 1 16,21-1-16,0 0 0,0 1 0,0-1 16,0-21-16,0 21 0,0 1 15,0-22-15,0 21 0,0-21 0,0 22 16,0-22-16,0 0 0,0 0 16,0 0-16,21-21 0,1 0 15,-1 0-15,0 0 16,0 0-16,0 0 0,-21-21 0,21 0 15,1 0-15,-1 0 0,0 0 16,0-1-16,0 1 0,22 0 0,-22 0 16,0-21-16,0 20 0,0 1 0,0-21 15,1 21-15,-22 0 16,0-1-16,21 22 0,-21 22 31,0-1-31,0 0 16,0 0-16,0 21 0,0-20 15,0-1-15,0 0 0,0 21 0,0-21 16,0 1-16,0 20 0,0-21 16,0 0-16,0 0 0,0 1 0,0-1 15,-21-21-15,21 21 0,0 0 16,-22-21-16,1 0 16,0 0-16,21-21 46,0 0-46,0 0 16,-21 21-16</inkml:trace>
  <inkml:trace contextRef="#ctx0" brushRef="#br1" timeOffset="42525.09">487 6498 0,'0'0'0,"-21"0"0,-1 0 15,1 0-15,0 0 0,0 21 0,0-21 16,0 0-16,-22 22 0,22-22 16,-21 21-16,-1-21 0,1 21 15,21-21-15,-21 21 0,-1-21 16,22 0-16,0 21 0,21 0 15,0 1-15,0-1 16,21 0-16,21-21 16,1 21-16,41 0 0,1-21 15,0 0-15,21 21 0,-22-21 0,22 0 16,0 0-16,0 0 0,0 0 16,-22 0-16,22 0 0,0 0 0,-21 0 15,-1 0-15,-20 0 0,-1 0 16,1 0-16,-22 0 0,0 0 0,-20 0 15,-1-21-15,0 21 16,-21-21-16,-21 0 16,0 21-16,-1 0 0,-20-21 15,0 21-15,-1-21 0,1 21 16,0-22-16,-22 22 0,22 0 0,0-21 16,-1 21-16,1 0 0,21 0 15,-22-21-15,22 21 0,0 0 16,63 0 15,-20 0-31,20 0 0,0 0 16,1 0-16,20 0 0,-21 0 0,1 0 15,-1 21-15,0-21 16,1 21-16,-22 1 0,0-1 0,0 0 16,-21 0-16,0 0 0,0 0 15,0 22-15,-42-22 0,21 0 0,0 0 16,-22 0-16,1 22 0,0-22 15,-1-21-15,1 21 0,21 0 0,-22 0 16,22-21-16,0 0 0,0 0 16,0 0-16,21-21 15,0 0 1</inkml:trace>
  <inkml:trace contextRef="#ctx0" brushRef="#br1" timeOffset="44064.04">2519 6371 0,'0'0'0,"0"-21"0,0 0 0,-21 0 16,21 0-16,0-1 0,0 1 16,0 0-16,0 0 0,0 0 0,-22 0 15,22-1-15,0 1 0,-21 0 16,21 0-16,0 0 0,0 0 0,0 42 31,-21 0-15,21 0-16,0 21 0,0-20 15,0 20-15,0 0 0,0 1 16,0-1-16,0 21 0,0-20 0,0 20 16,21-20-16,0-1 0,-21 0 15,22 1-15,-1-1 0,0-21 0,-21 21 16,21-20-16,0-1 0,0-21 16,1 0-16,-1 0 0,0 0 0,0 0 15,0 0-15,0 0 0,22-21 16,-22-1-16,0 1 0,0-21 15,0 21-15,22-22 0,-22-20 0,0 21 16,21-64-16,-20 63 16,-1-20-16,-21 21 0,0-1 0,0-20 15,0 20-15,0 1 0,21 0 16,-21 21-16,0-22 0,0 22 16,0 0-16,0 42 15,0 0 1,21 0-16,-21 1 0,0-1 0,21 21 15,-21 0-15,0-20 0,0 20 16,0 0-16,0 22 0,0-22 0,0 0 16,21 22-16,-21-22 0,22 1 15,-22-1-15,21-21 0,-21 21 16,21-20-16,0-1 0,0 0 0,0-21 16,1 0-16,20 0 0,-21 0 15,43 0-15,-22-21 0,0 21 16,1-43-16,-1 22 0,0 0 15,43-64-15,-64 64 0,21-21 16,-20 0-16,-1-1 0,0 22 16,-21 0-16,0-21 0,0 20 15,0 1-15,-21 21 16,0 21 0,21 1-16,-22-1 0,22 0 15,0 0-15,0 0 0,0 22 16,0-22-16,0 0 0,22 21 15,-1-21-15,-21 1 0,21 20 0,0-21 16,-21 0-16,0 0 0,21 1 16,-21-1-16,21 0 0,-42-21 31,0 0-15,0-21-16,21 0 0,-21 21 0,0-22 15,-1 1-15,1 0 0,0 0 16,0 0-16,0 21 0,0-21 15,-1 21 1,1 0-16,21 21 16,0 0-1,0 0-15,0 0 0,21-21 0,1 21 16,-1 1-16,0-1 0,21-21 16,-21 21-16,1-21 0,20 0 0,-21 0 15,21 0-15,-20 0 0,20 0 16,-21 0-16,21 0 0,-20-21 0,20 0 15,-21-1-15,21 1 0,-20 0 0,20 0 16,-21 0-16,21-22 0,-20 22 16,-1-21-16,0 0 0,0 20 0,0 1 15,-21-21-15,0 21 16,0 0-16,0-1 0,-21 22 31,0 0-31,0 0 0,21 22 0,-21-1 16,-1 0-16,22 21 0,-21-21 0,21 22 15,0-22-15,0 21 0,0-21 16,0 43-16,0-43 0,0 0 16,21 0-16,1 1 15,-1-22-15,0 0 0,0 0 0,21 0 16,-20 0-16,20 0 0,0 0 16,-21-22-16,64 1 15,-64 0-15,22 0 0,-1 0 0</inkml:trace>
  <inkml:trace contextRef="#ctx0" brushRef="#br1" timeOffset="44718.26">6138 6138 0,'0'0'0,"21"-21"0,22-63 15,-43 62 1,0 1-16,0 0 0,0 0 16,0 0-16,0 0 0,0-1 15,-43 86 1,43-22-1,0 1-15,-21-1 0,21 0 0,0 22 16,0-22-16,-21 22 0,21-1 16,0-21-16,0 22 0,0-1 0,0 22 15,0-43-15,0-20 0,0 20 16,0-21-16,0 0 0,0 0 16,21-21-1,0-21-15,-21 0 16,22 0-16,-1-21 0,0 20 15,0-20-15</inkml:trace>
  <inkml:trace contextRef="#ctx0" brushRef="#br1" timeOffset="44944.37">6519 6138 0,'0'0'0,"21"-63"15,1 21-15,-1-22 0,0 22 16,0-1-16,-21 1 0,0 0 16,0 21-16,0-1 0,0 44 15,0-1-15,0 0 0,0 21 16,0 1-16,0-1 0,0 0 15,0 22-15,0-22 0,0 0 16,0 22-16,0-22 0,0 22 0,0-22 16,0 0-16,-21 22 0,21-22 0,0-21 15,0 22-15,0-22 0,0 21 16,0-21-16,0 1 16,0-44-1,0 1 1</inkml:trace>
  <inkml:trace contextRef="#ctx0" brushRef="#br1" timeOffset="45116.28">6286 6350 0,'0'0'15,"-21"-21"1,21 0-16,21 21 16,1 0-16,-1 0 0,0 0 15,21-21-15,1 21 0,-1 0 16,0 0-16,22 0 0,-22-22 0,22 22 15,-1 0-15,-21 0 0,64 0 16,-63 0-16,-1 0 0,0 0 16</inkml:trace>
  <inkml:trace contextRef="#ctx0" brushRef="#br1" timeOffset="47744.09">7387 6308 0,'0'0'15,"21"0"-15,0 0 16,1-21-16,-22-1 0,0 1 15,0 0-15,0 0 16,0 0-16,0 0 16,0-1-16,0 1 0,-22 0 0,1 0 15,0 0-15,0 0 16,0 21-16,0 0 0,-1 0 0,1 0 16,0 21-16,0-21 0,0 21 15,21 0-15,-21 21 0,-1-20 0,1 20 16,21-21-16,-21 21 0,21 1 15,-21-22-15,21 21 0,0 1 0,0-1 16,0-21-16,0 0 0,0 22 16,21-22-16,0-21 15,0 0-15,1 0 0,-1 0 0,0 0 16,0 0-16,0-21 0,0-1 0,1 1 16,-1 0-16,0 0 0,0 0 15,0-22-15,0 22 0,-21 0 0,0-21 16,22 21-16,-22-1 0,0-20 15,0 0-15,0 21 16,0 42 15,0 0-31,0 0 0,0 0 16,0 0-16,0 22 0,0-22 0,0 21 16,0 1-16,0-22 0,0 21 15,0-21-15,21 0 0,0 1 16,-21-1-16,21 0 0,21-21 15,-20 0-15,-1 0 0,21 0 0,-21 0 16,22 0-16,-1-21 0,0 21 0,-21-43 16,22 22-16,-1 0 0,-21-21 15,22 21-15,-22-22 0,0 22 0,-21-21 16,0 21-16,0-1 0,0-20 16,0 21-16,0 0 0,0 0 0,0 42 46,0 0-46,0 0 0,0 0 16,0 22-16,0-22 0,0 0 16,-21 21-16,21-21 0,0 22 0,0-22 15,0 0-15,0 0 0,-21 0 16,21 1-16,0-1 0,0 0 16,-22-21-16,22-21 31,0 0-31,0-1 0,0-20 15,0 21-15,0 0 16,0-22-16,22 22 0,-22-21 0,21 21 0,-21 0 16,21-22-16,-21 22 15,21 0-15,0 0 0,0 21 16,1 0-16,-1 21 16,-21 0-16,21 0 15,-21 0-15,21 22 0,-21-22 0,0 0 16,21 21-16,-21-20 0,21 20 15,1-21-15,-22 21 0,21-20 0,0-1 16,-21 0-16,21-21 0,-21 21 0,21-21 16,0 0-16,1 0 15,-1 0-15,0-21 0,0 21 16,0-21-16,-21 0 0,21-1 16,1-20-16,-1-21 0,0 41 15,0-20-15,-21 21 0,21-21 16,0-1-16,1 22 0,-22 0 15,21-21-15,0 20 0,-21 1 16,21 21-16,0 0 0,-21 21 16,0 1-1,21-1-15,-21 0 0,0 0 0,0 0 16,0 22-16,0-22 0,0 21 16,22 0-16,-22-20 0,0 20 0,0-21 15,21 21-15,0-20 0,-21-1 16,21 0-16,0 0 0,-21 0 15,21-21-15,1 0 0,-1 0 0,0 0 0,0 0 16,21 0-16,-20 0 16,-1-21-16,0 0 0,21 21 0,-21-21 15,1-22-15,-1 22 0,0 0 16,0-21-16,0 21 0,0-22 0,1 22 16,-1-21-16,0 21 0,0-22 0,0 22 15,0 0-15,22-21 16,-22 20-16,0 22 0,0 0 0,-21 22 47,0-1-47,0 0 31,0-42 0,0 0-15,0-1-16,0 1 15,-21 21 1,0-21-16,0 21 0,0 0 16,-1 0-1,1 0-15,0 0 0,21 21 0,-21-21 16,0 21-16,21 1 0,-21-1 16,-1 0-16,1 21 0,21-21 15,0 22-15,-21-22 0,0 42 16,21-20-16,0-1 0,0-21 15,0 22-15,0-22 0,0 0 0,0 0 16,21 0-16,0-21 0,0 21 0,1-21 16,20 0-16,-21 0 0,43 0 15,-22 0-15,0-21 0,1 0 16,-22 0-16,21 0 0,0 0 16,-20-1-16,20-20 0,0 21 0,-21-21 15,1 20-15,-1-20 0,0 21 16,-21 0-16,0-22 0,0 22 0,0 0 15,-21 21 1,0 0 0,-1 0-16,22 21 15,0 0-15,0 1 16,22-1-16,-1 0 0,0 0 16,0 0-16,0 0 0,-21 1 15,21-1-15,1 0 0,-22 0 0,21 0 16,0 0-16,-21 1 0,21-22 0,0 21 15,0-21-15,1 0 0,-1 0 0,0 0 16,21 0-16,-21 0 0,1 0 16,20-21-16,0-1 0,-21 22 15,22-21-15,-22-21 0,0 21 0,21 0 0,-20-1 16,-1-20-16,-21 21 16,21 0-16,-21 0 0,0-22 0,0 22 15,0-21-15,0 21 16,0-1-16,-21 22 15,0 0-15,-1 0 0,22 22 16,0-1-16,-21-21 0,0 21 16,0 0-16,21 0 0,-21 22 0,21-22 15,0 0-15,-21 21 0,21-21 16,0 22-16,0-22 0,0 21 0,0-21 16,0 1-16,21 20 15,0-42-15,21 21 0,-21-21 16,22 0-16,-22 0 0,64 0 15,-64 0-15,21 0 0,0-21 0,1 0 16,-22 0-16,21-1 0,1 1 16,-1-21-16,-21 21 0,21-22 0,-20 22 15,-1 0-15,0-21 0,0 21 16,0-22-16,-21 22 0,0 0 16,0-21-16,-21 42 15,0 0-15,0 0 0,0 0 0,-1 21 16,1 0-16,21 0 0,-21 0 15,21 0-15,0 1 16,0 20-16,0-21 0,0 0 0,0 0 16,0 1-16,0 20 0,21-21 15,-21 0-15,21 0 0,1-21 16,-22 22-16,21-22 16,-42-22 15,-1 22-31,1 0 15,0 0 1,0 0-16,21 22 31,0-1-31,0 0 16,21 0-16,0-21 16,0 0-16,1 0 0,-1 0 15,0 0-15,0 0 0,21 0 0,-20 0 16,20-21-16,0 0 0,1 21 15,20-43-15,-21 1 0,1 21 16,-1 0-16,-21-22 0,22 1 0,-22 21 16,21-21-16,-21-1 0,0 1 15,1 0-15,-1-1 0,0 1 16,-21 0-16,21-22 0,-21 22 0,21-1 16,-21 22-16,0-21 0,0 21 15,0 42 1,-21 0-1,0 0-15,0 22 0,21-1 0,-21 0 16,-1-21-16,1 22 0,0-1 16,0 0-16,0 1 0,21-22 0,0 64 15,-21-64-15,21 21 16,0-21-16,0 22 0,0-22 0,0 0 16,0 0-16,21 0 15,0-21-15,0 0 0,0 0 16,0 0-16,1-21 0,-1 0 15,0 0-15,0 0 16,0-1-16,0 1 0,-21 0 0,0 0 16,0 0-16</inkml:trace>
  <inkml:trace contextRef="#ctx0" brushRef="#br1" timeOffset="47927.7">11091 6075 0,'0'0'0,"0"21"15,21-21-15,1 0 16,20 0-16,0 0 0,22 0 16,-22 0-16,22 0 0,-22 0 0,21 0 15,-20 0-15,-1 0 0,0 0 16,-20 0-16,20 0 0,-21 0 16,0 0-16,22-21 0,-22 21 15</inkml:trace>
  <inkml:trace contextRef="#ctx0" brushRef="#br1" timeOffset="48883.1">12594 6138 0,'0'0'0,"0"-21"0,21 0 15,-21 0-15,21 0 0,-21 0 16,22-1-16,-1 22 0,0-21 16,0 21-16,0-21 15,0 21-15,1 0 0,-1 0 0,0 0 16,21 0-16,-21 21 0,1-21 0,-1 21 15,0 1-15,21-1 0,-42 21 16,21-21-16,-21 0 0,22 22 0,-22-22 16,0 0-16,0 21 0,0-20 15,0-1-15,0 21 0,0 0 16,-22-20-16,22-1 0,-21-21 31,0-21-15,21-1-16,0 1 15,0 0-15,0-21 0,0 21 0,0-1 16,0 1-16,21 0 0,0-21 16,1 21-16,-1-22 0,0 22 0,0-21 15,21 21-15,-20-1 0,20 1 0,0 0 16,1 0-16,-1 21 0,-21 0 16,21 0-16,-20 0 0,20 21 0,-21 0 15,0 0-15,0 22 16,-21-22-16,0 0 0,22 21 0,-22-20 15,0 20-15,0-21 0,0 0 0,0 22 16,0-22-16,0 0 0,-22 0 16,22 0-16,0 0 0,0-42 31,0 0-15,0 0-16,0 0 0,22 0 15,-22-1-15,21 1 0,0-21 0,21 21 16,-21-22-16,1 1 0,-1 21 15,21-21-15,-21-1 0,22 22 16,-1-21-16,-21 21 0,21-1 0,1 22 16,-1 0-16,-21 0 0,22 0 15,-22 22-15,0-1 0,0 0 0,-21 21 16,0-21-16,0 22 0,0-22 16,0 21-16,0-21 0,0 1 0,-21 20 15,21-21-15,-21 0 0,0 0 16,-1 1-16,22-1 0,0 0 0,0 0 15,0 0-15,22-21 16,-1 0-16,21 0 16,-21-21-16,22 0 0,-1 21 0,21-21 15</inkml:trace>
  <inkml:trace contextRef="#ctx0" brushRef="#br1" timeOffset="49600.11">14922 6075 0,'22'-21'16,"-44"42"-16,65-63 0,-43 20 15,0 1-15,0 0 0,-21 0 0,-1 21 16,1-21-16,0 0 0,0 21 16,0 0-16,-22 0 0,22 0 0,0 0 15,-21 0-15,21 21 0,-22-21 16,22 21-16,0 21 0,-21-21 0,20 1 16,1 20-16,0-21 0,0 0 15,0 22-15,0 20 16,21-42-16,0 0 0,0 22 0,0-22 15,21 0-15,0 0 0,0-21 16,0 0-16,0 0 0,1 0 0,20 0 16,-21 0-16,21 0 0,-20-21 0,-1 21 15,21-21-15,-21 0 0,0 0 16,1-1-16,-1 1 0,0 0 0,0 0 16,0-21-16,0 20 0,-21-20 15,0 21-15,0-21 0,22 20 0,-22-41 16,21 21-16,-21 20 15,0 1-15,0 42 32,0 1-32,0-1 0,-21 21 15,21-21-15,0 0 0,-22 22 0,22-22 16,0 21-16,0-21 0,0 22 16,0-22-16,0 0 0,0 21 0,0-20 15,22-1-15,-1-21 0,0 21 16,0 0-16,0-21 0,22 0 15,-22 0-15,0 0 0,21 0 0,1 0 0,-22-21 16,21 0-16,0 21 0,-20-21 16,20-1-16,-21 1 0,21 0 15,-20-21-15,-1 21 0,0-1 0,0-20 16,0 0-16,0-1 0,-21 1 16,0 0-16,0-1 0,0 1 0,0-21 15,0 20-15,0 1 0,0 0 16,0 20-16,0 1 0,0 0 0,0 42 15,0 0 1,0 22-16,-21-1 0,0 0 0,21 1 16,-21 20-16,21-20 0,-21-1 15,0 0-15,21 22 0,0-43 0,0 21 16,0 1-16,0-22 0,0 21 16,0-21-16,0 0 0,0 1 0,21-22 15,-21 21-15,21-21 16,0 0-16,21 0 0,-20 0 15,-1-21-15,0-1 0,0 1 0</inkml:trace>
  <inkml:trace contextRef="#ctx0" brushRef="#br1" timeOffset="49780.07">15473 5969 0,'0'0'0,"-21"0"0,-1 0 0,22 21 31,22-21-15,-1 0-16,0 0 0,21 0 16,1 0-16,-1 0 0,0 0 0,1 0 15,-1 0-15,0 0 0,1 0 16,-1 0-16,-21-21 0</inkml:trace>
  <inkml:trace contextRef="#ctx0" brushRef="#br1" timeOffset="50903.93">16214 5842 0,'-64'-21'32,"43"21"-32,0 0 0,0 0 15,-1 21-15,1 0 16,0 0-16,21 1 0,-21 20 0,0-21 16,0 21-16,-1-20 0,22 20 15,0-21-15,-21 21 0,21-20 0,-21-1 16,21 21-16,0-21 0,0 0 0,0 1 15,0-1-15,21 0 0,0 0 16,1-21-16,20 0 0,-21 21 0,21-21 16,-20 0-16,20 0 0,0-21 15,1 21-15,-22-21 0,21 0 0,0 0 16,1-1-16,-22-20 0,21 21 16,-21-21-16,22 20 0,-22-41 15,21 21-15,-21-1 0,43-84 16,-43 64-16,0 20 0,0-20 15,1 21-15,-22-1 0,0 22 0,0 0 16,0 0-16,0 42 16,-22 0-16,1 0 0,0 22 15,0-1-15,0 0 0,21 22 16,-21-22-16,-1 0 0,1 1 0,0 20 16,0-20-16,0-1 0,21-21 15,0 21-15,-21-20 0,21 20 0,-22 0 16,1-21-16,21 1 0,0-44 47,21 1-47,1 21 15,-1-21-15,0-21 0,21 21 16,-21-1-16,1 1 0,20-21 0,-21 21 16,21 0-16,-20-22 0,-1 22 15,21 21-15,-21-21 0,0 21 0,1-21 16,-1 21-16,0 0 15,-21 21-15,21 0 0,-21 0 16,0 0-16,0 1 0,0-1 0,0 21 16,0-21-16,0 0 0,0 1 0,0-1 15,0 0-15,0 0 0,0 0 16,0 0-16,21-21 0,-21 22 16,21-22-16,1 0 0,-1 0 0,0 0 15,0 0-15,0 0 0,0 0 16,22 0-16,-22 0 0,21-22 0,-21 1 15,22 21-15,-22-21 0,0 0 0,21 0 16,-20 0-16,-1-1 0,0 1 16,-21-21-16,21 21 0,-21 0 0,0-1 15,0 1-15,0 0 0,0 0 16,-21 21-16,0 0 16,0 0-16,-1 0 0,1 21 15,21 0-15,-21 0 0,0 1 16,0-1-16,0 21 0,21-21 0,0 0 15,0 1-15,0-1 0,0 0 16,0 0-16,0 0 0,0 0 0,21-21 16,0 22-16,0-22 0,0 0 15,0 0-15,22 0 0,-22 0 0,21 0 16,1 0-16,20 0 0,-21 0 0,1 0 16,-1-22-16,0 1 0,1 21 15,-1-21-15,-21 0 0,22 0 0,-22 0 16,0-1-16,0 1 0,0-21 15,-21 21-15,0 0 0,0-1 0,0 1 16,0 0-16,0 0 0,-21 21 16,0 0-16,0 0 15,0 0-15,-1 21 0,22 0 0,-21 0 16,21 1-16,0-1 0,0 0 16,0 0-16,21 0 0,1 0 0,-22 1 15,0-1-15,0 0 0,21 0 16,-21 0-16,21 0 0,0-21 15,-21 22-15,0-1 0,0 0 0,0 0 16,0 0-16,-21-21 0,-21 0 16,20 0-16,1 0 0,0 0 0,0 0 15,0 0-15,0 0 16,21-21-16,0 0 0</inkml:trace>
  <inkml:trace contextRef="#ctx0" brushRef="#br1" timeOffset="52041.79">19600 6138 0,'0'0'15,"21"0"-15,1 0 0,-1 0 0,21 0 16,-21 0-16,0 0 16,22 0-16,-22-21 0,21 21 0,1-21 15,-1 0-15,0 21 0,1-21 16,-1-22-16,0 22 0,-21-21 0,22 21 15,-1-22-15,-21 1 0,0-21 16,1 20-16,-1-20 0,-21 20 16,0-20-16,0 21 0,0-1 15,0 1-15,0 0 0,0 20 0,0 1 16,0 0-16,0 0 0,-21 21 16,-1 21-16,1 0 15,21 0-15,-21 22 0,21 20 0,0-20 16,-21 20-16,21 1 15,-21 20-15,0-20 0,21-1 0,0 22 16,-22-22-16,22 1 0,-21 21 0,21-1 16,0 1-16,-21 0 0,21-1 15,0 1-15,0 0 0,0-1 0,0-20 16,0 20-16,0-20 0,-21 21 16,21-22-16,-21 1 0,21-22 0,0 21 15,0-20-15,0-22 0,0 0 16,0 0-16,0 0 0,21-21 15,0-21-15,0 0 0,0 0 0,22 0 16,-22-22-16,21 1 0,1 0 16,-1-1-16,0 1 0,1 0 0,-1-1 15,0-20-15,-21 21 0,1-22 16,-1 1-16,0-1 0,-21 1 16,0-1-16,0-21 0,0 22 0,-21-1 15,0 22-15,-1-21 0,-20 20 16,21 1-16,-21 21 0,20-22 0,1 22 15,-21 0-15,21 0 0,21 0 16,-21 21-16,21-21 0,-22 21 16,22-22-16,22 22 15,-1-21-15,0 21 0,21-21 16,-21 21-16,22 0 0,-1-21 0,0 21 16,1-21-16,-1 21 0,0-21 15,1-1-15,-1 22 0,0-21 0,1 0 16,-22 21-16,0-21 0,0 21 15,0 0-15,1 0 0,-22 21 32,0 0-32,-22 22 15,1-22-15,21 0 0,0 0 0,-21 21 16,21-20-16,0-1 0,-21 0 16,21 21-16,0-21 0,0 1 0,0-1 15,21 0-15,0 0 16,0-21-16,22 0 0,-22 0 0,0 0 15,21 0-15,-20 0 0,20 0 0,-21 0 16,0 0-16,22-21 16,-22 0-16,0 0 0,0-1 0,0 1 15,0 0-15,-21-21 0,0 21 0,0-22 16,0 1-16,0 0 0,0-1 16,0 1-16,-21 21 0,0 0 0,0-1 15,0 1-15,0 21 0,-1 0 16,-20 0-16,21 0 0,0 0 0,-22 21 15,22 1-15,21-1 0,0 0 16,0 0-16,0 0 0,0 22 0,0-22 16,0 0-16,21 0 0,1 0 15,-1-21-15,0 21 0,21 1 0,-21-22 16,1 0-16,20 0 0,-21 0 16</inkml:trace>
  <inkml:trace contextRef="#ctx0" brushRef="#br1" timeOffset="52419.09">21548 5969 0,'0'0'0,"0"-21"0,0 0 16,0 0-16,0-1 0,0 1 15,0 0-15,-22 0 0,22-21 0,0 20 16,0 1-16,0 0 0,0 0 16,22 21-16,-1-21 0,0 0 0,0 21 15,0 0-15,22 0 0,-22 0 16,21 21-16,-21 0 0,22 0 0,-22 21 15,0-20-15,0 20 0,0 0 16,0 1-16,-21-1 0,22 0 16,-22-21-16,0 22 0,0-22 0,0 21 15,0-21-15,-22 1 0,22-1 16,-21 0-16,0-21 16,0 0-16,21-21 15,0 0 1,0-1-16,21 1 0,0 0 0,-21 0 15,21 0-15,1-22 0,-1 22 16,0-21-16,0 0 0,0-1 0,0 1 16,-21 0-16,22 20 0,-1 1 15,-21 0-15,0 0 0,-43 21 16,1 21 0,0 0-16</inkml:trace>
  <inkml:trace contextRef="#ctx0" brushRef="#br1" timeOffset="53216.63">6138 7789 0,'0'0'0,"-21"-21"16,0 0-16,21 0 0,-21 0 0,21 0 0,0-1 15,0 1-15,0-21 16,0 21-16,0 0 0,0-22 0,0 22 16,21 0-16,0 0 0,0 21 0,0-21 15,1 21-15,-1 0 0,21 0 16,-21 21-16,22 21 0,-1-21 0,-21 22 15,21 20-15,1-21 0,-22 1 16,0 20-16,0 1 0,0-22 0,-21 22 16,0 63-16,0-85 0,0 21 15,0-20-15,0-22 0,0 21 16,0-21-16,0 1 0,0-1 0,0-42 31,0-1-31,0-20 16,0 21-16,0-21 0,22-1 15,-1 1-15,0-22 0,0 22 16,0-21-16,0 20 0,22-20 0,-22-1 16,21 22-16,-21-22 0,22 1 15,-22 21-15,21-1 0,-21 1 0,22 21 16,-22-22-16,0 43 0,0-21 0,0 21 16,1 0-16,-1 21 15,0 1-15,0-1 0,0 0 0,0 0 16,1 0-16,-22 22 0,21-22 15,0 21-15</inkml:trace>
  <inkml:trace contextRef="#ctx0" brushRef="#br1" timeOffset="54182.08">7556 8065 0,'0'0'0,"22"0"15,-1 0-15,0-22 0,0 1 16,0 0-16,0 0 0,1-21 0,-1 20 15,-21 1-15,0 0 0,21-21 16,-21 21-16,0-22 0,0 22 0,0 0 16,-21-21-16,0 20 0,-1 1 15,1 0-15,-21 21 0,21 0 16,0 0-16,-22 0 0,1 0 0,21 0 16,-22 21-16,22 0 0,0 1 0,-21 20 15,21-21-15,-1 21 0,22 1 16,-21-1-16,21 0 0,-21 1 0,21-1 15,0 0-15,0 1 0,0-1 16,0 0-16,0-20 0,21-1 0,0 0 16,1-21-16,20 0 0,-21 0 15,0 0-15,22-21 0,-22 21 16,21-21-16,-21-22 0,22 22 0,-22 0 16,21-21-16,-21 20 0,0-20 15,1 0-15,-1 21 0,-21-22 16,0 1-16,0 21 0,0-22 0,0 22 15,0-21-15,0 21 0,0 0 16,0-1-16,-21 22 16,21 22-1,0-1-15,0 0 0,0 0 16,0 21-16,0-20 0,0-1 0,0 21 16,0 0-16,0 1 0,0-22 15,21 21-15,-21 1 0,21-1 0,0-21 16,0 0-16,-21 22 0,21-22 0,1-21 15,20 21-15,-21-21 16,0 0-16,0 0 0,22 0 0,-22 0 16,0-21-16,21 21 0,1-21 0,-1-1 15,-21-20-15,22 0 0,-1 21 16,-21-22-16,21 1 0,-20 0 0,-1-22 16,0 22-16,0-1 0,-21-20 15,21 21-15,-21-22 0,21 1 16,-21 20-16,0 1 0,0-22 0,0 43 15,0-21-15,0 21 0,0 42 16,0 0 0,-21 21-16,21-20 0,-21 20 15,21 0-15,-21 1 0,21 20 16,0-21-16,0 1 0,0-1 16,0 0-16,0 22 0,0-22 0,0 1 15,0-1-15,21 0 0,0 1 0,0-22 16,-21 0-16,43 0 0,-22 0 15,21-21-15,1 0 0,-1 0 0,0 0 16,1 0-16,-1-21 0,0 0 16,1 0-16,-1 0 0,0-1 0,1-20 15,-22 21-15,21 0 0,-21-22 16,0 22-16,1-21 0,-22 21 0,0 0 16,0-1-16,0 1 0,-22 42 31,22 1-31,-21-1 15,0 0-15,0 0 0,21 0 0,0 0 16,0 22-16,0-22 0,0 0 0,0 0 16,0 0-16,0 1 15,21-22-15,0 0 16,0 0-16,1 0 0,-1-22 16,21 1-16,-21 0 0,0 0 0,1 0 15</inkml:trace>
  <inkml:trace contextRef="#ctx0" brushRef="#br1" timeOffset="54340.99">9186 7493 0,'0'0'0,"-63"-21"15,42 21 1,-1 0 0,22 21-1,22-21 1,-1 0-16,-21 21 15</inkml:trace>
  <inkml:trace contextRef="#ctx0" brushRef="#br1" timeOffset="56851.58">9927 7916 0,'0'0'0,"21"0"0,0 0 0,1 0 16,-1 0-16,0 0 0,0 0 0,0 0 16,0 0-16,1 0 0,-1 0 15,0-21-15,0 0 0,0 0 16,-21 0-16,21 0 0,-21-1 16,0 1-16,0 0 0,0-21 15,0 21-15,-21-1 0,0 1 0,0-21 16,0 21-16,-22 0 0,22-1 15,-21 1-15,0 0 0,20 21 0,-20 0 16,0 0-16,-1 0 16,1 21-16,0 0 0,21 1 0,-22-1 15,22 21-15,-42 22 0,41-22 16,22 0-16,0 1 0,0-1 16,0 0-16,0 1 0,0-22 0,0 21 15,0-21-15,0 22 16,0-22-16,22-21 0,20 21 15,-21-21-15,0 0 0,22 0 0,-22 0 16,0-21-16,21 21 0,1-21 16,-1-22-16,-21 22 0,21 0 0,1-21 15,-1-1-15,0 22 0,-20-21 16,20-1-16,-21 1 0,0 0 0,0-1 16,1-20-16,-22 21 0,0-22 0,0 22 15,0-22-15,0 22 0,0 0 16,0-1-16,0 1 0,0 21 0,0 0 15,0-1-15,0 44 16,0 20-16,-22-21 16,22 21-16,0 22 0,0-22 15,0 22-15,0-22 0,0 22 0,0-1 16,22-21-16,-22 1 0,0-1 0,21 0 16,0 1-16,0-1 0,0 0 15,0-20-15,1 20 0,-1-21 16,0 0-16,0-21 0,0 21 15,22-21-15,-22 0 0,0 0 16,21 0-16,1-21 0,-22 0 0,21 0 0,0 0 16,-20 0-16,20-1 0,-21 1 15,0-21-15,0 21 0,1 0 0,-22-22 16,0 22-16,0-21 0,0 21 0,0-1 16,0-20-16,-22 21 0,-20 0 15,21 21-15,0 0 16,0 0-16,-1 0 0,1 0 0,0 21 0,-21-21 15,21 21-15,-1 21 0,1-20 16,0-1-16,21 21 0,-21-21 16,21 22-16,-21-1 0,21-21 0,0 21 15,0-20-15,0 20 0,0-21 16,0 0-16,0 0 0,0 1 0,0-1 16,21-21-16,0 0 0,0 0 15,0 0-15,1 0 0,-1 0 0,0-21 16,0-1-16,21 1 0,-20 0 0,-1-21 15,0 21-15,21-1 16,-42-20-16,21 21 0,1-21 0,-22-1 16,21 22-16,-21-21 0,0-1 0,21 22 15,-21 0-15,0 0 0,0-21 16,0 63 15,0 0-31,-21 0 0,21 0 0,0 22 16,-21-22-16,21 21 0,0-21 0,0 22 15,0-1-15,0-21 0,0 21 16,0-20-16,0 20 0,21-21 0,0 0 16,0 0-16,0 1 0,0-1 15,1-21-15,-1 0 0,21 0 0,-21 0 16,22 0-16,-1 0 0,0 0 0,1-21 16,-1-1-16,0 1 0,1 0 15,-1-21-15,-21 21 0,21-22 16,-20 1-16,20 0 0,-21-1 0,0 1 15,0 0-15,-21-22 16,0 22-16,22-22 0,-22 1 0,0-1 0,0 1 16,0 20-16,0 1 0,0 0 15,0-1-15,0 22 0,-22 21 16,22 43 0,-21-22-16,0 21 0,21 22 15,-21-22-15,21 21 0,-21-20 0,21 20 16,0 1-16,0-22 0,0 0 15,0 22-15,0-22 0,0 1 0,0-1 16,0-21-16,0 21 0,0-20 16,21 20-16,0-21 0,-21 0 15,21-21-15,0 21 0,22-21 0,-22 0 16,0 0-16,0 0 0,22 0 16,-22-21-16,21 0 0,-21 0 0,22 0 15,-22 0-15,0-1 0,21 1 0,-21 0 16,1 0-16,-1-21 0,0 20 15,-21-20-15,21 21 0,0-21 0,-21 20 16,0 1-16,0 0 0,21 0 16,-21 0-16,0 0 0,0 42 15,0 0-15,0 0 16,-21 0-16,21 0 16,0 22-16,0-22 0,0 21 0,0-21 15,0 1-15,0 20 0,0-21 0,0 21 16,0-20-16,21-1 0,1 0 15,-1-21-15,0 21 0,21-21 0,-21 0 16,22 0-16,-22 0 0,21 0 16,-21 0-16,22-21 0,-1 21 0,-21-21 15,0 0-15,22-1 0,-22 1 16,0 0-16,-21-21 0,21 21 16,-21-1-16,21 1 0,-21-21 0,0 21 0,0 0 15,0-1-15,0 1 16,-21 21-1,0 0-15,21 21 0,-21-21 16,0 43-16,21-22 0,0 0 16,-21 0-16,21 0 0,0 22 0,0-22 15,0 0-15,0 0 0,0 0 16,0 1-16,21-1 0,-21 0 0,21-21 16,0 0-16,0 21 0,0-21 15,1 0-15,-1 0 0,0 0 0,0-21 16,0 21-16,0-21 0,1 0 0,-22-1 15,21 1-15,-21 0 16,0-21-16,0 21 0,0-1 16,0 1-16,-21 0 0,21-21 0,-22 21 15,1-1-15,0 1 0,0 0 16,0 21-16,-22 0 0,43-21 0,-21 21 16,0 0-16,0 0 15,42 0 1,0 0-1,22 0-15,-22 0 0,21 0 0,-21 0 16,22 0-16,-1 0 0,0 0 0,-21 0 16,22 0-16,-1-21 0,0 21 15,1 0-15,-22 0 0,21 0 0,-21 0 16,1 0-16,-1 0 0,0 21 16,-21 0-16,0 0 0,0 0 15,0 1-15,0-1 0,0 0 0,0 0 16,0 0-16,0 0 0,0 1 15,0-1-15,0 21 0,-21-21 0,21 0 16,0 1-16,-21-22 0,21 21 0,0 0 16,0 0-16,0 0 15,0-42 17,0 0-17,0 0-15,21 0 0,0-1 16,-21 1-16,21-21 0,0 21 15,0-22-15,22 22 0,-22-21 0,0 0 16,0-1-16,22 22 0,-22-21 16,0 21-16,0-1 0,0 1 0,0 0 15,1 21-15,-1 0 0,0 21 16,-21 0-16,0 1 0,0 20 0,0 21 16,0-20-16,0-22 0,0 21 15,0 1-15,0-1 0,21-21 16,-21 21-16,21-20 0,-21-1 0,21 21 15,-21-21-15,22-21 16,-1 21-16,0 1 0,0-22 16,0 0-16,0 0 0,1 0 0,-1-22 15,0 1-15,0 21 0,0-21 16,0 0-16,1 0 0,-1 0 0,0-1 16,-21 1-16,21-21 0,0 21 15,-21-22-15,0 22 0,0-21 0,0 0 16,0-1-16,0 22 0,0-21 15,0-1-15,0 1 0,0 21 0</inkml:trace>
  <inkml:trace contextRef="#ctx0" brushRef="#br1" timeOffset="57065.46">12996 7218 0,'0'0'0,"-21"0"0,0 0 15,0 0-15,0 0 16,-1-21 15,1 21-15,0-21 0,0 21-1,0 0-15,0 0 0,-22 0 0</inkml:trace>
  <inkml:trace contextRef="#ctx0" brushRef="#br1" timeOffset="57280.33">11430 7535 0,'0'0'16,"-21"22"-16,21-1 0,21-21 15,0 0-15,21 0 16,1 0-16,-1 0 0,0-21 0,22 21 15,-22-22-15,22 1 0,-1 21 16,1-21-16,20 0 0,-20 21 16,-1-21-16,-20 0 0,20 21 0,-20 0 15,-1-22-15,0 22 0,-21 0 16,1-21-16,-1 21 0</inkml:trace>
  <inkml:trace contextRef="#ctx0" brushRef="#br1" timeOffset="57907.46">15536 7049 0,'0'0'0,"21"-22"0,1 1 0,-1 0 16,0 0-16,0 0 0,-21 0 0,0-1 15,21 1-15,-21 0 0,0 0 16,-21 21-1,0 0-15,-21 0 0,20 21 0,-20 0 16,0 22-16,-1-22 16,-20 42-16,21-20 0,-22 41 0,1-20 15,20 20-15,-84 65 0,85-86 16,0 22-16,-1-22 0,-20 1 16,20-1-16,1 1 0,0-1 0,-1 1 15,-41 42-15,41-64 16,22 0-16,-21 1 0,21-22 15,0 0-15,21 0 0,0 0 0,-22-21 16,22-21 0,0 0-16,22 0 15,-1 0-15,0-22 0,0 1 16,0 21-16,22-43 0,-22 22 0</inkml:trace>
  <inkml:trace contextRef="#ctx0" brushRef="#br1" timeOffset="58544.1">15642 7239 0,'0'0'0,"0"-85"16,0 64-16,0 0 15,21 0-15,0 21 16,1-21-16,-1 21 0,0 0 0,0 0 15,0 0-15,0 0 0,22 0 16,-22 21-16,21 21 0,-21-21 0,1 22 16,20 20-16,-21-20 0,-21-1 15,0 21-15,21-20 0,-21-1 0,0 0 16,0 1-16,0-1 0,0-21 0,0 22 16,-21-22-16,21 0 0,0 0 15,0 0-15,-21-21 0,21-21 31,0 0-31,0 0 16,21 0-16,-21-1 0,21 1 0,0-21 16,-21 0-16,22-1 0,-1 1 15,-21-22-15,21 22 0,0-21 0,0 20 16,0-20-16,1 20 0,-22 1 16,21 21-16,0-43 0,0 64 15,-21-21-15,21 0 0,0 21 31,1 0 1,-22 21-17,21-21 17,0 21 61,0-21-77,0 22 0</inkml:trace>
  <inkml:trace contextRef="#ctx0" brushRef="#br1" timeOffset="59201.02">16510 7832 0,'0'0'0,"21"-21"31,0 21-15,0-22-16,1 1 0,-1 21 0,0-21 15,21 0-15,-21 0 0,1 0 16,20-22-16,-21 22 0,0 0 0,0-21 16,1 20-16,-22 1 0,0-21 15,0 21-15,0 0 0,0-1 0,0 1 16,-22 21-16,1 0 0,0 0 0,-21 0 16,21 0-16,-1 21 0,1 1 15,0 20-15,0-21 16,0 21-16,0-20 0,-1 20 0,22-21 15,0 21-15,0-20 0,0 41 16,0-42-16,0 0 0,22 1 0,-1-1 16,0-21-16,0 21 0,0 0 15,0-21-15,1 0 0,20 0 0,-21 0 16,0 0-16,22 0 0,-22 0 16,21 0-16,-21-21 0,0 21 0,1-21 15,-1 21-15,0-21 0,0-1 16,0 22-16</inkml:trace>
  <inkml:trace contextRef="#ctx0" brushRef="#br1" timeOffset="59712.48">17081 7641 0,'0'0'0,"0"-148"31,0 127-31,22 0 16,-1 0-16,0 21 0,21-22 16,-21 22-16,1 0 0,-1 0 0,21 22 15,-21-22-15,22 21 0,-22 21 16,21-21-16,-21 0 0,0 1 0,1 20 15,-1-21-15,-21 0 0,0 22 16,0-22-16,0 0 0,0 0 16,-21 21-16,-1-20 0,1-22 0,0 21 15,0 0-15,0-21 0,-22 0 16,43-21 0,0 0-1,0-1-15,22 1 0,-1 0 0,0 0 16,0 0-16,0-22 0,0 22 0,22-21 15,-22 0-15,21 20 0,-21-20 16,22 0-16,-22 21 0,21-1 0,1-20 16,-22 21-16,21 21 0,-21-21 15,0 21-15,22-21 0,-22 21 0,0 0 16,0 0-16,0 0 16,1 0-16,-22 21 0,0 0 15,0 0-15,0 0 16,0 0-16,0 1 0,0-1 15,0 0-15,0 0 0,0 0 0,0 22 16,0-22-16,0 21 16,0-21-16,-22 0 0,22 1 0,-21-1 15,0 0-15,21 0 16,0-42 15,0 0-15,0 0-16,0-1 15,0 1-15</inkml:trace>
  <inkml:trace contextRef="#ctx0" brushRef="#br1" timeOffset="59892.1">18034 7197 0,'0'0'0,"0"-43"31,0 65 0,0-1-15,0 0-16,21-21 16,0 21-16,0-21 0,1 21 0,-1 0 15,0-21-15,-21 22 0</inkml:trace>
  <inkml:trace contextRef="#ctx0" brushRef="#br1" timeOffset="60708.4">18394 7557 0,'0'0'0,"63"0"32,-42-22-32,1 1 0,-1 0 0,0 21 15,21-42-15,-21 21 0,22-1 16,20-41-16,-42 21 0,22 20 16,-22-20-16,0 0 0,-21 21 15,0-22-15,21 22 0,-21 0 16,0 0-16,0 0 0,0-1 0,0 1 15,-21 21 1,0 0-16,0 0 0,0 21 0,-1 1 16,22 20-16,-21-21 0,0 43 15,0-22-15,21 21 0,-21 1 0,21-1 16,0 1-16,-21-1 0,-1 1 0,1-1 16,0 1-16,0 21 0,0-22 15,0 22-15,-1 21 0,1-22 16,-42 86-16,20-65 0,22-20 15,0 21-15,-21-21 0,21-1 16,-1 1-16,1 0 0,0-22 0,21 1 16,0-22-16,0 0 0,0 1 0,0-22 15,21 0-15,0-21 0,1 0 16,20 0-16,0-21 0,1 0 0,20-1 16,-21-20-16,43 0 0,-21-22 0,-1 22 15,64-85-15,-63 42 16,-1 22-16,-21-1 0,1 1 0,-1-22 15,-21 22-15,-21-22 0,0 21 16,0-20-16,-21 20 0,0 1 16,-21-1-16,-1 1 0,1 20 0,0 1 15,-22 0-15,22 21 0,-1-1 0,-20 1 16,21 0-16,-1 0 0,22 21 16,0 0-16,0-21 0,21 0 15,42 21 1,-21-22-16,0 22 0,22-21 15,-1 21-15,0-21 0,1 0 16,-1 0-16,0 0 0,1-1 0,-1 1 16,0 0-16,-20-21 0,20 21 15,21-43-15,-20 22 0,-22 21 16,21-22-16,-21 22 16,-42 42 15,0 0-31,0 1 0,0 20 15,21-21-15,-21 21 0,21-20 0,-22 20 16,22-21-16,-21 0 0,21 0 16,0 1-16,0-1 0,0 21 15,0-21-15,21-21 47,-21-21-47,22 0 0,-22 0 16,0 0-16</inkml:trace>
  <inkml:trace contextRef="#ctx0" brushRef="#br1" timeOffset="62635.98">19092 7408 0,'0'0'0,"21"0"32,1 0-17,-1-21-15,0 0 16,0 21-16,-21-21 15,0 0-15,0 0 16,-21 21 0,0 0-1,0 0-15,-1 21 16,22 0-16,-21 0 0,0 0 0,21 0 0,-21 1 16,21-1-16,0 21 0,0-21 15,0 0-15,0 1 0,0-1 16,0 0-16,0 0 0,0 0 15,21 0-15,0-21 0,0 0 16,1 0-16,-1 0 0,21 0 0,-21 0 16,22 0-16,-1 0 0,-21 0 15,21 0-15</inkml:trace>
  <inkml:trace contextRef="#ctx0" brushRef="#br1" timeOffset="63019.36">19558 7430 0,'0'0'15,"0"-85"1,0 64 0,21 21-16,-21-21 0,21 21 15,0-22-15,1 22 0,-1 0 0,0 0 16,0 0-16,21 22 0,-20-1 16,-1 0-16,0 21 0,0-21 0,-21 22 15,21-22-15,-21 21 0,0-21 0,0 22 16,0-22-16,0 0 0,0 0 15,0 0-15,0 1 0,-21-1 0,21 0 16,-21 0-16,0-21 16,0 0-16,21-21 31,0 0-31,0 0 16,21-1-16,-21 1 0,21-21 15,0 21-15,0 0 0,0-22 16,1 1-16,20 21 0,-21-22 0,0 1 15,0 21-15,1 0 0,20 0 16,-21-1-16,0 1 0,0 21 0,1 0 16,-1 0-16,0 0 0,0 21 15,-21 1-15,21-22 0</inkml:trace>
  <inkml:trace contextRef="#ctx0" brushRef="#br1" timeOffset="64592.39">20553 7599 0,'21'0'0,"-42"0"0,63 0 0,-21 0 16,0 0-16,1 0 0,-1-21 0,0 0 16,0 21-16,-21-22 0,21 1 15,-21 0-15,21 0 0,-21-21 0,0 20 16,0 1-16,0 0 0,0-21 16,-21 21-16,0-1 0,0 1 0,0 21 15,0 0-15,-1 0 0,-20 0 16,21 0-16,-21 0 0,20 21 0,-20 1 15,0-1-15,21 0 0,-22 21 16,22-21-16,-21 22 0,21-1 0,-1 0 16,22-20-16,0 20 0,-21-21 15,21 0-15,0 22 0,0-22 16,0 0-16,21 0 0,1-21 16,-1 0-16,0 0 0,0 0 0,21 0 15,-20 0-15,-1 0 0,21-21 16,-21 0-16,0 21 0,22-21 0,-22-1 15,0 1-15,0-21 0,0 21 16,1-22-16,-1 22 0,-21-21 16,21 0-16,-21-1 0,21 22 0,-21-21 15,0 21-15,0-1 0,0 1 16,0 42 0,0 1-16,-21-1 15,21 21-15,0-21 0,0 22 0,0-22 16,0 21-16,0-21 0,0 22 15,0-22-15,21 0 0,0 0 0,0 0 16,1-21-16,-1 21 0,0-21 16,21 0-16,-21 0 0,22 0 0,-1 0 15,-21 0-15,22-21 0,-22 0 0,0 0 16,21 0-16,-21 0 0,1-22 16,-1 22-16,0-42 0,0 20 15,0-20-15,0 20 0,-21-20 16,22-1-16,-22 1 0,0 21 0,0-22 15,0 1-15,0 20 0,0 1 16,0 0-16,0 20 0,0 1 16,0 42-16,-22 1 15,1 20-15,21 0 0,0 1 16,-21-1-16,21 0 0,-21 22 0,21-22 16,-21 22-16,21-1 0,0 1 15,0-1-15,0-21 0,0 22 0,0 21 16,0-64-16,0 21 15,0-21-15,0 0 0,0 1 16,21-1-16,0-21 0,0 0 0,0 0 16,1 0-16,-1 0 15,0 0-15,0-21 0,0-1 0,0 1 16,1 0-16,20 0 0,-21 0 16,0-22-16,0 22 0,1-21 0,-1 0 15,0-1-15,0 22 0,-21 0 16,21-21-16,-21 63 15,0 0-15,0 0 16,0 0-16,0 22 16,0-22-16,0 21 0,-21-21 0,21 0 15,0 22-15,0-22 0,0 0 16,21 0-16,0 0 0,1-21 0,-1 22 16,0-22-16,21 0 0,-21 0 0,22 0 15,-1 0-15,0 0 0,-20 0 16,20 0-16,-21 0 0,21-22 0,-20 1 15,-1 0-15,0 0 0,0 0 16,0 0-16,0-22 0,-21 1 16,22 21-16,-22-22 0,0 1 0,0 21 15,0-21-15,0 20 0,0 1 0,-22 21 16,1 0-16,-21 0 16,0 0-16,20 0 0,-41 0 0,21 21 15,-1 1-15,1-1 16,0 0-16,-1 21 0,22-21 0,0 22 15,21-22-15,0 0 0,0 21 16,0-20-16,0-1 0,21 21 16,0-42-16,0 21 0,1-21 0,-1 0 15,0 0-15,0 0 0,21 0 16,-20 0-16,20 0 0,-21-21 0,21 21 16,-20-21-16,20 0 0,-21 0 15,21-1-15,-20 1 0,20 0 0,-21 0 16,21 0-16,-20-22 0,20 22 15,-21 21-15,0-21 0,0 21 16,1 0-16,-22 21 16,0 0-16,0 1 0,0-1 15,0 0-15,0 0 0,0 0 16,0 0-16,0 1 0,0-1 16,0 0-16,0 0 0,0 0 15,21-21 32,-21-21-47,21 0 16,0 0-16,-21 0 0,21-1 15,0 1-15,22 0 0,-22-21 0,0 21 16,21-1-16,-20-20 0,20 21 16,-21 21-16,0-21 0,0 21 0,-21 21 15,22 0-15,-22 0 16,0 0-16,0 1 0,0 20 0,0-21 15,0 0-15,0 0 0,0 1 16,0-1-16,0 0 0,21 0 0,0-21 16,0 21-16,0-21 0,0 0 15,1 0-15,-1 0 0,21 0 0,-21 0 16,0 0-16,1 0 0,-1 0 16,0-21-16,21 0 0,-21 0 15,1 0-15,-1-1 0,-21 1 0,21 0 16,0-21-16,0 21 0,-21-22 15,0 1-15,0 0 0</inkml:trace>
  <inkml:trace contextRef="#ctx0" brushRef="#br1" timeOffset="64783.06">22225 6837 0,'0'0'0,"-42"0"0,-22 21 31,85-21 1,-42 0-1,0 0-31</inkml:trace>
  <inkml:trace contextRef="#ctx0" brushRef="#br1" timeOffset="64967.86">20828 7006 0,'-21'21'0,"42"-42"0,-63 42 0,42 1 15,21-22-15,42 0 16,-20 21-16,20-21 0,-21 0 16,1 0-16,20 0 0,-20 0 15,20 0-15,1 0 0,-22 0 0,0 0 16,1 0-16,-1 0 0,-21 0 15,0 0-15</inkml:trace>
  <inkml:trace contextRef="#ctx0" brushRef="#br1" timeOffset="66515.74">1016 9631 0,'-21'0'78,"0"0"-63,-1 21-15,1-21 0,0 0 16,0 0-16,0 0 16,0 0-16,-1 0 0,-20 0 0,21 0 15,0 0-15,-22 0 0,1 0 16,0 0-16,-1 0 0,1 0 15,21 0-15,-21 0 0,-1 0 0,1 0 16,0-21-16,20 21 0,1 0 16,0 0-16,0 0 0,0-21 15,0 21 1,42 0 15,0 0-31,21 0 0,1 0 16,-1 0-16,21 0 0,1 0 0,-1 0 15,1 0-15,-1 0 0,22 0 16,-21 0-16,-1 0 0,22 0 16,-22 0-16,1 0 0,-1-21 0,1 21 15,-1 0-15,-20 0 0,-1-22 16,0 22-16,1 0 0,-22 0 0,0-21 16,0 21-16,0 0 15,-21-21-15,0 0 16,-21 0-16,0 21 0,0 0 15,-22-21-15,22 21 16,-21 0-16,0-22 0,-1 22 0,1 0 16,0 0-16,-1 0 0,1 0 15,21 0-15,-22 0 0,22 0 0,-21 0 16,21 0-16,42 0 31,0 0-31,0 0 16,0 0-16,22 0 0,-1 0 15,-21 0-15,22 0 0,-1 0 0,0 0 16,1 0-16,-1 0 0,-21 0 16,21 22-16,-20-22 0,-1 0 15,-21 21-15,0 0 0,0 0 16,0 0-16,0 0 0,-21 1 0,-1 20 16,1-21-16,0 21 0,-21-20 15,-1 20-15,1-21 0,21 21 0,-21-20 16,-1-1-16,22 0 0,-21 0 15,21 0-15,-1-21 0,1 21 16,21-42 15,21 0-31</inkml:trace>
  <inkml:trace contextRef="#ctx0" brushRef="#br1" timeOffset="67073.07">2392 9208 0,'0'0'15,"-21"-22"-15,21 1 0,0 0 16,0 0-16,-22 0 0,22 0 0,-21 21 16,21-22-1,0 44-15,0-1 16,0 0-16,0 21 0,0 1 16,21-1-16,-21 0 0,22 22 0,-22-22 15,21 22-15,-21-1 0,0 1 16,0-22-16,0 21 0,0-20 0,0 20 15,0-20-15,0-1 0,0-21 16,0 21-16,0-20 0,0-1 0,0 0 16,0 0-16,-21-21 15,-1 0 1,22-21-16,0 0 16,0 0-16,0-22 0,0 22 15,0-21-15,0 21 16,0-22-16</inkml:trace>
  <inkml:trace contextRef="#ctx0" brushRef="#br1" timeOffset="67367.47">2222 9356 0,'0'0'0,"-21"-43"0,0 22 15,0 0-15,0-21 0,0 21 0,21-22 16,0 22-16,0 0 0,0-21 16,0 20-16,21 1 0,21-21 0,-21 21 15,22 0-15,-1-1 0,21 1 16,-20 21-16,20 0 0,1 0 0,-1 0 15,-20 21-15,20 1 0,1 20 16,-22 0-16,-21-21 0,21 22 16,-20-1-16,-22 0 0,0 1 15,-22-1-15,1 0 0,-21 1 0,0-1 16,-1-21-16,-20 22 0,20-22 16,1 0-16,0 0 0,-1 0 0,22 0 15,0-21-15,0 0 16,42 0-1,0-21-15,0 21 16,22-21-16,-22 21 0,21 0 0,-21-21 16</inkml:trace>
  <inkml:trace contextRef="#ctx0" brushRef="#br1" timeOffset="67782.46">2900 9652 0,'0'0'15,"-64"0"1,64-21 0,0 0-16,0 0 0,0-1 15,0 1-15,0 0 0,0 0 0,21 0 16,1 0-16,20-1 0,-21 1 16,0 0-16,22 0 0,-22 21 15,21 0-15,-21 0 0,22 0 0,-22 0 16,21 21-16,0-21 0,-20 21 15,-1 0-15,0 22 0,0-22 0,-21 21 16,0-21-16,0 22 0,0-1 16,0-21-16,0 22 0,-21-22 0,0 0 15,21 0-15,-21 0 0,21 0 16,-22-21-16,1 0 0,21-21 16,0 0-1,0 0-15,0 0 0,0 0 0,0-1 16,0 1-16,21-21 0,1 21 0,-22 0 15,21-22-15,0 22 16,0 0-16,0-21 0,0 20 0,1 1 16,20 0-16,-21 21 0,21-21 15,1 0-15,-1 21 0,-21-21 0,22-1 16,-1 22-16,0 0 0</inkml:trace>
  <inkml:trace contextRef="#ctx0" brushRef="#br1" timeOffset="68632.6">4000 9250 0,'0'0'15,"0"21"-15,0 0 16,0 0-16,0 1 0,0-1 16,-21 0-16,21 0 0,-21 0 0,21 22 15,0-22-15,-21 21 0,0-21 16,0 22-16,21-22 0,-22 21 16,22-21-16,0 22 0,0-22 0,0 0 15,0 0-15,0 0 0,0 0 16,22 1-16,-1-22 0,21 0 15,-21 0-15,0 0 0,1-22 0,-1 1 16,0 21-16,21-21 0,-21 0 16,1 0-16,-1 0 0,0-22 0,-21 22 15,21-21-15,0 21 16,-21-1-16,0-41 0,0 21 0,0 20 16,-21-20-16,0 21 0,0 0 15,0-22-15,-1 43 0,1-21 16,-21 0-16,21 21 0,0 0 0,-1 0 15,1 0-15,-21 21 0,21 0 16,0 1-16,-1-1 0,22 0 0,-21 21 16,21 1-16,0-22 0,0 21 15,0 0-15,0 1 0,0-1 0,0-21 16,21 22-16,1-22 0,-1 0 0,0 0 16,0 0-16,21 0 0,-20-21 15,-1 0-15,21 0 0,-21 0 0,22 0 16,-22 0-16,21-21 0,-21 0 15,22 21-15,-1-21 0,-21-21 16,21 20-16,-20 1 0,20-21 0,-21 21 16,0-22-16,0 22 0,1-21 15,-1 21-15,0-43 0,-21 43 16,0 0-16,0 0 0,0 42 31,-21-21-31,21 42 16,-21-21-16,21 1 0,0-1 15,-22 21-15,22-21 0,0 22 16,0-22-16,0 0 0,0 21 16,0-21-16,0 1 0,22-22 0,-1 21 15,0-21-15,0 0 0,21 0 0,-20 0 16,20 0-16,0 0 0,-21-21 16,22 21-16,-1-22 0,-21 1 0,22 0 15,-22 0-15,21-21 0,-21 20 16,0 1-16,22-21 0,-22 21 0,-21-22 15,21 22-15,-21 0 0,0 0 0,0 0 16,0 0-16,0 42 16,0 0-1,0 0-15,0 0 0,0 0 16,0 22-16,0-22 0,0 21 0,0-21 16,0 22-16,0-22 0,0 21 15,0-21-15,0 1 0,0-1 0,21 0 16,0-21-16,1 0 15,-1 0-15,0 0 0,0 0 16,-21-21-16,21 21 0,22-43 16,-22 22-16,-21 0 0,0 0 0,0-21 15</inkml:trace>
  <inkml:trace contextRef="#ctx0" brushRef="#br1" timeOffset="68800.07">5207 9165 0,'-21'0'15,"42"0"-15,-63 0 0,20-21 0,1 21 0,0 0 16,21 21 0,0 0-16,0 1 15,0-1-15,0 0 0,21-21 16,-21 21-16,21-21 0,1 0 16,-1 21-16,0-21 0,0 0 0</inkml:trace>
  <inkml:trace contextRef="#ctx0" brushRef="#br1" timeOffset="69552.5">5927 9462 0,'0'-22'0,"0"44"0,21-65 16,-21 22-16,0 0 15,0 0-15,0 0 0,0-1 16,-21 1-16,-1 0 0,1 0 0,0 21 15,0-21-15,0 21 0,-22 0 0,22 0 16,-21 0-16,0 0 0,20 21 16,-20 0-16,21 0 0,0 22 0,-22-22 15,43 21-15,-21-21 0,0 22 0,0-1 16,21 0-16,0 1 16,0-1-16,0 21 0,0-20 0,0-22 15,21 0-15,0 0 16,0 0-16,1-21 0,20 0 0,-21 0 15,0 0-15,22 0 0,-1 0 0,-21-21 16,21 0-16,1 0 0,-22 0 16,21 0-16,1-22 0,-1 1 0,-21 0 15,21-1-15,-20 1 0,20 0 16,-21-22-16,0 22 0,0-22 0,-21 22 16,0-22-16,22 1 0,-22 21 0,0-22 15,0 22-15,0-1 0,0 22 16,0 0-16,-22 0 0,1 21 15,0 0-15,0 21 0,0 0 16,21 22-16,0-1 0,-21 0 16,21 1-16,0 20 0,0-21 0,0 22 15,0-22-15,0 22 0,0-22 16,21 0-16,-21 22 0,21-22 0,0 1 16,-21-22-16,21 21 0,0-21 0,1 0 15,20 1-15,-21-1 0,21-21 16,-20 0-16,20 0 0,0 0 15,22 0-15,-22-21 0,0-1 0,1 1 16,-1 0-16,0 0 0,1-21 16,-1 20-16,-21-20 0,22 21 0,-43-21 15,21 20-15,-21-20 0,0-21 16,0 41-16,0 1 0,-43-21 16,22 42-16,0 0 0,0 0 15,0 21-15,0 0 0,-1 0 16,22 22-16,0-22 0,-21 21 0,21-21 15,-21 22-15,21-1 0,0 0 0,0-20 16,0 20-16,0-21 0,0 0 16,0 0-16,21 1 0,0-1 0,1-21 15,-1 0-15,0 0 0,21 0 16,-21 0-16,22 0 0,-1-21 0,0-1 16,1 1-16,20 0 0,-20 0 15</inkml:trace>
  <inkml:trace contextRef="#ctx0" brushRef="#br1" timeOffset="69952.09">8530 9292 0,'0'0'0,"0"-21"0,0 0 16,0 0-16,0 0 0,0 42 31,0 0-16,0 0-15,0 21 0,0-20 16,0-1-16,0 21 0,0-21 0,0 0 16,0 22-16,0-22 0,0 0 15,0 0-15,0 0 0,0 1 16,0-1-16,0-42 31,0-1-31,0 1 0,0 0 16,0 0-16,0 0 0</inkml:trace>
  <inkml:trace contextRef="#ctx0" brushRef="#br1" timeOffset="70114.32">8509 9081 0,'0'0'0,"-21"-22"0,0-20 0,21 21 0,-22 0 16,22 0-16,-21 21 16,21 21 15,21-21-31,1 21 0,-1 0 15,0-21-15,21 21 0,-21 0 16,22-21-16,-1 0 0,0 22 0</inkml:trace>
  <inkml:trace contextRef="#ctx0" brushRef="#br1" timeOffset="70564.02">9123 9081 0,'-21'0'0,"-1"21"0,22 0 0,-21 0 0,21 0 16,-21 0-16,0 1 0,21-1 16,0 21-16,0-21 0,-21 0 15,21 1-15,-21 20 0,21-21 0,0 0 16,0 0-16,0 1 0,0-1 0,-22 0 16,22 0-16,0 0 15,0-42 16,0 0-31,0 0 0,0 0 16,0-1-16,0 1 0,0 0 16,22-21-16,-22 21 0,21-22 15,0 1-15,21 0 0,-21 20 0,22-20 16,-1 0-16,0 21 0,-20-1 16,20 1-16,0 21 0,1 0 0,-1 0 15,0 21-15,1 22 0,-1-22 0,-21 0 16,21 21-16,-20-20 0,-1 20 15,-21-21-15,0 21 0,0-20 0,0 20 16,0-21-16,0 0 0,0 22 16,0-22-16,-21 0 0,-1-21 0,22 21 15,0 0-15,-21-21 0,21-21 32,21 21-32,1-21 0,-1 0 15,0 0-15,0-1 0</inkml:trace>
  <inkml:trace contextRef="#ctx0" brushRef="#br1" timeOffset="72374.53">10139 9123 0,'0'-21'16,"0"42"-16,0-63 0,21 20 0,-21-20 0,0-21 16,0 41-16,0-20 15,0 21-15,0 0 0,0 0 0,-21-1 16,0 22-16,-1 0 15,1 22-15,0-1 0,0 63 16,21-41-16,-21-1 16,21 0-16,0 1 0,0-1 15,0 0-15,0 1 0,0-1 0,0 0 16,0 43-16,0-64 0,0 22 16,0-22-16,0 0 0,-21 0 15,21 0-15,0 0 0,0 1 0,-22-22 16,1 0-1,21-22 1,0 1-16,0 0 0,0 0 0,0-21 16,0 20-16,0 1 0,21-21 15,1 21-15,-22-22 0,21 22 16,0 0-16,21-21 0,-21 21 16,1 21-16,20-22 0,-21 1 0,21 21 15,1 0-15,-22 0 0,21 21 0,-21 1 16,1-22-16,20 21 0,-21 0 15,0 21-15,0-21 0,-21 1 0,0-1 16,22 21-16,-22-21 0,0 0 0,0 1 16,0 20-16,-22-21 0,1 0 15,-21 0-15,21 1 0,0-1 0,-22-21 16,1 21-16,21-21 0,-22 0 16,22 0-16,-21 0 0,21 0 0,-22-21 15,1 0-15,21-1 16,0 1-16,0 0 0,21 0 15,21 42 32,0-21-47,0 21 0,0 0 0,0 1 16,1-22-16,20 21 0,-21-21 16,21 0-16,-20 21 0,20-21 0,0 0 15,1 0-15,-1 0 0,0 0 16,-21 0-16,22-21 0,-1 21 15,0-21-15,1-1 0,-22 1 0,21 0 16,-21 0-16,1 0 0,-1 0 16,0-1-16,0-20 0,0 21 0,-21 0 15,21-22-15,-21 22 0,0 0 16,0 0-16,0 0 0,0 0 0,0-1 16,0 44-1,0-1-15,0 0 16,0 0-16,0 0 0,0 22 0,0-22 15,0 0-15,0 42 0,0-41 16,0-1-16,0 0 0,0 0 16,0 0-16,22-21 0,-1 21 15,0-21-15,0 0 0,0 0 16,0 0-16,1 0 0,-1 0 0,21 0 16,-21-21-16,22 0 0,-22 21 0,0-21 15,21 0-15,-21 0 0,1-1 16,-1 1-16,0-21 0,0 21 0,0 0 15,0-22-15,1 22 0,-1 0 16,-21 0-16,0 0 0,21-1 0,-21 1 16,21 21-16,-21 21 15,0 1 1,0-1-16,0 0 0,-21 0 0,21 0 16,-21 43-16,21-43 15,0 0-15,0 21 0,0-20 16,0-1-16,0 0 0,0 0 0,21 0 15,0-21-15,0 0 16,0 0-16,1 0 0,-1 0 16,0 0-16,0-21 0,0 0 0,0 21 15,1-21-15,-1 0 0,0-1 16,0 1-16,0-21 0,-21 0 16,21-1-16,-21 22 0,22-21 0,-22 21 15,0-22-15,0 22 0,0 0 16,0 0-16,0 0 0,0 42 31,0 0-31,0 0 16,0 0-16,0 22 0,0-22 15,0 21-15,0 0 16,0-20-16,0-1 0,0 0 0,0 0 16,0 0-16,0 0 0,21 1 0,-21-1 15,21 0-15,0 0 0,0-21 16,0 0-16,1 0 0,-1 0 0,21 0 15,-21 0-15,22 0 0,-22 0 0,21-21 16,-21 21-16,22-21 0,-1 0 16,-21-1-16,21 1 0,-20 0 15,-1-21-15,0-1 0,0 22 0,0-21 16,0 0-16,1-22 0,-22 22 16,0-22-16,0 22 0,21 0 0,-21-22 15,0 22-15,0 21 0,21-1 16,-21 1-16,0 0 0,0 42 31,-21 0-31,0 22 0,-1-1 0,22 0 16,-21 1-16,21-1 0,-21 0 15,0 1-15,21-1 0,0 0 0,-21 1 16,21-22-16,-21 21 0,21-21 0,0 22 16,0-22-16,0 0 0,0 0 15,0 0-15,0 1 16,21-22-16,0 0 0,0 0 0,0 0 15,22 0-15,-22 0 16,0-22-16,21 22 0,-21-21 0,1 0 16,20 0-16,-21 0 0,21-22 0,-20 22 15,20-21-15,0-43 16,-21 22-16,1 20 0,-1-20 0,-21-1 16,0 22-16,21-21 0,-21 20 15,0 1-15,0 21 0,0 0 0,0-1 16,-21 44-1,0-1 1,21 21-16,-22 0 0,1 1 0,21-1 16,-21 22-16,0-22 0,21 21 15,0-20-15,0-1 0,0 0 0,0 1 16,0-1-16,0-21 0,0 22 16,0-22-16,0 0 0,0 0 0,0 0 15,21 0-15,0-21 16,0 0-16,1 0 0,20 0 15,-21 0-15,43 0 16,-43-21-16,0 21 0,21-21 0,-21 0 16,1 0-16,-1 0 0</inkml:trace>
  <inkml:trace contextRef="#ctx0" brushRef="#br1" timeOffset="72583.08">12679 8975 0,'0'0'0,"0"21"16,21-21 0,0 21-16,0-21 0,0 0 15,22 0-15,-22 0 0,0 0 0,21 0 16,-20 0-16,20 0 0,-21 0 16,0 0-16,22 0 0,-22 0 0,-21-21 15,21 21-15,-21-21 16,0 0-16</inkml:trace>
  <inkml:trace contextRef="#ctx0" brushRef="#br1" timeOffset="72760.09">11345 8848 0,'0'0'0,"-21"0"0,-21 21 0,21-21 0,-1 0 0,1 0 15,0 0-15,0 0 16,42 0 15,21 0-31</inkml:trace>
  <inkml:trace contextRef="#ctx0" brushRef="#br1" timeOffset="74931.1">14287 9250 0,'43'-21'16,"-22"0"-16,0-1 15,0 1-15,0 0 16,1 0-16,-1 0 0,0 21 15,0-21-15,0-1 0,0 1 0,1 21 16,-1 0-16,0-21 0,0 21 0,0 0 16,-21 21-16,21 0 15,-21 1-15,0 20 0,0-21 0,0 0 16,0 22-16,0-22 0,0 21 16,0-21-16,0 0 0,0 22 0,0-22 15,0 0-15,0 0 0,0 0 16,0 1-16,-21-22 15,0 0 1,21-22 0,0 1-16,0 0 0,0 0 15,0 0-15,0 0 0,0-1 0,0-20 16,0 21-16,21-21 0,0 20 16,1-20-16,-1 0 0,0 21 0,0-22 15,0 22-15,0 0 0,22 0 16,-22 21-16,0 0 0,21 0 0,-20 21 15,20 0-15,0 43 0,-21-22 16,1-21-16,-1 21 16,-21 1-16,0-22 0,21 21 0,-21-21 0,0 1 15,0 20-15,21-21 16,-21 0-16,0 0 0,0 1 16,21-44 15,-21 1-31,21 21 15,1-21-15,-22 0 0,21-21 16,-21 20-16,21-20 0,0 21 0,0-21 16,0-1-16,1 1 0,-1 0 15,0-1-15,21 1 0,-21 0 0,22 20 16,-22 1-16,0 0 0,0 21 16,0 0-16,22 0 0,-22 0 0,0 42 15,0-20-15,-21-1 16,0 21-16,0 0 0,0-20 15,21 20-15,-21 0 0,0-21 0,22 22 16,-22-22-16,21 21 0,-21-21 16,21 1-16,0-1 0,0 0 0,0 0 15,1 0-15,-1-21 0,42 21 16,-42-21-16,22 0 0,-1 0 16,0 0-16,-20 0 0,20 0 0,0 0 15,1-21-15,-22 0 0,21 0 16,-21 0-16,22 0 0,-22-1 15,0-41-15,-21 21 0,0-1 16,0 22-16,0-21 0,0 21 16,0-1-16,0 1 0,-21 21 15,0 0-15,-1 0 0,1 0 16,0 21-16,0-21 0,0 22 16,0 20-16,-1-21 0,1 0 0,21 0 15,0 22-15,-21-22 0,21 21 16,0-21-16,0 1 0,0-1 0,21 0 15,0 0-15,43 21 0,-43-20 16,21-1-16,1-21 16,-1 0-16,0 21 0,1-21 0,-1 0 15,0 0-15,22 0 0,-22 0 16,1-21-16,-1 0 0,0 21 0,1-22 16,-22 1-16,21 0 0,-21-21 0,0 21 15,1-22-15,-1 1 0,0 21 16,-21-43-16,0 22 0,21 0 0,0-22 15,-21 1-15,0 20 0,0 1 16,0 0-16,21-1 0,-21 22 0,0 0 16,0 0-16,0 42 15,0 0-15,-21 0 16,21 22-16,-21-1 0,21 0 0,0 1 16,-21 20-16,21-21 15,-21 1-15,21-1 0,0 0 0,0 1 16,0-1-16,0-21 0,0 22 0,0-22 15,0 0-15,21 0 16,0 0-16,0 0 0,0 1 0,1-22 0,20 0 16,-21 0-16,0 0 0,22 0 15,-1 0-15,0 0 0,1-22 0,-22 22 16,21-21-16,0 0 0,-20 0 0,20 0 16,-21-22-16,0 22 0,22-21 15,-22 0-15,-21-22 0,21 22 0,0-1 16,-21-20-16,0 21 0,0-22 15,0 43-15,0-21 0,0 20 16,0 1-16,0 42 16,0 1-16,-21-1 0,21 21 15,-21 0-15,0 1 0,21-1 0,-22 0 16,1 1-16,21-1 0,-21 0 16,0 1-16,21-22 0,-21 21 0,0-21 15,21 22-15,0-22 0,0 0 16,-22-21-16,22 21 0,22-21 47,-1-21-47,0 0 0,0 0 15,0 0-15,0-1 0,22 1 0,-22-21 16,0 21-16,21-22 0,-20 22 16,-1 0-16,0 0 0,0 0 0,0 0 15,0 21-15,-21 21 16,0 0-16,0 0 15,0 0-15,0 0 0,0 22 16,0-22-16,0 0 0,0 0 0,0 0 16,0 1-16,0-1 0,0 0 0,0 0 15,0 0-15,22-21 16,-1 21-16,0-21 0,0 0 16,0 0-16,0 0 15,1 0-15,-1-21 0,0 21 0,0-21 16,0 0-16,0 21 0,1-21 15,20 0-15,-21-22 0,0 22 16,0-21-16,1 21 0,-1-22 0,0 22 16,0 0-16,-21 0 0,21 0 0,-42 42 31,0 0-31,21 0 0,-21 21 16,0-20-16,-1-1 0,22 21 15,0-21-15,0 0 0,0 1 0,0-1 16,0 0-16,0 0 0,0 0 0,0 0 15,22-21-15,20 22 16,-21-22-16,0 0 0,22 0 16,-22 0-16,21 0 0,0 0 0,1 0 15,-1-22-15,0 1 0,-20 21 16,20-21-16,-21 0 0,0 0 0,0 0 16,1-1-16,-1 1 0,-21-21 15,0 0-15,0 20 0,0-20 0,0 21 16,-21 0-16,-22-22 0,1 22 15,21 21-15,-22 0 0,1 0 16,0 0-16,-1 21 0,1-21 16,0 22-16,21-1 0,-22 0 15,22 0-15,0 0 0,0 0 0,0 1 16,21-1-16,0 0 0,21-21 16,0 0-1,21 0-15</inkml:trace>
  <inkml:trace contextRef="#ctx0" brushRef="#br1" timeOffset="75705.78">19135 9144 0,'0'0'0,"0"-21"0,0 0 16,0 0-16,-22-1 0,22 1 16,-21 0-16,0 21 0,21-21 0,-21 0 15,21 0-15,-21 21 0,0-22 16,-1 22-16,1 0 15,0 0-15,0 0 0,0 22 0,0-1 16,-1 0-16,1 21 0,0-21 16,0 22-16,0-22 0,21 21 0,-21-21 15,21 22-15,0-22 0,0 0 16,0 0-16,0 0 0,0 22 16,0-22-16,21-21 0,0 21 0,0-21 15,0 0-15,0 0 16,1 0-16,-1 0 0,0 0 0,0 0 15,0-21-15,0 0 0,1 0 16,-1-1-16,-21 1 0,21 0 16,0-21-16,0-1 0,-21 1 0,21 0 15,1-22-15,-1 1 0,0-1 16,-21 22-16,21-22 0,0 22 0,-21-21 16,0 20-16,21 22 0,-21-21 15,22 21-15,-22-1 0,0 44 31,0-1-31,0 0 0,0 0 16,0 21-16,0 1 0,0 20 16,0-20-16,-22-1 0,22 21 0,0-20 15,0 20-15,0-20 0,0-1 16,0 0-16,0-21 0,22 22 0,-22-22 16,0 0-16,21 0 0,0 0 15,0 1-15,0-22 0,0 0 0,1 0 16,-1 0-16,0 0 0,0 0 0,21 0 15,-20 0-15,20-22 0,-21 1 16,21 0-16,-20 0 0,20 0 0,-21 0 16,21-22-16,-20 1 0,-1 21 15,0-22-15,-21 22 0,0 0 0,0 0 16,0 0-16,0 0 0,-21 21 16,0 21-16,-1 0 15,22 0-15,0 0 0,-21 0 0,21 1 16,0 20-16,0-21 15,0 0-15,0 0 0,0 1 0,0-1 16,0 0-16,0 0 0,0 0 16,21 0-16,-21 1 0,0-1 15,-21-21 17,0 0-32,0-21 15,0 21-15,0-22 0,-1 1 0,-20 0 16,0 0-16</inkml:trace>
  <inkml:trace contextRef="#ctx0" brushRef="#br1" timeOffset="75921.39">17230 8911 0,'-43'21'0,"86"-42"0,-128 42 0,64-21 0,0 0 15,63 0 1,-21 0-16,21 0 16,1 0-16,-1-21 0,22 21 15,-22-21-15,21 21 0,1 0 0,-1-21 16,1 21-16,-22-21 0,22 21 0,-22 0 16,0-21-16</inkml:trace>
  <inkml:trace contextRef="#ctx0" brushRef="#br1" timeOffset="76352.5">20891 8678 0,'64'-42'16,"-64"21"-16,0 0 0,21 21 15,-21 21 16,0 0-31,-21 21 16,0-20-16,21 20 0,-21 21 0,-1-20 16,1-1-16,0 22 0,0-22 15,0 0-15,0 1 0,-1-1 0,22 0 16,0 22-16,0-43 16,0 0-16,0 0 0,22-21 31,-1 0-31,-21-21 15,0 0-15,0 0 0</inkml:trace>
  <inkml:trace contextRef="#ctx0" brushRef="#br1" timeOffset="76800.97">20595 9017 0,'0'0'0,"-21"-21"16,0 21-16,21-21 0,21 21 31,0 0-31,21 0 16,1 0-16,-1 0 0,0 0 0,1 0 15,20 0-15,1 0 0,-22 0 0,0 0 16,22 0-16,-22 0 0,1-21 16,-1 21-16,0-22 0,1 22 0,-22-21 15,0 21-15,0-21 0,-21 0 16,-21 21 0,0 21-1,0 0-15,21 0 0,-22 1 16,1-1-16,0 21 0,0 0 0,21-20 15,0 20-15,0 0 0,-21-21 16,21 22-16,0-22 0,0 0 0,0 21 16,21-42-16,0 22 0,0-1 15,0-21-15,22 0 0,-22 0 0,21 0 16,1 0-16,-1 0 0,0 0 0,1-21 16,-1-1-16,-21 1 0,21 0 15,1 0-15,-22 0 0,0-22 0,0 1 16,0 0-16,-21-1 0,0 1 0,0 0 15,0-1-15,0 1 16,-21 0-16,0-1 0,0 22 0,-21 0 16,20 0-16,-20 21 0,0 0 15,-22 0-15,22 21 0,0 0 0,-22 0 16,-63 43-16,42-22 0,1 1 16,-1-1-16,-21 0 0</inkml:trace>
  <inkml:trace contextRef="#ctx0" brushRef="#br1" timeOffset="78932.08">2879 10795 0,'0'0'0,"21"-127"31,-21 106-31,0 0 16,0 0-16,0-1 0,0 1 16,-21 21-16,-1 0 0,1 0 15,0 0-15,0 21 16,0-21-16,0 22 0,-1 20 16,22 0-16,-21-21 0,0 22 15,21 20-15,-21-20 0,21-1 0,0 21 16,0-20-16,0 20 0,0 1 15,0-22-15,0 22 0,21-22 0,0 0 16,0 1-16,22-22 0,-22 0 16,21 0-16,-21 0 0,22-21 0,-1 0 15,-21 0-15,22 0 0,-1-21 16,-21 0-16,21-21 0,1 20 0,-22-20 16,21 0-16,-21-1 0,22 1 15,-1-43-15,-21 43 16,-21 0-16,0-1 0,0 1 0,0 21 15,0-21-15,-21 20 0,0 1 16,0 0-16,0 21 0,-1 0 0,1 0 16,0 0-16,0 0 0,0 21 15,21 0-15,-21-21 0,21 22 0,0-1 16,0 0-16,0 0 0,21 0 16,21 0-16,-21 1 0,43 20 15,-22-21-15,0 21 0,-20-20 16,20-1-16,0 21 0,22 0 15,-43 1-15,0-22 0,0 0 0,-21 0 16,21 0-16,-21 1 16,22-1-16,-22 0 0,21-21 0,0 0 15,0 0-15,0 0 0,0 0 16,1 0-16,-1 0 0,21-21 0,-21 0 16,0-1-16,22 1 0,-22-21 15,0 21-15,21-22 0,-20 22 0,-1-21 16,0 0-16,0 20 0,0-20 0,-21 0 15,0 21-15,21-1 0,-21-20 16,0 21-16,0 0 16,0 0-16,-21 21 31,0 0-31,21 21 0,0 0 0,-21 0 16,0 0-16,21 22 0,-21-1 15,21-21-15,0 21 0,0 1 0,0-1 16,0 0-16,0 1 0,0-1 15,0 0-15,21-20 0,0-1 0,0 0 16,21 0-16,1 0 0,-1-21 0,0 0 16,22 0-16,-1 0 0,1 0 15,21 0-15,-1-21 0,1 0 0,0 0 16,-1 0-16,1-22 0,-22 22 16,64-42-16,-63 20 0,-22 1 15,1 21-15,-22-22 0,0 1 16,0 21-16,-21-21 0,0 20 15,0 1-15,0 0 0,-21 0 0,21 0 16,-21 21-16,0 0 0,-22 0 0,22 0 16,0 0-16,-21 0 0,20 21 15,-20 0-15,21 0 0,-21 0 0,20 1 16,-20-1-16,21 21 0,0 0 16,0-20-16,-1 20 0,22 0 0,0 1 15,0-22-15,0 0 0,0 21 0,0-21 16,0 1-16,22-22 0,-1 21 15,0-21-15,0 0 0,0 0 0,0 0 16,22 0-16,-22-21 16,21-1-16,-21 1 0,1 0 0,20 0 15,-21-21-15,0 20 0,0-20 0,1 21 16,-22-21-16,0 20 0,0-20 16,21 21-16,-21-21 0,0 20 0,0 1 15,0 0-15,-21 21 31,21 21-31,-22 0 0,22 1 16,0-1-16,0 21 0,0-21 16,0 22-16,0-22 0,0 21 15,0-21-15,0 22 0,0-22 0,0 0 16,22 0-16,-1 0 0,0 0 16,0 1-16,0-22 0,0 0 0,22 0 15,-22 0-15,21 0 0,1 0 16,-1 0-16,0-22 0,1 1 0,-22 0 15,21 0-15,0 0 0,1-22 0,-1 22 16,-21-21-16,22 0 0,-22 20 16,0-20-16,0 0 0,0 21 0,-21-22 15,0 1-15,0 0 0,0-1 16,0 1-16,0 21 0,0-22 0,0 22 16,0 0-16,0 0 0,0 0 0,0 42 31,-21 0-31,21 0 15,0 0-15,0 22 0,0-1 0,0-21 16,0 22-16,0-1 16,0 0-16,0 1 0,0-22 0,0 21 0,21 0 15,-21-20-15,21 20 0,1-21 16,-1 0-16,0 0 0,0 1 0,0-1 16,0-21-16,1 0 0,20 0 0,-21 0 15,0 0-15,22-21 0,-22 21 16,21-22-16,-21 1 0,22 0 15,-22-21-15,0 21 0,0-1 0,0 1 16,0-21-16,-21 21 0,22 0 16,-22-1-16,0-20 0,0 21 0,0 0 15,-22 0-15,1-1 0,0 22 0,0 0 16,0 0-16,0 0 16,-1 22-16,1-1 0,21 0 0,0 0 15,0 0-15,0 22 0,0-22 16,0 0-16,0 21 0,0-21 0,0 1 15,21-1-15,1 0 0,-22 0 0,21 0 16,0-21-16,0 0 16,0 0-16,0 0 0,1 0 15,-1 0-15,0-21 0,0 21 16,-21-21-16,0 0 0,21 0 16,-21-1-16,0 1 0,0 0 0,0 0 15,0 0-15</inkml:trace>
  <inkml:trace contextRef="#ctx0" brushRef="#br1" timeOffset="79139.75">5609 10795 0,'0'0'0,"0"21"0,-21-21 0,0 21 16,42-21 15,0 0-31,0 0 0,22 0 15,-22 0-15,21 0 0,0 0 0,1 0 16,-22-21-16,21 21 0,1 0 0,-1-21 16,-21 21-16,21-21 0,-20 0 15,-1 21-15,21-21 0</inkml:trace>
  <inkml:trace contextRef="#ctx0" brushRef="#br1" timeOffset="79776.03">8276 11049 0,'0'-21'31,"0"0"-31,0 0 0,0-1 16,0 1-16,0-21 0,0 21 15,0 0-15,0-22 0,0 22 16,0-21-16,0-1 0,0 22 0,0-21 16,0 0-16,-42 20 0,21 1 15,-1 0-15,-20 0 0,0 21 0,-1 0 16,1 0-16,-21 0 0,20 21 15,1-21-15,0 21 0,20 22 0,1-22 16,-21 21-16,42-21 0,-21 22 0,21 20 16,0-21-16,0 1 15,0-22-15,0 0 0,0 21 16,0-20-16,42 20 0,-21-42 0,0 21 16,1-21-16,20 0 15,-21 0-15,21 0 0,-20 0 0,20 0 16,-21-21-16,21 0 0,-20 0 0,20-1 15,-21 1-15,21 0 0,-20 0 16,-1 0-16,0 0 0,21-43 16,-21 22-16,-21 21 0,0-22 15,0 22-15,0 0 0,0-21 16,0 63 0,0 0-16,0 0 0,0 0 15,-21 22-15,21-22 0,0 21 0,0 0 16,0-20-16,0 20 0,0-21 0,0 21 15,21-20-15,-21-1 0,22 0 16,-1 0-16,0 0 0,0 0 16,0 1-16,0-22 0,22 0 0,-22 0 15,21 0-15,1 0 0,-1-22 16,0 22-16</inkml:trace>
  <inkml:trace contextRef="#ctx0" brushRef="#br1" timeOffset="80371.42">9504 10901 0,'0'0'0,"-21"0"0,-1-21 0,22 0 16,-21-1-16,21 1 0,0 0 16,0 0-16,0 0 0,0 0 0,21-22 15,1 22-15,-1 0 0,0 0 16,21 0-16,-21-1 0,22 1 15,-1 21-15,0 0 0,1 0 16,-1 0-16,0 0 0,-20 43 0,20-22 16,-21 21-16,21-21 0,-20 22 0,-22-1 15,0 0-15,21-21 0,-21 22 0,0-1 16,0-21-16,0 0 0,0 22 16,-21-22-16,21 0 0,0 0 0,-22 0 15,1 1-15,0-22 16,0 0-1,0 0-15,21-22 16,0 1-16,0 0 0,0 0 16,0 0-16,0-22 0,0 22 0,0-21 15,21 21-15,0-22 0,0 1 0,-21 21 16,43-21-16,-22-1 0,0 22 16,0-21-16,0 21 0,22-1 0,-22 1 15,0 0-15,0 21 0,21 0 16,-20 0-16,-1 0 0,0 0 15,0 0-15,0 0 0,0 0 0,-21 21 16,22-21-16,-22 21 0,0 1 16,21-22-16</inkml:trace>
  <inkml:trace contextRef="#ctx0" brushRef="#br1" timeOffset="80739.45">10520 10880 0,'0'0'0,"0"21"0,21-21 15,0 0 1,0 0-16,0-21 0,1 0 16,-1-1-16,0 1 0,0 0 15,0 0-15,0 0 0,1 0 16,-1-1-16,0 1 0,0 0 0,0 0 16,-21 0-16,0 0 0,0-1 15,0 1-15,0 0 16,-21 21-16,0 0 0,0 0 15,0 0-15,-1 21 0,1 0 16,0 1-16,0-1 0,0 0 0,0 21 16,-1-21-16,1 22 0,21-22 15,0 21-15,0-21 0,0 1 0,0 20 16,0-21-16,0 0 0,0 0 0,21 1 16,22-1-16,-22 0 0,0-21 15,21 21-15,1-21 0,-1 0 0,0 0 16,22 0-16,-22 0 0,22 0 0,-1 0 15,22-21-15,-22 0 16,64 0-16,-84-1 0,20 22 16</inkml:trace>
  <inkml:trace contextRef="#ctx0" brushRef="#br1" timeOffset="82564.07">11747 10732 0,'0'-22'16,"0"44"-16,0-86 0,0 43 0,0 0 15,-21 0-15,21-1 0,-21 1 0,-21 0 16,21 0-16,-1 21 0,1 0 0,-21 0 15,21 0-15,-22 0 0,22 0 16,-21 21-16,0 0 0,-1 0 16,1 1-16,0-1 0,20 21 0,-20 0 15,21-20-15,-21 62 16,20-41-16,22-22 0,0 21 0,0-21 16,0 0-16,0 22 0,22-22 15,-1 0-15,0-21 0,21 21 0,1 0 16,-22-21-16,21 0 0,0 0 0,1 0 15,-1 0-15,-21-21 0,22 0 16,-1 21-16,-21-21 0,0 0 0,22 0 16,-22-1-16,0 1 0,0 0 0,-21-21 15,0 21-15,21-1 0,-21-20 16,0 21-16,0 0 0,0-22 0,0 22 16,0 0-16,0 0 15,0 42 1,-21 21-1,21-20-15,0 20 0,0-21 16,0 21-16,-21 1 0,21-1 0,0 0 16,-21 22-16,21-22 0,-21 22 15,21-1-15,0 1 0,-22 63 16,22-85-16,-21 22 0,0-1 0,21 1 16,-21-22-16,0 21 0,21-20 15,-21-1-15,-1 0 0,22 1 0,0-1 16,-21 0-16,0-20 0,21-1 0,0 0 15,0 0-15,0-42 16,0 0 0,21 0-16,0-1 0,1-20 0,-1 21 15,0-21-15,0-1 0,21 1 0,-20-22 16,20 1-16,-21-1 0,21 1 16,-20-22-16,20 1 0,-21 20 0,21-21 15,1 1-15,-22-1 0,0 0 16,43-63-16,-43 85 15,0-1-15,0 1 0,0-22 0,-21 43 16,0 21-16,0-1 0,0 44 31,0-1-31,0 0 16,0 0-16,0 21 0,-21 1 16,21-1-16,0-21 0,0 22 0,0-1 15,0-21-15,0 21 0,21-20 16,-21-1-16,21 0 0,1 0 0,-1-21 15,0 21-15,0-21 0,0 21 0,22-21 16,-1 0-16,-21 0 16,0 0-16,22-21 0,-22 0 0,0 21 15,0-21-15,0 0 0,0 0 0,1-22 16,-1 22-16,-21 0 0,0-21 16,0 20-16,21-20 0,-21 21 0,0-21 15,0 20-15,0 1 0,0 0 0,0 0 16,-21 21 15,0 21-31,21 0 0,0 0 0,0 1 16,-22-1-16,22 21 0,0 0 15,0-20-15,0 20 0,0-21 0,0 0 16,0 22-16,0-22 0,0 0 16,22 0-16,-22 0 0,21 0 0,0 1 15,0-22-15,0 21 0,0-21 0,1 0 16,20 0-16,-21 0 0,0 0 15,22 0-15,-22 0 0,0-21 16,21-1-16,-21 22 0,22-21 0,-22 0 16,0-21-16,21 21 0,-20-1 15,-1-20-15,0 21 0,0-21 0,-21-1 16,0 22-16,0 0 0,0-21 0,0 20 16,0 1-16,-21 21 15,0 0-15,0 0 0,-1 0 0,1 21 16,0 1-16,0-1 0,21 0 0,0 0 15,-21 21-15,21-20 0,0 20 16,0-21-16,0 0 0,0 22 0,0-22 16,0 0-16,21 0 0,0 0 15,0 0-15,0-21 16,1 0-16,-1 0 0,0 0 0,21 0 16,-21 0-16,1 0 0,20 0 0,-21 0 15,0 0-15,22-21 0,-22 0 16,0 0-16,0 0 0,0 0 0,22-22 15,-22 1-15,0 21 16,0-22-16,0 22 0,0 0 16,-21 0-16,22 0 0,-1 21 0,0 0 15,-21 21-15,0 0 16,0 0-16,0 0 0,0 1 16,0-1-16,0 0 0,0 0 0,0 0 15,0 0-15,0 1 0,0-1 16,0 0-16,0 0 15,-21-21 1,0 0 0,-1 0-16,1 0 0,0-21 15,21 0-15,-21 21 0,0-21 0,0 21 16,-1-22-16,22 1 16,-21 21-16,0 0 0,21 21 31,0 1-31,0-1 0,21-21 15,0 21-15,1-21 0,-1 21 16,0-21-16,0 21 0,0-21 16,43 0-16,-43 0 0,21 0 15,1 0-15,-22 0 0,21 0 16,-21 0-16,0-21 0,1 0 16,-1 21-16,0-21 0,0 0 0,0-1 15,0 1-15,1 0 0,-1-21 0,0-1 16,-21 1-16,21-21 0,0 20 15,-21-20-15,21-1 0,1 1 0,-22 20 16,0-20-16,21 21 0,-21 20 16,0-20-16,0 21 0,0 0 0,0 0 15,-21 42 1,21 0-16,-22 0 16,1 21-16,0 1 0,0-1 0,21 0 15,0 22-15,-21-1 0,21-20 0,0 63 16,0-43-16,0-21 15,0 1-15,0-22 0,0 21 0,0-21 16,0 1-16,21-1 0,-21 0 0,21-21 16,0 0-16,0 0 0,22 0 15,-22 0-15,0 0 0,21 0 16,-20-21-16,-1 0 0,0-1 0,0 1 16,0 0-16,0 0 0,1 0 15,-22-22-15</inkml:trace>
  <inkml:trace contextRef="#ctx0" brushRef="#br1" timeOffset="82724.25">13843 10456 0,'-21'0'15,"42"0"-15,-63 0 0,20 22 0,22-1 16,0 0-16,22-21 16,-1 0-16,0 21 0,21-21 15,-21 0-15,22 0 0,-22 0 16,21 0-16,1 0 0,-1 0 0,-21-21 15,21 0-15,-20 21 0,20-21 16</inkml:trace>
  <inkml:trace contextRef="#ctx0" brushRef="#br1" timeOffset="84896.09">15727 10774 0,'0'0'0,"-21"21"0,-1 0 0,1 0 16,42-21 15,1-21-31,-1 0 0,0 0 0,0 0 16,0 0-16,22-1 0,-22-20 0,21 0 16,-21-1-16,22 1 0,-22 0 15,42-64-15,-63 64 16,21-22-16,-21 22 0,0-22 15,0 22-15,0 0 0,0-1 0,0 1 16,0 21-16,-21 0 0,0 21 0,0 0 16,-21 0-16,42 21 15,-22 0-15,1 21 0,0 1 0,0-1 16,0 0-16,21 1 0,-21 20 16,-1 1-16,22-22 0,-21 21 0,21 1 15,-21-22-15,21 1 0,0-1 16,-21 0-16,21 1 0,0-22 0,0 0 15,0 0-15,0 0 0,21-42 32,0 0-17,0 0-15,1-22 0,-1 22 0,0-21 16,0 21-16,0-22 0,0 1 16,43-21-16,-43 20 0,0 22 15,22 0-15,-22 21 0,0 0 16,0 0-16,0 0 0,-21 21 15,0 0-15,21 43 16,-21-43-16,22 21 0,-22-21 0,0 22 16,21-22-16,-21 0 0,21 21 15,0-20-15,0-1 0,-21 0 16,43-21-16,-22 21 0,21-21 0,-21 0 16,22 0-16,-1 0 0,0 0 0,22 0 15,-22 0-15,0 0 0,22-21 16,-22 0-16,22 0 0,-22-1 0,0 1 15,1-21-15,-1 21 0,-21-22 0,22 1 16,-43 21-16,21-21 0,-21-1 16,0 1-16,0 0 0,0 20 0,0 1 15,-21-21-15,-1 42 0,1-21 16,-21 21-16,21 0 0,0 0 16,-22 0-16,22 21 0,0 0 15,0 21-15,0-20 0,-1 20 16,1 0-16,21 1 0,0-1 0,0 0 15,0 1-15,0-1 0,21-21 16,1 21-16,-1-20 0,21-1 0,-21 0 16,22 0-16,-1-21 0,0 21 0,22-21 15,-1 0-15,1 0 0,-1 0 16,22 0-16,-22-21 0,22 21 0,-21-21 16,-1 0-16,1 0 0,-22-1 15,0-20-15,1 21 0,20-43 16,-42 22-16,-21 0 0,0-1 0,0 1 15,0 21-15,0-21 0,-21 20 16,0 1-16,0 0 0,-22 0 16,22 21-16,-21 0 0,0 0 0,-1 0 15,1 21-15,0 0 0,20 0 16,-20 1-16,0 20 0,21 0 0,-22 1 16,22-22-16,0 21 0,0 0 15,21-20-15,0 20 0,0-21 0,0 0 16,0 0-16,0 1 0,21-1 0,21-21 15,-21 0-15,1 0 0,-1 0 16,21 0-16,-21 0 0,22 0 0,-1 0 16,-21 0-16,21-21 0,-20-1 15,20 1-15,-21-21 0,21 21 16,-20-22-16,-1 22 0,0-21 0,0 0 16,0 20-16,-21-20 0,0 0 15,0 21-15,-21 42 31,21 0-31,-21 0 0,0 43 16,21-43-16,0 21 0,0-21 16,0 0-16,0 1 0,0 20 15,0-21-15,21 0 0,0 0 0,0-21 16,0 22-16,22-22 0,-22 0 0,21 21 16,1-21-16,-1 0 0,0 0 15,1 0-15,20 0 0,-21-21 16,22-1-16,-22 22 0,22-21 15,-22 0-15,0 0 0,-20 0 0,20-22 16,-21 22-16,0-21 0,-21 0 0,0 20 16,0-20-16,0 0 0,0 21 15,0-1-15,-42-20 16,21 42-16,-22 0 0,22 0 0,-21 0 16,0 0-16,20 21 0,-62 22 15,63-1-15,-22-21 0,22 21 0,0 1 16,0-1-16,21 22 15,0-43-15,0 0 0,0 0 16,0 0-16,0 0 0,21 1 0,0-22 16,21 0-16,-20 0 0,-1 0 15,21 0-15,0 0 0,1 0 0,-22 0 16,21-22-16,1 1 0,-1 0 16,-21 0-16,21-21 0,-20 20 0,-1-20 15,21-21-15,-21 20 0,0 1 0,1-22 16,-22 22-16,21-21 0,-21 20 15,21-20-15,-21 20 0,0-20 0,0 21 16,0 20-16,0-20 0,0 21 16,-21 42-1,0 0-15,21 0 0,-22 22 16,1-1-16,0 0 0,21 1 16,0-1-16,-21 0 0,21 22 0,-21-22 15,21 22-15,0-22 0,0 0 16,0 1-16,0-1 0,21 0 0,0-20 15,-21 20-15,21-21 0,0-21 16,22 21-16,-22 0 0,0-21 0,21 0 16,-20 0-16,20 0 0,0 0 0,1-21 15,-22 0-15,21 21 0,0-21 16,22-43-16,-22 43 0,-21-21 16,1 21-16,-1-22 0,0 1 15,-21 21-15,0-21 0,0 20 16,0 1-16,0 0 0,-21 21 15,0 0-15,-1 0 16,1 21-16,-21 22 0,42-22 0,-21 0 16,0 21-16,21-21 0,-22 22 0,22-22 15,0 21-15,0-21 0,0 1 16,0-1-16,0 0 0,22 0 16,-1 0-16,0-21 0,0 0 0,0 21 15,0-21-15,1 0 0,20 0 0,-21 0 16,0-21-16,22 21 0,-1-21 0,-21 0 15,21 0-15,-20 0 0,20-1 16,-21 1-16,0-21 0,0 21 16,1-22-16,-1 22 0,0 0 15,-21 0-15,0 42 32,0 0-32,0 0 0,0 1 15,0-1-15,0 21 0,0-21 0,21 0 16,-21 1-16,21-22 0,-21 21 15,0 0-15,21-21 0,1 0 0,-1 0 16,0 0-16,0 0 0,0 0 16,0 0-16,22 0 15,-22 0-15,21-21 0,1 21 0,-22-21 16</inkml:trace>
  <inkml:trace contextRef="#ctx0" brushRef="#br1" timeOffset="85472.06">21018 10139 0,'-21'-85'31,"0"64"-31,21 0 0,-21 21 0,0-21 0,21 0 16,-21 21-16,-1 0 0,1 0 15,-21 0-15,21 0 0,-22 0 16,22 21-16,0 0 0,-21 0 0,21 0 15,-1 0-15,1 22 0,0-22 16,21 0-16,0 0 0,0 22 0,0-22 16,0 0-16,21 0 0,0 0 15,22 0-15,-22 1 0,0-1 16,21-21-16,1 21 0,-22-21 0,21 0 16,1 0-16,-22 0 0,21 0 0,-21 0 15,0 0-15,-42 0 31,0 0-31,0 0 16,-21 0-16,-1 0 0,1 0 16,0 0-16,-1 0 0,1 21 0,21 0 15,-22-21-15,22 21 0,0-21 0,0 0 16,21 22-16,21-1 16,0-21-16,0 0 15,1 0-15,20 0 0,-21 0 16,21 0-16,1 0 0,-22 0 0,0 21 15,21-21-15,-42 21 0,22 0 0,-22 0 16,21 1-16,-21-1 0,0 0 16,0 21-16,-21-21 0,-1 22 15,1-22-15,-21 21 0,0 1 0,20-1 16,-20-21-16,0 21 0,-1 1 16,-20-22-16,21 21 0,-22 22 15,43-43-15,0 0 0,0 0 0,42-42 31,0 0-31</inkml:trace>
  <inkml:trace contextRef="#ctx0" brushRef="#br1" timeOffset="86267.82">21802 9843 0,'0'0'16,"0"-22"-16,0 1 0,0 0 15,-22 21 1,1 21 0,21 0-16,0 1 15,0-1-15,0 21 0,0-21 0,0 22 16,0-1-16,0 0 16,0 1-16,0-1 0,0-21 0,0 21 15,0 1-15,0-22 0,-21 21 0,21-21 16,0 1-16,0-1 0,0 0 15,0 0-15,0-42 32,0 0-32,0 0 0,0-1 15,0 1-15,0 0 0,0 0 0,0 0 16,21-22-16,0 22 16,1 0-16,-1 0 0,21-21 0,-21 20 0,22 1 15,-1 21-15,-21-21 16,21 21-16,-20 0 0,20 0 0,-21 0 15,0 0-15,22 21 0,-22 0 16,-21 1-16,21-1 0,-21 21 16,0-21-16,0 0 0,0 1 0,-21-1 15,0 21-15,-22-21 0,22 0 16,-21 1-16,21-1 0,-43 21 16,22-42-16,-1 21 0,22-21 0,0 0 15,0 0-15,0 0 16,21-21 15,0 0-31,21 21 0,0-21 16,0 0-16,0 21 0,1-22 0,20 1 15,-21 0-15,0 21 0</inkml:trace>
  <inkml:trace contextRef="#ctx0" brushRef="#br1" timeOffset="87855.06">22542 9991 0,'0'0'0,"0"-21"32,-21 42-32,21 0 0,-21-21 15,0 21-15,0 0 16,0 0-16,21 1 0,-22-1 0,22 0 16,-21 0-16,21 0 0,0 0 0,0 1 15,0-1-15,0 0 0,0 0 16,0 0-16,0 0 0,21-21 15,1 0-15,-1 0 0,0 0 16,21 0-16,-21 0 0,1 0 16,-1-21-16,0 21 0,0-21 0,0 0 15,-21 0-15,21 0 16,-21-1-16,0 1 0,0 0 0,0 0 16,-21 0-16,0 0 0,0-1 15,0 1-15,0 0 0,-1 0 16,1 21-16,21-21 0,-21 21 15,42 0 1,0 0-16,1 0 0,20 0 16,0 0-16,1 0 0,-1 0 0,21 0 15,-20 0-15,20 0 0,1 0 16,-22 0-16,0 0 0,22 0 0,-22 0 16,1 0-16,-22 0 0,21 0 15,-21 0-15,0 0 0,-42 0 31,0 0-15,0 0-16,0 0 0,0 0 0,-22 21 16,1 0-16,21 0 15,-22 0-15,22 1 0,0-1 0,0 0 16,0 0-16,0-21 0,21 21 0,0 0 16,-22 1-16,22-1 0,0 0 15,0 0-15,22 0 16,-1-21-16,0 0 15,0 0-15,21 0 0,-20 0 16,-1 0-16,0-21 0,0 21 0,0-21 16,0 0-16,1 0 0,-1-1 15,0 1-15,0 0 0,-21 0 16,21-21-16,0-1 0,-21 22 0,22-21 16,-22-1-16,0 1 0,0-43 15,0 43-15,0 21 0,0-21 16,0 20-16,21 1 0,-21 0 15,0 42 17,0 0-32,0 1 0,0-1 0,0 21 15,0 0-15,0-20 0,0 20 0,0 0 16,0-21-16,0 22 0,-21-1 16,21-21-16,-22 22 0,22-22 0,0 0 15,0 0-15,0 21 16,0-20-16,0-1 0,0 0 15,0 0-15,22-21 0,-22 21 16,21-21-16,0 0 0,0 0 16,0 0-16,0 0 0,1 0 0,-1-21 15,0 21-15,0-21 0,0 21 16,0-21-16,1 0 0,-1 21 16,0-22-16,-21 1 0,0 0 0,21 0 0,0 0 15,-21 0-15,0 42 47,0 0-31,-21 0-16,21 0 15,0 0-15,0 1 16,0-1-16,21 0 16,0-21-16,1 0 0,-1 0 15,21 0-15,-21 0 0,0 0 16,22 0-16,-22 0 0,0 0 0,0 0 15,0-21-15,1 21 0,-1-21 16,0 21-16,0-22 0,-21 1 0,0 0 16,21 21-16,-21-21 0,0 0 0,0 0 15,0-1-15,0 1 32,-21 42-1,21 1-31,0-1 0,0 0 0,0 0 15,0 21-15,-21-20 16,21-1-16,0 0 0,0 21 0,0 1 16,0-1-16,0 0 0,0 1 0,0-1 15,0 0-15,0 22 0,0-22 16,0 0-16,0 1 0,0 20 0,0-20 16,0-1-16,21 0 0,-21 22 15,0-22-15,0 0 0,0 22 16,0-22-16,0 22 0,0-22 0,-21 0 15,0 1-15,0 20 0,-1-20 0,1-1 16,0 0-16,0 1 0,0-1 16,0-21-16,-1 21 0,-20-20 15,21-1-15,0 0 0,0-21 0,-1 0 16,1 0-16,0 0 16,0-21-16,21 0 15,0-1-15,0 1 0,-21 0 0,21-21 16,0-1-16,0 1 0,0 0 0,0-22 15,0 1-15,0-1 16,0 1-16,0-22 0,0 22 0,21-1 16,0 1-16,0-1 0,0-21 0,1 22 15,-1-1-15,21 1 0,-21-1 16,0 22-16,1-21 0,20 41 0,-21-20 16,0 0-16,0 21 0,1-1 15,-1 1-15,0 0 0,0 21 0,0-21 16,0 21-16,1 0 15</inkml:trace>
  <inkml:trace contextRef="#ctx0" brushRef="#br1" timeOffset="89254.08">296 12933 0,'0'0'0,"-21"0"16,0 0-16,0 0 0,-22 0 16,22 0-16,-21 0 0,0 0 0,-22-21 15,43 21-15,21 21 78,0 0-62,21-21 0,85 0-16,-21 0 15,-1 0-15,22 0 0,-21 0 16,-1 0-16,1-21 0,0 21 16,-22-21-16,22 21 0,-22-21 0,1 21 15,-1-22-15,-20 22 0,-1 0 16,-21-21-16,0 0 0,1 21 0,-22-21 15,-22 0 1,1 21-16,0 0 16,0-21-16,-21 21 0,-1 0 0,1 0 15,0 0-15,-1 0 0,1 0 16,21 0-16,-22 0 0,22 0 0,0 0 16,0 0-16,0 0 15,42 0 1,21 0-1,-21 0-15,22 0 0,-22 0 16,21 0-16,1 0 0,-1 0 0,0 0 16,1 0-16,-22 21 0,0 0 15,0 0-15,0 0 0,-21 0 0,0 22 16,0-22-16,0 21 0,-21-21 16,0 1-16,-21 20 0,20-21 15,1 21-15,-21-20 0,-22 20 16,43-21-16,0 0 0,0-21 15,0 21-15,21-42 32,0 0-32,0 0 0</inkml:trace>
  <inkml:trace contextRef="#ctx0" brushRef="#br1" timeOffset="89648">1968 12446 0,'0'0'0,"-21"0"0,0-21 0,0 0 0,0 21 16,0 21-1,21 0-15,0 21 0,0 1 16,0-1-16,0 0 0,0 22 16,0-22-16,0 22 0,21-1 0,-21 1 15,0-22-15,0 0 16,21 1-16,-21-1 0,21 0 0,-21-20 15,0-1-15,0 0 0,0 0 16,0 0-16,21-21 0,0 0 16,-21-21-1,0 0-15,0 0 0,0 0 0,0-1 16</inkml:trace>
  <inkml:trace contextRef="#ctx0" brushRef="#br1" timeOffset="89971.16">1884 12679 0,'0'0'0,"-21"-42"0,-1-1 15,22 1-15,0 0 0,-21-1 16,21 1-16,-21 21 0,21-22 16,0 1-16,0 21 0,0-21 15,21 20-15,0-20 0,1 21 0,20 0 16,-21 0-16,21-1 0,1 1 16,-1 21-16,0 0 0,22 0 0,-22 21 15,22 22-15,-22-22 0,0 21 16,-20 1-16,-1-1 0,-21 0 0,0 1 15,0-1-15,0 0 0,-43 1 16,22-1-16,-21 0 0,0 1 0,-1-1 16,22-21-16,-21 21 0,21-20 15,-1-1-15,-20 0 16,42 0-16,-21-21 0,21-21 47,21 21-47,0-21 0,0 0 0,22 21 15,-22-22-15</inkml:trace>
  <inkml:trace contextRef="#ctx0" brushRef="#br1" timeOffset="92263.07">2476 13039 0,'0'0'0,"22"0"31,-1-21-31,0-1 16,-21 1-16,21-21 0,0 21 0,0-22 16,22 1-16,-22 21 0,0-21 15,0-1-15,-21-41 16,0 62-16,0-20 0,0 21 0,0 0 16,-21 21-16,0 0 0,0 0 15,0 0-15,-1 0 0,1 0 16,0 21-16,0 0 0,0 0 0,21 22 15,0-22-15,0 0 16,0 21-16,0-21 0,0 22 0,0-22 16,21 0-16,0 0 0,0 22 15,22-22-15,-22 0 0,0-21 0,0 21 16,0 0-16,0 0 0,1-21 16,-1 22-16,0-22 0,0 0 0,0 0 15,0 0-15,1 0 0,-1 0 16,0 0-16,0 0 0,0-22 0,0 22 15,1-21-15,-1 0 0,0 0 16,0-21-16,0 20 0,0 1 16,1-21-16,-1 0 0,-21 20 0,0-20 15,21 21-15,-21 0 0,0-22 16,21 22-16,-21 0 0,0 0 16,0 42-1,0 0-15,0 0 16,-21 22-16,21-22 0,-21 21 15,21 1-15,0-1 0,0-21 0,0 21 16,0 1-16,0-1 0,0-21 16,0 22-16,0-22 0,0 0 0,0 0 15,21-21-15,0 0 0,0 21 16,0-21-16,22 0 0,-22 0 0,21-21 16,-21 21-16,22-21 0,-1 0 15,0 0-15,1-22 0,-1 22 16,-21-21-16,22 21 0,-22-22 15,-21 1-15,0 0 0,0 20 0,0-20 16,0 0-16,0-1 0,-21 22 0,-22 0 16,22-21-16,-21 21 0,21-1 15,-22 22-15,22 0 0,-21 0 16,-1 0-16,22 0 0,-21 22 0,21-22 16,0 21-16,-22 21 0,22-21 0,0 22 15,21-1-15,0 0 0,0 1 16,0-1-16,0 0 0,0 1 15,0-1-15,21-21 0,0 21 0,0-20 16,22-1-16,-1-21 0,-21 0 16,22 21-16,-1-21 0,21 0 0,-20 0 15,-1-21-15,22 0 0,-22-1 16,21 1-16,-20 0 0,-1 0 0,0-21 16,-20 20-16,20-20 0,-21 21 15,0-21-15,-21 20 0,0-20 0,21 21 16,-21 0-16,0 0 0,0-1 15,0 1-15,0 0 0,-21 42 32,21 0-32,0 1 0,0-1 15,0 0-15,0 21 0,0-21 16,0 22-16,0-22 0,0 0 16,0 21-16,0-20 0,0-1 0,0 0 15,0 0-15,21 0 0,1-21 16,-1 0-16,0 0 0,0 0 15,0 0-15,0 0 0,1 0 0,-1-21 16,21 0-16,-21 0 0,0 0 16,1-1-16,-1-20 0,0 21 0,0-21 15,0 20-15,-21-20 0,21 21 16,-21-21-16,0 20 0,0 1 0,22 0 16,-22 0-16,0 0 0,0 42 31,0 0-16,0 0-15,0 0 16,0 22-16,0-22 0,0 21 0,0-21 16,0 1-16,21 20 0,-21-21 15,0 0-15,0 0 0,21 1 16,0-1-16,0-21 0,0 21 16,1-21-16,-1 0 0,0 0 0,0 0 15,21-21-15,-20 21 0,41-43 16,-42 22-16,22 0 0,-22-21 15,21 21-15,-21-1 0,0-20 16,1 21-16,-1 0 0,0-22 0,-21 22 16,0 0-16,21 21 0,-21-21 15,0 0-15,21 21 0,-21 21 32,0 0-32,0 0 0,0 0 15,0 1-15,0 20 0,0-21 0,0 0 16,0 22-16,0-22 0,0 21 15,0-21-15,0 0 0,21 1 0,1-1 16,-1 0-16,0-21 0,0 21 16,21-21-16,-20 0 0,20 0 15,0 0-15,1 0 0,20 0 0,-21-21 16,1 21-16,20-21 0,-20 0 16,20-1-16,-21 1 0,1 0 0,-22-21 15,21 21-15,-21-22 0,1 22 16,-1 0-16,-21-21 0,0 20 0,0-20 15,0 21-15,-21 0 0,-1-22 0,-20 43 16,21-21-16,-21 0 0,20 21 16,-20 0-16,0 0 0,-1 0 0,1 21 15,0 0-15,21 1 16,-22-1-16,22 0 0,-21 21 0,21-21 0,21 22 16,-22-1-16,22 0 0,-21 1 15,21-22-15,0 21 0,0-21 16,0 22-16,0-22 0,21-21 0,1 21 15,-22 0-15,21-21 0,21 0 16,-21 0-16,0 0 0,1 0 0,-1 0 16,21-21-16,-21 0 0,0 0 0,22 0 15,-22-1-15,0-20 0,21 21 16,-20-21-16,-1-1 0,0 1 16,0 0-16,0-22 0,0 22 0,1-1 15,-1-20-15,0 21 0,-21-1 16,0-20-16,0 20 0,0 22 0,0-21 0,0 21 15,0 0-15,-21 21 16,0 21 0,-1 0-16,1 0 0,21 21 15,-21 1-15,21-1 0,0 0 0,0 1 16,0 20-16,0-20 0,0-1 16,0 0-16,0 1 0,0-22 15,0 21-15,0-21 0,0 22 0,21-22 16,-21 0-16,21 0 0,1-21 15,20 21-15,0-21 0,-21 0 0,22 0 16,-1 0-16,0 0 0,1 0 0,-1-21 16,0 21-16,1-21 15,-1 0-15,-21 0 0,43-22 16,-64 22-16,21 0 0,-21 0 0,0 0 16,0-1-16,0-20 0,0 21 15,-21 0-15,21 0 0,-21 21 16,-1 0-16,1 0 15,21 21-15,-21 0 0,21 0 0,0 0 16,0 0-16,0 1 0,0 20 0,0-21 16,0 0-16,0 22 0,0-22 15,21 0-15,0 0 0,-21 0 0,22-21 16,-1 21-16,0-21 0,0 0 16,0 0-16,22 0 0,-22 0 0,0 0 15,0 0-15,21-21 0,-20 0 16,-1 21-16,0-21 0,0 0 15,0 0-15,0-22 0,1 22 0,-1 0 16,0 0-16,-21 0 0,21-1 0,0 1 16,-21 0-16,0 42 31,0 0-31,0 1 16,0-1-16,0 0 0,-21 0 0,21 0 15,-21 0-15,21 1 0,-21-1 16,21 0-16,0 0 0,0 0 15,0 0 1,-21-21 0,-1 0-16,22-21 0,-21 21 15,0-21-15,0 0 0</inkml:trace>
  <inkml:trace contextRef="#ctx0" brushRef="#br1" timeOffset="92460.11">5292 12277 0,'0'0'15,"-22"0"-15,1 0 0,21 21 16,21-21 15,1 0-31,-1 0 16,0 0-16,0 0 15</inkml:trace>
  <inkml:trace contextRef="#ctx0" brushRef="#br1" timeOffset="92916.06">8340 12488 0,'0'0'0,"0"-21"0,-22 0 16,22 0-16,0 0 15,-21 21 1,21 21 0,0 0-16,0 21 15,0-20-15,-21-1 0,21 0 0,-21 21 16,21-21-16,0 1 0,0-1 15,0 0-15,0 0 0,0 0 0,0 0 16,-21-21-16,21 22 0,0-44 31,0 1-15,0 0-16,0 0 0,0 0 16,0 0-16</inkml:trace>
  <inkml:trace contextRef="#ctx0" brushRef="#br1" timeOffset="93084.29">8234 12256 0,'0'0'0,"0"-22"0,0-20 16,0 21-16,-21 21 15,21 21 17,0 0-32,21 0 15,0-21-15,0 22 0,0-22 16,0 0-16,1 21 0,-1-21 15</inkml:trace>
  <inkml:trace contextRef="#ctx0" brushRef="#br1" timeOffset="93576.09">8636 12298 0,'0'21'15,"-21"0"1,0 0-1,21 1-15,0-1 0,0 0 0,0 0 16,0 0-16,0 0 0,0 1 0,-22-1 16,22 0-16,0 0 0,0 0 15,0 0-15,0 1 0,0-1 0,0 0 16,0 0-16,0 0 0,0 0 16,0 1-1,0-44 1,0 1-1,0 0-15,0 0 0,0 0 0,22-22 16,-22 22-16,21 0 0,0-21 16,0-1-16,0 22 0,0-21 0,22 0 15,-22 20-15,0-20 16,21 21-16,-20 0 0,20 21 0,0 0 16,-21 0-16,1 0 0,20 0 0,-21 21 15,0 0-15,0 0 0,1 22 16,-22-22-16,0 21 0,0 0 0,0-20 15,0 20-15,0-21 0,0 21 16,0-20-16,0-1 0,0 0 0,0 0 16,0 0-16,0 0 0,0 1 0,21-22 47,0-22-47,0 22 0,21-21 0,-20 0 15,-1 0-15,21-21 0,0 20 16,-20-20-16,20 21 0</inkml:trace>
  <inkml:trace contextRef="#ctx0" brushRef="#br1" timeOffset="95346.05">9546 12171 0,'0'0'0,"0"-42"0,0 20 15,0 1-15,0 0 0,0 0 16,-21 21-16,21 21 16,0 0-16,0 0 15,-21 1-15,21 20 0,0 0 0,0 1 16,0-1-16,0 0 15,0 1-15,0-1 0,0-21 0,0 21 0,0 1 16,0-22-16,0 21 0,0-21 16,0 1-16,0-1 0,0 0 15,0 0-15,0 0 16,0-42 0,0 0-16,0 0 15,0 0-15,0-22 16,0 22-16,0 0 0,21 0 0,-21-22 15,21 22-15,0-21 0,-21 21 0,21-22 16,1 22-16,-1 0 16,0 0-16,21 21 0,-21 0 0,1 0 0,20 0 15,-21 0-15,21 0 0,-20 21 16,20 0-16,-21 0 0,0 1 16,0-1-16,1 0 0,-22 21 0,21-21 15,-21 1-15,0-1 0,0 21 16,-43-21-16,22 0 0,0 1 0,-21-1 15,-1 0-15,22 0 0,-21 0 16,0 0-16,20-21 0,1 0 0,-42 0 16,42 0-16,-1 0 0,1 0 15,0-21-15,0 0 0,0 0 16,21 0-16,-21 21 0,21-21 16,0-1-16,0 44 31,0-1-16,21 0-15,0-21 0,0 21 16,0 0-16,22-21 0,-22 21 0,21-21 16,-21 0-16,22 0 0,-1 0 15,0 0-15,1 0 0,-1 0 16,21 0-16,-20 0 0,20 0 0,-20-21 16,20 0-16,-21 0 0,1 21 0,-1-21 15,-21 0-15,22-1 0,-22 1 0,0 0 16,0 0-16,0-21 0,-21 20 15,0-20-15,0 21 0,0 0 16,0 0-16,0-1 0,0 1 0,0 42 31,-21 1-15,21-1-16,-21 0 0,21 0 0,0 0 16,-21 0-16,21 22 0,0-22 15,0 0-15,0 0 0,0 0 0,0 1 16,0-1-16,0 0 15,21-21-15,0 0 0,0 21 0,0-21 16,1 0-16,-1 0 0,0 0 16,0 0-16,0 0 0,0-21 0,22 0 15,-22 21-15,21-43 0,-21 22 16,1 0-16,-1 0 16,0 0-16,0-22 0,0 22 0,0-21 15,-21 21-15,22 0 0,-22-1 0,0-20 16,0 21-16,0 0 15,0 42 1,0 0-16,0 0 16,0 22-16,0-22 0,0 0 15,0 0-15,0 0 0,0 0 0,0 22 16,0-22-16,0 0 0,0 0 16,0 0-16,21 1 15,-21-1-15,21-21 0,0 0 0,0 0 0,0 0 16,1 0-16,-1 0 15,0 0-15,21 0 0,-21 0 0,1-21 16,-1 21-16,21-43 0,-21 22 16,0 0-16,1 0 0,-1 0 15,0-22-15,-21 22 0,21-21 0,0 21 16,-21-1-16,21-20 0,-21 21 16,0 0-16,22 0 0,-22 42 15,0 0 1,0 0-16,0 0 0,-22 0 15,22 1-15,-21-1 0,21 21 16,0-21-16,0 0 0,0 1 0,0-1 16,0 0-16,0 0 0,0 0 15,21 0-15,1-21 0,-1 22 0,21-22 16,-21 0 0,0 0-16,22 0 0,-22 0 0,0 0 15,0 0-15,0-22 0,1 1 0,-1 0 16,0 0-16,0 0 0,0-22 15,22-41-15,-22 41 0,0 1 16,0-21-16,0 20 0,0-20 16,1-1-16,-22 22 0,0 0 0,0-1 15,0 1-15,0 21 0,0 0 16,0 42 0,-22 0-16,1 21 15,0-21-15,21 43 0,0-22 0,-21 1 16,21-1-16,0 21 0,-21-20 15,21-1-15,0 0 0,0 1 0,0-1 16,0-21-16,0 22 0,0-22 0,21 21 16,0-21-16,-21 0 0,21-21 15,0 22-15,1-22 0,-1 0 0,0 0 16,0 0-16,21 0 0,-20 0 16,20 0-16,-21 0 0,21-22 0,-20 22 15,20-21-15,-21 0 0,0-21 16,22 21-16,-22-22 0,21 1 15,-21 0-15,0-1 0,1-20 0,-1-1 16,0 1-16,0-43 0,-21 42 16,21 22-16,-21 0 0,0-1 15,21 22-15,-21 0 0,0 0 0,-21 42 32,0 0-32,21 0 0,-21 22 0,21-1 15,-21 22-15,21-22 0,0 21 16,-21 1-16,21-22 0,-22 22 15,22-22-15,-21 0 0,21 1 0,-21-1 0,21 0 16,0 1-16,0-22 0,-21 21 16,21-21-16,0 1 0,0-1 15,0 0-15,0 0 0,21 0 16,0-21-16,0 0 0,1 0 16,41 0-16,-21-21 0,-20 21 15,-1-21-15,21 0 0,-21 0 0,0-1 16,22 1-16,-22 0 0,0 0 15,0-21-15</inkml:trace>
  <inkml:trace contextRef="#ctx0" brushRef="#br1" timeOffset="95554.08">12446 12234 0,'-42'0'0,"84"0"0,-127 0 0,43 0 16,21 0-16,0 0 0,42 0 31,0 0-31,0 0 0,21 0 15,-20 0-15,20 0 0,0 0 0,-21 0 16,22 0-16,-22 0 0,21 0 0,-21-21 16,22 21-16,-22 0 0,0-21 15,0 0-15,0 21 0,-21-21 16,0 0-16,0-1 16,0 1-16,-21 21 0</inkml:trace>
  <inkml:trace contextRef="#ctx0" brushRef="#br1" timeOffset="95729.19">11134 12086 0,'-43'21'16,"86"-42"-16,-128 42 0,64-21 0,0 0 16,-1 22-16,44-22 15,-1 0 1,0 0-16,0 0 15,0 0-15,22 0 0,-22 0 16,0 0-16</inkml:trace>
  <inkml:trace contextRef="#ctx0" brushRef="#br1" timeOffset="98624.05">13737 12319 0,'0'0'16,"0"-21"-16,0 0 0,0 0 0,0-1 15,0 1-15,0 0 16,0 0-16,0 0 0,21 21 0,0-21 16,1 21-16,-1 0 15,0 0-15,0 0 16,0 21-16,0 0 0,-21 0 0,22 0 15,-1 0-15,-21 22 0,21-22 16,-21 21-16,0-21 0,0 1 16,0 20-16,0-21 0,0 0 0,0 0 15,0 1-15,0-1 0,0 0 16,0-42 15,0 0-15,0-1-16,0 1 0,0 0 15,0 0-15,0-21 0,21 20 0,0-20 16,-21 0-16,43-1 0,-22 1 16,0 21-16,0-21 0,21 20 15,-20-20-15,20 21 0,-21 21 0,0 0 16,22 0-16,-22 0 0,0 0 16,0 21-16,0 21 0,0-20 0,1 20 15,-1 0-15,0-21 0,0 22 16,0-1-16,0 0 0,-21 1 0,0-22 15,22 21-15,-22-21 0,0 1 0,21-1 16,-21 0-16,0 0 16,21-21-1,-21-21 1,21 0-16,0 0 0,-21-1 16,21 1-16,1 0 0,-22 0 0,21-21 15,0 20-15,0-20 0,-21 0 16,21-1-16,0 1 0,1 0 0,-1-1 15,0 1-15,0 0 0,0 21 16,0-22-16,1 43 0,-1 0 16,0 0-16,0 21 15,-21 1-15,21 20 0,-21-21 16,0 21-16,21 1 0,-21-22 0,0 21 16,0 1-16,0-1 15,0-21-15,0 21 0,0 1 0,22-22 16,-22 0-16,21 0 0,0 0 0,-21 1 15,21-1-15,0-21 0,22 0 16,-22 21-16,21-21 0,0 0 0,1 0 16,-1 0-16,0 0 0,1-21 15,-22 0-15,21-1 0,1 1 0,-1 0 16,-21 0-16,21 0 0,-20 0 16,-1-22-16,-21 22 0,0-21 0,21 21 15,-21-22-15,0 1 0,0-22 16,-21 43-16,21 0 0,-21 0 15,-1 21-15,1 0 0,0 0 16,0 0-16,0 21 0,-22 0 16,43 22-16,-21-22 0,0 0 0,21 21 15,-21-21-15,21 22 0,0-22 0,0 21 16,0-21-16,0 1 0,0 20 16,21-21-16,0 0 0,0 0 15,43 1-15,-43-22 16,21 0-16,-20 0 0,20 0 0,0 0 15,1 0-15,-22 0 0,21 0 0,0-22 16,1 1-16,-1 0 0,0 0 16,1 0-16,-22-22 0,21 22 15,1-21-15,-22 0 0,0-22 0,0 22 16,0-22-16,0 22 0,-21 0 16,0-22-16,0 22 0,0 21 0,0-22 15,0 22-15,0 0 16,-21 21-16,0 0 0,0 0 15,21 21-15,-21 0 0,0 22 16,-1-1-16,1 0 0,21 1 0,-21 20 16,0-21-16,21 22 0,0-22 0,0 1 15,0-1-15,0 0 0,0-21 16,0 22-16,21-22 0,0 0 0,0 0 16,1 0-16,-1 1 0,21-22 0,-21 0 15,22 0-15,-1 0 16,0 0-16,-21 0 0,22-22 0,-1 22 15,0-21-15,1 0 0,-22 0 16,21-21-16,-21 20 0,1-20 0,-1 0 16,0-22-16,21-20 0,-42 20 15,21 1-15,-21 20 16,0 1-16,0 21 0,0-22 0,0 22 16,0 42-1,0 22-15,0-22 0,-21 21 16,0 1-16,21 20 0,-21-21 0,0 1 15,21-1-15,-21 0 0,-1 1 16,22-1-16,-21-21 0,21 22 16,0-22-16,0 0 0,0 0 15,0 0-15,0 0 16,21-42 0,-21 0-1,22 0-15,-1 0 0,0 0 0,0-1 16,0 1-16,0-21 0,1 21 15,-1-22-15,0 22 0,0 0 0,0 0 16,-21 0-16,0 0 0,21 21 0,-21 21 31,0 0-31,0 0 0,0 0 0,0 22 16,0-22-16,0 0 0,0 0 16,0 21-16,0-20 0,0-1 0,0 0 15,0 0-15,0 0 0,22-21 0,-22 21 16,21-21-16,21 22 15,-21-22-15,0 0 0,1 0 0,-1 0 16,0 0-16,0 0 0,43-43 16,-43 43-16,0-21 0,21 0 15,-21 0-15,1-22 0,20 22 0,-21-21 16,0 21-16,0-22 0,-21 1 16,22 21-16,-22-21 0,21 20 15,-21 1-15,0 42 31,-21 1-31,21-1 0,-22 21 0,22-21 16,-21 22-16,21-22 0,0 0 16,0 0-16,0 21 0,0-20 0,0-1 15,0 0-15,21 0 16,1-21-16,-1 0 0,0 21 16,0-21-16,0 0 0,22 0 0,-1 0 15,-21 0-15,21 0 0,-20-21 16,-1 21-16,0-21 0,0 0 15,-21 0-15,21-1 0,-21 1 0,0 0 16,0-21-16,0 21 0,0-22 16,0 22-16,0-21 0,0-1 0,-21 22 15,0 0-15,0 0 0,-22 0 16,22 21-16,-21 0 0,21 0 0,0 0 16,-22 21-16,22 0 0,21 0 15,-21 0-15,21 22 0,0-22 0,0 21 16,0-21-16,0 22 0,0-22 0,21 0 15,0 0-15,0 0 0,1 1 16,20-1-16,0 0 0,1-21 0,-1 21 16,0-21-16,22 0 0,-1 0 15,1 0-15,-1 0 0,-20 0 16,20 0-16,1 0 0,-1 0 0,-21-21 16,1 0-16,-1 0 0,0-1 15,1 1-15,-22 0 0,0-21 0,0-1 16,-21 22-16,0-21 0,0 0 15,0-1-15,-21 1 0,0 21 0,0 0 16,-22-1-16,22 1 0,-21 0 0,0 21 16,20 0-16,-20 0 0,21 21 15,0 22-15,-22-22 0,22 21 0,0-21 16,0 22-16,0-1 0,21 0 16,0-21-16,-21 22 0,21-22 15,0 21-15,0-21 0,0 1 0,0-1 0,0 0 16,21 0-16,0-21 15,0 21-15,0-21 0,0 0 16,1 0-16,-1 0 0,0 0 16,0-21-16,0 21 0,0-21 0,1 0 15,-1 0-15,0-22 0,0 1 16,0 0-16,0-1 0,1 1 16,-1-22-16,0 1 0,0-1 0,0 22 15,0-21-15,1 20 0,-1-20 16,0 20-16,-21 1 0,0 21 0,21-21 15,-21 20-15,-21 44 32,0-1-32,0 0 0,-1 0 0,1 21 15,21 1-15,-21-1 0,21 0 16,0 1-16,0 20 0,0-20 0,0-1 16,0 0-16,0 1 0,0-1 15,0 0-15,0-21 0,21 22 0,0-22 16,-21 0-16,22 0 0,-1-21 0,0 21 15,0-21-15,0 0 16,0 0-16,1 0 0,-1 0 0,0 0 0,21-21 16,-21 21-16,1-21 15,-1 0-15,21 0 0,-21 0 0,0-22 16,1 22-16,-1-21 0,-21-1 0,21 22 16,-21-21-16,21 0 15,-21 20-15,0 1 0,-21 21 16,21 21-1,-21 1-15,21-1 0,0 0 0,0 21 16,0-21-16,0 22 0,0-22 16,0 0-16,0 21 0,0-20 0,0-1 15,0 0-15,0 0 0,0 0 16,0 0-16,0 1 16,-21-22 15,-1 0-31,1 0 0,0 0 15,0 0-15,-21 0 0,20-22 0,-20 1 16,0 21-16,-1-21 0,1 0 16,-21 0-16,-1-22 0</inkml:trace>
  <inkml:trace contextRef="#ctx0" brushRef="#br1" timeOffset="98828.72">16087 12023 0,'0'0'16,"-22"0"-16,1 0 0,42 0 15,22 0-15,-1 0 0,22 0 16,-1 0-16,1 0 0,-1 0 0,22 0 16,-22-21-16,1 21 0,20-22 0,-20 22 15,-1-21-15,1 0 0,-1 21 16,-20-21-16,-1 0 0</inkml:trace>
  <inkml:trace contextRef="#ctx0" brushRef="#br1" timeOffset="99728.02">20595 11663 0,'0'-21'0,"0"42"0,0-63 15,0 20-15,0 1 0,0 0 16,0 0-16,0 0 0,0 0 15,0 42 1,-21 0-16,0 0 0,21 0 16,-21 22-16,-1-1 0,1 0 15,21 1-15,-21-1 0,0 21 0,21-20 16,-21 20-16,21-20 16,-21-1-16,21 21 0,0-41 0,0 20 0,0 0 15,0-21-15,0 1 0,0-1 16,0 0-16,21-21 15,0 0-15,-21-21 32,0 0-32,0-1 0,0 1 15,0 0-15,-21 0 0,0 0 0,-1-22 16,-20 22-16,21 0 0,0 0 16,0 0-16,-1 0 0,1-1 0,0 22 15,0-21-15,63 21 31,-21 0-31,1 0 0,20 0 16,0 0-16,22-21 0,-22 21 0,22 0 16,20-21-16,-20 21 0,20-21 15,-20 0-15,-1 21 0,1-22 16,-1 22-16,1-21 0,-22 0 0,1 21 16,-1 0-16,-21-21 0,0 21 15,0 0-15,-42 21 31,0 0-31,0 0 0,0 1 16,0 20-16,-1-21 0,1 21 0,0 1 16,21-22-16,-21 21 0,21 1 15,0-22-15,0 0 0,21 0 0,21 21 16,-20-42-16,20 22 16,-21-22-16,21 0 0,1 0 0,41 0 15,-41-22-15,-1 22 16,0-21-16,1 0 0,-1 0 15,0-21-15,1 20 0,-22-20 0,21 0 16,-21-1-16,-21 1 0,0 0 16,0-1-16,0 1 0,-21 0 0,0-1 15,0 22-15,-21 0 0,-1 0 0,22 0 16,-21 21-16,-1 0 0,1 0 16,0 0-16,-1 0 0,1 21 15,21 0-15,-21 0 0,20 0 0,1 1 16,-21 20-16,21-21 0,-22 43 15,22-43-15,-21 21 0,21-21 0,-22 22 16</inkml:trace>
  <inkml:trace contextRef="#ctx0" brushRef="#br1" timeOffset="100719.44">2773 13801 0,'0'0'0,"-43"-148"31,43 105-31,0 22 16,22-21-16,-22 21 0,21-1 0,0 1 16,0 0-16,0 21 0,0 0 15,22 0-15,-22 21 0,21 0 0,-21 22 16,22-1-16,-1 22 0,0-1 15,-20 1-15,-1-1 0,0 64 16,-21-63-16,0-1 0,0-21 16,0 22-16,0-22 0,-21 22 0,21-22 15,0-21-15,-21 22 0,21-22 16,-22 0-16,22-42 16,0 0-1,0-22-15,0 22 0,0-21 16,0-1-16,0 1 0,22 0 15,-1-22-15,0 1 0,0-1 0,-21 1 16,21-1-16,22 1 0,-22-22 16,0 22-16,0 20 0,-21-20 0,21 20 15,0 22-15,-21 0 0,22 0 16,-1 42 0,-21 21-1,0-20-15,21 20 0,-21 0 0,0-21 16,21 22-16,0-1 15,-21 0-15,21 1 0,1-1 0</inkml:trace>
  <inkml:trace contextRef="#ctx0" brushRef="#br1" timeOffset="101668.07">3873 14182 0,'22'0'0,"-44"0"0,65 0 0,-22 0 0,42 0 15,-41-21-15,-22-1 16,21 22-16,0-21 0,-21 0 0,21 0 15,-21-21-15,0 20 16,0 1-16,0 0 0,-21-21 0,0 21 16,0-1-16,-22 1 0,22 0 15,-21 21-15,21 0 0,-22 0 16,22 0-16,-21 0 0,21 21 16,-22 0-16,22 1 0,0-1 0,0 0 15,0 21-15,-1-21 0,1 22 0,0-1 16,21 0-16,-21 22 15,21-22-15,0-21 0,0 22 0,0-22 16,0 0-16,0 0 0,21-21 16,0 0-16,0 0 0,1 0 0,20 0 15,-21-21-15,0 0 0,22 0 16,-22 0-16,0-1 0,21-20 16,-21 21-16,1-21 0,-1 20 15,0-20-15,-21 21 0,0-21 0,0 20 16,0-20-16,0 21 0,0-21 15,0 20-15,0 1 0,0 42 32,0 1-32,0-1 0,0 0 0,-21 21 15,21-21-15,0 22 0,0-22 0,0 21 16,0-21-16,0 22 0,0-22 16,21 21-16,-21-21 0,21 1 0,0-1 15,0 0-15,1 0 0,-1-21 16,21 0-16,-21 0 0,0 0 0,22-21 15,-22 0-15,21 0 0,1-22 16,-1 22-16,0 0 0,1-21 16,-22-1-16,21 1 0,0 0 15,-20-1-15,20-20 0,-21 20 0,-21-20 16,0-1-16,0 1 0,0 21 16,0-1-16,0 1 0,0 0 0,0 20 15,0 1-15,-21 21 0,0 0 16,0 0-16,21 21 0,-22 1 15,22 20-15,-21 0 0,21 1 0,0 20 16,0-21-16,0 1 0,0 20 16,0-20-16,0-1 0,0 0 0,0 1 15,0-1-15,21-21 16,1 21-16,-1-20 0,0-1 0,0 0 16,0 0-16,22-21 0,-1 0 15,-21 0-15,21 0 0,1 0 16,-1 0-16,0-21 0,1 0 0,-1 21 0,-21-21 15,22-1-15,-22 1 0,0-21 16,0 21-16,0 0 0,0-1 0,-21 1 16,0 0-16,0 0 0,0 0 15,0 0-15,0 42 16,-21 0 0,0 0-16,21 0 0,-21 22 15,21-22-15,0 0 0,0 0 16,0 0-16,0 0 0,0 1 15,0-1-15,0 0 0,0 0 16,21-21 0,0 0-16,0 0 15,1-21-15,-1 0 0,-21 0 16,0-1-16,0 1 0,0 0 16,0 0-16</inkml:trace>
  <inkml:trace contextRef="#ctx0" brushRef="#br1" timeOffset="101847.26">5186 13716 0,'0'0'0,"0"-42"16,0 63 47,0 0-63,0 0 15,0 0 1,21-21-16,-21 22 0,21-1 15,0-21-15,0 0 0</inkml:trace>
  <inkml:trace contextRef="#ctx0" brushRef="#br1" timeOffset="103311.6">6202 13970 0,'21'0'0,"-42"0"0,63 0 0,-42-21 15,21 21-15,-21-21 0,21 0 16,-21-1-16,0 1 0,0 0 16,-21 0-16,0 0 15,-21 0-15,21 21 0,-1 0 16,-20 0-16,21 0 0,-21 0 16,20 0-16,1 21 0,-21 0 0,21 0 15,-22 0-15,22 0 0,0 22 0,0-22 16,0 0-16,0 21 15,-1-20-15,22 20 0,0-21 0,0 0 16,0 22-16,0-22 0,0 0 16,22-21-16,-1 21 0,0 0 0,0-21 15,0 0-15,0 0 0,1 0 0,-1 0 16,21 0-16,-21-21 0,0 21 16,1-21-16,20 0 0,-21 0 0,0-1 15,22 1-15,-22-21 0,0 21 16,0-22-16,0 1 0,0 0 0,-21-1 15,22-20-15,-22 21 0,21-22 16,-21 22-16,0-22 0,21 22 16,-21 0-16,0-1 0,0 22 0,21 0 15,-21 0-15,0 42 32,-21 21-32,21-21 0,-21 22 15,21-1-15,0 22 0,0-22 0,0 0 16,0 22-16,0-22 0,0 0 0,0 1 15,0-1-15,0 0 0,0-20 16,21 20-16,0-21 0,21 0 0,-20 0 16,20 1-16,0-22 0,22 0 15,-22 21-15,22-21 0,-22 0 16,21 0-16,1 0 0,-1-21 0,-20 21 16,20-22-16,-20 1 0,20 0 15,-21 0-15,-20 0 0,20 0 0,-21-22 16,0 22-16,0 0 0,-21-21 15,0 20-15,0-20 0,0 21 0,0 0 16,-21 0-16,0-1 0,-21 1 0,21 21 16,-1 0-16,-20 0 0,21 0 15,-21 21-15,-1-21 0,22 22 0,-21 20 16,21-21-16,-22 0 0,22 22 16,0-22-16,21 0 0,0 21 0,0-21 15,0 1-15,0-1 0,0 0 16,0 0-16,0 0 0,0 0 15,21-21-15,0 0 0,0 22 0,1-22 16,20 0-16,-21 0 0,0 0 0,22 0 16,-1-22-16,-21 1 15,0 0-15,0 0 0,1 0 16,-1 0-16,0-1 0,-21 1 0,21 0 16,-21-21-16,0 21 0,0-1 15,0-20-15,0 21 0,0 0 0,0 0 16,0 42-1,0 0 1,0 0-16,0 0 0,0 0 16,0 22-16,0-22 0,0 0 0,0 0 15,0 0-15,0 1 0,0-1 0,21 0 16,-21 0-16,21-21 0,1 21 16,-1-21-16,0 0 0,0 0 0,21 0 15,-20 0-15,20 0 0,0 0 0,-21 0 16,22 0-16,-1-21 0,-21 21 15,22-21-15,-22 0 0,0 0 0,0-22 16,21 22-16,-20-21 0,-1-1 16,0 1-16,-21 0 0,21-1 0,-21-20 15,21 21-15,-21-1 0,0-20 16,0 42-16,0-22 0,0 22 16,0 0-16,0 0 0,0 0 0,0 42 31,0 0-31,0 0 0,0 21 0,-21 1 15,21-1-15,-21 0 0,0 22 0,21-22 16,0 1-16,0-1 0,0 43 16,0-64-16,0 21 0,0-21 15,0 22-15,0-22 0,21 0 16,21 0-16,-21 0 0,1-21 16,20 0-16,0 0 0,1 0 0,-1 0 15,0 0-15,1 0 16,-1 0-16,-21-21 0,21 21 0,1-21 15,-1 0-15,-21 0 0,0-1 16,22 1-16,-22 0 0,0 0 0,0-21 16,-21 20-16,0-41 0,0 21 15,0 20-15,0 1 0,0 0 16,-21 21-16,0 21 16,0 0-16,21 22 15,0-22-15,-21 0 0,21 21 16,-22-20-16,22-1 0,-21 0 0,21 21 0,0-21 15,0 1 1,0-1-16,0 0 0,21-21 16,1 0-16,-1 0 0,0 0 15,0 0-15,0 0 0,0 0 16,1 0-16,-1-21 0,0 21 0,0-21 16,-21-1-16,21 1 0,0 0 15,-21 0-15,0 0 0</inkml:trace>
  <inkml:trace contextRef="#ctx0" brushRef="#br1" timeOffset="103524.42">7556 13631 0,'0'0'0,"-42"0"0,21 0 0,0 0 15,42 0 1,0 0-16,21 0 0,1 0 0,-1 0 15,0 0-15,1 0 0,20 0 0,1 0 16,-22 0-16,22 0 0,-22 0 16,21 0-16,-20 0 0,-1-21 0,0 21 15,-20-21-15,20 21 0,-21-21 16</inkml:trace>
  <inkml:trace contextRef="#ctx0" brushRef="#br1" timeOffset="104096.07">10308 13780 0,'-42'0'0,"84"0"0,-105 0 15,20-22-15,22 1 0,0 0 0,0 0 16,21 0-16,-21-22 0,21 22 16,0 0-16,0-21 0,21 21 0,21-1 15,-21-20-15,0 21 0,22 21 16,-1-21-16,0 0 0,1 21 0,-1 0 15,0 0-15,1 0 0,-22 21 0,21 21 16,1-21-16,-22 22 0,0-22 16,0 42-16,0-20 0,-21-1 0,0 0 15,0 1-15,0-1 16,-21 0-16,0-21 0,0 22 0,0-22 16,21 0-16,-22 0 0,1 0 0,0-21 15,0 0-15,21-21 16,-21 21-1,21-21-15,0-21 0,0 21 16,0-1-16,0-20 0,21 0 0,-21-1 16,21 1-16,0 0 0,-21-1 15,21 1-15,1-21 0,-1 41 0,0-20 16,0 21-16,21-21 0,-20 20 16,-1 22-16,0-21 0,0 21 15,0 0-15,22 0 0,-1 0 16,-42 21-16,21 1 0,0-22 0,0 21 15,1 21-15,-22-21 0</inkml:trace>
  <inkml:trace contextRef="#ctx0" brushRef="#br1" timeOffset="104702.2">11112 13780 0,'0'0'16,"0"21"-16,22-21 0,-1 0 16,0 0-16,0 0 15,0-21-15,0-1 0,1 1 16,-22 0-16,21 0 0,0 0 15,0-22-15,-21 22 0,0-21 0,21 21 16,-21 0-16,0-1 16,0 1-16,0 0 0,0 0 0,-21 21 15,0 0-15,0 0 0,0 0 16,-1 0-16,1 0 0,0 21 16,0 0-16,0 22 0,0-22 0,21 21 15,-22-21-15,1 22 0,21-22 16,-21 21-16,21 0 0,0-20 0,0-1 15,0 21-15,42-21 0,-20 0 0,-1 1 16,21-22-16,-21 21 0,22-21 16,-1 0-16,0 0 0,1 0 0,-1 0 15,0 0-15,1-21 16,-1 21-16,0-22 0,1 1 0,-1 0 16,0-21-16,1 21 0,-1-22 15,-21 1-15,21 0 0,1-22 16,-22 22-16,-21-1 0,21 22 0,-21-21 15,0 21-15,0 0 0,-21 21 16,0 0-16,0 0 0,-22 0 16,22 0-16,0 21 0,0 0 15,0 0-15,21 21 0,0-20 16,0-1-16,0 21 0,0-21 0,0 22 16,21-22-16,-21 0 15,42 42-15,-21-41 0,-21-1 16,21 0-16,1 0 0,-22 0 15,0 0 1,-22-21-16,1 0 16,0 0-16,0 0 0,0 0 15,0 0-15,-1 0 0,1 0 0,0 0 16,21-21-16,0 0 16,0 0-16,21 0 15,22 0-15,-22-1 0,0 1 16,21 0-16,1 0 0</inkml:trace>
  <inkml:trace contextRef="#ctx0" brushRef="#br1" timeOffset="105029.2">12361 13441 0,'21'-21'15,"-42"42"-15,64-42 0,-22 0 0,-21-1 16,-21 22 15,-1 0-31,1 22 0,0-1 0,21 21 16,-21-21-16,0 22 0,21-1 15,-21 21-15,21-20 0,-22 20 0,22-20 16,-42 84-16,42-85 16,0 21-16,0-20 0,-21 20 15,0 1-15,21-1 0,-21 64 16,-1-63-16,22-1 0,-21 1 16,0-1-16,21 1 0,-21-22 0,0 22 15,0-22-15,-1 0 0,1-21 0,21 22 16,0-22-16,-21 0 0,21 0 15,0-42 1,0 0-16,0 0 0,0-22 16,21 22-16,0-21 0,1 0 15,-1-22-15,0 1 0,0-1 0,0-21 16,0 22-16</inkml:trace>
  <inkml:trace contextRef="#ctx0" brushRef="#br1" timeOffset="105340.35">12192 13695 0,'0'0'0,"-21"-64"0,21 43 15,0-21-15,-21 0 0,21 20 16,0 1-16,0 0 0,0 0 0,0 0 16,0 0-16,21 21 0,0-22 0,21 22 15,1 0-15,-1-21 0,0 21 16,1 0-16,-1 0 0,0 0 0,-21 21 16,22 1-16,-1-1 0,-21 0 15,0 21-15,-21 1 0,0-1 0,0 0 16,0-21-16,0 22 0,0-1 15,-21-21-15,0 22 0,-21-22 16,21 0-16,-1 0 0,-20 0 0,21-21 16,-21 21-16,20-21 0,1 0 15,0 0-15,0 0 0,0 0 0,42 0 32,0-21-17,0 0-15,22 21 0,-22-21 0,21 0 16,-21 0-16,22-1 0,-1 1 15,-21 0-15</inkml:trace>
  <inkml:trace contextRef="#ctx0" brushRef="#br1" timeOffset="106031.84">12996 13462 0,'0'-21'0,"0"42"0,21-42 16,-21 0-16,-21 21 16,0 0-1,0 21-15,0 0 0,0 0 16,-1 0-16,1 1 0,0 20 15,0-21-15,21 21 0,-21 1 0,21-22 16,0 21-16,0-21 0,0 1 16,0-1-16,0 0 0,0 0 0,0 0 15,21 0-15,0-21 0,0 0 0,0 0 16,1 0-16,-1 0 0,0 0 16,0 0-16,0 0 0,-21-21 15,21 0-15,-21 0 16,0 0-16,0 0 0,0-1 15,0-20-15,0 21 0,0-21 0,0 20 16,0-20-16,0 0 0,0 21 16,0-1-16,0-20 0,22 21 0,-22 0 15,21 0-15,0 21 0,0-22 0,21 22 16,-20 0-16,-1 0 16,0 0-16,21 0 0,-21 0 0,22 22 15,-22-1-15,0 0 0,0 0 0,0 0 16,1 22-16,-1-22 0,0 21 15,-21 0-15,0 1 0,0-22 0,0 21 16,0-21-16,0 22 0,0-22 16,0 0-16,0 0 0,0 0 0,-21 1 15,0-22-15,-1 0 16,22 21-16,0-42 16,0-1-16,0 1 15,0 0-15,0 0 0,0 0 16,22-22-16,-1 22 0,-21-21 0,42 0 15,-21 20-15,0-20 0,1 0 16,-1-1-16,21 22 0,-21-21 16,22 21-16,-22 0 0,21-1 0,-21 22 15,0 0-15,22 0 0,-22 0 16,0 22-16,0-1 0,0 21 0,-21-21 16,0 22-16,0-22 0,0 21 15,0 0-15,0-20 0,0 20 0,0-21 16,0 0-16,0 0 0,-21 1 0,21-1 15,-21 0-15,0 0 0,21 0 16,0-42 15,21 0-15,0 21-16,0-21 0</inkml:trace>
  <inkml:trace contextRef="#ctx0" brushRef="#br1" timeOffset="106695.06">14287 13483 0,'22'-21'0,"-44"42"0,65-63 0,-22 21 16,-21 0-16,0-1 0,-21 22 16,0 0-1,-1 0-15,1 0 0,0 0 0,-21 0 16,21 0-16,-1 22 0,1-1 0,0-21 16,0 21-16,21 0 15,0 0-15,0 0 0,0 1 0,0-1 16,21 0-16,0 0 0,0 0 15,1 0-15,-1-21 0,-21 22 16,21-1-16,0-21 0,0 21 0,-21 0 16,0 0-16,0 0 15,0 1-15,-21-22 16,0 21-16,0-21 16,0 0-16,-1 0 0,-20 0 0,21 0 15,0 0-15,0 0 0,-1 0 0,1 0 16,0 0-16,21-21 15,0-1 1,0 1-16,0 42 31,0 1-15,21-22-16,0 21 0,-21 0 16,22-21-16,-22 21 0,21 0 0,0-21 15,0 0-15,0 21 0,0-21 16,1 0-16,20 0 0,0 0 0,1 0 15,20 0-15,-21 0 0,1 0 0,20 0 16,-20-21-16,20 21 0,-21-21 16,1 0-16,-1 0 0,-21 0 0,22-1 15,-22-20-15,0 21 0,0-21 16,0-1-16,-21 1 0,0 21 0,0-22 16,0 22-16,0 0 0,0 0 0,0 0 15,0 0-15,-21 21 16,0 0-16,0 0 0,0 21 0,-1 0 15,22 0-15,-21 21 0,21-20 16,0 20-16,0 0 0,0 1 0,0-22 16,0 21-16,0 22 0,0-43 15,0 0-15,0 0 0,0 0 16,21-21-16,1 0 16,-1 0-16,0 0 15,0-21-15,0 0 16,0 0-16</inkml:trace>
  <inkml:trace contextRef="#ctx0" brushRef="#br1" timeOffset="109048.04">16425 13610 0,'-84'0'0,"168"0"0,-253 0 0,105 0 0,1 0 16,21 0-16,-1 21 15,1-21-15,0 22 0,20-22 0,1 21 16,0-21-16,0 21 0,0-21 0,21 21 16,-21 0-16,-1 0 15,22 1-15,-21-22 0,21 21 16,21-42 15,1-1-31,-1 1 0,0 0 16,0 0-16,0 0 0,22-22 0,-22 1 15,21 21-15,-21-21 0,0-1 16,1 1-16,-1 0 0,0-1 0,-21 1 16,21 0-16,-21-22 0,0 22 0,0-1 15,0 22-15,0-21 16,-42 0-16,21 42 0,-1 0 15,1 0-15,0 0 0,0 0 16,21 21-16,-21 21 0,21-21 0,-21 22 16,21-1-16,-22 0 0,22 1 15,-21 20-15,21-21 0,0 1 0,-21-1 16,21 0-16,-21 1 0,21-1 0,0 0 16,0 1-16,0-22 15,-21 0-15,21 0 0,0 0 0,21-42 31,0 0-15,0 0-16,0 0 0,1-22 16,-1 22-16,0-21 0,0 21 15,0 0-15,0-1 0,1 1 0,-1 0 16,0 0-16,0 21 0,0 0 16,0 0-16,1 0 0,-1 0 15,0 21-15,0 0 16,-21 0-16,21 1 0,-21-1 15,0 0-15,0 0 0,21 0 0,-21 0 16,22 1-16,-1-22 0,-21 21 16,42-21-16,0 0 0,-20 0 15,-1 0-15,21 0 0,0 0 16,1 0-16,-22-21 0,21-1 16,1 22-16,-1-21 0,0 0 15,-21 0-15,22 0 0,-22 0 0,0-1 16,0 1-16,0 0 0,-21 0 0,0 0 15,0 0-15,0-1 16,0 1-16,-21 0 0,0 21 16,0 0-16,0 0 15,0 0-15,-1 0 0,1 21 16,0 0-16,0 1 0,0-1 0,21 0 16,0 0-16,0 21 0,0-20 15,0 20-15,0-21 0,0 21 16,21 1-16,0-22 15,21 0-15,-20 0 0,20 0 0,0-21 16,1 0-16,-1 22 0,21-22 0,-20 0 16,20 0-16,1 0 0,-22-22 15,22 1-15,-22 21 0,21-21 0,-20-21 16,-1 21-16,0-1 0,-20-20 16,-1 21-16,0-21 0,0-1 15,-21 22-15,0-21 0,0 21 0,0-1 16,0 1-16,0 0 0,-21 0 15,0 21-15,0 0 0,-1 0 0,1 0 16,0 0-16,0 0 0,0 0 16,0 21-16,-1 0 0,1 0 0,0 1 15,0-1-15,0 0 0,0 21 0,21-21 16,0 22-16,0-22 0,0 21 16,0-21-16,0 22 0,0-22 0,21 0 15,-21 0-15,21 0 0,21 1 16,-21-22-16,1 21 0,20-21 15,-21 0-15,43 0 0,-22 0 16,0-21-16,1-1 0,-22 22 16,0-42-16,0 21 0,-21 0 15,0-22-15,0 22 16,0 0-16,0-21 0,0 21 0,0-1 16,-21 1-16,0 0 0,21 0 15,-21 0-15,-1 21 0,22-21 16,0 42 15,0 0-15,0 0-16,0 0 15,0 0-15,0 1 0,22-1 0,-22 21 16,21-21-16,0 0 0,-21 1 0,21-1 16,0 0-16,-21 0 0,21 0 15,1 0-15,-1-21 0,0 22 16,0-22-16,21 0 0,1 0 15,-22 0-15,21 0 0,1 0 0,20 0 16,-21-22-16,1 22 0,20-21 0,-20 21 16,-1-21-16,21 0 0,-20 0 15,-1 21-15,-21-21 0,22-1 0,-22 1 16,0 0-16,0 0 0,-21 0 16,0 0-16,0-22 15,0 22-15,0 0 0,0 0 0,-21 0 16,0 21-16,0-22 0,-1 1 15,1 21-15,0 0 0,0 0 16,0 0-16,0 0 0,-1 0 16,1 0-16,0 0 0,0 0 0,-21 0 15,20 21-15,1-21 0,0 22 16,-21-1-16,21 0 0,-1 0 0,1 0 16,21 22-16,0-22 0,-21 0 0,21 21 15,0-21-15,0 1 0,0-1 16,0 0-16,21 0 0,0 0 0,1 0 15,-1 1-15,0-22 16,0 0-16,0 0 0,22 0 0,-22 0 16,0 0-16,0 0 0,0 0 0,0 0 15,1 0-15,20-22 16,-21 1-16,0 0 0,0 0 0,22-21 16,-22 20-16,0-20 0,0 0 15,0-1-15,1 1 0,-1 0 16,0-1-16,0 1 0,-21 0 0,0-1 15,0 1-15,0 0 0,0 21 0,0-22 16,0 22-16,0 0 0,0 0 0,-21 21 31,0 0-31,0 21 0,21 0 0,-22 0 16,1 22-16,21-1 0,0-21 16,0 21-16,0 1 0,0-1 0,0-21 15,0 22-15,0-1 0,0 0 16,0 1-16,0-1 0,21-21 15,1 21-15,-1-20 0,0-1 0,0 21 16,21-21-16,-20-21 0,-1 21 16,21 1-16,-21-22 0,22 0 0,-22 0 15,21 0-15,-21 0 0,22 0 16,-22-22-16,0 1 0,0 0 0,0 0 16,0 0-16,-21-43 0,22 43 15,-22-21-15,0 21 16,0-22-16,0 22 0,0 0 0,0 0 15,-22 21-15,1 0 0,0 0 16,0 0-16,0 0 16,0 21-16,21 21 0,0-21 0,0 1 15,0 20-15,0-21 0,0 21 16,0-20-16,0-1 0,0 0 0,0 0 16,21 0-16,0 0 0,-21 1 15,21-1-15,21-21 0,-20 0 0,-1 0 16,0 0-16,21 0 0,-21 0 0,22 0 15,-22 0-15,21 0 0,-21-21 16,1-1-16,-1 1 0,0 0 0,0 0 16,0-21-16,0 20 0,1-20 15,-22 0-15,21 21 0,0-22 16,-21 22-16,0-21 0,21 42 0,-21-21 16,0-1-16,21 22 15,-21 22-15,0-1 16,0 0-16,0 0 0,0 0 15,0 22-15,0-22 0,0 0 0,0 0 16,0 0-16,0 0 0,0 1 16,0-1-16,0 0 0,0 0 15,21-21-15,1 0 16,-1 0-16,0 0 0,0 0 16,21-21-16,-20 21 0</inkml:trace>
  <inkml:trace contextRef="#ctx0" brushRef="#br1" timeOffset="109571.05">20637 13250 0,'0'0'0,"0"-21"15,0 0-15,0 0 0,-21 21 16,-21-21-16,21 21 0,0 0 16,-22 0-16,22 0 0,-21 0 15,21 0-15,-1 0 0,1 21 0,0 0 16,0-21-16,21 21 15,0 0-15,0 1 0,0-1 0,0 0 16,21-21-16,0 0 16,0 21-16,1-21 0,-1 0 15,21 0-15,-21 0 0,0 21 0,1-21 16,-1 0 0,-21 21-16,-21 1 15,-1-22 1,1 21-16,0-21 0,-21 0 15,21 21-15,-1-21 0,1 21 0,-21 0 16,21-21-16,0 21 0,21 1 16,21-22 15,0 0-31,0 0 0,0 0 16,0 0-16,1 21 0,-1-21 0,0 0 15,0 21-15,0 0 0,-21 0 16,0 0-16,0 1 0,0 20 15,0-21-15,0 0 0,-21 22 0,0-22 16,0 21-16,0-21 0,-1 0 16,1 22-16,0-22 0,0 21 0,0-21 15,0 1-15,21-1 0,-22 0 0,22 0 16,0 0-16,0 0 16,22-21 15,-1-21-31</inkml:trace>
  <inkml:trace contextRef="#ctx0" brushRef="#br1" timeOffset="110327.72">21590 12806 0,'0'0'0,"0"-21"0,-21 21 31,0 21-15,-1 0-16,22 0 15,-21 0-15,21 22 0,-21-1 0,0-21 16,21 22-16,0-1 0,0 0 0,0 1 15,0-1-15,0 0 0,0-21 16,0 22-16,0-22 0,0 0 0,0 0 16,0 0-16,0 1 0,0-1 15,0 0-15,0-42 32,0 0-17,0-1-15,0 1 16,0 0-16,0 0 0,21 0 15,0 0-15,0-22 0,1 22 0,-1 0 16,21 0-16,-21 0 0,22 21 0,-22-22 16,21 1-16,0 21 0,1 0 15,-1 0-15,0 0 0,1 0 0,-1 21 16,-21 1-16,22-1 0,-22 0 16,0 0-16,0 21 0,-21-20 0,0-1 15,0 0-15,0 0 0,-21 0 16,0 0-16,0 1 0,-22-1 15,1 0-15,0-21 0,20 21 0,-20 0 16,0-21-16,-1 0 0,-20 0 16,42 0-16,0 0 0,-1 0 15,1 0-15,21-21 16,21 0 0,1 21-16,-1-21 0,0 21 0,21-21 15,-21-1-15,22 1 0,-1 21 16,0-21-16,1 0 0</inkml:trace>
  <inkml:trace contextRef="#ctx0" brushRef="#br1" timeOffset="111911.81">22479 13060 0,'0'0'0,"0"-64"32,-21 64-17,0 0-15,-1 0 0,1 0 16,0 22-16,0-1 0,0 0 15,0 21-15,-1-21 0,22 1 16,0-1-16,0 21 0,0-21 0,-21 0 16,21 1-16,0-1 0,0 0 15,0 0-15,0 0 0,21-21 16,1 0-16,-1 0 0,0 0 16,0 0-16,0 0 0,0 0 15,1 0-15,20 0 0,-21-21 16,0 0-16,0 0 0,-21 0 15,22-1-15,-22 1 0,0 0 16,0 0-16,0 0 0,0 0 0,-22-22 16,1 43-16,21-21 0,-21 0 15,0 21-15,0-21 0,42 21 32,21 0-32,-21 0 15,22 0-15,-1 0 0,0 0 0,22 0 16,-22 0-16,1 0 15,20 0-15,-21 0 0,1 0 0,-1 0 16,0 0-16,-20 0 0,-1 0 16,0 0-16,0 0 0,-42 0 31,0 0-31,0 0 16,-1 0-16,1 21 0,0 0 15,-21-21-15,21 21 0,-1 0 0,-20 1 16,21-1-16,-21 0 0,20 0 0,1 0 15,0 0-15,0 1 0,21-1 16,0 0-16,0 0 0,0 0 0,0 0 16,21 1-1,0-22-15,0 0 16,22 0-16,-22 0 0,0 0 0,21 0 16,-20 0-16,-1-22 0,21 22 15,-21-21-15,0 0 0,22 0 0,-22 0 16,0 0-16,0-1 0,0-20 15,1 0-15,-1-1 0,-21 1 0,21 0 16,-21-1-16,21 1 0,-21 0 16,21-1-16,-21 1 0,0 21 0,0 0 15,0 0-15,0-1 0,0 44 32,-21-1-32,21 21 0,-21-21 15,0 22-15,21-1 0,-21 0 16,21-21-16,-22 22 0,22-1 0,-21 0 15,21-20-15,0 20 0,0-21 16,0 0-16,0 22 0,0-22 0,0 0 16,0 0-16,0 0 15,21-21-15,1 21 0,-1-21 16,0 0-16,0 0 0,0 0 16,0 0-16,1 0 0,-1-21 0,0 0 15,0 21-15,0-21 0,0 0 0,1 0 16,-1 21-16,0-22 15,-21 1-15,21 0 0,-21 0 0,21 0 16,-21 0-16,21 21 0,-21-22 16,-21 44 15,0-1-15,21 0-16,0 0 0,0 0 15,0 0-15,0 1 16,0-1-16,21-21 0,0 0 15,1 21-15,-1-21 0,0 0 0,21 0 16,-21 0-16,1 0 0,20 0 16,-21 0-16,0 0 0,0-21 0,1 21 15,-1-21-15,0-1 16,-21 1-16,0 0 0,0 0 16,0 0-16,0 0 15,0-1 1,-21 22 15,0 0-31,21 22 0,0-1 16,0 0-16,-22 0 0,22 0 15,-21 22-15,0-22 0,21 0 0,-21 0 16,21 21-16,0-20 0,0 20 16,-21-21-16,21 21 0,0 1 0,0-1 15,0 22-15,0-22 0,-21 0 16,21 1-16,0 20 0,0-21 15,0 64-15,-22-63 0,22-1 16,0 21-16,0-20 0,0-1 0,0 22 16,-21-22-16,0 21 0,21-20 15,-21 20-15,21 1 0,0-22 0,0 22 16,-21-22-16,21 21 0,-21-20 0,21-1 16,0 0-16,0 1 0,0-1 15,-22 0-15,1-20 0,21 20 16,-21-21-16,21 0 0,-21-21 15,0 0-15,0 0 16,21-21-16,0 0 16,-22 0-16,1-22 0,0 22 0,21-21 15,-21 0-15,21-1 0,-21-20 16,0-1-16,21 1 0,0-1 0,-22 1 16,22-22-16,0 22 0,0-22 15,0 21-15,0 1 0,22-1 0,-1 1 16,0-1-16,21 1 0,-21 21 15,22-22-15,-1 1 0,0 20 0,1 1 16,-22 0-16,21-1 0,1 22 16,-1-21-16,0 21 0,-21-1 15,22 22-15,-43-21 0,-21 21 32</inkml:trace>
  <inkml:trace contextRef="#ctx0" brushRef="#br1" timeOffset="113267.58">1122 15706 0,'0'0'0,"-21"0"0,-22 0 0,1 21 15,21-21-15,-22 0 0,1 0 16,21 0-16,-21 0 0,20 0 15,-20 0-15,21 0 0,0 0 16,0 0 0,42 0-1,0 0 1,21 0-16,-21 0 0,22 0 16,-1 0-16,0 0 0,22 0 15,-1 0-15,1 0 0,-1 0 0,22-21 16,-21 21-16,20 0 0,-20 0 15,20 0-15,-20-21 0,-1 21 0,1 0 16,-22 0-16,22-22 0,-22 22 16,-21 0-16,0 0 0,1 0 0,-1 0 15,-21-21 1,-21 0 0,-1 21-1,1-21-15,-21 21 0,21-21 0,-22 21 16,22-21-16,-21 21 15,0-22-15,-1 22 0,1-21 0,0 21 0,20 0 16,-20 0-16,21-21 0,0 21 16,0 0-16,-1 0 0,44 0 31,-1 0-15,21 0-16,0 0 0,-20 0 0,20 0 15,0 0-15,1 0 0,-1 0 16,0 0-16,1 0 0,-1 0 15,-21 0-15,0 0 0,22 0 16,-22 21-16,0 0 16,-21 1-16,0-1 15,0 0-15,0 0 0,-21 0 16,0 0-16,-1 1 0,1-1 0,0 21 16,0-21-16,-21 0 0,20 1 15,1 20-15,-21-21 0,21 0 0,-22 0 16,1 1-16,21-1 15,0 0-15,-22 0 0,22 0 0,0-21 16,21 21-16,21-42 31,0 0-31,1 0 0</inkml:trace>
  <inkml:trace contextRef="#ctx0" brushRef="#br1" timeOffset="115104.53">2815 15409 0,'0'-21'0,"0"0"0,0 0 15,0 0-15,0 0 16,0-1 0,0 1-1,21 0 188,-21 0-187,21-21 15,-21 20-31,0 1 0,0 0 16,0 0-16,0 0 16,0 42 15,0 21-31,-21 1 15,21-1-15,0 0 0,0 22 16,-21-1-16,21-20 0,0 20 0,0 1 16,0-22-16,0 21 0,0-20 15,0-1-15,0 0 0,0 1 0,0-1 16,0-21-16,0 22 0,0-22 16,0 0-16,21-21 15,0-21-15,1 21 16,-1-21-16,0-22 0,0 22 15,0 0-15,0-21 0,1-1 16,-1 22-16</inkml:trace>
  <inkml:trace contextRef="#ctx0" brushRef="#br1" timeOffset="115343.39">3281 15092 0,'21'-21'0,"-42"42"0,42-63 0,-21 20 0,0 44 31,0 20-31,0-21 15,21 21-15,-21 22 0,0-22 16,0 22-16,21-22 0,-21 22 0,0-22 16,0 21-16,0-20 0,0-1 15,0 0-15,0 1 0,0-1 0,0 0 16,0 1-16,-21-22 0,21 0 16,0 0-16,0 0 0,0 1 0,-21-22 31,0-22-31,21 1 0,0 0 15,-21 0-15</inkml:trace>
  <inkml:trace contextRef="#ctx0" brushRef="#br1" timeOffset="115527.28">2879 15663 0,'21'0'31,"0"0"-31,21 0 16,-21 0-16,1 0 0,20 0 15,0 0-15,1-21 0,-1 21 0,0 0 16,22-21-16,-22 21 0,22 0 16,-1-21-16,-21 21 0,22 0 0,-22 0 15,22-21-15,-22 21 0,0-21 16,-20 21-16</inkml:trace>
  <inkml:trace contextRef="#ctx0" brushRef="#br1" timeOffset="117548.18">4043 15600 0,'21'0'0,"-42"0"0,63 0 0,-21 0 32,-21-21-32,0 0 15,0-1-15,0 1 0,0 0 16,0 0-16,0 0 0,0 0 16,-21-1-16,0 1 0,-21 21 15,20-21-15,-20 21 0,0 0 16,21 0-16,-22 0 0,1 21 15,0-21-15,-1 43 0,1-22 16,0 0-16,20 21 0,-20-21 0,21 22 16,0-1-16,0 0 0,21 43 15,0-43-15,0-20 0,0 20 16,0 0-16,21-21 0,0 1 16,21-1-16,-21 0 0,22-21 0,-1 0 15,0 0-15,1 0 0,20 0 16,-20-21-16,-1 0 0,0-1 0,-21 1 15,22-21-15,-1 21 0,-21 0 16,22-43-16,-22 43 0,-21-21 16,0 20-16,0-20 0,0 21 15,0-21-15,0 20 0,0 1 16,0 0-16,0 0 0,-21 21 16,-1 0-16,22 21 15,0 0-15,0 22 0,0-22 16,0 0-16,0 21 0,0-21 15,0 22-15,0-1 0,22-21 0,-1 22 16,-21-22-16,21 0 0,21 0 16,-21 0-16,1 0 0,20-21 0,-21 0 15,21 0-15,1 0 0,-1 0 16,0-21-16,1 0 0,-1 21 0,0-21 16,-20 0-16,20 0 0,-21-1 15,0-20-15,0 21 0,-21 0 16,0 0-16,0-1 0,0-20 0,0 21 15,0 0-15,0 0 0,0-1 16,0 44 0,-21-1-1,21 0-15,0 0 0,-21 0 0,21 22 16,0-22-16,0 0 0,0 21 16,0-21-16,0 1 0,-21 20 15,21-21-15,0 0 0,0 0 16,21-21-1,0-21 1,0 0-16,1 21 0,-1-21 0,0 0 16,0-22-16,0 22 0,0 0 0,1 0 15,-1 0-15,21-22 0,0 1 16,-20 21-16,-1 0 0,0 21 16,0 0-16,0 0 15,0 0-15,-21 21 0,22 0 16,-1-21-16,0 21 0,-21 22 15,21-22-15,0 0 0,0 0 0,1 0 16,-1 0-16,0 1 0,21-1 16,1 0-16,-22 0 0,42 0 0,-20-21 15,-1 0-15,21 0 0,-20 0 0,20 0 16,-20 0-16,20 0 16,-21-21-16,1 0 0,-1 21 0,0-21 15,1 0-15,-22-1 0,0-20 16,0 21-16,0 0 0,-21-22 0,0 22 15,0-21-15,0 0 0,0 20 16,-21-20-16,0 21 0,0-21 0,-21 20 16,20 1-16,-20 0 0,0 21 0,-1 0 15,1 0-15,0 0 0,-1 21 16,-20 0-16,21 22 0,20-22 0,-20 21 16,21-21-16,0 22 0,0-1 15,21-21-15,0 22 0,0-1 0,0 21 16,0-41-16,21-1 15,0 0-15,0 0 0,0 0 16,0 0-16,22-21 0,-22 0 0,21 0 16,1 0-16,-1 0 0,0 0 15,1-21-15,-22 0 0,21 0 16,0 0-16,-20 0 0,-1-1 0,21-20 16,-21 21-16,0-21 0,1-1 15,-1 1-15,-21-22 0,21 22 0,-21-21 16,21-1-16,-21 1 0,0-1 15,0 1-15,0 20 0,0-20 0,0 42 16,0-22-16,0 22 0,0 0 16,0 0-16,-21 42 15,0 0-15,21 0 0,0 22 0,0-1 16,-21 21-16,21-20 0,0 20 16,0 1-16,0-22 0,0 22 0,0-22 15,21 21-15,-21-20 0,0-1 16,21-21-16,0 22 0,-21-22 0,21 21 15,0-21-15,1 0 0,-1-21 16,0 22-16,0-22 0,0 0 0,0 0 16,22 0-16,-22-22 0,0 22 15,21-21-15,1 0 0,-22-21 16,21 21-16,-21-1 0,22-20 0,-22 0 16,0-22-16,0 22 0,0-22 15,1 1-15,-1 21 0,-21-22 0,0 1 16,0 20-16,0 1 0,0 0 15,0-1-15,0 22 0,-21 21 16,-1 0-16,1 21 16,21 0-16,-21 22 0,0-1 15,21 0-15,-21 22 0,21-22 16,0 22-16,0-22 0,0 22 0,0-22 16,0 0-16,0 1 0,0-1 15,21 21-15,0-20 0,-21-22 16,21 0-16,-21 0 0,21-21 15,1 21-15,-1-21 0,0 0 0,0 0 16,43 0-16,-43 0 0,21-21 16,-21 0-16,22 0 0,-22 0 15,0 0-15,42-22 0,-41 1 16,-1 21-16,0-22 0,0 1 16,-21 21-16,0-21 0,0 20 0,0 1 15,0 0-15,-21 21 31,0 21-31,0 0 0,-1 1 16,1-1-16,21 21 0,0-21 16,-21 22-16,21-22 0,0 0 0,0 21 15,0-21-15,0 1 0,0-1 16,0 0-16,21 0 0,22-21 16,-22 0-16,21 21 0,0-21 15,1 0-15,-1 0 0,0 0 16,1-21-16,-1 21 0,0-21 0,1 0 15,-1 0-15,-21-1 0,22 1 16,-22 0-16,21-21 0,-21 21 0,0-22 16,1 22-16,-22-21 0,0 21 15,0-1-15,0-20 0,-22 21 16,1 21-16,-21 0 0,21 0 16,0 0-16,-22 21 0,22 0 15,21 0-15,0 22 0,-21-22 0,21 0 16,0 21-16,0-20 0,0 20 15,0-21-15,0 0 0,0 0 0,0 22 16,0-22-16,0 0 0,0 0 0,0 0 16,0 1-16,0-1 15,0 0-15,0 0 0,-21-21 0,21 21 16,-21-21-16,-1 0 0,1 0 0,0 0 16</inkml:trace>
  <inkml:trace contextRef="#ctx0" brushRef="#br1" timeOffset="118144.23">9080 15325 0,'0'0'16,"-21"-21"-16,21-1 0,-21 1 0,0 0 15,21-21-15,0 21 0,0-22 0,0 22 16,0-21-16,0 21 0,0-1 15,0 1-15,21 0 0,0 21 0,0 0 16,22 0-16,-22 0 0,21 0 0,-21 21 16,22 0-16,-1 22 0,0-1 15,-20 22-15,20-1 0,-21-21 16,0 22-16,0-1 0,1-20 16,-22 20-16,0-20 0,21-1 0,-21 0 15,0 1-15,0-22 0,0 0 0,0 0 16,0 0-16,0 0 0,0-42 31,0 0-31,0 0 16,0 0-16,0-22 0,0 1 0,0 0 15,21-1-15,-21-20 0,0-1 16,0 1-16,21-1 0,-21 1 0,21-1 16,0 1-16,-21 21 0,22-1 15,-1 1-15,-21 21 0,21 0 0,0-1 16,0 22-16,0 22 15,-21-1-15,22 0 16,-22 21-16,21-21 0,0 22 0,0-1 16,0 0-16,0 1 0,1-1 15,20 0-15,-21 1 0,0-1 0</inkml:trace>
  <inkml:trace contextRef="#ctx0" brushRef="#br1" timeOffset="120219.89">10393 15642 0,'42'0'0,"-84"0"0,105 0 0,-42-21 0,1 21 16,-1-21-16,0 0 0,0 0 16,-21-1-16,0 1 0,0-42 15,0 20-15,0 22 0,-21-21 16,0 0-16,0-1 0,-1 1 16,1 21-16,-21-22 0,21 22 0,0 0 15,-1 21-15,1 0 0,0 0 16,0 0-16,0 21 0,0 0 0,-1 1 15,1-1-15,0 21 0,0 0 16,0 1-16,0-1 0,-1 0 0,22 1 16,0-1-16,0 0 0,0-20 0,0 20 15,0-21-15,0 21 16,22-20-16,-1-1 0,0-21 0,0 21 16,0 0-16,0-21 0,22 0 15,-22 0-15,0 0 0,21 0 0,-20-21 16,-1 0-16,21 21 0,-21-21 0,0-1 15,1 1-15,-1-21 0,0 21 16,0-22-16,0 1 0,0 0 0,-21-1 16,0 1-16,0 0 0,0 21 15,0-22-15,0 22 0,0 0 0,0 0 16,-21 42 0,21 21-1,-21-21-15,21 1 0,-21 20 16,21-21-16,0 21 0,0-20 15,0 20-15,0-21 0,0 0 0,0 22 16,21-22-16,0 0 0,0-21 16,1 21-16,20 0 0,-21-21 0,21 0 15,1 0-15,-1 0 0,0 0 16,22 0-16,-22 0 0,1 0 0,20-21 16,-21 0-16,22 0 15,-22 0-15,-21-1 0,1-20 16,-22 21-16,0 0 0,0 0 0,0-22 15,0 22-15,0 0 0,-22 0 16,-20 0-16,21 21 0,0 0 0,-22 0 16,22 0-16,0 0 0,-21 0 15,21 21-15,21 0 0,0 0 0,0 0 16,0 0-16,0 1 0,0-1 0,0 0 16,21 0-16,0 21 0,21-20 15,-21-1-15,1-21 0,20 21 0,-21 0 16,0 0-16,22 0 0,-22-21 15,0 22-15,21-22 0,-21 0 0,1 0 16,20 0-16,-21 0 0,21 0 0,-20 0 16,20 0-16,-21 0 0,0-22 15,43-20-15,-43 21 16,21 0-16,-21 0 0,1-1 16,-1-20-16,-21 21 0,21-21 0,-21-1 15,21 22-15,-21-21 0,0 21 0,0-22 16,0 22-16,0 42 31,0 0-31,-21 1 0,21-1 16,-21 21-16,21-21 0,0 22 0,0-22 15,0 0-15,0 21 0,0-21 16,0 1-16,0-1 0,21 0 0,0 0 16,0 0-16,0-21 0,1 0 15,-1 21-15,0-21 0,21 0 16,-21 0-16,22 0 0,-22 0 0,21 0 15,1-21-15,-1 21 0,-21-21 16,21 0-16,-20 0 0,20 0 0,-21-1 16,0 1-16,0 0 0,1 0 0,-1 0 15,0-22-15,0 22 0,0 0 16,-21 0-16,0 42 31,0 0-31,0 0 0,-21 1 16,21-1-16,0 0 0,-21 0 15,21 0-15,0 0 0,0 1 16,0-1-16,0 0 0,0 0 0,0 0 16,0 0-16,21-21 0,0 22 15,0-22-15,1 0 0,-1 0 16,0 0-16,21 0 0,-21 0 0,1 0 16,-1 0-16,0-22 0,21 1 15,-21 21-15,1-21 0,-1 0 0,0 0 16,0-22-16,0 22 0,0-21 15,1 0-15,-1 20 0,0-20 16,-21 0-16,0-1 0,0 1 0,0 0 16,0-22-16,-21 43 0,0-21 15,-1 42-15,1-21 0,-21-1 16,21 22-16,0 0 0,-22 0 16,22 0-16,0 22 0,0-1 0,0 0 15,-1 0-15,22 21 0,0-20 16,-21-1-16,21 21 0,0-21 0,0 22 15,0-1-15,0-21 0,-21 0 0,21 22 16,0-22-16,0 21 16,0 0-16,0-20 0,0-1 15,21 0-15,0 0 0,1-21 16,-1 0-16,0 0 0,0 0 0,0 0 16,22 0-16,-22 0 0,21 0 15,0 0-15,1-21 0,-1 21 16,0-21-16,-20 0 0,20-1 0,0 1 15,1-21-15,-22 21 0,21-22 16,-21 22-16,0-21 0,1 0 0,20-1 16,-21 22-16,-21 0 0,21-21 15,0 20-15,-21 1 0,0 42 16,0 1 0,0-1-16,0 0 0,0 0 15,0 0-15,0 22 0,0-22 0,0 0 16,0 21-16,0-21 15,0 1-15,0-1 0,0 0 0,0 0 16,0 0-16,0 0 0,0 1 16,22-22-16,-1 0 0,0 21 15,21-21-15,-21 0 0,1 0 0,20 0 16,-21 0-16,0 0 0,0-21 16,1-1-16,-1 22 0,0-21 0,0 0 15,0-21-15,-21 21 0,0-1 16,0-20-16,21 21 0,-21-21 0,0 20 15,0 1-15,0 0 0,0 42 32,0 0-17,0 1-15,0 20 16,0-21-16,0 0 0,0 0 0,0 1 16,0-1-16,0 0 0,0 0 15,0 0-15,0 0 0,22 1 16,-1-22-16,0 21 0,0-21 0,21 0 15,1 21-15,-1-21 0,22 0 16,-22 0-16,0 0 0,22 0 0,-22 0 16,0-21-16,1 0 0,-22-1 15,0 1-15,0 0 0,0 0 16,1-21-16,-22 20 0,0-20 0,21 21 16,-21-21-16,21 20 0,-21 1 15,0 0-15,0 42 31,0 0-31,0 1 0,0-1 0,-21 21 16,0-21-16,21 0 0,0 22 16,-22-22-16,22 0 0,-21 0 0,21 0 15,-21 1-15,21-1 0,0 0 16,0 0-16,0 0 0,-21-21 16,21 21-16,-21-21 31,21-21-31,-21 21 0,-1-21 15,1 0-15,0 0 0</inkml:trace>
  <inkml:trace contextRef="#ctx0" brushRef="#br1" timeOffset="120419.05">12615 14880 0,'0'0'0,"-42"0"0,21 0 0,0 0 0,-1 21 16,1-21-16,0 0 16,42 0 31</inkml:trace>
  <inkml:trace contextRef="#ctx0" brushRef="#br1" timeOffset="122225.56">16997 15536 0,'0'0'16,"0"22"-16,-21-22 15,-1-22-15,22 1 16,0 0-1,0 0-15,0 0 0,0 0 0,22-1 16,-22-20-16,21 21 0,-21-21 16,0 20-16,0-20 0,0 0 0,0-1 15,0 22-15,-21-21 0,-1 0 0,1 20 16,0-20-16,0 21 0,0 0 16,-22 21-16,22 0 0,-21 0 0,21 0 15,-22 0-15,1 0 0,21 0 16,-21 42-16,-1-21 0,22 22 0,-21-1 15,21 0-15,-22 1 0,43 20 16,-21 22-16,21-43 0,0 0 16,0 1-16,0-22 0,21 0 0,-21 0 15,21 0-15,22 1 0,-22-22 16,0 0-16,21 0 0,-20 0 0,20 0 16,-21 0-16,21-22 15,-20 1-15,-1 0 0,21 0 0,-21 0 16,0 0-16,1-22 0,-1 22 0,0-21 15,0-1-15,0 1 0,-21 0 16,0-1-16,21 22 0,1-42 16,-22 42-16,0 42 31,0 0-31,0 21 16,0-21-16,0 22 0,0-1 0,0 0 15,0 1-15,0-1 0,0-21 16,0 22-16,0-22 0,0 0 15,0 0-15,21 0 0,0-21 0,0 21 16,0-21-16,0 0 0,1 0 16,20 0-16,-21 0 0,21-21 0,1 21 15,-1-21-15,-21 0 0,22 0 16,-1-22-16,0 22 0,-21 0 0,1-21 16,20-1-16,-21 1 0,-21 0 15,0-1-15,21 22 0,-21-21 0,0 0 16,0 20-16,0 1 0,0 0 15,-21 21 1,21 21 0,0 0-16,0 1 0,0 20 15,-21 0-15,21-21 0,0 22 0,0-1 16,0 0-16,0-20 0,0 20 0,0-21 16,0 0-16,21 0 0,-21 1 15,21-1-15,0-21 0,1 0 0,-1 0 16,0 0-16,21 0 0,-21 0 15,1 0-15,-1 0 0,21-21 0,-21-1 16,0 1-16,1 0 0,-1 0 16,21-64-16,-21 64 0,0-21 15,1-43-15,-22 64 0,0-21 16,0 20-16,0 1 16,0 0-16,0 0 0,0 42 31,0 0-31,0 0 0,-22 22 15,22-22-15,-21 21 0,21 1 16,0-1-16,0 0 0,0-21 0,0 22 16,0-1-16,0-21 0,0 22 0,0-22 15,21 0-15,1 0 0,-1 0 16,0 0-16,0-21 0,0 0 0,22 0 16,-22 0-16,21 0 0,0 0 15,1 0-15,-1-21 0,0 21 16,1-21-16,-1-21 0,0 21 0,1-22 15,-1 1-15,0 0 0,1-1 16,-22-20-16,0 20 0,0 1 0,0-21 16,-21 20-16,0-20 0,0 20 15,0 1-15,0 0 0,0 21 0,0-22 16,0 22-16,0 0 0,0 0 16,-21 42-1,0 0-15,0 0 0,0 22 16,0-22-16,21 21 0,0 0 0,0 1 15,0-1-15,0 22 0,0-22 16,0 0-16,0 1 0,0-1 16,21 0-16,-21 1 0,21-1 0,0-21 15,0 0-15,0 0 0,43 1 16,-22-22-16,-21 0 0,22 0 16,-22 0-16,21 0 0,-21-22 0,22 1 15,-22 0-15,21 0 0,-21-21 16,1 20-16,-1-20 0,0 0 0,0-22 15,-21 22-15,0 0 0,21-1 16,-21 1-16,0 0 0,0-1 0,21 22 16,-21-21-16,0 63 31,0 0-31,-21 21 0,21-20 16,-21 20-16,0 0 0,21 1 15,-21-1-15,0 0 0,21 1 16,0-1-16,-22-21 0,1 21 0,21-20 15,-21-1-15,21 0 0,0 21 16,0-63 15,21 0-31,0 0 0,1 0 16,-1-22-16,0 22 0,0-21 16,0 21-16,0-22 0,1 22 15,-22 0-15,21 0 0,0 0 16,0 21-16,-21 21 15,0 0-15,0 0 0,0 21 0,0-20 16,0 20-16,0-21 0,0 21 16,0-20-16,0-1 0,21 0 0,0 21 15,1-21-15,-1-21 0,0 22 16,0-1-16,21-21 0,1 0 0,-22 0 16,21 0-16,1 0 0,-22 0 15,0 0-15,42-21 0,-41-1 16,-22 1-16,0 0 0,0 0 15,0-21-15,0-1 0,0 22 16</inkml:trace>
  <inkml:trace contextRef="#ctx0" brushRef="#br1" timeOffset="122408.8">18627 14859 0,'-43'21'0,"86"-42"0,-128 63 16,43-20-16,20-1 0,1-21 15,21 21-15,0 0 0,0 0 16,21-21-16,1 0 0,20 0 16,0 0-16,1 0 0,-1 0 15,21 0-15,1 0 0,-22 0 0,22 0 16,-1-21-16,-20 21 0</inkml:trace>
  <inkml:trace contextRef="#ctx0" brushRef="#br1" timeOffset="123631.76">20278 15198 0,'0'0'0,"-43"21"0,-84 42 31,106-41-15,21-44 0,21 1-16,0 21 15,1-21-15,-1 0 0,0-21 16,0 20-16,21 1 0,-20 0 0,-1-21 16,0 21-16,-21-1 0,0 1 15,0 0-15,0 0 0,0 0 0,-21 21 16,0 0-16,-1 0 15,1 0-15,-21 0 0,0 0 16,20 21-16,1 0 0,-21 21 16,21-20-16,0 20 0,-1 0 0,22-21 15,0 22-15,0-1 0,0-21 16,0 22-16,0-22 0,22 0 0,-1 0 16,0 0-16,0 0 0,21-21 0,1 0 15,-1 0-15,0 0 0,1 0 16,20 0-16,1-21 0,-1 0 0,-20 0 15,20 0-15,1 0 0,-22-22 16,21 22-16,-20-21 0,-1-1 0,-21 22 16,0-21-16,1 21 0,-1-22 15,-21 22-15,0 0 0,0 0 16,0 0-16,-21 21 16,-1 21-1,22 0-15,-21 0 0,0 22 0,21-1 16,-21-21-16,0 21 0,21 1 15,-21-22-15,-1 21 0,22 1 0,0-22 16,-21 0-16,21 0 0,0 0 16,0 0-16,21-42 31,1 21-31,-1-21 0,21 0 0,-21 0 16,0 0-16,1-22 0,20 22 15,-21-21-15,0-1 0,0 22 16,1-21-16,-1 21 0,0-22 0,-21 22 15,0 0-15,21 21 0,-21 21 32,0 22-32,0-22 15,0 0-15,0 21 0,0-21 0,0 22 16,0-1-16,0-21 0,21 0 16,-21 22-16,21-22 0,-21 0 0,22-21 15,-1 21-15,0 0 0,0-21 0,0 0 16,22 0-16,-22 0 0,21 0 15,-21 0-15,22-21 0,-1 0 16,-21 0-16,21 0 0,-20-22 16,20 1-16,-21 21 0,21-21 0,-20-22 15,-1 22-15,0-1 0,0 1 0,-21-21 16,0 20-16,21 1 0,-21-22 16,0 22-16,21 21 0,-21-21 0,0 20 15,-21 44 1,0 20-16,0-21 15,0 21-15,21 1 0,-21-1 16,-1 0-16,22 1 0,-21 20 0,21-20 16,0-1-16,0 0 0,0 1 15,0-1-15,0 0 0,0-21 16,43 1-16,-22-1 0,0 0 0,0 0 16,21-21-16,-20 0 0,20 0 15,-21 0-15,21 0 0,1 0 0,-22-21 16,21 0-16,-21 0 0,22-1 15,-22 1-15,0-21 0,0 21 0,0-22 16,-21 22-16,0 0 0,0 0 16,22 0-16,-22 0 0,-22 42 31,1 0-31,21 0 0,0 0 0,-21 0 16,21 1-16,-21 20 0,21-21 15,0 0-15,0 0 16,0 1-16,0-1 0,21-21 31,0 0-31,0 0 0,-21-21 16,22-1-16,-1 1 15</inkml:trace>
  <inkml:trace contextRef="#ctx0" brushRef="#br1" timeOffset="123792.2">22225 14859 0,'0'0'0,"0"-21"0,0 0 16,0 0-16,-21 21 15,0 0-15,-1 0 16,1 0 0,21 21-1</inkml:trace>
  <inkml:trace contextRef="#ctx0" brushRef="#br1" timeOffset="123984.05">21357 14901 0,'0'0'0,"-21"0"16,42 22 15,0-22-31,0 0 0,22 0 0,-1 0 16,22 0-16,-22 0 0,21 0 15,22 0-15,-21 0 0,-1 0 0,22 0 16,-22 0-16,1 0 0</inkml:trace>
  <inkml:trace contextRef="#ctx0" brushRef="#br1" timeOffset="124266.01">22945 14965 0,'0'-21'15,"0"42"-15,-22-63 0,1 42 16,0-22-16,-21 1 0,21 21 0,-22 0 16,22 0-16,-21 0 0,21 0 0,-22 0 15,1 0-15,21 0 0,-22 21 16,22-21-16,-21 22 0,21 20 0,0-21 16,-22 0-16,43 22 0,-21-1 15,21 0-15,0-21 0,0 22 16,0-1-16,0-21 0,21 22 0,0-22 15,1 21-15,-1-21 0,21 0 16,0-21-16,1 22 0,-1-22 0,22 0 16,-22 0-16,21 0 0,-20 0 15,-1 0-15,0 0 0</inkml:trace>
  <inkml:trace contextRef="#ctx0" brushRef="#br1" timeOffset="125312.06">23347 15155 0,'0'0'16,"0"-42"-16,0 21 0,0-21 0,0 20 15,0 1-15,0 0 0,0 0 0,0 0 16,-21 21-16,-1 0 16,1 0-16,0 0 0,-21 0 0,21 21 15,-1 0-15,-20 21 0,21-20 16,0 20-16,-22 0 0,22-21 0,0 22 16,0-1-16,21 0 0,0-20 15,0 20-15,0-21 0,0 0 16,0 0-16,21 1 15,0-1-15,0-21 0,1 0 0,-1 0 16,21 0-16,-21 0 0,22-21 16,-22-1-16,0 1 0,0 0 15,0-21-15,0 21 0,1-22 16,-1 22-16,-21-21 0,0-1 0,21 1 0,-21 21 16,21-21-16,-21 20 15,0 1-15,0 0 0,0 42 31,-21 22-31,21-22 0,-21 21 16,21 0-16,-21 1 0,21-22 0,0 21 16,0 1-16,0-22 0,0 21 15,0-21-15,0 0 0,0 1 0,21-1 16,0 0-16,0-21 0,0 0 16,22 0-16,-22 0 0,0 0 15,0 0-15,0 0 0,22-21 16,-22 0-16,0-1 0,0 1 0,21-21 15,-20 0-15,-1-1 0,21 1 16,-21 0-16,22-22 0,-22 22 16,0-22-16,21 22 0,-21 0 0,1-1 15,-22 1-15,0 0 0,21 20 16,-21 1-16,-21 21 16,-1 21-16,1 1 15,0-1-15,-21 0 0,21 21 0,-1-21 16,1 22-16,0-1 0,0 0 0,0 1 15,21-1-15,-21 0 0,21 1 16,0-1-16,0 0 0,0 1 16,0-22-16,0 0 0,21 21 0,0-42 15,0 22-15,0-1 0,0-21 16,1 0-16,-1 0 0,21 0 16,-21 0-16,0 0 0,22 0 0,-22-21 15,0-1-15,43-20 0,-22 0 16,-21 21-16,0-1 0,0 1 15,1-21-15,-1 42 0,0-21 16,-21 0-16,0 42 16,0 0-16,0 0 15,0 0-15,-21 0 0,21 1 16,0-1-16,-21 0 0,21 0 0,0 0 16,0 0-16,21-21 15,0 22-15,0-22 16,0 0-16,0 0 15,1 0-15,-1 0 0,0 0 16,0-22-16,0 22 0,0-21 0,1 0 16,-1 21-16,0-21 0,21 0 15,-21 0-15,1-1 0,-1 1 0,0 0 16,0 21-16,0 0 0,-21 21 16,0 0-1,0 1-15,0-1 16,0 0-16,0 0 0,0 0 0,0 0 15,0 1-15,0-1 16,21-21 0,1 0-1,-1 0-15,0 0 16,-21-21-16,21 21 0,0-22 16,-21 1-16,0 0 0,0 0 15,0 0-15</inkml:trace>
  <inkml:trace contextRef="#ctx0" brushRef="#br1" timeOffset="125492.05">24257 15050 0,'0'0'0,"-21"0"0,-22 0 16,22 0-16,0 0 0,0 0 15,21-22-15,0 1 16,0 0-1,0 0 17</inkml:trace>
  <inkml:trace contextRef="#ctx0" brushRef="#br1" timeOffset="125660.62">23347 14965 0,'0'0'0,"-21"21"0,21 0 0,0 0 15,21 1-15,0-22 16,0 0-16,0 0 0,22 0 16,-1 0-16,0 0 0,1 0 0,-1 0 15,0 0-15,1 0 0,-1 0 16,0 0-16,-21 0 0</inkml:trace>
  <inkml:trace contextRef="#ctx0" brushRef="#br1" timeOffset="126831.47">4487 16616 0,'0'0'0,"0"-85"15,0 64-15,0 0 0,0 0 16,0 42 15,0 0-31,0 21 16,0 1-16,-21-1 0,21 22 0,-21-22 15,21 21-15,-21 1 0,0-1 16,-1 1-16,1-1 0,-21 1 0,21-22 16,0 1-16,-22 20 0,22-21 15,0-20-15,0 20 0,0-21 16,-1 0-16,1-21 0,0 0 16,0 0-16,21-21 15,-21 0-15,21 0 0,-21 0 16,21-22-16,0 1 0,0 21 0,0-43 15,0 22-15,0 0 0,0-22 16,0 22-16,0-22 0,0 22 0,0 0 16,0 20-16,0 1 0,21 0 15,0 21-15,0 21 16,0 0-16,0 1 0,1 20 0,-1 0 16,0 1-16,0-1 0,21 21 15,-20-20-15,-1-1 0,0-21 16,21 22-16,-21-1 0,1-21 15,-1 0-15,0 0 0,21 1 0,-21-1 16,1-21-16,-1 0 0,21 0 16,-21 0-16,22-21 0,-22-1 0,21 1 15,-21 0-15,22 0 0,-22-21 16,21 20-16,-21-20 0,0 0 16,1 21-16,-1-22 0,0 1 0,0 21 15,-21 0-15,0-1 0,0 1 0,0 42 31,0 1-31,0-1 0,0 0 16,0 0-16,-21 0 0,21 22 16,-21-22-16,0 0 0,21 0 15,0 0-15,-22 0 0,1 1 16,21-1-16,-21-21 0,0 0 47,21-21-47,0-1 0,0 1 0</inkml:trace>
  <inkml:trace contextRef="#ctx0" brushRef="#br1" timeOffset="126995.37">4953 16849 0,'21'-21'0,"-148"211"0,233-359 0,-64 126 0,-42 22 16,0 0 0,0 42 15,21-21-16,1 0-15,-1 0 16,0 0-16,0 0 0,0-21 0,0 21 16,1-21-16</inkml:trace>
  <inkml:trace contextRef="#ctx0" brushRef="#br1" timeOffset="127759.45">5694 16425 0,'-21'64'15,"21"-22"1,-22-21-16,1 43 0,0-22 0,0 1 16,0 20-16,0-21 0,-1 22 15,22-22-15,-21 22 0,0-22 0,0 0 16,0 1-16,0-1 0,21 0 16,0-20-16,-22-1 0,22 0 0,0 0 15,-21-21-15,21-21 16,0 0-1,0 0-15,0-22 16,21 22-16,1-21 0,-1-1 16,0 1-16,-21 0 0,21 21 0,0-22 15,0 1-15,22 21 0,-22 0 16,0-1-16,21 22 0,-20 0 0,-1 0 16,0 0-16,0 0 0,0 0 15,0 22-15,-21-1 0,0 0 0,0 0 16,0 0-16,0 0 0,-21 1 15,0-1-15,0 0 0,0 0 0,-22 0 16,22-21-16,0 21 0,-21-21 16,21 22-16,-1-22 0,1 0 0,-21 0 15,21 0-15,0-22 16,-1 22-16,22-21 16,0 0-16,0 42 31,0 0-31,22 1 0,-1-1 15,-21 0-15,21 0 0,0 0 0,0-21 16,22 21-16,-22 1 0,0-1 16,21-21-16,-21 21 0,22-21 0,-1 0 15,0 0-15,1 0 0,-1 0 16,22 0-16,-22 0 0,43-21 16,-43 0-16,0-1 0,1 1 15,-1 0-15,0-21 0,-21 21 16,22-22-16,-22 22 0,0-21 0,0-1 15,-21 22-15,0-21 0,0 0 16,0 20-16,0 1 0,0 0 0,-21 21 16,0 0-16,0 21 15,21 0-15,-21 1 0,-1 20 0,1-21 16,21 21-16,0 1 0,-21-1 16,21 0-16,0 1 0,0-1 0,0-21 15,0 22-15,0-22 0,0 0 16,21 0-16,0-21 0,1 21 15,20-21-15,0 0 0,1 0 16,-1 0-16,21-21 0,1 21 0,-1-21 16,1 0-16,-1 0 0,1-22 15,-1 22-15</inkml:trace>
  <inkml:trace contextRef="#ctx0" brushRef="#br1" timeOffset="128223.19">8297 16320 0,'0'0'0,"0"-22"15,0-20-15,0 21 0,0-21 16,0 20-16,0 44 15,0-1 1,0 21-16,0 0 0,-21 1 0,21-1 16,0 22-16,0-1 0,0-21 0,-21 22 15,21-22-15,-21 22 0,21-22 16,0 0-16,-21 1 0,21-1 0,-22 0 16,22-20-16,0-1 0,-21 0 15,21 0-15,0-42 16,0 0-1,0 0-15,0-1 0,21-20 16</inkml:trace>
  <inkml:trace contextRef="#ctx0" brushRef="#br1" timeOffset="128711.3">8149 16468 0,'0'-43'0,"0"86"0,0-107 16,0 22-16,0 21 0,0-22 0,0 1 15,21 21-15,0 0 16,1 0-16,-1 21 0,21 0 0,-21 0 15,22 0-15,-22 0 0,21 0 16,0 21-16,-20 0 0,-1 21 0,0-21 16,0 22-16,-21-22 0,0 21 15,0 1-15,-21-22 0,0 21 0,0 0 16,-1-20-16,-20 20 0,0-21 16,-1 21-16,1-20 0,0-1 15,21 0-15,-22-21 0,22 0 16,0 0-16,0 0 0,21-21 15,0 0-15,42-1 0,-21 1 16,22 0-16,-22 21 0,42-21 16,-20 21-16,20 0 0,1 0 0,-1 0 15,1 0-15,20 21 0,-20 0 16,-1 0-16,1 1 0,-1-1 0,-20 21 16,-22-21-16,0 22 0,-21-1 15,0 0-15,-21-21 0,0 22 16,-22-22-16,1 21 0,-22-21 0,22 1 15,-21 20-15,-1-42 0,22 21 16,-22 0-16,1-21 0,20 0 0,-20 0 16,21 0-16,-1 0 0,1 0 15,0-42-15,20 21 0,1 0 16,21-1-16,0-20 0,0 21 16,0 0-16,21 0 0,1-22 0,-1 22 15,21 0-15,0 0 0,-20 0 16,20-1-16,21 22 0,-20-21 0,20 0 15</inkml:trace>
  <inkml:trace contextRef="#ctx0" brushRef="#br1" timeOffset="129160.05">9504 16679 0,'0'0'0,"0"-21"0,0 0 15,0 0-15,0 0 16,-21 0-16,-1 21 0,1-22 0,-21 1 15,21 0-15,0 0 0,-22 21 16,22 0-16,-21 0 0,21 0 0,-1 0 16,-20 0-16,21 21 0,0 0 0,-22 22 15,22-22-15,0 21 16,0 0-16,0 1 0,0-1 0,-1 0 16,22 1-16,0-1 0,0 0 15,0-20-15,0 20 0,22-21 0,-1 0 16,0-21-16,21 0 0,-21 0 15,22 0-15,-1 0 0,22-21 16,-22 0-16,-21 0 0,21 0 16,-20-22-16,-1 22 0,21-42 15,-21 20-15,-21 1 0,21 21 0,-21-22 16,0 22-16,0 0 16,0 0-16,0 0 0,-21 21 15,21 21 1,0 21-16,0-21 15,0 1-15,0 20 0,0-21 16,0 0-16,0 22 0,0-22 0,0 0 16,21 0-16,-21 0 0,22 0 15,-1 1-15,0-22 0,0 0 16,0 0-16,0 0 0</inkml:trace>
  <inkml:trace contextRef="#ctx0" brushRef="#br1" timeOffset="129500.36">9673 16764 0,'0'-42'0,"0"21"16,0 211-16,0-317 0,0 42 0,0 64 0,0 0 0,0 0 16,0-21-16,0 20 15,21 1-15,0 0 0,1 21 0,-1 0 16,0 0-16,0 0 0,0 0 16,22 0-16,-22 21 0,21 0 0,-21 1 15,22-1-15,-22 21 0,21-21 16,-21 22-16,0-1 0,1-21 0,-22 21 15,0 1-15,0-1 0,0-21 16,0 22-16,-22-22 0,1 0 0,21 0 16,-21 0-16,21 0 0,-21-21 15,21-21 1,0 0-16,0 0 16,0 0-16,0-22 0,0 22 15,0-21-15,21 21 0,-21-22 0,21 1 16,0 21-16,1-21 0,-1 20 15,0 1-15,0 0 0,0 21 0,22-21 16,-22 21-16,21 0 0,-21 0 16,0-21-16,1 21 0</inkml:trace>
  <inkml:trace contextRef="#ctx0" brushRef="#br1" timeOffset="129883.14">10541 16701 0,'0'0'0,"0"-22"16,0 1-16,0 0 16,0 0-16,0 0 0,21 0 15,0-1-15,0 22 0,1-21 16,20 21-16,-21 0 16,0 0-16,0 0 0,1 21 0,-1 1 15,0 20-15,-21-21 16,0 0-16,0 0 0,0 22 0,0-22 15,0 21-15,0-21 0,-21 1 16,21 20-16,-21-21 0,21 0 16,-22-21-16,22 21 0,-21-21 15,21-21 1,0 0-16,0 0 16,21 0-16,1 0 0,-1-1 15,-21 1-15,21-21 0,0 21 0,0-22 16,0 22-16,1 0 0,-1-21 15,0 21-15,0-1 0,0 22 16,0-21-16,22 21 0,-22 0 0,0 0 0,0 0 16,0 0-16,1 0 0</inkml:trace>
  <inkml:trace contextRef="#ctx0" brushRef="#br1" timeOffset="130477.8">11303 16743 0,'21'21'16,"-42"-42"-16,63 42 15,-21-21-15,1 0 0,-1 0 16,0-21-16,-21 0 0,21 21 16,0-21-16,0-1 0,-21 1 0,0 0 15,22 0-15,-22 0 0,0 0 16,0-1-16,-22 22 16,1 0-16,0 0 0,0 0 15,0 0-15,0 0 16,-1 22-16,1-1 0,0 0 0,21 0 15,0 21-15,0-20 0,0-1 16,0 21-16,0-21 0,0 22 0,0-22 16,0 0-16,0 0 0,21 0 0,0 0 15,1-21-15,-1 0 0,21 22 16,-21-22-16,22 0 0,-22 0 0,0 0 16,0-22-16,0 22 0,0-21 15,1 0-15,-1 0 0,-21 0 16,21 0-16,0-22 0,-21 22 15,21-21-15,-21 21 0,21-22 0,1 1 16,-22 21-16,21 0 0,0-1 0,0 1 16,0 0-16,0 21 0,1 0 15,20 0-15,-21 0 0,0 0 0,22 21 16,-1 0-16,-42 1 16,21-1-16,-21 0 0,0 21 0,21-21 15,-21 22-15,0-1 0,21 0 16,-21 1-16,0-1 0,0-21 0,0 22 15,0-22-15,0 0 0,0 0 0,-21-21 32,21-21-17,0 0-15,0 0 0,0-1 16,0 1-16,0 0 0,0-21 16,21-1-16,1 1 0,-1 21 15,0-21-15,0-1 0,0 1 0,0 21 16,22-22-16,-22 22 0,0 0 15,21 0-15,-20 0 0,-1 21 16,21-21-16</inkml:trace>
  <inkml:trace contextRef="#ctx0" brushRef="#br1" timeOffset="130856.93">13758 16425 0,'0'0'0,"21"-21"32,1 21-32,20 0 0,0 0 0,22 0 15,-1-21-15,22 21 0,-22 0 0,22 0 16,0-21-16,-22 21 0,85 0 16,-84 0-16,-22 0 0,1 0 15,-22 0-15,0 0 0,0 0 16,-42 0-1,0 0-15,-22 0 0,22 0 16,-21 0-16</inkml:trace>
  <inkml:trace contextRef="#ctx0" brushRef="#br1" timeOffset="131092.64">14309 16362 0,'0'0'0,"-43"0"31,22 0-31,0 21 16,21 0-16,0 0 0,-21 1 15,21 20-15,-21-21 0,21 21 16,0 1-16,0-1 0,-22 0 0,22 1 16,-21-1-16,21 22 0,-21-22 15,21 0-15,0 1 0,0-1 0,-21 0 16,21-21-16,-21 22 0,21-22 16,0 0-16,0 0 0,21-21 15,0 0 1,21-21-16,-20 0 15,20 0-15,0 0 0</inkml:trace>
  <inkml:trace contextRef="#ctx0" brushRef="#br1" timeOffset="131490.25">14711 16658 0,'0'0'0,"63"-84"32,-63 105-17,-21 0-15,21 0 0,-21 0 16,0 0-16,0 22 0,-1-1 15,1-21-15,21 22 0,-21-1 0,0 0 16,21 1-16,-21-22 0,21 21 16,0-21-16,0 0 0,0 1 15,0-1-15,42-21 0,-21 0 0,0 0 16,1 0-16,-1 0 0,21 0 16,-21 0-16,22-21 0,-1-1 0,-21 1 15,21 0-15,1 0 0,-22-21 16,21 20-16,-21-20 0,-21 0 0,0-1 15,0 1-15,0 21 0,0-21 0,-21-1 16,-21 22-16,21 0 0,-22 0 16,22 21-16,-21 0 0,0 0 0,-1 0 15,22 0-15,-21 0 16,-1 0-16,1 63 0,21-42 16,0 1-16,21 20 0,0 0 15,0-21-15,0 22 0,0-1 0,21-21 16,0 22-16,21-22 0,-20-21 0,20 21 15,0-21-15,1 0 16,-1 0-16,0 0 0,22 0 0,-1-21 0</inkml:trace>
  <inkml:trace contextRef="#ctx0" brushRef="#br1" timeOffset="132540.06">15473 16552 0,'0'-42'15,"0"84"-15,0-126 0,0 41 0,0 22 0,0 0 16,0-21-16,0 21 15,0 42-15,0 0 16,-21 0-16,21 0 0,0 22 16,0-22-16,0 21 0,0 0 0,-22 1 15,22-1-15,0 0 0,-21 22 16,0-22-16,21 1 0,-21-1 0,0-21 16,0 21-16,21-20 0,0-1 15,-22 0-15,22 0 0,0-42 31,22 0-31,-1 21 0,0-43 0,21 22 16,-21 0-16,22 0 0,-22-21 16,21-1-16,-21 22 0,22 0 15,-22-21-15,0 20 0,0 22 0,0-21 16,1 0-16,-1 21 0,-42 21 31,-1-21-31,1 0 16,-21 0-16,21 21 0,0-21 15,-22 0-15,22 0 0,-21 22 0,21-22 16,-1 21-16,1-21 0,21 21 16,-21 0-16,21 0 0,-21 0 0,21 1 15,0-1-15,0 0 0,0 0 16,0 0-16,0 22 0,21-22 16,0 0-16,0 0 0,1 0 15,20-21-15,0 21 0,1 1 0,-1-22 16,21 0-16,-20 0 0,20 0 15,1 0-15,-22 0 0,22 0 0,-22 0 16,0 0-16,1-22 0,-1 1 0,0 21 16,-21-21-16,22 0 0,-22 0 15,0-22-15,-21 22 0,0-42 16,0 42-16,0-22 0,0 22 16,0 0-16,0 0 0,-21 21 15,0 0 1,0 21-16,21 0 0,-22 0 0,22 0 15,0 1-15,0-1 0,0 21 16,0-21-16,0 0 0,0 1 0,0-1 16,22 0-16,-1 0 0,0-21 0,0 0 15,0 0-15,0 0 0,22 0 16,-1 0-16,-21 0 0,22 0 0,-1 0 16,-21-21-16,21 0 0,-20 0 15,-1-1-15,0 1 0,-21 0 16,0 0-16,21 0 0,-21 0 15,0-1-15,0 1 0,0 0 0,0 0 0,0 42 32,0 0-17,0 0-15,0 1 0,-21-1 0,21 0 16,0 0-16,0 0 0,0 0 16,0 1-16,0-1 0,-21-21 0,21 21 15,0 0-15,-21-21 16,21-21 15,0 0-31,0 0 0,0-1 0,0 1 16,21 0-16,21-21 15,-21-1-15,0 22 0,22-21 0,-1 21 0,0-22 16,1 22-16,-1 0 0,0 0 16,1 21-16,-22 0 0,21 0 15,1 21-15,-22 0 0,0 0 0,0 22 16,0-22-16,-21 21 0,0 1 15,0-1-15,0 0 0,-42 1 16,21-1-16,0-21 0,-64 43 16,64-43-16,-22 0 0,1 0 15,21 0-15,0-21 0,0 0 0,42 0 32</inkml:trace>
  <inkml:trace contextRef="#ctx0" brushRef="#br1" timeOffset="132782.99">18013 16976 0,'0'0'0,"21"0"16,-21 21-16,21-21 0,-21 21 0,0 0 15,0 0-15,0 1 16,0-1-16,0 0 0,-21 0 15,0 0-15,0 0 0,-1 22 0,-20-22 16,21 0-16,-21 0 0,-1 0 16,1 22-16,0-43 0,20 21 0,-20 0 15,21-21-15,0 0 0,0 0 16</inkml:trace>
  <inkml:trace contextRef="#ctx0" brushRef="#br1" timeOffset="134288.54">19600 16531 0,'0'0'0,"21"0"0,1 0 16,-1 0-16,0 0 15,0 0-15,-21-21 0,21 21 16,-21-21 0,0 0-1,0 0 95,0-1-32,0 1-63,0 0-15,0 0 16,0 0-16,0 0 16,0-1-16,0 1 15,0 42 17,0 1-32,0 20 0,0-21 15,0 21-15,-21-20 0,21 20 0,0 0 16,0 1-16,0-1 0,-21 0 15,0 1-15,21-1 0,-21 0 16,-1 1-16,22-22 0,0 21 16,-21-21-16,21 0 0,0 1 0,21-44 31,1 1-31,-22 0 16</inkml:trace>
  <inkml:trace contextRef="#ctx0" brushRef="#br1" timeOffset="134791.71">19621 16447 0,'-21'-22'16,"42"44"-16,-42-86 0,0 22 0,21 21 0,0-22 16,0 1-16,21 21 15,0-22-15,1 22 0,-1 0 0,21-21 16,0 21-16,-20 21 0,20 0 16,0 0-16,-21 0 0,22 0 0,-1 0 15,-21 42-15,22-21 0,-22 0 16,0 22-16,0 20 0,-21-42 15,0 22-15,0-22 0,-21 21 16,0-21-16,-22 0 0,22 1 0,-21 20 16,0-42-16,-1 21 0,1 0 0,0 0 15,20-21-15,-41 0 16,84-21 0,0 21-16,0 0 15,1-21-15,20 21 0,0 0 16,1 0-16,-1 0 0,0 0 15,1 0-15,-1 0 0,0 21 0,1 0 16,-1 1-16,-21-1 0,0 0 16,0 0-16,-21 0 0,0 22 0,0-22 15,0 21-15,-21-21 0,-21 0 0,0 22 16,-1-22-16,1 0 0,0 0 16,-22 0-16,22 1 0,-22-22 0,1 0 15,20 0-15,1 0 0,0 0 16,-1 0-16,22 0 0,0 0 15,0-22-15,21 1 0,0 0 0,0 0 16,0-21-16,0 20 0,0 1 16,21 0-16,21-21 0,-20 21 15,20-1-15,0 1 0,1 21 0,-1-21 16,0 0-16,22 21 0,-22 0 0,0 0 16</inkml:trace>
  <inkml:trace contextRef="#ctx0" brushRef="#br1" timeOffset="136240.99">20532 16616 0,'0'0'16,"42"0"-16,-21 0 0,21 0 0,-20-21 16,20 0-16,-21 21 0,0-22 0,0 1 15,-21 0-15,0 0 0,0 0 16,0 0-16,0-1 16,0 1-16,-21-21 0,0 21 0,0 0 15,0 21-15,-22-22 0,1 22 16,21 0-16,-21 0 0,-1 22 15,22-22-15,-21 21 0,21 21 0,-22-21 16,22 22-16,0-22 0,-43 63 16,64-41-16,-21-1 0,21 0 0,0-20 15,0 20-15,0 21 16,0-41-16,21-1 0,1 0 16,-1-21-16,21 0 0,-21 0 0,22 0 15,-1 0-15,0 0 0,1-21 0,-1 0 16,-21-1-16,21 1 15,1 0-15,-22-21 0,0 21 0,0-1 16,0-20-16,-21 21 0,0-21 16,0-1-16,0 22 0,0 0 0,0 0 15,0 0-15,0-1 0,-21 22 16,0 0 0,0 22-16,0-1 0,21 0 15,0 21-15,0-21 0,-21 1 16,21 20-16,0-21 0,0 21 0,0-20 15,0 20-15,0-21 0,21 0 16,0 0-16,0-21 0,0 22 16,0-22-16,22 0 0,-1 0 15,-21 0-15,22 0 0,-1-22 0,0 22 16,1-21-16,-1 0 0,-21 0 16,21-21-16,1 20 0,-1-20 0,-21 21 15,0-21-15,1 20 0,-1-20 16,-21 21-16,0 0 0,0 0 0,0-1 15,0 1-15,-21 21 0,-1 0 16,1 0-16,0 21 0,0 1 16,0-1-16,0 0 0,-1 0 15,22 21-15,0-20 0,0 20 16,0-21-16,0 0 0,0 22 0,0-22 16,22 0-16,-22 0 0,21 0 15,0 0-15,0 1 0,0-22 0,0 21 16,1-21-16,-22-21 31,-22-1-31,1 1 16,21 0-16,-21 0 0,0 0 0,0 0 15,0-1-15,-1 22 0,1-21 16,0 21-16,0 0 16,21 21-1,0 1-15,0-1 16,0 0-16,21 0 15,0 0-15,22-21 0,-22 0 0,21 21 16,0-21-16,-20 0 0,20 0 16,21 0-16,-20 0 0,20 0 0,-20-21 15,20 21-15,-21-21 0,22 0 16,-22 0-16,1 0 0,-22-1 0,21 1 16,-21 0-16,0 0 0,-21-21 15,0 20-15,0 1 0,0 0 0,0 0 16,0 0-16,0 0 0,-21 21 15,0 0 1,0 21-16,21 0 0,0 0 16,-21 0-16,21 22 0,0-22 15,0 0-15,0 21 0,0-21 0,0 1 16,0-1-16,0 0 0,0 0 16,21 0-16,0-21 0,0 0 0,0 0 15,1 0-15,-1 0 0,21 0 16,-21 0-16,0 0 0,1 0 0,20-21 15,-21 0-15,0 0 0,0 0 16,1-1-16,-1 1 0,0-21 16,0 21-16,0-22 0,0 22 0,-21 0 15,22 0-15,-1 0 0,0 0 16,0-1-16,0 22 16,0 0-1,-21 22-15,0-1 16,0 0-1,22-21 17,-22-21-17,0 0 1,0-1-16,0 1 16,0 0-16,-22 21 15,1 0 1,0 0-16,0 21 0,-21 22 15,42-22-15,-22 0 16,1 0-16,0 0 0,0 22 0,21-22 16,0 0-16,0 21 0,0-21 15,0 1-15,0-1 0,0 0 0,21 0 16,-21 0-16,21-21 0,0 0 16,22 21-16,-22-21 0,0 0 0,21 0 15,1 0-15,-1 0 0,0-21 16,1 0-16,-1 0 0,0 0 0,-20 0 15,20-1-15,-21 1 0,0 0 16,-21 0-16,0-21 0,0 20 16</inkml:trace>
  <inkml:trace contextRef="#ctx0" brushRef="#br1" timeOffset="136419.91">21844 16214 0,'0'0'0,"0"21"0,-21-21 32,21 21-32,21-21 31,0 0-31,21 0 16,-20 0-16</inkml:trace>
  <inkml:trace contextRef="#ctx0" brushRef="#br1" timeOffset="138136.06">24066 16425 0,'0'0'0,"22"-21"0,-1 0 0,0 0 0,0 0 16,-21 0-16,21-1 0,-21-20 15,0 0-15,0 21 0,0-22 16,-21 1-16,-21 21 0,21-22 0,-1 22 15,-20 0-15,0 0 0,-1 21 16,1 0-16,21 0 0,-21 21 16,-1 0-16,1 0 0,0 1 0,-1 20 15,1 0-15,21 22 0,0-22 16,-1 0-16,1 1 0,0-1 0,21 0 16,0 1-16,0-22 0,0 21 0,0-21 15,21 1-15,0-1 0,1 0 16,20-21-16,-21 0 0,21 0 0,1 0 15,-1 0-15,-21 0 0,22-21 16,-1 21-16,0-21 0,1-1 0,-22 1 16,21 0-16,-21-21 0,0 21 15,22-22-15,-22 1 0,-21 21 0,21-22 16,-21 1-16,21 21 0,-21-21 16,0-1-16,0 22 15,0 42 1,0 0-16,0 1 0,0-1 15,-21 0-15,21 21 0,0-21 0,0 22 16,0-22-16,0 21 0,0-21 16,0 22-16,0-22 0,0 0 15,0 0-15,21-21 0,0 21 0,1 1 16,-1-22-16,0 0 0,0 0 0,0 0 16,22 0-16,-22 0 0,0 0 15,21-22-15,-21 1 0,22 0 16,-22 0-16,21 0 0,-21 0 0,1-1 15,-1-20-15,0 21 0,-21-21 16,0-1-16,0 1 0,0 21 0,0 0 16,0-1-16,0 1 0,0 0 15,-21 42 1,0 0-16,21 1 0,-22 20 0,22-21 16,-21 21-16,21-20 0,0-1 15,0 21-15,0-21 0,0 0 0,0 22 16,0-22-16,0 0 15,21-21-15,1 21 0,-1-21 0,0 0 16,21 0-16,-21 0 0,22 0 16,-22 0-16,21 0 0,1 0 0,-22 0 15,21 0-15,-21-21 0,22 0 0,-22 0 16,21 0-16,-21-1 0,0-20 16,1 21-16,-1-21 0,-21 20 0,0-20 15,0 21-15,0 0 0,0 0 16,0-1-16,0 1 0,0 42 15,-21 1 1,21-1-16,-22 0 0,1 0 0,21 0 16,0 22-16,0-22 0,0 21 15,0-21-15,0 0 0,0 22 16,0-22-16,0 0 0,0 0 0,21 0 16,1 1-16,-1-1 0,0-21 15,21 21-15,-21-21 0,22 0 0,-22 0 16,21 0-16,1 0 0,-1 0 15,0 0-15,64-21 0,-64 0 16,1-1-16,-1 1 0,0 0 16,-20-21-16,20-1 0,0 1 0,-21 0 15,1-1-15,-1-20 0,0-1 16,0 22-16,0 0 0,-21-1 16,0 1-16,0 21 0,0-21 15,-21 63 1,0 21-16,0-21 15,0 22-15,21-1 0,-22 0 16,22 1-16,-21-1 0,21 0 0,-21 1 16,21-1-16,0 0 0,0-21 15,0 22-15,0-22 0,21 0 0,0 0 16,1 0-16,20 1 0,-21-1 16,64-21-16,-22 0 0,-20 0 15,-1 0-15,21 0 0,-20 0 16,-1 0-16,0-21 0,1-1 15,-1 1-15,0-21 0,-20 21 16,20-22-16,-21 1 0,0 0 0,0-22 16,1 22-16,-22-22 0,0 22 0,21-21 15,-21 20-15,0 22 0,0-21 16,0 21-16,0 42 16,-21 0-16,21 0 15,-22 21-15,22 1 0,-21-1 0,0 43 16,0-64-16,0 21 15,21 1-15,-21-1 0,21-21 0,-22 21 16,22-20-16,-21-1 0,0 0 16,21 0-16,0 0 0,0-42 47,21 0-47,0 21 0,1-21 0,-1-22 15,0 22-15,0 0 0,0-21 16,0-1-16,1 22 0,20-21 0,-21 21 15,0 0-15,0 21 16,-21 21 0,0 0-16,0 0 0,0 0 15,0 22-15,0-22 0,0 21 16,-21 0-16,21-20 0,0-1 16,0 0-16,0 0 15,21-21-15,1 0 0,-1 21 0,0-21 16,21 0-16,-21 0 0,1 0 15,-1 0-15,0 0 0,0-21 16,0 0-16,-21 0 16,0 0-16,0-1 0,0 1 15,0 0-15</inkml:trace>
  <inkml:trace contextRef="#ctx0" brushRef="#br1" timeOffset="138347.34">25971 16193 0,'0'0'0,"-21"0"0,0 21 0,21 0 15,0 0 1,21-21-16,0 0 16,1 0-16,20 0 0,0 0 0,1 0 15,-1 0-15,0 0 0,22 0 16,-22-21-16,22 21 0,-22 0 0,0 0 15,22 0-15,-22 0 0</inkml:trace>
  <inkml:trace contextRef="#ctx0" brushRef="#br1" timeOffset="138567.64">27347 16447 0,'0'0'0,"21"21"0,43 63 31,-64-62-31,0-1 16,0 0-16,0 0 0,-21 21 16,0-20-16,-1-1 0,-20 0 15,21 0-15,-21 0 0,20-21 0,-20 21 16,0 1-16,-1-1 0,22-21 16,-21 0-16,21 21 0,0-21 0,-1 0 15,22-21 1</inkml:trace>
  <inkml:trace contextRef="#ctx0" brushRef="#br1" timeOffset="140172.32">29104 16044 0,'0'-21'0,"0"42"0,0-63 16,0 21-16,-21 21 0,21-21 15,0 0-15,-21 21 0,0 0 16,-1 0-16,1 0 15,0 21-15,0 0 0,-21 21 0,20 1 16,1-1-16,0 0 0,0 1 16,-21-1-16,20 0 0,22 22 0,-21-22 15,21 0-15,-21-20 0,21 20 16,0 0-16,0-21 0,0 22 16,21-22-16,43 21 0,-22-42 15,22 21-15,-22-21 0,21 0 16,1 0-16,-1 0 0,22-21 0,-21 21 15,-1-21-15,22 0 0,-22 0 16,1-22-16,-22 22 0,22-21 16,-22 0-16,0-22 0,-21 22 0,1-22 15,-1 1-15,-21-22 0,0 22 0,0-1 16,-21 1-16,-1-1 0,-20 22 16,0-1-16,-1 1 0,-20 21 0,-1 0 15,1 21-15,-1 0 16,1 0-16,-22 21 0,22 21 0,-1-21 15,22 43-15,0-22 0,-1 22 16,1-1-16,21 1 0,0-22 0,21 22 16,0-22-16,0 21 0,21-20 15,0-1-15,21 0 0,1 1 0,20-22 16,-21 21-16,43-21 0,-21 1 16,20-1-16,-20 0 0,20-21 0,1 0 15,0 0-15,-22 0 0,22 0 16,0 0-16,-1 0 0,-20-21 0,-1 0 15,1-1-15,-1 1 0,-20 0 16,-1 0-16,-21-21 0,0-1 16,-21 22-16,0-21 0,0 21 15,0-1-15,-21 1 0,0 0 0,0 0 16,-22 21-16,22 0 0,-21 0 16,0 0-16,-1 21 0,1 0 0,0 0 15,-1 1-15,22-1 0,-21 0 16,21 0-16,-1 0 0,22 22 0,0-22 15,0 0-15,0 0 0,0 0 16,22 0-16,-1-21 0,0 0 16,21 22-16,-21-22 0,22 0 15,-1 0-15,-21 0 0,22 0 16,-1 0-16,-21-22 0,0 22 0,22-21 16,-22 0-16,0 0 0,-21 0 15,21 0-15,-21-1 0,21 1 0,-21 0 16,0 0-16,-21 21 31,0 0-31,21 21 16,-21 0-16,21 0 0,0 1 0,0-1 15,0 0 1,0 0-16,0 0 0,0 0 16,21-21-16,0 0 0,0 0 0,0 0 15,1 0-15,-1 0 0,0 0 16,21 0-16,-21 0 0,1 0 15,-1 0-15,0-21 0,0 0 0,0 0 16,0 0-16,-21 0 0,22-1 16,-1 1-16,-21 0 0,21 0 15,-21 0-15,0 0 0,0-1 0,0 44 32,0-1-32,0 0 15,-21 0-15,21 0 16,0 0-16,0 1 0,0-1 0,0 0 15,0 0-15,0 0 16,21 0 0,0-21-16,0 0 0,0 0 0,1 0 15,-1 0-15,21 0 0,-21 0 16,0 0-16,1-21 0,-1 21 16,0-21-16,-21 0 0,21 0 0,0 0 15,-21-1-15,0 1 0,0 0 16,0 0-16,0 0 0,-21 21 31,0 21-31,0 0 0,21 0 16,0 0-16,0 1 0,0-1 15,0 0-15,0 0 0,0 0 16,0 0-16,0 1 16,21-22-16,0 21 0,0-21 0,0 0 15,22 0-15,-1 0 0,-21 0 16,22 0-16,-1 0 0,0 0 0,-21-21 15,22-1-15,-1 1 0,-21 0 16,22 0-16,-22 0 0,0-22 0,21 1 16,-21 0-16,1-22 0,-1 22 15,0-22-15,-21 22 0,0 0 16,0 21-16,0-1 0,0 1 0,0 42 16,-21-21-1,0 22-15,-1 20 0,1-21 16,0 21-16,-21-20 0,21 20 15,21-21-15,-22 21 0,22-20 0,-21 20 16,21-21-16,0 0 0,0 0 16,0 1-16,0-1 0,21 0 0,1-21 15,-1 21-15,0-21 0,0 0 16,0 0-16,0 0 0,1 0 16,-1 0-16,0-21 0</inkml:trace>
  <inkml:trace contextRef="#ctx0" brushRef="#br1" timeOffset="140600.01">31919 15981 0,'0'0'0,"21"-42"0,1-1 16,-22 22-16,0 0 0,0 0 15,0 42-15,0 0 16,-22 21-16,22-20 0,-21 20 16,0 21-16,0-20 0,0-1 0,0 22 15,21-22-15,-22 0 0,1 1 16,21-1-16,0-21 0,0 21 15,-21-20-15,21-1 0,0 0 0,-21 0 16,21-42 31,21 0-47,0 0 0,0-1 16,1 1-16,-1-21 0,0 21 15,0 0-15,0-1 0,0 1 0,1 0 16,-1 0-16,-21 42 15,0 0 1,0 0-16,0 1 0,0-1 0,-21 21 16,21-21-16,0 0 0,-22 1 15,22-1-15,-21 0 0,21 0 0,0 0 16,0 0-16,0 1 16,21-22-1,1 0 1,-22-22-16,0 1 15,21 0-15,-21 0 0,0 0 16</inkml:trace>
  <inkml:trace contextRef="#ctx0" brushRef="#br1" timeOffset="140772.57">31559 16150 0,'-42'0'16,"84"0"-16,-126 0 0,41 0 0,22 0 0,-21 0 15,21 0 1,21 21-1,21-21-15,0 0 0,21 0 0,1 22 16,-22-22-16,21 0 0,22 0 16,-22 0-16,0 0 0,22 0 15,-22 0-15,22-22 0,-22 22 16</inkml:trace>
  <inkml:trace contextRef="#ctx0" brushRef="#br1" timeOffset="141243.03">32533 16235 0,'0'0'0,"-85"-64"15,64 43 1,21 0-16,0 0 0,0 0 16,21 0-16,1 21 15,-1 0-15,0 0 0,0 0 0,0 0 16,0 0-16,1 0 0,-1 0 15,0 42-15,-21-21 0,0 0 16,0 22-16,0-1 0,0-21 16,-21 21-16,0-20 0,-1 20 0,1-21 15,-21 0-15,21 0 0,-22 1 16,1-1-16,21 0 0,-21-21 0,20 21 16,-20-21-16,21 0 0,0 0 15,42 0 16,0 0-31,0 0 0,0-21 16,1 0-16,-1 21 0,0 0 16,0 0-16,0 0 15,0 0-15,1 0 0,-22 21 32,21 0-32,0-21 15,-21 21 1,21-21-1,0 0-15,0 0 0,1 0 16,-1 0-16</inkml:trace>
  <inkml:trace contextRef="#ctx0" brushRef="#br1" timeOffset="141439.74">32851 16298 0,'0'0'0,"0"-21"109,21 21-109</inkml:trace>
  <inkml:trace contextRef="#ctx0" brushRef="#br1" timeOffset="141836.68">33189 16129 0,'0'-42'16,"-21"42"-1,0 0-15,0 21 16,0 0-16,-1 0 0,22 22 15,-21-22-15,0 0 0,0 21 16,0-21-16,21 22 0,0-22 0,0 0 16,-21 21-16,21-20 0,0-1 15,0 0-15,0 0 0,0 0 0,0 0 16,0 1-16,21-22 0,0 21 16,0-21-16,0 0 0,0 0 15,1 0-15,-1 0 0,0 0 0,21 0 16,-21-21-16,1 21 0,-1-22 15,0 1-15,0 0 0,0-21 16,0 21-16,1-22 0,-22 1 16,0 0-16,0-1 0,0 1 15,0 0-15,0-1 0,0 22 16,-22 0-16,1 0 0,21 0 0,-21-1 16,0 22-16,0 0 0,0 0 15,-1 0-15,-20 0 0,21 0 0,0 0 16,-22 22-16,1-22 0,21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5:10:08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1312 0,'0'0'0,"0"-21"47</inkml:trace>
  <inkml:trace contextRef="#ctx0" brushRef="#br0" timeOffset="1306.56">952 995 0,'0'0'0,"0"21"16,-21-21 0,0 0-16,0 0 15,-21 0-15,20 0 0,-20 0 16,21 0-16,-21 0 0,-1 0 0,22 0 15,-21 0-15,21 0 0,-1 0 16,1 0-16,0 0 0,0 0 16,0 0-16,21-21 15,21 21 17,21 0-17,-21 0-15,22 0 0,-1 0 16,0 0-16,1 0 0,20 0 15,-20 0-15,20 0 0,1 0 16,20 0-16,-20 0 0,20 0 0,22-21 16,-21 21-16,0 0 0,20 0 15,-20-21-15,0 21 0,-1 0 0,-20 0 16,-1 0-16,1-22 0,-22 22 16,1 0-16,-1 0 0,-21 0 15,21 0-15,-20 0 0,-1 0 0,-21-21 16,21 21-1,-21-21-15,0 0 16,-21 0 0,0 21-16,-1-21 15,1 21-15,0-22 0,0 22 0,0-21 16,-22 21-16,22-21 0,-21 21 16,21-21-16,-22 21 0,22-21 0,-21 21 15,21 0-15,0-21 0,-1 21 16,1 0-16,0 0 15,0 0-15,42 21 63,0-21-63,0 21 0,1-21 0,20 0 16,-21 21-16,21-21 0,1 0 15,-1 21-15,0-21 0,-20 0 0,20 0 16,0 21-16,-21-21 0,22 0 15,-1 0-15,-21 0 0,0 0 16,1 0-16,-1 0 0,0 0 0,0 0 16,-21 22 15,-21-1-15,0 0-16,0 0 15,-22 0-15,22 0 0,-21 1 0,21 20 16,-22-21-16,1 21 0,-22 22 15,22-22-15,21-21 0,-21 1 16,20 20-16,-20-21 0,21 0 16,0 0-16,0-21 0,-1 22 0,22-1 15,-21-21-15,21 21 16,-21-21-16,21-21 62,0 0-62,0-1 0</inkml:trace>
  <inkml:trace contextRef="#ctx0" brushRef="#br0" timeOffset="3286.38">3683 783 0,'0'0'0,"21"0"16,0 0-1,0 0-15,1 0 16,-1 0-16,0 0 0,0 0 15,21-21-15,-20 21 0,-1-21 0,21 0 16,-21 0-16,0-1 0,1 22 16,20-42-16,-21 21 0,-21 0 15,0 0-15,0-1 16,0 1-16,-21 21 16,0 0-16,0 0 0,-22 0 0,1 0 15,0 21-15,-1 1 0,-20-1 16,20 0-16,1 0 0,21-21 0,-21 21 15,20 0-15,22 1 0,0-1 16,0 0-16,0 0 0,0 0 16,0 0-16,22 1 0,-1 20 15,0-21-15,21 0 0,-21 0 0,1 1 16,20 20-16,-21-21 0,0 0 16,22 0-16,-22 22 0,-21-22 0,21 0 15,-21 0-15,0 0 0,0 1 16,0-1-16,-21 0 0,0 0 0,-22 21 15,1-42-15,0 0 16,20 0-16,-20 0 0,0 0 0,-1 0 16,22 0-16,-21-21 0,21 0 15,-22 0-15,22 0 0,-21-22 0,21 22 16,0-21-16,-1 0 16,1-1-16,0 1 0,0 21 0,21-22 15,-21 22-15,21 0 0,0 0 16,0 0-16,0 42 15,21 0 1,-21 21-16,21-20 0,0-1 0,0 21 16,1 0-16,-22-20 15,21 20-15,0-21 0,0 21 0,0-20 16,0-1-16,22 0 0,-1 21 16,0-21-16,1-21 0,-1 0 0,0 0 15,1 0-15,20 0 16,-20 0-16,20 0 0,-21-21 0,22 0 15,-1 0-15,-20 0 0,20 0 16,-20-1-16,20-20 0,-42 21 0,22-21 16,-22 20-16,0-20 0,0 0 15,-21-22-15,0 43 0,0 0 16,0 0-16,-21 0 0,0-1 16,0 22-16,-1 0 0,1 0 15,0 0-15,0 0 0,0 22 0,0-1 16,-1 21-16,1-21 0,0 22 15,21-22-15,-21 21 0,21 0 0,0-20 16,0 20-16,0-21 0,0 21 16,21-20-16,0-1 0,22-21 15,-22 21-15,21-21 0,-21 0 16,22 0-16,20 0 0,22 0 16,-22 0-16,-20-21 0,-1 0 0,21-1 15,-20 1-15,-1 0 0,-21 0 16,22 0-16,-22 0 0,0-22 0,0 22 15,-21-21-15,0 21 0,0-1 16,21-20-16,-21 21 0,0 0 16,-21 42 15,21 21-31,0-21 0,0 1 16,-21 20-16,21-21 0,-21 21 0,21-20 15,0 20-15,0-21 0,0 0 16,0 22-16,-21-22 0,21 0 0,0 0 15,0 0-15,0-42 47,0 0-47,21 0 16,-21 0-16,21-22 0,0 22 0,-21 0 16,21-21-16,0-1 0,1 22 15,-22-21-15,21 21 0,0-1 16,0 1-16,0 0 0,0 21 0,1 0 15,-1 0-15,-21 21 16,21 0-16,0 1 0,-21-1 16,0 21-16,21-21 0,-21 0 15,21 22-15,-21-22 0,22 0 0,-22 21 16,21-20-16,0-1 0,-21 0 16,21 0-16,0 0 0,0-21 0,22 21 15,-22-21-15,0 0 0,21 0 16,1 0-16,-22 0 0,21 0 15,1 0-15,-1 0 0,-21-21 0,21 0 16,1 0-16,20-21 16,-42-1-16,1 22 0,-1-21 15,0-1-15,-21 1 0,21 21 0,-21-21 16,0-1-16,0 22 0,-21-21 16,0 21-16,0 21 0,-1-22 0,1 22 15,-21 0-15,21 0 0,-22 0 16,1 22-16,21-1 0,-21 0 0,20 21 15,1-21-15,0 22 0,0-1 0,0-21 16,21 22-16,0-1 16,-21 21-16,21-41 0,0-1 0,0 0 15,0 0-15,21 0 16,21-21-16,-21 21 0,0-21 16,1 0-16,20 0 0,-21 0 15,0-21-15,22 0 0,-1 0 0,-21 0 16,21-22-16,-20 22 0,-1-21 15,21 0-15,-21-1 0,0 1 0,1-22 16,-1 22-16,-21-21 0,0 20 16,21-20-16,-21 20 0,0-20 0,0 21 15,0 20-15,0-20 0,0 21 16,0 0-16,0 0 0,0 42 16,0 0-1,0 21-15,0-21 0,0 22 16,-21 20-16,21-20 0,0 20 0,-21 1 15,21-22-15,0 21 0,0 1 16,0-22-16,0 22 0,0-22 0,0 0 16,0-20-16,0 20 0,0-21 15,0 0-15,0 0 0,21-21 0,0 0 16,0 0-16,0 0 0,0 0 16,1 0-16,-1 0 0,0-21 0,0-21 15,0 21-15,0-22 0,1 22 16,-1-21-16</inkml:trace>
  <inkml:trace contextRef="#ctx0" brushRef="#br0" timeOffset="5902.69">7048 1228 0,'0'0'0,"-21"0"0,0 0 31,42-21 0,0-1-31,1 1 0,-1-21 0,21 21 16,-21-22-16,0 1 0,22 0 16,-22-1-16,0-20 0,0 21 15,0-1-15,1 1 0,-22 21 0,21 0 16,-21-1-16,0 1 0,-21 21 16,-1 0-16,-20 0 15,21 21-15,0-21 0,0 22 16,-1-1-16,1 0 0,21 0 15,0 0-15,0 0 0,0 1 16,21-1-16,1 0 0,20 0 16,-21 0-16,0 0 0,0 1 0,22-22 15,-22 21-15,0 0 0,0 0 16,0 0-16,-21 0 0,0 1 0,0-1 16,22-21-16,-22 21 0,0 0 15,0 0-15,0 0 0,21 1 16,0-22-16,0 0 15,0 0-15,0 0 0,1 0 16,20 0-16,-21 0 0,21 0 16,-20-22-16,20 1 0,0 0 15,1 0-15,-1 0 0,0-22 0,-21 22 16,22-21-16,-22 21 0,21-22 16,-21 22-16,-21-21 0,0 21 0,0 0 15,0-1-15,0 1 0,0 0 16,0 0-16,-21 21 0,0 0 15,0 0-15,0 0 0,0 0 16,-22 21-16,22 0 0,0 0 0,0 1 16,0 20-16,-1-21 0,1 21 15,0-20-15,21 20 0,0 0 16,0-21-16,0 1 0,0 20 0,21-21 16,0 0-16,1 0 0,20 1 15,0-1-15,22-21 0,-22 0 0,22 0 16,-1 0-16,1 0 0,-1 0 15,1 0-15,20 0 0,-20 0 0,-1-21 16,22 21-16,-22-22 0,1 1 16,-22 0-16,22-21 0,-22 21 0,0-1 15,-20-20-15,20 0 0,-21 21 16,0-22-16,0 22 0,-21-21 16,0 21-16,0-1 0,0 1 0,0 0 0,-21 0 15,0 21-15,-21 0 16,-1 0-16,1 0 0,0 0 0,-1 21 15,1 0-15,0 0 0,21 22 16,-22-1-16,1 0 0,21-20 0,0 20 16,-1 0-16,1 1 0,0-1 15,21-21-15,-21 0 0,21 22 0,0-22 16,0 0-16,21 0 16,21-21-16,1 0 0,-1 0 15,-21 0-15,22 0 0,-1 0 0,0-21 16,1 21-16,-22-21 0,21 0 15,0-1-15,-20-20 0,-1 21 16,21 0-16,-21-22 0,0 22 16,-21-21-16,22 21 0,-22 0 0,0-1 15,0 1-15,0 0 16,0 42 15,0 0-31,0 1 0,0-1 0,0 21 16,0-21-16,0 22 0,0-1 15,-22 0-15,1 22 0,21-22 0,-21 0 16,0 22-16,21-1 0,-21 1 0,21-1 16,0 22-16,-21-21 0,-1 20 15,22 1-15,-21 0 0,0-1 16,21-20-16,-21 20 0,0 1 0,21-21 16,-21-1-16,21 1 0,0-1 15,0-21-15,-22 1 0,22-1 0,0-21 16,0 0-16,0 1 0,0-44 15,0 1 1,22 0-16,-1-21 0,0-1 0,0 1 16,0-21-16,22-1 0,-22 1 15,21-1-15,-21 1 0,22-22 16,-22 0-16,21-21 0,0 22 0,-20-1 16,20-21-16,-21 22 0,0-1 0,0 0 15,22 22-15,-43-22 0,21 22 16,0-1-16,0 1 0,-21-1 15,0 22-15,0-1 0,21 1 0,-21 21 16,0 0-16,0 0 0,0-1 16,0 44-1,0 20 1,-21-21-16,21 0 0,0 22 16,0-22-16,0 21 0,0-21 15,0 22-15,0-22 0,0 0 0,0 0 16,0 0-16,0 0 0,0 1 15,21-1-15,1-21 0,-1 21 16,0-21-16,0 0 16,0 0-16,0 0 0,1-21 0,20 21 15,-21-21-15,0-1 0,0 1 0,22-21 16,-22 21-16,0-22 0,21 1 16,-20 21-16,-1-21 0,0-1 0,0 22 15,-21 0-15,21 0 0,-21 0 16,21-1-16,-21 1 0,0 0 15,0 42 17,-21 0-32,21 1 0,-21-1 15,21 0-15,-21 21 0,21-21 16,0 22-16,0-22 0,0 21 0,0-21 16,0 22-16,0-22 0,0 0 15,0 0-15,21 0 0,0 1 0,0-1 16,1-21-16,-1 0 0,0 21 15,21-21-15,1 0 0,-22 0 0,21 0 16,0 0-16,1-21 0,-1 21 0,0-21 16,1-1-16,-1 1 0,-21 0 15,22 0-15,-1-21 0,-21 20 16,0-20-16,0 0 0,1 21 16,-1-1-16,-21-20 0,0 21 0,0 0 15,0 0-15,-21 21 16,-1 0-16,1 21 15,21 0-15,-21 0 0,0 0 16,0 0-16,21 22 0,-21-22 0,21 0 16,0 21-16,0-20 0,0-1 15,0 0-15,0 0 0,0 0 0,0 0 16,21-21-16,-21 22 0,21-1 16,0-21-16,0 0 0,0 0 0,1 0 15,-1 0-15,0 0 0,21-21 0,-21-1 16,1 22-16,20-21 15,-21 0-15,21-21 0,-20 21 0,-1-22 16,21 22-16,-21-21 0,0-1 16,1 22-16,-1 0 0,0 0 0,-21 0 15,21 0-15,-21 42 32,0 0-32,0 0 0,0 21 15,0-20-15,0-1 0,0 21 0,0-21 16,0 0-16,0 22 0,0-22 15,0 0-15,0 0 0,0 0 16,0 1-16,0-1 16,0-42 15,-21-1-31,21 1 16,-21 21-16,0-21 0,-1 0 0,1-21 15,0 20-15,0 1 0,0 0 16,0 0-16,-1 21 0,1 0 0,0 0 15,0 0 1,21 21-16,0 0 0,0 0 16,0 1-16,0 20 0,0-21 0,21 0 15,0 0-15,0 1 0,43 20 16,-22-42-16,-21 21 0,22-21 16,-1 0-16,-21 0 0,22 0 0,-1 0 15,0 0-15,-21 0 0,22 0 0,-1-21 16,-21 0-16,22 21 0,-22-43 15,21 22-15,-21-21 0,22 0 16,-22-1-16,0 1 0,0-22 0,0 22 16,0-21-16,1 20 0,-22 1 15,0 0-15,21-1 0,-21 22 0,21 0 16,-21 0-16,0 0 0,0 42 16,0 0-1,-21 0-15,0 0 0,-1 22 16,1-1-16,21 21 0,-21-20 15,0 20-15,21-20 0,-21 20 0,21-21 16,0 1-16,0-1 0,0 0 0,0-20 16,0 20-16,0-21 0,0 0 15,21 0-15,0-21 16,0 0-16,0 0 0,1 0 0,-1 0 16,0-21-16,0 0 0,0 0 15,0 0-15,22 0 0</inkml:trace>
  <inkml:trace contextRef="#ctx0" brushRef="#br0" timeOffset="6082.3">11578 804 0,'0'0'0,"-21"0"0,0 22 0,21-1 16,21 0-1,0-21-15,0 0 0,0 0 16,22 0-16,-22 0 0,21 0 0,-21 0 15,22 0-15,-22-21 0,21 21 16,1-21-16,-22 21 0,21-22 0,-21 22 16,22 0-16</inkml:trace>
  <inkml:trace contextRef="#ctx0" brushRef="#br0" timeOffset="7639.66">13885 868 0,'0'0'0,"0"-42"0,0 20 16,0-20-16,0 21 0,0-21 0,0 20 15,0 1-15,-21 0 0,0 0 16,21 0-16,-21 21 0,0 0 0,-1 0 15,1 0-15,0 0 0,0 0 16,0 21-16,0 21 0,-1-21 0,1 22 16,0 20-16,0-20 0,0 20 15,0 1-15,-1-1 0,1 1 16,21-22-16,0 21 0,0-20 0,0-1 16,0 0-16,0-20 0,0 20 15,21-21-15,1 0 0,-1 0 0,21-21 16,-21 0-16,22 22 0,-1-22 15,21 0-15,-20 0 0,-1-22 16,22 1-16,-1 0 0,64-21 0,-63-1 16,-1 1-16,-21 0 15,22-1-15,-22-20 0,1-1 0,-1 1 16,-21-1-16,-21 1 0,0-22 16,0 22-16,0-1 0,-21 1 0,-43-22 15,22 43-15,-21-1 16,-1 22-16,1 0 0,-1 21 0,1 0 15,-1 21-15,1 0 0,-1 22 16,22-22-16,-22 42 0,22-20 0,21 20 16,-22 1-16,22-1 0,0 22 0,21-22 15,0 1-15,0-1 0,0 1 16,42 42-16,1-64 0,-22 0 16,21-20-16,1-1 0,-1 0 15,0 0-15,22-21 0,-1 0 0,-20 0 16,20 0-16,1 0 0,-1 0 15,1-21-15,-1 0 0,1 0 0,-1-22 16,-21 22-16,1-21 0,-1-1 16,-21 1-16,0 0 0,1-1 15,-1 22-15,0-21 0,-21 21 0,0 0 16,0 42 0,0 0-16,-21 0 15,21 0-15,-21 22 0,21-22 16,0 21-16,0-21 0,0 22 0,-22-22 15,22 0-15,0 21 0,0-21 16,0 1-16,0-1 0,0 0 0,22-21 16,-1 21-16,0-21 15,0 0-15,0 0 0,0 0 16,22 0-16,-22-21 0,0 0 0,21 0 16,-20-1-16,20 1 0,0 0 15,-21-21-15,22 21 0,-22-22 0,21 1 16,-21 0-16,1 20 0,-1-20 15,0 21-15,0 0 0,-21 42 32,0 0-32,-21 0 0,0 0 15,0 1-15,21 20 16,-22-21-16,1 21 0,21-20 0,0-1 0,0 0 16,0 21-16,0-21 0,0 1 15,0-1-15,21 0 16,1-21-16,-1 0 0,21 21 0,-21-21 15,22 0-15,-1 0 0,0 0 16,1 0-16,-1-21 0,0 0 0,22 0 16,-22 21-16,-21-43 0,22 22 15,-1 0-15,-21-21 0,0-1 0,0 1 16,1 21-16,-1-22 0,-21 22 0,0 0 16,0 0-16,0 0 0,-21 21 15,-1 0 1,1 21-16,-21 0 0,21 0 15,0 0-15,-1 22 0,1-22 16,0 21-16,0-21 0,21 22 16,0-22-16,0 0 0,0 0 0,0 22 15,0-22-15,21 0 16,21 0-16,-20-21 0,-1 0 0,21 0 16,0 0-16,-20 0 0,62 0 15,-63 0-15,22 0 0,-1-21 16,0 0-16,-20 0 0,20-1 0,-21 1 15,21 0-15,-20-21 0,-1 21 16,0-22-16,-21 1 0,0 0 0,0 20 16,0 1-16,0 0 0,-21 0 15,0 21-15,-1 0 0,1 0 0,0 0 16,0 21-16,0-21 16,21 42-16,0-20 0,0-1 0,0 21 15,0-21-15,0 22 0,0-22 0,21 0 16,0 21-16,0-21 0,0 1 15,1-1-15,-1 0 0,-21 0 16,21-21-16,-21 21 16,21-21-16,-21-21 31,0 0-31,0 0 16,0 0-16,0-1 15</inkml:trace>
  <inkml:trace contextRef="#ctx0" brushRef="#br0" timeOffset="8734.35">17420 1228 0,'-21'21'15,"42"-42"-15,-63 42 0,21-21 0,-22 21 0,22-21 16,21 21-16,-21-21 15,21 21-15,21-21 32,0 0-32,22 0 0,-22 0 15,21 0-15,0-21 0,1 21 0,-1-21 16,0 0-16,1 0 0,20-22 16,-20 22-16,-1-21 0,-21 0 0,21-22 15,-20 1-15,-1 20 0,0-20 16,-21-1-16,0 22 0,0 0 0,0-1 15,0 1-15,0 21 0,0 0 16,0-1-16,-21 22 0,0 0 0,-1 0 16,1 0-16,0 22 0,21-1 15,-21 21-15,0-21 0,0 43 0,-1-22 16,22 22-16,0-1 16,-21 1-16,21-1 0,-21 1 0,21-22 15,0 21-15,0-20 0,0-1 16,21 0-16,0-20 0,1 20 0,-1-21 15,0 0-15,21-21 0,-21 0 0,22 0 16,-1 0-16,-21 0 0,22 0 16,-1-21-16,0 0 0,1 0 0,-1-22 15,0 1-15,1 0 0,-22-1 16,21-20-16,-21-1 0,22-20 0,-22 20 16,0-20-16,-21 20 0,0 1 15,0 20-15,0 1 0,0-22 16,0 86-1,-21-1-15,21 0 16,-21 42-16,21-20 0,0 20 16,-22 1-16,22-1 0,-21 1 0,21-22 15,0 22-15,0-22 0,0 21 16,0-41-16,0 20 0,0-21 0,0 0 16,0 0-16,0 1 0,21-22 31,1-22-31,-1 1 0,21 0 15,-21-21-15,0-1 0,22 1 16,-22 0-16,0-22 0,0 22 16,0 0-16,1-1 0,-1 1 15,0 21-15,-21 0 0,21 21 0,-21 21 16,0 0 0,21 21-16,-21-21 0,0 22 0,0-1 15,0 0-15,0 1 0,0 20 16,21-42-16,1 43 15,-1-43-15,0 0 0,0-21 16,21 21-16,-20-21 0,-1 0 0,21 0 16,-21 0-16,22 0 0,-22 0 15,21 0-15,-21-21 0,22 0 0,-22 0 16,21 0-16,-21-22 16,22 1-16,-1 0 0,-21-1 0,0 1 15,22-21-15,-22 20 0,-21 22 16,0-21-16,0 21 0,-21 21 15,-1 21 1,1 0-16,0 0 0,0 21 0,-21 1 16,20-1-16,22 0 0,-21 1 15,21-22-15,0 21 0,0-21 16,0 1-16,0-1 0,0 0 0,21 0 16,1 0-16,-1-21 0,21 0 0,-21 0 15,22 0-15,-1 0 0,43-21 16,-43 0-16,64 0 15,-43 0-15,-20-1 0,-1 1 16,0-21-16,1 21 0,20-22 16,-42 22-16,-21-21 0,0 21 15,-21 0-15,0-1 0</inkml:trace>
  <inkml:trace contextRef="#ctx0" brushRef="#br0" timeOffset="8966.45">17589 783 0,'-42'0'0,"84"0"0,-126 0 15,63 21-15,-1-21 0,44 0 16,-1 0-16,21 0 16,0 0-16,22 0 0,-1 0 0,1-21 15,-1 21-15,22 0 0,-21 0 16,20-21-16,1 21 0,0-21 0,-22 21 15,1 0-15,-1 0 0,-21 0 16,1 0-16,-64 0 16,-22 0-16,-20 21 0</inkml:trace>
  <inkml:trace contextRef="#ctx0" brushRef="#br0" timeOffset="10235.12">4508 2328 0,'0'0'16,"0"-42"-16,0 21 0,0 0 0,0 0 0,0-22 15,22 22-15,-1-21 0,21-22 16,-21 43-16,0 0 0,1 0 15,-1 0-15,0 21 0,0 0 16,0 0-16,0 0 0,1 0 16,-1 42-16,0-21 0,0 21 0,-21 1 15,0 20-15,0-20 0,0 20 0,-21 1 16,0-1-16,0 1 0,-1-1 16,1 1-16,0-22 0,0 0 15,0 1-15,21-22 0,0 0 0,0 0 16,0 0-16,0-42 31,0 0-31,0 0 0,0-22 16,21 22-16,0-42 0,0 20 0,0 1 15,1-21-15,20 20 0,-21-20 16,21 20-16,1-20 0,-1 21 16,-21-1-16,22 22 0,-1-21 0,-21 42 15,21 0-15,-20 0 0,-1 0 16,0 0-16,-21 21 0,0 0 0,0 21 15,0-20-15,0 20 0,0 21 16,0-20-16,0-1 0,0 22 0,0-22 16,0 21-16,0-20 0,0-22 15,21 21-15,0-21 0,0 1 0,1-1 16,20 0-16,-21-21 0,21 0 16,1 0-16,-1 0 0,0 0 0,1-21 15,20 0-15,-20-1 0,-1 1 16,0 0-16,1-21 0,-22-1 15,21 22-15,-21-21 0,0 0 0,1-1 16,-1 1-16,-21 0 0,0-1 16,0 1-16,0 21 0,0-22 0,0 22 15,-21 21-15,-1 0 16,1 0-16,0 0 0,0 21 16,0 22-16,0-22 0,21 21 15,-22 1-15,22-1 0,-21 0 0,21 1 16,0-1-16,0 0 0,0 1 0,0-1 15,21-21-15,1 0 0,20 0 16,-21 1-16,21-1 0,1-21 0,-22 0 16,21 0-16,22 0 0,-22 0 15,0 0-15,1-21 0,-1-1 0,0 1 16,1 0-16,-1 0 16,-21-21-16,22-1 0,-1 22 0,-21-42 15,0 20-15,22 1 0,-22 0 0,-21-22 16,21 22-16,-21-22 0,0 22 15,0 0-15,0-1 0,0 1 0,0 21 16,0 0-16,0-1 0,-21 44 16,21-1-16,0 0 15,0 21-15,-21 1 16,21-1-16,-22 0 0,22 1 0,-21-1 16,21 21-16,0-20 0,0 20 0,0-20 15,0-1-15,0 0 0,0 1 16,0-1-16,0-21 0,0 0 0,0 0 15,21 1-15,1-1 0,-1-21 16,0 0-16,0 0 0,0 0 0,0 0 16,1-21-16,-22-1 0,21 1 15,0 0-15,0 0 0,-21 0 0,0-22 16</inkml:trace>
  <inkml:trace contextRef="#ctx0" brushRef="#br0" timeOffset="10426.29">6371 2286 0,'0'0'0,"21"0"47,0 0-47,1 0 0,-1 0 16,0 0-16,21 0 0,-21-21 0,22 21 15,-1 0-15,0 0 0,1-21 0,-1 0 16,22 21-16,-22 0 0,0-22 15,22 22-15</inkml:trace>
  <inkml:trace contextRef="#ctx0" brushRef="#br0" timeOffset="10942.12">7281 2180 0,'-21'127'32,"0"-106"-32,0 22 15,21-22-15,-21 21 0,21 1 16,-22-1-16,22 21 0,-21-41 15,21-1-15,0 21 0,0-21 16,0 0-16,21-21 31,1 0-31,-1 0 0,-21-21 16,21 0-16,0 0 0,0 0 0,0 0 16,1-1-16,-1-20 0,0-21 15,0 41-15,0 1 0,-21 0 16,0 0-16,0 0 0,21 21 15,-21 21 1,0 0-16,0 0 0,0 0 16,0 22-16,0-22 0,0 0 0,0 0 15,0 22-15,0-22 0,0 0 16,22 0-16,-1 0 0,0-21 0,0 21 16,0-21-16,22 0 0,-22 0 0,21 0 15,0 0-15,-20 0 0,20 0 16,0-21-16,1 0 0,-22 21 0,21-21 15,-21 0-15,0 0 0,1-22 16,-1 22-16,0-21 0,0-1 16,-21 1-16,0-21 0,0 20 15,0 22-15,0 0 0,-21 0 16,0 0-16,0 21 16,-1 0-16,1 0 15,21 21-15,0 0 0,0 0 16,0 0-16,0 0 0,0 1 15,0-1-15,0 0 0,21 0 16</inkml:trace>
  <inkml:trace contextRef="#ctx0" brushRef="#br0" timeOffset="11403.94">8699 2117 0,'-21'0'16,"0"0"-16,0 0 16,0 0-16,0 0 0,-1 0 15,1 21-15,0 0 0,21 0 16,-21 0-16,0 1 0,0 20 0,-1-21 16,1 21-16,21 1 0,0-1 15,-21 0-15,21 1 0,0 41 16,0-62-16,21 20 0,-21-21 15,21 0-15,22 0 0,-22 1 16,0-22-16,21 0 0,-20 21 0,20-21 16,-21 0-16,21 0 0,1 0 0,-22-21 15,21 21-15,-21-22 0,22 1 16,-22 0-16,0-21 0,0 21 0,0-22 16,-21 1-16,22 0 0,-22-1 15,0-41-15,-43 41 0,22 1 16,0 21-16,0 0 0,-22-1 15,22 1-15,-21 21 0,21 0 16,-22 0-16,1 0 0,21 0 0,0 21 16,0 1-16,-22-1 0,43 0 15,-21 21-15,21-21 0,0 1 16,0 20-16,0-21 0,0 0 0,0 22 16,21-22-16,0 0 0,22 0 15,-1 0-15,-21-21 0,22 0 0</inkml:trace>
  <inkml:trace contextRef="#ctx0" brushRef="#br0" timeOffset="11803.22">9186 2540 0,'0'0'0,"0"-21"0,0 0 0,0 0 16,0-1-16,0 1 0,0 0 16,0 0-16,0 0 0,0 0 15,0-1-15,0 1 0,0 0 0,0 0 16,21 0-16,1 0 0,-1 21 15,21-22-15,-21 22 0,0 0 0,1 0 16,-1 0-16,21 0 0,-21 22 0,0-1 16,1 0-16,-22 0 0,21 21 15,-21 1-15,21-22 0,-21 21 0,0 1 16,0-1-16,0 0 16,0 1-16,0-22 0,0 0 0,0 21 15,0-21-15,0 1 0,0-1 16,-21-21-1,21-21-15,0-1 16,0 1-16,0 0 16,0 0-16,0 0 0,0 0 0,0-22 15,0 22-15,0-21 0,21 21 16,-21-22-16,21 22 0,-21-21 0,21 21 16,0-1-16,1-20 0,-1 21 0,21 0 15,-21 0-15,22 21 0,-22-22 16,21 1-16,0 0 0,22 21 0,-22-21 15,22 0-15</inkml:trace>
  <inkml:trace contextRef="#ctx0" brushRef="#br0" timeOffset="12273.95">10308 2053 0,'21'0'0,"-42"0"0,85-21 0,-43 21 15,-21 21 1,-21 0 0,-1 1-16,-41 83 15,42-62-15,0-1 16,-1 0-16,1 1 0,0-1 15,0 0-15,0 1 0,0-1 0,21-21 16,-22 22-16,22-22 0,-21 21 0,21-21 16,0 0-16,0 1 15,0-44 17,0 1-32,21 0 15,-21 0-15,22 0 0,20-22 0,-21 22 16,0-21-16,22 21 0,-22 0 15,21-22-15,-21 22 0,0 0 0,22 0 16,-22 0-16,0 21 0,-21-22 16,21 22-16,-21 22 31,-21-22-31,0 21 16,0 0-16,0 0 0,-22 0 0,22 0 0,0 1 15,0-1-15,0 0 16,-1 0-16,1 0 0,21 0 0,0 22 15,0-22 1,0 0-16,21-21 0,1 21 0,-1-21 16,0 0-16,0 0 0,0 21 0,0-21 15,22 0-15,-22 0 0,0 0 16,0 0-16,0 0 0,1 0 16,-1 0-16,0-21 15,0 21-15</inkml:trace>
  <inkml:trace contextRef="#ctx0" brushRef="#br0" timeOffset="14616.64">12636 2752 0,'0'0'0,"-21"0"0,21 21 0,-21-21 16,0 0-16,21-21 15,0 0 1,0-22-16,21 22 0,-21-21 15,21 21-15,0-22 0,1-20 16,-1 20-16,21 1 0,-21-21 0,0 20 16,-21-20-16,22 20 0,-1-20 15,0 21-15,-21-1 0,0 1 16,0 0-16,0 20 0,0 1 0,0 0 16,0 63-1,-21-20 1,0 20-16,21 0 0,0-21 15,-22 43-15,22-22 0,-21 1 0,21-1 16,-21 21-16,21-20 0,0-1 16,0 22-16,0-22 0,0 0 0,0 1 15,21-1-15,0 0 0,1-21 0,-1 1 16,21-1-16,-21 0 0,22 0 16,-1-21-16,0 0 0,1 0 0,-1 0 15,0 0-15,1-21 0,-1 0 16,0 0-16,1-1 0,-1 1 0,0-21 15,1 0-15,-1-1 0,-21 1 0,21-22 16,-20 22-16,-1 0 16,0-22-16,0 22 0,-21 0 0,0-22 15,21 43-15,-21-21 0,0 20 16,0-20-16,0 21 0,-21 21 31,0 21-31,21 0 0,-21 0 16,0 22-16,-1-22 0,22 21 0,-21 1 15,21-1-15,-21 0 0,21 22 16,0-22-16,0 0 0,-21 22 0,21-22 16,0-21-16,0 22 0,0-1 15,0-21-15,21 0 0,0 1 0,0-1 16,22-21-16,-22 0 16,0 0-16,0 0 0,0 0 15,22 0-15,-22-21 0,21-1 0,-21 1 16,22 0-16,-22-21 0,21 21 0,1-22 15,-1 1-15,0 0 0,-21-1 16,22 22-16,-1-42 0,-42 41 16,0 1-16,0 0 15,-21 21-15,0 0 0,0 0 16,-1 21-16,1 0 0,0 1 16,21 20-16,-21-21 0,21 0 15,0 22-15,0-22 0,0 21 0,0-21 16,21 0-16,0 1 0,-21-1 15,21 0-15,1 0 0,-1 0 0,0-21 16,-21 21-16,21 1 16,-42-22 15,0-22-31,0 1 0,21 0 16,-22 21-16,1-21 0,0 0 0,0 21 15,0 0-15,21-21 0,-21 21 16,-1 0-1,22 21-15,0 0 16,0 0-16,0 0 16,22 0-16,-1-21 0,0 22 15,0-1-15,0-21 0,0 0 0,22 0 16,-22 0-16,21 0 0,1 0 16,-1 0-16,0 0 0,1 0 0,-1 0 15,0-21-15,1 21 0,-1-22 16,-21 1-16,21 0 0,-20 0 0,-1 0 15,0-22-15,0 22 0,0-21 16,-21 21-16,0-22 0,21 22 0,-21-21 16,0 21-16,0 0 0,-21 21 31,0 0-31,0 21 16,0 0-16,0 0 0,21 21 15,-22-20-15,22 20 0,-21-21 0,21 21 16,0-20-16,0 41 0,0-42 15,0 0-15,21 1 0,1-22 16,-1 21-16,0 0 0,0-21 0,21 0 16,-20 0-16,-1 0 0,21 0 15,-21 0-15,22 0 0,-22-21 0,21 0 16,-21 21-16,0-22 0,22 1 16,-22-21-16,0 21 0,0 0 0,22-22 15,-43 22-15,21-21 0,0 21 16,-21-1-16,21 1 0,-21 0 15,0 0-15,0 42 16,-21 0 0,0 0-16,0 22 0,21-22 0,-22 0 15,1 21-15,0-20 0,21-1 0,-21 0 16,21 21-16,-21-21 0,0 1 16,21-1-16,0 0 15,0-42 16,0 0-31,21 21 0,0-22 16,0 1-16,-21 0 16,21 0-16,0-21 0,1 20 0,-1-20 15,0 21-15,0-21 0,0 20 16,22 1-16,-22 0 0,0 0 0,0 0 16,0 21-16,0 0 0,1 0 0,-1 0 15,0 0-15,-21 21 16,0 0-16,0 21 0,0-20 0,21-1 15,-21 21-15,0-21 0,21 0 16,-21 22-16,21-22 0,1 0 16,-22 0-16,21 0 0,0-21 0,21 22 15,-21-1-15,1-21 0,-1 0 0,21 0 16,0 0-16,-20 0 0,20 0 16,-21 0-16,21 0 0,-20-21 15,-1 21-15,0-22 0,21 1 0,-21 0 16,1 0-16,20 0 0,-21 0 15,0-22-15,0 1 0,1 21 0,-22-22 16,21 1-16,-21 21 0,0 0 16,0-22-16,0 22 0,-21 21 15,21-21-15,-43 21 0,22 0 16,0 0-16,0 21 0,0 0 16,-22 22-16,22-22 0,0 0 0,0 21 15,0 1-15,-1-22 0,22 21 0,0-21 16,0 1-16,0-1 0,0 0 15,0 0-15,22-21 0,-1 21 16,0-21-16,0 0 0,0 0 0,0 0 16,1 0-16,-1 0 0,0-21 15,0 21-15,0-21 0,0 0 0,1 0 16,-1-1-16,0 1 0,-21 0 16,21 0-16,-21 0 0,21 0 0,0-22 15,-21 22-15,0 0 0,0 0 0,0 0 16,0-1-1,-21 44 1,21-1 0,-21 0-16,0 0 0,0 21 15,21-20-15,-21 20 0,-1 0 16,1 1-16,0-1 0,0 0 16,0 1-16,21-1 0,-21 0 0,21 64 15,0-64-15,0 22 0,0-22 16,0 22-16,21-1 0,-21-20 0,0 20 15,21 1-15,0-1 0,-21 1 0,0-1 16,21 1-16,-21-22 0,21 21 16,-21 1-16,0-22 0,0 22 0,0-22 15,0 22-15,0-22 0,-21-21 0,0 21 16,0-20-16,-21 20 0,20-21 16,1-21-16,-21 21 0,21-21 15,0 0-15,-1 0 0,1 0 0,0 0 16,0 0-16,21-21 0,-21 21 15,21-21-15,0 0 0,0 0 0,0-22 16,0 22-16,-21-42 0,21 20 16,0 1-16,0 0 0,0-22 15,0 22-15,-22-22 0,22 1 16,0-22-16,0 0 0</inkml:trace>
  <inkml:trace contextRef="#ctx0" brushRef="#br0" timeOffset="14859.5">14774 1969 0,'-21'21'15,"0"-21"63,0 0-78,0 0 0,-1 0 0,-20 0 16</inkml:trace>
  <inkml:trace contextRef="#ctx0" brushRef="#br0" timeOffset="17791.88">1079 3895 0,'0'0'0,"-42"0"0,21 0 16,0 21-16,42-21 31,0 0-16,0 0-15,22-21 0,-1 21 16,0-21-16,1-1 0,-1 1 16,21 0-16,1 0 0,-22 0 0,22-22 15,-22 22-15,0-21 16,-20 0-16,-1 20 0,0-20 0,-21 0 16,0 21-16,-21-22 0,0 22 15,-22 0-15,1 21 0,0 0 0,-1 0 16,1 0-16,0 0 0,-1 0 15,1 42-15,0-21 0,20 22 16,1-22-16,0 21 0,21 1 0,0 20 16,0-21-16,0 1 0,0-1 15,21 0-15,0-20 0,1 20 0,-1 0 16,0-21-16,21 1 16,-21-1-16,22 0 0,-1 0 0,0-21 15,-20 0-15,20 0 0,0-21 16,1 0-16,-22 0 0,21-1 0,-21 1 15,22 0-15,-22-21 0,0 21 16,21-22-16,-21 22 0,22-21 16,-22-1-16,0 1 0,0 0 0,22-1 15,-22 1-15,0 21 0,0 0 16,0 0-16,0 21 0,1 0 0,-1 21 16,-21 0-16,21 0 15,-21 0-15,0 22 0,0-22 0,0 21 16,0 0-16,0-20 0,0 20 15,0 0-15,-21-21 0,21 22 0,-21-22 16,21 0-16,0 0 16,-22 0-16,22 1 0,0-44 31,22 1-31,-22 0 0,21 0 16,0 0-16,0-22 0,0 22 15,0-21-15,1 21 0,-1-22 0,0 1 16,0 0-16,0-1 0,0 22 15,1-21-15,-1 21 0,-21 0 0,0 42 32,0 0-32,-21 0 0,21 0 15,-22 22-15,1-22 16,21 21-16,-21 0 0,21 1 0,0-1 16,0 0-16,0 1 0,0-22 15,0 21-15,21-21 0,0 22 0,1-22 16,-1-21-16,21 21 0,0-21 15,1 0-15,20 0 0,-20-21 0,-1 21 16,21-21-16,-20 0 0,-1-1 16,22 1-16,-22-21 0,0 21 0,1 0 15,-22-22-15,21 22 0,-21-21 16,0 21-16,1-22 0,-22 22 16,0-21-16,0 21 0,0-1 15,0 1-15,0 0 0,-22 42 31,22 0-31,0 1 0,-21-1 0,0 0 16,21 0-16,0 21 0,0-20 16,0 20-16,0-21 0,0 21 0,0-20 15,0-1-15,0 0 0,0 0 16,0 0-16,0 0 0,21-21 0,0 0 16,1 0-16,-1 0 0,21 0 15,-21 0-15,22 0 0,-1-21 0,-21 0 16,21 0-16,1 0 0,20 0 0,-20-1 15,-1 1-15,0 0 16,1-21-16,-1-1 0,0 22 0,1-21 16,-22 0-16,0 20 0,0-20 15,0 21-15,-21 0 0,-21 21 32,0 21-32,0 0 0,0 0 0,-1 0 15,1 22-15,0-22 0,21 0 16,0 21-16,0-20 0,0-1 0,0 0 15,0 21-15,0-21 0,21 1 0,0-22 16,-21 21-16,22 0 0,-1 0 16,0-21-16,0 0 0,-21 21 15,-21-21 17,0-21-32,0 21 0,-1-21 15,-20 21-15,21-21 0,0 0 0,0 21 16,-22-22-16,22 1 0,0 21 15,0 0-15,21 21 32,0 1-32,21-22 0,0 21 15,0 0-15,0 0 0,1 0 0,20-21 16,-21 21-16,21 1 0,1-22 16,-1 0-16,0 0 0,1 0 15,-1 0-15,22 0 0,-22 0 16,0-22-16,1 22 0,-1-21 0,0 0 15,1 21-15,-1-21 0,0 0 16,-21 0-16,22-22 0,-22 22 0,0-21 16,0 21-16,0-22 0,1 1 0,-22-22 15,0 22-15,0-21 0,0 20 16,0-20-16,0 20 0,0 1 0,-22 0 16,1 21-16,21-1 0,-21 22 15,0 0-15,0 0 0,0 22 0,21-1 16,-22 21-16,1-21 0,0 22 15,21-1-15,0 21 0,0-20 16,0-1-16,0 0 0,0 22 16,0-22-16,0-21 0,21 22 0,0-1 15,-21 0-15,22-20 0,-1-1 0,0 0 16,21 0-16,1 0 0,-22 0 16,21-21-16,22 0 0,-22 0 0,0 0 15,22 0-15,20-42 16,-41 42-16,-1-21 0,0 0 0,1 0 15,-1-1-15,-21 1 0,22-21 16,-22 21-16,0 0 0,-21-1 0,0 1 16,21 0-16,-21 0 0,-21 21 31,0 21-31,0 0 16,-1 0-16,1 1 0,21-1 15,0 21-15,0-21 0,0 0 0,-21 1 16,21-1-16,0 0 0,0 0 0,0 0 15,21 0-15,0 1 16,1-22-16,-1 0 0,0 0 0,0 0 16,0 0-16,0-22 0,1 22 15,-1-21-15,0 0 0,-21 0 0,21 21 16,0-21-16,-21 0 0,21-1 0,-21 1 16,22 0-16,-22 0 15,21 0-15,-21 0 0,21 21 31,-21 21-15,0 0-16,0 0 0,0 0 16,21 0-16,-21 1 15,0-1-15,21-21 0,0 21 0,1-21 16,-1 0-16,0 21 0,0-21 0,0 0 16,0 0-16,1 0 0,20 0 15,-21 0-15,0 0 0,22-21 0,-22 21 16,0-21-16,21 0 15,-21-1-15,1 22 0,-1-21 0,0 0 0,21 0 16,-21 0-16,1 0 0,-1 21 16,0-22-16,0 22 15,0 22 1,-21-1 0,21-21-16,1 0 15,-1 21-15,0-21 0,0 0 16,0 0-16,0 0 0,1 0 0,20 0 15,-21 0-15,0 0 0,0 0 0,22 0 16,-22 0-16,0 0 0,-21-21 16,21 0-16,-21-1 0,0 1 15,0 0-15,0 0 0,-21 0 16,0 0-16,21-1 0,-21 1 16,0 0-16,-22 0 0,22 21 0,0 0 15,0 0-15,-22 0 0,22 0 16,0 21-16,0 0 0,21 0 0,0 1 15,-21 20-15,21-21 0,0 0 16,0 0-16,0 1 0,0-1 0,0 0 16,0 0-16,21 0 0,-21 22 15,0-22-15,21 0 0,0 21 0,0 1 16,1-1-16,-1 0 0,0 1 16,0 20-16,0-21 0,-21 22 15,21-22-15,1 22 0,-22-1 0,0 1 16,0-1-16,0 1 0,0-1 0,0 1 15,0-1-15,0 1 0,0-22 16,0 22-16,0-43 0,0 21 0,-22-21 16,1 22-16,-21-43 0,21 21 0,0-21 15,-1 0-15,1 0 0,0 0 16,-21-21-16,21 21 0,-1-22 0,1 1 16,0-21-16,0 21 0,0-22 15,21 22-15,-43-85 0,22 64 16,0 0-16,0-22 0</inkml:trace>
  <inkml:trace contextRef="#ctx0" brushRef="#br0" timeOffset="18006.75">5630 3408 0,'0'0'15,"-21"-21"-15,0 0 0,0 21 0,0-22 16,-1 22-16,1 0 15,0 0 48,0 0-63,0 0 16,0 0-16</inkml:trace>
  <inkml:trace contextRef="#ctx0" brushRef="#br0" timeOffset="18194.64">4466 3471 0,'-42'22'0,"84"-44"0,-105 44 0,84-22 31,0 0-31,21 0 0,-21 0 0,22-22 16,-1 22-16,0 0 0,1-21 15,-1 21-15,22-21 0,-22 21 16,0 0-16,-21-21 0,22 21 0,-22-21 15,0 21-15,-21-21 0,0-1 16</inkml:trace>
  <inkml:trace contextRef="#ctx0" brushRef="#br0" timeOffset="18374.74">3535 3302 0,'0'0'0,"-21"0"0,-1 0 0,44 0 47,-1 0-47,0 0 16,0 21-16,21-21 0,-20 0 16</inkml:trace>
  <inkml:trace contextRef="#ctx0" brushRef="#br0" timeOffset="18847.98">8784 3514 0,'0'0'0,"-21"-43"0,0 22 0,0 0 15,-1-21-15,1 21 16,0 42-16,0 0 15,21 0-15,0 43 0,-21-22 16,21 21-16,-21 22 0,21 0 0,0-1 16,0 22-16,0 0 0,-22 0 0,1 0 15,0 0-15,0 21 0,0-22 16,0 1-16,-1 0 0,1 0 0,0 0 16,0-22-16,0-20 0,21 21 0,-21-22 15,21-21-15,0 1 0,0-22 16,0 0-16,0 0 0,0-42 15,0-21-15,21 21 16,0-22-16,-21 1 16,0-22-16,21 1 0,-21-1 15,0-20-15,21 20 0</inkml:trace>
  <inkml:trace contextRef="#ctx0" brushRef="#br0" timeOffset="19187.47">8255 3895 0,'0'0'0,"-21"-43"0,21 1 0,0 0 15,0-1-15,0 1 0,0 21 0,0-21 16,0 20-16,21-20 0,0 21 16,0 0-16,22-22 0,-22 22 0,21 21 15,0-21-15,22 21 0,-22 0 16,22 0-16,-1 21 0,1 0 16,42 43-16,-64-22 0,0 1 15,1-1-15,-22 0 0,-21 1 16,0-22-16,0 21 0,-21 0 0,-1 1 15,1-22-15,-21 21 0,0-21 16,-1 1-16,1-1 0,0 0 0,20 0 16,-20-21-16,21 0 0,0 0 15,0 0-15,-1 0 0,22-21 16,0 0-16,0 0 16,22-1-1,-22 1-15,21 21 0,21-21 0,-21 0 16,0 0-16,22 21 0,-1-21 0,-21-1 15,22 22-15,-1-21 0,0 0 16</inkml:trace>
  <inkml:trace contextRef="#ctx0" brushRef="#br0" timeOffset="19565.25">9144 3810 0,'-21'0'15,"21"-21"-15,0 0 16,0 0-16,0-1 0,0 1 15,0 0-15,21 0 0,0 0 16,0 0-16,0-1 0,22 22 16,-22-21-16,0 21 0,21 0 0,-20 0 15,20 0-15,0 0 0,-21 21 16,22 1-16,-22-1 0,0 0 0,0 0 16,0 0-16,-21 0 0,0 1 15,0-1-15,0 0 0,-21 0 0,0 21 16,0-42-16,0 22 0,0-1 0,-1 0 15,1-21-15,0 0 0,0 21 16,21-42 0,0 0-16,0 0 15,0-1-15,0 1 16,21 0-16,0-21 0,0 21 0,1-1 16,-1 1-16,-21 0 0,21 0 15,0 0-15,21 0 0,-20-1 0,-1 1 16,21 21-16,-21-21 0,22 21 0,-1 0 15,-21 0-15,21 0 0,1 0 16</inkml:trace>
  <inkml:trace contextRef="#ctx0" brushRef="#br0" timeOffset="19958.56">10308 3535 0,'0'21'31,"-21"-21"-31,0 21 16,0 0-16,-1 1 0,1-1 0,0 0 15,-21 0-15,21 21 0,-1-20 16,22-1-16,0 21 0,-21-21 0,21 0 16,0 1-16,0 20 0,0-21 15,21 0-15,1-21 0,-1 21 0,0 1 16,21-22-16,-21 0 0,22 0 0,-22 0 16,21 0-16,-21 0 0,22-22 15,-22 1-15,21 21 0,-21-21 0,1 0 16,20 0-16,-21 0 15,0-22-15,0 22 0,-21 0 0,0-21 16,0 20-16,0-20 0,0 0 0,0 21 16,-21-22-16,0 1 15,-21 21-15,21 21 0,-43 0 16,43 0-16,-21 0 0,20 0 16,-20 21-16,21 0 0,0 0 15,0 0-15,21 1 0,0-1 0,0 0 0,0 21 16,0-21-16,0 1 0,0-1 15,21-21-15,0 21 0,21-21 0,-21 0 16,22 0-16,-22 0 0,21 0 16</inkml:trace>
  <inkml:trace contextRef="#ctx0" brushRef="#br0" timeOffset="20223.41">11303 3387 0,'0'0'0,"0"-43"16,0 22-16,0-21 0,0 21 15,0 0-15,0-1 0,-21 22 16,0 0-16,-1 0 16,1 43-16,21-22 0,-21 21 0,0 1 15,0-1-15,21 21 0,-21-20 16,-1-1-16,22 0 0,-21 1 0,0-1 16,0 0-16,21 1 0,0-22 15,-21 21-15,21-21 0,0 1 0,0-1 16,0 0-16,21-21 15,0 0-15,0 0 0,0 0 16,1 0-16,-1-21 0,0 0 16,21 21-16,-21-22 0,1 1 0,20 0 15,-21 0-15</inkml:trace>
  <inkml:trace contextRef="#ctx0" brushRef="#br0" timeOffset="20575.2">11536 3598 0,'21'-21'0,"-42"42"0,63-42 0,-63 42 31,0-21-31,21 22 16,-21-1-16,-1 0 0,1 0 16,0 21-16,0-20 0,21-1 0,0 0 15,-21 0-15,21 0 0,0 0 0,0 1 16,0-1-16,21-21 16,0 21-16,21-21 0,-20 0 15,-1 0-15,0 0 0,21-21 0,-21 21 16,1-21-16,-1-1 0,21 22 15,-21-21-15,0 0 0,-21 0 0,22 0 16,-22 0-16,21-22 0,-21 22 16,0 0-16,0-21 0,0 20 0,0 1 15,-21 0-15,-1 0 0,1 0 16,0 21-16,0 0 0,-21 0 16,20 0-16,1 0 0,0 0 0,-21 21 15,21 0-15,-1 0 0,1-21 16,0 21-16,0 1 0,0-22 0,0 21 15,-1-21-15,1 0 16,0 0-16</inkml:trace>
  <inkml:trace contextRef="#ctx0" brushRef="#br0" timeOffset="20759.09">10774 3493 0,'42'-22'15,"-21"22"-15,22 0 16,-1 0-16,0 0 0,1-21 16,-1 21-16,21 0 0,-20 0 0,20-21 15,1 21-15,-22 0 0,0 0 16,22-21-16,-22 21 0,1 0 0,-22 0 16,21 0-16,0 0 0</inkml:trace>
  <inkml:trace contextRef="#ctx0" brushRef="#br0" timeOffset="21048.76">12509 3471 0,'-21'-21'16,"0"21"-16,0 0 0,0-21 0,-22 21 15,22 0-15,0 0 0,0 0 16,-21 0-16,20 0 0,1 21 0,0 0 15,-21 1-15,21-1 0,21 21 16,-22-21-16,1 22 0,0-1 0,21-21 16,0 21-16,0-20 0,0 20 0,0-21 15,0 0-15,0 0 0,21 1 16,22-1-16,-22 0 0,21-21 16,0 21-16,1-21 0,20 0 15,1 0-15,-22 0 0,22 0 0,-1 0 16,1-21-16,-22 21 0,21-21 0,1 0 15</inkml:trace>
  <inkml:trace contextRef="#ctx0" brushRef="#br0" timeOffset="21682.39">13229 3704 0,'21'-42'0,"-42"84"0,63-105 15,-42 42-15,0-22 0,0 22 0,0 0 16,0 0-16,-21 0 0,0 21 16,0 0-16,-21-22 0,-1 22 15,22 0-15,-21 22 0,-1-1 0,1-21 16,0 42-16,21-21 0,-22 0 15,22 22-15,0-22 0,-21 21 0,42-21 16,-22 22-16,22-22 0,0 0 0,0 0 16,0 0-16,0 1 0,0-1 15,0 0-15,22-21 0,-1 0 16,21 0-16,-21 0 0,0 0 0,1 0 16,20 0-16,-21-21 0,0 0 15,22 21-15,-22-22 0,0 1 0,21 0 16,-21 0-16,1 0 0,-1-22 15,0-20-15,0 42 0,-21 0 16,0-1-16,21 1 0,-21 0 16,-21 21-1,0 21-15,0 0 0,0 1 16,-1-1-16,22 0 0,-21 0 16,21 21-16,-21-20 0,21-1 0,0 0 15,0 21-15,0-21 0,0 1 0,21-22 16,0 21-16,1 0 0,-1-21 15,21 0-15,-21 0 0,22 0 0,20 0 16,-21 0-16,-20 0 0,20 0 16,0-21-16,-21 0 15,43-22-15,-22 22 0,-21 0 16,1 0-16,-1-22 0,0 1 16,0 0-16,0-1 0,-21-20 0,21 21 15,1-85-15,-22 84 0,0 1 16,21 0-16,-21 20 0,0 1 15,0 42-15,0 1 16,0-1-16,-21 21 0,-1 0 16,22 22-16,-21-22 0,0 22 0,21-22 15,-21 22-15,21-22 0,0 0 16,0 1-16,0-22 0,0 21 16,0-21-16,0 22 0,0-22 0,0 0 15,21-21 1,0 0-16,0 0 0,1 0 15,20-21-15,-21 0 0,21-1 0</inkml:trace>
  <inkml:trace contextRef="#ctx0" brushRef="#br0" timeOffset="23255.61">17124 3239 0,'21'-22'16,"-42"44"-16,84-65 0,-42 22 0,1 0 0,-1 21 16,-21 21-1,0 0-15,0 22 0,-21-1 16,-1 0-16,1 22 0,0-22 15,-21 22-15,21-22 0,-1 21 0,-20-20 16,21-1-16,-21 0 0,-1 1 16,22-1-16,-21 0 0,-1 1 0,22-22 15,-21 21-15,21-21 0,0 1 16,-22-1-16,22-21 0,0 0 16,0-21-1,21-1-15,0 1 0,0 0 0,0-21 16,0 21-16,0-22 0,0 22 15,0-21-15,0-1 0,0-20 0,0 21 16,0-1-16,0 1 0,0 0 16,21-1-16,-21 22 0,21 0 0,0 0 15,0 42 1,-21 0-16,22 0 0,-22 0 0,21 22 16,-21-1-16,0 0 0,0 1 0,21-1 15,-21-21-15,21 22 0,-21-1 16,21 21-16,0-41 15,1 20-15,-1-21 0,21 0 0,-21-21 16,0 0-16,22 21 0,-22-21 16,21 0-16,1 0 0,-1-21 15,0 0-15,1 21 0,-1-21 0,-21 0 16,21 0-16,1-1 0,-1 1 0,0-21 16,1 21-16,-22 0 0,0-22 15,21 22-15,-20-21 0,-1-1 16,-21 22-16,0 42 31,-21 1-31,21-1 0,-22 0 0,1 0 16,21 0-16,0 0 15,-21 1-15,21-1 0,-21 21 0,21-21 16,0 0-16,0 1 16,0-1-16,21-21 0,0 0 0,0 0 15,1 0-15,20 0 0,-21 0 0,21 0 16,1 0-16,-1 0 0,0-21 15,1 21-15,-22-22 0,21 1 0,1 0 16,-22-21-16,21 21 0,-21-22 16,22 22-16,-1-85 0,-21 64 15,0-22-15,0 22 0,-21 0 16,0-1-16,0-20 0,0 42 16,0 0-16,0 42 15,0 0-15,0 21 16,0-21-16,-21 22 0,0-1 0,21 22 15,-21-22-15,21 0 0,-21 1 16,0-22-16,21 21 0,-22 0 0,1 1 16,0-22-16,21 0 15,0 0-15,0 0 0,-21-21 16,42-21 0,0 0-1,-21 0-15,43 0 0,-22 0 0,0-1 16,0 1-16,21 0 0,1-21 15,-22 21-15,21-1 0,1 1 16,-22 0-16,21 0 0,-21 0 0,0 21 16,1 0-16,-44 0 31,-20 21-31,21-21 16,0 21-16,-22-21 0,1 0 0,21 21 15,-21 0-15,20-21 0,-20 22 16,21-22-16,0 21 0,0 0 15,21 0-15,0 0 0,0 0 0,0 1 0,0-1 16,0 0-16,0 0 0,0 0 16,21 0-16,0 1 0,42-1 15,-20-21 1,41 0-16,-41 0 0,-1 0 16,22 0-16,-22 0 0,21 0 0,-20 0 15,20 0-15,-20-21 0,-1-1 16,0 22-16,1-21 0,-1 0 0,-21 0 15,21 0-15,-20-22 0,-1 22 16,0 0-16,0-21 0,-21 21 0,0-1 16,0 1-16,0 0 0,0 0 15,-21 21-15,0 0 0,0 0 0,-1 21 16,1 0-16,0 0 0,-21 1 16,42-1-16,-21 21 0,-1-21 15,22 22-15,0-22 0,0 0 0,0 0 16,0 21-16,0-20 0,22-22 15,-1 21-15,0 0 0,0-21 0,0 0 16,0 0-16,22 0 0,20 0 16,-42 0-16,22 0 0,-22-21 15,21 0-15,1 21 0,-22-22 0,0 1 16,21 0-16,-21 0 0,1-21 16,-1 20-16</inkml:trace>
  <inkml:trace contextRef="#ctx0" brushRef="#br0" timeOffset="23455.12">17928 3217 0,'0'0'0,"-42"0"0,-1 22 16,22-22-16,0 0 0,0 21 0,0-21 15,0 0-15,-1 0 16,22 21-16,22-42 47</inkml:trace>
  <inkml:trace contextRef="#ctx0" brushRef="#br0" timeOffset="24821.12">20680 3281 0,'0'0'0,"0"-21"0,0 0 0,0-1 0,0-20 15,0 21-15,0 0 0,21-22 0,-21 22 16,21 0-16,-21 0 16,0 42-1,0 0-15,0 0 16,-21 22-16,21-1 0,-21 22 0,0-22 16,21 21-16,-22 1 0,1-22 15,0 22-15,21-22 0,-21 0 0,0 1 16,0-1-16,-1 0 0,22-20 15,-21 20-15,21-21 0,-21-21 0,21 21 16,0 0-16,0-42 31,0 0-31,0 0 0,21 0 16,0 0-16,1-22 0,-1 22 16,0-21-16,0 21 0,0-22 0,0 1 15,1 0-15,-1-1 0,0 22 16,0-21-16,0 21 0,0-1 0,1 22 15,-1 22 1,-21 20-16,0-21 0,0 21 16,0-20-16,0 20 0,0 0 0,0-21 15,21 22-15,-21-1 16,0-21-16,0 0 0,21 22 0,0-22 16,0 0-16,1-21 0,-1 21 0,0-21 15,21 0-15,-21 0 0,22 0 16,20 0-16,-20 0 0,-1-21 15,0 0-15,-21 0 0,22 0 16,-1-1-16,-21 1 0,22-21 16,-22 0-16,0-1 0,0 1 0,0-22 15,0 1-15,1-43 16,-1 64-16,-21-1 0,0 1 0,0 21 16,0-21-16,-21 63 31,-1 0-31,22 21 0,-21-21 15,0 22-15,0 20 0,21-20 0,-21-1 16,0 0-16,-1 1 0,22-1 16,0 0-16,0 1 0,0-1 0,0-21 15,0 0-15,0 0 0,0 1 0,22-1 16,-1-21-16,0 0 0,0 0 16,0 0-16,22 0 0,-22 0 0,21 0 15,0 0-15,1-21 0,-1-1 16,0 1-16,1-21 0,-22 21 15,21-22-15,1 1 0,-1 0 0,-21-22 16,21 1-16,-20 20 0,-1-20 0,0-1 16,0 22-16,-21 0 15,0-1-15,0 22 0,0 0 0,0 0 16,0 42 0,-21 0-16,0 0 0,0 22 15,-1-1-15,1 0 0,0 22 0,21-22 16,-21 22-16,0-22 0,21 0 15,0 22-15,0-22 0,0-21 0,0 22 16,0-1-16,0-21 0,0 0 16,21 1-16,0-1 0,0 0 0,0-21 15,1 21-15,20-21 0,-21 0 16,21 0-16,-20 0 0,20 0 16,0 0-16,1 0 0,-22-21 0,21 0 15,0 21-15,1-21 0,-22-1 16,21-20-16,1 21 0,-22 0 0,21-22 15,-21 22-15,0 0 0,1 0 16,20-21-16,-42 20 0,-21 44 31,0 20-15,-1-21-16,1 0 0,0 22 16,0-22-16,0 21 0,21 0 15,-21 1-15,-1-1 0,1 0 0,0 1 16,0 20-16,21 1 0,-21-1 15,21-20-15,-21 20 0,21 1 0,-22-1 16,1-21-16,0 1 0,0-1 0,21 22 16,-21-43-16,0 21 0,-1-21 15,22 22-15,-21-22 0,21 0 0,0 0 16,0-42 15,0 0-31,0 0 0,0-1 16,0 1-16,21-21 0,1 21 0,-1-22 15,0 1-15,0 0 0,0-22 16,22 22-16</inkml:trace>
  <inkml:trace contextRef="#ctx0" brushRef="#br0" timeOffset="25088.12">22691 3704 0,'0'0'0,"0"-42"0,21 0 16,-21 20-16,0-20 0,0 21 15,21-21-15,0 20 0,-21 1 0,21 0 16,0 0-16,1 0 0,-1 0 15,0 21-15,0 0 0,21-22 0,1 22 16,-22 0-16,0 0 0,21 22 16,-20-1-16,-1 0 0,0 0 0,-21 21 15,0-20-15,0 20 0,0-21 16,0 21-16,-21-20 0,0-1 16,-1 0-16,-20 0 0,21 0 0,-21 0 15,20-21-15,-20 22 0,0-22 16,21 0-16,-1 0 0,-20 0 0,21 0 15,0 0-15,0 0 0,-1-22 16,1 1-16,0 0 0,21 0 16,-21 21-16,0-42 0</inkml:trace>
  <inkml:trace contextRef="#ctx0" brushRef="#br0" timeOffset="25364.74">21611 3133 0,'-21'0'0,"42"0"0,-42-21 16,42 21-1,0 0-15,0 0 0,22-22 0,-1 22 16,22 0-16,-1 0 0,-21 0 16,22 0-16,-1 0 0,1 0 0,-1 0 15,-20 0-15,20 0 0,-20 0 16,-1 0-16,0 0 0,-21 0 0,1 0 15,-1 0-15,0 0 0,-21 22 63</inkml:trace>
  <inkml:trace contextRef="#ctx0" brushRef="#br0" timeOffset="26455.52">1863 6202 0,'0'0'0,"-43"0"0,1 0 15,-22-21-15,22 21 0,-21 0 16,-1-21-16,-21 21 0,22 0 0,-22 0 16</inkml:trace>
  <inkml:trace contextRef="#ctx0" brushRef="#br0" timeOffset="26970.71">720 6096 0,'0'0'0,"-43"0"0,1 0 0,21 0 0,0 0 15,-1 0-15,44 0 47,20 21-31,0-21-16,1 21 0,20-21 0,1 0 15,20 0-15,1 22 0,0-22 16,-1 0-16,22 0 0,-21 0 16,21 0-16,-22 0 0,1 0 15,0 0-15,-22 0 0,22 0 0,-22 0 16,-20 0-16,-1 0 0,0 0 15,1 0-15,-22-22 0,0 22 0,0-21 16,-21 0-16,0 0 16,-21 21-16,0-21 0,-22 0 15,22 21-15,-21-22 0,0 1 16,-22 21-16,22 0 0,-22-21 0,22 21 16,0 0-16,20 0 0,-20 0 15,21 0-15,0 0 0,63 0 31,-21 0-31,22 0 0,-1 0 16,0 21-16,22-21 0,-22 21 16,0 1-16,1-22 0,-1 21 15,-21-21-15,22 21 0,-22 0 0,0 0 16,-21 0-16,0 1 0,0-1 16,0 0-16,-21 0 0,-43 43 15,22-22-15,0-21 0,-1 21 16,-20 1-16,-1-1 0,1-21 0,-1 22 15,1-22-15,20 0 0,1 0 16,0 0-16,21-21 0,42 0 31</inkml:trace>
  <inkml:trace contextRef="#ctx0" brushRef="#br0" timeOffset="28615.14">3514 6244 0,'0'0'0,"-22"0"0,-20 0 0,21 0 15,0 0 1,42 0 0,21-21-1,-21 21-15,22-21 0,-22 21 16,21-21-16,1 0 0,20 21 0,-21-22 15,1 1-15,-1 0 0,0-21 16,-20 21-16,20-1 0,-21-20 16,21 21-16,-20-21 0,-22-1 15,0 22-15,0-21 0,0-1 0,0 22 16,0-21-16,0 21 0,-22 0 16,1 21-16,0-22 0,0 22 15,0 0-15,0 22 0,-1-1 16,22 21-16,0 0 0,0 1 0,0-1 15,0 22-15,0-22 0,0 21 16,0-20-16,0 20 0,0-20 0,0 20 16,0-21-16,0 22 0,0-22 0,0 22 15,0-22-15,0 0 16,0 1-16,0-22 0,0 21 0,0-21 16,-21 1-16,21-1 0,-21-21 15,0 0-15,0 0 0,0 0 16,-1 0-16,1 0 0,0-21 15,0-1-15,-21-20 0,-1 21 0,22-21 16,-21 20-16,-1-20 0,1 0 16,21-1-16,-21 1 0,-1 0 0,1 21 15,0-1-15,20 1 0,1 0 16,0 0-16,0 21 16,21 21-16,0 0 15,21 22-15,0-22 0,22 21 16,-22 0-16,21 1 0,0-1 0,1 22 15,-1-43-15,0 21 0,22 0 16,-22-20-16,1 20 0,-1-21 0,0 0 16,22-21-16,-22 0 0,0 0 15,22 0-15,-22 0 0,1 0 0,62-21 16,-62 0-16,-1-21 0,22 20 16,-22-20-16,0 0 0,1-1 15,-1 1-15,-21 0 0,0-1 16,0 22-16,-21-21 0,22 0 0,-22 20 15,0 1-15,-22 21 32,1 0-32,21 21 0,-21 1 0,0-1 15,21 21-15,0-21 0,0 22 0,0-22 16,-21 21-16,21 0 0,0-20 16,-21 20-16,21-21 0,0 0 15,0 0-15,0 1 0,0-44 31,0 1-15,21 0-16,0-21 0,0 21 16,-21-22-16,21 1 0,0 21 0,1-22 15,-1 1-15,-21 21 16,21-21-16,0 20 0,0 1 0,-21 0 16,21 21-16,1 0 15,-22 21-15,21-21 16,-21 21-16,21 1 0,-21-1 0,21 21 15,-21-21-15,0 22 0,21-22 16,-21 21-16,43 22 0,-43-43 16,21 21-16,0-21 0,0 0 15,0 1-15,0-1 0,1 0 0,-1-21 16,21 0-16,-21 0 0,22 0 16,-22 0-16,21-21 0,0 0 0,-20-1 15,20 1-15,0 0 0,-21-21 16,22-1-16,-1 22 0,-21-21 15,22-22-15,-22 22 0,0 0 0,0-1 16,0 1-16,0 0 0,-21-1 0,0 1 16,0-21-16,0 20 0,0 22 15,0-21-15,0 21 0,0-1 0,0 1 16,0 0-16,-21 21 16,21 21-16,-21 22 15,0-22-15,21 21 0,-21-21 16,21 22-16,-21 20 0,21-21 0,0 1 15,0-1-15,0 22 0,0-1 16,0-21-16,0 22 0,0-22 16,0 1-16,21-1 0,0-21 0,0 21 15,0-20-15,22-1 0,-1 0 0,0-21 16,1 0-16,-1 0 0,0 0 16,1 0-16,-1 0 0,0-21 0,1 0 15,-22-1-15,21-20 0,0 21 16,-20-21-16,20 20 0,0-62 15,-42 63-15,0-22 0,0 22 0,0-21 16,0 21-16,-21 21 16,0 0-16,0 0 15,0 21-15,-1 0 0,1 0 16,0 21-16,0-20 0,21 20 16,-21-21-16,21 21 0,0-20 0,0 20 15,0 0-15,21-21 16,0 1-16,0-1 0,0-21 0,1 0 15,-1 0-15,21 0 0,-21 0 0,22 0 16,-1 0-16,-21-21 0,21-1 16,-20 1-16,41-21 0,-42 21 15,0-22-15,1 22 0,-1-21 0,-21 0 16</inkml:trace>
  <inkml:trace contextRef="#ctx0" brushRef="#br0" timeOffset="28798.56">5376 6181 0,'-21'0'0,"42"0"0,-63 21 15,21-21-15,42 0 32,21 0-32,-21 0 0,22 0 15,-1 0-15,0 0 0,22 0 0,-22 0 16,1-21-16,20 21 0,-21-21 0,22 21 15</inkml:trace>
  <inkml:trace contextRef="#ctx0" brushRef="#br0" timeOffset="29673.08">7175 6456 0,'-21'21'16,"21"-42"-1,0 0-15,0 0 16,0-1-16,21 1 0,-21 0 15,22 0-15,-1 0 0,-21 0 0,0-1 16,0 1-16,0-21 0,0 21 16,0 0-16,0-1 0,0 1 0,0 0 15,-21 0-15,-1 21 0,1 0 0,0 0 16,-21 0-16,21 0 0,-22 0 16,1 0-16,0 21 0,-1 0 15,1 0-15,0 1 0,-1-1 0,1 0 16,0 21-16,20-21 0,1 1 15,0 20-15,0-21 0,21 21 0,0-20 16,0-1-16,0 0 0,21 0 16,0 0-16,0-21 0,22 0 0,-22 0 15,21 0-15,1 0 0,-1-21 0,21 0 16,-20 0-16,-1 0 0,0-1 16,1 1-16,-1 0 0,0-21 0,1 21 15,-22-1-15,0 1 0,0 0 16,0 0-16,-21 0 0,22 21 0,-22-21 15,0-1-15,0 44 32,-22-22-17,1 21-15,21 0 0,-21 21 0,21 1 16,0-1-16,0 0 0,0 22 16,0-22-16,0 22 0,0-1 0,0 1 15,0 20-15,0-20 0,0-1 0,0 22 16,0 0-16,0-1 0,0 22 15,0-21-15,0-1 0,0 1 0,0 0 16,0-1-16,0 1 0,0 0 0,0 63 16,-21-63-16,0 20 15,21-62-15,-21-1 0,-1 0 16,22-20-16,-21-1 0,21 0 16,-21-21-16,0 0 0,21-21 15,-21 0-15,21-22 0,-21 22 16,-1-42-16,1 20 0,0-20 0,-21-1 15,21 1-15,-1-1 0,1-20 0,0-1 16,0 0-16,21 1 0,-21-22 16,21 21-16,0 0 0,0 1 0,0-1 15,21 22-15,0-22 0,0 21 16,0 1-16,22-1 0,-22 22 0,21-21 16,1-1-16,-1 22 0,0-1 15,1-20-15,-1 21 0,0 20 0,-21-20 16,22 0-16,-1 21 0,-21-1 15</inkml:trace>
  <inkml:trace contextRef="#ctx0" brushRef="#br0" timeOffset="30107.73">7599 6223 0,'-85'-21'15,"64"21"1,0-21-16,0 0 0,21-1 15,-22 22-15,22-21 0,0 0 0,0 0 16,0 0 0,22 21-16,-1 0 15,0 0-15,0 0 0,0 0 16,22 0-16,-22 21 0,21 0 0,0 0 16,-20 0-16,20 22 0,-21-22 0,0 0 15,22 21-15,-43 1 0,0-22 16,21 21-16,-21 1 0,0-22 0,0 21 15,0-21-15,0 0 0,-21 1 16,21-1-16,0 0 0,-22-21 0,1 0 16,0-21-1,21 0-15,0-1 16,0 1-16,0-21 0,0 21 16,0 0-16,0-22 0,0 22 15,0-42-15,21 41 0,0-20 16,-21 21-16,22 0 0,-1 0 0,0-1 15,0 1-15,21 0 0,-20 21 16,-1 0-16,21 0 0,-21 0 0,0 0 16,22 0-16,-22 0 0,21 0 15,-21 0-15,22 21 0,-1 0 0</inkml:trace>
  <inkml:trace contextRef="#ctx0" brushRef="#br0" timeOffset="31114.32">8953 6265 0,'0'0'0,"0"-21"0,22 0 0,-22 0 15,0 0-15,0 0 0,0-1 0,0 1 16,0 0-16,-22 0 0,22 0 16,-21 0-16,0-1 0,0 22 0,0-21 15,0 21-15,-1 0 0,-20 0 0,21 0 16,0 0-16,-22 0 0,22 21 15,0 1-15,-21-1 0,21 0 0,-1 21 16,1-21-16,0 22 16,21-1-16,0 0 0,-21 1 0,21-1 15,0 0-15,0-20 0,0 20 0,21-21 16,0 0-16,0 0 16,1 1-16,-1-22 0,21 0 15,0 0-15,-20 0 0,-1 0 0,0-22 0,0 1 16,21 0-16,-20 0 15,-1 0-15,0 0 0,-21-22 0,21 22 0,0-21 16,-21 21-16,21-22 0,-21 22 16,0-21-16,0-1 0,0 1 0,0 21 15,22-21-15,-22 20 0,0 1 0,0 0 16,0 42 0,-22 0-1,22 1-15,-21-1 0,21 21 0,0 0 16,0 1-16,0-1 0,0-21 15,0 22-15,0-1 0,0 0 0,21 1 16,1-22-16,-1 0 0,0 21 16,0-21-16,21-21 0,1 22 0,-22-22 15,21 0-15,1 0 0,-22 0 0,21 0 16,0-22-16,-20 1 0,20 0 16,-21 0-16,0 0 0,22 0 15,-22-22-15,0 22 0,21-21 0,-21-1 16,1 1-16,-1 0 0,0-1 15,0 1-15,0 0 0,0-22 0,-21 22 16,0 0-16,0-1 0,0 1 16,0 21-16,0 0 0,0-1 0,0 1 15,-21 21-15,0 0 0,0 21 16,21 1-16,-21-1 0,21 0 16,-21 21-16,21-21 0,0 22 0,0-1 15,0 0-15,0 1 0,0-22 0,0 21 16,0 1-16,0-1 0,0-21 15,0 21-15,0 1 0,0-22 0,21 21 16,21 1-16,-21-22 16,22 0-16,-22 0 0,21-21 15,-21 0-15,22 0 0,-1 0 0,0 0 16,1 0-16,-22-21 0,21 0 16,0 0-16,-20-1 0,20 1 0,-21 0 15,21 0-15,-20 0 0,-1-22 0,0 22 16,0 0-16,0-42 15,-21 20-15,0 22 0,0 0 0,0 0 16,-21 21-16,0 0 16,0 0-16,-22 0 0,22 21 0,0 0 15,-21 0-15,21 0 0,-1 1 0,1 20 16,21-21-16,0 0 16,0 22-16,0-22 0,0 21 0,0-21 15,0 0-15,21 1 0,1-1 0,-1 0 16,0 0-16,0-21 0,21 0 15,-20 0-15,-1 0 0,0 0 0,21 0 16,-21 0-16,1 0 0,20-21 0,-21 0 16,0 21-16,0-21 0,1-1 15,-1-20-15,0 21 0,0 0 0,0 0 16,0-22-16</inkml:trace>
  <inkml:trace contextRef="#ctx0" brushRef="#br0" timeOffset="31358.1">9207 5884 0,'0'0'0,"-42"0"0,21 0 0,0 0 16,21 22-16,21-22 15,21 0-15,-21 0 16,22 0-16,-1 0 0,22 0 15,-22 0-15,21 0 0,-20 0 0,20 0 16,-20 0-16,20 0 0,-21 0 16,1 0-16,-1 0 0,0 0 15,-20-22-15,-1 22 0,0 0 0,0 0 16</inkml:trace>
  <inkml:trace contextRef="#ctx0" brushRef="#br0" timeOffset="32486.99">12107 6033 0,'0'0'0,"0"-22"0,0 1 0,-21-106 31,21 106-31,0 0 0,0-21 0,0 20 16,-21 1-16,21 0 0,0 0 16,0 42 15,0 0-31,0 0 0,0 22 0,0-1 16,0 0-16,0 1 0,0-1 15,0 0-15,0-20 0,0 20 0,-21 0 16,21-21-16,-21 22 0,21-22 0,-22 0 15,22 0-15,0 0 16,0-42 15,0 0-15,22 0-16,-22 0 0,21-22 16,0 22-16,-21 0 0,21 0 0,-21-21 15,21 20-15,0-20 0,1 21 16,-22-21-16,21 20 0,0 1 15,0 21 1,0 21-16,-21 1 0,21-1 16,-21 21-16,0-21 0,0 0 15,22 22-15,-22-22 0,21 21 0,-21-21 16,21 22-16,-21-22 0,21 0 16,0 0-16,-21 0 0,21 1 15,1-1-15,-1-21 0,0 0 0,0 0 16,0 0-16,0 0 0,1 0 0,-1 0 15,0 0-15,21-21 0,-21-1 16,43 1-16,-43 0 0,0 0 16,22 0-16,-22-22 0,0 22 0,0 0 15,-21-21-15,21-1 0,-21 22 16,21-21-16,-21 0 0,0-1 16,0 22-16,0 0 0,0 0 15,0 0-15,0-1 0,0 44 16,0-1-16,0 0 15,-21 0-15,21 21 0,0-20 16,-21 20-16,21 0 0,0-21 0,0 22 16,0-1-16,0-21 0,0 0 15,0 1-15,0 20 0,0-21 16,21 0-16,0-21 0,1 0 0,20 0 16,-21 0-16,0 0 0,64 0 15,-43 0-15,-21-21 0,22 0 16,-1 0-16,0 0 0,-20 21 15,20-22-15,-21-20 0,0 21 16,0 0-16,1 0 0,-1-1 0,-21 1 16,0 0-16,0 0 0,0 42 31,0 0-31,0 0 16,-21 1-16,21-1 0,-22 0 15,22 0-15,0 0 0,0 0 16,-21 1-16,21-1 0,0 0 0,-21 0 15,21-42 32,0 0-47,21 0 0,0-1 16</inkml:trace>
  <inkml:trace contextRef="#ctx0" brushRef="#br0" timeOffset="32664.63">13462 5715 0,'-21'-42'15,"42"84"-15,-63-105 0,20 20 0,22 22 16,0 0-16,-21 0 0,0 21 16,42 21 31,0-21-47,-21 21 15,22 0-15,-1-21 0,0 0 0,0 21 16,21-21-16,-20 0 0</inkml:trace>
  <inkml:trace contextRef="#ctx0" brushRef="#br0" timeOffset="32931.62">13991 5525 0,'0'0'16,"21"0"-16,-21-22 0,0 1 0,-21 42 47,21 1-47,-21 20 0,0 0 0,21 1 15,-21-1-15,21 21 0,0-20 16,-22-1-16,1 22 0,21-22 0,0 0 16,-21 1-16,0-1 0,0-21 15,21 21-15,0-20 0,-21 20 0,21-21 16,-22-21-16,22 21 0,0 0 16,22-21-1,-1 0-15,0-21 0,0 21 16,21-21-16,-20 0 0,20-21 15,21 20-15,-20 1 0</inkml:trace>
  <inkml:trace contextRef="#ctx0" brushRef="#br0" timeOffset="33359.12">14541 5673 0,'22'-43'0,"-44"86"0,44-128 16,-22 64-16,0 0 0,0 0 16,0-1-16,0 44 15,-22-1-15,22 21 16,-21-21-16,0 22 0,21-1 15,-21 0-15,0 1 0,0-1 0,-1 0 16,22 1-16,-21-1 0,0-21 16,0 21-16,0-20 0,0-1 0,21 0 15,-22 0-15,22 0 0,-21-21 0,0 21 16,42-42 15,0 0-31,1 0 16,-1 0-16,21 0 0,-21-1 0,22-20 15,-22 21-15,21-21 0,-21 20 0,0-20 16,22 21-16,-22 0 0,0 0 16,0-1-16,0 22 0,1 22 15,-22-1-15,0 0 16,0 21-16,0-21 0,0 22 0,0-22 16,0 0-16,-22 21 0,1-20 0,0 20 15,21-21-15,-21 0 0,0 0 16,21 1-16,-21-1 0,21 0 0,0 0 15,0-42 17,0 0-17,0 0-15,0-1 16</inkml:trace>
  <inkml:trace contextRef="#ctx0" brushRef="#br0" timeOffset="33547.74">13885 5715 0,'-21'0'0,"42"0"0,-63 0 0,21 0 16,42 0 15,0 0-31,0 0 0,22 0 16,-1 0-16,0 0 0,1 0 15,20 0-15,-21 0 0,1 0 0,20 0 16,-20-21-16,-1 21 0,0 0 0,1 0 15</inkml:trace>
  <inkml:trace contextRef="#ctx0" brushRef="#br0" timeOffset="36462.94">16235 6160 0,'0'0'0,"-21"0"0,-1 0 15,22-22 1,0 1-1,22 0-15,-1 0 16,0 0-16,21 0 16,-21-1-16,22 1 0,-22 0 0,0 0 15,0 0-15,0-22 0,1 22 16,-1-21-16,-21 21 0,0-22 0,0 22 16,0 0-16,0 0 0,-21 0 15,-1 0-15,1 21 0,0 0 0,-21 0 16,21 21-16,-1 0 0,1 0 0,-21 0 15,21 22-15,21-1 0,-21-21 16,21 21-16,0 1 0,0-1 0,0-21 16,0 22-16,0-22 0,0 0 15,0 21-15,21-21 0,0-21 0,-21 22 16,21-1-16,0-21 0,0 0 16,1 0-16,-1 0 0,0 0 15,0 0-15,0 0 0,0 0 0,1-21 16,-1-1-16,0 22 0,0-21 0,21 0 15,-20-21-15,20 21 0,-21-1 16,21-20-16,1 21 0,-1-21 0,-21-1 16,22 22-16,-1 0 0,0 0 15,-21 0-15,1-1 0,20 22 0,-21 0 16,0 0-16,0 22 0,-21-1 16,0 0-16,0 0 0,0 0 15,0 0-15,0 22 0,-21-1 16,21-21-16,-21 22 0,0-22 15,0 0-15,21 0 0,-21 0 0,-1-21 16,22 21-16,0-42 31,0 0-15,22 0-16,-1 0 16,0-22-16,0 22 0,0 0 0,0-21 15,22-1-15,-22 1 0,0 21 16,21-21-16,-20 20 0,-1-20 0,0 21 15,0 0-15,0 21 16,-21 21 0,-21 0-16,0 0 15,0 0-15,21 22 0,-21-22 16,-1 21-16,1-21 0,21 22 0,0-22 16,0 21-16,-21-21 0,21 22 15,0-22-15,0 0 0,0 21 16,21-42-16,0 22 0,1-22 0,-1 0 15,21 0-15,0 0 0,1 0 16,-1 0-16,0 0 0,1 0 0,-1 0 16,0-22-16,1 1 0,-1 0 0,0 21 15,1-42-15,-22 21 0,21-1 16,-21 1-16,-21-21 0,22 21 16,-22-22-16,0 1 0,21 21 15,-21 0-15,0-22 0,0 22 0,0 0 16,-21 21-16,-1 0 15,1 0-15,0 21 16,21 0-16,-21 22 0,21-22 0,0 0 16,0 21-16,0-20 0,-21 20 15,21-21-15,0 21 0,0-20 0,0-1 16,0 0-16,0 0 0,0 0 16,0 0-16,0 1 0,21-22 0,0 0 15,0 21-15,22-21 0,-22 0 16,21 0-16,-21 0 0,22 0 15,-1 0-15,0-21 0,1-1 0,-1 1 16,0 0-16,22 0 0,-22 0 0,22-22 16,-22 22-16,21-21 0,-20 0 15,-1-1-15,-21 22 0,0-21 0,1-1 16,-22 22-16,0 0 0,0 0 16,-22 21-16,1 0 0,0 0 15,0 21-15,0 0 0,0 0 16,-1 1-16,1-1 0,0 0 0,21 21 15,0-21-15,0 22 0,0-22 0,0 0 16,0 21-16,0-20 16,0-1-16,21 0 0,-21 0 0,21-21 15,-21 21-15,22-21 16,-22 21-16,21-21 0,-21-21 31,-21 21-15,-1-21-16,1 0 0,0 0 0,0 0 15,0 21-15,21-22 0,-21 1 16,-1 21-16,1 0 0,21-21 0,-21 21 16,21 21-1,-21-21-15,21 21 0,0 1 16,0-1-16,0 0 0,21-21 16,0 21-16,0 0 0,1 0 0,-1-21 15,21 22-15,-21-22 0,22 21 16,-1-21-16,0 0 0,1 0 0,20 0 15,-21 0-15,1 0 0,20 0 16,-20 0-16,-1 0 0,0 0 0,-21-21 16,22-1-16,-1 1 0,-21 0 0,0 0 15,22-21-15,-22 20 0,0-20 16,0 0-16,0-1 0,1-20 16,-1 21-16,0-22 0,0 1 15,0 20-15,-21 1 0,0 0 0,21-1 16,-21 22-16,0 0 0,0 0 0,0 0 15,0 42 1,-21 0-16,0 0 16,0 21-16,21 1 0,-21-1 15,0 0-15,-1 1 0,22-1 0,-21 22 16,0-22-16,0 0 0,21 1 0,0-1 16,0 0-16,-21 1 0,21-22 15,0 0-15,0 0 0,0 0 0,0 0 16,0 1-16,21-22 0,0 0 0,0 0 15,0 0-15,22 0 0,-22 0 16,21 0-16,1 0 0,-1 0 16,-21-22-16,21 1 0,1 21 15,-1-21-15,-21-21 0,22 21 0,-22-1 16,21 1-16,-21-21 0,0 21 0,-21 0 16,0-1-16,0 1 15,0 0-15,-21 21 16,0 21-16,0 0 15,0 1-15,0-1 0,-1 0 0,22 0 16,0 0-16,-21 22 0,21-22 0,0 0 16,0 0-16,0 0 0,0 0 15,21 1-15,1-1 0,-1 0 0,0-21 16,0 0-16,21 21 0,1-21 16,-22 0-16,21 0 0,1 0 15,-1 0-15,-21 0 0,21-21 0,-20 0 16,20 21-16,-21-21 0,0-1 15,22 1-15,-22-21 0,0 21 0,0 0 16,0-22-16,0 1 0,-21 0 16,22 20-16,-44 44 31,1-1-31,0 0 16,21 0-16,-21 0 0,0 0 15,21 1-15,0-1 0,-21 0 0,-1 0 16,1 0-16,21 0 15,0 1-15,0-44 47,0 1-47,21 0 0,1 0 16,-22 0-16,21 0 0,0-1 16,0 1-16,0-21 0,0 21 15,1 0-15,20-22 0,-21 22 0,0 0 16,22 0-16,-22 21 15,0 0-15,0 0 0,0 0 0,0 0 16,1 21-16,-22 0 0,21 0 16,-21 0-16,21 1 0,-21-1 0,0 0 15,21 21-15,0-21 0,-21 1 16,21-1-16,1 0 0,-22 0 0,21-21 16,0 21-16,21 0 0,-21-21 0,22 22 15,-1-22-15,0 0 0,1 0 16,20 0-16,-20 0 0,-1 0 15,0 0-15,-21 0 0,22 0 0,-1-22 16,-21 1-16,0 0 0,22 0 0,-22 0 16,0 0-16,21-64 15,-42 43-15,0-1 0,22 22 0,-22-21 16,0-1-16,0 22 0,0-21 16,-22 21-16,1 21 0,0 0 15,-42 0-15,41 21 0,-20 0 16,0 0-16,-1 0 0,22 22 15,-21-1-15,0 0 0,20-20 0,-20 20 16,21 21-16,21-41 0,0-1 16,0 0-16,0 0 0,0 0 15,21 0-15,0-21 0,0 0 16,1 0-16,-1 0 0,21 0 0,-21 0 16,0 0-16,1 0 0,-1 0 15,0-21-15,0 0 0,0 0 0,0 0 16,1 0-16,-1-1 0,0 1 15,-21-21-15,21 21 0,-21 0 0,21-1 16,-21 1-16,0 0 0,0 0 0,-21 42 31,0 0-15,21 0-16,-21 22 0,0-22 16,21 21-16,-22-21 0,1 22 0,0-22 15,0 21-15,-21 1 0,20-1 16,1 0-16,0 22 0,0-1 15,21 1-15,0-1 0,0 1 0,0-1 16,0 64-16,0-63 0,0-1 16,0 22-16,0-22 0,0 1 15,21-1-15,21 64 0,-42-63 16,0-1-16,0-20 0,0-1 16,0-21-16,0 22 0,0-22 0,-21 0 15,0-21-15,0 0 16,0 0-16,21-21 15,-21 21-15,21-21 0,-22-22 0,1 22 16,21-21-16,0 21 0,0-43 0,-21 22 16,0-1-16,0-20 0</inkml:trace>
  <inkml:trace contextRef="#ctx0" brushRef="#br0" timeOffset="36703.28">20151 5588 0,'0'-21'0,"0"42"0,-22-42 0,22 0 16,-21 21 0,42 0 15,-21-21-16,-21 21 1,-21-22 0</inkml:trace>
  <inkml:trace contextRef="#ctx0" brushRef="#br0" timeOffset="36895.41">18944 5673 0,'0'0'0,"21"0"15,0 0 1,1 0-16,-1 0 0,0 0 16,21 0-16,1 0 0,-1 0 15,0-21-15,1 21 0,-1-22 0,0 22 16,1-21-16,-1 21 0,0-21 16,-21 21-16,1-21 0,-22 0 15,0 0-15</inkml:trace>
  <inkml:trace contextRef="#ctx0" brushRef="#br0" timeOffset="37080.3">18119 5419 0,'0'0'0,"-22"0"0,1 0 0,0 0 31,0 0-15,0 0-16,0 0 0</inkml:trace>
  <inkml:trace contextRef="#ctx0" brushRef="#br0" timeOffset="38007.73">1672 8043 0,'0'-21'31,"0"0"-31,0 0 0,21 0 15,0 0-15,1-22 0,-1 22 16,0-21-16,-21-1 0,21 1 0,-21 21 16,21-21-16,-21-1 0,0-20 15,0 42-15,0-1 0,0 1 16,0 42 0,0 1-16,0-1 15,0 21-15,0 0 0,0 1 16,0-1-16,0 22 0,0-1 0,0 1 15,0-1-15,21 1 0,-21 20 16,0 1-16,0-22 0,22 22 16,-22 0-16,0-22 0,0 22 15,0-22-15,0 22 0,0-21 0,0-1 16,0 1-16,0-1 0,0-21 0,0 22 16,-22-43-16,1 21 0,21-20 15,-21-1-15,0 0 0,0-21 0,0 0 16,-1 0-16,1 0 0,-21 0 15,21-21-15,-22 0 0,1-1 0,0 1 16,21-21-16,-22 0 16,1 20-16,21-20 0,-22-21 0,22 20 0,-21 1 15,21-22-15,0 22 16,-1-21-16,1-1 0,21 1 0,0-1 0,0-21 16</inkml:trace>
  <inkml:trace contextRef="#ctx0" brushRef="#br0" timeOffset="38214.61">1651 7324 0,'0'0'0,"0"-21"0,0-1 16,-21 22 0,21 22 15,0-1-31,0 0 15,0 0-15,21-21 0,0 21 16,0 0-16,0 1 0,22-1 0,-22-21 16,0 21-16,21 0 0</inkml:trace>
  <inkml:trace contextRef="#ctx0" brushRef="#br0" timeOffset="39458.72">2498 7684 0,'0'0'0,"21"0"15,0 0-15,-21-22 0,0 1 16,21 0-16,-21 0 16,0 0-16,0 0 0,0-1 15,-21 1-15,0 0 0,0 0 16,-1 0-16,-20 0 0,21-1 16,0 22-16,-22 0 0,22 0 0,0 0 15,-21 0-15,21 22 0,-1-1 0,1 0 16,0 21-16,0-21 0,0 22 15,21-1-15,0-21 0,0 22 0,0-22 16,0 21-16,0-21 0,0 0 16,0 1-16,0-1 0,0 0 15,21-21-15,0 0 0,0 0 0,0 0 16,1 0-16,20 0 0,-21-21 16,0 21-16,0-21 0,1-1 15,20 1-15,-21 0 0,0 0 0,0-21 16,22-1-16,-22 1 15,-21 21-15,0-22 0,0 22 0,0 0 16,0 0-16,0 0 0,0 0 0,0 42 31,0 0-31,0 0 0,0 0 16,21 22-16,-21-1 0,21-21 16,-21 21-16,0 22 15,21-22-15,1-21 0,-1 22 16,-21-22-16,21 0 0,21 0 15,-21 0-15,1-21 0,-1 0 16,0 0-16,0 0 0,0 0 0,0-21 16,1 21-16,-1-21 0,0 0 0,-21 0 15,21 0-15,0-1 0,0 1 16,1 0-16,-1-21 0,-21 21 0,21-43 16,-21 22-16,21 21 15,-21-1-15,0 1 0,0 0 16,0 0-16,0 42 15,0 0-15,0 0 16,0 1-16,0-1 0,0 21 0,0-21 16,0 22-16,0-22 0,0 0 15,0 21-15,0 1 0,0-22 16,0 0-16,21-21 0,0 21 16,1-21-16,-1 0 0,0 0 0,0 0 15,21 0-15,-20-21 0,-1 21 0,21-21 16,-21 0-16,22-1 0,-1 22 15,-21-21-15,0 0 0,22 0 0,-22-21 16,0 20-16,-21 1 0,0 0 16,0 0-16,0 0 0,0 0 0,0-1 15,-21 1-15,0 0 0,-1 21 0,1 0 16,42 0 15,1 0-31,20 0 16,0 0-16,1 0 0,20 0 15,-21 0-15,22-21 0,-1 0 0,1 21 16,-22-21-16,22 21 0,-22-22 16,0 22-16,1 0 0,-22-21 0,0 21 15,0 0-15,-42 21 32,0 1-32,0-22 0,0 21 0,-22 0 15,22 0-15,-21 21 16,21-20-16,-22-1 0,1 21 0,21 0 15,-22-20-15,22 20 0,-21-21 0,21 21 16,0 1-16,21-22 0,0 0 16,0 0-16,0 0 0,0 1 0,21-1 15,0-21-15,0 0 0,0 0 0,22 0 16,-22 0-16,21-21 0,0-1 16,1 1-16,-22 0 0,21 0 0,1 0 15,-1 0-15,-21-1 0,21-20 16,-20 21-16,-1-21 0,21-1 15,-21 22-15,-21-21 0,21-1 0,-21 1 16,0 0-16,0-1 0,0 22 16,0 0-16,0 0 0,-21 21 15,21 21-15,0 0 0,-21 22 16,0-1-16,21 0 0,-21 1 16,21-1-16,0 0 0,0 1 0,0-1 15,-21 0-15,21-21 0,0 22 16,0-1-16,0-21 0,0 22 15,21-22-15,0-21 0,0 0 16,0 0-16,22 0 0,-22 0 16,21 0-16</inkml:trace>
  <inkml:trace contextRef="#ctx0" brushRef="#br0" timeOffset="41638.01">6032 7324 0,'0'0'0,"-21"-43"15,0 22-15,0-21 0,0 0 0,21 20 16,-21-20-16,-1 21 0,1 0 0,0 0 16,21-1-16,-21 22 0,0 0 15,21 43 1,0-22-16,0 21 0,0 22 16,21-1-16,0 1 0,-21-1 0,21 1 15,0-1-15,1-20 0,-22 20 0,0 1 16,0-22-16,0 0 0,0 22 15,0-22-15,0 0 0,0-20 0,0 20 16,0-21-16,0 0 0,-22-21 16,1 0-1,21-21-15,0 0 16,0 0-16,0 0 0,-21-1 0,21-20 16,0 21-16,0-21 0,0-1 15,0 22-15,21-21 0,-21 21 0,21-22 16,1 22-16,20 0 0,-21 0 0,21 0 15,-20 21-15,20 0 0,0 0 16,1 0-16,-22 21 0,21 0 0,0 0 16,-20 21-16,-1-20 0,21-1 15,-42 21-15,21-21 0,-21 43 16,0-43-16,-21 21 0,0-21 16,0 22-16,-22-22 0,22 0 0,-21 0 15,0 0-15,-1 1 0,22-22 16,-21 0-16,-1 0 0,1 0 0,21 0 15,-21 0-15,20 0 0,1 0 16,0 0-16,0 0 0,21-22 0,0 44 31,0-1-31,21-21 0,0 21 16,0 0-16,1 0 0,20 0 0,-21-21 16,21 22-16,-20-1 0,20-21 0,0 0 15,1 0-15,20 0 0,-21 0 16,22 0-16,-1 0 0,22-21 15,-21-1-15,20 1 0,1 0 0,0-21 16,-22 21-16,22-22 0,-22 1 0,-20 21 16,-1-22-16,0 1 0,22-21 15,-43 20-15,-21 1 0,0 0 16,0-1-16,0 1 0,0 0 16,-21 20-16,0 1 0,-1 0 0,1 21 15,-21 0-15,0 0 0,20 0 0,-20 21 16,0-21-16,-1 43 0,1-22 15,0 0-15,21 21 0,-22 1 16,22-1-16,0-21 0,0 21 0,0 1 16,-1-1-16,22 0 0,-21 1 0,21-1 15,0-21-15,0 0 0,0 1 16,0-1-16,21 0 0,1-21 0,-1 0 16,0 0-16,0 0 0,21 0 15,-20-21-15,20 0 0,-21-1 16,21 1-16,-20 0 0,20 0 0,-21-21 0,0 20 15,0-20-15,1 21 0,-1-21 0,0 20 16,-21-20-16,21-21 16,-21 41-16,0 1 0,0 42 31,0 22-15,0-22-16,0 0 0,0 21 0,0-20 15,0 20-15,0 0 0,0-21 0,0 22 16,0-22-16,21 0 0,0 0 15,1 0-15,-1 1 0,0-22 0,0 0 16,0 0-16,22 0 0,-22 0 0,21 0 16,-21-22-16,22 22 0,-22-21 15,21 0-15,0-21 0,-20 21 0,20-1 16,0-20-16,22-21 16,-22 41-16,-21-20 0,0 0 0,1-1 15,-1 22-15,-21-21 0,21 21 16,-21-22-16,0 22 0,0 42 15,-21 1 1,0-1-16,21 0 0,-22 21 0,22-21 16,0 22-16,0-22 0,0 21 0,0-21 15,0 1-15,0 20 0,0 0 16,22-21-16,-22 1 0,21-1 16,0-21-16,-21 21 15,0-42 16,0 0-31,-21-1 16,0 1-16,-1 21 0,1-21 16,0 21-16,0 0 0,0 0 15,0 0-15,21 21 32,0 0-32,0 1 0,0-1 15,21 0-15,0-21 0,21 21 16,-21 0-16,1-21 0,20 0 15,0 0-15,-21 0 0,22 0 0,-1 0 16,22 0-16,-22 0 0,0-21 0,22 0 16,-22 21-16,0-21 15,1 0-15,20-22 0,-20 22 0,-1 0 0,-21 0 16,21 0-16,-20-22 0,-1 22 0,0-21 16,-21 21-16,0-22 15,0 1-15,0 0 0,0 20 16,-21 22-1,0 22-15,-1-1 16,22 0-16,0 21 0,-21-21 0,21 22 16,-21-22-16,21 21 0,0-21 0,0 22 15,0-22-15,0 21 0,0-21 16,0 1-16,21-1 0,0 0 0,22 0 16,-22 0-16,21 0 0,22-21 0,-22 0 15,22 0-15,-1 0 0,22 0 16,-22 0-16,64-21 15,-63 0-15,-22 0 0,0 0 0,22 0 16,-22-22-16,-21 22 0,22 0 16,-22 0-16,21-22 0,-21 22 0,-21-21 15,22 0-15,-22 20 0,0-20 0,0 21 16,0 0-16,0-22 0,-22 43 16,1-21-16,0 21 0,-21 0 0,21 0 15,-22 0-15,22 21 0,0 1 0,-21-1 16,20 0-16,-20 0 15,21 21-15,0-20 0,0 20 0,-22-21 16,22 21-16,0 22 0,21-43 16,0 21-16,0-20 0,0-1 15,0 0-15,0 0 0,0 0 0,21-21 16,0 0-16,0 0 0,1 0 0,-1 0 16,21 0-16,-21-21 0,0 21 15,22-21-15,-22 0 0,0 0 0,0-1 16,0 1-16,1 0 0,-1-21 15,0 21-15,0-22 0,0 22 0,0-21 16,1-22-16,-1 22 0,-21 0 0,0-22 16,21 1-16,-21 20 0,21-20 0,-21-1 15,0 22-15,0 0 0,0 20 16,0 1-16,0 0 0,-21 21 16,0 0-16,0 0 0,-1 21 0,-20 64 15,42-43-15,-21 22 16,21-1-16,0-20 0,0 20 0,0 1 15,0 20-15,0-20 0,0-22 16,0-21-16,21 22 0,-21-1 16,21-21-16,-21 0 0,0 0 0,0 1 15,21-1-15,22-21 0,-22 0 16,0 0-16,0-21 16,22 21-16,-22-22 0</inkml:trace>
  <inkml:trace contextRef="#ctx0" brushRef="#br0" timeOffset="42462.75">11112 7832 0,'-21'0'0,"42"0"0,-63 0 0,63 0 31,0 0-31,1-21 0,20 21 0,0-22 15,1 1-15,20 0 0,-21-21 0,22 21 16,-1-22-16,1 22 0,-1-21 16,-20-1-16,20 1 0,-20-21 0,-22 20 15,21-20-15,-21-1 0,0 22 0,-21-22 16,0 22-16,0 0 16,0-1-16,-21 1 0,0 0 0,0 21 15,0-22-15,0 22 0,-22 21 0,22 0 16,0 0-16,0 0 0,0 0 15,-1 21-15,1 22 0,21-1 0,-21 21 16,21 1-16,0 21 0,0-1 16,0 1-16,0 0 0,0-1 0,0 22 15,0-21-15,-21 21 0,0-1 0,0 1 16,-1 0-16,-20-21 16,21 21-16,-21-1 0,-1 1 0,22 0 0,-64 85 15,43-107-15,21 1 16,-21 0-16,20-22 0,1 1 0,0-1 15,0 1-15,21-22 0,0 0 16,0-21-16,0 22 0,0-1 16,42-42-16,-21 0 0,1 0 15,20-21-15,0 0 0,1-22 0,-1 22 16,0-21-16,22 0 0,-1-22 16,-20 22-16,20-22 0,1 1 0,-1-1 15,1-20-15,-1-1 0,-21 21 0,1-20 16,-1 20-16,-21 1 0,-21-22 0,0 22 15,0-1-15,-21 1 16,-21-1-16,-1 1 0,1 20 0,-21 1 16,20 0-16,-20-1 0,-1 22 0,1 0 15,20 0-15,1 21 0,0 0 16,-1-21-16,22 21 0,0 0 0,42 0 31,22 0-31,-22 0 16,0 0-16,21-22 0,-21 22 0,22 0 15,-1-21-15,0 0 0,22 0 16,-22 0-16,1 21 0,-22-21 16,21-1-16,0 1 0</inkml:trace>
  <inkml:trace contextRef="#ctx0" brushRef="#br0" timeOffset="42836.04">11938 7662 0,'-42'0'16,"84"0"-16,-106-21 0,43 0 0,0 0 15,21 0-15,0 0 16,0-1-16,0 1 0,0 0 16,21 0-16,0 21 0,1 0 15,20 0-15,-21 0 16,0 0-16,22 0 0,-1 21 0,-21 0 16,21 22-16,1-22 0,-22 0 15,21 0-15,-21 21 0,1-20 16,-1 20-16,-21-21 0,0 0 0,0 0 15,0 22-15,0-22 0,0 0 0,-21-21 16,-1 21-16,1-21 16,0 0-16,21-21 15,0 0-15,0 0 16,0 0-16,0-1 0,0 1 16,0 0-16,0 0 0,0-21 0,21 20 15,0 1-15,-21 0 0,22 0 16,-1 0-16,0 0 0,0-1 15,0 22-15,0 0 0,22-21 0,-22 21 16,0 0-16,0 0 0,22 0 16,-22 0-16,21 0 0</inkml:trace>
  <inkml:trace contextRef="#ctx0" brushRef="#br0" timeOffset="44187.66">13208 7684 0,'0'0'0,"21"0"0,0-22 15,-21 1-15,0 0 16,0 0-16,0 0 0,-21 0 16,0-1-16,0 1 0,0 0 0,-1 0 15,-20 0-15,21-22 0,-21 22 0,-1 0 16,22 21-16,-21-21 16,21 21-16,-22 0 0,22 0 0,-21 0 15,21 21-15,-22 0 0,22 0 16,0 22-16,0-22 0,0 21 0,-1-21 15,22 22-15,0-1 0,0 0 0,0-20 16,0 20-16,0-21 0,0 21 16,0-20-16,0-1 0,0 0 0,22-21 15,-1 21-15,21-21 0,-21 0 16,0 0-16,1 0 0,20 0 16,-21 0-16,0-21 0,22 21 15,-22-21-15,0 0 0,21-1 0,-21 1 16,1 0-16,-1 0 0,0 0 15,0 0-15,0-22 0,-21 22 0,0-21 16,0-1-16,0 22 0,0-21 0,0 21 16,0 0-16,0-1 0,-21 44 31,21-1-31,-21 21 0,21-21 16,0 22-16,0-22 0,0 21 15,0-21-15,21 22 0,0-22 0,0 0 16,1 0-16,-1 0 0,0 0 15,21 1-15,-21-22 0,22 0 16,-22 0-16,21 0 0,1 0 0,-1 0 16,0 0-16,22-22 0,-22 1 15,0 0-15,-20 21 0,20-21 16,-21 0-16,0 0 0,0-22 0,-21 22 16,0 0-16,0-21 0,0 20 15,0-20-15,0 21 0,0 0 16,0 0-16,0-1 0,-21 44 15,21-1-15,-21 0 16,21 0-16,0 0 0,0 22 0,0-22 16,0 21-16,0-21 0,0 0 15,0 1-15,0 20 0,0-21 16,0 0-16,0 0 0,0 1 16,0-1-16,0-42 46,0-1-46,0 1 16,0 0-16,21 0 0,-21-21 0,21 20 16,1 1-16,-22-21 0,21 0 0,0 20 15,-21-20-15,21 0 0,0 21 16,0-1-16,-21 1 0,22 0 0,-1 0 16,0 21-16,0 0 15,-21 21-15,0 0 0,21 22 16,0-22-16,-21 21 0,0-21 0,0 22 15,22-22-15,-22 21 0,21-21 0,-21 0 16,0 1-16,0-1 0,21 0 16,-21 0-16,0 0 0,0 0 15,21-21 17,-21-21-32,21 21 0,-21-21 15,21 0-15,1 0 0,-1 0 16,0-1-16,0 1 0,0-21 0,0 21 15,22-22-15,-22 22 0,0-21 0,21 0 16,-20 20-16,-1-20 16,21 21-16,-21 0 0,0 21 0,1 0 15,-22 21 1,0 21-16,0-21 0,0 22 16,0-22-16,0 21 0,0-21 15,0 22-15,0-22 0,0 21 0,0-21 16,0 1-16,0-1 0,0 0 15,0 0-15,21 0 0,0-21 0,0 0 0,21 21 16,-20-21-16,-1 0 0,21 0 16,-21 0-16,0 0 0,22 0 0,-22-21 15,0 0-15,21 0 0,1 0 16,-1 0-16,-21-1 0,0-20 16,1 21-16,-1-21 0,0-1 15,-21 22-15,0-21 0,21-1 0,-21 22 16,0 0-16,0 0 0,-21 21 15,0 0-15,0 21 16,-1 0-16,1 0 0,0 22 0,21-22 16,-21 0-16,21 21 0,-21-20 15,21 20-15,-21-21 0,21 0 0,0 0 16,0 1-16,0-1 0,0 0 0,0 0 16,0 0-1,21-21-15,0 0 0,0 0 16,0 0-16,22 0 0,41 0 15,-41 0-15,-1-21 0,0 21 16</inkml:trace>
  <inkml:trace contextRef="#ctx0" brushRef="#br0" timeOffset="44739.09">15684 7387 0,'0'0'0,"0"-21"0,0 0 0,-21 0 0,0-22 15,0 43 1,0 22-16,0-1 15,21 0-15,0 21 0,-22-21 0,1 22 16,0-1-16,21-21 16,0 22-16,-21-1 0,21-21 0,-21 21 15,21-20-15,-21 20 0,21-21 16,0 0-16,0 0 0,21-21 31,0 0-31,0 0 0,0 0 0,0 0 16,1-21-16,-1 0 0,0 0 15,0 0-15,21 0 0,-20-22 0,-1 22 16,0-21-16,0 21 16,0-1-16,0 1 0,-21 0 0,0 0 0,0 42 31,0 0-15,0 0-16,0 1 0,0-1 0,0 0 15,0 0-15,0 21 0,0-20 16,0-1-16,0 0 0,0 0 0,0 0 15,22 0-15,-1-21 16,0 22-16,0-22 0,21 0 16,-20 0-16,20 0 0,0 0 0,1 0 15,-22-22-15,21 22 0,-21-21 0,0 0 16,1 0-16,-1 0 0,0-22 16,0 22-16,0-21 0,0 0 15,-21-1-15,0 1 0,0 0 0,0-22 16,0 43-16,-21-43 15,0 22-15,21 21 0,-21 21 0,0 0 16,0-21-16,-1 21 0,1 0 16,0 0-16,0 21 0,0-21 0,0 21 15,21 0-15,-22-21 0,22 21 0,-21 1 16</inkml:trace>
  <inkml:trace contextRef="#ctx0" brushRef="#br0" timeOffset="45275.63">16722 7493 0,'-22'0'0,"22"-42"15,-21 42-15,21-21 16,0-1-16,-21 22 16,0 0-1,0 0-15,0 22 0,-1-1 16,22 0-16,-21 0 0,0 21 0,21-20 16,-21-1-16,21 21 0,0 22 15,0-43-15,0 0 0,0 0 16,0 0-16,21 0 0,0-21 15,0 22-15,1-22 0,20 0 0,-21 0 16,21 0-16,-20 0 0,20 0 0,0-22 16,-21 22-16,22-21 0,-22 0 15,0 0-15,0 0 0,22 0 16,-43-1-16,21-20 0,-21 21 0,0-21 16,0-1-16,0 1 0,0 0 15,0 20-15,-21-20 0,-1 0 0,1 21 16,-21-1-16,21 1 0,-22 21 15,22 0-15,-21 0 0,21 21 0,-22 1 16,22-1-16,0 0 0,0 21 0,21-21 16,0 22-16,0-1 0,0-21 15,0 22-15,0-1 0,21-21 0,0 0 16,22 0-16,-1 1 0,-21-1 16,21 0-16,1-21 0,20 0 0,-20 0 15,-1 0-15,0 0 0</inkml:trace>
  <inkml:trace contextRef="#ctx0" brushRef="#br0" timeOffset="45639.59">17335 7641 0,'0'0'0,"0"-21"0,0-21 16,0 21-16,0-1 0,0-20 15,0 21-15,0-21 0,0 20 0,0 1 16,0-21-16,22 0 0,-22 20 16,21 22-16,0-21 0,0 21 15,0 0-15,0 0 0,1 21 0,-1 1 16,0-1-16,0 0 0,0 21 15,0 1-15,1-22 0,-1 63 16,0-41-16,-21-22 0,0 21 16,0-21-16,0 1 0,0-1 15,0 0-15,-21 0 0,0-21 0,-1 21 16,1-21-16,0 0 0,0 0 16,0 0-1,21-21-15,-21 21 0,21-21 0,0 0 16,0 0-16,0-1 15,0-20-15,21 21 0,0 0 0,0-22 16,0 22-16,0-21 0,1 21 0,-1-22 16,0 22-16,0 0 0,0 0 15,0 0-15,1 0 0,-1 21 16,0 0-16,0-22 0,0 1 16,0 21-16,1 0 0,-1-21 15</inkml:trace>
  <inkml:trace contextRef="#ctx0" brushRef="#br0" timeOffset="46119.64">18457 7091 0,'21'-21'16,"-42"42"-16,42-63 0,-21 20 15,-21 22 1,0 0-16,0 22 0,0-1 16,0 21-16,-22 0 0,22 1 15,21-1-15,-21 0 0,0 1 0,0-1 16,21 0-16,0 1 0,-22-22 15,1 21-15,21 1 0,-21-22 0,21 0 16,0 21-16,0-21 16,0 1-16,0-44 31,0 1-15,0 0-16,21-21 15,0 21-15,1-1 0,-22-20 16,42 21-16,-21-21 0,0 20 0,22-20 15,-22 21-15,0 0 0,21 0 16,-21-1-16,1 1 0,-1 21 0,0 0 16,0 0-16,-21-21 0,0 42 31,-21 0-31,0 1 0,-22-22 16,22 21-16,0 0 0,0 0 15,0 21-15,0-20 0,21-1 0,0 0 16,0 0-16,0 0 0,0 0 15,0 1-15,0-1 0,21-21 0,21 21 16,-21 0-16,0-21 0,22 0 0,-22 0 16,21 0-16,-21 0 0,22 0 15,-22 0-15,21 0 0,-21 0 0,1-21 16,-1 21-16,21-21 0</inkml:trace>
  <inkml:trace contextRef="#ctx0" brushRef="#br0" timeOffset="46903.1">20193 7133 0,'0'0'0,"21"-21"0,0-21 0,-21 21 0,21-22 16,1 22-16,-22-21 0,0 21 16,21-1-16,0 1 0,-21 0 15,0 0-15,0 42 16,0 21 0,0-20-16,0 20 0,0 21 0,0 1 15,0-1-15,0 1 0,-21-1 0,0 1 16,-1-22-16,1 22 0,0-1 15,0-20-15,0-1 0,-22 0 0,22-21 16,0 22-16,0-22 0,0 0 16,0-21-16,-1 21 0,1-21 0,21-21 31,0 0-31,0 0 16,0 0-16,0-22 0,0 22 0,0-21 15,0-1-15,21 1 0,1 0 0,-22-1 16,21 1-16,0 0 0,0-1 15,-21 1-15,21 21 0,0-21 0,1 20 16,-1 44 0,0 20-16,-21-21 15,0 21-15,0 1 0,21-1 0,-21-21 16,21 22-16,0-1 0,-21 0 16,0-21-16,22 22 0,-1-22 0,-21 0 15,21 0-15,0 0 0,0 1 16,0-22-16,1 21 15,-1-21-15,0 0 0,21 0 0,-21 0 16,1-21-16,20 21 0,-21-22 16,21 1-16,-20 0 0,41-21 15,-21-1-15,-20 1 0,-1 0 0,0-1 16,0 22-16,-21-21 0,0 0 16,0 20-16,21 1 0,-42 21 31,0 21-31,0 1 0,21 20 0,-21-21 15,-1 21-15,1-20 0,0 20 16,21-21-16,0 0 0,-21 0 16,21 1-16,-21-1 0,21 0 0,0 0 15,21-21 17,0 0-32,0-21 0,0 0 15,-21 0-15,22-1 0</inkml:trace>
  <inkml:trace contextRef="#ctx0" brushRef="#br0" timeOffset="47067.11">20955 7091 0,'0'-21'0,"0"42"0,0-63 0,0 20 15,0 1-15,-21 21 16,0 0 0,21 21-1,21-21 1,0 0-16,0 22 15,21-22-15,1 0 0,-22 0 16,0 0-16</inkml:trace>
  <inkml:trace contextRef="#ctx0" brushRef="#br0" timeOffset="47854.59">21675 6943 0,'0'0'0,"-22"21"31,1 0-16,0 0-15,0 22 0,0-22 0,0 21 16,21 22-16,-22-22 0,1 0 0,0 22 16,0-22-16,0 0 0,21 1 15,-21-1-15,-1 0 0,1 22 16,21-43-16,0 0 0,0 0 16,-21 1-16,21-44 46,0 1-46,21 0 0,0 0 0,1 0 16,-1-22-16,0 22 0,0-21 16,21 0-16,1-1 0,-22 1 15,21 0-15,43-43 0,-43 64 16,1 0-16,-22-1 0,21 1 16,-21 21-16,0 0 0,1 0 0,-1 21 15,-21 1-15,0-1 0,-21 0 16,-1 0-16,1 0 15,0 0-15,0 1 0,0-22 16,-22 21-16,1-21 0,21 0 0,-21 21 16,20-21-16,-20 0 0,21 0 0,0 0 15,-22 0-15,22 0 16,0 0-16,21 21 31,0 0-15,0 0-16,21 1 0,-21-1 15,21 0-15,1 0 0,-1 0 0,0 0 16,0 1-16,0-1 0,0 0 16,22-21-16,-1 21 0,0 0 0,1-21 15,20 21-15,1-21 0,-22 0 16,22 22-16,-22-22 0,21 0 0,-20 0 16,20 0-16,-20 0 0,-1 0 0,0-22 15,1 22-15,-1-21 16,-21 0-16,21 0 0,-20 0 0,20 0 15,-21-22-15,0 22 0,0-21 0,-21-1 16,0 22-16,0-21 0,0 21 16,0 0-16,0-1 0,-21 22 0,0 0 15,-21 0-15,21 0 0,-1 0 16,-20 22-16,21-1 0,-21 0 0,20 21 16,1-21-16,21 22 0,0-22 15,0 21-15,0-21 0,0 1 0,0 20 16,0-21-16,0 0 0,21-21 0,1 21 15,-1 1-15,0-22 0,0 0 16,0 0-16,0 0 16,1 0-16,-1 0 0,0 0 0,0 0 15,0 0-15,-21-22 0</inkml:trace>
  <inkml:trace contextRef="#ctx0" brushRef="#br0" timeOffset="48019.5">22902 7662 0,'-42'0'32,"21"0"15,0 0-47,-1 0 15,1 0-15</inkml:trace>
  <inkml:trace contextRef="#ctx0" brushRef="#br0" timeOffset="50535.11">3090 9483 0,'0'0'15,"21"0"1,1 0-16,-1-21 0,-21-1 16,21 1-16,0-21 0,0 21 0,-21-22 15,21 22-15,1-21 0,-1 0 16,-21 20-16,0-20 0,0 0 0,0-1 15,0 22-15,-21-21 0,-22 21 16,22 0-16,-21-1 0,-1 1 16,22 21-16,-21 0 0,0 0 15,20 0-15,-20 21 0,21 1 0,-21-1 16,20 0-16,1 21 0,0 1 0,21-22 16,0 21-16,0 0 0,0 1 15,0-1-15,42 43 0,-20-64 16,-1 21-16,0 1 0,21-22 15,-21 21-15,1 0 0,20-20 0,-21 20 16,0-21-16,0 21 16,-21-20-16,0 20 0,0-21 0,0 21 0,0-20 15,0-1-15,-21 0 0,0 0 0,-21 0 16,21 0-16,-64-21 16,43 0-16,-1 0 0,1 0 15,0-21-15,-22 21 0,22-21 16,-1 0-16,1 0 0,0-22 0,-1 1 15,1 21-15,21-21 0,-21-22 16,20 22-16,1-1 0,0 1 0,0 0 16,21 21-16,0-22 0,0 22 15,0 0-15,0 0 0,21 21 16,-21 21-16,42 0 0,-20 0 16,-1 0-16,21 22 0,-21-1 15,22 0-15,-1 1 0,-21-1 16,21 0-16,-20 1 0,20-1 15,-21 0-15,21-20 0,-20 20 0,20-21 16,-21 0-16,21 0 0,-20 1 16,20-22-16,-21 0 0,21 0 0,-20 0 15,20 0-15,0-22 0,1 22 0,-1-21 16,21 0-16,-20-21 0,-1 21 16,22-22-16,-22 22 0,0-21 0,1-1 15,-22 1-15,0 0 0,21-22 16,-42 43-16,0-21 0,0-1 15,0 22-15,-21 21 16,0 0-16,0 0 0,0 0 16,-1 0-16,1 21 0,0-21 0,0 22 15,0 20-15,21-21 0,-21 21 16,-1-20-16,22 20 0,-21 0 0,21 1 16,0-1-16,0-21 0,0 21 0,0-20 15,0 20-15,21-21 0,1 0 16,-1 0-16,0-21 0,0 22 15,0-22-15,22 0 0,-22 0 0,21 0 16,0 0-16,1-22 0,-1 1 0,0 0 16,1 0-16,20-21 0,-20 20 15,-1-20-15,0 0 0,22-1 16,-22-20-16,-21 21 0,22-1 0,-22-20 16,21 20-16,-21-20 0,-21 21 0,0-1 15,0-20-15,0 20 0,0 1 16,0 0-16,0-1 0,0 22 0,0-21 15,-21 21-15,0 21 16,0 0-16,21 21 0,0 0 16,-21 0-16,21 22 0,0-1 0,0 0 15,-22 1-15,22-1 0,0 21 16,0-20-16,0-1 0,-21 22 16,0-22-16,21 21 0,-21-20 15,21 20-15,0-20 0,0-1 0,0 0 16,0 1-16,0-22 0,42 42 15,-21-42-15,1-21 0,-1 0 16,21 0-16,0 0 0,43 0 16,-43 0-16,1-21 0,20 0 0,-20 0 15,-1 0-15,0-22 0,1 22 16,-22-21-16,21 21 0,-21-22 0,-21 1 16,0 21-16,0-21 0,0 20 15,0 1-15,0 0 0,0 0 0,0 0 16,-21 21-16,0 0 0,0 0 15,0 0-15,-1 21 0,1 0 16,0 0-16,0 0 0,21 22 16,0-22-16,0 42 0,0-41 15,0 20-15,0-21 0,0 0 16,0 0-16,21 1 0,0-1 0,0 0 16,22-21-16,-22 0 0,21 0 0,-21 0 15,22 0-15,-1 0 0,0 0 16,1-21-16,-1 21 0,0-21 15,-20-1-15,20 1 0,0 0 0,-21 0 16,1-21-16,-1 20 0,0 1 16,-21-21-16,0 21 0,0-22 0,0 22 0,0 0 15,0-21-15,0 21 16,0-1-16,-21 22 16,21 22-1,0-1-15,-21 0 0,21 0 16,0 0-16,0 22 0,0-22 0,-22 21 15,22-21-15,-21 0 0,21 1 16,0 20-16,0-21 0,0 0 0,-21 0 16,21 1-16,0-44 31,21 1-15,0 0-16,-21 0 0,22 0 0,-1 0 15,0-22-15,0 22 16,0-21-16,22 21 0,-22-22 0,0 22 15,0-21-15,0 21 0,22-1 0,-22 1 16,0 21-16,0 0 0,0 0 16,0 0-16,-21 21 15,0 1-15,0-1 0,0 21 0,0-21 16,0 22-16,0-22 0,0 21 16,0-21-16,0 22 0,0-22 0,0 0 15,0 0-15,0 0 0,22-21 0,20 21 16,0-21-16,-21 0 15,1 0-15,20 0 0,-21 0 16,21-21-16,-20 0 0,20 21 0,-21-21 0,21 0 16,1 0-16,-22-1 15,21-20-15,-21 21 0,1 0 0,-1 0 16,0-1-16,21-20 0,-42 21 16,0 0-16,0 42 31,0 0-31,-21 0 0,0 0 0,21 1 15,-21-1-15,21 21 0,0-21 16,0 0-16,0 1 0,0-1 16,0 0-16,21-21 15,0 0 1,0 0-16,0-21 16,1 0-16,-22-1 0,0 1 15,21 0-15,-21 0 0,0 0 16,0 0-16</inkml:trace>
  <inkml:trace contextRef="#ctx0" brushRef="#br0" timeOffset="50699.09">6223 9271 0,'0'0'0,"0"-21"0,-42-21 31,20 42-31,1 0 16,0 0-1,21 21 1,0 0-1,21 0-15,0-21 16,1 21-16</inkml:trace>
  <inkml:trace contextRef="#ctx0" brushRef="#br0" timeOffset="51790.77">6540 9335 0,'0'0'0,"-21"-22"0,0 22 16,0 0-16,0 0 0,0 0 15,-1 22 1,22-1-16,-21-21 0,21 42 16,0-21-16,0 0 0,0 1 0,0 20 15,0-21-15,0 21 0,0-20 0,0 20 16,0-21-16,0 0 0,21 0 15,1 1-15,-1-1 0,0 0 0,0 0 16,0-21-16,0 0 0,1 0 0,20 0 16,-21 0-16,21 0 15,-20 0-15,20-21 0,0 0 0,-21 0 16,22-1-16,-22 1 0,21-21 0,-21 21 16,1 0-16,20-22 0,-21 1 15,0 0-15,-21 20 0,21-20 16,-21 21-16,0 0 0,0 0 15,-21 21 1,0 0-16,21 21 0,0 0 16,-21 0-16,21 0 0,-21 0 0,21 1 15,0 20-15,0-21 0,0 0 16,0 0-16,0 1 0,0-1 0,0 0 16,21 0-16,0 0 0,0-21 0,0 0 15,22 21-15,-22-21 16,21 0-16,1 0 0,-1 0 0,0 0 15,1-21-15,-22 0 0,42 0 16,-42 0-16,1 0 0,-1-1 16,-21 1-16,0-21 0,21 21 0,-21-22 15,0 22-15,0 0 0,0 0 16,0 0-16,0 42 31,0 0-31,0 0 16,-21 0-16,21 22 0,0-22 15,0 0-15,0 0 0,-21 22 0,-1-22 16,22 0-16,-21 0 0,21 0 16,0 0-16,0 1 0,-21-22 15,21 21-15,-21-21 16,21-21 0,0-1-16,0 1 0,0 0 15,0-21-15,0 21 0,0-1 16,21-20-16,0 21 0,0 0 0,1-22 15,-1 22-15,0-21 0,0 21 16,0-22-16,22 22 0,-1 21 16,-21-21-16,21 21 0,-20 0 0,20 0 0,-21 0 15,21 21-15,-20-21 0,-1 21 16,-21 1-16,0-1 0,21 0 16,-21 21-16,21-21 0,-21 22 0,0-1 15,21-21-15,-21 22 0,0-22 16,0 0-16,0 21 0,0-21 0,0 1 15,0-44 17,0 1-17,0 0-15,21-21 0,-21 21 0,22-1 16,-1-20-16,21 21 16,-21-21-16,22-1 0,-1 22 0,-21-21 0,21 21 15,1-1-15,-1 1 0,0 0 16,-20 21-16,20 0 0,-21 0 15,0 0-15,0 21 0,1-21 16,-22 21-16,0 22 0,0-22 0,0 0 0,0 21 16,0 1-16,0-1 0,0 22 15,0-22-15,0 0 0,0 1 0,-22 41 16,1-41-16,0-22 0,0 0 16,0 0-16,21 0 0,0 0 15,-21-21-15</inkml:trace>
  <inkml:trace contextRef="#ctx0" brushRef="#br0" timeOffset="51987.1">9165 9800 0,'0'0'15,"0"21"-15,0 1 0,-21-1 16,0-21-16,0 21 0,-1 0 0,1 0 15,-21 0-15,0 1 0,-1-1 16,1 21-16,0-21 0,-1 0 0,1 1 16,0-1-16,-22 0 0,1 21 15,20-21-15,22-21 0,0 0 0</inkml:trace>
  <inkml:trace contextRef="#ctx0" brushRef="#br0" timeOffset="52452.09">10054 8911 0,'0'0'15,"-21"0"-15,0 0 0,21-21 0,21 21 16,0 0 0,21 0-16,1-21 0,20 21 0,-20-21 15,20 21-15,1-21 0,-1 21 0,22 0 16,-22-22-16,22 22 0,0 0 16,-22-21-16,1 21 0,-1 0 0,-21 0 15,1 0-15,-22 0 0,-42 0 16,0 0-1,-22 0-15,1 0 0,0 0 0,-1 21 16,1-21-16,0 0 16</inkml:trace>
  <inkml:trace contextRef="#ctx0" brushRef="#br0" timeOffset="52678.93">10499 8827 0,'-22'0'0,"44"0"0,-65 0 16,22 0-16,21 21 31,0 0-31,0 0 0,-21 0 0,21 0 15,0 22-15,0-1 0,-21 0 16,21 1-16,0-1 0,0 0 0,-21 22 16,-1-22-16,22 1 0,-21-1 0,0 0 15,21 43-15,-21-43 16,21-21-16,0 22 0,0-22 0,-21 0 16,21 0-16,21-21 31,0 0-31,-21-21 0,21 0 15,0 0-15,1 0 0</inkml:trace>
  <inkml:trace contextRef="#ctx0" brushRef="#br0" timeOffset="53654.09">10626 9377 0,'0'21'31,"21"-21"0,0 0-31,0 0 16,0 0-16,22-21 0,-22 0 0,21 21 16,-21-21-16,22-1 0,-22 22 0,0-21 15,21 0-15,-42 0 0,21 21 16,-21-21-16,0 0 0,0-1 0,0 1 16,0 0-16,-21 21 0,0 0 15,0 0-15,0 0 0,0 0 16,-1 0-16,1 21 0,-21 0 15,21 1-15,0 20 0,-1-21 0,1 21 16,21-20-16,-21 20 0,21-21 16,0 21-16,0 1 0,0-22 0,0 21 15,0-21-15,0 1 0,21-1 16,0 0-16,1 0 0,20 0 0,0-21 16,1 0-16,-1 0 0,0 0 0,22 0 15,-1-21-15,1 0 0,-1 21 16,1-21-16,-1-22 0,1 22 0,84-63 15,-106 41-15,-21 22 16,1-21-16,-1 21 0,0-1 16,-21-20-16,0 21 0,-21 21 15,0 0-15,-1 0 16,1 21-16,0 0 0,0 0 16,0 1-16,21-1 0,0 0 0,0 0 15,0 0-15,0 0 0,0 1 16,0-1-16,0 0 0,0 0 15,0 0-15,0 0 0,21-21 0,0 22 16,-21-1-16,21-21 16,-21 21-16,0-42 31,0 0-31,-21-1 0,0 1 16,0 21-16,21-21 0,-21 21 15,-1 0-15,22-21 0,-21 21 16,0 0-1,21 21 1,0 0-16,0 0 16,21 1-16,0-22 0,1 21 0,-1 0 15,0-21-15,21 0 0,-21 21 16,1-21-16,20 0 0,0 0 0,1 0 16,-1 0-16,43 0 0,-43-21 15,21 0-15,-20 0 16,-1-1-16,0 1 0,1 0 0,-1 0 15,0 0-15,-20 0 0,20-22 0,-21 22 16,0-21-16,0-1 0,1 1 0,-1 0 16,0-1-16,0 1 0,21-43 15,-42 43-15,0 0 0,22 21 16,-22-1-16,0 1 0,0 42 31,-22 22-31,1-22 0,0 21 16,0 1-16,0-1 0,0 0 15,-1 1-15,1-1 0,0 0 0,0 1 0,0-1 16,0 0-16,-1 1 0,22-22 16,0 21-16,0-21 0,0 22 0,0-22 15,22 0-15,-1-21 0,0 0 16,0 0-16,0 0 0,0 0 16,1 0-16,-1-21 0,21 0 0,-21-1 15,0 1-15,1 0 16</inkml:trace>
  <inkml:trace contextRef="#ctx0" brushRef="#br0" timeOffset="53827.09">12277 9229 0,'0'0'0,"-22"-21"0,1 21 0,0 0 16,0 0-16,63 0 16,-21 0-1,1 0-15,20 0 0,-21 0 16,21 0-16,1 0 0,20 0 0,-20 0 15,20 0-15,1 0 0,-1 0 16,1 0-16,-1 0 0,22-22 16</inkml:trace>
  <inkml:trace contextRef="#ctx0" brushRef="#br0" timeOffset="54047.11">13441 9017 0,'0'-21'0,"0"42"0,-21-42 15,-1 21-15,-20 0 0,21 0 16,-21 0-16,-1 42 0,1-21 15,21 1-15,-22 20 0,22 0 16,0-21-16,0 22 0,-21-1 16,20 0-16,1-20 0,21 20 0,-21-21 0,21 21 15,-21-20-15,21-1 0,0 0 16,0 0-16,0 0 0,0 0 16,21-21-16,0 0 15,0 0-15,1-21 0,-1 21 16,0-21-16,0 0 0,0 0 15</inkml:trace>
  <inkml:trace contextRef="#ctx0" brushRef="#br0" timeOffset="54261.45">13208 9123 0,'0'0'0,"21"-64"0,-21 22 0,0 0 0,21 21 16,0-22-16,1 22 0,-1 0 0,0 21 16,0 0-16,-21 21 15,21 21-15,-21 1 0,21-1 16,-21 0-16,0 1 0,22-1 0,-1 0 15,-21 1-15,21-1 0,-21 0 16,0-20-16,21 20 0,0 0 16,0-21-16,-21 1 0,22-1 0,-1-21 15,0 0-15,0 0 16,0 0-16,0 0 0,1-21 16,-22-1-16,21 1 0</inkml:trace>
  <inkml:trace contextRef="#ctx0" brushRef="#br0" timeOffset="54471.33">13906 8975 0,'0'-43'0,"0"86"0,0-128 16,0 43-16,0 21 0,0-1 0,0 1 15,0 42 1,-21 1-16,0-1 0,0 21 0,0-21 16,0 22-16,-1 20 0,1-21 0,0 1 15,21-1-15,-21 0 0,0 1 16,0-22-16,-1 21 0,22-21 0,0 22 15,0-22-15,-21 0 0,21 0 16,0 0-16,21-21 16,1 0-16,-1 0 0,21 0 15</inkml:trace>
  <inkml:trace contextRef="#ctx0" brushRef="#br0" timeOffset="55031.2">14605 8784 0,'0'0'16,"0"-21"-16,0-21 0,0 21 0,0-1 16,-21 22-16,0 0 0,-22 0 0,22 0 15,-21 0-15,-1 22 0,1 20 16,0 0-16,-22 1 0,22 20 0,21-21 16,-22 22-16,22-22 0,-21 22 15,42-22-15,-21 0 0,21 1 0,-21-1 16,21 0-16,0 22 15,0-43-15,21 0 0,0 0 0,0 1 16,21-22-16,-20 0 0,20 0 16,0 0-16,-21 0 0,22 0 0,-1 0 15,0 0-15,-20 0 0,20-22 0,-21 1 16,0 21-16,0-21 0,-21 0 16,0 0-16,0 0 0,0-1 0,0 1 15,-21 0-15,0 0 0,0 0 0,-21 0 16,20 21-16,-20 0 0,0-22 15,21 22-15,-22 0 0,22 0 0,0 0 16,21 22 0,21-22-1,0 21-15,22-21 0,-22 0 16,21 0-16,-21 0 0,22 21 16,-22-21-16,0 21 0,0-21 0,0 21 15,-21 0-15,21 1 0,-21-1 0,0 0 16,0 21-16,-21-21 0,0 22 15,0-22-15,0 42 0,0-20 16,-1 20-16,-20-20 0,21 20 0,0-21 16,0 22-16,-1-1 0,-20-20 0,21-1 15,0 0-15,-22 1 0,22-22 16,0 21-16,0-21 0,0 1 0,21-1 16,0 0-16,0-42 15,21 0-15,0 21 16</inkml:trace>
  <inkml:trace contextRef="#ctx0" brushRef="#br0" timeOffset="55237.35">15113 9525 0,'0'85'15,"-21"-64"1,0 0-16,-1 0 0,-20 22 0,21-22 15,0 0-15,-22 0 0,22 21 0,-21-20 16,0-1-16,-64 21 16,42-21-16,22-21 0,-22 21 0,22-21 15,-21 0-15,20 0 0,1 0 0,0 0 16</inkml:trace>
  <inkml:trace contextRef="#ctx0" brushRef="#br0" timeOffset="55827.08">16976 9419 0,'0'-21'46,"21"21"-46,-21-21 0,21 0 0,0 0 16,-21-1-16,21 1 0,0 0 16,1-21-16,-1 21 0,0-22 0,0 22 15,0-21-15,0 21 0,1-1 0,-22 1 16,21 0-16,0 21 16,-21 21-1,0 22-15,0-22 0,0 21 16,0 0-16,0 22 0,0-22 15,-21 22-15,21-22 0,-21 22 0,21-1 16,0 1-16,0-1 0,-22 1 0,22-1 16,-21 1-16,21-1 0,-21 1 15,21-22-15,0 0 0,0 22 0,-21-43 16,0 21-16,0 1 0,21-22 0,-22 0 16,22 0-16,-21 0 0,0-21 15,0 0-15,0 0 0,0 0 0,-1 0 16,22-21-16,-21 0 0,0 0 0,21 0 15,-21-1-15,21-20 0,0 0 16,0-1-16,0 1 0,0-21 16</inkml:trace>
  <inkml:trace contextRef="#ctx0" brushRef="#br0" timeOffset="56063.3">17103 8890 0,'0'0'0,"0"-21"16,0 0-16,0 0 0,0-1 16,0 1-16,0 0 15,-22 21-15,22-21 0,0 42 47,0 0-31,22 0-16,-1 1 0,0-1 0,0 0 15,0 21-15,0-21 0,1 1 16</inkml:trace>
  <inkml:trace contextRef="#ctx0" brushRef="#br0" timeOffset="56639.96">17801 9250 0,'0'0'0,"21"-21"16,0 21-16,1-21 0,-22-1 16,21 22-16,-21-21 0,21 0 0,-21 0 15,0 0-15,0 0 16,0-22-16,0 22 0,0 0 0,0 0 16,-21 0-16,0-1 0,-1 22 0,1 0 15,-21-21-15,21 21 0,-22 0 16,22 21-16,-21 1 0,0-1 0,20 0 15,-20 21-15,21 1 0,-21-1 16,20 0-16,1-21 0,0 22 16,0-1-16,21-21 0,0 22 0,0-22 15,0 0-15,0 0 0,0 0 16,21-21-16,0 0 0,22 21 0,-22-21 16,0 0-16,64 0 0,-64-21 15,21 0-15,0 21 0,1-21 16,-22 0-16,0 0 0,21-1 15,-20-20-15,-1 21 0,0-21 0,0-1 16,-21 1-16,0-22 0,0 22 16,21-21-16,-21-1 0,0 22 0,0-22 0,0 22 15,0 0-15,0-1 16,0 22-16,0 0 0,0 42 16,0 0-16,0 22 15,0-1-15,0 0 0,0 22 16,0-1-16,0-20 0,0 20 0,0-21 15,0 22-15,0-22 0,0 1 16,0-1-16,0-21 0,0 0 0,0 22 16,0-22-16,21-21 0,-21 21 0,22 0 15,-1-21-15,0 0 0,0 0 16,0 0-16,0 0 0,1-21 0,20 0 16,0 0-16,-21-1 0,22 1 0</inkml:trace>
  <inkml:trace contextRef="#ctx0" brushRef="#br0" timeOffset="57135.36">18690 8678 0,'0'-21'0,"0"42"0,0-63 0,0 21 15,-21 21 1,21 21-16,-21 0 0,21 0 16,-21 1-16,21 20 0,0 0 0,0 1 15,0-1-15,-22 0 0,22 1 16,0-1-16,0 0 0,-21 1 0,21-22 15,0 21-15,0-21 0,0 22 0,-21-22 16,21 0-16,-21 0 16,21 0-16,0 0 0,0-42 47,0 0-47,0 0 0,21 0 15,-21 0-15,21-22 0,0 22 16,1-21-16,-1 21 0,21-22 15,-21 22-15,22-21 0,-22 21 0,21-1 16,-21 1-16,22 21 0,-1 0 16,-21 0-16,21 0 0,-20 0 0,41 64 15,-42-43-15,22 21 0,-22-21 16,-21 22-16,0-22 0,0 21 16,0-21-16,0 22 0,-21-22 0,-1 0 15,-20 0-15,21 0 0,-21 1 16,-1-1-16,1-21 0,0 21 0,-1-21 15,1 0-15,0 0 0,-1 21 0,1-21 16,0 0-16,20 0 0,1 0 16,0 0-16,0-21 0,21 0 15,21 0-15,21 21 16,-20-22-16,-1 22 0,21-21 16,0 21-16,1-21 0</inkml:trace>
  <inkml:trace contextRef="#ctx0" brushRef="#br0" timeOffset="57434.72">19875 8911 0,'0'0'0,"-42"-42"32,21 42-32,-21 0 0,20 0 0,-20 21 15,0-21-15,-1 21 0,22 0 16,-21 22-16,21-22 0,-22 21 0,22-21 15,0 22-15,0-22 0,21 21 16,0-21-16,0 1 0,0-1 16,0 0-16,0 0 0,0 0 0,21 0 15,21 1-15,-20-22 16,-1 21-16,21-21 0,-21 0 16,22 0-16,-1 0 0,21 0 0,-41 0 15,20-21-15,-21 21 0,0 0 16,0 0-16,1 0 0,-22-22 15,21 22-15</inkml:trace>
  <inkml:trace contextRef="#ctx0" brushRef="#br0" timeOffset="57662.1">20256 9313 0,'0'43'16,"0"-22"-16,-21-21 0,0 21 0,21 0 16,-21 0-16,0 1 0,0-1 15,-22 21-15,1-21 0,21 0 16,0 1-16,-1-1 0,1 0 0,-21 0 16,21 0-16,0 0 15,-1 1-15,1-22 0,0 0 0,0 0 16</inkml:trace>
  <inkml:trace contextRef="#ctx0" brushRef="#br0" timeOffset="59303.09">21357 9144 0,'0'0'16,"-21"0"-16,21-21 31,21 0-15,0 0-16,0-1 15,1 1-15,-1 0 0,21 0 16,-21 0-16,22 0 0,-22-1 0,42-62 16,-42 63-16,-21-22 15,0 22-15,0 0 0,0-21 0,0 20 16,0 1-16,-21 21 0,0 0 15,0 0-15,0 0 0,0 21 16,-43 43-16,43-22 0,0 1 16,0-1-16,-1 0 0,1 22 0,0-22 15,21 0-15,0 1 0,0-1 16,0-21-16,0 22 0,21-22 0,0 0 16,1 0-16,20 0 0,0 0 15,1 1-15,-1-22 0,0 0 0,22 0 16,-22 0-16,22 0 0,-22 0 15,21 0-15,-20 0 0,-1-22 16,22 1-16,-43 0 0,21 0 0,0-21 16,-20 20-16,20-20 0,-21 0 0,0-1 15,0-20-15,1-1 0,-22 22 16,21-21-16,0-1 0,-21 22 0,21-1 16,-21 1-16,0 0 0,0 21 15,0-1-15,0 1 0,0 42 16,0 1-16,0-1 15,0 0-15,0 21 16,-21 1-16,0-1 0,21 0 0,-21 22 16,-1-22-16,1 22 0,21-22 0,0 0 15,-21 1-15,21-1 0,0 0 16,0 1-16,0-22 0,0 0 0,21 0 16,-21 0-16,21 0 0,1 1 15,20-22-15,21 0 0,-41 0 16,41 0-16,22 0 0,-43 0 15,22 0-15,-22-22 0,0 1 16,1 0-16,-1 0 0,21 0 16,-20-22-16,-1 22 0,0-21 0,-20 21 15,20-22-15,-21 22 0,0 0 16,0 0-16,1 0 0,-22 0 0,21 21 16,-42-22 77,-1 22-93,1 0 16,0 0-16,0 0 0,0 22 16,0-1-16,-1-21 0,-20 42 15,21-21-15,0 0 0,-22 1 16,22 20-16,0-21 0,21 0 0,0 22 15,0-22-15,0 0 0,0 0 16,21 0-16,0 0 0,1 1 0,-1-1 16,21-21-16,-21 0 0,22 21 0,-22-21 15,21 0-15,0 0 0,1 0 0,-22 0 16,21 0-16,1 0 0,-22-21 16,0 0-16,0 21 0,0-22 0,0 1 15,1 0-15,-22-21 0,0 21 0,0-1 16,0-20-16,0 0 0,0-1 15,0 22-15</inkml:trace>
  <inkml:trace contextRef="#ctx0" brushRef="#br0" timeOffset="59520.04">22564 8594 0,'0'0'0,"-22"0"0,107 21 31,-43-21-31,1 0 0,-1 0 16,0 0-16,22 0 0,-1 0 16,-20 0-16,-1 0 0,0 0 15,1 0-15,-1 0 0,-21 0 0,0 0 16,-42 0 0,0 0-16,0 0 15,-21-21-15</inkml:trace>
  <inkml:trace contextRef="#ctx0" brushRef="#br0" timeOffset="61931.1">1079 12107 0,'0'0'0,"-63"0"0,21-21 0,-64 21 16,0-21 0,64 21-16,20 0 0,-20 0 0,21 0 15,42 0 1,0 0-1,22 0-15,-22 0 0,21 0 16,22 0-16,-1 0 0,1 0 0,-1 0 16,22-21-16,-1 21 0,1 0 15,0 0-15,-1-21 0,1 21 0,-21-21 16,20 21-16,-20 0 0,-22-22 16,22 22-16,-22 0 0,-21 0 0,0 0 15,0 0-15,-21-21 16,-21 21-1,0-21-15,0 21 16,-21 0-16,-1-21 0,1 21 0,0-21 16,-1 21-16,1-21 0,21 21 15,-22 0-15,22-22 0,0 22 0,0 0 16,21-21 0,42 21-16,-21 0 15,22 0-15,-1 0 0,0 0 16,1 0-16,-1 0 0,0 0 0,1 21 15,-1 1-15,-21-1 0,0 0 16,-21 0-16,0 0 0,0 22 16,0-22-16,0 0 0,0 21 15,-42-21-15,21 22 0,0-22 0,-22 21 16,1-21-16,0 1 0,-1-1 16,1 0-16,0 0 0,21 0 0,-1-21 15,1 0-15,0 0 0,42-21 16,0 0-1,1 0-15,20 0 0</inkml:trace>
  <inkml:trace contextRef="#ctx0" brushRef="#br0" timeOffset="63649.59">3154 11769 0,'-21'-21'16,"42"42"-16,-42-64 0,21 22 0,-22-21 16,22 0-16,0 20 0,0 1 15,-21 0-15,21 0 0,0 0 0,-21 0 16,21-1-16,0 44 16,0 20-1,0 0-15,0 1 0,0-1 0,0 0 16,0 22-16,0-1 0,0-20 15,0 20-15,0 1 0,0-22 16,0 21-16,0-20 0,0-1 0,0-21 16,0 22-16,0-22 0,21 0 15,0 0-15,1-21 0,-1 0 16,0 0-16,0 0 0,21-21 16,-20 0-16,-1-22 0,21 22 0,-21-21 15,22 0-15,-1-1 0,0 1 16,-21-22-16,22 22 0,-22 0 15,0-22-15,0 22 0,0-64 16,1 43-16,-22 20 0,0-20 16,0 20-16,0 22 0,0-21 0,0 21 15,0 42 1,-22 0-16,22 21 0,-21 1 16,21-1-16,0 0 0,0 1 15,0-1-15,0 22 0,0-22 0,0 0 16,0 22-16,0-22 0,0 0 0,21 22 15,1-43-15,-1 21 0,0-20 16,0-1-16,21 0 0,-20 0 0,20-21 16,0 0-16,1 0 0,-1 0 15,0-21-15,1 0 0,-22 0 0,21-1 16,0 1-16,1-21 0,-22 0 0,21-1 16,-21 1-16,22 0 15,-22 20-15,0-20 0,0 0 0,-21 21 16,0-22-16,0 22 0,-21 21 31,0 21-31,0 0 0,0 1 0,-1-1 16,22 21-16,0 0 0,0-20 15,0 20-15,0-21 0,0 64 16,0-64-16,0 0 0,0 0 16,0 0-16,0 1 0,0-1 15,22-21-15,-22-21 31,0-1-31,-22 1 0,22 0 16,-21 0-16,0 0 0,21 0 16,-21-1-16,0 1 15,21 0-15,-21 21 0,-1 21 16,22 0 0,0 1-16,0-1 0,0 0 0,0 0 15,0 0-15,0 0 0,22 1 16,-1-1-16,0-21 0,0 21 0,21 0 15,-20-21-15,20 0 0,0 0 0,22 0 16,-22 0-16,22 0 0,-1 0 16,1 0-16,-1-21 0,1 0 0,-1 0 15,-21-1-15,22 1 0,-22-21 16,1 21-16,-1-22 0,0 1 16,-21 21-16,22-21 0,-22 20 0,0-20 15,-21 0-15,0 21 0,0-1 0,0 1 16,0 0-16,-21 21 15,0 0 1,0 21-16,-1 22 0,1-22 16,0 0-16,21 21 0,-21 1 0,21-1 15,-21-21-15,21 21 0,0 1 0,0-1 16,0-21-16,0 22 0,0-22 16,21 0-16,21 0 0,-21-21 0,22 21 15,-1-21-15,22 0 0,-1 0 16,1 0-16,-1 0 0,1 0 15,20-21-15,-20 21 0,-1-21 0,22 0 16,-22 0-16,1-1 0,-1-20 0,1 21 16,-22 0-16,43-43 15,-43 22-15,-21 0 0,1 20 0,-1-20 16,-21 21-16,0-21 0,0 20 0,0-20 16,0 21-16,0 0 0,0 0 15,-21-1-15,-1 22 0,1 0 0,0 0 16,-21 0-16,21 22 0,-22-1 15,22 0-15,-21 0 0,21 0 16,-22 22-16,22-1 0,-21-21 0,21 21 16,-1 1-16,1-1 0,0 0 0,21-20 15,0 20-15,0-21 0,0 21 16,0-20-16,0-1 0,21-21 0,-21 21 16,21-21-16,22 0 0,-22 0 15,0 0-15,43-21 0,-43 0 16,21-1-16,-21 1 0,22-21 0,-22 0 15,21-1-15,0 1 0,-20 0 16,20-1-16,-21 1 0,0-22 16,22 1-16,-22-1 0,0 1 0,-21-1 15,21 1-15,-21-22 0,0 22 16,0 20-16,0-20 0,0 21 0,0 20 16,0 1-16,0 0 0,-21 21 15,21 21-15,0 22 0,-21-1 16,21 0-16,-21 22 0,21-1 0,0 1 15,0-22-15,0 22 0,0-1 0,0 1 16,0-1-16,0-21 0,0 22 16,0-22-16,0 1 0,0-1 0,0 0 15,21 43-15,0-64 0,0 0 16,0 0-16,22 1 0,-22-22 16,21 0-16,22 0 0,-22 0 15,21-22-15,1 1 0</inkml:trace>
  <inkml:trace contextRef="#ctx0" brushRef="#br0" timeOffset="64763.15">7916 11705 0,'-21'21'32,"21"-42"-32,0 0 0,21 0 15,0 0-15,22-22 0,-22 22 0,0-21 16,21 21-16,-20-22 0,20 1 15,-21 0-15,0-1 0,0 1 16,-21-21-16,0 20 0,0 1 0,0 21 16,0-22-16,0 1 0,0 21 15,0 0-15,-21 0 0,0 21 0,0 0 16,0 0-16,0 0 16,-1 21-16,22 0 0,-21 21 0,0 22 15,0-1-15,21 1 0,0 20 0,0 1 16,-21-21-16,21 41 0,-21-20 15,21 0-15,-22 21 0,22-1 0,-42 107 16,21-106-16,0 21 0,0-21 16,-1 0-16,1 21 0,0-22 15,0 107-15,21-127 0,-21-1 16,21 1-16,0 0 0,0-1 0,0-20 16,0-22-16,21 1 0,-21-1 0,21-21 15,0 0-15,22-21 0,-22 0 16,0-21-16,21 0 0,1 0 15,-22-22-15,21 1 0,0 0 0,1-22 16,-1 1-16,0-1 0,1-20 16,-1 20-16,0-42 0,1 22 0,-22-1 15,0 0-15,-21-21 0,0 22 0,0-1 16,0 22-16,-21-22 0,0 21 16,-22-20-16,1 41 0,0-20 0,-1 21 15,-20 20-15,21-20 0,-22 21 0,22 0 16,-22 21-16,22-21 0,0 21 15,20 0-15,1 0 0,0-22 0,0 22 16,21-21 0,21 0-1,0 21-15,22-21 0,-22 21 0,21-21 16,0 0-16,1 21 0,-1-22 16,0 1-16,1 0 0,-1 0 0,0 0 15,1 0-15,20-22 0,-42 22 16,1 0-16,-1 0 0,0 0 15,-21-1-15,0 1 16,0 0 0,-21 42-1,0-21-15,21 21 0,-22 1 16,22-1-16,0 0 0,0 0 16,0 21-16,0-20 0,0 20 0,0-21 15,0 0-15,0 22 0,22-22 0,-1 0 16,0 0-16,0 0 0,0 0 15,22-21-15,-22 0 0,21 0 0,0 0 16,-20 0-16,20-21 0,0 21 16,1-21-16,-1 0 0,-21 0 0,21 0 15,22-22-15,-43 22 0,0 0 16,-21-21-16,0 20 0,0 1 16,0-21-16,0 21 0,-21-22 0,0 22 15,-21-21-15,20 21 0,1 0 16,-21-1-16,21 1 0,-22 21 15,22 0-15,-21 0 0,21 0 0,0 0 16,-1 21-16,1 1 0,21-1 0,0 0 16,0 0-16,0 0 0,0 0 15,0 1-15,0 20 0,43 0 16,-22-42-16,0 21 0,21 1 16,1-22-16,-1 0 0,0 0 0</inkml:trace>
  <inkml:trace contextRef="#ctx0" brushRef="#br0" timeOffset="65138.21">9313 11684 0,'0'0'15,"-21"-21"-15,0 0 0,21 0 16,-21-1-16,0 1 0,21 0 16,0 0-16,0 0 0,0 0 15,0-1-15,0 1 16,21 21-16,0 0 0,0 0 15,21 0-15,-20 21 0,-1 1 16,0-1-16,0 21 0,0-21 16,0 22-16,1-22 0,-1 21 15,0 0-15,-21-20 0,0 20 0,0-21 16,0 21-16,0-20 0,0-1 16,0 0-16,0 0 0,0-42 31,0 0-16,0 0-15,0-1 0,0 1 0,0 0 16,0 0-16,21 0 0,-21-22 16,21 22-16,-21-21 0,21 0 0,1-1 15,-1-20-15,0 42 0,-21-1 16,21 1-16,0 0 0,0 0 16,1 21-16,-1 0 0</inkml:trace>
  <inkml:trace contextRef="#ctx0" brushRef="#br0" timeOffset="67147.07">11176 11832 0,'0'0'0,"-21"0"0,0 0 0,-1 21 0,1 1 32,0-22-17,21-22 1,0 1 0,0 0-16,0 0 0,0 0 15,21 0-15,0-22 0,1 22 0,-1-21 16,21-1-16,-21 1 0,22-21 0,-22 20 15,21-20-15,0-1 0,-20 22 16,20-22-16,-21 22 0,21 21 0,-20-21 16,-1 20-16,21 1 0,-21 0 15,0 21-15,1 0 0,-22 21 16,21 0-16,-21 1 0,0-1 16,0 0-16,0 21 0,0-21 15,0 1-15,0-1 0,0 0 0,0 0 16,0 0-16,0 0 0,0-42 47,21 0-47,-21 0 15,0-21-15,0 20 0,0 1 0,0 0 16,0-21-16,-21 21 0,0-1 0,-1 1 16,22 0-16,-21 21 15,0-21-15,0 21 0,0 0 16,0 0-16,-1 0 0,1 21 0,0 21 15,0-20-15,0 20 0,0 21 16,-1 1-16,1-22 0,0 22 0,0-1 16,21 1-16,-21-1 0,21 1 15,0-22-15,0 0 0,0 22 0,0-22 16,0 1-16,21-22 0,0 21 0,0-21 16,0 0-16,22 1 0,-22-1 15,21-21-15,1 0 0,20 0 16,-21 0-16,1-21 0,20-1 0,-20 1 15,-1 0-15,0 0 16,43-21-16,-43-1 0,-21 22 16,22-21-16,-22 21 0,0-22 0,0 22 15,0-21-15,1 21 0,-22-1 16,0 1-16,0 0 0,0 42 31,0 0-31,-22 1 0,1-1 16,0 0-16,21 0 0,0 21 0,0-20 15,-21 20-15,21 21 16,0-41-16,0 20 0,0-21 16,21 0-16,0 0 0,0 1 0,1-1 15,-1-21-15,21 0 0,-21 0 0,22 0 16,-1 0-16,21-21 16,-20 21-16,-1-22 0,0 1 0,-20-21 15,20 21-15,-21 0 0,21-1 0,-20-20 16,-1 21-16,-21-21 0,0 20 15,0-20-15,0 0 0,0 21 0,0-22 16,-21 1-16,-22 21 0,22-22 16,0 22-16,-21 0 0,-1 21 0,22 0 15,-64 0-15,43 0 0,0 21 16,21 22-16,-22-22 0,22 21 16,-42 22-16,63-22 15,0 0-15,0 1 0,0-22 0,0 21 16,0 0-16,0-20 0,42-1 15,-21 0-15,21 0 0,-20 0 0,20-21 16,21 0-16,-20 0 0,-1 0 0,0 0 16,1 0-16,20 0 0,-20-21 15,-1 0-15,0 0 0,22-22 16,-43 1-16,21 21 0,-21 0 0,1 0 16,-22-22-16,0 22 0,21 0 15,-21 0-15,0 0 0,0-1 0,0 44 47,-21-1-47,21 0 0,0 0 0,0 0 16,0 0-16,0 1 0,-22-1 0,22 0 15,0 21-15,0-21 0,-21 1 16,21-1-16,0 0 0,0 0 16,0-42 15,0 0-31,0 0 15,21-22-15,1 22 16,-1 0-16,0 0 0,-21-22 16,21 22-16,0-21 0,0 21 0,1-22 15,-1 22-15,0 0 0,0 0 16,0 21-16,0 0 0,1 0 16,-1 0-16,0 21 0,-21 21 15,21-20-15,-21-1 0,0 0 16,21 21-16,-21-21 0,21 22 0,-21-22 15,0 0-15,0 21 0,22-20 0,-22-1 16,21 0-16,-21 0 0,0 0 16,21-21-16,0 0 0,0 0 15,0 0-15,1-21 16,-1 21-16,-21-21 0,21 0 16,0 0-16,0-1 0,0-20 15,1 21-15,-1 0 0,0-22 0,0 22 0,0-21 16,0 0-16,1 20 15,-1-20-15,0 21 0,0 0 0,-21 0 16,21-1-16,0 22 0,-21 22 16,0-1-16,0 0 15,0 0-15,0 21 0,0-20 0,0-1 16,0 21-16,0-21 0,-21 0 0,21 22 16,0-22-16,0 0 0,0 0 15,0 0-15,21 1 0,-21-1 0,22-21 16,-1 21-16,0-21 0,0 0 0,21 0 15,-20 0-15,20 0 16,-21 0-16,21 0 0,1 0 0,-1-21 16,0 0-16,1 21 0,-1-22 0,-21 1 15,22-21-15,-22 21 0,0 0 16,0-22-16,0 22 0,0-21 0,1 21 16,-22-22-16,21 22 0,-21-21 0,0 21 15,0-1-15,0 44 31,-21-1-31,21 0 0,-22 21 16,1 1-16,21-1 0,-21 0 16,21 1-16,-21 20 0,0 1 0,0-1 15,-1 22-15,22-22 0,-21 22 16,0-22-16,21 22 0,-21-21 0,21 20 16,0 1-16,-21 0 0,0 147 15,-1-168-15,1 21 0,21-22 16,-21-21-16,21 22 0,0-22 15,0 1-15,-21-22 0,0 21 0,21-21 16,-21 0-16,21-42 31,0 0-31,0 0 0,0 0 16,0-22-16,0 22 0,0-42 0,0 20 16,21-20-16,0-1 0,0 1 15,-21-22-15</inkml:trace>
  <inkml:trace contextRef="#ctx0" brushRef="#br0" timeOffset="67403.09">14139 11726 0,'0'0'15,"0"-42"-15,0 0 0,0-1 0,0 22 0,0-21 16,0 21-16,0 0 0,21-1 16,1 22-16,20-21 0,-21 21 0,21 0 15,1 0-15,-1 0 0,0 0 0,1 21 16,-1 1-16,0-1 0,1 0 15,-1 0-15,-21 21 0,0-20 16,1 20-16,-22 0 0,0-21 0,0 22 16,-22-22-16,1 21 0,-21-21 15,0 1-15,20-1 0,-41 0 0,21 0 16,-1 0-16,-20-21 0,20 0 0,1 0 16,0 0-16,21 0 0,-22 0 15,22 0-15,0-21 0,21 0 0</inkml:trace>
  <inkml:trace contextRef="#ctx0" brushRef="#br0" timeOffset="68840.42">15261 11134 0,'-42'-64'15,"42"85"1,0 1 0,-21-1-16,21 21 0,0 0 15,-22-20-15,22 20 0,0 0 0,0 22 16,0-22-16,-21 0 0,21 1 0,-21-22 16,21 21-16,0 1 0,0-22 15,0 0-15,0 0 0,0 0 16,0 0-16,21 1 0,0-1 0,1-21 15,-1 0-15,0 0 0,21 0 16,-21 0-16,22 0 0,-22 0 0,21-21 16,1 21-16,-1-22 0,0 1 0,-21 0 15,22-21-15,-1 21 0,-21-1 16,0-20-16,1 0 0,-1 21 0,0-22 16,-21 22-16,0-21 0,0 21 15,0-1-15,-21 22 16,0 0-16,-1 0 0,1 22 15,0-1-15,0 21 0,0-21 16,21 22-16,-21-22 0,-1 21 16,1 22-16,0-43 0,21 21 15,0-21-15,0 0 0,0 1 16,0-1-16,42 0 0,-20 0 0,-1 0 16,0-21-16,21 0 0,-21 0 0,22 0 15,-1 0-15,0 0 0,1 0 16,-1 0-16,0-21 0,1 21 0,-1-21 15,22 0-15,-22-22 0,0 22 0,1-21 16,-22 21-16,21-22 0,-21-20 16,0 21-16,1-1 0,-1-20 15,0-1-15,-21 22 0,21-22 0,-21 22 16,0 0-16,0 21 0,0-1 16,0 1-16,0 0 0,-21 21 0,0 0 15,0 0-15,21 21 0,-43 0 0,43 1 16,-42 20-16,21 0 0,0 1 15,21 20-15,-22-21 0,1 1 0,21-1 16,0 22-16,0-22 0,0-21 0,0 21 16,0 1-16,0-22 0,0 0 15,21 21-15,1-20 0,-1-22 0,21 21 16,22 0-16,-22-21 0,0 0 16,1 0-16,20 0 0,-21 0 15,43-21-15,-43 0 16,1 21-16,-1-22 0,0 1 0,-20-21 15,41 0-15,-63-1 16,21 22-16,-21-21 0,0 21 0,0-22 16,0 22-16,0 0 0,-21 21 15,0 0-15,0 0 16,0 0-16,-1 21 0,1 0 0,0 0 16,0 1-16,21-1 0,0 0 15,0 21-15,0-21 0,0 1 0,0-1 16,0 0-16,0 0 0,21 0 0,0 0 15,22-21-15,-22 22 16,21-1-16,-21-21 0,22 0 0,20 0 16,22 0-16,-22 0 0,1 0 15,-1 0-15,-20 0 0,20-21 16,1 21-16,-1-22 0,-21 1 0,1 0 16,-1 0-16,0 0 0,1-22 0,-22 22 15,0-21-15,0 21 0,-21-22 16,0 1-16,0 21 0,0-21 0,0 20 15,0 1-15,-21-21 0,0 21 16,0 21-16,0 0 16,-22 0-16,1 0 0,21 21 0,-22 0 15,1 21-15,0-20 0,-1 20 0,1-21 16,21 21-16,-21 1 0,20-22 16,1 21-16,0-21 0,0 22 0,21-22 15,0 0-15,0 0 0,0 0 0,0 1 16,21-1-16,0-21 0,0 0 15,1 0-15,20 0 0,-21 0 0,21 0 16,1 0-16,-22 0 0,21-21 0,-21-1 16,22 1-16,-22 0 0,21 0 15,-21-21-15,1-1 0,-1 1 0,0 0 16,21-85-16,-21 63 16,-21 1-16,22-1 0,-22 1 0,21-1 15,-21 22-15,0-1 0,0 1 16,0 0-16,0-1 0,0 22 15,-21 21-15,-1 0 16,1 0-16,0 43 0,0-22 0,0 21 16,0 0-16,-1 64 15,22-42-15,0-1 0,0 22 0,0-22 16,0 1-16,0-22 0,0 22 0,0-22 16,0 22-16,0-22 0,0-21 15,22 21-15,-22-20 0,21-1 0,0 0 16,-21 0-16,21-21 0,0 0 0,0 0 15,1 0-15,-1 0 0,0 0 16,0-21-16,0 0 0,0 0 16,1-1-16,-1 1 0,-21-21 0</inkml:trace>
  <inkml:trace contextRef="#ctx0" brushRef="#br0" timeOffset="69042.78">15706 11176 0,'0'0'0,"-127"64"15,127-43 1,21 0-16,0-21 0,21 0 16,1 0-16,20 0 0,1 0 15,20 0-15,1 0 0,0 0 0,20 0 16,1-21-16,-21 0 0,21 21 0</inkml:trace>
  <inkml:trace contextRef="#ctx0" brushRef="#br0" timeOffset="69679.07">19389 10774 0,'0'0'16,"-22"0"-16,1-21 0,0 21 0,0 0 15,0 0-15,0 0 0,-1 0 0,22 21 16,-21 0-16,0 0 0,21 22 0,0-1 15,0 0-15,0 22 0,0-1 16,0 1-16,0-1 0,0 1 16,0-1-16,0 1 0,0-1 0,0 1 15,-21-22-15,21 0 0,-21 1 16,21-1-16,-21-21 0,21 0 0,0 1 16,0-1-16,0-42 31,0-1-31,-22 1 0,22 0 15,0 0-15,0 0 0,0-22 0,0 1 16,0 21-16,22-21 0,-1-1 16,0-20-16,0 20 0,21 1 0,1 0 15,-1-1-15,22 22 0,-1-21 16,1 42-16,-1 0 0,1 0 16,-1 0-16,-21 0 0,1 21 0,-1 21 15,0 1-15,1-1 0,-22 0 16,-21 1-16,0-1 0,0 0 0,-42 43 15,20-64-15,-20 22 0,-21-22 16,20 21-16,-20-21 0,20 0 16,-20-21-16,21 22 0,-1-22 0,1 0 15,-22 0-15,43 0 0,0 0 16,42-22 0,0 1-16,1 21 0,20-21 15,0 0-15,1 21 0,20-21 16,1 0-16,-1-1 0,1 22 15,-1-21-15,1 0 0</inkml:trace>
  <inkml:trace contextRef="#ctx0" brushRef="#br0" timeOffset="70095.02">20532 11324 0,'42'-42'0,"-84"84"0,105-105 0,-63 42 16,0-1-16,0 1 0,0 0 16,-21 0-16,0 0 0,0 21 0,-22 0 15,22 0-15,-21 0 0,-1 0 0,22 21 16,-21 0-16,0 0 0,20 22 15,1-1-15,-21-21 0,21 21 16,0 1-16,-1-1 0,22 0 0,0 1 16,-21-22-16,21 21 0,0-21 15,0 1-15,0-1 0,0 0 0,21-21 16,1 0-16,-1 21 0,0-21 16,0 0-16,21 0 0,-20 0 0,20-21 15,-21 21-15,21-21 0,-20 0 0,20-1 16,-21 1-16,0 0 0,0 0 15,1-21-15,-1 20 0,-21-20 0,0 0 16,0-1-16,0 22 0,0-21 16,0 21-16,0 0 0,0-1 0,0 44 15,-21-1 1,-1 0-16,22 21 0,0-21 16,0 22-16,0-1 0,-21-21 15,21 22-15,0-22 0,0 21 0,0-21 16,0 0-16,21 1 0,1-1 15,-22 0-15,21-21 0,21 21 0,22-21 16,-22 0-16,0 0 0,1 0 16,-1 0-16,0 0 0,1 0 15</inkml:trace>
  <inkml:trace contextRef="#ctx0" brushRef="#br0" timeOffset="71822.35">21251 11197 0,'0'-21'0,"0"42"0,0-84 0,0 42 0,0-22 15,0 22-15,-21 21 16,0 0-16,0 0 0,0 21 0,21 0 16,-22 22-16,1-1 0,0-21 15,0 22-15,0 20 0,0-21 0,-1 1 16,1-1-16,21 0 0,0-20 0,0 20 16,0-21-16,0 21 0,0-20 15,21-1-15,1 0 0,-1 0 0,0-21 16,0 0-16,0 0 0,22 0 0,20 0 15,-21 0-15,1-21 16,-22 0-16,21 0 0,1-1 16,20-41-16,-42 21 0,22-1 15,-22 1-15,21-22 0,-21 1 16,0 21-16,1-22 0,-1 1 0,0-1 16,-21 22-16,21-1 0,-21 1 0,21 21 15,-21-21-15,0 63 16,0 0-1,-21 21-15,0-21 0,0 22 16,0 20-16,21-20 0,-22-1 16,1 21-16,21-20 0,0-1 0,-21 0 15,0 1-15,0-1 0,21-21 16,0 22-16,-21-22 0,21 0 0,-22-21 16,22 21-16,-21-21 0,21-21 31,21 0-31,1 21 0,-1-21 15,0-22-15,21 22 0,-21 0 16,22 0-16,-22-22 0,21 22 0,1-21 16,-22 21-16,0 0 0,0 21 0,0-22 15,0 22-15,-21 22 16,-21-1 0,0 0-16,-21 0 0,21-21 15,-22 21-15,22 0 0,-21 1 0,-1-1 16,22 0-16,-21-21 0,21 21 15,-22 0-15,22 0 0,0-21 16,0 22-16,21-1 0,0 0 0,0 0 16,0 0-16,0 0 0,42 1 15,-21-22-15,1 21 0,20-21 16,0 0-16,-21 21 0,22-21 0,-1 0 16,0 0-16,22 0 0,-22 0 0,1 0 15,-1 0-15,0-21 0,1 21 16,-1-21-16,0-1 0,-21 22 0,22-21 15,-22 0-15,0-21 0,0 21 0,0-1 16,1-20-16,-1 21 0,0-43 16,-21 22-16,0 21 15,0 0-15,0 0 0,-21 21 16,0 21 0,-1-21-16,1 42 0,0-21 0,0 0 15,0 22-15,0-22 0,-1 21 16,22-21-16,0 22 0,0-22 0,0 0 15,0 21-15,0-20 0,0-1 0,22-21 16,-1 21-16,0 0 0,0-21 16,0 0-16,22 0 0,-1 0 15,0 0-15,1 0 0,-1 0 0,0 0 16,1-21-16,20 21 0,-21-21 16,1 0-16,-1-1 0,0-20 0,-20 21 15,20 0-15,-21-22 0,0 1 16,0 21-16,1-21 0,-22 20 0,0 1 15,-22 21 1,1 0-16,0 0 0,0 43 16,21-22-16,-21 0 0,0 0 0,-1 0 15,1 22-15,21-22 0,0 0 16,-21 0-16,21 0 0,-21 0 0,21 1 16,0-1-16,21-21 31,0 0-16,0-21-15,1-1 0,-1 1 0,0 21 16,21-21-16,-21 0 0,1 0 16,20 0-16,-21-1 0,43-20 15,-43 21-15,0 21 0,0 0 0,0 0 16,-21 21 0,0 0-16,0 0 15,0 1-15,0-1 16,0 0-16,0 0 0,0 0 0,21 0 15,1-21-15,-1 22 0,0-1 16,21-21-16,-21 21 0,22 0 16,-1-21-16,0 0 0,1 0 0,-1 0 15,22 0-15,-22 0 0,0 0 16,1 0-16,-22-21 0,21 0 16,0-22-16,-20 22 0,-1 0 15,-21-21-15,21-1 0,-21 1 16,0 21-16,0-21 0,0-1 0,-21 22 15,0 0-15,-1 0 0,1 21 0,0 0 16,-21 0-16,21 21 0,-22 0 16,1 0-16,0 0 0,20 1 15,-20 20-15,0 0 0,21-21 0,-1 22 16,1-22-16,0 21 0,21-21 16,0 1-16,0-1 0,0 0 0,0 21 15,21-21-15,0-21 16,1 0-16,20 0 15,-21 0-15,0 0 0,0 0 0,1-21 16,20 0-16,-21 21 0,0-42 0,22 21 16,-22-1-16,0-20 0,21 0 15,-21-1-15,1-20 0,-1 21 16,0-22-16,21 1 0,-21-1 0,1 1 16,-1-1-16,21 22 0,-21-22 15,0 1-15,1 20 0,-1 1 0,-21 21 16,0-21-16,-21 42 15,-22 21-15,22 0 16,-21 21-16,-1 1 0,1 20 16,0 1-16,-1-1 0,22 1 0,-21 20 15,21-20-15,0 20 0,-1-20 0,22-1 16,0 1-16,-21-1 16,21-20-16,0-1 0,0 0 0,0 1 0,0-1 15,21-21-15,1 0 0,-1 1 16,0-22-16,0 0 0,21 0 0,1 0 15,-1 0-15,0 0 0,1 0 16,-1 0-16,-21-22 0,22 1 0</inkml:trace>
  <inkml:trace contextRef="#ctx0" brushRef="#br0" timeOffset="73582.85">15240 13018 0,'0'0'0,"-21"0"0,0 0 15,-1 0-15,22-22 31,22 1-31,-1 0 0,0 0 16,0 0-16,0 0 0,0-1 0,1 1 16,-1-21-16,-21 21 0,0 0 15,0-22-15,0 22 0,-21-42 16,-1 41-16,1 1 0,-21 0 16,21 21-16,-22 0 0,1 0 0,0 0 15,21 21-15,-22-21 0,1 43 0,21-22 16,-22 21-16,22 22 0,0-22 0,0 21 15,0-20-15,0-1 0,21 22 16,0-22-16,0 0 0,0 1 16,0-1-16,0-21 0,21 0 15,0 0-15,0-21 0,21 0 16,-20 0-16,20 0 0,-21 0 0,21 0 16,-20 0-16,20-21 0,0 0 0,-21 0 15,22 0-15,-22-22 0,21 22 16,-21-21-16,1 0 0,-22-1 15,0 1-15,21 0 0,-21-22 0,0 22 16,0-1-16,0 22 0,0 0 16,0 0-16,0 0 0,0 42 15,0 0-15,0 0 16,0 22-16,-21-1 0,21 0 0,0 1 16,0-1-16,0 0 0,0 1 15,0-1-15,0 0 0,0-21 0,0 22 16,21-22-16,21 0 0,-21 0 0,0 0 15,22 1-15,-22-22 0,21 0 16,1 0-16,-22 0 0,21 0 0,0-22 16,-20 1-16,20 21 0,-21-21 0,0 0 15,0-21-15,1 20 0,-1 1 16,0-21-16,0 0 0,-21 20 0,21-20 16,-21 0-16,0-1 0,0 1 15,0-21-15,0 41 0,0 1 16,0 42-1,0 1-15,0-1 16,0 21-16,-21 0 0,21-20 0,0 20 16,0 0-16,0 1 0,0-1 0,0 0 15,0-21-15,0 1 0,0 20 16,0-21-16,21-21 0,-21 21 0,21-21 16,1 21-16,-1-21 0,21 0 15,-21 0-15,0 0 0,22-21 0,-22 0 16,21 0-16,-21 0 0,22 0 0,-22-1 15,21 1-15,-21-21 0,22 21 16,-22-22-16,0 22 0,0-21 16,0 0-16,1-1 0,-22 22 0,0-21 15,0 21-15,0 42 32,-22 0-32,1 21 0,21-21 15,-21 22-15,0-22 0,0 21 0,21 1 16,-21-1-16,-1-21 0,22 21 0,0-20 15,0 20-15,0-21 0,0 0 16,0 0-16,22 1 0,-1-1 0,21-21 16,-21 0-16,22 0 0,-1 0 15,0 0-15,1 0 0,-1 0 16,-21 0-16,21-21 0,1-1 0,-1 1 16,0 0-16,1-21 0,-1 21 0,-21-22 15,22 1-15,-22-22 0,21 22 16,-21-21-16,0-1 0,1 22 0,20-64 15,-21 42-15,0 22 16,-21 0-16,21 21 0,-21-1 0,0 1 16,0 0-16,-21 42 15,0 0-15,0 22 0,0-22 16,0 21-16,21 1 0,-22-1 0,1 21 16,0-20-16,21 20 0,0-20 15,0-1-15,0 0 0,0 1 0,0-1 16,0 0-16,0-21 0,21 1 0,-21-1 15,21 0-15,1 0 0,20-21 16,-21 0-16,21 0 0,-20 0 16,20 0-16,0 0 0,1 0 0,-1-21 15,0 0-15,1 0 0,-1-1 16,-21 1-16,21 0 0,-20-21 0,20 21 16,-21-22-16,0 1 0,0 21 15,-21 0-15,0-1 0,0 1 0,0 0 16,-21 42-1,0 0-15,21 1 0,-21-1 16,0 21-16,21-21 0,-21 0 0,21 22 16,0-22-16,0 0 0,0 0 15,0 22-15,0-22 0,0 0 16,0 0-16,21-21 0,0 0 16,0 21-16,0-21 0,22 0 0,-1 0 15,-21 0-15,21 0 0,1-21 16,-22 21-16,21-21 0,-21 0 0,22 0 15,-22-22-15,0 22 0,0 0 16,-21-21-16,0-1 0,0 1 0,0 21 16,0-22-16,0 1 0,-21 21 15,0 0-15,0 0 0,-22-1 0,22 22 16,0 0-16,-21 0 0,21 0 16,-22 22-16,22-1 0,0 0 0,0 0 15,-22 0-15,22 0 0,0 1 16,-21-1-16,21-21 0,-1 21 0,1 0 15,0 0-15,0-21 0,0 0 16,0 0-16,-1 0 16</inkml:trace>
  <inkml:trace contextRef="#ctx0" brushRef="#br0" timeOffset="73763.75">16531 12764 0,'-42'0'0,"84"0"0,-84-22 0,42 1 16,21 21 0,0-21-16,0 21 0,22 0 0,-1 0 15,0 0-15,1 0 0,20-21 16,1 21-16,-1 0 0,1 0 0,-1 0 16,1-21-16,20 21 0,1-21 0</inkml:trace>
  <inkml:trace contextRef="#ctx0" brushRef="#br0" timeOffset="74594.78">18246 13060 0,'0'0'0,"-22"-21"0,22 0 0,0-1 16,0 1-16,0 0 0,0 0 16,22 0-16,-1 0 0,0 21 15,21 0-15,1-22 0,-22 22 0,21 0 16,0 0-16,1 22 0,-22-1 15,21 0-15,-21 0 0,22 0 0,-22 22 16,0-22-16,-21 21 0,0-21 0,0 22 16,0-22-16,0 0 0,-21 0 15,0 21-15,0-20 0,-1-22 0,1 21 16,0 0-16,0-21 0,0 0 0,0 0 16,-1 0-16,1 0 15,21-21-15,0 0 16,0-1-16,0 1 15,0 0-15,0-21 0,21 21 16,1-22-16,-1 22 0,0-21 0,0-1 16,21 1-16,-20 21 0,20-21 15,0-1-15,1 22 0,-22 0 0,21 0 16,0 21-16,1 0 0,-22 0 16,21 21-16,-21 0 0,1 0 0,-1 0 15,0 22-15,0-1 0,0-21 0,0 22 16,-21-1-16,0 0 0,0-21 15,0 22-15,0-22 0,0 0 0,0 0 16,0 0-16,0 1 0,-21-1 16,0-21-16,0 0 15,21-21 1,0-1-16,0 1 16,0 0-16,21 0 0,0 0 15,-21-22-15,43 22 0,-22-21 0,0 0 16,21-1-16,-21 1 0,22 0 0,-1 20 15,0-20-15,22 21 0,-22 0 16,1 0-16,-1 21 0,-21 0 0,21 21 16,-20 0-16,-1 0 15,0 21-15,-21-20 0,0 20 0,0 0 16,0 1-16,0-22 0,0 21 0,-21 0 16,0-20-16,-1 20 0,1-21 15,0 0-15,0 0 0,0 1 0,21-1 16,21-21 15,21 0-31,-21 0 0,22 0 0,-1 0 16,0 0-16,1 0 0,-1-21 15</inkml:trace>
  <inkml:trace contextRef="#ctx0" brushRef="#br0" timeOffset="76178.88">20489 13018 0,'0'0'0,"21"-22"0,1-20 16,-22 21-16,0 0 0,0-22 15,0 22-15,-22 0 0,1-21 16,0 21-16,0-1 0,0 1 0,-22 0 16,22 21-16,-21 0 0,21 0 0,-22 0 15,1 21-15,21 0 0,-21 22 16,20-22-16,1 21 0,0 1 0,-21-1 16,21 0-16,-1 1 0,22-1 15,-21 0-15,21-21 0,0 22 0,0-22 16,0 0-16,0 0 0,21 0 15,1-21-15,-1 22 0,0-22 16,0 0-16,0 0 0,22 0 0,-1 0 0,-21 0 16,21-22-16,-20 22 0,20-21 15,-21 0-15,21 0 0,-20 0 16,-1-22-16,0 22 0,0-21 0,0 0 16,0-1-16,-21 1 0,0 0 15,0-1-15,0 22 0,22 0 0,-22 0 16,0 0-16,0 42 15,-22 0-15,1 21 16,21-21-16,0 22 0,-21-22 0,21 21 16,-21 1-16,21-22 0,0 21 15,0-21-15,0 22 0,0-22 16,0 0-16,21 0 0,0 0 0,22 0 16,-22-21-16,0 22 0,21-22 15,-21 0-15,22 0 0,-1 0 0,0 0 16,-20 0-16,20-22 0,-21 22 0,21-21 15,-20 0-15,-1 0 0,0-21 16,0 20-16,0-20 0,0 0 0,-21-1 16,22-20-16,-1 21 0,-21-22 15,21 1-15,-21 20 0,21-20 0,-21 20 16,21 1-16,-21 0 0,21-1 0,-21 22 16,0 0-16,0 0 15,-21 42 1,0 21-16,0-20 0,0 20 0,21 0 15,-21 1-15,-1 20 0,1-21 16,0 22-16,21-22 0,-21 1 0,21-1 16,0 0-16,0 1 0,0-1 15,0-21-15,0 21 0,0-20 16,21-1-16,0 0 0,0 0 0,1-21 16,-1 0-16,0 0 0,0 0 0,0 0 15,0 0-15,1 0 0,20 0 0,-21-21 16,0 0-16,22 0 0,-22-1 15,0 1-15,21 0 0,-21-21 16,22-1-16,-22 22 0,0-21 0,0 21 16,0-22-16,1 22 0,-22 0 15,0 0-15,0 42 16,-22-21 0,1 21-16,0 0 0,0 22 0,0-22 15,21 0-15,0 21 0,-21-20 0,21-1 16,0 0-16,0 21 0,0-21 15,0 1-15,0-1 0,21 0 16,0 0-16,0-21 0,0 0 0,22 21 16,-22-21-16,21 0 0,0 0 15,1 0-15,-22 0 0,21-21 16,1 21-16,-22-21 0,21 0 16,0 0-16,-20-1 0,-1 1 0,21 0 15,-21-21-15,0 21 0,1 21 0,-22-22 16,0 1-16,21 21 0,-21 21 15,0 1 1,0-1-16,-21 0 0,-1 0 16,22 0-16,0 0 0,-21 1 0,0-22 15,21 21-15,0 0 0,0 0 16,0 0-16,0 0 0,21-21 16,0 22-16,1-22 15,-1 0-15,0 0 16,0 0-16,0 0 0,0-22 15,1 1-15,-22 0 0,21 0 16,-21 0-16,0 0 0,0-1 16,0-20-16,0 21 0,0-21 0,0 20 15,-21-20-15,-1 21 0,1 0 0,0 0 16,0-1-16,0 1 0,0 0 16,21 0-1,21 21 1,0 0-16,0 0 0,0 0 15,22 0-15,-22 0 0,0 21 16,21-21-16,-21 21 0,1-21 16,-1 21-16,0 1 0,0-1 0,0 0 15,-21 0-15,0 0 0,0 22 16,0-22-16,0 0 0,0 0 0,0 21 16,0-20-16,0-1 0,0 0 0,0 0 15,0 0-15,-21-21 0,21 21 16,-21 1-16,0-22 0,0 0 15,21-22 17,0 1-32,0 0 15,0 0-15,0 0 0,0 0 16,0-1-16,21 1 0,0-21 16,0 21-16,0-22 0,22 1 0,-1 0 15,0 21-15,1-22 0,-1 1 16,0 21-16,1 0 0,20-1 0,-21 22 15,1 0-15,-22 22 0,0-1 16,0 0-16,-21 21 0,0 1 0,0 41 16,0-41-16,-21-1 0,21 0 15,-21-21-15,-21 22 0,20-22 16,1 0-16,0 0 0,0 0 16,0 1-16,0-1 0,-1-21 0,1 0 15,0 0 1,21-21-16,0-1 15,-21 1-15</inkml:trace>
  <inkml:trace contextRef="#ctx0" brushRef="#br0" timeOffset="76370.77">22034 12467 0,'-21'-21'16,"42"42"-16,-63-42 0,21 21 0,0-21 15,0 21-15,-1 0 0,1 0 16,0 0-16,0 21 31,0-21-15,0 21-16,-1-21 0</inkml:trace>
  <inkml:trace contextRef="#ctx0" brushRef="#br0" timeOffset="76534.67">20510 12658 0,'0'0'0,"170"0"16,-86 21-16,1-21 16,0 21-16,21-21 0,-22 0 15,43 0-15,-21 0 0,0 0 0,0 0 16</inkml:trace>
  <inkml:trace contextRef="#ctx0" brushRef="#br0" timeOffset="77574.59">1058 14944 0,'0'0'0,"-21"0"0,0 21 0,0-21 0,21 21 16,42-21-1,-21 0-15,43 0 16,-1 0-16,1 0 0,20-21 16,22 0-16,-21 21 0,21-21 0,0-1 15,-1 22-15,-20-21 0,21 0 16,0 21-16,0-21 0,-1 21 0,-20 0 15,0-21-15,-22 21 0,1 0 16,-22 0-16,-21 0 0,0 0 0,-21-21 31,-42 21-31,21 0 0,-21 0 16,-1-22-16,1 1 0,0 21 16,-1-21-16,1 21 0,0-21 0,-1 21 15,1-21-15,21 0 0,0 21 16,-1-22-16,1 22 0,21-21 0,21 21 31,1 0-15,-1 0-16,21 21 15,-21 1-15,0-1 0,1 0 0,-22 0 16,0 21-16,0-20 0,0 41 16,-22-42-16,1 22 0,-21-22 15,21 0-15,-22 21 0,1-21 16,21 1-16,-21-1 0,20-21 0,22 21 15,22-21 1,-1-21-16</inkml:trace>
  <inkml:trace contextRef="#ctx0" brushRef="#br0" timeOffset="78384.13">3852 15092 0,'0'0'0,"-21"0"0,21-21 31,21 0-31,0 21 16,1-22-16,-1 1 0,0 0 15,21 0-15,1 0 0,-22-22 0,21 22 16,0-21-16,1 21 0,-1-22 16,22-20-16,-22 21 0,-21-1 15,0 1-15,0 0 0,-21-1 16,0 1-16,0 0 0,0-1 0,0 22 15,-21-21-15,0 21 0,0-22 16,0 22-16,0 21 0,-1-21 0,1 0 16,0 21-16,0 0 0,-21 0 15,20 0-15,1 21 0,0 0 16,0 21-16,0 1 0,0-1 0,-1 22 16,1 20-16,0-20 0,0 20 15,0-20-15,21 21 0,-21 20 0,-1-20 16,1 21-16,0 0 0,0 0 15,0-1-15,0 1 0,-1 0 0,-20 85 16,21-86-16,0 1 16,0-21-16,-1 0 0,1-1 0,21 1 15,0 0-15,0-22 0,0 1 16,0-22-16,21 21 0,1-20 0,-1-22 16,0 0-16,0 0 0,21-21 0,1 0 15,-22 0-15,21 0 16,1-42-16,62-22 0,-62 43 15,-1-42-15,0 20 0,22-20 16,-22 21-16,1-43 0,-1 21 0,0-20 16,-21 20-16,1-20 0,-22 20 0,0 1 15,0-1-15,-22 1 0,-20-1 16,21 1-16,-21 20 0,-1 1 0,-20 0 16,20-1-16,1 1 0,-21 21 15,20 0-15,1-1 0,-43-20 16,64 42-16,-21 0 0,21-21 15,42 21 17,21-21-32,-21 21 15,22 0-15,-1 0 0,0-21 0,1-1 16,-1 22-16,0-21 0,1 0 16,-1 21-16,21-21 0</inkml:trace>
  <inkml:trace contextRef="#ctx0" brushRef="#br0" timeOffset="78783.89">4635 15113 0,'-21'-21'0,"42"42"0,-63-42 15,21 0-15,0 21 0,0-21 16,-1-1-16,22 1 0,0 0 16,0 0-16,0 0 0,0 0 15,0-1-15,22 1 0,-1 0 0,21 0 16,0 21-16,-20 0 0,20 0 15,0 0-15,1 0 0,41 42 16,-41 1-16,-1-22 0,-21 21 16,21-21-16,-20 22 0,-22-1 15,0 0-15,21 1 0,-21-1 0,0 0 16,0-21-16,0 1 0,0 20 16,-21-21-16,-1 0 0,1-21 15,0 0-15,21-21 16,0 0-16,-21 0 15,21 0-15,0-1 0,0-20 0,0 0 16,0 21-16,0-22 0,0 1 16,0 0-16,21-1 0,0 22 15,0-21-15,1-1 0,-1 22 0,0 0 0,0 0 16,21 0-16,-20 0 0,20 21 16,0 0-16,-21 0 0,22 0 0,-22 0 15,21 21-15,-21 0 0,22 0 16</inkml:trace>
  <inkml:trace contextRef="#ctx0" brushRef="#br0" timeOffset="80095.23">5821 15155 0,'21'0'15,"-42"0"-15,84 0 0,-42 0 0,22 0 16,-22 0-16,0 0 0,0-21 0,0 0 16,1 0-16,-22 0 0,0 0 15,0-1-15,0 1 0,0 0 0,0-21 16,-22 21-16,1-1 0,0 1 0,-21-21 15,-1 21-15,1 0 0,-21-1 16,20 22-16,1 0 0,-22 0 0,22 0 16,0 0-16,-1 22 0,1-1 15,0 0-15,-1 0 0,22 21 16,0 1-16,0-1 0,0 0 0,21 1 16,0-1-16,0 0 0,0 1 15,0-1-15,0-21 0,0 22 0,42-22 16,-21 0-16,22-21 0,-22 21 15,21-21-15,22 0 0,-22 0 0,0 0 16,1-21-16,20 21 0,-21-21 0,1 0 16,-1-22-16,0 22 0,1 0 15,-22-21-15,0 20 0,0-20 0,0 21 16,1-21-16,-22-1 0,0 22 16,0-21-16,0 21 0,0-1 15,0 1-15,0 0 0,-22 21 0,1 0 16,21 21-1,0 0-15,0 1 0,0-1 16,0 0-16,0 21 0,0-21 0,0 22 16,0-22-16,0 0 0,21 21 15,1-20-15,-1-1 0,0 0 0,0-21 16,0 21-16,22-21 0,-22 0 16,0 0-16,21 0 0,22-21 15,-22 0-15,-21 21 0,22-43 16,-22 22-16,0 0 0,21 0 0,-21 0 15,1-22-15,-22 22 0,21-42 16,-21 20-16,0 22 0,0 0 16,0 0-16,0 0 0,0 0 15,-21 21-15,-1 0 16,22 21-16,0 0 0,0 0 16,-21 0-16,21 22 0,0-22 0,-21 21 15,21-21-15,0 22 0,0-22 16,0 21-16,0-21 0,0 22 0,0-22 15,-21 0-15,21 0 0,0 0 16,0-42 15,0 0-31,0 0 0,0 0 16,0-1-16,0-20 0,0 21 16,21 0-16,0-22 0,-21 22 0,21-21 15,1 21-15,-1-22 0,0 22 16,0 0-16,0 0 0,0 21 0,22 0 15,-22 0-15,0 0 0,0 0 16,-21 21-16,21 0 0,1 0 16,-22 22-16,0-22 0,0 0 0,0 0 15,21 22-15,-21-22 0,0 0 0,0 21 16,0-21-16,0 1 0,21-1 16,-21 0-16,21-21 15,0-21 1,0 21-16,1-21 15,-1-1-15,0 1 0,0-21 0,0 21 16,0 0-16,1-22 0,20 22 16,-21-21-16,21-1 0,-20 1 0,-1 21 15,21-21-15,-21 20 0,0 1 16,22 0-16,-43 0 0,21 21 0,0 0 16,0 0-16,-21 21 0,0 0 15,0 0-15,0 1 0,0 20 16,0-21-16,0 21 0,0-20 0,-21 20 15,21-21-15,0 21 0,0 22 16,0-43-16,0 0 16,0 0-16,21 1 0,0-1 0,1 0 15,-1-21-15,0 0 0,0 0 0,21 0 16,1 0-16,-1 0 0,0-21 16,1 0-16,20-1 0,-20 1 0,-1 0 15,0 0-15,1 0 0,-1-22 16,-21 22-16,0-21 0,0 21 0,1-22 15,-22 1-15,0 21 0,0 0 0,0 0 16,0-1-16,0 1 0,-22 0 16,1 21-16,0 0 0,0 0 0,0 21 15,0 0-15,-1 1 0,1-1 16,0 0-16,21 0 0,0 21 16,-21-20-16,21-1 0,0 21 0,0-21 15,0 22-15,0-22 0,0 0 16,0 0-16,0 0 0,0 0 0,21 1 15,0-22-15,0 0 0,1 0 16,-1 0-16,0 0 0,0 0 16,0-22-16,0 22 0,1-21 15</inkml:trace>
  <inkml:trace contextRef="#ctx0" brushRef="#br0" timeOffset="80679.42">8551 14563 0,'0'0'0,"-63"-21"31,42 42-31,-1 0 16,22 21-16,-21-21 0,21 22 0,0-22 0,-21 21 16,0 1-16,21-1 0,-21 0 15,21 1-15,0-22 0,0 21 0,-21 0 16,-1 85-1,22-105-15,0-1 0,0 0 16,22-21 0,-1 0-16,0-21 0,0 21 15,-21-21-15,21-22 0,22 22 16,-22 0-16,0-21 0,0 20 0,0-20 16,0 21-16,1-21 0,-1 20 15,0 1-15,0 0 0,0 21 0,-21 21 31,0 0-15,0 1-16,0-1 0,0 0 0,0 0 16,0 0-16,0 0 0,0 1 15,0-1-15,21 0 0,1 0 16,-1 0-16,0 0 0,0-21 0,0 22 16,22-22-16,-22 0 0,21 0 15,0 0-15,1 0 0,-1 0 0,0-22 16,1 1-16,-1 0 0,0 21 0,-20-42 15,-1 21-15,0-1 0,0-20 16,-21 21-16,0-21 0,0 20 0,0-20 16,0 0-16,0-1 0,0 1 0,0 21 15,0-21-15,-21 20 0,0 1 16,0 0-16,-22 21 0,22 0 0,-21 0 16,-1 0-16,22 0 15,0 21-15,0 0 0,0 1 0,0-1 16,-1 0-16,1-21 0,21 21 0,0 0 15,0 0-15,-21 1 0</inkml:trace>
  <inkml:trace contextRef="#ctx0" brushRef="#br0" timeOffset="81211.14">9800 14774 0,'0'0'0,"-21"0"0,0-21 15,0 0-15,21 0 16,-22 21-16,22-21 0,-21 21 16,0 0-16,21-21 0,-21 21 15,0 0-15,0 0 16,-1 0-16,22 21 0,-21 0 15,0 0-15,21 0 0,-21 22 0,21-22 16,0 21-16,0-21 0,0 22 0,0-1 16,0-21-16,0 21 0,0-20 15,0-1-15,0 21 0,21-21 16,0 0-16,0-21 0,1 22 0,-1-22 16,0 0-16,0 0 0,21 0 15,1 0-15,-22-22 0,21 1 0,1 0 16,-1 0-16,-21 0 0,21 0 15,-20-1-15,20-20 0,-21 21 0,-21-43 16,0 22-16,0 0 0,0-1 16,0 22-16,-42-21 0,21 0 15,-22 20-15,22-20 0,-21 21 0,-1 0 16,22 21-16,-21 0 0,0 0 16,20 0-16,1 21 0,-21 0 0,21 0 15,0 22-15,21-22 0,0 21 16,0-21-16,0 22 0,0-22 15,0 21-15,0 0 0,42 1 16,-21-22-16,0-21 0,22 21 16,-1 0-16,0-21 0</inkml:trace>
  <inkml:trace contextRef="#ctx0" brushRef="#br0" timeOffset="81584.25">10266 14796 0,'0'0'15,"0"-22"-15,0 1 0,0 0 0,0-21 16,0 21-16,0-1 0,0 1 16,0 0-16,0 0 0,0 0 0,21 21 15,0 0-15,0 0 0,0 21 16,1 0-16,-1 0 0,0 22 16,0-22-16,0 0 0,0 21 0,-21-21 15,0 22-15,22-22 0,-22 21 16,21 1-16,-21-1 0,0-21 15,0 0-15,0 0 0,0 1 16,-21-22-16,-1 0 16,22-22-1,0 1 1,0 0-16,0 0 0,0 0 16,0 0-16,0-1 0,0 1 0,0-21 15,0 21-15,0 0 0,22-22 16,-1 1-16,0 21 0,0-22 0,0 1 15,0 21-15,22-21 0,-1-1 16,0 1-16,1 0 0,-1 20 0,0-20 16</inkml:trace>
  <inkml:trace contextRef="#ctx0" brushRef="#br0" timeOffset="82034.95">11388 14203 0,'0'21'0,"0"-42"0,0 63 16,-22-21-16,1 22 0,0-22 0,0 21 15,0 1-15,-22 62 0,22-62 16,0-1-16,0 0 0,0 1 16,0-1-16,-22 43 0,22-43 15,0-21-15,0 0 0,0 22 16,-1-22-16,22 0 0,0 0 0,0 0 16,0 1-16,22-22 31,-1 0-31,0-22 0,0 1 15,0 21-15,0-21 0,1 0 0,-1 0 16,21-22-16,-21 22 16,43-42-16,-22 42 0,-21-22 15,22 22-15,-22-21 0,0 21 16,0-1-16,0 1 0,0 21 0,-21-21 16,-21 21-1,0 0-15,0 21 16,0 0-16,0-21 0,-22 22 0,22 20 15,0-21-15,0 0 0,0 0 16,21 1-16,0-1 0,0 0 0,0 0 16,0 0-16,21 22 0,0-22 15,21-21-15,-21 21 0,1 0 16,20-21-16,-21 0 0,21 0 16,-20 0-16,20 0 0,0 0 15,-21 0-15,1 0 0,20 0 0,0-21 16</inkml:trace>
  <inkml:trace contextRef="#ctx0" brushRef="#br0" timeOffset="82434.35">13674 14711 0,'0'0'0,"21"0"0,-21-21 15,0 0-15,21-1 0,-21 1 16,0 0-16,0 0 0,0 0 16,-21 21-1,0 0-15,-1 21 0,1-21 16,0 42-16,0-21 0,0 1 15,0 20-15,-1 0 0,1 1 0,21-1 16,0 0-16,0 1 16,0-1-16,0 0 0,0 1 0,0-1 15,21 0-15,1-21 0,-1 22 0,21-22 16,0 0-16,-20 0 0,41 0 16,22-21-16,-22 0 0,1 0 15,-1 0-15,22 0 0,-22-21 16,1 0-16,-1 0 0,1 0 0,-1 0 15,1-22-15,-22 22 0</inkml:trace>
  <inkml:trace contextRef="#ctx0" brushRef="#br0" timeOffset="83234.94">14774 14859 0,'0'42'15,"0"-84"-15,0 21 0,0-21 0,0 20 16,0 1-16,0 0 0,-21 0 0,0 0 16,0 21-16,0 0 0,-1 0 0,-20 0 15,21 21-15,0-21 0,-22 21 16,22 21-16,0-20 0,-21 20 0,21-21 15,-1 21-15,1 1 0,0-1 16,0-21-16,21 22 0,0-1 0,0-21 16,0 21-16,0-20 0,21-1 0,0 0 15,0 0-15,1-21 0,20 0 16,-21 0-16,21 0 0,-20 0 0,20 0 16,-21 0-16,21-21 0,-20 0 15,-1 0-15,21-1 0,-21 1 0,0 0 16,1-21-16,-22 21 0,0-22 15,21 22-15,-21-21 0,0 21 16,0-1-16,0 1 0,0 0 0,0 0 16,0 0-16,-21 21 15,-1 0-15,1 21 0,21 0 16,-21 0-16,21 0 0,0 22 0,0-22 16,0 0-16,0 0 0,0 22 15,0-22-15,0 21 0,21-21 0,0 0 16,1 1-16,-1-1 0,21 0 15,0 0-15,22-21 0,-22 0 0,22 0 16,-1 0-16,-20 0 0,20 0 0,-21 0 16,22-21-16,-22 0 15,-21 0-15,22-1 0,-1 1 0,-21-21 16,0 21-16,-21 0 0,0-22 0,22 22 16,-22-21-16,0 21 0,0-1 15,0 1-15,0 0 0,0 0 0,-22 21 16,1 0-1,21 21-15,-21 0 0,21 0 16,0 1-16,0-1 0,0 0 0,-21 0 16,21 0-16,0 22 0,-21-22 15,21 0-15,-21 0 0,-1 0 16,22 0-16,0 1 0,0-1 16,-21-21-16,21 21 0,-21-21 0,0 0 15,0-21 1,21 0-16,0-1 15,0 1-15,0 0 0,0 0 0,21 0 16,0-22-16,21 22 0,1-21 16,-1 0-16,0-1 0,1 1 0,20 0 15,1 20-15,-22-20 0,22 21 0,-22 0 16,0 0-16,1 21 0,-1 0 16,0 21-16,1 0 0,-22 0 0,0 21 15,-21-20-15,0-1 0,0 21 16,0-21-16,0 22 0,-21-22 15,0 21-15,-1-21 0,1 0 0,0 1 16,-21-1-16,21 0 0,21 0 16,-22 0-16,22 0 0,22-21 31</inkml:trace>
  <inkml:trace contextRef="#ctx0" brushRef="#br0" timeOffset="84811.1">18627 14690 0,'0'0'0,"-22"0"15,-41 42 1,42-42-16,21-21 16,0 0-1,21 0-15,0-1 0,0 1 16,0-21-16,22 21 0,-22-22 0,21 1 15,-21 0-15,22-1 0,-22 1 0,0 0 16,-21-1-16,0 1 0,21 0 16,-21 21-16,0-22 0,0 1 15,-21 42 1,0 21-16,0 0 0,21 22 16,-21-1-16,-1 0 0,1 22 15,21-1-15,-21 1 0,21-1 0,-21 22 16,0-43-16,0 22 0,-1-1 15,1-20-15,0 20 0,-21-21 16,21 1-16,-22-1 0,1-21 0,21 22 16,-22-22-16,1 21 0,0-42 15,-1 21-15,22-21 0,-63 0 16,62 0-16,-20-21 0,0-21 16,-1 21-16,22-1 0,0-20 15,0 21-15,0-21 0,0-1 0,21 1 16,-22 0-16,22-1 0,-21 1 15,21 21-15,-21-22 0,21 1 16,0 21-16,0 0 0,0 42 31,21 0-31,0 21 0,1-20 0,-1 20 16,21-21-16,-21 21 0,22-20 16,41 41-16,-63-42 0,22 0 15,-1 22-15,22-22 0,-22 0 0,0-21 16,1 21-16,20-21 0,-21 0 15,22 0-15,42 0 0,-64 0 16,0 0-16,1 0 0,-22 0 0,21-21 16,-21 21-16,1-21 15,-1 0-15,0 0 0,0-43 16,-21 43-16,0 0 0,0 0 16,0-1-16,0 1 0,0 0 0,0 42 31,0 0-31,-21 1 15,21-1-15,-21 21 0,21-21 0,0 0 16,0 22-16,-21-22 0,21 0 16,0 0-16,-22 0 0,22 1 0,0-1 15,0 0-15,22-21 16,-1 0-16,0 0 16,0-21-16,0 0 0,0-1 15,1 22-15,-1-21 0,0 0 16,0 0-16,0 0 0,0 0 0,-21-1 0,22 1 15,-1 0-15,0 0 16,-21 0-16,21 0 16,-21 42-1,0 0-15,0 0 16,0 0-16,0 0 0,0 1 0,21-1 16,-21 0-16,0 0 0,0 0 15,21 0-15,1 1 0,-1-1 0,0 0 16,21 0-16,-21-21 0,22 21 0,-22-21 15,21 0-15,1 0 16,-1 0-16,0 0 0,1 0 0,-1-21 16,43-21-16,-43 21 15,-21-1-15,21 1 0,-20 0 0,-1-21 16,21-22-16,-21 22 0,0 0 16,1-1-16,-22 1 0,0-22 15,21 22-15,-21-21 0,21 20 0,-21-20 16,0 42-16,0-22 0,0 22 15,0 0-15,-21 42 16,0 0-16,21 0 16,-22 22-16,1-1 0,21 0 0,0 1 15,-21 20-15,0 22 16,21-43-16,0 1 0,-21-1 16,21-21-16,0 21 0,0-20 0,0 20 15,21-21-15,0 0 0,0 0 16,0 1-16,1-1 0,-1-21 0,0 0 15,21 0-15,-21 0 0,1 0 16,20 0-16,-21 0 0,21-21 0,-20-1 16,-1 1-16,0 0 0,0 0 0,0 0 15,0 0-15,1-1 0,-22 1 16,0-21-16,0 21 0,0 0 0,0-1 16,-22 22-1,1 0-15,0 0 0,0 0 16,0 22-16,0-1 0,-1 0 0,22 0 15,0 0-15,-21 0 0,21 1 16,0-1-16,0 0 0,0 0 0,0 0 16,0 0-16,21 1 15,1-22-15,-1 0 0,0 0 0,0 0 16,0 0-16,22 0 0,-22 0 16,21 0-16,-21 0 0,22-22 0,-22 22 15,21-21-15,-21 0 0,22 0 16,-22 0-16,0 0 0,0-1 15,-21 1-15,0-21 0,0 21 0,0 0 0</inkml:trace>
  <inkml:trace contextRef="#ctx0" brushRef="#br0" timeOffset="84991.09">19643 14584 0,'0'0'0,"-85"63"16,106-63-1,21 0-15,-20 0 0,20 0 16,21 0-16,-20 0 0,-1 0 0,22 0 16,-1 0-16,1 0 0,-1 0 0,1-21 15,-1 0-15,22 21 0,-22-21 16,22 21-16</inkml:trace>
  <inkml:trace contextRef="#ctx0" brushRef="#br0" timeOffset="85829.31">21272 14859 0,'0'0'0,"-21"0"0,0 0 0,42 0 47,-21-21-47,21 21 0,1-21 15,-1 0-15,0-1 16,-21 1-16,21 0 0,-21 0 0,0 0 16,0 0-16,0-22 0,-21 22 0,0 21 15,0-21-15,-1 21 0,-20-21 16,21 21-16,-21 0 0,20 0 0,-20 21 15,0 0-15,-1 0 0,1 22 16,0-22-16,21 21 0,-22-21 16,22 0-16,-21 22 0,21-22 0,21 0 15,0 0-15,0 0 0,0 1 16,0-1-16,21-21 0,21 21 16,-21-21-16,22 0 0,-22 0 15,21 0-15,0 0 0,1-21 0,-22 21 16,21-21-16,1-1 0,-22 22 0,21-21 15,-21 0-15,0 0 0,1 0 16,-1 0-16,0-22 0,0 22 0,-21 0 16,0 0-16,0 0 15,0-1-15,0 44 32,0-1-32,0 0 15,0 21-15,-21-21 0,21 22 0,0-1 16,0 0-16,0 22 0,0-1 0,0 1 15,0-1-15,0 1 0,21-1 16,-21 1-16,0 21 0,0-22 0,21 64 16,0-63-16,-21-1 15,22-21-15,-22 22 0,0-1 0,0 1 16,0-22-16,0 22 0,0-22 0,0 0 16,0 1-16,-43-1 0,22-21 15,0 22-15,0-22 0,0 0 16,-1-21-16,-20 0 0,21 0 15,0 0-15,0 0 0,-1-21 16,1 0-16,0-1 0,0-20 0,0 21 16,0-21-16,21-1 0,0-20 15,-22-1-15,22 22 0,0-22 0,0 1 16,0-22-16,0 22 0,0-1 16,22-20-16,-1 20 0,0-21 0,0 22 15,21-1-15,-20 1 0,20-1 0,0 22 16,1 0-16,-1-1 0,0 1 0,22 21 15,-22-21-15,0 20 16,1-20-16,-1 21 0,0 0 0,1 0 16</inkml:trace>
  <inkml:trace contextRef="#ctx0" brushRef="#br0" timeOffset="86207.03">21738 14753 0,'0'0'0,"-21"0"16,21-21-16,-21 21 0,21-21 15,0 0-15,0 0 0,0-1 16,0 1-16,0 0 0,21 21 0,0-21 16,-21 0-16,21 0 0,0-1 15,1 22-15,-1 0 0,0-21 0,0 21 16,21 0-16,-20 0 0,-1 21 16,0 1-16,0-1 0,0 0 15,0 0-15,1 0 0,-22 22 0,0-22 16,0 0-16,0 21 0,0-21 15,0 1-15,0-1 0,-22-21 0,-20 42 16,21-42-16,0 0 16,0 0-16,21-21 31,0 0-31,0 0 16,0-1-16,21 1 0,-21 0 0,21 0 15,0 0-15,0-22 16,0 22-16,1 0 0,-1 0 0,0 0 15,0 0-15,0-1 0,0 1 0,1 21 16,-1 0-16,0 0 0,0 0 16,21 0-16</inkml:trace>
  <inkml:trace contextRef="#ctx0" brushRef="#br0" timeOffset="87156.06">22796 14584 0,'0'0'0,"22"0"15,-22-21-15,0 0 16,0-1 0,0 1-16,-22 0 0,1 0 0,0 21 15,0-21-15,0 0 0,0 21 16,-1 0-16,1 0 0,0 0 0,0 0 16,0 0-16,-22 21 0,22 0 15,0 0-15,-21 0 0,21 22 0,-1-22 16,1 21-16,-21-21 0,42 22 15,-21-22-15,21 21 0,-21-21 0,21 0 16,0 1-16,0-1 0,0 0 16,21-21-16,0 0 0,0 21 0,0-21 15,0 0-15,1 0 0,-1 0 16,21 0-16,-21-21 0,0 21 16,22-21-16,-22 0 0,0 21 0,0-22 15,0 1-15,1 0 0,-1-21 0,0 21 16,-21-1-16,0 1 0,0-21 15,21 21-15,-21 0 0,0-1 16,0 44 0,0-1-16,0 0 15,0 0-15,0 0 0,0 22 16,0-22-16,0 0 0,0 0 0,0 21 16,21-20-16,0-1 0,1 0 15,-1 0-15,0-21 16,0 0-16,0 0 0,0 0 0,1 0 15,20 0-15,-21 0 0,0 0 16,0 0-16,22-21 0,-22 0 0,0 0 16,0-1-16,-21 1 0,21-21 15,1 21-15,-22-22 0,21 1 16,-21 0-16,0-1 0,21-20 0,0 21 0,0-1 16,-21 1-16,21 0 0,-21-1 15,0 22-15,0-21 0,22 21 0,-44 42 31,1 21-15,21-21-16,-21 22 16,0-1-16,0 0 0,0 1 0,21-1 15,-22 0-15,22 1 0,0-22 0,0 21 16,0 0-16,0-20 0,0-1 16,0 21-16,22-21 0,-1 0 15,0-21-15,0 22 0,0-22 16,22 0-16,-22 0 0,21 0 0,-21 0 15,22 0-15,-1 0 0,-21-22 16,21 1-16,-20 0 0,20 0 0,0 0 16,-21 0-16,1-1 0,20-20 0,-21 21 15,-21 0-15,0-22 16,0 22-16,0 0 0,0 0 0,-21 21 16,0 0-16,0 0 0,-1 0 15,1 0-15,-21 21 0,21 0 0,0 0 16,-1 1-16,1-1 0,21 0 0,0 21 15,0-21-15,0 1 0,0-1 16,0 0-16,21 0 0,1 0 0,-1 0 16,0-21-16,0 22 0,0-22 15,0 0-15,1 0 0,-1 0 0,42 0 16,-42 0-16,1 0 0,20 0 16,-21-22-16,0 1 0,0 21 15,1-21-15,-1 0 0,-21-21 16</inkml:trace>
  <inkml:trace contextRef="#ctx0" brushRef="#br0" timeOffset="87386.02">22860 14309 0,'-42'0'0,"84"0"0,-127 0 0,64 0 15,-21 0-15,42 21 16,21-21-16,0 0 15,21 0-15,-20 0 0,20 0 0,0 0 16,22 0-16,-22 0 0,0-21 16,1 21-16,20-21 0,-20 21 15,-1 0-15,-21 0 0,21 0 0,-20 0 16,-1 0-16,0 0 0,-21 21 16,-21 0-16</inkml:trace>
  <inkml:trace contextRef="#ctx0" brushRef="#br0" timeOffset="88455.76">5249 16002 0,'0'0'0,"21"-21"0,-21 0 0,0 0 15,22 21-15,-22 21 32,0 0-32,0 0 0,0 21 15,-22 1-15,22 20 0,-21-20 0,21-1 16,0 21-16,0-20 0,-21-1 16,0 0-16,21 1 0,-21-1 15,21-21-15,-21 22 0,21-22 0,0 0 16,0 0-16,0 0 0,-22-21 15,22-21 1,0 0-16,0 0 16,0 0-16,0-1 0,0 1 0,0-21 15,22 21-15,-1-22 0,-21 1 16,21 0-16,0-1 0,-21 1 16,21 0-16,0-1 0,1 1 0,-22 21 15,21 0-15,0 0 0,0 21 16,0 21-16,-21 0 15,21 21-15,1-21 0,-22 22 0,0-1 16,0-21-16,21 64 0,0-43 16,-21-21-16,21 22 0,-21-22 15,21 21-15,0-21 0,1 1 0,-1-1 16,0-21-16,21 21 0,-21-21 16,22 0-16,-1 0 0,0 0 0,-20 0 15,20-21-15,0 0 0,1-1 16,-22 1-16,21 0 0,-21-21 15,0 21-15,1-22 0,-1 1 0,-21 0 16,0-1-16,0-20 0,0 20 0,0 1 16,0 0-16,-21-1 0,21 1 15,-22 0-15,1 21 0,0 21 16,-21 0-16,21 0 16,-1 21-16,1 0 0,0 0 15,21 21-15,0 1 0,0-22 0,0 21 16,0 1-16,0-22 0,0 21 15,0-21-15,21 22 0,0-22 0,1 0 16,20-21-16,-21 21 0,21-21 16</inkml:trace>
  <inkml:trace contextRef="#ctx0" brushRef="#br0" timeOffset="88666.67">6477 16277 0,'-21'0'31,"0"21"-15,-1 1-16,22-1 0,0 0 16,-21 0-16,21 21 0,-21-20 0,0-1 15,21 0-15,0 0 0,0 0 16,-21-21-16,21 21 0,0 1 16,0-44 15,21 1-31,-21 0 0</inkml:trace>
  <inkml:trace contextRef="#ctx0" brushRef="#br0" timeOffset="88834.67">6350 16044 0,'0'-21'0,"0"42"0,0-63 0,-21 21 0,0 21 16,21-21-16,-22 21 15,22 21 1,0 0-1,0 0-15,0 0 0,22-21 16,-1 22-16,0-22 0,21 0 16,-21 0-16</inkml:trace>
  <inkml:trace contextRef="#ctx0" brushRef="#br0" timeOffset="89075">7070 15854 0,'0'0'15,"0"21"1,0 21-16,0-20 16,-22 20-16,1 0 0,0 1 15,21-1-15,-21 0 0,0 1 16,0-1-16,-1 0 0,1 1 16,0-22-16,0 21 0,21 22 15,-21-43-15,21 0 0,0 0 0,0 0 16,0 0-1,21-21-15,0 0 0,0 0 16,0-21-16,1 0 0</inkml:trace>
  <inkml:trace contextRef="#ctx0" brushRef="#br0" timeOffset="89507.24">7281 15917 0,'0'0'0,"0"-21"0,0 0 0,0 0 16,0 0-16,0 63 15,0-21 1,0 22-16,0-22 0,0 21 16,0 22-16,0-22 0,0 0 0,-21 1 15,21-1-15,-21 0 0,21 1 16,0-22-16,-21 21 0,0-21 0,21 22 16,-22-22-16,22 0 0,0 0 0,0 0 15,0-42 1,0 0-1,22 21-15,-1-21 16,0-22-16,0 22 0,0-21 0,0 21 16,1-22-16,-1 1 0,0 0 0,-21-1 15,21 1-15,0 0 0,-21 21 16,0-1-16,21 22 0,1 0 16,-22 22-16,0-1 0,0 0 15,0 21-15,0 1 0,0-22 0,0 21 16,0 0-16,0 1 0,0-1 15,0-21-15,0 22 0,0-22 0,0 0 16,0 0-16,0 0 0,0 0 16,21-21-16,-21 22 0,21-22 15,0 0-15,0 0 16,0-22-16,-21 1 16</inkml:trace>
  <inkml:trace contextRef="#ctx0" brushRef="#br0" timeOffset="89707.12">6794 16235 0,'-21'0'16,"42"0"-16,-63 0 0,21 0 0,21 21 0,21-21 16,0 0-1,22 0-15,-1 0 16,0-21-16,1 0 0,20 21 0,1-21 15,-1-1-15,-21 1 0,22 21 0,-22-21 16,64-21-16,-64 42 16,22-21-16</inkml:trace>
  <inkml:trace contextRef="#ctx0" brushRef="#br0" timeOffset="90138.39">9652 16108 0,'0'0'0,"-21"-169"31,21 147-31,0 1 0,-21 0 16,-1 0-16,1 21 0,0 0 0,0 0 15,0 0-15,0 21 16,-1 0-16,22 0 0,-21 22 16,0-1-16,0 0 0,0 22 0,21-22 15,0 1-15,-21 20 0,21-21 0,-22 1 16,22-1-16,0 0 0,0-20 15,0 20-15,0-21 0,0 0 0,22 0 16,-22 1-16,21-1 0,0-21 16,0 0-16,21 0 0,-20 0 0,41 0 15,-21 0-15,1 0 16,-1-21-16,0 21 0,1-22 0,-1 1 16,22 0-16,-22-21 0,0 21 15</inkml:trace>
  <inkml:trace contextRef="#ctx0" brushRef="#br0" timeOffset="90366.1">10499 15960 0,'21'-43'0,"-42"86"0,63-107 16,-21 43-16,-21 0 0,0 0 0,0 0 15,0 42 1,0 0-16,0 21 16,0-21-16,0 22 0,0 20 0,-21-20 15,0-1-15,21 0 0,-21 1 16,-1-1-16,22 0 0,-21-21 0,21 22 15,-21-22-15,21 42 16,-21-41-16,21-1 16,0 0-16,-21-21 0</inkml:trace>
  <inkml:trace contextRef="#ctx0" brushRef="#br0" timeOffset="90583.07">10118 16510 0,'0'21'0,"0"22"31,21-43-31,0 0 0,21 0 0,-21 0 16,1 0-16,-1 0 16,21 0-16,-21 0 0,22 0 0,-22-22 15,21 22-15,-21 0 0,22-21 16,-22 21-16,21-21 0,-21 21 0,0-21 15,1 21-15,-1-21 0,0 0 0,-21-1 16,0 1-16,0 0 0,0 0 16,0 0-16</inkml:trace>
  <inkml:trace contextRef="#ctx0" brushRef="#br0" timeOffset="90784.04">10075 15896 0,'0'-21'0,"0"42"0,0-63 0,21 42 16,1 0-16,20-21 0,-21 21 16,21 0-16,1-21 0,-1 21 0,0-22 15,1 22-15,-1 0 0,0 0 16,22-21-16,-22 21 0,1 0 0,-1 0 16,0 0-16,1 0 0,-1 0 0,-21 0 15,21-21-15,-20 21 0,-1 0 16</inkml:trace>
  <inkml:trace contextRef="#ctx0" brushRef="#br0" timeOffset="91074.45">11747 15600 0,'0'-21'15,"-21"21"-15,0 0 0,0 0 16,0 21-16,0 0 15,-22 21-15,22-20 0,0 20 0,-21 21 16,-1-20-16,22 20 0,-21 1 0,-1 20 16,1-20-16,-21 21 0,20-22 15,-20 1-15,-1-1 0,22 22 16,-22-22-16,1 1 0,21-1 16,-1 1-16,-20-1 0,42 1 0,-22-22 15,1 22-15,21-22 0,0-21 16,-1 21-16,22-20 0,0-1 0,0 0 15,43-21 1,-22 0-16,21-21 0</inkml:trace>
  <inkml:trace contextRef="#ctx0" brushRef="#br0" timeOffset="91447.19">12001 16023 0,'0'-21'0,"0"0"31,-21 21-31,0 0 0,0 0 0,0 21 15,0 0-15,-22 0 0,22 1 16,0-1-16,0 21 0,-22 0 16,22 1-16,0-1 0,0 0 0,0 1 15,0-22-15,21 21 0,0 1 16,0-22-16,0 21 0,0-21 0,0 0 16,21 1-16,0-1 0,0 0 15,0-21-15,22 0 0,-1 0 0,0 0 16,22 0-16,-22 0 0,22 0 15,-22 0-15,21-21 0,1 21 0,-22-21 16,1-1-16,20 1 0</inkml:trace>
  <inkml:trace contextRef="#ctx0" brushRef="#br0" timeOffset="91673.03">12721 16044 0,'0'0'15,"0"-21"-15,0 0 0,0 0 0,0 0 16,0 42-1,0 0-15,-21 21 0,21-20 16,-21 20-16,0 0 0,21 1 0,-22-1 16,22 0-16,0 1 0,-21-1 15,21-21-15,-21 21 0,21-20 0,0 20 16,0-21-16,0 0 0,0 0 16,0 1-16,0-1 0,21-21 31</inkml:trace>
  <inkml:trace contextRef="#ctx0" brushRef="#br0" timeOffset="91973.75">12636 16066 0,'0'0'16,"0"-22"-16,0-20 0,0 21 0,0 0 15,0 0-15,0-1 0,22 22 0,-1-21 16,0 21-16,0-21 0,43 21 15,-1 0-15,22 21 16,-22 22-16,1-22 0,-22 21 0,22 0 16,-22 1-16,0-1 15,1 22-15,-22-22 0,-21 0 0,0 1 16,-21 41-16,-22-63 0,22 22 16,-42-22-16,20 21 0,1-21 15,-85 22-15,85-43 0,-1 21 16,-20-21-16,42 0 0,-22 0 15,22 0-15,0 0 0,0 0 0,21-21 16,21 0 0,0-1-16,0 1 0,22 0 15</inkml:trace>
  <inkml:trace contextRef="#ctx0" brushRef="#br0" timeOffset="92418.72">14118 16193 0,'0'0'16,"-21"-22"-16,21 1 0,0 0 0,-21 0 0,0 0 15,-1 21 1,22 21 0,-21 21-16,21-21 0,-21 43 0,21-22 15,-21 22-15,21-1 0,0 1 16,0-1-16,0 22 0,-21 0 0,0-22 15,21 22-15,-22-1 16,1-20-16,21-1 0,0 1 0,-21-1 16,0 1-16,21-1 0,-21-20 15,21-1-15,0 0 0,0 1 0,0-1 16,0-21-16,0-63 31,0 21-31,21-22 0,-21 22 16,21-21-16,0-22 0</inkml:trace>
  <inkml:trace contextRef="#ctx0" brushRef="#br0" timeOffset="92702.45">14055 16447 0,'0'0'0,"0"-64"0,21 22 16,42-128 0,-42 128-16,1-21 0,62-1 15,-41 22-15,-1 21 0,0-1 16,1 1-16,-1 21 0,0 0 0,1 0 15,-1 21-15,0 1 0,-21 20 16,1-21-16,-1 21 0,-21 22 0,0-22 16,0 1-16,-21-1 0,-1 0 0,-20 1 15,0-22-15,-1 21 0,-62 22 16,62-43-16,-20-21 16,20 21-16,1 0 0,0-21 0,21 0 15,-1 0-15,1 0 0,42 0 31,1-21-31,-1 0 0,21 0 16,0 21-16,1-22 0,-1 1 0,0 0 16</inkml:trace>
  <inkml:trace contextRef="#ctx0" brushRef="#br0" timeOffset="92895.06">15049 16108 0,'0'0'0,"0"21"16,0 0-16,0 0 15,0 1-15,-21-1 16,0 0-16,21 0 0,-21 0 0,21 22 16,0-22-16,-21 0 0,21 0 15,-21-21-15,21 21 0,0 0 0,0 1 16,0-44 15</inkml:trace>
  <inkml:trace contextRef="#ctx0" brushRef="#br0" timeOffset="93067.27">15049 15896 0,'0'0'0,"0"-21"0,-21 21 16,21-21-16,-21 21 16,0 0-1,0 21-15,21 0 16,0 0-16,0 1 15,21-22-15,0 21 16,0-21-16</inkml:trace>
  <inkml:trace contextRef="#ctx0" brushRef="#br0" timeOffset="93499.05">15515 16087 0,'21'-21'15,"-42"42"-15,42-64 0,0 22 0,-21 0 16,0 0-16,22 0 0,-22 0 16,0 42 15,0 0-31,0 21 0,0-21 0,0 22 15,0-1-15,0 22 0,0-22 16,0 21-16,-22-20 0,1 20 0,21 1 16,-21-1-16,0 22 0,0-22 15,-22 22-15,22-21 0,0 20 16,0-20-16,-43 84 0,22-85 16,21 1-16,0-1 0,0-20 15,-43 84-15,43-85 0,21 0 16,-21 1-16,21-1 0,-21-21 15,21 0-15,0 1 0,0-1 0,0-42 32,21-1-32,0-20 0,0 21 15,0-21-15,-21-1 0,21-20 0,1 20 16,-1-20-16,0 21 16</inkml:trace>
  <inkml:trace contextRef="#ctx0" brushRef="#br0" timeOffset="95211.76">15430 16552 0,'0'-63'0,"0"126"0,0-190 0,0 64 0,0 21 16,0-22-16,22 22 0,-1-1 16,-21 1-16,21 0 0,0 21 0,21-22 15,-20 22-15,20 21 0,-21-21 16,21 21-16,1 0 0,-1 0 0,0 21 16,1 0-16,20 0 0,-20 22 15,-1-22-15,0 21 0,-21 1 16,1-1-16,-1-21 0,-21 21 0,0 1 15,0-22-15,0 0 0,-21 0 16,-1 0-16,-41 22 0,21-22 16,20-21-16,-20 0 0,0 0 15,-1 0-15,-20 0 0,21 0 16,20 0-16,-20-21 0,0 0 16,21 21-16,-1-22 0,1 22 15,0-21-15,21 0 0,-21 21 0,42 0 47,0 21-47,0-21 0,1 21 16,-1 1-16,0-22 0,21 21 15,-21-21-15,22 0 0,-22 21 0,21-21 16,1 0-16,-1 0 0,0 0 16,22 0-16,-22 0 0,0 0 0,22 0 15,21 0-15,-43 0 0,0-21 16,1 0-16,-22 21 0,0-22 15,0 1-15,0-21 0,0 21 0,-21 0 16,22-1-16,-22-20 0,0 21 16,0 0-16,0 0 0,0-1 15,0 1-15,-22 21 16,1 0-16,0 0 16,0 0-16,0 0 0,0 21 0,-1 1 15,1-1-15,0 0 16,0 0-16,21 0 0,-21 0 0,21 1 15,0-1-15,0 0 0,0 0 16,0 0-16,21-21 0,0 21 0,21 1 16,-20-22-16,20 0 0,-21 21 0,21-21 15,1 0-15,-1 0 0,0 0 16,1 0-16,-1 0 0,0 0 0,1-21 16,20-1-16,-20 1 0,-1 0 15,0 0-15,1-21 0,-22-1 16,21 1-16,-21 0 0,0-1 0,1 1 15,-1-22-15,-21 22 0,0 0 16,0-22-16,0 43 0,0-21 0,0-1 16,0 22-16,0 0 0,0 0 15,-21 21-15,-1 0 16,1 21-16,0 0 0,0 0 16,21 22-16,-21-1 0,0 22 15,-1-22-15,22 0 0,0 22 16,-21-22-16,21 22 0,0-22 15,0 0-15,0 1 0,0-22 0,0 21 0,21-21 16,1 22-16,-1-22 0,0 0 16,21-21-16,-21 21 0,22 0 15,-1-21-15,0 0 0,1 0 0,-1 0 16,0 0-16,1-21 0,-22 0 16,21 0-16,1 0 0,-22-1 0,21 1 15,-21 0-15,0-21 0,1 21 16,-1-22-16,0 22 0,-21-21 0,0 21 15,0-1-15,0 1 0,0 0 0,-21 21 16,0 0-16,-1 0 16,22 21-16,-21 0 0,0 1 0,21-1 15,0 0-15,0 0 0,0 21 16,0-20-16,0-1 0,0 0 16,0 0-16,21 0 0,22 22 15,-22-22-15,0 0 0,21-21 16,-21 0-16,22 21 0,-22-21 0,21 0 15,-21 0-15,22 0 0,-22 0 16,0 0-16,21-21 0,-20 0 0,-1 0 16,0-1-16,21 1 0,-42 0 0,21 0 15,-21-21-15,22 20 0,-22 1 16,0-21-16,0 21 0,0 0 16,0 42-1,-22-21-15,1 21 0,21 0 16,-21 0-16,21 0 0,0 1 15,0-1-15,-21 0 0,21 0 16,0 0-16,-21 0 0,21 1 16,0-1-16,21-21 47,0-21-47,0-1 15,0 1-15,1 0 0,-1 0 0,0 0 16,-21 0-16,21-1 0,0-20 15,22 21-15,-22 21 0,0-21 0,21 21 16,-21-21-16,22 21 0,-1 0 16,-21 0-16,0 21 0,1 0 15,-1 0-15,0 0 0,0 0 16,-21 1-16,0-1 0,21 0 16,0 0-16,-21 0 0,22 0 0,-1-21 15,-21 22-15,21-1 0,0-21 0,0 0 16,0 21-16,1-21 0,20 0 15,-21 0-15,21 0 0,-20 0 0,20 0 16,-21 0-16,21-21 0,-20 0 16,20 21-16,-21-22 0,21 1 15,-20-21-15,41 0 0,-21-1 16,1 1-16,-1 21 0,-21-22 16,22 1-16,-22 0 0,0-1 15,0 22-15,-21-21 0,0 21 16,-21 21-16,0 0 0,-43 21 15,22 0-15,21 21 0,0-20 16,-22 20-16,43 0 0,-21 1 0,21-22 16,0 21-16,0 0 0,0-20 0,0 20 15,0-21-15,0 21 0,42 1 16,-20-22-16,-1-21 0,0 21 16,21-21-16,-21 21 0,1-21 15,-1 0-15,21 0 0,-21 0 16,0 0-16,1-21 0,-1 21 0,0-21 15,0 0-15,0 0 0,-21-1 16,0-20-16,0 21 0,0 0 16,0-22-16,0 22 0</inkml:trace>
  <inkml:trace contextRef="#ctx0" brushRef="#br0" timeOffset="95382.73">18373 15706 0,'0'0'0,"-43"0"16,22 0-16,0 0 0,0 0 0,0 0 15,-1 0 1,1 0-16,0 0 16,0 0-16</inkml:trace>
  <inkml:trace contextRef="#ctx0" brushRef="#br0" timeOffset="96395.86">1503 17632 0,'0'0'15,"-43"21"-15,22-21 0,-21 0 0,21 0 16,-22 21-16,1-21 0,21 0 0,-21 21 16,20-21-16,1 0 0,0 0 15,21 22-15,21-22 16,22 0 0,20 0-16,-21 0 0,43 0 15,-21 0-15,20 0 0,1 0 0,0-22 16,-1 22-16,191-42 15,-169 42-15,-21 0 16,0-21-16,-1 21 0,-20-21 0,-1 21 16,1 0-16,-22 0 0,-21 0 15,0 0-15,1-21 0,-22-1 16,0 1 0,-22 21-16,1-21 0,0 21 15,-21-21-15,-1 0 0,1 21 16,0-21-16,-1-1 0,-20 22 0,21-21 15,-1 21-15,1 0 0,21 0 16,0-21-16,-1 21 0,44-21 31,-1 21-31,21 0 0,0 0 16,1 0-16,20 0 0,1 21 0,-22 0 16,22 0-16,-22 1 15,0 20-15,-21-21 0,22 21 0,-22 1 0,-21-1 16,0 0-16,0 1 15,-21-1-15,0 0 0,-22-20 0,1 20 16,0 0-16,-1-21 0,-20 22 16,20-22-16,1 0 0,0-21 15,21 21-15,-1-21 0,1 0 0,21-21 16,21 0 0,22 0-16,-22 0 0,42-22 0,1 1 15</inkml:trace>
  <inkml:trace contextRef="#ctx0" brushRef="#br0" timeOffset="97089.81">5080 17632 0,'0'0'0,"0"21"0,0 0 0,0 0 0,0 1 16,0-1 0,21-21-1,-21-21-15,21-1 16,0-20-16,1 21 0,-22 0 16,21-22-16,0 1 0,-21 0 0,0 21 15,21-22-15,-21 1 0,21 0 16,-21-1-16,0 1 0,0 21 15,0-22-15,0 1 0,0 21 0,0 0 16,0 0-16,0-1 0,-21 22 16,0 0-16,0 0 0,0 22 15,-1-1-15,22 21 0,-21 0 16,21 1-16,-21 20 0,21-20 16,0 20-16,-21 22 0,21-22 0,-21 22 15,0 0-15,21-22 0,-22 22 16,1-1-16,21-20 0,-21 21 0,0-1 15,21 1-15,-21-22 16,21 22-16,0-21 0,0-22 0,0 64 16,21-64-16,0-21 15,0 0-15,0 1 0,1-22 0,-1 0 16,21 0-16,-21-22 0,22 1 16,-22 0-16,21-21 0,0-1 0,-20 1 15,-1 0-15,0-1 0,0 1 16,-21-21-16,0 20 0,0 1 15,0-22-15,-21 22 0,0 0 0,0-1 16,-1 1-16,-20 0 0,0-1 16,-1 1-16,1 21 0,0-21 15,21 20-15,-22 1 0,1 21 16,21-21-16,0 21 0,42 0 31,0 0-31,21 0 0,-21 0 16,22-21-16,-1 21 0,0 0 15,1-21-15,-1 21 0,0 0 0,22-21 16,-22 21-16,22-22 0,-22 1 16,0 21-16,1 0 0</inkml:trace>
  <inkml:trace contextRef="#ctx0" brushRef="#br0" timeOffset="97473.04">5694 17674 0,'-21'0'0,"42"0"0,-64 0 0,22 0 15,0-21-15,0 0 0,0 21 16,0-21-16,21 0 0,0-1 0,-22 1 16,22 0-16,0 0 0,0 0 15,22 0-15,-1 21 0,0 0 16,0 0-16,21 0 0,1 21 16,-22 0-16,21 0 0,1 21 15,-22 1-15,21-22 0,-21 21 16,0 1-16,1-22 0,-1 21 0,-21-21 15,21 22-15,-21-22 0,0 0 0,0 0 16,0-42 15,0 0-31,0 0 16,0-1-16,0 1 0,0-21 0,0 21 16,21-22-16,-21 1 0,21 0 15,-21 21-15,21-22 0,1 1 0,-1 21 16,0-22-16,0 43 0,0-21 15,0 0-15,1 21 0,-1 0 0,0 0 16,0 21 0,-21 0-16,0 1 0,0-1 0,0 0 15</inkml:trace>
  <inkml:trace contextRef="#ctx0" brushRef="#br0" timeOffset="97967.05">6244 17590 0,'0'42'0,"0"43"16,0-212-16,21 275 15,-21-127-15,21-21 0,1 0 16,-1 0-16,0 0 0,0 0 15,21-21-15,1 21 0,-1-21 0,0-1 16,1 1-16,20 0 0,-20 0 16,-1 0-16,0-22 0,1 22 0,-1 0 15,-21-21-15,0 21 0,0-22 16,-21 22-16,0 0 0,-21 21 16,0 0-16,0 0 15,0 0-15,-22 0 0,22 0 0,-21 21 16,0 0-16,20 22 15,-20-22-15,0 21 0,21 0 0,-1 1 16,1-1-16,21 0 0,0-20 16,0 20-16,0 0 0,0-21 0,21 1 15,1-1-15,20 0 0,-21 0 16,43 0-16,-22-21 0,0 0 16,22 0-16,-1 0 0,-20 0 15,20-21-15,1 0 0,-1 0 0,1 0 16,-22-1-16,0-20 0,43-21 15,-43 41-15,-21-20 0,1 0 16,-1-1-16,-21 22 0,0-21 16,0 21-16,0 0 0,0-1 0,-21 22 15,-1 0-15,1 0 0,-21 0 16,21 22-16,0-1 0,-1 0 0,-20 0 16,21 21-16,0-20 0,21 20 15,0-21-15,0 21 0,0-20 0,0 20 16,0-21-16,0 0 0,21 0 15,0 1-15,0-22 0,22 0 0,-1 0 16,0 0-16,1 0 0,20 0 16,-21 0-16,22 0 0,-1-22 0</inkml:trace>
  <inkml:trace contextRef="#ctx0" brushRef="#br0" timeOffset="98523.01">9102 17441 0,'0'0'15,"0"-21"1,0 0-16,0 0 0,-22 21 16,1 0-16,0 0 0,-21 0 15,21 0-15,-22 0 0,1 0 16,0 21-16,-22 0 0,22-21 15,-1 21-15,1 1 0,0 20 0,-1-21 16,22 0-16,0 0 0,0 1 16,21-1-16,0 0 0,21-21 15,21 21-15,-20-21 16,20 0-16,0 0 0,1 0 0,-1 0 16,0 0-16,1 0 0,-22 0 15,21 0-15,-21 0 0,0 0 0,-21 21 31,-21-21-31,0 21 0,0 1 0,-21-22 16,20 21-16,-20 0 16,21 0-16,-21-21 0,20 21 0,1-21 15,21 21-15,21-21 32,1 0-32,-1 0 0,0 0 15,21 22-15,-21-22 0,22 21 0,-1 0 16,-21-21-16,0 21 0,22 0 15,-22 22-15,-21-22 0,0 21 0,0-21 16,0 22-16,0-1 0,-21-21 16,-22 21-16,22 1 0,0-1 0,0-21 15,-21 22-15,42-22 0,-22 0 16,44-21 15,-1-21-31,0 0 0</inkml:trace>
  <inkml:trace contextRef="#ctx0" brushRef="#br0" timeOffset="100207.06">11218 17590 0,'0'0'0,"0"-64"31,0 43-31,-21 21 16,0 0-16,-21 21 15,20 0-15,-20-21 0,0 43 0,21-22 16,-22 0-16,1 21 0,21 1 16,0-1-16,-22 43 0,43-43 15,-21 0-15,21 1 0,0-22 16,0 21-16,21-21 0,0 0 15,22 1-15,-22-1 0,21-21 0,22 0 16,-22 0-16,0 0 0,22 0 16,-1-21-16,-20-1 0,20 1 15,-20 0-15,-1 0 0,0 0 0,1-22 16,-22 22-16,0-21 0,0 0 16,-21-1-16,0 1 0,0 0 15,-21-43-15,0 43 0,-22 20 16,22-20-16,-21 42 0,0-21 15,-1 21-15,1 0 0,-22 21 0,22-21 16,0 21-16,-1 22 0,1-1 16,21-21-16,-21 21 0,42 1 15,0-1-15,0 0 0,0-20 0,0 20 16,42-21-16,21 21 16,-20-20-16,20-22 0,1 0 15,-22 0-15,22 0 0,-1 0 0,1 0 16,-1-22-16,1 1 0,-1 0 15,1 0-15,-22 0 0,0-22 0,1 22 16,-22 0-16,0-21 0,0 21 16,-21-1-16,0 1 0,0 0 0,-21 42 31,21 0-31,-21 1 0,0 20 16,21 0-16,-22 1 0,22 20 15,-21-21-15,21 22 0,-21-1 16,0 1-16,21 21 0,0-22 15,-21 22-15,0-1 0,21 1 0,-22-21 16,1 20-16,21-20 0,-21 20 16,21 1-16,-21-21 0,21-22 0,21-42 62,-21-42-46,21-22-16,-21 1 0,0-22 15,0 21-15,21-20 0,-21-22 0,22 21 16,-1 1-16,-21-1 0,21 0 16,0 1-16,0-1 0,0 0 15,22 1-15,-22 20 0,21 1 0,-21-1 16,22 22-16,-22-1 0,21 1 16,1 21-16,-1 21 0,0 0 0,1 0 15,-22 0-15,21 21 0,-21 0 16,0 22-16,1-22 0,-22 21 0,0 0 15,0 1-15,0-22 0,0 21 16,-22-21-16,1 22 0,0-22 0,0 0 16,0 0-16,0-21 15,-22 0-15,22 0 0,0 0 0,0 0 16,-22 0-16,22 0 0,-21 0 16,21-21-16,0 21 0,-22-21 0,22 21 15,0 0-15,0 0 16,0 0-16,21 21 0,0 0 15,0 0-15,21 1 16,0-1-16,21-21 0,-21 21 16,43-21-16,-22 0 0,22 0 15,-22 0-15,22 0 0,-1 0 16,22 0-16,-22 0 0,1 0 0,84 0 16,-85-21-16,1 0 15,-1 21-15,1-22 0,-22-20 16,1 21-16,-1 0 0,-21-22 15,0 22-15,0-21 0,-21 21 0,0-22 16,0 22-16,0 0 0,0 0 16,-21 21-16,0 0 0,0 0 0,0 0 15,0 21-15,-1 0 0,1 0 16,0 22-16,0-22 0,0 0 16,21 21-16,0-20 0,0 20 15,0-21-15,0 0 0,0 0 0,21 1 16,21-1-16,-21 0 0,1-21 15,20 0-15,0 0 0,1 0 0,-1 0 0,0 0 16,22 0-16,-22 0 16,0 0-16,1-21 0,-1 0 0,-21-1 15,0 1-15,1-21 0,-1 21 16,0-22-16,-21 22 0,0 0 0,0 0 16,0 0-16,0 0 0,0 42 15,0 0 1,0 0-16,0 0 0,0 0 15,0 1-15,-21 20 0,0-21 0,-1 0 16,22 0-16,-21 22 0,0-43 16,21 21-16,0 0 0,-21-21 15,21 21-15,-21-21 0,21-21 32,0 0-17,21 0-15,0 0 0,0-22 0,0 22 16,22-21-16,-1 21 0,0-22 15,1 1-15,-1 0 0,22-1 0,-22 22 16,21 0-16,1 0 0,-22 21 16,22 0-16,-22 21 0,-21 0 0,22 0 15,-43 22-15,0-22 0,0 63 16,0-62-16,-22 20 16,1 0-16,0-21 0,-21 1 0,21 20 15,-22-21-15,22 0 0,0-21 16,0 21-16,0 1 0,-1-22 15,44 0 1,-1-22-16,0 1 16,21 21-16</inkml:trace>
  <inkml:trace contextRef="#ctx0" brushRef="#br0" timeOffset="102571">16700 17526 0,'0'0'0,"0"-21"16,0 0-16,22 0 0,-1-1 15,0 1-15,0-21 0,0 21 16,0 0-16,1-1 0,20-20 16,-21 21-16,-21 0 0,0 0 15,0-1-15,0 1 0,-21 21 16,0 0-16,-22 0 0,1 0 15,0 21-15,-1 1 0,-41 20 16,20-21-16,22 21 0,21 1 16,-22-22-16,22 21 0,0 1 0,21-1 15,0 0-15,0 1 0,0-1 16,0 0-16,21 1 0,0-22 0,22 63 16,-22-62-16,0-1 15,-21 21-15,21-21 0,-21 0 16,0 1-16,0-1 0,0 0 15,-21 0-15,0 0 0,-21-21 0,-1 0 16,1 21-16,0-21 0,-1 0 16,1 0-16,-64-21 0,43 21 15,20-21-15,-20 0 0,20 0 16,1-22-16,0 22 0,-1-21 0,22 0 16,0-1-16,0 1 0,0-22 15,0 22-15,21-21 0,-22 20 16,22 1-16,0 0 0,0-1 15,0 1-15,0 21 0,-21 0 0,21-1 16,0 44 0,0-1-16,21 0 0,-21 21 15,22 1-15,-1 20 0,0-21 16,0 22-16,0-22 0,0 22 0,1-22 16,-1 0-16,0 1 0,21-1 15,-21-21-15,22 22 0,-1-22 0,0 0 16,1-21-16,-1 21 0,0-21 15,22 0-15,-22 0 0,1 0 16,20 0-16,1-21 0,-22 21 0,21-21 16,-20 0-16,-1-1 0,0-20 15,1 21-15,-1-21 0,-21 20 16,0-20-16,1 0 0,-1-1 0,0 22 16,-21-21-16,0 21 0,0 0 15,0-1-15,0 1 0,0 42 31,-21 1-31,21-1 0,0 0 16,0 21-16,-21-21 0,21 22 0,0-22 16,0 21-16,0-21 0,0 1 15,0 20-15,0-21 0,0 0 0,21 0 16,0 1-16,0-1 0,21 0 16,-20-21-16,20 0 0,-21 21 15,21-21-15,1 0 0,-1 0 16,43-21-16,-22 21 0,-20-21 15,-1 0-15,-21-1 0,0 1 16,0 0-16,1-21 0,-22 21 0,0-22 16,0-41-16,0 41 15,-22 1-15,1 0 0,0-1 0,-21 1 16,-43 0 0,64 20-16,-21 22 0,-1 0 0,1 0 15,0 0-15,-1 0 0,1 22 16,21-1-16,0 21 0,-1-21 0,1 22 0,0-1 15,21 0-15,0 1 16,0-22-16,0 21 0,0 0 0,0-20 16,21-1-16,22 21 0,-22-21 15,21-21-15,0 21 0,22 1 0,-22-22 16,22 0-16,-22 0 0,64 0 16,-43-22-16,-20 1 15,20 21-15,-20-21 0,-1 0 0,0-21 16,1 20-16,-22 1 0,0-21 15,0 0-15,0 20 0,-21-20 0,21 0 16,-21 21-16,0-1 0,0 1 16,0 0-16,0 0 0,-21 42 15,0 0 1,0 0-16,21 1 0,0 20 16,-21-21-16,21 21 0,-21-20 15,21 20-15,0-21 0,0 21 0,0-20 16,0-1-16,0 0 0,21 0 15,0 0-15,0-21 0,0 21 0,0-21 16,1 0-16,20 0 0,-21 0 16,21 0-16,1 0 0,-1 0 0,0-21 15,1 21-15,-1-21 0,-21 0 16,22 0-16,-1-22 0,-21 22 0,21-21 16,-20 21-16,-1 0 0,-21-1 15,0 1-15,0 0 0,21 21 16,-21 21-1,-21 0 1,21 1-16,-21-1 0,21 0 16,0 0-16,0 21 0,0-20 0,0-1 15,0 0-15,0 0 16,0 0-16,0 0 0,21-21 16,0 0-16,0 0 0,0 0 15,22 0-15,-22 0 0,0 0 0,21 0 16,-21 0-16,1-21 0,-1 0 15,0 0-15,0 0 0,21 0 16,-20-1-16,-1-20 0,21-21 16,-21 41-16,0 1 0,1-21 15,-1 21-15,0 0 16,-21 42 15,0 0-31,-21 0 0,21 0 16,-21 0-16,21 1 0,0-1 0,0 0 15,0 0-15,0 0 0,0 0 16,0 1-16,0-1 0,0 0 0,0 0 16,21-21-16,0 21 0,0-21 15,0 0-15,22 0 0,-22 0 16,0 0-16,0 0 0,0 0 16,0-21-16,1 21 0,-1-21 15,0 0-15,0 0 0,0-22 16,0 22-16,1 0 0,-1-21 0,0-1 15,0 22-15,0-21 0,22 21 16,-22-1-16,21 1 0,-21 0 0,0 21 16,1 0-16,-1 0 0,0 0 15,0 0-15,-21 21 16,0 0 0,0-42 46,-21 0-46,0 21-16,21-21 0,-21 21 15,-1 0-15,1 0 0,0 0 16,0 0-16,0 0 0,0 0 16,-1 21-16,-20 0 0,21 0 15,0 1-15,0-1 0,-1 0 16,1 21-16,0-21 0,0 22 0,21-22 15,0 0-15,0 0 0,0 22 0,0-22 16,21 0-16,0 0 16,0-21-16,1 21 0,20 0 0,0-21 15,1 0-15,-1 0 0,21 0 16,-20 0-16,20 0 0,-20 0 0,20 0 16,-21 0-16,1-21 0,-1 0 15,0-21-15,1 21 0,-22-22 0,0 22 16,0-21-16,0 21 0,-21-22 15,0 22-15,0-21 0,0 21 16,0-1-16,-21 22 0,0 0 16,-21 0-16,21 0 0,-1 22 15,1-1-15,0 0 0,0 21 16,21-21-16,0 22 0,0-22 0,0 21 16,0-21-16,0 1 0,0-1 15,0 21-15,21-42 0,0 21 16,0 0-16,1-21 0,-1 0 15,0 0-15,0 0 0,21 0 16,-20 0-16,20 0 0</inkml:trace>
  <inkml:trace contextRef="#ctx0" brushRef="#br0" timeOffset="102942.99">21442 17082 0,'0'0'0,"-21"0"0,-1 0 15,1 0-15,-21 21 16,21 0-16,-22 0 0,22 21 16,0 1-16,0-1 0,0 22 15,0-22-15,-1 21 0,1-20 0,21 20 16,0-20-16,-21-1 0,0 0 16,21 1-16,0-22 0,-21 21 15,21-21-15,0 0 0,0 1 0,-21-44 47,-1 1-47</inkml:trace>
  <inkml:trace contextRef="#ctx0" brushRef="#br0" timeOffset="103919.1">20764 17505 0,'0'0'0,"0"-21"0,0 0 0,22 21 15,-1 0 1,0 0-16,21 0 0,1 0 0,-1-22 15,21 22-15,-20 0 0,20 0 16,22-21-16,-22 21 0,22 0 0,-21 0 16,-1 0-16,1 0 0,-1 0 15,-21 0-15,1 0 0,-22 0 0,-21 21 16,0 1-16,0-1 0,-21 0 16,0 0-16,-1 21 0,1-20 0,-21 20 15,21-21-15,0 0 16,-22 0-16,43 22 0,-21-22 0,0 0 15,21 0-15,21 0 16,0-21-16,0 0 16,1 0-16,-1 0 0,21 0 15,-21 0-15,22-21 0,-1 0 16,-21 0-16,0 0 0,0 0 16,1-1-16,-22 1 0,0-21 15,0 0-15,0 20 0,0-20 0,-64-21 16,43 41-16,-21 1 0,20 0 15,1 0-15,0 0 0,0 21 0,21-21 16,21 21 0,0 0-16,22 0 15,-1 0-15,0 0 0,1 0 0,20 0 16,-21 0-16,1 0 0,20 0 16,-20 0-16,-1 0 0,21 0 0,-20 0 15,-1 21-15,0-21 0,1 21 16,-1 21-16,-21-21 0,-21 1 15,0-1-15,0 0 0,-21 0 16,0 0-16,0 0 0,0 22 16,-1-22-16,22 0 0,-21 0 0,21 0 15,0 1-15,0-1 16,21-21 0,1 21-16,-1-21 0,21 0 15,-21 0-15,22 0 0,-1 0 0,0 0 16,1-21-16,-1 21 0,-21-21 15,21-1-15,-20 1 0,-1 0 0,0 0 16,-21-21-16,0 20 0,0-20 16,-21 0-16,0 21 0,-22-22 0,22 22 15,-21 0-15,-1 0 0,1 0 16,0 21-16,21 0 0,-1 0 0,1 0 16,0 0-16,42 0 31,22 0-31,-22 0 0,21 0 15,22 0-15,-22 0 0,21 0 0,1 0 16,-1 0-16,1-22 0,-1 22 0,-20-21 16,20 0-16,1 0 0,-22 0 15,0 0-15,43-43 0,-64 43 16,0-21-16,1-1 0,-22 1 16,0 0-16,0-1 0,0 1 0,0 0 15,0-1-15,0 22 16,-22 0-16,1 21 0,0 0 0,0 21 15,0 0-15,-22 22 0,22-1 0,0 0 16,-21 22-16,21-22 0,-1 22 16,22-22-16,0 0 0,-21 22 15,21-22-15,0 0 0,0 1 0,0 20 16,21-20-16,1-1 0,-1-21 16,0 21-16,21 1 0,-21-22 15,22 0-15,-1 0 0,-21 0 0,22-21 16,-1 0-16,0 0 0,1 0 0</inkml:trace>
  <inkml:trace contextRef="#ctx0" brushRef="#br0" timeOffset="104080.03">24109 17526 0,'0'0'16,"0"-21"-16,0 0 0,0 0 15,0-1-15,0 1 16,21 0-16,-21 0 15,21 21-15,-21-21 0,0 0 16,21-1-16,0 1 0,1-21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3:50:04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 1863 0,'0'0'0,"0"-402"0,0-22 0,0 64 16,0 43-16,-21 84 0,21 106 15</inkml:trace>
  <inkml:trace contextRef="#ctx0" brushRef="#br0" timeOffset="1192.35">0 466 0,'0'0'0,"0"-21"31,0-1-15,0 1-1,0 0-15,0 0 16,42 21-16,22 0 0,20-21 15,1 21-15,0 0 0,-1 0 16,1 0-16,0 21 0,-22 0 0,22 0 16,-22 0-16,22 1 0,-21-1 15,-1 21-15,-21 0 16,22 1-16,-22-1 0,1 0 0,-1 1 16,-21 20-16,0 1 0,-21-1 15,0 1-15,-21-1 0,0 1 16,-21-1-16,-22 1 0,1-1 0,-1-20 15,1 20-15,-22-21 0,0 22 16,-21-22-16,22 1 0,-22-22 16,21 21-16,-21-21 0,22-21 0,-1 21 15,0-21-15,22 0 0,63-21 16,0 0 0,0 0-16,0 0 0,0 0 15,0-1-15,0 1 0,0 0 16,63 0-16</inkml:trace>
  <inkml:trace contextRef="#ctx0" brushRef="#br0" timeOffset="1739.97">1503 1164 0,'0'0'16,"0"21"-16,21-21 16,0 0-16,0 0 15,0 0-15,22-21 0,-22 0 16,0 21-16,0-21 0,22 0 16,-22 0-16,0-1 0,0 22 15,0-21-15,0 0 0,-21 0 0,0 0 16,0 0-16,0-1 0,-21 22 15,0 0-15,-21 0 16,-1 0-16,1 0 0,0 22 0,-1-1 16,-41 42-16,41-20 15,1-22-15,0 21 0,21 0 16,-22 1-16,43-1 0,-21 0 0,21-20 16,0 20-16,0-21 0,0 0 15,21 0-15,0 1 16,22-22-16,-1 21 0,0-21 0,1 0 15,-1 0-15,22 0 0,-22 0 16,21 0-16,-20-21 0,20-1 0,-20 1 16,-1 0-16</inkml:trace>
  <inkml:trace contextRef="#ctx0" brushRef="#br0" timeOffset="2016.23">2434 1016 0,'0'0'0,"0"-21"0,0 0 0,0 0 16,0-1-16,0 1 15,-42 21-15,21 0 0,-1 0 16,1 0-16,-21 21 0,21 1 16,-22-1-16,1 0 0,21 21 15,-21 1-15,20-1 0,1 0 0,-21 1 16,21-1-16,0 0 0,-1-21 16,22 22-16,0-1 0,0-21 0,0 0 15,0 1-15,22-1 0,-1 0 16,0-21-16,21 0 0,1 0 15,-1 0-15,21 0 0,1 0 0,-1-21 16,1 0-16,-1-1 0,1 1 16,21-21-16,-43 0 0,21-1 0,1 1 15,-22-22-15,1 1 16,-1-1-16</inkml:trace>
  <inkml:trace contextRef="#ctx0" brushRef="#br0" timeOffset="2244.36">3090 635 0,'0'0'0,"0"-106"31,0 85-31,-21 21 16,0 21-16,21 0 0,-21 1 16,0-1-16,-1 21 0,1 0 15,0 1-15,0-1 0,0 22 16,0-1-16,-1 1 0,22-22 16,0 21-16,-21 1 0,21-22 15,0 1-15,0-1 0,0 0 0,0-21 16,0 22-16,0-22 0,0 0 15,0 0-15,0 0 0,21-21 0,1 0 16,-1 0-16,0 0 0,0 0 16,0 0-16,0 0 0,1-21 0</inkml:trace>
  <inkml:trace contextRef="#ctx0" brushRef="#br0" timeOffset="2728.35">3492 1122 0,'43'-21'16,"-86"42"-16,107-63 0,-64 20 15,21 1-15,-21 0 0,0 0 16,0 0-16,0 0 16,-21 21-16,0 0 0,0-22 15,-1 22-15,1 0 0,-21 0 0,21 0 16,-22 22-16,22-1 0,-21 0 16,21 21-16,-22-21 0,22 22 0,-21-1 15,21 0-15,0 1 0,-1-1 16,22-21-16,0 22 0,0-22 0,0 21 15,0-21-15,0 0 0,0 1 16,22-1-16,-1-21 16,0 0-16,0 0 0,0 0 0,22 0 15,-22-21-15,21-1 0,-21 1 16,22 0-16,-1 0 0,-21 0 16,0-22-16,22 22 0,-22-21 15,0 21-15,0-22 0,-21 1 0,0 21 16,21 0-16,-21 0 0,0-1 15,0 1-15,0 0 0,0 42 16,-21 0 0,21 1-16,-21-1 0,0 0 0,0 21 15,-1-21-15,22 22 0,0-22 16,-21 21-16,21-21 0,0 1 0,0 20 16,0-21-16,0 0 0,0 0 15,0 1-15,21-1 16,1-21-16,-1 0 0,0 0 15,21 0-15,-21 0 0,22 0 0,-22 0 16,0-21-16,21 21 0</inkml:trace>
  <inkml:trace contextRef="#ctx0" brushRef="#br0" timeOffset="3103.83">3852 1164 0,'0'-21'15,"0"42"-15,-21-42 0,21 0 0,-21 0 0,21 0 16,0-1-16,0 1 15,0 0-15,0 0 16,21 21-16,0-21 0,0 21 16,1 0-16,-1 0 0,0 0 0,0 0 15,0 0-15,0 0 0,1 21 16,-1 0-16,21 0 0,-21 0 0,0 1 16,1 20-16,-1-21 0,-21 0 15,0 22-15,0-22 0,0 0 0,0 21 16,0-21-16,0 1 0,-43-1 15,22 0-15,21 0 0,-21-21 16,0 0-16,0 0 16,21-21-1,0 0 1,0 0-16,0-1 0,0-20 16,0 21-16,0 0 0,21 0 15,-21-22-15,21 22 0,0 0 0,0 0 16,1 0-16,-1-1 0,0 1 15,21 21-15,1-21 0,-22 0 16,21 0-16,0 21 0,1-21 0</inkml:trace>
  <inkml:trace contextRef="#ctx0" brushRef="#br0" timeOffset="3356.13">4741 953 0,'0'0'0,"-63"0"31,63 21-15,-21 0-16,21 0 15,0 0-15,0 0 0,0 1 0,-22-1 16,22 0-16,0 21 0,0-21 16,0 1-16,0-1 0,0 0 15,0 0-15,0 0 16,22-42 15,-1 0-31,0 21 16</inkml:trace>
  <inkml:trace contextRef="#ctx0" brushRef="#br0" timeOffset="3714.34">4657 593 0,'0'0'0,"-22"0"0,-20 0 0,21 0 16,-21 21-16,20 0 0,1-21 16,0 21-16,21 0 0,0 1 15,0-1-15,0 0 16,0 0-16,21-21 0,0 0 16,22 0-16,-22 0 0,21 0 15,1 0-15,-1 0 0,-21-21 0,21 21 16,-20-21-16,-1 0 0,0-1 15,0 22-15,-21-21 0,0 0 0,0 0 16,0 0-16,0 0 0,-21-1 16,0 22-16,0-21 0,-1 21 0,1 0 15,-21 0-15,21 0 0,-22 0 16,22 21-16,-21 1 0,21-1 16,0 0-16,-1 0 0,1 21 0,21-20 15,0 20-15,0-21 0,0 21 16,0-20-16,21 20 0,1-21 15,-1 0-15,0 0 0,21 1 0</inkml:trace>
  <inkml:trace contextRef="#ctx0" brushRef="#br0" timeOffset="4188.22">5059 974 0,'-21'0'31,"21"21"-15,0 0-16,0 0 0,0 0 0,0 1 16,0-1-16,0 0 0,0 0 15,0 0-15,0 0 0,0 1 0,0-1 16,0 0-16,0 0 0,0 0 16,0 0-16,-22-21 31,1 0-16,21-21-15,0 0 16,-21-21-16,21 21 0,0-1 16,0-20-16,0 21 0,0-21 15,21-1-15,0 22 0,1-21 16,-1 21-16,0-22 0,21 22 16,-21 0-16,22 0 0,-1 21 0,0 0 15,1 0-15,-1 0 0,0 0 16,-20 0-16,20 21 0,-21 21 0,21-21 15,-20 1-15,-22 20 0,0-21 16,0 0-16,0 43 0,0-43 16,-22 21-16,1-21 0,0 1 15,21-1-15,-21-21 0,0 21 16,21 0-16,21-21 31,0-21-31,0 21 16,22-21-16</inkml:trace>
  <inkml:trace contextRef="#ctx0" brushRef="#br0" timeOffset="4860.3">6244 889 0,'0'0'0,"0"-21"16,0-21-1,-21 42-15,0 0 0,0-22 0,-1 22 0,1 0 16,-21 0-16,21 0 0,0 22 15,-43 41-15,22-42 0,21 0 16,-22 22-16,22-22 16,0 21-16,0 1 0,0-22 0,-1 21 15,22-21-15,0 0 0,0 1 16,0-1-16,0 0 0,22 0 0,-1-21 16,0 0-16,0 0 0,21 0 15,-20 0-15,-1 0 0,21 0 0,-21 0 16,0-21-16,22 0 0,-22 0 15,0-1-15,0 1 0,0 0 0,1-21 16,-22 21-16,0-22 0,21 22 16,-21 0-16,21 0 0,-21 0 0,0-1 15,0 1-15,0 0 16,0 42 15,0 0-31,0 22 0,0-1 16,0-21-16,0 43 0,-21-22 15,21 0-15,-21 22 0,21-1 0,0 1 16,0-1-16,0 1 0,0 21 16,0-1-16,0 1 0,0 0 0,0-1 15,0 1-15,0 0 0,0-1 0,0 22 16,21-21-16,0-1 0,-21 1 16,21 0-16,-21-22 0,21 22 0,0-22 15,-21 1-15,0-22 0,0 22 16,22-22-16,-22 0 0,0 1 15,0-1-15,0-21 0,0 0 0,0 1 16,-22-22-16,1 0 0,0 0 16,-21-22-16,21 22 0,-22-42 0,22 21 15,-21-21-15,-1-1 0,1-20 0,-21-1 16,20 1-16,1-22 0,0 22 16,-1-22-16,1 21 0,21-20 0,0 20 15,21 22-15,0-22 0,0 22 16,0 0-16,0-1 0,0 1 0,0 0 15,0-1-15,42 1 0,-21 0 16,0-22-16,22 22 0,-22 0 16,21-22-16</inkml:trace>
  <inkml:trace contextRef="#ctx0" brushRef="#br0" timeOffset="5252.11">7747 233 0,'0'0'0,"0"-21"0,-42 21 32,20 0-32,22 21 0,-21 0 15,21 21-15,0 1 0,-21-1 16,0 22-16,21-22 0,0 0 0,-21 22 16,0-22-16,-1 22 0,22-22 15,-21 21-15,0-20 0,21-1 16,0 0-16,0 1 0,-21-22 0,21 21 15,0-21-15,0 1 0,0-1 16,0-42 15,0-1-31</inkml:trace>
  <inkml:trace contextRef="#ctx0" brushRef="#br0" timeOffset="5837.13">7408 381 0,'0'0'0,"0"-21"0,-21 0 16,21 0-16,0-1 15,0 1-15,21 0 16,0 21-16,1-21 0,20 21 0,-21-21 16,21 0-16,1 21 0,20 0 15,1 0-15,-22 0 0,22 0 0,-1 0 16,1 21-16,-1 0 0,-21 0 15,1 21-15,-1-20 0,0 62 16,-42-41-16,0-1 0,0 0 16,-21 1-16,0-22 0,-21 21 0,-1-21 15,1 22-15,0-22 16,-1 0-16,1 0 0,21 0 0,-21-21 16,20 21-16,-20-21 0,21 0 15,0 0-15,0 0 16,21-21-16,0 0 15,0 0-15,21 0 0,0 0 16,0 21-16,21 0 0,1-22 16,-22 22-16,21 0 0,1 0 15,20 0-15,-21 0 0,1 22 16,-1-1-16,0 0 0,1 0 0,-1 21 16,-21-20-16,0 20 0,1 0 0,-1-21 15,-21 22-15,0-1 0,0-21 16,-21 22-16,-22-1 0,22-21 15,-21 0-15,-1 0 0,-20 22 0,21-43 16,-22 21-16,22 0 0,-22-21 16,22 0-16,-22 0 0,22 21 0,0-21 15,-1 0-15,22 0 0,-21 0 16,21 0-16,0-21 0,-1 21 0,22-21 16,0 0-1,22 0-15,-1 21 16,0-22-16,21 1 0,1 21 0,-1-21 15,21 0-15</inkml:trace>
  <inkml:trace contextRef="#ctx0" brushRef="#br0" timeOffset="6327.77">8975 699 0,'21'-22'0,"-42"44"0,42-65 16,-21 22-16,0 0 0,-21 21 15,-1-21-15,-20 21 0,21 0 0,-21 0 16,-1 0-16,1 0 0,0 0 16,-1 0-16,1 21 0,0 0 0,20 0 15,-20 22-15,0-22 16,21 21-16,-1 0 0,1 1 0,0 20 16,21-20-16,0-1 0,0 0 15,0 1-15,0-22 0,0 21 0,0-21 16,21 0-16,0 1 0,22-1 15,-22-21-15,21 0 0,-21 0 0,22 0 16,-1 0-16,-21 0 0,22 0 0,-1-21 16,0-1-16,-21 1 0,1 0 15,20 0-15,-21-21 0,0-1 0,0 1 16,1 0-16,-1-1 16,-21 1-16,0 21 0,0-22 0,0 22 0,21 0 15,-21 0-15,0 0 16,0 42-1,0 0-15,-21 0 16,0 22-16,21-1 0,0 0 0,0 1 16,-22-22-16,22 21 0,-21 0 15,21 1-15,0-22 0,0 0 0,0 21 16,0-20-16,0-1 0,0 0 16,21 0-16,1-21 0,-1 0 15,0 0-15,0 0 0,0 0 16,0-21-16,22 0 0,-22 0 0,21-1 15</inkml:trace>
  <inkml:trace contextRef="#ctx0" brushRef="#br0" timeOffset="6679.17">9567 783 0,'0'0'0,"21"-21"0,-21 0 0,22 21 0,-22-21 16,-22 21-1,1 0-15,0 0 0,0 0 0,0 0 16,-22 0-16,22 21 0,-21-21 15,21 21-15,0 0 0,-1-21 0,1 21 16,21 1-16,-21-1 0,21 0 16,0 0-16,0 0 15,21-21-15,0 21 0,1 1 16,-1-1-16,21 0 0,-21 0 0,0 0 16,22 0-16,-22 1 0,21-22 0,-21 21 15,1 0-15,-1 0 0,0-21 16,-21 21-16,0 0 0,-21-21 15,0 22 1,-1-22-16,1 0 0,-21 0 0,21 0 16,0 0-16,-22 0 0,22 0 15,0 0-15,0-22 0,0 22 0,-1-21 16,22 0-16,0 0 16,0 0-16,0 0 0,0-1 15,22 1-15</inkml:trace>
  <inkml:trace contextRef="#ctx0" brushRef="#br0" timeOffset="7019.67">10054 931 0,'21'0'16,"-42"0"-16,63 0 15,-20-21-15,-1 21 16,-21-21-16,21 0 0,0 21 15,0-21-15,0 0 0,-21-1 16,22 1-16,-1 0 16,-21 0-16,0 0 0,0 0 15,-21 21-15,-1 0 16,1 0-16,0 0 0,0 0 16,-21 21-16,20 21 0,-20-21 0,0 22 15,21-22-15,-22 21 0,22 0 16,0 1-16,0-1 0,0-21 0,21 22 15,0-22-15,0 21 0,0-21 16,0 0-16,21-21 0,0 22 0,21-22 16,-21 0-16,22 0 0,-1 0 15,22 0-15,-22-22 0,0 1 0,22 21 16,-22-21-16</inkml:trace>
  <inkml:trace contextRef="#ctx0" brushRef="#br0" timeOffset="7478.76">10858 487 0,'0'0'0,"0"-42"16,22-22-16,-22 43 16,0 0-16,0 0 0,0 42 31,0 0-16,0 0-15,-22 21 0,1 1 0,21-1 16,0 0-16,-21 1 0,0 20 16,21-20-16,-21-1 0,21 21 0,0-20 15,0-1-15,0 22 0,0-22 16,0-21-16,0 21 0,21-20 0,0-1 16,0 0-16,0 0 0,22-21 15,-22 0-15,21 0 0,1 0 0,-1 0 16,0-21-16,1 0 0,-1 0 15,-21-1-15,21-20 0,-20 0 0,-1-1 16,21-20-16,-42 21 0,21-22 16,-21 22-16,21-22 0,-21 22 15,0 0-15,0-1 0,0 1 16,0 21-16,0 0 0,0-1 16,-21 22-1,21 22 1,0-1-16,0 0 0,0 0 15,0 0-15,0 0 16,21-21-16,1 22 0</inkml:trace>
  <inkml:trace contextRef="#ctx0" brushRef="#br0" timeOffset="7731.37">11896 508 0,'0'0'0,"0"-21"0,-22 42 47,22 0-47,0 0 0,-21 22 0,0-22 15,0 21-15,21 1 0,-21-1 16,21 0-16,-21 1 0,-1-1 0,22 0 16,0 1-16,-21-1 15,0-21-15,21 21 0,-21-20 0,21 20 16,0-21-16,0 0 15,0 0-15</inkml:trace>
  <inkml:trace contextRef="#ctx0" brushRef="#br0" timeOffset="8159.98">11790 741 0,'0'-42'0,"0"84"0,21-127 0,-21 64 0,21-21 16,0 21-16,0-1 0,-21 1 0,22 0 15,-1 0-15,0 0 0,21 21 16,-21 0-16,1-21 0,20 21 16,-21 0-16,21 0 0,1 21 15,-22-21-15,21 21 0,-21 0 0,1 0 16,-1 0-16,0 1 0,-21 20 16,0-21-16,0 0 0,0 0 0,-21 1 15,-22-1-15,22-21 0,-21 21 0,0 0 16,-22 0-16,22-21 0,-1 21 15,1-21-15,0 0 0,-1 0 0,22 0 16,0 0-16,0 0 0,0 0 16,0 0-16,21 22 0,0-1 15,0 0-15,0 0 16,21 0-16,0 0 16,0 22-16,0-22 0,22 0 15,-22 0-15,0 22 0,0-22 0,0 0 16,0 0-16,1 0 0,-1 0 15,0-21-15,-21 22 0,0-1 0,21-21 16,0 21-16,0-21 16,1 0-1,-1 0-15,0 0 0,-21-21 16,21 0-16,0-1 16,0 1-16,1 0 0</inkml:trace>
  <inkml:trace contextRef="#ctx0" brushRef="#br0" timeOffset="8619.52">12721 614 0,'0'0'0,"21"-42"0,-21 20 16,21 1-16,-21 0 0,0 0 0,22 0 15,-22 42 1,0 0-16,0 0 0,0 0 16,-22 22-16,1-1 0,0 0 15,0 1-15,21-1 0,-21 22 0,0-22 16,-1 21-16,1-20 0,0-1 15,0 0-15,0 1 0,21-1 0,0-21 16,0 22-16,0-22 0,0 0 16,-21-21-16,21 21 0,0-42 31,0 0-15,21 0-16,-21-1 0,0 1 15,21 0-15,-21-21 0,21 21 16,-21-1-16,0 1 0,21 0 0,0 21 31,-21 21-31,0 0 0,22-21 16,-1 22-16,0 20 0,0-21 15,-21 0-15,21 0 0,0-21 16,1 22-16,-22-1 0,21-21 0,0 21 16,0-21-16,0 0 0,0 0 15,1 0-15,-1 0 0,0 0 0,0 0 16,0 0-16,0-21 15,-21 0-15,0-1 0,0 1 16,0 0-16,0 0 0,0 0 0,0 0 16,0-1-16,0-20 0</inkml:trace>
  <inkml:trace contextRef="#ctx0" brushRef="#br0" timeOffset="9347.99">14055 1016 0,'84'0'15,"-63"0"1,1-21-16,20 21 0,-21-21 0,0 0 16,0-1-16,1 1 0,-1 0 15,0 0-15,-21 0 0,0 0 0,0-1 16,0 1-16,0-21 0,-21 21 15,0 0-15,-1-1 0,1 1 0,-21 0 16,21 0-16,-22 21 0,22 0 16,-21 0-16,21 0 0,0 0 15,-22 0-15,1 21 0,21 0 0,-22 0 16,22 22-16,0-22 0,-21 21 16,21 1-16,-1 20 0,22-21 0,0 1 15,-21-1-15,21 0 0,0-20 16,0 20-16,0 21 0,0-41 15,21-1-15,1-21 0,-1 21 16,0-21-16,0 0 0,21 0 0,-20 0 16,-1 0-16,21 0 0,-21 0 15,0-21-15,22 0 0,-22-1 0,21 1 16,-21 0-16,1-21 16,-1 21-16,0-22 0,0 1 0,0 21 15,-21-22-15,0 1 0,21 0 16,-21 21-16,22-1 0,-22 1 0,0 0 15,0 42 1,0 22 0,0-22-16,0 21 0,0-21 0,0 22 15,0-22-15,0 21 0,0-21 16,0 22-16,0-22 0,0 0 0,0 0 16,0 0-16,0 0 0,0 1 15,21-22-15,0 0 16,0 0-16,0 0 15,0 0-15,1-22 0,-1 22 0,21-21 16,-21 0-16</inkml:trace>
  <inkml:trace contextRef="#ctx0" brushRef="#br0" timeOffset="9659.49">14817 826 0,'0'0'0,"21"-22"0,21 1 16,-21 0-16,0 0 0,1 21 15,-1 0-15,-21-21 0,-21 21 31,-22 21-31,22-21 16,0 21-16,-21 0 0,20 0 16,1 1-16,0-1 0,0 0 0,0 0 15,21 0-15,0 0 0,0 1 16,0-1-16,0 0 0,0 0 16,21-21-16,0 21 0,21 0 0,-20-21 15,20 22-15,-21-1 0,0-21 16,22 0-16,-22 21 0,0-21 0,-63 0 47,20 0-47,-20 0 0,21 0 15,-21 0-15,-1 0 0,22 0 16,-21 0-16,21 0 0,-1-21 0,1 0 16,0-1-16</inkml:trace>
  <inkml:trace contextRef="#ctx0" brushRef="#br0" timeOffset="10452.66">16573 550 0,'0'0'15,"22"-21"-15,126-106 16,-127 85-16,0 21 15,-21-22-15,0 22 0,0-21 0,0 21 16,0 0-16,-21-1 0,-21 1 16,20 0-16,-20 21 0,0 0 15,-22 0-15,22 21 0,-22 22 16,22-22-16,-21 42 0,-1-20 0,22 20 16,-22 1-16,22-1 0,0 1 15,-1 20-15,1-20 0,21-1 0,0 22 16,-1-22-16,22-20 0,0 20 15,0-20-15,0-1 0,22 0 0,-1 1 16,21-22-16,22 0 0,-22 0 16,21-21-16,1 0 0,-1 0 0,1 0 15,-1 0-15,1 0 0,-1-21 16,1 0-16,-22 0 0,1-1 0,-1 1 16,-21-21-16,0 21 15,-21-22-15,0 1 0,0 0 0,-21-1 16,0 22-16,-21-21 0,20 0 15,-20 20-15,0 1 0,-1 0 0,1 0 16,0 21-16,21 0 0,-22-21 16,22 21-16,0 0 0,21 21 15,0 0-15,0 0 0,0 22 16,0-1-16,21 21 0,0 1 0,0-22 16,1 22-16,-1-1 0,0 1 15,0-1-15,0 1 0,0-22 0,1 22 16,-22-1-16,0 1 0,0-1 15,0 1-15,0-1 0,0 1 16,-22-22-16,1 21 0,0-20 16,-21-1-16,21 0 0,-1 1 0,-20-22 15,21 0-15,0 0 0,0 0 0,-1 1 16,1-22-16,0 0 0,0 0 16,21-22-16,0 1 0,0 0 15,0 0-15,0-21 0,0-1 16,0 1-16,21-22 0,0 1 0,0-1 15</inkml:trace>
  <inkml:trace contextRef="#ctx0" brushRef="#br0" timeOffset="10875.87">17060 741 0,'0'0'0,"21"-21"0,-21 0 0,-21 21 31,0 21-31,0 0 0,0 0 15,0 0-15,-22 22 0,22-1 16,0-21-16,0 21 0,0 1 0,-1-1 16,22 0-16,0-20 0,0 20 15,0-21-15,0 0 0,0 0 16,0 1-16,0-1 0,22-21 0,-1 0 16,21 0-16,-21 0 0,22 0 15,-22 0-15,21 0 0,0-21 16,1-1-16,-1 1 0,0 0 0,1 0 15,-1-21-15,-21 20 0,0-20 16,1 0-16,-1-1 0,-21 1 16,0-21-16,0 41 0,0-20 0,-21 0 15,-1 21-15,1-1 0,-21 1 16,0 21-16,-1 0 0,1 0 0,0 0 16,20 0-16,-20 0 0,0 21 15,21 22-15,-22-22 0,22 21 0,0-21 16,0 22-16,21-1 0,0 0 15,0 1-15,0-1 0,0-21 16,21 0-16,0 22 0,21-22 0,-20-21 16,20 0-16,0 0 0,1 0 15,-1 0-15</inkml:trace>
  <inkml:trace contextRef="#ctx0" brushRef="#br0" timeOffset="11385.34">17780 550 0,'0'0'0,"21"-169"16,-21 148-16,0 42 31,0 0-31,-21 0 0,0 22 16,21-1-16,-21-21 0,-1 22 16,1 20-16,21-21 0,-21 22 0,0-22 15,21 22-15,-21-22 0,21 22 16,0-22-16,0 0 0,0 1 0,0-22 15,0 0-15,0 21 0,0-21 16,0 1-16,0-44 31,0 1-31,-21 21 16,21-21-16,0-21 0,0 21 16,0-22-16,0 22 0,0-21 15,21-1-15,0 1 0,0 0 16,0 21-16,22-22 0,-22 22 0,21 0 15,-21 0-15,22 21 0,-22 0 16,21 0-16,0 0 0,-20 0 0,-1 21 16,0 0-16,0 0 0,0 22 15,-21-22-15,0 21 0,0-21 0,0 22 16,-21-22-16,0 21 0,-21-21 16,20 0-16,-20 1 0,0-1 0,-1 0 15,-20 0-15,21-21 0,-1 21 16,1-21-16,0 0 0,20 0 0,1 0 15,0 0-15,42-21 32,22 21-32,-22-21 15,21 0-15,0 0 0,1-1 0</inkml:trace>
  <inkml:trace contextRef="#ctx0" brushRef="#br0" timeOffset="11832.34">18563 804 0,'0'0'0,"21"-21"0,-21 0 16,0 0 0,-21 21-16,-21 0 0,21 0 0,-22 0 15,22 0-15,-21 21 16,-1 0-16,1 0 0,0 1 0,21 20 16,-22-21-16,1 21 0,21 1 15,-22 20-15,22-42 0,21 1 16,0-1-16,0 0 0,0 0 15,0 0-15,0 0 0,21-21 16,1 0-16,-1 0 0,0 0 0,21 0 16,-21 0-16,22 0 0,-22-21 0,21 21 15,1-21-15,-22 0 0,0-21 16,21 20-16,-21-20 0,1 0 16,-1-1-16,0 1 0,0 0 0,-21 21 15,0-22-15,21 22 0,-21 0 16,0 0-16,0 42 15,0 0 1,0 21-16,0 1 0,0-1 16,-21-21-16,21 22 0,-21-1 0,21 0 15,0-21-15,0 22 0,0-22 16,0 0-16,0 0 0,21 0 0,0 1 16,22-1-16,-22-21 0,0 0 15,21 0-15,-21 0 0,22 0 0,-22 0 16,21-21-16,-21-1 0,1 1 15,-1 0-15</inkml:trace>
  <inkml:trace contextRef="#ctx0" brushRef="#br0" timeOffset="12076.27">19008 614 0,'0'0'16,"0"-64"-16,0 1 0,0-1 0,0 22 0,0 0 16,0 21-16,0-22 0,0 22 15,0 42 1,0 0-16,0 22 0,-22-1 15,1 0-15,0 22 0,21-22 0,-21 22 16,21-1-16,-21-20 0,0 20 16,21 1-16,-22-1 0,22-21 0,0 1 15,0-1-15,0 0 16,0-20-16,0 20 0,0-21 0,0 0 16,22 0-16,-1-21 15,0 0-15,0 0 0,0 0 0,0-21 16,1 0-16,20 0 0,0 0 15</inkml:trace>
  <inkml:trace contextRef="#ctx0" brushRef="#br0" timeOffset="12467.33">19473 487 0,'0'-42'0,"0"84"0,0-106 0,0 43 0,0 0 16,-21 42 15,21 0-31,-21 1 0,21 20 15,0 0-15,0 1 0,0-1 0,0 0 16,0 1-16,0 20 0,0-21 16,21 22-16,-21-22 0,0 1 0,21-1 15,-21-21-15,21 21 0,-21-20 16,0-1-16,0 0 0,0 0 16,0-42-1,0 0 1,0 0-16,0-22 0,0 1 15,0 21-15,0-43 0,22 22 16,20 0-16,-21-22 0,0 22 16,22-22-16,-22 22 0,21-22 0,-21 22 15,22 0-15,-22 21 0,0-22 16,0 43-16,0-21 0,0 21 0,1 0 16,-1 0-16,0 21 0,-21 0 15,0 1-15,0-1 0,21 21 0,-21-21 16,0 0-16,0 22 0,0-22 15,0 0-15,0 0 0,0 0 0,21 1 16</inkml:trace>
  <inkml:trace contextRef="#ctx0" brushRef="#br0" timeOffset="13736.34">20129 931 0,'0'0'16,"22"0"-16,-1 0 0,0 0 15,0-21-15,-21 0 0,0 0 16,21 0-16,-21 0 0,0-1 16,0 1-16,0 0 0,0 0 0,0 0 15,-21 21-15,0 0 16,0 0-16,0 0 0,-1 0 16,1 0-16,-21 21 0,21 0 15,-22 21-15,22-20 0,-21 20 0,21 0 16,0 1-16,-1-1 0,1-21 15,21 21-15,-21 1 0,21-22 0,0 0 16,0 0-16,0 0 0,21 1 16,0-1-16,1-21 0,-1 0 0,0 0 15,0 0-15,0 0 0,0 0 16,1-21-16,20-1 0,-21 1 0,0 0 16,0 0-16,1-21 0,-1-1 15,0 1-15,0 0 0,0-1 0,0 1 16,-21 0-16,0 20 0,0 1 15,0-21-15,0 63 32,0 0-32,0 0 15,-21 22-15,21-22 0,0 0 16,0 21-16,0 1 0,0-22 0,0 0 16,0 21-16,0-20 15,21-1-15,1-21 0,-1 21 0,21 0 0,-21-21 16,22 0-16,-1 0 0,0 0 15,1 0-15,-1-21 0,0 0 0,1 21 16,-1-21-16,0-22 0,1 22 16,-22-21-16,0-1 0,0 1 0,0 0 15,0-1-15,-21 1 16,0 21-16,0-21 0,0 20 0,0 1 16,-21 21-16,0 0 15,0 0-15,0 21 0,0 1 0,-22 20 16,22 0-16,21-21 0,0 22 15,0-1-15,0 0 0,0 1 0,0-1 16,0-21-16,21 22 0,0-22 16,1 0-16,20 21 0,-21-21 15,21-21-15,-20 0 0,-1 0 16,21 0-16,-21 0 0,22 0 16,-22 0-16,0 0 0,21-21 15,-21 0-15,22 0 0,-22 0 0,0-22 16,0 1-16,0 0 0,-21-1 15,0 1-15,22 0 0,-22 21 0,0-22 16,0 22-16,0 0 0,0 0 16,-22 21-16,1 0 15,0 0-15,0 21 0,0 0 16,0 0-16,-1 22 0,-20-1 0,21-21 16,21 21-16,-21-20 0,21 20 15,-21-21-15,21 21 0,0-20 0,0-1 16,0 0-16,0 0 15,21 0-15,0-21 0,0 0 0,0 0 16,0 0 0,1 0-16,-1-21 0,0 0 0,0 0 15,0 0-15,0-22 0,1 22 16,20-21-16,-42-1 0,21 1 0,0 21 16,0-21-16,1 20 0,-22 1 15,0 42 1,0 1-1,0-1-15,0 21 0,0-21 0,0 22 16,0-22-16,0 0 0,0 21 16,0-21-16,0 1 0,0-1 0,0 0 15,21-21-15,0 21 0,0-21 16,0 0-16,0 0 0,1 0 16,20 0-16,-21 0 0,21 0 0,-20 0 15,20-21-15,0 0 0,-21 0 16,22-1-16,-22 1 0,21-21 15,-21 21-15,1 0 0,-1-1 0,0 1 16,0 0-16,-21 42 16,0 0-16,0 1 15,-21-1-15,21 0 0,-21 21 16,21-21-16,0 1 0,0 20 0,0-21 16,0 0-16,0 0 15,0 1 1,21-44-1,0 22-15,-21-21 16,0 0-16,0 0 0,21 0 0,-21-22 16</inkml:trace>
  <inkml:trace contextRef="#ctx0" brushRef="#br0" timeOffset="13880.28">22034 699 0,'0'-22'16,"0"44"-16,0-65 0,-21 22 0,0 21 15,0 0 1,21 21-1,21 0 1,0-21 0,22 0-16,-22 0 0,21 0 15,-21 0-15,22 0 0</inkml:trace>
  <inkml:trace contextRef="#ctx0" brushRef="#br0" timeOffset="14355.64">22458 508 0,'0'0'16,"0"-21"-16,0 0 0,0 0 0,0-1 15,0 44 17,0-1-32,-21 0 0,-1 0 15,22 21-15,-21 1 0,21-22 16,0 21-16,0 1 0,0-1 16,0 0-16,0 22 0,0-22 0,-21 0 15,21 1-15,0-1 0,0 0 16,0 1-16,0-22 0,0 0 0,0 0 15,0 0-15,0 1 0,0-44 47,0 1-47,0 0 0,0 0 16,0 0-16,21-22 0,0 22 16,1-21-16,-1 21 0,0-22 15,0 22-15,0 0 0,22 0 16,-1 0-16,0 21 0,1 0 0,-1 0 15,0 0-15,1 21 0,-22 0 16,21 0-16,-21 22 0,0-22 0,-21 21 16,0-21-16,0 22 0,0-22 15,0 0-15,-21 21 0,0-21 0,-21 1 16,-1-22-16,22 21 0,-21 0 16,0-21-16,-1 0 0,1 0 0,0 0 15,-1 0-15,22 0 0,0 0 16,0 0-16,21-21 15,21 0 1,0-22-16,21 22 0,-20 0 16</inkml:trace>
  <inkml:trace contextRef="#ctx0" brushRef="#br0" timeOffset="14596.35">23389 381 0,'0'-21'16,"0"42"-16,0-21 15,-21 21-15,0 0 0,0 22 16,-1-1-16,1 0 0,21 1 0,-21-1 16,0 0-16,21 22 0,-21-22 15,21 22-15,-21-22 0,21 0 16,0 22-16,0-22 0,0 1 16,0-22-16,0 21 0,0-21 0,0 0 15,0 1-15,21-1 0,0-21 16,0 0-16,0 0 15,0 0-15,1-21 0,20-1 16</inkml:trace>
  <inkml:trace contextRef="#ctx0" brushRef="#br0" timeOffset="14904.34">23474 1080 0,'21'0'31,"0"21"-31,0-21 0,0 0 15,22 0-15,-22 0 16,0 0-16,0 0 0,0 0 0,22 0 16,-22 0-16,0-21 0,0-1 15,0 22-15,1-21 0,-22 0 16,0 0-16,-22 21 16,-20 0-16,21 0 0,-21 21 15,-1-21-15,1 21 0,0 0 16,20 1-16,-20 20 0,21-21 0,0 0 15,21 0-15,0 1 16,0-1-16,0 0 0,0 0 0,0 0 16,0 0-16,21 1 0,0-22 0,0 21 15,0-21-15,22 0 0,-1 0 16,0 0-16,1 0 0,20 0 0,-20 0 16</inkml:trace>
  <inkml:trace contextRef="#ctx0" brushRef="#br0" timeOffset="15832.37">24193 1778 0,'-21'0'0,"42"0"0,-63 0 0,21 0 16,-21 0-16,20 0 0,-20 0 16,0 0-16,-1 0 0,1 0 0,0-21 15,-1 21-15,-20 0 0,-1 0 16,1 0-16,-1 0 0,-20 0 0,20 0 16,-20 0-16,-1 0 0,-21 0 15,21 0-15,-20 0 0,-1 0 16,0 0-16,0 0 0,0 0 0,0 0 15,-21 0-15,0 0 0,0 0 16,-21 0-16,21 0 0,-21 0 0,0 0 16,-21 0-16,20 0 0,-20 0 0,0 0 15,-22 0-15,22 0 0,-22 0 16,1 0-16,-22 0 0,22 0 0,-1 0 16,-20-21-16,-1 21 0,0 0 15,1 0-15,-1 0 0,0 0 0,1-21 16,20 21-16,-21 0 0,1 0 15,-1 0-15,0 0 0,1 0 0,-1 0 16,0 0-16,-20 0 0,20 0 16,-21 0-16,0 0 0,0 0 15,22 0-15,-22 0 0,0 0 0,0 0 16,22 0-16,-22 0 0,21 0 16,-21 21-16,22-21 0,-1 0 0,0 0 15,-21 0-15,22 0 0,-1 0 0,0 0 16,1 0-16,-22 0 0,21 21 15,1-21-15,-1 0 0,21 0 0,-20 0 16,-1 21-16,0-21 0,22 0 0,-1 0 16,1 21-16,-1-21 0,1 0 15,21 21-15,-22-21 0,22 22 0,-1-22 16,22 21-16,-21-21 0,21 21 16,0-21-16,21 21 0,-22-21 15,22 21-15,-21 0 0,21-21 0,0 22 16,-21-1-16,21-21 0,21 21 15,-21 0-15,0-21 0,0 21 0,0 0 16,0-21-16,0 22 0,0-1 0,0-21 16,0 21-16,0-21 0,0 0 15,0 21-15,0-21 0,0 0 16,0 21-16,0-21 0,0 0 0,0 0 16,0 21-16,-127-21 15,127 0-15,0 0 0,0 0 0,0 0 16,0 22-16,0-22 0,0 0 15,21 0-15,-21 0 0,0 0 0,22 21 16,-22-21-16,21 0 0,0 0 16,21 21-16,-21-21 0,1 0 0,-1 0 15,0 21-15,0-21 0,0 0 16,0 21-16,22-21 0,-22 0 0,21 0 16,1 21-16,20-21 0,1 0 15,-1 0-15,22 0 0,-1 0 16,1 0-16,63 0 15</inkml:trace>
  <inkml:trace contextRef="#ctx0" brushRef="#br0" timeOffset="17011.58">635 3429 0,'0'0'16,"0"-21"-16,0 0 0,-21 21 16,0 0-1,-1 21-15,22 0 16,-21 0-16,21 0 0,0 1 15,0 20-15,0-21 0,0 0 16,0 0-16,21-21 0,1 22 0,-1-22 16,21 0-16,-21 0 0,22 0 15,-1 0-15,0-22 0,1 1 0,-1 0 16,0-21-16,1 21 0,-1-1 16,0-20-16,-21 21 0,1-21 15,-1-1-15,-21 1 0,0 21 0,0-22 16,0 22-16,-21-21 0,-1 21 15,1 0-15,0 21 16,0 0-16,0 0 0,0 0 16,-1 21-16,1 0 0,0 0 15,21 21-15,-21 1 0,21 20 0,-21-20 16,21 20-16,0 1 0,0-1 16,0 1-16,0-1 0,0 1 0,0-1 15,0-21-15,0 22 0,0-1 16,21-20-16,-21-1 0,0 0 15,0-20-15,0 20 0,21-21 0,-21 0 16,-21-21 0,0 0-16,0 0 0,-1-21 0,-20 21 15,0-21-15,-1 0 0,1 0 16,0-1-16,-22 1 0,1-21 16,20 21-16,-20 0 0,21-1 15,-1 22-15,22-21 0,-21 21 16,21 0-16,21 21 0,0 1 15,0-1-15,21 0 0,0 0 16,21 0-16,1 0 0,-1 1 16,0-1-16,22 0 0,-1-21 0,1 0 15,-22 0-15,22 0 0,-1 0 16,1-21-16,-1 0 0,1-1 0,-1 1 16,1-21-16,-1 21 0,-21 0 15,1-22-15,-1 22 0,-21 0 16,22-21-16,-43 20 0,0-20 15,0 21-15,0 0 0,0 0 0,0-1 16,0 1-16,0 0 0,-22 42 31,22 0-31,0 1 0,0-1 0,0 0 16,0 0-16,0 21 0,0-20 16,-21-1-16,21 21 0,0-21 0,0 0 15,0 1-15,0-1 0,0 0 16,0 0-16,0-42 31,0 0-31,21 0 16,1-1-16,-1 1 0,0 0 0,21-21 15,-21 21-15,1-22 0,20 22 16,-21-21-16,21 21 0,-20-1 16,20 1-16,-21 0 0,21 21 0,-20 0 15,20 0-15,-21 21 0,0-21 0,0 43 16,-21-22-16,0 0 0,0 0 15,0 21-15,0-20 0,0 20 0,0-21 16,0 0-16,0 0 0,-21 1 16,21-1-16,21-21 15,-21-21 1</inkml:trace>
  <inkml:trace contextRef="#ctx0" brushRef="#br0" timeOffset="18112.46">3556 3874 0,'0'-43'31,"0"22"-31,0 0 0,0 0 16,21 0-16,-21-22 0,0 22 15,0-21-15,0 21 0,0-22 0,0 1 16,-21 21-16,0-22 0,0 1 16,-1 21-16,-20 0 0,21 21 0,-21 0 15,-1 0-15,1 0 0,21 0 16,-22 21-16,1 21 0,21 1 15,-21-1-15,20 0 0,1 1 0,0-1 16,21 0-16,0 1 0,-21-1 16,21 0-16,0 1 0,0-1 15,0 0-15,0-21 0,0 22 0,21-22 16,0 0-16,0-21 0,22 0 16,-22 0-16,21 0 0,-21 0 0,22 0 15,-1-21-15,0 0 0,1-22 16,-22 22-16,21 0 0,-21-21 0,22 21 15,-22-22-15,0 1 0,-21 0 16,0-1-16,0 1 0,0 0 0,0 20 16,0-20-16,0 21 15,0 0-15,0 0 0,0-1 0,0 44 32,0-1-32,-21 0 0,0 21 0,0-21 15,21 22-15,0-1 0,0 0 16,0-20-16,0 20 0,0-21 0,0 21 15,0-20-15,21 20 0,-21-21 16,21 0-16,21-21 0,-21 21 0,1-21 16,20 22-16,-21-22 0,21 0 15,-20 0-15,20-22 0,-21 1 0,21 21 16,-20-21-16,20 0 0,-21 0 0,0-22 16,0 22-16,1 0 15,-1-21-15,-21-1 0,0 1 0,0 0 16,0-1-16,0-20 0,0 21 15,0-1-15,0 1 0,0 0 0,0 20 16,0 1-16,0 0 0,0 0 16,0 42-16,0 0 15,-21 0-15,21 22 0,-22-1 16,22 0-16,-21 1 0,21-1 0,0 0 16,0 22-16,0-22 0,0 1 0,0-22 15,0 21-15,0 0 0,0-20 16,0-1-16,21 0 0,1 0 0,-1 0 15,-21 0-15,21-21 16,0 0-16,0 0 0,0 0 0,22 0 16,-22-21-16,0 0 0,21 0 15,-20 0-15,20 0 0,-21-22 0,0 22 16,22-21-16,-22-1 0,0 1 16,0-21-16,0 20 0,0-20 0,1-1 15,-22 1-15,21 20 0,-21 1 0,0 0 16,0-1-16,0 22 0,0 0 15,0 0-15,-21 21 0,-1 21 16,1 0-16,0 22 0,21 20 16,-21-21-16,0 22 0,21-1 15,0 1-15,0-22 0,0 22 16,0-22-16,0 22 0,0-22 0,0-21 16,21 21-16,0 1 0,21-22 15,-20 0-15,20 0 0,0 0 0,1-21 16,-1 0-16,21 0 0,-20 0 0,-1 0 15,0 0-15,1 0 0,-22-21 16,21 0-16,-21 0 0,1 0 0,-1 0 16,0-1-16</inkml:trace>
  <inkml:trace contextRef="#ctx0" brushRef="#br0" timeOffset="19284.53">6816 3641 0,'0'0'0,"0"21"0,21-21 47,-21-21-47,21 21 15,0-21-15,-21-1 0,21 1 0,0 0 16,1 0-16,-1-21 0,-21 20 16,0-20-16,0 21 0,0-21 0,0-1 15,0 1-15,0 21 0,-21-22 16,-1 22-16,1 0 0,0 0 0,0 21 15,0 0-15,-22 0 0,22 0 16,0 0-16,0 0 0,0 0 16,0 21-16,-1-21 0,22 21 15,0 0-15,-21-21 0,0 22 16,21-1-16,-21 0 0,21 0 0,0 0 16,0 0-16,-21 1 15,21-1-15,0-42 203,0-1-187,0 1 0,0 0-16</inkml:trace>
  <inkml:trace contextRef="#ctx0" brushRef="#br0" timeOffset="19555.5">6773 3069 0,'0'0'0,"21"-21"0,-21 0 15,0 0-15,0 0 16,0 42 15,0 0-31,0 21 16,0-21-16,0 22 0,0-1 0,0 22 15,0-22-15,0 21 0,0-20 16,0-1-16,0 22 0,-21-22 0,21 0 16,0 1-16,-21-22 0,21 21 0,0-21 15,0 0-15,0 1 16,0-1-16,0 0 0,21-42 31,-21 0-31</inkml:trace>
  <inkml:trace contextRef="#ctx0" brushRef="#br0" timeOffset="20180.68">6350 3344 0,'0'0'0,"-21"-21"0,0 21 0,42 0 31,21 0-15,-21 0-16,22-21 0,20 0 0,1 21 15,-1-21-15,1 21 0,20-21 16,-20-1-16,20 1 0,-20 0 0,21 0 16,-22 0-16,1 0 0,-22-1 15,0 1-15,-21 0 0,22 0 0,-43 0 16,0 0-16,0-1 0,0 1 16,0 0-16,-21 21 0,-1 0 15,1 0-15,0 0 0,0 0 0,0 0 16,0 0-16,-1 21 15,1 0-15,0 1 0,0 20 0,21 0 16,-21 1-16,0-1 0,21 21 16,-22-20-16,22-1 0,-21 22 0,21-22 15,0 21-15,0-20 0,0-1 0,0 0 16,0-20-16,0 20 0,0-21 16,0 0-16,0 0 0,0 1 0,0-1 15,0-42 16,0-1-15,0 1-16,0 0 0,0 0 0,0-21 16,0 20-16,21-20 0,-21 21 15,22-21-15,-1-1 0,21 22 16,-21 0-16,0-21 0,22 42 0,-22-22 16,0 22-16,21 0 0,-20 0 15,-1 22-15,21-22 0,-21 21 0,0 21 16,1-21-16,-22 0 0,0 1 0,0 20 15,0-21-15,0 0 0,0 0 16,0 1-16,0-1 0,-22 0 0,1 0 16,21 0-16,-21 0 15,0-21-15,42-21 32,0 0-17,0 0-15,1 0 0,-1 0 0</inkml:trace>
  <inkml:trace contextRef="#ctx0" brushRef="#br0" timeOffset="20516.84">7599 3514 0,'21'0'16,"0"0"-16,0 0 16,0 0-16,1 0 15,-1 0-15,0-21 0,0 21 0,21-22 16,-20 1-16,-1 21 15,0-21-15,21 0 0,-21 0 0,1 21 16,-22-21-16,0-1 0,0 1 0,0 0 16,0 0-16,-22 21 15,1 0-15,0 0 0,-21 0 0,21 21 16,-22 0-16,22 0 0,-21 1 16,21 20-16,-1 0 0,-20-21 0,21 22 15,21-1-15,-21-21 0,21 22 16,0-22-16,0 0 0,0 21 0,0-21 15,0 1-15,21-22 0,0 21 0,21-21 16,-20 0-16,20 0 0,0 0 16,1 0-16,-1 0 0,0 0 15,22 0-15,-1-21 0,1-1 0,-1 1 16</inkml:trace>
  <inkml:trace contextRef="#ctx0" brushRef="#br0" timeOffset="20915.9">9525 3090 0,'-42'-63'32,"20"63"-32,1 0 15,0 0-15,0 0 0,0 0 16,0 21-16,-1-21 0,-20 42 0,21-20 15,-21 20-15,20 0 0,1 1 0,0-1 16,0 21-16,0-20 0,21 20 16,-21-20-16,21-1 0,0 0 0,0 1 15,0-22-15,21 21 0,0-21 16,0 0-16,21 1 0,-20-1 0,20-21 16,0 0-16,1 0 0,-1 0 0,0 0 15,22 0-15,-22 0 0,0 0 16,22-21-16,-22-1 0,22 1 15,-22 0-15,0 0 0,-20-21 0,20 20 16,-21-20-16,0 0 0,-21-1 0,0 22 16,0-21-16,0 0 0,0-1 15,0 22-15,0-21 0,0 21 16,0-1-16,0 1 0,0 0 0,0 0 16,0 0-16</inkml:trace>
  <inkml:trace contextRef="#ctx0" brushRef="#br0" timeOffset="21319.91">10118 3048 0,'0'0'0,"21"0"16,-21 21 15,0 0-31,-21 1 16,-1 20-16,22 0 0,-21-21 15,21 22-15,-21-1 0,0 0 0,21 1 16,0-1-16,0 0 0,0 1 0,0-22 15,0 21-15,0-21 0,0 1 16,0-1-16,0 0 0,21 0 0,0-21 16,0 0-16,22 21 0,-22-21 15,21 0-15,1 0 0,-1 0 0,0-21 16,1 0-16,-1 0 0,0 0 16,-21-1-16,22 1 0,-22-21 15,0 0-15,0-1 0,-21 1 0,0 0 16,0-22-16,0 22 0,0-1 15,0 1-15,0 21 0,0-21 0,0 20 16,0 1-16,0 0 16,0 42-1,-21 0-15,21 1 16,0-1-16,0 0 16,0 0-16,0 0 0,21-21 15,0 0-15,1 0 0,-1 0 16,0 0-16</inkml:trace>
  <inkml:trace contextRef="#ctx0" brushRef="#br0" timeOffset="21868.97">10943 3112 0,'0'0'0,"21"-22"31,-42 44-15,0 20-1,0-21-15,21 21 0,-21 1 16,-1-1-16,1 0 0,21 1 0,-21-1 15,0 0-15,0 1 0,21-1 16,0-21-16,-21 22 0,21-22 16,-22 0-16,22 0 0,0 0 0,0 0 0,0-42 47,22 0-32,-22 0-15,21-21 0,0 20 0,-21-20 16,21 0-16,0-1 0,-21 1 15,21 0-15,1-22 0,20 22 0,-21 0 16,0-1-16,22 22 0,-22-21 16,0 21-16,21-1 0,-21 22 0,1 0 15,-1 0-15,0 0 0,0 0 0,0 22 16,-21-1 0,0 0-16,0 0 0,-21 0 15,0-21-15,0 21 16,0 1-16,-1-1 0,-20-21 0,21 21 15,-21 0-15,20-21 0,-20 21 0,21 0 16,-21-21-16,20 22 0,1-1 16,21 0-16,0 0 0,0 0 15,0 0-15,0 1 0,0-1 16,0 0-16,21-21 0,1 21 0,-1 0 16,0 0-16,0 1 0,0-1 0,0 0 15,1-21-15,-1 21 0,0 0 16,0-21-16,0 21 0,0-21 15,1 0-15,-1 0 0,0 0 0,0 0 16,0 0-16,0 0 16,1 0-16,-1 0 0,0-21 0</inkml:trace>
  <inkml:trace contextRef="#ctx0" brushRef="#br0" timeOffset="22116.99">11578 3048 0,'0'0'0,"0"-21"15,0 42 17,-21 0-32,21 22 0,0-22 0,-21 42 0,21-20 15,-21-1-15,21 0 0,0 22 16,0-22-16,0 0 0,0-20 16,0 20-16,0-21 0,0 0 0,0 0 15,0 1-15,0-1 0,0-42 47,0-1-47,0 1 16,0 0-16,0 0 0</inkml:trace>
  <inkml:trace contextRef="#ctx0" brushRef="#br0" timeOffset="22369.43">11472 3260 0,'0'-43'16,"0"86"-16,0-128 0,0 43 0,0 21 0,21-1 15,1-20-15,20 0 16,-21 42-16,0-21 0,22 21 0,-22 0 15,21 0-15,0 0 0,22 0 16,-22 21-16,1 0 0,-1 0 0,43 43 16,-43-22-16,-21 0 15,0 1-15,-21-1 0,0 0 0,0 1 16,-21-1-16,0 0 0,-21-21 0,20 22 16,-20-22-16,0 21 0,-1-21 15,1 1-15,0-22 0,-1 21 0,1 0 16,0-21-16,-1 0 0,22 21 15,0-21-15,0 0 0,0 0 16,0 0-16,21-21 16,0 0-16,0 0 0</inkml:trace>
  <inkml:trace contextRef="#ctx0" brushRef="#br0" timeOffset="22543.33">13610 3217 0,'0'0'0,"-42"0"0,21 0 0,-1 0 0,1 0 15</inkml:trace>
  <inkml:trace contextRef="#ctx0" brushRef="#br0" timeOffset="23071.84">13441 3112 0,'0'0'15,"21"-22"-15,0 1 0,0 0 0,0 0 16,-21 0-16,0-22 0,0 22 16,0 0-16,-42 21 15,21 0-15,0 0 16,-22 0-16,1 21 0,21 0 0,-21 1 15,-1 20-15,22-21 0,-21 21 16,-1 22-16,22-22 0,0 22 0,0-22 16,21 22-16,0-22 0,0 0 15,0 22-15,0-22 0,0 0 0,63 22 16,-41-43-16,20 0 0,21 0 16,-20-21-16,20 0 0,1 0 15,-22 0-15,22 0 0,-1 0 0,1-21 16,-1 21-16,-21-42 0,22 21 0,-1 0 15,-20-22-15,-1 1 0,0 0 16,1-22-16,-22 1 0,0-1 16,-21 1-16,0-1 0,0 1 15,0-22-15,-21 21 0,-21 1 0,20-1 16,-20 1-16,0-1 0,-1 22 16,1 0-16,-21 21 0,20 21 15,1 0-15,-22 0 0,22 0 0,0 42 16,-22-21-16,22 21 0,0 22 0,-22-22 15,22 22-15,21-22 0,-22 22 0,22-1 16,0-21-16,21 22 0,0-1 16,0 1-16,0-22 0,0 22 0,21-22 15,21 0-15,1 1 0,-1-22 16,0 0-16,22 0 0,-1 0 16,1-21-16,-1 0 0,1 0 0,21 0 15,-1-21-15,-20 0 0,20 0 16,1-21-16,-21-1 0,-1 1 0</inkml:trace>
  <inkml:trace contextRef="#ctx0" brushRef="#br0" timeOffset="23369.67">14457 3239 0,'-43'42'16,"86"-84"-16,-22-1 0,0-20 0,0 42 0,-21-22 16,0 1-16,0 21 0,0 0 0,0-1 15,0 1-15,-21 21 0,-21 0 16,42 21-16,-43 1 0,22-1 16,0 21-16,0 0 0,0 1 15,0-1-15,21 22 0,-22-1 16,22 1-16,0-1 0,-21 64 15,21-42-15,0-22 0,0 22 16,0 0-16,0-1 0,0 1 0,21 21 16,-21-22-16,0 1 0,22 0 0,-22 21 15,0-22-15,0-20 0,0 20 16,0-20-16,0-1 0,-22 1 0,22-22 16,0 1-16,-21-22 0,21 0 0,0 0 15,0-42 1,0 0-16,0 0 15,21-22-15,1 1 0,-1-22 0,-21 22 16,21-21-16,0-1 0,0-21 16,0 1-16,1-1 0,-1 0 0</inkml:trace>
  <inkml:trace contextRef="#ctx0" brushRef="#br0" timeOffset="23653.2">14563 3450 0,'0'-63'0,"0"126"0,-22-190 15,1 85-15,0 0 0,0-1 0,21 1 16,0 21-16,-21-22 0,21 22 15,0 0-15,21 0 0,0 21 16,0 0-16,0 0 0,22 0 16,-22 0-16,21 0 0,1 0 0,-1 21 15,0 0-15,1 0 0,-22 22 16,0-1-16,21-21 0,-42 22 16,0-1-16,0 0 0,0 1 0,-21-1 15,0-21-15,0 21 0,-22-20 16,1-1-16,0 0 0,21 0 0,-22 0 15,-20-21-15,42 21 0,-1-21 16,22-21 0,22 0-1,-1 0-15,0 0 0,0 0 16,0-1-16,0 1 0,22 0 0</inkml:trace>
  <inkml:trace contextRef="#ctx0" brushRef="#br0" timeOffset="24296.34">15007 3344 0,'0'0'0,"0"22"16,21-22-1,0 0-15,1 0 16,-1 0-16,0-22 0,0 22 0,21-21 16,-20 0-16,20 0 0,-21 21 15,21-21-15,-20 0 0,20-22 0,-21 22 16,0 0-16,-21 0 0,0 0 15,-21 21 1,0 0-16,-21 0 16,20 0-16,1 21 0,-21 21 0,21-21 15,-22 22-15,22-22 0,0 21 16,0-21-16,0 22 0,21-22 0,-21 21 16,21-21-16,0 0 0,0 1 15,0-1-15,21-21 0,0 21 0,0-21 16,0 0-16,0 0 0,22 0 15,-22 0-15,21 0 0,-21 0 0,1 0 16,-1-21-16,21 21 0,-21-21 0,-21-1 16,21 1-16,1 0 0,-1-21 15,-21 21-15,21-22 0,0-20 16,0 20-16,0 22 16,1 0-16,-1 0 0,0 0 0,0 21 15,21 0-15,-20 0 0,-1 0 0,0 0 16,-21 21-16,21 0 0,0 0 15,0 22-15,1-22 0,-22 21 0,0-21 16,21 22-16,-21-22 0,0 21 16,0-21-16,0 0 0,0 1 0,0-1 15,0 0-15,-21-21 16,-1 0 0,1 0-16,0-21 0,21 0 15,0-1 1,0 1-16,0 0 0,0 0 0,0-21 15,21 20-15,0 1 0,1-21 16,-22 21-16,21-22 0,0 22 0,0 0 16,0 0-16,0 0 15,1 21-15,-1 0 0,0 0 0,0 0 16,0 0-16,0 0 0,1 0 16,-1 21-16,0 0 15</inkml:trace>
  <inkml:trace contextRef="#ctx0" brushRef="#br0" timeOffset="24801.53">16595 3344 0,'21'0'0,"-42"0"0,63-21 0,-21 0 16,0 0-16,-21 0 16,0 0-16,0-1 0,0-20 0,0 21 15,0 0-15,0 0 0,0-1 0,-21 22 16,0-21-16,0 21 0,0 0 15,-22 0-15,1 0 0,0 0 0,-1 21 16,1-21-16,0 43 0,-1-22 16,22 21-16,-21-21 0,21 22 0,-1-1 15,1 0-15,0-20 0,21 20 16,0-21-16,0 21 0,0-20 16,0-1-16,21 0 0,0 0 0,1-21 15,-1 0-15,0 0 0,21 0 16,22 0-16,-22 0 0,0 0 15,-20-21-15,20 0 0,0 0 0,-21-1 16,22-20-16,-22 21 0,21-21 16,-21-1-16,-21 1 0,22 0 0,-1-1 15,-21 22-15,0 0 0,0-21 16,0 20-16,-21 22 16,-1 22-1,22-1-15,-21 0 0,21 0 16,-21 0-16,21 22 0,0-22 0,0 0 15,0 21-15,0-21 0,0 1 16,0-1-16,21 21 0,0-21 0,1 0 16,-1 1-16,0-22 15,0 0-15,0 0 0,0 0 0,1 0 16,-1 0-16,21 0 0,-21 0 16,0-22-16,1 1 0,-1-21 0,0 21 15,0-22-15</inkml:trace>
  <inkml:trace contextRef="#ctx0" brushRef="#br0" timeOffset="25992.14">17208 2858 0,'0'0'0,"22"-64"0,-22 22 0,0-1 16,0 1-16,0 21 0,0 0 15,0 0-15,0-1 0,-22 22 16,22 22-16,0-1 16,-21 0-16,0 21 0,0-21 0,21 22 15,0-1-15,-21 22 0,21-22 16,-21 0-16,21 1 0,0 20 0,0-21 15,0 1-15,0 20 0,0-20 0,0-1 16,0-21-16,0 21 0,0 1 16,0-22-16,21 0 0,0 0 15,-21 0-15,21-21 16,0 0-16,0 0 0,1 0 16,-1 0-16,-21-21 0,21 21 0,0-21 15,0 0-15,0 0 0,1 0 16,-1-22-16,0 22 0,21-21 0,-21-1 15,1 22-15,-1-21 0,21 21 16,-21-22-16,0 22 0,1 0 0,-1 0 16,0 21-16,-21 21 15,0 0 1,0 0-16,-21 22 0,21-22 16,-21 0-16,-1 21 0,22-20 15,0 20-15,-21-21 0,21 0 0,0 0 16,0 22-16,0-22 0,0 0 15,0 0-15,21-21 16,1 21-16,-1-21 0,0 0 16,0 0-16,0 0 0,22 0 0,-22-21 15,0 21-15,0-21 0,21 0 16,-20 0-16,-1 0 0,0-1 0,0-20 16,21 21-16,-20-21 0,-1 20 15,0 1-15,0-21 0,0 21 16,0 21-16,-21-21 0,0 42 31,0 0-31,0 21 16,-21-21-16,21 1 0,-21-1 15,21 21-15,0-21 0,-21 0 0,21 1 16,0-1-16,0 0 0,0 0 0,0 0 16,0 0-16,21-21 15,0 0-15,0 0 0,1 0 16,-1 0-1,-21-21-15,21 0 0,-21 0 0,0 0 16,0 0-16,0-1 0,0-20 16,0 21-16,0-21 0,0-22 15,-21 43-15,0-21 0,21 20 16,0 1-16,-22 21 0,22-21 16,0 0-16,22 21 31,20 0-31,-21 0 15,0 0-15,22 0 0,-22 0 0,0 0 16,21 0-16,-21 0 0,22 0 16,-22 0-16,0 21 0,0 0 0,0-21 15,1 21-15,-22 1 0,0-1 16,0 0-16,0 42 0,0-41 16,0-1-16,0 0 0,0 0 15,0 0-15,0 0 0,0 1 16,-22-1-16,22 0 15,-21-21-15,0 21 16,0-21 0,21-21-1,0 0-15,0 0 0,0-1 16,21 1-16,0 0 0,0-21 16,22 21-16,-22-22 0,21 22 0,1-21 15,-1 21-15,0-22 0,64 1 16,-64 21-16,1 0 0,-1 21 15,-21 0-15,22 0 16,-22 0-16,-21 21 0,0 0 0,21 0 16,-21 21-16,0-20 0,0 20 15,0-21-15,0 21 0,-21 1 16,21-22-16,-21 21 0,21-21 0,-22 22 16,22-22-16,-21 0 0,0 0 0,21 0 15,21-42 32,0 21-47,1-21 0,-1 0 16,21 0-16,-21 0 0</inkml:trace>
  <inkml:trace contextRef="#ctx0" brushRef="#br0" timeOffset="26369.6">19664 3048 0,'0'0'15,"21"-21"-15,0 0 0,0 0 0,-21-1 16,-21 22-1,0 0-15,-21 0 16,20 0-16,-20 22 0,0-22 0,21 21 16,-22 0-16,22-21 0,0 21 15,0 0-15,0-21 0,21 21 0,0 1 16,0-1-16,21 0 16,0-21-16,0 21 0,0-21 15,22 0-15,-22 21 16,21-21-16,-21 21 0,0-21 0,22 22 15,-22-22-15,0 21 0,0-21 16,0 21-16,1 0 0,-1-21 0,-21 21 16,0 0-16,0 1 0,0-1 15,-21 0-15,-1-21 0,1 21 16,0-21-16,-21 0 0,21 0 0,-22 0 16,1 0-16,21 0 0,-22 0 15,1 0-15,21 0 0,0 0 0,-22 0 16,22 0-16,0 0 0,0 0 15,0-21-15,21 0 16,-21 21-16,21-21 0,0-1 16,-22 1-16,22 0 0,-21 0 0</inkml:trace>
  <inkml:trace contextRef="#ctx0" brushRef="#br0" timeOffset="26595.63">18500 2455 0,'0'0'16,"-22"0"-16,1 0 0,0 0 0,0 0 15,0 0-15,0 0 0,-1 0 78,1 0-78,0 0 16</inkml:trace>
  <inkml:trace contextRef="#ctx0" brushRef="#br0" timeOffset="26803.67">16849 2794 0,'21'21'31,"0"-21"-31,0 0 0,0 0 16,0 0-16,22 0 0,-22 0 15,21 0-15,1 0 0,-1 0 0,0 0 16,1 0-16,-1 0 0,-21 0 16,0 0-16,0 0 0,-21-21 15</inkml:trace>
  <inkml:trace contextRef="#ctx0" brushRef="#br0" timeOffset="27741.34">1143 4847 0,'0'0'0,"0"-21"0,0-21 0,21 21 0,0-43 15,-21 43-15,0 0 16,0 0-16,0-1 0,0 44 31,0-1-31,0 21 0,0 0 16,0 1-16,0 20 0,0-20 15,0 20-15,0 1 0,0-1 16,0 1-16,0-1 0,0-21 0,0 22 16,0-22-16,0 1 0,0-1 15,-21-21-15,21 21 0,0-20 16,-21-1-16,21 0 0,0-42 31,0 0-31,0-1 16,0 1-16,0-21 15,0 21-15,0-22 0,0 22 0,0-21 16,21 0-16,0-1 0,0 1 16,1 0-16,20 20 0,0-20 15,1 21-15,-1 0 0,0 0 0,22 21 16,-22 0-16,22 0 0,-22 0 15,64 42-15,-64-21 0,-21 21 16,0-20-16,-21 20 0,0-21 16,0 21-16,-21 1 0,0-22 0,-21 21 15,-1-21-15,-20 22 0,21-22 16,-1 0-16,-20 0 0,20 0 16,1 1-16,0-22 0,-1 0 0,22 21 15,-21-21-15,21 0 16,0 0-16,21-21 15,0-1-15,21 1 16,0 0-16,21 0 0,1 0 16,-1 21-16</inkml:trace>
  <inkml:trace contextRef="#ctx0" brushRef="#br0" timeOffset="28848.32">2371 5101 0,'0'0'0,"21"-21"0,-21-42 31,-21 63-31,-1-22 0,1 1 16,0 0-16,0 21 0,0 0 0,0 0 15,-22 0-15,22 0 0,0 0 16,0 21-16,0 0 0,-1 22 0,1-22 16,0 21-16,0 1 0,0-1 15,0 0-15,-1 1 0,22-22 16,-21 21-16,21 0 0,-21 1 0,21-22 15,0 0-15,0 0 0,0 0 16,0 1-16,21-22 0,0 0 16,1 0-16,-1 0 15,21 0-15,-21-22 0,0 1 0,22 0 16,-22 0-16,0 0 0,0 0 16,22-22-16,-22 22 0,0-21 0,-21 21 15,21-64-15,-21 43 16,21-1-16,-21 22 0,0-21 0,0 21 15,0-22-15,0 64 32,0 1-32,-21-1 0,21 21 15,-21-21-15,21 22 0,0-22 0,0 21 16,0 0-16,0-20 0,0 20 16,0 0-16,0-21 0,0 1 15,0-1-15,0 0 0,21 0 0,0 0 16,0 0-16,1-21 0,-1 0 15,21 0-15,-21 0 0,22 0 0,-22 0 16,21-21-16,0 0 0,1 0 16,-22 0-16,21 0 0,1-1 0,-1-20 15,0 21-15,-21-21 0,43-43 16,-43 64-16,0-22 0,0 1 16,-21 21-16,0 0 0,0 0 15,-21 21 1,0 21-16,21 0 0,0 0 15,-21 21-15,21-20 0,-21-1 16,21 0-16,0 21 0,0-21 16,0 1-16,0-1 0,0 0 0,0 0 15,21 0-15,-21 0 0,21-21 16,-21 22-16,0-1 16,0-42 15,-21 21-31,0-22 15,0 1-15,-1 21 0,1-21 16,0 21-16,0 0 16,0 0-16,0 0 0,-1 0 0,1 0 15,21 21-15,-21-21 16,21 21-16,0 1 0,0-1 16,0 0-16,21 0 15,0-21-15,1 0 0,20 0 16,-21 0-16,21 0 0,-20 0 0,20 0 15,0 0-15,1 0 0,-1 0 16,0 0-16,1-21 0,20 0 0,-21 21 16,22-21-16,-22-1 0,1 1 0,-1 0 15,0 0-15,1 0 16,-22 0-16,0-1 0,0-20 0,-21 21 16,21 0-16,-21-22 0,0 22 15,0 0-15,0 0 0,0 0 0,0 0 16,-21 21-16,0 0 0,0 0 15,0 21-15,21 0 0,-22 0 16,22 0-16,-21 22 0,21-22 0,0 21 16,0-21-16,0 22 0,0-1 15,0-21-15,0 0 0,0 22 0,0-22 16,0 0-16,0 0 16,21 0-16,1-21 0,-1 0 0,0 0 15,0 0-15,0 0 0,0 0 16,1 0-16,20 0 0,-21 0 0,21-21 15,-20 21-15,20-21 0,0 0 16,-21 0-16</inkml:trace>
  <inkml:trace contextRef="#ctx0" brushRef="#br0" timeOffset="29284.01">4699 4890 0,'0'0'0,"42"-22"0,-42 1 0,21 0 15,-21 0-15,0 0 0,0 0 16,-21 42 0,0-21-1,0 42-15,0-21 0,0 22 16,-1-1-16,1 0 0,0 1 0,0-1 16,0 0-16,0 1 0,-1-1 15,1 0-15,21 1 0,0-1 0,0 0 16,0-21-16,0 1 0,0-1 15,0 0-15,21 0 0,1 0 0,20-21 16,43 0-16,-43 0 0,21 0 16,1 0-16,-22-21 0,22 0 15,-1 0-15,-20 0 0,-1-1 16,0-20-16,1 21 0,-22-21 0,21-1 16,-21 1-16,0 0 0,-21-1 0,0-20 15,0 20-15,0 1 16,0 0-16,0 21 0,0-22 0,0 22 15,0 0-15,-21 21 16,0 0 0,21 21-16,0 0 0,0 0 15,0 1-15,0-1 16,0 0-16,21-21 0,0 0 0,1 0 16,-1 0-16</inkml:trace>
  <inkml:trace contextRef="#ctx0" brushRef="#br0" timeOffset="29884.17">5736 4805 0,'0'0'0,"0"-21"16,0 0-16,0-1 0,0 1 15,-21 21 1,0 0-16,0 21 16,-1 1-16,1 20 0,21-21 0,-21 21 15,0 22-15,21-22 0,0 1 16,-21 20-16,0-21 0,-1 1 0,22-1 15,-21 0-15,21 1 0,-21-1 16,0-21-16,21 22 0,0-22 0,0 0 16,-21 0-16,21 0 15,21-21 1,-21-21 0,21 0-16,-21 0 0,0 0 0,21-1 15,-21 1-15,0-21 0,0 0 16,21-1-16,1 1 0,-22 0 0,21-1 15,0-20-15,0 20 0,0-20 16,0 21-16,22-1 0,-22 1 0,21 0 16,-21 20-16,1 1 0,20 0 0,-21 0 15,0 21-15,0 0 0,1 0 16,-1 0-16,-21 21 0,21-21 16,-21 21-16,0 0 0,0 1 15,0-1-15,-21 21 0,0-21 16,-1 0-16,1 1 0,-21-1 0,21 0 15,-22 0-15,1 0 0,21-21 16,-21 21-16,20 1 0,1-22 0,0 0 16,0 21-16,0-21 15,21 21-15,0 0 0,0 0 16,0 0-16,0 1 0,21-1 0,0 0 16,-21 0-16,21 0 0,0 0 15,1 1-15,-1-1 0,0-21 16,0 21-16,0 0 0,0-21 0,1 21 15,-1-21-15,0 21 0,0-21 16,0 0-16,0 0 16,1 0-16,-1 0 15,0 0-15,0-21 0,0 21 0</inkml:trace>
  <inkml:trace contextRef="#ctx0" brushRef="#br0" timeOffset="30380.31">6540 4805 0,'0'-42'0,"0"84"0,22-106 0,-22 22 16,0 21-16,0 0 16,-22 42-1,1 21 1,21-21-16,-21 22 0,21-1 16,-21 0-16,0 22 0,21-22 0,-21 22 15,-1-22-15,1 0 0,0 1 0,0-1 16,0 0-16,0-20 0,-1 20 15,1-21-15,0 0 0,0 0 0,0 1 16,0-22-16,21 21 16,0-42-1,0-1-15,21 1 16,0-21-16,0 21 0,-21 0 16,21-22-16,0 1 0,1 21 0,-1-22 15,0 22-15,0-21 0,0 21 16,0 0-16,1 21 15,-22 21-15,0 0 16,0 21-16,21-21 0,-21 1 16,0 20-16,21-21 0,0 21 0,-21-20 15,21-1-15,0 0 0,1 0 0,-1 0 16,0 0-16,21-21 0,-21 0 16,22 0-16,20 0 0,-20 0 0,-1 0 15,0 0-15,1 0 0,-1-21 0,0 21 16,-21-21-16,1 0 15,-1 0-15,0 0 0,0-1 0,-21 1 16,0 0-16,0 0 0,0 0 0,0 0 16,0-1-16,0 1 0,-21 0 15,0 0-15,21 0 0</inkml:trace>
  <inkml:trace contextRef="#ctx0" brushRef="#br0" timeOffset="30816.19">8742 4784 0,'0'0'0,"0"-21"16,21-1-16,-21 1 0,0 0 15,0 42 1,0 0-1,0 1-15,-21-1 0,0 21 16,-1 0-16,22 1 0,0-22 0,-21 21 16,0 1-16,21-1 0,-21-21 0,21 21 15,0-20-15,0-1 0,0 0 16,0 0-16,0 0 0,21-21 31,0 0-31,0 0 0,22-21 16,-22 0-16</inkml:trace>
  <inkml:trace contextRef="#ctx0" brushRef="#br0" timeOffset="31144.29">9356 4720 0,'0'0'0,"21"-21"0,21-21 16,-63 42 0,0 0-1,-22 0-15,22 21 0,-21 0 16,0 0-16,-1 0 0,22 1 0,-21-1 15,21 0-15,-1 0 0,22 0 16,0 0-16,0 1 0,0-1 0,22-21 16,-1 21-16,0 0 0,42 0 15,-20-21-15,-1 21 16,-21-21-16,22 22 0,-22-22 0,21 21 16,-21 0-16,0-21 0,1 21 0,-22 0 15,0 0-15,0 1 16,0-1-16,-22 0 0,-20-21 15,21 0-15,-21 21 0,20-21 16,-20 0-16,0 0 0,-1 0 0,1 0 16,0 0-16,21 0 0,-1 0 0,1-21 15,0 0-15,0 0 0,0-1 16,21 1-16</inkml:trace>
  <inkml:trace contextRef="#ctx0" brushRef="#br0" timeOffset="31332.18">8678 4424 0,'0'0'0,"-21"0"0,42 21 62,0-21-46,1 0-16,-1 0 0,21 0 0,0 0 15,1 0-15</inkml:trace>
  <inkml:trace contextRef="#ctx0" brushRef="#br0" timeOffset="31619.52">11303 4382 0,'0'0'0,"0"42"16,0-21-1,0 0-15,0 0 0,0 22 16,0-22-16,0 21 0,0 22 0,0-22 16,0 0-16,0 1 0,-21-1 15,21 0-15,-21 1 0,-1-1 0,22 0 16,-21-20-16,21-1 0,0 0 0,-21 0 15,21 0-15,-21 0 0,0-42 32</inkml:trace>
  <inkml:trace contextRef="#ctx0" brushRef="#br0" timeOffset="32364.35">10774 4741 0,'0'0'0,"0"-21"15,21 0 1,0 21-16,0 0 16,22 0-16,-1 0 0,0 0 15,1-21-15,20 21 0,-21-21 0,22 21 16,-1-21-16,-20-1 0,20 22 0,-20-21 16,20 0-16,-21 0 0,1 0 15,-1 0-15,-21-22 0,22 22 0,-22-21 16,0 21-16,0-1 0,-21-20 15,0 21-15,0 0 0,-21 21 16,0 0 0,0 21-16,-1 0 0,1 21 15,0 1-15,0-1 0,0 0 0,0 1 16,-1-1-16,22 22 0,0-22 16,-21 0-16,0 22 0,21-22 0,-21 0 15,21 1-15,0-22 0,0 21 0,0-21 16,0 1-16,0-1 0,-21 0 15,42-42 17,0 0-32,0-1 0,0 1 15,1-21-15,-1 21 0,0-22 16,0 1-16,21 21 0,-20-21 16,-1 20-16,0-20 0,0 21 0,-21 0 15,21 21-15,0 0 0,-21 21 31,0 0-31,0 0 0,0 0 0,0 1 16,0 20-16,0-21 0,0 0 16,0 22-16,0-22 0,22 0 0,-1 0 15,-21 0-15,21-21 0,0 21 16,0-21-16,22 0 0,-22 0 16,21 0-16,0 0 0,1 0 0,-1 0 15,-21 0-15,22-21 0,-1 0 16,0 0-16,-21 0 0,22 0 0,-22-22 15,0 1-15,21 21 0,-42-22 0,22 1 16,-22 21-16,0 0 0,0 0 16,0-1-16,0 1 0,-22 21 15,1 21-15,0-21 0,-21 22 16,21 20-16,-1-21 0,22 0 16,-21 22-16,21-22 0,0 21 0,0 22 15,0-43-15,0 0 16,0 0-16,21 0 0,1 0 0,-1-21 15,0 0-15,0 0 16,0 0-16,22 0 0,-22-21 16,0 0-16,0 0 0</inkml:trace>
  <inkml:trace contextRef="#ctx0" brushRef="#br0" timeOffset="32888.91">15007 4360 0,'0'0'0,"21"-21"0,106-127 32,-127 106-17,0 21-15,0-22 0,0 22 16,0-21-16,0 21 0,-21-1 0,-21 1 15,21 0-15,-1 21 0,-20 0 16,0 0-16,-1 0 0,1 0 0,0 21 16,21 0-16,-22 22 0,1-1 15,0 22-15,20-22 0,-20 21 0,21 1 16,0-1-16,-22 1 0,22-22 0,21 22 16,-21-22-16,21 22 0,0-22 15,0 21-15,0-20 0,0-1 0,0 0 16,21-20-16,0 20 15,1-21-15,-1 0 0,0 0 0,0 1 16,21-22-16,-20 0 0,20 0 0,0 0 16,1 0-16,-1-22 0,0 1 15,1 0-15,-1 0 0,21-21 0,-20 20 16</inkml:trace>
  <inkml:trace contextRef="#ctx0" brushRef="#br0" timeOffset="33588.29">15557 4530 0,'22'-21'16,"-44"42"-16,65-42 0,-43-1 15,0 1-15,-21 42 32,-1 1-32,1-1 0,0 21 15,0-21-15,0 0 0,0 22 16,-1-22-16,1 21 0,0 1 16,21-1-16,0-21 0,0 21 0,0-20 15,0-1-15,0 0 0,0 0 16,0 0-16,21 0 0,0-21 0,1 0 15,20 0-15,-21 0 0,21 0 0,-20 0 16,-1 0-16,0 0 0,0-21 16,0 0-16,0 0 0,-21 0 0,0 0 15,0-1-15,0 1 0,0-21 16,0 21-16,-21-22 0,0 22 0,0-21 16,21 21-16,0-22 0,0 22 0,0 0 15,0 0-15,0 0 16,21 0-16,-21-1 0,21 1 0,22 21 15,-22 0-15,0 0 0,0 0 16,21 0-16,-20 0 0,-1 21 0,0 1 16,21-1-16,-21 0 0,1 0 0,-1 0 15,0 22-15,-21-22 0,0 42 16,0-42-16,0 22 0,0 20 16,0-42-16,0 1 15,0-1-15,-21 0 0,21 0 16,-21-21-16,-1 0 31,22-21-31,0 0 16,0 0-16,0-1 0,0 1 15,22 0-15,-1-21 0,0 21 0,0-22 16,0 22-16,22-21 0,-22 21 0,0-22 16,21 22-16,-21 0 0,22 0 15,-1 0-15,-21 21 0,22 0 0,-22 0 16,21 0-16,-21 0 0,0 0 15,1 21-15,-1 0 0,-21 21 16,0 1-16,0-22 0,0 21 0,0-21 16,0 22-16,0-22 0,-21 0 15,-1 21-15,1-21 0,0 1 16,0-1-16,21 0 0,-21 0 16,0-21-16,21 21 0,0-42 31,21 0-31,0 0 15,0 0-15,0-1 0,0 1 0</inkml:trace>
  <inkml:trace contextRef="#ctx0" brushRef="#br0" timeOffset="33967.33">17018 4509 0,'0'0'16,"0"-22"-16,21 22 0,-42 0 31,0 0-31,0 0 15,-1 0-15,-20 22 0,21-22 0,-21 21 16,-1 0-16,22-21 0,-21 21 0,21 0 16,-1-21-16,1 21 0,0 1 15,21-1-15,21 0 16,0-21-16,1 0 16,20 0-16,-21 0 0,21 21 0,1-21 15,-22 0-15,21 0 0,1 21 0,-1-21 16,-21 21-16,21-21 0,-20 22 15,-1-1-15,0-21 0,-21 21 16,0 0-16,0 0 16,-21 0-16,0 1 0,-1-22 15,-20 0-15,21 21 0,-21-21 0,-1 0 16,22 0-16,-21 0 0,-1 0 16,22 0-16,-21 0 0,21 0 0,0 0 15,21-21 1,0-1-16,21 1 15,-21 0-15,42 0 0,-21 0 16</inkml:trace>
  <inkml:trace contextRef="#ctx0" brushRef="#br0" timeOffset="34228.31">17568 4233 0,'0'0'15,"21"-21"-15,1-63 16,-22 126 15,-22-21-31,1 0 0,21 22 16,-21-1-16,21 0 0,-21 1 0,0-1 15,21 0-15,0 1 0,0-1 0,-21 0 16,21-21-16,-22 22 0,22-22 16,0 21-16,0-21 0,0 1 0,0-1 15,0 0 1,0 0-16,22-21 15,-1 0-15,0 0 0,0-21 16,0 0-16,0 0 0</inkml:trace>
  <inkml:trace contextRef="#ctx0" brushRef="#br0" timeOffset="34432.17">17335 4509 0,'0'0'0,"-21"0"31,42 0-31,1 0 0,-1 0 16,0 0-16,0 0 0,21 0 15,-20 0-15,20 0 0,-21-22 0,21 22 16,1 0-16,-1 0 0,-21 0 0,22-21 16,-1 21-16,-21 0 0,21 0 15,-20 0-15,-1 0 0,0 0 0</inkml:trace>
  <inkml:trace contextRef="#ctx0" brushRef="#br0" timeOffset="35660.11">18288 4678 0,'0'0'0,"21"0"0,0 0 0,0 0 15,1 0-15,-1 0 16,0 0-16,-21-21 0,0 0 0,21-1 15,-21 1-15,0 0 0,0 0 16,0 0-16,0 0 0,0-22 0,0 22 16,-21-21-16,21 21 0,-21-1 15,0 1-15,-1 0 0,1 21 0,0 0 16,0 0-16,-21 0 0,20 21 16,1-21-16,-21 21 0,21 22 15,0-22-15,-22 0 0,22 21 0,0 1 16,0-22-16,0 21 0,21-21 15,0 22-15,0-22 0,0 21 0,0-21 16,0 1-16,0-1 0,0 0 16,21 0-16,0 0 0,0-21 0,21 0 15,-20 0-15,-1 0 0,0 0 0,21 0 16,-21 0-16,1 0 0,20-21 16,-21 0-16,21 0 0,-20 0 0,20-1 15,-21 1-15,0-21 0,22 21 16,-22-22-16,0 22 0,0-21 0,21 21 15,-20 0-15,-1-1 16,0 1-16,-21 0 0,0 0 0,0 42 31,0 0-31,0 0 0,0 1 0,-21-1 16,21 0-16,-21 21 0,21-21 0,-22 1 16,22-1-16,0 21 0,0-21 15,0 0-15,0 1 0,0-1 16,22-21-16,-1 21 0,0 0 15,0-21-15,0 0 0,0 0 0,1 0 16,-1 0-16,0 0 0,0 0 0,0-21 16,0 0-16,1 0 0,-1-1 0,0 1 15,0 0-15,-21 0 16,21 0-16,0 0 0,-21-1 0,22 1 16,-22-21-16,21 21 0,-21 0 15,0-1-15,0 44 16,0-1-1,0 0-15,0 0 0,-21 0 16,-1 0-16,1 1 0,21-1 0,-21 0 16,21 0-16,-21 0 15,21 0-15,-21-21 0,21 22 16,0-44 15,21 22-15,0-21-16,0 21 0,0-21 0,1 0 15,-1 0-15,0 0 0,0-1 16,0 1-16,0 0 0,1-21 0,-1 21 16,0-1-16,0 22 0,0-21 0,0 21 15,1 0-15,-22 21 16,21 1-16,-21-1 0,0 0 16,0 0-16,0 0 0,21 22 15,-21-22-15,0 0 0,0 0 0,0 0 16,21 0-16,0 1 0,0-1 0,1 0 15,-1 0-15,0-21 16,21 0-16,-21 0 0,1 0 16,-1 0-16,0 0 0,0-21 15,0 21-15,22-21 0,-22 0 0,0-1 16,0-20-16,21 21 0,-20 0 16,-1-22-16,0 1 0,21 0 15,-21-22-15,1 22 0,20-22 0,-21-20 16,0 20-16,0 1 0,1 20 0,-1 1 15,0 0-15,-21 21 0,0-1 16,0 1-16,-21 42 16,0 1-16,-22 20 0,22 0 15,-21 1-15,21 20 0,-1-21 16,1 22-16,0-1 0,0-20 0,0-1 16,21 22-16,0-22 0,0 21 15,0-20-15,0-1 0,0-21 16,21 22-16,0-22 0,-21 0 15,21 0-15,0 0 0,1-21 0,-1 21 16,0-21-16,0 0 16,0 0-16,0 0 0,1-21 0,20 0 15,-21 0-15,0 0 0,0 0 16,1-1-16,-22 1 0,21 0 16,-21 0-16,21 0 0</inkml:trace>
  <inkml:trace contextRef="#ctx0" brushRef="#br0" timeOffset="35892.33">19600 4339 0,'0'0'0,"-21"0"0,0 0 0,0 0 15,21 21-15,21-21 16,0 0-16,0 22 0,22-22 16,-1 0-16,0 0 0,22 0 0,-22 0 15,0 0-15,22 0 0,-22 0 16,1 0-16,-1 0 0,0 0 15,1 0-15,-22 0 0,21 0 16,-21 0-16,22 0 0,-43 21 16,-22-21-1,1 0-15,-21 21 0,-22-21 16,-20 0-16</inkml:trace>
  <inkml:trace contextRef="#ctx0" brushRef="#br0" timeOffset="37781.23">1439 7049 0,'21'0'0,"1"0"15,-22-22-15,21 22 16,-21-21-16,0 0 0,21 21 15,-21-21-15,0 0 0,0 0 16,0-1-16,0 1 16,0 0-16,0 0 0,0 0 0,-21 0 15,-22-1-15,22 1 16,-21 0-16,0 0 0,-1 0 0,-20 21 16,20-21-16,-20 21 0,21 0 15,-1 0-15,-20 0 0,20 21 0,-20 0 16,21 21-16,-1-21 0,1 22 15,0-1-15,-1 22 0,22-22 16,0 21-16,0 1 0,21-22 0,0 22 16,0-1-16,0-20 0,21-1 15,0 0-15,0-21 0,22 1 0,-22-1 16,21 0-16,0-21 0,1 0 16,-1 0-16,0 0 0,1-21 15,-1 0-15,0-1 0,1 1 16,-1-21-16,0 21 0,1-22 0,-1 1 15,-21 0-15,0-1 0,1 1 16,-1 0-16,-21-1 0,0 22 0,0-21 16,0 0-16,0-1 0,0 22 15,0 0-15,0 0 0,-21 21 16,21 21 0,0 0-16,0 21 15,0-20-15,0-1 0,0 21 0,0-21 16,21 22-16,0-22 0,-21 21 15,21-21-15,21 0 0,-20 1 16,20-1-16,-21 0 0,21-21 16,1 0-16,-1 0 0,22 0 0,-22 0 15,0 0-15,1 0 0,-1-21 16,-21 0-16,21-1 0,-20 1 0,-1 0 16,21 0-16,-42 0 0,21-22 15,-21 22-15,0 0 0,0 0 0,0-21 16,0 20-16,0 1 15,-21 21-15,21-21 0,-21 21 0,0 0 16,0 21-16,-1 0 16,1 1-16,21-1 0,-21 21 0,21-21 15,0 0-15,0 22 16,0-22-16,0 21 0,0-21 0,0 1 16,0-1-16,0 0 0,0 0 15,0 0-15,21-21 16,0 0-1,1 0-15,-1 0 0,0-21 16,0 0-16,-21 0 0,21 0 16,0-22-16,-21 22 0,22 0 0,-1 0 15,-21-22-15,21 22 0,0 0 16,0-21-16,0 21 16,1 21-1,-1 21-15,0 0 0,-21 0 16,21 0-16,-21 0 15,21 1-15,0 20 0,-21-21 0,22 0 16,-1 22-16,0-22 0,21 0 16,-21 0-16,22-21 0,-1 21 0,22-21 15,-22 21-15,0-21 0,22 0 16,-22 0-16,22-21 0,-22 0 0,21 21 16,-20-21-16,-1 0 0,0 0 0,1-1 15,-22 1-15,0-21 16,21 0-16,-42 20 0,22-20 0,-22 21 15,0-21-15,0 20 16,-22-41-16,1 21 0,0 20 16,0 22-16,21-21 0,-42 21 15,20 0-15,1 0 0,0 0 0,0 21 16,-21 1-16,20-1 0,1 0 16,0 21-16,-42 22 0,41-22 15,22-21-15,0 22 0,-21-1 0,21 0 16,0-21-16,0 22 0,0-22 15,0 21-15,21-21 0,1-21 16,-1 22-16,21-22 0,-21 0 16,22 0-16,-22 0 0,21 0 0,-21 0 0,0-22 15,22 1-15,-22 0 16,0 0-16,0 0 0,-21 0 0,21-1 16,1-20-16,-1 0 0,0 21 0,-21-22 15,21 1-15,0-22 0,-21 22 16,21-21-16,1-1 0,-1-21 0,-21 22 15,0-1-15,0 1 0,21 21 16,-21-22-16,21 43 0,-21-21 0,0 20 16,0 65-1,0-22-15,-21 21 16,0 22-16,21-1 0,0 1 16,0-1-16,0 1 0,0-1 15,0 1-15,0-1 0,0-20 0,0 20 16,0-21-16,0 1 0,21-1 15,0-21-15,-21 22 0,21-22 0,0 0 16,1-21-16,-22 21 0,21-21 16,21 0-16,-21 0 0,0 0 0,22-21 15,-22 0-15,21 0 0,-21-1 16,22 1-16,-22 0 0,21-21 0,-21 21 16</inkml:trace>
  <inkml:trace contextRef="#ctx0" brushRef="#br0" timeOffset="39051.55">4762 6752 0,'0'-63'31,"0"42"-31,0-1 16,22 1-16,-22 0 0,21-21 0,-21 21 15,0-1-15,0 1 16,0 42 0,0 1-16,0 20 15,0-21-15,0 21 0,0 1 16,-21-1-16,21 0 0,-22 1 0,1-1 16,21 0-16,0 1 0,-21-1 15,21-21-15,-21 22 0,21-22 16,0 0-16,0 0 0,0 0 0,0 0 15,21-21 1,0 0-16,-21-21 16,21 0-16,1 0 0,-1 0 15,0 0-15,0-1 0,0-20 0,0 21 16,1 0-16,20-43 0,-21 22 16,0 21-16,0 0 0,1-1 15,-22 1-15,21 0 0,0 21 16,0 0-16,-21 21 15,0 0-15,0 1 0,0-1 16,0 0-16,0 0 0,21 0 0,-21 0 16,0 1-16,21 20 0,-21-21 15,0 0-15,22 0 0,-1 1 16,0-22-16,0 21 16,0-21-16,0 0 0,1 0 0,-1 0 15,0 0-15,0 0 0,0-21 0,0 21 16,22-22-16,-22 1 0,0 0 15,0 0-15,-21 0 0,21 0 0,1-1 16,-22-20-16,21 21 0,-21-21 0,0 20 16,0-20-16,0 21 0,0 0 15,21-22-15,-21 22 0,0 0 16,0 0 0,21 21 249,-21-21-155,-21 21-110,21-21 15,-21 21-15,0-22 0</inkml:trace>
  <inkml:trace contextRef="#ctx0" brushRef="#br0" timeOffset="39748.24">4741 6625 0,'0'0'0,"0"-21"0,43-21 16,-43 21-1,21 21-15,-21-22 0,0 44 31,0-1-15,0 0-16,0 0 0,-21 21 0,21-20 16,0 20-16,0 0 0,-22 1 15,22-22-15,-21 21 0,21-21 0,-21 22 16,21-22-16,0 0 0,0 0 16,-21 0-16,21 0 0,0 1 0,0-1 15,0-42 32,0-1-47,0 1 16,0-21-16,21 21 0,-21-22 15</inkml:trace>
  <inkml:trace contextRef="#ctx0" brushRef="#br0" timeOffset="40120.68">4889 6160 0,'0'0'15,"-42"0"1,21 21-16,0-21 16,0 21-16,-1 0 0,22 21 15,-21-20-15,21-1 0,-21 0 0,21 0 16,0 21-16,0-20 0,0-1 16,0 0-16,21-21 0,0 0 15,1 0-15,-1 0 0,0 0 16,0 0-16,21 0 0,-20 0 0,-1-21 15,0 0-15,21-1 0,-21 1 16,1 0-16,-22 0 0,0 0 0,0 0 16,0-1-16,0 1 0,0 0 15,-22 21-15,1-21 0,0 21 16,0 0-16,0 0 0,0 0 0,-22 0 16,22 21-16,0 0 0,0-21 0,0 43 15,-1-22-15,22 0 0,0 21 16,0-21-16,0 22 0,0-22 0,0 21 15,0-21-15,22 22 0,-1-22 16,0 0-16,0 0 0,21 0 0,-20 1 16,20-1-16,-21 0 0,21-21 0</inkml:trace>
  <inkml:trace contextRef="#ctx0" brushRef="#br0" timeOffset="40624.4">5503 6646 0,'0'0'0,"-21"0"31,21 22-31,-21-22 0,21 21 0,-21 0 16,21 0-16,0 21 0,0-20 16,0-1-16,0 0 0,0 0 0,0 0 15,0 22-15,0-22 0,0 0 0,0 0 16,0 0-16,0 0 0,0 1 15,0-1 1,-21-21 15,21-21-31,-22-1 16,22 1-16,0 0 0,0 0 0,0 0 16,0-22-16,0 22 0,0-21 15,22 0-15,-1-1 0,0 1 16,0 0-16,0 20 0,0-20 0,22 0 15,-22 21-15,21-1 0,1 22 16,-22 0-16,21 0 0,0 0 0,-20 0 16,20 22-16,-21-1 0,21 21 15,-20-21-15,-1 22 0,-21-22 0,0 21 16,0 0-16,0-20 0,0 20 0,0-21 16,0 21-16,0-20 0,0-1 15,-21 0-15,-1 0 0,22 0 0,-21 0 16,21 1-16,21-44 31,1 22-15,-1-21-16,21 0 0,-21 0 15</inkml:trace>
  <inkml:trace contextRef="#ctx0" brushRef="#br0" timeOffset="40959.76">6540 6625 0,'0'-21'0,"0"42"0,0-63 15,-21 42 1,0 0-16,0 0 0,-21 0 0,20 21 16,-20-21-16,0 21 0,21 0 0,-22 1 15,22-1-15,0 0 0,0 0 16,0-21-16,21 21 0,0 0 0,0 1 16,0-1-16,21 0 0,0-21 15,0 21-15,21-21 16,1 21-16,-22-21 0,21 21 0,-21-21 0,22 22 15,-22-1-15,0-21 0,0 21 16,0-21-16,-21 21 0,0 0 16,0 0-16,-21 1 15,0-22-15,0 0 0,-21 21 0,20-21 16,-20 0-16,0 0 0,-1 21 16,22-21-16,-21 0 0,21 0 0,0 0 15,-1 0-15,1-21 0,21 0 16,0-1-16,0 1 0,0 0 0,0 0 15,43-21-15,-22 20 0</inkml:trace>
  <inkml:trace contextRef="#ctx0" brushRef="#br0" timeOffset="41204.3">6794 6287 0,'22'-22'0,"-44"44"0,65-65 0,-22 22 0,0 21 15,-21 21 1,0 0-16,0 1 0,0-1 15,0 21-15,0 0 0,0 1 16,-21 20-16,21-20 0,-21-1 0,0 21 16,21-20-16,0-1 0,-22 0 0,1 1 15,0-1-15,21-21 0,0 22 16,-21-22-16,21 0 0,0 21 0,0-21 16,0 1-16,21-22 15,0 0 1,0 0-16,1-22 0,-1 22 15,0-21-15</inkml:trace>
  <inkml:trace contextRef="#ctx0" brushRef="#br0" timeOffset="41384.26">6583 6773 0,'-21'0'0,"42"0"31,0 0-31,0 0 0,0 0 15,43-21-15,-43 21 0,21-21 16,1 21-16,-1 0 0,0-21 16,1 21-16,-1-21 0,0 21 0,1-21 15,-22 21-15,21 0 0,0-22 0</inkml:trace>
  <inkml:trace contextRef="#ctx0" brushRef="#br0" timeOffset="41739.31">7218 6837 0,'0'42'31,"21"-42"-15,0 0-16,0 0 0,0 0 0,1-21 16,-1 0-16,0 21 0,0-21 15,0 0-15,0-1 0,-21 1 16,0 0-16,22 0 0,-22 0 0,0 0 15,0-1-15,0 1 16,-22 21-16,1 0 0,0 0 16,0 0-16,0 21 0,0 1 15,-1-1-15,1 0 0,0 21 16,21-21-16,-21 1 0,21 20 0,-21-21 16,21 0-16,0 0 0,0 1 15,0-1-15,0 0 0,21 0 16,0-21-16,0 21 0,22-21 0,-22 21 15,21-21-15,0 0 0,1 0 0,-1 0 16,22 0-16,-1-21 0,1 0 16,-22 21-16,43-21 0</inkml:trace>
  <inkml:trace contextRef="#ctx0" brushRef="#br0" timeOffset="42584.34">8191 6795 0,'0'-43'0,"0"86"0,0-107 0,0 43 0,0 0 15,0 0-15,-21-1 0,0 1 16,0 21-16,0 0 0,-22 0 0,22 0 15,0 0-15,-21 0 0,21 0 0,-22 21 16,22 1-16,-21-1 16,21 0-16,-1 21 0,1-21 0,-21 22 15,21-22-15,0 21 0,21-21 0,0 1 16,0 20-16,0-21 16,0 0-16,21 0 0,0-21 15,0 0-15,0 0 0,0 0 16,22 0-16,-22 0 0,21-21 0,-21 21 15,22-21-15,-1 0 0,-21 0 0,22 0 16,-22-1-16,21-20 0,-21 21 16,0-21-16,1 20 0,-22-20 15,0 21-15,21 0 0,-21-22 0,0 22 16,0 0-16,0 42 31,0 0-31,-21 1 0,21-1 0,0 21 16,0-21-16,0 0 0,0 1 15,0 20-15,0-21 0,0 0 0,0 0 16,21 1-16,-21-1 0,42-21 0,-21 21 16,0 0-16,22-21 0,-1 0 15,-21 0-15,22 0 0,-1 0 0,0 0 16,22 0-16,-22 0 0,0-21 16,1 0-16,-1 21 0,0-21 0,1-1 15,-1 1-15,-21-21 0,22 21 16,-22 0-16,0-22 0,-21 1 15,0 21-15,0-22 0,0-20 16,0 42-16,0 0 0,-42 21 16,-1 0-16,22 0 0,-21 0 15,-1 21-15,22 0 0,-21 21 0,0-21 16,-1 1-16,22 20 0,0 0 0,0-21 16,0 22-16,21-22 0,-22 0 15,22 0-15,0 0 0,0 1 0,0-1 16,0 0-16,22-21 0,-1 0 15,0 0-15,0 0 0,21 0 0,-20 0 16,-1 0-16,21 0 0,-21-21 0,22 0 16,-1-1-16,-21 1 0,21 0 15,-20-21-15,20-1 0,-21 1 16,0-21-16,0 20 0,1-20 0,-1-1 16,0 1-16,-21-1 0,21 1 15,-21-1-15,21 1 0,-21 20 0,0-20 16,0 42-16,0-22 0,0 22 15,0 0-15,0 42 16,-21 0-16,0 1 0,0 20 16,21 0-16,-21 1 0,21-1 0,-22 21 15,22 1-15,0-1 0,0-20 16,0 20-16,0 1 0,0-1 0,0-20 16,0-1-16,0 0 0,0 1 15,0-22-15,0 0 0,0 0 0,0 0 16,22 0-16,-1-21 0,0 0 0,0 0 15,0 0-15,22 0 0</inkml:trace>
  <inkml:trace contextRef="#ctx0" brushRef="#br0" timeOffset="43499.3">10964 6287 0,'-106'-64'31,"85"64"-31,0 0 0,0 0 0,0 0 15,0 0-15,-1 0 0,1 21 16,0 0-16,0 1 0,0-1 16,0 21-16,21 0 0,-22 22 0,1-22 15,21 1-15,-21-1 0,21 0 0,0 1 16,0-22-16,0 0 0,0 21 16,21-42-16,0 21 0,1 1 0,20-22 15,0 0-15,1 0 0,-1 0 0,0-22 16,1 1-16,-1 21 0,0-21 15,1 0-15,-1-21 0,-21 20 16,21-20-16,-42 21 0,0-21 0,0-1 16,0 1-16,0 0 0,-21-1 15,-21 22-15,21-21 0,-22 21 0,1-1 16,21 1-16,-21 0 0,20 21 16,1 0-16,0 0 0,0 0 0,63 0 31,-21 0-16,1 0-15,20 0 0,21 0 0,-20-21 16,20 21-16,1 0 0,-22-21 0,22 21 16,-1 0-16,1-21 0,-22 21 15,21-22-15,-20 22 0,-1 0 0,-21-21 16,22 21-16,-22 0 0,-21 21 31,0 1-31,0-1 16,0 0-16,-21 21 0,21 1 15,-22-1-15,1 21 0,0-20 0,0 20 16,0 22-16,0-22 0,-1 86 16,22-86-16,-21 1 0,21 20 15,0 1-15,0 0 0,0-1 0,0 1 16,-21 21-16,21-22 0,-21 1 0,21 0 16,-21-1-16,21 1 0,0 0 0,0-1 15,0 1-15,0-21 0,0 20 16,0-20-16,0-22 0,21 22 0,-21-22 15,21 0-15,-21 1 0,21-22 16,-21 0-16,-21-42 16,0 0-1,0-1-15,0-20 0,-1 0 16,1-1-16,0-20 0,-21-1 0,21 1 16,-1-22-16,22 22 0,0-22 0,0 0 15,0-20-15,0 20 0,43 0 16,-22-21-16,0 1 0,0 20 0,0 0 15,22 1-15,-22-1 0,21 21 16,1-20-16,-1 20 0,0 1 0,1-1 16,-1 1-16,0-1 0,1 22 0</inkml:trace>
  <inkml:trace contextRef="#ctx0" brushRef="#br0" timeOffset="44691.65">13420 6011 0,'0'0'0,"-22"-21"16,1 21-16,0 0 0,-21-21 15,21 21-15,-1 0 0,1 0 16,0 0-16,0 0 0,0 0 0,0 21 16,-1 0-16,22 1 0,-21 41 15,21-21-15,-21-20 0,21 20 0,-21 0 16,21 1-16,0-1 0,0 0 16,0 1-16,0-1 0,0-21 0,0 43 15,0-43-15,0 0 16,21-21-1,0 0-15,0-21 0,1 0 16,20-1-16,-21 1 0,0-21 0,0 21 16,1-22-16,20 22 0,-21-21 15,0 0-15,0 20 0,1-20 0,-1 0 16,-21 21-16,21-22 0,-21 22 16,21 0-16,-21 0 0,0 0 0,21 42 31,-21 0-31,0 0 15,0 21-15,0-20 0,0-1 0,0 21 16,0-21-16,21 0 0,-21 22 16,0-22-16,22 0 0,-1 0 15,-21 0-15,21 1 0,0-1 0,0-21 16,22 0-16,-22 0 0,0 0 16,21 0-16,-21-21 0,22-1 0,-22 1 15,21 0-15,-21 0 0,22 0 0,-22 0 16,0-22-16,21 22 0,-20-21 15,-1-1-15,0 1 0,-21 0 0,21-1 16,-21 1-16,21 0 0,-21-1 16,21 1-16,-21 0 0,0 21 0,0-1 15,0 44 1,-21-1-16,0 21 16,0-21-16,21 22 0,-21-1 0,0 0 15,-1 1-15,22-1 16,0 0-16,0-21 0,0 22 0,-21-1 15,21 0-15,0-20 0,0 20 0,0-21 16,0 21-16,21-20 0,1-1 16,-1-21-16,0 21 0,0-21 0,0 21 15,22-21-15,-22 0 0,21 0 0,0-21 16,1 0-16,-1 0 0,0-1 16,-20 1-16,20 0 0,0 0 0,1-21 15,-22 20-15,0-20 0,0 21 16,0 0-16,-21-22 0,21 22 0,-21 0 15,0 0-15,-21 21 16,0 0 0,0 0-16,21 21 0,-21-21 0,0 21 15,21 0-15,-22 1 0,22-1 0,0 0 16,0 0-16,0 0 0,0 0 16,0 1-16,0-1 0,0 0 15,22-21-15,-1 21 0,0-21 16,0 21-16,0-21 0,0 0 15,1 0-15,-1 0 16,0 0-16,0-21 0,0 21 16,0-21-16,1 0 0,-1 21 15,0-21-15,0-1 0,0 1 0,0 0 16,1 0-16,-1 0 0,-21 0 16,21-1-16,0 1 0,-21 0 0,21 21 15,-21 21 1,0 0-1,-21 1-15,21-1 0,-21 0 0,21 0 16,0 0-16,0 22 0,0-22 16,-21 0-16,21 0 0,0 0 0,-21 0 15,21 1-15,0-44 47,21 1-47,0 0 0,-21 0 0,0 0 16,21 0-16</inkml:trace>
  <inkml:trace contextRef="#ctx0" brushRef="#br0" timeOffset="44844.69">15049 6011 0,'0'-42'16,"0"84"-16,-21-105 0,0 21 0,21 20 15,-21-20-15,21 21 0,0 0 16,-21 21-16,21 21 31,0 0-31,0 0 0,21 0 16,0-21-1,0 22-15,0-22 0,1 0 16,20 0-16</inkml:trace>
  <inkml:trace contextRef="#ctx0" brushRef="#br0" timeOffset="45100.32">15600 5779 0,'0'0'0,"0"-22"15,0 1-15,-21 21 16,-1 21-1,1 1-15,0 20 0,21-21 16,-21 21-16,0 1 0,21-1 16,-21-21-16,-1 22 0,1-1 0,21 0 15,-21 1-15,21-22 0,-21 21 16,21-21-16,0 22 0,-21-22 16,21 0-16,0 21 0,0-21 0,0 1 15,21-22-15,0 0 16,0 0-16,0 0 15,22-22-15,-22 1 0,0 0 0,21 0 16,22-43-16</inkml:trace>
  <inkml:trace contextRef="#ctx0" brushRef="#br0" timeOffset="46381.3">15917 5821 0,'0'-42'16,"0"84"-16,21-127 0,-21 43 0,0 0 0,0 20 15,0 1-15,0 42 16,0 1-1,-21-1-15,0 21 0,21 0 0,-21 1 16,0 20-16,21-20 0,0-1 16,-21 0-16,-1 22 0,1-43 0,21 21 15,0 1-15,0-1 0,0-21 16,0 0-16,0 22 0,0-22 0,0 0 16,0 0-16,21-21 0,1 21 0,-1-21 15,21 0-15,-21 0 0,0 0 16,22 0-16,-22-21 0,0 21 0,43-42 15,-22 21 1,-21-1-16,0 1 0,0 0 0,1 0 16,-1 0-16,0-22 0,0 22 0,-21 0 15,0 0-15,0 42 32,0 0-32,-21 0 0,0 1 15,21-1-15,-21 0 0,21 0 16,0 0-16,0 0 0,0 1 15,0-1-15,0 0 0,42 0 16,-21-21-16,0 21 0,22-21 0,-22 0 16,21 0-16,0 0 0,1 0 15,-22 0-15,21 0 0,1-21 16,-1 0-16,-21 0 0,21 0 0,-20-1 16,-1 1-16,0 0 0,0 0 15,0 0-15,0-22 0,-21 22 0,0 0 16,0 0-16,0 0 0,0 42 31,-21 0-31,0 0 0,0 0 16,0 1-16,21-1 0,-21 21 15,-1-21-15,1 0 0,21 1 0,-21-1 16,21 0-16,0 0 0,0 0 0,0 0 16,0 1-16,21-22 31,0-22-31,1 22 15,-1-21-15,0 0 0,0 0 0,-21 0 16,21 0-16,0-1 0,1 1 0,-1 0 16,0-21-16,0 21 0,0-1 15,0 1-15,1 0 0,-1 0 0,-21 0 16,0 0-16,21 21 0,-21 21 31,0 0-31,0 0 0,0 0 16,0 0-16,0 1 0,0 20 15,0-21-15,0 0 16,21 0-16,0 1 0,0-1 0,1 0 16,-1 0-16,0 0 0,21-21 15,1 0-15,-1 21 0,0-21 0,1 0 16,20 0-16,-21 0 0,22-21 16,-22 0-16,22 21 0,-22-21 0,0 0 15,-20 0-15,20-1 0,-21 1 0,0-21 16,0 21-16,1-22 0,-22 22 15,0-21-15,0 21 0,0-22 16,0 22-16,-22 0 0,1 0 16,0 0-16,-21 21 0,21 0 0,-43 0 15,22 21-15,-1 0 0,22 0 16,-21 0-16,21 22 0,-22-22 16,22 0-16,21 21 0,0-20 0,0-1 15,0 0-15,0 0 0,0 0 16,0 0-16,0 1 0,21-22 0,1 21 15,-1-21-15,0 0 0,0 0 16,0 0-16,0 0 0,1 0 0,-1 0 16,0 0-16,-21 21 31,0 0-31,0 0 16,-21 0-16,0 1 0,-1 20 0,1 21 15,21-20-15,0 20 16,0 1-16,0-1 0,0 22 0,0-22 15,0 1-15,0 21 0,0-22 0,0 22 16,0-1-16,0-20 0,0-1 16,0 1-16,0-1 0,0 1 0,-21-22 15,0 1-15,0-1 0,0 0 0,21-21 16,-22 1-16,-41-22 16,42 0-16,0 0 0,-1 0 0,1 0 15,0 0-15,0 0 0,21-22 16,-21 1-16,21 0 0,0 0 15,0 0-15,0-22 16,0 22-16,0-21 0,0 21 0,0-22 16,0-20-16,21 21 0,0-22 15,-21 1-15,21-1 0</inkml:trace>
  <inkml:trace contextRef="#ctx0" brushRef="#br0" timeOffset="46606.31">16891 5652 0,'0'0'0,"-21"0"15,-22-22 1,43 1-16,-21 21 16,0 0 30,0 0-46,0 0 16,-22 0-16,1 0 0,0 0 0</inkml:trace>
  <inkml:trace contextRef="#ctx0" brushRef="#br0" timeOffset="46783.32">15494 5842 0,'0'0'0,"-42"21"0,20 0 16,-20-21-16,21 22 0,21-1 0,0 0 15,21-21 1,0 0-16,22 0 0,-1 0 0,0 0 16,1 0-16,-1 0 0,21 0 0,1 0 15,-1 0-15,1 0 0,21 0 16,-1-21-16,1 0 0,21 21 0,0-22 16,-1 1-16</inkml:trace>
  <inkml:trace contextRef="#ctx0" brushRef="#br0" timeOffset="47147.51">19262 5821 0,'0'0'0,"-64"-21"31,64 42-15,0 0 0,0 0-16,0 22 0,0-22 0,0 0 15,-21 0-15,21 0 0,0 0 16,-21 1-16,21-1 0,0 0 0,0 0 15,-21-21-15,-1 0 32,22-21-17,0 0-15,0 0 0,0-1 16,0 1-16</inkml:trace>
  <inkml:trace contextRef="#ctx0" brushRef="#br0" timeOffset="47328.35">19156 5609 0,'0'-21'15,"0"42"-15,0-63 0,0 21 0,0 0 0,0-1 16,-21 22 31,21 22-31,21-1-16,-21 0 15,21 0-15,21-21 0,-21 21 16,1 0-16,20 1 0,0-22 0,-21 21 15</inkml:trace>
  <inkml:trace contextRef="#ctx0" brushRef="#br0" timeOffset="47723.73">19854 5757 0,'0'0'16,"0"22"-16,0-1 0,0 0 16,0 0-16,0 0 0,0 0 0,0 22 15,0-22-15,0 0 0,-21 0 16,0 0-16,0 22 0,21-22 0,-21 0 15,-1 0-15,1 0 0,0 1 16,0-1 0,0-21-16,0 0 15,21-21 1,-22-1-16,1 1 16,21 0-16,0-21 0,0 21 0,0-22 15,0 1-15,0 0 0,43-22 16,-22 22-16,21-22 0,0 1 0,1 20 15,20 1-15,1 0 0,-1 21 16,-20-1-16,20 22 0,1 0 0,-1 0 16,43 43-16,-64-1 0,1 0 15,-1 1-15,-21 20 0,0-20 16,-21 20-16,0-21 0,0 1 0,0 20 16,0-42-16,-21 22 0,0-1 15,0-21-15,-22 22 0,22-22 16,-21 0-16,21 0 0,-22 0 0,1-21 15,21 21-15,-43-21 0,22 22 0,-21-1 16,-1-21-16</inkml:trace>
  <inkml:trace contextRef="#ctx0" brushRef="#br0" timeOffset="49144.5">2371 8742 0,'0'0'0,"0"-21"32,0 0-32,0-1 15,21 1-15,-21 0 0,0 0 16,0 0-16,0 0 0,0-1 0,0-20 16,0 21-16,0 0 0,0-22 15,-21 22-15,-1-21 0,1 21 0,0 0 16,-21 21-16,21 0 15,-1 0-15,-20 0 0,21 21 0,0 0 16,-22 0-16,22 0 0,0 22 16,0-1-16,0 0 0,0 1 0,-1-1 15,1 0-15,21 1 0,-21-1 16,21-21-16,0 21 0,0-20 0,0-1 16,21 0-16,0 0 0,1-21 0,-1 0 15,21 0-15,-21 0 0,22-21 16,-1 0-16,0 0 0,22-1 0,-22-20 15,22 21-15,-22-21 0,0 20 16,22-20-16,-22 0 0,-21 21 16,22-22-16,-43 22 0,21-21 15,-21 21-15,0-1 0,0 1 0,0 0 16,-21 21-16,-1 0 16,1 0-16,0 21 0,0 0 15,21 1-15,0 20 0,-21-21 0,21 21 16,0-20-16,0 20 0,0 0 15,0-21-15,21 22 0,0-1 0,0-21 16,22 0-16,-1 1 0,0-22 16,1 0-16,20 0 0,-21 0 0,22 0 15,-22 0-15,22-22 0,-1 1 16,1 0-16,-22 0 0,22-21 0,-1 20 16,-21-20-16,1 21 0,-1-21 15,0 20-15,-20-20 0,-1 0 16,-21 21-16,0-22 0,0 1 15,-21 0-15,-1-1 0,-20 1 16,0 21-16,21 0 0,-22 21 0,22 0 16,-21 21-16,21 0 0,-22 0 15,22 0-15,0 0 0,-21 1 0,20 20 16,22-21-16,-21 21 0,21 1 0,0-22 16,0 21-16,0-21 0,0 1 15,0 20-15,0-21 0,0 0 0,21 0 16,-21 1-16,22-1 0,-1-21 15,0 0-15,0 21 0,0-21 16,0 0-16,1 0 0,-1 0 0,21 21 16,-21-21-16,0 21 0,1 0 15,20 22-15,-42-1 0,0-21 16,21 22-16,-21 20 0,0-21 0,0 1 16,0 20-16,0-20 0,0 20 15,0 1-15,0-22 0,0 43 0,0-22 16,-21 1-16,21 20 0,-21-20 0,21-1 15,-21 22-15,-1-22 0,1 1 16,21-1-16,-21 1 0,0-1 0,0 1 16,0-22-16,-1 22 0,1-22 15,0 0-15,-21-20 0,21-1 0,-22 0 16,22 0-16,-21-21 0,-22-21 16,22 0-16,0-22 0,20 1 15,-20 0-15,0-22 0,-1 22 0,1-22 16,0-20-16,21 20 0,-1-20 15,22-22-15,0 21 0,0-21 0,0 22 16,22-1-16,-1 21 0,21-20 16,0 20-16,1 22 0,-1-22 0,0 22 15,22-21-15,-1 20 0,-20 1 0,41 0 16</inkml:trace>
  <inkml:trace contextRef="#ctx0" brushRef="#br0" timeOffset="49788.32">4233 8488 0,'0'0'0,"0"-21"0,0 0 16,0-1-16,0 1 15,0 0-15,-21 21 0,0-21 0,0 21 16,0 0-16,-1 0 0,1 0 0,0 0 16,-21 0-16,21 0 0,-22 21 15,22 0-15,-21 0 0,21 22 0,-22-22 16,1 21-16,21 1 0,-22-22 15,22 21-15,0 0 0,0 22 16,21-43-16,0 21 0,0 1 0,0-22 16,0 21-16,0-21 0,21-21 15,0 22-15,22-22 0,-22 0 0,21 0 16,-21 0-16,22 0 0,-1-22 0,-21 1 16,21 0-16,-20 0 0,20-21 15,-21 20-15,0-20 0,0 0 0,1-1 16,-1 22-16,-21-21 0,21 0 0,-21-1 15,0 22-15,0-21 0,0 21 16,0-1-16,0 44 31,0-1-31,0 0 0,0 0 16,0 21-16,0-20 0,0 20 0,0-21 16,0 0-16,0 22 0,0-22 15,0 0-15,0 0 0,21 0 0,0 0 16,0-21-16,1 0 0,-1 0 0,0 0 15,0 0-15,21 0 0,-20 0 16,-1-21-16,0 0 0,21 21 0,-21-21 16,1 0-16,-1 0 0,0-22 15,0 22-15,0 0 0,-21 0 0,0 0 16,0-22-16,0 22 0,0 0 16,0 42-1,0 0-15,0 0 16,0 1-16,0-1 0,0 0 0,0 0 15,0 0-15,-21 0 0,21 22 16,0-22-16,0 0 0,-21-21 16,21 21-16,0 0 0,0-42 31,0 0-31,21 21 0,-21-21 16,21-21-16,-21 20 0</inkml:trace>
  <inkml:trace contextRef="#ctx0" brushRef="#br0" timeOffset="49960.33">4657 8192 0,'0'-22'16,"0"44"-16,-22-44 0,1 22 0,0 0 15,21 22-15,-21-1 16,0 0-16,21 0 0,0 0 16,0 0-16,0 1 0,0-1 15,21-21-15,0 21 0,0-21 16,0 0-16,1 21 0,20-21 0,-21 0 15,21 0-15,-20 0 0</inkml:trace>
  <inkml:trace contextRef="#ctx0" brushRef="#br0" timeOffset="50380.13">5270 8382 0,'0'21'15,"0"0"-15,0 1 16,-21-1-16,0 0 0,21 0 0,-21 0 15,21 0-15,-21 1 0,0-1 0,21 21 16,-22-21-16,22 0 0,-21 1 16,0-1-16,21 21 0,0-21 0,-21 0 15,0-21-15,21 22 0,-21-1 0,21-42 47,0-1-47,0 1 16,21-21-16,0 21 0,0 0 15,0-22-15,0 1 0,1 21 0,-1-22 16,21-20-16,-21 21 0,22 20 16,-1-20-16,0 0 0,22-1 15,-22 43-15,0 0 0,1 0 0,-22 22 16,0-1-16,0 0 0,0 0 0,-21 21 16,0-20-16,0 20 0,0-21 15,0 21-15,0 1 0,-21-22 0,0 0 16,0 21-16,0-20 0,0-1 0,-1 0 15,1 0-15,0 0 0,0 0 16,21 1-16,-21-22 16,42-22-1</inkml:trace>
  <inkml:trace contextRef="#ctx0" brushRef="#br0" timeOffset="51129.33">6752 8424 0,'21'0'0,"0"0"0,1 0 16,-1 0-16,21 0 0,-21 0 16,0-21-16,22 21 0,-22-21 15,21 0-15,-21 0 0,22 0 0,-22-22 16,21 22-16,-42 0 0,21-21 0,-21 20 16,0-20-16,0 21 0,-21 0 15,0 0-15,0-1 0,-21 22 16,-1 0-16,1 0 0,-22 0 15,22 22-15,-21-1 0,20 21 0,-20 0 16,20-20-16,1 20 0,21 0 0,-21 22 16,20-22-16,22-21 0,0 22 15,0-1-15,0-21 0,22 21 0,-1-20 16,0-1-16,21 0 0,1 0 0,20-21 16,-21 21-16,22-21 0,-22 0 0,22 0 15,-22 0-15,22 0 0,-22 0 16,0 0-16,-21 0 0,1 0 0,-1 0 15,-21-21-15,-21 21 16,-1 0 0,-20 0-16,0 0 0,-1 0 0,1 0 15,-21 0-15,20 21 0,-20-21 0,20 0 16,1 21-16,0-21 0,-1 22 16,22-22-16,-21 21 0,42 0 15,21 0 1,21-21-1,-20 0-15,20 0 0,0 0 16,-21 0-16,22 0 0,41 0 0,-62 0 16,-1 21-16,21-21 15,-42 21-15,0 1 0,0-1 0,0 21 16,0-21-16,0 22 0,-21-1 0,0 0 16,0 1-16,-22-1 0,1 21 15,0-20-15,-1-1 0,22 0 0,-21 1 16,-1-1-16,22-21 0,0 22 0,0-22 15,21 0-15,-21 0 0,42-21 16,0 0 0,21-21-16,-20 0 0,20 0 0,21-22 15,-20 22-15</inkml:trace>
  <inkml:trace contextRef="#ctx0" brushRef="#br0" timeOffset="52291.87">9123 8573 0,'0'0'0,"-21"-22"16,21 1-1,-22 21-15,22-21 16,0 0-16,0 0 0,0 0 16,-21-22-16,21 22 0,-21 0 15,0 0-15,0 0 0,0-22 16,-1 43-16,1-21 0,-21 0 0,21 21 16,-22 0-16,22 0 0,-21 0 0,0 21 15,20 0-15,-20 0 0,21 22 16,0-1-16,0-21 0,-1 22 0,1-1 15,0 0-15,0 43 0,21-43 16,0-21-16,0 22 0,0-22 16,0 21-16,21-21 0,0 1 15,22-22-15,-22 0 0,21 0 16,0 0-16,1-22 0,-1 1 16,0 21-16,1-21 0,-1 0 0,-21 0 15,22 0-15,-1-22 0,0 22 0,1-21 16,-22 21-16,0-22 0,0 22 15,0-21-15,-21 21 0,0-22 0,0 22 16,0 0-16,0 0 0,0 0 0,0 42 31,0 0-31,0 0 0,0 0 0,-21 0 16,21 1-16,0 20 0,0-21 16,0 21-16,0 1 0,0-22 15,0 21-15,0-21 0,21 22 0,0-22 16,1 21-16,20-21 0,-21 1 0,21-22 15,1 21-15,-1-21 0,0 0 16,1 0-16,-1 0 0,22 0 0,-22-21 16,0-1-16,22 1 0,-22 0 15,0 0-15,1 0 0,41-22 16,-62 1-16,20 21 0,-21-21 0,-21 20 16,0-20-16,0 21 0,0-21 15,0 20-15,-21 1 0,0 0 0,-22 0 16,22 21-16,-21 0 0,0 0 0,-1 0 15,1 21-15,0-21 0,-1 21 16,1 0-16,21 1 0,-22-1 16,22 0-16,0 0 0,21 0 0,0 0 15,0 1-15,0-1 0,0 0 16,21-21-16,0 0 16,22 0-16,-22 0 0,21 0 0,1 0 15,-1 0-15,0-21 0,-21 21 16,22-21-16,-1 21 0,-21 0 0,22-22 15,-22 22-15,0 0 16,-21 22 0,-21-1-16,0-21 15,21 21-15,-22 0 0,1 21 16,0-20-16,0 20 0,0 0 0,0 22 16,21-1-16,0 1 0,0-1 15,0 1-15,0 20 0,0-20 0,21 21 16,0-1-16,0 22 0,0-21 0,0-1 15,1 1-15,-1 0 0,-21-22 16,0 22-16,0-22 0,0 1 0,0-1 16,0-20-16,0 20 0,0-20 0,-21 41 15,-1-63-15,1-21 0,0 22 16,-21-22-16,-1-22 0,22 1 16,-42-21-16,20 0 15,22-1-15,-21 1 0,0-22 16,-1 22-16,22-21 0,-21-1 0,-1 1 15,22-22-15,0 21 0,0 1 0,21-22 16,0 22-16,0-1 0,0 22 16,0-22-16,21 1 0,0 21 0,22-22 15,-1 22-15,0-22 0,22 22 0,-1-22 16,1 22-16,-1-21 0,22-1 16,0 22-16,-1-1 0,1 1 0</inkml:trace>
  <inkml:trace contextRef="#ctx0" brushRef="#br0" timeOffset="53351.31">10922 8509 0,'0'-21'0,"0"0"15,0 0-15,-21-1 16,0 1-16,-1 0 0,1 0 0,0 0 16,0 21-16,-21 0 0,20 0 0,1 0 15,0 0-15,0 0 0,-21 21 16,20 0-16,1 0 0,0 0 0,0 22 15,0-1-15,-22 22 0,22-22 16,21 0-16,0-21 0,0 22 16,0-1-16,0-21 0,0 0 0,0 1 15,0-1-15,0 0 0,21 0 16,1-21-16,-1 0 0,0 0 16,0 0-16,0 0 0,0 0 0,22-21 15,-22 0-15,21 0 0,-21-1 0,22-20 16,-22 21-16,0 0 0,0-22 0,0 22 15,1-21-15,-1 21 0,-21-22 16,0 1-16,0 21 0,21 0 0,-21 0 16,0-1-16,0 1 0,0 42 31,-21 1-31,0-1 0,21 21 16,0-21-16,0 0 0,-22 22 0,22-22 15,0 0-15,0 21 16,0-20-16,22-1 0,-1 0 0,0 0 15,0 0-15,0 0 0,22-21 16,-1 22-16,-21-22 0,21 0 0,1 0 16,-1 0-16,-21 0 0,22-22 0,-1 22 15,-21-21-15,21 0 0,-20 0 0,20 0 16,-21 0-16,21-1 0,-20 1 16,-1-21-16,0 21 0,0-22 0,-21 22 15,0 0-15,21-21 0,-21 21 0,0 42 47,-21 0-47,21 0 0,-21 0 0,21 0 16,0 1-16,0 20 0,0-21 15,0 21-15,0-20 0,0-1 0,0 0 16,21 0-16,0 0 0,0 0 0,1 1 16,-1-22-16,0 0 0,0 0 15,21 0-15,-20 0 0,20 0 0,0 0 16,1-22-16,-22 1 0,21 0 0,-21 0 15,22 0-15,20-22 16,-42 1-16,0 21 0,1-21 0,-22 20 16,21-20-16,-21 21 0,0 0 0,0 0 15,0-1-15,0 1 0,0 42 32,-21 1-32,21-1 0,-22 0 0,1 21 15,21-21-15,-21 1 0,0 20 0,0-21 16,21 21-16,-21-20 0,-1-1 15,22 0-15,0 0 0,-21 0 0,21 0 16,-21 1-16,0-1 16,21-42 15,0-1-31,0 1 0,0 0 0,0 0 0,21 0 16,0 0-16,0-22 0,22 22 15,-22-21-15,21-1 0,-21 1 16,22 0-16,-1 21 0,0-22 0,1 1 15,-1 21-15,0 21 0,1 0 16,-22 0-16,21 0 0,-21 0 0,1 21 16,-1 0-16,-21 21 0,0-20 0,0 20 15,0-21-15,0 21 0,0 1 16,-21-22-16,-1 21 0,22-21 0,-21 22 16,0-22-16,0 0 0,0 0 0,21 0 15,-21 1-15,-1-1 0,1-21 16,0 0-16,0 0 0,0 0 15,0 0-15,-1-21 0,1 21 16,-21-22-16,21 1 0,-22 0 0</inkml:trace>
  <inkml:trace contextRef="#ctx0" brushRef="#br0" timeOffset="53536.54">11218 8170 0,'-21'0'15,"21"22"1,0-1-16,0 0 16,0 0-16,21-21 31,0 0-31,1 0 0,-1 0 16,21 0-16,-21 0 0</inkml:trace>
  <inkml:trace contextRef="#ctx0" brushRef="#br0" timeOffset="53956.35">13949 8319 0,'0'0'16,"0"-22"-16,0 44 46,0-1-46,0 0 16,0 0-16,0 0 0,0 0 0,0 1 16,-21 20-16,21-21 0,-22 0 15,22 0-15,0 1 16,0-1-16,0 0 0,0 0 16,-21-21-16,0 0 0,0 0 15,21-21 1,0 0-1,0 0-15</inkml:trace>
  <inkml:trace contextRef="#ctx0" brushRef="#br0" timeOffset="54332.3">13949 7853 0,'0'-21'0,"0"42"0,0-63 0,-21 42 15,-1 0-15,1 0 16,0 0-16,0 21 0,21 0 15,-21 0-15,21 0 0,-21 0 0,21 1 16,0-1-16,0 21 0,0-21 0,0 0 16,21 1-16,0-1 15,0-21-15,0 0 0,0 0 0,1 0 16,-1 0-16,21 0 0,-21 0 16,22-21-16,-22 21 0,0-22 0,21 1 15,-21 0-15,1 0 0,-22-21 16,0 20-16,0 1 0,0 0 15,0 0-15,0-21 0,0 20 0,-22 1 16,1 0-16,0 21 0,0-21 0,0 21 16,0 0-16,-1 0 0,1 0 15,0 21-15,0-21 0,0 42 0,0-20 16,21-1-16,0 21 0,0 0 0,0 1 16,0-1-16,0 0 0,0 22 15,0-43-15,0 21 0,21 1 0,0-1 16,0-21-16,21 0 0,-20 1 0,20-1 15</inkml:trace>
  <inkml:trace contextRef="#ctx0" brushRef="#br0" timeOffset="54764.26">14668 8170 0,'-42'0'31,"21"22"-31,21-1 0,0 0 15,-21 0-15,21 0 0,-21 0 16,21 22-16,0-22 0,0 0 0,0 0 16,0 0-16,-22 22 0,22-22 15,-21 0-15,21 0 16,0 0-16,-21-21 0,21 22 16,0-44-1,0 1 1,0 0-16,0 0 0,0 0 15,0 0-15,0-22 0,0 1 0,21 21 16,0-43-16,22 22 0,-22 0 16,21-22-16,1 22 0,-1-22 0,21 22 15,-20 21-15,20 0 0,-20-1 0,20 22 16,-21 0-16,22 22 0,-22-1 16,1 0-16,-22 21 0,0 1 0,21-1 15,-42 0-15,0 1 0,0-1 16,0-21-16,0 21 0,-21 1 15,0-22-15,-21 21 0,20-21 16,1 1-16,-21-1 0,21 0 0,-22-21 0,22 21 16,0-21-16,0 0 15,21-21 1</inkml:trace>
  <inkml:trace contextRef="#ctx0" brushRef="#br0" timeOffset="55940.28">16806 8213 0,'0'-21'32,"21"21"-32,1-22 0,-22 1 15,21 0-15,-21 0 0,21 0 0,-21 0 16,0-1-16,0 1 0,0-21 15,0 21-15,0-22 0,0 22 0,0 0 16,0-21-16,-21 21 0,0-1 16,-1 22-16,1-21 0,0 21 0,0 0 15,0 0-15,0 0 0,-1 21 0,-20 1 16,21-1-16,0 21 0,0-21 16,-1 22-16,1-1 0,0 21 0,0-20 15,21-1-15,0 0 0,-21 1 16,21-22-16,0 21 0,0-21 15,0 22-15,0-22 0,21 0 0,0-21 16,0 0-16,0 21 0,22-21 0,-22 0 16,21 0-16,-21-21 0,22 21 15,-22-21-15,21 0 0,-21 0 0,22-1 16,-22-20-16,0 21 0,0-21 16,0 20-16,1-20 0,-22 0 0,0-1 15,21 1-15,-21 0 0,0-1 0,0 1 16,0 21-16,0 0 0,0 0 15,-21 63 1,21-21 0,0 21-16,0-20 0,-22 20 15,22 0-15,0 1 0,-21-1 0,21 0 16,0 1-16,0-1 0,0-21 0,0 21 16,0-20-16,21-1 0,1 0 15,-1 0-15,0-21 0,0 0 0,0 0 16,0 0-16,22 0 0,-1 0 15,-21 0-15,22-21 0,-1 21 0,0-21 16,-21-22-16,22 22 0,-1 0 0,-21-21 16,22-1-16,-22 1 0,0-21 15,0 20-15,0 1 0,0-22 16,1 22-16,-22-21 0,0 20 0,0 1 16,0 0-16,0 20 0,0-20 15,0 21-15,0 42 16,0 21-1,-22-20-15,1 20 0,21 0 16,-21 1-16,21-1 0,0 0 0,0 22 16,0-22-16,0 0 0,0 1 15,0-1-15,0 0 0,0 1 0,0-1 16,0-21-16,21 0 0,0 1 0,1-1 16,-1 0-16,21 0 0,-21-21 15,0 0-15,22 0 0,-22 0 16,21 0-16,22-42 0,-43 21 15,21-1-15,-21 1 0,1-21 16,-1 21-16,0-22 0,21 1 0,-42-21 16,21 20-16,1 1 0,-22-22 0,21 22 15,-21-21-15,0 20 0,0 1 16,0 0-16,0 20 0,0 1 0,0 0 16,0 0-16,-21 42 15,-1-21-15,1 42 0,21-20 16,-21 20-16,0-21 0,21 21 0,0 22 15,0-22-15,-21 1 16,21 20-16,0-21 0,0 1 0,0-1 16,0 0-16,0 1 0,0-22 0,0 21 15,21-21-15,0 1 0,-21-1 16,21-21-16,0 0 0,1 21 0,20-21 16,-21 0-16,21 0 0,-20 0 0,20-21 15,21 0-15,-20-1 0,20 1 16,1 0-16</inkml:trace>
  <inkml:trace contextRef="#ctx0" brushRef="#br0" timeOffset="56204.6">19410 7535 0,'0'0'0,"21"-42"0,-21 21 0,0-21 16,0 20-16,0 1 0,0 0 0,0 42 15,0 0 1,-21 1-16,21 20 0,0 0 0,-21 1 15,21 20-15,-22-21 0,1 22 16,21-1-16,0-20 0,-21 20 0,21-20 16,-21 20-16,21-21 0,-21 1 0,21-1 15,0 0-15,0-20 0,0 20 16,0-21-16,-21 0 0,21 0 0,0 1 16,21-22-1,0 0-15,0-22 16,0 1-16,0 0 0,22 0 15,-22-21-15</inkml:trace>
  <inkml:trace contextRef="#ctx0" brushRef="#br0" timeOffset="56876.33">19960 7535 0,'0'0'0,"0"-42"0,0 21 0,0-21 0,0 20 16,0 44-1,0-1-15,0 0 0,0 21 16,-21 1-16,0-1 0,21 0 15,-21 1-15,-1-1 0,22 0 16,-21 1-16,0 20 0,0-21 0,21 1 16,-21-1-16,0-21 0,21 22 15,-22-22-15,22 0 0,0 0 0,0 0 16,0 0-16,22-42 31,-1 0-31,0 0 16,0 0-16,0 0 0,22-22 15,-22 1-15,0 21 0,0-22 0,21 22 16,-20-21-16,20 21 0,-21-22 16,0 43-16,0-21 0,1 21 15,-1 0-15,0 0 0,-21 21 16,0 22-16,0-22 0,0 0 0,0 21 16,0 1-16,0-22 0,0 21 15,0-21-15,21 22 0,0-22 0,-21 0 16,21 0-16,1 0 0,-1-21 15,-21 22-15,21-22 0,21 0 0,-21 0 16,1 0-16,20 0 0,-21 0 0,21 0 16,-20-22-16,20 1 0,-21 0 15,21 0-15,-20-21 0,20 20 0,-21-20 16,21 21-16,-20-21 0,-1-1 16,0 1-16,0 21 0,-21-22 0,0 22 15,0 0-15,0 0 0,0 0 16,-21 21-16,0 0 0,-22 0 15,22 21-15,-21 0 0,0 0 0,20 0 16,-20 22-16,21-22 0,0 21 0,0 1 16,21-1-16,0-21 0,0 21 15,0-20-15,0-1 0,0 0 0,21 0 16,0 0-16,0 0 0,0-21 16,0 0-16,22 0 0,-22 0 0,21 0 15,1 0-15,-22 0 0,21 0 0,0 0 16,1-21-16,-22 0 0,21 0 15,-21 0-15,1-22 0,20 22 0,-21-21 16,0 21-16,-21-22 0,0 22 16,0-21-16,0 21 0,-21 0 15,0-1-15</inkml:trace>
  <inkml:trace contextRef="#ctx0" brushRef="#br0" timeOffset="57111.92">18923 7747 0,'0'0'0,"-42"21"0,20 0 0,1-21 16,42 0-1,1 22-15,-1-22 16,21 0-16,-21 0 0,22 0 16,-1 0-16,0 0 0,1 0 0,20-22 15,-21 22-15,22-21 0,-1 21 0,1-21 16,-1 21-16,-20-21 0,20 21 15,-20-21-15,-1 21 0,-21 0 0,-42 0 16,-21 0-16,-1 0 16</inkml:trace>
  <inkml:trace contextRef="#ctx0" brushRef="#br0" timeOffset="57837.83">6096 10075 0,'0'-21'0,"0"42"0,-21-42 0,0 0 0,-1 0 0,1 21 16,0-21-16,0 21 0,0 0 15,-22 0-15,22 0 0,0 0 16,0 0-16,-21 0 0,20 42 0,-20-21 16,21 0-16,-21 22 0,-1 20 0,1-20 15,21 20-15,0 1 0,-22-1 16,22 1-16,21-1 0,0-21 0,0 64 15,0-63-15,42-1 0,-20-21 16,20 0-16,0 0 0,43 1 16,-22-22-16,-20 0 0,20-22 15,-20 1-15,20 0 0,-21 0 16,22 0-16,-22-22 0,1 1 0,-1 0 16,0-22-16,-21 22 0,1-22 0,-1 22 15,-21-21-15,0 20 0,0-20 16,-43 20-16,22 1 0,-21 0 15,0-1-15,-1 22 0,-20 0 0,20 0 16,-20 21-16,-1 0 0,1 0 16,21 0-16,-22 21 0,22 0 0,-1 0 15,1 22-15,21-22 0,0 21 0,0 1 16,-1-1-16,22 0 0,0 1 16,0-1-16,0 0 0,22 43 15,-1-64-15,21 21 0,0-20 16,1-22-16,-1 0 0,0 0 15,22 0-15,-1 0 0,-20 0 0</inkml:trace>
  <inkml:trace contextRef="#ctx0" brushRef="#br0" timeOffset="58132.3">6710 10160 0,'0'0'0,"42"-21"0,0-64 16,-63 85-1,0 0-15,21 21 16,-21 1-16,0 20 0,0-21 15,21 21-15,0 64 0,-22-42 16,22-1-16,0 22 0,0-22 0,0 22 16,-21-21-16,21 20 0,0-20 15,0 20-15,-21 1 0,0 0 16,0-1-16,0 1 0,-1 0 0,1-22 16,0 22-16,0-22 0,0 1 0,0-22 15,21 1-15,0-1 0,-22 0 16,22-21-16,0 1 0,0-44 15,0 1-15,0 0 16,0-21-16,0-1 0,0-20 16,0 21-16,0-43 0,0 21 0,22-20 15,-22-1-15,21 0 0</inkml:trace>
  <inkml:trace contextRef="#ctx0" brushRef="#br0" timeOffset="58400.33">6456 10668 0,'0'-85'0,"0"445"0,0-635 0,0 106 0,0 105 15,0 1-15,0-1 0,0 1 0,21 20 16,0-20-16,-21 21 15,21-1-15,0 22 0,1-21 0,20 21 16,-21-22-16,21 22 0,1 0 0,-1 0 16,0 21-16,22 0 0,-22 0 15,22 0-15,-22 21 0,0 0 0,1 21 16,-22 1-16,0-1 0,0 0 16,-21 1-16,0-1 0,-21 0 0,0 22 15,-21-22-15,-1 1 0,1-1 0,0-21 16,-1 21-16,1-20 0,0 20 15,-1-21-15,22 0 0,0-21 16,0 21-16,0-21 0,21-21 16,21 0-1,0 0-15,0-21 0,0 20 16,0-20-16,22 21 0,-22-21 0</inkml:trace>
  <inkml:trace contextRef="#ctx0" brushRef="#br0" timeOffset="58699.59">7260 10266 0,'0'0'16,"21"21"-16,0-21 0,1 0 16,-1 0-1,0 0-15,0 0 0,-21-21 0,21 21 16,0-21-16,1 0 0,20 21 16,-21-22-16,0 1 0,0 0 0,1 0 15,-22 0-15,21 0 0,-21-1 16,0 1-16,0 0 0,-21 21 15,-1 0-15,1 0 0,0 0 16,0 21-16,0 0 0,0 1 16,-1-1-16,1 0 0,21 0 15,0 21-15,0-20 0,0 20 0,0-21 16,0 21-16,0-20 0,0-1 0,21 0 16,-21 0-16,43-21 15,-22 21-15,0-21 0,21 0 0,1 0 16,-22 0-16,21 0 0,1 0 0,-1-21 15</inkml:trace>
  <inkml:trace contextRef="#ctx0" brushRef="#br0" timeOffset="59060.33">7853 10287 0,'0'-21'0,"0"42"0,0-63 15,0 21-15,0-1 0,0 1 16,0 0-16,0-21 0,0 21 0,0-1 16,0 1-16,21 0 0,0 0 0,0 0 15,0 21-15,1 0 0,-1 0 16,21 0-16,-21 0 0,22 0 0,-22 21 15,21 0-15,-21 0 0,0 0 16,22 22-16,-22-22 0,0 0 16,0 21-16,0 1 0,1-22 0,-1 85 15,-21-85 1,0 0-16,0 0 0,0 0 0,-21 1 16,-1-22-16,1 0 0,0 0 15,0 0 1,21-22-16,0 1 0,0 0 0,0-21 15,0 21-15,0-1 0,0-20 0,0 0 16,0 21-16,0-22 0,21 1 16,0 21-16,-21-22 0,21 22 0,1 0 15,20-21-15,-21 42 0,0-21 16,22-1-16,-22 22 0,21 0 16,-21 0-16,22 0 0,-22 0 0,21 0 15,-21 0-15,0 22 0,22-1 0,-22 0 16</inkml:trace>
  <inkml:trace contextRef="#ctx0" brushRef="#br0" timeOffset="61072.21">9229 10181 0,'0'0'0,"21"0"0,0 0 16,0 0-16,-21-21 0,0 0 16,0 0-16,0 0 15,0-22-15,0 22 0,-21 0 0,0 0 16,-22-43-16,1 43 15,21 0-15,-21 21 0,20 0 16,-20 0-16,21 0 0,-21 0 16,20 0-16,-20 21 0,21 21 0,-21-20 0,20-1 15,1 21-15,-21 0 0,21 1 16,0-22-16,-1 21 0,22 1 0,0-1 16,0-21-16,0 21 0,0 22 15,0-43-15,22-21 0,-1 21 16,0-21-16,0 0 0,21 0 15,-20 0-15,20 0 0,-21 0 0,21-21 0,1 0 16,-22 0-16,21 0 16,-21-1-16,1 1 0,-1-21 0,0 21 15,0-22-15,0 22 0,0-21 0,-21 0 16,0-1-16,0 1 0,0 21 16,0-22-16,0 22 0,0 0 0,0 0 15,0 0-15,0 42 16,0 21-16,0-21 15,0 22-15,0-22 0,0 21 0,0 1 16,0-1-16,0-21 0,0 21 16,22 1-16,-1-22 0,0 21 0,0-21 15,0 1-15,0-1 0,1 0 16,20-21-16,-21 0 0,21 0 16,-20 0-16,20 0 0,0 0 0,-21 0 15,22-21-15,-1 0 0,-21-1 0,22 1 16,-22 0-16,0-21 0,21 21 15,-21-22-15,1 1 0,20 0 0,-21-22 16,0 22-16,-21-22 0,21 1 0,1-64 16,-22 63-16,0 1 15,0 20-15,0 22 0,0-21 0,0 21 16,-22 21-16,1 0 16,21 42-16,-21-21 15,0 22-15,21 20 0,0-21 16,-21 22-16,21-22 0,0 22 0,0-22 15,0 22-15,0-22 0,0 0 16,0 1-16,0-1 0,0 0 0,0 1 16,0-22-16,21 21 0,0-21 0,0 0 15,0-21-15,1 22 0,20-22 16,-21 0-16,21 0 0,-20 0 0,20-22 16,0 22-16,-21-21 0,22 0 15,-1 0-15,-21 0 0,22 0 0,-22-22 16,21 22-16,-21-21 0,22-22 15,-22 22-15,-21 0 0,0 20 16,21-20-16,-21 21 0,0 0 16,21 0-16,-21 42 15,0 0-15,-21 0 16,21 0-16,-21 22 0,0-22 0,21 21 16,0 0-16,-22-20 0,22 20 0,0-21 15,-21 21-15,21-20 0,0 20 16,0-21-16,21 0 0,1 0 0,-1 1 15,0-22-15,0 0 0,0 21 0,22-21 16,-22 0-16,21 0 0,-21-21 16,22-1-16,-1 22 0,-21-21 15,21 0-15,1-21 0,-22 21 0,21-1 16,1-20-16,-22 0 0,21 21 16,-21-22-16,0 1 0,1 0 0,-1 20 15,0 1-15,-21 0 0,21 0 16,-21 42-1,-21 0-15,0 0 0,21 1 0,-21-1 16,-1 21-16,1-21 0,0 0 16,21 22-16,0-22 0,-21 21 0,21-21 15,0 1-15,0-1 0,0 0 0,0 0 16,0 0-16,21 0 0,0 1 16,0-1-16,22-21 0,-22 0 0,21 0 15,1 0-15,-1 0 0,0 0 16,-21 0-16,22-21 0,-22-1 15,21 1-15,-21 21 0,1-21 0,-1 0 16,0 0-16,0-22 0,-21 22 16,21-21-16,-21 21 0,0-22 0,0 1 15,0 0-15,0-1 0,-21 22 0,-21-21 16,21 21-16,-1 0 0,-20 21 0,0 0 16,-1 0-16,-20 0 0,21 21 15,-1 0-15,1 0 0,0 0 0,20 22 16,1-1-16,0 0 0,0-21 0,21 22 15,0-1-15,0-21 0,0 22 16,0-22-16,0 21 0,21-21 16,0 0-16,0 1 0,22-22 0,-22 21 15,21-21-15,-21 0 0,22 0 16,-1 0-16,0 0 0,1-21 0,-1 21 16,0-22-16,1 1 0,-1 0 15,0 0-15,1 0 0,-22-22 0,21 22 16,-21-21-16,22 21 0,-22-22 15,0 1-15,0-21 0,0 41 16,-21 1-16,22 21 0,-22 21 16,0 1-1,0-1-15,-22 0 16,22 21-16,-21-21 0,21 1 0,0-1 16,0 21-16,-21-21 0,21 0 0,0 1 15,0-1-15,0 0 0,0 0 16,0 0-16,21-21 15,0 0-15,1 0 16,-22-21 0,21 0-16,-21 0 0,21 0 0,-21-1 15,0 1-15,21 0 0,0-21 0,0 21 16,1-22-16,-1 1 0,0 0 16,0 20-16,21-20 0,-20 0 15,-1 21-15,0-1 0,0 1 0,0 21 16,0 0-16,1 0 0,-1 21 15,-21 22-15,0-22 0,0 21 16,0-21-16,0 22 0,0-1 0,0 0 16,21 22-1,-21-43-15,0 0 0,21 22 0,-21-22 16,21 0-16,0 0 0,1-21 0,-1 21 16,0 0-16,21-21 0,-21 0 0,22 0 15,-1 0-15,-21 0 0,43 0 16,-22-21-16,-21 0 0,0 21 15,1-21-15,20 0 0,-21 0 16,21-43-16,-20 22 0,-1 21 0,0-22 16,0 1-16,0 0 15,0-1-15,-21 1 0,0 21 0,0-22 16,0 22-16,-21 21 0,0 0 16,0 0-16,0 0 0,-22 21 15,22 22-15,0-22 0,21 21 0,0 1 16,-21-22-16,21 21 0,0 0 0,0-20 15,0 20-15,0-21 0,0 21 16,0-20-16,0-1 0,0 0 0,0 0 16,0 0-16,0 0 0,0 1 15,0-1-15,0 0 16,-21-21 0,0 0-16,21-21 0,-22 0 15,1-1-15,21 1 0,-21 0 0,0 0 16,0 0-16,-22 0 0</inkml:trace>
  <inkml:trace contextRef="#ctx0" brushRef="#br0" timeOffset="61286.26">11028 9546 0,'0'0'0,"-43"21"0,-105 1 31,127-22-31,0 0 63,0 0-63,0 0 16,-1 0-16</inkml:trace>
  <inkml:trace contextRef="#ctx0" brushRef="#br0" timeOffset="61460.3">9567 9927 0,'0'0'0,"-21"21"0,21 1 0,0 20 31,21-42-31,22 0 0,-22 0 0,21 0 16,0 0-16,1 0 0,-1 0 0,0 0 15,1 0-15,-1 0 0,0 0 16,1 0-16,-1 0 0,0 0 0,-20 21 15,-1-21-15,-21 21 0</inkml:trace>
  <inkml:trace contextRef="#ctx0" brushRef="#br0" timeOffset="62688.22">1312 12404 0,'-42'-21'15,"84"42"-15,-105-64 0,42 22 0,21 0 16,-22 0-16,1 21 0,21-21 0,-21 21 16,21 21-1,0 0-15,0 0 0,0 22 16,0-1-16,0 0 0,0 1 15,0-1-15,0 21 0,0 1 16,0-1-16,0-20 0,0 20 16,0-20-16,0-1 0,0 0 0,0 1 15,0-1-15,0-21 0,0 0 16,21-21 0,0-21-16,1 0 15,-22 0-15,21 0 0,0-22 16,-21 1-16,21 0 0,0-1 15,-21 1-15,0-22 0,21 22 0,1 0 16,-22-1-16,21 1 0,-21 21 16,21 0-16,0 0 0,-21-1 0,21 22 15,0 22-15,-21-1 16,22 0-16,-1 0 0,-21 21 16,21 1-16,0-1 0,-21 0 0,21 1 15,-21-1-15,21 0 0,1-20 16,-1 20-16,-21 0 0,21-21 15,0 1-15,0-1 0,0-21 0,22 0 16,-22 0-16,0 0 0,21 0 16,-20 0-16,20-21 0,-21-1 15,21 1-15,-20 0 0,-1-21 0,0-1 16,0 22-16,0-21 0,0-22 0,-21 22 16,22 0-16,-22-1 0,21-20 15,-21 21-15,0-1 0,0 1 0,0 0 16,0 20-16,0 1 15,0 0-15,0 42 16,0 0-16,0 1 16,0 20-16,0-21 0,0 21 15,21 1-15,-21-1 0,0 0 16,0 1-16,0 20 0,21-20 0,0-1 16,0 0-16,1 1 0,-1-22 15,0 21-15,0-21 0,21 0 0,-20 1 16,20-22-16,0 0 0,1 0 15,-1 0-15,0 0 0,1-22 16,-1 1-16,0 0 0,-21 0 0,22-21 0,-1 20 16,-21-20-16,22 0 0,-22-1 15,0 1-15,-21 0 0,0 21 16,0-22-16,0 1 0,0 0 16,0-1-16,0 22 0,0 0 0,-21 0 15,0 0-15,-1 21 0,1 0 16,0 21-16,0 0 0,0 0 0,0 0 15,-1 22-15,1-22 0,21 21 0,0 0 16,0 22-16,0-22 0,0 1 16,0-1-16,21 0 0,1 1 0,-1-1 15,0-21-15,0 0 0,21 0 16,-20 1-16,20-1 0,0-21 16,-21 0-16,22 0 0,-1 0 0,0-21 15,22-1-15,-22 1 0,22 0 16,-1 0-16</inkml:trace>
  <inkml:trace contextRef="#ctx0" brushRef="#br0" timeOffset="62967.35">4678 12256 0,'0'0'0,"0"-22"0,0 1 0,-21 0 31,-22 21-31,22 0 0,0 0 0,0 0 0,-22 0 15,22 0-15,-21 21 16,21 0-16,-22 22 0,22-22 0,0 21 16,0 1-16,0-1 0,21 0 0,0 1 15,0-1-15,-21 0 0,21 1 16,0-1-16,0 0 0,0 1 0,0-1 16,21 0-16,0-21 0,0 1 15,21-1-15,1 0 0,-1 0 0,0-21 16,22 0-16,-1 0 0,1 0 0,-1-21 15,22 0-15,-21 0 0,-1-1 16</inkml:trace>
  <inkml:trace contextRef="#ctx0" brushRef="#br0" timeOffset="63767.21">5567 12446 0,'0'-21'16,"0"42"-16,0-63 0,-21-1 0,-1 22 0,-20-21 15,21 21-15,-21 21 0,20 0 16,1 0-16,-21 0 0,21 0 15,0 21-15,-22 0 0,22 21 0,0-20 16,0 20-16,0-21 0,-1 21 16,1 1-16,0-1 0,21-21 0,0 22 15,0-1-15,0 0 0,0-21 0,0 22 16,0-22-16,21 0 16,0 0-16,1 0 0,-1-21 0,0 0 0,21 0 15,-21 0-15,1 0 0,20-21 16,-21 21-16,0-21 0,0 0 15,22 0-15,-1-43 0,-21 43 16,0-21-16,-21 21 0,0-22 0,22 1 16,-22 0-16,0 20 15,0-20-15,0 21 0,0 0 0,0 0 0,0-1 16,-22 44 0,22-1-16,0 0 0,0 0 15,-21 0-15,21 22 0,0-22 0,0 21 16,0-21-16,0 0 0,0 22 15,21-22-15,-21 0 0,22 0 16,20 0-16,-21 1 0,0-22 0,22 0 0,-1 0 16,0 0-16,1 0 15,20 0-15,-21 0 0,1 0 0,-1-22 16,0 1-16,1 0 0,-22 0 0,0 0 16,0-22-16,0 22 0,-21-21 15,22 21-15,-22-22 0,0 22 0,0-21 16,0 0-16,0 20 15,0 44 1,0-1-16,-22 0 0,22 21 16,-21-21-16,21 1 0,-21 20 15,21-21-15,0 0 0,0 0 16,-21 22-16,0-22 0,21 0 0,0 0 16,0 0-16,-21 1 0,21-1 15,-22-21-15,22-21 31,0-1-31,0 1 0,0 0 16,0 0-16,0 0 0,0 0 0,22-43 16,-1 43-16,21-21 0,-21-1 15,22 1-15,-1 21 0,0-22 16,64-20-16,-64 63 0,1-21 16,-1 21-16,22 0 0,-43 21 15,21 0-15,-21 0 0,0 0 16,1 1-16,-22 20 0,0-21 0,0 21 15,0-20-15,-43 41 0,22-42 16,0 0-16,0 22 0,-22-22 16,22 0-16,0 0 0,-21-21 0,42 21 15,-21-21-15</inkml:trace>
  <inkml:trace contextRef="#ctx0" brushRef="#br0" timeOffset="64493.42">8361 12594 0,'0'0'0,"21"0"0,0 0 0,0 0 16,22-21-16,-22 0 0,21 0 15,-21 21-15,22-21 0,-1-1 0,-21 1 16,21 0-16,-42 0 0,22-21 15,-22 20-15,0 1 0,0 0 0,-22 0 16,1-21-16,-21 20 0,0 1 0,-1-21 16,-20 21-16,20 21 0,-20 0 15,-1 0-15,22 0 0,-21 0 0,-1 21 16,1 21-16,20-21 0,1 22 16,0-1-16,20 0 0,-20 1 0,21-1 15,21 0-15,0 1 0,0-1 16,0 0-16,0 1 0,21-1 0,21-21 15,-20 22-15,-1-22 0,21 0 16,-21-21-16,22 0 0,-1 0 0,0 0 16,-21 0-16,22 0 0,-1-21 15,0 0-15,-20-22 0,20 22 0,0-21 16,-21 21-16,22-22 0,-22 1 16,0 0-16,0-1 0,0-20 0,1-1 15,-1 1-15,0-1 0,0-84 16,-21 85-16,21-1 0,-21 1 15,21 20-15,-21 1 0,0 21 16,0 0-16,0 42 16,0 21-16,0 0 15,0 1-15,0 20 0,0-20 16,-21 20-16,21 1 0,0-1 0,-21-21 16,21 22-16,0 126 15,0-168-15,0 20 16,0-21-16,0 0 0,0 0 0,21 1 15,0-1-15,1-21 0,-1 0 16,0 0-16,0 0 0,0 0 0,0-21 16,22-1-16,-22 1 0</inkml:trace>
  <inkml:trace contextRef="#ctx0" brushRef="#br0" timeOffset="64828.32">9080 12425 0,'22'0'47,"-1"0"-47,21-21 0,-21 21 16,0-21-16,22-1 0,-22 1 15,21 21-15,-21-21 0,22 0 0,-22 0 16,0 0-16,0-1 0,0 1 16,-21 0-16,0 0 0,0 0 15,-21 21-15,0 0 16,0 0-16,0 21 0,-22 0 15,1 0-15,0 0 0,21 22 0,-22-22 16,22 21-16,-21 1 0,21-22 0,-1 21 16,1-21-16,0 22 0,21-22 15,0 21-15,0-21 0,0 0 0,0 1 16,21-1-16,0 0 0,1-21 16,20 0-16,-21 0 0,21 0 0,1 0 15,-1 0-15,0 0 0,43-21 16,-21 0-16,-22 21 0,0-22 15</inkml:trace>
  <inkml:trace contextRef="#ctx0" brushRef="#br0" timeOffset="66047.84">10096 12298 0,'0'0'0,"22"-42"0,-1 20 16,0-20-16,-21 21 0,0 0 0,0 0 16,-21 21-1,-22 0-15,22 21 0,0 0 16,0 0-16,0 0 0,-22 22 0,22-22 15,0 21-15,0-21 0,0 22 16,0-1-16,-1-21 0,22 21 16,0-20-16,0 20 0,0-21 0,0 0 15,0 0-15,22 1 0,-1-1 16,0 0-16,21-21 0,1 0 0,-22 0 16,21 0-16,0 0 0,22 0 0,-22 0 15,1-21-15,20 0 0,-21-1 16,1 1-16,20 0 0,-20 0 0,-1-21 15,-21-1-15,21 1 0,-20 0 0,-1-22 16,0 1-16,0-1 0,0-63 16,-21 64-16,0-1 0,0 1 15,0 20-15,0 1 0,0 21 16,0 0-16,0-1 0,-21 22 16,0 0-16,21 22 0,-21 20 15,21-21-15,0 21 16,-21 22-16,-1-22 0,22 22 0,0-1 15,-21-20-15,21 20 0,0 1 0,0-22 16,0 0-16,0 22 0,0-43 16,0 21-16,0 1 0,0-22 0,21 0 15,1 0-15,-1 0 0,0 0 0,21 1 16,-21-22-16,22 0 0,-1 0 16,0 0-16,22 0 0,-22 0 0,22-22 15,-22 1-15,22 21 0,-1-21 0,-21 0 16,1-21-16,20 20 0,-20 1 15,-22-21-15,0 21 0,0-22 0,0 1 16,-21 0-16,0 21 0,0-22 16,0 22-16,-21 0 0,0 0 15,0 0-15,-22 21 0,22 0 0,-21 0 16,0 0-16,-1 21 0,1 0 0,21 0 16,-22 0-16,1 0 0,21 22 15,-21-22-15,20 21 0,1 1 0,21-22 16,0 21-16,0-21 0,0 0 0,0 1 15,0 20-15,0-21 16,21 0-16,1-21 0,20 0 0,-21 0 16,0 0-16,22 0 0,-22 0 15,21 0-15,-21 0 0,0 0 16,22-21-16,-22 0 0,21-21 16,-21 20-16,-21 1 0,0 0 0,22-21 15,-22 21-15,0-1 0,21-20 16,-21 21-16,0 0 0,0 42 31,0 0-31,0 0 0,0 22 16,0-22-16,0 21 0,0-21 15,0 0-15,21 1 0,0-1 16,-21 0-16,21 0 0,0-21 0,-21 21 16,22-21-16,-1 0 0,0 21 0,0-21 15,0 0 1,0 0-16,-21-21 0,22 21 15,-22-21-15,21 0 0,-21 0 0,0 0 16,0-1-16,21-20 0,0 21 16,0-21-16,0-1 0,1 1 0,-1 0 15,0-1-15,21 22 0,1-21 0,-22 21 16,21-1-16,0 1 0,-20 21 16,20 0-16,0 0 0,-21 21 0,22 1 15,-22 20-15,0-21 0,0 21 0,0 1 16,1-22-16,-1 21 15,-21 1-15,0-22 0,0 21 0,0-21 16,0 22-16,0-22 0,0 0 0,0 0 0,-21 0 31,-1-21-31,1-21 16,21 0-16,-21 21 0,21-21 16,0 0-16,0-1 0,0 1 15,0 0-15,21-21 0,0 21 0,1-22 16,-1 1-16,0 21 0,21-22 0,-21 1 15,1 0-15,20 21 0,-21-22 16,0 22-16,22 0 0,-22 21 0,0 0 16,21 0-16,-21 0 0,1 0 15,-1 0-15,-21 21 16,21 0-16,-21 0 0,0 1 0,0 20 16,0-21-16,0 0 0,0 0 15,0 1-15</inkml:trace>
  <inkml:trace contextRef="#ctx0" brushRef="#br0" timeOffset="66332.31">12700 12319 0,'0'42'16,"21"1"-1,-42-128-15,63 170 0,1-64 16,-22-21-16,0 0 0,21 0 16,-21 0-16,1 0 0,-1-21 15,0 0-15,0-1 0,0 22 16,0-42-16,1 21 0,-22 0 0,21-22 16,-21 1-16,0 21 0,0-21 0,0 20 15,0-20-15,-21 21 16,-1 21-16,-20 0 0,21 0 15,0 21-15,-22 0 0,22 0 0,0 22 16,0-1-16,21-21 0,-21 22 16,21-1-16,-21 0 0,21 1 0,0-22 15,0 21-15,0-21 0,0 0 0,0 1 16,0-1-16,21 0 0,0 0 16,0-21-16,0 0 0,0 0 0,1 0 15,20 0-15,-21 0 0,21 0 16,-20-21-16,20 0 0,0 0 0,1-1 15,-1 1-15</inkml:trace>
  <inkml:trace contextRef="#ctx0" brushRef="#br0" timeOffset="66725.02">14372 11832 0,'-42'0'0,"84"0"0,-105 0 0,63-21 15,21 21 1,0-21-16,21 0 0,-21 21 16,1-21-16,-1-1 0,0 1 0,-21 0 15,0 0-15,0 0 0,0 0 16,0-1-16,0 1 0,0 0 0,0 42 15,0 0 1,-21 1-16,21 20 0,0 0 16,-21 1-16,21-1 0,0 21 0,0 1 15,0-1-15,0-20 0,-22 20 0,22 1 16,-21-22-16,21 0 16,0 1-16,0-1 0,0 0 0,0-20 15,0-1-15,0 0 0,0 0 0,0 0 16,0-42 15,0 0-31,-21 0 0</inkml:trace>
  <inkml:trace contextRef="#ctx0" brushRef="#br0" timeOffset="68044.31">13949 12107 0,'0'0'0,"-21"0"0,-22-21 16,22 21-16,21-21 15,21 21 1,22 0-16,-22 0 0,42 0 15,-20 0-15,20 0 16,1 0-16,20 0 0,1-21 0,-22 0 16,22 0-16,0-1 0,-1 1 15,1 0-15,-21-21 0,-1 21 0,-21-1 16,1-20-16,-1 21 0,0-21 0,-20 20 16,-22-20-16,0 21 0,0-21 15,0 20-15,0 1 0,-22 0 0,1 0 16,0 21-16,0 0 0,0 42 15,21-21-15,-21 1 0,21 20 16,-22 0-16,22 1 0,0 20 0,0-21 16,0 22-16,0-1 0,0-20 0,0 20 15,0-20-15,0-1 16,0 0-16,0 1 0,0-1 0,0-21 16,0 0-16,0 0 0,0 1 0,22-22 31,-1 0-31,0 0 0,0 0 0,43-22 15,-43 1-15,21 0 16,-21-21-16,22 21 0,-22-1 0,0-20 16,21 21-16,-21-21 0,1 20 0,-1 1 15,0 0-15,0 21 0,-21 21 32,0 0-32,0 1 15,0-1-15,0 0 0,0 21 16,21-21-16,-21 1 0,21-1 0,1 0 15,-22 0-15,21 0 0,0 0 0,0 1 16,21-1-16,-20-21 0,20 0 16,0 21-16,1-21 0,-1 0 15,0 0-15,1 0 0,-1 0 0,0-21 16,1 0-16,-1-1 0,-21 22 0,21-21 16,-20 0-16,20-21 0,-42 21 15,21-22-15,-21 1 0,21 0 0,-21-1 16,0 1-16,0 0 0,0 20 0,-21-20 15,0 21-15,0 0 0,0 21 16,-1 0-16,1 0 0,0 0 16,0 21-16,21 0 0,-21 0 0,0 22 15,21-22-15,0 21 0,0 0 0,0 1 16,0-22-16,0 21 0,0-21 16,21 1-16,0 20 0,0-21 0,21-21 15,-20 21-15,20 0 0,0-21 0,22 0 16,-22 0-16,22 0 0,-22 0 15,21 0-15,-20-21 0,-1 0 0,-21 21 16,22-21-16,-22 0 0,0-22 0,0 22 16,-21 0-16,0-21 0,0-1 15,0 1-15,0 21 0,0-21 16,0 20-16,0 1 0,0 0 0,-21 21 16,0 21-1,21 0-15,-21 1 0,21 20 0,0-21 16,0 21-16,-22 1 0,1 20 15,21-42-15,-21 1 0,21 20 16,0-21-16,0 0 0,0 0 0,0 1 16,-21-22-16,0 0 31,21-22-31,0 1 16,0 0-16,0 0 0,0 0 15,0-22-15,0 22 0,0-21 16,0 0-16,21-1 0,0 1 15,0 21-15,0-22 0,22 1 0,-1 21 16,-21 0-16,22 0 0,-1-1 0,-21 22 16,21 0-16,1 0 0,-1 0 15,-21 22-15,22-1 0,-22 21 0,21-21 16,-21 22-16,0-1 0,-21-21 0,22 21 16,-22 1-16,0-22 0,21 21 15,-21-21-15,0 1 0,0 20 16,0-21-16,0 0 0,-21-21 15,-1 0-15,1 0 16,21-21-16,0 0 16,0 0-16,0 0 0,0-22 15,0 22-15,21 0 0,1-21 16,20-1-16,-21 1 0,21 21 0,1-22 16,20 1-16,-20 0 0,20 21 0,-21-22 15,22 43-15,-22-21 0,1 21 16,-1 0-16,0 21 0,-21 0 0,1 1 15,-1-1-15,-21 21 0,0 0 16,0 1-16,0-1 0,0 0 0,-21 1 16,-1-22-16,1 21 0,-21 1 15,21-22-15,0 0 0,-1 0 0,-20 0 16,21 0-16,0-21 16</inkml:trace>
  <inkml:trace contextRef="#ctx0" brushRef="#br0" timeOffset="68200.33">19262 11832 0,'0'0'0,"0"-21"0</inkml:trace>
  <inkml:trace contextRef="#ctx0" brushRef="#br0" timeOffset="68716.28">19431 11705 0,'0'0'0,"21"-21"0,-21 0 15,0 0-15,0-22 0,0 22 16,0-21-16,0 21 0,0-22 0,-21 22 16,0 0-16,-22 0 0,22 21 0,-21 0 15,21 0-15,-22 0 0,-20 42 16,21 1-16,-22 41 15,43-41-15,0-1 0,-22 21 16,22-20-16,0 20 0,0 1 0,0-1 16,21 1-16,0-22 0,0 0 15,0 22-15,0-43 0,21 21 0,0 1 16,21-22-16,-20 0 0,20-21 0,0 21 16,1-21-16,-1 0 0,21 0 15,-20 0-15,-1 0 0,22-21 0,-22 0 16,-21 0-16,21 0 0,-20-1 15,-1 1-15,-21 0 0,0-21 0,0 21 16,-21-22-16,-1 22 0,1-21 0,-21-1 16,21 22-16,0 0 0,-1 0 15,1 21-15,0-21 0,21 42 16,0 0 0,0 0-16,0 22 0,0-1 15,21 0-15,-21 1 0,0-1 0,21 21 16,-21-20-16,0 20 0,0-20 0,0 62 15,0-41-15,0-1 16,0 1-16,-21-1 0,21 1 0,-21-1 16,0 22-16,0-21 0,0-22 0,-1 21 15,1-20-15,0-1 0,21 0 16,-21 1-16,0-22 0,21 0 0,0-42 31,0 0-15,0-22-16,21 22 0,0-42 15,21 20-15,-20-20 0,20-1 0,0 1 16</inkml:trace>
  <inkml:trace contextRef="#ctx0" brushRef="#br0" timeOffset="69145.02">20066 11853 0,'0'0'15,"0"-21"-15,21 0 0,-21 0 0,-21 42 31,0 0-31,0 0 0,-1 1 16,1 20-16,0 0 0,-21 1 0,42-1 16,-21 0-16,-1 1 0,1-22 15,21 21-15,0 0 0,0-20 0,0-1 16,0 0-16,0 0 0,21 0 0,1 0 16,-1-21-16,0 0 0,21 0 15,1 0-15,-22 0 0,21 0 0,0-21 16,1 21-16,-22-21 0,21 0 0,1-21 15,-22 20-15,0-20 0,0 21 16,-21-21-16,21-1 0,-21-20 0,0 20 16,0 1-16,-42 0 0,21-1 15,0 22-15,-22 0 0,22 0 16,-21 21-16,-1 0 0,-41 0 16,63 21-16,-22 0 0,1 0 15,0 22-15,-1-22 0,1 64 16,21-43-16,21 0 0,0 1 0,0-22 15,21 21-15,0-21 0,43 22 16,-22-22-16,0 0 0,1-21 16,-1 0-16,0 0 0,1 0 0,62-21 15,-62 21-15,20-21 16,-20-22-16</inkml:trace>
  <inkml:trace contextRef="#ctx0" brushRef="#br0" timeOffset="69602.17">20807 11663 0,'0'0'0,"0"-64"15,0 22-15,0-21 0,0 41 0,-21-20 16,21 21-16,-22 21 0,1 0 16,0 0-16,21 21 0,-21 0 0,0 22 15,0-1-15,-1 0 0,22 1 0,0-1 16,-21 21-16,21 1 0,-21-22 16,21 22-16,0-1 0,-21 1 0,21-22 15,0 0-15,0 1 0,0-1 16,0 0-16,0-20 0,0-1 15,0 0-15,0 0 0,0 0 0,0-42 32,0 0-17,0 0-15,0 0 0,0-1 0,0 1 16,0-21-16,0 0 0,21-1 16,21 1-16,-20 0 0,20 20 0,-21-20 15,21 0-15,1 21 0,-1-1 0,0 22 16,1 0-16,-22 0 0,0 0 15,21 22-15,-20-1 0,-22 0 0,21 21 16,-21-21-16,21 22 0,-21-22 16,0 21-16,0-21 0,0 22 0,-21-22 15,-22 0-15,22 0 0,-21 0 0,0 1 16,-1-1-16,1 0 16,0-21-16,-1 0 0,1 21 0,0-21 15,-1 0-15,22 0 0,0 0 0,0 0 16,21-21-1,21 0-15,21 0 0,-21 21 16,43-22-16,-22 22 0</inkml:trace>
  <inkml:trace contextRef="#ctx0" brushRef="#br0" timeOffset="70032.17">21463 11980 0,'0'0'0,"21"-21"0,-21-85 31,-21 106-31,0 0 0,0 0 16,-1 0-16,-20 0 0,21 0 16,-21 43-16,20-22 0,1 0 0,-21 21 15,21-20-15,0 20 0,21 0 0,0-21 16,0 22-16,0-22 0,0 0 16,0 0-16,0 0 0,0 1 15,21-22-15,0 0 0,0 0 16,0 0-16,0 0 0,1 0 15,-1 0-15,0-22 0,0 1 0,0 0 16,-21 0-16,21 0 0,1 0 16,-1-22-16,-21 22 0,0-21 0,21-1 15,-21 22-15,21-21 0,-21 21 0,0 0 16,0-1-16,0 44 16,0-1-1,0 0-15,-21 21 0,21-21 0,0 22 16,-21-22-16,21 21 0,0-21 15,0 1-15,0 20 0,0-21 0,0 0 16,21-21-16,0 21 0,0-21 0,0 0 16,1 0-1,-1 0-15,21 0 0,-21 0 0,0 0 16,1-21-16,20 0 0,-21 0 0,0 0 16</inkml:trace>
  <inkml:trace contextRef="#ctx0" brushRef="#br0" timeOffset="70279">21929 11557 0,'0'0'16,"21"-42"-16,-21-1 0,0 1 0,0 21 0,0 0 16,-21 21-1,-1 42-15,22-21 0,-21 22 16,0-1-16,0 0 0,0 1 0,0 20 16,21-21-16,0 1 15,0 20-15,0-20 0,0 20 0,0-21 16,0 1-16,0-1 0,21-21 0,-21 22 15,21-22-15,0 0 0,0 0 16,0 0-16,1-21 0,-1 0 16,0-21-1,0 21-15,-21-21 0,21 0 0,0-22 16,-21 22-16,22-21 0,-1 0 0</inkml:trace>
  <inkml:trace contextRef="#ctx0" brushRef="#br0" timeOffset="71179.75">22204 11515 0,'0'0'0,"21"-43"15,-21-20-15,21 21 0,-21-1 0,0 22 16,0 0-16,0 0 0,0 42 16,0 0-16,0 0 15,-21 22-15,21-1 0,-21 0 0,0 1 16,21 20-16,0-21 0,-22 22 16,1-22-16,21 22 0,-21-22 0,21 22 15,0-22-15,0 21 0,0-20 0,0-1 16,0 0-16,0-20 0,0-1 15,21 21-15,0-21 0,1-21 16,-1 21-16,0-21 0,0 0 16,0 0-16,0-21 0,1 0 15,-1 0-15,0 0 0,0 0 0,0-1 16,0-20-16,1 0 0,-1-1 16,0 1-16,0 0 0,0-1 0,0 22 15,1-21-15,-22 21 0,0 42 31,0 21-31,0-21 16,0 22-16,-22-22 0,22 21 0,-21 1 16,21-22-16,0 21 0,0 0 15,0-20-15,0-1 0,0 0 0,21 0 16,1 0-16,-1-21 0,0 21 16,0-21-16,0 0 0,22 0 0,-22 0 15,0 0-15,21-21 0,-21 21 16,1-21-16,20 0 0,-21-21 15,0 20-15,0-20 0,1 0 0,-1-1 16,0 22-16,0-21 0,0 0 16,0 20-16,-21 1 0,0 0 0,0 0 15,0 42 1,0 0 0,-21 0-16,0 1 0,0 20 0,21 0 15,-21-21-15,0 22 0,-1-1 16,22 0-16,-21 22 0,0-22 0,0 1 15,0-1-15,0 0 0,21 22 0,0-22 16,0 22-16,0-1 16,0-21-16,0 43 0,0-21 0,0-1 15,21 1-15,0-1 0,0 22 0,-21-22 16,21 1-16,0-22 0,1 22 16,-1-1-16,0 1 0,0-22 0,0 21 15,0 1-15,-21-22 0,0 22 16,22-22-16,-22 0 0,0 1 0,0-1 15,0-21-15,-22 0 0,1 1 0,0-1 16,-21-21-16,-1 0 0,1 0 16,0 0-16,-1 0 0,22 0 0,-21-21 15,0-1-15,-1-20 0,22 21 16,0-21-16,0 20 0,21-20 16,0-21-16,0 20 0,0 1 0,21-22 15,0 1-15,0 21 0,22-22 0,-22-21 16,21 22-16,22-22 0,-22 1 15,0 20-15,22-21 0,-22 1 0,0 20 16,1 1-16,-1-1 0,0 22 16,1 0-16,-22-1 0,0 1 0,0 21 15,0 0-15,-21-1 0,0 1 0,0 0 16,22 0-16,-22 0 16,0 0-1</inkml:trace>
  <inkml:trace contextRef="#ctx0" brushRef="#br0" timeOffset="71331.88">23347 12319 0,'0'0'0,"0"21"0,0 0 15,0 1-15,0-1 16,-21-21-16,21 21 0,-22 0 16,1-21-16,21 21 15,-21-21-15,0 0 0,0 0 16,0 0-16,-22 0 15,1 0-15,0 0 0</inkml:trace>
  <inkml:trace contextRef="#ctx0" brushRef="#br0" timeOffset="73424.34">1376 14288 0,'0'0'0,"-43"84"16,43-105 31,22 0-47,-1 0 0,0 0 0,-21-22 16,21 22-16,-21 0 15,0 0-15,0 0 0,0-22 0,0 22 16,-21 0-16,0-21 0,0 20 15,-22 1-15,1 0 0,-22 0 0,22 21 16,0 0-16,-1 0 0,-20 0 16,21 0-16,-1 21 0,1 0 15,0 22-15,-1-22 0,22 21 0,-21 0 16,21 1-16,21 20 16,0-20-16,0-1 0,0 0 0,0 22 15,0-22-15,0-21 0,21 22 0,0-22 16,0 0-16,0 0 0,0-21 15,22 0-15,-22 0 0,21 0 16,-21 0-16,1-21 0,20 0 16,-21 0-16,21-22 0,1 22 0,-22-21 15,21-1-15,-21 1 0,22 0 16,-22-1-16,0 1 0,-21 0 0,0 21 16,0-22-16,0 1 0,0 21 15,0-22-15,0 22 16,21 21-16,-21 21 15,21 1-15,-21-1 0,22 21 16,-1-21-16,0 22 0,-21-1 0,21-21 16,0 21-16,0 1 0,1-22 15,20 21-15,-21-21 0,0 1 16,22-1-16,-22 0 0,21-21 16,-21 0-16,22 0 0,-22 0 0,21-21 15,-21 0-15,0-1 0,1 1 16,20 0-16,-21 0 0,0-21 0,-21 20 15,0 1-15,21-21 0,-21 21 16,0-22-16,0 22 0,0-21 0,0 21 16,-21 0-16,21-1 0,0 44 31,0 20-15,0-21-16,0 0 0,0 22 0,0-22 15,0 21-15,0 0 0,0-20 16,0 20-16,21-21 0,-21 21 15,0-20-15,22-1 0,-22 0 0,0 0 16,21-21 0,-21-21-1,21 0-15,-21 0 0,21-1 16,-21 1-16,21-21 0,0 21 0,1-22 16,-22 22-16,21-21 0,0 21 15,0-22-15,0 22 0,0 0 0,1 0 16,-1 21-16,0 0 0,0 0 15,0 21-15,0 0 16,-21 0-16,22 1 0,-22 20 16,0-21-16,0 21 0,21-20 0,0 20 15,0-21-15,0 21 0,0-20 16,1-1-16,-1 0 0,21 0 0,0 0 16,1-21-16,-1 0 0,0 0 15,1 0-15,-1 0 0,0 0 0,1-21 16,-1 0-16,0 0 0,1 0 15,-1-1-15,0 1 0,-20-21 0,20 21 16,-21 0-16,0-22 0,0 22 0,-21-21 16,0 21-16,0-22 0,0 22 15,0-21-15,-21 21 0,0-22 16,0 22-16,0 21 0,0-21 16,-1 21-16,1 0 0,0 0 0,-21 21 15,21 0-15,-1 0 0,1 1 16,-21-1-16,21 21 0,0-21 0,-1 22 15,1-1-15,21 0 0,0-21 16,0 22-16,0-1 0,0-21 0,0 22 16,0-22-16,0 0 0,0 0 15,21-21-15,1 21 0,-1-21 0,0 0 16,0 0-16,21 0 0,-20-21 16,-1 21-16,0-21 0,0 0 0,21 0 15,-20-1-15,-1-20 0,0 21 16,0-21-16,0-1 0,0 1 15,1 0-15,-22-1 0,0 1 0,0 0 16,0-22-16,0 1 0,0 20 16,0-20-16,0-1 0,0 1 0,0 20 15,0 1-15,0 0 0,0 21 16,-22-1-16,1 44 0,21-1 16,0 21-16,0 0 0,0 1 15,0 20-15,0 1 0,0-1 0,0-20 16,0 20-16,0 1 15,21-22-15,-21 21 0,22-20 0,-1-1 16,-21 0-16,21 1 0,0-1 0,-21-21 16,21 22-16,0-22 0,-21 0 15,22-21-15,-1 21 0,0-21 0,0 0 16,0 0-16,0 0 0,1 0 16,41-42-16,-21 21 0,-20-22 15,20 22-15</inkml:trace>
  <inkml:trace contextRef="#ctx0" brushRef="#br0" timeOffset="74464.99">4381 14012 0,'0'-21'0,"0"42"0,-21-63 0,21 21 16,-21 0-16,21 0 0,0-1 0,0 1 15,-21 21 1,21 21 0,0 1-16,0-1 0,0 0 15,0 21-15,0-21 0,0 22 0,0-22 16,0 21-16,0 1 0,0-22 0,0 0 16,0 21-16,0-21 0,0 1 15,21-1-15,-21 0 0,21 0 16,0-21-1,1-21 1,-1 21-16,-21-21 0,21 0 16,0-1-16,0 1 0,-21 0 0,21 0 15,1 0-15,-22-22 0,21 22 0,0 0 16,-21-21-16,21 21 0,-21-1 16,21-20-16,0 42 15,1 21 1,-22 0-16,0 1 0,21-1 0,0 0 15,-21 21-15,0-21 0,21 22 16,0-22-16,-21 21 0,21-21 0,1 1 16,-22-1-16,21 21 0,0-21 15,0 0-15,0-21 16,0 0-16,1 0 0,-1 0 16,0-21-16,21 0 0,-21 21 15,1-21-15,-1 0 0,21-43 16,-21 43-16,0 0 0,1-21 15,-1 20-15,0-20 0,-21 0 0,21 21 16,-21-22-16,0 1 0,0 21 0,0 0 16,0-1-16,0 1 0,0 0 15,0 42 1,0 0-16,0 1 0,0 20 16,0-21-16,0 0 0,0 22 0,0-1 15,0-21-15,0 21 0,21-20 16,0 20-16,-21-21 0,22 0 15,-1 22-15,0-22 0,0 0 0,0-21 16,22 21-16,-22-21 0,21 0 16,-21 0-16,22 0 0,-1 0 0,0-21 15,1 21-15,-1-21 0,0 0 0,1-1 16,20-20 0,-21 0-16,-20 21 0,-1-22 0,0 1 0,0 21 15,-21-22-15,0 1 0,0 0 16,0-1-16,0 22 0,0-21 0,0 21 15,-21 21-15,0 0 0,0 0 16,-1 0-16,22 21 0,-21 21 16,0-21-16,0 22 0,0-1 0,0-21 15,21 22-15,0-1 0,0 0 16,0-21-16,0 22 0,0-1 0,0-21 16,21 0-16,0 22 0,0-22 0,21-21 15,-20 21-15,20-21 0,-21 0 16,21 0-16,-20 0 0,20 0 0,0-21 15,1 0-15,-22 0 0,21-1 0</inkml:trace>
  <inkml:trace contextRef="#ctx0" brushRef="#br0" timeOffset="75891.39">7514 13801 0,'0'0'0,"21"-85"15,-21 64-15,0 0 16,0-43-16,0 43 16,0 0-16,0 0 0,-21 21 0,0 0 15,0 0-15,0 0 16,21 42-16,-22-21 0,1 22 15,21-22-15,0 42 0,-21-20 0,21-1 16,0 0-16,-21 22 0,21-22 16,0 0-16,0 43 0,0-43 15,0 1-15,21-1 0,0-21 16,0 22-16,1-22 0,-1 0 16,0-21-16,21 21 0,-21-21 0,22 0 15,-1 0-15,0 0 0,1-21 16,-1 0-16,22 0 0,-22-1 0,21 1 15,1 0-15,-22 0 0,22-21 0,-22 20 16,22-20-16,-43 21 0,21-21 16,0-1-16,-20 22 0,-22-21 0,0-1 15,0 22-15,0-21 0,0 21 16,-22-22-16,1 22 0,0 21 0,0-21 16,0 21-16,0 0 0,-22 0 15,22 21-15,-21 0 0,21 1 16,-22 20-16,22-21 0,-21 21 0,21 1 15,-1-1-15,1 0 0,0-20 16,21 20-16,-21 0 0,21-21 0,0 22 16,0-22-16,0 0 0,0 21 0,21-42 15,0 22-15,0-1 0,22-21 16,-22 0-16,21 0 0,-21 0 16,22-21-16,-22 21 0,21-22 0,1 1 15,-22 0-15,21 0 0,-21 0 16,22 0-16,-22-22 0,0 22 0,0-21 0,-21 21 15,0-22-15,0 1 16,0 21-16,0-22 0,0 22 0,0 0 16,0 0-16,0 0 0,0 42 15,0 0 1,-21 0-16,21 0 0,-21 1 0,21 20 16,-21-21-16,21 0 0,0 22 15,0-22-15,0 0 0,0 0 0,0 21 16,21-20-16,0-1 0,0 0 15,0-21-15,0 0 0,22 0 16,-22 0-16,21 0 0,1 0 0,-1 0 16,0-21-16,1 0 0,-1 21 15,0-22-15,1 1 0,-1 0 16,0 0-16,-21-21 0,1 20 0,-1 1 16,0-21-16,-21 21 0,0-22 15,0 22-15,0 0 0,0 0 0,0 0 16,-21 21-1,21 21-15,0 0 0,-21 21 16,21-20-16,-22-1 0,22 0 0,-21 21 16,21-21-16,0 1 0,0-1 15,0 0-15,-21 0 0,21 0 0,0 0 16,0 1-16,-21-22 31,21-22-15,0 1-16,0 0 15,0 0-15,0 0 0,0 0 16,0-22-16,21 22 0,0-21 0,0-1 16,1-20-16,20 21 0,0-1 15,1 1-15,41-22 0,-41 64 16,20 0-16,-21 0 0,1 0 16,-1 0-16,0 22 0,1 20 15,-1-21-15,-21 21 0,22 1 0,-22-1 16,-21-21-16,0 22 0,0-1 0,0 0 15,0-21-15,-21 22 0,21-1 0,-22-21 16,-20 0-16,21 1 0,21-1 16,-21 0-16,0-21 15</inkml:trace>
  <inkml:trace contextRef="#ctx0" brushRef="#br0" timeOffset="77120.03">10562 13526 0,'0'0'0,"0"-22"0,0 1 16,0 0-16,-21 0 0,21 0 0,0 0 16,-21 21-16,21-22 0,-21 22 15,-1 22 1,22-1-16,0 0 15,0 21-15,0 1 0,0-1 0,0 21 16,0-20-16,0 20 0,0-20 16,0-1-16,0 0 0,0 1 0,0-1 15,0 0-15,0-21 0,0 22 0,0-22 16,22 0-16,-1 0 16,0-21-16,0 0 0,0 0 0,22 0 15,-22 0-15,0-21 0,21 21 0,-21-21 16,22 0-16,-22 0 0,21-1 15,-21-20-15,22 0 0,-22-1 0,0 1 16,0 0-16,0-22 16,1 1-16,-1 20 0,-21 1 0,21-21 15,-21 41-15,0-20 0,0 21 0,0 0 16,0 0-16,0 42 16,0 0-1,-21 21-15,21-21 0,-21 22 16,21-1-16,0 0 0,0 1 0,0-1 15,0 0-15,0 1 0,0-1 0,0-21 16,0 22-16,21-22 0,0 21 16,0-21-16,0 0 0,22-21 15,-22 22-15,0-22 0,21 0 0,1 0 0,-22 0 16,21 0-16,0 0 16,-20 0-16,20-22 0,-21 1 0,21 0 15,-20 0-15,-1 0 0,21-22 16,-21 22-16,0-21 0,1-22 0,-1 22 15,0 0-15,0-22 0,0 22 0,-21 21 16,0-22-16,0 22 0,0 0 16,0 42-1,0 0-15,0 1 0,0-1 16,-21 21-16,21 0 0,-21-20 0,21 20 16,0 0-16,0-21 0,0 22 0,0-22 15,21 21-15,0-21 16,0 1-16,-21-1 0,22 0 0,20 0 15,-21 0-15,0-21 0,0 21 0,1-21 16,-1 0-16,0 0 0,0 0 16,-21-21-1,-21 0 1,0 0-16,0 0 0,-1 0 16,1-1-16,0 22 0,0-21 0,0 0 15,0 21-15,-1 0 0,1 0 16,21 21-1,-21-21-15,21 21 0,0 1 16,0-1-16,21 0 16,0 0-16,1-21 0,20 21 0,-21 0 15,21-21-15,1 0 0,-1 0 0,0 0 16,22 0-16,-22 0 0,22 0 16,-1 0-16,-20-21 0,20 21 0,-21-21 15,64-21-15,-63 21 16,-1-22-16,0 22 0,-21-21 0,22-1 15,-22 1-15,0 0 0,-21-1 0,0 1 16,0 0-16,0-1 16,0 1-16,0 21 0,-21 0 0,0 21 15,0 0-15,-1 0 0,-20 0 0,21 21 16,0 0-16,-22 0 0,22 22 16,21-22-16,0 21 0,0 0 0,0 1 15,0-1-15,0 0 0,0 1 16,21-1-16,1-21 0,-1 0 0,0 1 15,0-1-15,0 0 0,22 0 0,-22-21 16,0 0-16,21 0 0,-21 0 16,22 0-16,-1-21 0,0 0 0</inkml:trace>
  <inkml:trace contextRef="#ctx0" brushRef="#br0" timeOffset="77456.42">14605 13102 0,'0'0'0,"0"-21"0,0 0 16,0 42 0,-21 0-16,0 0 15,21 22-15,-22-1 0,1 0 0,0 1 16,21-1-16,-21 22 0,0-1 15,0 1-15,21-1 0,0-21 16,-22 22-16,22-22 0,-21 22 0,21-22 16,0 0-16,-21 1 0,21-22 15,0 0-15,0 0 0,0 0 0,0 1 16,21-22-16,0 0 16,1 0-16,-1 0 0,0-22 0,0 1 15,21 0-15,-20 0 0,20 0 0,0-22 16,-21 1-16,22 0 0,-1-22 15,-21 22-15</inkml:trace>
  <inkml:trace contextRef="#ctx0" brushRef="#br0" timeOffset="78076.64">14965 13293 0,'0'-43'0,"-43"192"0,86-255 0,-43 21 0,0 43 15,0 21-15,0-1 0,-21 44 32,-1-1-32,22 0 0,-21 21 15,21 1-15,-21-1 0,21 0 0,-21 22 16,21-22-16,0 0 0,0 1 15,0 20-15,0-20 0,0-1 0,0-21 16,0 21-16,0-20 0,0 20 16,0-21-16,0 0 0,0 0 15,21-21-15,0 0 16,0-21-16,1 0 16,-1-21-16,0 21 15,21-1-15,-21-20 0,1 21 0,-1-21 16,0-1-16,21 22 0,-21-21 15,1 21-15,-1-1 0,0 1 0,-21 0 16,21 21-16,-21 21 16,0 0-16,0 1 15,0 20-15,0-21 0,0 0 0,0 22 16,0-22-16,0 0 0,0 21 16,21-21-16,0 1 0,1-1 0,-1 0 15,0-21-15,0 21 0,21-21 16,-20 0-16,20 0 0,0 0 0,1 0 15,-1 0-15,0 0 0,1 0 16,-1 0-16,-21-21 0,21 0 16,-20 0-16,20-1 0,-21-20 0,0 21 15,0-21-15,-21-1 0,0 22 16,22-21-16,-22 21 0,0-22 0,0 22 16,0 0-16,-22 21 15,1 0-15,0 21 16,0 0-16,21 22 0,-21-1 15,21 0-15,-21-21 0,21 22 0,-22-1 16,22 0-16,0-20 0,0 20 0,0-21 16,0 0-16,0 22 0,22-43 15,-1 21-15,-21 0 0,21-21 0,0 0 16,0 0-16,0 0 0,1 0 16,20 0-16,-21-21 0,21 21 15,-20-21-15,-1-1 0,0 1 0,21-21 16,-42 21-16,21 0 0,-21-22 0,0 1 15</inkml:trace>
  <inkml:trace contextRef="#ctx0" brushRef="#br0" timeOffset="78308.52">14309 13441 0,'0'0'0,"-43"21"15,22 0-15,0 0 0,0 1 16,21-1-16,0 0 0,21-21 16,21 0-16,-21 0 15,22 0-15,-1 0 0,0 0 16,22 0-16,-1-21 0,-20 0 0,20-1 16,1 1-16,-1 21 0,22-21 15,-22 0-15,1 0 0,-1 0 0</inkml:trace>
  <inkml:trace contextRef="#ctx0" brushRef="#br0" timeOffset="78872.2">17230 13399 0,'-22'0'0,"44"0"0,-65 0 0,43-22 15,0 1 1,-21 21-16,0-21 16,21 0-16,-21 21 0,0-21 15,21 0-15,0-1 16,0 1-16,21 21 15,0 0 1,0 0-16,21 21 0,-20 1 16,20 20-16,-21 0 0,21 1 0,1 20 15,-1-21-15,-21 22 0,0-1 16,22-20-16,-22 20 0,-21-20 0,0-1 16,21 0-16,-21 1 0,0-22 15,0 21-15,0-21 0,0 0 16,0 1-16,0-44 31,0 1-31,0 0 0,0 0 16,0-21-16,0-1 0,0 22 0,0-42 15,21 20-15,0 1 0,1-22 16,-1 1-16,0 21 0,0-22 0,0 1 16,0 20-16,1-20 0,-1-1 15,21 22-15,-21 0 0,0-1 16,1 1-16,-1 21 0,0 0 0,0 21 0,0 0 15,-21 21-15,21 21 16,1-21-16,-22 22 0,0-1 16,0 0-16,21 1 0,-21-1 15</inkml:trace>
  <inkml:trace contextRef="#ctx0" brushRef="#br0" timeOffset="80904.02">18161 13780 0,'21'0'0,"-42"0"0,42 21 0,0-21 16,22 0-16,-22 0 15,0 0-15,0-21 0,0-1 0,0 1 16,1 0-16,-1 0 0,0 0 0,-21-22 16,21 22-16,-21-21 0,0 0 15,0-1-15,-21 1 0,0 0 0,0 20 16,-22-20-16,22 21 0,-21 0 16,-1 21-16,22 0 0,-21 0 15,0 0-15,-1 0 0,1 21 0,21 0 16,-22 0-16,1 22 0,21-1 15,0 0-15,0 1 0,-1-1 0,22 0 16,0 1-16,0-1 0,0 0 16,0 1-16,0-1 0,22-21 0,-1 0 15,21 0-15,-21 1 0,0-1 0,22-21 16,-22 0-16,21 0 0,22 0 16,-22 0-16,0 0 0,-20-21 15,20-1-15,0 1 0,-21 0 16,22-21-16,-22 21 0,0-22 15,0 1-15,0 0 0,1-1 0,-22 1 16,0 0-16,0-1 0,0 22 16,0 0-16,0 0 0,0 0 15,-22 21-15,1 21 16,0 0-16,21 0 0,-21 0 0,0 22 16,21-22-16,-21 21 0,21 0 0,0 1 15,0-22-15,0 21 0,21-21 16,0 22-16,0-22 0,0 0 0,22 0 15,-22 0-15,21-21 0,0 22 16,1-22-16,20 0 0,-20 0 16,-1 0-16,0 0 0,1 0 0,-1-22 15,0 22-15,1-21 0,-1 0 16,0 0-16,1 0 0,-22 0 0,21-22 16,-21 22-16,0-21 0,1-1 15,-1 22-15,0-21 0,0 0 0,-21 20 16,0 1-16,0 0 0,0 0 15,0 0-15,-21 21 32,0 0-32,0 0 15,-1 21-15,1 0 16,21 0-16,-21 0 0,21 1 16,0-1-16,0 0 0,0 0 15,0 0-15,0-42 31,0 0-15,0 0-16,0 0 16,0-1-16,0 1 0,-21 0 15,0 0-15,21 0 0,0 0 16,-21 21 0,-1 0 15,44 0 31,-1 0-46,-42 0 203,-1 0-204,22 21 17,0 0-17,22-21 16,-1 21-31,0-21 16,21 0-16,-21 0 16,1 0-16,-1 21 0,0-21 0,21 21 15,-21-21-15,1 22 0,-1-1 0,-21 0 16,21 0-16,-21 0 16,0 0-16,0 1 0,0-1 0,0 0 15,0 0 1,0 0-16,0 0 0,0 1 15,0-1-15,21 0 16,0-21-16,0 0 0,1 21 16,-1-21-16,21 0 0,-21 0 0,22 0 15,-1 0-15,-21 0 0,21 0 16,1 0-16,20 0 0,-20 0 0,-1 0 16,-21-21-16,21 0 0,1 0 15,-22-1-15,21 1 0,-21 0 16,1-21-16,-1-1 0,0 1 0,-21 21 0,0-21 15,21-1-15,-21-20 16,0 42-16,0-1 0,-21 1 16,0 21-16,0 0 0,-1 0 15,-20 0-15,0 0 0,21 21 16,-22 1-16,1-1 0,0 0 0,-1 0 16,22 21-16,-21 1 0,21-22 15,-22 21-15,22 1 0,21-22 0,0 21 16,0-21-16,0 0 0,0 1 15,0-1-15,0 0 0,0 0 0,21 0 16,0-21-16,22 0 0,-22 0 0,0 0 16,0 0-16,0 0 0,22 0 15,-22-21-15,0 21 0,0-21 16,22 0-16,-22 0 0,0-1 16,0-20-16,0 21 0,22-43 15,-43 43-15,21-21 0,0 21 0,-21 0 16,0-1-16,0 1 0,0 0 15,0 42 1,0 0-16,0 22 16,-21-22-16,21 0 0,0 0 15,0 22-15,0-22 0,0 0 0,0 0 16,0 0-16,0 0 0,0 1 16,21-1-16,0-21 0,0 21 15,0-21-15,1 0 0,-1 0 16,0 0-16,0 0 0,0-21 15,0 21-15,1-21 0,-1-1 0,0 1 16,0 0-16,0 0 0,0 0 16,1-22-16,-1 22 0,21 0 0,-42 0 15,21 0-15,0 0 0,-21-1 16,0 44 0,0-1-16,-21 0 0,0 21 15,0-21-15,0 1 0,21-1 16,-21 0-16,21 0 0,-22 0 0,22 0 0,0 1 15,0-1-15,0 0 16,22-42 31,-22 0-47,0-1 0,0 1 16</inkml:trace>
  <inkml:trace contextRef="#ctx0" brushRef="#br0" timeOffset="81103.91">20637 13399 0,'0'0'0,"0"-22"16,-21 22-16,0 0 15,0 0 1,0 0 0,42 0 30,0 0-46,0 0 0,0 0 16,-21-21-16,22 21 0</inkml:trace>
  <inkml:trace contextRef="#ctx0" brushRef="#br0" timeOffset="81635.86">20997 13166 0,'0'0'0,"0"-21"16,21-1-16,1 22 0,-22-21 15,0 42 1,0 22-16,-22-22 16,1 0-16,21 21 0,-21-20 15,0 20-15,0 0 0,21-21 0,0 22 16,-21-1-16,21 0 0,-22-20 16,22 20-16,0-21 0,0 21 0,0-20 15,0-1-15,0 0 0,0 0 16,0 0-16,0 0 15,0-42 17,0 0-32,22 0 15,-1 0-15,0 0 0,0-1 16,0 1-16,0-21 0,22 21 0,-22 0 16,21-22-16,1 22 0,-22 0 0,21 21 15,0-21-15,-20 21 0,-1 0 16,21 0-16,-21 0 0,0 0 0,1 21 15,-22 0-15,0 0 16,0 22-16,0-22 0,0 21 0,0-21 16,0 22-16,-22-22 0,1 0 15,0 21-15,0-21 0,0 1 0,0-1 16,-1-21-16,1 21 0,0 0 16,-21-21-16,21 21 0,-1-21 15,1 0-15,-21 0 0,0 21 16,20-21-16,1 0 15,21-21 1,0 0-16,21 0 16,1 0-16,-1 0 0,0-1 15,21 1-15,-21 0 0,22-21 0</inkml:trace>
  <inkml:trace contextRef="#ctx0" brushRef="#br0" timeOffset="81911.75">21802 13145 0,'0'0'0,"42"-22"16,-42 44 0,0-1-1,0 0-15,-21 0 0,21 0 0,-21 22 16,21-22-16,-22 21 0,1 0 0,21-20 16,0 20-16,-21 0 0,0-21 15,21 22-15,-21-1 0,0-21 0,21 0 16,0 22-16,0-22 15,-22 0-15,1 0 0,21 0 0,0 1 16,21-22 15,1-22-15,-1 1-16,0 0 0,0 0 16,0 0-16,22 0 0</inkml:trace>
  <inkml:trace contextRef="#ctx0" brushRef="#br0" timeOffset="82308.05">21971 13547 0,'21'0'31,"0"0"-15,0 0-16,1 0 0,-1 0 15,21 0-15,-21 0 0,0 0 16,1-21-16,-1 21 0,0-22 0,0 1 15,0 21-15,-21-21 0,0 0 0,21 21 16,-21-21-16,-21 21 31,0 0-31,0 0 0,-21 0 16,20 21-16,-20 0 0,21 0 0,-21 0 16,20 1-16,-20 20 0,21-21 15,0 0-15,0 22 0,-1-22 16,22 0-16,0 21 0,0-21 0,0 1 15,0-1-15,0 0 16,22-21-16,-1 21 0,0-21 16,0 0-16,0 0 0,0 0 15,1 0-15,-1 0 0,0 0 0,0-21 16,0 21-16,0-21 0,1 21 16,-1-21-16,-21-1 0,21 22 15,0-21-15</inkml:trace>
  <inkml:trace contextRef="#ctx0" brushRef="#br0" timeOffset="82608.78">22415 13928 0,'0'21'16,"-21"-21"109,0 0-125,0 0 0,0 0 16</inkml:trace>
  <inkml:trace contextRef="#ctx0" brushRef="#br0" timeOffset="110588.03">0 10329 0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04:21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2688 0,'0'0'0,"0"-381"15,0-42-15,0 21 0,0 84 16,21 64-16,-21 64 0,21 42 0,-21 21 15,0 42-15,22 43 0,-1-1 16,-21 22-16,21 0 0,0 21 16</inkml:trace>
  <inkml:trace contextRef="#ctx0" brushRef="#br0" timeOffset="1712.81">2815 699 0,'0'0'0,"21"-22"16,0 22-16,-21-21 0,0 0 15,0 0-15,0 0 16,0 0-16,-21 21 16,0-22-16,0 22 0,0 0 0,-22-21 15,22 21-15,-21 0 0,0 0 16,-1 0-16,1 21 0,0-21 0,-1 22 15,-20-1-15,20 21 0,1-21 16,0 22-16,-1-1 0,1 0 16,21 1-16,0-1 0,0 0 15,-1 1-15,22-1 0,0 0 16,0-21-16,0 22 0,0-22 0,22 0 16,-1-21-16,0 21 0,21-21 15,-21 0-15,22 0 0,-1 0 0,22 0 16,-22-21-16,21 21 0,-20-21 15,20 0-15,-20-22 0,20 22 16,-21 0-16,1-21 0,-1-1 0,0 1 16,-20 21-16,-1-21 0,21-1 15,-21 1-15,-21 21 0,0-22 16,21 22-16,-21 0 0,0 0 16,0 0-16,0 42 31,-21 0-16,21 21-15,0-20 0,0 20 0,-21 0 16,21 1-16,0-1 0,0 21 16,-21 1-16,21-1 0,0 1 0,0-1 15,0 1-15,0-1 0,0 1 16,0 21-16,0-1 0,0 1 0,0 0 16,0-1-16,21 1 0,-21 0 15,21-1-15,-21 1 0,21 0 16,-21-1-16,22 1 0,-22 0 15,0-1-15,21 1 0,-21-22 0,21 1 16,-21-1-16,0 1 0,21-22 16,-21 22-16,21-22 0,-21 0 0,0 1 15,0-1-15,0 0 0,0-20 16,0 20-16,-21-21 0,0 0 0,0 0 16,0 1-16,-1-22 0,1 0 0,0 0 15,0 0-15,0 0 0,-22-22 16,22 1-16,-21-21 0,0 0 0,-1-1 15,1-20-15,-22-1 0,22 1 16,-21-22-16,20 0 0,-20-20 16,20 20-16,22 0 0,-21-21 15,21 22-15,21 20 0,0-20 0,0-1 16,0 21-16,0-20 0,21-1 16,0 22-16,21-22 0,-20 21 15,20 1-15,0-1 0,22 1 0,-22 21 16,22-1-16,-22 1 0,21 0 15,-20 20-15,-1 1 0,0 0 0,-20 0 16,-1 21-16,0 0 16,0-21-16,-21 0 78,0-1-63,21 22-15</inkml:trace>
  <inkml:trace contextRef="#ctx0" brushRef="#br0" timeOffset="2424.51">3196 1164 0,'0'0'0,"0"21"16,0 1-16,0-1 0,0 0 15,0 0-15,21-21 32,0 0-17,1 0-15,-1 0 0,21-21 16,-21 0-16,22 0 0,-1-1 0,-21 1 16,21 0-16,1 0 0,-22-21 15,0-1-15,0 22 0,0-21 16,-21 21-16,0-1 0,0-20 0,0 21 15,-21 21-15,0 0 16,-21 0-16,21 0 0,-22 21 0,1-21 16,0 21-16,20 22 15,-20-22-15,0 21 0,21 0 0,-1 1 16,1-1-16,0 0 0,0 1 16,21-1-16,0 0 0,0 1 15,0-1-15,0 0 0,0 1 0,0-22 16,21 0-16,0 21 0,0-20 15,22-1-15,-1-21 0,-21 0 0,22 21 16,-1-21-16,0 0 0,1 0 16,20-21-16,-21 0 0,1-1 15,20 1-15,-20-21 0,20 21 0,-21-22 16,1 1-16,-1 0 0,0-22 0,-20 1 16,20-1-16,-21-20 15,0 20-15,0-21 0,1 22 0,-1-1 16,-21 1-16,0 21 0,21-1 15,-21 1-15,0 21 0,21 0 0,-21-1 16,0 44 0,-21-1-1,21 21-15,-21 0 0,0 1 0,21 20 16,-22 1-16,1-1 0,0 1 16,21-1-16,-21 22 0,0-22 0,21-20 15,0 20-15,-21-20 0,21 20 16,-22-21-16,22 1 0,0-22 15,0 21-15,0 1 0,0-22 16,0 0-16,0 0 0,22-21 0,-1 21 16,0-21-16,0 0 15,0 0-15,0-21 0,1 0 16,-1 0-16,-21 0 0,21-1 16,0-20-16,0 0 0,-21-1 0</inkml:trace>
  <inkml:trace contextRef="#ctx0" brushRef="#br0" timeOffset="2692.36">3916 1080 0,'0'0'16,"-21"0"-16,21 21 0,21-21 15,0 0 1,0 0-16,0 0 0,0 0 0,22 0 15,-22 0-15,21 0 0,-21 0 16,22 0-16,-1-21 0,0 21 16,-20 0-16,20 0 0,0-22 0,1 22 15,-22 0-15,0 0 0,0 0 16,0 0-16,0 0 0,-21-21 16</inkml:trace>
  <inkml:trace contextRef="#ctx0" brushRef="#br0" timeOffset="3031.4">5080 741 0,'0'-21'0,"0"42"0,0-63 16,-21 42-1,0 0 1,-1 21-16,1 0 16,0 0-16,0 21 0,0-20 15,0 20-15,-1 0 0,1 1 0,0-1 16,0 21-16,21-20 0,-21-1 16,0 22-16,21-22 0,-22 0 0,22 1 15,0-22-15,0 21 0,0 0 16,0-20-16,0-1 0,22 0 0,-1 0 15,0 0-15,0 0 0,0-21 16,0 0-16,1 22 0,-1-22 16,0 0-16,0 0 0,21 0 0,-20-22 15,-1 1-15,21 21 0,-21-21 16,0 0-16,22-21 0</inkml:trace>
  <inkml:trace contextRef="#ctx0" brushRef="#br0" timeOffset="3380.3">5546 635 0,'21'0'16,"0"0"-16,0 0 0,0 0 15,22 0-15,-22 0 0,21 21 16,-21-21-16,22 21 0,-1-21 0,0 22 15,1-1-15,-22 0 0,21 21 16,-21-21-16,0 22 0,1 20 0,-1-20 16,-21 20-16,0-21 0,0 22 15,0-22-15,-21 1 0,-1-1 0,1 0 16,0 1-16,-21-22 0,21 21 16,-22-21-16,22 0 0,-21 1 0,21-1 15,-1-21-15,1 21 0,0 0 16,0-21-16,0 21 15,0-21-15,-1 0 32,22-21-32,0 0 0,0 0 15</inkml:trace>
  <inkml:trace contextRef="#ctx0" brushRef="#br0" timeOffset="4015.77">6879 1291 0,'-21'0'0,"0"0"16,0 0-1,63 0 32,-21 0-31,21 0-16,1 0 0,20 0 0,1 0 15,-1 0-15,22 0 0,0 0 16,-1 0-16,22 0 0,0 0 0,0 0 16,21 0-16,-21 0 0,-1 0 15,-20 0-15,0 0 0,-1 0 0,1 0 16,-21 0-16,-1 0 0,-21 0 16,1 0-16,-1 0 0,0 0 0,-20 0 15,-1 0-15,0 0 0,-21-21 16,0 0 15,0 0-15,-21 0-16,0 21 15,-1-22-15,1 22 0</inkml:trace>
  <inkml:trace contextRef="#ctx0" brushRef="#br0" timeOffset="4392.56">8340 974 0,'0'0'0,"0"21"15,0 0-15,0 0 16,0 0 0,0 1-16,21-22 0,0 21 0,21-21 15,-21 0-15,22 0 0,-1 21 16,0-21-16,1 0 0,20 0 0,-20 0 15,-1 0-15,0 0 0,1 0 16,-1 0-16,0 0 0,-21 0 0,1 0 16,-65 0 15,22 21-31,-21 0 0,-1 0 0,1 1 16,0 20-16,-1-21 0,-20 21 15,21 1-15,-1-1 0,1 0 16,0 1-16,-1-1 0,1 0 15,0-20-15,20 20 0,-20-21 0,21 0 16,0 0-16,21 1 0,0-1 16,-21-21-16,21-21 15</inkml:trace>
  <inkml:trace contextRef="#ctx0" brushRef="#br0" timeOffset="4968.68">9800 1143 0,'0'0'16,"0"-21"-16,0 0 0,0 0 15,0-1-15,0 1 0,0 0 16,0 0-16,0 0 0,0 0 0,21-1 16,0 1-16,1 21 15,20-21-15,-21 0 0,21 0 0,-20 21 16,20 0-16,0 0 0,1 0 15,-1 0-15,0 21 0,1-21 0,-22 42 16,21-21-16,-21 22 0,0-22 16,1 21-16,-1 1 0,-21-1 0,0 0 15,0 1-15,0-1 0,0-21 16,0 21-16,-43-20 0,22 20 0,0-21 16,21 0-16,-21 0 0,0-21 15,0 22-15,-1-22 0,1 0 31,21-22-15,0 1-16,0 0 0,0 0 16,0-21-16,21 20 0,-21-20 15,22 21-15,-1-21 0,0-1 0,0 22 16,0-21-16,0 21 0,1-22 16,-1 22-16,0 0 0,0 0 15,21 0-15,-20-1 0,-1 22 0,0-21 16,0 21-16,0 0 0,0 0 15,1 0-15</inkml:trace>
  <inkml:trace contextRef="#ctx0" brushRef="#br0" timeOffset="5861.69">10880 910 0,'0'0'0,"0"21"0,0 1 15,0-1-15,-22 0 0,1 0 16,21 0-16,-21 22 0,0-22 0,21 21 15,-21-21-15,21 22 0,-21-22 16,21 21-16,0-21 0,0 0 0,0 1 16,0-1-16,0 0 0,0 0 15,0 0-15,0 0 0,21-21 16,0 0-16,0 0 0,0 0 16,0 0-16,1 0 0,20 0 15,-21 0-15,21 0 0,-20-21 0,20 21 16,0-21-16,1 0 0,-22-21 15,21 20-15,0 1 0,1-21 0,-22 0 16,21-1-16,-21 1 0,22 0 16,-22-1-16,-21 1 0,0 0 0,21 20 15,-21 1-15,0 0 0,0 0 16,-21 42 0,0 0-16,21 0 0,-21 22 15,-22-1-15,22-21 0,0 22 16,0-1-16,0 0 0,21 1 15,-22-22-15,22 21 0,0-21 0,0 22 16,0-22-16,0 0 0,0 0 16,22 0-16,-1-21 0,21 21 0,-21-21 15,0 0-15,22 0 0,-22 0 16,21 0-16,1 0 0,-22 0 0,21 0 16,0-21-16,-20 0 0,20 0 15,0 0-15,1 0 0,-22-22 0,21 22 16,-21-21-16,22-1 0,-22 1 15,0 0-15,0-1 0,-21 1 0,0 0 16,0 21-16,0-1 16,0 1-16,0 42 15,0 1-15,-21-1 16,21 21-16,-21-21 0,0 22 16,21-1-16,0-21 0,0 21 0,-22 1 15,22-22-15,-21 0 0,21 21 16,-21-20-16,21-1 0,0 0 15,0 0-15,0 0 0,-21-21 16,21 21-16,-21-21 31,21-21-31,0 0 16,0 0-16,0 0 0,0 0 16,0-22-16,0 22 0,0-21 15,21-1-15,0 1 0,0-21 0,22 20 16,-1 1-16,0 0 0,22-1 15,-1 1-15,1 21 0,20 0 0,-20 21 16,-1 0-16,1 0 0,-1 21 16,-20 21-16,-1-21 0,0 22 0,1-1 15,-22 21-15,0-20 0,-21-1 16,0 0-16,0 1 0,0-1 0,0-21 16,-21 22-16,0-22 0,0 21 15,-1-21-15,1 0 0,0 1 16,0-22-16,-43 21 0,43 0 15,0-21-15,0 0 0,0 0 16,-22 0-16,22 0 0,-21 0 0</inkml:trace>
  <inkml:trace contextRef="#ctx0" brushRef="#br0" timeOffset="6572.55">2053 3281 0,'0'0'0,"0"-21"0,-21-22 16,0 22 0,21 0-16,-21 21 0,-1 0 15,22 21-15,-21 0 16,21 22-16,0-22 0,0 42 16,0-20-16,0 20 0,0 1 0,0 20 15,0-20-15,0 21 0,0-1 16,0 1-16,0 21 0,0-22 0,0 22 15,-21-21-15,0 21 0,21-22 16,0 1-16,-21-21 0,21 20 0,0-20 16,0-1-16,0-20 0,0-1 15,0 0-15,0-21 0,0 1 16,0-44-16,0 1 16,0 0-16,0-21 0,0-22 15,0 22-15,0-22 0,0 1 0,0-1 16</inkml:trace>
  <inkml:trace contextRef="#ctx0" brushRef="#br0" timeOffset="6895.68">1841 3620 0,'0'0'0,"-21"-22"0,-42-147 32,63 148-32,0 0 0,0-22 15,0 22-15,21 0 0,0 0 0,0 0 16,22 21-16,-1-21 0,-21 21 15,21 0-15,22 0 0,-22 0 16,22 21-16,-22 0 0,22 0 0,-22 21 16,21 1-16,-41-1 0,20 0 15,-21 1-15,-21-1 0,0 0 0,0-20 16,-42 20-16,21 0 0,-22 1 16,1-22-16,0 21 0,-22-21 0,22 0 15,21 1-15,-22-1 0,1 0 16,21-21-16,0 0 0,42-21 47,-21 0-47,42-1 0,-21 1 15,0 0-15,22 0 0,-1-21 0,0 20 16</inkml:trace>
  <inkml:trace contextRef="#ctx0" brushRef="#br0" timeOffset="7324.19">2836 3344 0,'0'0'15,"21"0"-15,-21-21 0,-21 42 32,0 1-32,0-1 15,21 0-15,-21 21 0,0-21 0,-1 22 16,1-1-16,0-21 0,21 22 16,0-1-16,-21-21 0,21 21 0,0-20 15,0-1-15,0 21 0,0-21 16,21-21-16,0 21 0,-21 1 0,21-22 15,22 0-15,-22 0 0,0 0 16,21 0-16,-20 0 0,20-22 0,-21 22 16,21-21-16,-20 0 0,-1 0 15,21-21-15,-21 20 0,0-20 0,1 0 16,-1-1-16,0 1 16,-21-21-16,0 20 0,0-20 0,0-22 15,-21 43-15,0 21 16,-1-1-16,1 1 0,0 21 0,-21 0 15,21 0-15,-22 0 0,1 21 16,0 1-16,20-1 0,-20 0 0,21 21 16,-21-21-16,20 22 0,22-22 15,0 21-15,0-21 0,0 1 0,0 20 16,0-21-16,22 0 0,-1 0 16,0-21-16,21 0 0,1 0 0,-22 0 15,21 0-15,0 0 0,1 0 16,-1-21-16</inkml:trace>
  <inkml:trace contextRef="#ctx0" brushRef="#br0" timeOffset="8077.68">3535 3366 0,'0'0'0,"63"-22"16,43-62-1,-64 63-15,-20-1 0,-1 1 0,0 0 0,-21 0 16,-42 21 0,20 0-16,-20 21 0,0 0 15,-1-21-15,1 43 0,0-22 16,-1 0-16,22 21 0,-21-21 0,21 1 15,0 20-15,21-21 0,0 0 16,0 0-16,0 1 0,0-1 16,21 0-16,0 0 0,21 0 0,-21-21 15,22 21-15,-22-21 0,21 22 16,1-1-16,-22-21 0,21 21 0,-21-21 16,0 21-16,1-21 0,-1 0 15,-21 21-15,0 0 16,-21-21-16,-1 22 15,1-22-15,-21 0 0,21 0 0,-22 0 16,1 0-16,21 0 0,-21 0 16,-1 0-16,22 0 0,-21-22 0,21 1 15,-22 0-15,22 0 0,0 21 16,0-21-16,21 0 0,21 21 31,-21 21-15,21 0-16,0 0 0,0 0 0,22 0 15,-22-21-15,21 22 0,-21-1 16,22 0-16,-1-21 0,-21 21 0,22-21 16,-1 0-16,0 0 0,1 0 15,-1 0-15,0 0 0,1 0 0,-1-21 16,0 21-16,1-21 0,-22 0 16,21-1-16,0 1 0,-20 0 0,-1 0 15,21-21-15,-21-1 0,0 1 16,1 0-16,-1-22 0,0 22 15,0-22-15,0 1 0,0-1 0,1 1 16,-1-1-16,-21 22 0,21-22 16,-21 22-16,21 0 0,-21-1 0,0 22 15,0 0-15,0 0 0,0 42 16,0 0 0,0 0-16,-21 1 0,21 20 15,-21 0-15,0 1 0,21 20 0,0-21 16,-22 22-16,1-22 0,0 22 15,21-1-15,0-20 0,-21-1 0,21 0 16,-21 22-16,21-43 0,-21 21 0,21-21 16,0 1-16,0-1 15,0 0-15,0 0 0,21-21 16,0 0 0,0 0-16,0 0 0,-21-21 15,21 0-15,1 0 0,-1-1 16,-21 1-16,0 0 0</inkml:trace>
  <inkml:trace contextRef="#ctx0" brushRef="#br0" timeOffset="8272.36">4191 3260 0,'0'0'16,"-21"0"-16,0 0 0,-1 0 0,22 21 31,22-21-15,-1 0-16,0 0 0,0 0 15,0 0-15,22 0 0,-1 0 0,0 0 16,1 0-16,-1 0 0,21-21 16,-20 21-16,20-21 0,-20-1 0,20 22 15,-21-21-15,1 0 0,-1 21 16</inkml:trace>
  <inkml:trace contextRef="#ctx0" brushRef="#br0" timeOffset="8528.68">5292 2963 0,'-106'0'32,"85"0"-17,-1 22-15,1-1 0,0 0 0,0 21 16,0-21-16,0 22 0,21-1 16,-22 0-16,1 1 0,21-1 0,-21 0 15,21 1-15,0-1 0,0 0 16,0-20-16,0 20 0,0-21 0,0 0 15,0 0-15,0 1 0,0-1 0,21 0 16,0-21-16,1 0 0,-1 0 16,0 0-16,0 0 0,0 0 15,22 0-15,-22-21 0,0 0 16,21-1-16,-21 1 0</inkml:trace>
  <inkml:trace contextRef="#ctx0" brushRef="#br0" timeOffset="8817.65">5630 2942 0,'0'0'0,"0"-21"0,0 0 0,21 21 0,1-21 16,-1 21-16,0 0 15,0 0-15,0 0 0,22 0 0,-22 0 16,21 21-16,0 0 16,-20 0-16,20 0 0,0 22 0,-21-1 15,22 0-15,-22 1 0,42 63 16,-63-64-16,0 21 0,0-20 15,0 20-15,0-20 0,0-1 0,-21 0 16,-21-21-16,0 22 0,20-22 16,-20 0-16,0 0 0,-1 0 0,22-21 15,0 22-15,0-22 0,0 0 16,21-22 0,21 22-16,0-21 0,0-21 15,43-22-15</inkml:trace>
  <inkml:trace contextRef="#ctx0" brushRef="#br0" timeOffset="9388.45">7175 3196 0,'-21'0'0,"42"0"0,-63 0 0,42 21 16,21-21 15,0 0-31,22 22 0,20-22 0,1 0 16,-1 0-16,1 0 0,20 0 16,22 0-16,-21 0 0,0 0 0,-1 0 15,1 0-15,0 0 0,-1 0 16,-20 0-16,-1-22 0,-20 22 0,20 0 15,-21-21-15,1 21 0,-1 0 0,-21-21 16,0 21-16,1-21 0,-22 0 16,-22 0-1,1 21-15,-21 0 0,21-22 16,-22 22-16,1-21 0,0 21 0,-1 0 16,1-21-16,0 21 0,-1 0 15,22 0-15,0 0 0,0 0 16,42 0-1,0 0 1,22 0-16,-22 0 0,21 0 0,0 0 16,1 0-16,-22 21 0,21-21 0,-21 0 15,1 21-15,-1-21 0,0 22 16,-21-1-16,21 0 0,-21 0 0,0 0 16,0 0-16,0 1 0,-21-1 15,0 0-15,0 0 0,-22 21 0,22-20 16,-21-1-16,-1 0 0,1 0 15,21 0-15,-21 0 0,20-21 16,-20 22-16,21-1 0,0-21 0,21-21 31,0-1-31</inkml:trace>
  <inkml:trace contextRef="#ctx0" brushRef="#br0" timeOffset="9960.69">9610 3133 0,'0'0'16,"-22"0"-16,22-21 16,0-1-1,0 1-15,0 0 16,22 0-16,-22 0 0,21 0 16,0-1-16,0 1 0,0 0 15,22 0-15,-22 0 0,21 21 0,22-21 16,-22 21-16,0 0 15,1 0-15,-1 0 0,0 21 0,1 0 16,-1 21-16,-21-21 0,21 22 0,-20-1 16,-1 0-16,0 1 0,-21-1 15,0 0-15,0 1 0,0-1 0,0 0 16,0 1-16,0-22 0,-21 21 16,0-21-16,-1 1 0,1-1 0,0 0 15,0-21-15,0 0 0,0 0 16,-1 0-16,1 0 15,0 0-15,21-21 0,0 0 16,0-1-16,0-20 16,0 21-16,0 0 0,0-22 0,0 1 15,0 21-15,21-21 0,0-1 16,1 1-16,-1 21 0,0-22 0,21 22 16,-21-21-16,22 21 0,-1 0 0,0-1 15,-20 1-15,20 0 0,0 21 16,-21-21-16,22 0 0,-22 21 0,21 0 15</inkml:trace>
  <inkml:trace contextRef="#ctx0" brushRef="#br0" timeOffset="10846.71">10816 2858 0,'0'0'0,"0"21"0,0 0 16,-21 0-16,0 0 0,0 0 0,21 1 15,-22 20-15,1-21 0,21 21 16,0-20-16,-21 20 0,21-21 0,-21 21 15,21 1-15,0-22 0,0 21 16,0-21-16,0 1 0,0 20 0,0-21 16,0 0-16,0 0 0,21-21 15,-21 22-15,21-22 0,0 0 0,1 0 16,-1 0-16,0 0 0,21 0 16,-21 0-16,22 0 0,-1 0 15,-21-22-15,22 1 0,-1 0 0,0 0 16,1 0-16,-22 0 0,21-22 0,-21 1 15,0 21-15,22-22 0,-22 1 16,-21 0-16,21-1 0,-21 22 0,21-21 16,-21 21-16,0 0 0,0-1 15,-21 22 1,0 0-16,0 0 0,0 0 16,21 22-16,-22 20 0,1-21 0,21 21 15,-21-20-15,21 20 0,0 0 0,0 1 16,0-1-16,0-21 0,0 21 15,0-20-15,21 20 0,0-21 16,1 0-16,-1-21 0,0 21 16,0-21-16,21 0 0,22 0 15,-43 0-15,21 0 0,-20 0 0,20 0 16,0-21-16,1 21 0,-22-21 16,21 0-16,0 0 0,-20-22 0,-1 22 15,0-21-15,0 0 0,0-1 16,-21 22-16,0-21 0,0-1 0,0 22 15,0-21-15,0 21 0,0 0 16,-21 21 0,21 21-16,-21 0 15,21 0-15,-21 0 16,21 0-16,0 22 0,0-22 0,0 21 16,0 1-16,0-22 0,0 21 0,-21-21 15,21 0-15,0 22 0,-22-22 16,22 0-16,0 0 0,0 0 15,-21-21 1,0 0 0,21-21-16,0 0 15,0 0-15,0 0 16,0 0-16,0-22 0,0 1 0,0 21 16,0-22-16,21 1 0,0 0 15,1-1-15,20 1 0,-21 0 0,21-1 16,1 22-16,20-21 0,-20 21 0,20 21 15,1 0-15,-1 0 0,1 0 16,-1 0-16,1 21 0,-22 21 0,0-21 16,1 22-16,-22-1 0,0 0 15,0 1-15,-21-1 0,0 0 0,0-20 16,0 20-16,-21 0 0,0 1 16,21-22-16,-43 0 0,22 0 0,0 0 15,0 0-15,-21 1 0,20-1 0,-20-21 16,0 0-16,-1 21 15,1-21-15,0 0 0,-1 0 0</inkml:trace>
  <inkml:trace contextRef="#ctx0" brushRef="#br0" timeOffset="11468.85">1990 5101 0,'0'0'0,"21"-21"32,-21 42-17,0 0-15,0 1 0,21 20 0,-21 0 16,0 1-16,0 20 15,0 1-15,0-1 0,0 1 0,0 20 16,0-20-16,0 20 0,0-20 16,0 21-16,0-22 0,-21 1 0,0-1 15,-1 1-15,1-22 0,21 0 16,-21 22-16,21-43 0,0 21 0,0-21 16,0 1-16,0-44 31,0 1-31,0-21 0,0 21 15,21-22-15,-21 1 0</inkml:trace>
  <inkml:trace contextRef="#ctx0" brushRef="#br0" timeOffset="11800.26">1884 5419 0,'-21'-43'16,"42"86"-16,-64-128 0,43 64 0,0-21 0,0 20 15,0-20-15,0 21 0,0 0 16,0 0-16,22-1 0,-1 1 0,0 0 15,0 0-15,21 21 0,-20-21 16,20 21-16,0 0 0,22 0 0,-22 0 16,22 21-16,-1 0 15,1 21-15,-22-20 0,0 20 0,1 0 16,-22 1-16,0-1 0,-21 0 0,0-21 16,-21 22-16,0-1 0,-22 0 15,1 1-15,0-22 0,-1 21 16,1-21-16,0 1 0,-1-1 0,22 0 15,-21 0-15,21-21 0,-1 0 16,22-21 0,0 0-1,0 0-15,22-1 0,-1 1 16,0 0-16,0 0 0,0 0 0,0 0 16,22-1-16,-22 1 0</inkml:trace>
  <inkml:trace contextRef="#ctx0" brushRef="#br0" timeOffset="12554.7">3027 5144 0,'0'0'0,"0"-64"31,0 43-31,0 0 0,0 0 0,-21 21 15,-1 0-15,1 0 0,0 0 16,0 0-16,0 21 0,0 0 16,-22 0-16,22 21 0,0-20 15,0 20-15,21 0 0,-21 1 16,21-1-16,-22 0 0,22 1 0,0-1 16,0 0-16,0 1 0,0-22 15,0 21-15,0-21 0,0 0 0,22-21 16,-1 22-16,0-22 0,0 0 15,0 0-15,0 0 0,22 0 0,-22-22 16,0 1-16,0 0 0,22 0 16,-22 0-16,0 0 0,-21-22 0,21 1 15,0 21-15,-21-22 0,0 1 16,0 0-16,0-1 0,0 1 16,0 21-16,0-21 0,0 20 15,0 44 1,0-1-16,0 0 0,0 0 15,0 21-15,0-20 0,0 20 16,0 0-16,0-21 0,0 22 0,0-1 16,0-21-16,21 22 0,1-22 15,-22 0-15,21 0 0,0 0 0,0-21 16,0 0-16,0 0 0,1 0 16,-1 0-16,21 0 0,-21 0 0,22-21 15,-22 0-15,21 0 0,0 0 16,-20-1-16,20-20 0,-21 0 15,21 21-15,-20-43 0,-1 22 16,0-22-16,-21 1 0,0-1 0,21 1 16,-21-22-16,0 22 0,0-1 0,0 22 15,0-1-15,0 22 0,0 0 16,0 0-16,-21 21 0,21 21 16,-21 0-16,21 22 0,0-1 15,0 0-15,-21 22 0,21-22 0,0 22 16,0-1-16,0 1 0,0-1 15,-22-21-15,22 1 0,0-1 0,0 0 16,0 1-16,0-1 0,0-21 16,0 0-16,0 1 0,0-1 15,22 0-15,-1-21 16,0 0-16,0 0 16,0-21-16,-21 0 0,0-1 15</inkml:trace>
  <inkml:trace contextRef="#ctx0" brushRef="#br0" timeOffset="12754.58">3429 5207 0,'-21'0'0,"42"0"0,-63 0 15,63 0 17,0 0-32,0 0 0,21 0 15,-20 0-15,20 0 0,21 0 16,-20 0-16,20-21 0,1 21 0,-1-21 15,-20 0-15,20 21 0,1-22 16,-22 1-16,21 0 0,-20 0 0,20 0 16,-20 0-16,-1-1 0,0 1 15</inkml:trace>
  <inkml:trace contextRef="#ctx0" brushRef="#br0" timeOffset="13395.69">4466 4911 0,'0'0'0,"-21"0"16,0 0-16,0 0 15,-22 21-15,22 0 0,0 0 0,0 0 16,0 22-16,-1-1 0,1-21 15,0 22-15,0-1 0,0 0 16,21 1-16,-21-1 0,21-21 16,0 21-16,0 1 0,0-1 15,0 0-15,21-20 0,0-1 0,21-21 16,-21 21-16,22-21 0,-1 0 16,22 0-16,-22 0 0,21 0 0,-20-21 15,20 0-15,1 21 0,-22-22 16,0 1-16,1-21 0,-1 21 0,0 0 15,-20-22-15,-1 1 0,0 0 16,0-22-16,0 22 0,-21-22 0,0 1 16,0-1-16,0 1 0,0-1 15,0 22-15,0 0 0,0-1 16,0 22-16,0 0 0,0 42 16,0 21-1,0 1-15,0-1 0,0 0 0,0 22 16,0-22-16,0 22 0,0-22 0,0 0 15,0 1-15,0 20 0,0-42 16,0 22-16,0-1 0,-21-21 0,21 0 16,0 22-16,0-22 15,-21 0-15,0-21 16,21-21 15,0 0-31,0 0 0,21-22 16,0 22-16,0-21 0,22 21 15,-22-22-15,21 1 0,0 0 0,1-1 16,-1 22-16,0-21 0,1 21 16,20 21-16,-20 0 0,-1 0 0,0 0 15,1 21-15,-1 0 0,-21 0 0,0 21 16,0-20-16,-21 20 0,0-21 16,0 21-16,0-20 0,0 20 0,-21-21 15,0 21-15,0-20 0,-21-1 16,20 0-16,1 0 0,0 0 15,0-21-15,0 21 0,42-42 32,0 21-17,0-21-15,22 0 0,-1-21 0,0 20 16</inkml:trace>
  <inkml:trace contextRef="#ctx0" brushRef="#br0" timeOffset="13616.97">6138 4805 0,'0'0'15,"0"-42"1,-21 84-16,0-21 16,0 0-16,0 22 15,21-1-15,-22 21 0,1-20 0,0-1 16,0 0-16,0 1 0,21 20 0,-21-42 16,21 22-16,0-1 0,0-21 15,0 0-15,0 1 0,0-1 0,21 0 16,0-21-16,0 0 0,0 0 15,0 0-15,22 0 0,-22 0 0,21 0 16,-21 0-16,43-42 16,-22 20-16</inkml:trace>
  <inkml:trace contextRef="#ctx0" brushRef="#br0" timeOffset="13876.23">6477 4784 0,'21'-21'0,"-42"42"0,42-64 16,0 22-16,0 0 0,1 21 15,-1 0-15,0 0 0,21 0 0,22 0 16,-22 0-16,22 21 0,-22-21 16,21 43-16,-20-22 0,20 21 0,-42 0 15,22 1-15,-22-1 0,0 0 0,-21 1 16,0-1-16,0 0 0,0 1 16,0-1-16,-21 0 0,-21-20 0,20 20 15,-20-21-15,0 21 0,-149 22 31,149-43-31,21-21 0,0 0 0,-1 0 16,44 0 0,-1-21-16,0 21 0</inkml:trace>
  <inkml:trace contextRef="#ctx0" brushRef="#br0" timeOffset="14384.31">8340 5144 0,'-22'0'15,"44"0"-15,-65 0 0,22 0 0,0 0 0,42 0 32,0 0-17,0 0-15,22 21 0,-1-21 16,22 0-16,-22 0 0,21 0 0,1 0 15,-1 21-15,1-21 0,-1 0 16,1 0-16,-1 0 0,1 0 0,-1 0 16,-20 0-16,-1-21 0,0 21 0,1-21 15,-22 21-15,-21-22 0,0 1 16,0 0-16,-21 0 16,0 0-16,-22 21 15,1-21-15,0-1 0,-1 22 0,1 0 16,21-21-16,-22 21 0,22 0 0,0 0 15,0 0-15,42 0 32,21 0-32,-20 0 0,-1 0 15,21 0-15,0 21 0,-20 1 0,20-22 16,-21 21-16,0 21 0,0-21 0,1 0 16,-22 1-16,0 20 0,0-21 15,0 0-15,0 22 0,-22-22 16,1 0-16,-21 0 0,21 0 15,-22 0-15,1 1 0,0-22 0,-1 21 0,22-21 16,-21 0-16,21 0 0,0 0 16,-1 0-16,1 0 0</inkml:trace>
  <inkml:trace contextRef="#ctx0" brushRef="#br0" timeOffset="14915.63">10033 5038 0,'0'0'0,"0"-21"32,0-1-32,0 1 0,21 0 0,0 0 0,22 0 15,-22 0-15,0-1 0,21 22 16,-21-21-16,22 0 0,-1 0 16,0 21-16,1 0 0,-1 0 0,0 0 15,-20 21-15,20 0 0,0 0 16,-21 22-16,1-22 0,-1 21 0,0 1 15,-21-1-15,0 0 0,0 1 16,0-1-16,0-21 0,-21 21 0,0-20 16,-1-1-16,1 0 0,0 0 0,-21 0 15,21-21-15,-1 0 0,1 21 16,0-21-16,0 0 16,21-21-16,0 0 15,0 0-15,0 0 0,0 0 16,0-1-16,21-20 0,-21 21 15,21-21-15,0 20 0,1-20 16,-1 0-16,0 21 0,0-22 0,0 22 16,0-21-16,22 21 0,-22 21 15,21-22-15,-21 1 0,22 0 0,-1 21 16,0-21-16,1 21 0,-1 0 16,0 0-16</inkml:trace>
  <inkml:trace contextRef="#ctx0" brushRef="#br0" timeOffset="15748.68">11303 4826 0,'0'21'0,"0"-42"0,-21 42 0,21 0 0,-21-21 0,-1 22 16,1-1-16,0 0 15,-21 42-15,21-41 0,-1 20 16,1 0-16,0-21 0,21 22 16,-21-22-16,21 0 0,0 21 0,0-20 15,0-1-15,0 0 0,0 0 0,21 0 16,0-21-16,0 0 15,1 0-15,-1 0 0,0 0 0,21 0 16,-21 0-16,1 0 0,20 0 0,-21-21 16,21 21-16,-20-21 0,20 0 15,-21 0-15,21-1 0,-20-20 16,-1 21-16,0-21 0,0-1 0,0 1 16,0 0-16,1-1 0,-1 1 15,-21 21-15,0-22 0,0 22 16,0 0-16,0 42 15,-21 22-15,-1-22 16,1 21-16,21 0 0,-21-20 16,21 20-16,-21 0 0,21 1 0,0-22 15,0 21-15,0-21 0,0 0 16,0 22-16,0-22 0,21-21 0,0 21 16,0 0-16,22-21 0,-22 0 0,0 0 15,21 0-15,-20 0 0,20 0 16,-21 0-16,21 0 0,-20-21 15,20 0-15,-21 0 0,0 0 16,22-1-16,-22 1 0,0-21 0,0 0 16,0 20-16,0-20 0,1-21 0,-1 20 15,0 22-15,-21-21 0,0 21 16,0-1-16,0 1 0,0 42 16,-21-21-16,0 43 15,21-22-15,0 21 0,-22-21 0,1 22 16,21-1-16,-21-21 0,21 22 15,0-22-15,0 21 0,0-21 0,0 0 16,0 1-16,-21-1 0,21 0 0,0 0 16,-21 0-1,0-21 17,21-21-32,0 0 15,0 0-15,0 0 0,0-1 0,21-20 16,0 0-16,0-1 0,0 1 15,22 0-15,-1-1 0,21-20 0,-20 21 16,20-1-16,1 1 0,-1 21 16,1 0-16,20-1 0,-20 22 15,-1 0-15,1 22 0,-1-1 0,-20 21 16,20 0-16,-20 1 0,-22 20 0,0-20 16,-21 20-16,0-21 0,0 1 15,-21-1-15,0 0 0,-1 1 0,-20-22 16,21 21-16,-21-21 0,20 1 15,-20-1-15,0 0 0,21 0 0,-22-21 16,1 21-16,0-21 0,-1 0 16,-20 21-16,20-21 0</inkml:trace>
  <inkml:trace contextRef="#ctx0" brushRef="#br0" timeOffset="16270.66">2244 6837 0,'-22'0'0,"44"0"0,-65 0 0,22 0 16,21 21-16,0 0 16,0 22-16,0-1 0,0 0 0,0 22 15,0 20-15,0-20 0,0 21 16,0-1-16,0 1 0,-21-22 16,21 22-16,-21-21 0,0-1 15,21 1-15,-22-1 0,22 1 0,-21-1 16,21-21-16,-21 1 0,21-1 0,-21 0 15,21-20-15,0-1 0,0-42 32,0-1-32,0-20 0,0 21 15,0-21-15,0-1 0,0-20 0</inkml:trace>
  <inkml:trace contextRef="#ctx0" brushRef="#br0" timeOffset="16578.39">1841 7197 0,'0'0'0,"-21"-43"15,21 1-15,0 0 0,0-1 16,0 22-16,0 0 0,0 0 0,21 0 16,1 0-16,20-1 0,-21 1 15,21 21-15,1 0 0,-1 0 16,22 0-16,-1 0 0,1 0 0,-1 21 16,-21 1-16,22-1 0,-22 21 0,-21-21 15,22 22-15,-43-1 0,0 0 16,0 1-16,-21-1 0,-1 0 0,-20 1 15,0-1-15,21 0 0,-22-21 16,1 1-16,0 20 0,20-42 0,1 21 16,0 0-16,0-21 0,21-21 31,0 0-31,0 0 0,0 0 0,21-1 16,0-20-16,0 0 0,1-1 15,-1 1-15,21 0 0,-21 21 0,22-22 16,-1 1-16</inkml:trace>
  <inkml:trace contextRef="#ctx0" brushRef="#br0" timeOffset="17212.16">2646 6964 0,'0'0'0,"42"0"0,-21 0 0,0 0 16,-21 21-16,0 0 0,0 0 15,0 1-15,0-1 0,0 21 16,0-21-16,0 22 0,0-1 16,0 0-16,0-21 0,0 22 15,0-22-15,0 21 0,0-21 0,0 1 16,22-1-16,-1-21 0,0 21 15,0-21-15,0 0 0,0 0 16,1 0-16,-1-21 0,0 0 16,0-1-16,0 1 0,0 0 0,22-21 15,-22 21-15,0-22 0,0 1 16,-21 0-16,21-1 0,1 1 0,-22 21 16,21-22-16,-21 1 0,0 21 0,0 0 15,0 0-15,0 42 31,0 21-15,0-21-16,0 0 0,0 22 0,0-1 16,0 0-16,0 1 0,0 20 15,0-20-15,0-1 0,0-21 16,0 21-16,0 1 0,21-22 0,0 0 16,-21 0-16,21 0 0,0-21 0,1 0 15,-1 0-15,21 0 0,-21 0 0,22 0 16,-1-21-16,0 0 0,-21 0 15,22-21-15,-1 20 0,0-20 0,1 0 16,-1-1-16,-21-20 0,22 21 16,-22-22-16,21 22 0,-21-22 15,0 1-15,1-1 0,-1 22 0,-21-22 16,0 22-16,21 0 0,-21-1 16,0 22-16,0 0 0,0 0 0,0 42 15,0 0 1,-21 0-16,21 22 0,-21-1 0,21 0 15,-22 1-15,1-1 0,21 22 16,0-22-16,0 0 0,-21 22 0,21-22 16,-21 0-16,21 22 0,0-22 15,0-21-15,0 22 0,0-22 0,0 0 16,0 0-16,21 0 0,0 1 16,0-22-16,1 0 0,-1 0 15,0 0-15,0-22 0,0 1 0,0 21 16,1-21-16,-22-21 0,0 21 15,0-1-15</inkml:trace>
  <inkml:trace contextRef="#ctx0" brushRef="#br0" timeOffset="17416.21">3598 6922 0,'0'0'0,"0"21"16,21-21-1,1 0-15,-1 0 0,21 0 0,-21 0 16,22 0-16,-1 0 0,0 0 16,1 0-16,-1 0 0,0-21 0,22 21 15,-22-22-15,0 22 0,1-21 16,20 21-16,-20-21 0,20 21 0,-21-21 16,22 21-16</inkml:trace>
  <inkml:trace contextRef="#ctx0" brushRef="#br0" timeOffset="17670.68">5270 6604 0,'0'0'0,"-21"0"31,0 21-31,0 0 0,0 1 16,0-1-16,-1 0 0,1 21 0,0 1 15,0-22-15,0 21 0,0 0 0,-1 1 16,22-22-16,-21 21 0,21 1 15,0-22-15,0 21 0,0-21 0,0 22 16,0-22-16,0 0 0,0 0 16,21 0-16,1 0 0,-1 1 0,0-22 15,21 0-15,-21 0 0,1 0 16,20 0-16,-21-22 0,21 1 16,-20 0-16,20 0 0</inkml:trace>
  <inkml:trace contextRef="#ctx0" brushRef="#br0" timeOffset="17940.91">5736 6562 0,'0'0'0,"21"-21"0,106-85 31,-84 106-31,-1 0 0,0 0 0,22 0 0,-22 0 16,0 21-16,1 0 0,-1 21 15,0 1-15,1-1 0,-22 0 16,0 1-16,0-1 0,-21 0 0,0 1 15,0-1-15,0 0 0,0 1 16,0-1-16,0-21 0,-21 22 0,0-22 16,-21 21-16,-1-21 0,22 22 0,-21-22 15,-1 0-15,1 0 0,21 0 16,-21 0-16,20 1 0,-20-22 16,42-22-1</inkml:trace>
  <inkml:trace contextRef="#ctx0" brushRef="#br0" timeOffset="18556.05">7281 6858 0,'0'0'0,"-21"0"0,0 0 16,0 21-16,21 0 15,21-21 1,0 0-16,21 22 0,1-22 15,-1 0-15,22 0 0,-1 0 0,22 0 16,-1 0-16,1 0 0,0 0 16,21 0-16,-22 0 0,1 0 0,0 0 15,-22 0-15,1 0 0,-1 0 0,-21 0 16,-20-22-16,20 22 0,-21 0 16,-21-21-1,-21 21-15,0 0 16,0-21-16,-1 21 0,-20 0 0,21-21 15,-21 0-15,-1 21 0,22 0 16,-21-21-16,21 21 0,-1 0 16,1-22-16,21 1 15,0 0 1,21 21-16,1 0 16,-1 0-16,0 0 0,0 0 0,0 0 15,0 0-15,22 21 0,-22 0 16,0 1-16,-21-1 0,21 0 0,-21 21 15,0-21-15,0 22 0,0-22 0,0 21 16,0-21-16,-21 1 0,-21 41 16,-1-42-16,22 22 15,0-22-15,0 0 0,0-21 0,0 21 16,-1-21-16,22-21 31,22 0-31</inkml:trace>
  <inkml:trace contextRef="#ctx0" brushRef="#br0" timeOffset="19112.66">9334 6710 0,'0'0'0,"-21"0"0,-85 0 31,85-21-31,21 0 0,0-1 16,0 1-16,0 0 16,21 0-16,1 0 0,-1 21 15,0-21-15,0-1 0,0 1 16,22 0-16,-22 21 0,21-21 15,-21 21-15,22 0 0,-1 0 0,0 0 16,1 0-16,-1 21 0,21 0 16,-20 22-16,-1-22 0,22 63 15,-43-41-15,0-1 0,0 22 16,-21-22-16,0 21 16,0-41-16,0 20 0,0-21 0,-21 0 15,0 0-15,0-21 0,-1 22 0,1-22 16,0 0-16,0 0 15,0 0 1,21-22-16,0 1 0,0 0 16,0 0-1,0 0-15,21-22 0,-21 22 0,21 0 16,0-21-16,-21 21 0,21-1 0,1-20 16,-1 21-16,-21 0 0,21 0 15,0-1-15,0 1 0,0 0 0,1 0 16,-1 21-16,0-21 15,0 21-15,0 0 0,0-21 0,1 21 16,-1 0-16,0 0 0,0 0 0</inkml:trace>
  <inkml:trace contextRef="#ctx0" brushRef="#br0" timeOffset="20080.53">10520 6541 0,'0'0'0,"0"21"63,-21 0-63,21 0 15,-22 0-15,22 0 0,-21 22 0,21-22 16,0 21-16,0-21 0,-21 22 0,0-22 16,21 21-16,0-21 0,0 1 15,0-1-15,0 21 0,0-21 16,0 0-16,0 1 0,21-22 15,21 0 1,-20 0-16,-1 0 0,0 0 0,0 0 16,0 0-16,22-22 0,-22 22 0,0-21 15,21 0-15,-21 0 0,1 0 16,-1 0-16,0-22 0,21 22 0,-21-21 16,1 21-16,-22-22 0,21 1 0,0 0 15,-21-1-15,0 22 0,21-21 16,-21 21-16,0-1 0,-21 44 31,21-1-31,-21 21 16,0-21-16,-1 22 0,1-1 15,0 0-15,21-21 0,0 22 16,0-1-16,-21-21 0,21 0 0,0 22 16,0-22-16,0 0 0,21 0 0,0-21 15,0 21-15,1-21 0,20 0 16,-21 0-16,21 0 0,1 0 0,-1 0 15,-21 0-15,22 0 0,-1 0 0,0 0 16,1-21-16,-1 0 0,0 0 16,-21 0-16,22 0 0,-22-1 15,21-20-15,-21 0 0,1 21 16,-22-22-16,21 1 0,-21 0 0,21 20 16,-21 1-16,0-21 0,0 21 0,0 42 31,-21 0-31,21 0 15,-21 22-15,-1-22 0,22 21 0,0-21 16,0 22-16,-21-22 0,21 21 16,-21-21-16,21 22 0,0-22 0,0 0 15,0 0-15,0 0 0,-21 0 16,21 1-16,0-1 16,-21-21-16,21-21 46,0-1-46,0 1 0,0 0 16,0-21-16,0 21 16,0-1-16,0-20 0,21 21 0,0-21 15,21-1-15,-20 1 0,20 0 16,-21-22-16,21 22 0,22-1 0,-22 22 16,1 0-16,20 0 0,1 0 0,-1 21 15,1 0-15,-1 21 0,1 0 16,-22 21-16,0-20 0,1 41 0,-22-21 15,0 1-15,-21-1 0,0 0 0,0 1 16,0-1-16,-21 0 16,0 1-16,-22-1 0,22-21 0,0 0 15,-21 22-15,20-22 0,1 0 0,-21-21 16,42 21-16,-21-21 0,0 21 16,21-42 15,21 21-31,0-21 0,-21 0 0</inkml:trace>
  <inkml:trace contextRef="#ctx0" brushRef="#br0" timeOffset="23789.36">13885 783 0,'-21'0'0,"21"21"15,-21-21-15,0 0 63,0 0-32,-1 0 16,22-21-31,0 0-1,0 0 1,0 0-1,0 0 1,0-1 0,0 1-1,0 0 1,22 21-16,-22-21 0,21 21 16,0 0-16,0-21 0,21 21 15,-20 0-15,20 0 0,0-21 0,1 21 16,20 0-16,-21 0 0,22 0 15,-1 0-15,-20 0 0,20 0 0,1 0 16,-22 0-16,0 0 0,1 0 16,-1 0-16,0 0 0,-20 0 15,20 21-15,-21-21 0,0 21 16,0 0-16,1 0 0,-1 0 0,0 1 16,0-1-16,-21 21 0,0 0 15,0-20-15,0 20 0,21 21 0,-21-20 16,0-1-16,0 0 0,0 1 15,-21-1-15,21 0 0,-21 1 0,0-1 16,0-21-16,-1 22 0,1-1 16,-21 0-16,21 1 0,-22-1 15,22 0-15,-21 1 0,0-1 0,-1 21 16,-20-20-16,20 20 0,1-20 16,-21 20-16,20-21 0,1 1 15,0 20-15,20-20 0,-20-1 0,21 0 16,0 22-16,0-22 0,21 22 0,0-22 15,0 0-15,0 22 0,0-22 16,0 0-16,0 22 0,21-22 0,0 1 16,21-1-16,-21-21 0,22 21 15,-1 1-15,22-22 0,-22 0 0,21 21 16,1-20-16,-1-1 0,1-21 16,-1 21-16,22 0 0,-21-21 0,-1 0 15,1 0-15,-1 0 0,-21 0 0,22 0 16,-22 0-16,1 0 0,-22-21 15,0 0-15,0 21 0,0-21 16,-21-1-16,0 1 31,-21 21-31,0 0 0,0 0 0,0 0 16,-22 0-16,22 21 0,0-21 16,-21 22-16,20-1 0,-20 0 0,0 0 15,21 0-15,-22 22 0,1-1 0,21 0 16,-22 1-16,1-1 0,0 21 15,-22 1-15,22-22 0,0 22 0,20-1 16,-20-20-16,0 20 0,21 1 16,-1-1-16,1 1 0,0 20 15,21 1-15,0 0 0,0-1 0,0 1 16,0 0-16,0-1 0,0 1 16,0 0-16,0 20 0,0 1 0,21-21 15,0 21-15,1-22 0,-1 1 0,21 21 16,-21-21-16,0-1 0,22 22 15,-22-21-15,0-1 0,0 1 0,0 0 16,1-1-16,-1-20 0,0 21 0,0-1 16,-21 1-16,0 0 0,0-1 15,0 1-15,0 0 0,-21-22 0,0 1 16,0-1-16,-22 1 0,1-1 16,0-21-16,-22 1 0,22-1 15,-22 0-15,1 1 0,-1-1 0,1-21 16,20 22-16,-20-22 0,21 0 0,-1-21 15,1 21-15,21-21 0,-22 0 0,22 0 16,0 0-16,0 0 0,0-21 16,21 0-16,0 0 0,0-1 0,0 1 15,0-21-15,0 0 0,0-22 0,21 22 16,0-22-16,0-20 0,22-1 16</inkml:trace>
  <inkml:trace contextRef="#ctx0" brushRef="#br0" timeOffset="24531.79">15896 2963 0,'-21'-21'31,"21"0"-31,0 0 16,0 0-16,0 0 15,0-1-15,0 1 0,0 0 0,21 0 16,0 0-16,0 0 0,22-1 15,-22 1-15,21 0 0,1 21 0,-1-21 16,0 21-16,1 0 0,-1 0 16,21 0-16,-20 0 0,-1 21 0,0 0 15,1 0-15,-1 22 0,43 20 16,-64-20-16,0-1 0,0 0 16,0 1-16,-21-1 0,0 0 15,0 1-15,0-1 0,0 0 0,-21 1 16,0-1-16,0 0 0,0-21 15,0 1-15,-1-1 0,1 0 16,0-21-16,0 0 0,0 0 31,21-21-31,0-22 0,0 22 0,0 0 16,0-21-16,0-1 0,0 1 16,21 21-16,-21-21 0,21-1 0,0 1 15,-21 0-15,21-1 0,1 1 0,-1 0 16,0 20-16,0-20 0,0 21 15,0 0-15,1 0 0,-1 21 0,-21-22 16,21 22-16,0 0 0,0 0 16,0 0-16,1 0 15,-1 0 1,0 0-16</inkml:trace>
  <inkml:trace contextRef="#ctx0" brushRef="#br0" timeOffset="25486.68">17272 2667 0,'0'0'0,"0"-85"31,-21 85-31,21-21 16,-21 21-16,21 21 16,-22 1-16,22-1 15,-21 0-15,21 0 0,0 21 0,0 1 16,-21-22-16,21 21 0,0 1 15,-21-1-15,21 0 0,0-21 0,0 22 16,0-22-16,0 21 0,0-21 16,0 22-16,0-22 0,21 0 0,0 0 15,0 0-15,1-21 0,20 0 16,-21 0-16,21 0 0,-20 0 0,20 0 16,0 0-16,1-21 0,-1 0 15,0 0-15,1 0 0,-22 0 0,21-1 16,22-41-16,-43 21 15,0-1-15,-21 1 0,21-22 16,-21 22-16,21 0 0,-21-1 0,0 22 16,0-21-16,0 21 0,0 0 15,0-1-15,0 44 16,0-1 0,0 0-16,-21 21 0,0 1 0,21-1 15,-21 0-15,21 1 0,0-22 16,0 21-16,0 0 0,0 1 0,0-1 15,0 0-15,0-20 0,21 20 16,0-21-16,-21 0 0,42 0 0,-20 1 16,-1-1-16,0-21 0,21 0 15,-21 0-15,22 0 0,-22 0 16,64-43-16,-64 22 0,21 0 16,-21-21-16,22 21 0,-22-22 15,0 1-15,0 0 0,0-1 0,0 1 16,1 0-16,-22 20 0,0-20 15,0 21-15,0 0 0,0 0 0,0-1 16,0 44 0,0-1-16,0 0 15,0 21-15,-22-21 0,1 22 0,21-22 16,-21 21-16,21 1 0,0-22 0,-21 21 16,21 0-16,-21-20 0,21 20 15,0-21-15,0 21 0,0-20 16,0-1-16,0 0 0,0 0 15,-21-21-15,-1 0 16,1-21 0,21 0-16,0 0 0,0-1 15,-21-20-15,21 21 0,0-21 0,0-1 16,0 22-16,0-21 0,0-1 16,21-20-16,0 21 0,1-1 0,20 1 15,0 0-15,1-1 0,20 1 0,1 0 16,-1 20-16,22 1 15,-1 21-15,1 0 0,-21 0 0,20 21 16,-20 1-16,-1 20 0,22 0 16,-43 22-16,22-22 0,-22 22 0,-21-1 15,0 1-15,-21-1 16,0 1-16,0-1 0,-21 1 0,-21-1 16,21 1-16,-22-22 0,1 21 0,0-20 15,-1-22-15,1 21 0,0-21 0,21 1 16,-1-22-16,1 0 0,0 0 15,0 0-15,0 0 0,0-43 16,-1 22-16</inkml:trace>
  <inkml:trace contextRef="#ctx0" brushRef="#br0" timeOffset="26099.65">13356 1503 0,'0'0'0,"-21"63"31,21-41-31,0-1 0,-21 0 0,21 0 16,0 21-16,0 1 0,0-1 15,0 0-15,0 1 0,0-22 16,0 21-16,0 1 0,0-22 0,0 0 16,21 0-16,0 0 0,0-21 15,22 0-15,-1 0 0,21 0 0,1 0 16,42-42-16,0 21 0,42-43 16,0 22-16,0-43 0,0 22 0,43-22 15,-22 0-15,22 1 0,-1-22 16,-21 0-16,1 0 0,-22 0 0,0 22 15,-21-1-15,-21 22 0,-21 20 16</inkml:trace>
  <inkml:trace contextRef="#ctx0" brushRef="#br0" timeOffset="26515.64">13144 4001 0,'0'0'0,"-21"21"0,21 42 31,21-63-15,1-21-16,20 0 0,0 0 0,22-22 15,-22 1-15,43 0 0,-1-22 16,1 1-16,21-22 0,21 0 0,0-20 15,21-1-15,0 0 0,0 0 16,22 0-16,-1 0 0,0 22 0,-20-1 16,-1 22-16,0-1 0,-42 22 15,-22 21-15,1 21 0</inkml:trace>
  <inkml:trace contextRef="#ctx0" brushRef="#br0" timeOffset="26864.66">13017 5313 0,'0'0'15,"22"0"1,-1-21-16,21 0 0,0-1 16,22 1-16,-1-21 0,22-22 0,0 1 15,21-1-15,-1 1 0,22-22 16,22 22-16,-22-22 0,21 22 15,0-1-15,-21 1 0,-21 20 0,0 1 16,-22 0-16,-20 20 0,-1 1 16</inkml:trace>
  <inkml:trace contextRef="#ctx0" brushRef="#br0" timeOffset="27193.98">12573 7387 0,'0'0'0,"0"21"0,0 1 0,0-1 16,21-21-16,0-21 16,22-1-16,-1 1 0,0-21 15,43 0-15,-22-22 0,43 22 16,0-22-16,21 1 0,148-107 16,-105 86-16,20-22 0,-21 0 15,22 21-15,-1 1 0,22-1 0,-21 0 16</inkml:trace>
  <inkml:trace contextRef="#ctx0" brushRef="#br0" timeOffset="30167.93">17145 4106 0,'0'0'0,"0"-21"0,0 0 0,0 0 16,0 0-16,0 0 0,0-1 16,0 1-16,0 0 0,0 0 15,0 42 16,0 0-31,0 0 0,0 22 16,21-22-16,-21 21 0,0 1 16,0 20-16,0-21 0,0 1 15,0 20-15,0-20 0,0 20 0,0 1 16,0-22-16,0 21 0,0 1 16,0-22-16,0 22 0,0-22 0,0 22 15,0-22-15,0 0 0,0-21 16,0 22-16,0-22 0,0 0 0,0 0 15,0 0-15,0-42 32,0 0-32,0 0 0,0 0 15,0-22-15,0 22 0,0-21 16,-21 0-16,21-1 0,0 22 16,-21-21-16,21-1 0</inkml:trace>
  <inkml:trace contextRef="#ctx0" brushRef="#br0" timeOffset="30728.67">17103 3979 0,'0'-21'0,"0"42"0,-22-63 0,22 21 16,0 0-16,22 42 47,-1 0-32,0 0-15,0 0 0,0 1 16,0-1-16,1 0 0,20 0 0,0 21 16,-21-20-16,22-1 0,20 21 15,-20-21-15,20 0 0,-21 22 0,22-22 16,-1 0-16,1 0 0,-1 0 16,1 1-16,-1-1 0,1 0 0,-1-21 15,-20 21-15,-1-21 0,0 21 16,-20-21-16,-1 21 0,0-21 0,0 22 15,-21-1 1,-21-21-16,21 21 16,-21-21-16,0 0 0,-1 21 15,1-21-15,0 21 16,0-21-16,0 21 0,0-21 0,-22 22 16,22-1-16,-21-21 0,21 21 0,-22 0 15,1 0-15,-22 0 0,22 1 16,-21 20-16,-1-21 0,22 0 15,-22 22-15,1-22 0,20 0 0,-20 21 16,21-21-16,-1 1 0,1-1 16,0 0-16,20-21 0,1 21 0,0-21 0,0 0 15,21 21-15,-21-21 16,21-21 15,0 0-15,0 0-16,21 0 15,-21-1-15,0 1 0,21 0 16,-21 0-16</inkml:trace>
  <inkml:trace contextRef="#ctx0" brushRef="#br0" timeOffset="37488.58">17166 4149 0,'0'0'0,"0"-21"16,0-1-16,0 1 15,0 42 17,0 1-32,0 20 15,0-21-15,0 21 0,0-20 16,0 20-16,0 0 0,21 1 0,-21-22 15,21 21-15,-21 0 0,0 1 0,0-22 16,0 21-16,0-21 0,0 22 16,0-22-16,0 21 0,0-21 15,0 1-15,0-1 0,0 0 16,0 0-16,0-42 31,0 0-15,0 0-16,0-1 0,0-20 15,0 21-15,0 0 0,0-22 16,0 1-16,0 0 0,0-1 0,0 1 16,0 0-16,0-22 0,0 22 15,0 0-15,0-1 0,0 1 16,0 0-16,0 20 0,0 1 0,0 42 47,0 1-47,0-1 0,0 21 0,0 0 15,0 1-15,0-1 0,0 0 0,0 1 16,-21-1-16,21 0 0,0 1 16,0-1-16,-21 0 0,21 1 0,-21-1 15,21 0-15,0-20 0,0 20 16,0-21-16,0 0 0,0 0 16,0 1-16,0-44 31,0 1-31,0 0 0,0 0 15,0 0-15,0-22 0,21 22 16,-21 0-16,0-21 0,21-1 0,-21 1 16,0 0-16,0-1 0,21 1 15,-21 0-15,22-43 0,-22 43 16,0 21-16,0-1 0,0 1 16,21 21-16,0 0 15,-21 21-15,0 1 16,0-1-16,0 21 0,0 0 15,0 1-15,0-1 0,0 0 0,0 1 0,0-1 16,0 0-16,0 1 0,0-1 16,-21 0-16,21 1 0,-21-1 15,21 0-15,-22 1 0,22-22 16,0 0-16,0 0 0,0 0 0,0 1 16,0-44-1,0 1 1,0 0-16,0 0 0,22 0 0,-1-22 15,-21 1-15,21 21 0,-21-21 16,0-1-16,21 1 0,0-22 0,-21 22 16,0 0-16,0-1 0,21-20 15,-21 21-15,22-1 0,-22 1 16,0 21-16,0 0 0,0-1 0,0 1 16,0 42-1,0 1-15,0 20 0,0-21 16,0 21-16,0 1 0,0-22 15,-22 21-15,1 22 0,0-22 0,21 0 16,-21 1-16,0-1 0,0 64 16,-1-64-16,1 1 0,21-22 15,0 21-15,0-21 0,0 0 16,-21 1-16,42-22 31,-21-22-31,21-20 0,1 21 16,-1 0-16,0-22 0,0 1 15,0 0-15,0 21 0,1-22 16,-1-20-16,0 20 0,21 1 0,-21 0 16,1-1-16,-22 22 0,21-21 0,-21 21 15,21 0-15,-21 42 32,0 0-32,0 0 0,0 0 15,-21 22-15,0-22 0,-1 21 0,1-21 16,0 22-16,0-1 0,-21 0 15,20 1-15,1-22 0,0 21 0,0-21 16,0 22-16,0-22 0,-1 21 31,22-63-15,22 0-16,-1 0 16,0-1-16,21 1 0,-21-21 0,22 21 15,-22-22-15,21 22 0,1 0 16,20-21-16,-21 21 0,1-1 0,20 1 15,-20 0-15,-1 0 0,0 0 16,1 0-16,-1 21 0,-21 0 0,21 0 16,-20 0-16,-22 21 15,-22 0 1,1 0-16,0-21 0,-21 21 16,-1 0-16,1 1 0,0-1 15,-1 0-15,-20 0 0,21 0 0,-22 0 16,22 1-16,-1-1 0,1 0 0,0-21 15,21 21-15,-22 0 0,22-21 16,42 0 15,22-21-31,-22 21 0,21-21 16,0 0-16,1 0 0,-1-1 16,22 1-16,-22 0 0,0 0 0,1 0 15,20 21-15,-21-21 0,1-1 16,-22 1-16,21 21 0,1-21 0,-22 21 15,0 0-15,0 0 0,-63 21 32,21-21-17,-22 21-15,22 1 0,-21-1 16,-22 0-16,22 0 0,-22 0 0,22 0 16,-21 1-16,-1 20 0,22-21 15,-22 0-15,22 0 0,0 1 0,-1-1 16,22 0-16,0-21 0,0 21 0,42-21 31,21-21-15,-21 0-16,22 21 15,-1-21-15,0-1 0,1 1 0,-1 0 16,22-21-16,-22 21 0,0-1 0,22 1 16,-22 0-16,0 0 0,1 0 15,41-22-15,-41 43 0,-22 0 16,0 0-16,0 0 0,-42 22 31,0-22-31,0 21 0,-22 0 16,1 0-16,21 0 0,-21 0 0,-1 22 15,1-22-15,-22 0 0,22 21 0,0-20 16,-1-1-16,1 21 16,0-21-16,21-21 0,-1 21 0,1 1 15,0-22-15,0 0 16,42 0-1,0-22-15,0 1 0,1 0 16,20 0-16,-21 0 0,64-22 16,-43 1-16,0 0 15,1 21-15,-1-22 0,0 22 0,1-21 16,-1 21-16,0-22 0,1 22 16,41-21-16,-41 42 0,-22-21 15,0 21-15,-42 0 31,-21 0-31,20 0 16,-20 0-16,0 0 0,-1 0 0,1 0 16,-21 21-16,20-21 0,-20 0 15,20 0-15,-20 0 0,21 21 0,-22-21 16,22 0-16,-1 0 0,1 0 16,21 0-16,0 0 0,0 0 0,-1 0 15,44 0 1,-1 0-1,0 0-15,21 0 0,-21 0 0,43 0 16,-22 0-16,1 0 16,20 0-16,-21 0 0,22 0 0,-22 0 0,22 0 15,-22 0-15,0 0 0,1 0 16,-22 0-16,21 0 0,-21-21 16,1 21-16,-1 0 0,-42 0 31,-22 0-31,22 0 0,0 0 0,-21 0 15,-1 0-15,1 0 0,0 0 16,-22 0-16,22-21 0,-1 21 0,1 0 16,0 0-16,-1 0 0,1 0 15,0 0-15,-1 0 16,22 0-16,42 0 31,1 0-31,-1 0 0,21 0 16,0 0-16,1 0 0,-1 0 15,0 21-15,22-21 0,-22 0 0,1 0 16,-1 0-16,0 0 0,1 0 0,-1 0 16,0 0-16,-21 0 0,1 0 15,-1 0-15,-42 0 16,-1 0-16,1 0 16,-21 0-16,21 0 0,-22-21 0,1 21 15,0-22-15,-1 22 0,-20-21 16,21 21-16,-1-21 0,1 21 15,-22-21-15,22 21 0,0-21 0,-1 21 16,22-21-16,0 21 0,-21 0 16,21 0-16,21-22 0,-22 22 15,44 0 1,-1 0-16,0 0 16,21 22-16,-21-1 0,22-21 15,20 21-15,-20-21 0,-1 21 16,21-21-16,-20 0 0,-1 21 0,0-21 15,1 0-15,-1 21 0,0-21 0,-20 0 16,-1 0-16,0 0 0,0 0 16,-63 0-1,21 0 1,-1 0-16,-20 0 0,0 0 16,-1 0-16,1-21 0,0 21 0,-22-21 15,1 21-15,-1-21 0,1 0 16,-43-22-16,42 22 0,22 21 15,-21-21-15,41 0 0,-20 0 0,21 0 16,0 21-16,21-22 16,21 22-1,21 22 1,-21-22-16,22 21 0,-1 0 16,22 0-16,-22-21 0,21 21 15,1 0-15,-22 1 0,22-1 0,-22-21 16,0 21-16,22 0 0,-22-21 15,-21 21-15,22-21 0,-22 0 0,0 0 16,0 21-16,0-21 0,-42 0 31,0-21-31,0 21 16,0-21-16,-22 0 16,22 21-16,-21-21 0,0 0 0,-1-1 15,-20 1-15,20 0 0,-20 0 16,21 0-16,-1 0 0,-20-1 0,20 1 15,22 0-15,-21 0 0,21 0 16,0 21-16,21-21 0,-22 21 16,44 21-1,-1-21-15,0 21 16,21 0-16,1 0 0,-1 0 16,0 1-16,1-1 0,-1 0 15,0 0-15,43 21 0,0-20 16,-64-22-16,21 0 0,-21 21 15,0-21-15,-42 0 32,0 0-32,0 0 15,0-21-15,-22 21 0,1-22 0,21 1 16,-21 0-16,-1 0 0,1 0 16,0 0-16,-1-22 0,1 22 0,0-21 15,-1 21-15,1-1 0,21-20 16,-22 21-16,22 0 0,0 0 15,0-1-15,0 1 0,21 0 16,0 42 15,0 0-31,21-21 0,0 22 0,0-1 16,0 0-16,22 0 16,-22 21-16,21-20 0,-21-1 0,22 0 15,-1 0-15,-21 0 0,22 0 16,-1 1-16,0-1 0,-21 0 0,22 0 15,-22-21-15,0 21 0,0-21 16,0 0-16,-42 0 31,-21-21-31,21 21 16,0-21-16,-22 0 0,1 0 0,21-1 16,-22 1-16,1 0 0,0-21 15,21 21-15,-22-1 0,22 22 16,0-21-16,0 0 0,21 42 31,21 0-15,21 1-16,-21-1 0,1 0 0,20 0 15,0 0-15,-21 0 0,22-21 16,-1 22-16,0-1 0,43 0 16,-21 0-16,-22 0 0,0-21 0,-21 21 15,22-21-15,-1 0 16,0 22-16,1-22 0,-22 0 0,42 21 15,-41-21-15,20 0 0,-21 0 16,0 21-16,0-21 16,1 0-16,-22 21 15,0 0 32,-22-21-47,1 0 0,0 0 31,0 21-31,0-21 16,0 22-16,-1-22 0,1 21 16,0 0-16,0-21 0,0 21 15,0 0-15,-1-21 0,-20 21 16,21 1-16,0-1 0,-22 0 0,22 0 16,-21 21-16,0-20 0,20-1 15,-20 0-15,-43 42 16,43-41-16,-21-1 0,-22 42 15,43-42-15,-1 1 0,-20-1 16,20 0-16,1 0 0,21 0 16,-21-21-16,20 21 0,1-21 0,0 0 15,0 22-15,0-22 16,21 21-16,-21-21 31,21 21-31,21-21 47,0-21-31,0 0-16,0-1 15,0 22-15,22-21 0,-22 0 0,21 21 16,1-21-16,-1 0 0,0-22 16,1 22-16,20 0 0,1 0 15,-22-21-15,21 20 0,1-20 0,-22 21 16,22 0-16,-22 0 0,43-22 15,-43 22-15,-21 21 0,0-21 0,1 21 16,-1 0-16,0 0 16,-42 0 15,0 0-31,-1 0 0,1 0 16,0 0-16,0 21 15,0-21-15,0 0 16,-1 0-16,1 21 0,0-21 15,0 0-15,0 0 16,0 0-16,-1 0 0,1 0 0,0 0 16,0 0-16,0 0 15,0 0-15,21-21 0,-22 0 16,1 0-16,0 0 16,0-1-16,0 1 15,0 0-15,21 0 0,-22 21 0,1-21 16,21 0-16,-21 21 15,0 0-15,0 0 16,0 21 0,21 0-16,0 0 0,0 0 15,0 0-15,0 1 0,0-1 0,0 0 16,0 0-16,0 0 16,0 0-16,21-21 31,0 0-31,0 0 15,0-21-15,0 0 0,-21 0 16,22 21-16,-22-21 0,21 0 16,-21-1-16,42-20 0,-42 21 15,0-21-15,21 20 0,0 1 16,-21 0-16,0 0 0,0 0 0,0 0 16,22 21-16,-22 21 15,0 0-15,0 0 16,0 0-16,0 0 0,0 1 15,0 20-15,-22-21 0,1 0 0,21 22 16,-21-22-16,0 0 0,21 21 0,-21-21 16,0 1-16,21-1 15,-22-21-15,22 21 0,0-42 32,0 0-17,0-1-15,0 1 0,0 0 16,0 0-16,0 0 0,0 0 0,0-1 15,0-20-15,0 21 0,0-21 0,-21 20 16,21-20-16,-21 21 0,21-21 16,-21 20-16,21 1 0,-21 21 15,0 0 1,21 21-16,0 22 0,0-22 16,-22 21-16,22-21 0,-21 22 15,21-1-15,0 0 0,0-20 0,0 20 16,-21 0-16,21 1 0,0-22 15,0 21-15,-21-21 0,21 0 0,0 1 16,0-1-16,0-42 31,0-1-31,0 1 16,0-21-16,-21 21 0,21 0 16,-21-1-16,21-20 0,-22 21 15,22-21-15,-21-1 0,21 1 0,0 0 16,0-1-16,-21 1 0,21-22 15,-21 22-15,21-64 0,0 64 16,0 0-16,0-1 0,0 22 16,0 0-16,0 0 0,0 42 15,0 0-15,0 0 16,0 22-16,0-1 0,0 0 0,0 1 16,0-1-16,21 0 0,-21 22 15,21-22-15,-21 0 0,21 1 0,-21 20 16,0-20-16,0-1 0,0 21 15,22-20-15,-22-1 0,0 0 0,0 1 16,0-1-16,0 0 0,0 1 16,0-22-16,0 0 0,-22 0 15,22 0-15,0-42 32,0 0-32,0 0 0,0 0 15,-21 0-15,21-22 0,0 1 16,-21 0-16,21-1 0,0 1 0,0 0 15,0-22-15,0 22 0,0-1 0,-21 1 16,21-21-16,0 41 0,0-20 16,0 21-16,0 0 0,0 0 15,0 42 1,0 0-16,0 21 16,0 1-16,0-1 0,0-21 15,0 21-15,0 22 0,0-22 0,0 1 16,0-1-16,0 0 0,0 22 0,0-22 15,0-21-15,0 22 0,0-1 16,0 0-16,0-21 0,-21 1 16,21-1-16,0 0 15,-21-21-15,21-21 47,0 0-47,21-1 0,0 1 16,0 0-16,0 0 15,22-43-15,-1 22 0,43-43 16,-43 64-16,0-21 16,22-22-16,42-20 0,-43 41 15,43-20-15,-43 21 16,-20 20-16,-1 1 0,0 0 0,1 21 16,20 0-16,-42 0 15,-21 21 1,0 0-1,-21-21-15,0 22 0,0-1 16,0-21-16,21 21 16,-21 0-16,-1 0 15,1-21-15,0 21 16,0-21-16,0 22 0,0-1 0,-1-21 16,-20 21-16,21 0 0,-21 0 15,-1 0-15,22 22 0,-21-22 0,-22 0 16,22 21-16,0-20 0,-1 20 15,-41 21-15,20-41 0,22 20 16,-22 0-16,22-21 16,0 1-16,20-1 0,-20 0 15,21-21-15,-21 21 0,63-21 63,0 0-63,0-21 15,0 21-15,-21-21 0,43 21 0,-22-21 16,0-1-16,21 1 0,1 0 16,-1 0-16,21 0 0,64-64 15,-63 64-15,-1-21 0,22-22 16,-21 22-16,20-1 0,-20 1 0,-1 21 16,1-21-16,-1-1 15,-20 22-15,41-21 0,-63 42 16,1-21-16,-1 21 0,-42 0 31,-1 0-15,1 21-16,0-21 0,21 21 15,-21-21-15,0 21 0,0 0 16,-1 0-16,1-21 0,0 22 16,0-22-16,0 21 0,-22 21 15,22-21-15,-21 0 0,21 1 0,-22-1 16,22 0-16,-63 42 15,-1 1-15,43-43 16,-22 21-16,-21 22 0,-20-22 16,62-21-1,1 1-15,-22-1 0,43 0 0,-21-21 0,0 21 16,20-21-16,-20 0 16,21 0-16,21 21 0,-21-21 0,42 0 62,0 0-62,0 0 16,-21-21-16,21 21 0,1 0 0,20-21 15,-21 0-15,21 21 0,-20-21 16,41-1-16,-21 1 0,22 0 16,-22-21-16,22 21 0,-1-22 15,22 1-15,-22 21 0,1-22 0,-1 1 16,1 0-16,-1-1 0,-20 22 15,41-21-15,-62 21 16,-1 0-16,0 21 0,0-22 16,-42 22 15,0 0-15,21 22-1,-21-22-15,-1 0 31,22 21-31,-21-21 110,0 0-95,0 0 1</inkml:trace>
  <inkml:trace contextRef="#ctx0" brushRef="#br0" timeOffset="37646.65">18055 4636 0</inkml:trace>
  <inkml:trace contextRef="#ctx0" brushRef="#br0" timeOffset="39640.24">22098 868 0,'0'0'0,"0"-21"15,0-85 1,0 85-16,0 0 0,-21 21 0,0-22 15,-1 22-15,1 0 0,-21 0 16,21 0-16,-22 0 0,1 22 16,0 20-16,21-21 0,-22 21 15,1 22-15,0-1 0,-1 1 0,22-1 16,-21 1-16,21-1 0,-22 1 16,22-1-16,0-20 0,-21 20 0,20 1 15,22-22-15,0 22 0,0-22 16,0 21-16,0-20 0,22-22 15,20 0-15,-21 0 0,21 0 16,1-21-16,-1 0 0,22 0 0,-22-21 16,21 0-16,-20 0 0,20 0 15,-20 0-15,20-22 0</inkml:trace>
  <inkml:trace contextRef="#ctx0" brushRef="#br0" timeOffset="40076.55">22437 1291 0,'42'-21'0,"-84"42"0,105-84 16,-63 42-16,0-1 0,21 22 15,-21-21-15,-21 42 16,21 1 0,-21-1-16,0 0 0,0 0 0,-1 0 15,1 22-15,0-22 0,0 21 16,0 0-16,0-20 0,21 20 0,0-21 16,-22 21-16,22 1 0,0-22 15,0 0-15,0 0 0,0 0 0,22 1 16,-22-1-16,21-21 0,21 0 15,-21 0-15,0 0 0,22 0 16,-1 0-16,0-21 0,1-1 0,-22 1 16,21 0-16,1-21 0,20 21 15,-42-22-15,22 22 0,-1-21 0,-21-1 16,0 1-16,0 0 0,-21-1 16,0 1-16,0 0 0,0-1 0,0 22 15,-21 0-15,0-21 0,0 42 16,0-21-16,-22 21 0,22 0 0,-21 0 15,21 21-15,-22 0 0,1 0 16,0 21-16,21-20 0,-22 20 16,22 0-16,0 1 0,0-22 15,0 21-15,21 0 0,0-20 0,0 20 16,0-21-16,0 0 0,0 0 16,21 1-16,0-1 0,0-21 0,21 0 15,1 0-15,-22 0 0,21 0 16,1-21-16,-1-1 0</inkml:trace>
  <inkml:trace contextRef="#ctx0" brushRef="#br0" timeOffset="40340.62">23220 1037 0,'42'-63'0,"-84"126"0,105-169 0,-42 43 16,1-1-16,-1 22 0,0 0 16,0-1-16,-21 22 0,0 0 15,0 63 1,-21-20-1,21 20-15,-21 21 0,0-20 0,21 20 16,-22 1-16,1-1 0,21 1 16,-21-22-16,21 22 0,-21-22 0,21 0 15,-21 1-15,0-1 0,21-21 16,0 21-16,0-20 0,0-1 0,-22 0 16,22 0-16,0 0 0,22-21 31,-22-21-31,21 21 15,0-21-15,0 0 0</inkml:trace>
  <inkml:trace contextRef="#ctx0" brushRef="#br0" timeOffset="40584.08">23664 635 0,'0'-21'0,"0"42"0,21-84 0,-21 41 0,-21 44 31,21 20-31,0 0 15,-21 1-15,0-1 0,0 21 16,0 1-16,21-1 0,-22 1 16,1-1-16,21 1 0,-21-22 15,0 1-15,21 20 0,-21-42 0,21 22 16,0-1-16,-21-21 0,21 0 0,0 0 16,0 1-16,0-1 0,21-21 31,0-21-31,0 21 15</inkml:trace>
  <inkml:trace contextRef="#ctx0" brushRef="#br0" timeOffset="40968.66">23707 1143 0,'0'0'0,"-22"21"0,22 0 0,0 1 16,0-1-1,22-21-15,-1 0 0,0 0 16,0 0-16,0 0 0,0 0 16,22-21-16,-22 21 0,0-22 0,21 1 15,-20 21-15,20-21 0,-21 0 16,0 0-16,0 0 0,1 21 0,-22-22 16,0 1-16,0 0 0,0 0 15,-22 21 1,1 0-16,-21 0 0,21 0 15,-22 21-15,22 21 0,-21-20 0,21 20 16,-22 0-16,22-21 0,-21 22 16,21-1-16,0 0 0,-1-20 0,22 20 15,0-21-15,0 0 0,0 0 16,0 1-16,0-1 0,0 0 0,22-21 16,-1 0-16,21 21 0,0-21 0,1 0 15,-1 0-15,0 0 0,22 0 16,-1-21-16,-20 0 0,-1 21 0,22-21 15,-22-1-15</inkml:trace>
  <inkml:trace contextRef="#ctx0" brushRef="#br0" timeOffset="42480.5">24659 1037 0,'0'-42'0,"0"84"0,0-105 0,0 42 16,0-1-16,-21 22 15,0 0-15,0 22 16,-1-1-16,1 21 0,0-21 0,0 22 15,0-1-15,0-21 0,-1 21 16,1 1-16,0-1 0,21 0 0,0-20 16,0 20-16,0-21 0,0 0 0,0 0 15,0 1-15,0-1 0,21 0 16,0-21-16,1 0 0,-1 21 16,0-21-16,21 0 0,-21 0 15,22 0-15,-1 0 0,0-21 0,1 0 16,-1 0-16,-21-1 0,22 1 15,-1 0-15,0-21 0,-21-1 0,22 1 16,-22 0-16,0-22 0,21 1 16,-20-1-16,-1 1 0,0 20 0,0-20 15,0-1-15,-21 22 0,0 0 16,0-1-16,21 22 0,-21 0 0,0 0 16,-21 42-1,0 0-15,0 0 16,0 43-16,21-22 0,-21 22 0,-1-22 15,1 22-15,0-1 0,21 1 16,0-1-16,-21-21 0,21 1 0,-21-1 16,21 0-16,0 1 0,0-22 15,0 21-15,0-21 0,0 1 0,21-1 16,0 0-16,0-21 16,0 0-16,1 0 0,-1 0 0,0 0 15,0 0-15,0-21 0,0 21 16,22-21-16,-22-1 0,0 1 0,0 0 15,0 0-15,22-21 0,-22 20 16,0 1-16,-21-21 0,21 21 0,-21 0 16,21-1-16,-21 1 0,0 42 31,0 1-15,-21-1-16,0 21 0,21-21 15,-21 0-15,21 1 0,0-1 0,0 0 16,-21 0-16,21 0 0,0 0 15,0 1-15,0-1 0,0 0 16,21-21-16,0 0 16,0 0-16,22 0 0,-22 0 0,0 0 15,21 0-15,-21 0 0,1 0 16,20-21-16,-21 21 0,21-21 0,-20-1 16,-1 1-16,21 0 15,-21-21-15,0 21 0,1-1 0,-1-20 16,0 21-16,0 0 0,-21 0 15,0-1-15,0 1 0,21 0 0,-21 42 32,-21 0-32,21 1 0,-21-1 15,0 21-15,0-21 0,-1 0 0,22 1 16,0-1-16,-21 0 0,21 0 16,0 0-16,0 0 0,0 1 0,0-1 15,0 0-15,21-21 16,1 0-1,-1 0-15,0 0 0,0 0 16,0 0-16,0 0 0,1-21 0,-1 0 16,-21-1-16,21 1 15,-21 0-15,21 0 0,-21 0 0,0 0 16,0-1-16,0 1 0,0 0 0,0 0 16,0 0-16,-21 0 0,21-1 15,-21 22-15,0-21 0,-1 21 16,44 0 31,-1-21-47,0 21 0,21 0 15,-21 0-15,22-21 0,-1 21 16,0 0-16,1 0 0,-1 0 0,0 0 16,-20 0-16,20 0 0,-21 0 15,0 0-15,0 0 0,-21 21 0,0 0 16,0 0-16,0 1 15,0-1-15,0 0 0,0 0 0,0 0 16,0 0-16,0 1 0,0 20 16,0-21-16,-21 0 0,21 0 0,-21-21 15,21 22-15,-21-1 0,21 0 16,0 0-16,-21 0 31,21-42 0,0 0-31,0 0 16,21 0-16,0-1 0,0 1 16,-21 0-16,43 0 0,-22-21 15,0 20-15,0 1 0,21-21 0,-20 21 16,20-22-16,-21 22 0,0 0 16,22 0-16,-22 21 0,0 0 0,0 0 15,-21 21 1,0 0-16,0 0 0,0 22 15,0-22-15,0 21 0,0-21 16,-21 1-16,21 20 0,0-21 0,-21 0 16,21 0-16,-21-21 0,-1 22 15,22-1-15,-21-21 0,21 21 16,-21-21-16,0 0 31,21-21-15,21 0-1,0-1-15,0 1 0,1 0 0,-1 0 16,21 0-16</inkml:trace>
  <inkml:trace contextRef="#ctx0" brushRef="#br0" timeOffset="42884.64">27326 1185 0,'0'0'0,"21"0"0,0-21 0,1 21 15,-22-21-15,-22 21 31,1 0-31,0 0 0,0 0 0,-21 21 16,-1 0-16,22 1 0,-21-22 16,-1 21-16,22 0 0,0 0 15,0 0-15,0-21 0,0 21 0,21 1 16,0-1 0,21-21-16,0 21 15,0-21-15,0 0 0,0 0 0,1 21 16,20-21-16,-21 0 0,0 0 15,0 21-15,1-21 0,-1 21 0,0 1 16,-21-1 0,0 0-1,0 0-15,-21-21 0,0 21 16,-1-21-16,1 0 0,0 0 16,-21 0-16,21 0 0,-22 0 0,22 0 15,-21 0-15,21 0 0,-1 0 16,1 0-16,0 0 0,0 0 15,0 0 1,21-21-16,0 0 16,0 0-16,0 0 0,0-1 15</inkml:trace>
  <inkml:trace contextRef="#ctx0" brushRef="#br0" timeOffset="43173">26818 783 0,'0'0'0,"-21"0"16,0 0-16,0 0 0,21-21 15,-22 21-15,1 0 16,0 0 31,0 0-32,21 21-15,-21-21 16,0 0-16,-1 0 16,1 0-16,0 0 0</inkml:trace>
  <inkml:trace contextRef="#ctx0" brushRef="#br0" timeOffset="43434.66">25590 889 0,'0'0'16,"0"21"-16,0 0 0,0 1 15,0-1 1,22-21-16,20 0 0,-21 21 0,0-21 15,22 0-15,-22 0 0,21 0 16,0 21-16,1-21 0,-1 0 0,-21 0 16,0 0-16,22 0 0,-22 0 15,-21-21 1,-21 21 0,0 0-16,-1-21 15,1 21-15</inkml:trace>
  <inkml:trace contextRef="#ctx0" brushRef="#br0" timeOffset="46744.62">21463 2096 0,'21'0'31,"-21"-22"-31,21 22 0,0 0 16,1 0-16,-1 0 0,0 0 15,0-21-15,0 21 0,0 0 16,1 0-16,-1-21 0,0 21 0,0 0 15,-21-21-15,21 0 16,-21 0-16,0-1 16,-21 1-16,0 21 0,-21-21 15,20 0-15,-20 21 0,-21-21 16,20 0-16,-20 21 0,20-22 0,-41 1 16,20 21-16,-20 0 0,-149-21 15,106 21-15,0 0 0,-21 0 16,-1 21-16,1 0 0,0 22 15,-21-22-15,-1 21 0,22 1 0,0-1 16,21 0-16,0 22 0,0-22 16,21 0-16,0 22 0,22-22 15,-1 1-15,0 20 0,43-21 0,-21-20 16,41 20-16,-20 0 0,21-21 16,21 1-16,0-1 0,0 0 15,0 0-15,21-21 16,0 0-1,0-21-15,1 0 0,-22 0 16,0-1-16,0 1 0,0 0 0,0 0 16</inkml:trace>
  <inkml:trace contextRef="#ctx0" brushRef="#br0" timeOffset="47104.3">18563 1884 0,'0'0'0,"0"-21"0,0 0 16,0-1-16,0 1 0,0 0 16,-21 21-16,0 0 15,0 21-15,21 0 16,-22 1-16,1-1 0,0 21 0,0 0 16,21 1-16,-42-1 0,20 0 15,1 1-15,0-1 0,-21 0 16,21 1-16,-22-1 0,22 0 0,0-20 15,-21 20-15,20 0 0,1-21 16,21 1-16,0-1 0,-21 0 16,42-21 15,0-21-31,22 0 0,-22 21 0,21-22 16,1 22-16,-1 0 0,21 0 15,1 0-15,-1 0 0,1 0 0,-1 0 16,22 22-16,-21-22 0,-1 21 15,-21 0-15,22 0 0,-1-21 0,-20 21 16,-1 0-16</inkml:trace>
  <inkml:trace contextRef="#ctx0" brushRef="#br0" timeOffset="60184.08">1143 9483 0,'0'0'0,"0"-21"0,-21 21 15,0 0-15,21-22 16,-22 22 0,1 0-1,21 22 1,0-1-16,0 21 16,0-21-16,0 22 0,0-1 15,0 0-15,0 1 0,0 20 16,21-21-16,-21 1 0,0-1 0,0 0 15,0 1-15,0-1 0,0-21 16,0 22-16,0-22 0,0 0 0,0 0 16,0 0-16,0-42 47,0 0-32,0 0-15,0 0 0</inkml:trace>
  <inkml:trace contextRef="#ctx0" brushRef="#br0" timeOffset="60492.22">1058 9504 0,'21'0'0,"1"0"15,-1 0-15,21 0 16,-21 21-16,0 0 0,1 0 15,20 22-15,0-22 0,-21 21 16,22-21-16,-22 22 0,21-1 16,-21 0-16,22-20 0,-22 20 0,0-21 15,0 21-15,0-20 0,1-1 16,-22 0-16,0 0 0,21 0 0,-21 0 16,21 1-16,-21-44 46,0 1-30,0 0-16,0 0 0,0-21 16,0-1-16</inkml:trace>
  <inkml:trace contextRef="#ctx0" brushRef="#br0" timeOffset="60744.3">1841 9335 0,'-21'0'31,"21"21"-15,-21 0-16,21 21 0,-21-21 16,0 22-16,21-1 0,0 22 0,-21-22 15,-1 21-15,22-20 0,-21 20 16,21-20-16,0-1 0,-21 0 0,0 1 16,21-22-16,-21 0 0,21 21 15,0-21-15,0 1 0,0-1 16,21-42 15,0-1-15,0 1-16</inkml:trace>
  <inkml:trace contextRef="#ctx0" brushRef="#br0" timeOffset="61160.33">1990 9589 0,'0'0'0,"0"21"31,0 0-15,0 0-16,0 0 0,-22 0 0,22 22 15,-21-22-15,21 21 0,0-21 16,0 22-16,0-22 0,-21 21 0,21-21 16,0 1-16,0 20 0,0-21 15,0 0-15,0 0 0,21 1 16,0-22-16,1 0 0,-1 0 15,0 0-15,0 0 0,0 0 0,0 0 16,1-22-16,-1 1 0,21 0 16,-21 0-16,0 0 0,-21 0 15,22-22-15,-1 22 0,-21-21 16,0-1-16,0 1 0,0 0 0,0-1 16,0 1-16,-21 0 0,-1-1 15,1 22-15,0 0 0,0 21 0,0 0 16,0 0-16,-1 0 0,1 0 15,0 0-15,0 21 0,0 0 0,0 22 16,-1-22-16,22 21 0,0-21 16,0 22-16,0-22 0,0 21 0,0-21 15,0 1-15,0-1 0,22-21 16,-1 0-16,0 0 0,0 0 0</inkml:trace>
  <inkml:trace contextRef="#ctx0" brushRef="#br0" timeOffset="61448.26">2752 9313 0,'0'0'0,"0"-21"0,0 0 0,0 0 16,-22 21-16,1 0 16,0 21-16,21 0 15,0 22-15,-21-22 0,0 21 0,21 22 16,-21-22-16,21 21 0,-22 1 15,22-22-15,-21 22 0,0-22 16,21 22-16,-21-22 0,21 0 16,0-21-16,0 22 0,0-22 0,0 0 15,0 0-15,0 0 0,21-21 32,-21-21-32,21 0 15,0-21-15,1 21 0,-22-1 16,21-20-16</inkml:trace>
  <inkml:trace contextRef="#ctx0" brushRef="#br0" timeOffset="61652.31">2413 9694 0,'-21'22'0,"21"-1"15,21-21 1,0 0-16,0 0 15,0 0-15,22 0 0,-22 0 16,0 0-16,21 0 0,1-21 0,-22 21 16,21-22-16,-21 22 0,1-21 15,20 0-15,-21 21 0,0-21 0,22 0 16,-22 21-16</inkml:trace>
  <inkml:trace contextRef="#ctx0" brushRef="#br0" timeOffset="62052.28">3069 9779 0,'0'21'15,"21"-21"1,0 0-16,1 0 16,-1-21-16,0 0 0,0 0 15,0 21-15,0-21 0,1-1 0,-1 1 16,0 0-16,0 0 0,0 0 15,-21 0-15,21-1 0,-21 1 16,0 0-16,0 0 16,-21 21-16,0 0 15,0 0-15,0 0 0,0 0 16,21 21-16,-22 0 0,1 0 0,0 1 16,0 20-16,0-21 0,21 21 15,0 1-15,-21-1 0,21-21 16,0 22-16,0-22 0,0 21 0,0-21 15,0 0-15,0 1 0,21-1 0,-21 0 16,21-21-16,0 0 0,0 21 16,0-21-16,1 0 0,20 0 0,-21 0 15,0 0-15,22-21 0,-22 0 16,0 21-16,21-21 0,-21-1 16,1 1-16,-1 0 0,0 21 0,0-21 15</inkml:trace>
  <inkml:trace contextRef="#ctx0" brushRef="#br0" timeOffset="62472.55">1101 10308 0,'-85'43'31,"170"-86"-31,-149 86 16,106-43-16,1 0 0,-1 0 16,22 0-16,20 0 0,1 0 15,21-22-15,0 22 0,21-21 16,-22 21-16,22 0 0,0-21 15,0 21-15,0 0 0,22-21 0,-1 21 16,-21-21-16,0 21 0,0 0 16,-21 0-16,-1-21 0,-20 21 15,0 0-15,-22 0 0,-20 0 0,-1 0 16,0 0-16,-21 0 0,-21-22 16,-21 1 15,21 0-31,0 0 15,0 0-15</inkml:trace>
  <inkml:trace contextRef="#ctx0" brushRef="#br0" timeOffset="62807.87">3937 9589 0,'-21'0'0,"42"0"0,-42 21 0,0-21 0,21 21 0,0 0 16,0 0-1,21-21 1,0 0-16,0 0 0,0 0 16,-21-21-1,0 0-15,0 0 0,0 0 16,-21 21-1,21-22-15,-21 22 0,0 0 0,0 0 16,-1 0-16,1 0 16,21 22-16,0-1 15,0 0-15,0 0 0,0 0 16,0 0-16,0 1 16,0-1-16,0 0 15</inkml:trace>
  <inkml:trace contextRef="#ctx0" brushRef="#br0" timeOffset="63111.69">3852 9991 0,'0'0'0,"-21"0"0,21 21 16,0 0-16,0 0 0,21-21 31,0 0-31,1 0 0,-1 0 16,0 0-16,0 0 15,-21-21-15,0 0 0,0 0 16,0 0 0,-21 21-1,0 0 1,0 0-16,21 21 16,-22-21-16,22 21 0,0 0 31,22-42 0,-1 0-31</inkml:trace>
  <inkml:trace contextRef="#ctx0" brushRef="#br0" timeOffset="64889.99">5292 9440 0,'0'22'0,"21"-22"46,0 0-30,0-22-16,0 1 16,0 21-16,22-21 0,-22 0 15,0 0-15,21 0 0,1-22 0,-22 22 16,21-21-16,-21 21 0,1-22 16,-1 22-16,0-21 0,-21 21 0,0-1 15,0-20-15,0 21 0,-21 0 16,0 21-16,21-21 0,-22 21 0,1 0 15,0 0-15,-21 0 0,21 0 16,21 21-16,-22-21 0,1 21 0,21 21 16,-21-21-16,21 22 0,0-22 15,0 21-15,0 22 0,0-22 0,0 0 16,0 22-16,0-1 0,-21 1 0,21 21 16,-21-1-16,0 1 15,21 0-15,-22-22 0,1 22 0,0-1 16,21 22-16,0-21 0,-21 0 15,21-22-15,-21 22 0,21 42 16,0-64-16,0 1 0,0-22 0,0 0 16,0-20-16,0-1 0,0 0 15,21 0-15,-21 0 0,21-21 16,0 0-16,0 0 0,1 0 0,-22-21 16,21 0-16,0 0 0,0 0 15,21-22-15,-20 22 0,-1-21 16,0-1-16,21 1 0,-21-21 0,1 20 0,-1-20 15,0-1-15,0 1 16,-21-64-16,0 84 0,0-20 16,-21-1-16,0 22 0,-22 0 15,1-22-15,0 22 0,-1 21 0,1-22 16,0 22-16,-1 0 0,1 21 0,21 0 16,-21-21-16,20 21 0,1 0 15,42 0 16,1 0-31,-1-21 0,21 21 16,0-21-16,-20-1 0,20 22 16,0-21-16,22-21 0,-22 21 15,0 0-15,1-1 0,-1 1 0,0-21 16,1 21-16,-22 0 0,21-1 16,-21 1-16,1 0 0,-1 0 0,0 0 15,-21 0 1,0 42-1,0 0-15,0 0 0,0 0 16,-21 22-16,0-22 0,-1 21 16,22 0-16,0 1 0,-21 20 0,21-20 15,0-1-15,0-21 0,0 21 16,0-20-16,21 20 0,1-21 16,-1-21-16,0 0 0,0 0 0,0 0 15,22 0-15,-22 0 0,21 0 16,-21-21-16,22 0 0,-22 0 0,0-22 15,21 22-15,-21-21 0,1-1 16,-1 1-16,-21 0 0,0-1 0,21 1 16,-21 0-16,0 21 0,0-22 0,-21 22 15,21 0-15,-21 0 0,-22 0 16,22 21-16,0 0 0,-21 0 0,20 0 16,-20 0-16,21 21 0,-21 0 15,20 0-15,1 0 0,0 0 16,0 1-16,21 20 0,-21-21 0,21 21 15,0-20-15,0 20 0,0-21 16,21 0-16,0 0 0,0-21 0,22 0 16,-22 0-16,21 0 0,-21 0 15,22 0-15,-1 0 0</inkml:trace>
  <inkml:trace contextRef="#ctx0" brushRef="#br0" timeOffset="65244.14">6498 9589 0,'0'0'16,"0"-22"-16,0 1 0,0 0 0,0 0 15,0 0-15,0 0 16,0-1-16,21 1 16,0 21-16,1-21 15,-1 21-15,0 0 0,0 0 0,21 0 16,-20 0-16,20 0 0,-21 0 0,21 0 16,-20 21-16,20 0 0,0 1 15,-21-1-15,1 0 0,-1 21 0,0-21 16,-21 22-16,0-22 0,0 21 15,0 1-15,0-22 0,-21 21 0,0-21 16,-22 22-16,22-22 0,0-21 16,0 0-1,21-21 1,0-1-16,0-20 16,0 21-16,0-21 0,0 20 15,21-20-15,-21 21 0,21-21 0,0 20 16,0 1-16,1-21 0,-1 21 15,0 0-15,0-1 0,21 22 0,1-21 16,-1 0-16,-21 0 0,22 0 16,-1 21-16</inkml:trace>
  <inkml:trace contextRef="#ctx0" brushRef="#br0" timeOffset="65523.98">8086 9123 0,'0'0'0,"-22"21"32,22 0-17,0 0-15,-21 22 0,21-22 0,0 21 16,0-21-16,0 22 0,0-1 16,-21-21-16,0 22 0,21-1 0,-21 0 15,21 1-15,-21 41 16,21-63-16,0 22 0,0-22 15,0 0-15,0 0 16,21-21-16,0 0 16,0-21-16,0 0 0,0-21 0,22 20 15,-22-20-15,0 0 0,21-1 0,-20 1 16</inkml:trace>
  <inkml:trace contextRef="#ctx0" brushRef="#br0" timeOffset="65920.75">8340 9165 0,'0'0'0,"0"-21"0,0-21 16,0 21-16,0-1 0,0 44 15,0-1 1,0 0-16,0 0 0,0 21 16,0 1-16,0-22 0,0 21 0,-22 1 15,22-1-15,0 0 0,0 1 16,0-1-16,-21-21 0,21 21 16,-21 1-16,21-22 0,0 0 0,0 21 15,0-20-15,0-1 16,0-42 31,0-1-47,0 1 140,0 0-140,21 0 16,-21 0-16</inkml:trace>
  <inkml:trace contextRef="#ctx0" brushRef="#br0" timeOffset="67631.86">7937 9419 0,'22'0'47,"-22"-21"-32,21 21-15,-21-21 0,21 0 16,-21 0-16,0-1 16,0 1-1,21 21-15,-21-21 0,0 0 0,0 0 16,-21 21-1,0 0-15,0 0 0,-1 0 16,-20 0-16,21 0 0,0 21 0,-22 0 16,22 0-16,-21 0 0,21 1 15,0-1-15,-1 0 0,1 21 0,0-21 16,0 22-16,0-22 0,21 21 16,0-21-16,0 22 0,0-22 0,0 21 15,0-21-15,0 1 0,21-1 0,0-21 16,0 21-16,0-21 0,1 0 15,-1 0-15,0 0 0,21 0 16,-21 0-16,22-21 0,-22 0 16,21-1-16,-21 1 0,1 0 0,-1-21 15,21 21-15,-21-1 0,0-20 0,-21 21 16,22-21-16,-22-1 0,21 22 16,-21-21-16,21 21 0,-21-22 0,0 22 15,0 0-15,0 0 0,0 0 16,0 42 15,0 0-31,-21 0 0,21 0 16,0 0-16,0 22 0,-21-22 15,21 21-15,0 1 0,-22-22 0,22 21 16,0 0-16,0 1 0,0-22 16,0 21-16,0-21 0,0 22 0,22-22 15,-1 0-15,-21 0 0,21-21 16,0 0-16,0 0 0,0 0 0,1 0 15,-1 0-15,0 0 0,0-21 16,21 0-16,-20 0 0,-1 0 0,0-22 16,0 22-16,0-21 0,0-1 0,1 1 15,-22 21-15,0-21 0,21-1 16,-21-41-16,0 41 16,0 1-16,0 0 0,0-1 0,0 1 15,0 21-15,0-22 0,0 22 16,0 0-16,0 42 31,0 0-31,0 1 0,-21 20 0,21-21 16,0 21-16,0 1 0,0-1 15,-22 0-15,22-20 0,-21 20 0,21 0 16,0 1-16,0-1 0,0 0 0,0 1 16,0-1-16,0-21 0,0 21 15,0-20-15,0-1 0,0 0 0,21-21 16,1 21-16,-1-21 15,0 0-15,0 0 0,0 0 0,0 0 0,1 0 16,-1-21-16,0 0 0,0 0 16,0-1-16,22 1 0,-22 0 15,0 0-15,0-21 0,0 20 0,0-20 16,1 0-16,-1 21 0,0-22 16,21 1-16,-21 0 0,1-1 0,-1 1 15,0 0-15,0-1 0,-21 22 0,0-21 16,21 21-16,-21-1 0,0 1 15,-21 21 1,0 0-16,0 21 16,0 22-16,21-22 0,-22 0 0,1 21 15,0 1-15,21-22 0,0 21 0,0 1 16,0-1-16,0 0 0,-21 1 16,21-1-16,0 0 0,0 1 0,0-22 15,0 21-15,0-21 0,21 22 16,-21-22-16,21 0 0,0-21 0,1 21 15,-1-21-15,0 0 0,0 0 0,21 0 16,-20-21-16,20 0 0,-21 0 16,21-1-16,1-20 0,-1 21 0</inkml:trace>
  <inkml:trace contextRef="#ctx0" brushRef="#br0" timeOffset="67904.67">10012 9017 0,'0'0'0,"0"-21"0,0 42 31,0 0-31,0 0 0,-21 1 16,21-1-16,-22 21 0,1 0 0,21-20 16,0 20-16,-21 0 0,0 1 15,21-1-15,-21 0 0,0 1 0,21-1 16,0 0-16,-22 1 0,22-1 15,-21 0-15,21-21 0,0 1 16,0-1-16,0 0 0,21-21 16,1 0-1,-22-21-15,0 0 16,21-22-16,-21 22 0</inkml:trace>
  <inkml:trace contextRef="#ctx0" brushRef="#br0" timeOffset="68691.57">9588 9356 0,'0'0'0,"-21"0"16,0 0 0,42 0-16,0 0 15,1 0-15,20 0 0,0 0 0,1 0 16,-1 0-16,21 0 0,1 0 16,-1 0-16,22 0 0,-21-21 0,-1-1 15,1 1-15,-22 0 0,21 0 0,-20 0 16,-1 0-16,-21-22 0,43-20 15,-64 42-15,0-22 0,21 1 16,-21 21-16,0 0 0,0-1 16,0 1-16,-21 0 0,0 21 0,-1 0 15,1 21-15,0 0 16,0 22-16,21-22 0,0 21 16,-21 1-16,21-1 0,-21 0 0,21 1 15,0-1-15,0 0 0,-22 1 16,22-1-16,0 0 0,0 1 0,-21-1 15,21 0-15,-21 1 0,21-22 16,0 0-16,0 21 0,0-21 16,0 1-16,-21-22 0,21-22 15,0 1 1,0 0-16,0 0 0,21-21 0,-21 20 16,21-20-16,0 21 0,1-21 15,-1-1-15,21 22 0,-21-21 0,0 21 16,22-22-16,-22 22 0,0 21 15,0-21-15,0 21 16,1 0-16,-22 21 0,21 0 16,-21 0-16,0 1 0,0-1 15,0 0-15,0 21 0,0-21 0,21 1 16,-21 20-16,21-21 0,0 21 16,0-20-16,1-1 0,-1 21 0,21-21 15,-21-21-15,22 21 0,-1-21 0,0 0 16,-21 0-16,22 0 0,-1 0 15,0-21-15,1 0 0,-1 0 16,0 0-16,1 0 0,-1-1 16,-21-20-16,22 21 0,-22-21 0,0-1 15,-21 22-15,0-21 0,0 21 0,0-1 16,0 1-16,-21 0 0,-22 21 16,22 0-16,0 0 0,-21 21 15,21 0-15,-1 1 0,1-1 16,0 21-16,21 0 0,0-20 0,-21 20 15,21 0-15,0 1 0,0-1 0,0-21 16,0 21-16,0-20 0,21-1 16,0 0-16,22 0 0,-22 0 0,21 0 15,0-21-15,-20 0 0,20 0 16,-21-21-16,21 0 0,1 0 0,-22 0 16,21 0-16,-21-22 0,22 22 15,-22-21-15,21-1 0</inkml:trace>
  <inkml:trace contextRef="#ctx0" brushRef="#br0" timeOffset="69353.05">12044 9377 0,'0'-21'0,"0"0"15,0-1-15,0 1 16,0 0-16,0 0 16,0 0-16,21 0 0,0-1 0,21 1 15,-20 21-15,20-21 0,0 0 0,1 21 16,20 0-16,-21 0 0,1 0 15,20 0-15,-20 21 0,-1 0 0,0 0 16,1 1-16,-22-1 0,21 0 16,-21 21-16,0-21 0,-21 22 0,0-22 15,0 21-15,0-21 0,0 22 0,-42-1 16,21-21-16,0 22 0,0-22 16,-1 0-16,1 0 0,0 0 0,21-42 31,0 0-16,0 0-15,0-22 0,0 22 0,21-21 16,0 21-16,1-22 0,-1 22 16,-21-21-16,21 0 0,0-1 0,21 22 15,-20-21-15,-1 21 0,0-22 16,0 22-16,0 0 0,0 21 16,1 0-16,-1 0 0,0 0 0,0 21 31,-21 0-31,0 0 0,0 1 15,0-1-15,0 0 0,0 0 16</inkml:trace>
  <inkml:trace contextRef="#ctx0" brushRef="#br0" timeOffset="69708.39">13144 9483 0,'127'21'31,"-105"-42"-31,-1 0 15,21 21-15,0-22 0,22 1 0,-22 0 16,1 0-16,-1 0 0,-21 0 16,0-1-16,0 1 0,-21 0 15,0 0-15,0 0 0,-21 0 16,0 21-16,-21 0 16,21 0-16,-22 0 0,1 21 0,0 0 15,-1 0-15,22 0 0,-21 0 0,21 1 16,-1-1-16,1 21 0,21-21 15,0 0-15,0 22 0,0-22 0,0 21 16,21-21-16,1 1 0,-1-1 16,21 0-16,0 0 0,1 0 0,-1-21 15,0 0-15,22 0 0,-22 0 16,22 0-16,-22 0 0,0 0 0,22-21 16,-22 0-16,22 0 0,-1 0 15,-20-1-15,20 1 0,1 0 16,-22-21-16,0 21 0,1-22 0</inkml:trace>
  <inkml:trace contextRef="#ctx0" brushRef="#br0" timeOffset="71398.63">14393 9356 0,'64'-43'16,"-43"-41"-16,-106 211 16,170-275-16,-85 126 0,0 1 0,-21 0 0,21 0 15,-43 21-15,22 0 0,0 0 16,0 0-16,-21 0 0,20 21 0,-20 0 16,0 0-16,21 1 0,-22-1 15,1 0-15,21 21 0,0-21 16,-22 43-16,43-43 0,0 21 15,0-20-15,0 20 0,0-21 16,0 0-16,0 0 0,21 1 0,1-22 16,-1 21-16,0-21 0,0 0 15,21 0-15,-20 0 0,20 0 0,-21-21 16,21-1-16,22-20 0,-43 21 16,0 0-16,0 0 0,22-1 15,-43 1-15,21-21 0,0 21 0,0 0 16,-21-22-16,0 22 0,0 0 15,0 0-15,0 42 32,0 0-17,-21 0-15,0 0 0,21 1 0,-21 20 16,0-21-16,-1 21 0,1 1 16,0-1-16,0 22 0,0-22 0,0 21 15,-1 1-15,1-1 0,0 1 0,21-1 16,0 1-16,0-1 0,0 22 15,0-21-15,0-1 0,0 1 0,0-1 16,0 1-16,0-1 0,0-21 0,0 1 16,0-1-16,0-21 0,0 0 15,0 1-15,0-44 16,21 1-16,0 0 16,1-21-16,-1-1 15,0 1-15,0-21 0,21 20 0,-20-20 16,20-1-16,0-20 0,-21 20 15,22-21-15,-22-20 0,21 20 0,-21 0 16,1 1-16,-1-1 0,0 0 0,-21 22 16,21-1-16,0-20 15,-21 41-15,0 22 0,0 0 0,0 0 16,0 0-16,0 42 16,0 0-1,0 21-15,0-21 0,0 1 16,0 20-16,0 0 15,0-21-15,0 22 0,0-1 0,0-21 16,0 22-16,0-22 0,0 0 16,21 0-16,1 0 0,-1-21 15,0 0-15,0 0 0,0 0 16,0-21-16,22 21 0,-22-21 0,0 0 16,21-22-16,-20 22 0,-1 0 0,21-21 15,-21 21-15,0-22 0,1 22 16,-1-21-16,-21 21 0,21-22 0,-21 22 15,21 0-15,-21 0 0,0 0 16,0-1-16,-21 22 16,0 0-1,0 22-15,-1-1 0,1 0 16,21 0-16,-21 0 0,21 0 0,-21 1 16,21 20-16,0-21 0,0 0 0,0 0 15,0 1-15,0 20 0,21 0 16,0-21-16,0 1 0,1-22 15,20 21-15,-21-21 0,21 0 16,22 0-16,-22 0 0,1 0 16,20 0-16,-21-21 0,1-1 15,-1 1-15,-21 0 0,22 0 0,-1 0 16,-21 0-16,0-22 0,0 22 16,1-21-16,-22 21 0,0-1 15,0 1-15,0 0 0,0 0 0,0 0 16,-22 21-1,1 0-15,0 21 0,21 0 0,-21 0 16,21 0-16,-21 1 0,21-1 16,0 21-16,0-21 0,0 43 15,0-22-15,0-21 0,21 0 0,0 1 16,-21-1-16,21 0 0,0 0 16,1-21-16,-1 0 0,0 0 0,0 0 15,0 0-15,0 0 0,1-21 16,20 21-16,-21-21 0,0 0 15,0-1-15,1 1 0,20-21 16,-21 21-16,0 0 0,0-1 0,1-20 16,-22 21-16,0 0 0,0-22 0,0 22 15,0 0-15,0 42 32,0 0-32,0 1 15,0-1-15,0 0 0,0 21 0,0-21 16,0 1-16,0-1 0,0 0 15,0 0-15,0 0 16,0 0-16,0 1 0,-22-22 31,1 0-31,0 0 0,0-22 16,0 22-16,0 0 16,21 22-1,0-1-15,0 0 16,21-21-16,0 21 15,21-21-15,-21 0 0,22 21 0,-22-21 16,21 0-16,1 0 0,-1 0 16,21 0-16,-20-21 0,-1 21 0,0-21 15,22 0-15,-22 0 0,1-22 0,-1 22 16,0-21-16,-21-1 0,22 22 16,-1-42-16,-21 20 0,22-20 15,-22 21-15,0-43 0,0 21 16,0 1-16,-21-1 0,0 22 0,0-21 15,0 20-15,0 22 0,0 0 0,0 0 16,0 0-16,0 42 16,-21 0-16,0 0 15,21 21-15,-21 1 0,21 20 16,0 1-16,-21-1 0,21-20 0,-22 20 16,22 1-16,0-1 0,0-21 15,0 22-15,0-22 0,0 1 0,0-1 16,0 0-16,0 1 0,0-22 0,0 0 15,0 0-15,22-21 16,-1 0-16,0 0 0,0 0 16,0 0-16,0-21 0,1 0 15,20 0-15,-21-1 0,21 1 0,-20-21 16</inkml:trace>
  <inkml:trace contextRef="#ctx0" brushRef="#br0" timeOffset="71616.39">16489 9081 0,'0'0'16,"-43"0"-16,22 21 0,0-21 0,42 0 15,0 0 1,22 0-16,20 0 0,1 0 0,-1 0 16,1 0-16,-1 0 0,1 0 15,-1 0-15,22 0 0,-22 0 0,22 0 16,-21-21-16,-1 21 0,1 0 0,-22-22 15,0 22-15,-21 0 0,1 0 16,-44 0-16,1 0 16</inkml:trace>
  <inkml:trace contextRef="#ctx0" brushRef="#br0" timeOffset="72448.14">6096 10774 0,'-21'-21'32,"21"0"-32,0-1 0,0 1 15,21 21 1,0 0-16,0 0 0,0 0 16,1 0-16,-1 21 0,21 22 15,-21-22-15,0 21 0,22 1 16,-22-22-16,0 42 0,0-20 0,0-1 15,-21 0-15,0 22 0,0-22 16,0 0-16,0 1 0,0-1 0,0 0 16,-21-20-16,21-1 0,-21 0 15,21 0-15,0-42 16,0 0-16,0 0 16,0-1-16,42-62 15,-20 20-15,-1 22 0,0 0 0,0-22 16,0 22-16,0-22 0,22-42 15,-22 43-15,0 21 16,0-22-16,0 22 0,1 21 0,-1-22 16,0 22-16,-21 0 0,21 21 15,0 0-15,-21 21 0,21 0 16,-21 0-16,22 1 0,-22-1 16,21 21-16,-21-21 0,0 22 0,0-1 15,0-21-15,0 21 0,0 1 16,0-1-16</inkml:trace>
  <inkml:trace contextRef="#ctx0" brushRef="#br0" timeOffset="72743.63">6837 11261 0,'0'0'0,"0"21"0,0 0 0,0 0 0,21-21 15,0 0-15,0 0 16,0 0-16,1-21 16,-1 0-16,0-21 0,0 20 0,21 1 15,-20-21-15,-1 21 0,21-22 16,-21 22-16,0 0 0,-21-21 0,0 21 15,22 21-15,-22-22 0,-22 22 16,1 0-16,0 0 16,0 22-16,0-1 0,-22-21 0,22 42 15,0-21-15,0 22 0,0-22 16,21 21-16,-21 0 0,21-20 0,0 20 16,0-21-16,0 0 0,21 22 15,0-22-15,0-21 0,0 21 16,22 0-16,-22-21 0,0 0 0,0 0 15,21 0-15,-20 0 0,-1 0 16,21 0-16,-21-21 0,0 0 0,1 0 16,-1 21-16</inkml:trace>
  <inkml:trace contextRef="#ctx0" brushRef="#br0" timeOffset="73240.42">7366 11240 0,'0'-22'16,"0"128"-16,0-190 0,0 41 0,0 1 0,0 21 16,0 0-16,0-22 0,0 22 15,0 0-15,0 0 0,21 0 0,0-1 0,-21 1 16,21 0-16,1 0 15,-1 21-15,0 0 0,0 0 0,0 0 16,0 0-16,22 0 0,-22 21 0,0 0 16,21 0-16,-20 1 0,-1-1 15,0 0-15,-21 0 0,0 21 0,0-20 16,0 20-16,0-21 0,0 0 16,0 0-16,0 1 0,-21-1 0,0 0 15,-1-21-15,1 0 0,0 0 16,0 0-1,21-21-15,0 0 16,0-1-16,0 1 0,0-21 0,0 21 16,21 0-16,-21-1 0,21 1 15,0 0-15,1 0 0,20 0 0,-21 0 16,0-1-16,22 1 0,-1 0 16,-21 0-16,21 0 0,1 21 0,-1-21 15,0 21-15,-20 0 0,20-22 0,-21 22 16,0 0-16,0 0 0,1 0 15,-22 22-15,0-1 0,0 0 0,0 0 16,0 0-16,0 0 0,0 1 16,0-1-16,0 0 0,-22 21 0,1-21 15,21 22-15,-21-22 0,21 0 0,0 0 16,-21 0-16,21 1 0,0-1 16,-21-21-1,21-21 1,0-1-16,0-20 15,0 21-15,21 0 0,-21 0 16,0-22-16,0 1 0,0 21 16</inkml:trace>
  <inkml:trace contextRef="#ctx0" brushRef="#br0" timeOffset="73388.56">8107 10626 0,'-21'-21'16,"42"42"-16,-42-64 0,21 22 0,-22 21 0,1 0 15,21 21 1,0 1-1,0-1-15,0 0 16,21 0-16,1 0 0,-1 0 16,0 1-16,-21-1 15,21-21-15,0 21 0</inkml:trace>
  <inkml:trace contextRef="#ctx0" brushRef="#br0" timeOffset="74203.77">8276 11113 0,'0'0'0,"21"21"0,64 0 32,-64-21-32,0 0 0,0 0 15,22-21-15,-22 21 0,21-21 0,1-1 16,-1 1-16,0 0 0,1 0 0,-1-21 16,0 20-16,-21 1 0,1-21 15,20 0-15,-42 20 0,0-20 0,0 0 16,0-1-16,0 1 0,0-21 15,-21 41-15,0 1 0,-1 21 16,1 0-16,0 21 16,0 1-16,0-1 0,21 21 0,0 0 15,-21 1-15,21 20 0,-22-20 0,22 20 16,0 1-16,0-1 0,0 22 16,-21-1-16,21-20 0,-21 21 15,0-1-15,21 1 0,-21 0 0,0-1 16,-1 22-16,1-21 0,0-1 15,0 22-15,-43 64 0,43-86 16,0 1-16,0 0 0,0-22 0,0 22 16,21-22-16,0-20 0,0-1 15,0 0-15,0-21 0,0 1 0,21-22 16,0 0-16,0 0 0,0-22 0,22 1 16,-1-21-16,0 0 0,1-1 15,-1 1-15,21 0 0,1-22 0,-22 1 16,22-1-16,-22 1 0,0-1 15,1 1-15,-1-1 0,-21-21 16,-21 22-16,0-22 0,0 22 0,-21-1 16,0 1-16,-21-1 0,-1 1 15,1 20-15,-22-20 0,22 21 0,-21-1 16,20 22-16,1-21 0,0 21 0,20-1 16,1 22-16,0-21 0,21 0 15,0 0 1,21 0-16,22 0 15,-22 21-15,21-22 0,0 1 16,1 0-16,20-21 0,22-1 16,-43 1-16,22 21 0,-22 0 15,0-22-15,-20 22 0,20 0 0,-21 0 16,0 0-16,0 0 0,1 21 0,-22-22 16,21 22-16,-21 22 31,-21-1-31,-1 0 15,22 0-15,0 0 0,0 0 0,-21 1 16,21-1-16,0 0 0,0 0 0,0 0 16,-21 0-16,21 1 0,0-1 15,0 0-15,0 0 16,0-42 0,0 0-1,21 0-15,-21-1 0,21 1 16,-21-21-16,0 21 0</inkml:trace>
  <inkml:trace contextRef="#ctx0" brushRef="#br0" timeOffset="74372.03">9271 10647 0,'0'-21'0,"0"0"0,-21 21 47,21 21-47,0 0 16,0 0-16,0 0 15,21 0-15,0-21 16,0 22-16,0-22 16,1 0-16</inkml:trace>
  <inkml:trace contextRef="#ctx0" brushRef="#br0" timeOffset="74624.12">9673 10732 0,'0'0'0,"21"0"0,-21-22 0,21 22 16,-21-21-16,0 0 15,0 0-15,-21 21 16,0 0-16,0 0 0,0 0 16,0 0-16,-1 21 0,1 0 15,0 0-15,0 1 0,0-1 0,0 0 16,-1 21-16,22 1 0,0-22 16,0 21-16,0-21 0,0 22 0,0 84 31,0-85-31,22-21 0,-1 0 0,0 0 15,21 1-15,1-1 0,-1-21 0,0 0 16,1 0-16,20 0 0,-21-21 16,22 21-16,-1-22 0</inkml:trace>
  <inkml:trace contextRef="#ctx0" brushRef="#br0" timeOffset="76316.22">10562 10837 0,'0'0'0,"0"-21"16,0-63-1,-21 62-15,0 22 0,0 0 16,-1 0-16,1 0 0,0 0 0,0 0 16,-21 0-16,20 22 0,1-1 0,-21 0 15,21 0-15,-22 21 0,22-20 16,0-1-16,0 21 0,0 0 0,0-20 16,21 20-16,0-21 0,0 21 0,0-20 15,0 20-15,0-21 16,0 0-16,0 0 0,21 1 0,-21-1 15,21-21-15,0 0 0,0 0 0,22 0 16,-22 0-16,0-21 0,21-1 16,-21 22-16,22-42 0,-22 21 0,0 0 15,21 0-15,-20-22 0,-1 22 16,0-21-16,0 21 0,-21-22 0,21 1 16,-21 21-16,21-22 0,-21 22 0,0 0 15,0 0-15,0 42 31,0 0-31,-21 0 0,21 1 16,-21 20-16,21-21 0,0 21 16,0-20-16,0 20 0,0 0 0,0 1 15,0-22-15,0 21 0,0-21 16,21 0-16,0 1 0,1-1 0,-1 0 16,0-21-16,0 0 0,21 0 15,-20 0-15,20 0 0,0-21 0,-21 0 16,22-1-16,-1 1 0,-21 0 0,22 0 15,-1-21-15,0 20 0,22-62 16,-43 41-16,21 1 0,-21 0 16,1-22-16,-1 22 0,0-22 15,0 22-15,-21-21 0,21 20 16,-21 1-16,0 21 0,0 0 0,0-1 16,-21 44-1,0-1-15,0 0 0,0 21 16,-22-21-16,22 22 0,0-1 15,21 22-15,-21-22 0,21 0 0,0 1 16,0-22-16,0 21 0,0 0 16,0 1-16,0-22 0,0 21 15,21 1-15,-21-22 0,21 0 0,0 0 16,22-21-16,-22 0 0,21 0 16,0 0-16,1 0 0,20 0 15,-20-21-15,-1 0 16,-21 0-16,21-1 0,-20 1 0,-1 0 15,21 0-15,-21 0 0,0-22 0,1 22 16,-1 0-16,0 0 0,-21-21 16,0 20-16,0 1 0,-21 21 31,0 21-31,-1 1 16,22-1-16,0 0 0,-21 0 0,21 0 15,0 0-15,0 1 0,-21 20 16,21-21-16,0 0 0,0 0 15,0 1-15,0-1 16,21 0-16,0-21 0,1 0 0,-1 0 0,0 0 16,0 0-16,0 0 0,22 0 15,-22 0-15,21-21 0,-21 0 16,22 21-16,-22-22 0,21 1 0,-21 0 16,0 0-16,1 21 0,20-42 15,-21 20-15,-21 1 16,-21 42 15,0-21-31,21 22 0,-21-1 0,21 0 16,0 0-16,0 0 15,0 0-15,0 1 0,0-1 16,21-21 0,21 0-16,0 21 0,-20-21 0,41 0 15,-21 0-15,1 0 0,-1 0 16,0 0-16,-20-21 0,-1 0 15,21 21-15,-42-22 0,21 1 0,-21 0 16,0 0-16,0-21 0,0 20 0,0 1 16,0 0-16,-21-21 0,0 21 15,0-1-15,-22 1 0,22 21 0,-21-21 16,0 21-16,-1 0 0,1 0 16,21 0-16,-22 21 0,22 0 0,0 1 15,0-1-15,21 0 0,-21 0 0,21 0 16,0 0-1,21 1-15,0-22 0,0 21 0,22-21 16,-22 0-16,21 0 0,0 0 16,1 0-16,-1 0 0,0 0 0,1 0 15,-1-21-15,-21 21 0,22-22 0,-22 22 16,21-21-16,-21 0 0,0 21 16,22-42-16,-22 42 0,0 0 15,0 0-15,0 0 16,-21 21-1,0 0-15,0 0 0,0 0 16,0 1-16,0-1 16,0 0-16,0 0 0,-21 0 15,21 0-15,-21-21 0,21 22 0,0-1 16,0 0 0,0-42 15,0 0-31,0-1 0,21 1 15,0 0-15,1 0 0,-22 0 16,42 0-16,-21-1 0,0-20 0,0 21 16,22-21-16,-22 20 0,21 1 15,1 0-15,-22 21 0,0 0 0,21 0 16,-42 21-16,0 22 16,0-22-16,0 0 0,0 21 15,0-21-15,0 1 0,-21 20 16,21-21-16,0 0 0,0 22 0,0-22 15,0 0-15,21 0 16,0-21-16,1 0 0,-1 0 0,0 0 16,0 0-16,0 0 0,0 0 15,22-21-15,-22 0 0,42-22 16,-41 22-16,-1 0 0,0 0 0,0-21 16,0 20-16,0-20 0,1 0 15,-22-1-15,0-20 0,0 21 16</inkml:trace>
  <inkml:trace contextRef="#ctx0" brushRef="#br0" timeOffset="76532.22">12446 10308 0,'0'0'0,"-21"0"15,0 0-15,-1 0 0,1 0 0,0 0 16,0 0 31,0 0-32,0 0 1,-1 0-16,1 21 0</inkml:trace>
  <inkml:trace contextRef="#ctx0" brushRef="#br0" timeOffset="76712.11">10985 10710 0,'0'0'0,"-21"22"0,21-1 15,0 0 1,21-21-16,22 0 0,-1 0 0,22 21 0,-1-21 16,1 0-16,20 0 0,-20 0 15,20 0-15,-20 0 0,-1-21 16,1 0-16,-22 21 0,22-21 0,-22-1 15,0 1-15</inkml:trace>
  <inkml:trace contextRef="#ctx0" brushRef="#br0" timeOffset="77179.6">15028 10753 0,'0'0'0,"64"-85"31,-64 64-31,0 42 31,0 0-31,-21 0 16,-1 1-16,1-1 0,21 0 0,-21 0 15,0 0-15,0 22 0,0-22 16,21 0-16,-22 0 0,1-21 0,21 21 16,0 0-16,-21 1 0,0-22 15,21 21-15,21-21 32,0-21-32,0 21 15,22-22-15</inkml:trace>
  <inkml:trace contextRef="#ctx0" brushRef="#br0" timeOffset="77492.47">15600 10647 0,'0'0'16,"21"-21"-16,0 21 0,-21-21 0,0-1 15,-21 22 1,0 0-16,-22 22 0,22-1 0,-21 0 16,0-21-16,-1 21 15,22 0-15,-21 0 0,21 1 0,-1-1 0,1 0 16,21 0-1,21 0-15,1-21 0,-1 21 16,0-21-16,21 0 0,1 22 0,-22-22 16,21 0-16,0 21 0,-20-21 15,-1 21-15,0-21 0,0 21 0,-21 0 16,0 0 0,-21-21-16,0 22 0,-22-22 15,22 0-15,-21 21 0,21-21 0,-22 0 16,1 0-16,21 0 0,-21 0 15,20 0-15,-20 0 0,21-21 0,0-1 16,0 1-16,-1 21 0,1-21 16,0 0-16</inkml:trace>
  <inkml:trace contextRef="#ctx0" brushRef="#br0" timeOffset="77679.69">15028 10414 0,'-21'-21'0,"42"42"0,-42-63 0,21 21 31,21 21 0,0 0-31,1 21 16,-1-21-16,0 21 0,0-21 16,0 0-16,0 0 0,1 0 15,-1 0-15</inkml:trace>
  <inkml:trace contextRef="#ctx0" brushRef="#br0" timeOffset="79337.03">17039 10647 0,'0'0'0,"0"-21"0,21 0 15,-21-1-15,0 1 16,0 0-16,0 0 0,0 0 0,0 0 16,0-1 15,0 44 31,0-1-62,0 0 0,0 21 16,0-21-16,-21 1 0,21 20 16,0-21-16,0 21 0,0 1 0,-21-22 15,21 0-15,-21 21 0,21-20 16,0-1-16,0 0 0,0 0 16,-21 0-16,21 0 0,-22-21 15,22-21 32,0 0-47,0 0 0,0 0 0,0 0 16,0-1-16,22-20 0,-1 21 15,-21-21-15,21-1 0,0 1 0,0 0 16,0-1-16,22 1 0,-22 21 16,0 0-16,21-1 0,-20 22 0,-1 0 15,0 0-15,0 0 0,-21 22 0,21-1 16,-21 21-16,21 0 15,-21-20-15,22 20 0,-22 0 0,0-21 16,0 22-16,0-22 0,0 21 0,0-21 16,21 1-16,-21-1 0,21-21 15,-21 21-15,21 0 0,0-21 16,0 0-16,1 0 16,-1 0-16,0-21 0,0 0 0,0 21 15,0-21-15,1-1 0,-1 1 16,21 0-16,-21-21 0,0 21 0,22-22 15,-22 1-15,0 21 0,0-22 16,0 1-16,1 0 0,-1 21 16,-21-1-16,0 1 0,21 21 15,-21 21 1,0 1-16,0 20 0,0-21 0,0 21 16,0 1-16,0-22 0,0 21 15,0-21-15,0 22 0,0-22 0,0 21 16,21-21-16,0 1 0,-21-1 15,21 0-15,1 0 0,-1-21 0,0 21 16,0-21-16,0 0 0,0 0 0,1 0 16,-1 0-16,21 0 0,-21-21 15,0 21-15,22-21 0,-22 0 0,0 0 16,21-1-16,-20-20 0,20 0 16,-21 21-16,0-22 0,0 1 15,1-22-15,-1 22 0,-21 0 0,21-1 16,-21 22-16,21 0 0,-21 0 15,0 0-15,0 42 16,0 0-16,0 21 16,0-20-16,-21 20 0,0 0 0,21-21 15,-21 22-15,21-1 0,0-21 16,0 22-16,0-1 0,0-21 0,0 0 16,0 0-16,0 1 0,21-1 15,0 0-15,0 0 0,0-21 0,0 0 16,1 0-16,-1 0 0,0 0 15,21 0-15,-21 0 0,1 0 16,-1-21-16,21 0 0,-21 0 0,0-1 16,1 1-16,-1-21 0,0 21 15,21-64-15,-21 43 0,1-1 16,-22 1-16,0 0 0,0-1 16,21 22-16,-21 0 0,0 0 0,0 0 15,0 42 1,0 0-16,0 0 0,0 0 0,0 22 15,0-22-15,0 21 0,-21 1 0,21-22 16,-22 21-16,22 0 16,0-20-16,0 20 0,0-21 0,0 0 15,0 0-15,0 1 0,22-1 16,-1 0-16,21 0 0,-21-21 0,0 0 16,22 0-16,-22 0 0,21 0 0,1 0 15,-1 0-15,0 0 0,22-21 16,-22 21-16,22-21 0,-22 0 0,21-22 15,1 22-15,-22 0 0,22-21 16,-22-1-16,0 1 0,1 0 0,-22-1 16,0 1-16,-21 21 0,0-22 15,-21 22-15,-21 21 0,20 0 16,-41 0-16,21 21 16,-1-21-16,1 22 0,21-1 0,-22 21 15,22-21-15,21 22 0,0-22 16,0 21-16,0-21 0,0 22 0,21-22 15,1 0-15,-1 0 0,-21 0 16,0 0-16,21 1 0,-21-1 0,0 0 16,0 0-16,-21-21 31,0 0-15,21-21-16,0 0 15,0 0-15,21-1 0,0 1 16,0-21-16,21 0 0,1-1 15,-1 1-15</inkml:trace>
  <inkml:trace contextRef="#ctx0" brushRef="#br0" timeOffset="79576.61">20214 10160 0,'21'-42'15,"-42"84"-15,63-127 0,-20 64 0,-22 0 16,0 42 0,0 0-16,0 1 0,0-1 15,0 21-15,0 0 0,0 1 0,-22 20 16,1 1-16,0-1 0,21-20 15,-21 20-15,0 1 0,0-22 16,21 21-16,-22-20 0,1-1 0,21-21 16,0 22-16,-21-22 0,21 0 15,-21 0-15,21 0 0,21-21 32,0 0-32,0-21 0,1 0 15,-1 0-15,0 0 0,0-1 16,0-20-16,0 21 0</inkml:trace>
  <inkml:trace contextRef="#ctx0" brushRef="#br0" timeOffset="79801">20066 10456 0,'0'0'0,"-21"0"16,-22 0-16,22 0 0,42 22 31,1-22-31,20 0 16,-21 0-16,21 0 0,1 0 0,-1 0 15,0 0-15,22 0 0,-22 0 0,1-22 16,-1 22-16,0 0 0,1 0 16,-22-21-16,0 21 0,0 0 0,0 0 15,0 0-15,-21 21 16,0 1 0,0-1-16</inkml:trace>
  <inkml:trace contextRef="#ctx0" brushRef="#br0" timeOffset="80005.25">21124 10943 0,'43'21'15,"-86"-42"-15,107 42 0,-43 1 0,0-22 16,0 0-16,0 0 0,1 0 62,-1 0-62,-21-22 16,-21 1 0,-1 21-1</inkml:trace>
  <inkml:trace contextRef="#ctx0" brushRef="#br0" timeOffset="95729.73">8403 13631 0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16:02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508 0,'0'-21'16,"-22"21"0,22 21-1,0 0 1,0 0-16,0 22 0,0-22 15,0 42-15,0-20 0,0 20 0,0 1 16,0-1-16,0 1 0,0-1 16,0 1-16,0-22 0,0 22 15,0-1-15,0-21 0,0 1 16,0-1-16,0 0 0,0 1 0,0-1 16,0-21-16,0 0 0,0 1 0,0-1 15,0 0-15,0-42 31,0 0-31,0-1 0</inkml:trace>
  <inkml:trace contextRef="#ctx0" brushRef="#br0" timeOffset="332.01">1714 635 0,'0'0'0,"-21"-106"31,42 106-15,1 0-16,20 21 16,-21 1-16,21-1 0,1 0 15,-1 21-15,0 1 0,1-1 16,20 21-16,-20-20 0,41 84 16,-41-85-16,-1 22 0,0-1 15,-21-21-15,22 1 0,-22-1 0,21 0 16,-21 1-16,1-22 0,-1 21 15,0-21-15,-21 1 0,0-1 0,21 0 16,-21 0-16,21-21 0,-21-21 31,0 0-15,0 0-16,0-1 0,0-20 0,0-21 16,0 20-16,0-20 0</inkml:trace>
  <inkml:trace contextRef="#ctx0" brushRef="#br0" timeOffset="600.72">2730 296 0,'-42'106'32,"21"-63"-32,21-1 0,-21 21 15,21-20-15,0 20 0,-21 1 16,-1-1-16,22 1 0,-21-1 0,21 1 15,0-1-15,-21-20 0,0 62 16,21-62-16,0-22 0,0 21 16,0-21-16,0 1 0,0-1 15,0 0-15,21-21 32,0-21-32,-21-22 15,0 22-15,0 0 0</inkml:trace>
  <inkml:trace contextRef="#ctx0" brushRef="#br0" timeOffset="1038.23">2836 1122 0,'0'0'0,"21"21"0,1-21 0,-1 0 15,0 0-15,0 0 16,0 0-16,0 0 0,-21-21 16,22 0-16,-1 21 0,0-21 15,0-1-15,0 1 0,0 0 16,1 0-16,-1 0 0,-21 0 16,0-22-16,0 22 0,0 0 0,0 0 15,0 0-15,0-1 0,0 1 16,-21 21-16,-1 0 15,1 0-15,0 21 16,0 1-16,21 20 0,-21-21 16,0 21-16,-1 1 0,22-1 15,-21 0-15,21 1 0,-21-1 16,21 0-16,-21-20 0,21 20 0,0-21 16,0 21-16,0-20 0,0-1 15,0 0-15,0 0 0,21-21 16,0 0-16,0 0 15,1 0-15,20 0 0,-21 0 0,21 0 16,1-21-16,-1 0 0,0 0 16,1-22-16,-22 22 0,21-21 0</inkml:trace>
  <inkml:trace contextRef="#ctx0" brushRef="#br0" timeOffset="1677.74">3598 868 0,'0'0'0,"0"-21"31,-21 21-31,21 21 16,0 0-16,0 0 0,0 0 0,0 1 15,0 20-15,0-21 0,0 21 16,0 1-16,0-22 0,0 21 0,0 1 16,0-22-16,0 21 0,0-21 15,0 0-15,0 1 0,0-1 0,0 0 16,0 0-16,21-21 31,0 0-31,1 0 16,-1-21-16,-21 0 0,21 0 0,0-1 15,0 1-15,-21-21 16,21 21-16,1-22 0,-1 1 0,-21 0 16,21 21-16,-21-1 0,21-20 15,-21 21-15,21 21 0,0 0 16,-21 21-1,0 0-15,0 0 0,0 22 16,22-22-16,-22 21 0,0-21 16,0 22-16,0-22 0,21 21 15,-21-21-15,0 1 0,21-1 0,0 0 16,-21 0-16,21 0 0,0-21 16,1 21-16,-1-21 0,0 0 0,21 0 15,-21 0-15,22 0 0,-1 0 16,-21-21-16,22 0 0,20-21 15,-21 21-15,-20-1 0,-1-20 16,0 0-16,-21-1 0,21 1 16,-21-21-16,0-1 0,0 22 0,0-1 15,-21-20-15,0 42 0,0-22 16,21 22-16,-22 0 0,1 0 0,0 21 16,0 0-16,0 0 15,-22 0-15,22 21 16,21 0-16,-21 0 15,21 1-15,0-1 0,0 0 0,0 0 16,0 0 0,21-21-16,0 0 0,1 0 15,-1 0-15,0 0 0</inkml:trace>
  <inkml:trace contextRef="#ctx0" brushRef="#br0" timeOffset="1964.67">5186 466 0,'-21'0'31,"21"21"-31,-22-21 16,22 42-16,-21-21 0,21 22 0,-21-22 15,21 42-15,0-20 0,0 20 16,0-20-16,-21 20 0,21 1 0,0-22 15,-21 21-15,21-20 0,0-1 16,0 0-16,0 1 0,0-22 0,-21 21 16,21-21-16,0 1 0,0-1 15,0 0-15,0-42 32,0 0-32,0-1 15</inkml:trace>
  <inkml:trace contextRef="#ctx0" brushRef="#br0" timeOffset="2585.71">4826 614 0,'-21'0'0,"42"0"0,-85-21 16,43 0-16,0 21 0,21-22 16,0 1-16,-21 21 0,21-21 0,0 0 15,0 0-15,21 0 16,0-1-16,0 1 0,1 0 0,20 0 15,0 21-15,1-21 16,-1 21-16,0 0 0,1 0 0,20 0 16,-21 0-16,1 21 0,-1 0 15,22 0-15,-22 22 0,0-1 0,1-21 16,-1 43-16,0-22 0,1 0 16,-22 22-16,21-22 0,-42 22 0,21-22 15,-21 21-15,0-20 0,0-1 16,0 0-16,0 1 0,0-1 0,0-21 15,0 0-15,0 1 0,0-1 0,0 0 16,-21-21-16,0 0 31,21-21-15,-21 0-16,21-1 0,0 1 16,0-21-16,0 0 0,0-1 15,0 1-15,0 0 0,0-22 0,0 22 16,0-22-16,21 1 0,21 20 15,-21-20-15,22-1 0,-1 22 0,0-21 16,1 20-16,-1 1 0,0 21 16,1 0-16,-1-1 0,0 1 15,1 21-15,-1 0 0,-21 21 0,22 1 16,-22-1-16,21 21 0,-21 0 16,0 22-16,1-1 0,-1-20 15,-21 20-15,0 1 0,0 20 0,0-20 16,0-22-16,0 22 0,-21-22 15,-1 22-15,1-22 0,21 0 0,0-21 16,-21 22-16,0-22 0,0 0 0,21 0 16,0 0-16,0 1 0,-21-22 15,21-22 1,0 1 0,0 0-16,0-21 0,0 21 0</inkml:trace>
  <inkml:trace contextRef="#ctx0" brushRef="#br0" timeOffset="3348.93">6943 974 0,'21'0'0,"0"0"0,0 0 15,0 0 1,0 0-16,-21-21 0,22-1 0,-1 1 15,-21 0-15,21 0 16,-21 0-16,21-22 0,-21 22 0,0 0 16,0 0-16,0-21 0,0 20 15,0 1-15,-21 0 0,21 0 16,-21 0-16,0 21 0,-1-21 16,1 21-16,0 0 0,0 0 15,0 21-15,0 0 16,-22 0-16,22 0 0,0 0 0,-43 43 15,43-22-15,0 1 16,0 20-16,0-21 0,21 1 0,0-1 16,-21 0-16,21 1 0,0-22 15,0 21-15,0-21 0,0 1 0,0-1 16,0 0-16,21 0 0,0 0 16,0-21-16,0 0 0,0 0 0,1 0 15,20 0-15,-21 0 0,21-21 0,1 21 16,-22-21-16,21 0 0,1 0 15,-22-22-15,21 22 0,-21-21 0,0-1 16,22 1-16,-43 0 16,21-1-16,0 1 0,-21-21 15,0 41-15,0-20 0,0 21 16,0 0-16,0 42 31,0 0-31,0 21 0,0-20 16,0 20-16,0 0 0,0 1 15,0-22-15,0 21 0,0-21 0,0 22 16,0-22-16,0 0 0,0 0 16,0 0-16,0 0 0,21 1 0,0-22 15,1 21 1,-1-21-16,0 0 0,0 0 0,0 0 16,22-21-16,-22-1 0,21 1 0,-21 0 15,0-21-15,22 21 0</inkml:trace>
  <inkml:trace contextRef="#ctx0" brushRef="#br0" timeOffset="3836.57">7832 699 0,'-22'0'16,"22"21"0,-21 0-16,21 0 15,0 0-15,0 0 0,0 22 0,0-22 16,0 0-16,0 21 0,0-20 15,0-1-15,0 0 0,0 0 0,0 0 16,0 0-16,0 1 0,0-1 0,0 0 16,0 0-1,0-42 17,0 0-17,0 0-15,0-1 0,0-20 16,0 21-16,0-21 0,0 20 0,0-20 15,0 0-15,0-1 16,21 22-16,1-21 0,-1 0 0,0 20 16,21-20-16,1 21 0,-22 0 15,21 0-15,0-1 0,22 1 0,-22 21 16,1 0-16,-1 0 0,0 0 16,1 21-16,-1 1 0,0 20 0,-21-21 15,1 21-15,-1 22 0,0-22 16,-21 1-16,0 20 0,0-21 0,0 22 15,0-22-15,-21 1 0,0-1 0,21 0 16,-22-21-16,1 22 0,-21-1 16,42-21-16,-21 0 15,0 1 1,-1-22 0,22-22-16,0 1 0,0 0 15</inkml:trace>
  <inkml:trace contextRef="#ctx0" brushRef="#br0" timeOffset="4571.14">1587 1630 0,'0'0'0,"-21"0"0,0-21 0,0 21 15,42 21 48,0-21-63,0 21 0,1-21 15,-1 0-15,0 21 0,21-21 16,1 0-16,-1 0 0,0 21 0,22-21 16,-22 22-16,22-22 15,20 0-15,-20 0 0,42 21 0,-22-21 16,43 0-16,-21 0 0,21 0 16,148 0-16,-127 0 0,22 0 15,-22 0-15,42-21 0,-20-1 16,401 1-16,-359 0 15,-22 0-15,1 21 0,21-21 16,-22 21-16,212-43 0,-211 43 16,-1-21-16,1 21 0,-1-21 15,-20 21-15,-1-21 0,0 0 16,1 21-16,-1-21 0,-21 21 0,0-22 16,0 22-16,-21-21 0,85 21 15,-106-21-15,-43 21 0,1 0 16,-1 0-16,-20 0 0,-22-21 15,0 21-15,0 0 0,-21-21 16,-21 21 0,-21 0-16,21 0 0,-22 0 15,1 0-15,0 0 0,-22 0 0,1 0 16,-1 0-16,-21 0 0</inkml:trace>
  <inkml:trace contextRef="#ctx0" brushRef="#br0" timeOffset="5440.74">2095 1969 0,'0'0'0,"-21"0"0,0 0 0,0 0 15,0 0-15,0 0 0,-22 0 16,22 0-16,0 0 0,0 0 16,0 0-16,-1 0 0,1-22 15,0 22-15,0 0 0,0 0 0,-22 0 16,22 0-16,0 0 15,42 0 32,0 0-47,22 0 0,-22 0 16,21 0-16,1 0 0,-1 0 0,0 0 16,1 0-16,20 0 0,1 0 15,-1-21-15,22 21 0,-1 0 16,22 0-16,21 0 0,-21-21 0,21 21 15,-21 0-15,21-21 0,21 0 16,0 21-16,0 0 0,1-21 16,-1 21-16,0 0 0,0-22 0,21 1 15,1 21-15,-1 0 0,-21-21 16,22 21-16,-22 0 0,21-21 0,-21 21 16,22 0-16,-22 0 0,0-21 15,0 21-15,-21 0 0,21 0 0,-21 0 16,21 0-16,-21-21 0,0 21 15,0 0-15,-21 0 0,0 0 0,0 0 16,-21 0-16,-1 0 0,1 0 16,0 0-16,-22-22 0,1 22 15,41 0-15,-83 0 0,20 0 0,-21 0 16,-42-21 46,0 21-62,0 0 16,-1 0-16,1 0 16,0 0-1,0 0 1</inkml:trace>
  <inkml:trace contextRef="#ctx0" brushRef="#br0" timeOffset="27976.01">783 2794 0,'0'21'109,"0"-42"16</inkml:trace>
  <inkml:trace contextRef="#ctx0" brushRef="#br0" timeOffset="28364">783 2709 0,'0'-21'0,"0"0"16,0 0 15,0 42 0,0 0-15,0 0-16,0 1 16,-21 20-16,21-21 0,0 21 0,-21-20 15,21 20-15,0-21 0,0 21 16,-21-20-16,21 20 0,-22-21 15,22 21-15,-21-20 0,21 20 16,0 0-16,-21-21 0,21 1 16,0-1-16,-21-21 0,21 21 0,-21-21 31,0 0-15,21-21-1,0 0-15,0-1 16,-22 1-16,22 0 0,0 0 0</inkml:trace>
  <inkml:trace contextRef="#ctx0" brushRef="#br0" timeOffset="29021.57">656 2900 0,'0'-21'47,"0"0"-31,0-1-16,21 22 16,0-21-1,1 0 1,-1 0-1,0 21-15,0-21 16,-21 0 0,21 21-16,0 0 0,1-22 15,-1 22-15,0 0 16,0-21-16,0 21 16,0 0-16,1 0 0,-1 0 15,0 0-15,-21 21 16,21 1-16,-21-1 0,0 0 0,0 0 15,21 0-15,-21 22 0,0-22 16,0 21-16,0-21 0,0 22 16,0-22-16,-21 21 0,21-21 0,0 22 15,0-22-15,-21 0 0,21 0 16,-21 0-16,21 0 0,0 1 0,0-1 31,0-42-15,0-1-1,0 1-15,0 0 0,21 0 16,-21 0-16,21 0 0,-21-1 0</inkml:trace>
  <inkml:trace contextRef="#ctx0" brushRef="#br0" timeOffset="29468.62">1185 2921 0,'0'21'0,"0"0"16,21-21 15,1 0-31,-1 0 0,0 0 0,0 0 16,0 0-16,0 0 0,22-21 15,-22 21-15,0-21 0,21 0 0,-20 21 16,-1-21-16,0 0 0,0 21 15,-21-22-15,0 1 0,0 0 0,0 0 16,-21 0 0,0 21-16,0 0 15,-1 0-15,1 0 0,-21 0 16,21 0-16,0 21 0,-22 0 16,22 0-16,0 0 0,0 1 0,0-1 15,21 0-15,0 0 0,0 0 16,0 22-16,0-22 0,0 0 0,0 0 15,0 0-15,0 0 0,0 1 16,0-1-16,21 0 0,0 0 16,0 0-16,0-21 15,0 0-15,22 0 0,-22 0 0,0 0 16,21 0-16,22-21 16,-43 0-16,21 0 0,-20 0 0,20-1 15,-21 22-15</inkml:trace>
  <inkml:trace contextRef="#ctx0" brushRef="#br0" timeOffset="30093.06">1926 2815 0,'0'0'15,"0"-21"-15,0 42 32,0 0-32,-21 1 15,21-1-15,-21 0 0,21 0 16,0 21-16,0-20 0,-21-1 0,21 0 15,-22 21-15,22-21 16,0 1-16,0-1 0,0 0 0,0 0 16,0 0-16,0 0 15,22-21 17,-1-21-32,0 0 0,0 0 15,0 0-15,-21 0 0,21-1 0,1 1 16,-1 0-16,-21 0 0,21 0 15,0 0-15,0-1 0,-21 1 0,21 0 16,1 21-16,-1 0 31,-21 21-15,0 0-16,0 1 0,0-1 0,0 0 16,0 0-16,0 0 0,0 0 15,0 1-15,0-1 0,0 0 16,0 0-16,21 0 0,-21 0 0,21 1 15,21-22-15,-20 0 0,-1 21 16,21-21-16,0 0 0,1 0 0,-1-21 16,0 21-16,1-22 0,20 1 15,-20 0-15,-1 0 0,0 0 16,-21-22-16,22 22 0,-22 0 0,0-21 16,-21-1-16,0-20 0,0 21 15,0 20-15,0-20 16,-21 21-16,0 0 0,0 0 0,-22-1 15,22 22-15,0 0 0,0 0 16,-22 0-16,22 0 0,-21 22 16,21-1-16,0 0 0,-1 0 15,1 0-15,21 0 0,0 1 16,0-1-16,0 0 0,21-21 16,1 0-16,-1 21 0,21-21 0,-21 0 15,22 0-15</inkml:trace>
  <inkml:trace contextRef="#ctx0" brushRef="#br0" timeOffset="30371.73">3365 2519 0,'0'0'0,"-21"0"15,0 0-15,21 21 16,-21 0-16,0 22 0,21-22 15,-21 21-15,21-21 0,0 22 16,-22-1-16,1 0 0,0 22 16,0-22-16,0-21 0,21 22 15,0-22-15,-21 0 0,21 21 16,-22-21-16,22 1 0,-21-1 0,21 0 16,0-42 30</inkml:trace>
  <inkml:trace contextRef="#ctx0" brushRef="#br0" timeOffset="30950.71">2942 2794 0,'0'0'0,"-21"-21"16,0 0-16,0 0 0,21-1 0,0 1 15,-22 0-15,22 0 0,0 0 0,0 0 16,0-1-16,22 1 15,20 0-15,-21 0 0,21 0 16,-20 0-16,20-1 0,0 1 16,1 21-16,-1 0 0,0 0 0,1 0 15,-1 0-15,0 21 0,1 1 16,-1-1-16,-21 21 0,21-21 0,-20 22 16,-1-1-16,-21 0 0,0 1 15,0-22-15,0 21 0,0 0 0,0 1 16,0-22-16,0 21 0,0-21 15,-21 1-15,21-1 0,-22 0 16,22 0-16,-21-21 0,21 21 0,-21-21 16,21-21 15,0 0-31,0 0 0,0 0 16,0-1-16,0 1 0,0-21 0,0 21 15,21-22-15,0 1 0,1 0 16,-1-1-16,0 1 0,21 0 15,-21-1-15,22 1 0,20 0 0,-20-1 16,-1 22-16,21 0 0,22 21 16,-43 0-16,1 0 0,-22 21 15,0 0-15,21 1 0,-42 20 16,22 0-16,-22 1 0,0-1 0,0 21 16,0-20-16,0-1 0,0 0 15,-22 1-15,1-1 0,0 0 0,-21 1 16,21-22-16,-1 21 0,-20-21 15,0 22-15,21-22 0,-1 0 16,22 0-16,-21-21 16,42-21 15,1 0-31,-1 21 0,0-21 0,0 0 16</inkml:trace>
  <inkml:trace contextRef="#ctx0" brushRef="#br0" timeOffset="31916.11">4678 2921 0,'0'0'0,"42"-127"32,-42 106-32,0 0 15,0 0-15,0-1 0,-42-20 16,21 42-16,-1 0 15,1 0-15,0 0 0,-21 0 0,21 0 16,-22 0-16,22 21 0,-21 0 16,21 1-16,-22-1 0,22 21 15,0-21-15,0 22 0,0-1 0,-1-21 16,1 21-16,0 22 0,21-43 16,0 21-16,0-20 0,0-1 15,0 0-15,0 0 0,0 0 0,21-21 16,0 0-16,1 21 0,-1-21 15,21 0-15,-21 0 0,0-21 0,22 21 16,-22-21-16,21 0 0,1 0 16,-22 0-16,21-1 0,22-41 15,-43 21-15,0 20 0,0 1 0,0-21 16,-21 21-16,0 0 16,0-1-16,0 1 0,-21 21 31,0 21-31,21 1 0,-21-1 0,0 0 15,-1 0-15,22 0 0,0 22 16,-21-22-16,21 0 0,0 0 0,0 21 16,0-20-16,0-1 0,0 0 0,0 0 15,21-21-15,1 21 0,-1 0 16,0-21-16,0 0 0,21 0 0,-20 0 16,20 0-16,0-21 15,1 0-15,-1 0 0,0 21 0,1-21 16,-1-22-16,-21 22 0,21 0 0,-20-21 15,-1 21-15,21-22 0,-42 22 16,21-21-16,0 21 0,-21-22 0,0 22 16,22 0-16,-22 0 0,0 0 15,0 42 1,0 0 0,0 0-16,-22 0 0,22 0 15,-21 22-15,21-22 0,0 0 16,0 21-16,-21-20 0,21-1 0,-21 21 15,21-21-15,-21 0 0,21 1 16,0-1-16,0 0 0,0 0 16,0 0-16,0 0 0,0-42 31,0 0-15,0 0-16,0 0 15,0 0-15,0-22 0,21 22 16,-21-21-16,21 21 0,0-22 0,0 22 15,22-21-15,-22-1 0,21 22 0,-21 0 16,22-21-16,-1 21 0,0 21 16,1-22-16,-1 22 0,0 0 15,1 0-15,-1 22 0,-21-22 0,22 21 16,-22 0-16,0 21 0,-21-21 16,0 22-16,0-22 0,0 21 0,0-21 15,0 22-15,-21-22 0,0 21 0,21-21 16,-22 1-16,1 20 0,0-21 15,-21 0-15,21 0 0,-1-21 32,1 0-32,21-21 15</inkml:trace>
  <inkml:trace contextRef="#ctx0" brushRef="#br0" timeOffset="44078.06">7133 2667 0,'0'-21'0,"-21"21"31,21 21-15,0 0-16,0 0 0,-21 1 16,21 20-16,0 0 15,0-21-15,0 1 0,0 20 16,0 0-16,-21-42 0,21 21 15,0 1-15,0-1 0,0 0 16,0 0 0,0-42 15,0 0-15</inkml:trace>
  <inkml:trace contextRef="#ctx0" brushRef="#br0" timeOffset="44520.8">7578 2646 0,'21'-21'0,"-42"42"0,42-63 16,-42 42-1,-1 0-15,1 0 16,0 0-16,0 21 0,0-21 15,0 21-15,-1 0 0,22 0 16,-21-21-16,21 21 0,0 1 16,0-1-16,0 0 15,21-21 1,1 21-16,-1 0 16,0-21-16,0 0 0,0 21 0,0-21 15,1 0-15,-1 22 0,-21-1 16,21-21-16,0 0 0,-21 21 0,0 0 15,0 0-15,0 0 16,-21 1 0,0-22-16,0 0 15,-22 21-15,22-21 0,0 0 16,0 0-16,0 0 0,-1 0 0,1 0 16,0 0-1,0 0-15,21-21 16,-21 21-16,21-22 0,0 1 15,0 0-15,-21 21 16,21-21-16,0 0 0,0 0 0</inkml:trace>
  <inkml:trace contextRef="#ctx0" brushRef="#br0" timeOffset="44752.69">7239 2371 0,'0'0'0,"-21"-21"31,21 42 32,0 0-63,0 0 15,21-21-15,-21 21 0</inkml:trace>
  <inkml:trace contextRef="#ctx0" brushRef="#br0" timeOffset="45352.94">9102 2794 0,'21'0'0,"-42"0"0,42-21 0,-21 0 16,0 0-16,0-1 15,0 1-15,0 0 0,0-21 16,0 21-16,-21-1 0,-22-20 15,22 21-15,0 0 0,0 0 16,0-1-16,-1 22 0,1 0 0,0 0 16,0 0-16,0 22 0,-22-22 15,22 21-15,0 21 0,-21-21 0,21 22 16,-1-22-16,1 21 0,0 0 16,0-20-16,21 20 0,0-21 0,-21 21 15,21-20-15,0-1 0,0 0 0,0 0 16,0 0-16,21-21 15,0 21-15,0-21 0,0 0 16,1 0-16,-1 0 0,0 0 0,42-42 16,-41 42-16,20-21 15,-21 0-15,21 0 0,-20-1 0,-1-20 16,0 21-16,0 0 0,0-22 16,-21 22-16,0 0 0,21 0 15,-21 0-15,0 42 16,0 0-1,0 0-15,0 0 0,0 1 0,-21 41 16,0-42-16,21 22 16,0-22-16,0 0 0,0 0 0,0 21 15,21-42-15,0 22 0,1-22 16,-1 0-16,0 0 16,0 0-16,0 0 0,0 0 15,1-22-15,-1 1 0,0 0 16</inkml:trace>
  <inkml:trace contextRef="#ctx0" brushRef="#br0" timeOffset="45868.64">10753 2540 0,'0'0'0,"0"-21"0,0 0 0,0 0 16,-22-43-16,22 43 0,0-21 15,0 20 1,-21 22 0,21 22-16,0-1 15,0 21-15,0 0 0,0 1 16,0 20-16,0 1 0,0-22 0,0 22 16,-21 20-16,0 43 0,0-42 15,21 21-15,-21-22 16,-1 22-16,-20 0 0,21-21 0,0 21 0,-22-1 15,22 1-15,0-21 0,-21 21 16,21-22-16,-43 128 16,64-148-16,-21-22 0,21 0 0,-21 1 15,21-22-15,0 0 0,0-63 32,0 20-32,21-20 15,0 0-15,-21-1 0,21-20 0,0-1 16,1-20-16,-22-1 0,21 22 15</inkml:trace>
  <inkml:trace contextRef="#ctx0" brushRef="#br0" timeOffset="46217.44">10520 2519 0,'-21'-42'0,"42"84"0,-42-106 0,-1 22 0,22 21 16,0 0-16,0-22 0,0 22 15,0 0-15,22 0 0,20 0 16,-21 0-16,0 21 0,22 0 16,-1-22-16,0 22 0,1 0 0,20 0 15,-21 0-15,22 22 0,-22-1 16,1 0-16,-1 0 0,0 21 16,1 22-16,-43-22 0,0 1 0,0-1 15,-22-21-15,1 21 0,-21 1 16,21-22-16,-43 21 0,22-21 15,-43 22-15,43-22 16,21-21-16,-43 21 0,43-21 16,0 0-1,42 0 1,0-21-16,0 21 16,1-21-16,20 0 0,0-1 15,-21 1-15</inkml:trace>
  <inkml:trace contextRef="#ctx0" brushRef="#br0" timeOffset="46686.17">11515 2286 0,'-22'0'32,"1"0"-32,0 21 0,0 0 0,0 1 15,21-1-15,-21 0 0,-1 21 16,-20 1-16,21-22 0,0 21 0,0 43 15,-1-43-15,22 0 16,-21 22-16,21-43 16,0 0-16,21 22 0,1-22 0,-1-21 15,0 0-15,21 0 16,-21 0-16,22 0 0,-22 0 0,21 0 16,1 0-16,-22-21 0,21 21 0,-21-22 15,22 1-15,-22 0 0,0 0 16,0-21-16,0 20 0,0-20 15,-21 21-15,0-21 0,0-1 0,0 1 16,0 0-16,0 20 0,-42-41 16,21 21-16,0 20 0,0 22 15,-1-21-15,1 21 0,0 0 0,-42 0 16,41 21-16,-20 1 0,21-1 16,-21 21-16,20-21 0,1 22 15,0-1-15,-21 0 0,42 1 0,-21-1 16,21 0-16,0 1 0,0 20 15,0-42-15,0 0 16,21 1-16,42 20 0,-42-42 16,43 0-16,-22 0 15,-21 0-15,22 0 0,-1-21 0,-21 0 16,22-1-16</inkml:trace>
  <inkml:trace contextRef="#ctx0" brushRef="#br0" timeOffset="47262.84">12023 2455 0,'0'-21'0,"0"42"0,0-63 0,0 21 16,0 42 0,0 0-16,-22 0 15,22 22-15,-21-22 0,0 21 0,0 1 16,21-22-16,-21 21 0,21-21 16,-21 22-16,21-22 0,0 0 0,0 0 15,0 0-15,0 0 0,0 1 16,0-1-1,21-21-15,0 0 0,0 0 16,0-21-16,0-1 0,1 1 16,20-21-16,-42 21 15,21 0-15,0-1 0,0-20 0,1 21 16,-22-21-16,42-1 0,-21 22 16,-21 0-16,21 21 15,-21 21 1,0 0-16,0 22 0,0-22 15,0 0-15,0 21 0,-21-21 16,21 1-16,0 20 0,0 21 16,0-41-16,0-1 0,0 0 15,21-21 1,0 0-16,1 0 0,-1 0 0,42 0 16,-42-21-16,22 21 15,-22-21-15,0-1 0,21 1 16,1-42-16,-22 20 0,0 22 0,-21-21 15,0 0-15,0-1 16,0-84-16,0 106 16,0 0-16,-21 0 0,0 0 15,0 21-15,-1 0 0,1 0 16,0 0-16,0 21 0,0-21 16,0 21-16,21 0 0,0 0 0,0 0 15,0 1-15,0 20 16,0-21-16,0 0 0,21-21 15,-21 21-15,21-21 0,0 0 0,0 0 16,0 0-16</inkml:trace>
  <inkml:trace contextRef="#ctx0" brushRef="#br0" timeOffset="47609.16">12785 2582 0,'21'0'16,"0"0"-1,0 0-15,0-21 16,0 0-16,1 21 0,-1-21 16,0 0-16,0 21 0,-21-21 15,21-1-15,0 1 0,-21 0 16,22 0-16,-22 0 0,0 0 16,-22 21-1,1 0-15,0 0 0,0 0 16,-21 0-16,20 21 0,1 0 15,0 21-15,0-21 0,0 22 0,0-22 16,21 21-16,0 1 0,-22-22 0,22 21 16,0-21-16,0 43 15,0-43-15,0 0 0,22-21 0,-22 21 16,21-21-16,0 0 0,21 0 16,-21 0-16,1 0 0,20 0 0,21 0 15,-41 0-15,41-42 16</inkml:trace>
  <inkml:trace contextRef="#ctx0" brushRef="#br0" timeOffset="47963.95">13229 2540 0,'0'0'0,"0"-42"0,0 21 15,0-1-15,0-20 0,0 21 16,0 0-16,0 0 16,21 21-16,0 0 15,1 0-15,-1 0 0,21 0 16,-21 0-16,22 0 0,-1 0 15,0 21-15,1 0 0,20 42 16,-21-41-16,1 20 0,-22-21 16,0 21-16,0-20 0,-21 41 15,0-42-15,0 0 0,-21 1 16,0-1-16,0 0 0,0 0 0,-1-21 16,1 21-16,-21-21 0,21 0 15,0 0-15,-1 0 16,1-21-16,21 0 15,0 0-15,0 0 0,0-1 16,0 1-16,0-21 0,0 21 0,0-22 16,21 22-16,1-21 0,-1 0 0,-21 20 15,21-20-15,0 21 0,0 0 16,0 0-16,1-1 0,-1 1 0,0 0 16,21 0-16,-21 21 15</inkml:trace>
  <inkml:trace contextRef="#ctx0" brushRef="#br0" timeOffset="49584.38">13885 2667 0,'-21'0'0,"42"0"0,-84 0 0,42 0 16,-1 0-16,1 0 16,21-21 15,21 21-31,22-21 0,-22 21 15,21-21-15,1 21 0,-1-22 16,21 1-16,-20 0 0,20 0 0,1 0 16,-1 0-16,1-22 0,63 1 15,-85 0-15,0 20 0,1-20 16,-1 21-16,-21-21 0,0 20 16,1-20-16,-22 0 0,0 21 0,0-43 15,0 22-15,0 21 0,-22-1 16,1-20-16,0 21 0,0 21 15,0-42-15,0 42 0,-1 0 16,1 0-16,0 0 16,-21 42-16,42 0 0,-21-21 15,-1 22-15,1-1 0,0 0 16,0 64-16,0-42 16,0-1-16,-1 1 0,1-1 0,-21 22 15,21-22-15,0 22 0,21 0 16,-22-22-16,1 22 0,-21 84 15,21-84-15,0 0 0,-1 20 16,1-20-16,21 0 0,-21-1 0,0 1 16,0 0-16,0 21 0,21-43 0,-22 22 15,1-1-15,0-20 0,21-1 16,0 1-16,0-22 0,-21 22 0,21-1 16,0-20-16,0-1 15,21-42-15,0 0 0,0 0 16,1-21-16,20 0 0,21-22 15,-20 1-15,20 0 16,-20-1-16,20-20 0,1 20 0,-1-20 16,43-85-16,-43 84 15,-20-20-15,-1-1 0,0 0 0,1 1 16,-22-22-16,0 21 0,-21-21 0,0 22 16,0-86-16,-21 86 15,0 20-15,-43-63 0,43 64 16,-21 20-16,21 1 15,-22 21-15,22 0 0,0-1 0,0 1 16,0 21-16,-1 0 0,1 0 0,21 21 16,0 1-1,0-1-15,21-21 0,1 21 16,-1-21-16,21 0 16,-21 0-16,0 0 0,22 0 0,20-21 15,-20 0-15,-1-1 16,-21 1-16,21 0 0,1 0 0,-1-21 15,43-22-15,-43 43 0,0-21 16,1 20-16,-22-20 0,21 21 16,1-21-16,-22 20 0,0 22 15,-21-21-15,0 42 32,0 1-32,-21-1 15,0 21-15,21-21 0,-22 22 16,22-22-16,-21 63 15,21-62-15,0 20 0,0 0 16,0-21-16,0 1 0,0-1 0,0 0 16,21 0-16,1 0 0,-1-21 0,0 0 15,21 0-15,1 0 16,-1 0-16,-21-21 0,21 0 0,1 0 16,-22 0-16,21-22 0,-21 22 15,22-21-15,-22-1 0,0 1 0,21-21 16,-20 41-16,-1 1 15,-21-21-15,0 21 0,0 0 16,0 42 15,0 0-31,0 0 0,-21 0 16,-1 0-16,22 22 0,-21-22 16,21 21-16,0 22 0,0-43 15,0 21-15,0-21 0,0 1 16,0-1-16,21 0 0,1 0 15,-1-21-15,0 0 0,0 0 0,0 0 16,0 0-16,1 0 0,20-21 16,-21 21-16,0-21 0,22-22 15,-22 22-15,21-21 0,0 0 16,-20-1-16,20 1 0,0 0 0,1-1 16,-22 1-16,0-22 0,21 22 15,-21 0-15,1-1 0,-22-20 0,0-1 16,0 22-16,0 21 0,0 0 15,-22 21 1,1 0-16,0 0 0,0 21 0,-21 0 16,20 21-16,1-20 0,0 20 15,-21 64-15,21-64 16,21 22-16,0-22 0,0 21 0,0-20 16,0 20-16,0-20 0,0-1 15,0 0-15,42 22 0,-21-43 16,0 0-16,0 0 0,1-21 15,20 0-15,0 0 0,-21 0 0,22 0 16,-1 0-16,0-21 0,-20 0 16,20 0-16,0 0 0,22-22 15,-22 1-15,-21 0 0,0 20 16,1-20-16,-22 21 0,21 0 0,0-43 16,-21 43-16,0 0 0</inkml:trace>
  <inkml:trace contextRef="#ctx0" brushRef="#br0" timeOffset="50476.83">974 4064 0,'0'-21'15,"0"42"-15,0-63 0,0 21 0,0-1 16,0 1-16,0 0 0,0 0 15,0 0-15,-22 0 16,1 21-16,0-22 0,-21 22 16,21 0-16,-1 0 0,-20 0 0,0 0 15,-1 22-15,1-1 0,0 0 16,-1 21-16,1 1 0,-21 84 16,41-64-16,1 1 15,0-1-15,21 1 0,0-1 0,0 1 16,0-1-16,21 1 0,0 41 15,1-41-15,20-22 0,-21-21 16,21 22-16,1-22 0,-1 0 16,0-21-16,1 0 0,-1 0 15,22 0-15,-22-21 0,21 0 0,-20-22 16,20 1-16,-20 21 0,20-21 16,22-43-16,-43 43 15,0-1-15,-20 1 0,-1 0 16</inkml:trace>
  <inkml:trace contextRef="#ctx0" brushRef="#br0" timeOffset="52080.12">1397 4360 0,'0'-21'0,"0"42"0,0-84 0,0 42 16,-21 21-16,0 0 16,-1 0-16,1 21 0,0-21 15,0 42-15,0-21 0,0 1 16,-1 20-16,22 0 0,0 1 0,-21-22 16,21 21-16,0 0 0,0-20 15,0 20-15,0-21 0,0 0 16,21 22-16,1-43 0,-1 21 0,21 0 15,-21-21-15,22 0 16,-1 0-16,0-21 0,1 0 0,-1 21 16,-21-22-16,21 1 0,1 0 15,-22 0-15,0 0 0,0-22 16,-21 22-16,0 0 0,0 0 0,0-21 16,0 20-16,-21-20 0,-21 21 15,21 0-15,-22 0 0,1-1 16,21 1-16,-22 21 0,1 0 15,0 0-15,21 0 0,-22 0 0,22 21 16,-21 1-16,42-1 0,-21 0 16,21 0-16,0 0 0,0 0 15,21-21-15,0 0 0,0 0 16,21 0-16,1 0 0,-1 0 16,0 0-16,1-21 0,-1 21 0,0-21 15,1 0-15,-1 21 0,0-21 16,-20 0-16,20-1 0,-21 22 0,21 0 15,-20-21-15,-1 21 0,0 0 16,0 21-16,0 1 0,-21-1 16,0 0-16,21 0 15,-21 21-15,0-20 0,0-1 0,0 0 16,0 0-16,0 0 0,0 0 16,0 1-16,0-1 0,0 0 15,0 0-15,0 0 16,-21-21-1,21-21 17,0 0-32,0 0 0,0 0 0,0-1 15,0-20-15,0 21 0,0-21 16,0 20-16,21 1 0,1-21 0,-1 0 16,0-1-16,0 43 15,0-21-15,0 21 0,1 0 0,-1 0 16,0 0-16,0 21 15,0 0-15,-21 1 0,0-1 0,21 21 16,1-21-16,-22 0 16,0 22-16,0-22 0,0 0 0,21 21 15,-21-20-15,0-1 0,0 0 16,0 0-16,21-21 16,0 0 15,0-21-31,-21 0 0,21 0 15,1-1-15,-1-20 0,-21 21 16,21 0-16,0-22 0,43-20 16,-43 21-16,0 20 0,0 1 15,0 0-15,0 0 0,1 21 16,-1 0-16,0 0 16,-21 21-16,0 21 15,0-20-15,0-1 0,0 0 0,0 21 16,0-21-16,0 1 0,0-1 15,0 21-15,0-21 0,0 0 0,0 1 16,21-1-16,-21 0 0,21-21 16,22 21-16,-22-21 0,21 0 15,-21 0-15,0 0 0,22 0 16,-22 0-16,21-21 0,-21 21 0,22-21 16,-22 0-16,21-1 0,-21 1 15,1 0-15,-1 0 0,0 0 16,0-22-16,-21 22 0,0-21 15,0 21-15,0 0 0,0-1 0,0 1 16,0 0-16,0 0 0,0 42 31,-21 0-15,21 0-16,-21 1 0,21 20 0,0-21 16,-21 0-16,21 0 0,0 22 15,0-22-15,0 0 0,0 0 0,0 0 16,-22 1-16,22-1 0,0 0 15,0 0-15,0 0 16,0-42 15,0 0-31,0 0 0,0 0 16,0-1-16,22 1 0,-22 0 16,0 0-16,0-21 0,21 20 0,0 1 15,-21-21-15,21 21 0,-21 0 16,21-1-16,0 1 0,-21 0 0,22 21 15,-1 0-15,0 0 16,0 21-16,-21 0 16,21 1-16,-21-1 15,0 0-15,21 0 0,1 21 0,-22-20 16,21-1-16,-21 0 0,0 0 16,21 21-16,0-20 0,-21-1 15,0 0-15,21-21 0,0 0 0,1 0 16,-1 0-16,0-21 15,0 21-15,0-21 0,-21-1 16,21 1-16,1 0 0,-1 0 16,0 0-16,0 0 0,0-22 0,0 22 15,1-21-15,-1 21 0,0-1 16,0 1-16,0 0 0,0 0 16,1 21-16,-1 0 15,-21 21-15,21-21 0,-21 21 0,0 0 16,0 1-16,0-1 0,0 21 15,0-21-15,0 0 0,0 1 16,0 20-16,0-21 0,21 21 16,-21-20-16,0-1 0,21 0 15,0 0-15,1-21 16,-1 0-16,0 0 16,0 0-16</inkml:trace>
  <inkml:trace contextRef="#ctx0" brushRef="#br0" timeOffset="53646.03">4614 4403 0,'0'0'0,"0"-21"0,0-85 32,0 85-32,0-1 0,-21 1 0,0 0 15,0 21-15,0 0 0,-22 0 16,22 0-16,-21 0 0,21 21 0,-1 0 15,-20 1-15,21-1 0,0 0 16,-22 21-16,22-21 0,0 22 16,0-1-16,21-21 0,0 22 0,-21-22 15,21 21-15,0-21 0,0 0 16,0 1-16,0-1 0,0 0 0,21 0 16,0-21-16,0 0 15,0 0-15,1 0 0,-1 0 0,0 0 16,0-21-16,21 0 0,-20 0 15,-1 21-15,0-22 0,0 1 0,0 0 16,0-21-16,1 21 0,-1-1 0,0-20 16,0 21-16,-21-21 0,21 20 15,0 1-15,-21 0 0,0 0 0,0 0 16,0 0-16,0 42 16,0 0-16,0 0 15,0 0-15,0 0 16,0 1-16,0 20 0,0-21 0,0 0 15,0 22-15,0-22 0,0 0 0,0 0 16,0 0-16,0 0 0,0 1 16,22-22-16,-1 21 0,0-21 0,21 0 15,-21 0-15,22 0 0,20 0 16,-20 0-16,-1 0 0,0-21 0,1 21 16,-1-22-16,-21 1 0,0 0 15,22 0-15,-22 0 0,-21 0 0,21-1 16,-21 1-16,0 0 0,0 0 0,0 0 15,0 0-15,0-1 0,0-20 16,-21 42 0,0 21-1,21 0-15,0 1 0,-22-1 16,22 0-16,-21 0 0,21 21 0,0-20 16,0-1-16,-21 0 0,21 0 15,-21 0-15,21 22 0,0-22 16,0 0-1,21-21 1,0 0-16,-21-21 16,21 0-16,1-1 0,-1 22 15,-21-21-15,21 0 0,0 0 0,-21 0 16,21-22-16,0 22 0,-21 0 16,0 0-16,22 0 0,-1 0 0,-21-1 15,21 22 1,0 0-16,-21 22 15,0-1-15,0 0 0,0 0 0,0 0 16,21 0-16,-21 1 16,21-1-16,1 0 0,-1 0 0,0 0 15,0 0-15,0 1 0,0-22 16,1 0-16,-1 21 0,21-21 16,-21 0-16,22 0 0,-22 0 15,0 0-15,0-21 0,21-1 16,-20 1-16,-1 21 0,0-21 0,0 0 15,0 0-15,0 0 0,1-1 16,-1 1-16,0-21 0,42 0 16,-41 20-16,-1 1 0,0 0 15,0 0-15,21 0 0,-20 21 0,-1 0 16,0 0-16,0 0 0,0 0 16,-21 21-16,21 0 15,-21 0-15,0 0 0,0 1 16,22-1-16,-22 0 15,21-21-15,-21 21 16,0-42 31,0 0-47,0 0 16,-21-1-16,-1 1 15,22 0-15,-21 0 0,0 0 16,0 21-16,0-21 15,0 21-15,-1 0 0,1 0 16,0 0-16,0 21 0,-21-21 16,20 21-16,1 0 0,0 21 0,-21-20 15,21-1-15,-1 21 0,1-21 0,0 22 16,0-22-16,21 21 0,0-21 16,0 22-16,0-22 0,0 0 0,0 0 15,0 0-15,21 0 0,0-21 16,0 0-16,1 0 0,20 0 0,-21 0 15,21 0-15,1 0 0,-22-21 16,21 21-16,1-21 0,-22 0 0,21 0 16,-21 0-16,0-1 0,22-20 15,-22 21-15,0-21 0,0 20 16,0-20-16,1 0 0,-1-22 0,0 22 16,0 0-16,0-22 0,-21 1 15,21 20-15,1-20 0,-1-22 16,-21 64-16,0 0 0,0 0 0,0-1 15,0 44 1,-21-1-16,-1 21 0,1 0 0,0 1 16,0 20-16,21-20 0,-21 20 15,0 1-15,-1-22 0,22 21 0,0-20 16,0 20-16,0-20 0,0-1 0,0-21 16,0 21-16,0-20 0,0-1 15,22 0-15,-1 0 0,21 0 0,-21-21 16,22 0-16,-1 0 0,0 0 15,22 0-15,-22 0 0,22-21 16,-1 21-16,-21-21 0,22 0 0</inkml:trace>
  <inkml:trace contextRef="#ctx0" brushRef="#br0" timeOffset="55308.47">8467 3916 0,'0'0'0,"0"-21"0,0 0 0,21 21 16,-21-22-16,21 1 0,-21 0 15,0 0-15,0 42 47,0 0-47,0 0 0,0 22 16,-21-1-16,21 0 0,-21 1 16,-1-1-16,22 22 0,0-22 0,-21 21 15,0-20-15,0 20 0,0-20 16,0-1-16,-1 0 0,1 1 15,-42-1-15,42 0 0,-1-21 16,1 1-16,0-22 0,21 21 16,-21-21-16,0 0 15,21-21 1,0-1-16,0 1 0,0 0 0,0 0 16,0 0-16,0-22 0,0 22 0,0-21 15,0 0-15,0-1 0,0-20 16,21 20-16,0 1 0,0 0 0,-21-1 15,21 22-15,1-21 16,-22 21-16,21 21 0,0 0 16,-21 21-1,0 0-15,0 21 0,0-20 0,0 62 16,0-41-16,0-1 16,0-21-16,0 21 0,0 1 0,21-22 15,-21 21-15,21-21 0,-21 1 0,21-1 16,-21 0-16,22 0 0,-1-21 15,21 0-15,0 0 0,-20 0 16,20 0-16,0 0 0,1 0 16,-1-21-16,0 0 0,1 21 0,-1-21 15,-21-1-15,21 1 0,1-21 0,-22 21 16,0 0-16,21-22 0,-42 22 16,22-21-16,-22 21 0,21-1 15,-21 1-15,0 0 0,0 0 16,0 0-16,-21 21 15,-1 0-15,22 21 16,-21 0-16,0 0 0,21 0 16,-21 22-16,21-22 0,0 0 0,0 21 15,0-20-15,0-1 0,0 0 16,0 0-16,0 0 0,0 0 0,0 1 16,21-1-16,0-21 0,22 0 15,-22 0-15,0 0 0,21 0 0,1 0 16,-22 0-16,21 0 0,0-21 0,-20 21 15,20-22-15,-21 1 0,21 0 16,-20 0-16,-1 0 0,0 0 16,0-43-16,-21 43 0,0 0 15,21-22-15,-21 22 0,0 0 16,0 0-16,0 0 0,-21 42 31,21 0-31,0 0 16,0 22-16,0-22 0,0 0 15,-21 21-15,21-21 0,-21 1 0,21-1 16,0 21-16,0 0 16,-21-42-16,21 22 0,0-1 15,0-42 17,21 21-17,-21-22-15,21 1 0,0 0 0,-21 0 16,21 0-16,0-22 0,-21 22 15,22 0-15,-1-21 0,0 21 0,0-1 16,0 1-16,-21 0 0,21 0 16,1 21-16,-1 0 15,-21 21 1,0 21-16,0-20 0,0-1 16,0 0-16,0 0 0,0 0 0,0 22 15,0-22-15,0 0 16,0 0-16,0 0 0,0 0 0,0 1 15,0-1-15,21-21 0,0 21 16,0 0-16,0-21 0,22 0 16,-22 0-16,21 0 0,-21 0 15,22 0-15,-1 0 0,22-21 0,-22 0 16,0 0-16,1 21 0,-1-22 0,0 1 16,1 0-16,-1 0 0,0-43 15,-21 43-15,1 0 0,-1-21 16,-21 21-16,21-1 0,-21-20 15,0 21-15,0 0 0,0 0 16,-21 21-16,0 0 0,-1 0 16,1 21-16,0 0 0,0 0 15,0 0-15,0 22 0,21-22 16,0 21-16,-22-21 0,22 22 0,0-22 16,0 0-16,0 0 0,0 0 15,0 0-15,22 1 0,-1-1 0,0-21 16,0 0-16,0 21 0,0-21 0,1 0 15,-1 0-15,0 0 0,21 0 16,-21 0-16,1-21 0,-1 0 16,0 21-16,-21-22 0,21 1 0,0 0 15,-21 0-15,0 0 0,21-43 16</inkml:trace>
  <inkml:trace contextRef="#ctx0" brushRef="#br0" timeOffset="55516.41">9948 3789 0,'0'0'0,"-42"21"32,42 0-32,-21-21 0,21 21 31</inkml:trace>
  <inkml:trace contextRef="#ctx0" brushRef="#br0" timeOffset="56069.3">12509 3852 0,'0'-21'0,"0"42"0,22-63 15,-22 21-15,21 0 0,-21 0 16,0-1-16,0 1 0,0 0 15,-21 21-15,-1 0 0,1 0 16,0 0-16,0 0 16,-21 0-16,20 21 0,1 0 0,-21 1 15,-22 41-15,43-21 0,-21 1 16,21-1-16,0 0 16,-22 22-16,22-22 0,21 22 0,0-22 15,0 0-15,0 22 0,0-43 0,0 21 16,0 1-16,0-22 0,21 0 15,0 0-15,1 0 0,20 1 0,-21-22 16,21 0-16,-20 0 0,20 0 16,0 0-16,-21 0 0,64 0 15,-43-22-15,1 1 0,20 0 16,-20 0-16,-1 0 0,0-22 0</inkml:trace>
  <inkml:trace contextRef="#ctx0" brushRef="#br0" timeOffset="56524.93">13123 3979 0,'0'-21'0,"0"42"0,0-63 16,-21 42-16,0 0 0,0 0 16,0 0-16,-1 0 15,-41 21-15,42 22 0,0-22 16,-1 21-16,1-21 0,21 22 0,-21-1 16,21-21-16,-21 21 0,21 1 15,0-22-15,0 42 0,0-41 16,21-1-16,0 0 0,0 0 15,1-21-15,20 0 0,-21 0 0,21 0 16,1 0-16,-1 0 0,0 0 16,1 0-16,-1-21 0,0 21 15,1-21-15,-1 0 0,0-1 0,-20 1 16,-1 0-16,0-21 0,0 21 16,-21-22-16,21 1 0,-21 0 0,0-1 15,0 1-15,0 0 0,-21-1 0,-21 1 16,21 21-16,-1 0 0,-20-1 15,21 1-15,0 21 0,-22 0 0,22 0 16,-21 0-16,0 0 0,20 0 16,-20 21-16,21 1 0,0-1 15,-22 21-15,43 0 0,-21 1 0,21-1 16,-21 0-16,21 1 0,0-1 0,0 0 16,0 22-16,0-43 15,0 0-15,21 0 0,0 1 16,1-1-16,20-21 0,-21 0 0,21 0 15,1 0-15,-1 0 0,0 0 16,1-21-16,-1-1 0,0 1 0</inkml:trace>
  <inkml:trace contextRef="#ctx0" brushRef="#br0" timeOffset="56784.69">13970 3789 0,'21'-21'0,"-42"42"0,63-63 0,-42 20 16,0 1-16,0 0 0,-21 21 31,0 42-15,21-20-16,-21-1 0,0 21 0,-1 0 15,22 1-15,-21-1 0,0 0 16,21 22-16,-21-22 0,21 1 0,0-1 16,-21 0-16,21 1 0,-21-22 15,21 21-15,0-21 0,0 0 0,0 1 16,0-1-16,0 0 0,21-21 31,0 0-31,0-21 0,0 0 16,0-22-16,22 22 0</inkml:trace>
  <inkml:trace contextRef="#ctx0" brushRef="#br0" timeOffset="57036.72">14372 3704 0,'0'0'0,"0"-21"0,0 0 0,0 0 15,0 42 1,-21 0 0,0 0-16,0 22 0,-1-22 0,1 21 15,0 0-15,0 22 0,0-22 0,21 1 16,-21 20-16,-1-21 0,1 1 16,-21 41-16,21-41 0,21-1 15,0-21-15,-21 0 16,21 1-16,0 20 0,21-42 15,0 0 1,0 0-16,0 0 0,0-21 16,1 0-16,-1-1 0,0 1 0</inkml:trace>
  <inkml:trace contextRef="#ctx0" brushRef="#br0" timeOffset="57424.69">14436 4128 0,'0'84'16,"21"-63"0,0-21-1,0 0-15,0 0 0,0 0 16,1 0-16,-1 0 0,21-21 0,-21 0 16,0 0-16,22 21 0,-22-21 0,-21 0 15,21-1-15,-21 1 0,21-21 16,-21 21-16,0 0 0,0-1 0,0 1 15,0 0-15,-21 21 16,0 0-16,0 0 0,0 0 16,-22 21-16,22-21 0,0 21 15,-21 22-15,20-22 0,1 21 16,-21-21-16,21 22 0,0-22 0,-1 21 16,22 1-16,0-22 0,-21 21 15,21-21-15,0 0 0,0 1 0,0-1 16,0 0-16,21 0 0,-21 0 15,43-21-15,-22 0 0,0 21 0,43-21 16,-22 0-16,0 0 0,-21 0 16,22-21-16,-1 0 0,0 0 15,1 0-15,-1 0 0</inkml:trace>
  <inkml:trace contextRef="#ctx0" brushRef="#br0" timeOffset="58936.72">15240 4043 0,'0'0'0,"0"-21"0,0 0 0,0-1 15,0 1-15,0 0 16,-21 21-16,0 0 0,-1 0 16,1 0-16,0 21 0,0 0 0,0 1 15,0 20-15,-1-21 0,1 0 0,0 22 16,0-1-16,0-21 0,0 21 16,21 1-16,0-22 0,0 21 0,0-21 15,0 1-15,0 20 0,0-21 16,21 0-16,0 0 0,0-21 15,0 0-15,22 0 0,-22 0 16,21 0-16,0 0 0,1 0 16,-22 0-16,21 0 0,1-21 0,-1 0 15,0 0-15,-21 0 0,22-22 16,-1-20-16,0 21 0,-20-1 16,-1 1-16,0 0 0,0-22 0,0 22 15,-21-22-15,21 22 0,1 0 16,-22-1-16,21 1 0,0 0 0,0 20 15,-21 1-15,0 0 0,0 0 16,0 0-16,0 42 31,0 0-31,-21 0 0,21 22 0,-21-22 16,0 21-16,-1 0 0,1 22 0,21-22 16,-21 22-16,0-22 0,0 22 15,0-22-15,21 21 0,0-20 0,-22-1 16,22-21-16,0 22 0,0-22 15,0 21-15,22-21 0,-1-21 0,-21 21 16,42-21-16,-21 22 0,0-22 16,1 0-16,20 0 0,-21 0 0,0-22 15,22 1-15,-22 21 0,21-21 16,-21 0-16,0 0 0,22 0 16,-22-22-16,0 22 0,0 0 0,0-21 0,1-1 15,20 22-15,-42-21 16,21 21-16,-21-22 0,21 22 0,-21 0 15,-21 21 1,0 21 0,21 0-16,-21 0 0,0 1 0,-1 20 15,1-21-15,21 43 16,-21-43-16,21 21 0,0-21 0,0 0 16,0 1-16,0-1 0,0 0 15,0 0-15,21 0 0,22-21 16,-22 0-16,0 0 0,0 0 15,21 0-15,-20 0 0,41-21 16,-21 0-16,1 0 16,-1 0-16,0-1 0,-20 1 15,41-42-15,-21 42 0,-20-22 16,-1 22-16,0-21 0,-21 21 16,0-1-16,0 1 0,-21 21 15,0 21 1,-1 1-16,1-1 15,21 0-15,-21 0 0,0 21 16,0-20-16,21-1 0,0 21 16,0-21-16,0 0 0,0 1 0,0-1 15,0 0-15,0 0 0,0 0 0,21 0 16,0-21 0,0 0-16,0 0 0,1 0 0,-1 0 15,0-21-15,0 21 0,0-21 16,0 0-16,1 0 0,-1 0 0,0-1 15,-21 1-15,0 0 0,0-21 16,0 21-16,0-22 0,0 22 0,0 0 16,0 0-16,-21 0 0,0-1 15,-1 1-15,1 21 0,0 0 16,0 0-16,0 0 16,42 0-1,0 0 1,0 0-16,0 0 0,22 0 15,-22 0-15,0 0 0,21-21 0,1 21 16,-22 0-16,21 0 0,-21 0 16,1 0-16,20 0 0,-21 0 0,0 21 15,0-21-15,1 21 0,-1 1 16,0-1-16,0 0 0,-21 0 0,21 0 16,-21 0-16,0 1 0,0-1 15,0 0-15,0 0 0,0 21 16,-21-20-16,0-22 0,21 21 0,0 0 15,-21 0-15,0-21 0,21 21 16,-22-21-16,22 21 16,-21-21-1,21-21 17,0 0-32,0 0 15,0 0-15,0 0 0,21-22 0,1 22 16,-1-21-16,0 21 0,21-22 15,-21 1-15,22 0 0,-1-1 0,0 1 16,1 21-16,20 0 0,-20-1 16,-1 1-16,43 21 15,-43 0-15,-21 21 0,0 1 0,-21-1 16,0 21-16,0 0 0,0 1 16,0-22-16,0 21 0,0 1 0,-21-1 15,0-21-15,0 21 0,0-20 16,-1-1-16,-20 21 0,21-42 0,0 21 15,0 0-15,-1-21 0,22 22 16,-21-22-16,0 0 16,21-22-16,0 1 15,0 0-15,0 0 16,-21 0-16</inkml:trace>
  <inkml:trace contextRef="#ctx0" brushRef="#br0" timeOffset="59130.61">16954 3683 0,'0'0'0,"-21"0"0,0 0 15,21-21-15,-21 21 16,0 0 0,0 0 15,-1 0-31,1 0 15,0 0-15,0 0 0</inkml:trace>
  <inkml:trace contextRef="#ctx0" brushRef="#br0" timeOffset="59304.51">15579 3874 0,'0'0'0,"0"21"0,0 0 15,21-21 1,0 0-16,0 0 0,21 0 16,-20 0-16,20 0 0,0 0 0,22 0 0,-22 0 15,22 0-15,-22-21 16</inkml:trace>
  <inkml:trace contextRef="#ctx0" brushRef="#br0" timeOffset="59805.21">18288 3620 0,'0'0'15,"-21"42"17,0-21-32,-1 21 15,1 1-15,0-1 0,0 0 0,0 22 16,0-1-16,-1 1 0,1 21 0,0-43 16,0 21-16,0 1 0,0-22 15,-1 1-15,1-1 0,0 0 0,21 1 16,0-22-16,0 0 0,0 0 15,21-42 17,-21 0-32,21 0 15,-21-1-15,22 1 0,-22-21 0,0 0 16</inkml:trace>
  <inkml:trace contextRef="#ctx0" brushRef="#br0" timeOffset="61968.72">17970 3916 0,'0'0'0,"0"-42"0,0-1 0,0 1 0,-21 0 15,21 20-15,0-20 0,0 0 16,0 21-16,0-22 0,21 22 0,1 0 16,-1 0-16,0 0 0,21-1 15,-21 1-15,22 21 0,-1 0 0,0 0 16,1 0-16,-1 21 0,22 1 16,-22-1-16,0 0 0,1 21 0,-1 1 15,21 20-15,-41-21 16,-22 1-16,0-1 0,0 0 15,-43 1-15,22-1 0,-21 0 16,-1-20-16,-20 20 0,21-21 16,-22 21-16,1-20 0,20-1 0,1 0 15,0 0-15,-1-21 0,22 0 0,0 0 16,0 0-16,0 0 0,-1 0 16,1-21-16,21 0 0,0 0 15,0-1-15,0 1 0,0 0 16,0 0-16,21 21 31,-21 21-31,22-21 0,-22 21 0,0 22 16,0-22-16,21 0 0,-21 0 15,21 43-15,-21-43 0,21 21 16,-21-21-16,0 0 0,21 1 16,-21-1-16,21 0 0,1 0 0,-1 0 15,0 0-15,0-21 16,21 0-16,-20 0 0,-1 0 0,21 0 15,-21 0-15,22 0 0,-1 0 0,0 0 16,1-21-16,-22 0 16,21 21-16,0-21 0,1 0 0,-1 0 15,-21-1-15,0-20 0,22 21 16,-22-21-16,0 20 0,-21-20 0,21 21 16,-21-21-16,21 20 0,-21 1 15,0 0-15,-21 21 31,0 21-31,0 0 0,21 1 0,-21 20 16,21-21-16,-21 0 0,21 22 16,-22 20-16,22-42 0,0 22 15,0-22-15,0 0 0,0 0 16,22 0-16,-1-21 16,0 0-16,0 0 0,0 0 15,0 0-15,1 0 16,-1 0-16,21-21 0,-21 0 0,0 21 15,1-21-15,-1 0 0,0-1 16,0-20-16,0 21 0,0-21 0,1 20 16,-22-20-16,21 0 0,0 21 0,-21-1 15,21-20-15,-21 21 16,0 42 0,-21 0-1,0 0-15,21 22 0,-21-22 0,21 0 16,0 21-16,0-20 0,-22 20 15,22-21-15,0 0 0,0 0 16,0 1-16,0-1 0,0 0 16,22-21-16,-1 21 0,0-21 0,0 0 15,0 0-15,0 0 0,1 0 0,-1 0 16,21 0-16,-21 0 0,22 0 16,-22-21-16,21 0 0,-21 21 0,22-21 15,-22-1-15,21 1 0,-21 0 16,0-21-16,1 21 0,-1-22 0,-21 22 15,0 0-15,21 0 0,-21 0 16,0-1-16,-21 44 31,0-1-31,21 0 16,0 0-16,-22 0 0,1 22 0,0-22 16,21 0-16,0 0 0,-21 0 15,21 0-15,-21 1 0,21-1 16,-21 0-16,21-42 47,21 0-47,0-1 15,0 1-15,-21 0 0,21 0 16,0 0-16,-21-22 0,22 22 16,20-42-16,-21 42 0,0-1 15,0 1-15,1 0 16,-1 0-16,0 21 0,0 0 0,0 0 15,-21 21 1,21 0-16,-21 0 0,0 22 16,0-22-16,0 0 0,0 21 15,-21-20-15,21-1 0,-21 21 0,21-21 16,0 0-16,0 1 0,0-1 16,0 0-16,21 0 15,0-21-15,1 0 16,-1 0-16,0 0 0,0 0 15,0 0-15,0 0 0,1-21 0,-1 0 16,0 0-16,0 21 16,0-22-16,-21 1 0,21 0 0,1-21 15,-22-1-15,21 1 16,-21 21-16,21-21 0,-21 20 0,0 1 16,0 0-16,0 42 31,-21 0-31,21 1 0,-21-1 0,21 0 15,0 0-15,-22 21 0,22-20 16,-21-1-16,0 0 0,21 0 16,0 0-16,0 0 0,-21 1 0,21-1 15,-21 0-15,21-42 47,21 0-31,0 21-16,-21-22 0,21 1 15,-21 0-15,21 0 0,1-21 0,-22 20 16,21 1-16,0 0 0,-21 0 16,21 0-16,-21 0 0,21-1 0,0 22 31,-21 22-15,0-1-16,0 0 0,0 0 15,0 21-15,0-20 0,0-1 0,0 0 16,0 0-16,0 0 0,0 0 15,0 1-15,0-1 0,0 0 16,22 0-16,-1-21 0,0 0 16,0 0-16,0 0 15,0 0-15,1 0 0,-1 0 0,21 0 16,-21 0-16,0 0 0,1-21 16,20 0-16,-21 0 0,21-1 15,-20 1-15,-1-21 0,0 21 16,0 0-16,0-22 0,-21 22 0,0 0 15,0 0-15,21 0 0,-21-1 0,0 1 16,-21 21 0,21 21-16,-21 1 15,0 20-15,21-21 0,-21 0 16,21 22-16,-21-22 0,21 0 0,0 21 16,-22-21-16,22 1 0,0-1 15,0 0-15,0 0 0,22-21 16,-1 0-1,0 0-15,0 0 16,0 0-16,0-21 0,1 0 16,-1 0-1,0-1-15,0 1 0,-21 0 0,21 0 16,0-21-16,1 20 0,-1-20 16,0 21-16,-21 0 0,21 0 0,-21-1 15,21 22-15,-21 22 16,0-1-16,0 0 15,0 0-15,0 0 0,0 22 0,0-22 16,0 0-16,0 0 0,0 0 16,0 0-16,0 1 0,0-1 0,0 0 15,0-42 17,0 0-17,0-1-15</inkml:trace>
  <inkml:trace contextRef="#ctx0" brushRef="#br0" timeOffset="63605.15">339 5990 0,'0'0'0,"0"21"0,21-21 16,0 0-16,21 0 15,-21 0-15,22 0 0,-1 0 16,22 0-16,-22-21 0,0 0 16,22 0-16,-22 0 0,0-22 15,22 22-15,-22 0 0,1-21 16,-1 21-16,0-1 0,1-20 0,-1 21 16,-21 0-16,0-22 0,0 22 15,-21 0-15,0 0 0,0 0 16,0 0-16,0-1 0,0 1 0,0 0 15,-21 0-15,0 0 0,0 21 16,0 0-16,0 0 0,-1 0 16,1 0-16,0 0 0,0 21 15,0 21-15,0 1 0,-1-1 0,1 21 16,0 22-16,0-21 0,0 20 16,0 1-16,-1 0 0,22 20 15,0-20-15,0 21 0,0 0 0,-21 0 16,21-22-16,0 22 0,-21-21 15,21 21-15,0-1 0,0 1 0,-21 0 16,21-21-16,0 21 0,0-22 16,0 1-16,0 0 0,0-22 0,0 1 15,0-1-15,0 1 0,21-22 16,0 0-16,0-21 0,1-21 16,-1 0-16,0-21 0,0 21 15,43-63-15,-43 20 16,21 1-16,-21-21 0,22-1 15,-1 1-15,0-22 0,1 0 0,-1 1 16,-21-1-16,21 0 0,-20 1 16,-22 20-16,0-21 0,0 22 15,0-1-15,-43-20 0,22 20 0,-21 22 16,-1-22-16,-20 1 0,21 21 16,-1-1-16,-20 22 0,20-21 0,-20 21 15,21-1-15,-1 1 0,1 21 16,21 0-16,-22-21 0,22 21 15,0 0-15,0 0 0,42 0 32,21-21-32,-20 21 0,20-21 15,0 0-15,1 21 0,-1-22 16,21 1-16,1 0 0,-1 0 0,1 0 16,-1 0-16,1-1 0,-1 1 15,-20 0-15,20-21 0,-20 21 16,-1-1-16,-21 1 0,0 0 0,0 21 15,1-21-15,-22 0 0,-22 21 32,1 0-17,0 21-15,0 0 0,0 0 0,0 0 16,21 1-16,-22 20 0,1 21 16,21-20-16,0-1 15,0-21-15,0 22 0,0-1 0,0-21 16,0 21-16,0-20 0,21-1 15,1 0-15,-1 0 0,0-21 0,21 0 16,-21 0-16,22 0 0,-22-21 16,21 0-16,-21 21 0,22-21 0,-22-22 15,0 22-15,21 0 0,-20 0 16,-1-22-16,0 22 0,-21 0 0,0-21 16,0 21-16,0-1 15,0-20-15,0 21 0,-21 0 0,21-22 16,-21 22-16,-1 0 0,-20 21 15,21 0-15,0 0 0,0 0 16,-1 0-16,-20 0 0,21 0 0,0 0 16,0 21-16,-1 0 0,1-21 15,21 22-15,0-1 0,0 0 0,0 0 16,21 0 0,1 0-16,-1-21 0,21 0 0,-21 0 15,22 22-15,-22-22 0,21 0 16</inkml:trace>
  <inkml:trace contextRef="#ctx0" brushRef="#br0" timeOffset="63988.66">2053 6160 0,'0'-22'16,"0"-41"0,0 42-16,0 0 15,0-1-15,21 1 16,-21 0-16,21 21 0,1-21 15,-1 21-15,0 0 0,0 0 16,0 0-16,0 0 0,1 21 16,20 0-16,-21 0 0,0 1 0,0-1 15,1 21-15,-22 22 16,0-43-16,0 21 0,0-21 16,0 22-16,-22-22 0,1 0 0,0 21 15,0-21-15,21 1 0,-21-1 16,21-42 15,0-1-31,0 1 0,0 0 0,0 0 16,0 0-16,21 0 0,-21-22 15,0 22-15,21 0 0,0 0 0,0-22 16,1 22-16,-22 0 0,21 0 16,0 21-16,0-21 0,0 0 0,0 21 15,22-22-15,-22 22 16,21 0-16,-21-21 0</inkml:trace>
  <inkml:trace contextRef="#ctx0" brushRef="#br0" timeOffset="64452.17">3895 5821 0,'0'0'16,"0"-21"-16,0-22 0,0 22 0,0-21 16,0 21-16,0 0 0,0-1 0,0 1 15,0 0-15,0 42 16,0 0-1,0 22-15,0-1 0,0 0 16,0 22-16,0-22 0,0 22 16,0-1-16,0 1 0,0 20 0,-22-20 15,1 21-15,0-1 0,21 22 16,-21-21-16,0-1 0,0 1 0,-1 21 16,1-21-16,0 20 0,0-20 15,0 21-15,0-21 0,21 20 0,-22-20 16,1-21-16,0 20 0,21-20 0,-21-1 15,21-20-15,-21 20 0,21-21 16,0 1-16,0-22 0,-21 0 0,21-42 31,0 0-31,0-22 0,0 1 16,21 0-16,-21-1 0,21-20 0,-21-1 16,21-20-16</inkml:trace>
  <inkml:trace contextRef="#ctx0" brushRef="#br0" timeOffset="64822.93">3683 5969 0,'0'-21'0,"0"42"0,0-63 16,0 21-16,0-1 0,0 1 0,0 0 16,0 0-16,42 0 0,-21 0 15,1-1-15,20 1 0,0 0 16,1 0-16,-1 21 0,0 0 0,1 0 15,-1 0-15,0 21 0,1-21 0,-1 42 16,0-20-16,-21 20 16,43 43-16,-64-43 0,0 0 15,0-21-15,0 22 0,-21-1 16,0-21-16,-22 22 0,22-22 0,-21 0 16,21 21-16,-22-21 0,22-21 15,-21 22-15,21-1 0,-1-21 0,1 0 16,0 0-16,0 0 0,0 0 0,21-21 31,0-1-31,21 22 16,0-21-16,0 21 0,0-21 15,1 0-15,-1 0 0,21 21 16,-21-21-16,22-1 0,-22 1 0</inkml:trace>
  <inkml:trace contextRef="#ctx0" brushRef="#br0" timeOffset="65237.71">4720 5779 0,'-21'0'32,"0"21"-32,0 0 15,-1 0-15,1 0 0,0 0 16,0 22-16,0-1 0,0-21 16,-1 22-16,1 41 0,21-63 15,0 22-15,0-22 0,0 21 16,0-21-16,0 1 0,0-1 0,0 0 15,21 0-15,1-21 0,-1 0 16,21 0-16,0 0 0,-20 0 0,20 0 16,0-21-16,1 0 0,-1 21 15,0-21-15,1-1 0,41-20 16,-63 21-16,22-21 0,-22 20 0,0-20 16,-21 21-16,0-64 15,0 64-15,0-21 0,0-1 0,-21 22 16,0-21-16,-22 21 0,1 21 15,21-21-15,-21 21 0,-1 0 16,1 0-16,0 21 0,-1 0 0,1-21 16,0 21-16,20 0 0,-20 22 15,0-1-15,42-21 0,0 0 16,0 22-16,0-22 0,0 0 16,42 0-16,-21 0 0,0-21 15,22 0-15,-1 0 0,22 0 16,-22 0-16,0 0 0</inkml:trace>
  <inkml:trace contextRef="#ctx0" brushRef="#br0" timeOffset="66048.55">5715 5800 0,'0'-21'0,"0"42"0,0-64 16,-42 43-1,20 0 1,1 0-16,0 0 0,-21 22 0,21-1 15,-1 0-15,-20 0 0,21 0 16,0 0-16,21 1 0,-21-1 0,21 0 16,0 0-16,0 0 0,0 0 0,0 1 15,21-1 1,0-21-16,0 0 0,21 0 0,-20 0 16,-1 21-16,21-21 0,-21 0 15,0 0-15,22 21 0,-22-21 16,-21 21-16,21 0 0,-21 1 15,-21-1 1,0-21-16,0 21 0,-22-21 0,22 0 16,-21 0-16,21 21 0,-22-21 0,1 0 15,0 0-15,20 0 0,-20 0 16,21 0-16,0 0 0,0-21 0,-1 0 16,1 21-16,0-21 0,0-1 15,21 1-15,-21 0 0,21 0 0,0 0 16,0 0-16,0-1 0,0 44 47,21-1-47,0 0 15,-21 0-15,21 0 0,-21 0 0,21 1 16,1-1-16,-22 0 0,21 0 0,0 0 16,0 0-16,0 1 0,0-22 15,43 21-15,-22-21 0,1 0 16,-1 0-16,0 0 0,22 0 15,-22 0-15,22-21 0,-22-1 0,21 1 16,-20 0-16,63-21 0,-64 21 16,0-1-16,1-20 15,-1 21-15,-21-21 0,0-1 0,0-20 16,1 20-16,-1 1 0,-21-21 16,21-1-16,-21 22 0,0-22 0,0 22 15,0 0-15,0-1 0,0-20 16,0 42-16,-21 21 15,0 21-15,-1 0 16,22 0-16,-21 21 0,21 1 16,-21-1-16,21 22 0,-21-22 0,0 21 15,21 1-15,0-22 0,0 22 16,-21-22-16,21 0 0,-22 1 16,22-1-16,0 22 0,0-43 0,0 21 15,0-21 1,0 0-16,22-21 0,-1 0 15,0 0-15,0 0 0,0 0 16,0-21-16,1 0 0,-1 21 16,0-21-16,-21 0 0,21-22 15,-21 22-15,21 0 0,-21-21 0</inkml:trace>
  <inkml:trace contextRef="#ctx0" brushRef="#br0" timeOffset="66240.89">6075 5821 0,'0'0'0,"-43"0"0,22 21 0,21 0 16,0 0 0,21-21-1,1 0-15,-1 0 0,0 0 0,0 0 16,21 0-16,-20 0 0,20 0 16,0 0-16,-21-21 0,22 21 0,-22-21 15,0 21-15,0-21 0,22 21 16,-43-21-16,21 0 0,0 21 0</inkml:trace>
  <inkml:trace contextRef="#ctx0" brushRef="#br0" timeOffset="67192.71">6540 5948 0,'0'0'0,"-21"0"0,0 0 0,0 0 15,21-21 1,-21 21-16,21-21 0,0-1 0,0 1 16,0 0-16,0 0 15,21 0-15,0 0 0,0 21 16,22-22-16,-1 22 0,-21-21 0,21 21 16,1 0-16,-1 0 0,0 0 15,1 0-15,-1 21 0,0 1 0,-20-1 16,20 21-16,-21-21 15,0 0-15,0 22 0,-21-22 0,0 0 0,0 21 16,0-20-16,0-1 0,0 0 16,0 0-16,-21 0 0,0 0 15,0 1-15,0-1 0,0 0 16,-1-21-16,1 0 16,0 0-1,21-21-15,0 0 16,0-1-16,0 1 15,21 0-15,0-21 0,1 21 0,-1-22 16,0 22-16,0-21 0,21-1 16,-20 22-16,-1-21 0,21 21 15,-21 0-15,22-1 0,-22 1 0,0 0 16,21 21-16,1 0 16,-22 0-16,0 21 0,-21 0 15,21 22-15,0-22 0,-21 0 16,0 21-16,0-20 0,0 20 0,0-21 15,0 21-15,0-20 0,0 20 16,0-21-16,0 0 0,0 0 0,0 1 16,0-1-16,0-42 62,0-1-62,21 22 0,-21-21 0,22 0 16,-1 0-16,0-21 0,-21 20 0,21-20 15,0 21-15,0-21 0,1 20 16,20-20-16,-21 21 0,0-21 0,22 20 16,-1 1-16,-21 21 0,21 0 15,1 0-15,-22 0 0,42 0 16,-41 21-16,-1 1 0,0-1 16,0 21-16,-21-21 0,0 22 0,0-22 15,0 21-15,0-21 0,0 43 16,0-43-16,-21 0 0,0 0 15,21 0-15,0 1 0,-21-1 0,-1-21 16,22 21-16,-21-21 0,42 0 47,1 0-47,-1-21 0,0 21 0</inkml:trace>
  <inkml:trace contextRef="#ctx0" brushRef="#br0" timeOffset="68156.39">8721 5842 0,'0'-42'31,"0"84"-31,0-105 0,0 41 0,0 1 16,-22 21-16,1-21 0,0 21 15,0 0-15,0 0 0,0 0 0,-1 0 16,-20 0-16,21 0 0,0 21 0,0-21 15,-22 21-15,22 22 0,0-22 16,0 0-16,0 21 0,-1-20 0,1 41 16,21-21-16,-21-20 15,21-1-15,0 0 0,0 21 0,0-21 16,0 1-16,21-1 0,0-21 16,1 0-16,-1 0 0,21 0 15,-21 0-15,0 0 16,1 0-16,-1-21 0,21 21 0,-21-22 15,0 1-15,1 0 0,20 0 16,-21 0-16,0 0 0,0-1 0,1-20 16,-22 21-16,21-21 0,-21 20 15,0 1-15,0 0 0,0 0 0,0 0 16,0 0-16,-21 42 31,21 0-31,-22 0 0,22 0 0,0 0 16,0 1-16,-21-1 0,21 21 0,0-21 15,0 0-15,0 1 16,0-1-16,0 0 0,21 0 0,-21 0 0,22-21 16,-1 21-16,0-21 0,0 0 15,0 0-15,22 0 0,-22 0 16,21 0-16,-21 0 0,22 0 0,-1 0 16,-21-21-16,21 21 0,-20-21 0,-1 0 15,0 0-15,0 21 0,0-43 16,0 22-16,-21 0 0,0 0 0,0 0 15,0 0-15,0-1 0,0-20 16,0 63 15,-21 0-15,21 1-16,0-1 0,-21 0 0,21 0 16,0 0-16,0 0 0,0 1 0,0-1 15,0 0-15,0 0 0,-21 0 16,21 0-16,-21 1 0,21-1 15,0-42 32,0-1-47,0 1 16,0 0-16,0 0 0,0 0 16,21-22-16,-21 22 0,21-21 0,0 0 15,22 20-15,-22-20 16,0 0-16,42-22 0,-20 43 15,-22 0-15,21 0 0,-21 21 0,1 0 16,-1 0-16,21 0 16,-21 21-16,-21 0 0,21 21 0,1-20 15,-22 20-15,0-21 0,0 21 0,0-20 16,0 20-16,0-21 0,0 21 0,0-20 16,0-1-16,0 0 0,-22 21 15,1-21-15,21 1 0,-21-1 16,0-21-16,0 0 15,21-21 17</inkml:trace>
  <inkml:trace contextRef="#ctx0" brushRef="#br0" timeOffset="69196.83">10774 5779 0,'0'21'16,"0"0"-16,21-21 15,0 0-15,0 0 16,0 0-16,1-21 0,-1 21 15,0-21-15,21-1 0,-21 1 16,22 0-16,-22 0 0,21 0 0,-21 0 16,1-1-16,-1 1 0,0-21 15,0 21-15,-21 0 0,0-22 0,0 22 16,0 0-16,0 0 0,0 0 16,0-1-16,-21 22 15,21 22-15,-21-1 16,21 0-16,0 21 0,0-21 15,0 22-15,0-1 0,-21 22 0,21-22 16,0 0-16,-22 1 0,22-1 0,0 0 16,0 1-16,0-1 15,0 0-15,0 1 0,0-22 0,0 21 16,0-21-16,-21 0 0,21 1 16,0-1-16,0 0 0,-21-21 15,0 0-15,0 0 16,0 0-16,-1 0 0,1 0 15,-21-21-15,21 0 0,0-1 0,-22 1 16,22 0-16,-42-21 0,41 21 16,1-1-16,0 1 15,0 21-15,0-21 0,0 21 16,-1 21 0,22 0-1,0 1-15,0-1 0,0 0 0,22 0 16,-1-21-16,0 21 0,0 0 15,0 1-15,0-22 0,1 21 0,62-21 16,-41 0-16,-1 0 0,0 0 16,1 0-16,20 0 0,-21 0 15,22 0-15,-22 0 0,22-21 0,20-1 16,-20 1-16,-22-21 16,-21 21-16,22 0 0,-1-22 0,-21 1 15,0 0-15,1-1 0,-22 1 16,0 0-16,21-22 0,-21 22 15,0-1-15,0-20 0,0 21 0,0 20 16,0-20-16,0 21 0,0 0 16,0 0-16,0 63 31,0-21-31,-21 21 0,21 1 0,-22-1 16,22 0-16,0 22 0,-21 21 15,0-22-15,0-21 0,21 1 16,0-1-16,0 0 0,0-20 0,-21 20 15,21-21-15,0 0 0,0 0 16,0 1-16,21-22 16,0 0-16,0 0 0,0 0 15,1 0-15,-22-22 16,21 1-16,0 0 0,-21 0 0,21 0 16</inkml:trace>
  <inkml:trace contextRef="#ctx0" brushRef="#br0" timeOffset="69385.06">11493 5736 0,'0'0'0,"0"21"31,0 1-31,22-22 16,-1 0-16,0 0 15,0 0-15,21 0 0,-20 0 0,-1 0 16,0 0-16,21 0 0,-21-22 0,1 22 15,-1-21-15,21 0 0,-21 21 16</inkml:trace>
  <inkml:trace contextRef="#ctx0" brushRef="#br0" timeOffset="72052.69">13547 5969 0,'21'0'15,"-21"-21"-15,21 21 0,0-21 16,-21 0-16,21 21 0,0-22 16,-21-20-16,22 42 0,-1-21 15,-21 0-15,0 0 0,0-1 16,0 1-16,0 0 0,0 0 0,0 0 16,0-22-16,0 22 0,0 0 15,0 0-15,0 0 0,-21 0 0,-1-1 16,1 22-16,0 0 0,0 0 15,-21 0-15,20 0 0,-20 0 16,0 22-16,21-1 0,-22 0 0,1 21 16,0-21-16,20 22 15,-20-1-15,21 0 0,-21 43 16,20-43-16,22 1 0,0-22 0,0 21 16,0-21-16,0 1 0,0-1 15,0 0-15,22 0 0,-1-21 0,0 0 16,21 21-16,-21-21 0,1 0 15,20 0-15,0 0 0,1 0 0,-22-21 16,21 21-16,0-21 0,1 0 0,-1 0 16,-21-1-16,22 1 0,-22 0 15,0 0-15,0-21 0,-21 20 0,21-20 16,-21 0-16,0 21 0,0-22 16,0 1-16,0 21 0,0 0 15,0-22-15,0 22 0,-21 63 31,21-20-31,0-1 16,0 21-16,-21 0 0,21-20 16,0 20-16,-21 0 0,21 1 0,0-22 15,0 21-15,0-21 0,0 22 16,0-22-16,21 0 0,0 0 0,-21 0 16,21-21-16,0 0 0,1 21 0,-1-21 15,21 0-15,22 0 16,-22 0-16,-21 0 0,21-21 15,1 0-15,-1 0 0,-21 0 0,22 0 16,-1-1-16,-21 1 0,21-21 16,-20 0-16,-1 20 0,0-41 0,0 21 15,-21-1-15,0 1 0,21-22 16,0-20-16,-21 41 0,0 1 16,0 21-16,0 0 0,0 0 15,0-1-15,0 44 16,0-1-1,0 21-15,-21-21 0,21 22 16,-21-1-16,21 0 0,-21 1 0,21 20 16,0-21-16,0 1 15,-21-1-15,21 0 0,0 43 16,0-64-16,0 0 0,0 22 0,21-43 16,-21 21-16,21 0 0,0-21 15,0 0-15,22 0 0,-22 0 0,0 0 16,0 0-16,22 0 0,-22 0 15,21-21-15,-21 0 0,0 0 0,1-1 16,20 1-16,-21-21 0,0 21 0,0-22 16,1 1-16,-1 0 0,0-22 15,-21 22-15,21 0 0,0-22 16,-21 22-16,0-1 0,21 1 0,-21 0 16,22 21-16,-22-1 0,0 1 15,0 0-15,0 42 16,0 0-1,-22 1-15,1 20 0,21 0 0,0 1 16,-21-1-16,21 21 0,-21-20 16,21-1-16,-21 0 0,21 1 15,0-1-15,0 0 0,0 1 0,0-22 16,0 0-16,0 0 0,0 22 16,21-22-16,0-21 15,0 0-15,0 0 0,1 0 16,-1 0-16,21 0 0,-21-21 0,22 21 15,-22-22-15,0 1 0,21 0 16,-21 0-16,1 0 0,20 0 16,-21-1-16,0 1 0,-21-21 0,21 21 15,-21-22-15,0 22 16,0 0-16,-21 21 16,21 21-1,-21 0-15,0 1 0,0-1 16,21 21-16,0-21 0,-21 0 0,21 1 15,-22 20-15,22-21 0,0 0 16,0 0-16,0 22 16,22-22-16,20 0 15,-21-21-15,0 0 0,22 0 16,-22 0-16,21 0 0,-21 0 0,22 0 16,-1 0-16,-21 0 0,21-21 15,1 0-15,-22 21 0,21-21 0,-21-22 16,1 22-16,-1 0 0,0-21 0,0-1 15,-21 1-15,0 0 0,0-1 16,0 1-16,0 0 0,0-1 0,0 22 16,-21-21-16,0 21 0,-22 21 15,22 0-15,-21 0 0,21 0 16,-22 0-16,1 21 0,21 0 16,-21 0-16,20 21 0,1 1 15,0-22-15,0 21 0,0 1 0,21-1 16,0-21-16,0 21 0,0 1 15,0-22-15,0 0 0,21 21 0,0-20 16,0-1-16,22 0 0,-22-21 16,21 21-16,22-21 0,-22 0 15,0 0-15,1 0 0,-22 0 16,21 0-16,-21 0 0,64 0 16,-64-21-16,0 0 0,22 0 0,-22-1 15,0 1-15,0-21 0,0 21 16,0-22-16,1 22 0,-1-21 0,-21 21 15,0 0-15,21-1 0,-21 1 0,0 0 32,0 42-17,-21-21-15,0 21 0,21 1 16,0-1-16,-22 0 0,1 0 0,21 0 16,-21 22-16,21-22 0,0 0 0,0 0 15,0 0-15,0 0 16,0 1-16,0-1 0,21-21 15,0 0-15,1 0 0,-1 0 16,0 0-16,21 0 0,-21 0 16,1 0-16,-1 0 0,0-21 15,21-1-15,-21 1 0,1 0 16,-1 0-16,0 0 0,0-22 0,0 22 16,0 0-16,1-21 0,-1 21 15,-21-1-15,0 1 0,0 42 31,0 1-31,-21-1 16,21 0-16,0 0 0,-22 0 0,22 0 16,-21 1-16,21 20 0,0-21 15,0 0-15,0 0 0,0 1 0,0-1 16,0 0-16,21 0 0,1-21 16,-1 0-16,0 0 0,0 0 15,0 0-15,0 0 0,22 0 0,-22 0 16,0 0-16,0 0 15,0-21-15,1 0 0,20 0 16,-42-1-16,21-20 0,-21 21 16,0 0-16,0-22 0,0 22 15,0-21-15,0 0 0,0 20 0,0 1 0,-21-21 16,0 42-16,-22-21 16,43 0-16,-21 21 0,0 0 15,21 21-15,0 0 16,0 0-16,21 0 15,0 0-15,1-21 0,-1 22 0,0-22 16,0 21-16,21-21 0,-20 0 16,20 0-16,0 0 0,-21 0 0,22 0 15,-1 0-15,0 0 0,-20-21 16,20-1-16,0 22 0,1-21 0,-1 21 16,0-21-16,-21 21 0,22-21 15,-22 21-15,0-21 0,-21 0 16,0-1-1,0 1-15,0 0 16,-21 21 0,0 0-1,0 21-15,-1-21 16,1 21-16,0 1 0,0-22 16,-21 21-16,20 0 0,1 0 0,0 0 15,0 0-15,0 1 0,0-1 16,21 0-16,0 0 0,0 0 15,0 0-15,0 1 16,21-22-16,0 21 0,0-21 0,0 0 16,0 21-16,1-21 0,-1 21 0,0-21 15,0 0-15,-21 21 0,0 0 16,0 1-16,0-1 16,-21-21-1,0 0-15,0 21 16,-1-21-16,1 0 0,0 0 0,0 0 15,-21 0-15,20 0 0,1 0 16,0 0-16,0 0 0,0 0 16,0 0-16,21-21 15,0 0-15,0-1 0</inkml:trace>
  <inkml:trace contextRef="#ctx0" brushRef="#br0" timeOffset="72897.56">18076 5842 0,'0'0'16,"0"-21"-16,0 0 15,0 0-15,0-22 16,0 22-16,0 0 0,43 0 0,-22-22 16,0 22-16,21 0 0,1 0 15,-1 0-15,-21 0 0,21 21 0,1 0 16,-22 0-16,0 0 0,21 0 15,-42 21-15,0 0 0,0 21 16,0-21-16,0 22 0,-21-1 16,0 0-16,0 1 0,0-22 0,0 21 15,-1 1-15,22-22 0,0 21 0,-21-21 16,21 0-16,0 1 0,0-1 16,21-21-16,1 0 15,20 0-15,-21 0 0,21 0 0,1 0 16,41 0-16,-20-21 15,-22 21-15,22-22 0,-22 1 0,0 0 16,1 0-16,-1-21 0,-21 20 16,0-20-16,22 21 0,-22-21 0,-21-1 15,21 22-15,-21 0 0,0-21 16,21 20-16,-21 1 0,0 0 16,-21 21-1,0 21-15,0 0 0,21 1 16,-21 20-16,21 0 0,-22-21 15,22 22-15,-21-1 0,21 0 0,0 22 16,-21-22-16,0 1 0,21-1 16,-21 0-16,21 22 0,-21-22 15,21 106-15,0-84 0,0 20 16,0 43-16,0-42 0,0-21 16,-22-1-16,22 1 0,0-22 15,-21 21-15,21 1 0,-21-22 0,21 1 16,-21 20-16,0-42 0,0 22 0,-1-22 15,-20 21-15,21-42 16,-21 21-16,-1 0 0,1-21 0,-22 0 0,22 0 16,0 0-16,-22-21 0,22 0 15,0 0-15,-1-21 0,-20 20 16,20-20-16,22 0 0,-21-1 0,21-20 16,0 21-16,21-1 0,0-20 0,0 20 15,0-20-15,21 21 0,0-22 16,21 22-16,-21-22 0,22 1 0,-1 20 15,0-20-15,22-1 0,-1 22 16,1-21-16,21 20 0,-1 1 0</inkml:trace>
  <inkml:trace contextRef="#ctx0" brushRef="#br0" timeOffset="73786.67">19516 5609 0,'0'0'0,"0"-21"16,0 0-16,0 0 0,-22 21 15,1 0 1,0 0-16,0 0 0,0 21 0,0-21 16,-1 42-16,-20-21 0,21 22 15,0-22-15,0 21 0,-1 1 0,1-1 16,0-21-16,0 21 0,21 1 0,0-22 16,0 0-16,0 0 0,0 22 15,0-22-15,42 0 16,-21-21-16,1 21 0,20-21 15,-21 0-15,21 0 0,1 0 16,-22 0-16,21-21 0,1 21 0,-22-21 16,21 0-16,0-1 0,-20 1 15,-1 0-15,21-21 0,-21-1 0,0 1 16,-21 21-16,0-43 0,0 22 16,0 0-16,0-1 0,0 22 0,0-21 15,-21 21-15,0 0 0,0-1 0,0 22 16,-22 0-16,22 0 0,-21 0 15,0 0-15,-1 22 0,22-1 0,-21 21 16,21-21-16,-22 22 0,22-1 16,0 0-16,0 1 0,0-1 0,21 0 15,0-21-15,0 22 0,0-22 16,0 0-16,21 0 0,0 0 16,0 1-16,21-1 0,-20-21 0,20 0 15,0 21-15,1-21 0,-1 0 16,0 0-16,1 0 0,-1 0 0,0-21 15,1 0-15,-1 21 0,-21-22 0,21 1 16,1-21-16,-22 21 0,21-22 16,-21 1-16,1 21 0,-1-21 0,0-1 15,-21 1-15,0 0 0,21 20 16,-21 1-16,0 0 0,-21 42 31,21 0-31,-21 22 16,0-1-16,-1-21 0,22 22 15,0-1-15,-21 21 0,0-41 16,21 20-16,0-21 0,0 0 0,0 0 16,0 1-16,21-22 0,0 21 15,1-21-15,-1 0 0,0 0 16,0 0-16,0 0 0,0 0 16,1-21-16,-1 21 0,0-22 0,0 1 15,0 0-15,0 0 0,1-21 16,-1 20-16,0-20 0,21 0 0,-21-1 15,1 1-15,-22 0 0,42-22 16,-42 43-16,0 0 16,0 0-16,-21 42 15,0 0-15,-1 21 16,1 1-16,-21-1 0,21 0 0,0 1 16,21-1-16,0 0 0,0 1 0,0-1 15,0 0-15,0-20 0,0-1 16,21 0-16,0 0 0,0 0 0,21 0 15,-20-21-15,-1 0 0,21 0 16,-21 0-16,0 0 0,22 0 16,-22 0-16,0-21 0,0 21 0</inkml:trace>
  <inkml:trace contextRef="#ctx0" brushRef="#br0" timeOffset="74779.31">2286 7154 0,'0'0'0,"0"-21"0,0 0 0,0 0 15,0 0-15,0 0 0,-21 21 16,21-22-16,-21 22 0,-1 0 15,1 22-15,21 20 16,-21 0-16,0 1 0,21 20 16,0 1-16,-21-1 0,21 1 0,-21-1 15,21 1-15,-22-22 0,22 21 16,-21-20-16,21 20 0,0-20 0,0-1 16,0 0-16,0 1 0,0-1 15,0 21-15,0-41 0,21-22 31,1 0-31,-1-22 0,21 1 0,-21 0 16,22 0-16,-1-21 0,-21-1 16</inkml:trace>
  <inkml:trace contextRef="#ctx0" brushRef="#br0" timeOffset="75163.67">2773 7408 0,'0'0'0,"-21"22"31,21-1-31,-22 0 0,1 0 16,21 0-16,0 22 0,-21-22 16,21 21-16,-21-21 0,21 22 0,-21-22 15,21 21-15,0-21 0,0 22 0,0-22 16,0 0-16,0 0 0,0 0 16,21 0-16,0 1 0,21-22 0,-20 0 15,-1 0-15,21 0 16,-21 0-16,43-43 0,-43 22 15,21 0-15,-21 0 0,1-22 16,-1 22-16,0 0 0,-21-21 0,21 21 16,-21-22-16,0 22 0,0-21 15,0-1-15,-21 22 0,0 0 16,0-21-16,-1 21 0,-20 21 0,21 0 16,0 0-16,0 0 0,-43 0 15,43 0-15,0 21 0,0 0 0,-22-21 16,22 21-16,0 21 15,0-20-15,0-1 0</inkml:trace>
  <inkml:trace contextRef="#ctx0" brushRef="#br0" timeOffset="75423.71">2074 7387 0,'0'0'0,"21"0"31,22 0-31,-22 0 16,21 0-16,1-21 0,-1 0 15,21 21-15,1-21 0,-1 0 0,-20-1 16,20 1-16,-20 0 0,20 21 15,-21-21-15,-20 21 0,20 0 0,-21 0 16,0 0-16,0 0 16,1 0-1</inkml:trace>
  <inkml:trace contextRef="#ctx0" brushRef="#br0" timeOffset="76978.67">4381 7853 0,'0'-21'47,"0"0"-47,22-1 15,-22 1-15,21 0 0,0 0 16,0 0-16,-21 0 0,21-22 16,-21 22-16,21-21 0,-21 21 0,22-22 15,-22 1-15,0 0 16,0-1-16,0 1 0,0 0 0,0 20 16,0-20-16,0 21 0,0 0 15,-22 21-15,1 0 16,0 0-16,0 0 0,0 21 0,0 0 15,-1 0-15,1 22 0,21-22 16,-21 0-16,0 21 0,21-21 0,-21 1 16,21 20-16,0-21 0,0 0 15,0 0-15,0 1 0,0-1 0,21-21 16,0 0-16,0 0 16,22 0-16,-22 0 0,21 0 15,0 0-15,22-21 0,-22-1 0,1 1 16,-1 0-16,0 0 15,-21-21-15,22 20 0,-1 1 0,-21 0 16,22-21-16,-22 21 0,0-1 0,0 1 16,0 0-16,-21 0 0,0 0 15,21 21-15,-21 21 32,0 0-32,0 21 15,-21-20-15,21-1 16,0 21-16,0-21 0,0 22 0,0 20 15,0-21-15,0-20 0,0-1 0,0 21 16,0-21-16,0 0 16,0 1-16,0-1 0,0 0 15,21 0-15,1-21 0,-1 0 16,0 0-16,0 0 16,0-21-16,0 0 0,1 21 0,-1-21 15,21-22-15,-21 22 16,0 0-16,1-21 0,-1 20 0,0 1 15,0-21-15,0 21 0,0-22 0,-21 22 16,0-21-16,22 21 0,-22 0 16,0-1-16,21 1 0,-21 0 15,0 42 17,0 0-32,-21 1 0,21-1 15,-22 0-15,22 0 0,0 21 16,0-20-16,0-1 0,0 21 0,0-21 15,0 0-15,0 22 0,0-22 0,0 0 16,0 0-16,0 0 0,0 1 16,0-1-16,22 0 0,-1-21 15,0 0-15,0 0 0,21 0 0,1 0 16,-1 0-16,0 0 0,1 0 16,41-21-16,-41 0 15,-1-1-15,-21 22 0,22-21 0,-22 0 16,21 0-16,-21 0 0,0 0 15,1-22-15,-22 1 0,0 0 16,0 20-16,0 1 0,0 0 16,0 0-16,0 0 0,0 0 0,0-1 15,0 44 17,0-1-32,-22 0 0,22 0 0,0 0 15,-21 0-15,21 22 0,0-22 16,0 0-16,0 21 0,0-20 0,-21-1 15,21 0-15,0 0 0,0 21 16,0-20-16,0-1 0,-21 0 16,21 0-1,0-42 17,0 0-17,-21 0-15,21-1 16,0 1-16,0 0 0,0-21 15,0 21-15,21-1 0,0-20 0,0 0 16,0 21-16,1-22 0,-1 22 0,0 0 16,21 0-16,-21 0 15,1-1-15,-1 1 0,0 21 0,21 0 16,-21 0-16,1 0 0,-1 21 16,-21 1-16,21-1 0,-21 0 0,0 21 15,0-21-15,0 22 0,0-22 0,0 21 16,0-21-16,0 22 0,0-22 15,0 0-15,0 0 0,0 0 0,0 1 16,0-1-16,0 0 0,-21-21 16,21 21-16,0-42 47,0 0-47,0 0 15,0-1-15,0 1 0,0 0 16</inkml:trace>
  <inkml:trace contextRef="#ctx0" brushRef="#br0" timeOffset="78705.22">8382 7641 0,'0'0'0,"21"0"15,0-21 1,0 0-16,1 0 16,-1 0-16,0-1 0,0 1 0,0-21 15,0 21-15,-21 0 0,22-22 0,-22 22 16,0-21-16,0-1 0,0 1 15,0 0-15,0 21 0,-22-22 0,1-20 16,0 42-16,0-1 16,0 22-16,0 0 0,-22 0 0,22 0 15,0 0-15,0 0 0,0 22 0,-1-1 16,1 0-16,0 21 0,0-21 16,0 22-16,0 20 0,-1-20 15,22-1-15,-21 0 0,21 22 16,0-22-16,0 0 0,0 1 0,0-1 15,0-21-15,0 22 0,0-22 0,21 0 16,1 0-16,-1 0 0,0-21 16,0 0-16,0 0 0,0 0 0,1 0 15,-1 0-15,0 0 0,21-21 16,-21 0-16,1 0 0,20 0 0,-21-1 16,21 1-16,-20-21 0,41-22 15,-42 22-15,-21 0 0,21-1 16,-21 1-16,0 0 0,0-1 0,0 1 15,0 0-15,0 21 0,0-1 0,0 1 16,0 0-16,-21 21 16,21 21-1,0 0-15,-21 22 0,21-22 16,0 21-16,-21 1 0,21-22 0,0 21 16,0 0-16,0 1 0,0-1 0,0-21 15,0 22-15,0-22 0,21 21 16,0-21-16,0-21 0,1 21 0,-1 1 15,0-22-15,0 0 0,0 0 0,22 0 16,-22 0-16,21 0 0,-21 0 16,22-22-16,-22 1 0,21 0 15,-21 0-15,22 0 0,-22 0 16,0-22-16,0 22 0,0-21 0,-21-1 16,0 22-16,0-21 0,0 21 0,0-22 15,0 22-15,0 0 0,0 0 16,-21 42-1,0 0-15,21 0 0,-21 22 16,21-22-16,0 21 0,0-21 16,0 22-16,-21-22 0,21 0 0,-22 21 15,22-20-15,0-1 0,-21 0 16,21 0-16,0 0 0,0 0 0,-21 1 16,21-44 30,21 1-46,0 0 0,1 0 0,-22 0 16,21 0-16,0-22 0,0 1 16,0 21-16,0-22 0,22 1 0,-22 21 15,0-21-15,0 20 0,0 1 16,1 0-16,-1 0 0,0 21 16,0 0-16,0 0 0,0 0 0,1 21 0,-1 0 15,-21 0-15,0 1 0,21 20 16,0-21-16,-21 21 0,0 22 15,0-43-15,21 21 0,-21-20 16,21 20-16,-21-21 0,22 0 16,-22 0-16,21 1 0,0-1 0,0 0 15,0 0-15,0-21 0,1 0 0,20 0 16,-21 0-16,21 0 0,1 0 16,-22 0-16,64 0 0,-43-21 15,0 0-15,1 21 0,-22-21 0,21-1 16,0 1-16,-20-21 0,20 21 15,-21 0-15,0-22 0,0 1 0,-21 0 16,0-1-16,0 1 0,0 0 16,0-1-16,0 22 0,-21-21 15,21 21-15,-21-1 0,-21 1 0,21 21 16,-1 0-16,-20 0 0,21 0 16,-21 21-16,-1 1 0,22-1 0,-21 21 15,21-21-15,-22 22 0,22-22 0,0 21 16,-21 0-16,42 1 0,-22 41 15,1-62-15,21 20 0,0-21 16,0 0-16,0 0 0,0 1 0,0-1 16,21 0-16,1-21 0,-1 0 15,0 0-15,21 0 0,-21 0 0,22 0 16,-22 0-16,21-21 0,-21 0 0,22-1 16,-22 1-16,21 0 15,-21 0-15,22 0 0,-22-22 0,0 1 16,21 0-16,-20-1 0,-1-20 0,0 21 15,0-22-15,-21 22 0,21-22 16,0 22-16,-21 0 0,0-1 0,22 1 16,-22 0-16,0 20 0,0 1 15,0 0-15,-22 42 16,22 0-16,-21 22 0,0-22 16,0 21-16,0 22 0,21-22 15,0 22-15,-21-22 0,21 21 16,0 1-16,0-22 0,0 1 0,0 20 15,0-21-15,0-20 0,21 20 0,0 0 16,-21-21-16,21 1 0,0-1 16,0-21-16,1 21 0,-1-21 0,0 0 15,0 0-15,0 0 0,22 0 16,20-21-16,-42 0 0,22-1 16,-1 1-16,0 0 0</inkml:trace>
  <inkml:trace contextRef="#ctx0" brushRef="#br0" timeOffset="79171.95">12382 7006 0,'0'0'0,"0"-42"15,0 21-15,0 0 0,0-1 0,0 1 16,0 0-16,0 0 0,0 0 0,0 42 31,-21 0-31,0 0 0,0 0 0,21 22 16,-21-1-16,21 0 0,-21 1 15,21-1-15,-22 22 0,1-1 0,21-21 16,0 22-16,-21-22 0,0 1 16,21 20-16,-21-42 0,21 22 0,0-1 15,0-21-15,0 0 0,0 0 0,0 1 16,21-22-16,0 0 15,0 0-15,0 0 16,1 0-16,-1 0 0,0 0 0,0-22 16,0 1-16,-21 0 0,0 0 0,21-21 15,-21 20-15</inkml:trace>
  <inkml:trace contextRef="#ctx0" brushRef="#br0" timeOffset="79380.83">12086 7218 0,'-21'0'15,"42"0"-15,-63 0 0,21 0 0,-1 21 0,22 0 16,0 0-16,0 1 16,22-22-16,-1 21 0,0-21 15,0 0-15,21 0 0,1 0 16,-22 0-16,21 0 0,1 0 16,-1 0-16,0 0 0,-21 0 0,22 0 15,-1 0-15,0-21 0,-20-1 16,-1 22-16,21-21 0,-21 0 0,0 21 15,1-21-15,-1 0 0,0 21 0</inkml:trace>
  <inkml:trace contextRef="#ctx0" brushRef="#br0" timeOffset="80502.21">12700 7281 0,'0'0'0,"0"22"0,0-1 0,0 0 15,0 0-15,0 0 0,0 0 16,0 1-16,21-22 15,0 0 1,0 0-16,1 0 0,-1-22 16,21 1-16,-21 21 0,0-21 0,1 0 15,-1 0-15,0 0 0,0-1 16,0 1-16,0 0 0,-21 0 0,0 0 16,0 0-16,0-1 0,0 1 0,-21 21 31,0 0-31,0 0 0,0 0 0,0 0 15,-1 21-15,1 1 0,0-1 16,21 0-16,-21 21 0,0-21 16,21 22-16,-21-22 0,21 21 0,0-21 15,0 22-15,0-22 0,0 21 16,0-21-16,0 1 0,0-1 0,0 0 16,0 0-16,0 0 0,21 0 0,0-21 15,0 0-15,0 22 0,0-22 16,1 0-16,-1 0 0,21 0 0,-21 0 15,22 0-15,-1-22 0,0 1 0,1 21 16,20-21-16,-21 0 0,1 0 16,20 0-16,-20-22 0,-1 22 15,0 0-15,1-21 0,-22 20 0,21-20 16,-21 21-16,0 0 0,-21 0 16,0-1-16,0 1 0,-21 21 31,0 0-31,0 21 0,0 1 15,-22-1-15,22 0 0,21 0 16,-21 0-16,21 0 0,-21 1 0,21-1 16,0 0-16,0 0 0,0 0 15,21 0-15,-21 1 0,21-22 16,0 21-16,-21 0 0,22-21 16,-1 0-16,0 21 15,-21-42 32,0 0-47,0 0 16,-21-1-16,0 1 0,-1 0 15,22 0-15,-21 21 16,0 0 0,21 21-1,0 0 1,0 0-16,0 1 0,0-1 0,0 0 15,21 0-15,0-21 0,1 21 0,-1 0 16,0 1 0,0-22-16,21 0 0,-20 0 0,-1 0 15,21 0-15,0 0 0,1 0 0,-22 0 16,21 0-16,1 0 0,-1 0 16,0-22-16,-21 1 0,22 0 0,-1 21 15,-21-42-15,22 21 0,-1-1 16,0-41-16,1 21 0,-22-1 15,0 1-15,0-22 0,-21 22 0,21 0 16,0-1-16,1 1 0,-22 0 16,21-1-16,-21 22 0,0 0 15,0 0-15,0 0 0,-21 21 32,21 21-32,-22-21 0,1 42 0,0-21 15,0 22-15,0-22 0,0 21 16,-1 22-16,22-22 0,-21 0 0,0 1 15,21-1-15,-21 0 0,21 1 0,0-22 16,0 21-16,0-21 0,0 1 16,0 20-16,0-21 0,0 0 15,21-21-15,0 0 0,0 0 16,1 0-16,-1 0 0,0 0 16,0 0-16,0-21 0,0 21 0,-21-21 15,22 0-15,-1 0 0,0-1 16,-21 1-16,0 0 0,0 0 15,0-21-15,0 20 0</inkml:trace>
  <inkml:trace contextRef="#ctx0" brushRef="#br0" timeOffset="80684.63">14182 7154 0,'-22'0'0,"44"0"0,-44 22 15,44-22 1,-1 21-16,0-21 0,0 0 15,0 0-15,0 0 0,22 0 16,-22 0-16,0 0 0,21 0 16,-20 0-16,-1 0 0,21-21 15,-21 21-15,0-22 0,1 22 0,-1-21 16,0 21-16</inkml:trace>
  <inkml:trace contextRef="#ctx0" brushRef="#br0" timeOffset="81471.96">16573 7514 0,'0'-21'16,"0"0"-16,22 0 0,-22 0 16,21-1-16,-21 1 15,0 0-15,0-21 0,0 21 0,0-22 16,21 22-16,-21-21 0,0 21 0,0-22 15,0 22-15,0-21 0,0 21 16,0-22-16,0 22 0,0 0 0,0 0 16,0 0-16,-21-1 0,0 22 15,-1 0-15,1 0 0,0 0 16,-21 0-16,21 22 0,-22-22 16,22 21-16,-21 21 0,-1-21 0,22 0 15,-21 22-15,0-1 0,20 0 16,1 1-16,0-1 0,0 0 0,0 1 0,21-1 15,0 0-15,0 1 16,0-22-16,0 0 0,0 0 0,0 0 16,0 1-16,21-22 0,0 0 0,21 0 15,-20 0-15,20 0 0,0 0 16,1 0-16,-22-22 0,21 1 0,0 0 16,1 0-16,-1 0 0,0 0 15,1-1-15,-22-20 0,21 0 0,-21 21 16,22-64-16,-22 43 0,0-1 15,-21 22-15,0-21 0,0 21 16,0-1-16,0 1 0,0 42 31,0 1-31,-21-1 16,21 21-16,-21-21 0,21 22 0,-21-1 16,21 0-16,0 1 0,0-1 15,0-21-15,0 21 0,21-20 0,0-1 16,0 0-16,0 0 0,22 0 0,-22 0 15,21-21-15,-21 0 0,22 0 16,-1 0-16,0 0 0,1 0 0,-1-21 16,0 0-16,1 0 0,-1 21 15,-21-21-15,21-22 0,-20 22 0,20 0 16,-21-21-16,0 21 0,0-22 0,-21 1 16,0 21-16,0 0 15,0-22-15,0 22 0</inkml:trace>
  <inkml:trace contextRef="#ctx0" brushRef="#br0" timeOffset="82452.39">1122 8996 0,'0'0'0,"-21"-21"16,21-22-16,-22 22 0,1 21 0,0-21 15,0 0-15,0 21 16,0 0-16,-1 0 0,1 21 16,21 0-16,-21 22 0,21 20 15,0-21-15,-21 22 0,21 21 0,-21-1 16,21 1-16,-21 0 16,-1-1-16,22 22 0,-21-21 0,0-1 15,0 1-15,0 0 0,0-22 16,-1 22-16,1 0 0,0-22 0,0 22 15,0-22-15,0-20 0,-1 20 16,22-21-16,-21 1 0,21-22 0,-21 0 16,21 0-16,0-42 15,0 0-15,0-21 16,0-1-16,0 1 0,0 0 16,0-22-16</inkml:trace>
  <inkml:trace contextRef="#ctx0" brushRef="#br0" timeOffset="82821.39">487 9377 0,'0'0'0,"0"-42"0,0-1 15,0 1-15,0 0 0,21-1 16,0 1-16,0 0 0,0-1 16,22 22-16,-1-21 0,0-1 0,1 22 15,-1 0-15,0 0 0,22 0 16,-22 21-16,22 0 0,-22 0 0,22 21 15,-22 0-15,0 21 0,1 1 16,-22-1-16,0 0 0,-21 1 16,0-1-16,0 22 0,0-22 15,-21 0-15,-22 1 0,22-22 0,-21 21 16,0 0-16,-1-20 0,1 20 16,21-21-16,-22 0 0,22-21 0,-21 21 15,21-21-15,0 0 0,-1 0 16,1 0-1,21-21-15,0 0 0,0 0 16,21 0-16,-21 0 16,22 21-16,-1-22 0,0 22 0,0-21 15,21 0-15,-20 21 0,-1-21 16,21 0-16,-21 0 0,22 21 16</inkml:trace>
  <inkml:trace contextRef="#ctx0" brushRef="#br0" timeOffset="83288.67">1630 9123 0,'0'0'0,"0"-21"0,21 21 16,-21-21-16,21 21 0,-21-22 15,-21 44 17,0-1-32,21 0 15,-21 0-15,21 21 0,0-20 0,0-1 16,0 21-16,0-21 0,0 0 15,0 22-15,0-22 0,0 21 0,0-21 16,0 1-16,0-1 0,0 0 16,0 0-16,0 0 0,21-21 0,0 0 15,0 0-15,0 0 0,0 0 16,1 0-16,20 0 0,-21-21 16,0 0-16,22 0 0,-22 0 0,0-1 15,0-20-15,0 21 0,0 0 0,1-22 16,-22 1-16,0 21 0,0-21 15,0-1-15,0 1 0,0 0 16,0 20-16,-22-20 0,1 0 16,0 21-16,0-1 0,0 1 0,0 21 15,-1 0-15,1 0 0,-21 0 16,21 21-16,0 1 0,-1-1 0,22 21 16,-21-21-16,21 22 0,-21-1 15,21 0-15,0-21 0,0 22 0,0-1 16,0-21-16,0 22 0,21-22 15,0 0-15,1 0 0,-1 0 0,0-21 16,0 0-16,21 0 0,-20 0 16,20 0-16,0 0 0,-21 0 0</inkml:trace>
  <inkml:trace contextRef="#ctx0" brushRef="#br0" timeOffset="84054">2498 9144 0,'42'-21'16,"-84"42"-16,84-63 0,-42 21 0,-21 21 15,0 0 1,-1 0-16,1 0 0,-21 0 0,21 21 16,-22 0-16,22 0 0,0 0 15,-21 0-15,21 1 0,21-1 0,0 0 16,0 0-16,0 0 16,21 0-16,0-21 0,0 22 15,21-22-15,-20 0 16,20 21-16,-21-21 0,21 21 0,-20-21 15,-1 21-15,21-21 0,-42 21 0,21-21 16,-21 21-16,0 1 0,0-1 16,-21-21-16,0 21 0,0-21 15,0 0-15,-1 21 0,-20-21 16,0 0-16,21 0 0,-22 0 0,1 0 16,0 0-16,20 0 0,-20-21 15,21 21-15,0-21 0,0 0 16,-1-1-16,1 1 0,0 0 0,0 0 15,21 0-15,0 0 0,0-1 16,21 22 15,-21 22-31,21-1 0,0 0 16,1 0-16,20 0 0,-21 0 0,0 1 16,0-1-16,1 0 0,20-21 15,-21 21-15,0 0 0,0-21 0,22 0 16,-22 0-16,0 0 0,21 0 15,22 0-15,-43-21 0,21 21 16,-20-21-16,20 0 0,-21 0 16,21-1-16,1-20 0,-1 21 15,0-21-15,1-1 0,-1 1 0,0 0 16,1-1-16,-22-20 0,21-1 16,-21 22-16,-21-22 0,0 1 0,22-1 15,-22 22-15,0 0 0,0-1 16,0 1-16,0 21 0,0 0 0,-22 21 31,22 21-31,-21 21 0,0 1 16,21-1-16,0 0 0,0 22 0,0-22 15,-21 22-15,21-1 0,0 1 16,-21-22-16,21 0 0,0 22 0,0-22 16,-21 0-16,21-20 15,0-1-15,0 21 0,0-21 0,0 0 16,21-21-16,0 0 15,0 0-15,0 0 16,0 0-16,1-21 0,-22 0 0,21 0 16,-21 0-16,21 0 0,-21-1 15,0 1-15,0 0 0</inkml:trace>
  <inkml:trace contextRef="#ctx0" brushRef="#br0" timeOffset="84243.97">2879 9144 0,'0'0'0,"-22"0"0,1 0 0,42 0 47,1 0-47,-1 0 0,21-21 0,-21 0 16,0 21-16,1-21 0,20 21 15,-21-22-15,0 1 0,22 21 0,-22-21 16,0 21-16,0 0 0,0 0 15</inkml:trace>
  <inkml:trace contextRef="#ctx0" brushRef="#br0" timeOffset="84989.45">3365 9123 0,'0'-21'47,"0"0"-47,0-1 15,0 1-15,22 21 16,-1 0-16,0 0 16,0 0-16,0 0 0,0 21 15,1 1-15,-22-1 0,21 106 32,-21-106-32,0 0 15,0 21-15,0-20 0,0-1 16,0 0-16,0 0 0,0 0 15,-21-21-15,21 21 0,-22-21 16,22-21 0,0 0-1,0 0-15,0 0 0,0 0 16,0-1-16,0 1 0,0-21 0,22 21 16,-1-22-16,0 22 0,0 0 0,0-21 15,0 21-15,1 21 16,-1-22-16,0 22 0,21 0 0,-21 0 15,1 0-15,-1 0 0,0 0 0,0 22 16,21-1-16,-20 0 0,-22 0 16,21 0-16,0 0 0,-21 1 0,21-1 15,-21 0-15,0 0 0,0 0 16,0 0-16,0 1 0,0-1 0,0 0 16,0 0-16,0-42 46,0 0-30,0 0-16,21-1 0,-21 1 0,21-21 16,1 21-16,-1-22 0,-21 22 15,21-21-15,0 0 0,0-1 0,0 22 16,1-21-16,-1 21 0,21-1 16,-21 22-16,0 0 0,1 0 15,-1 0-15,0 22 0,0-22 0,-21 21 16,21 21-16,0-21 0,-21 0 0,0 22 15,0-22-15,0 21 0,0-21 16,0 22-16,0-22 0,0 0 0,-21 21 16,21-20-16,-21-1 0,21 0 0,0 0 15,0 0-15,0 0 16,0 1-16,21-22 16,0 0-1,1-22-15,-1 1 16,0 21-16,21-21 0,-21 0 0</inkml:trace>
  <inkml:trace contextRef="#ctx0" brushRef="#br0" timeOffset="85864.61">4911 9038 0,'0'0'0,"0"-42"0,0 21 0,0 0 16,0-1-16,0 1 0,0 0 0,-22 0 15,1 21-15,0 0 0,-42 0 16,41 0-16,-20 21 0,-21 21 15,20-20-15,22 20 16,-21-21-16,21 21 0,-1 1 0,1-22 16,0 21-16,0 1 0,21-1 0,0-21 15,0 21-15,-21-20 0,21-1 16,0 0-16,0 0 0,0 0 0,21 0 16,0-21-16,0 0 0,0 0 0,1 0 15,-1 0-15,21 0 0,-21-21 16,22 0-16,-22 21 0,21-21 0,-21 0 15,43-22-15,-22 1 0,-21 21 16,0 0-16,1-22 0,-22 22 16,0-21-16,21 21 0,-21-22 15,0 22-15,21 0 0,-21 0 0,-21 21 32,0 21-32,21 0 15,0 0-15,-22 1 0,22-1 16,-21 0-16,21 21 0,0-21 0,0 1 15,0-1-15,0 21 0,0-21 0,0 0 16,0 1-16,21-1 0,1-21 16,-1 21-16,0-21 0,0 0 0,0 21 15,0-21-15,22 0 0,-22 0 0,0 0 16,21 0-16,-20-21 0,-1 21 16,0-21-16,0 0 0,0-1 15,22-20-15,-22 21 0,-21 0 16,0 0-16,0-22 0,0 22 15,0-42-15,0 41 0,0 1 16,0 0-16,0 0 16,0 42-1,0 0-15,0 0 0,0 1 16,0-1-16,0 0 0,0 0 16,0 0-16,0 0 0,0 1 0,0-1 15,0 0-15,0 0 0,-21 0 16,21 0-16,-22-21 0,22 22 15,0-44 17,0 1-17,0 0-15,0 0 0,0 0 0,0 0 16,22-1-16,-1-20 0,0 0 0,0-1 16,0 1-16,22 0 0,-22-1 15,63-20-15,-20 42 0,-22 0 16,1 21-16,-1 0 0,0 0 15,1 0-15,-22 21 0,21 21 0,-21-21 16,0 22-16,-21-1 0,0-21 0,0 21 16,0 1-16,0-1 15,-21-21-15,0 22 0,0-1 0,0-21 16,-22 0-16,22 0 0,-21 22 16,21-22-16,0 0 0,-1-21 15,22-21 1,22 21-16</inkml:trace>
  <inkml:trace contextRef="#ctx0" brushRef="#br0" timeOffset="87373.24">7345 8763 0,'21'-21'0,"-42"42"0,63-63 16,0 42-16,-20-21 0,-1-1 0,21 1 15,-21 0-15,0 0 0,-21 0 16,0 0-16,0-1 0,0 1 16,0 0-16,-21 0 0,0 21 0,0-21 15,0 21-15,-22 0 0,22 0 16,-21 0-16,21 0 0,-22 0 0,22 21 15,-21 0-15,0 0 0,20 22 16,-20-22-16,21 21 0,0 22 16,0-22-16,-1 21 0,1 1 0,21-1 15,0 1-15,0-1 0,0 1 16,0-22-16,0 1 0,43 41 16,-22-41-16,0-22 0,0 0 0,0 0 15,0 0-15,22-21 0,-22 0 16,21 0-16,1 0 0,-1 0 0,0 0 15,1-21-15,-1 21 0,0-21 0,1 0 16,-1 0-16,21-1 0,-20-20 16,20 21-16,-20-21 0,-1 20 0,0-20 15,1 0-15,-22-1 0,21 1 0,-21 0 16,-21 21-16,0-22 16,21 1-16,-21 21 0,0 0 0,0-1 0,0 1 15,-21 21 1,0 0-16,0 0 0,0 0 15,0 21-15,-1 1 0,1-1 0,0 0 16,0 21-16,21-21 0,-21 22 16,0-1-16,-1 43 15,22-64-15,0 21 0,0 1 0,0-22 16,0 0-16,0 0 0,43 21 16,-22-20-16,21-22 15,1 0-15,-22 0 0,21 0 0,0 0 16,1 0-16,-22 0 0,21-22 15,1 1-15,-1 21 0,0-21 0,-21-21 16,22 21-16,-22-1 0,0-20 0,0 21 16,0-21-16,-21-1 0,0 1 15,0 0-15,0-1 0,0 1 0,-21 0 16,-21-1-16,21 1 0,0 21 16,-22 0-16,22-1 0,-21 22 15,21 0-15,-22 0 0,1 0 0,21 22 0,-22-1 16,22 0-16,0 21 0,0-21 15,0 22-15,0 20 0,21-20 16,0-1-16,0 43 0,0-43 16,0 0-16,0-21 0,21 22 15,0-22-15,0 0 0,43 21 16,-22-20-16,-21-22 0,21 0 16,-20 0-16,20 0 0,0 0 15,1 0-15,-1 0 0,0-22 0,1 1 0,-1 0 16,0 0-16,1 0 0,-1 0 15,0-1-15,-21-20 0,22 0 16,-1-1-16,-21 1 0,0 0 0,1-1 0,-1 1 16,0-21-16,-21 20 0,21 1 15,-21 0-15,0 20 0,0-20 0,0 0 16,-21 42 15,21 21-31,-21 0 0,21 0 0,-21 22 16,-1-1-16,22 0 0,0 1 15,0-1-15,0 0 0,-21 1 16,21-1-16,0 0 0,0 1 0,0-1 16,0 0-16,0-21 0,0 1 15,0-1-15,0 0 0,21 0 0,1 0 16,-1-21-16,21 0 0,-21 0 16,0 0-16,22 0 0,-1 0 0,-21-21 15,22 21-15,-22-21 0,21 0 16,0 0-16,-20-1 0,20-20 0,-21 21 15,21-21-15,-20-1 0,-1 1 16,0 0-16,0-22 0,0 22 0,0-1 16,-21 1-16,0-21 0,0 41 0,0-20 15,22 21-15,-22 0 0,0 0 16,0-1-16,-22 44 16,22-1-16,-21 0 15,21 21-15,-21-21 0,0 22 16,21-1-16,0 22 0,-21-22 0,21 0 15,-21 1-15,21-1 0,0 0 16,0 1-16,-22-1 0,22 0 16,0-21-16,0 1 0,0-1 0,0 0 15,0 0-15,22 0 16,-1-21-16,0 0 16,0 0-16,0-21 0,0 21 15,1-21-15,-1 21 0,0-21 0,-21 0 16,21-1-16,0 1 0,0 0 15,-21 0-15</inkml:trace>
  <inkml:trace contextRef="#ctx0" brushRef="#br0" timeOffset="87760.69">9631 9059 0,'0'22'16,"0"-44"-16,0 65 0,0-22 15,0 0 1,21-21-16,0 0 0,0 0 15,0 0-15,1 0 0,-1 0 16,0-21-16,21 21 0,-21-21 0,22 0 16,-22-1-16,21 1 0,-21 0 0,1 0 15,-1 0-15,-21 0 0,0-1 16,0 1-16,0 0 0,0 0 0,0 0 16,-21 21-16,-22 0 15,22 0-15,0 0 16,0 0-16,0 21 0,-1 0 0,-20 0 15,21 22-15,21-22 0,-21 21 16,0-21-16,-1 22 0,22-22 16,0 21-16,0-21 0,-21 0 0,21 22 15,0-22-15,0 0 0,0 0 0,0 0 16,21 1-16,1-22 16,-1 0-16,0 0 0,0 0 15,43 0-15,-43 0 0,21 0 16,0-22-16,1 1 0,-1 0 15,0 0-15,-20 21 0,20-42 0,0 20 16</inkml:trace>
  <inkml:trace contextRef="#ctx0" brushRef="#br0" timeOffset="89260.69">10520 8848 0,'0'0'0,"0"-21"16,21-43-1,-21 43-15,-21 21 31,21 21-31,-21-21 0,-1 21 0,22 0 16,-21 22-16,21-22 0,0 0 16,-21 21-16,21-20 0,-21 20 0,21-21 15,0 21-15,0-20 0,0-1 0,0 0 16,0 0-16,0 0 0,0 0 16,0 1-16,0-1 15,21-21-15,21 0 0,-20 0 16,-1 0-16,21 0 0,-21 0 15,0 0-15,22 0 0,-22-21 0,0-1 16,21 1-16,-20 0 0,-1 0 0,0-21 16,21 20-16,-21-20 0,1 0 15,-22-1-15,21 1 0,0-21 0,-21 20 16,0 1-16,42-43 16,-42 43-16,0 21 0,0 0 15,0-1-15,0 1 0,0 0 0,0 42 31,0 0-15,-21 1-16,21-1 0,-21 21 0,21 0 16,0-20-16,-21 20 0,0 0 0,21 1 15,-22-1-15,1-21 0,21 21 16,0 1-16,0-1 0,0-21 0,0 0 16,0 22-16,0-22 0,0 0 0,0 0 15,0 0-15,21-21 0,1 22 16,41-22-16,-42 0 0,0 0 15,43 0-15,-22 0 16,-21-22-16,22 1 0,-22 21 0,21-21 16,-21 0-16,22 0 0,-22-22 15,0 22-15,0 0 0,0-21 16,1 21-16,-1-22 0,-21 22 0,0-21 16,21 21-16,-21-1 0,21 1 15,-21 42 1,-21 1-1,0-1-15,0 21 0,21-21 0,-22 0 16,22 22-16,0-22 0,-21 0 16,21 21-16,-21-20 0,21-1 0,0 21 15,0-21-15,21 0 0,0 1 16,1-1-16,-1-21 0,21 0 16,-21 21-16,22-21 0,-22 0 15,21 0-15,-21 0 0,0 0 0,22-21 16,-22 21-16,0-21 0,0-1 15,0 22-15,1-21 0,-1 0 0,0 0 16,-21-21-16,21 20 0,-21 1 0,21-21 16,-21 21-16,21-22 0,-21 22 15,0 0-15,0 0 0,0 0 0,22 0 16,-22 42 0,-22 0-1,22 0-15,-21 21 16,21-20-16,0-1 0,0 0 0,-21 42 15,0-41-15,21-1 0,0 0 16,-21 0-16,21 0 0,0 0 16,0 1-16,21-22 31,0 0-31,0 0 16,-21-22-16,0 1 0,0 0 15,0 0-15,0 0 0,0 0 16,0-1-16,0 1 0,0 0 0,0 0 15,0-43-15,0 43 0,0 0 16,0 0-16,0 0 0,0 0 16,0-1-16,0 1 15,21 21-15,1 0 0,-1-21 0,0 21 16,0 0-16,43 0 16,-43 0-16,0 0 0,42 0 15,-41 0-15,-1 21 0,0 0 16,0-21-16,0 22 0,0-1 0,1 0 15,-22 21-15,0-21 0,0 1 0,0-1 16,0 0-16,0 0 0,0 0 16,0 0-16,0 1 0,0-1 15,0 0-15,0 0 0,0 0 16,0 0-16,0-42 62,0 0-46,0 0-16,0 0 0,0 0 16,0-1-16,21-20 0,0 21 0,0-21 15,0-1-15,22 1 0,-22 21 16,21-22-16,-21 1 0,22 21 0,-22-21 16,21 20-16,0 1 0,1 0 15,-1 0-15,-21 21 0,22 0 0,-22 0 16,0 21-16,0 21 0,0 22 15,-21-22-15,0 1 0,0-1 16,0 21-16,0-20 0,-21-1 0,0 0 16,0 1-16,0-22 0,-22 42 15,22-20-15,0-22 0,0 0 16,21 0-16,-21-21 0,-1 0 16,22-21 15,0 0-16,0 0-15,0-22 0,-21 22 0,0-21 16</inkml:trace>
  <inkml:trace contextRef="#ctx0" brushRef="#br0" timeOffset="89460.33">12001 8467 0,'-21'0'0,"42"0"0,-63 0 15,21 0-15,0 0 0,0 0 16,-1 0 47,1 0-48</inkml:trace>
  <inkml:trace contextRef="#ctx0" brushRef="#br0" timeOffset="89640.27">10816 8678 0,'-21'0'0,"42"0"0,-21 0 16,21 0-1,22 0-15,-22 0 0,42 0 0,-20 0 16,-1 0-16,21 0 0,-20 0 15,20 0-15,-20 0 0,-1-21 16,0 21-16,-21 0 0</inkml:trace>
  <inkml:trace contextRef="#ctx0" brushRef="#br0" timeOffset="90659.77">14563 9081 0,'0'0'0,"21"0"32,-21-22-32,21 1 0,0 21 15,0-21-15,0 0 0,1 0 16,-1 0-16,0-1 0,0-20 15,-21 21-15,21 0 0,-21-22 0,0 22 16,0-21-16,0 21 0,0-22 0,0 22 16,0-21-16,-21 21 0,0 0 15,0-22-15,-22 43 0,1-21 0,0 21 16,-1 0-16,1 0 0,0 0 0,-1 21 16,-41 22-1,41-22-15,22 21 0,-21 0 0,21 1 16,0-1-16,-1 22 0,1-22 15,21 21-15,-21-20 0,21-1 0,0 43 16,0-64-16,0 21 0,21-21 16,0 1-16,1-1 0,20 0 15,-21-21-15,0 0 0,22 0 0,-1 0 16,0 0-16,-21 0 0,22-21 0,-1 21 16,0-21-16,1-1 0,-22-20 15,21 21-15,-21-21 0,22-1 0,-22 1 16,0 0-16,-21-22 0,21 22 15,0-64-15,1 42 0,-22 1 16,0 21-16,0-22 0,0 1 16,21 20-16,-21 1 0,0 0 0,0 20 15,0 1-15,0 0 0,0 0 0,0 42 32,0 0-32,-21 22 0,21-1 15,-22 0-15,22 1 0,0 20 0,0-21 16,-21 22-16,21-22 0,-21 22 15,21-1-15,0-20 0,0 20 0,0-21 16,0 1-16,0-1 0,0-21 0,0 22 16,0-22-16,21 0 0,-21 0 15,21-21-15,1 0 0,-1 0 0,0 0 16,0 0-16,0 0 0,0 0 16,1 0-16,20-21 0,-21 0 0,21 0 15,-20-1-15,-1-20 0,0 21 16,0-21-16,0 20 0,0-20 15,-21 21-15,0-21 0,0 20 0,0 1 16,0 0-16,0 42 16,-21 0-1,21 1-15,-21-1 0,21 21 0,-21-21 16,21 0-16,0 22 0,0-22 16,-21 0-16,21 0 0,0 0 0,0 1 15,0-1-15,0 0 0,21-42 47,0 21-47,-21-21 16,21-1-16,-21 1 0</inkml:trace>
  <inkml:trace contextRef="#ctx0" brushRef="#br0" timeOffset="90876.55">15198 8636 0,'-43'0'32,"43"-21"-32,0 0 15,21 21 1,1 0 0,-1 0-16,21 0 0,-21 0 0,0 0 15,22 0-15,-22 0 0,21 0 0,-21 21 16,22-21-16,-22 21 0,0 0 15,0 0-15,0 1 0</inkml:trace>
  <inkml:trace contextRef="#ctx0" brushRef="#br0" timeOffset="91288.1">15536 8975 0,'0'21'16,"0"-42"-16,-21 42 0,21-42 15,0 0-15,0-1 16,0 1-16,0 0 0,0 0 15,0-21-15,0 20 0,21 1 0,0 0 16,1 0-16,-1 0 0,0 0 0,0-1 16,0 22-16,0 0 0,1 0 15,-1 0-15,21 0 0,-21 22 16,0-1-16,1 0 0,-1 0 16,-21 21-16,0 22 15,0-43-15,0 21 0,0 1 0,0-22 16,0 21-16,0-21 0,0 1 15,-21-1-15,21 0 0,0 0 0,-22-21 16,1 0 0,0 0-16,21-21 15,0 0-15,0 0 16,0-1-16,21 1 0,-21-21 16,21 21-16,1 0 0,-22-22 0,21 1 15,21-22-15,-42 22 16,21 21-16,0 0 0,1 0 0,-1-1 15,0 1-15,21 0 0,-21 21 0,1 0 16,-1 0-16,0 0 0,0 0 16,0 0-16,-21 21 15</inkml:trace>
  <inkml:trace contextRef="#ctx0" brushRef="#br0" timeOffset="91627.96">16383 8954 0,'0'0'15,"21"0"-15,0 0 0,0 0 0,1 0 16,-1 0-16,0-22 0,0 1 16,0 21-16,0-21 0,1 0 0,-1 0 15,0 0-15,0-22 0,-21 22 0,0 0 16,0 0-16,0 0 0,0-1 16,0 1-16,-21 21 15,0 0-15,-22 0 16,22 0-16,0 0 0,-21 21 15,21 1-15,-22-1 0,22 0 0,-21 0 16,21 21-16,-1-20 0,1 20 16,0-21-16,0 21 0,21-20 0,-21-1 15,21 21-15,0-21 0,0 0 16,0 1-16,21-22 0,21 21 0,-21 0 16,1-21-16,20 0 0,0 0 15,1 0-15,-1 0 0,21 0 0,-20 0 16,20-21-16,-20 21 0,-1-21 15,0-1-15,1 1 0,-1 0 0</inkml:trace>
  <inkml:trace contextRef="#ctx0" brushRef="#br0" timeOffset="92902.89">17103 8742 0,'0'0'0,"21"-21"0,-21 0 0,0-1 16,0 1 0,-21 21-16,-1 0 15,1 0-15,0 0 0,0 0 0,0 21 16,0 1-16,-1 20 15,22-21-15,0 0 0,-21 22 0,21-22 16,0 0-16,0 21 0,0-21 16,0 1-16,0 20 0,0-21 0,0 0 15,0 0-15,21-21 16,1 22-16,-22-1 0,42-21 0,-21 0 16,0 0-16,22 0 0,-22 0 0,21 0 15,-21 0-15,22 0 0,-1-21 0,0 21 16,-21-22-16,22-20 0,-1 21 15,-21 0-15,22-22 0,-22 1 0,21 0 16,-21-1-16,0 1 0,1 0 16,-1-1-16,0-20 0,0 21 0,0-1 15,0 1-15,1 0 0,-1-1 0,-21 22 16,0-21-16,0 21 0,0-1 16,-21 44 15,-1-1-31,1 21 0,0-21 15,0 22-15,0-1 0,0 0 0,-1 1 16,22-1-16,-21 0 0,21 1 16,-21-1-16,21 43 0,0-64 15,0 21-15,0 0 0,21-20 16,0 20-16,1-21 0,-1 0 0,0-21 16,0 21-16,21-21 0,-20 0 15,-1 0-15,21 0 16,-21 0-16,22-21 0,-22 0 0,0 0 15,21 0-15,-21-22 0,1 22 0,20-21 16,-21 0-16,21-22 0,-20 22 16,-1-1-16,21 1 0,-21-21 0,0 20 15,22-20-15,-22 20 0,0 1 16,0 0-16,0-1 0,-21 1 0,0 21 16,0 0-16,0 0 0,0-1 0,-21 44 31,0 20-31,0-21 0,0 21 15,0 1-15,-1-1 0,1 0 16,21 1-16,-21 20 0,21-20 0,-21-1 16,21 0-16,0 1 0,0-1 0,0 0 15,0 1-15,0-1 16,0 0-16,0-21 0,0 22 0,0-22 16,21 0-16,0 0 0,22-21 15,-22 0-15,0 0 0,21 0 0,-21 0 16,22 0-16,-22 0 0,21-21 0,-21 0 15,22 0-15,-22 0 0,21-1 16,-21-20-16,1 21 0,-1-21 0,0 20 16,0 1-16,0-21 0,-21 21 15,0 0-15,-21 21 16,0 0 0,0 0-16,21 21 0,-21 0 15,-1 21-15,22-21 0,-21 1 16,21-1-16,0 21 0,0-21 0,0 0 15,0 1-15,0-1 0,0 0 16,0 0-16,21-21 0,1 21 0,-1-21 16,0 0-16,0 0 0,21 0 0,-20 0 15,-1 0-15,0 0 0,0 0 16,21-21-16,-20 0 0,-1 0 0,0 0 16,0-1-16,-21 1 0,21-21 15,0 21-15,1-22 0,-22 22 16,0 0-16,21 0 0,-21 0 0,21 0 15,-21 42 17,0 0-32,-21 21 0,0-21 15,21 1-15,-22 20 0,1-21 16,0 21-16,21-20 0,-21 20 0,0 0 16,21 1-16,-21-1 0,-1 0 15,22 1-15,0-1 0,0 0 0,0 1 16,0 20-16,0-21 0,0 22 0,0-1 15,0-20-15,0 20 0,0 1 16,-21-1-16,21-20 0,-21 20 0,21-21 16,-21 22-16,0-22 0,21 1 15,-21-1-15,-1 0 0,-20 1 16,21-22-16,-21 0 0,-1 0 0,22 0 16,-21 0-16,-1-21 0,22 0 0,-21 0 15,21 0-15,0-21 0,-1 0 0,1 0 16,-21 0-16,42 0 0,-21-22 15,0 22-15,-1-21 0,22-64 16,0 42-16,-21 1 0,21-1 0,0 1 16</inkml:trace>
  <inkml:trace contextRef="#ctx0" brushRef="#br0" timeOffset="93165.82">17441 8509 0,'0'0'0,"21"0"31,1 0-31,20 0 0,0 0 0,1 0 16,-1 0-16,21 0 0,1 0 15,-22-21-15,22 21 0,-1 0 16,1 0-16,-22 0 0,22 0 15,-1 0-15,-21 0 0,1 0 0,20 0 16,-42 0-16,1 0 0,-22 21 16,-22 0-1</inkml:trace>
  <inkml:trace contextRef="#ctx0" brushRef="#br0" timeOffset="95232.61">19791 8784 0,'-21'21'0,"42"-42"0,-64 42 0,43 1 15,-21-22-15,21 21 0,0 0 16,21-21 0,1 0-1,-1 0-15,0 0 0,0 0 16,-21-21-16,21 21 0,0 0 15,-21-21-15,0-1 0,0 1 0,0 0 32,-21 21-17,0 0 1,0 0-16,0 0 16,0 21-16,-1-21 15,1 0-15,0 21 0,0-21 16,0 0-16</inkml:trace>
  <inkml:trace contextRef="#ctx0" brushRef="#br0" timeOffset="204125.88">0 14774 0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19:2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762 762 0,'0'21'16,"0"0"77</inkml:trace>
  <inkml:trace contextRef="#ctx0" brushRef="#br0" timeOffset="916.19">1206 656 0,'22'-21'32,"-22"0"-32,21 0 0,0 0 15,-21-1-15,0 1 0,0 0 16,0 0-16,0 0 0,0 0 15,0-1-15,0 1 16,0 0-16,-21 0 16,-22 21-16,22 0 0,-21 0 15,21 0-15,-22 21 0,1 0 16,0-21-16,-1 21 0,1 1 16,0-1-16,-1 21 0,1-21 0,0 0 15,-1 1-15,1-1 0,21 0 16,-21 0-16,20 0 0,22 0 15,0 1-15,0-1 0,22 0 16,-1 0-16,21-21 16,-21 21-16,22-21 0,-1 21 15,0-21-15,22 22 0,-22-22 16,0 21-16,1 0 0,-1-21 0,0 21 16,-20 0-16,41 0 15,-21 1-15,-20-1 0,-1 0 16,-21 0-16,0 21 0,0-20 0,-21 20 15,-1-21-15,-20 21 16,21-20-16,-21-1 0,20-21 0,-20 21 16,0 0-16,-1 0 0,1-21 15,0 0-15,21 0 0,-22 0 16,1 0-16,21 0 0,-22 0 0,22 0 16,0-21-16,0 21 0,0-21 15,0 0-15,-1 0 0,22-1 16,0 1-16,-21 0 0,21 0 15,0 0-15,0 0 0,0-1 0,0 1 16,21 21-16,-21-21 0,22 0 16,-1 21-16,21-21 0,-21 0 15,0 21-15,1-22 0,20 1 16,-21 21-16,21-21 0,-20 21 0</inkml:trace>
  <inkml:trace contextRef="#ctx0" brushRef="#br0" timeOffset="1243.96">1545 466 0,'0'0'0,"21"-21"0,-21-1 0,0 1 16,0 42 31,0 1-47,0-1 0,-21 21 15,0-21-15,21 22 0,-21-1 0,0 0 16,21 1-16,-22-1 0,1 0 16,0 22-16,0-22 0,0 0 15,21 1-15,0-1 0,0-21 16,-21 22-16,21-22 0,0 0 16,0 0-16,0 0 0,0 0 15,21-21 1,0 0-1,0-21-15,0 0 0,-21 0 16,21 0-16,1 0 0</inkml:trace>
  <inkml:trace contextRef="#ctx0" brushRef="#br0" timeOffset="1479.96">1397 868 0,'0'0'0,"-21"0"0,0 0 16,21 21-16,21-21 31,0 0-15,0 0-16,0 0 0,22-21 0,-22 21 15,0 0-15,0-21 0,21 21 16,-20-21-16,-1 21 0,0-22 15,0 22-15,0 0 0,0-21 0</inkml:trace>
  <inkml:trace contextRef="#ctx0" brushRef="#br0" timeOffset="1919.54">1693 953 0,'0'0'0,"21"0"47,1-22-47,-1 22 16,0-21-16,21 0 0,-21 0 15,1 21-15,-1-21 0,0 0 0,0-1 16,0 22-16,0-21 0,-21 0 15,22 21-15,-22-21 0,-22 21 32,1 0-17,0 0-15,0 0 0,0 21 0,0 0 16,-22 0-16,22 22 0,0-22 16,0 21-16,0-21 0,21 22 0,0-22 15,-22 21-15,22-21 0,0 1 16,0-1-16,0 0 0,0 0 15,22 0-15,-1-21 0,0 0 16,0 0-16,21 0 0,-20 0 16,20 0-16,-21 0 0,21 0 0,-20-21 15,20 0-15,-21 0 0,21 0 16,-20-1-16,-1 1 0,21-21 0,-21 21 16</inkml:trace>
  <inkml:trace contextRef="#ctx0" brushRef="#br0" timeOffset="2261.21">2286 762 0,'0'0'15,"0"-21"-15,-21 21 47,0 21-47,21 0 0,0 0 0,-22 1 16,22 20-16,-21-21 0,21 21 16,-21 1-16,21-1 0,0 22 0,0-22 15,0 21-15,0-20 0,0 20 16,0 1-16,0 63 0,0-64 15,0 22-15,0-22 0,0 22 16,0 0-16,0-22 16,0 22-16,-21-22 0,21 1 0,-21-1 15,21 1-15,0-1 0,0-20 0,-21-1 16,21 0-16,-22 1 16,22-22-16,-21 0 0,21-42 31,0 0-16,0-22-15,0 22 0,0-21 16,0 0-16,0-22 0,0-211 16</inkml:trace>
  <inkml:trace contextRef="#ctx0" brushRef="#br0" timeOffset="2600.04">2201 931 0,'0'-21'0,"0"42"0,0-63 0,0 0 0,0 21 16,0-1-16,0 1 16,21 0-16,1 0 0,-1 0 0,0 21 15,0-21-15,0-1 0,22 22 16,-22 0-16,0-21 0,21 21 16,-21 0-16,1 0 0,-1 0 0,0 0 15,0 0-15,-21 21 16,0 1-16,0-1 15,0 0-15,0 0 0,-21 21 16,0-20-16,0 20 0,-1-21 0,-20 0 16,21 0-16,0 1 0,0-1 15,-1 0-15,1 0 0,0 0 0,0 0 16,21 1-16,-21-1 16,42-21 15,0 0-16,0 0-15</inkml:trace>
  <inkml:trace contextRef="#ctx0" brushRef="#br0" timeOffset="3010.21">3048 804 0,'0'0'0,"0"-21"0,0 0 16,0 0-16,0 0 15,-21 21 1,0 0-16,-1 0 0,1 0 16,0 0-16,-21 0 0,21 0 15,-1 0-15,1 0 0,-21 21 0,21 0 16,0-21-16,21 21 16,0 0-16,0 1 0,0-1 15,0 0-15,21 0 16,-21 0-16,42 0 0,-21 1 0,0-22 0,1 21 15,20-21-15,-21 21 16,0 0-16,0-21 0,1 21 0,-1-21 16,-21 21-16,0 1 15,0-1-15,0 0 0,-21-21 16,-1 21-16,1 0 0,0-21 16,-21 21-16,21-21 0,-22 0 15,22 22-15,-21-22 0,21 0 0,-1 0 16,1 0-16,0 21 0,0-21 15,0 0-15,0 0 16,21-21 0,0-1-16</inkml:trace>
  <inkml:trace contextRef="#ctx0" brushRef="#br0" timeOffset="3439.07">4000 423 0,'0'0'15,"0"-42"-15,0 21 0,0 0 0,0 0 0,0-1 16,0 1-16,0 0 0,22 21 16,-22 21-1,0 22 1,0-22-16,0 21 0,0 0 16,-22 1-16,22-1 15,-21 0-15,0 22 0,21-22 0,-21 22 16,21-22-16,-21 0 0,21 22 15,0-22-15,-21 1 0,21-1 0,-22-21 16,22 21-16,0-20 0,0-1 16,0 0-16,0 0 0,22-21 31,-22-21-31,21 0 16,-21-22-16,21 22 15,-21 0-15</inkml:trace>
  <inkml:trace contextRef="#ctx0" brushRef="#br0" timeOffset="3948.12">3768 804 0,'0'0'0,"0"22"16,21-22 15,21 0-31,-21 0 0,0-22 0,22 22 16,-22-21-16,21 21 0,-21-21 15,22 0-15,-1 21 0,-21-21 0,22 21 16,-22-21-16,0 21 0,0 0 16,0 0-16,0 0 0,-21 21 47,0 0-47,-21 0 0,21 21 15,-21-20-15,0-1 0,21 21 0,0-21 16,-21 0-16,21 1 0,-21 20 15,21-21-15,0 0 0,0 0 16,21-21-16,0 0 16,0 0-16,21 0 0,-20 0 0,-1 0 15,21-21-15,-21 0 0,22 0 16,-22 0-16,0 0 0,21-22 0,-21 22 16,-21-21-16,0 21 0,22-22 15,-22 22-15,0-21 0,0 21 16,0-22-16,-22 22 0,1 0 15,0 0-15,0 21 0,0 0 0,-22 0 16,22 0-16,-21 0 0,21 0 16,-22 0-16,1 42 0,0-21 15,42 0-15,-21 1 0,-1-1 16,22 0-16,-21 0 0,21 0 16,0 0-16,0 1 0,0-1 0,0 0 15,0 0-15</inkml:trace>
  <inkml:trace contextRef="#ctx0" brushRef="#br0" timeOffset="6391.27">5863 402 0,'0'0'0,"-42"-84"32,21 84-32,-1 0 15,1 0-15,0 0 0,0 0 16,21 21-16,-21 0 0,0 21 16,-1-21-16,22 22 0,-21-1 15,0 0-15,0 1 0,0 20 0,0-20 16,-1 20-16,1-21 0,0 22 15,0-22-15,0 22 0,0-22 0,-1 0 16,1 1-16,0-1 0,0-21 16,0 0-16,21 1 0,0-1 0,0-42 47,0-1-47,0-20 15,0 21-15,0-21 0,0-1 0,0 1 0,0 0 16,0-1-16,0 1 0,0 0 15,0-1-15,21 1 0,-21 21 0,0 0 16,0-1-16,0 1 16,21 21-16,-21 21 15,21 1 1,-21-1-16,21 21 0,-21-21 0,22 22 16,-22-1-16,0 0 0,21 1 15,0-1-15,0-21 0,0 21 0,0-20 16,1 20-16,-1-21 0,0 0 15,0 0-15,21-21 0,-20 22 16,20-22-16,-21 0 0,21 0 0,1 0 0,-1 0 16,-21-22-16,22 1 15,-1 0-15,0 0 0,-21-21 0,22 20 16,-22-20-16,0 0 0,21-1 16,-42-20-16,22 21 0,-22-1 0,0-20 15,0 20-15,0 1 0,0 0 16,0-22-16,0 22 0,-22 0 0,1-1 15,0 1-15,0 0 0,-21-1 16,20 22-16,-20 0 0,0 0 0,21 0 16,-22 21-16,1 0 0,-22 21 15,22 0-15,21 0 0,-21 21 16,20 1-16,-20-1 0,21 0 16,21 1-16,0-1 0,-21 22 15,21-22-15,0 21 0,0-20 16,0 20-16,21-20 0,0-1 0,0 0 15,0 1-15,1-1 0,-1-21 16,21 21-16,-21-20 0,22-1 0,-22-21 16,21 21-16,0-21 0,1 0 15,-22 0-15,64-21 16,-43 0-16,-21 21 0,21-43 0,-20 22 16,20 0-16,-21-21 0,0 20 0,0-20 15,1 0-15,-1 21 0,0-22 16,-21 22-16,21-21 0,-21 21 0,0-1 15,0 1-15,0 0 0,0 0 16,0 42 15,-21-21-31,21 21 16,-21 22-16,21-22 0,0 21 0,0-21 16,0 22-16,0-1 0,0-21 15,0 21-15,0 1 0,0-22 0,0 0 16,0 0-16,0 0 0,21 1 15,0-1-15,0-21 0,0 0 0,22 0 16,-22 0-16,0 0 0,21 0 16,-20 0-16,20 0 0,-21-21 0,0-1 15,22 1-15,-22 0 0,0 0 16,-21 0-16,21-22 0,-21 22 16,0-21-16,0 0 0,0-22 15,0 22-15,0 21 0,-21-22 16,21 22-16,-21 0 0,0 0 0,-1 0 15,1 21-15,-21 0 0,21 0 16,0 0-16,-1 0 0,-20 0 0,21 0 16,0 0-16,0 21 0,-1 0 15,1 0-15,0 0 0,0 0 0,21 22 16,-21-1-16,21-21 0,0 22 16,0-1-16,0 0 0,0 1 15,0-22-15,21 0 0,0 21 16,0-21-16,0-21 0,1 22 0,20-1 15,-21-21-15,21 0 0,-20 0 0,20 0 16,43 0-16,-43-21 16,-21-1-16,21 22 0,1-21 0,-22 0 15,21-21-15,-21 21 0,22-1 16,-22-20-16,0 21 0,0-21 16,-21 20-16,21-20 0,-21 21 15,22 0-15,-22 0 0,0-1 0,0 44 47,0-1-47,0 0 0,0 0 16,0 21-16,-22-20 0,22-1 15,-21 21-15,21-21 0,-21 22 0,21-22 16,0 0-16,0 21 0,0-21 16,0 1-16,0-1 0,0 0 15,21-21-15,0 0 16,1 0-16,-1 0 0,0 0 0,0 0 15,0-21-15,0 21 0,22-21 16,-22-1-16,0 1 0,0 0 0,0 0 16,1-21-16,-22 20 0,21-20 15,0 0-15,-21 21 0,0-22 0,21 22 16,-21 0-16,0 0 0,0 0 16,0-1-16,0 1 0,0 42 31,0 1-16,-21-1-15,21 0 0,0 0 0,0 0 16,0 22-16,-21-22 0,21 21 16,0-21-16,0 0 0,0 1 15,0 20-15,0-21 0,0 0 16,21-21-16,0 21 0,0-21 16,0 0-16,1 0 0,-1 0 15,0 0-15,0-21 0,0 21 16,0-21-16,-21 0 0,22 0 0,-1 0 15,-21-1-15,0 1 0,0 0 16,0-21-16,0 21 0,0-1 0,0 1 16,0-21-16,0 21 0,-21 0 15,-1 21-15,22-22 0,0 1 16,-21 21-16,0 0 0,21-21 16,21 21 15,0 0-31,1 0 0,-1 0 0,0 0 15,0 0-15,0-21 0,22 21 16,-22 0-16,0 0 0,21 0 16,-21 0-16,1 0 0,20 21 0,-21-21 15,0 21-15,0 0 0,1-21 16,-1 22-16,-21-1 0,21 0 0,-21 0 16,21 0-16,-21 22 0,0-22 15,0 0-15,0 0 0,0 21 0,0-20 16,0-1-16,0 21 0,0-21 15,0 0-15,-21-21 0,21 22 0,-21-1 16,21 0-16,-21-21 0,-1 0 31,22-21-15,0 0 0,0-1-16,0-20 0,0 21 15,0-21-15,22 20 0,-1-20 16,0 0-16,0-1 0,21 1 0,-20 21 15,20-21-15,-21-1 0,21 22 0,1 0 16,-22 0-16,21 0 0,1-1 16,-22 22-16,21 0 0,-21 0 0,22 0 15,-22 22-15,0-1 0,0 0 16,-21 0-16,0 21 0,21-20 0,-21 20 16,0-21-16,0 21 15,0-20-15,0 20 0,0-21 0,-21 21 16,0-20-16,21-1 0,-21 0 0,21 0 15,0 0-15,-21-21 0,21 21 16,-22-21-16,22-21 31</inkml:trace>
  <inkml:trace contextRef="#ctx0" brushRef="#br0" timeOffset="8620.23">9207 572 0,'0'0'0,"0"-22"0,0 1 16,0-21-16,0 21 0,0 0 0,0-1 15,0-20-15,22 21 0,-1-21 16,-21 20-16,0 1 0,0 0 16,21 21-16,-21-21 0,0 42 15,0 0-15,0 0 16,0 22-16,0-22 0,0 21 16,-21 22-16,0-22 0,-1 0 0,1 22 15,0-22-15,0 22 16,-21-1-16,20-20 0,1 20 0,-21-21 15,0 22-15,-1 21 0,1-64 16,21 21-16,0-21 0,-1 0 16,1 1-16,21-1 0,-21-21 15,0 0 1,0 0-16,21-21 0,0-1 16,-21 1-16,-1-21 0,22 21 15,-21-22-15,21 1 0,0 0 0,0-1 16,0-20-16,0 21 0,0-1 15,0 1-15,0 21 0,0-22 16,0 22-16,0 0 0,21 21 0,1 0 16,-1 0-16,0 0 15,0 21-15,-21 0 0,21 1 16,0-1-16,1 21 0,-22 0 16,21-20-16,0 20 0,-21 0 0,21 1 15,0-1-15,-21-21 0,21 21 16,22 1-16,-22-22 0,-21 0 15,21-21-15,21 21 0,-20-21 16,-1 0-16,0 0 0,21 0 0,-21 0 16,1 0-16,20 0 0,-21-21 0,21 0 15,22-21 1,-43 20-16,21 1 0,-20 0 0,20-21 16,-21 21-16,0-22 0,0 22 15,1 0-15,-1-21 0,-21 20 0,0 1 16,0 0-16,0 0 0,0 0 15,0 42 17,0 0-17,0 0-15,0 0 0,0 1 0,0-1 16,0 21-16,0-21 0,0 0 16,0 22-16,0-22 0,21 0 0,0 0 15,0 0-15,0 1 16,1-1-16,20 0 0,0-21 15,-21 0-15,22 0 0,-22 0 0,21 0 16,-21 0-16,22 0 0,-22 0 16,0-21-16,43 0 0,-43-1 15,0 1-15,0 0 0,0 0 16,-21-21-16,0 20 0,0-20 16,21 0-16,-21-1 0,0 22 0,0-21 15,0 0-15,0 20 0,-42-41 16,42 42-16,-21 0 0,0-1 0,0 22 15,-1-21-15,1 21 16,0 0-16,0 0 0,-21 0 0,20 0 16,1 0-16,0 21 0,-21 1 15,21-22-15,-1 42 0,1-21 0,0 0 16,0 22-16,0-22 0,21 21 16,-21 0-16,21 1 0,0-22 0,0 21 15,0 1-15,0-22 0,0 0 0,21 21 16,0-21-16,21 1 0,-21-22 15,43 42-15,-22-42 0,1 0 16,20 0-16,-21 0 0,1 0 16,20 0-16,-20 0 0,20 0 0,-21 0 15,22-21-15,-22 0 16,1-1-16,20 1 0,-21 0 0,1 0 16,-1-21-16,-21 20 0,22 1 15,-22-21-15,0 21 0,0-22 0,0 22 16,-21-21-16,0 21 0,0 0 0,0-1 15,0 1-15,0 0 16,-21 21-16,0 0 0,0 0 16,0 0-16,-1 0 0,-20 0 15,21 0-15,0 0 0,0 21 0,-22 0 16,22 1-16,0-1 0,0 21 0,0-21 16,-1 22-16,1-1 0,21-21 15,-21 21-15,21-20 0,0 20 16,0-21-16,0 0 0,0 0 15,21 1-15,22-1 0,-22-21 16,0 0-16,0 0 0,0 0 16,0 0-16,22 0 0,-1-21 15,-21-1-15,0 22 0,1-21 16,-1-21-16,0 21 0,0 0 16,0-22-16,0 22 0,1-21 0,-1-1 15,-21 22-15,0 0 0,21-21 16,-21 21-16,0-1 15,0 44 1,0-1-16,0 21 16,0-21-16,-21 0 15,21 22-15,0-22 0,0 0 16,0 21-16,0-20 0,0-1 0,0 21 16,21-21-16,0 0 0,0-21 15,43 43-15,-43-43 0,21 0 16,-21 0-16,22 0 0,-1 0 0,0 0 15,-20 0-15,20 0 0,0 0 16,1-21-16,-1-1 0,0 1 16,-21 0-16,22 0 0,-22-21 0,0 20 15,0-20-15,0 21 0,-21-21 0,0 20 16,0-20-16,0 21 0,0-21 16,0 20-16,0 1 0,0 0 15,-21 21-15,21-21 0,-21 21 16,0 0-16,0 0 0,0 21 15,-1 0-15,1 0 0,-21 1 0,0 20 16,20-21-16,1 21 16,0-20-16,0 20 0,21-21 0,0 43 15,0-43-15,0 0 0,0 0 16,0 0-16,0 0 0,21 1 16,0-22-16,0 0 0,1 0 15,-1 0-15,0 0 0,0 0 16,0 0-16,0-22 0,1 1 0,-1 21 15,0-21-15,0-21 0,0 21 16,0-22-16,1 1 0,-1 21 0,0-22 16,0 1-16,0-21 0,-21 20 0,21 1 15,-21-22-15,22 22 0,-22 0 16,21-1-16,-21 1 0,0 0 0,0-1 16,0 22-16,0 0 0,0 0 15,0 0-15,0 42 16,0 0-16,0 0 15,-21 22-15,-1-1 0,22 0 0,-21 22 16,0-22-16,21 0 0,-21 22 0,21-22 16,0 1-16,0 20 15,0-21-15,0 1 0,0-1 0,0-21 16,0 22-16,0-22 0,0 0 16,21 0-16,-21 0 0,21 0 0,0 1 15,1-22-15,-1 0 0,0 0 16,0 0-16,0 0 0,0-22 15,1 1-15,20 0 0,-21 0 0,0 0 16,0 0-16,1-22 0</inkml:trace>
  <inkml:trace contextRef="#ctx0" brushRef="#br0" timeOffset="9110.94">13737 508 0,'0'0'0,"0"-21"0,0-21 0,0 20 16,0 1-16,0-21 0,0 21 15,0 0-15,-21 42 16,21 0-1,-21 0-15,21 0 0,-21 22 0,21-1 16,0 21-16,-22-20 16,1 20-16,21-20 0,-21 20 0,21 43 15,-21-43-15,0-20 16,0-1-16,-1 0 0,22 1 0,-21-1 16,21-21-16,-21 0 0,21 1 0,-21-1 15,21 0-15,0 0 16,0-42 15</inkml:trace>
  <inkml:trace contextRef="#ctx0" brushRef="#br0" timeOffset="9600.62">13293 889 0,'-22'-42'16,"44"84"-16,-65-105 0,22 20 0,21 1 15,0 21-15,0-22 0,0 1 0,0 21 16,0 0-16,0-22 0,0 22 15,0 0-15,0 0 0,21 0 0,0-22 16,1 22-16,20 0 0,-21 0 16,21 21-16,1-21 0,-22 21 0,64 0 15,-43 0-15,0 21 16,1 21-16,-1-21 0,21 22 0,-20-1 16,-1 0-16,-21 1 0,22-1 0,-22 22 15,21-1-15,-42-21 16,21 22-16,-21-22 0,0 1 0,0 20 15,0-21-15,0-20 0,0 20 16,0-21-16,0 21 0,0-20 16,-21-1-16,21-42 31,0-1-31,0-20 16,0 21-16,0 0 0,0-22 15,0 1-15,21-21 0,0 20 0,1-20 16,-22 20-16,42-20 0,-21 21 15,0-22-15,0 1 0,22 20 16,-22 1-16,21 0 0,-21-1 0,22 1 16,-22 21-16,0 0 0,0-1 15,0 1-15,1 21 0,-1 0 0,-21 21 16,21 1-16,-21-1 16,0 21-16,0-21 0,0 0 15,0 1-15,0-1 0,0 0 16,0 21-16,-21-21 0,0 1 15,21-1-15,0 0 0</inkml:trace>
  <inkml:trace contextRef="#ctx0" brushRef="#br0" timeOffset="10003.54">14436 1058 0,'0'0'0,"21"0"31,0 0-31,0-21 16,0 0-16,0 21 0,1-21 15,-1 0-15,21-22 0,-21 22 0,0 0 16,1-21-16,-1 21 0,0-1 16,0-20-16,-21 21 0,0 0 15,0 0-15,-21 21 31,0 0-31,0 0 0,-1 21 0,1 0 16,0 0-16,0 0 0,0 0 16,0 1-16,-1 20 0,1 0 0,0-21 15,0 22-15,21-22 16,0 21-16,0-21 0,0 1 0,0 20 16,0-21-16,0 0 0,0 0 0,21-21 15,0 22-15,0-1 0,1-21 0,-1 0 16,0 0-16,21 0 0,-21 0 0,1 0 15,20 0-15,0-21 0,-21-1 16,22 1-16,-22 0 0,42-21 16,-20 21-16</inkml:trace>
  <inkml:trace contextRef="#ctx0" brushRef="#br0" timeOffset="10584.34">15176 804 0,'0'0'0,"22"-84"15,-22 105 16,0 21-15,-22-21-16,22 1 0,-21 20 0,0-21 16,21 0-16,-21 22 0,0-22 15,21 0-15,-21 21 0,21-21 16,0 1-16,0-1 16,0 0-16,21-21 31,0 0-31,21-21 0,-21 21 15,1-21-15,-1-1 0,0 1 0,21-21 16,-21 21-16,1 0 0,20-22 16,-21 22-16,0 0 0,0-21 0,22 20 15,-43 1-15,0 42 32,0 1-32,0 20 15,0-21-15,0 0 0,0 22 16,0-22-16,0 0 0,0 0 0,0 21 15,0-20-15,0-1 0,0 0 16,21 0-16,21 0 0,-21-21 16,1 0-16,20 0 0,-21 0 15,21 0-15,-20 0 0,20 0 0,0 0 16,-21-21-16,1 0 0,20 0 0,-21 0 16,0-1-16,0 1 0,1 0 15,-22-21-15,0-1 0,21-20 16,-21 21-16,0-1 0,0 1 15,0 0-15,0 20 0,-21 1 0,21-21 16,-22 42-16,1-21 0,0 0 16,0 21-16,0 0 15,0 0-15,-1 0 0,1 21 0,21 0 16,-21 0-16,21 0 16,0 0-16,0 1 0,0-1 0,0 0 15,0 0-15,21 0 16,0-21-16,1 0 0</inkml:trace>
  <inkml:trace contextRef="#ctx0" brushRef="#br0" timeOffset="10842.85">16510 445 0,'0'0'0,"0"-22"15,0 1-15,0 0 0,-21 42 31,21 0-31,-21 1 0,-1-1 0,1 21 16,21 0-16,-21 1 0,0-1 16,0 0-16,21 1 0,0-1 0,-21 0 15,-1 1-15,22-1 0,-21 0 16,21 1-16,0-22 0,0 21 0,0-21 16,0 1-16,0-1 0,0 0 15,0 0-15,21-21 31</inkml:trace>
  <inkml:trace contextRef="#ctx0" brushRef="#br0" timeOffset="11448.85">16256 656 0,'0'0'16,"0"-42"-16,-21 0 0,0-1 0,-1 1 15,1 21-15,21-22 0,0 1 16,0 21-16,0 0 0,0-22 0,0 22 15,0 0-15,21 0 0,22 0 16,-22 0-16,21-1 0,1 1 0,-1 21 16,0 0-16,1 0 0,-1 0 15,0 21-15,1 1 0,-1 20 0,0-21 16,1 21-16,-22 1 0,21-22 16,-21 21-16,-21 1 0,21-1 0,-21 0 15,0 1-15,22-1 0,-22 0 16,0 1-16,0-1 0,0-21 0,0 21 15,0-20-15,0 20 0,0-21 16,-22 0-16,22 0 0,-21-21 0,21 22 16,0-1-16,-21-21 15,0 0-15,0 0 16,21-21-16,0-1 0,0 1 16,0 0-16,0 0 0,0-21 15,0 20-15,0-20 0,21 0 16,0-1-16,0 1 0,0 0 0,1-1 15,-1 1-15,0 0 0,42-64 16,-20 64-16,-1 20 0,-21-20 16,22 21-16,-1 0 0,-21 21 0,21 0 15,-20 0-15,-1 0 0,21 42 16,-21-21-16,-21 22 0,21-1 0,-21 0 16,22 1-16,-22 20 15,0-21-15,0 1 0,0 20 0,0-20 16,-22-1-16,1 0 0,21 1 15,-21-1-15,-21 21 0,42-41 16,-21 20-16,21-21 0,-22 0 16,1-21-16,0 21 15,0-21-15,21-21 32,21 0-32,0 0 15,0 0-15,22 0 16</inkml:trace>
  <inkml:trace contextRef="#ctx0" brushRef="#br0" timeOffset="11955.41">17843 741 0,'0'0'0,"22"-21"0,-1 21 0,-21-21 16,0-1-16,0 1 0,0 0 0,0 0 15,0 0-15,0 0 16,0-1-16,0 1 0,-21 21 0,-1-21 15,-20 21-15,21 0 0,0 0 16,-22 0-16,22 0 0,-21 21 16,21 0-16,-22 1 0,1-1 0,21 21 15,-21-21-15,-1 22 0,22-1 16,0-21-16,0 21 0,0 1 0,21-1 16,0-21-16,0 22 0,0-22 15,0 0-15,0 0 0,21 0 0,0 0 16,0 1-16,21-22 0,-20 0 15,20 0-15,-21 0 0,21 0 0,-20 0 16,20-22-16,-21 1 0,21 0 16,-20 0-16,-1 0 0,21-22 0,0-20 15,-20 42-15,-1-22 16,-21 1-16,21 0 0,-21 21 0,21-1 16,-21-20-16,0 21 0,0 42 31,0 0-31,-21 0 15,0 1-15,21-1 0,-21 21 16,21-21-16,0 22 0,0-22 0,0 21 16,0-21-16,0 43 0,0-43 15,0 0-15,0 0 16,0 0-16,21-21 0,0 0 0,0 0 16,0 0-16,0 0 15,1 0-15,-1 0 0,0-21 0,0 0 16,21 21-16</inkml:trace>
  <inkml:trace contextRef="#ctx0" brushRef="#br0" timeOffset="12425.34">18373 614 0,'0'0'0,"0"21"16,0 0-16,0 0 0,0 1 15,-22-1-15,1 0 0,21 21 16,-21 22-16,0-22 0,0-21 15,21 0-15,0 22 0,0-22 16,-21 21-16,21-21 16,-22-21-16,22 22 0,-21-22 47,21-22-47,0 1 15,0 0-15,0 0 0,0-21 0,0 20 16,0-20-16,21 21 0,1-21 15,-22-1-15,42 22 0,-21-21 0,21-43 16,1 64-16,-22-21 0,21 20 16,1 1-16,-1 0 0,21 0 15,-20 0-15,-1 21 0,0 0 0,1 0 16,-1 0-16,0 0 16,-20 21-16,20 0 0,-21 0 0,-21 22 0,21-22 15,-21 21-15,0 0 16,0 1-16,0-1 0,0 0 0,0 1 15,0-22-15,-21 21 0,21 1 16,-21-22-16,0 42 0,21-42 16,-21 1-16,-1 20 0,1-21 15,0-21 1,0 0-16,0 0 16</inkml:trace>
  <inkml:trace contextRef="#ctx0" brushRef="#br0" timeOffset="14403.67">762 1630 0,'-21'-21'15,"42"21"48,0 0-63,0 0 0,22 0 16,-22 0-16,0 21 0,21-21 15,1 0-15,-22 0 0,21 21 16,0-21-16,22 0 0,-22 0 15,1 0-15,20 0 0,1 21 0,-1-21 16,1 0-16,-1 0 0,1 0 16,20 0-16,-20 0 0,-1 0 0,22 0 15,-22 0-15,22 0 0,0 0 16,-1 0-16,1 0 0,0 0 0,-1 0 16,22 0-16,-21 0 0,0 0 15,20 0-15,-20 0 0,0 0 16,21 0-16,-22 0 0,22 0 0,-21 0 15,21 0-15,-1 0 0,-20 0 16,21 0-16,0 0 0,-22 0 16,22 0-16,0 0 0,0 0 0,-21 0 15,20 0-15,1 0 0,0 0 16,-21 0-16,21 0 0,-22 0 0,1 0 16,21 0-16,-22 0 0,1 0 0,0 0 15,-1 0-15,1 0 0,21 0 16,-21 0-16,-1 0 0,-20 0 0,20 0 15,1 0-15,-21 0 16,20 0-16,1 0 0,-22 0 0,22 0 0,0 0 16,-1 0-16,1 0 0,0 0 15,-1 0-15,-20 0 0,21-21 16,-1 21-16,-20 0 0,20 0 0,1-21 16,-21 21-16,105 0 15,-84-21-15,20 21 0,-20 0 0,0 0 16,-1 0-16,1-21 0,0 21 15,-22 0-15,22 0 0,0 0 0,-1 0 16,1 0-16,0-22 0,20 22 0,-20 0 16,0 0-16,-1 0 0,1 0 15,0 0-15,-1 0 0,1 0 0,106 0 16,-107 0-16,1 0 16,0 0-16,20 0 0,-20 0 0,0 0 15,-1 0-15,1 0 0,0 0 16,-1 0-16,1 0 0,0 0 15,-1 0-15,107-21 0,-106 21 16,-1 0-16,22 0 0,-21 0 16,-1 0-16,22 0 0,-21 0 0,0 0 15,20 0-15,86-21 0,-85 21 16,0 0-16,-1 0 0,-20 0 16,0-21-16,21 21 0,-22 0 0,1-21 15,0 21-15,20 0 0,-20 0 0,21 0 16,-21-21-16,20 21 15,-20 0-15,0 0 0,-1 0 0,86-22 16,-86 22-16,1 0 16,21 0-16,-21-21 0,-1 21 0,1 0 15,0 0-15,-1 0 0,1 0 0,0 0 16,-1 0-16,1-21 0,0 21 16,-1 0-16,1 0 0,0 0 0,20 0 15,65 0-15,-64 0 16,63 0-16,-84 0 0,-22 0 15,22 0-15,-1 0 0,1 0 16,-21 0-16,20 0 0,1 0 0,0 0 16,-1 0-16,86 0 15,-86 0-15,1 0 0,-22 0 0,22 0 16,0 0-16,84 0 16,-105 0-16,20 0 0,1-21 15,0 21-15,-1 0 0,-20 0 0,-1 0 16,1 0-16,-1 0 0,1 0 0,-22-21 15,22 21-15,-22 0 0,0 0 16,1 0-16,-1 0 0,-21 0 0,21 0 16,-20 0-16,20 0 0,0 0 15,-21 0-15,1 0 0,-1 0 16,0 0-16,0-21 0,0 21 16,0 0-1,1 0 1,-1 0 15,-21-22 0,21 22-15</inkml:trace>
  <inkml:trace contextRef="#ctx0" brushRef="#br0" timeOffset="14548.94">18563 1334 0,'-21'0'62,"0"21"-62,0-21 16,-22 0-16,22 0 16,0 0-16</inkml:trace>
  <inkml:trace contextRef="#ctx0" brushRef="#br0" timeOffset="19511.87">952 2942 0,'0'0'0,"0"-21"15,0 0-15,0 42 47,0 0-47,0 0 0,0 1 16,0 20-16,0-21 0,0 21 15,0 1-15,0 20 0,0-20 16,0-1-16,0 21 0,0-20 0,0-1 16,-21 0-16,21 43 15,0-64-15,0 0 0,0 1 0,0-1 16,0 0-16,0 0 0,0-42 47,0 0-47,0 0 0,0-1 0,0-20 15</inkml:trace>
  <inkml:trace contextRef="#ctx0" brushRef="#br0" timeOffset="19759.84">931 3027 0,'0'0'0,"0"-21"0,21-22 15,1 43 1,-1 0-16,0 0 16,0 22-16,0-1 0,22 0 15,-22 0-15,0 21 0,21 1 16,-21-1-16,22 0 0,-22 1 16,0-22-16,0 21 0,0 1 15,-21-1-15,0 0 0,22-21 0,-22 1 16,21 20-16,-21-21 0,0 0 15,21-21-15,0 0 16,0 0-16,-21-21 16,21 0-16,1 0 0</inkml:trace>
  <inkml:trace contextRef="#ctx0" brushRef="#br0" timeOffset="20017.93">1609 2921 0,'0'0'0,"0"-21"0,0 42 31,0 0-31,0 0 16,-22 1-16,22 20 0,0-21 15,0 21-15,-21 22 0,21-22 0,-21 1 16,21-1-16,-21 0 16,21 1-16,0-1 0,0 0 15,0-21-15,-21 22 0,21-22 0,0 0 16,0 0-16,0 0 15,0 1-15,21-22 32,-21-22-32,21 1 0,0 0 0,0 0 15,1 0-15</inkml:trace>
  <inkml:trace contextRef="#ctx0" brushRef="#br0" timeOffset="20456.82">1990 3175 0,'0'-21'15,"0"42"-15,0-21 47,0 21-47,0 0 0,0 22 16,-22-22-16,22 21 0,-21-21 0,21 22 16,-21-22-16,21 21 0,0-21 15,0 22-15,0-22 0,0 0 16,0 0-16,0 0 0,0 1 0,21-1 15,0-21-15,1 0 16,-1 0-16,0 0 0,0 0 0,21 0 16,-20-21-16,20-1 0,0 22 15,1-21-15,-22 0 0,21 0 0,-21-21 16,0 20-16,1-20 0,-22 21 16,0-21-16,0 20 0,0-20 15,0 0-15,-22-1 0,1 1 16,-21 21-16,21-21 0,0 20 0,-22 1 15,22 21-15,0-21 0,-21 21 16,20 0-16,1 0 0,0 0 0,0 21 16,-21-21-16,42 21 0,-22 1 15,22-1-15,-21 21 0,21-21 16,0 22-16,0-22 0,0 21 0,0-21 16,21 22-16,1-22 0,-1 0 15,21-21-15,-21 0 0,22 0 0,-22 0 16,21 0-16</inkml:trace>
  <inkml:trace contextRef="#ctx0" brushRef="#br0" timeOffset="20752.84">2963 2900 0,'0'0'0,"0"-21"0,0 0 15,0 42 16,-21 0-31,21 0 0,-21 0 0,0 22 16,21-22-16,-21 21 0,21 0 16,-22 1-16,22-1 0,-21 0 15,0 1-15,21-1 0,0 0 16,-21 1-16,21-1 0,-21-21 0,21 22 16,0-22-16,0 0 0,0 0 15,21-21 16,0 0-31,0 0 0,0-21 0,1 0 16,-1 0-16,-21-1 0,21 1 16,0 0-16</inkml:trace>
  <inkml:trace contextRef="#ctx0" brushRef="#br0" timeOffset="21179.98">3090 3217 0,'0'22'0,"21"-1"32,1-21-32,-1 0 0,0 0 15,0 0-15,0 0 16,0-21-16,1-1 0,-1 22 0,0-21 16,0 21-16,-21-21 0,21 0 15,0 0-15,-21 0 16,0-1-16,0 1 15,0 0-15,-21 21 0,0 0 16,0 0-16,0 0 16,0 0-16,-1 0 0,1 21 15,0 0-15,0 1 0,0 20 16,21-21-16,-21 21 0,21-20 0,-22 20 16,22 0-16,0-21 0,0 22 15,0-22-15,0 21 0,0-21 0,0 1 16,0-1-16,22 0 15,-1-21-15,0 0 0,0 0 16,0 0-16,0 0 0,1 0 16,-1 0-16,0-21 0,21 21 15,-21-21-15,1-1 0,-22 1 16,21 0-16,0 0 0,0-21 16,0 20-16,-21 1 0,0-21 0</inkml:trace>
  <inkml:trace contextRef="#ctx0" brushRef="#br0" timeOffset="21483.95">3006 2858 0,'0'0'15,"-22"0"-15,44 0 47,-1 0-47,0 0 16,0 0-16,0 0 0,0-22 15,1 22-15,-1 0 0,0 0 16,0 0-16,0 0 0,0 0 16,1-21-16,-1 21 0,0 0 15,0 0-15,-42 21 47,0-21-47</inkml:trace>
  <inkml:trace contextRef="#ctx0" brushRef="#br0" timeOffset="22013.07">995 3852 0,'0'0'0,"-21"0"0,-1 22 16,1-22-16,0 0 0,21 21 31,21 0-15,0-21 0,22 0-16,-22 0 0,42 0 15,-20 0-15,41 0 0,-20 0 16,42 0-16,-22 0 0,22 0 0,21 0 15,-21 0-15,0-21 0,21 21 16,0 0-16,21 0 0,-21 0 0,21-21 16,-21 21-16,0 0 0,-21 0 15,0-22-15,0 22 0,-22 0 0,1 0 16,0 0-16,-22 0 0,1 0 16,-1 0-16,-20 0 0,-22-21 0,21 21 15,-21 0-15,0 0 16,1 0-1,-22-21 17,0 0-32,0 0 15</inkml:trace>
  <inkml:trace contextRef="#ctx0" brushRef="#br0" timeOffset="22340.47">4318 3344 0,'0'22'0,"21"-22"0,0 0 31,0 0-15,1-22-1,-22 1-15,0 0 0,0 0 16,-22 21 0,22-21-1,-21 21-15,0 0 16,0 21-16,21 0 16,0 0-16,0 0 15,0 1-15,0-1 16,0 0-16</inkml:trace>
  <inkml:trace contextRef="#ctx0" brushRef="#br0" timeOffset="22612.32">4318 3704 0,'0'0'0,"21"0"15,0 0 1,0 0-16,1 0 15,-22-21 1,21 21-16,-21-21 16,0 0-1,-21 21-15,-1 0 16,1 0 0,0 0-16,21 21 15,0 0-15,21-21 47,0 0-47</inkml:trace>
  <inkml:trace contextRef="#ctx0" brushRef="#br0" timeOffset="23050.95">6540 3154 0,'0'0'0,"0"-42"0,-21 20 16,21 1-16,0 0 0,0 0 0,0 0 16,-21 0-16,0 21 15,0 0-15,0 0 16,-1 21-16,22 21 0,-21 0 16,21 1-16,-21-1 0,0 22 15,21-22-15,-21 21 0,0 1 0,-1-1 16,1-20-16,21 20 0,-21-20 0,0-1 15,21 0-15,0-21 0,-21 43 16,21-43-16,-21 0 16,21 0-16,21-21 15,0 0 1,-21-21-16,21-21 16,0 21-16,-21 0 0</inkml:trace>
  <inkml:trace contextRef="#ctx0" brushRef="#br0" timeOffset="23303.9">6413 3133 0,'0'-21'0,"0"42"0,22-64 0,-22 22 16,0 0-16,21 21 0,0 0 15,-21 21 1,21 0-16,0 22 0,0-1 0,-21 0 16,43 1-16,-22 20 0,0-20 15,0 20-15,0-21 0,1 1 0,-1-1 16,0 22-16,-21-43 0,0 21 15,21 0-15,-21-20 0,21 20 16,-21-21-16,0 0 0,21-21 16,1 0-1,-1 0-15,0-21 16,0 0-16,0 0 0,-21 0 16,21-22-16,1 22 0</inkml:trace>
  <inkml:trace contextRef="#ctx0" brushRef="#br0" timeOffset="23543.87">7154 3006 0,'0'0'0,"0"-21"16,0-1-16,0 1 0,-21 21 15,0 21-15,0 1 16,21-1-16,-21 21 0,-1 0 16,1 1-16,0 20 0,21 1 0,-21-1 15,0-20-15,0 20 16,21 1-16,-22-22 0,1 0 0,-21 43 15,42-43-15,-21-21 16,21 22-16,-21-22 0,21 0 0,0 0 16,21-21-1,0-21 1,0 21-16,0-21 0,22 0 0,-22 0 16</inkml:trace>
  <inkml:trace contextRef="#ctx0" brushRef="#br0" timeOffset="23957.91">7302 3429 0,'0'-21'16,"0"42"-16,0-63 0,0 21 16,0 42-1,0 0-15,-21 0 16,21 0-16,-21 0 0,0 1 16,21 20-16,0-21 0,-21 21 15,0-20-15,21 20 0,-22-21 0,22 21 16,0-20-16,0-1 0,0 0 15,0 0-15,0 0 0,0 0 16,22 1-16,-1-22 0,21 0 16,-21 0-16,22 0 0,-22-22 15,21 22-15,0-21 0,1 0 0,-1 0 16,0 0-16,1 0 0,-22-1 16,21 1-16,-21-21 0,-21 21 0,0-22 15,0 1-15,0 21 0,0-21 16,-21-1-16,0 1 0,0 21 15,-21 0-15,20-1 0,-20 1 0,21 21 16,-21 0-16,20 0 0,-20 0 16,21 0-16,0 0 0,0 21 0,-1 1 15,1-1-15,21 0 0,0 0 0,0 21 16,0 22-16,0-43 16,0 0-16,21 0 0,1 1 15,-1-1-15,0-21 0,0 0 16,21 0-16,1 0 0</inkml:trace>
  <inkml:trace contextRef="#ctx0" brushRef="#br0" timeOffset="24499.17">8255 3387 0,'0'0'0,"0"-21"0,0-1 0,0 1 15,-21 0-15,0 21 16,-1 0-16,1 0 0,0 0 15,0 0-15,0 21 0,0-21 0,-1 21 16,1 22-16,0-22 0,0 0 16,0 21-16,0 1 0,-1-22 15,1 21-15,0-21 0,0 1 0,21 20 16,0-21-16,-21 0 0,21 0 16,0 1-16,0-1 0,0 0 15,0 0-15,21-21 16,0 0-16,0 0 0,0 0 0,22 0 15,-22 0-15,0-21 0,21 21 16,-20-21-16,-1 0 0,21-1 0,-21 1 16,22-21-16,-22 21 0,0-22 0,0 1 15,0 0-15,0-22 0,1 22 16,-1-22-16,0 1 0,0 21 0,-21-1 16,0 1-16,0 0 0,21-1 15,-21 22-15,0 0 0,0 0 16,0 0-16,0 42 31,-21 0-31,21 21 0,-21 1 0,21-22 16,0 42-16,0-20 0,-21-1 15,21 21-15,-21-20 0,21-1 0,-22 0 16,22 1-16,0-22 0,0 21 16,-21-21-16,21 1 0,0-1 0,0 0 15,0 0-15,0 0 16,21-21-1,1 0-15,-1-21 0,0 0 16,0 0-16,0 21 16,0-21-16</inkml:trace>
  <inkml:trace contextRef="#ctx0" brushRef="#br0" timeOffset="24883.89">8615 3493 0,'21'0'31,"0"0"-15,0 0-16,0 0 0,1 0 15,20 0-15,-21 0 0,0-22 16,0 1-16,1 21 0,-1-21 16,0 0-16,0 0 0,-21 0 15,21-1-15,-21 1 0,0 0 16,0 0-16,0 0 0,-21 21 15,0 0-15,0 0 0,0 0 0,-1 0 16,-20 0-16,21 21 0,0 0 16,-22 0-16,22 22 0,0-22 0,0 21 15,0-21-15,21 22 0,0-1 16,0-21-16,-21 21 0,21-20 0,0-1 16,0 0-16,0 0 0,0 0 15,0 0-15,21 1 0,0-22 16,0 21-16,0-21 0,0 0 15,1 0-15,-1 0 0,0 0 16,0 0-16,0 0 0,0-21 0,22-1 16,-22 1-16,0 0 0,0 0 0</inkml:trace>
  <inkml:trace contextRef="#ctx0" brushRef="#br0" timeOffset="25515.94">9715 3662 0,'0'-21'31,"22"0"-15,-22-1-16,0 1 0,21 21 0,0-21 15,-21-21-15,0 21 0,21-1 16,0 1-16,0-21 0,-21 21 0,0 0 15,0-1-15,22 1 0,-22 0 0,0 0 16,0 42 15,0 0-31,0 22 0,-22-22 16,22 21-16,-21 0 0,21 1 0,0-1 16,0 0-16,-21 1 0,21-1 15,-21 0-15,21 1 0,0 20 16,-21-20-16,0 20 0,21 1 0,-22-1 15,1 1-15,21-1 0,-21-21 16,0 22-16,21-1 0,0-20 0,-21 20 16,0-20-16,-1 41 0,22-63 15,-21 22-15,0-22 0,21 0 16,-21 0-16,21 0 0,-21-21 16,0 0-1,-1-21-15,22 0 16,0 0-16,-21 0 0,0 0 0,21-1 15,-21-20-15,21 21 0,-21-21 0,21-1 16,-21 1-16,21 0 0,0-1 16,0-20-16,0-1 0,0 1 0,0-1 15,21 1-15</inkml:trace>
  <inkml:trace contextRef="#ctx0" brushRef="#br0" timeOffset="25739.98">9906 3112 0,'-42'0'15,"20"0"1,1 0 0,21 21 15,21 0-31,1-21 0,-1 21 15,0-21-15,0 21 0,0-21 16,0 21-16,1-21 0</inkml:trace>
  <inkml:trace contextRef="#ctx0" brushRef="#br0" timeOffset="26164.75">10393 3408 0,'0'0'0,"21"0"0,0 0 0,0 0 15,0 0-15,1 0 0,-22-21 16,21 0-16,0-1 16,-21 1-16,0 0 0,0 0 15,-21 21 1,-22 0-16,22 0 0,0 0 16,0 0-16,-21 21 0,20-21 0,1 21 15,-21 0-15,21 1 0,0-1 16,21 0-16,0 0 0,0 0 15,0 0-15,0 1 0,21-22 16,0 21-16,21 0 0,-21-21 16,1 21-16,20 0 0,-21-21 0,21 21 15,-20-21-15,-1 22 0,0-1 16,0-21-16,0 21 0,-21 0 16,0 0-1,-21-21-15,0 0 0,-21 21 0,20-21 16,-20 0-16,0 0 0,-1 22 0,22-22 15,-21 0-15,0 0 0,20 0 16,-20 0-16,21 0 0,0 0 0,21-22 31,21 1-15,0 0-16,0 0 0</inkml:trace>
  <inkml:trace contextRef="#ctx0" brushRef="#br0" timeOffset="26599.93">12255 3281 0,'0'0'0,"0"-21"0,0 0 0,0-1 16,0 1-16,0 0 0,0 0 16,0 42 15,0 0-31,0 0 15,0 1-15,-21 20 0,21-21 0,0 21 16,-21 1-16,0-1 0,21 0 16,-21-20-16,21 20 0,0-21 15,0 21-15,-21-20 0,21-1 0,-22 0 16,22 0-16,0 0 0,-21-21 16,21 21-16,21-21 31,1-21-31,-1 0 0,0 0 15,0 0-15,21 0 0</inkml:trace>
  <inkml:trace contextRef="#ctx0" brushRef="#br0" timeOffset="27019.93">12827 3196 0,'0'0'0,"21"0"0,-21-21 16,-21 21-1,0 0-15,0 0 0,-1 21 16,1 0-16,0-21 0,0 22 0,0-1 16,-22 0-16,22 0 0,21 0 15,-21 0-15,21 1 0,-21-1 0,21 0 16,0 0-16,0 0 16,21 0-16,0-21 0,0 0 15,1 22-15,-1-22 16,0 21-16,0-21 0,0 0 15,0 0-15,1 21 0,-1-21 0,0 0 16,0 21-16,0-21 0,-21 21 16,0 0-16,0 1 15,-21-1 1,0 0-16,0-21 16,0 0-16,-43 21 15,43-21-15,-21 0 0,20 0 0,1 0 16,-21 0-16,21 0 0,0 0 15,-1 0-15,1 0 0,0 0 0,0-21 16,0 21 0,21-21-16,0 0 0,0-1 0,0 1 15,0 0-15,0 0 0</inkml:trace>
  <inkml:trace contextRef="#ctx0" brushRef="#br0" timeOffset="27375.22">12425 2921 0,'0'0'0,"-64"42"32,64-20-17,21-22 1,1 0-1,-1 0-15,0 0 0,0-22 16,0 22-16,0-21 0,1 0 16,-22 0-16,0 0 15,-22 0 1,1 21-16,0 0 0,0 0 16,0 0-16,0 0 0,-1 0 15,1 0-15,0 21 0,0 0 16,0 0-16,0-21 0,-1 21 0,22 0 15,-21 1-15,21-1 0,0 0 16,0 0-16,0 0 16,21-21-16</inkml:trace>
  <inkml:trace contextRef="#ctx0" brushRef="#br0" timeOffset="28344.9">14414 3048 0,'0'0'0,"0"-21"16,0-43-1,0 43 1,0 42-1,0 1 1,0-1-16,0 0 0,0 0 0,0 21 16,-21 1-16,21-22 0,-21 21 0,21 1 15,0-1-15,-21 0 0,0 1 16,21-1-16,-21-21 0,21 21 16,0-20-16,-22-1 0,22 0 0,-21 0 15,21 0-15,0 0 16,0-42 15,0 0-31,0 0 0,0 0 16,0 0-16,0-22 0,0 22 15,21-21-15,1-22 0,-1 22 16,0 0-16,0-1 0,0 1 16,0 21-16,1-22 0,-1 22 0,21 0 15,-21 0-15,0 21 0,1 0 16,-1 0-16,0 0 0,0 0 15,0 21-15,0 0 0,-21 0 0,0 22 16,0-22-16,22 21 16,-22 1-16,0-1 0,0 0 0,0 1 15,0-1-15,0-21 0,0 21 0,0-20 16,0-1-16,0 0 0,0 0 16,0 0-16,21-21 31,0-21-31,-21 0 15,0 0-15,21 0 0,0-1 16,0-20-16,-21 21 0,22-21 0,-1-1 16,0 1-16,0 0 0,21-1 0,-20 22 15,20-21-15,-21 21 0,21-22 16,-20 22-16,20 0 0,-21 21 16,0 0-16,0 0 0,1 0 15,-1 0-15,0 0 0,0 21 16,-21 21-16,21-20 0,-21 20 0,0-21 0,0 21 15,0 1-15,0-1 0,0 0 16,-21 1-16,0-22 0,0 21 0,0-21 16,21 1-16,0-1 0,0 0 15,-22 0-15,22 0 0,0 0 0,-21-21 16,21 22-16,0-44 31,21 1-15,1 0-16,-1 0 0,0 21 15,0-21-15</inkml:trace>
  <inkml:trace contextRef="#ctx0" brushRef="#br0" timeOffset="29895.76">15790 3217 0,'0'0'16,"21"-21"-16,1 21 0,-22-21 0,0 0 15,0 0-15,0 0 16,0-1-16,0 1 15,-22 21-15,1-21 0,0 21 16,0 0-16,0 0 0,0 0 0,-1 0 16,1 21-16,0 0 0,0 1 15,0-1-15,-22 0 0,22 21 0,0-21 16,0 22-16,-21-1 0,20-21 16,1 22-16,21-1 0,0-21 0,-21 0 15,21 22-15,0-22 0,0 0 0,21 0 16,0-21-16,1 0 15,-1 0-15,21 0 0,-21 0 0,0 0 16,22 0-16,-22 0 0,0 0 16,21-21-16,-20 0 0,-1 0 0,0-1 15,21-20-15,-21 21 16,1-21-16,-1-1 0,0 22 16,-21-21-16,21-1 0,-21 22 0,21-21 0,-21 21 15,0 0-15,0-1 16,0 44-1,-21-1-15,21 0 16,-21 0-16,21 0 0,-21 22 0,21-1 16,-21-21-16,21 21 0,-22-20 15,22 20-15,0-21 0,0 0 0,0 0 16,0 1-16,0-1 0,22 0 16,-1 0-16,0-21 0,0 0 0,0 0 15,0 0-15,22 0 0,-22 0 16,21 0-16,-21-21 0,22 21 15,-1-21-15,-21 0 0,0 21 0,22-22 16,-22 1-16,0 0 0,-21 0 16,0-21-16,21 20 0,-21 1 0,21-21 15,-21 21-15,0 0 0,0-1 16,0 1-16,-21 21 16,0 21-16,0 1 15,21-1-15,0 0 0,-21 0 16,21 21-16,-21-20 0,21-1 0,-22 0 15,22 0-15,0 21 16,0-20-16,0-1 0,-21 0 16,21 0-16,0 0 15,0-42 17,21 0-32,1 0 15,-1 0-15,0-1 0,-21 1 16,21 0-16,0-21 0,0 21 15,1-1-15,-1 1 0,0-21 0,0 21 16,0 21-16,0-21 0,1 21 16,-1-22-16,0 22 0,-21 22 15,0-1-15,21 0 0,-21 0 16,0 0-16,0 0 16,21 1-16,-21-1 0,0 0 0,0 0 15,0 0-15,21 0 0,1 1 16,-1-1-16,0-21 0,21 21 15,-21-21-15,22 0 0,-22 0 16,21 0-16,-21 0 0,22 0 0,-22 0 16,21 0-16,1 0 0,-22-21 0,21 21 15,-21-21-15,22-1 0,-1 1 16,-21 0-16,0 0 0,22 0 0,-1-43 16,-42 22-1,0 21-15,0-22 0,0 22 0,0 0 16,0-21-16,-21 21 0,0-1 15,-1 22-15,1 0 0,-21 0 16,21 0-16,0 22 0,-22-1 0,22 0 16,-21 0-16,21 0 0,-22 22 15,22-22-15,0 21 0,0-21 0,0 22 16,21-22-16,0 21 0,0-21 16,0 0-16,0 1 0,0-1 15,21 0-15,0 0 0,21-21 16,-21 0-16,1 0 0,20 0 15,-21 0-15,0 0 0,22 0 0,-22 0 16,21-21-16,-21 0 0,0 0 16,1-22-16,20 22 0,-21-21 0,21-43 15,-20 43-15,-1-22 16,0 22-16,-21 0 0,0-1 0,21-20 16,-21 20-16,0 1 0,0 0 0,0 21 15,0-1-15,0 1 0,0 0 16,0 0-16,0 42 15,-21 21-15,0-20 16,0-1-16,21 21 0,-22 0 0,1 1 16,0-1-16,21 22 0,-21-22 15,21 0-15,-21 1 0,21-1 16,0 0-16,0 1 0,0-1 0,0-21 16,0 0-16,0 0 0,21 1 15,0-1-15,0-21 0,0 0 0,1 0 16,20 0-16,-21 0 0,0 0 15,22 0-15,-22 0 0,63-43 16,-62 22-16,20 0 0,-21 0 16,0-21-16,0 20 0,1 1 15,-1 0-15,-21 0 0,21 0 0,-21 0 16,0 42 0,-21 0-16,0 0 0,21 0 15,-22 0-15,1 1 0,21-1 16,-21 0-16,21 0 0,0 0 0,0 0 15,0 1-15,0-1 16,21-21 0,0 0-16,1 0 15,-1 0-15,0-21 0</inkml:trace>
  <inkml:trace contextRef="#ctx0" brushRef="#br0" timeOffset="30239.69">17992 2985 0,'0'0'0,"-22"0"0,1 0 0,0 0 16,0 0-16,0 0 15,0 21-15,21 0 16,0 0-16,0 0 16,21-21-1,0 0-15,0 0 16,0 0-16,0 0 0,1 0 15,-22-21-15,21 0 0,0 0 16,-21 0-16,0-1 0,0 1 16,0 0-16,0 0 0,0 0 15,0 0-15,-21-1 0,0 22 16,-1 0-16,1 0 16,0 0-16,0 22 0,0-1 15,0 0-15,-1-21 0,22 21 0,0 0 16,0 0-16,0 1 0,0-1 15,0 0-15,0 0 0,22 0 16,-1-21-16</inkml:trace>
  <inkml:trace contextRef="#ctx0" brushRef="#br0" timeOffset="30488.65">18415 2900 0,'21'-42'15,"-42"84"-15,63-106 0,-21 43 0,1 0 0,-1 0 16,-21 0-16,0 0 0,0 42 31,0 0-31,-21 21 0,-22-21 16,22 22-16,0-1 0,-21-21 0,20 22 15,1-1-15,-21 21 0,21-20 16,0-1-16,-1 0 0,1 1 0,0-1 16,0-21-16,21 22 0,0-22 15,0 0-15,0 0 0,0 0 0,0 0 16,21-21-1,0 0-15,0 0 16,1 0-16</inkml:trace>
  <inkml:trace contextRef="#ctx0" brushRef="#br0" timeOffset="30975.93">18055 3217 0,'0'-21'0,"0"42"0,0-63 31,21 42-31,0 0 0,1 0 16,20-21-16,0 21 0,-21 0 16,22 0-16,-1 0 0,0-21 0,1 21 15,-1 0-15,0 0 0,1 0 0,-22 0 16,0 0-16,0 0 16,0 21-16,-21 0 0,0 0 15,0 0-15,-21 1 0,0-1 16,0 0-16,0 0 0,0 0 0,-1 0 15,1 1-15,21-1 0,0 0 16,-21 0-16,21 0 0,0 0 0,0 1 16,0-1-16,21 0 15,0-21-15,1 0 0,-1 0 0,21 0 16,-21 0-16,22 0 0,-22 0 16,21 0-16,0-21 0,-20 21 0,20-21 15,-21-1-15,0 1 0,0 0 16,1-21-16,-1 21 0,-21-22 15,21 22-15,-21-21 0,0-1 0,0 22 16,0 0-16,0 0 0,-21 0 16,0 0-16,-1 21 0,1 0 0,0 0 15,0 0-15,0 0 0,0 0 16,-1 0-16,-20 21 0,21-21 16,0 21-16,21 0 0,0 0 15,0 0-15,0 1 0,0-1 16,21-21-1,0 0-15,0 0 0</inkml:trace>
  <inkml:trace contextRef="#ctx0" brushRef="#br0" timeOffset="31398.9">19008 3281 0,'0'-21'0,"0"0"15,0-1-15,0 1 16,0 0-16,0 0 0,0 0 15,0 0-15,21 21 16,0 0-16,0-22 0,0 22 0,0 0 16,1 0-16,-1 0 0,0 0 15,0 0-15,0 0 16,0 22-16,-21-1 0,0 0 0,0 0 16,0 0-16,22 22 0,-22-22 15,0 0-15,0 21 0,0-21 0,0 1 16,0 20-16,0-21 0,0 0 15,-22 0-15,22 1 0,0-1 16,-21-21-16,21 21 0,-21-21 16,21-21-1,0 0 1,0-1-16,0 1 0,0 0 16,0 0-16,21 0 0,-21 0 15,21-1-15,1 1 0,-1 0 16,21-42-16,-21 41 15,0 1-15,1 21 0,-22-21 0,21 0 16,0 0-16,0 21 0,0-21 0,0 21 16,1 0-16,-1 0 0,0-22 15,21 22-15,-21 0 0</inkml:trace>
  <inkml:trace contextRef="#ctx0" brushRef="#br0" timeOffset="32132.33">19812 3112 0,'0'0'0,"0"21"15,0 0-15,-21 0 0,0-21 16,-1 21-16,22 0 0,-21 1 16,0 20-16,0-21 0,0 0 0,21 0 15,0 1-15,0-1 0,-21 21 16,21-21-16,0 0 0,0 1 16,21-1-16,0-21 15,0 0-15,21 21 0,1-21 0,-22 0 16,21 0-16,-21 0 0,22 0 15,20-21-15,-42 0 0,1 21 16,-1-22-16,0 1 0,0 0 16,0-21-16,0 21 0,1-1 0,-22-20 15,0 21-15,21-21 16,-21 20-16,21 1 0,-21 0 0,0 0 16,0 0-16,0 42 31,0 0-16,0 0-15,0 0 0,0 1 16,0-1-16,0 21 0,0-21 0,0 22 16,-21-22-16,21 21 0,-21 0 15,21-20-15,0 20 0,0 43 16,0-43-16,0 21 0,0-20 0,0-1 16,0 22-16,0-1 0,-22 64 15,22-63-15,-21-1 16,21 1-16,-21 20 0,21-20 15,0-1-15,-21 1 0,0-22 0,0 22 16,21-1-16,-22 1 0,1-1 0,0 1 16,21-1-16,-21 1 0,21-22 15,-21 0-15,21 1 0,0-1 0,0 0 16,-21-21-16,21 1 0,-22-1 0,1-21 31,0 0-31,21-21 0,0-22 16,0 22-16,0-21 0,0-1 15,0-20-15,0 21 0,0-22 16,0-21-16,0 22 0,0-22 16,0 22-16,0-22 0,0 0 15,21 1-15,0-1 0,1 0 0,-1 1 16,0 20-16,0 1 0,0-1 0,0 22 16,22 0-16,-22-22 0,0 43 15,0-21-15,0-1 0,1 22 0,-1-21 16,0 21-16,21-1 0,-21 1 15,1 0-15,20 0 0,-21 0 0,21 21 16,-20-21-16,20 21 0,-21 0 16,21-22-16,-20 22 0</inkml:trace>
  <inkml:trace contextRef="#ctx0" brushRef="#br0" timeOffset="32323.92">20786 3450 0,'0'21'79,"0"1"-64,-22-22-15,1 21 0,0-21 16</inkml:trace>
  <inkml:trace contextRef="#ctx0" brushRef="#br0" timeOffset="57719.39">0 13420 0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50:00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1947 0,'21'0'78,"21"0"-63</inkml:trace>
  <inkml:trace contextRef="#ctx0" brushRef="#br0" timeOffset="787.68">1185 402 0,'0'0'0,"0"-21"0,0 0 15,0-21-15,0 20 0,0 1 16,0 0-16,0 0 0,-21 21 31,21 21-31,0 0 16,0 22-16,0-1 0,0 0 15,0 1-15,0-1 0,0 21 16,0 1-16,0-1 0,0 22 16,0 0-16,0-22 0,0 22 0,0-22 15,0 1-15,-21-1 16,21-20-16,-21 20 0,21-20 0,0-1 16,0 0-16,0-21 0,-21 1 15,21-1-15,0 0 0,-22-21 16,22-21 15,0 0-31,0-22 0,0 1 16,0 0-16,0-1 0</inkml:trace>
  <inkml:trace contextRef="#ctx0" brushRef="#br0" timeOffset="1139.65">952 593 0,'0'0'0,"-21"-21"0,0-1 0,21 1 0,-21 0 16,21 0-16,0 0 16,0 0-16,0-1 0,42 1 0,-21 0 15,1 0-15,20 0 0,0 0 16,1-1-16,20 1 0,1 21 16,-1 0-16,1 0 0,-1 0 0,1 21 15,-1 1-15,1 20 16,-22 0-16,-21 1 0,21-1 0,-42 0 15,0 1-15,0-1 0,-21 21 16,-21-20-16,0 20 0,-1-20 0,-20-1 16,-1 0-16,22 1 0,0-22 15,-1 0-15,1 21 0,0-42 16,-1 21-16,22 1 0,0-22 0,0 0 16,0 0-16,21-22 31,0 1-31,0 0 15,21 21-15,0-21 0,21 21 16</inkml:trace>
  <inkml:trace contextRef="#ctx0" brushRef="#br0" timeOffset="1623.37">1841 953 0,'0'0'16,"0"-22"0,-21 22-1,0 0-15,0 22 0,0-1 16,0 0-16,-1 0 16,1 21-16,21-20 0,-21 20 0,0-21 15,0 21-15,0 1 0,21-22 16,0 21-16,-22-21 0,22 22 15,0-22-15,0 21 0,0-21 0,0 1 16,22-22-16,-1 21 0,0 0 16,21-21-16,-21 0 0,22 0 0,-1 0 15,0 0-15,-20-21 0,20 0 16,0-1-16,-21 1 0,22 0 0,-22-21 16,0 21-16,0-22 0,0 1 15,-21 0-15,0-1 0,0-20 16,0 20-16,0-20 0,-21 21 15,0-1-15,21 22 0,-21 0 16,-21 0-16,20 0 0,1 21 0,0 0 16,0 0-16,-21 21 0,20 0 15,1-21-15,-21 42 0,21-21 16,0 22-16,-1-22 0,22 21 0,0-21 16,0 22-16,0-22 0,0 21 15,0-21-15,0 1 0,22-1 0,-1-21 16,0 0-16,21 0 0,-21 0 15</inkml:trace>
  <inkml:trace contextRef="#ctx0" brushRef="#br0" timeOffset="1999.34">2540 1037 0,'0'0'0,"42"-21"0,1-42 31,-65 63-15,1 0-16,-21 0 0,0 0 0,-1 0 15,1 21-15,0 0 0,20-21 16,-20 21-16,0 0 0,21 0 0,-1 1 16,1 20-16,21-21 15,0 0-15,0 0 16,21-21-16,22 22 0,-22-1 16,21-21-16,1 21 0,-1 0 15,0-21-15,1 21 0,-1 0 0,0-21 16,-21 22-16,1-22 0,-1 21 15,-21 0-15,0 0 0,-21 0 16,-1-21-16,-20 0 16,21 21-16,-21-21 0,-1 0 0,1 0 15,0 0-15,-1 0 0,1 0 16,21 0-16,-22 0 0,22 0 0,0 0 16,0 0-16,0 0 15,21-21-15,0 0 0,21 0 16,0 0-16,21 0 15,1-1-15</inkml:trace>
  <inkml:trace contextRef="#ctx0" brushRef="#br0" timeOffset="2310.69">3260 360 0,'0'0'15,"0"-21"-15,0-22 0,0 22 0,0 0 16,-22 0-16,1 0 0,0 21 15,0 0-15,0 0 0,21 21 16,-21 21-16,-1-21 16,22 22-16,-21 20 0,0-20 0,0 20 15,0 22-15,21-22 0,-21 1 16,-1 20-16,1-20 0,0 21 0,0-22 16,21-21-16,0 22 0,0-22 15,0 1-15,0-22 0,0 21 0,0-21 16,0 0-16,0 1 0,0-1 15,21-21 1,0 0-16,0 0 0,1-21 16,-1 21-16,0-22 0,-21 1 15,21 0-15,-21-21 16,21 21-16</inkml:trace>
  <inkml:trace contextRef="#ctx0" brushRef="#br0" timeOffset="2490.86">2646 1080 0,'0'0'16,"-21"0"-16,21 21 0,21-21 31,0 0-31,21-21 16,-21 21-16,22-22 0,-1 1 0,0 21 0,1-21 15,20 0-15,-20 21 16,-1-21-16,21 0 0,-20 21 0</inkml:trace>
  <inkml:trace contextRef="#ctx0" brushRef="#br0" timeOffset="3207.26">3471 910 0,'0'0'0,"-21"0"0,0 0 0,0 0 0,21 21 16,-21 1-16,-1-1 15,1 0-15,21 0 16,0 0-16,0 0 0,0 22 16,-21-1-16,21-21 15,0 0-15,-21 1 0,21-1 0,0 0 16,0 0-16,0 0 0,0 0 16,-21 1-1,21-44 16,-21 1-31,21-21 16,0 21-16,0 0 0,0-1 0,0-20 16,21 21-16,0-21 0,0 20 15,0-20-15,0 21 0,22-21 16,-22 20-16,21 1 0,1 0 16,-1 0-16,0 21 0,-21 0 15,22 0-15,-1 0 0,-21 0 0,22 21 16,-22 0-16,0 0 0,0 1 15,0 20-15,0-21 0,-21 0 0,0 22 16,22-22-16,-22 0 0,0 21 0,21-21 16,-21 1-16,0-1 0,0 0 15,0 0-15,0 0 0,-21-21 16,-1 0 0,1 0-16,21-21 31,0 0-31,0 0 0,0 0 0,0-1 0,0 1 15,0-21-15,0 21 16,21-22-16,1 22 0,-1 0 16,0-21-16,21 21 0,1-22 0,-22 22 15,21 0-15,0 0 0,1 21 16,-22 0-16,21 0 0,1 0 0,-22 0 16,21 0-16,-21 21 0,0 0 15,1 0-15,-1 22 0,-21-22 0,21 21 16,-21 0-16,0 1 0,0-22 15,0 21-15,-21 1 0,0-22 0,-1 0 16,1 21-16,0-21 0,0 1 16,0-1-16,21 0 0,-21 0 15,42-42 17,0 0-32</inkml:trace>
  <inkml:trace contextRef="#ctx0" brushRef="#br0" timeOffset="3743.37">5059 1101 0,'0'0'0,"21"-21"0,0-22 32,-21 22-32,0 0 0,0 0 0,0 0 15,0-1-15,0 1 0,-21 21 16,0-21-16,0 0 0,-1 21 0,-20 0 15,21 0-15,-21 0 0,20 0 16,-20 0-16,21 21 0,-21 0 0,-1 22 16,22-22-16,-21 21 0,-1 0 15,22-20-15,0 20 0,-21 0 16,21 1-16,21-22 0,-22 21 0,22-21 16,0 22-16,0-22 0,0 0 0,22 0 15,-1 0-15,0-21 16,0 0-16,21 0 0,1 0 15,-1 0-15,0 0 0,1-21 16,-1 21-16,0-21 0,1 0 0,-22 0 16,21-22-16,-21 22 0,1-21 15,-1 21-15,0-22 0,0 1 0,-21 0 16,0 20-16,0 1 0,0 0 16,0 0-16,0 0 0,-21 21 31,21 21-31,-21 0 0,0 0 0,21 0 15,0 1-15,0 20 0,0-21 16,0 21-16,0-20 0,0-1 16,0 21-16,0-21 0,0 0 15,0 1-15,0-1 0,21 0 0,0 0 16,0-21-16,0 0 0,0 0 16,1 0-16,20 0 15,-21 0-15,0-21 0,0 0 0,22 0 16,-22-1-16,21 1 0</inkml:trace>
  <inkml:trace contextRef="#ctx0" brushRef="#br0" timeOffset="4174.8">5503 995 0,'0'0'0,"0"-21"0,0 0 31,-21 21-15,21 21-16,-21-21 15,21 21-15,0 0 0,0 0 0,0 0 16,0 1-16,0 20 0,0-21 15,0 0-15,0 0 0,0 1 0,0-1 16,0 0-16,0 0 0,0 0 0,0 0 16,0 1-16,0-1 15,-21-21 17,21-21-32,0-1 15,0 1-15,0 0 0,0 0 16,0 0-16,0-22 0,0 1 0,21 0 15,0-1-15,0 1 16,0 21-16,22-21 0,-1-1 0,-21 22 16,22 0-16,-1 0 0,21 0 15,-20-1-15,-1 22 0,22 0 0,-22 0 16,0 22-16,1-1 0,-1 0 16,-21 21-16,21 1 0,-20-22 0,-1 21 15,-21 0-15,0 1 0,0-1 16,0 0-16,0-20 0,0 20 0,0-21 15,0 0-15,-21 0 0,-1 1 16,22-1-16,-21 0 0,0-21 16,0 0-16,0 0 0,0 0 0</inkml:trace>
  <inkml:trace contextRef="#ctx0" brushRef="#br0" timeOffset="5202.82">1333 1969 0,'0'0'0,"-21"0"0,-21-22 16,21 22-16,-22 0 0,22 0 0,0 0 15,0-21-15,0 21 0,0 0 16,-1 0-1,22-21 1,22 21 15,-1 0-31,0 0 16,64 0-16,-43 0 0,0 0 16,22 0-16,-1 0 0,22 0 15,-22 0-15,22-21 0,0 21 16,21 0-16,-1 0 0,22-21 15,0 0-15,170-1 0,-149 22 16,0-21-16,21 21 0,1 0 16,20-21-16,149 21 0,-170-21 15,1 21-15,-22 0 0,21 0 16,0-21-16,-20 21 0,-1 0 0,-21 0 16,0 0-16,-21-21 15,21 21-15,-22-22 0,-20 22 0,21 0 0,-21 0 16,-22-21-16,1 21 0,-1 0 15,-21 0-15,1 0 0,-1-21 0,-21 21 16,0 0-16,-63 0 47,21-21-47,-21 21 0,-1 0 0,-20 0 16,-1 0-16</inkml:trace>
  <inkml:trace contextRef="#ctx0" brushRef="#br0" timeOffset="5787.37">1037 2180 0,'-21'0'16,"42"0"-16,-42-21 31,42 21-16,0 0-15,0 0 0,1 0 16,20 0-16,0-21 0,1 21 16,20 0-16,1 0 0,20 0 15,1-21-15,21 21 0,-22 0 0,22-21 16,21 21-16,0-22 0,21 22 16,1 0-16,20-21 0,-21 21 0,0 0 15,22-21-15,-22 21 16,21 0-16,-21 0 0,22-21 0,-22 21 0,0 0 15,0 0-15,0-21 0,0 21 16,1 0-16,-1 0 0,-21-21 16,0 21-16,-21 0 0,-1 0 15,65-22-15,-107 22 0,1 0 16,-22 0-16,0-21 0,-20 21 0,-1 0 16,0 0-16,0 0 0,0 0 78,0 0-78,-21-21 0</inkml:trace>
  <inkml:trace contextRef="#ctx0" brushRef="#br0" timeOffset="8358.75">5143 2667 0,'0'21'0,"0"0"16,0 1-16,0-1 16,0 0-16,-21-21 15,21-21 32,0 0-47,-21 21 16,0-22-16</inkml:trace>
  <inkml:trace contextRef="#ctx0" brushRef="#br0" timeOffset="8726.4">4826 2455 0,'0'-21'0,"0"-21"16,0 21 0,0 42 15,0 0-31,0 21 0,0-20 0,0 20 16,0 0-16,0 22 0,0-22 15,0 0-15,0 22 0,0-22 0,0 1 16,0-1-16,0 0 0,0 1 15,0-1-15,0-21 0,-21 21 0,21-20 16,0-1-16,0 0 16,0 0-16,0 0 0,0-42 31,0 0-15,0 0-16,21 0 0,-21-1 0,21 1 15,0 0-15,0 0 0</inkml:trace>
  <inkml:trace contextRef="#ctx0" brushRef="#br0" timeOffset="9027.33">5143 2752 0,'0'21'32,"0"0"-32,0 0 15,0 0-15,0 1 16,22-22-1,-1 0-15,0 0 16,0 0-16,-21-22 16,0 1-16,0 0 15,0 0-15,0 0 16,-21 21-16,0-21 0,0 21 16,-1 0-16,1 0 0,0 0 15,0 0 1,0 21-16,21 0 15,0 0-15,21-21 32</inkml:trace>
  <inkml:trace contextRef="#ctx0" brushRef="#br0" timeOffset="9694.75">6350 2328 0,'0'0'0,"0"-63"16,0 42 0,-21 21-16,0 21 31,21 0-31,0 0 0,0 22 16,0-22-16,0 42 0,0-20 15,-22-1-15,22 21 0,-21-20 0,21-1 16,0 22-16,0-22 0,-21 0 15,21 1-15,-21-1 0,21 0 0,-21-21 16,21 1-16,0-1 0,0 0 16,0 0-16,0-42 31,0 0-31,0 0 16,0-1-16,0-20 0,0 21 15,0-21-15,21-1 0,0 1 0,0 0 16,0-1-16,1 1 0,-1 0 15,0-1-15,0 22 0,21-21 16,-20 21-16,20-1 0,-21 1 0,21 21 16,-20 0-16,-1 0 0,21 0 15,-21 21-15,0 1 0,1 20 16,-22-21-16,0 21 0,0 1 0,0-22 16,0 21-16,0 1 0,0-1 0,0-21 15,0 21-15,-22-20 0,22 20 0,-21-21 16,0 0-16,21 0 0,0 1 15,0-1-15,21-21 47,0-21-47,1-1 0,-1 1 0,0 0 16,0 0-16,21-21 0</inkml:trace>
  <inkml:trace contextRef="#ctx0" brushRef="#br0" timeOffset="9963.37">7133 2307 0,'0'-21'0,"0"42"0,0-63 16,0 21-16,-21 42 31,0 0-15,21 0-16,-21 22 0,21-1 0,0 0 15,0 1-15,-22 20 0,1-21 16,0 1-16,21-1 0,0 22 0,-21-22 15,21 0-15,-21-21 0,21 22 16,0-22-16,0 21 0,0-21 0,0 1 16,0-1-16,21-21 15,0 0-15,0 0 0,22 0 16,-22-21-16,0-1 0,0 1 0,0 0 16,22 0-16,-22-21 0</inkml:trace>
  <inkml:trace contextRef="#ctx0" brushRef="#br0" timeOffset="10231.34">7493 2286 0,'0'-21'0,"0"42"0,0-63 0,0 21 15,0-1-15,-21 22 32,0 22-32,21-1 15,0 21-15,-22-21 0,1 22 16,21 20-16,-21-21 0,21 22 0,0-22 15,-21 22-15,0-22 0,21 22 0,-21-22 16,21 0-16,0 22 16,0-22-16,0-21 0,0 0 15,0 1-15,21-1 0,0 0 16,0-21-16,0 0 0,0 0 0,22 0 16,-22 0-16,21-21 0,1 0 0,-1-1 15,0 1-15,1 0 0,-22 0 16</inkml:trace>
  <inkml:trace contextRef="#ctx0" brushRef="#br0" timeOffset="10527.35">8001 2604 0,'0'-22'0,"0"44"0,0-65 0,0 22 15,-21 21 1,21 21 0,0 0-16,-21 1 15,21 20-15,-22-21 0,22 21 0,0 1 16,0-1-16,-21 0 0,21 22 15,0-22-15,-21 22 0,21 20 0,-21-20 16,21 21-16,0-1 0,-21 1 0,0 0 16,-1-22-16,1 22 0,21-22 15,-21 1-15,0-1 0,0 1 0,21-22 16,0 22-16,-21-22 0,-1 0 0,22-21 16,0 1-16,0-1 0,0-42 31,0-1-31,22 1 0,-1 0 15,0-21-15,0-1 0,0 1 16,0 0-16,1-1 0,20-20 0,-21-1 16</inkml:trace>
  <inkml:trace contextRef="#ctx0" brushRef="#br0" timeOffset="10840.16">7895 2646 0,'-21'-42'0,"42"84"0,-42-106 0,21 43 15,0 0-15,0 0 0,0 0 16,0 0-16,21-1 0,0 1 0,22 21 16,-22 0-16,21 0 15,-21 0-15,22 0 0,-1 0 0,-21 0 16,43 43-16,-22-22 16,-21 0-16,0 0 0,-21 21 0,0 1 15,0-22-15,0 21 0,0-21 0,0 22 16,-21-22-16,0 21 0,-21-21 15,20 1-15,-20-1 0,0 0 0,-1 0 16,22-21-16,-21 21 0,21-21 16,-22 0-16,1 0 15,21 0-15,21-21 16,0 0 0,0 0-16,0 0 0,0-1 15</inkml:trace>
  <inkml:trace contextRef="#ctx0" brushRef="#br0" timeOffset="11130.58">6900 2286 0,'64'0'16,"-43"0"-1,21 0-15,1 0 0,20-21 16,-21 21-16,1 0 0,20 0 0,1 0 16,-1-21-16,1 21 0,-22 0 15,22 0-15,-22 0 0,0 0 0,1 0 16,-22 0-16,0 0 0,0 0 0,0 0 16,0 0 30</inkml:trace>
  <inkml:trace contextRef="#ctx0" brushRef="#br0" timeOffset="11820.01">8953 2561 0,'-63'-42'31,"63"21"-31,0 0 15,0-1-15,0 1 16,0 0-16,0 0 0,21 0 0,0 0 16,0 21-16,1-22 0,20 22 15,-21 0-15,21-21 0,1 21 0,-22 0 16,21 0-16,1 0 0,-22 21 0,21-21 16,-21 22-16,0 20 0,1-21 15,-1 21-15,-21-20 0,0 20 16,0 0-16,0 1 0,0-22 0,0 21 15,0 0-15,-21-20 0,-1-1 0,22 0 16,-21 0-16,21 0 0,-21 0 0,0-21 16,21-21 15,0 0-31,0 0 16,0 0-16,0 0 0,0-1 0,0-20 15,21 21-15,0-21 0,-21-1 0,21 1 16,1 21-16,-1-22 0,-21 22 15,21 0-15,0 0 0,0 0 0,0 0 16,1 21-16,-1 0 16,0 0-16,0 0 0,0 0 15,0 0-15,1 21 16</inkml:trace>
  <inkml:trace contextRef="#ctx0" brushRef="#br0" timeOffset="12171.88">9758 2667 0,'0'0'0,"21"0"16,0 0-16,0 0 15,0 0-15,1 0 16,-1-21-16,0 0 0,0 0 0,0-1 16,0 1-16,1 0 0,-1 0 0,0 0 15,0 0-15,-21-22 0,0 22 16,0 0-16,0 0 0,0 0 15,0-1-15,-21 22 16,0 0-16,0 0 0,-1 0 0,1 0 16,0 0-16,-21 0 0,21 0 0,-1 22 15,1-1-15,0 21 0,0-21 16,0 22-16,0-22 0,-1 21 0,22 0 16,0-20-16,0 20 0,0 0 15,0-21-15,0 1 0,0-1 0,0 0 16,0 0-16,22 0 0,-1 0 15,21-21-15,-21 0 0,22 0 0,-1 0 16,0 0-16,22 0 0,63 0 16,-64-21-16,-20 21 0,20-21 15</inkml:trace>
  <inkml:trace contextRef="#ctx0" brushRef="#br0" timeOffset="13181.28">10837 2477 0,'0'-22'16,"0"44"-16,0-65 0,0 1 0,0 21 0,0 0 15,-21-1-15,0 1 0,0 21 16,-22-21-16,22 21 0,0 0 0,0 0 16,0 0-16,0 0 0,-22 0 15,22 21-15,0 0 0,0 1 0,-22 20 16,22-21-16,0 21 0,0 1 16,0-1-16,-22 43 15,22-43-15,0 0 0,21-20 0,-21 20 16,21-21-16,0 0 0,0 0 15,0 1-15,0-1 0,21-21 0,0 0 16,0 0-16,1 0 0,20 0 0,-21 0 16,21 0-16,1 0 0,20-21 15,-42-1-15,22 1 0,-22 0 16,21-21-16,-21 21 0,1-22 16,-1 22-16,0-21 0,0-1 15,-21-20-15,0 42 0,0 0 16,0-1-16,0 1 0,0 0 15,0 0-15,0 42 32,0 0-32,0 0 0,0 1 0,-21-1 15,21 21-15,-21 0 0,21 1 0,0-1 16,0 22-16,-21-22 0,21 21 16,-22-20-16,1 20 0,21 1 15,-21-1-15,21 1 0,0 20 0,-21-20 16,0-1-16,21 22 0,-21-43 0,21 22 15,0-1-15,-22-20 0,1 41 16,21-62-16,0-1 0,-21 0 16,21 0-16,21-21 15,0-21 1,1 0-16,-1 0 0,0-22 0,0 22 16,21-21-16,-20-1 0,-1-20 15,0-1-15,21 1 0,-21-1 0,22 1 16,-22-22-16,21 22 0,-21-22 15,1 0-15,20 22 0,-21-22 0,0 22 16,0-1-16,-21 1 0,22-1 16,-22 22-16,21-22 0,-21 22 0,0 21 15,0 0-15,0 0 0,0-1 16,0 1-16,0 42 31,-21 1-31,21 20 0,-22 0 0,22-21 16,-21 22-16,21-1 0,0 0 15,0 1-15,0-1 0,0 0 0,0-20 16,0 20-16,0-21 0,0 0 16,0 0-16,21 1 0,1-22 15,-1 0-15,0 0 0,0 0 0,0 0 16,22 0-16,-22-22 0,0 22 16,0-21-16,0 0 0,22-21 0,-22 21 15,0-22-15,0 22 0,0-21 16,0-1-16,-21 1 0,22 0 15,-22 21-15,21-43 0,-21 43 16,0 0-16,0 0 0,21-1 16,-21 1-16,0 42 31,-21 1-31,21-1 0,0 0 16,0 0-16,0 21 0,0-20 0,0 20 15,0 0-15,0-21 0,0 22 16,0-22-16,0 0 0,0 21 0,0-20 15,0-1-15,0 0 0,21 0 16,0-21-16,0 0 0,0 0 16,1 0-16,-1 0 0,0 0 15,0 0-15,21-21 0</inkml:trace>
  <inkml:trace contextRef="#ctx0" brushRef="#br0" timeOffset="13575.51">12044 2413 0,'0'0'0,"-21"0"16,21 21 0,21-21 15,0 0-15,0 0-16,0 0 0,0 0 0,1 0 15,-1 0-15,0 0 0,21-21 16,-21 0-16,1 21 0,-22-21 0,21 0 15,0-1-15,-21 1 16,0 0-16,-21 21 31,0 0-31,-22 0 0,22 0 0,0 0 16,-21 21-16,20 0 0,-20 1 0,21-1 16,0 0-16,0 21 15,-1 1-15,1-22 0,0 21 0,0-21 16,21 22-16,0-22 0,0 21 0,0-21 15,0 0-15,0 1 0,0-1 16,0 0-16,0 0 0,42-21 0,-21 21 16,1-21-16,-1 0 0,21 0 15,-21 0-15,22 0 0,-1 0 0,0-21 16,1 21-16,-1-21 0,0 0 16,-21 0-16</inkml:trace>
  <inkml:trace contextRef="#ctx0" brushRef="#br0" timeOffset="13947.36">12785 2392 0,'21'-21'0,"-42"42"0,63-63 0,-42 20 16,0 1-16,0 0 0,-21 21 31,0 0-31,-1 0 0,1 0 0,0 0 16,0 0-16,0 21 0,0 0 0,-1 1 16,1-1-16,21 0 0,0 0 15,0 0-15,0 0 0,0 1 0,0-1 16,21 0-16,-21 0 15,22 0-15,-1 0 0,0-21 0,0 22 16,0-1-16,0-21 0,1 21 0,-1 0 16,0-21-16,-21 21 0,21-21 15,-21 21-15,0 1 16,-21-1 0,0-21-16,0 0 0,-1 0 15,-20 0-15,21 0 0,0 0 0,0 0 16,-22 0-16,22 0 0,0 0 15,0 0-15,0 0 0,-1 0 0,1 0 16,42-21 15,1 21-31,-1 0 16,0-22-16,0 1 0</inkml:trace>
  <inkml:trace contextRef="#ctx0" brushRef="#br0" timeOffset="14263.04">13420 1820 0,'0'0'0,"-22"0"0,1 0 16,0 0-16,0 0 15,0 22-15,0-1 0,21 21 16,-22-21-16,1 22 0,0-1 0,0 0 15,21 1-15,-21-1 0,0 0 16,21 1-16,-22-1 0,1 21 16,21-20-16,0-1 0,-21 22 0,21-22 15,-21 0-15,21 1 0,0-22 16,0 21-16,0-21 0,0 0 0,0 1 16,0-1-16,21-21 0,0 0 15,0 0-15,1 0 0,-1 0 16,0 0-16,0 0 0,21-21 0,-20-1 15,-1 1-15,21 0 0,-21 0 16</inkml:trace>
  <inkml:trace contextRef="#ctx0" brushRef="#br0" timeOffset="14458.93">13039 2180 0,'0'0'0,"-22"0"0,1 0 0,21 21 31,21-21-31,22 0 0,-22 0 0,0 0 16,21 0-16,1 0 0,-1 0 0,-21 0 15,22 0-15,-1 0 0,-21 0 16,0 0-16,22 0 0,-22 0 0,0-21 16</inkml:trace>
  <inkml:trace contextRef="#ctx0" brushRef="#br0" timeOffset="15383.55">14753 2328 0,'0'0'0,"21"0"0,43-63 31,-64 42-31,21 21 0,0-21 16,-21-1-16,0 1 15,0 0-15,0 0 16,0 0-16,-21 21 0,0-21 15,0 21-15,-1 0 0,1 0 16,-21 0-16,21 21 0,0 0 0,-22-21 16,22 21-16,0 0 0,-21 0 0,20 22 15,1-22-15,0 0 0,21 21 16,0-20-16,0 20 0,0-21 0,0 0 16,0 0-16,0 1 0,21-1 15,0 0-15,1-21 0,-1 0 16,0 0-16,21 0 0,-21 0 0,1 0 15,20 0-15,-21 0 0,0 0 16,0 0-16,1 0 0,-22-21 16,0 0-16,-22 21 15,1 0-15,-21 0 16,21 0-16,0 0 0,-22 0 16,22 21-16,-21 0 0,21 0 15,-22-21-15,22 21 0,0 0 0,0 1 0,0-1 16,-1 21-16,1-21 15,21 0-15,-21 1 0,21-1 0,0 0 16,21 0 0,0-21-16,1 0 0,-1 0 15,0 0-15,0 0 0,21 0 0,-20-21 16,20 21-16,-21-21 0,21 0 16,-20-1-16,-1 1 0,0 21 0,0-21 15,0 0-15,0 21 0,1-21 16,-22 42-1,-22 0-15,1 0 16,0 0-16,0 22 0,0-1 16,0 0-16,-1 1 0,1-1 0,0 0 15,0 1-15,0 20 0,0-20 16,-1-1-16,1 21 0,21-20 16,-21-1-16,21 0 0,-21-20 0,21-1 15,0 0-15,0 0 0,21-21 16,0-21-1,0 0-15,1 0 0,20-1 0</inkml:trace>
  <inkml:trace contextRef="#ctx0" brushRef="#br0" timeOffset="16051.38">15938 2011 0,'0'0'15,"0"-21"-15,0 0 0,0-1 16,0 1-16,0 42 31,0 1-15,0-1-16,0 0 0,0 21 16,0 1-16,0-1 0,0 0 0,0 1 15,0 20-15,0-21 0,-21 1 16,21 20-16,-21-20 0,21-1 0,0 0 15,-21 1-15,0-22 0,21 21 0,-21-21 16,21 0-16,0 1 0,-22-22 16,22-22 15,0 1-31,0 0 0,0-21 16,0-1-16,0 22 0,0-21 0,22 0 15,-22-1-15,21 1 0,0 0 16,21-1-16,-21 1 0,22 21 0,-1 0 15,-21-1-15,22 1 0,-1 0 16,21 21-16,-20 0 0,-1 0 0,0 0 16,-20 21-16,20 0 0,-21 1 15,0-1-15,0 0 0,-21 21 0,0-21 16,0 22-16,0-1 0,0 0 16,0 1-16,-21-1 0,0-21 0,0 22 15,0-22-15,0 21 0,-1-21 0,1 0 16,21 1-1,21-44 17,1 1-32,-1 0 0,0-21 15,21 21-15,-21-22 0</inkml:trace>
  <inkml:trace contextRef="#ctx0" brushRef="#br0" timeOffset="16303.69">16849 2011 0,'0'0'15,"0"-21"-15,0 0 0,0-1 0,0 1 16,0 42 15,0 1-31,-22-1 0,1 21 0,21-21 16,-21 22-16,21-1 0,0 0 16,-21 1-16,0 20 0,0-21 0,21 1 15,0-1-15,0 0 0,-22 1 16,22-1-16,0 0 0,0-20 0,0-1 15,0 0-15,0 0 0,22-21 0,-1 0 16,0 0-16,0 0 16,0 0-16,22-21 0,-22 0 0,0 0 15,0-22-15,21 22 0</inkml:trace>
  <inkml:trace contextRef="#ctx0" brushRef="#br0" timeOffset="16552.37">17208 1905 0,'0'0'0,"0"-21"0,0 0 0,0 0 0,0-1 16,-21 22 0,0 0-16,0 22 0,0 20 15,0-21-15,21 21 0,-22-20 16,1 20-16,21 0 0,-21 1 0,21-1 16,0 0-16,-21 1 0,21-1 15,-21 0-15,21 1 0,0-1 0,-21 0 16,21 1-16,0-22 0,0 21 15,0-21-15,0 0 0,0 1 16,21-1-16,21-21 0,-21 0 16,22 0-16,-22 0 0,0-21 0,21-1 15,1 1-15</inkml:trace>
  <inkml:trace contextRef="#ctx0" brushRef="#br0" timeOffset="16872.84">17547 2201 0,'0'-21'0,"0"42"0,0-63 31,-21 42-31,0 0 16,0 21-16,-1 0 15,22 1-15,0 20 0,0-21 16,-21 21-16,21 1 0,-21-1 0,0 22 16,21-1-16,0 1 0,-21-1 15,21 1-15,0-1 0,-21 22 0,21-22 16,0 22-16,0-22 0,0 22 0,-22 0 15,1-22-15,0 22 0,0-22 16,0 1-16,0-1 0,-1-20 0,1-1 16,0 0-16,0 1 0,0-22 15,21 0-15,0 0 0,-21 0 16,21-42-16,0 0 16,21 0-16,-21 0 0,21 0 15,0-1-15,0-20 0,22 0 16,-22-1-16,0-20 0,21 21 0,-21-22 15</inkml:trace>
  <inkml:trace contextRef="#ctx0" brushRef="#br0" timeOffset="17139.41">17484 2286 0,'0'-42'0,"0"84"16,0-127-16,0 64 0,0 0 15,0 0-15,0 0 0,21 0 0,0-1 0,0 22 16,0 0-16,0 0 15,1 0-15,-1 0 0,0 0 0,0 0 16,0 22-16,0-1 0,1 21 0,-1-21 16,0 22-16,-21-1 0,0-21 15,0 21-15,0 43 0,-21-43 16,0-20-16,-1 20 16,1-21-16,0 0 0,0 0 0,0-21 0,-22 22 15,22-22-15,0 0 16,0 0-16,0-22 0,21 1 15,-21 0-15,-1 0 0,1 0 16</inkml:trace>
  <inkml:trace contextRef="#ctx0" brushRef="#br0" timeOffset="17340.34">16616 2011 0,'21'0'15,"64"-21"1,-43 21-16,-21-21 0,21 21 16,1 0-16,-1 0 0,0-22 0,1 22 15,-1 0-15,0 0 0,1 0 16,-1-21-16,-21 21 0,22 0 16,-22 0-16,21 0 0,-21-21 0,0 21 15</inkml:trace>
  <inkml:trace contextRef="#ctx0" brushRef="#br0" timeOffset="17791.29">18923 1884 0,'0'-21'0,"0"42"0,21-63 0,-21 20 15,0 65 17,0-22-17,0 0-15,0 21 0,0 1 0,-21-1 16,0 0-16,21 1 0,-21 20 16,-22 22-16,22-43 0,0 22 15,0-22-15,0 0 0,-1 1 0,1-1 16,0 0-16,0 1 0,0-22 15,21 0-15,0 0 0,0-42 32,21 0-32</inkml:trace>
  <inkml:trace contextRef="#ctx0" brushRef="#br0" timeOffset="18243.34">18732 2096 0,'0'-43'0,"0"86"0,22-128 0,-22 43 15,0-1-15,21 1 0,0 21 0,0-22 16,0 1-16,0 21 0,1 0 16,20 0-16,-21-1 0,21 1 15,-20 21-15,20 0 0,0 0 0,1 0 16,-1 21-16,0 1 0,1 20 16,-22-21-16,0 21 0,-21 1 0,0 41 15,-21-41-15,0-1 0,-22 0 16,1 1-16,0-22 15,-1 0-15,-41 21 0,41-20 16,22-1-16,-21-21 0,-1 0 16,22 0-16,0 21 0,0-21 0,0 0 15,0 0-15,-1 0 0,22-21 16,0 0-16,0-1 16,22 22-1,-1 0 1,0 22-16,0-1 0,-21 0 15,21 0-15,0 21 0,1-20 0,-22 20 16,21 0-16,0 1 0,-21 20 16,0-42-16,21 22 0,-21-22 15,21 0-15,-21 0 0,0 0 16,21-21-16,1 21 0,-1-21 16,0 0-16,0 0 15,0-42-15,0 42 0,1-21 16,-1 0-16,0 0 0</inkml:trace>
  <inkml:trace contextRef="#ctx0" brushRef="#br0" timeOffset="18590.21">19262 2434 0,'21'0'31,"-21"-21"-31,21 21 16,0-21-16,0 21 0,0-21 0,1 21 15,-1-21-15,0-1 0,0 22 16,0-21-16,0 21 0,-21-21 0,0 0 16,0 0-16,0 0 15,-21 21 1,0 0-16,0 21 0,-21 0 16,20 0-16,1 0 0,0 0 15,0 1-15,0 20 0,0 0 0,-1-21 16,1 22-16,21-22 15,0 21-15,0-21 0,0 1 0,0-1 16,0 0-16,0 0 0,0 0 0,21-21 16,1 21-1,-1-21-15,21 0 0,-21 0 0,22 0 16,-1-21-16,0 0 0,1 0 16,-1 0-16,21 0 0,-20-22 0</inkml:trace>
  <inkml:trace contextRef="#ctx0" brushRef="#br0" timeOffset="18914.65">20066 2265 0,'0'0'16,"0"-21"-16,0 0 0,-21 21 16,-22 0-1,22 0-15,0 0 0,0 0 16,-21 21-16,20 0 0,1-21 0,0 21 16,0 0-16,0 0 0,0 1 15,21-1-15,0 0 0,0 21 16,0-21-16,21 1 0,0-22 15,0 21-15,0 0 0,0 0 0,22 0 16,-22 0-16,0-21 0,0 22 16,-21-1-16,21-21 0,-21 21 0,0 0 15,-21-21 1,0 21-16,0-21 16,0 0-16,-22 0 0,1 0 0,0 21 15,21-21-15,-22 0 0,1 0 16,21 0-16,0 0 0,-1 0 0,1 0 15,42-21 1,1 21-16,-1-21 16,21 0-16,-21 21 0,22-21 0</inkml:trace>
  <inkml:trace contextRef="#ctx0" brushRef="#br0" timeOffset="19243.34">20405 2244 0,'0'-43'16,"-22"43"0,1 22-16,21-1 15,-21 0-15,0 0 0,21 21 16,0 1-16,-21-1 0,0 0 0,-1 22 16,1-22-16,21 22 0,-21-1 15,0 1-15,21-1 0,0 22 0,-21-22 16,0 22-16,21 0 0,-22-22 0,22 22 15,0 0-15,-21-1 0,0-20 16,0 20-16,0-20 0,-22 63 16,22-64-16,0 1 0,0-22 15,0 1-15,0-1 0,-1 0 16,22-21-16,0 1 0,0-44 16,0-20-16,0 21 15,43-21-15,-22-1 0,0-20 16,21 20-16,-20-20 0,-1-1 0</inkml:trace>
  <inkml:trace contextRef="#ctx0" brushRef="#br0" timeOffset="19582.73">20256 2371 0,'0'0'0,"-21"-21"0,-21-64 31,42 64-31,0 0 0,0-1 15,0 1 1,21 21-16,0 0 0,0 0 0,1 0 16,-1 0-16,0 0 0,21 0 15,-21 0-15,22 0 0,-22 21 0,21 1 16,-21-22-16,1 21 0,-1 21 16,0-21-16,-21 22 0,0-1 0,0-21 15,0 21-15,-21 1 0,0-22 16,-22 21-16,22-21 0,-21 1 15,21-1-15,-22 0 0,22 0 0,0-21 16,0 0-16,0 21 0,-1-21 16,44-21 15,-1 0-15,0 0-16,21 21 0</inkml:trace>
  <inkml:trace contextRef="#ctx0" brushRef="#br0" timeOffset="19970.5">20764 2265 0,'0'0'0,"0"-21"0,0 0 0,0-1 15,-21 44 17,0-1-32,0 0 15,0 21-15,21-21 0,-21 22 16,-1-22-16,22 21 0,0 1 0,0-22 15,0 21-15,0-21 0,0 0 16,0 1-16,0-1 0,22 0 16,-1-21-16,0 0 0,0 0 15,0 0-15,22 0 0,-22 0 16,0 0-16,21-21 0,-21 0 16,1 21-16,-1-22 0,0-20 0,-21 21 15,0 0-15,21-22 0,-21 22 0,0-21 16,0 21-16,0-22 0,0 22 15,-21 0-15,0 0 0,21 0 0,-21 21 16,-1 0-16,1 0 0,0 0 16,0 0-16,0 0 0,0 0 0,-1 0 15,22 21-15,0 0 16,0 0-16,0 0 16,22-21-16,-1 0 15,0 0-15</inkml:trace>
  <inkml:trace contextRef="#ctx0" brushRef="#br0" timeOffset="20447.23">21188 2223 0,'0'0'0,"0"21"31,-21-21-15,21 21-16,-22 0 0,22 21 0,0-20 0,0-1 15,0 21-15,-21 0 0,21-20 16,0 20-16,-21-21 0,21 0 16,0 0-16,0 1 0,0-1 15,0 0-15,0 0 16,0-42 0,0 0-1,0 0-15,0-1 0,0 1 16,0 0-16,0-21 0,0-1 15,21 22-15,0-21 0,1 21 0,-22-22 16,21 22-16,0 0 0,0-21 16,0 21-16,22 21 0,-22-22 0,0 22 15,0 0-15,0 0 0,0 0 16,1 22-16,-1-1 16,-21 0-16,0 0 0,0 21 0,0-20 15,0 20-15,0-21 0,0 21 16,0-20-16,-21-1 0,-1 0 0,22 0 15,0 0-15,-21 0 0,0 1 16,21-1-16,-21-21 16,21-21-1,21-1 1,0 1-16,0 0 0,1 0 0</inkml:trace>
  <inkml:trace contextRef="#ctx0" brushRef="#br0" timeOffset="20827">21844 2223 0,'0'0'0,"21"0"0,0 0 0,-21-22 0,-21 22 31,0 0-31,0 0 0,0 0 16,-1 0-16,-20 0 0,21 0 16,0 22-16,-22-22 0,22 21 0,0 0 15,0-21-15,21 21 0,0 0 16,0 0-16,0 1 15,21-22-15,0 21 16,0-21-16,1 21 0,-1-21 0,0 21 16,0-21-16,21 0 0,-20 21 15,-1 0-15,0-21 16,-21 22-16,0-1 0,0 0 16,0 0-16,-21 0 15,0-21-15,-1 0 0,1 0 16,0 21-16,-21-21 0,21 0 15,-1 0-15,1 0 0,-21 0 0,21 0 16,0 0-16,21 22 0,-22-22 0,1 0 16,42-22 15,1 22-31,-1-21 16</inkml:trace>
  <inkml:trace contextRef="#ctx0" brushRef="#br0" timeOffset="21206.79">22056 2392 0,'21'0'47,"0"-21"-47,0 21 0,0-21 16,0 21-16,-21-22 15,22 22-15,-22-21 0,0 0 16,0 0 0,-22 21-1,1 0 1,0 0-16,0 0 16,0 21-16,0 0 0,-1 0 0,1 1 15,21 20-15,-21-21 0,0 21 16,21-20-16,0-1 0,0 0 0,0 0 15,0 0-15,0 0 16,0 1-16,0-1 0,21-21 16,0 21-16,0-21 0,1 0 15,-1 0-15,0 0 0,0 0 0,0 0 16,-21-21-16,21 21 0,1 0 0,-1-21 16</inkml:trace>
  <inkml:trace contextRef="#ctx0" brushRef="#br0" timeOffset="21378.7">22246 2582 0,'-21'0'15</inkml:trace>
  <inkml:trace contextRef="#ctx0" brushRef="#br0" timeOffset="23163.19">4657 4487 0,'-22'0'0,"1"0"16,0 0-16,0 0 16,0 0-16,0 0 15,-1 0-15,1 0 16,0-21-16,21 0 16,0 0-16,0 0 15,0 0-15,0-1 16,21 1-16,0 21 0,1-21 15,-1 0-15,0 21 0,0 0 16,21-21-16,-20 21 0,-1 0 0,21 0 16,-21 0-16,0 21 0,22-21 15,-22 42-15,0-21 0,0 1 0,0 20 16,-21 0-16,0 1 0,0-1 16,0 0-16,0 1 0,-21 20 15,0-21-15,0 22 0,-21-22 0,-1 22 16,1-22-16,0 22 0,-1-22 15,1-21-15,-64 64 16,64-64-16,21-21 0,-22 0 16,22 0-16,0 0 0,0 0 0,0 0 15,-1-21-15,1 0 0,0-1 16,21 1-16,0 0 0,0-21 0,-21-1 16,21 22-16,0-21 0,0 0 15,0-1-15,0 1 0,0 21 0,0-22 16,0 22-16,21 0 15,-21 0-15,21 21 0,0 0 0,22 0 16,-22 0-16,0 0 0,21 0 16,-20 0-16,20 21 0,-21 21 0,21-20 15,-20 20-15,-1 0 0,0-21 16,0 22-16,0-1 0,-21-21 0,0 22 16,21-22-16,-21 0 0,0 0 15,22 0-15,-22 0 0,0 1 16,0-1-16,0 0 15,21-21-15,0 0 16,-21-21 0,21 0-16</inkml:trace>
  <inkml:trace contextRef="#ctx0" brushRef="#br0" timeOffset="23519.49">5122 4805 0,'0'42'16,"0"-21"-16,0 1 16,21-44 30,1 1-46,-22 0 0,0 0 16,0 0-16,0 0 16,0-1-16,-22 22 15,1 0-15,0 0 16,0 0-16,21 22 16,-21-1-16,21 0 0,0 0 15,0 0 1,0 0-16,0 1 15,21-22 1,0 0-16</inkml:trace>
  <inkml:trace contextRef="#ctx0" brushRef="#br0" timeOffset="24154.13">6731 4530 0,'21'0'0,"-42"0"0,63-21 0,-21-1 16,-21 1 0,22 0-16,-22 0 0,0 0 15,0 0-15,0-1 16,0 1-16,-22 21 0,1 0 16,-21 0-16,21 0 0,-22 0 0,22 0 15,-21 21-15,0 1 0,-1-1 16,1 0-16,0 21 0,-1-21 15,22 22-15,0-1 0,0 0 16,0 1-16,-1 20 0,22-20 0,0 20 16,0-21-16,0 22 0,0-22 15,0 1-15,0-1 0,22-21 0,-1 21 16,0-20-16,21-22 0,-21 21 16,22-21-16,-1 0 0,0 0 0,22 0 15,-22 0-15,22 0 0,-22-21 16,22-1-16,-22 1 0,21 0 15,-20 0-15,-1 0 0,0-22 0,1 22 16,-1-21-16,0 0 0,-20-1 16</inkml:trace>
  <inkml:trace contextRef="#ctx0" brushRef="#br0" timeOffset="24550.91">7345 4551 0,'0'0'16,"0"-21"-16,0 0 0,0-1 0,0 1 0,0 0 15,-21 21 16,21 21-31,-22 0 0,22 1 16,0-1-16,0 0 0,-21 0 0,21 21 16,-21-20-16,21 20 0,0 0 15,0 1-15,0-1 0,0 0 16,0-21-16,0 22 0,0-1 0,0-21 0,0 0 16,0 22-16,21-22 15,0 0-15,1-21 0,-1 0 16,0 0-16,0 0 0,21 0 15,-20-21-15,20 0 0,0 0 0,-21-1 16,22-20-16,-22 21 0,21-21 16,-21-1-16,22 1 0,-22 0 0,-21 20 15,21-20-15,-21 0 0,0 21 0,0-22 16,0 22-16,0-21 0,0-1 16,0 22-16,0 0 15,-21 21-15,21 21 47,21 0-31,0-21-16,0 0 0,1 0 15,-1 0-15</inkml:trace>
  <inkml:trace contextRef="#ctx0" brushRef="#br0" timeOffset="24794.76">8191 4403 0,'0'0'0,"0"21"62,-21 0-62,21 0 0,-21 0 0,21 22 16,0-22-16,-21 21 0,21-21 0,-21 22 16,0-1-16,21-21 0,-22 22 15,1-1-15,21 0 0,-21 1 0,21-22 16,-21 21-16,21-21 0,0 0 15,0 22-15,21-64 32,-21-1-32,0 1 15</inkml:trace>
  <inkml:trace contextRef="#ctx0" brushRef="#br0" timeOffset="25203.68">8086 4466 0,'0'0'0,"0"-21"15,21 0-15,-21 0 0,21 0 16,0-1-16,0 22 0,0-21 16,1 21-16,-1 0 0,0-21 0,21 21 15,-21 0-15,1 0 0,-1 0 16,21 0-16,-21 21 0,-21 0 0,21 1 16,-21-1-16,0 0 15,0 0-15,0 0 0,0 0 16,-21 1-16,0-1 0,0 0 0,0 0 15,0-21-15,-22 21 0,22 0 16,-21-21-16,21 22 0,-1-22 0,-20 0 16,21 0-16,0 0 0,0 0 15,21 21-15,0 0 16,0 0-16,21 0 16,0 0-16,0 1 15,21-22-15,-20 21 0,-1 0 16,0 0-16,0 0 0,21 0 15,-20 1-15,-1-1 0,0 0 0,0 0 16,0 0-16,0-21 0,1 21 0,-1-21 16,0 0-16,0 0 15,0 0 1,0-21-16,1 0 16,-22 0-16</inkml:trace>
  <inkml:trace contextRef="#ctx0" brushRef="#br0" timeOffset="25431.12">8953 4360 0,'0'0'0,"0"-21"0,-21 42 31,0 1-15,21 20-16,-21-21 0,21 0 0,0 22 15,0-22-15,0 21 0,0-21 0,-21 22 16,21-1-16,-21-21 0,21 21 15,-22 1-15,22-22 0,0 21 0,0-21 16,0 1-16,0-1 0,0 0 16,0 0-16,0-42 15</inkml:trace>
  <inkml:trace contextRef="#ctx0" brushRef="#br0" timeOffset="25729.95">8784 4487 0,'0'0'0,"0"-42"0,0 21 0,0 0 0,0 0 16,0-1-16,21 22 0,0-21 15,1 21-15,41 0 0,-21 0 16,-20 0-16,20 0 16,0 0-16,1 21 0,-1 1 0,0-1 15,1 0-15,-1 21 0,-21-21 16,0 1-16,22 20 0,-43-21 0,0 43 15,0-43-15,0 21 0,-22 22 16,1-22-16,-21-21 16,0 21-16,-1-20 0,1-1 0,-64 42 15,64-42-15,-22 1 16,43-22-16,-21 21 0,21 0 0,-1-21 16,1 0-16,21-21 15</inkml:trace>
  <inkml:trace contextRef="#ctx0" brushRef="#br0" timeOffset="26404.04">10795 4339 0,'0'0'16,"0"-21"-16,0 0 0,0 0 16,0 0-16,0-1 0,0 1 15,-21 21-15,0 0 16,-1 0-16,1 0 0,0 21 16,0 1-16,0-1 0,0 0 15,-1 21-15,1-21 0,0 22 0,21-1 16,-21-21-16,21 22 0,-21-1 15,21 0-15,0-21 0,0 64 16,0-64-16,0 22 0,0-22 16,21 0-16,0 0 0,43 21 15,-22-42-15,0 0 0,1 0 16,20-21-16,-21 0 0,22 0 16,-1 0-16,1 0 0,-1-22 0,1 22 15,-22 0-15,1-21 0,-22 20 0,21-20 16,-42 0-16,0 21 0,0-22 15,-21-41-15,0 62 0,-22-20 16,1 0-16,0 21 0,-22-1 16,22 1-16,-22 0 0,22 21 15,-21 0-15,20 0 0,1 0 0,0 21 16,-1 0-16,22 1 0,0-1 0,0 21 16,21 0-16,0-20 0,0 20 15,0 0-15,21 43 16,-21-64-16,21 21 0,21 1 0,-20-22 15,-1 21-15,21-21 0,0 22 16,1-22-16,-1-21 0,0 21 0,1-21 16</inkml:trace>
  <inkml:trace contextRef="#ctx0" brushRef="#br0" timeOffset="26737.85">11557 4445 0,'0'0'0,"0"-21"0,0 0 15,0 0-15,0-1 0,0 1 0,0 42 32,0 1-32,-21-1 15,21 21-15,0 0 0,0 1 0,-21-1 16,21 22-16,0-1 0,-22 1 16,22 20-16,0-20 0,0 20 15,-21 22-15,0-21 0,21 0 16,-21 20-16,21 1 0,0-21 0,-21 21 15,0-22-15,21 22 0,-22-21 0,22 63 16,0-84-16,-21-1 0,21 1 16,0-22-16,0 0 0,-21 22 15,21-43-15,0 0 0,0-42 16,0 0 0,0-22-16,0 1 0,0 0 15,21-1-15,0-20 0,1-1 0,-1-20 16,-21-1-16</inkml:trace>
  <inkml:trace contextRef="#ctx0" brushRef="#br0" timeOffset="27023.2">11472 4530 0,'0'-21'0,"0"42"0,0-85 0,0 43 16,0 0-16,0 0 0,0 0 15,21-1-15,1 22 0,-1 0 16,0 0-16,0 0 0,0 0 15,22 0-15,-1 0 0,-21 0 0,21 22 16,-20 20-16,20 0 16,-42 1-16,0-1 0,0-21 0,0 21 15,-21 1-15,0-22 0,-22 21 16,22 1-16,-21-22 0,21 21 0,-22-21 16,22 0-16,-21-21 0,21 22 0,-1-22 15,1 21-15,21-42 31,0-1-31,0 1 0,21 0 16,-21 0-16,22 0 0,-1 0 0</inkml:trace>
  <inkml:trace contextRef="#ctx0" brushRef="#br0" timeOffset="27384.25">11959 4636 0,'21'0'15,"-21"-22"1,0 1-16,21 21 0,1-21 16,-1 0-16,0 21 0,-21-21 15,21 0-15,0-1 0,0 1 16,1 0-16,-1 21 0,0-21 0,-21 0 16,21 21-16,-42 0 15,0 0 1,0 0-16,-22 21 0,22 0 15,0 0-15,-21 0 0,20 22 0,1-22 16,0 21-16,0-21 0,0 22 0,21-22 16,-21 21-16,21 1 0,0-22 15,0 0-15,0 21 0,0-21 0,21 1 16,0-22-16,0 21 0,21-21 16,-20 0-16,20 0 0,0 0 15,1 0-15,-1 0 0,0 0 0,1 0 16,-1-21-16,-21-1 0,21 1 15,-20 0-15,20 0 0,-21 0 0</inkml:trace>
  <inkml:trace contextRef="#ctx0" brushRef="#br0" timeOffset="27735.52">12488 4593 0,'0'0'0,"0"-21"0,0 0 0,0 0 0,0 0 16,0-1-16,0 1 0,0 0 16,21 0-16,1 21 0,-1 0 15,-21-21-15,21 21 0,0 0 16,0 0-16,0 0 0,1 0 15,20 42-15,-21-21 0,0 0 16,0 1-16,1-1 0,-1 0 16,0 0-16,0 21 0,-21-20 0,0-1 15,0 0-15,0 21 0,0-21 16,0 1-16,-21 20 0,0-21 16,0-21-16,-1 21 0,1-21 15,0 0-15,0 0 16,21-21-16,0 0 15,0 0-15,0 0 16,0-1-16,0 1 0,0 0 0,0-21 16,0 21-16,21-1 0,0 1 0,0-21 15,1 21-15,-1 0 0,0-1 16,0 22-16,0-21 0,22 0 0,-1 21 16,0 0-16,1-21 0,-1 21 15,-21 0-15,21 0 0,1 0 0,-22 0 16,21 0-16</inkml:trace>
  <inkml:trace contextRef="#ctx0" brushRef="#br0" timeOffset="29546.91">13610 4614 0,'0'0'0,"21"0"0,0 0 16,1 0-16,-1-21 15,-21 0-15,21 0 0,0 21 16,-21-21-16,0 0 0,0-1 0,0 1 15,0-21-15,0 21 0,0 0 16,0-1-16,0 1 0,-21 0 0,0 0 16,0 21-16,-1 0 0,1 0 15,-21 0-15,21 0 0,-22 21 0,1-21 16,21 21-16,-21 22 0,-1-22 16,22 0-16,-21 21 0,21-21 0,-22 64 15,22-64-15,21 22 0,-21-1 16,21-21-16,0 21 15,0-20-15,21-1 0,0 0 0,0 0 16,1-21-16,20 0 0,-21 0 16,21 0-16,-20 0 0,20 0 0,0 0 15,1-21-15,-22 0 0,21 0 0,-21-1 16,22 1-16,-22-21 16,0 21-16,0 0 0,0-22 0,-21 22 15,0-21-15,21 21 0,-21-22 16,0 22-16,0-21 0,0 21 0,0-22 15,-21 43 1,0 0-16,21 21 16,0 1-16,0-1 0,-21 0 0,21 0 15,0 21-15,-21-20 0,21 20 16,0-21-16,0 0 0,0 0 0,0 22 16,0-22-16,21 0 0,0 0 0,-21 0 15,21 1-15,0-22 0,1 21 16,-1-21-16,0 0 0,0 0 0,21 0 15,-20 0-15,20-21 0,-21 21 16,43-43-16,-22 22 0,-21 0 16,43-43-16,-43 43 15,0-21-15,0 0 0,0-1 0,0 1 16,1 0-16,-22-22 0,21 22 16,-21-22-16,21 1 0,-21 20 15,0 1-15,0 0 0,0-1 0,0 22 16,0 0-16,0 0 0,0 42 31,-21 0-31,0 22 0,-1-1 0,22 0 16,-21 1-16,0 20 0,21-21 15,0 22-15,-21-22 0,0 1 0,21-1 16,0 0-16,0 1 0,0-1 16,0 0-16,0-21 0,0 22 0,0-22 15,0 0-15,0 0 0,21 0 16,0 1-16,0-22 0,0 0 0,22 0 15,-22 0-15,21 0 0,-21 0 16,22-22-16,-1 22 0,-21-21 16,22 0-16,-22 0 0,21 0 0,-21 0 15,0-1-15,1-20 0,-1 21 16,0-21-16,0 20 0,0-20 0,0 21 16,-21-21-16,0 20 0,0 1 15,0 0-15,0 0 16,0 42-1,0 0-15,0 0 0,-21 1 16,21-1-16,-21 21 0,21-21 16,0 0-16,0 1 0,0 20 0,0-21 15,0 0-15,0 0 0,0 1 16,0-1-16,21 0 0,0-21 16,1 0-16,-1 0 0,0 0 15,0 0-15,21 0 0,-20 0 16,20 0-16,0 0 0,-21-21 0,22 21 0,-22-21 15,21-1-15,1 1 0,-22 0 16,21 0-16,-21-21 0,0 20 16,1 1-16,-1-21 0,0 21 0,0-22 15,-21 22-15,0 0 0,0 0 16,-21 42 15,0 0-31,0 22 0,-1-22 16,1 0-16,21 0 0,0 21 15,-21-20-15,21-1 0,-21 0 0,21 0 16,0 0-16,0 0 0,0 1 0,0-1 16,0 0-16,21-21 15,0 21-15,0-21 0,1 0 0,-1 0 16,21 0-16,-21 0 0,22 0 16,-22 0-16,21-21 0,-21 0 0,0 21 15,1-21-15,-1-1 0,-21 1 0,0 0 16,0 0-16,0 0 15,0 0-15,0-22 0,0 22 0,0 0 16,-21 0-16,-1 0 0,1-1 16,0 22-16,0 0 0,0-21 0,0 21 15,-1 0-15,1 0 0,42 0 32,22 0-17,-22 0-15,0 0 0,21 0 16,1-21-16,-22 21 0,21 0 0,-21 0 15,1 0-15,20-21 0,-21 21 16,0 0-16,0 0 0,1 0 16,-1 21-16,-21 0 0,21-21 15,-21 21-15,0 1 0,0-1 16,0 0-16,0 0 0,0 0 0,0 0 16,0 1-16,0-1 0,0 0 15,0 0-15,0 0 0,0 0 16,0 1-16,0-1 15,0 0-15,-21-21 32,21-21-1,-21 0-31,21-1 16,0 1-16,0 0 0,0 0 0,21-21 15,0 20-15,0-20 0,21 21 0,-20-21 16,20-1-16,0 1 15,-21 21-15,22-22 0,-1 22 0,0 0 16,1 21-16,-1 0 0,-21 0 0,0 0 16,1 0-16,-1 21 0,-21 0 0,21 22 15,-21-22-15,0 21 0,0-21 16,0 22-16,0-1 0,0-21 0,0 22 16,-21-22-16,0 0 0,-1 0 0,22 0 15,-21 0-15,0 1 0,21-1 16,-21-21-16,21 21 0,21-42 47,0 0-47,0 21 15,22-22-15</inkml:trace>
  <inkml:trace contextRef="#ctx0" brushRef="#br0" timeOffset="29931.26">16827 4318 0,'0'0'16,"43"-21"-16,-22 0 0,0-22 0,-21 22 15,0 0-15,0 0 0,0 0 0,0 0 16,-21 21 0,0 0-16,-22 0 0,22 21 15,0 0-15,-21 0 0,21 0 16,-22 0-16,22 1 0,21-1 0,0 0 16,0 0-16,0 0 15,0 0-15,0 1 0,21-22 0,0 21 16,1-21-16,20 0 0,-21 21 15,0-21-15,22 21 0,-22-21 0,0 21 16,0-21-16,0 21 0,0-21 16,-21 22-16,0-1 0,0 0 15,0 0-15,0 0 16,-21-21-16,0 21 16,0-21-16,0 22 0,0-22 0,-22 0 15,22 0-15,-21 21 0,21-21 0,-22 0 16,22 0-16,0 0 0,0 0 15,0 0-15,-1 0 0,1 0 0,0 0 16,0-21 0,21-1-16,-21 1 15,21 0-15,-21 0 0,-1 0 0</inkml:trace>
  <inkml:trace contextRef="#ctx0" brushRef="#br0" timeOffset="30145.6">15515 3831 0,'0'0'0,"-127"-21"31,106 21-15,0 21 46,-22-21-62</inkml:trace>
  <inkml:trace contextRef="#ctx0" brushRef="#br0" timeOffset="30362.33">14182 4191 0,'-22'0'0,"44"0"0,-22 0 16,21 0-16,21 0 0,0 0 16,1 0-16,-1 0 0,0 0 0,1-21 15,20 0-15,-20 21 0,-1 0 16,0-21-16,1 21 0,-1 0 16,0 0-16,-21 0 0,1-22 15,-1 22-15,0 0 0</inkml:trace>
  <inkml:trace contextRef="#ctx0" brushRef="#br0" timeOffset="31479.36">4318 6223 0,'0'0'0,"-21"0"15,0 0 1,-1 0-16,22-21 0,0 0 16,0 0-1,43 21-15,-22 0 0,0-22 16,0 22-16,22 0 0,-22 0 16,21 0-16,0 0 0,-20 0 15,20 0-15,-21 0 0,21 43 16,-42-22-16,0 0 0,0 0 15,0 22-15,-21-22 0,0 21 16,-21 0-16,-1 1 0,1-1 0,-21 0 16,20-20-16,1 20 0,21-21 15,-22 0-15,22 0 0,0 1 0,0-22 16,0 0-16,21-22 31,0 1-31,0 0 0,21 0 16,0 0-16,0 21 0,22-21 15,-22-1-15,21 22 0,0 0 0,1 0 16,20 0-16,-20 0 0,-1 0 16,21 0-16,-20 0 0,-22 22 0,21-1 15,-21 0-15,1 21 16,-22-21-16,0 43 0,-22-22 16,1-21-16,0 22 0,-21-22 0,-1 0 15,1 0-15,-43 22 16,43-22-16,0 0 0,-1-21 0,1 0 15,21 0-15,0 0 0,0 0 16,-1 0-16,1 0 0,0 0 0,0 0 16,21-21-16,-21 21 0,21-21 15,0-1-15,0 1 0,0 0 16,0 0-16,0 0 16,0 0-16,21-1 15,0 1-15,21 0 0,-20 0 0</inkml:trace>
  <inkml:trace contextRef="#ctx0" brushRef="#br0" timeOffset="31667.36">5228 6498 0,'0'0'16,"0"-21"-1,21 0 48,0 21-63,1-21 15</inkml:trace>
  <inkml:trace contextRef="#ctx0" brushRef="#br0" timeOffset="32131.43">6435 6054 0,'0'0'0,"0"-21"16,-22 21-16,1 0 15,0 0-15,0 21 0,0 0 16,-22 0-16,22 0 0,0 22 0,0-1 15,0 0-15,0 22 0,-1-1 16,-20-20-16,21 20 0,0 1 0,0-1 16,-1 1-16,1-1 0,-21-21 15,21 1-15,0-1 0,-1 0 0,1 1 16,21-22-16,-21 0 0,21 0 0,21-21 31,-21-21-31,21 21 0,1-21 16,-1-21-16,0 20 0,0-20 15,0 0-15,0-1 0</inkml:trace>
  <inkml:trace contextRef="#ctx0" brushRef="#br0" timeOffset="32361.29">6244 6117 0,'0'0'0,"21"-21"0,-21-21 0,21 42 16,-21-21-16,0 42 15,0 0-15,22 0 0,-22 0 0,21 22 16,-21-1-16,21 0 0,-21 22 15,0-1-15,0 1 0,0-1 0,0-20 16,0 20-16,0 1 0,0-22 16,0 21-16,0-20 0,0-1 0,0-21 15,0 22-15,0-22 0,0 0 0,-21 0 16,21 0 0,-21-21-16,-1 0 15,22-21-15,-21 21 0,0-21 16</inkml:trace>
  <inkml:trace contextRef="#ctx0" brushRef="#br0" timeOffset="32942.96">5800 6773 0,'0'0'0,"-22"0"0,1 0 16,21 22 0,21-22-16,1 0 15,-1 0-15,21 0 0,0 0 0,-20 0 16,41 0-16,-21-22 15,1 22-15,-1-21 0,22 0 0,-22 0 16,0 0-16,22 0 0,-22-1 16,22 1-16,-22-21 0,0 21 0,-21 0 15,22-1-15,-22 22 0,0-21 0,-21 0 16,-21 42 15,0 0-31,0 1 0,21 20 16,-22-21-16,22 21 0,-21 1 15,21-22-15,-21 21 0,21 1 0,0-22 16,0 21-16,0-21 0,0 0 16,0 1-16,0-1 0,0 0 0,21-21 15,0 0-15,1 0 0,20 0 16,-21 0-16,0 0 0,22-21 0,-22 21 16,21-21-16,0-1 0,-20 1 0,20 0 15,-21 0-15,21-21 0,-20-1 16,20 22-16,-21-21 0,0-1 0,0-20 15,1 21-15,-22-1 0,0 1 16,21 0-16,-21 20 0,0 1 0,0 0 16,0 0-16,-21 42 15,-1 21 1,1-20-16,21 20 0,-21-21 0,21 21 16,-21 1-16,21-1 15,0 0-15,0 1 0,0-22 0,0 21 16,0-21-16,0 1 0,0 41 15,21-42-15,0 0 16,0-21-16,1 0 0,-1 0 0,0 0 16,21 0-16,-21 0 0,22 0 15,-22-21-15,21 0 0,-21 0 0,22 0 16,-22 0-16,21-22 0</inkml:trace>
  <inkml:trace contextRef="#ctx0" brushRef="#br0" timeOffset="33183.94">7768 6075 0,'0'-21'0,"0"42"0,0-85 0,0 43 0,0 0 16,-21 21-1,0 0-15,0 21 0,-1-21 0,22 21 16,0 22-16,-21-22 0,0 21 0,0 1 16,21-1-16,0 21 0,-21-20 15,0 20-15,21-20 0,-22 20 0,22 1 16,-21-22-16,21 0 15,-21 1-15,21-1 0,0 0 0,0-21 16,0 1-16,0-1 0,0 0 16,21 0-16,0-21 0,1 0 0,-1 0 15,0-21-15,0 0 0,21 0 0,-20-1 16</inkml:trace>
  <inkml:trace contextRef="#ctx0" brushRef="#br0" timeOffset="33655.35">8149 6011 0,'0'0'16,"-21"0"-16,0 0 0,0 0 15,-1 64 1,1-43-16,21 21 16,0 1-16,-21-1 0,21 0 0,0 22 15,0-22-15,0 22 0,0-22 16,0 22-16,0-22 0,-21 64 15,0-64-15,21 0 0,-21-20 0,21 20 16,0-21-16,0 0 0,0 0 16,-22-21-1,22-21 1,0 0-16,0-21 0,0 21 16,0-22-16,0 22 0,0-21 0,22-22 15,-1 22-15,0-22 0,0 22 16,21 0-16,-20-1 0,20 1 15,-21 21-15,21 0 0,-20 0 0,20 21 16,-21 0-16,21 0 0,-20 0 16,41 21-16,-42 21 0,0-21 15,1 22-15,-22-1 0,0-21 16,0 21-16,0 1 0,0-1 0,0 0 16,0-20-16,-22 20 0,22-21 0,-21 0 15,0 0-15,0 1 16,0-1-16,0 0 0,-1-21 0,1 0 15,0 0-15,0 0 16,0-21-16,0 0 16,21-1-16</inkml:trace>
  <inkml:trace contextRef="#ctx0" brushRef="#br0" timeOffset="33839.18">7493 6371 0,'0'0'0,"-21"0"0,0 0 15,-1 0-15,1 0 32,42 0-32,1 0 0,-1 0 0,21 0 15,0 0-15,22 0 16,-1-21-16,1 21 0,-1 0 0,1 0 0,-1 0 16,1-21-16,-22 21 15</inkml:trace>
  <inkml:trace contextRef="#ctx0" brushRef="#br0" timeOffset="34238.26">8699 6244 0,'0'0'15,"-21"21"1,0 1-16,0-1 0,21 0 16,-21 0-16,0 21 0,-1-20 0,1 20 15,21 0-15,0-21 16,-21 22-16,21-1 0,-21-21 0,21 22 15,0-1-15,0-21 0,0 0 0,0 0 16,21 1-16,0-1 0,0-21 16,1 0-16,20 0 0,0 0 0,1 0 15,-1 0-15,0-21 0,1 21 16,-1-22-16,0 1 0,1 0 0,-1 0 16,-21-21-16,0 20 0,0 1 15,-21-21-15,22 21 0,-22-22 0,0 1 16,0 21-16,-22-21 0,-20 20 15,21-20-15,-21 21 0,20 21 0,-20-21 16,21 21-16,-106 0 16,106 0-16,-22 0 0,22 21 15,0 0-15,0 0 0,0 0 16,0 1-16,21-1 0,0 0 0,0 0 16,0 0-16,0 0 0,21 1 0,21-1 15,-21-21-15,22 0 0,-22 0 16,21 0-16</inkml:trace>
  <inkml:trace contextRef="#ctx0" brushRef="#br0" timeOffset="34783.33">9229 6541 0,'0'0'0,"-22"0"16,1-22-16,0 22 0,0-21 15,21 0-15,0 0 0,0-21 16,0 20-16,0 1 0,0 0 15,21 0-15,0 0 0,22 21 0,-22-21 16,21 21-16,-21 0 0,22 0 0,-1 0 16,-21 0-16,21 0 0,-20 21 0,-1 0 15,21 0-15,-21 0 0,0 22 16,-21-22-16,22 21 0,-22-21 0,0 22 16,0-22-16,0 21 0,0-21 0,0 22 15,-22-22-15,1 0 0,0 0 16,0-21-16,0 21 0,0 0 15,-1-21-15,1 0 0,21-21 32,0 0-32,0 0 0,0 0 15,0 0-15,21-1 0,1 1 16,-1 0-16,0-21 0,21-1 0,-21 22 16,22-21-16,-1 0 0,0 20 0,1 1 15,-1-21-15,22 21 0,-22 21 16,0-21-16,1-1 0,-1 22 15,-21 0-15,21 0 0,1 0 16,-22 0-16,-21 22 0,0-1 16,0 0-16,0 0 0,0 21 0,0-20 15,0 20-15,0-21 0,0 21 0,-21-20 16,0-1-16,21 21 0,-22-21 16,22 0-16,0 1 0,-21-1 0,21 0 15,-21-21-15,21 21 16,0-42-1,21 0 1,0 0-16,1-1 0,-22 1 16,21-21-16</inkml:trace>
  <inkml:trace contextRef="#ctx0" brushRef="#br0" timeOffset="34922.51">10245 6117 0,'0'0'0,"-22"-21"16,1 21-1,0 0 1,21 21-16</inkml:trace>
  <inkml:trace contextRef="#ctx0" brushRef="#br0" timeOffset="35668.22">10499 6477 0,'0'0'0,"0"-21"0,0 0 0,0 0 0,0-1 16,0 1-16,21 0 0,0 0 16,0 21-16,0-21 0,0 21 15,1 0-15,20 0 0,-21 0 0,21 0 16,1 0-16,-22 21 0,21-21 15,-21 42-15,22-21 0,-22 1 0,-21 20 16,0 0-16,0-21 0,0 22 0,0-1 16,-42 0-16,20-20 0,-20 20 15,0-21-15,-1 21 0,1-20 0,0 20 16,-22-21-16,22 0 0,0 0 16,20 1-16,-41-1 15,42-21-15,0 0 0,42-21 31,0 21-15,0 0-16,21-22 0,-20 22 0,20 0 16,0 0-16,1 0 0,-1 0 15,21 0-15,-20 0 0,20 0 0,-20 0 16,-1 22-16,21-1 0,-20-21 0,-1 42 16,0-21-16,1 0 0,-1 43 15,-21-22-15,-21 1 0,0-1 16,0 21-16,0-20 0,-21 20 15,-42 22-15,20-22 16,1-20-16,0-1 0,-22 0 0,22-20 16,-22 20-16,1-21 0,20 21 0,-20-20 15,-1-1-15,22 0 0,-21-21 0,20 0 16,-20 0-16,20 0 0,1 0 16,0-21-16,-1 0 0,1-1 0,0 1 15,21 0-15,-1-21 0,1-1 0,21 22 16,0-21-16,0 0 15,0-1-15,21 1 0,1 0 0,20-1 16,-21 1-16,21 0 0,1-1 0,-1 1 16,0 0-16,1-1 0,-1 1 15</inkml:trace>
  <inkml:trace contextRef="#ctx0" brushRef="#br0" timeOffset="36207.33">11811 6414 0,'0'0'0,"0"-22"0,-21-41 31,0 42-31,-1 21 0,1-21 16,0 21-16,0 0 0,0 0 0,0 0 15,-22 0-15,22 0 0,-21 0 16,21 21-16,-22 0 0,22 0 0,-21 21 15,21-20-15,-22 20 0,22 0 16,-21 1-16,21-1 0,-1 21 16,22-20-16,0-1 0,0-21 0,0 0 15,0 1-15,0-1 0,22-21 16,-1 0-16,0 21 0,21-21 0,1 0 16,-22 0-16,21 0 0,0-21 0,1 0 15,-1-1-15,-21 1 16,22 0-16,-22 0 0,21 0 0,-21-22 15,22-20-15,-22 21 16,-21-1-16,0 1 0,0 0 0,0-1 16,0 22-16,0 0 0,0 0 0,0 0 15,-21 21 1,-1 0-16,1 0 0,21 21 16,0 0-16,-21 0 0,21 21 15,-21-20-15,21 20 0,0 0 0,0 1 16,0-22-16,0 21 0,0-21 15,0 22-15,0-22 0,0 0 16,21 0-16,0 0 0,0 0 0,1-21 16,-1 0-16,0 0 0,21 0 0,-21 0 15,1 0-15,20 0 0,-21 0 16,21-21-16,-20 0 0,20 0 0,0-43 16,1 22-16</inkml:trace>
  <inkml:trace contextRef="#ctx0" brushRef="#br0" timeOffset="36460.66">12382 5948 0,'0'0'0,"0"-42"16,0 20-16,0-41 15,-21 63-15,0 0 16,21 21-16,-21 0 0,0 22 16,0-1-16,-1 0 0,22 1 15,-21-1-15,0 0 0,0 1 16,0 20-16,21-21 0,-21 22 0,-1 42 15,22-64-15,0 0 0,0 1 16,0-1-16,0-21 0,0 0 0,0 1 16,0-1-16,22 0 0,-1-21 0,21 0 15,-21 0-15,0 0 0,1 0 16,20 0-16,-21-21 0,0 0 0,22-1 16,-22 1-16,0 0 0</inkml:trace>
  <inkml:trace contextRef="#ctx0" brushRef="#br0" timeOffset="36695.33">12806 6223 0,'0'0'0,"-21"0"15,-1 0 1,1 21-16,0 0 0,21 1 16,-21-1-16,0 0 0,0 21 0,21-21 15,0 22-15,-22-22 0,1 0 16,21 21-16,0-20 0,0-1 15,0 0-15,0 0 0,0 0 0,0 0 16,21-21-16,1 0 16,-1 0-16,21 0 0,-21 0 0,64 0 15,-43-21-15,1 21 16,-1-21-16,21 0 0,-20 0 0</inkml:trace>
  <inkml:trace contextRef="#ctx0" brushRef="#br0" timeOffset="37411.21">13441 6244 0,'0'0'0,"0"-21"0,-21 21 16,-1 0-16,1 0 16,0 0-16,0 21 0,0 0 0,0-21 15,-1 43-15,1-22 0,0 0 16,0 21-16,0-20 0,0 20 16,21-21-16,0 21 0,0-20 0,0-1 15,0 21-15,0-21 0,0 0 16,21 1-16,0-1 0,21-21 15,-21 0-15,1 21 0,-1-21 16,21 0-16,-21 0 0,0 0 0,1 0 16,-22-21-16,21 0 0,-21-1 15,0 1-15,0 0 16,0-21-16,0 21 0,0-22 0,-21 22 16,21-21-16,0-1 0,0 22 15,0-21-15,0 21 0,0 0 16,0-1-16,21 1 0,-21 0 0,42 0 15,-21 21-15,0 0 0,1-21 16,20 21-16,-21 0 0,0 0 0,22 0 16,-22 0-16,0 21 0,0-21 15,0 21-15,0 0 0,-21 0 0,22 22 16,-22-22-16,21 21 0,-21-21 0,0 22 16,0-22-16,0 21 0,0-21 15,0 22-15,0-22 0,0 0 0,0 0 16,0 0-16,0 1 0,0-1 15,-21-21-15,-1 0 0,1 0 16,0 0 0,21-21-1,0-1-15,0 1 0,0 0 16,0-21-16,0 21 0,0-22 16,21 1-16,0 21 0,1-22 0,41-41 15,-21 41-15,1 22 0,-1-21 16,22 21-16,-22 0 0,64-22 15,-43 22-15,-20 21 16,-1 0-16,0 0 0,-21 21 0,1 0 16,20 22-16,-42-22 0,0 0 15,0 21-15,0 1 0,0-22 16,0 21-16,-21 1 0,0-1 16,-1-21-16,1 21 0,0-20 0,0-1 15,0 0-15,0 0 0,-1 0 0,22 0 16,-21-21-16,21 22 15,-21-22-15,42-22 16,0 1 0,22 0-16,-22 0 0</inkml:trace>
  <inkml:trace contextRef="#ctx0" brushRef="#br0" timeOffset="37835.33">15113 6075 0,'0'-21'0,"0"0"16,-21 21-16,0 0 16,-1 0-16,1 0 0,0 0 0,-21 0 15,21 0-15,-22 0 0,22 0 16,-21 21-16,-22 21 0,43-21 16,0 0-16,0 1 0,21-1 15,0 0-15,0 0 0,0 0 16,0 0-16,21-21 0,42 22 15,-41-22-15,-1 21 0,21-21 16,-21 0-16,22 0 0,-22 0 0,42 21 16,-42-21-16,1 0 0,-1 21 15,0-21-15,0 42 16,-21-20-16,0-1 16,0 0-16,0 0 15,-21 0-15,0 0 0,0-21 0,-1 22 16,1-22-16,0 21 0,-21-21 0,21 21 15,-22-21-15,22 0 0,0 0 16,-43 21-16,43-21 0,0 0 16,0 0-1,0 0-15,21-21 0,-21 0 16,21 0-16,0-1 16,0-20-16,-22 21 0</inkml:trace>
  <inkml:trace contextRef="#ctx0" brushRef="#br0" timeOffset="38066.58">13610 5652 0,'0'0'15,"-21"0"-15,0 0 0,0-22 0,-1 22 16,1 0-1,21 22 32</inkml:trace>
  <inkml:trace contextRef="#ctx0" brushRef="#br0" timeOffset="38319.4">12213 6075 0,'0'0'0,"-21"0"0,0 21 31,42-21-31,21 0 0,-21 0 0,22 0 16,-1 0-16,0 0 0,1 0 0,-22 0 15,21-21-15,1 21 0,-1 0 16,-21 0-16,21-21 0,-20 21 0,-1 0 16,0 0-16,0 0 0,-42 0 31</inkml:trace>
  <inkml:trace contextRef="#ctx0" brushRef="#br0" timeOffset="39490.33">4191 8297 0,'0'0'0,"0"-21"0,0 0 15,0 0-15,0 0 16,0 0-16,0 42 31,0 0-31,0 0 0,0 21 16,0 22-16,-21-22 0,0 1 15,-1 20-15,22-21 0,-21 22 0,0-1 16,0-20-16,0-1 0,0 22 0,-1-22 16,1 0-16,0-21 0,0 1 15,21-1-15,-21 0 0,0-21 16,-1 0-16,22-21 15,0 0-15,0-43 16,0 43-16,0 0 0,0 0 16,22-1-16,-1 1 0,0 0 15,0 0-15,0 0 0,0 21 0,1-21 16,20 21-16,0-22 0,22 22 16,-22 0-16,0-21 0,1 21 15,-22 0-15,21 0 0,-21 0 16,22-21-16,-22 21 0,0 0 0,0-21 15,0 21-15,1-21 0,-22 0 16,0-1-16,0 1 16,0 0-16,-22 0 0,1 0 0,21 0 15,-21 21-15,0-22 0,0 1 16,0 21-16,-1 0 0,1 0 16,0 21-16,21 1 15,-21 20-15,0-21 0,21 21 16,-21 1-16,21-1 0,-22 64 15,1-64-15,21 22 0,0-22 16,-21 22-16,21-22 0,-21 0 0,21-21 16,-21 22-16,21-22 0,0 21 15,0-21-15,0 1 0,0-1 16,0-42 15,21-1-15,-21 1-16,21 0 0,0-21 0</inkml:trace>
  <inkml:trace contextRef="#ctx0" brushRef="#br0" timeOffset="39803.35">4805 8657 0,'0'0'0,"0"21"0,0 1 0,0-1 16,0 0-16,0 0 15,21-21 17,0-21-17,-21 0 1,0 0-16,0-1 16,-21 22-1,0 0-15,0 0 16,-1 0-16,1 0 0,0 22 15,21-1-15,-21-21 0,21 21 16,0 0-16,0 0 16,21-21-1,0 0-15,0 0 0</inkml:trace>
  <inkml:trace contextRef="#ctx0" brushRef="#br0" timeOffset="40423.33">6032 8065 0,'0'0'16,"0"-22"-16,0 1 0,0 0 15,0 42 1,-21 0 0,21 1-16,0 20 0,-21 21 0,21-20 15,0 20-15,0 1 0,0-22 16,0 22-16,-21-1 0,21 1 16,0-22-16,-21 21 0,21 1 15,0-22-15,0 22 0,-21-22 0,21 0 16,-22 1-16,22-1 0,-21-21 15,21 0-15,0 1 0,0-1 0,0 0 16,0-42 0,0 0-16,0-1 0,21 1 15</inkml:trace>
  <inkml:trace contextRef="#ctx0" brushRef="#br0" timeOffset="40748.29">5800 8530 0,'0'0'16,"-22"-42"-16,1 0 0,0-1 0,21 1 15,0 0-15,0-1 0,0 1 16,0-22-16,0 22 0,21 0 0,0-1 16,22 22-16,-22-21 0,42 21 0,-20-22 15,-1 43-15,0-21 0,22 21 16,-22 0-16,22 0 0,-22 0 0,22 43 16,-22-22-16,0 21 0,1 0 15,-22 22-15,0-1 0,-21-20 16,0 20-16,-21-20 0,-22 62 15,1-62-15,0-1 0,-1-21 0,-20 22 16,21-22-16,-1 21 0,1-21 16,0 0-16,20-21 0,1 22 15,0-22-15,0 0 0,21-22 32,21 22-32,0-21 0,0 21 15,1-21-15,20 21 0,-21-21 0,0 0 16,22 21-16,-22-21 0,21 21 0,-21 0 15</inkml:trace>
  <inkml:trace contextRef="#ctx0" brushRef="#br0" timeOffset="41191.29">6435 8721 0,'0'0'0,"-22"21"0,-41 0 31,42-21-31,21-21 0,0 0 16,0 0-16,0-1 16,0 1-16,21 0 0,21 0 15,-21 21-15,1-21 0,20 0 0,-21 21 16,21 0-16,1-22 0,-22 22 16,21 0-16,1 0 0,-1 0 0,21 43 15,-20-43-15,-22 21 16,0 0-16,0 21 0,-21-20 15,0 41-15,0-42 0,-21 22 16,0-22-16,0 21 0,0-21 0,-1 0 16,1 1-16,0-1 0,0-21 15,0 0-15,0 21 0,21-42 16,0 0 0,0-1-16,0 1 0,0 0 15,0-21-15,0 21 0,21-1 16,0-20-16,0 21 0,0 0 15,0 0-15,22-1 0,-22 1 0,42-21 16,-41 21-16,20 0 0,-21 21 16,0-22-16,22 22 0,-22 0 15,0-21-15,0 21 0,0-21 0,0 21 16</inkml:trace>
  <inkml:trace contextRef="#ctx0" brushRef="#br0" timeOffset="41522.51">7197 8721 0,'21'21'16,"-42"-42"-16,42 63 0,0-21 0,0-21 31,0 0-31,0 0 0,-21-21 0,22 21 16,-1-21-16,0 0 0,0 0 16,0-1-16,0 1 0,1 0 15,-22 0-15,0 0 0,21 21 0,-21-21 16,0-1-16,0 1 0,-21 0 15,-1 21-15,1 0 16,0 0-16,0 0 0,0 21 0,0-21 16,-22 21-16,22 1 0,0-1 0,0 21 15,0-21-15,21 22 0,0-22 16,0 21-16,-22-21 0,22 0 0,0 22 16,0-22-16,0 0 0,22 0 15,-1 0-15,0-21 0,42 22 16,-20-22-16,-1 0 0,-21 0 15,22 0-15,-1-22 16,21 1-16,-20 0 0,20 0 0</inkml:trace>
  <inkml:trace contextRef="#ctx0" brushRef="#br0" timeOffset="42263.94">8001 8636 0,'0'0'0,"-21"0"16,42 0 15,0 0-31,0 0 16,0 0-16,1 0 0,-1 0 15,21 0-15,-21 0 0,0 0 0,1 0 16,-1 0-16,-21-21 15,21 21 1</inkml:trace>
  <inkml:trace contextRef="#ctx0" brushRef="#br0" timeOffset="42546.76">8805 8086 0,'0'0'0,"0"-43"15,0 22-15,0 0 0,0 0 0,-21 21 16,0 0-16,0 0 0,0 0 16,-1 21-16,1 0 0,21 0 15,0 22-15,-21-1 0,0 64 16,21-43-16,0-20 0,0 20 16,0-20-16,0 20 0,-21-21 0,21 1 15,-21-1-15,21 0 0,-22 22 0,22-43 16,0 21-16,0 1 15,0-22-15,0 0 0,0 0 0,0-42 47,0 0-47</inkml:trace>
  <inkml:trace contextRef="#ctx0" brushRef="#br0" timeOffset="43208.33">8509 8467 0,'0'0'0,"0"-43"16,0-126-1,0 127-15,0-22 0,0 1 0,0 20 16,21 1-16,21 0 0,-20-1 16,20 22-16,0 0 0,1 0 0,-1 0 15,21 21-15,-20 0 0,20 0 0,-20 21 16,-1 0-16,0 0 0,1 22 16,-22-22-16,21 42 0,-42-20 0,0-1 15,0 0-15,0 1 0,-21-1 16,0 0-16,-22 1 0,1-1 0,-21 0 15,20-21-15,-20 22 0,-1-22 0,22 0 16,0 0-16,-1 0 0,1-21 16,0 0-16,20 0 0,1 0 0,0 0 15,0 0-15,0 0 0,21-21 16,0 0 0,21 21-1,0 0-15,0 0 0,0 0 16,1 21-16,-1 0 0,0 1 0,0-1 15,0 0-15,0 0 0,1 0 0,-1 0 16,0 22-16,0-22 0,0 0 16,0 0-16,1 22 0,20-1 15,-21-42-15,0 21 0,0 0 0,1-21 16,20 0-16,-21 0 0,21 0 16,1 0-16,-1-21 0,0 0 0,1 0 15,-1 0-15,0-1 0,-20 1 16,20-21-16,0 21 0,1-22 15,-22 22-15,0 0 0,0-21 0,0 21 16,0-22-16,-21 22 0,0 0 16,0-21-16,0 20 0,0 1 15,-21 21-15,0 0 16,0 0-16,0 0 0,0 21 16,-1 1-16,1-22 0,21 42 0,-21-21 15,21 0-15,-21 0 0,21 22 16,0-22-16,0 21 0,0-21 15,0 22-15,0-22 0,0 0 0,0 0 16,0 0-16,0 1 0,21-1 16,0 0-16,0-21 0,22 0 0,-1 0 15,0 0-15,1 0 0,20 0 0,1 0 16,-1-21-16,1 0 0,-1-1 16,1 1-16,-1 0 0</inkml:trace>
  <inkml:trace contextRef="#ctx0" brushRef="#br0" timeOffset="45068.35">10562 8424 0,'0'0'16,"0"-21"-16,0-21 0,0 21 0,0 0 0,0-1 16,-21 22-16,0-21 0,0 21 15,-1 0-15,1 0 0,-21 0 16,21 0-16,-64 21 0,43 22 16,-43-1-16,43 0 15,-1-20-15,22 20 0,-21-21 0,21 21 16,0 1-16,-1-22 0,22 21 15,0-21-15,0 22 0,0-22 16,0 0-16,0 0 0,22 0 0,20 1 16,-21-22-16,21 0 0,-20 0 15,20 0-15,0 0 0,-21-22 0,22 1 16,-1 0-16,-21 0 0,22 0 0,-22 0 16,0-1-16,0 1 0,0 0 15,0-21-15,1 21 0,-1-1 0,-21 1 16,0 0-16,0 0 0,0 0 15,21 0-15,-21-1 0,0 1 16,0 42 0,0 1-1,0-1-15,0 0 0,0 0 16,0 21-16,0-20 0,0 20 0,0 21 16,0-20-16,-21 20 0,21 1 0,0-1 15,0 1-15,-21-1 0,21 1 16,-22-1-16,22 1 0,0-1 15,0 1-15,-21-1 0,21 1 0,-21-1 16,21-20-16,0 20 0,0-21 16,0 1-16,0-1 0,0-21 0,0 0 15,0 1-15,0-44 16,21 1 0,0 0-16,1-21 0,-1-1 0,-21 1 15,21 0-15,21-22 0,-21 22 0,1-22 16,-1 1-16,0-22 0,0 22 15,0-22-15,0-21 0,1 22 0,-1-1 16,21-84-16,-21 105 0,-21 1 16,0-1-16,21 1 15,1 20-15,-22 1 0,0 0 0,0 20 0,0 1 16,0 0-16,0 42 31,0 22-15,0-22-16,-22 0 0,22 21 0,0-21 15,0 22-15,0-1 0,0-21 16,0 22-16,0-22 0,0 0 0,0 0 16,0 0-16,0 0 0,22 1 0,-22-1 15,21-21-15,0 0 0,0 0 16,21 0-16,-20 0 0,20 0 0,-21-21 16,21-1-16,1 22 0,-22-21 15,21 0-15,-21 0 0,22-21 16,20-1-16,-42 1 0,1 21 15,-22-22-15,21 22 0,0-21 0,-21 21 16,0-22-16,0 22 0,0 0 16,0 0-16,0 0 0,-21 21 31,0 21-15,21 0-16,0 21 0,0-20 15,0-1-15,0 21 0,0-21 16,0 22-16,0-22 0,0 0 15,0 0-15,0 21 0,0 1 16,0-22-16,21 0 0,0-21 16,-21 21-16,21 0 0,0-21 0,0 0 15,1 0-15,-1 0 0,21 0 0,-21 0 16,0 0-16,22 0 0,-22-21 16,0 0-16,21 21 0,-20-21 0,41-21 15,-42 20-15,0-20 0,1 21 16,-22 0-16,21-22 0,-21 22 15,21-21-15,-21 21 0,0 0 0,0-1 16,0 1-16,-21 21 16,0 0-1,-1 0-15,22 21 0,-21 1 16,21-1-16,-21 0 0,21 21 0,0-21 16,0 1-16,0-1 0,-21 21 15,21-21-15,0 0 0,0 1 0,0-1 16,0 0-16,0 0 0,21-21 15,0 0-15,0 0 0,1 21 0,-1-21 16,0 0-16,0 0 0,0 0 16,22-21-16,-22 0 0,0 21 0,21-21 15,-21 0-15,22-1 0,-22 1 16,0 0-16,0-21 0,0 21 0,1-22 16,-1 22-16,0-21 0,-21 21 0,21-1 15,-21 1-15,0 0 16,-21 21-1,21 21-15,-21-21 0,21 21 16,0 1-16,0-1 0,0 0 16,0 0-16,0 0 0,0 0 0,0 1 15,0-1-15,0 0 0,0 0 0,0 0 16,0 0-16,0 1 16,21-22-16,-21 21 15,0-42 16,0-1-31,0 1 16,-21 0-16,0 0 16,21 0-16,-22 21 15,1 0-15,21 21 16,0 0 0,0 0-16,0 0 15,0 1-15,21-1 0,1 0 16,-1 0-16,0-21 0,0 0 15,21 0-15,-20 0 0,-1 0 16,21 0-16,0 0 0,-20 0 0,20 0 16,0-21-16,-21 21 0,22-21 15,-1 0-15,0-22 0,1 22 16,-1-42-16,-21 20 16,0 1-16,1 0 0,-1-22 15,0 22-15,0-22 0,-21 22 0,21-22 16,0 22-16,-21 0 0,0-43 15,0 64-15,0 0 0,-21 21 32,21 21-32,-21 0 0,0 21 15,0-20-15,21 20 0,0 0 16,0 1-16,-21 20 0,21 22 16,-22-43-16,22 0 0,0 1 15,0-1-15,0 0 0,0-20 0,0-1 16,0 21-16,0-21 0,0 0 15,0 1-15,22-22 16,-1 0 0,0 0-16,0 0 0,0 0 0,22-22 15,-1-20-15,-21 21 0,0 0 16,-21 0-16</inkml:trace>
  <inkml:trace contextRef="#ctx0" brushRef="#br0" timeOffset="45236.57">12806 8149 0,'-21'0'0,"42"0"0,-64 0 0,22 0 16,0 0-16,42 0 31,0 0-31,1 0 0,-1 0 0,21 0 16,0 0-16,-20 0 0,20 0 0,0 0 15,1-21-15,20 21 0,-21-21 16,-20 0-16</inkml:trace>
  <inkml:trace contextRef="#ctx0" brushRef="#br0" timeOffset="45694.41">14309 7789 0,'0'-21'16,"0"42"-16,0-84 0,0 42 0,0 0 0,0-1 15,0 1-15,0 0 16,-22 42 0,1 0-16,21 22 15,-42-22-15,42 21 0,-42 1 16,42-1-16,-43 21 0,22 1 16,0-1-16,0 1 0,0-22 0,-1 22 15,1-1-15,0 22 16,21-43-16,0 1 0,0-1 0,0-21 15,0 0-15,0 0 0,21-21 16,0 22-16,1-22 0,20 0 16,-21 0-16,21 0 0,-20-22 0,-1 1 15,0 0-15,21 21 0,-42-21 16,21-21-16,-21 20 0,0 1 0</inkml:trace>
  <inkml:trace contextRef="#ctx0" brushRef="#br0" timeOffset="45884.31">13970 8107 0,'-42'0'16,"84"0"-16,-106 0 0,43 0 0,0 21 0,0-21 16,21 21-16,0 0 15,21-21 1,0 0 0,0 0-16,22 0 0,-22 0 0,21 0 15,1 0-15,-1 0 0,0 0 0,22 0 16,-22-21-16,0 21 0,1-21 15,-22 21-15,21-21 0,-21 21 0</inkml:trace>
  <inkml:trace contextRef="#ctx0" brushRef="#br0" timeOffset="46578.32">14478 8128 0,'0'0'0,"-21"0"0,21 21 16,-21-21-16,-1 21 15,1-21-15,42 0 31,1 0-15,-1 0-16,21 0 0,-21-21 0,0 21 16,1-21-16,-1 0 0,21 0 15,-21 21-15,0-21 0,-21-1 0,22 1 16,-22 0-16,0 0 0,0 0 16,0 0-1,-22 21-15,1 0 0,0 0 16,0 0-16,0 21 0,0 0 15,-1 0-15,1 0 0,0 0 16,0 22-16,0-22 0,0 21 0,-1 1 16,22-22-16,0 21 0,0-21 15,0 22-15,0-22 0,0 21 0,0-21 16,0 0-16,22 1 0,-22-1 0,21 0 16,0-21-16,0 21 0,0-21 15,0 0-15,22 0 0,-22 0 0,42 0 16,-20 0-16,-22-21 0,21 21 15,-21-21-15,22 0 0,-1-1 16,-21 1-16,22 0 0,-1-21 0,-21 21 16,21-22-16,-20 22 0,-1-21 15,0 21-15,0-1 0,-21 1 0,0 0 16,0 0-16,-42 21 16,21 0-1,-1 0-15,1 0 0,0 0 0,0 21 16,0-21-16,21 21 0,0 0 0,0 1 15,0-1-15,0 0 0,0 0 16,0 0-16,0 0 0,21 1 0,0-1 16,0 0-16,0 0 0,-21 0 15,22 0-15,-1 1 0,0-22 0,0 21 16,0 0-16,-21 0 0,0 0 31,-21-21-31,0 0 0,0 0 16,0 0-16,-1 0 0,1 0 15,0-21-15,0 21 0,0-21 16,0 0-16,21 0 0,0-1 16,0 1-16,0 0 15,0 0-15,21 0 0,0 0 16,0-1-16,0-20 0,22 21 0,-1-21 16</inkml:trace>
  <inkml:trace contextRef="#ctx0" brushRef="#br0" timeOffset="46863.18">15684 7620 0,'0'0'0,"43"-148"31,-43 169-15,-21 0-16,-1 0 16,22 22-16,-21-22 0,0 21 0,0 1 15,21-1-15,-21 21 0,0 22 16,-1-21-16,1-22 0,21 21 15,0-20-15,-21 20 0,21-20 0,-21-1 16,21 0-16,0-21 0,0 22 16,0-22-16,0 0 0,0 0 0,0 0 15,42-21-15,-21 0 16,1 0-16,-1 0 16,0 0-16,0 0 0,0 0 0,0-21 15,1 0-15,-1 0 0,0-21 16,0 20-16,-21 1 0</inkml:trace>
  <inkml:trace contextRef="#ctx0" brushRef="#br0" timeOffset="47079.3">15515 7874 0,'0'0'16,"0"-21"-16,21 21 15,0-21-15,22 21 16,-22 0-16,21 0 0,-21 0 15,22-21-15,-1 21 0,0-22 16,1 22-16,-1 0 0,-21 0 16,22 0-16,-22 0 0,21 0 0,-21 0 15,-42 22 1,0-1 0,-21-21-16</inkml:trace>
  <inkml:trace contextRef="#ctx0" brushRef="#br0" timeOffset="47779.15">3979 10308 0,'0'0'0,"-21"0"15,0-21 1,21 0-16,21 21 16,0 0-1,0 0-15,1 0 0,-1 0 0,0 0 16,0 0-16,64 0 16,-64 0-16,0 0 0,0 0 15,0 0-15,1 0 0,-22 21 31,-22 0-15,1-21-16,0 0 0,-21 0 0,21 21 16</inkml:trace>
  <inkml:trace contextRef="#ctx0" brushRef="#br0" timeOffset="48263.14">3873 10393 0,'0'0'0,"-21"21"16,-42 43-1,63-43-15,-21 0 0,-1 0 16,1 21-16,0-20 0,0 20 0,-21 21 16,42-41-16,-22 20 15,22-21-15,0 0 0,-21-21 16,21 21-16,21-42 31,1 21-31,-1-21 0,0 0 16,0 0-16,0 0 15,0-1-15,1 1 0,-1 0 0,0 0 16,21 21-16,-21-21 0,1 21 16,41 0-16,-21 0 0,-20 0 15,20 0-15,-21 0 0,0 0 16,22 21-16,-22 0 0,0 21 0,0-20 16,0 20-16,0-21 0,-21 21 0,0-20 15,0 20-15,0 0 0,0 1 16,-21-22-16,0 21 0,-21 0 15,-1 1-15,22-1 0,-21-21 0,0 22 16,-1-22-16,1 0 0,0 0 16,-1 0-16,1-21 0,0 0 0,-1 0 15,22 0-15,-21 0 0,21 0 16,-1 0-16,1-21 0,0 21 0,21-21 16,0 0-16,0 0 15,0-1-15,0 1 0,21 0 16,0 0-16,1 0 0,20-22 0,0 22 15,1 0-15,-1 0 0,0 0 16</inkml:trace>
  <inkml:trace contextRef="#ctx0" brushRef="#br0" timeOffset="48442.66">4593 10795 0,'0'0'0,"21"0"16,0 0 31,-21 21-47,22-21 15,-1 0-15,0 0 16</inkml:trace>
  <inkml:trace contextRef="#ctx0" brushRef="#br0" timeOffset="50128.28">6223 10287 0,'0'0'0,"-21"106"32,21-85-32,0 0 15,0 0-15,0 1 16,21-22-16,0 21 0,0-21 15,22 0-15,-22 0 0,0-21 16,21-1-16,-21 22 0,22-21 16,-1-21-16,0 21 0,1 0 15,-1-1-15,0-20 0,-20 21 0,20 0 16,-21 0-16,0-1 0,0-20 16,-21 21-16,22 0 0,-22 0 0,0-1 15,0 1-15,-22 21 16,1 0-16,0 21 15,21 1-15,0-1 16,-21 0-16,21 21 0,0 1 0,0 20 16,0-21-16,0 22 0,0-1 0,0 1 15,0-22-15,-21 22 16,21-1-16,-21-20 0,21-1 0,0 21 0,-22-20 16,22-22-16,-21 21 0,0 1 0,21-22 15,-21 0-15,0 0 16,0 0-16,21 0 0,-22 1 0,1-22 15,0 0-15,0 0 0,0 0 16,-22-22-16,22 1 0,0 21 16,0-21-16,0 0 0,0-21 0,-1 20 15,1 1-15,0-21 0,0 0 16,0 20-16,0 1 0,21-21 0,0 21 16,-22 0-16,22-1 0,-21 22 15,21 22 1,0-1-16,0 0 0,0 0 15,0 0-15,0 0 0,21 43 16,1-22-16,-1 22 16,0-43-16,0 21 0,0-21 0,0 1 15,1-1-15,-1 0 0,21 0 16,0-21-16,-20 0 0,20 0 0,43 0 16,-22 0-16,-21 0 0,22-21 15,-22 0-15,1 0 0,62-43 16,-62 43-16,-1 0 0,43-43 15,-64 22-15,0 0 0,0 20 16,-21-20-16,0 21 0,0-21 16,0 20-16,0 1 0,0 0 0,0 0 15,0 0-15,-21 21 16,0 0-16,0 0 16,0 21-16,21 0 0,-22 0 15,22 0-15,-21 1 0,21 20 16,0-21-16,0 0 0,0 22 0,0-22 15,0 0-15,0 0 0,0 0 0,0 0 16,21 1-16,1-1 0,-22 0 16,21-21-16,0 21 0,0-21 0,0 0 15,0 0-15,1 0 0,20 0 16,0 0-16,-21-21 0,1 0 16,20 21-16,-21-21 0,21-1 15,-20-20-15,20 21 0,-21 0 0,0-22 0,22 22 16,-22-21-16,0 21 0,0 0 15,-21-1-15,0 1 0,0 0 16,-21 42 0,0 0-1,0 1-15,21-1 0,0 0 16,0 0-16,0 0 0,0 22 16,0-22-16,0 0 0,0 0 0,0 0 15,0 0-15,0 1 0,0-1 16,21-21-16,-21 21 0,21-21 15,-21 21-15,0-42 32,0 0-17,-21 0-15,0 21 0,21-22 16,-22 1-16,1 0 0,0 21 0,0-21 16,0 21-16,21-21 15,-21 21-15,-1 0 0,22 21 16,0 0-1,0 0-15,0 0 16,0 1-16,22-1 0,-1 0 0,0-21 16,0 21-16,0-21 0,22 21 0,-22-21 15,0 0-15,21 0 0,1 0 16,-1 0-16,0 0 0,1 0 16,-1 0-16,0-21 0,1 21 0,-1-21 15,0 0-15,1 0 0,-22-1 16,21-20-16,-21 21 0,0-21 0,1-1 15,-1 1-15,0-22 0,0 1 16,-21 21-16,0-22 0,21 1 16,0-1-16,-21 1 0,22 20 0,-22-20 15,0 20-15,21 1 0,-21 21 0,21 0 16,-21 0-16,0-1 0,0 44 16,0-1-1,0 21-15,-21 0 0,21 1 16,-21-1-16,21 22 0,-22 168 31,1-126-31,21-42 0,-21-22 16,21 0-16,0 1 0,0-22 0,0 21 15,0-21-15,0 1 0,0-1 0,0 0 16,0 0-16,21-21 16,0 0-1,1-21-15,-22 0 0,21 21 0,0-43 16,0 22-16,-21 0 15,21 0-15,-21-21 0</inkml:trace>
  <inkml:trace contextRef="#ctx0" brushRef="#br0" timeOffset="50299.21">8170 10520 0,'0'0'0,"-21"0"0,0 0 0,0 0 15,42 0 16,0 0-31,0 0 0,0 0 16,22 0-16,-22-21 0,21 21 0,-21-21 16,1 21-16,20-22 0,-21 22 15,21-21-15</inkml:trace>
  <inkml:trace contextRef="#ctx0" brushRef="#br0" timeOffset="51950.34">9631 10393 0,'0'0'0,"0"-21"15,21 0-15,0-1 16,0 1-16,0 0 0,22 0 0,-22 0 16,0 0-16,21-1 0,-20 1 15,-1 0-15,0 0 0,-21 0 0,0 0 16,0-1-16,0 1 0,-21 21 0,0 0 15,-22 0-15,1 0 0,21 0 16,-22 0-16,1 0 0,0 21 16,-1 1-16,22-1 0,-42 21 15,20-21-15,43 0 0,-21 43 16,21-22-16,0-21 0,0 22 16,0-1-16,0-21 0,21 22 0,1-1 15,20-21-15,-21 21 0,64 22 16,-43-22-16,-21-21 0,64 43 15,-64-43-15,21 0 0,-20 0 16,-22 1-16,0-1 0,0 0 16,0 0-16,-22 0 0,1 0 0,-21 1 15,21-22-15,-22 21 0,-20-21 16,21 0-16,-1 0 0,1 0 16,0 0-16,-1 0 0,1 0 0,21 0 15,-22-21-15,1-22 0,0 22 16,42 0-16,-21-21 0,21 20 15,-22-20-15,22-43 16,0 43-16,0 0 0,0-1 0,0 22 16,0 0-16,0 0 0,22 0 15,-1 21-15,0 21 16,-21 0-16,21 0 0,-21 22 16,0-22-16,21 21 0,-21 0 0,21-20 15,-21 20-15,22 0 0,-22 1 0,21-22 16,0 21-16,-21-21 15,21 0-15,0 22 0,0-22 0,1 0 16,-1-21-16,0 21 0,0-21 0,0 0 16,0 0-16,22 0 0,-22 0 15,64 0-15,-43-21 0,0 0 16,43-21-16,-43 20 0,1 1 16,-1 0-16,0-21 0,-21-1 15,22 22-15,-22-21 0,0 0 0,21-1 16,-20 1-16,-1 21 0,21-22 0,-21 22 15,0 0-15,1 0 0,-1 0 16,0 21 0,0 0-16,-21 21 15,0 0-15,0 0 16,0 0-16,0 1 0,0-1 16,0 0-16,0 0 15,0-42 32,0 0-47,0 0 0,0-1 16,0 1-16,0 0 0,0 0 15,-21 0-15,21 0 0,-21 21 16,21-22-16,0 1 16,-21 21-16,-1 0 15,1 0-15,21 21 16,0 1-16,-21-1 0,0 0 0,21 0 15,-21 0-15,21 22 0,0-22 16,0 21-16,-21-21 0,21 22 16,-22-22-16,22 21 0,0-21 0,0 43 15,0-43-15,0 0 0,0 0 16,22 0-16,-1-21 0,0 0 16,0 0-16,0 0 0,0 0 0,1 0 15,20 0-15,-21 0 0,0-21 16,22 21-16,-22-21 0,21 0 15,-21 0-15,22 0 0,-22-22 0,21 22 16,-21-21-16,22 21 0,-22-22 16,0 1-16,-21 0 0,0 20 0,21-20 15,-21 21-15,0 0 0,0 0 16,-21 21-16,0 0 16,0 0-16,-1 21 0,22 0 15,-21 0-15,21 0 0,0 0 0,0 1 16,0 20-16,0-21 15,0 0-15,21 0 0,1 1 16,-1-1-16,-21 0 0,21 0 16,0 0-16,0-21 0,0 43 15,1-43-15,-1 21 0,0-21 0,0 0 16,0 0-16,0 21 0,1-21 0,-1 0 16,0 0-16,0 0 0,0 0 15,22 0-15,-22-21 0,0 21 0,42-43 16,-41 22-16,-1 0 0,0 0 15,-21 0-15,21 0 0,0-22 16,-21 22-16,0-21 0,0 21 0,0-1 16,0 1-16,21 0 0,-21 0 15,0 42 1,-21 0 0,21 0-1,-21 1-15,21-1 0,0 0 0,0 0 16,-21 0-16,21 0 0,0 1 0,0-1 15,0 0-15,0 0 16,0 0-16,21-21 16,0 0-16,0 0 0,1 0 15,-1-21-15,-21 0 16,21 0-16,0 0 16</inkml:trace>
  <inkml:trace contextRef="#ctx0" brushRef="#br0" timeOffset="52303.13">11451 10118 0,'-42'0'15,"84"0"-15,-105 0 0,41 0 0,-20 0 0,21 21 16,0-21-16,0 21 0,-1 0 16,22 0-16,0 1 0,0-1 15,0 0-15,22 0 0,-1-21 16,0 0-16,0 0 15,21 0-15,-20 0 0,-1 0 0,0 0 0,0 0 16,21 0-16,-42-21 0,22 0 16,-1 21-16,-21-21 0,0-1 15,0 1-15,0 0 0,0 0 16,0 0-16,0 0 0,0-1 16,-21 22-16,-1 0 0,1 0 15,0 0-15,0 0 0,0 0 0,-22 0 16,22 22-16,0-1 0,0 0 15,0 0-15,0 0 0,21 0 0,-22 1 16,22 20-16,0-21 0,0 21 0,0-20 16,22 20-16,-1-21 0,-21 0 15,21 0-15,0 1 0</inkml:trace>
  <inkml:trace contextRef="#ctx0" brushRef="#br0" timeOffset="52678.66">11832 10456 0,'0'0'0,"0"-21"0,-21 21 15,0 0-15,0 0 16,21 21-16,-22 1 16,22 20-16,0-21 15,0 21-15,0-20 0,0 20 16,0 0-16,0 1 0,0 20 0,0-21 15,0 1-15,0 20 0,-21-20 0,21 20 16,-21 1-16,0-1 0,21 22 16,-21-22-16,0 1 0,-1-1 0,1 22 15,-21 21-15,21-43 0,0 1 16,-1-1-16,1-20 0,0 20 16,-21-21-16,42 1 0,-21-22 15,-1 0-15,1 0 0,0 0 0,21 1 0,0-44 31,0 1-31,0 0 0,0 0 0,0 0 16,42-22-16,-20 1 0,-1 0 16,0-1-16,0-20 0,0 21 15,22-22-15,-22-21 0,0 22 0</inkml:trace>
  <inkml:trace contextRef="#ctx0" brushRef="#br0" timeOffset="52990.58">11726 10562 0,'0'0'0,"0"-63"0,0 20 0,-21-84 31,21 106-31,0 0 0,0 0 0,0 0 16,21 0-16,0 21 0,1 0 0,-1 0 15,0 0-15,21 0 0,1 0 16,-22 0-16,21 21 0,0 0 16,-20 0-16,20 0 0,-21 22 0,0-1 15,-21 0-15,0 1 0,0-1 16,0-21-16,0 21 0,-21 1 15,0-22-15,0 0 0,0 0 0,-22 0 16,22 1-16,-21-1 0,21-21 0,-22 0 16,22 21-16,0-21 0,-21 0 0,20 0 15,1 0-15,0 0 16,21-21-16,0 0 16,0-1-16,21 1 15,0 0-15,1 0 16,-1 0-16,0 0 0,0-1 0</inkml:trace>
  <inkml:trace contextRef="#ctx0" brushRef="#br0" timeOffset="53267.66">12531 9800 0,'0'0'0,"0"-21"0,-22 42 31,22 22-16,-21-1-15,0 0 0,0 1 0,21-1 16,0 0-16,-21 1 16,0 20-16,21-21 0,0 1 0,0 20 15,0-20-15,0-1 0,0 0 0,0 1 16,0-1-16,0-21 0,0 21 16,0-20-16,0-1 0,0 0 0,0 0 15,21-21 1,0 0-16,0 0 0,0-21 15,0 21-15,1-21 0,-1 0 16,0-1-16</inkml:trace>
  <inkml:trace contextRef="#ctx0" brushRef="#br0" timeOffset="53667.1">13060 10287 0,'21'-21'0,"-42"42"0,63-42 0,-42 0 0,0 0 16,0-1-16,-21 22 15,-21 0 1,20 0-16,1 0 0,-21 0 0,21 22 16,0-22-16,-22 21 0,22 0 0,0 0 15,0 0-15,0 0 0,21 1 16,0-1-16,0 0 0,0 21 16,21-21-16,0 1 0,0-22 15,21 0-15,-20 21 0,20-21 16,-21 0-16,21 21 0,-20-21 15,20 21-15,-21-21 0,21 21 0,-20 0 16,-1-21-16,0 22 0,-21-1 16,0 0-16,0 0 0,0 0 15,-21 0-15,-22-21 16,22 22-16,-21-22 0,21 21 0,-22-21 16,1 0-16,21 0 0,-21 0 15,20 0-15,1 0 0,-21 0 0,21 0 16,0 0-16,-1 0 15,22-21-15,0-1 16,0 1-16,0 0 16,0 0-16,0 0 0,0 0 15</inkml:trace>
  <inkml:trace contextRef="#ctx0" brushRef="#br0" timeOffset="53968.03">12404 9948 0,'63'0'31,"-42"0"-31,0 0 0,1 0 0,20 0 16,-21 0-16,21-21 0,1 21 0,-22 0 15,21 0-15,1-21 0,-1 21 16,-21 0-16,21 0 0,-20 0 0,20 0 15,-21 0-15,0-21 0,0 21 16,1 0-16,-1 0 16,0 0 31,0 0-47,0 0 15</inkml:trace>
  <inkml:trace contextRef="#ctx0" brushRef="#br0" timeOffset="54138.95">13801 10202 0,'0'0'0,"0"22"0</inkml:trace>
  <inkml:trace contextRef="#ctx0" brushRef="#br0" timeOffset="55094.95">14351 9610 0,'0'0'0,"21"-21"0,-21-1 16,0-20-16,0 21 0,0 0 15,-21 21-15,0 0 0,0 0 16,-1 21-16,-20 21 0,21 1 16,-21-1-16,-1 21 0,1 1 0,0-1 15,20 22-15,-20-21 16,21 20-16,-21 1 0,20 0 0,1-22 15,0 22-15,0-1 0,0-20 0,0-1 16,21 1-16,0-1 0,0-20 16,0 41-16,21-62 0,0-1 15,0 0-15,0 0 0,0 0 0,22-21 16,41 0-16,-41 0 16,20-21-16,-20 0 0,-1 0 0,0 0 15,1-1-15</inkml:trace>
  <inkml:trace contextRef="#ctx0" brushRef="#br0" timeOffset="55508.83">14478 10097 0,'0'0'0,"0"-22"0,0 1 16,-21 0-16,21 0 0,0 0 16,0 0-16,0-1 0,0 1 0,0 0 15,21 21-15,-21-21 0,21 21 16,0 0-16,0 0 0,1 21 15,-1 0-15,0 0 0,21 1 0,-21 20 16,1 0-16,-1 1 0,0-1 0,0 0 16,0 22-16,-21-22 0,0 22 15,0-22-15,0 0 0,0 1 16,0-1-16,0 0 0,0-21 16,0 1-16,0-1 0,0 0 0,-21-21 15,0 0-15,21-21 16,0 0-16,0-1 15,0 1-15,0-21 0,0 0 0,0-1 16,21 1-16,-21 0 0,21-1 16,-21 1-16,0-22 0,21 22 0,1 0 15,-22-1-15,21-20 0,0 42 0,-21-22 16,21 22-16,0-21 16,0 21-16,1 21 0,-1 0 15,0 0-15,-21 21 0,21 0 16,0 0-16,-21 0 0,0 22 15,21-22-15,-21 21 0,22 1 0</inkml:trace>
  <inkml:trace contextRef="#ctx0" brushRef="#br0" timeOffset="55808.17">15155 10499 0,'21'0'0,"64"-21"15,-64-1-15,0 1 16,1 0-16,-1 0 15,0 0-15,0 0 0,0-22 0,0 22 0,-21 0 16,0 0-16,0 0 0,0-1 16,0 1-1,-21 21-15,0 0 0,-21 0 0,21 0 16,-1 21-16,1 1 0,-21-1 0,21 0 16,0 0-16,-1 21 0,22-20 15,0-1-15,0 21 0,0-21 0,0 22 16,0-22-16,0 0 0,0 0 15,0 0-15,22 0 0,-1-21 0,0 22 16,21-22-16,-21 0 0,22 0 0,-22 0 16,21 0-16,1 0 0,-1 0 15,-21 0-15,21-22 0,-20 22 0</inkml:trace>
  <inkml:trace contextRef="#ctx0" brushRef="#br0" timeOffset="56318.33">15684 10351 0,'0'0'0,"0"-22"16,0 1-16,0-85 15,22 85 1,-1 21-16,-21-21 0,21 21 16,0 0-16,0-21 0,0 21 0,1 0 15,-1 0-15,0 0 0,0 0 0,0 21 16,0 0-16,1-21 0,20 21 0,-42 22 16,21-22-16,0 21 0,0-21 15,-21 22-15,0-22 0,0 21 0,0-21 16,0 1-16,0 20 0,-21-21 15,21 0-15,-21-21 0,0 21 16,0-21-16,0 0 31,21-21-31,0 0 0,0 0 16,0 0-16,0 0 0,21-1 0,0-20 16,0 21-16,0-21 0,0 20 15,1-20-15,-1 21 0,0 0 0,0-22 16,21 22-16,-20 0 0,20 0 0,-21 21 15,43-21 1,-43 21-16,0 0 0,0 0 0,0 0 16,0 0-16,1 21 0,-1-21 0,-21 21 15,21 0-15,-21 0 16,0 1-16,0-1 0,0 0 0,0 0 16,0 0-16,0 0 15,0 1-15,0-1 0,0 0 0,0 0 16,0 0-16,0 0 0,0 1 15,0-44 32,0 1-47,0 0 0,0 0 16,0 0-16,0 0 0</inkml:trace>
  <inkml:trace contextRef="#ctx0" brushRef="#br0" timeOffset="56475.37">16510 9948 0,'-21'-21'32,"0"21"-32,-1 0 15,1 0 1,21 21-16,21-21 31</inkml:trace>
  <inkml:trace contextRef="#ctx0" brushRef="#br0" timeOffset="57518.76">16616 10308 0,'21'21'16,"0"-21"-16,0 0 15,0 0-15,22-21 0,-22 0 0,0 21 16,21-21-16,-20 0 0,20 21 16,-21-21-16,21-1 0,-20 1 15,-1 0-15,0-21 0,0 21 0,0-1 16,-21-20-16,21 21 0,-21-21 16,0 20-16,0-20 0,0 0 0,0 21 15,0-1-15,-21 1 0,0 0 16,0 0-16,0 21 0,0 0 15,-1 0-15,1 21 0,0 21 16,0-20-16,0 20 0,21 0 16,0 1-16,-21-1 0,-1 0 0,22 22 15,0-22-15,0 22 0,-21-1 16,21 1-16,-21 20 0,21-20 0,0 20 16,0 1-16,0-21 0,0 126 15,0-105-15,0 21 0,0-1 16,0 1-16,21 0 0,-21-21 15,0 21-15,0-1 0,0-20 0,21 21 16,-21-21-16,0-1 0,0-20 0,0 20 16,0-20-16,0-22 0,0 22 15,0-22-15,22-21 0,-22 0 0,0 1 16,21-1-16,0-21 0,0 0 0,0-21 16,0-1-16,22 1 0,-1-21 15,0 0-15,22-1 0,-22-20 16,22-22-16,-1 22 0,-20-22 0,20 0 0,-21 22 15,1-22-15,-1-21 0,-21 22 16,0-22-16,-21 21 0,0-21 16,-42 22-16,21-1 0,-21 0 0,-22 22 15,22-1-15,-22 1 0,1 20 16,-1 1-16,22 0 0,-22 21 0,1-1 16,21 1-16,-1 0 0,1 0 0,21 21 15,-22 0-15,22 0 0,21-21 16,21 21-1,1-21 1,-1 21-16,21-22 0,0 22 16,1-21-16,-1 0 0,0 0 0,1 0 15,20-22-15,-20 22 16,-1 0-16,0-21 0,1 21 0,-22-1 0,0-20 16,21 0-16,-21-1 15,1 22-15,-22 0 0,0 0 16,0 0-16,0 0 0,0-1 15,0 44 17,0-1-32,0 0 0,0 0 15,-22 21-15,22-20 0,0-1 16,-21 0-16,21 0 0,0 0 0,0 0 16,0 1-16,0-1 15,0-42 16,0-1-31,0 1 0,0 0 16,21 0-16</inkml:trace>
  <inkml:trace contextRef="#ctx0" brushRef="#br0" timeOffset="57699.31">17547 9906 0,'0'0'0,"0"-21"15,0 0 1,21 21 15,0 0-15,1 0-16,-1 21 15,0-21-15,0 21 0,0-21 0,0 21 16,1-21-16,20 21 0,-21-21 16</inkml:trace>
  <inkml:trace contextRef="#ctx0" brushRef="#br0" timeOffset="57952.24">18055 9991 0,'0'0'0,"21"0"0,-21-21 0,0-1 16,0 1 0,-21 21-16,0 0 15,0 0-15,0 0 0,-1 0 16,1 0-16,0 0 0,0 21 16,0 1-16,0-1 0,-1 0 0,22 21 15,-42 22-15,42-43 16,-21 21-16,21-21 0,0 22 15,0-22-15,0 0 0,0 21 0,21-20 16,0-1-16,0 0 0,1 0 16,-1 0-16,21-21 0,-21 0 0,22 0 15,-1 0-15,0 0 0,1 0 0,20 0 16,1 0-16,-22-21 0,21 0 16</inkml:trace>
  <inkml:trace contextRef="#ctx0" brushRef="#br0" timeOffset="58411.57">18859 10033 0,'0'0'0,"0"-21"16,0 0-16,0 0 0,0-1 16,-21 1-16,0 21 0,0 0 0,-21 0 15,20 0-15,-20 0 0,0 0 0,-1 0 16,22 21-16,-21 1 0,0-1 16,-1 0-16,1 21 0,0-21 0,20 22 15,1-22-15,0 21 0,0-21 0,21 1 16,0 20-16,0-21 0,0 0 15,0 0-15,21 22 16,0-43-16,0 21 0,1-21 0,20 0 16,0 0-16,-21 0 0,64-21 15,-43 21-15,1-21 0,-22-1 16,21 1-16,-21 0 0,1 0 16,-1-21-16,0 20 0,21-41 15,-42 21-15,21-1 0,-21 1 0,0 21 16,0-22-16,0 22 0,0 0 15,0 0-15,-21 21 16,0 21-16,0 0 16,0 22-16,21-22 0,0 21 0,-21-21 15,21 22-15,0-1 0,0-21 16,0 21-16,0 1 0,0-22 16,0 21-16,0-21 0,21 22 0,0-22 0,0 0 15,0 0-15,0-21 16,1 0-16,20 0 0,-21 0 15,0 0-15,0-21 0,22 0 0,-22 0 16,21 0-16,1-1 0,-1-20 0,-21 21 16,21-21-16</inkml:trace>
  <inkml:trace contextRef="#ctx0" brushRef="#br0" timeOffset="58675.78">19494 9546 0,'0'0'0,"0"-42"0,0 21 0,0 0 16,0-1-16,-21 22 0,0 0 15,0 0-15,-21 0 0,20 0 0,1 22 16,-21 62-16,21-41 0,21-1 16,-21 0-16,21 22 0,-22-1 15,22-20-15,-21 20 0,21-21 0,0 1 16,0-1-16,0 0 0,0 1 0,0-1 16,0-21-16,0 0 0,0 22 15,0-22-15,0 0 0,0 0 0,21 0 16,1-21-16,-1 0 15,0 0-15,0 0 16,0 0-16,0-21 0,1 21 0,-1-21 16,21 0-16,-21 0 0,22 0 15,-22-1-15,21 1 0</inkml:trace>
  <inkml:trace contextRef="#ctx0" brushRef="#br0" timeOffset="58901.56">19833 9948 0,'0'-21'0,"0"42"0,-21-42 31,0 42-31,0 1 16,21-1-16,-22 0 0,1 0 0,0 0 16,0 0-16,21 1 0,-21 20 15,21-21-15,-21 0 0,21 0 16,0 1-16,0-1 0,0 0 16,0 0-16,0 0 15,21-21-15,0 0 16,21 0-16,-21 0 0,22 0 0,-22 0 15,21 0-15,1 0 0,-1-21 16,0 0-16,1 0 0,-22 0 0</inkml:trace>
  <inkml:trace contextRef="#ctx0" brushRef="#br0" timeOffset="59603.88">20235 10075 0,'21'-21'16,"-105"127"-16,147-191 0,-20 43 0,-43 21 0,0 0 0,0 0 0,-22 21 31,1 0-31,0 21 0,21 0 16,-21 0-16,0 0 0,0 0 15,-1 1-15,1 20 0,21-21 16,-21 0-16,21 0 0,-21 1 0,21-1 16,0 0-16,0 0 0,0 0 0,0 0 15,0 1-15,21-22 16,0 0-16,0 0 0,1 0 16,-1 0-16,0 0 15,-21-22-15,21 22 0,-21-21 16,21 0-16,-21 0 0,0 0 0,0 0 15,0-1-15,0-20 0,0 21 16,0-21-16,0-1 0,0 22 16,21-21-16,-21 21 0,22-43 15,-1 43-15,0 0 0,0 21 16,0 0-16,0 0 0,1 0 16,-1 0-16,0 0 0,0 21 15,0 0-15,0 0 0,1 22 16,-22-22-16,21 0 0,0 21 0,0 1 15,-21-1-15,21-21 16,-21 0-16,0 0 0,0 1 0,0 20 16,-21-21-16,0 0 15,0-21 1,0 0-16,21-21 31,0 0-15,0 0-16,0 0 0,0-1 0,0 1 15,21 0-15,0-21 0,0 21 0,0-22 16,22 1-16,-22 21 16,21-22-16,0 1 0,1 0 0,-22 21 15,21-1-15,1 1 0,-22 0 0,21 21 16,-21 0-16,0 21 0,1 0 16,-1 1-16,-21-1 0,0 21 0,0-21 0,0 22 15,0-1-15,0 0 16,-21-21-16,21 22 0,-22-1 0,1-21 15,21 0-15,0 22 0,-21-22 0,0 0 16,21 0-16,-21 0 16,42-21 15,0-21-31,0 0 16,0 0-16,1 0 0,-1 0 15,0-1-15,21 1 0</inkml:trace>
  <inkml:trace contextRef="#ctx0" brushRef="#br0" timeOffset="59938.87">21463 9927 0,'0'0'0,"0"-21"0,0 0 0,0 0 15,0 0-15,-21 21 16,0 0 0,-1 0-16,1 0 0,0 0 0,0 21 15,0 0-15,0 0 0,-1 0 16,1 0-16,21 1 0,0-1 0,0 0 15,0 0-15,0 0 0,0 0 16,21-21-16,1 22 0,-1-22 16,0 0-16,0 21 0,0 0 0,0-21 15,1 21-15,-1-21 0,0 0 16,-21 21-16,21 0 16,-21 1-16,0-1 15,-21-21-15,0 21 16,0-21-16,-1 0 0,1 0 15,-21 0-15,21 0 0,0 0 0,-1 0 16,1 0-16,0 0 0,0 0 0,-21 0 16,20 0-16,1-21 15,0 21-15,0-21 0,0 21 0,0-22 16,-1 1-16</inkml:trace>
  <inkml:trace contextRef="#ctx0" brushRef="#br0" timeOffset="60175.32">20256 9419 0,'0'0'0,"-21"0"0,0-21 16,0 0-16,0 21 0,0 0 15,21-21-15,-22 21 31,22 21-31,0 0 16,0 0 0,-21-21-16,21 21 15,0 1-15,-21-22 0</inkml:trace>
  <inkml:trace contextRef="#ctx0" brushRef="#br0" timeOffset="60394.6">18944 9864 0,'0'0'15,"21"0"17,0 0-32,1 0 0,20 0 0,-21 0 15,21 0-15,22 0 0,-22-21 16,22 21-16,-1 0 0,22-22 0,-22 22 15,22-21-15,-21 0 0,20 0 0,-20 21 16,-1-21-16</inkml:trace>
  <inkml:trace contextRef="#ctx0" brushRef="#br0" timeOffset="60825.18">21103 9123 0,'0'0'0,"0"-21"0,0 0 0,0-1 16,0 1-16,21 21 16,0 0-16,1 0 0,-1 0 15,0 0-15,21 0 0,1 0 0,-1 0 16,0 21-16,1 1 0,-1-1 0,21 21 15,-20-21-15,-1 22 16,-21-1-16,22 0 0,-22 22 0,0-1 16,0 1-16,0-1 0,-21 1 0,0 20 15,0-20-15,0 21 0,0-22 16,0 1-16,-21-1 0,21 1 0,-21-1 16,21 1-16,-21-22 0,0 21 15,21-20-15,0 20 0,-22-42 0,22 22 16,-21-1-16,0-21 0,0 0 0,21 1 15,-21-1-15,0 0 0,-1-21 16,1 0-16,0 21 0,0-21 0,-21 0 16,20 0-16,22-21 31,0 0-31,0 0 16</inkml:trace>
  <inkml:trace contextRef="#ctx0" brushRef="#br0" timeOffset="62363.33">3937 12361 0,'0'-21'16,"21"21"-16,0 0 16,-21-21-16,21 21 0,-21-21 15,-21 21 1,0 0-1,0 0-15,0 0 0,-22 21 0,22 0 16,-21 0-16,0 1 0,-1-1 16,-20 42-16,20-42 0,1 22 15,21-1-15,0 0 0,-22 1 16,43 20-16,-21-20 0,21 20 0,0-21 16,0 1-16,0-1 0,0 0 15,21 43-15,1-64 0,-1 0 16,0 1-16,21-1 0,1-21 15,-1 0-15,0 0 0,1 0 16,-1 0-16,0 0 0,1-21 0,-1 21 16,-21-22-16,43-20 15,-43 0-15,0 21 0,-21-1 16,0 1-16,0 0 0,0-21 0,0 21 16,-21-1-16,0 1 0,-1 0 15,-20 0-15,0 0 0,-22 21 16,22 0-16,0 0 0,-1 21 15,22-21-15,-21 21 0,-1 0 0,1 43 16,21-43-16,0 21 0,21-21 16,0 22-16,0-22 0,0 0 15,0 0-15,0 22 0,0-22 16,21 0-16,-21 0 16,21-21-16,0 0 0,22 0 0,-22 0 15,0 0-15,0 0 0,21-21 16,-20 21-16,-1-21 0</inkml:trace>
  <inkml:trace contextRef="#ctx0" brushRef="#br0" timeOffset="62719.17">4403 12764 0,'0'21'0,"-22"0"16,1-21-16,21 21 0,-21 0 15,0 0-15,21 1 16,21-22 15,0 0-31,0-22 0,1 22 16,-22-21-16,0 0 16,0 0-16,0 0 0,0 0 15,0-1-15,-22 22 16,1-21-16,0 21 0,0 0 15,0 0-15,0 21 16,21 1-16,-22-1 0,1 0 16,21 0-16,0 0 15,0 0-15,0 1 16,21-22 0,1 0-16,-1 0 15,0 0-15</inkml:trace>
  <inkml:trace contextRef="#ctx0" brushRef="#br0" timeOffset="63386.58">5821 12234 0,'0'-21'0,"0"42"0,0-63 0,21 21 16,-21-21-16,0 20 0,0 1 0,0 0 15,0 0-15,0 42 16,0 0-1,-21 22-15,21-1 0,0 21 16,0-20-16,0 20 0,-21-20 0,21 20 16,-22 1-16,22-22 0,0 21 15,0 1-15,0-22 0,-21 22 16,21-22-16,-21 0 0,21 1 0,0-1 16,0-21-16,0 0 0,0 1 15,0-1-15,21-42 31,-21-1-31,0 1 0,0 0 0,0 0 16</inkml:trace>
  <inkml:trace contextRef="#ctx0" brushRef="#br0" timeOffset="63691.26">5673 12446 0,'-22'-42'0,"44"84"0,-65-127 16,22 43-16,0-21 0,21 20 0,-21 1 15,21 0-15,0-1 0,21-20 16,0 42-16,0-22 0,22 1 15,-1 21-15,21 0 0,-20-1 0,20 22 16,1 0-16,-22 0 0,22 0 16,-1 22-16,-21 20 0,1 0 0,20 1 15,-42-1-15,22 21 0,-22-20 16,-21 20-16,0-20 0,0-1 0,-21 21 16,0-20-16,-22-22 0,22 21 0,-21 1 15,-1-22-15,1 0 0,-21 21 16,20-42-16,1 21 0,21 1 0,-22-22 15,22 0-15,0 0 16,21 21-16,21-21 16,22 0-16,-22 0 15,21 0-15,-21 0 0,22 0 16,-22-21-16,21 21 0</inkml:trace>
  <inkml:trace contextRef="#ctx0" brushRef="#br0" timeOffset="64186.86">6710 12637 0,'0'0'0,"0"-22"16,0 1-16,0 0 15,0 0-15,0 0 16,0 0-16,-21-1 16,-1 22-16,1-21 0,21 0 0,-21 21 15,0 0-15,0 0 0,0 0 0,-1 0 16,1 0-16,0 21 0,0-21 15,0 43-15,0-22 0,-1 0 16,1 21-16,0-21 0,0 22 0,-21-1 16,20 0-16,22 1 0,-21 20 15,0-20-15,21-22 0,0 21 16,0-21-16,0 0 16,21-21-16,0 0 0,1 0 0,-1 0 15,0-21-15,21 21 0,-21-21 16,1 0-16,20 0 0,0-22 15,-21 22-15,22-21 0,-22 21 0,0-22 16,0 22-16,0-21 0,1 21 16,-22 0-16,0-1 0,0 1 0,0 42 31,0 1-15,0-1-16,0 0 0,0 0 0,0 0 15,0 0-15,0 22 0,0-22 16,0 0-16,0 0 0,0 0 0,0 1 15,21-22-15,-21 21 0,21-21 16,0 0-16,0 0 0,22 0 16,-22 0-16,0 0 0,0 0 0,21 0 15,-20 0-15,-1-21 0,0-1 16</inkml:trace>
  <inkml:trace contextRef="#ctx0" brushRef="#br0" timeOffset="64527.3">7006 12700 0,'0'-21'0,"0"127"0,0-233 0,0 169 0,0-127 16,0 64-16,0 0 0,0 0 0,0 0 15,21 0-15,0-1 0,-21 1 16,22 21-16,-1-21 0,0 21 0,0 0 16,21 0-16,-20 0 0,-1 0 15,21 21-15,-21-21 0,0 21 16,22 1-16,-22-1 0,0 0 0,0 21 16,0-21-16,1 1 0,-22 20 15,0-21-15,0 21 0,0-20 0,0 20 16,0-21-16,-22 21 0,22-20 15,-21-1-15,-21 0 0,21-21 16,0 0-16,21-21 16,0 0-1,0-22-15,0 22 0,0 0 16,0-21-16,0-1 0,21 22 16,0-21-16,-21-1 0,21 22 0,0-21 15,0 21-15,1 0 0,-1-1 0,21 1 16,-21 0-16,0 0 0,22 21 15,-22 0-15,0 0 0,0 0 0,22 0 16,-22 0-16,0 0 16</inkml:trace>
  <inkml:trace contextRef="#ctx0" brushRef="#br0" timeOffset="65679.19">8340 12658 0,'0'0'15,"21"0"-15,0 0 0,0-21 16,0-1-16,-21 1 0,0 0 16,0 0-1,0-21-15,0 20 0,0 1 0,0 0 16,0 0-16,-21 0 0,0 0 0,0-1 16,0 1-16,-1 0 0,-20 21 15,21 0-15,-21 0 0,20 0 0,-20 21 16,21 0-16,-21 1 0,20-1 15,-20 0-15,21 21 0,0-21 0,0 22 16,-1-1-16,22-21 0,0 22 0,-21-1 16,21 0-16,0 1 0,0-1 15,0-21-15,0 21 0,0-20 0,0-1 16,21 0-16,1-21 0,-1 0 16,21 0-16,-21 0 0,22 0 15,-22 0-15,21-21 0,0 0 0,-20-1 16,20 1-16,-21 0 0,21-21 15,-20 21-15,-1-22 0,0 1 0,0 21 16,0-22-16,-21 1 0,0 21 16,0-21-16,0 20 0,0 1 0,0 0 15,0 0-15,0 0 0,0 42 32,0 0-32,0 0 15,0 0-15,0 1 0,0-1 0,0 0 0,0 0 16,0 21-16,0-20 15,0-1-15,0 0 0,0 0 0,21 21 16,1-20-16,-1-1 16,0-21-16,0 0 0,21 0 0,-20 0 15,20 0-15,-21 0 0,21-21 0,-20-1 16,20 1-16,-21 0 0,0 0 16,22 0-16,-22 0 0,0-22 0,0 22 15,0 0-15,-21-21 0,0 20 16,0-20-16,0 21 0,0 0 0,0 0 15,0-1-15,0 1 0,0 42 32,0 1-32,-21-1 15,21 21-15,-21-21 16,21 0-16,0 22 0,0-22 0,-21 0 16,0 21-16,21-20 0,0-1 0,0 0 15,-22 0-15,22 0 0,0 0 16,0 1-16,-21-22 0,21-22 31,0 1-31,0 0 0,0 0 16,0 0-16,21 0 0,1-1 0,-22-20 15,21 21-15,0 0 16,21-22-16,-21 22 0,1-21 0,-1 21 16,0 0-16,21-1 0,-21 1 15,1 21-15,-1 0 0,21 0 0,-21 0 16,0 0-16,1 21 0,-1-21 0,0 22 15,0-1-15,0 0 0,-21 0 16,0 0-16,21 0 0,-21 1 16,0-1-16,0 0 0,0 0 0,0 0 0,0 0 15,0 1-15,-21-1 16,21 0-16,-21-21 0,21 21 0,-21-21 16,21-21-1,0 0 1,0 0-16,0-1 0,21 1 0,0 0 15,0 0-15,1-21 0,-1 20 16,0-20-16,0 0 0,21-1 16,22-20-16,-43 42 0,21 0 15,-20-1-15,-1 22 0,21 0 0,-21 0 16,0 0-16,-21 22 0,22-1 0,-22 0 16,0 21-16,0-21 0,0 22 15,0-22-15,0 21 0,0-21 0,0 22 16,-22-22-16,1 21 0,21-21 0,-21 1 15,0-1-15,21 0 0,0 0 16,-21-21-16,21-21 31,21 0-31</inkml:trace>
  <inkml:trace contextRef="#ctx0" brushRef="#br0" timeOffset="66156.27">10350 12531 0,'0'0'0,"-21"0"0,21 21 0,-21-21 16,21 21-16,0 0 15,21-21 17,0 0-32,1-21 0,-1 0 0,21 21 15,-21-21-15,22 0 0,-22-1 16,0 1-16,21 0 0,-21 0 16,-21 0-16,0 0 0,0-22 0,0 22 15,0 0-15,0 0 0,0 0 0,-21 21 16,0 0-16,-21 0 0,21 0 15,-22 0-15,1 0 0,21 21 16,-22 0-16,1 0 0,21 21 16,-43 22-16,43-43 0,21 21 15,0-20-15,0 20 0,0-21 0,0 64 16,21-64-16,1 0 16,-1 0-16,21 0 0,-21-21 15,22 0-15,-1 0 0,-21 0 0,21 0 16,22 0-16,-22 0 0,1 0 15,84-42-15,-85 21 16,21 0-16,1 0 0,-1-22 0,-20 22 0,20-21 16</inkml:trace>
  <inkml:trace contextRef="#ctx0" brushRef="#br0" timeOffset="66411.22">11366 11980 0,'0'0'0,"0"-63"0,0 21 15,0 20-15,0-20 0,0 21 0,0 0 16,0 0-16,-21 21 0,0 0 15,0 0-15,0 21 0,21 21 16,-21-21-16,-1 22 0,1 20 0,21 1 16,0-22-16,-21 21 0,0 1 15,21-1-15,0 1 0,0-22 0,-21 1 16,21-1-16,0 0 0,-21 1 16,21-1-16,0-21 0,0 21 15,0-20-15,0-1 0,0 0 16,21-21-16,0 0 0,0 0 15,0 0-15,0 0 0,1-21 16,-1 0-16,-21-1 0,21 1 0,0 0 16,0 0-16</inkml:trace>
  <inkml:trace contextRef="#ctx0" brushRef="#br0" timeOffset="66591.33">11112 12277 0,'0'0'0,"-21"0"0,-21 0 0,21 21 15,0-21-15,21 21 16,21-21 0,0 0-16,0 0 0,0 0 15,22 0-15,-1 0 0,0 0 16,1 0-16,-1 0 0,-21 0 0,21 0 16,1-21-16,-1 0 0,0 21 0,1-21 15</inkml:trace>
  <inkml:trace contextRef="#ctx0" brushRef="#br0" timeOffset="67295.53">11684 12340 0,'0'0'0,"-21"64"31,21-43-31,21-21 16,0 0-1,0 0-15,0 0 0,22 0 0,-22 0 16,21 0-16,-21 0 0,22 0 15,-22-21-15,21 21 0,-21-21 0,1-1 16,-1 1-16,0 0 0,-21 0 16,0 0-16,0 0 0,0-1 15,-21 1-15,0 21 0,-1 0 16,1 0-16,-21 0 16,21 0-16,0 0 0,-22 21 0,22 1 15,0-1-15,0 21 0,0-21 16,-1 0-16,22 22 0,0-22 0,0 0 15,0 21-15,0 1 0,0-22 16,22 0-16,-1 0 0,0 0 16,0 1-16,0-22 0,22 21 15,-1-21-15,0 0 0,-21 0 0,22 0 16,-1 0-16,-21 0 0,22 0 16,-22 0-16,0 0 0,0-21 0,-21-1 0,21 1 15,0 0-15,-21-21 0,22 21 16,-22-1-16,0-20 15,21 21-15,0-21 0,0 20 0,0-20 16,0 21-16,1 0 0,-1 0 16,21 21-16,-21 0 0,0-22 0,1 22 15,-1 0-15,0 0 0,0 22 0,0-1 16,0 0-16,1 0 0,-1 0 16,-21 22-16,0-22 0,21 0 0,-21 0 15,21 21-15,-21-20 0,0-1 0,0 0 16,0 0-16,0 0 0,0 0 15,0 1-15,-21-22 0,0 0 16,0 0-16,-1 0 16,22-22-1,0 1-15,0 0 16,0 0-16,0 0 16,0 0-16,0-1 0,22 1 0,-1-21 15,0 21-15,0-22 0,0 22 0,0-21 16,1 21-16,-1 0 0,0-1 15,0 1-15,0 0 0,0 0 0,1 21 16,-1 0-16,0 0 0,0 0 16,0 0-16,0 0 0,1 0 0,-1 0 15</inkml:trace>
  <inkml:trace contextRef="#ctx0" brushRef="#br0" timeOffset="67759.47">13547 12340 0,'0'0'16,"21"0"-16,0 0 0,0 0 0,-21-21 16,21 0-16,0 21 0,-21-21 0,22 0 15,-22-1-15,0 1 0,21 0 16,-21 0-16,0 0 0,0 0 0,0-1 16,0 1-16,0 0 0,-43 21 15,22 0-15,0 0 0,0 0 16,0 21-16,0 0 0,-1 1 15,1-1-15,0 0 0,0 0 0,21 0 16,-21 22-16,21-22 0,0 0 16,0 0-16,0 0 0,0 0 0,21 1 15,0-22-15,0 21 0,0 0 0,1-21 16,-1 21-16,0-21 0,0 21 16,0-21-16,0 0 0,1 21 0,-1 1 15,0-22-15,-21 21 16,21-21-16,-21 21 0,0 0 15,0 0 1,-21-21-16,0 0 16,-22 21-16,1-21 0,21 0 0,-21 0 15,-22 0-15,22 22 0,-1-22 0,1 0 16,0 0-16,-1 0 0,22 0 16,-21 0-16,21 0 0,-22 0 15,65 0 16,20-22-31,-21 22 0</inkml:trace>
  <inkml:trace contextRef="#ctx0" brushRef="#br0" timeOffset="67973.33">14055 12700 0,'-43'0'32,"22"0"-32</inkml:trace>
  <inkml:trace contextRef="#ctx0" brushRef="#br0" timeOffset="69012.02">3281 14097 0,'0'21'47,"21"-21"-47,0 0 16,0 0-16,0 0 0,1 0 15,-1 0-15,21 0 0,-21 0 16,22 0-16,-1 0 0,0-21 0,-21 0 15,22 0-15,-1 0 0,0-1 16,1 22-16,-22-21 0,21 0 0,-21 0 16,1 0-16,-22 0 0,0-1 15,0 1-15,0 0 0,-22 0 16,1 21 0,0 0-16,0 21 0,0-21 15,0 21-15,-1 22 0,1-22 16,0 21-16,0-21 0,21 22 0,0-1 15,0 21-15,-21-20 0,21 20 16,-21 1-16,21-1 0,-22 1 0,22-22 16,-21 22-16,0-22 0,21 21 15,-21-20-15,21-22 0,-21 21 0,0-21 16,21 1-16,0-1 0,0 0 0,0 0 16,-22-21-1,22-21 1,-21 0-1,21 0-15,0-1 0,0 1 16</inkml:trace>
  <inkml:trace contextRef="#ctx0" brushRef="#br0" timeOffset="69250.86">3196 14563 0,'0'21'0,"42"0"16,-20-21 0,-1 0-16,0 0 0,21 0 15,-21 0-15,22 0 0,-1-21 0,0 21 16,1 0-16,-1-21 0,-21 0 16,22 21-16,-22 0 0,0 0 0,0 0 15,-21-22-15,21 22 16,0 0-16,-21-21 0,22 21 15</inkml:trace>
  <inkml:trace contextRef="#ctx0" brushRef="#br0" timeOffset="69599.28">4106 14478 0,'0'0'0,"21"21"0,-21 0 16,22-42 15,-1 0-15,-21 0-16,0 0 0,0 0 15,0-1 1,0 1-16,0 0 0,-21 21 31,-1 0-31,22 21 16,-21 0-16,21 1 15,-21-1-15,21 0 0,0 0 16,0 0-16,0 0 16,21-21-1,0 0-15,1 0 0</inkml:trace>
  <inkml:trace contextRef="#ctx0" brushRef="#br0" timeOffset="70107.3">5715 13970 0,'0'0'0,"0"-21"16,21 0-16,0 21 0,43-106 31,-64 85-15,0 0-16,-21 21 0,-1 0 0,1 0 15,-21 0-15,21 0 0,-22 0 16,22 21-16,-21 0 0,0 0 16,-1 21-16,22-20 0,-21 20 0,21 0 0,-22 1 15,22-1-15,-21 64 16,42-64-16,0 22 0,0-22 15,0 21-15,0-20 0,0 20 16,0-20-16,0-22 0,21 21 0,42 0 16,-20-20-16,-1-22 15,0 0-15,1 0 0,20 0 0,-20 0 16,20 0-16,1-22 0,-22 1 0,21 0 16,-20 0-16,-1-21 0,0 20 15,43-62-15,-43 63 0,1-22 16</inkml:trace>
  <inkml:trace contextRef="#ctx0" brushRef="#br0" timeOffset="70517.39">6308 14182 0,'21'-43'16,"-85"149"-16,107-169 0,-22-1 0,-21 43 0,0 0 16,-21 21-1,-1 0-15,1 21 16,0 0-16,21 0 0,-21 1 16,0-1-16,0 21 0,21-21 0,0 22 15,0-1-15,-22 0 0,22 1 16,0-22-16,0 21 0,0 0 0,0-20 15,0-1-15,22 0 0,-1 0 0,0 0 16,0-21-16,0 0 0,0 0 16,1 0-16,-1 0 0,21-21 0,22 0 15,-43-21-15,21 20 16,0-20-16,1 21 0,-22-21 16,21-1-16,-21 1 0,1 0 0,-22-1 15,0 1-15,0 21 0,0-22 16,0 1-16,-22 21 0,1 0 0,-21 0 15,21 21-15,-22 0 0,22 0 16,-21 0-16,21 0 0,-22 0 0,1 0 16,21 21-16,-43 21 0,43 0 15,0-20-15,0-1 0,0 21 16,21 0-16,-21-20 0,21 62 16,0-41-16,0-22 0,21 0 15,-21 21-15,21-21 0,21 1 16,-21-22-16,1 0 0,20 0 0,0 0 15,1 0-15,-1 0 0,21-22 16,-20 1-16</inkml:trace>
  <inkml:trace contextRef="#ctx0" brushRef="#br0" timeOffset="70788.83">7218 13928 0,'0'0'0,"21"-43"0,-21-126 15,0 127-15,0 21 16,0-1-16,-21 22 0,0 0 15,-1 0-15,22 22 16,-21-1-16,0 0 0,21 21 0,0 1 16,-21-1-16,0 0 0,21 1 15,-21 20-15,21-21 0,0 1 0,-22 20 16,22-20-16,-21 20 0,21 22 16,0-22-16,0-20 0,0-22 15,0 21-15,0-21 0,21 0 0,-21 1 16,22-22-16,-1 0 0,0 0 0,21 0 15,-21 0-15,1-22 0,-1 1 16,21 0-16,-21 0 0,0-21 0,1 20 16,-1-20-16,0 0 0</inkml:trace>
  <inkml:trace contextRef="#ctx0" brushRef="#br0" timeOffset="71023.31">7556 13716 0,'0'-42'0,"0"84"0,22-127 0,-22 64 16,0 0-16,0 63 31,-22-20-31,22 20 0,-21 0 0,21 1 16,-21-1-16,0 21 0,21-20 15,0-1-15,-21 0 0,0 1 0,21 20 16,-22-20-16,22-1 0,0 0 16,0 1-16,-21-1 0,21 0 15,0-21-15,0 64 16,21-85-16,1 0 15,-1 0-15,0-21 16,0 0-16,0 0 0,22-1 0</inkml:trace>
  <inkml:trace contextRef="#ctx0" brushRef="#br0" timeOffset="71399.84">7810 14161 0,'-21'0'16,"21"21"-1,0 0 1,21-21 0,1 0-16,-1 0 15,21 0-15,-21 0 0,0-21 16,22 0-16,-22 21 0,21-22 0,-21 1 16,1 21-16,-1-21 0,21 0 15,-42 0-15,0 0 0,0-1 16,-21 1-16,0 21 15,0 0-15,-1 0 0,1 0 16,0 21-16,-21-21 0,21 22 0,-43 20 16,43-21-16,0 0 0,0 22 15,-1-22-15,22 0 0,0 21 16,-21-21-16,21 1 0,0 20 16,0-21-16,0 0 0,0 0 0,21 1 15,1-1-15,20 0 0,-21 0 16,21-21-16,1 0 0,-1 0 0,0 0 15,1 0-15,-1 0 0,0 0 16,1 0-16,20-21 0,-20 0 0</inkml:trace>
  <inkml:trace contextRef="#ctx0" brushRef="#br0" timeOffset="72951.37">8805 14034 0,'21'-43'0,"-21"22"15,22 0-15,-22-21 0,0 20 16,0 1-16,0 0 0,-22 0 15,1 21-15,0 0 16,0 0-16,0 21 0,0 0 0,-1 0 16,1 1-16,0-1 0,0 21 0,21-21 15,-21 22-15,21-22 0,0 21 16,0-21-16,0 0 0,0 22 0,0-22 16,0 21-16,0-21 0,21 1 15,0-1-15,0 0 0,0 0 0,1-21 16,-1 21-16,0-21 0,21 0 0,-21 0 15,22 0-15,-22 0 16,21-21-16,1 0 0,-22 0 0,21 21 16,0-43-16,1 22 0,-22 0 15,21-21-15,1 21 0,-22-22 0,0 1 16,0 0-16,21-1 0,-42-20 0,22-1 16,-22 22-16,21-85 15,-21 85-15,0-22 0,0 22 0,0-1 16,0 22-16,0-21 0,0 21 15,-21 0-15,-1 21 16,1 0 0,0 21-16,0 0 0,21 0 0,0 21 15,-21 1-15,21 20 0,-21-20 0,21 20 16,0 1-16,0-1 0,0-21 16,0 64-16,0-63 15,0-1-15,0 43 0,21-43 16,0-21-16,0 21 0,0-20 15,22-1-15,20 21 0,-21-42 16,1 0-16,-1 0 0,0 0 16,1 0-16,-1-21 0,0 21 0,22-21 15,-43 0-15,21-1 0,1 1 16,-1-21-16,-21 21 0,0 0 16,1-22-16,-1 1 0,-21 21 0,21-22 15,-21 22-15,0-21 0,0 21 16,0 0-16,0-22 0,0 22 0,-21 21 31,21 21-31,0 0 16,0 1-16,0-1 0,0 21 0,0-21 15,0 0-15,0 22 0,0-22 16,0 0-16,0 21 0,21-20 0,-21-1 16,0 0-16,21 0 0,0-21 0,-21 21 15,21-21-15,1 0 0,-1 0 16,0 0-16,0 0 0,0 0 0,0 0 15,43-21-15,-43 0 16,0 0-16,-21 0 0,21-1 16,1 1-16,-1-21 0,-21-22 15,21 43-15,-21-21 0,0 21 16,21 0-16,-21-1 0,0 1 0,0 42 31,0 1-31,-21-1 16,21 0-16,0 0 0,-21 0 0,21 22 15,0-22-15,0 0 0,0 21 16,0-21-16,0 1 0,21-1 0,0 0 16,-21 0-16,21-21 0,0 21 0,1-21 15,-1 0-15,0 0 16,0 0-16,0 0 0,0 0 16,22-21-16,-22 21 15,-21-21-15,21 0 0,0 0 16,-21-1-16,0 1 0,0 0 0,0 0 15,0-21-15,0 20 0,0-20 16,0 21-16,-21-21 0,0 20 16,0-20-16,0 21 0,-1 0 0,1 0 0,0 21 15,0 0-15,0 0 16,0 21 0,21 0-16,0 0 0,0 0 15,21-21-15,0 21 16,0-21-16,0 0 0,0 0 15,1 0-15,-1 0 0,0 0 0,42 0 16,-41 0-16,-1 0 0,21-21 16,0 21-16,1 0 0,-1 0 15,43 0-15,-43 0 0,0 0 16,1 0-16,-22 0 0,0 0 16,0 0-16,0 21 0,-21 1 15,0-1-15,0 0 0,0 0 16,0 0-16,0 0 0,0 1 15,0-1-15,0 0 0,-21 0 16,21 0-16,0 0 16,-21 1-16,21-1 15,0 0-15,0-42 47,0 0-31,0-1-16,0 1 0,21 0 15,0-21-15,-21 21 0,22-1 16,-1-20-16,21 21 0,-21-21 0,22-1 16,-1 1-16,21 0 15,43-22-15,-42 43 0,-22 0 16,0 21-16,1 0 0,-22 0 16,0 21-16,0 0 0,0 21 0,-21-20 15,0 20-15,0-21 0,0 21 0,0 1 16,0-22-16,-21 21 0,0-21 15,21 22-15,0-22 0,-21 0 0,21 0 16,-21 0-16,21 1 0,21-22 31,0 0-15,0 0-16,0-22 0,1 1 16</inkml:trace>
  <inkml:trace contextRef="#ctx0" brushRef="#br0" timeOffset="73352.14">12509 13653 0,'0'0'0,"0"-22"0,0 1 15,-42 21 1,21 0-16,0 0 16,-22 21-16,1 1 0,0-22 15,-1 21-15,22 0 0,0 0 0,0 0 16,0 0-16,21 1 0,0-1 15,0 0-15,21 0 0,0 0 16,0 0-16,0 1 0,1-22 16,-1 21-16,0 0 0,0-21 15,0 21-15,0-21 0,1 21 16,-1 0-16,0 1 0,0-1 16,0-21-16,0 21 0,-21 0 15,22-21-15,-22 21 0,0 0 16,-22 1-1,1-22-15,-21 0 16,21 21-16,0-21 0,-22 0 0,22 0 16,0 0-16,0 0 0,0 0 15,-1 0-15,1 0 0,0 0 0,-21 0 16,21 0-16,-1 0 0,1 0 16,21-21-16,-21-1 15,0 1-15,0 0 0,0 0 0</inkml:trace>
  <inkml:trace contextRef="#ctx0" brushRef="#br0" timeOffset="73599.99">10329 13356 0,'0'0'0,"-21"0"0,0 0 0,0 0 32,21 21-32,-21-21 0,21 22 15,-22-22-15,22 21 16,-21-21 0,0 0-16,0 0 0,0 0 0,0 0 15,-1 0-15</inkml:trace>
  <inkml:trace contextRef="#ctx0" brushRef="#br0" timeOffset="73818.87">9080 13822 0,'0'0'0,"0"21"0,22-21 15,-1 0-15,21 0 16,0 0-16,1 0 0,-1 0 0,0-21 15,1 0-15,20 21 0,1-21 16,-22 21-16,22-22 0,-1 22 0,1 0 16,-22-21-16,0 21 0,1 0 0,-1 0 15,-21 0-15,-42 0 16,-21 21-16</inkml:trace>
  <inkml:trace contextRef="#ctx0" brushRef="#br0" timeOffset="74699.36">3408 15812 0,'-21'0'46,"-1"0"-46,1 0 16,0 0-16,0 0 0,0 0 16,0-22-16,-1 22 0,22-21 15,-21 0-15,21 0 0,0 0 16,0 0-16,0-1 0,21 1 16,1 0-16,-1-21 0,0 21 0,21-1 15,1 1-15,-1 0 0,-21 0 16,21 0-16,1 21 0,-22 0 15,21 0-15,-21 0 0,1 0 0,-22 21 16,0 0-16,0 0 0,0 22 16,0-1-16,-43 0 0,22 1 0,-21-1 15,-1 21-15,-20 1 0,21-1 16,-22 22-16,22-21 0,-1-1 0,1-21 16,21 22-16,0-22 0,0 1 15,21-1-15,0-21 0,0 0 16,0 0-16,0 1 0,21-22 0,0 0 15,0 0-15,21 0 0,-20 0 16,20 0-16,21-22 0,-20 1 0,-1 0 16,0 0-16,1 0 0,-1-22 15,0 22-15,-20-21 0,-1 21 0,-21-22 16,0 22-16,0-21 0,0 21 16,-43-22-16,22 22 0,-21 0 0,-22 21 15,22 0-15,0 0 0,-22 0 16,22 0-16,0 0 0,-1 0 15,1 21-15,21 0 0,0 1 0,-1-1 16,22 0-16,0 21 0,0-21 16,0 1-16,22-1 15,-1 0-15,0-21 0,21 0 0,-21 0 16,22 0-16,-1 0 0,0-21 16</inkml:trace>
  <inkml:trace contextRef="#ctx0" brushRef="#br0" timeOffset="74882.25">4085 15854 0,'0'0'0,"0"-21"0,0 0 15,21 21 63,0 0-78,1 0 0,-1 0 0</inkml:trace>
  <inkml:trace contextRef="#ctx0" brushRef="#br0" timeOffset="75635.52">5778 15452 0,'0'0'0,"0"-21"0,0-1 0,0 1 0,0-21 15,0 21-15,0-22 16,0 22-16,0 0 0,0-21 0,0 21 16,-21-1-16,0 22 0,0-21 15,0 21-15,-64 0 0,43 0 16,-1 21-16,1 1 0,0 20 16,-1 0-16,1 1 0,-43 62 15,64-41-15,0-1 0,-21-20 16,42 20-16,0 1 0,0-22 0,0 22 15,0-22-15,0 21 0,0-20 16,21-1-16,0-21 0,21 22 0,1-22 16,-1-21-16,0 21 0,1-21 15,20 0-15,1 0 0,-1 0 0,1-21 16,-1 21-16,-20-21 0,20-22 16,-21 22-16,1 0 0,-1 0 15,-21-43-15,-21 43 0,0 0 16,-21 0-16,-21 0 0,-1-1 15,1 1-15,-85 0 0,64 21 16,-1 0-16,1 0 0,-1 0 16,22 0-16,-22 0 0,43 0 15,0 0-15,21 21 16,0 0-16,21-21 16,21 22-16,-20-1 0,20 0 0,21 0 15,-20 21-15,-1-20 0,22 20 16,-22 0-16,0 1 0,1-1 0,-22 0 15,21 1-15,-42-1 0,21 0 16,-21 1-16,0-1 0,0 0 0,0 1 16,-21-1-16,21 0 0,-21 1 15,0-1-15,0-21 0,-1 21 0,1-20 16,21-1-16,-21 0 0,0-21 16,21-21-1,0 0-15,21-22 16,0 22-16,0 0 0,1-21 15,20-1-15,-21-20 0,21 20 0</inkml:trace>
  <inkml:trace contextRef="#ctx0" brushRef="#br0" timeOffset="76031">6371 15663 0,'0'0'16,"21"-42"-16,-21 21 0,0 0 15,-21 21 1,0 21-16,0 0 0,0 0 15,21 22-15,-22-22 0,1 21 0,0-21 16,21 22-16,-21-1 0,21 0 16,0 1-16,0-1 0,0 0 0,0-21 15,0 22-15,0-22 0,21 0 16,0 0-16,0-21 0,22 0 16,-22 0-16,21 0 0,-21 0 0,22-21 15,-1 0-15,0 0 0,1 0 16,-22-1-16,21-20 0,-21 21 0,1-21 15,-1-1-15,-21 22 0,0-21 16,0-1-16,-21-20 0,-1 21 16,-20 20-16,21 1 0,-21-21 15,-1 21-15,22 21 0,-21 0 16,-1 0-16,22 0 0,-21 0 0,21 0 16,-22 0-16,22 21 0,0 0 15,0 0-15,21 0 0,0 1 0,0-1 16,0 0-16,0 0 15,21 0-15,0 0 0,0-21 0,1 0 16,20 0-16,0 0 0,1 0 0,-1 0 16</inkml:trace>
  <inkml:trace contextRef="#ctx0" brushRef="#br0" timeOffset="76535.69">7154 15304 0,'0'0'0,"0"-43"0,-21-20 31,0 63-31,0 0 0,21 21 16,-21 0-16,21 0 15,-22 22-15,22-22 0,0 42 0,0-20 16,0-1-16,0 0 0,0 1 16,0-1-16,0 21 0,0-20 0,0-22 15,0 21-15,0 1 0,0-1 16,0-21-16,0 21 0,0-20 0,0-1 15,-21-21 17,21-21-32,0-1 0,0 1 0,0 0 15,0 0-15,0-21 0,0 20 16,21-20-16,1 21 0,-1-21 16,0-1-16,0 22 0,0-21 15,22 21-15,-22-1 0,21 1 0,-21 0 16,22 0-16,-22 21 0,21 0 0,-21 0 15,0 21-15,22 0 0,-22-21 16,-21 43-16,21-1 0,-21 0 16,0-21-16,0 1 0,-21 20 15,0-21-15,0 0 0,-1 22 16,-20-22-16,0 0 0,-1 0 16,1 0-16,0 0 0,21-21 0,-64 22 15,43-22-15,20 0 0,1 0 16,0 0-16,0 0 0,21-22 15,0 1-15,21 0 16,0 0-16,22 21 0,-22-21 16,21 0-16,0-1 0</inkml:trace>
  <inkml:trace contextRef="#ctx0" brushRef="#br0" timeOffset="77272.84">8318 15388 0,'-21'0'0,"-63"0"15,62 0-15,-20 0 0,0 21 16,-1 1-16,1-1 0,0 0 16,-1 0-16,1 21 0,0-20 0,-1-1 15,22 21-15,-21-21 0,21 22 0,0-22 16,21 21-16,0-21 0,0 0 15,0 1-15,0-1 0,0 0 0,21 0 16,0-21-16,0 0 0,0 0 0,22 0 16,-1 0-16,0 0 0,22 0 15,-22-21-15,0 0 16,1 0-16,-22-1 0,21 1 0,-21 0 16,22 0-16,-22-21 0,0 20 15,-21-20-15,21 0 0,-21 21 0,0-22 16,0 1-16,0 21 0,0-22 15,0 22-15,0-21 0,-21 42 16,0 21 0,0 0-16,21 0 0,-21 1 15,-1 20-15,1-21 0,21 21 16,0 1-16,0-22 0,0 21 0,0-21 16,0 22-16,0-22 0,21 21 15,-21-21-15,43 1 0,-22-1 16,0-21-16,0 0 0,64 0 15,-64 0-15,21 0 16,-20 0-16,20-21 0,0 21 0,-21-22 16,22 1-16,-1 0 0,-21-21 0,22 21 15,-1-22-15,-21 22 0,21-21 16,1-1-16,-22 1 0,0-21 0,0 20 16,0 1-16,1-22 0,-22 22 15,0 0-15,0-1 0,0 1 0,0 21 16,0 0-16,-22 21 0,1 0 15,0 0-15,-21 0 0,21 0 16,-1 21-16,1 0 0,-21 21 0,42 1 16,-21-1-16,21 0 0,0 22 0,0-22 15,0 22-15,0-22 0,0 0 16,0 1-16,21-1 0,0 0 16,0 1-16,0-1 0,22 22 15,-22-43-15,0 0 0,43 0 16,-43 0-16,0-21 0,21 0 15,-21 0-15,1 0 0,-1-21 0,21 0 16,-21 0-16,0 0 0</inkml:trace>
  <inkml:trace contextRef="#ctx0" brushRef="#br0" timeOffset="77883.99">9546 15282 0,'-127'-42'16,"254"84"-16,-275-105 0,127 42 0,0 0 15,21-1-15,0-20 0,0 21 16,0 0-16,0 0 0,0-22 0,21 22 16,0 0-16,0 21 0,0-21 15,0 21-15,1 0 0,20 0 0,0 0 16,22 42-16,-22-21 15,0 22-15,1-1 0,-1 21 0,0-20 16,-20 20-16,20 1 0,-21-1 16,0-20-16,-21 20 0,0-21 15,0 1-15,0-1 0,0 0 16,-21-20-16,0 20 0,0-21 0,0 0 0,-1-21 16,1 21-16,0-21 15,21-21-15,-21 21 16,21-21-16,0 0 0,0 0 15,0-22-15,0 1 0,21 0 0,0-1 16,-21 1-16,21-21 0,1-1 16,20 1-16,-21-1 0,0 1 0,43-43 15,-22 63-15,0 1 0,-20 21 16,20 0-16,-21 0 16,21-1-16,-20 22 0,-1 0 0,0 0 15,0 22-15,0-1 0,-21 0 16,21 21-16,-21-21 0,22 22 0,-22-1 15,0 0-15,0 1 0,0-1 0</inkml:trace>
  <inkml:trace contextRef="#ctx0" brushRef="#br0" timeOffset="79238.69">10647 15621 0,'0'0'0,"63"-21"31,-63 0-31,21 0 0,-21-1 15,0 1-15,0 0 0,0-21 0,0 21 16,0-22-16,0 22 0,-21-21 16,0-1-16,0 1 0,0 21 0,0-21 15,-1 20-15,1 22 0,0 0 16,-21 0-16,21 0 0,-1 0 0,1 22 16,0-1-16,0 21 0,0-21 15,0 22-15,-1-1 0,1-21 0,0 21 16,0 43-16,21-43 0,0-20 15,0 20-15,0-21 0,0 21 16,0-20-16,0-1 0,21 0 16,0-21-16,0 21 0,1-21 15,-1 0-15,0 0 0,0 0 16,0 0-16,22 0 0,-22 0 0,0-21 0,0 0 16,0 0-16,22-1 0,-22 1 15,0 0-15,0-21 0,0-1 0,0 22 16,1-21-16,-22 0 0,21-1 15,-21 1-15,0 0 0,0 20 0,0 1 16,0 0-16,0 0 0,-21 21 16,-1 21-1,22 0-15,-21 22 0,21-22 16,0 21-16,0-21 0,0 22 16,0-22-16,0 21 0,0-21 15,21 43-15,-21-43 16,22 0-16,20 0 0,-21 0 0,0 1 15,22-22-15,20 0 0,-21 0 16,1 0-16,-1 0 0,0 0 16,22-22-16,-22 22 0,1-21 0,20 0 15,-21 0-15,1-21 0,-22 20 16,21-20-16,-21 0 0,-21-1 16,0 1-16,0 0 0,0 21 0,0-22 15,0 22-15,-42 0 16,21 21-16,0 0 0,0 0 0,-1 0 15,1 21-15,0 0 0,0 0 16,21 1-16,0-1 0,0 0 0,0 21 16,0-21-16,21 1 0,0 20 15,0-21-15,1 0 0,-1 0 0,21 22 16,-21-22-16,22 0 0,-1 0 0,-21 0 16,21 1-16,1-1 0,-1-21 15,0 21-15,1-21 0,20 0 0,-20 0 16,-1 0-16,0 0 0,1 0 15,20 0-15,-21 0 0,1 0 0,-1-21 16,0 0-16,-20-1 0,20 1 16,-21 0-16,0 0 0,0-21 15,1 20-15,-22-20 0,0 0 0,0-1 16,0 1-16,0-21 0,-22 20 16,1 22-16,0-21 0,-21-1 15,21 43-15,-1 0 0,1 0 16,-21 22-16,21-22 0,0 42 0,-22-21 15,22 21-15,0 1 0,-21-22 0,20 21 16,1 1-16,0-1 0,0 0 16,0 1-16,21-22 0,0 0 0,0 21 15,0-21-15,0 1 0,0-1 16,21-21-16,-21 21 0,21-21 16,0 0-16,0 0 0,1 0 0,20 0 15,-21 0-15,0 0 0,0-21 16,22 0-16,-22 21 0,0-22 0,0-20 15,0 21-15,1 0 0,-1-22 0,0 1 16,-21 0-16,21-1 0,-21 1 16,21 21-16,-21-43 0,0 43 15,0 0-15,0 42 32,0 0-32,-21 1 0,21 20 0,0-21 15,0 0-15,0 22 0,0-22 0,0 21 16,0-21-16,21 0 0,0 1 15,-21-1-15,22 0 0,-1-21 16,0 21-16,0-21 0,0 0 0,0 0 16,1 0-16,-1 0 0,21 0 15,-21 0-15,0 0 0,1-21 0,-1 21 16,0-21-16,0 0 0,-21-1 16,21 1-16,-21-21 0,21 21 0,-21 0 15,0-22-15,0 22 0,0 0 16,0 42-1,0 0 1,0 0-16,0 1 0,0-1 16,-21 0-16,21 0 0,0 0 15,0 0-15,0 1 0,0-1 16,0-42 31,0-1-47</inkml:trace>
  <inkml:trace contextRef="#ctx0" brushRef="#br0" timeOffset="79382.66">12763 15219 0,'-21'-42'15,"42"84"-15,-42-106 0,0 22 0,21 21 0,-21 0 16,21 0-16,-21 21 16,0 0-16,21 21 31,21-21-16,0 0-15,21 0 0,-21 0 0</inkml:trace>
  <inkml:trace contextRef="#ctx0" brushRef="#br0" timeOffset="79890.42">13335 14838 0,'0'0'0,"-21"-21"16,0 0-16,-1 21 0,1 0 0,0-22 15,0 22-15,0 0 0,21 22 16,0-1-16,0 0 0,0 21 16,0 1-16,0-22 0,0 42 0,0-20 15,0-1-15,0 0 0,0 22 16,0-22-16,0 0 0,0 1 0,0-1 16,0 0-16,0-20 0,0 20 0,0-21 15,0 0-15,0 0 0,-21 1 16,-1-22-16,1 0 15,0 0 1,21-22-16,0 1 16,0 0-16,0 0 0,0 0 0,0 0 15,0-22-15,21 1 0,0 21 16,1-22-16,20 1 0,0 21 16,1-21-16,-1 20 0,0 1 0,1 0 15,-1 21-15,0 0 0,1 0 0,-22 0 16,0 21-16,21 0 0,-21 1 15,-21-1-15,0 0 0,22 42 16,-22-20-16,0-22 0,0 0 0,-22 21 16,1-20-16,0-1 0,0 0 15,0 0-15,0 0 0,-22-21 0,22 21 16,-21 1-16,-1-22 16,-20 0-16,42 0 0,-22 0 15,22 0-15,0 0 0,0 0 0,21-22 31,21 22-31,0-21 0,0 0 0,22 0 16,-22 0-16</inkml:trace>
  <inkml:trace contextRef="#ctx0" brushRef="#br0" timeOffset="80175.27">13949 14711 0,'0'0'0,"0"-21"0,0 0 16,0-1-16,-21 22 15,21 22 1,-22-1-16,1 0 0,21 21 0,-21-21 16,21 22-16,0-1 0,-21 0 15,21 1-15,0-1 0,0 0 0,-21 1 16,21-1-16,0 0 0,0 1 16,0-22-16,0 21 0,0 1 0,0-22 15,0 0-15,0 0 0,0 0 16,0 0-16,0 1 0,0-1 15,0-42 17,0-1-32,21 22 15,0-21-15,0 0 0</inkml:trace>
  <inkml:trace contextRef="#ctx0" brushRef="#br0" timeOffset="80788.91">14076 15219 0,'21'0'31,"0"-21"-31,0 21 16,0-21-16,1 21 0,-1-22 0,0 22 15,21-21-15,-21 0 0,-21 0 0,22 0 16,-1 0-16,-21-1 16,21 1-16,-21 0 0,0 0 15,-21 21-15,0 0 16,-1 0-16,1 0 0,0 0 0,0 21 15,0 0-15,0 0 0,-1 1 0,1-1 16,0 21-16,21-21 0,-21 22 16,21-22-16,0 42 0,0-20 15,0-22-15,0 0 0,21 0 16,0 0-16,0 0 0,1 1 16,-1-22-16,0 21 0,0-21 0,21 0 15,-20 0-15,-1 0 0,21 0 16,-21 0-16,22 0 0,-22 0 0,21-21 15,0-1-15,1 1 0,-1 0 16,0 0-16,1 0 0,-1-22 0,0 1 16,1 21-16,-1-21 0,-21-1 15,22 22-15,-1-21 0,-21 21 0,0-22 16,0 22-16,-21 0 0,0 0 16,-21 21-16,0 0 15,-21 0-15,21 21 0,-1-21 0,22 21 16,-21 0-16,21 0 0,-21 22 15,21-22-15,0 0 0,0 21 0,0-20 16,21-1-16,0 0 0,1 21 0,-1-21 16,0 1-16,0-1 15,0 0-15,0 0 0,-21 0 16,22-21-16,-22 21 0,0 1 16,0-1-16,-22-21 15,1 0-15,0 0 16,0 0-16,0 0 0,0 0 15,-1 0-15,1 0 0,0 0 0,-21 0 16,21 0-16,-22 0 0,1 0 0,0 0 16,-22 0-16</inkml:trace>
  <inkml:trace contextRef="#ctx0" brushRef="#br0" timeOffset="81782.89">3746 17272 0,'0'0'0,"22"-21"32,-22 0-32,21 0 0,-21-1 15,0 1-15,0 0 0,0 0 16,0 0-16,-21 0 0,-1-22 0,1 22 16,0 0-16,-21 0 0,-1 0 15,22-1-15,-21 1 0,0 21 16,-1 0-16,1 0 0,21 0 15,-22 0-15,22 21 0,0 22 0,0-22 16,0 0-16,0 21 0,21-20 16,0 20-16,0-21 0,0 0 0,0 0 15,0 1-15,0-1 0,21-21 16,0 0-16,0 0 0,0 0 0,22 0 16,-22 0-16,21 0 15,0 0-15,-20-21 0,20 21 0,0-22 16,1 1-16,-22 0 0,21 0 0,-21 0 15,0 0-15,1-1 0,-1 1 16,-21 0-16,0 0 16,0 42-1,-21 0-15,21 0 16,-22 1-16,1 20 0,0-21 0,21 21 16,0 1-16,0-22 0,0 21 15,-21 1-15,21-1 0,0 0 0,0 1 16,0-1-16,0 0 0,0 1 15,0-1-15,0-21 0,0 21 0,0-20 16,0-1-16,0 0 0,0 0 16,-21-21-16,0 0 15,-1 0-15,1 0 16,0-21-16,0 21 0,0-21 0,-22 0 16,22-1-16,0 1 0,0 21 15,0-21-15,0 0 0,-1 0 16,22 0-16,0-1 15,0 1 1,22 0-16,-1 21 0,0-21 16,0 21-16</inkml:trace>
  <inkml:trace contextRef="#ctx0" brushRef="#br0" timeOffset="81970.78">4318 17336 0,'0'0'15,"21"0"-15,0 0 0,-21-22 16,21 22 31,1-21-31,-1 21-16,-21-21 0,21 21 15,21-21-15</inkml:trace>
  <inkml:trace contextRef="#ctx0" brushRef="#br0" timeOffset="83534.89">6117 16743 0,'-21'0'0,"42"0"0,-84 0 0,41 0 15,1 0-15,0 0 0,0 0 16,21 21 0,0 0-16,0 0 15,0 1-15,0-1 0,21-21 16,0 21-16,0-21 15,1 0-15,-1 0 0,0 0 0,0-21 16,21 21-16,-20-21 0,-1-1 16,21 1-16,-21 0 0,0 0 0,22 0 15,-22 0-15,0-22 0,0 22 16,-21 0-16,0 0 0,0 0 16,0-22-16,0 22 0,0 0 15,-21 21-15,0 0 16,0 0-16,0 21 15,21 0-15,0 22 0,0-22 16,0 21-16,0 22 0,0-22 0,0 21 16,0-20-16,0 20 0,0-20 15,0 20-15,0-21 0,0 1 16,0-1-16,0 0 0,0 1 0,0-22 16,0 21-16,0-21 0,0 1 15,0-1-15,0 0 0,0 0 16,-22-21-16,1 0 15,0 0-15,0-21 16,0 0-16,0 0 0,-1-1 0,1 1 16,0-21-16,0 21 0,0-22 15,0 1-15,-1 21 0,1-21 0,0 20 16,0 1-16,0 0 0,21 42 31,0 0-31,0 1 16,0 20-16,0-21 0,0 21 0,0-20 15,21-1-15,0 21 0,0-21 16,0 0-16,1 22 0,-1-22 16,21 0-16,-21-21 0,22 21 15,-1 0-15,-21-21 0,21 0 0,1 0 16,-1 0-16,0 0 0,-20-21 16,20 0-16,0 0 0,1 21 0,-1-42 15,0 20-15,1 1 0,-1-21 16,-21 21-16,21-22 0,-20 1 0,-22 0 15,0-1-15,0 1 0,0 0 16,0 21-16,0-22 0,0 22 0,0 0 16,-22 21-16,1 0 15,0 0-15,0 21 0,21 0 16,-21 0-16,0 1 0,-1 20 16,22-21-16,0 21 0,-21 1 15,21-22-15,0 21 0,0-21 0,0 1 16,0 20-16,21-21 0,1 0 15,-1 0-15,0-21 0,0 22 0,21-22 16,-20 0-16,20 0 0,0 0 16,1 0-16,-22 0 0,21 0 0,0-22 15,1 1-15,-1 0 0,-21 0 16,22 0-16,-22 0 0,21-1 16,-21-20-16,0 21 0,-21-21 15,0 20-15,0 1 0,0 0 0,0 0 16,-21 21-1,0 0-15,0 21 0,21 0 16,-21 0-16,21 1 0,-21-1 0,21 0 16,0 0-16,0 0 0,0 0 15,0 1-15,0-1 0,21 0 16,0 0-16,0 0 16,0-21-16,-42 0 46,0-21-46,0 21 0,0-21 16,-1 21-16,1 0 0,0-21 16,0 21-1,0 0-15,21 21 16,0 0 0,0 0-16,21 0 0,21-21 15,-21 22-15,1-22 0,20 0 16,-21 21-16,21-21 0,1 0 0,-1 0 15,0 0-15,22 0 0,-22-21 16,22 21-16,-1-22 0,1 1 0,-22 0 16,22 0-16,-22 0 0,0 0 15,1-22-15,-22 1 0,21 21 16,-21-43-16,-21 22 0,0-22 0,21-41 16,-21 41-16,0 1 15,0 20-15,0-20 0,0 20 0,0 1 16,0 21-16,0 0 0,0 0 15,0 42-15,0 0 16,0 0-16,0 21 0,0 1 0,0-1 16,0 22-16,0-22 0,0 21 15,0 1-15,-21-1 0,21-20 0,-21 20 16,0-20-16,0-1 16,21 0-16,-21 1 0,21-22 0,-22 21 15,22-21-15,0 0 16,22-21-1,-1 0-15,0 0 0,0-21 16,-21 0-16,21 0 0,0 0 0,-21-22 16,0 1-16</inkml:trace>
  <inkml:trace contextRef="#ctx0" brushRef="#br0" timeOffset="83690.8">7662 16891 0,'-21'0'0,"42"0"0,-63 0 16,63 0 15,21 0-31,-20 0 0,20 0 0,0 0 16,1 0-16,-1 0 0,21 0 15,-20-21-15,-1 0 0,0 0 16,22-1-16,-22 22 0</inkml:trace>
  <inkml:trace contextRef="#ctx0" brushRef="#br0" timeOffset="84087.58">8826 16616 0,'0'0'15,"-21"0"-15,21-21 16,0 0-16,0-1 0,0 1 15,0 0-15,0 0 0,0 0 16,0 0-16,0-1 0,0 1 16,0 0-16,-21 21 15,0 0-15,0 0 0,0 0 16,-1 21-16,-20 0 0,21 22 16,-21-22-16,20 21 0,1 22 0,-21-22 15,21 22-15,0-22 0,-1 21 16,1 1-16,21-22 0,0 22 15,0-22-15,0 0 0,0 1 0,0-1 16,0-21-16,0 0 0,43 1 16,-22-1-16,21 0 0,106-21 15,-63 0-15,-22 0 0,1 0 16,21-21-16,-1 0 0,-20-1 16,20 1-16,-20-21 0,-1 21 0</inkml:trace>
  <inkml:trace contextRef="#ctx0" brushRef="#br0" timeOffset="85354.85">9631 16806 0,'0'-63'15,"-43"211"-15,86-233 0,-43-20 16,0 83-16,-21-41 0,-1 63 16,1-21-16,-21 21 0,21 0 0,0 0 15,-22 0-15,1 21 0,21 0 16,-22 0-16,1 22 0,0-22 0,-1 21 16,22 0-16,0 1 0,-21-1 15,21 0-15,21 1 0,0-1 0,0-21 16,0 22-16,0-22 0,0 0 15,0 0-15,21 0 0,0 0 0,21-21 16,-21 0-16,22 0 0,-22 0 16,21 0-16,1 0 0,-22-21 0,21 0 15,0 0-15,-20 0 0,20 0 16,-21-22-16,0 1 0,0 0 16,1-1-16,-1 1 0,-21 0 0,21-1 15,-21 1-15,0 21 0,0 0 16,0-1-16,0 1 0,0 0 0,-21 42 31,0 0-31,21 1 0,-22-1 0,22 0 16,0 21-16,0-21 0,0 22 15,0-1-15,0-21 0,0 22 0,0-22 16,0 21-16,0-21 0,0 0 16,22 1-16,-1-22 0,0 21 15,0-21-15,0 0 0,0 0 0,22 0 16,-22 0-16,21 0 0,1-21 15,-1 21-15,0-22 0,1 1 0,-1 0 16,0-21-16,1 21 0,-22-22 16,21 1-16,-21 0 0,-21 20 0,0-20 15,0 21-15,0 0 0,0 0 16,0-1-16,-21 22 0,0 0 16,0 0-16,0 22 0,-1-1 15,1 0-15,21 21 0,0-21 0,0 1 16,0 20-16,0-21 0,0 21 15,0-20-15,0-1 0,21 21 0,1-21 16,-1 0-16,-21 1 0,21-22 16,0 21-16,0 0 0,0-21 15,-21 21-15,0-42 32,-21 0-32,0 21 15,0-21-15,0-1 0,0 22 16,-1-21-16,1 0 0,0 0 0,0 21 15,21-21-15,-21 21 16,21 21 0,0 0-1,21-21-15,0 21 0,0 0 0,0-21 16,1 22-16,20-1 0,0-21 16,-21 0-16,22 21 0,-1-21 15,0 0-15,1 0 0,-1 0 16,0 0-16,22 0 0,-22 0 0,22-21 15,-22 0-15,0 21 0,1-22 16,-1-20-16,0 21 0,-20 0 0,20-22 16,-21 22-16,0-21 0,0 0 0,1-1 15,-1 1-15,-21 0 0,0 20 16,0 1-16,0-21 0,0 21 16,-21 21-16,-1 0 0,1 0 15,0 0-15,0 0 16,21 21-16,0 0 0,-21 21 15,0-20-15,21-1 0,-22 21 0,22-21 16,0 22-16,0-1 0,0-21 0,0 21 16,0-20-16,0-1 0,0 21 15,22-21-15,-1 0 0,0-21 0,0 22 16,0-1-16,0-21 0,22 0 16,-1 0-16,0 0 0,-20 0 0,41 0 15,-21 0-15,1-21 0,-22-1 16,64-20-16,-43 0 0,0 21 15,1-22-15,-22 1 16,21 0-16,-21-1 0,0 1 0,1 0 16,-1 20-16,0-20 0,-21 21 0,0-21 15,0 20-15,0 1 16,-21 21-16,0 0 0,-1 0 0,1 0 16,0 21-16,0 1 0,21-1 15,0 0-15,0 0 0,0 21 0,0 1 16,0-22-16,21 21 0,0-21 15,-21 22-15,0-1 0,21-21 0,-21 0 16,0 22-16,0-22 0,0 0 16,0 0-16,0 0 0,-21-21 15,0 0-15,0 0 16,-21 0-16,20 0 16,-20 0-16,21 0 0,-43 0 15,22 0-15,-43 0 0,22 0 16</inkml:trace>
  <inkml:trace contextRef="#ctx0" brushRef="#br0" timeOffset="86220.36">3831 18076 0,'0'0'0,"0"-21"0,-21 42 47,0-21-32,0 22 1,21-44 46,21 22-62,-21-21 16,21 21 0,-21-21-1,0 0 16,0 0 1,0 0-1,0 42 16,0 0-47,0 0 15,0 0-15,0 0 16,0 1-16,0-1 0,0 0 16,0 0-16,0 0 0,0 0 15,0 22-15,0-22 0,0 0 0,0 0 16,0 0-16,0 1 0,0-1 16</inkml:trace>
  <inkml:trace contextRef="#ctx0" brushRef="#br0" timeOffset="86970.92">4233 17992 0,'0'0'0,"21"-21"31,-42 21-15,0 0-1,0 21-15,21 0 0,-21-21 16,21 21-16,0 0 0,-21 0 0,21 1 16,0 20-16,0-21 0,-22 0 15,22 22-15,0-22 0,0 21 0,0-21 16,0 0-16,0 1 0,0-1 15,22 0-15,-1-21 0,0 0 16,0 0-16,0 0 0,0 0 16,1 0-16,-1-21 0,0 21 15,0-21-15,0-1 0,0 1 16,1-21-16,-1 21 0,-21 0 0,0-1 16,0 1-16,0-21 15,0 21-15,0-22 0,-21 22 0,-1 0 16,1 0-16,-21-21 0,21 42 15,0-22-15,-1 22 0,1-21 0,0 21 16,0 0-16,21 21 16,-21 1-16,21-1 0,0 0 15,0 21-15,0-21 0,0 1 16,0-1-16,0 0 0,21 0 16,0 0-16,0-21 15,0 0-15</inkml:trace>
  <inkml:trace contextRef="#ctx0" brushRef="#br0" timeOffset="87270.76">4847 18119 0,'0'0'16,"0"21"-16,0 0 0,0 0 15,21-21 16,0 0-31,1 0 16,-22-21-16,21 21 16,-21-21-16,0 0 0,0 0 15,-21-1 1,-1 22-16,1 0 16,0 0-16,0 0 15,0 22-15,0-22 0,21 21 16,0 0-16,0 0 0,21 0 15,0-21 1,0 0-16,0 0 0</inkml:trace>
  <inkml:trace contextRef="#ctx0" brushRef="#br0" timeOffset="88147.21">6625 17822 0,'0'-21'0,"-21"0"16,21 0-1,0 0-15,0 0 16,-21 21-1,0 0-15,21 21 16,0 0-16,-22 21 0,22 1 16,0-22-16,0 21 0,0 22 0,0-22 15,0 0-15,0 1 0,0-1 16,0 0-16,0-21 0,0 22 16,-21-1-16,21-21 0,0 0 0,0 1 15,0-1-15,0 0 0,0-42 31,0 0-15,21-1-16,-21 1 0</inkml:trace>
  <inkml:trace contextRef="#ctx0" brushRef="#br0" timeOffset="88531.3">6540 17971 0,'0'0'0,"0"-22"15,0-20-15,0-170 16,0 191-16,22-21 15,-1 21-15,0 0 0,21-1 0,-21 22 16,22 0-16,-22 22 0,21-1 16,1 0-16,-1 21 0,0 1 15,1 20-15,-1-21 0,-21 1 16,21 20-16,-20-20 0,-1-1 16,0 43-16,-21-43 0,0 0 15,0 1-15,0-1 0,0-21 16,0 0-16,0 0 0,-21-21 15,21-21 1,0 0-16,0-21 0,0 21 16,0-1-16,0-20 0,0 0 15,0-1-15,0 1 0,0-21 16,21 20-16,0-20 0,-21 20 16,21-20-16,0 21 0,1-22 0,-1 43 15,-21-21-15,21 20 0,0 1 16,0 21-16,0 0 0,1 0 15,-22 21-15,21 1 0,0-1 0,-21 21 16,21-21-16,0 0 0,-21 22 16,0-1-16</inkml:trace>
  <inkml:trace contextRef="#ctx0" brushRef="#br0" timeOffset="89359.6">7556 18076 0,'0'0'15,"0"22"-15,0-1 0,22-21 0,-22 21 16,21-21-16,0 0 15,0 0 1,-21-21-16,21 21 16,-21-21-16,21-1 0,1 1 15,-22 0-15,21 0 0,-21 0 16,0-22-16,0 22 0,0 0 16,0 0-16,-21 0 0,-1 21 15,1-21-15,0 21 0,0 0 0,0 0 16,0 21-16,-1 0 15,1 0-15,0 0 0,21 0 0,-21 22 16,21-22-16,0 21 0,0-21 16,0 1-16,0 20 0,0-21 15,0 0-15,21 0 0,0-21 16,0 0-16,1 0 0,-1 0 16,21 0-16,0 0 0,-20 0 15,20 0-15,0 0 0,1-21 16,20 0-16,-21 21 0,1-21 0,-22 0 15,21 0-15,-21-22 0,1 22 16,-1 0-16,0 0 0,-21 0 0,0-1 16,0 1-16,0 0 0,-21 42 31,21 0-15,-21 22-16,21-22 0,0 0 15,0 0-15,0 0 0,0 1 0,0-1 16,0 0-16,0 0 0,0 0 15,21-21 1,0 0-16,0 0 0,0 0 16,0 0-16,1-21 0,-1 0 0,21 21 15,-21-21-15,0 0 0,22-43 16,-43 43-16,21 0 0,0-22 16,-21 22-16,0 0 0,0 0 15,0 0-15,0 0 0,0 42 31,0 0-31,0 0 16,0 21-16,0-20 0,0-1 0,0 0 16,0 0-16,0 0 0,21 0 15,0 1-15,-21-1 0,22-21 0,-1 0 16,0 0-16,21 0 0,-21 0 16,1 0-16,20 0 0,0 0 15,-21-21-15,1-1 0,20 1 0,-21 0 16,0 0-16,-21 0 0,0-22 15,0 22-15,0-21 0,0-22 16,0 22-16,-21 21 0,0-21 16,0 20-16,0 22 0,-1 0 0,1 0 15,0 0 1,0 0-16,0 22 0,21-1 16,0 0-16,0 0 15,0 0-15,21-21 0,0 21 0,0-21 16,22 0-16</inkml:trace>
  <inkml:trace contextRef="#ctx0" brushRef="#br0" timeOffset="89604.72">9229 17674 0,'0'0'0,"0"-21"0,0 0 0,-22 21 16,1 0-1,0 21 1,21 0-16,0 0 0,-21 22 0,0-1 15,21 0-15,-21 1 0,21-1 16,0 0-16,-22-20 0,22 20 0,-21 0 16,21-21-16,0 1 0,0 20 15,0-21-15,0 0 16,0 0-16,21-21 0,1 0 16,-1 0-16,-21-21 15,21 0-15,-21 0 0</inkml:trace>
  <inkml:trace contextRef="#ctx0" brushRef="#br0" timeOffset="90095.31">9080 17971 0,'-21'-22'0,"42"44"0,-63-86 0,21 22 16,0 21-16,0-22 0,-1 1 0,22 0 15,0-1-15,0 1 0,0 0 16,22-1-16,20-20 0,-21 42 16,21-1-16,-20 1 0,20 21 15,-21 0-15,21 0 0,-20 21 0,20 22 16,-21-22-16,21 21 0,-20 1 15,-1-1-15,0 21 0,0-20 0,0-1 16,0 0-16,-21 1 0,0-1 16,0 0-16,0 1 0,0-22 15,0 0-15,0 0 0,0 0 16,0 1-16,0-44 31,0 1-15,0-21-16,0 21 0,22 0 15,-1-22-15,0 1 0,0 0 16,0-1-16,0-20 0,22 20 0,-22-20 16,21 21-16,-21-22 0,22 22 15,-22 21-15,21-1 0,1 1 0,-22 21 16,0 0-16,0 0 16,0 21-16,-21 22 0,0-22 0,0 21 15,0 22-15,0-22 0,0 0 16,0 1-16,0-1 0,-21 0 0,0 1 15,0-1-15,0-21 0,21 22 16,0-22-16,-22 0 0,22 0 0,-21-21 16,21 21-16,21-21 47,1-21-47,20 0 0,-21 0 15,21 0-15</inkml:trace>
  <inkml:trace contextRef="#ctx0" brushRef="#br0" timeOffset="91095.54">10435 17907 0,'64'0'31,"-43"0"-31,-21-21 0,21 0 16,-21 0-16,0-1 0,0 1 15,0-21-15,0 21 0,0-22 0,-21 22 16,0 0-16,-22 0 16,22 0-16,0 21 0,-21 0 0,-1 0 15,22 0-15,-21 21 0,-1 0 16,1 0-16,0 0 0,-1 22 0,1-1 15,-21 22-15,41-22 16,1 0-16,0 1 0,0-22 0,21 21 16,0-21-16,0 0 0,0 1 15,0-1-15,21-21 0,0 21 16,0-21-16,22 0 0,-1 0 0,-21 0 16,22 0-16,-1 0 0,0-21 15,1 0-15,-1-1 0,0 22 16,-21-21-16,22-21 0,-22 21 15,0 0-15,-21-22 0,21 22 0,-21-21 16,0-1-16,0 1 0,0 21 16,0-21-16,0 20 0,0 1 15,0 42 1,0 1-16,0-1 16,0 0-16,0 21 0,0-21 0,0 1 15,0 20-15,21-21 0,-21 0 16,22 0-16,-1 1 0,0-1 0,0 0 15,0 0-15,22-21 0,-22 0 16,21 0-16,0 0 0,1 0 16,-1 0-16,22 0 0,-22-21 15,0 0-15,1 21 0,-1-21 0,-21-1 16,21-20-16,-20 21 0,-1 0 16,0-22-16,-21 1 0,0 0 15,0 21-15,0-22 0,0 1 0,0 21 16,0 0-16,0-1 0,0 44 15,0-1 1,0 0-16,-21 21 0,21-21 16,0 22-16,0-22 0,0 21 0,0 1 15,0-22-15,0 21 0,0-21 16,0 0-16,0 1 0,0-1 0,0 0 16,-21 0-1,-1-21 1,22-21-1,0 0-15,0 0 0,0-1 16,0-20-16,0 21 0,22-21 16,-1-1-16,21 1 0,-21 0 0,22-1 15,-22 1-15,21 0 0,0-1 16,1 22-16,-1 0 0,0 0 16,-20 21-16,20 0 0,-21 21 15,21 0-15,-20 0 0,-1 22 0,-21-22 16,0 21-16,21 0 0,-21 1 15,0-22-15,0 21 0,0 1 0,0-22 16,0 0-16,0 21 0,0-21 16,-21-21-16,21 22 0,-21-1 0,42-21 47,0-21-32,0-1-15</inkml:trace>
  <inkml:trace contextRef="#ctx0" brushRef="#br0" timeOffset="91263.33">12001 17886 0,'0'0'0,"0"21"0,0-42 78,0 0-62</inkml:trace>
  <inkml:trace contextRef="#ctx0" brushRef="#br0" timeOffset="160434.47">17314 13631 0,'0'0'0,"0"22"16,21-1 109,1-21-109</inkml:trace>
  <inkml:trace contextRef="#ctx0" brushRef="#br0" timeOffset="160828.04">17378 13610 0,'-43'-63'125,"86"190"-125,-86-233 0,86 148 0,-64-42 0,21 43 16,0-1-16,0 0 0,0 22 0,0-22 15,0 0-15,0 1 0,0-1 16,0 0-16,-22-20 0,22 20 0,0-21 15,-21 0-15,0 0 0,21 1 16,-21-1-16,21 0 0,0 0 0,-21-21 16,0 21-16,-1-21 15,22-21 17</inkml:trace>
  <inkml:trace contextRef="#ctx0" brushRef="#br0" timeOffset="161154.26">17695 13653 0,'0'0'16,"0"-22"-16,0 1 0,0 0 0,0 0 16,0 0-16,0 0 15,0 42 16,0 0-31,0 0 16,0 21-16,0-20 0,0 20 16,0 0-16,0 1 0,0-1 0,0 0 15,0 1-15,0 20 0,0-42 16,0 22-16,0-22 0,0 0 16,0 0-16,0 0 0,0 0 0,0 1 15,-21-1-15,0-21 16,21-21 31</inkml:trace>
  <inkml:trace contextRef="#ctx0" brushRef="#br0" timeOffset="161387.29">18034 13907 0,'0'0'0,"21"0"32,0 0 61,22-22-77</inkml:trace>
  <inkml:trace contextRef="#ctx0" brushRef="#br0" timeOffset="162659.47">19558 13885 0,'0'0'0,"21"0"0,0 0 15,0 0 1,1-21-16,-1 0 0,0 0 15,0 0-15,-21 0 16,21-1-16,-21 1 0,0 0 16,0 0-16,0 0 0,0 0 15,0-1-15,-21 1 0,0 0 0,0 0 16,-22 21-16,22 0 0,-21 0 16,0 0-16,-1 0 0,1 21 15,0 0-15,-1 0 0,1 1 0,21 20 16,-22-21-16,22 21 0,-21 1 0,21-1 15,0-21-15,21 22 0,0-1 16,-22 0-16,22-21 0,0 22 0,0-22 16,0 0-16,0 0 0,0 0 15,22 1-15,-1-22 0,0 21 0,21-21 16,-21 0-16,22 0 0,-1 0 0,22 0 16,-22-21-16,0 21 15,-21-22-15,22 1 0,-22 0 16,21 0-16,-21-21 0,22 20 0,-22-20 15,0-21-15,0 20 0,0-20 16,1-1-16,-1 22 0,-21-22 0,0 1 16,21-1-16,-21 22 0,21-21 15,-21 20-15,0 1 0,0 0 0,0 20 16,0 1-16,0-21 0,0 21 16,-21 21-1,0 0-15,21 21 0,-21 0 0,21 0 16,-22 0-16,1 22 0,21-1 15,0 0-15,0 22 0,-21-1 16,21-20-16,0 20 0,-21 1 0,21-1 16,0 1-16,0-22 0,0 0 15,0 1-15,0-1 0,0 0 0,0-20 16,21-1-16,0 0 0,0 0 16,1 0-16,-1-21 0,0 0 0,21 21 15,-21-21-15,22 0 0,-22 0 16,0-21-16,21 0 0,-20 21 15,62-42-15,-63-1 0,22 22 16,-22-21-16,21 21 0,-21-22 0,1 1 16,-1 21-16,0-21 0,0 20 15,-21 1-15,0 0 0,0 0 0,0 0 16,-21 42 15,0 0-31,0 21 0,21-20 0,-22-1 16,1 21-16,0-21 0,21 22 15,-21-1-15,21-21 0,0 0 0,0 22 16,0-22-16,0 0 0,0 0 16,21 0-16,0 0 0,0-21 0,22 22 15,-22-22-15,0 0 0,21 0 0,-20 0 16,20 0-16,0 0 0,-21 0 16,22 0-16,-22-22 0,21 1 0,-21 21 15,22-21-15,-22 0 0,-21-21 0,21 20 16,-21-20-16,0 21 15,0-21-15,0-1 0,0 1 0,0 0 16,-21-1-16,0 22 0,0-21 0,-22 21 16,22-1-16,-21 22 0,21-21 15,-1 21-15,-41 0 0,21 0 16,20 21-16,1-21 0,-21 22 16,21-1-16,0 42 0,-1-42 15,22 22-15,-21-22 0,21 21 0,0-21 16,0 1-16,0-1 15,21 0-15,1 0 0,-1 0 0,0 0 16,21-21-16,-21 0 0,22 0 16,-1 0-16,0 0 0</inkml:trace>
  <inkml:trace contextRef="#ctx0" brushRef="#br0" timeOffset="164658.81">21145 13758 0,'22'-21'16,"-44"42"-16,44-63 0,-22 21 0,0 0 15,0 0-15,0-1 0,0 1 0,0 0 16,-22 21-16,1 0 16,0 0-16,0 21 15,0 0-15,21 1 0,-21-1 0,21 21 16,-22-21-16,22 22 0,0-1 16,-21-21-16,21 21 0,0 1 15,0-22-15,0 21 0,0-21 16,0 1-16,0-1 0,0 0 0,21 0 15,-21 0-15,22 0 0,-1-21 0,0 0 16,0 22-16,0-22 0,22 0 0,-22 0 16,0 0-16,21 0 0,-21 0 15,22-22-15,-22 22 0,0-21 0,43-21 16,-43 21-16,0-22 0,21 22 16,-42-21-16,21 21 0,1-22 15,-22 22-15,21-21 0,-21 21 0,0 0 16,0-1-16,0 1 0,-21 21 31,-1 0-31,22 21 16,-21 1-16,21-1 0,-21 0 15,21 0-15,0 21 0,0-20 0,0-1 16,0 0-16,0 0 0,0 0 0,0 0 16,0 1-16,0-1 0,21 0 15,0-21-15,1 21 0,-1-21 16,0 0-16,21 0 0,-21 0 0,1 0 15,20 0-15,-21 0 0,21 0 16,-20 0-16,-1 0 0,21-21 0,-21 0 0,0 0 16,1-1-16,-1 1 15,0 0-15,0-21 0,0 21 0,0-22 16,-21 22-16,0 0 0,0 0 0,0 0 16,0-1-16,0 1 0,0 42 31,-21 1-16,21-1-15,-21 0 0,21 0 0,0 0 16,0 22-16,0-22 0,0 0 0,0 0 16,0 0-16,0 0 0,21 1 15,0-22-15,1 21 0,-22 0 0,21-21 16,0 0-16,0 0 0,0 0 16,22 0-16,-22 0 0,0 0 15,0 0-15,0 0 0,22-21 16,-22 0-16,0-1 0,0 1 15,0 0-15,0 0 0,-21 0 16,0-22-16,0 22 0,0 0 0,0 0 0,0 0 16,0 0-16,0-1 0,0 44 31,0-1-31,-21-21 0,21 21 16,-21 21-16,21-21 0,0 1 15,0-1-15,0 0 0,-21 0 0,0 21 16,21-20-16,0-1 15,0 0-15,0 0 16,0 0 0,-21-21-16,21-21 31,0 0-31,0 0 0,0 0 16,0-1-16,0 1 0,0 0 15,21 0-15,0 0 0,-21 0 0,21-1 16,0-20-16,-21 21 0,21 0 15,1 21-15,-22-21 0,21 21 16,0 0-16,0 0 0,0 21 16,-21 0-1,21 0-15,-21 0 0,22 0 0,-22 1 16,0-1-16,21 0 0,-21 0 0,21 0 16,-21 0-16,0 1 0,0-1 15,21 0-15,0 0 0,-21 0 16,21-21-16,1 0 15,-1 0-15,0 0 16,0-21-16,-21 0 16,21 0-16,0 0 0,1-1 15,-22 1-15,21 0 0,0-21 0,0 21 16,0-22-16,0 22 0,1 0 16,-1-21-16,21-1 15,-42 22-15,21 21 16,0 0-16,-21 21 15,0 0-15,0 22 16,0-22-16,0 0 0,0 0 0,0 22 16,0-22-16,0 0 0,0 0 15,0 0-15,0 0 0,0 1 0,0-1 16,22 0-16,-1 0 0,0 0 16,0-21-16,0 0 0,0 0 15,22 0-15,-22 0 0,0 0 0,0 0 16,22 0-16,-22 0 0,0-21 15,0 0-15,0 21 0,-21-21 16,21-22-16,1 22 0,-22 0 0,0 0 16,0-21-16,0 20 0,0 1 15,0 0-15,-22-21 0,1 42 16,0 0-16,0 0 16,0 0-16,0 21 0,21 0 15,0 0-15,0 0 0,0 22 0,0-22 16,0 0-16,0 0 15,0 0-15,0 1 0,0-1 0,21 0 16,0 0-16,0 0 0,0-21 16,0 0-16,1 0 0,-1 0 15,0 0-15,0 0 0,0 0 0,0 0 16,1 0-16,-1-21 16,0 0-16,0 21 0,-21-21 0,42-43 15,-42 43-15,0 0 0,0 0 16,22 0-16,-22-1 0,0 1 15,0 0-15,0 42 32,0 0-32,0 1 0,0-1 15,0 0-15,0 0 16,0 0-16,0 0 0,0 1 16,0-1-16,0 0 0,21-21 15,0 0 1,0 0-16,0 0 15,0 0-15,1 0 0,-22-21 0,21 0 16,0 21-16,0-22 0,0 1 0,0-21 16,1 21-16,-1-22 0,-21 22 15,21-21-15,0 0 0,0 20 0,-21-20 16,0 21-16,21 0 0,-21 0 16,0 42-1,0 0-15,0 0 16,-21 0-16,0 0 0,21 22 15,0-22-15,0 0 0,-21 21 0,21-20 16,0-1-16,0 0 0,0 0 16,0 0-16,0 0 0,0 1 0,0-1 15,0 0 1,21-21-16,0 0 16,0 0-1,1-21-15,-22 0 16,0-1-16,0 1 15,21 0-15,-21 0 0,21-21 0,-21-1 16,0 22-16,0-42 0,21 20 16,0 1-16</inkml:trace>
  <inkml:trace contextRef="#ctx0" brushRef="#br0" timeOffset="164882.24">24342 13208 0,'0'0'15,"0"21"1,0 0-16,-22 1 0,1-1 15,0 21-15,21-21 0,-21 43 0,21-22 16,0 0-16,0 22 0,0-22 16,0 22-16,-21-22 0,21 22 0,0-22 15,0 0-15,0-21 0,0 22 16,0-22-16,0 0 0,0 21 16,0-20-16,0-1 0,0-42 46,0-1-46</inkml:trace>
  <inkml:trace contextRef="#ctx0" brushRef="#br0" timeOffset="165083.26">24066 13504 0,'0'0'0,"22"0"46,-1 0-46,0 0 0,0-21 16,21 21-16,-20 0 0,20 0 0,-21-21 16,0 21-16,22 0 0,-22 0 15,0 0-15,0 0 0,0-21 0,-21 0 32</inkml:trace>
  <inkml:trace contextRef="#ctx0" brushRef="#br0" timeOffset="165739.26">20108 12192 0,'0'0'0,"-21"0"0,0 0 15,0 0-15,0 21 16,-1 0-16,22 1 16,-21-22-16,21 21 0,0 0 15,0 0-15,0 0 0,0 0 16,21-21-16,1 0 16,-1 0-16,0 0 0,0 0 15,21 0-15,-20-21 0,20 0 0,-21 0 16,21 0-16,1 0 15,-1-22-15,-21 22 0,0-21 16,1 21-16,-22-1 0,0 1 0,0 0 16,0 0-16,0 0 0,0 0 15,0-1-15,-22 22 16,22 22-16,0-1 0,-21 0 16,0 21-16,21 1 0,-21-1 15,21 21-15,0-20 0,0 20 0,-21-20 16,21 20-16,-21-21 0,21 1 0,0-1 15,-22 0-15,22 1 0,0-1 0,0 0 16,-21-20-16,21 20 16,-21-21-16,21 0 0,-21 0 0,21 1 15,-21-22-15,0 0 0,-1 0 16,1 0-16,0 0 0,0-22 16,21 1-16,-21 0 0,21 0 15,-21-64-15,21 64 16,0-21-16,0-1 0</inkml:trace>
  <inkml:trace contextRef="#ctx0" brushRef="#br0" timeOffset="166274.26">20320 12531 0,'21'21'0,"-42"-42"0,63 63 0,-21-42 15,1 21-15,-1-21 16,0 0-16,0 0 0,0 0 0,0 0 15,1 0-15,-1 0 0,0-21 0,0 21 16,0-21-16,0 0 0,1 0 16,-1 21-16,-21-22 0,21 1 0,-21 0 15,0 0-15,0 0 0,0 0 16,-21 21-16,0 0 16,-1 0-16,1 21 0,0-21 0,0 21 15,21 0-15,-21 0 0,0 22 16,-1-22-16,22 21 0,0-21 15,-21 0-15,21 22 0,-21-22 0,21 21 16,0-21-16,0 1 0,0-1 16,0 0-16,21 0 0,0-21 0,1 0 15,-1 21-15,0-21 0,21 0 16,-21 0-16,22 0 0,-1-21 0,-21 21 16,22-21-16,-1 0 0,0 0 0,-21-22 15,22 22-15,-22 0 16,21-21-16,-21 20 0,1-20 0,-22 21 15,0 0-15,0 0 0,0-1 0,0 1 16,-22 21 0,1 0-16,0 21 15,0 1-15,21-1 0,-21 0 16,21 21-16,0-21 0,0 1 0,0 20 16,0-21-16,0 0 0,0 0 15,0 22-15,0-22 0,0 0 16,0 0-16,21-21 31,0-21-31</inkml:trace>
  <inkml:trace contextRef="#ctx0" brushRef="#br0" timeOffset="166511.13">21357 12171 0,'0'0'0,"0"-42"0,21-1 16,-21 22-16,21 0 0,-21 0 15,0 42 1,0 21-16,0-21 0,0 22 16,0 20-16,-21-20 0,0-1 0,0 0 15,21 22-15,-21-22 0,0 0 16,-1 1-16,22-22 0,0 21 0,-21 1 16,21-22-16,-21 0 0,21 0 15,0 0-15,0 0 0,0 1 0,21-22 16,0 0-1,-21-22-15,22 1 16</inkml:trace>
  <inkml:trace contextRef="#ctx0" brushRef="#br0" timeOffset="166699.99">21103 12361 0,'0'0'0,"-21"0"16,42 0-1,0 0-15,0 0 16,1 0-16,20 0 0,-21 0 0,21 0 16,1 0-16,20 0 0,-20 0 15,20 0-15,1 0 0,-22-21 0,85-21 16,-64 42-16,1-21 16</inkml:trace>
  <inkml:trace contextRef="#ctx0" brushRef="#br0" timeOffset="166945.23">22267 12044 0,'0'0'0,"-21"0"32,0 0-32,0 0 0,0 0 15,-1 0-15,1 21 0,0 0 0,0 0 16,-21 1-16,20 20 16,1 0-16,-21-21 0,21 22 0,0-1 15,-1 0-15,1-20 0,0 20 16,0 0-16,21-21 0,0 43 15,0-43-15,0 0 0,0 0 0,21 1 16,0-1-16,0 0 0,22 0 16,-22-21-16,21 21 0,1-21 0,-1 0 15,0 0-15,1 0 0,20 0 16,-21 0-16,22-21 0</inkml:trace>
  <inkml:trace contextRef="#ctx0" brushRef="#br0" timeOffset="167890.58">22796 12404 0,'0'-21'0,"0"42"0,0-64 0,0 22 0,0 0 16,0 0-16,-21 0 0,0 21 16,0 0-16,-21 0 0,20 0 15,1 21-15,-21 0 0,21 0 16,0 0-16,-1 1 0,1-1 0,-21 21 16,21-21-16,21 22 0,-21-22 15,21 0-15,-22 21 0,22-21 0,0 1 16,0-1-16,0 0 0,0 0 15,0 0-15,22 0 0,-1-21 16,0 0-16,0 0 16,0 0-16,0 0 0,1-21 0,-1 0 15,21 0-15,-21 0 0,22-22 16,-22 1-16,0 21 0,0-21 16,0-1-16,0 22 0,-21-21 15,0 21-15,22-1 0,-22 1 0,0 42 31,0 1-31,0-1 16,0 0-16,0 21 0,-22-21 0,22 1 16,0-1-16,0 21 0,0-21 15,0 0-15,0 1 0,0-1 0,0 0 16,0 0-16,22-21 0,20 21 16,-21-21-16,21 0 0,-20 0 15,20 0-15,-21 0 0,21 0 0,-20 0 16,20-21-16,-21 0 0,0 0 15,22 0-15,-22-1 0,21-20 16,-21 0-16,-21 21 0,0-1 0,21 1 16,-21 0-16,0 0 0,0 42 31,0 0-15,0 0-16,0 1 0,0-1 0,0 0 15,0 0-15,0 0 0,0 0 16,0 1-16,0-1 0,-21 0 15,21 0-15,0 0 0,-21-21 16,0 0 0,0 0-1,21-21 1,0 0-16,0 0 0,0 0 16,0-1-16,0 1 0,0 0 15,0 42 16,21 0-15,-21 1-16,21-22 16,0 0-16,0 0 0,1 0 15,-22 21-15,42-21 0,-21 0 16,0 0-16,22 0 0,-1 0 0,-21 0 16,21-21-16,-20 21 0,-1-22 0,0 1 15,0 0-15,0 21 0,0-42 16,1 21-16,-22-1 0,0 1 0,0 0 15,0 0-15,0 0 0,0 0 16,-22 21 0,1 0-16,0 21 0,21 0 0,0 0 15,-21 0-15,0 0 0,21 22 16,0-22-16,0 0 0,0 0 16,-21 22-16,21-22 0,0 0 15,0 0-15,0 0 0,0 0 16,0 1-16</inkml:trace>
  <inkml:trace contextRef="#ctx0" brushRef="#br0" timeOffset="168246.33">21907 13060 0,'0'0'16,"-21"-21"-16,0 0 0,0 21 16,0 0-16,0 0 15,-1 21 1,1-21-16,21 42 15,-21-21-15,0 0 0,21 1 0,0-1 16,-21 0-16,0 21 0,-1-21 16,22 1-16,0-1 0,0 0 0,-21 0 15,21 0-15,0 0 0,21-21 47,1-21-47,-1 0 0,0 21 16,-21-21-16,21-21 0,0 20 15</inkml:trace>
  <inkml:trace contextRef="#ctx0" brushRef="#br0" timeOffset="168450.24">21802 13039 0,'0'-43'0,"0"149"0,0-233 15,0 191-15,0-149 0,21 85 16,0 0 0,-21 21-16,21 0 0,0 1 15,-21-1-15,0 0 0,21 0 16,1 21-16,-22-20 0,21-1 0,-21 21 15,0-21-15,21 0 0,-21 1 0,21-1 16,-21 0-16,0 0 0,0 0 16,0 0-16,0 1 0,-21-22 31,0 0-31,0 0 0</inkml:trace>
  <inkml:trace contextRef="#ctx0" brushRef="#br0" timeOffset="168638.72">21653 13208 0,'22'0'47,"-1"0"-47,0 0 0,0 0 0,0 0 16,22 0-16,-22-21 0,21 21 15,0 0-15,1 0 0,-1-21 0,0 0 16,1 21-16,-1-22 0,0 22 15,-20-21-15,20 0 0,-21 0 16,21 21-16</inkml:trace>
  <inkml:trace contextRef="#ctx0" brushRef="#br0" timeOffset="168815.52">22331 13018 0,'0'0'31,"0"21"-31,-21 0 0,-1 21 16,1-21-16,21 1 15,0-1-15,0 0 0,-21 21 0,21-21 16,0 1-16,-21-1 0,21 0 0,0 0 15,0 0-15,0 0 16,21-21 0,0 0-16,0-21 15,1 0 1</inkml:trace>
  <inkml:trace contextRef="#ctx0" brushRef="#br0" timeOffset="169067.24">22310 13018 0,'0'0'0,"0"-22"0,0 1 0,0 0 16,21 21 0,0 0-1,0 0-15,0 0 0,0 0 16,1 0-16,-1 21 0,0-21 16,-21 21-16,0 1 0,0-1 15,0 0-15,0 0 0,-21 0 16,0 0-16,-1-21 15,1 22-15,0-22 0,0 21 0,0-21 16,0 0-16,21 21 0,21-21 31,0 0-31,0 0 16,0 0-16</inkml:trace>
  <inkml:trace contextRef="#ctx0" brushRef="#br0" timeOffset="169306.46">23008 13018 0,'0'0'0,"0"21"31,-21 0-15,0 0-16,21 0 0,-21-21 15,21 21-15,0 1 0,-22-1 0,22 0 16,-21 0-16,21 0 0,0 0 15,0 1 1</inkml:trace>
  <inkml:trace contextRef="#ctx0" brushRef="#br0" timeOffset="169554.24">22669 13335 0,'-21'0'0,"42"0"0,-42 21 15,42 0 1,1-21-16,-1 0 16,0 0-16,0 0 0,0 0 0,22 0 15,-22 0-15,0 0 0,21-21 16,-21 21-16,1 0 15,20-21-15,-21 21 0,0-21 16,0 21-16,-21-21 0,22 21 0,-1-21 16,-21-1-16,0 1 15,0 0-15,0 0 0</inkml:trace>
  <inkml:trace contextRef="#ctx0" brushRef="#br0" timeOffset="169784.93">22712 12975 0,'0'0'0,"-21"0"0,42 0 32,0 0-17,0 0-15,0 0 16,0 0-16,1 0 0,-1 0 0,21 0 16,-21 0-16,0 0 15,1 0-15,-1 0 0,0 0 16,0 0-16,0 0 15,0 0-15</inkml:trace>
  <inkml:trace contextRef="#ctx0" brushRef="#br0" timeOffset="198332.77">14372 7557 0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55:10.5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3238 2159 0,'-21'0'94,"21"-21"-32,21 21-62</inkml:trace>
  <inkml:trace contextRef="#ctx0" brushRef="#br0" timeOffset="11153.6">3196 360 0,'0'-21'0,"0"0"15,0-1 1,0 1 0,-21 21 30,21 21-30,0 1-16,0-1 0,0 0 0,0 21 16,0-21-16,0 22 0,-21-1 15,21 0-15,0 1 0,0-1 0,-21 22 16,21-22-16,0 21 0,0 1 16,0-22-16,-22 22 0,22-22 15,-21 22-15,21-22 0,0 0 0,0 1 16,0-22-16,0 21 0,0-21 15,0 0-15,0 1 0,0-1 16,0 0-16,0-42 47,0 0-47,0-1 0,0 1 16,0 0-16,0-21 0</inkml:trace>
  <inkml:trace contextRef="#ctx0" brushRef="#br0" timeOffset="11852.2">3069 487 0,'0'0'0,"-42"-64"16,42 43-16,0 0 15,0 0 1,0 0-16,0 0 0,0-1 0,0 1 16,21 0-16,0 0 0,0 0 0,0 0 15,1 21-15,-1-22 0,0 1 16,42 21-16,-41-21 15,20 21-15,0 0 0,-21 0 16,22 0-16,-1 21 0,22 0 0,-22 1 16,0-1-16,-21 21 0,22 0 15,-22 1-15,0-1 0,0 0 0,-21 1 16,0-1-16,0 22 0,-21-22 16,0 0-16,0 1 0,-22-1 0,22 0 15,-21 1-15,0-1 16,-1 0-16,1-21 0,0 22 0,20-22 0,-20 0 15,0 0-15,21 0 0,-1 1 16,-20-22-16,21 0 0,0 0 16,0 0-16,-1 0 15,1 0-15,21-22 0,-21 22 0,21-21 16,0 0-16,0 0 0,0 0 16,0 0-16,0-1 0,0 1 15,0 0-15,21 21 0,0 0 16,1 0-16,-1 0 0,0 0 15,0 21-15,-21 0 16,21 1-16,0-1 0,1 21 16,-22-21-16,21 22 0,-21-1 0,21-21 15,-21 21-15,21 1 0,0-22 16,-21 21-16,21-21 0,1 1 0,-22-1 16,21 0-16,0 0 0,-21 0 15,21-21-15,0 21 0,0-21 16,1 0-16,-1 0 15,0 0-15,0 0 0,0 0 0,0-21 16,1 0-16,-1 0 0,0 0 16,0 0-16</inkml:trace>
  <inkml:trace contextRef="#ctx0" brushRef="#br0" timeOffset="12291.49">3852 995 0,'0'0'0,"-21"21"16,0-21-16,21 21 0,-21 0 0,21 1 15,0-1 1,21-21 0,0 0-16,0 0 15,0 0-15,1 0 0,-1 0 0,21-21 16,-21-1-16,0 1 15,22 21-15,-22-21 0,0 0 0,0 0 16,-21 0-16,0-22 0,21 22 16,-21 0-16,0 0 0,0 0 15,0-1-15,-21 22 0,0 0 16,0 0-16,-21 0 0,20 22 16,1-1-16,-21 0 0,21 0 15,0 21-15,-22-20 0,22-1 0,0 21 16,0 0-16,0-20 0,21-1 15,0 21-15,-22-21 0,22 0 0,0 1 16,0-1-16,0 0 0,0 0 16,0 0-16,0 0 0,22 1 15,-1-1-15,0-21 16,0 0-16,0 0 0,0 0 16,1 0-16,20 0 0,-21 0 15,0 0-15,0 0 0</inkml:trace>
  <inkml:trace contextRef="#ctx0" brushRef="#br0" timeOffset="12743.23">4572 889 0,'-42'-21'31,"20"21"-31,1 0 15,0 0-15,0 0 0,0 0 0,-22 21 16,22-21-16,0 21 0,0 0 16,0 1-16,21-1 0,-21 0 15,21 0-15,0 0 16,0 0-16,21 1 0,0-22 16,0 0-16,0 21 0,0-21 15,22 21-15,-22-21 0,0 21 0,21-21 16,-20 0-16,-1 21 15,0-21-15,21 21 0,-21 1 16,1-22-16,-22 21 0,0 0 16,0 0-1,-22 0-15,1-21 0,-21 21 16,21-21-16,-22 0 0,1 0 0,0 22 16,21-22-16,-22 0 0,1 0 15,0 0-15,-22 0 16,43 0-16,-21 0 0,20 0 0,1 0 15,0 0-15,21-22 16,0 1 0,0 0-16,21 21 0,0-21 15,22 0-15,-1 0 0</inkml:trace>
  <inkml:trace contextRef="#ctx0" brushRef="#br0" timeOffset="13104.06">5165 296 0,'0'0'0,"0"22"0,0-1 0,0 0 15,0 21-15,-22-21 0,22 22 0,-21-1 16,21 0-16,0 1 0,0-1 16,-21 0-16,21 22 0,-21-22 15,0 22-15,21-22 0,0 22 0,-21-22 16,21 0-16,-22 1 0,22-1 0,-21-21 16,21 21-16,0-20 0,0-1 15,0 0-15,0 0 0,0 0 0,21-21 31,1 0-31,-1 0 0,0 0 16,0 0-16,0-21 0,0 21 16,-21-21-16</inkml:trace>
  <inkml:trace contextRef="#ctx0" brushRef="#br0" timeOffset="13461.13">4889 783 0,'0'0'0,"-21"0"0,42 0 32,1 0-32,20-21 0,0 21 15,-21 0-15,22 0 0,-1-21 16,0 21-16,1 0 0,-22 0 0,21-21 15,-21 21-15,1 0 0,-1 0 16,0 0-16,0 0 0,0 0 0,0-21 16</inkml:trace>
  <inkml:trace contextRef="#ctx0" brushRef="#br0" timeOffset="54339.89">6223 339 0,'0'0'0,"0"-21"0,0-1 0,0 1 15,0-21-15,0 21 0,0-22 16,0 22-16,0 0 16,0 63 15,0-20-31,0 20 15,0 0-15,0 1 0,0 20 16,0-21-16,0 22 0,-21-1 0,21-20 16,-21 20-16,-1 1 0,1-1 15,0 1-15,0-22 0,0 22 16,21-22-16,-21 0 0,-1 1 0,1-22 16,0 21-16,21-21 0,0 0 15,0 1-15,-21-1 0,21-42 31,0-1-31,0 1 0,0 0 16,0-21-16</inkml:trace>
  <inkml:trace contextRef="#ctx0" brushRef="#br0" timeOffset="54655.85">6202 296 0,'0'-42'0,"0"84"0,0-105 0,0 42 15,21 0-15,-21-1 0,21 22 16,-21-21-16,21 21 16,0 0-16,-21 21 0,22 1 15,-1-1-15,0 21 0,21 0 0,-21 1 16,1-1-16,-1 0 0,21 22 16,-21-22-16,0 22 0,-21-1 15,0-20-15,22 20 0,-22 1 16,0-1-16,0-21 0,0 1 0,0 41 15,-22-41-15,22-1 16,0-21-16,0 0 0,-21 1 0,21-1 16,0 0-16,0-42 31,-21 21-15,21-21-16,0-22 0,0 22 0</inkml:trace>
  <inkml:trace contextRef="#ctx0" brushRef="#br0" timeOffset="54880.68">6138 868 0,'0'0'32,"21"0"-32,1 0 15,-1-21-15,21 0 16,-21 21-16,22-22 0,-22 22 15,21 0-15,0-21 0,-20 21 0,20 0 16,0 0-16,-21-21 0,22 21 16,-22 0-16,0 0 0,0 0 15,0 0 1</inkml:trace>
  <inkml:trace contextRef="#ctx0" brushRef="#br0" timeOffset="55380.64">7260 762 0,'0'0'0,"42"0"16,64-21-1,-63 0-15,-1 0 0,-21 21 16,0-22-16,0 1 16,-21 0-1,-21 21 1,0 0-16,0-21 0,0 21 15,0 0-15,-22 0 0,-20 0 16,42 21-16,-22-21 0,22 21 16,0 0-16,0-21 0,0 22 0,-1-1 15,22 0-15,0 0 16,0 0-16,0 0 0,0 1 16,43-1-16,-22-21 0,0 21 15,21 0-15,-20-21 0,20 21 0,0-21 16,1 21-16,-1-21 0,0 22 15,43-1-15,-64 0 16,21-21-16,-20 21 0,-1 0 0,-21 0 16,0 1-16,-43-1 15,22 0-15,-21 0 16,21-21-16,-22 21 0,1-21 0,0 0 16,-1 0-16,1 0 0,0 0 15,21 0-15,-22 0 0,22 0 0,0 0 16,-21 0-16,20 0 0,1 0 15,21-21-15,-21 21 0,21-21 16,0 0 0,0 0-16,21-1 15,0 1-15,1 0 0,-1 21 16</inkml:trace>
  <inkml:trace contextRef="#ctx0" brushRef="#br0" timeOffset="56397.66">8276 677 0,'0'0'15,"21"-21"-15,-21 0 16,-21 0 0,0 21-16,0 0 0,0 0 15,-22 0-15,22 0 0,-21 0 0,21 0 16,-22 21-16,22-21 0,0 21 15,0 0-15,0 1 0,-1-22 0,22 21 16,0 0-16,0 0 0,0 0 16,22 0-16,-1-21 0,0 22 0,0-1 15,21 0-15,-20 0 0,20 0 16,0-21-16,-21 21 0,22 1 0,-22-1 16,21-21-16,-21 21 0,-21 0 15,22 0-15,-22 0 0,0 1 16,0-1-16,-22 0 15,1 0-15,0-21 0,-21 21 0,21-21 16,-22 0-16,1 0 16,21 0-16,-22 0 0,1 0 0,21 0 15,-21 0-15,20 0 0,-20 0 16,21-21-16,-43 0 0,43 0 16,0 21-16,0-21 0,0 21 15,21-22-15,-21 22 0,42 22 31,0-1-31,21 0 16,-21 0-16,1-21 16,-1 21-16,21 0 0,-21-21 0,22 0 15,-1 0-15,-21 22 0,21-22 0,1 0 16,-1 0-16,0 0 0,1 0 16,-1 0-16,0-22 0,-20 22 0,20-21 15,-21 21-15,21-21 16,1 0-16,-22 0 0,0 0 0,21-1 15,-20-20-15,-1 21 0,0-21 16,0 20-16,0-20 0,-21 0 0,0-1 16,21 22-16,-21 0 0,0 0 0,0 0 15,0 0-15,22-1 0,-44 44 47,1-1-47,21 0 0,-21 0 0,21 21 16,0-20-16,0 20 15,-21-21-15,21 21 0,0-20 0,0 20 16,0-21-16,0 0 0,0 0 16,0 1-16,0-1 0,0 0 0,21-21 15,0 21-15,0-21 0,22 0 16,-22 0-16,21 0 0,-21 0 16,22-21-16,-1 0 0,0 0 0,1-1 15,-22 1-15,21-21 0,1-22 16,-1 22-16,-21 0 0,-21 21 15,21-22-15,-21 22 0,21-21 16,-21-1-16,0 22 0,0 0 31,0 42-15,0 0-16,-21 1 0,0-1 0,21 0 16,0 21-16,-21-21 0,21 22 15,-21-1-15,21-21 0,0 22 0,-21-22 16,21 0-16,0 21 0,0-21 15,0 1-15,0-1 0,0 0 0,21 0 16,0 0-16,0-21 16,0 0-16,0 0 0,1 0 15,-1 0-15,0 0 0,0-21 16,0 21-16,0-21 0,1 0 0,-1 0 16</inkml:trace>
  <inkml:trace contextRef="#ctx0" brushRef="#br0" timeOffset="56818.91">9440 804 0,'0'0'16,"0"-21"-16,0 0 0,0 0 0,0 0 15,0 0-15,21-1 0,-21 1 16,22 21-16,-1-21 0,0 21 16,0-21-16,0 21 0,0 0 15,1 0-15,20 0 0,-21 0 16,0 21-16,22-21 0,-22 21 0,0 0 15,0 1-15,21-1 0,-20 21 16,-22-21-16,0 22 0,21-22 16,-21 0-16,0 21 0,0-21 0,0 22 15,0-22-15,0 0 0,-21 0 16,-1 0-16,22 1 0,-21-22 16,0 0-16,0 0 15,21-22 1,0 1-16,0 0 15,0 0-15,0-21 0,21 20 16,0-20-16,-21 21 0,21-21 0,1 20 16,-22 1-16,21-21 15,0 21-15,0 0 0,0-1 0,0 1 16,1 21-16,20-21 0,-21 21 16,0 0-16,0-21 0,1 21 0,-1 0 15,0 0-15,0 0 0,0 0 16,-21 21-16,0 0 15</inkml:trace>
  <inkml:trace contextRef="#ctx0" brushRef="#br0" timeOffset="57171.87">10245 889 0,'21'0'16,"0"0"-1,0 0-15,0 0 16,22 0-16,-22-21 0,0 21 15,0-21-15,21 0 0,-42-1 16,22 1-16,-1 0 0,0 0 0,-21 0 16,0 0-16,21-1 0,-21 1 15,0 0-15,0 0 0,-21 21 32,0 0-32,0 0 0,-1 0 15,1 21-15,0 0 0,0 0 0,0 1 16,0 20-16,21-21 15,-22 0-15,22 22 0,-21-22 0,21 21 16,0-21-16,0 0 0,0 1 16,0-1-16,0 0 0,0 0 0,0 0 15,21 0-15,1-21 0,-1 22 16,0-22-16,21 0 0,-21 0 0,22 0 16,-22 0-16,21 0 0,1 0 15,-1 0-15,0 0 0,1-22 0</inkml:trace>
  <inkml:trace contextRef="#ctx0" brushRef="#br0" timeOffset="57814.94">11578 635 0,'0'0'0,"0"-21"16,-21-43-1,0 43-15,21 0 16,-21 21-16,-1 0 0,1 0 0,0 0 15,-21 0-15,21 0 0,-1 0 16,-20 21-16,21 0 0,-21 1 0,20-1 16,-20 0-16,21 0 0,-21 21 15,20-20-15,-20 20 0,21-21 0,0 21 16,21 1-16,0-1 0,-21-21 16,21 22-16,0-22 0,0 21 15,0-21-15,0 0 0,0 1 0,21-1 16,0-21-16,0 21 0,0-21 15,0 0-15,1 0 0,-1 0 0,0 0 16,21 0-16,-21-21 0,1 0 16,20-1-16,-21 1 0,0 0 0,22-21 15,-22-1-15,21 1 0,-21 0 16,22-1-16,-22-20 0,21-1 0,-21 22 16,0-21-16,1-1 0,-1 22 15,-21-22-15,0 1 0,21 20 16,-21 1-16,0 0 0,0-1 0,0 1 15,0 21-15,0-21 16,0 63 0,0 0-1,0 0-15,0 21 0,-21-20 0,21 41 16,0-21-16,-21 1 0,21-1 16,-22 22-16,1-22 0,21 21 0,-21 22 15,0-21-15,21-22 16,-21 0-16,21 1 0,0-1 0,0 0 15,0 1-15,0-22 0,0 0 16,0 0-16,0 0 0,21 0 0,0-21 16,21 0-16,-20 22 0,-1-22 15,21 0-15,0 0 0,1 0 16,-22 0-16,21-22 0,1 1 0,-1 21 16,0-21-16,-21 0 0,22 0 15,-22-22-15,21 22 0,-21 0 0,1 0 16,-1 0-16,-21 0 0,0-1 15</inkml:trace>
  <inkml:trace contextRef="#ctx0" brushRef="#br0" timeOffset="59195.87">2519 1820 0,'0'0'0,"21"0"78,0 0-62,0 0-16,0 0 0,1 0 16,-1 0-16,0 0 0,21 0 15,1 0-15,-1 0 0,21 0 0,1 0 16,-1 0-16,1 0 0,21 0 16,-22 0-16,43 0 0,-21 0 0,20 0 15,-20 0-15,21 0 0,21 0 16,-21 0-16,0 0 0,-1 0 0,1 0 15,21 0-15,0 0 0,0 0 16,0 0-16,0 0 0,0 0 0,0 0 16,21 0-16,-21-21 0,22 21 15,-1 0-15,0 0 0,0 0 0,0 0 16,0-21-16,1 21 0,-1 0 16,21 0-16,-21 0 0,22-21 15,-22 21-15,21 0 0,0-21 0,1 21 16,-1 0-16,0 0 0,1 0 15,-22-21-15,21 21 0,1 0 0,-1 0 16,-21 0-16,0 0 0,0-22 16,-21 22-16,22 0 0,-22 0 0,0 0 15,0 0-15,0 0 0,-22 0 16,1 0-16,85 0 0,-107 0 16,1 0-16,0 0 0,-22 0 15,22 0-15,42 0 16,-64 0-16,1 0 0,-1 0 0,-20 0 15,-1 0-15,0 0 0,-20 0 16,-1-21-16,0 21 0,0 0 0,0 0 16,0 0-16,-21-21 62,-21 21-46,-21 0-16,21 0 0,-22 0 0,1 0 15,-21 0-15</inkml:trace>
  <inkml:trace contextRef="#ctx0" brushRef="#br0" timeOffset="60606.94">3133 1947 0,'-22'0'0,"44"0"0,-65 0 0,22 0 16,0 0-16,0 0 0,0 0 15,-1 0-15,1 0 0,0 0 16,0 0-16,-21 0 0,20 0 0,1 0 16,-21 0-16,21 0 0,0 0 15,-22 0-15,22 0 0,0 0 0,-21 0 16,20 0-16,1 0 0,0 0 16,0 0-16,0 0 0,0 0 15,21 22 48,21-22-48,0 0-15,0 0 0,0 0 0,0 0 16,22 0-16,-22 0 0,21 0 16,-21 0-16,22 0 0,-1 0 0,0 21 15,1-21-15,-1 0 16,0 0-16,1 0 0,-1 0 0,22 0 15,-22 0-15,21 0 0,1 0 16,-1 0-16,22 0 0,0-21 0,-22 21 16,22 0-16,0 0 0,-1-22 0,1 22 15,0 0-15,20-21 0,-20 21 16,21 0-16,-21-21 0,20 21 0,1-21 16,-21 21-16,21 0 0,0 0 15,-1-21-15,-20 21 0,21 0 0,0 0 16,-22 0-16,22-21 0,-21 21 15,21 0-15,0 0 0,-1 0 0,-20 0 16,21 0-16,-21 0 0,20-22 16,1 22-16,0 0 0,21 0 0,0 0 15,0 0-15,-21 0 0,21 0 16,0 0-16,0 0 0,0 0 16,21 0-16,-21 0 0,0 0 0,0 0 15,0 0-15,0 0 0,0 0 16,0 0-16,0 0 0,0 0 0,0 0 15,0 0-15,0 0 0,0 0 16,-21 0-16,21 0 0,0 0 0,0 0 16,0 0-16,0 0 0,0 0 15,-21-21-15,0 21 0,-1 0 16,1 0-16,0 0 0,0 0 0,-21 0 0,20 0 16,-20-21-16,0 21 0,-22 0 15,1 0-15,-1 0 0,1 0 16,-22 0-16,0 0 0,-20 0 15,-1 0-15,21 0 0,-21 0 16,-21-21 0,21 21-16</inkml:trace>
  <inkml:trace contextRef="#ctx0" brushRef="#br0" timeOffset="60739.29">11642 1757 0,'0'21'31,"-22"-21"-15</inkml:trace>
  <inkml:trace contextRef="#ctx0" brushRef="#br0" timeOffset="65244.48">783 3006 0,'0'0'0,"-21"-85"32,0 64-32,21 0 0,-21 0 15,21-1-15,0 1 0,-22 0 16,1 21-1,21 21 1,0 0 0,0 1-16,0 20 0,0 0 0,0 1 15,0 20-15,0-21 0,0 22 16,0-1-16,0 1 0,21-22 16,-21 22-16,0-22 0,0 22 0,0-43 15,0 21-15,0 0 0,0-20 16,0-1-16,0 0 0,-21-21 31,21-21-15,0 0-16,0-1 0,0 1 15,0 0-15,0-21 0</inkml:trace>
  <inkml:trace contextRef="#ctx0" brushRef="#br0" timeOffset="65749.37">550 3006 0,'0'0'0,"-63"-64"32,63 43-17,0 0-15,0 0 0,0 0 0,42-1 0,-21 1 16,0 0-16,22 0 16,-1 0-16,0 0 0,22 21 0,-22-22 15,1 22-15,-1 0 0,21 0 16,-20 0-16,-1 0 0,0 22 15,1-1-15,-1 21 0,-21-21 0,0 22 16,-21-1-16,0 0 0,0 1 16,-21-1-16,0 0 0,-21 1 0,-1-1 15,-20 21-15,21-20 0,-22-1 16,22 0-16,-22-20 0,22 20 16,0-21-16,-1-21 0,22 0 0,0 0 15,0 0-15,0 0 0,-1-21 16,22-21-16,0 20 15,0 1-15,0 0 0,0-21 16,22 21-16,-1-1 0,0 22 0,0-21 16,0 21-16,0 0 0,1 0 15,-1 0-15,0 21 0,0 1 16,0-1-16,0 21 0,1-21 0,-1 22 16,0-22-16,0 21 0,-21-21 15,21 22-15,0-22 0,-21 0 0,22 21 16,-22-21-16,21 1 0,0-1 15,0 0-15,0-21 16,0 0 0,1 0-16,-1 0 0,0 0 15,-21-21-15,21 0 0</inkml:trace>
  <inkml:trace contextRef="#ctx0" brushRef="#br0" timeOffset="66155.09">1312 3281 0,'0'0'0,"0"21"0,-21 0 15,42-21 17,0 0-32,1 0 15,-1 0-15,0-21 0,0 21 0,21-21 16,-20 0-16,-1 0 0,21-1 15,-21 1-15,0 0 0,1 0 0,-22 0 16,0 0-16,0-1 16,-22 22-1,-20 0-15,21 0 16,0 22-16,-22-1 0,22 0 16,-21 0-16,21 21 0,0 1 15,-1-1-15,1-21 0,0 22 0,0-1 16,21 0-16,0 1 0,0-22 15,0 21-15,0-21 0,0 0 16,0 1-16,0-1 0,0 0 0,21 0 16,0-21-16,22 0 15,-22 0-15,0 0 0,21 0 0,-21 0 16,22-21-16,-1 21 0,-21-21 16,22 0-16,-1-1 0,0 1 0</inkml:trace>
  <inkml:trace contextRef="#ctx0" brushRef="#br0" timeOffset="66551.94">2201 3217 0,'-21'22'0,"42"-44"0,0 1 0,-21 0 0,0 0 15,0 0-15,-21 0 16,0 21-16,0 0 16,0 0-16,-22 21 0,22 0 0,0-21 15,0 21-15,0 0 0,0 0 16,-1 1-16,1 20 0,0-21 15,21 0-15,0 0 0,0 1 16,0-1-16,21 0 16,0-21-16,1 21 0,-1-21 0,0 0 15,0 21-15,0-21 0,22 21 16,-22-21-16,0 22 0,0-22 0,-21 21 16,21 0-1,-21 0-15,0 0 0,-21-21 16,0 21-16,0-21 0,0 22 15,-1-22-15,-20 0 0,0 21 0,21-21 16,-22 0-16,1 0 0,21 0 16,-22 0-16,1 0 0,21 0 0,0 0 15,0 0-15,-1-21 0,1 21 16,21-22-16,0 1 16,0 0-16,21 0 15,1 0-15,20 21 0,-21-43 0,21 22 16</inkml:trace>
  <inkml:trace contextRef="#ctx0" brushRef="#br0" timeOffset="66853.09">2857 2836 0,'0'0'0,"0"-21"31,-21 21-31,0 0 0,0 0 0,21 21 15,-21 1-15,0-1 16,-1 0-16,22 21 0,-21 1 0,0-1 16,21 0-16,-21 1 0,0 20 15,0 1-15,-1-22 0,22 21 0,-21 1 16,0-22-16,21 1 0,-21-1 16,21 0-16,0-21 0,0 1 0,0-1 15,0 0-15,0 0 0,21-21 16,0 0-16,22 0 15,-1 0-15,-21 0 0,0 0 0,22-21 16,-22 0-16,0-22 0,0 22 16,0 0-16,0-21 0</inkml:trace>
  <inkml:trace contextRef="#ctx0" brushRef="#br0" timeOffset="67023">2540 3281 0,'0'0'0,"-21"0"0,-43 0 31,85 0-15,1 0-16,20 0 0,0 0 15,1-21-15,-1 21 0,21 0 0,-20-21 16,-1-1-16,0 22 0,22-21 16,-22 0-16</inkml:trace>
  <inkml:trace contextRef="#ctx0" brushRef="#br0" timeOffset="67755.24">4170 2879 0,'0'0'0,"0"-21"0,21-22 31,-21 22-31,0 0 0,0 42 31,-21 0-31,0 0 0,-1 1 16,1 20-16,0-21 0,0 21 16,0 1-16,21-1 0,-21 0 15,-1 1-15,1-1 0,0 0 0,0 1 16,0-1-16,0 0 0,21 1 15,0-1-15,0-21 0,-22 0 0,22 1 16,0 20-16,0-63 31,0 0-31,0-1 0,22-20 16,-22 21-16,21-21 0,0-1 16,-21 1-16,21 0 0,0-1 0,0 1 15,-21-22-15,22 22 16,-1 0-16,0-1 0,0 1 0,0 0 15,-21 21-15,21-1 0,1 1 16,-1 0-16,0 21 16,0 0-16,-21 21 0,0 0 0,21 1 15,0 20-15,-21 0 0,22 1 16,-22-1-16,0 0 0,0 1 0,0 20 16,0-21-16,0 22 0,0-22 15,0 1-15,0-1 0,0 0 0,0-21 16,0 1-16,0 20 0,0-21 15,0 0-15,0-42 32,0 0-17,0 0-15,0 0 0,0-1 0,0 1 16,0-21-16</inkml:trace>
  <inkml:trace contextRef="#ctx0" brushRef="#br0" timeOffset="67939.91">3979 3239 0,'21'0'47,"1"0"-47,-1-22 0,0 22 0,0 0 16,0 0-16,22-21 0,-22 21 16,21-21-16,0 21 0,1 0 15,-1-21-15,0 21 0,1 0 0,-22-21 16,21 0-16,1 21 0,-1 0 15</inkml:trace>
  <inkml:trace contextRef="#ctx0" brushRef="#br0" timeOffset="69721.42">5143 3006 0,'22'0'0,"-44"0"0,65-21 0,-43-1 15,21 22-15,-21-21 16,-21 21-1,0 0-15,-1 0 16,1 0-16,-21 0 0,0 0 0,-1 21 16,22-21-16,-21 22 0,-1-1 0,22 0 15,-21-21-15,21 21 0,0 0 16,21 0-16,0 1 16,21-22-16,0 21 15,0-21-15,21 0 0,1 21 0,-22-21 16,21 21-16,1-21 0,-1 21 15,-21-21-15,21 21 0,-20-21 0,-1 22 16,21-22-16,-42 21 0,21 0 0,-21 0 16,0 0-1,0 0-15,-21-21 0,0 22 16,0-22-16,0 0 0,-1 0 16,-20 0-16,21 21 0,-21-21 0,20 0 15,1 0-15,-21 0 0,21 0 16,-22-21-16,22-1 0,0 22 0,0-21 15,0 21-15,0 0 0,21-21 0,-22 21 16,22 21 15,0 0-15,0 1-16,22-22 16,-22 21-16,21-21 0,0 0 0,0 21 0,0-21 15,0 0-15,1 0 16,20 0-16,0 0 0,-21 0 15,64 0-15,-43-21 0,-20 0 16,20-1-16,0 1 0,1 0 16,-1 0-16,0 0 0,1 0 0,20-22 15,-21 22-15,1 0 0,20-21 16,-20 20-16,-1 1 0,-21-21 0,21 21 16,-20 0-16,-22-1 15,-22 22 1,1 0-16,0 0 15,0 0-15,-21 22 0,20-1 16,1 0-16,21 0 16,0 0-16,0 0 0,0 1 15,0-1-15,21 0 0,1-21 16,-1 21-16,0 0 0,0-21 0,0 21 16,0 1-16,1-22 15,-1 0-15,-21 21 0,0 0 16,-21-21 15,-1 0-31,1 0 0,0 0 16,-21 0-16,21 0 0,-1 0 15,-20 0-15,21 0 0,0-21 0,0 21 16,-22 0-16,22 0 0,0 0 16,0 0-16,21 21 31,21 0-16,0-21-15,21 0 0,-20 21 0,-1-21 16,0 0-16,21 0 0,-21 0 16,22 0-16,-22 0 0,21 0 0,1 0 15,-1 0-15,0 0 0,1-21 16,-22 21-16,21-21 0,0 0 0,-20 0 16,-1 21-16,21-22 0,-21 1 15,0 0-15,-21-21 0,22 21 16,-22-1-16,21 1 0,-21 0 0,0 0 15,0 0-15,0 0 0,0-1 16,0 1-16,-21 42 31,21 1-15,0-1-16,0 0 0,-22 0 16,22 0-16,0 0 0,0 1 15,0-1-15,0 0 0,0 0 16,0 0-16,0 0 0,0 1 0,22-1 15,-1 0-15,0-21 16,0 0-16,0 0 0,0 0 16,1 0-16,-1 0 0,0 0 15,0 0-15,0-21 0,0 0 0,1-1 16,-1 1-16,0 21 0,0-42 16,0 21-16,-21 0 0,0-1 0,43-20 15,-43 21-15,0 0 16,21 0-16,-21-1 0,0 44 47,0-1-47,0 0 15,0 0-15,-21 0 0,21 0 0,0 1 16,0-1-16,0 0 0,0 0 16,0 0-16,0 0 0,0 1 0,0-1 15,21 0-15,0 0 16,0-21-16,0 0 0,0 0 15,1 0-15,-1 0 16,0 0-16,0 0 0,-21-21 16,21 21-16,0-21 0,-21 0 0,22-1 15,-22 1-15,21 0 0,0 0 16,0 0-16,-21-22 0,21 22 16,0 0-16,1 0 0,20 0 15,-21 0-15,0-1 0,0 1 0,1 21 16,-1 0-16,0-21 0,0 21 0,0 0 15,0 0-15,1 0 0,-1 0 16,0 42-16,-21-20 0,21-1 16,-21 0-16,0 0 0,0 0 15,0 0-15,0 1 0,0 20 0,0-21 16,0 0-16,0 0 0,0 1 16,0-1-16,0 0 0,0 0 0,-21-21 15,21 21-15,0-42 31,0 0-15,0 0-16,0 0 0,0-1 0,0 1 16,21-21-16,0 21 0,-21 0 15,21-1-15,1-20 0,-1 21 0,-21-21 16,21 20-16,0 1 0,-21 0 16,21 0-16,0 21 0,-21-21 0,22 21 15,-1 0-15,0 0 16,0 21-1,-21 0-15,0 0 16,0 0-16</inkml:trace>
  <inkml:trace contextRef="#ctx0" brushRef="#br0" timeOffset="70083.73">7556 3133 0,'0'0'0,"43"0"31,-22 0-31,0 0 16,0 0-16,0-21 0,1 21 0,-1-22 16,0 22-16,0-21 0,0 0 0,0 0 15,1 0-15,-22 0 16,21-1-16,-21 1 16,0 0-1,-21 21-15,-1 0 16,1 0-16,0 21 0,0-21 15,0 21-15,0 1 0,-1-1 16,1 0-16,0 0 0,21 0 0,0 0 16,-21 1-16,21-1 0,-21 0 15,21 0-15,0 0 0,0 22 0,0-22 16,0 0-16,21 0 0,0-21 16,0 21-16,0-21 0,1 0 15,-1 0-15,21 0 0,-21 0 0,22 0 16,-1 0-16,0 0 0,1 0 15,-1-21-15,0 21 0,1-21 16,-1 0-16</inkml:trace>
  <inkml:trace contextRef="#ctx0" brushRef="#br0" timeOffset="70731.36">8678 3069 0,'0'0'0,"0"-21"0,0-42 31,0 41-31,0 1 0,0 0 15,-21 21-15,0-21 0,0 21 16,0 0-16,-1 0 0,1 0 0,0 0 16,0 0-16,0 0 0,-22 0 15,22 0-15,0 0 0,0 21 16,-21 0-16,20 0 0,1 1 0,0-1 16,0 0-16,21 0 15,-21 0-15,21 0 0,0 1 0,0-1 16,0 0-16,0 21 0,0-21 15,0 1-15,0-1 0,21 0 16,0 0-16,0-21 0,0 21 16,1-21-16,-1 0 15,0 0-15,0 0 0,0-21 16,0 21-16,1-21 0,-1 0 16,0 0-16,-21-1 0,21-20 0,0 21 15,22-21-15,-22-1 0,0 1 16,0 0-16,0-1 0,0 1 15,-21-22-15,22 22 0,-1 0 0,-21-22 16,0 22-16,21 0 0,-21 20 0,21-20 16,-21 21-16,21 0 0,-21 0 15,0-1-15,0 1 0,0 42 32,0 1-32,0-1 0,-21 0 0,0 21 15,21-21-15,-21 22 0,0-1 16,21 0-16,0 1 0,-22-1 0,22 0 15,0 22-15,0-22 0,0 1 16,-21-1-16,21 0 0,0 1 16,0-1-16,0-21 0,0 21 0,0-20 15,21-1-15,1 0 0,-1 0 0,0 0 16,0-21-16,0 0 0,22 0 16,-22 0-16,0 0 0,21 0 0,22 0 15,-22-21-15,-21 0 16,22 0-16,-22 0 0,21-1 0,-21 1 15,22 0-15,-22 0 0,0 0 0,0 21 16,-21-21-16,0-1 16,0 1-16</inkml:trace>
  <inkml:trace contextRef="#ctx0" brushRef="#br0" timeOffset="72267.48">11070 2646 0,'0'-21'0,"0"0"0,0-1 31,0 44 0,0-1-31,0 0 16,0 0-16,0 0 0,-21 0 0,21 22 16,0-22-16,0 0 0,0 0 15,0 0-15,0 1 0,0 20 0,-21-21 16,21 0-16,0 0 15,0 1-15,-21-22 0,21 21 0,21-42 47,0 21-47,0-22 16,0 1-16,22 0 0,-22 0 16</inkml:trace>
  <inkml:trace contextRef="#ctx0" brushRef="#br0" timeOffset="72667.25">11620 2582 0,'0'0'0,"22"-21"0,20 0 16,0-21 0,-42 21-16,-21 21 31,0 21-31,0 0 16,0 0-16,-1-21 0,1 21 0,0 0 15,0 1-15,21-1 0,-21 0 16,21 0-16,0 0 0,-21-21 0,21 21 15,0 1 1,21-22-16,0 0 0,0 21 16,0-21-16,0 0 0,1 0 15,-1 21-15,0-21 0,0 0 0,0 21 16,0-21-16,1 21 0,-1-21 16,0 21-16,-21 1 0,0-1 15,-21 0 1,0 0-16,-1-21 15,-20 0-15,21 21 0,0-21 16,0 0-16,-22 0 0,22 0 16,0 0-16,0 0 0,0 0 0,-1 0 15,1 0-15,0 0 0,0 0 16,21-21-16,-21 21 0,21-21 16,0 0-16,0 0 0,-21-1 15,21 1-15,0 0 0</inkml:trace>
  <inkml:trace contextRef="#ctx0" brushRef="#br0" timeOffset="72871.13">11239 2265 0,'-42'-21'15,"63"21"48,0 0-63,1 0 0,-1 0 15,0 0-15</inkml:trace>
  <inkml:trace contextRef="#ctx0" brushRef="#br0" timeOffset="75129.39">13377 2815 0,'0'0'0,"21"0"0,1 0 15,-1 0-15,0 0 0,0 0 16,0-21-16,0 21 16,1-21-16,-1 0 0,-21 0 0,21-1 15,0 1-15,0 0 0,-21-21 16,0 21-16,0-22 0,0 1 0,0 21 15,0-22-15,0 1 0,-21 0 16,0 21-16,0-1 0,0 1 0,-1 0 16,1 21-16,-21 0 0,21 0 15,-22 0-15,1 0 0,0 21 16,-1 0-16,1 1 0,0 20 0,-22 0 16,43 1-16,-21 20 0,-1-21 15,22 22-15,0-22 0,0 22 0,21-22 16,0 0-16,0 1 0,0-22 15,42 21-15,-21-21 0,1 1 16,20-1-16,0-21 0,1 0 0,-1 0 16,0 0-16,1 0 0,20 0 0,-21-21 15,1-1-15,20 1 0,-20 0 0,-1-21 16,21 21-16,-20-43 16,-1 22-16,0-1 0,1-20 0,-1-1 15,-21 1-15,22-22 0,-22 22 0,0-1 16,0 1-16,-21 20 0,0-20 15,0-1-15,0 1 0,0 21 0,0-22 16,0 22-16,0 21 0,0-22 16,-21 43-16,21-21 0,-21 21 0,0 0 15,21 21-15,-22 0 0,1 22 16,0-22-16,0 42 0,0-20 0,0-1 16,-1 22-16,1-1 0,0 1 15,0-1-15,0 1 0,21-1 16,0 22-16,0-22 0,0 1 0,0-22 15,0 22-15,21-22 0,-21 0 16,21-21-16,21 22 0,-20-22 0,-1-21 16,21 21-16,0-21 0,1 0 15,-1 0-15,0 0 0,22-21 0,-22 21 16,1-21-16,20 0 0,-21-1 16,1-20-16,-1 21 0,0-21 0,1-1 15,-22 1-15,0 21 0,-21-22 16,0 1-16,0 0 0,0 21 0,0-43 15,0 43 1,-21 21-16,0 0 0,0 21 16,-1 0-16,1 0 15,0 1-15,0 20 0,0 0 16,0-21-16,21 22 0,0-1 0,0 0 16,0 1-16,0-22 0,0 21 15,0-21-15,21 22 0,0-22 0,0 0 16,0 0-16,22-21 0,-22 0 0,21 21 15,-21-21-15,64 0 16,-64 0-16,21-21 0,1 0 16,-1 0-16,-21 21 0,0-42 0,22 20 15,-22 1-15,0-21 0,0 21 0,0-22 16,1 1-16,-1 0 0,0-1 16,0 1-16,-21 21 0,0 0 15,21 0-15,-21-1 0,0 1 0,21 21 16,-21 21-1,0 1-15,0-1 0,0 0 0,0 0 16,0 21-16,0-20 0,-21 20 16,21-21-16,-21 21 0,21-20 0,0 20 15,0-21-15,0 0 0,0 0 16,0 1-16,0-1 0,21 0 16,0-21-16,1 0 0,20 0 0,-21 0 15,21 0-15,-20 0 0,20-21 16,0 0-16,1-1 0,-22 1 0,21 0 15,0 0-15,-20-21 0,20 20 16,-21-20-16,0 0 0,0-1 16,1 22-16,-1-21 0,0 21 15,-21-22-15,21 22 0,-21 0 0,0 0 16,0 42 0,0 0-1,-21 0-15,21 1 0,0-1 0,-21 21 16,0-21-16,21 22 0,0-22 15,0 21-15,0-21 0,0 22 0,0-22 16,0 0-16,0 21 16,0-21-16,0 1 0,21-22 0,0 21 15,0-21-15,21 0 0,-20 0 0,-1 0 16,21 0-16,-21 0 0,22 0 16,-22 0-16,21 0 0,-21-21 0,0-1 15,22 1-15,-22 0 0,0 0 16,0-21-16,0 20 0,1-20 0,-1 21 15,0-21-15,0 20 0,-21 1 16,21-21-16,-21 21 0,0 0 16,0-1-16,0 1 0,0 0 15,-21 21-15,0 0 16,0 0-16,0 0 16,-22 0-16,22 21 0,0 0 0,21 1 15,-21-1-15,21 21 0,-21-21 16,21 22-16,0-1 0,0-21 0,0 21 15,0 1-15,0-22 0,0 21 16,0-21-16,0 1 0,0-1 0,21 0 16,0 0-16,0-21 0,21 21 0,-20-21 15,20 0-15,0 0 0,1 0 16,20 0-16,-21 0 0,1-21 0,20 0 16,-20 0-16,20 0 0,-21-1 15,1 1-15,-1-21 0,0 21 0,1-22 16,-22-20-16,21 21 0,-21-1 15,1-20-15,-1-1 0,-21 22 16,0-22-16,0 22 0,0-21 0,0 20 16,0 1-16,0 21 0,0-22 15,0 22-15,0 0 0,-21 21 0,-1 0 16,1 0-16,0 0 16,21 21-16,-21 0 0,21 22 0,-21-1 15,21-21-15,0 22 0,0-1 16,0 21-16,0-20 0,0 20 0,0-20 15,-21-1-15,21 21 0,0-20 16,0-1-16,0 0 0,0-20 0,0 20 16,0-21-16,0 0 0,21 0 15,-21 1-15,21-1 0,21-21 16,-21 0-16,1 0 0,-1 0 0,21 0 16,-21 0-16,22 0 0,-22-21 15,0-1-15,21 1 0,-21 0 0,22 0 16,-22 0-16,0 0 0,0-22 0,0 22 15,1-21-15,-1-1 16,0 22-16,-21-21 0,0 21 0,0 0 16,0-1-16,-21 22 15,0 0 1,21 22-16,-22 20 0,1-21 16,21 0-16,0 22 0,-21-22 15,21 21-15,-21-21 0,21 22 16,0-22-16,0 21 0,0-21 0,0 0 15,0 1-15,21-1 0,0-21 16,0 0-16,1 0 0,20 0 16,-21 0-16,21 0 0,1-21 0,-22-1 15,21 1-15,1 0 0,-1 0 16,-21 0-16,21-22 0,1-62 16,-43 83-16,0-20 15,0 0-15,0 21 0,0-22 16,0 22-16,-43 21 0,22-21 0,0 21 15,-21 0-15,21 0 0,-22 0 0,22 0 16,0 21-16,-21 0 0,20 0 16,1 1-16,0-1 0,0 0 15,0-21-15,0 21 0,21 0 0</inkml:trace>
  <inkml:trace contextRef="#ctx0" brushRef="#br0" timeOffset="75724.06">18076 2498 0,'-21'-21'16,"21"-1"-1,-21 22-15,21-21 16,0 0-16,0 0 16,-21 21-1,21 21 1,0 0 0,0 22-16,0-1 0,0 0 15,0 22-15,0-22 0,0 22 0,0-1 16,0 1-16,0-1 15,-21 1-15,21 20 0,-22-20 0,1 20 16,0 1-16,0 0 0,0-1 16,0-20-16,-22 21 0,1-22 0,21 22 15,-22-22-15,1 1 0,21-1 0,0-20 16,-22 20-16,22-21 0,0-20 16,21-1-16,0 0 0,0 0 0,0-42 15,0 0 1,21-22-16,0 22 0,1-21 15,-1 0-15,0-1 0,0 1 0,21-22 16,-20 1-16,-1-1 0,21 1 16</inkml:trace>
  <inkml:trace contextRef="#ctx0" brushRef="#br0" timeOffset="76075.86">17886 2604 0,'0'0'0,"0"-22"0,-21-83 31,21 83-31,0 1 0,0 0 16,21 0-16,0 0 0,0 21 0,0-21 15,0 21-15,22 0 0,-1 0 0,-21 0 16,22 0-16,41 0 16,-63 21-16,22 0 0,-22 0 15,-21 21-15,0-20 0,0 20 16,0-21-16,0 21 0,0-20 0,-21 20 15,0-21-15,-22 0 0,22 0 16,0 1-16,-21-1 0,20 0 0,1 0 16,0-21-16,0 21 0,0-21 15,0 0-15,-1 0 0,1 0 16,21-21 15,0 0-31,21 0 16,1 0-16,-1 21 15,0-22-15,0 1 0,0 0 0</inkml:trace>
  <inkml:trace contextRef="#ctx0" brushRef="#br0" timeOffset="77129.25">18648 2667 0,'0'0'15,"0"21"1,21-21 0,0 0-16,0 0 15,0 0-15,1 0 0,-1-21 16,0 0-16,0 21 0,0-21 16,0 0-16,1-1 0,-1 1 0,0 0 15,0 0-15,-21 0 0,0 0 16,21-1-16,-21 1 0,0 0 15,-21 21 1,0 0-16,0 21 16,0 0-16,21 1 0,-22-1 15,22 21-15,-21-21 0,21 0 0,0 22 16,0-22-16,0 21 0,0-21 16,0 1-16,0-1 0,21 0 15,1 0-15,-1 0 0,0 0 16,0-21-16,0 0 0,0 0 15,1 0-15,-1 0 0,0 0 0,0 0 16,0 0-16,0-21 0,1 21 16,-1-21-16,0 0 0,0 0 0,0 0 15,0-22-15,1 22 0,20-21 16,-21-1-16,21 1 0,-20 21 0,20-21 16,0-1-16,1 22 0,-22 0 15,21 0-15,0 0 0,-20 21 0,20 0 16,-21 0-16,0 0 0,0 0 15,1 21-15,-1 21 16,-21-21-16,0 0 0,0 1 16,0-1-16,0 0 0,0 21 15,0-21-15,0 1 0,0-1 16,21-21-16,0 0 31,-21-21-31,0-1 0,0 1 16,0 0-16,0 0 0,0 0 15,0 0-15,0-1 0,-21 1 16,0 0-16,0 0 0,-1 0 16,1 21-16,0-21 0,0 21 15,0 0-15,0 0 0,-22 0 0,22 0 16,-21 0-16,21 0 0,-22 21 16,22 0-16,-42 42 0,20-20 15,22-1-15,0 0 0,21-20 16,0 20-16,0 0 0,0-21 0,0 1 15,0 20-15,0-21 0,0 0 16,21 0-16,0-21 0,0 22 16,1-22-16,20 0 0,-21 0 0,21 0 15,-20 0-15,20 0 0,0-22 16,-21 1-16,22 0 0,-1 0 0,-21 0 16,22-22-16,-22 22 0,21-21 15,-21-22-15,0 22 0,22 0 0,-22-22 16,0 22-16,0 0 0,0-22 15,-21 22-15,0-1 0,0 1 0,0 0 16,0-1-16,0 22 0,0 0 16,0 0-16,0 0 0,-21 42 15,0 0-15,0 0 16,21 22-16,-21-1 0,21-21 16,0 21-16,-21 22 0,21-22 0,-22 22 15,22-22-15,0 22 16,0-22-16,0 0 0,-21 22 0,21-43 15,0 21-15,0 1 0,0-22 16,0 0-16,0 0 0,21-21 0,1 21 16,-1-21-16,0 0 0,0 0 15,0 0-15,22 0 0,-22-21 0,21 0 16</inkml:trace>
  <inkml:trace contextRef="#ctx0" brushRef="#br0" timeOffset="78612.95">21399 2604 0,'0'-106'31,"0"85"-31,0-1 0,0-20 15,0 21-15,0 0 16,0 0-16,0-22 0,0 22 0,0 0 16,-21 21-16,0-21 0,0 0 0,0 21 15,0 0-15,-22 0 0,22 0 16,0 21-16,-21 0 0,-1 0 16,22 0-16,-21 22 0,-1-1 15,22 0-15,-21 1 0,21-1 0,0 0 16,-1 1-16,1-1 0,21 0 15,0 1-15,0-22 0,0 21 0,0-21 16,0 0-16,21 1 0,1-22 16,-1 21-16,0-21 0,21 0 0,-21 0 15,43 0-15,-22-21 0,-21-1 16,22 22-16,-1-42 0,0 21 16,-20 0-16,20-22 0,0 1 15,-21 0-15,1-1 0,20-20 0,-42 21 16,21-1-16,-21 22 0,21-21 15,-21 21-15,0-1 0,0 1 16,-21 42 0,0 1-16,21-1 15,0 0-15,-21 21 0,21 1 16,0-22-16,0 21 0,0 0 0,0 1 16,0-22-16,0 21 0,0-21 15,21 1-15,0 20 0,0-21 16,22 0-16,-22-21 0,0 0 15,21 0-15,-21 0 0,22 0 0,-22 0 16,21 0-16,-21-21 0,22 0 16,-22 0-16,0-22 0,21 22 15,-20-21-15,-1 0 0,0-1 0,-21 1 16,0 0-16,21 20 0,-21 1 16,0 0-16,0 0 0,0 42 15,-21-21 1,0 21-16,21 22 0,-21-22 0,-1 21 15,22-21-15,-21 22 0,21-22 16,0 21-16,-21-21 0,21 0 16,-21 1-16,21-1 0,0 0 0,0 0 15,0 0-15,0-42 32,21 0-17,0 0-15,-21 0 0,21-1 16,1 1-16,-1-21 0,0 0 15,0 20-15,0-20 0,0 0 0,1 21 16,-1-1-16,0 1 0,0 0 16,0 0-16,0 21 0,-21 21 15,0 0-15,22 0 16,-22 1-16,21 20 0,-21-21 0,0 21 16,21-20-16,0 20 0,-21-21 15,21 0-15,0 22 0,1-22 0,-1 0 16,21 0-16,-21-21 0,22 21 15,-22-21-15,21 0 0,0 0 16,-20 0-16,20 0 0,0 0 16,1 0-16,-22 0 0,21 0 0,-21-21 15,22 0-15,-22 0 0,21-22 0,-21 22 16,0-21-16,1 0 0,-22-1 16,0 1-16,21 0 0,-21-1 0,0 1 15,0 21-15,0 0 0,-43-22 16,1 43-16,0 0 0,21 0 15,-22 0-15,1 21 16,0 1-16,-1-1 0,1 21 0,0-21 0,20 22 16,-20-1-16,21 0 15,21 1-15,0-1 0,0-21 0,0 21 16,0-20-16,0-1 0,0 0 16,0 0-16,42 21 0,1-42 15,-22 0-15,21 0 0,0 0 16,-20 0-16,20-21 15,-21 0-15,21 0 0,22-21 16,-43 20-16,21-20 0,-20 0 0,20-1 16,-21-20-16,0 21 0,0-22 0,22 1 15,-43 20-15,21-20 16,0-43-16,0 42 0,-21 22 16,0 0-16,0-1 0,0 22 15,0 0-15,0 0 0,0 0 0,-21 63 31,0-21-31,0 22 0,0-22 0,-1 21 16,1 22-16,0-22 0,0 21 16,21-20-16,0 20 0,0 1 0,0-1 15,0 1-15,0-1 0,0-20 16,21-1-16,0 0 0,0-21 0,1 22 16,20-22-16,-21 0 0,0-21 15,22 21-15,-22-21 0,21 0 16,0 0-16,-20 0 0,20 0 15,0-21-15,-21 0 0,22 21 0,-1-21 16,-21 0-16,22-1 0,-22 1 16,0-21-16,0 21 0,0 0 0,-21-1 15</inkml:trace>
  <inkml:trace contextRef="#ctx0" brushRef="#br0" timeOffset="80887.94">783 4805 0,'0'0'0,"0"-21"0,0 0 16,0-1-16,0 1 0,0 0 15,0 0-15,0 42 47,0 21-47,0-20 16,0 20-16,0 0 0,-21 22 15,21-22-15,0 0 0,0 22 0,0-22 16,-21 1-16,21-1 16,0 0-16,0-21 0,0 1 0,0 20 15,0-21-15,0 0 16,0-42 15,0 0-31,0 0 0,0 0 16,0-22-16,0 22 0,0-21 15,0-1-15,0-41 0,0 20 16,21 22-16,0 0 0,-21-1 16,21 1-16,0 21 0,-21 0 0,22-1 15,-1 22-15,0 0 0,0 0 16,0 22-16,0 20 16,1-21-16,-22 21 0,21 1 15,0-22-15,-21 21 0,21 1 16,-21-1-16,0 0 0,0-21 0,21 22 15,-21-22-15,0 0 0,0 0 16,21 0-16,-21 1 0,22-44 47,-22 1-47,21 0 0,-21 0 16,0-21-16,21-1 0,0 1 0,0 0 15,-21-1-15,21 1 0,1-22 16,-22 43-16,21-21 0,0 0 15,-21 20-15,21 22 0,-21-21 16,21 21-16,0 0 0,1 0 16,-1 21-16,0 1 0,-21-1 15,21 21-15,0-21 0,0 22 16,-21-1-16,0 0 0,22 1 0,-1-1 16,-21-21-16,21 21 0,0 1 15,-21-22-15,21 21 0,0-21 16,1 1-16,-1-1 0,0-21 0,21 0 15,-21 21-15,22-21 0,-1 0 16,0 0-16,-20 0 0,20-21 16,0 0-16,-21-1 0,22 1 15,-1 0-15,-21 0 0,22-21 0,-22 20 16,0-20-16,0 0 0,0-1 16,-21 1-16,0 0 0,0-1 0,0 1 15,0 21-15,0-21 0,-21 20 16,0-20-16,0 21 0,0 21 0,-1-21 15,1 21-15,0 0 0,0 0 16,0 0-16,0 21 0,-1 0 16,22 0-16,-21 22 0,0-1 0,0-21 15,21 21-15,-21 1 16,21 20-16,0-20 0,0-22 0,0 21 16,0 0-16,0-20 0,0 20 15,0-21-15,0 0 0,0 0 16,21-21-16,0 0 0,0 0 15,0 0-15,1 0 0,-1 0 0,0 0 16,0-21-16,0 0 0,0 0 16,1-21-16,-1 20 0,0-20 15,0 21-15,0-21 0,0-1 0,1 1 16,-22 0-16,0-1 0,0 1 16,21 21-16,-21 0 0,0-1 15,0 1-15,0 0 0,0 42 31,0 0-31,0 1 0,0 20 16,0-21-16,0 21 0,0 1 0,0-1 16,0-21-16,0 22 0,0-1 15,21-21-15,-21 21 0,21-20 0,0-1 16,-21 0-16,21-21 0,1 21 16,-1-21-16,0 0 0,0 0 0,0 0 15,0 0-15,22 0 0,-1-21 16,0 0-16,-20 0 15,20-22-15,-21 22 0,0-21 0,0 21 16,22-22-16,-22 1 0,-21 0 16,21 20-16,-21-20 0,21 21 15,-21 0-15,0 42 16,0 0 0,0 21-16,0-20 15,0-1-15,0 21 0,0-21 0,0 0 16,0 22-16,0-22 0,0 0 15,0 0-15,0 0 0,21-21 16,1 0 0,-1 0-1,-21-21-15,21 0 0,-21 0 16,21 0-16,-21 0 0</inkml:trace>
  <inkml:trace contextRef="#ctx0" brushRef="#br0" timeOffset="81055.91">2836 4593 0,'0'0'0,"-21"0"0,0 0 16,0 0-16,-22 0 31,43 21-15,22-21-1,-1 22-15,0-22 16,0 0-16</inkml:trace>
  <inkml:trace contextRef="#ctx0" brushRef="#br0" timeOffset="83677.95">3302 4657 0,'0'0'0,"-21"21"15,21 0-15,-21 0 16,-1 0-16,22 1 15,0 20-15,0-21 0,-21 0 16,21 22-16,0-22 0,-21 21 0,21-21 16,0 22-16,0-22 0,0 0 15,0 0-15,0 0 0,-21 0 16,21 1-16,0-1 16,0-42 15,0-1-31,0 1 0,0 0 0,0 0 15,21 0-15,-21-22 0,0 1 16,21 0-16,0 21 0,1-22 16,-22 1-16,0 21 0,21 0 0,-21-1 15,21 1-15,0 21 16,-21 21 0,21 1-16,-21-1 0,0 0 15,0 21-15,0-21 0,0 22 16,0-1-16,21-21 0,-21 22 0,22-22 15,-1 21-15,0-21 0,-21 0 0,42 1 16,-21-1-16,1-21 0,-1 0 16,21 0-16,-21 0 0,22 0 0,-1 0 15,-21 0-15,21-21 0,1 21 16,-22-22-16,21 1 0,-21-21 0,22 21 16,-22-22-16,0 22 0,0-21 15,0 0-15,-21-1 0,0 1 16,22-22-16,-22 22 0,0 0 15,0-1-15,0 1 0,0 0 0,0-1 16,0 1-16,0 0 0,0 21 16,0-1-16,0 1 0,0 42 31,0 1-31,0-1 0,-22 42 16,22-20-16,0-1 0,-21 0 15,21 1-15,0-1 0,0 21 0,0-20 16,0-1-16,0 0 0,0 22 15,0-22-15,0 1 0,21-22 0,1 21 16,-1-21-16,0 22 0,0-22 16,0 0-16,0-21 0,22 21 0,-22-21 15,21 0-15,-21 0 0,22 0 16,-1 0-16,0 0 0,22-21 16,-22 0-16,1 0 0,-1-1 0,0 1 15,1 0-15,-22-21 0,0 21 16,21-22-16,-21-41 0,-21 41 15,0 22-15,0-21 0,0-1 16,0 22-16,0 0 0,-21 0 16,0 0-16,0 21 0,0 0 0,0 0 15,-22 0-15,22 0 0,-21 0 0,-1 0 16,22 21-16,-21 0 0,21 0 16,-22 22-16,22-1 0,21-21 15,-21 21-15,21 1 0,-21-1 0,21 0 16,0 1-16,0-22 0,0 21 15,0-21-15,0 1 0,0-1 0,21 0 16,0 0-16,0-21 0,1 0 16,-1 0-16,0 0 0,0 0 0,0 0 15,22-21-15,-22 21 0,0-21 16,0 0-16,21-1 0,-20-20 0,-1 21 16,0-21-16,0-1 0,-21 1 15,21 0-15,-21 20 0,21-20 0,-21 0 16,0 21-16,0-1 0,0 1 15,0 0-15,0 0 0,-21 21 32,21 21-32,-21 0 15,21 0-15,0 1 0,0 20 0,0-21 16,0 21-16,0-20 0,0 20 16,0-21-16,0 0 0,21 22 0,0-22 15,1 0-15,-22 0 0,21 0 16,0 0-16,0-21 0,0 0 0,0 0 15,1 0-15,20 0 0,-21 0 0,21 0 16,-20 0-16,-1-21 0,21 21 16,-21-21-16,0 0 0,1 0 15,20-22-15,-21 22 16,0-42-16,0 42 0,-21-22 16,0 22-16,0 0 0,0 0 15,0 0-15,0-1 16,0 44-1,0-1-15,0 0 16,0 0-16,0 0 0,0 0 16,0 1-16,0-1 0,0 21 0,0-21 15,0 0-15,0 1 0,0-1 16,0 0-16,0 0 0,22-21 16,-22 21-16,21-21 0,0 0 0,0 0 15,0 0-15,22 0 0,-1 0 16,0 0-16,-21 0 0,1-21 15,-1 0-15,0 21 0,0-21 16,0 0-16,-21-1 0,0-20 0,0 21 16,0 0-16,0 0 0,0-22 15,0 22-15,0 0 0,0 0 0,0 0 16,-21 21 0,0 0-16,21 21 0,-21-21 15,21 21-15,0 0 0,0 0 16,0 0-16,-21 22 0,21-22 15,0 0-15,-22 21 0,22-20 16,0-1-16,0 0 0,0 0 16,0 0-16,0-42 47,0 0-47,22 0 15,-22 0-15,21-1 0,0 1 0,-21 0 16,21-21-16,0 21 0,-21-22 15,21 22-15,1 0 0,-22-21 16,42 20-16,-42 1 0,21 21 0,0 0 31,-21 21-15,0 1-16,0-1 16,0 0-16,0 0 0,0 21 0,0-20 15,0-1-15,21 0 0,-21 0 16,22 0-16,-22 0 0,0 1 0,21-22 15,21 21 1,-21-21-16,0 0 0,1 0 0,-1 0 16,21 0-16,-21 0 0,22-21 15,-22-1-15,21 22 0,-21-21 0,0 0 16,1 21-16,-1-21 0,0 0 16,0 0-16,0-1 0,-21 1 15,0 0-15,0 0 0,0-21 0,0 20 16,0 1-16,0 0 0,0 0 15,0 42 32,0 0-47,0 0 0,0 1 0,0 20 16,0-21-16,0 0 0,0 0 16,0 22-16,0-22 0,0 0 0,0 0 15,21 0-15,-21 1 0,43-1 16,-22 0-16,0 0 0,21 0 15,1-21-15,-1 21 0,0-21 0,22 22 16,-1-22-16,-20 0 0,20 0 16,1 0-16,-22 0 0,22 0 15,-22 0-15,21 0 0,-20 0 0,-22 0 16,21 0-16,-21-22 0,22-20 16,-43 21-16,0-21 0,0 20 0,0-20 15,0 21-15,-21-21 0,-1 20 16,1-20-16,0 21 0,0 0 0,0 0 15,-22-1-15,22 22 0,-21 0 16,21 0-16,0 0 0,-22 22 16,22-1-16,0-21 15,-21 42-15,20-21 0,1 0 0,0 1 16,0-1-16,21 21 0,0-21 0,-21 0 16,21 1-16,0 20 0,0-21 15,0 0-15,0 0 0,0 1 0,0-1 16,21 0-16,-21 0 15,21-21-15,0 0 0,0 0 0,1 0 16,-1 0-16,0 0 0,0 0 16,0 0-16,0 0 0,1-21 15,20 21-15,-21-21 0,0-22 0,0 22 16,1 0-16,-1-21 0,0-1 16,-21-20-16,21 21 0,0-1 0,0-63 15,-21 43-15,0 21 16,22-22-16,-22 22 0,21-1 0,-21-20 15,0 42-15,0-22 0,0 22 16,0 0-16,0 0 0,0 0 0,-21 21 16,-1 21-1,1 0-15,21 21 0,0-20 16,0 20-16,-21 0 0,21 1 16,0 20-16,0-21 0,0 22 0,0-22 15,0 22-15,0-1 0,0-20 0,0 20 16,0-21-16,21 1 0,-21-1 15,21 0-15,1 1 0,-22-22 16,21 0-16,0 0 0,0 0 16,0-21-16,0 0 0,1 0 0,-1 0 15,0-21-15,0 21 0,0-21 16,0 0-16,1 0 0,-1 0 16,0-22-16,0 1 0,-21 21 15,0-22-15,21-20 0,-21 21 0,21-1 16</inkml:trace>
  <inkml:trace contextRef="#ctx0" brushRef="#br0" timeOffset="83919.22">5630 4276 0,'-42'0'0,"84"0"0,-105 0 0,42 0 16,-1 0-16,1 0 0,0 0 0,0 0 16,0 0 46,0 0-62,-1 0 0,1 0 0</inkml:trace>
  <inkml:trace contextRef="#ctx0" brushRef="#br0" timeOffset="84102.92">3768 4657 0,'0'0'16,"-43"21"-16,22 0 0,42-21 15,22 0 1,-1 0-16,0 0 15,1 0-15,20 0 0,-21 0 0,22-21 16,-1 21-16,1-21 0,-1 0 16,1-1-16,-1 22 0</inkml:trace>
  <inkml:trace contextRef="#ctx0" brushRef="#br0" timeOffset="85451.52">9102 4297 0,'0'0'0,"0"-42"0,-22 20 15,22-20-15,0 21 0,0 0 0,0 0 16,-21-1-16,21 44 15,-21-1 1,21 0-16,-21 21 0,21 1 16,0 20-16,0-21 0,0 1 0,0 20 15,0-20-15,0-1 0,0 21 0,0-20 16,0 20-16,0-20 0,0-1 16,0 43-16,-21-64 0,21 0 15,0 0-15,0 0 0,-21-21 16,-1 0-1,22-21 1,0 0-16,0 0 0,0-22 0,0 22 16,0-21-16,0 21 0,0-22 15,0 22-15,0-21 0,22 21 0,-1-22 16,21 22-16,-21 0 0,0 0 0,22 0 16,-1 0-16,-21-1 0,22 22 15,-1 0-15,0 0 0,-21 0 0,22 0 16,-22 22-16,0-1 0,0 0 15,0 0-15,-21 21 0,0-20 0,0 41 16,-21-42 0,-21 64-16,0-64 0,20 21 15,-20-20-15,21-1 0,-21 0 0,20 0 16,-20 0-16,21 0 0,0-21 16,0 0-16,-1 0 0,1 0 0,21-21 15,0 0 1,0 0-16,0 0 0,21 0 0,1-1 15,-1-20-15,0 21 0,21 0 16,1 0-16,-22-22 0,21 22 0,0 0 16,1 0-16,-1 0 0,-21-1 15,22 1-15,-22 0 0,0 0 0,0 21 16,0 0-16,0-21 0,-21 42 31,0 0-15,0 0-16,0 0 0,0 1 15,0-1-15,-21 0 0,21 21 0,0-21 16,-21 1-16,21 20 0,0-21 16,0 0-16,0 0 0,0 1 0,0-1 15,21-21-15,0 0 0,1 0 0,-1 0 16,0 0-16,21 0 0,1 0 16,-1-21-16,0-1 0,1 1 0,-1 0 15,0 0-15,1 0 0,-1-22 16,-21 22-16,21 0 0,-20 0 0,-1-21 15,0 20-15,-21 1 0,0 0 16,0 0-16,0 0 0,0 0 16,0-1-16,0 1 0,0 0 15,-21 42 1,21 0 0,-21 1-16,21-1 0,0 0 15,0 21-15,0-21 0,0 22 0,0 20 16,0-20-16,0 20 0,0 1 0,0-1 15,0 1-15,21-1 0,0 22 16,-21-22-16,21 1 0,0 20 16,0-20-16,-21 21 0,0-1 0,22 1 15,-22 0-15,0-1 0,0-20 16,0 84-16,0-85 0,0 22 16,0-21-16,0-1 0,0 1 0,0-1 15,0-21-15,-22 1 0,22-1 16,-21-21-16,0 0 0,21 1 0,-21-22 15,0 0-15,21-22 0,0 1 16,-21-21-16,-1 0 0,22-1 16,-21-20-16,0-1 0,21 1 15,0-1-15,0 1 0,0-22 0,0 0 16,0 1-16,0-22 0,21 21 0,0 1 16,1-1-16,-1 0 0,0 1 15,21-1-15,-21 21 0,22-20 0,-22 20 16,21 1-16,-21-1 0,64-42 15,-43 43-15,1 21 0</inkml:trace>
  <inkml:trace contextRef="#ctx0" brushRef="#br0" timeOffset="85846.88">11790 4085 0,'0'0'0,"-21"0"0,21-21 0,0 0 0,-22 21 15,22-21-15,0 0 16,22 21 0,-1 0-16,0-22 0,21 22 15,1-21-15,20 21 0,1 0 16,-1 0-16,1 0 0,-1-21 0,-21 21 16,22 0-16,-22 0 0,22 0 15,-43 0-15,21 0 0,-21 0 0,1 0 16,-1 0-16,-42 0 15,-1 21 1,-20-21-16,21 0 0,-21 0 16</inkml:trace>
  <inkml:trace contextRef="#ctx0" brushRef="#br0" timeOffset="86228.81">12150 3979 0,'0'22'31,"0"-1"-31,0 0 16,0 0-16,0 0 0,0 0 0,0 1 16,0-1-16,21 21 0,-21 0 15,0-20-15,21 20 0,-21 0 0,21 1 16,0-22-16,-21 21 0,0 0 16,0 1-16,0-22 0,0 21 0,0-21 15,0 22-15,0-22 0,0 0 16,-21 21-16,0-20 0,0-1 15,0 0-15,-22 0 0,22-21 16,-21 0-16,21 0 0,-1 0 16,1 0-16,-21-21 0,0-21 15,-1 20-15,22 1 0,0 0 16,0 0-16,0 0 0,-1 0 0,22-1 16,0 1-16,-21 0 0,21 0 0,-21 21 15,21-21-15,0 0 0,0-1 16,0 1-16,21 21 15,0 0-15,1 0 0,-1 0 16,0 0-16,0-21 0,0 21 0,22 0 16,-22 0-16</inkml:trace>
  <inkml:trace contextRef="#ctx0" brushRef="#br0" timeOffset="87611.87">12615 4318 0,'0'0'15,"21"0"-15,-21-21 0,0 0 16,0 0-16,-21 21 16,0 0-1,0 0 1,0 21-16,0 0 0,-1 0 0,22 0 0,-21 22 16,0-22-16,21 0 0,0 0 15,0 21-15,-21-20 0,21-1 16,0 0-16,0 0 0,0 0 0,0 0 15,0 1-15,0-1 0,21-21 16,0 0-16,0 21 0,1-21 0,-1 0 16,0 0-16,0 0 0,0 0 15,0-21-15,1 21 0,20-21 0,-21-1 16,0 22-16,0-21 0,22 0 0,-22 0 16,0-21-16,-21 20 0,21 1 15,-21-21-15,0 21 0,0-22 0,0 22 16,0-21-16,0 21 15,-21-22-15,0 22 0,0 0 0,0 21 16,-1 0-16,-20 0 0,21 0 16,0 0-16,-22 0 0,22 0 0,0 21 15,-21 22-15,21-22 0,-1 0 16,22 21-16,0-21 0,0 22 0,0-1 16,0-21-16,0 22 0,0-22 0,22 0 15,-1 0-15,0 0 0,0 0 16,0 1-16,0-22 0,22 0 0,-1 21 15,0-21-15,1 0 0,-1 0 16,0 0-16,1-21 0,20-1 16,-20 22-16,20-21 0,-21 0 0,1 0 15,20 0-15,-42 0 0,22-22 16,-1 22-16,-21-21 0,0-1 0,1 22 16,-22-63-16,0 41 15,0 1-15,0 21 0,0-22 0,0 22 16,0 0-16,0 0 0,-22 21 31,22 42-31,-21-21 0,21 1 16,-21 20-16,21 0 0,0 1 0,0-1 15,0-21-15,-21 21 0,21 1 16,-21-1-16,21-21 0,0 22 16,-21-1-16,-1-21 0,1 0 0,21 0 15,0 1-15,0-1 0,-21 0 16,0 0-16,21-42 31,21 0-15,0 0-16,0-1 0,1 1 0,-1 0 15,0 0-15,0 0 0,0 0 16,0-1-16,1 1 0,-1-21 0,21 42 16,-21-21-16,0 0 0,-21-1 0,22 22 15,-1 0-15,0 0 0,0 0 16,-21 22-16,0-1 15,0 0-15,0 0 16,0 0-16,0 0 0,0 1 0,0-1 16,0 0-16,0 0 0,0 0 15,0 0-15,21-21 0,0 0 16,1 22-16,-1-22 0,0 0 0,0 0 16,21 0-16,-20 0 0,20 0 15,-21 0-15,0-22 0,22 22 0,-22-21 16,0 0-16,0 21 0,0-21 15,0 0-15,1 0 0,-22-1 0,0 1 16,0-21-16,0 21 0,0 0 16,0-1-16,0 1 0,0 0 0,-22 21 31,1 0-31,0 0 16,21 21-16,0 0 0,-21 22 0,21-22 15,-21 0-15,21 0 0,0 0 0,0 1 16,0 20-16,0-21 0,-21-21 15,21 21-15,0 0 0,-22 1 0,22-1 16,0-42 31,0-1-47,0 1 0,22 0 16,-1 0-16,-21 0 0,21 0 15,0-1-15,0 1 0,0-21 16,1 21-16,-1 0 0,0-22 0,21 22 15,-21 0-15,1 21 0,-1 0 16,0 21-16,-21 0 16,21 0-16,-21 1 0,0-1 0,0 0 15,0 21-15,0-21 0,21 22 16,0-22-16,1 0 0,-1 0 0,0 0 16,21 22-16,-21-22 15,22 0-15,-22-21 0,21 0 0,1 0 16,-1 0-16,-21 0 0,21 0 15,1 0-15,-22-21 0,0 0 16,21 0-16,-20 21 0,-1-22 16,-21-20-16,21 21 0,-21 0 0,21-43 15</inkml:trace>
  <inkml:trace contextRef="#ctx0" brushRef="#br0" timeOffset="88103.91">16510 3916 0,'0'0'0,"21"-21"0,-21-22 0,21 1 15,-21-43 1,-21 107 15,0-1-31,0 21 0,21 0 16,0 1-16,-21 20 0,-1 1 0,22-1 15,-21 1-15,0-1 0,21 1 16,-21-22-16,0 0 0,21 1 0,-21-1 16,21 0-16,0-20 0,0-1 15,0 0-15,0 0 0,0 0 0,21-21 31,0-21-31,0 0 16,0 0-16,0-22 0,22 22 0,-22-21 16,21 0-16</inkml:trace>
  <inkml:trace contextRef="#ctx0" brushRef="#br0" timeOffset="88327.91">16806 3831 0,'0'0'0,"0"-42"0,21-22 15,-21 43-15,0 64 31,0-22-31,0 21 0,0 0 16,0 1-16,0-1 0,0 22 0,0-1 16,0-21-16,0 22 0,0-22 15,0 22-15,0-22 0,-21-21 16,21 22-16,0-1 0,-21-21 0,21 0 16,0 0-16,0 1 15,-21-22 1,0-22-1,0 1-15,-1 0 0</inkml:trace>
  <inkml:trace contextRef="#ctx0" brushRef="#br0" timeOffset="90463.38">16319 4297 0,'-21'0'0,"42"0"0,-63 0 16,63 0 15,22 0-31,-1 0 0,0 0 15,1 0-15,20 0 0,1 0 0,-1 0 16,1 0-16,-1 0 0,1 0 16,20 0-16,-20-21 0,-1 0 0,22 21 15,-22-22-15,1 1 0,-1 0 16,-20 0-16,-1 0 0,0 0 0,-20-1 16,-1 22-16,0-21 0,-21 0 15,0 0-15,0 0 0,-21 21 16,-22 0-1,22 0-15,0 0 0,0 0 16,-21 21-16,-1 0 0,22 0 16,-21 0-16,21 22 0,-22-1 0,22 0 15,0-20-15,0 20 0,0 0 16,-1-21-16,22 22 0,-21-22 0,21 0 16,0 21-16,0-20 0,0-1 15,43 0-15,-22-21 0,0 0 16,0 0-16,21 0 0,-20 0 15,20 0-15,-21 0 0,21-21 0,1 0 16,-22-1-16,21 1 0,-21 0 0,1 0 16,-1 0-16,0-22 15,0 22-15,-21-21 0,0 0 0,0-1 16,0 1-16,0 21 0,0-22 16,0 22-16,0 0 0,0 0 0,0 42 31,0 0-16,-21 22-15,21-22 0,0 0 16,0 21-16,0-21 0,0 22 16,0-22-16,0 21 0,0-21 0,21 1 0,0-1 15,-21 0-15,21 0 0,1 0 16,-1-21-16,0 0 0,0 21 16,0-21-16,0 0 0,1 0 15,-1 0-15,21 0 0,-21-21 0,0 21 16,22-21-16,-22 0 0,0 0 15,0-22-15,22 22 0,-22-21 0,0 0 16,0-1-16,0-20 0,0 20 16,1 1-16,-1-21 0,0 20 0,-21 1 15,21 21-15,-21-22 0,21 22 16,-21 0-16,0 0 0,0 42 31,-21 0-15,0 0-16,21 22 0,-21-22 15,21 21-15,-21 1 0,21-1 16,0 21-16,0-20 0,0-1 0,0 0 16,0-20-16,0 20 0,0 0 15,0-21-15,0 1 0,0-1 0,0 0 16,21 0-16,0-21 0,0 0 16,0 21-16,22-21 0,20 0 15,-42 0-15,22 0 0,-1-21 0,0 21 16,1-21-16,-22 0 0,21 0 15,-21-1-15,0 1 0,22 0 0,-43-21 16,21 21-16,-21-22 0,0 1 16,0 21-16,0 0 15,0-1-15,0 1 0,-21 21 16,0 0-16,-1 0 0,1 0 16,0 21-16,0 1 0,0-1 15,0 21-15,21-21 0,-22 0 0,22 22 16,0-22-16,0 0 0,0 0 15,0 22-15,0-1 16,22-21-16,-1-21 0,0 21 0,0 0 16,21-21-16,22 22 15,-22-22-15,-21 0 0,22 0 0,-1 0 16,0 0-16,1-22 0,-1 22 16,0-21-16,1 0 0,-22 0 0,21 0 15,-21 0-15,22-22 0,-1-20 16,-21-1-16,22 22 0,-43 0 15,42-22-15,-42 22 0,42-43 16,-21 43-16,-21 21 0,0-1 16,0 1-16,0 0 0,-21 42 31,0 0-31,0 1 16,21-1-16,-21 21 0,0 0 0,-1 1 15,22-1-15,-21 0 0,21 1 16,-21-1-16,21 0 0,0 1 15,0-1-15,0-21 0,0 22 0,0-22 16,0 0-16,0 0 0,21 0 16,0 0-16,1 1 0,-1-22 0,0 0 15,0 0-15,0 0 0,22 0 16,-22 0-16,21 0 0,-21 0 0,22 0 16,-22-22-16,21 1 0,-21 21 15,0-21-15,1 0 0,-1 0 0,0-22 16,-21 22-16,21 0 0,-21 0 15,0-21-15,0 20 0,0 1 16,0 0-16,-21 21 16,0 0-16,0 0 15,21 21 1,21-21 0,0 21-16,0-21 0,0 0 15,0 0-15,1 0 16,-1 0-16,0 0 0,0-21 0,0 21 15,0-21-15,1 21 0,-1-21 16,0 0-16,0 21 0,-21-21 16,21-1-16,-21 1 0,21 21 0,-21-21 15,0 0 1,0 42 0,-21 0-16,0-21 15,21 21-15,-21 1 0,21 20 16,-21-21-16,21 0 0,0 0 0,0 22 15,0-22-15,0 0 16,0 0-16,0 0 0,21 1 0,0-22 16,0 0-16,0 21 0,1-21 15,-1 0-15,0 0 0,0 0 0,0 0 16,0 0-16,1-21 0,-1-1 0,0 22 16,-21-21-16,21 0 0,0 0 15,0-21-15,-21 20 0,22 1 0,-22-21 16,21 21-16,-21 0 0,21-1 15,-21 1-15,0 0 0,0 0 16,0 0 0,0 42-1,0 0 1,-21 21-16,21-20 0,-21-1 0,-1 21 16,22-21-16,-21 22 0,21-1 15,-21 0-15,0-21 0,21 22 0,-21-1 16,21 0-16,0 1 0,0-1 0,-21 0 15,21 1-15,0 20 0,0-20 16,0 20-16,0 1 0,0-1 16,21-21-16,0 22 0,-21-1 0,21 1 15,0-1-15,-21-20 0,0 20 16,21 1-16,-21-22 0,0 22 0,0-22 16,0 0-16,0 1 0,0-1 0,-21-21 15,0 0-15,0 0 0,-21 1 16,20-22-16,1 0 0,0 0 0,-21 0 15,-43-43-15,64 22 16,-21-21-16,20-1 0,1 1 16,0 0-16,0-85 0,21 84 15,0-20-15,0-22 0,0 22 16,0-1-16,21-20 0,0 20 16,0 1-16,1-1 0,-1 1 0,0 20 15,0-20-15,0 42 0,0-22 16,1 1-16,-1 21 0,0 0 0,21-22 15,1 22-15,-22 0 0,0 0 16,0 0-16</inkml:trace>
  <inkml:trace contextRef="#ctx0" brushRef="#br0" timeOffset="92010.92">21040 4149 0,'0'21'0,"21"-21"109,-21 21-93,21-21-16,0 0 15,0 0-15,0 0 16</inkml:trace>
  <inkml:trace contextRef="#ctx0" brushRef="#br0" timeOffset="97679.78">1101 7091 0,'0'0'0,"0"-21"0,0 0 0,0-1 16,0 1-16,0 0 0,0 0 16,0 0-1,0 42 17,0 0-32,0 0 15,0 0-15,0 22 0,0-1 0,0 0 16,-22 1-16,22 20 0,0 1 15,0-22-15,0 22 0,0-1 16,-21-21-16,21 1 0,0-1 0,0-21 16,0 22-16,0-22 0,0 0 15,0 0-15,0-42 32,21 21-32,1-21 0,-22 0 15,21-22-15,0 22 0,-21-21 0,21-1 16,0 1-16,0 0 15,-21-1-15,22 1 0,-1-21 0,0 20 16,-21 1-16,0 0 0,21 20 16,-21 1-16,21 0 0,-21 0 0,21 42 31,-21 0-31,0 0 16,22 1-16,-22 20 0,21 0 0,-21 1 15,0-1-15,21 0 0,-21 1 16,21-1-16,-21-21 0,21 21 0,0-20 15,1 20-15,-1-21 0,0 0 16,0-21-16,0 21 0,0-21 16,1 0-16,-1 0 0,21 0 15,-21 0-15,0-21 0,22 21 0,-22-21 16,0 0-16,21-21 0,-20 20 16,-1-20-16,0 0 0,0-1 0,0 1 15,-21-21-15,21 20 0,-21 1 16,0-22-16,0 22 0,0 0 0,0 21 15,0-22-15,0 22 0,0 0 16,0 0-16,0 42 31,0 21-31,0-21 16,0 22-16,0-1 0,0 0 16,0 1-16,0 20 0,0-20 0,0-1 15,0 0-15,0 1 0,0-1 16,0 0-16,0-21 0,22 1 15,-1-1-15,-21 0 0,21-21 0,0 0 16,0 0-16,0 0 0,1 0 16,-1 0-16,21-21 0,-21 0 0,0-1 15,22 1-15,-22-21 0,21 21 16,-21-22-16,22 1 0,-22-21 0,0 20 16,0-63-16,-21 43 15,0 21-15,0-1 0,0 1 0,0 0 16,0-1-16,0 1 0,0 21 15,0 0-15,-21 21 16,0 21 0,21 21-16,0-21 0,0 22 15,0-22-15,0 21 0,0 22 16,0-22-16,0 0 0,0 22 0,0-22 16,0 22-16,-21-22 0,21 0 15,0 1-15,-21-1 0,21-21 0,0 21 16,0-20-16,0-1 0,21-42 47,0-1-47,0-20 15,-21 21-15,21-21 0,0-1 0,1 22 16,-22-21-16,21-1 0,0 1 16,0 0-16,-21 21 0,21-1 0,0 1 15,1 0-15,-1 21 16,0 0-16,0 21 15,-21 0-15,21 1 0,-21-1 16,0 21-16,0-21 0,0 22 0,21-22 16,-21 21-16,22-21 0,-22 22 15,21-22-15,21 21 0,-21-21 16,0 0-16,22 1 0,-22-1 16,21 0-16,-21-21 0,22 21 0,-1-21 15,-21 0-15,22 0 0,-1 0 0,-21 0 16,21 0-16,1-21 0,-1 0 15,0 0-15,1-1 0,-22 1 0,21 0 16,-21 0-16,22-21 0,-22-43 16,-21 43-16,0-1 0,0 1 15,0 0-15,0-1 0,0 1 16,0 0-16,0 20 0,-21-20 0,0 21 16,-1 21-16,1-21 0,0 21 15,-21 0-15,21 0 0,-1 0 0,-20 21 16,-21 21-16,41-21 0,1 22 15,0-1-15,0 0 16,0 22-16,0-22 0,21 1 0,0 20 16,0-21-16,0 1 0,0-22 15,0 21-15,0-21 0,0 1 0,21-1 16,0 0-16,0 0 0,0-21 16,0 0-16,1 0 0,-1 0 0,0 0 15,0 0-15,21-21 0,-20 0 16,-1 0-16,0-1 0,0 1 0,21 0 15,-20-21-15,-22-1 0,21 1 0,0 0 16,-21-1-16,21 1 0,-21-21 16,0 41-16,0-20 0,0 0 15,0 21-15,0-1 0,0 1 16,0 0-16,0 42 31,0 0-31,0 1 0,0 20 16,0-21-16,-21 21 0,21 1 0,0-1 15,0 0-15,0 1 0,0-1 16,0-21-16,0 22 0,0-22 0,21 21 16,-21-21-16,21 0 0,0-21 15,1 22-15,-1-22 0,21 0 16,-21 0-16,0 0 0,22 0 0,-22 0 16,0 0-16,21-22 0,-20 1 15,20 0-15,-21-21 0,21 21 0,-20-22 16,-1 1-16,0 0 0,0-1 15,0 1-15,0 0 0,1-22 0,-1 22 16,0-1-16,-21-20 0,21 21 16,-21-1-16,21 1 0,-21 21 0,0-22 15,0 22-15,0 0 0,0 42 32,-21 0-32,21 1 0,0 20 0,-21 0 15,21 1-15,-21-1 0,21 21 16,0-20-16,0 20 0,-21 1 15,21-22-15,0 22 0,-22-22 16,22 0-16,0 22 0,0-43 0,0 21 16,0-21-16,0 1 0,0-1 15,22 0-15,-1-21 0,0 0 0,0 0 16,0 0-16,0 0 0,1-21 16,-1 0-16,0-1 0,0 1 15,-21 0-15,21 0 0,0-21 0,-21 20 16,22-20-16</inkml:trace>
  <inkml:trace contextRef="#ctx0" brushRef="#br0" timeOffset="97879.22">4085 7049 0,'0'0'16,"0"21"-16,-21-21 0,21 21 15,21-21 1,0 0-1,0 0-15,1 0 0,-1 0 16,0 0-16,21 0 0,-21 0 16,1 0-16,-1 0 0,0 0 15,0 0-15,0-21 0,0 21 0,1-21 16</inkml:trace>
  <inkml:trace contextRef="#ctx0" brushRef="#br0" timeOffset="98355.74">6244 7027 0,'0'0'0,"0"-21"0,0 0 0,0 0 16,0 0-16,0 0 0,0-1 15,0 44 17,0-1-32,0 0 15,0 21-15,0-21 0,0 22 16,0-1-16,0 0 0,-21 1 0,21-1 16,-21 0-16,21 1 0,-21-1 0,21-21 15,0 22-15,0-22 0,0 0 16,-22 0-16,22 0 0,0 0 0,22-21 31,-1-21-15,0 0-16,0 0 0</inkml:trace>
  <inkml:trace contextRef="#ctx0" brushRef="#br0" timeOffset="98751.73">6858 6985 0,'0'0'0,"21"0"0,21-42 31,-63 42-31,0 0 16,0 0-16,-21 0 0,-1 21 0,1-21 15,0 21-15,20 0 0,-20-21 0,21 21 16,0 1-16,0-1 0,-1 0 16,22 0-16,0 0 0,22-21 15,-1 21 1,21-21-16,-21 22 0,22-22 0,-1 0 15,0 0-15,1 21 0,-1-21 16,21 21-16,-20 0 16,-1 0-16,-21 0 0,0-21 0,1 22 15,-22-1-15,0 0 0,0 0 16,0 0-16,0 0 0,-22 1 0,1-1 16,-21 0-16,21-21 0,-22 21 0,22-21 15,-21 0-15,0 0 0,-1 0 16,22 0-16,-21 0 0,21 0 0,-1 0 15,-20 0-15,21 0 0,21-21 16,-21 0-16,0 21 0,21-21 0,-22-1 16,22 1-16,0 0 0,0-21 15,0 21-15,0-22 0,0 22 16</inkml:trace>
  <inkml:trace contextRef="#ctx0" brushRef="#br0" timeOffset="99092.91">6477 6562 0,'0'0'0,"-21"0"0,-64 42 31,64-21-31,21 0 16,0 1-16,0-1 15,21-21 1,0 0-16,0 0 15,1 0-15,-1-21 0,0 21 0,0-22 16,0 1-16,-21 0 16,0 0-16,0 0 0,0 0 0,0-1 15,-21 1-15,0 0 16,0 21-16,0 0 0,-22 0 0,22 0 16,0 0-16,0 21 0,21 0 15,-21 1-15,21 20 0,-22-21 0,22 21 16,0-20-16,0-1 15,0 21-15,0-21 0,22 0 0,-1-21 16,0 22-16,21-22 0,1 21 0</inkml:trace>
  <inkml:trace contextRef="#ctx0" brushRef="#br0" timeOffset="99577.27">8763 6668 0,'0'0'16,"0"-43"-16,0 1 0,0 21 15,21-22-15,-21 22 0,21-21 0,-21 21 16,0 0-16,0 42 31,0 0-31,0 0 0,0 21 0,0 1 16,0-1-16,0 22 0,0-22 15,0 21-15,0-20 0,0 20 0,0-20 16,-21-1-16,21 21 0,-21-20 16,0-1-16,21 0 0,-21 1 0,21-1 15,0 0-15,-22-20 0,22-1 0,0 0 16,-21-21-16,21 21 0,0-42 31,0 0-31,0 0 16,0-1-16,0 1 0,0 0 15,0-21-15,0-1 0,0 22 0</inkml:trace>
  <inkml:trace contextRef="#ctx0" brushRef="#br0" timeOffset="100044.57">8678 6731 0,'0'-42'16,"0"84"-16,-21-105 0,21 20 0,0-20 16,0 20-16,0 22 0,0 0 15,0-21-15,21 21 0,0-1 0,22 1 16,-1 0-16,-21 0 0,43 21 0,-22-21 15,22 21-15,-22 0 0,21 0 16,-20 0-16,20 21 0,-20 0 16,-1 0-16,0 0 0,-21 22 15,22-1-15,-22 0 0,-21 1 0,0-1 16,0-21-16,0 22 0,-21-1 0,0 0 16,-1-21-16,-20 1 0,0 20 15,-1-21-15,-20 0 0,21 0 0,-1 1 16,1-22-16,0 21 0,-1-21 15,1 0-15,21 0 0,0 0 0,-1 0 16,1 0-16,21-21 16,21 21-1,1 0 1,-1 0 0,0 0-16,0 21 0,0 0 0,0 0 15,1 0-15,-1 0 0,0 1 0,0-1 16,0 0-16,0 0 0,1 0 15,-1 0-15,0 1 0,0-1 0,0 0 16,-21 0-16,21 0 0,1-21 16,-22 21-16,21-21 0,0 0 15,0 0-15,0 0 32,-21-21-32,21 0 0,-21 0 0,22 0 15,-22-22-15</inkml:trace>
  <inkml:trace contextRef="#ctx0" brushRef="#br0" timeOffset="100427.89">9504 6943 0,'21'0'32,"0"0"-17,0 0-15,0 0 0,1 0 16,-1 0-16,0-21 0,0 21 0,21-22 15,-20 22-15,-1-21 0,0 0 16,21 21-16,-21-21 0,1 0 16,-22 0-16,21-1 0,-21 1 15,-21 21 1,-1 0-16,1 0 0,0 0 16,0 21-16,0-21 0,0 22 0,-22-1 15,22 0-15,0 21 0,0-21 16,0 1-16,-1-1 0,22 21 0,0-21 15,-21 0-15,21 22 0,-21-22 16,21 0-16,0 0 0,0 0 0,0 1 16,0-1-16,0 21 0,21-42 15,0 0-15,1 0 16,-1 0-16,0 0 0,0 0 0,21 0 16,-20-21-16,20 21 0,0-21 15,1 0-15,-1-1 0,0-20 16,22 21-16</inkml:trace>
  <inkml:trace contextRef="#ctx0" brushRef="#br0" timeOffset="101160.67">10499 6795 0,'0'0'0,"21"0"0,0-43 31,-42 43-31,0 0 16,-22 0-16,22 21 0,-21-21 15,21 22-15,-22-1 0,22 0 0,0 0 16,-21 0-16,20-21 0,22 21 15,0 1-15,0-1 0,0 0 16,0 0-16,22 0 16,-1-21-16,0 0 0,0 21 0,21-21 15,-20 0-15,20 22 0,-21-1 16,0-21-16,0 21 0,1-21 0,-1 0 16,-21 21-16,0 0 15,0 0-15,0 1 16,-21-22-16,-1 0 0,1 0 0,0 0 15,0 0-15,0 0 0,0 0 16,-1 0-16,-20 0 0,21 0 0,0 0 16,-22-22-16,22 22 0,0 0 15,0 0-15,0-21 0,0 21 16,-1 0-16,22 21 31,0 1-31,0-1 0,22-21 16,-1 21-16,0 0 0,0-21 0,21 21 15,-20 0-15,20-21 0,-21 0 16,21 0-16,-20 0 0,20 0 0,0 0 16,1 0-16,-1-21 0,0 21 15,1-21-15,-1 21 0,0-21 16,1 0-16,-1 0 0,0-1 0,1-20 0,-1 21 16,-21 0-16,21-22 15,-20 1-15,20 0 0,-21-1 0,0 1 16,0 0-16,1-1 0,-1-20 0,-21 21 15,0-22-15,0 22 0,0-43 16,0 64-16,0 0 0,0 0 16,-21 42-1,-1 21-15,1-21 0,21 22 16,0-1-16,-21 0 0,0 22 16,0-22-16,21 0 0,-21 22 0,-1-22 15,22 1-15,-21-1 0,0 0 0,21 1 16,-21-1-16,21 0 0,0-21 15,0 43-15,0-43 16,0 0-16,21-21 16,0 0-16,22 0 0,-22 0 15,0 0-15,0-21 0,21 0 0,-20 0 16,-1 0-16,0-1 0,21-20 16,-42 21-16,21 0 0,1-22 0,-22 22 15</inkml:trace>
  <inkml:trace contextRef="#ctx0" brushRef="#br0" timeOffset="101326.55">10837 6773 0,'0'0'0,"-21"0"0,0 0 15,0 22-15,21-1 16,21-21-16,0 0 16,0 0-16,22 0 0,-1 0 0,0 0 15,1 0-15,-1 0 0,0 0 16,1 0-16,-1 0 0,0 0 0,1-21 15,-22 21-15,21-22 0</inkml:trace>
  <inkml:trace contextRef="#ctx0" brushRef="#br0" timeOffset="102007.91">12404 6604 0,'0'-21'0,"0"42"0,0-84 0,0 41 0,0-20 15,0 21-15,0-21 0,0 20 16,0 1-16,0 0 0,0 0 0,0 0 16,-22 21-1,22 21-15,-21 0 0,0 0 0,0 22 16,0-1-16,0 0 0,-1 22 16,-20-1-16,21-20 0,0 20 0,0-21 15,-22 22-15,22-22 0,0 1 16,0-1-16,0 21 0,-1-20 0,1-22 15,0 21-15,0-21 0,21 1 0,-21-1 16,21 0-16,0-42 31,21 0-31,0-1 0,0 1 16,0-21-16,1 21 0,-1-22 16,0 22-16,0-21 0,21-22 0,-20 22 15,-1-21-15,21 20 0,-21-20 16,0-1-16,22 1 0,-22-1 0,0 22 15,0 0-15,0-1 0,1 1 0,-1 21 16,-21 0-16,21 21 0,0 0 16,-21 21-16,0 21 0,0 0 15,0 22-15,21-22 0,-21 22 16,0-1-16,0 1 0,0-1 16,0 1-16,0-22 0,0 22 0,0-22 15,0 0-15,0 1 0,-21-1 16,21 0-16,0-21 0,0 1 0,0-1 15,0 0-15,0-42 32,0 0-32,0-1 0,0 1 15,0 0-15,0 0 0,0 0 16,0 0-16</inkml:trace>
  <inkml:trace contextRef="#ctx0" brushRef="#br0" timeOffset="102180.37">12150 6922 0,'-22'0'0,"44"0"0,-44 21 16,44-21 15,-1 0-31,0 0 0,21 0 16,-21 0-16,22 0 0,-1 0 16,-21 0-16,22-21 0,62-1 15,-62 1-15,-1 0 0,0 21 16,22-21-16</inkml:trace>
  <inkml:trace contextRef="#ctx0" brushRef="#br0" timeOffset="103907.45">13377 6731 0,'21'-21'0,"-21"0"16,0 0-16,0-1 15,-21 22-15,0-21 0,0 21 16,-21 0-16,20 0 0,-20 0 15,0 0-15,-1 21 0,1 1 0,0-1 16,-1 0-16,1 0 0,21 0 0,0 0 16,0 1-16,-1-1 15,22 0-15,-21 0 0,21 0 0,0 0 16,21-21-16,1 0 0,-1 22 16,21-22-16,106 21 15,-105-21-15,20 21 0,-21-21 16,1 0-16,20 21 0,-42-21 15,22 21-15,-22-21 0,0 0 0,0 21 16,-21 1-16,0-1 16,-21-21-16,0 0 0,0 0 15,-22 21-15,22-21 0,-21 0 0,0 0 16,-1 0-16,1 0 0,0 0 16,20 0-16,-20 0 0,21 0 0,-21 0 15,20-21-15,1 21 0,0-21 0,0 21 16,21-22-16,-21 22 15,21-21-15,0 42 32,21 1-17,-21-1-15,21 0 0,0-21 16,0 21-16,-21 0 0,22-21 16,20 21-16,-21 1 0,43-22 15,-22 0-15,0 0 0,1 0 0,-1 0 16,0 0-16,1 0 0,-1 0 15,0-22-15,22 1 0,-22 21 0,0-21 16,22 0-16,-22 0 0,22 0 16,-22-22-16,0 22 0,22 0 15,-43-21-15,21 20 0,-20-20 0,20 0 16,-21 21-16,-21-22 0,0 22 16,0 0-16,0 0 0,0 0 0,-21 21 15,0 0 1,0 0-16,-1 0 0,1 0 0,0 21 15,0 0-15,0 21 0,21-21 16,-21 1-16,21-1 0,0 21 0,0-21 16,0 0-16,0 1 0,0-1 0,21 0 15,0 0-15,0 0 0,-21 0 16,21 1-16,0-1 0,1 0 16,-1-21-16,0 21 15,-42-21 16,0 0-31,-1 0 0,1 0 16,0 0-16,0-21 0,0 21 16,0 0-16,-1 0 0,1 0 0,0 0 15,0 0 1,21 21 0,21-21-1,0 21-15,0-21 0,1 0 16,-1 21-16,0-21 0,21 0 15,-21 0-15,22 0 0,-1 0 0,0 0 16,1 0-16,-1 0 0,0 0 16,1 0-16,-1 0 0,0-21 0,1 0 15,-22 0-15,21 0 0,-21 0 16,22-1-16,-22 1 0,0-21 0,0 21 16,0-22-16,1 1 0,-22 21 15,21-21-15,-21 20 0,0-20 0,0 21 16,0 0-16,0 0 0,0 42 31,0 0-31,0 0 0,-21 21 16,21-20-16,-22-1 0,22 21 15,-21-21-15,21 22 0,-21-22 16,21 21-16,0-21 0,0 0 0,0 1 16,0 20-16,0-21 0,0 0 15,0 0-15,21 1 0,0-22 16,1 0-16,-1 0 0,0 0 15,0 0-15,0 0 0,0 0 0,1-22 16,-1 1-16,0 0 0,0 21 0,0-21 16,0 0-16,1-22 0,-22 22 15,21 0-15,0-21 0,-21 21 0,21-22 16,-21 22-16,0-21 0,0 21 16,0-1-16,0 1 0,0 0 15,0 42 1,0 0-1,0 1-15,0-1 0,0 0 0,0 0 16,0 0-16,0 22 0,0-22 0,0 42 16,0-42-16,0 1 15,0-1-15,0 0 0,21 0 0,0 0 16,-21 0-16,22 1 0,-1-22 16,0 0-16,0 0 0,0 0 15,0 0-15,1 0 0,-1-22 16,-21 1-1,0 0-15,21 0 0,0 0 0,0 0 16,-21-1-16,21 1 0,1-21 0,-1 21 16,0 0-16,21-22 15,-21 22-15,22-21 0,-22 21 0,42-22 16,-20 43-16,-22 0 0,0 0 16,0 0-16,0 0 0,22 21 15,-22 1-15,0-1 0,-21 0 0,0 0 16,0 21-16,0-20 0,0-1 15,0 21-15,0-21 0,0 0 0,0 1 16,0-1-16,0 21 16,0-21-16,0 0 0,0 1 15,0-44 17,0 1-32,0 0 15,0 0-15,0 0 16,0 0-16,0-1 0,21 1 0,0 0 15,1-21-15,-22 21 0,21-1 0,0 1 16,-21 0-16,21 0 0,-21 0 16,21 0-16,0 21 0,1-22 15,-1 22-15,0 0 16,0 0-16,0 0 16,-21 22-16,21-1 0</inkml:trace>
  <inkml:trace contextRef="#ctx0" brushRef="#br0" timeOffset="104276.73">16192 6943 0,'43'0'16,"-22"0"0,0 0-16,0 0 0,0 0 15,1-21-15,-1 21 0,0-22 0,21 1 16,-21 21-16,1-21 0,-1 0 15,21 21-15,-42-21 0,21 0 16,-21-1-16,0 1 16,-21 21-16,0 0 15,0 0-15,0 0 0,-1 0 16,1 21-16,0-21 0,0 22 16,0-1-16,21 0 0,-21 0 0,21 0 15,-22 0-15,22 1 0,0-1 16,0 0-16,0 0 0,0 0 15,0 0-15,0 1 16,0-1-16,22-21 0,-1 0 0,0 21 16,0-21-16,0 0 0,22 0 15,20 0-15,-21 0 0,1 0 16,41 0-16,-20 0 16,-22 0-16,1 0 0</inkml:trace>
  <inkml:trace contextRef="#ctx0" brushRef="#br0" timeOffset="104824.66">17399 6922 0,'0'0'16,"21"-22"-16,0 1 0,-21 0 15,0 0-15,0 0 0,0 0 0,0-1 16,0 1-16,0 0 0,0 0 16,0 0-16,-21 21 0,0-21 15,0 21-15,0 0 0,-1 0 0,-20 0 16,21 0-16,-21 21 0,20-21 15,-20 21-15,21 21 0,-21-21 0,20 1 16,1 20-16,-21-21 0,21 0 0,0 22 16,21-22-16,-22 0 0,22 0 15,0 21-15,0-20 0,0-1 0,0 0 16,0 0-16,22-21 16,-1 21-16,0-21 0,0 0 0,0 0 15,0 0-15,1 0 0,-1 0 16,0 0-16,0 0 0,0-21 15,22 21-15,-22-21 0,0 0 0,21 0 16,-21-22-16,1 22 0,20-21 0,-21 21 16,21-22-16,-20-20 0,-1 20 15,21-20-15,-21-1 0,0 1 0,1-1 16,-1 22-16,-21 0 16,0-1-16,21 1 0,-21 21 0,0 0 0,-21 21 31,0 0-31,-1 21 0,1 21 0,0 1 15,0-1-15,0 0 0,21 22 0,-21-22 16,-1 22-16,1-22 0,21 21 16,0-20-16,0-1 0,0 0 0,0 1 15,0-1-15,0-21 16,0 22-16,0-22 0,0 0 0,0 0 16,0 0-16,0 0 0,21-21 0,1 0 15,-1 0-15,0 0 16,0 0-16,0 0 0,0 0 0,1-21 15,20 0-15,-21-21 0</inkml:trace>
  <inkml:trace contextRef="#ctx0" brushRef="#br0" timeOffset="105319.29">18796 6752 0,'-21'0'16,"42"0"-16,-63-21 0,42 0 16,-22 0-16,22 0 0,-21-1 15,21 1-15,-21-21 0,21 21 16,0 0-16,0-22 0,0 22 15,0 0-15,0-21 0,21 20 0,0 1 16,1 21-16,-1-21 0,0 0 16,0 21-16,21-21 0,1 21 15,-1 0-15,-21 0 0,22 0 0,-1 0 16,-21 0-16,0 0 0,22 0 0,-22 0 16,-21 21-16,0 0 0,0 0 15,0 22-15,0-1 0,0-21 16,0 21-16,-21 1 0,-1-1 0,1 0 15,0 1-15,0-1 0,-43 22 16,43-22-16,0-21 0,0 0 16,-21 22-16,20-22 0,1 0 15,0 0-15,0 0 0,21 0 0,-21 1 16,0-1-16,-1-21 16,22 21-1,22-21 1,-1 0-16,0 0 15,0 0-15</inkml:trace>
  <inkml:trace contextRef="#ctx0" brushRef="#br0" timeOffset="105784.15">18902 7387 0,'0'0'0,"0"21"15,-21-21-15,21 22 16,21-22 15,0 0-31,0 0 0,0 0 16,0 0 0,1-22-16,-22 1 15,0 0-15,0 0 16,0 0-16,-22 21 15,1 0-15,0 0 0,0 0 16,0 21-16,21 0 16,-21 0-16,-1-21 0,22 21 0,0 1 15,0-1-15,0 0 16,22 0 0,-1-21-16,0 0 15,0 0-15,0 0 0,0 0 16,-21-21-16,0 0 15,0 0 1,0-1 0,-21 22 46</inkml:trace>
  <inkml:trace contextRef="#ctx0" brushRef="#br1" timeOffset="112031.42">825 8869 0,'-21'0'187,"0"0"-171,21-21-16,-21 21 15,0 0-15,0 0 0,-1 0 16,1 0-16,0 0 16,0 0-16,0 0 0,0 0 15,-1 0-15,1 0 0,0 0 16,0 0-16,0 0 15,0 0-15,-1 0 0,1 0 0,0 0 16,0-21-16,0 21 0,0 0 16,-1 0-16,1 0 15,0 0-15,42 0 47,22 0-47,-1-22 0,21 22 16,1 0-16,-1 0 0,1 0 15,-1 0-15,1 0 0,-1 0 16,-20 0-16,20 0 0,1 0 16,-1 0-16,-20 0 0,20 0 15,1 0-15,-22 0 0,21 0 0,-20 0 16,-1 0-16,0 0 0,1 0 16,-1 0-16,-21 0 0,0 0 15,1 0-15,-1 0 0,-21-21 0,0 0 16,0 0-1,-21 21-15,-1-21 0,1 0 16,0 21-16,-21-22 0,21 22 16,-22-21-16,1 21 0,21-21 15,-22 21-15,1 0 0,21 0 16,0-21-16,0 21 0,-1 0 0,1 0 16,0 0-16,0 0 15,42 0 1,0 0-1,0 0-15,22 0 0,-1 0 16,-21 0-16,22 0 0,-1 0 16,0 0-16,1 0 0,-1 0 0,-21 0 15,21 21-15,-20-21 0,-1 0 16,0 21-16,0-21 0,-21 21 0,0 1 16,0-1-1,0 0-15,-21 0 0,0 0 0,0 22 16,-1-22-16,-20 21 0,21-21 15,-21 0-15,-1 22 0,1-22 0,0 21 16,20-21-16,-20 1 0,21-1 16,-21 0-16,20 0 15,22 0-15,22-21 32,-1-21-32,0 21 0,21-21 0</inkml:trace>
  <inkml:trace contextRef="#ctx0" brushRef="#br1" timeOffset="112471.57">2371 8509 0,'0'0'0,"-22"0"0,1-21 15,0 21-15,0 0 16,21 21-1,-21 0-15,21 0 0,0 1 16,0 20-16,0-21 0,0 21 16,-21 1-16,21-1 0,-22 0 0,22 1 15,0-1-15,0 0 0,0 1 16,-21-1-16,0 22 0,21-22 16,0-21-16,0 0 15,0 0-15,0 1 16,0-44-1,0 1-15,0 0 16,0 0-16,0 0 0,0-22 16</inkml:trace>
  <inkml:trace contextRef="#ctx0" brushRef="#br1" timeOffset="112920.29">2222 8742 0,'0'0'0,"0"-21"0,0 0 0,0-1 15,0 1-15,0 0 0,-21 0 16,21 0-16,0 0 0,0-1 15,0 1-15,0 0 0,21 0 0,22 0 16,-22 0-16,21-1 16,-21 1-16,43 21 0,-22 0 0,1 0 15,20 0-15,-21 0 0,1 21 16,20 1-16,-20-1 0,-22 0 16,21 0-16,-21 0 0,0 22 0,-21-22 15,0 0-15,0 21 0,-21-21 16,0 1-16,0 20 0,-21-21 0,-1 21 15,1-20-15,0-1 0,-1 0 0,1-21 16,21 0-16,-64 21 16,64-21-16,0 0 0,0 0 15,-1 0-15,1-21 0,0 21 16,42 0 15,0 0-31,1 21 0,20 0 0,-21 0 16,0 1-16,0-1 0,22 0 15,-22 0-15,0 0 0,0 0 0,0 1 16,1-1-16,-1 0 0,0 0 16,0-21-16,-21 21 0,21-21 15,-21 21-15,21-21 0,1 0 16,-1 0 0,-21-21-16,21 0 15,-21 0-15</inkml:trace>
  <inkml:trace contextRef="#ctx0" brushRef="#br1" timeOffset="113279.22">2921 8911 0,'0'21'16,"21"-21"-16,0 0 15,0 0-15,1 0 16,-1 0-16,0-21 15,0 0-15,0 0 0,0 0 16,1 21-16,-22-21 0,21-1 16,0 1-16,-21 0 0,0 0 15,0 0-15,-21 21 32,0 0-32,-1 0 0,1 21 15,0-21-15,0 21 0,0 21 0,0-20 16,-1-1-16,1 21 0,21-21 15,0 22-15,-21-22 0,21 0 0,0 21 16,0-21-16,0 1 0,0-1 0,0 0 16,21-21-1,0 21-15,1-21 0,-1 0 16,0 0-16,0 0 0,0 0 16,22-21-16,-22 0 0,21 21 0</inkml:trace>
  <inkml:trace contextRef="#ctx0" brushRef="#br1" timeOffset="113668.43">3768 8678 0,'0'0'0,"0"-21"31,-22 21-31,1 0 16,0 0-16,-21 0 0,21 21 0,-22-21 15,22 22-15,-21-1 0,21 0 16,-1 0-16,1-21 0,0 21 0,0 0 15,21 1-15,0-1 16,21 0-16,0 0 16,0-21-16,22 0 0,-22 21 0,21-21 15,-21 0-15,22 21 0,-22-21 16,0 22-16,0-22 0,0 21 0,1 0 16,-22 0-16,0 0 15,0 0-15,0 1 0,-22-1 16,1-21-16,-21 21 15,21-21-15,-22 21 0,1-21 0,21 0 16,-21 0-16,-1 0 0,22 0 0,0 0 16,0 0-16,0 0 0,-1 0 15,1 0-15,21-21 0,0 0 0,0 0 16,0-1-16,0 1 16,0 0-16,21-21 0,1 21 0,20-1 15,-21 1-15</inkml:trace>
  <inkml:trace contextRef="#ctx0" brushRef="#br1" timeOffset="113943.6">4297 8382 0,'0'0'0,"0"-21"16,0 0-16,-21 42 31,21 0-31,-22 0 0,1 22 0,21-22 15,0 21-15,-21 0 0,0 1 16,21-1-16,-21 0 0,0 1 0,-1 20 16,22-20-16,-21-1 0,0 0 15,21 1-15,-21-1 0,21-21 16,0 21-16,0-20 0,0-1 0,0 0 16,21-21-1,0 0-15,0 0 0,1-21 16,-1 0-16,0-1 0,-21 1 15,21 0-15</inkml:trace>
  <inkml:trace contextRef="#ctx0" brushRef="#br1" timeOffset="114121.66">4022 8721 0,'0'0'0,"-22"0"0,44 0 46,-1 0-46,21 0 16,-21 0-16,0 0 0,22 0 0,-1 0 16,-21-21-16,0 21 0,22-22 15,-22 22-15,21 0 0</inkml:trace>
  <inkml:trace contextRef="#ctx0" brushRef="#br1" timeOffset="114827.4">5546 8509 0,'0'-21'0,"0"42"0,0-63 0,21 21 16,0-1-16,-21-20 0,0 21 0,21 0 15,-21 0-15,21-22 16,-21 22-16,-21 42 15,0 0 1,0 1-16,0 20 0,-1 0 0,1 1 16,0-1-16,-21 0 0,21 1 15,-1 20-15,1-21 0,0 22 0,0-22 16,0 22-16,21-22 0,-21 22 0,-1-22 16,1-21-16,0 21 0,21-20 15,0-1-15,0 0 0,-21-21 0,21-21 31,0 0-31,21-1 16,-21-20-16,21 21 0,0-21 16,1-1-16,-1-20 0,0 20 15,21 1-15,1-64 0,-1 64 16,-21-22-16,0 22 0,0 0 16,-21-1-16,22 1 0,-22 0 0,21 21 15,-21-1-15,21 22 16,0 22-16,-21-1 0,0 0 15,21 21-15,0 1 0,1 41 16,-22-41-16,0 20 16,0-21-16,0 22 0,0-22 0,0 1 15,0 20-15,0-21 0,0-20 0,0 20 16,0-21-16,0 21 0,0-20 16,0-1-16,0-42 31,0-1-16,0 1-15,-22 0 0</inkml:trace>
  <inkml:trace contextRef="#ctx0" brushRef="#br1" timeOffset="115003.91">5270 8848 0,'22'0'31,"-1"0"-31,0 0 0,0 0 15,0 0-15,0 0 0,1 0 0,20 0 16,0 0-16,1-21 0,-1 21 16,0-22-16,1 1 0,20 21 0,-21-21 15,1 0-15,-1 0 0,22 0 0,-22 21 16</inkml:trace>
  <inkml:trace contextRef="#ctx0" brushRef="#br1" timeOffset="116699.07">6456 8530 0,'0'0'0,"-21"0"16,-1 0-16,1 0 0,0 0 0,-21 0 15,21 0-15,-22 0 0,1 0 16,21 21-16,-22-21 0,1 22 0,21-1 16,0 0-16,-22-21 0,43 21 15,0 0-15,-21 0 0,21 1 16,0-1-16,21-21 0,1 21 0,-1-21 15,0 21-15,21-21 16,1 0-16,-22 21 0,21 0 0,0-21 0,1 22 16,-1-22-16,0 21 15,-20 0-15,-1-21 0,21 21 0,-42 0 16,0 0-16,0 1 16,-21-1-16,0-21 15,-22 21-15,22-21 0,0 0 0,-21 0 16,-1 0-16,22 0 0,-21 0 0,21 0 15,-22 0-15,22-21 0,0 0 16,-21 21-16,21-22 0,-1 22 0,1-21 16,21 42 15,0 1-31,21-22 16,-21 21-16,22-21 15,-1 21-15,0-21 0,0 21 0,0-21 16,0 0-16,22 0 0,-22 0 15,21 0-15,1 0 0,-22 0 0,21 0 16,0 0-16,22-21 0,-22 0 0,1 21 16,-1-21-16,21-1 0,-20 1 15,20-21-15,-20 21 0,-1 0 0,0-22 16,1 1-16,-1 21 0,0-22 16,-21 22-16,1-21 0,-1 21 0,-21 0 15,0-1-15,0 1 0,0 0 0,0 0 16,-21 21-1,-1 0-15,1 21 16,21 0-16,-21-21 0,0 21 0,0 1 16,21-1-16,0 21 0,0-21 15,0 0-15,0 1 0,0-1 16,0 0-16,0 0 0,21 0 0,0 0 16,0 1-16,0-1 0,1 0 0,-1 0 15,0-21-15,-21 21 0,21-21 16,0 0-16,-21 21 0,-21-21 31,0 0-31,0 0 0,0-21 16,-22 21-16,22 0 15,-21-21-15,21 21 0,-1 0 0,-20 0 16,21 0-16,0 0 0,0 0 16,21 21-1,0 0 1,21-21-16,-21 22 0,42-22 15,-21 21-15,0-21 0,22 0 0,-22 0 16,21 0-16,-21 0 0,22 0 0,-1 0 16,-21 0-16,22 0 0,-1-21 15,0 21-15,-21-22 0,22 1 0,-1 0 16,-21 21-16,22-21 0,-22-21 16,0 20-16,0 1 0,21-21 15,-20 21-15,-22 0 0,21-22 16,0 22-16,-21 0 0,21-21 0,-21 20 15,0 1-15,0 0 0,0 0 0,0 42 47,0 0-47,-21 0 0,21 1 0,-21-1 16,21 0-16,-21 21 0,21-21 16,-22 1-16,22 20 0,0-21 0,0 0 15,0 22-15,0-22 0,0 0 0,0 0 16,0 0-1,22-21-15,-1 0 0,0 0 0,0 0 16,0 0-16,0 0 0,22 0 0,-22 0 16,0-21-16,21 21 0,-20-21 15,20 0-15,0 0 0,-21-22 0,1 22 16,20 0-16,-21-21 0,0 20 16,0 1-16,-21-21 0,0 21 0,22 0 15,-22-1-15,0 1 0,0 0 16,0 42-1,-22 0-15,1-21 16,21 22-16,0 20 0,0-21 0,-21 0 16,21 0-16,-21 22 15,21-22-15,0 0 0,0 21 0,0-20 16,0-1-16,0 0 0,0 0 16,21 0-16,0 0 0,0-21 15,1 0-15,-1 0 0,0 0 0,21 0 16,-21 0-16,1 0 0,-1 0 15,21-21-15,-21 21 0,0-21 0,-21 0 16,22 21-16,-22-21 0,21 0 0,-21-1 16,0 1-16,0 0 0,0 0 15,0 0-15,0 0 0,21-1 0,-21 1 16,21 0-16,-21 0 16,21 21-16,0-21 0,-21 0 0,22 21 15,-1 0-15,0-22 0,0 22 16,0 0-16,0 0 0,1 0 15,-1 0-15,0 22 0,-21-1 16,21-21-16,0 21 0,-21 0 0,0 0 16,21 0-16,1 22 0,-22-22 15,21 0-15,-21 0 0,0 0 0,0 1 16,0-1-16,0 0 0,0 0 16,0 0-16,0 0 15,-21-21 1,-1-21-1,22 0-15,0 0 16,0 0-16,0 0 0,0-1 0,0 1 16,0 0-16,0 0 0,0 0 15,22 0-15,-1-1 0,0-20 0,0 21 16,0 0-16,0 0 16,1 21-16,-1-22 0,0 22 15,0 0-15,0 0 0,0 0 0,1 0 0,-1 0 16,0 0-16,0 0 0,0 0 15,0 0-15</inkml:trace>
  <inkml:trace contextRef="#ctx0" brushRef="#br1" timeOffset="117038.81">9080 8700 0,'0'21'0,"0"42"32,22-63-17,-1 0-15,0 0 0,0 0 16,0 0-16,22 0 0,-22-21 0,0 0 15,0 21-15,0-21 0,0 0 16,1-1-16,-22 1 0,21 0 16,-21 0-16,0 0 15,0 0-15,0-1 0,0 1 16,-21 21-16,-1 0 16,1 0-16,0 21 15,0 1-15,0-22 0,0 21 0,21 0 16,-22 0-16,22 0 0,-21 0 0,21 22 15,0-22-15,0 0 0,0 21 16,0-20-16,0-1 0,0 0 0,0 0 16,0 0-16,21 0 0,-21 1 15,22-22-15,20 21 0,-21-21 0,0 0 16,22 0-16,-1 0 0,0 0 0,1 0 16,-1 0-16,0 0 0,22 0 15,-1 0-15</inkml:trace>
  <inkml:trace contextRef="#ctx0" brushRef="#br1" timeOffset="117535.89">10223 8742 0,'0'0'0,"0"-21"16,0 0-16,0-1 0,0 1 15,-21 0-15,0 21 0,0-21 16,0 0-16,0 21 0,-22-21 0,1 21 16,21 0-16,-22 0 0,22 0 0,-21 0 15,21 0-15,0 21 0,-1-21 16,1 21-16,0 0 0,0 0 0,0 0 15,0 1-15,-1 20 0,22-21 16,0 0-16,-21 0 0,21 22 16,0-22-16,0 0 0,0 0 0,0 0 15,0 1-15,21-22 16,1 0-16,-1 0 0,0 0 16,21 0-16,-21 0 0,1 0 0,-1 0 15,0-22-15,21 1 0,-21 0 16,1-21-16,20 21 0,-21-22 0,21 22 15,-20-21-15,-1-1 0,0 1 0,0 0 16,0-1-16,0-20 0,1 21 16,-1-22-16,-21 22 0,0-22 0,21 22 15,-21 0-15,21-1 0,-21 1 16,0 21-16,0 0 0,0-1 0,-21 44 31,0 20-31,21-21 0,-21 21 16,21 22-16,0-22 0,-22 22 0,22-22 15,-21 0-15,21 22 0,0-22 0,0 1 16,0-1-16,-21 0 0,21 1 16,0-1-16,0 0 0,0-21 0,0 1 15,0-1-15,21 0 0,0-21 16,1 0-16,-1 0 0,0 0 0,0 0 16,0 0-16,0 0 0,1-21 0,20 0 15</inkml:trace>
  <inkml:trace contextRef="#ctx0" brushRef="#br1" timeOffset="117982.59">11853 8530 0,'0'0'0,"0"-21"0,0 0 16,0 0-16,0 0 15,0-1-15,0 1 0,0 42 32,0 1-17,0-1-15,0 0 0,-21 21 0,0-21 16,0 1-16,21-1 0,-21 21 16,-1-21-16,22 0 0,0 1 15,0-1-15,-21 0 0,21 0 0,0 0 16,0 0-16,0 1 15,21-22 1,1 0-16,-1 0 0,0-22 0,0 1 16,21 0-16</inkml:trace>
  <inkml:trace contextRef="#ctx0" brushRef="#br1" timeOffset="118364.9">12404 8488 0,'0'0'0,"21"-21"0,0 0 16,0 21-16,-21-22 0,-21 22 15,0 0 1,0 0-16,-22 0 0,22 0 16,-21 22-16,21-22 0,-22 21 15,22 0-15,0 0 0,0-21 0,0 21 16,21 0-16,0 1 0,0-1 16,21-21-16,0 0 15,0 21-15,0-21 0,22 0 0,-22 0 16,0 21-16,21-21 0,-21 0 15,22 21-15,-22 0 0,0-21 0,0 22 16,0-22-16,-21 21 0,0 0 16,0 0-16,0 0 15,-21-21-15,0 21 16,-21-21-16,21 0 0,-22 0 0,22 0 16,-21 0-16,-1 0 0,22 0 15,-21 0-15,0 0 0,20 0 0,1 0 16,-21 0-16,42-21 0,-21 21 15,21-21-15,-21 21 0,21-21 0,0 0 16,-22 21-16,22-21 0,0-1 0,0 1 16,0 0-16,0 0 15</inkml:trace>
  <inkml:trace contextRef="#ctx0" brushRef="#br1" timeOffset="118551.65">11938 8255 0,'-21'0'0,"0"0"16,21-21-16,21 21 62,0 0-62,21 0 0,-21 0 16</inkml:trace>
  <inkml:trace contextRef="#ctx0" brushRef="#br1" timeOffset="119235.78">14118 8551 0,'0'0'0,"21"0"0,22 0 0,-22 0 0,0-21 15,0 0-15,0 21 0,-21-21 0,21 21 16,1-21-16,-22 0 0,21-1 16,-21 1-16,0 0 0,0 0 15,0 0-15,0-22 0,-21 22 0,-22 0 16,22 0-16,-64-43 16,43 64-16,0-21 0,-1 21 0,22 0 15,-21 0-15,0 21 0,-1 1 16,1-1-16,21 21 0,-43 22 15,22-22-15,21 0 0,0 1 0,-1-1 16,1-21-16,21 21 0,0 1 16,0-22-16,0 21 0,0-21 0,0 22 15,21-22-15,1-21 16,-1 0-16,21 0 0,-21 0 16,0 0-16,1 0 0,20 0 0,-21-21 15,21 0-15,1-1 0,-22 1 16,21 0-16,1 0 0,-1 0 15,-21-22-15,21 22 0,-20 0 0,-1-21 16,0 21-16,-21-1 0,0-20 16,0 21-16,0 0 0,0 0 0,0 42 31,0 0-31,0 0 16,0 0-16,0 22 0,0-22 0,0 0 15,0 21-15,0-21 0,0 1 16,0 20-16,0-21 0,21 0 0,0-21 15,0 21-15,1 1 0,-1-22 16,0 0-16,0 0 0,0 0 0,22 0 16,-22 0-16,21-22 0,0 1 15</inkml:trace>
  <inkml:trace contextRef="#ctx0" brushRef="#br1" timeOffset="119700.06">16425 7832 0,'0'0'15,"0"-21"-15,21 21 31,1 0-31,-1 0 16,21 0-16,0 0 0,1 0 0,-1 0 16,0 0-16,22 0 0,-22-22 15,22 22-15,-22 0 0,0 0 0,22 0 16,-22 0-16,-21 0 0,22 0 16,-22 0-16,0 0 0,0 0 15,-42 0 1,0 0-16,-21 0 0,20 0 15,1 0-15,-21 0 0</inkml:trace>
  <inkml:trace contextRef="#ctx0" brushRef="#br1" timeOffset="120047.88">16827 7832 0,'-21'0'0,"42"0"0,-63 21 16,21 0-16,21 0 15,0 0-15,0 22 16,0-22-16,0 0 0,0 21 0,0-20 15,0 20-15,0-21 0,0 21 16,0 1-16,0-1 0,0-21 0,0 22 16,0-1-16,0-21 0,0 21 15,0-20-15,0 20 0,0-21 0,-21 0 16,0 0-16,-1 1 0,-20-1 0,21 0 16,0 0-16,0-21 15,-22 21-15,22-21 0,-21 0 0,-1 0 16,22 0-16,-21 0 0,-43 0 15,43-21-15,21 0 0,-22 0 16,22 21-16,0-21 0,0-43 16,21 43-16,0 0 0,-21 0 0,21-1 15,0-20-15,0 21 0,21 0 16,0 0-16,0 21 0,0-22 0,22 1 16,-1 21-16,0 0 0,22-21 15,-22 21-15,1 0 0,20 0 0</inkml:trace>
  <inkml:trace contextRef="#ctx0" brushRef="#br1" timeOffset="120569.88">17399 8319 0,'0'-22'16,"0"1"-1,0 0-15,0 0 16,0 0-16,-21 0 0,0 21 15,-1-22-15,1 1 0,0 0 0,0 21 16,21-21-16,-21 21 0,0 0 16,-1 0-16,1 0 0,0 0 15,0 21-15,0 0 0,0 0 0,-1 22 16,1-22-16,0 21 0,0 1 16,0-22-16,0 21 0,-1 0 0,22-20 15,-21 20-15,21-21 0,0 0 16,0 0-16,21 1 0,1-22 15,20 0-15,-21 0 0,0 0 16,0 0-16,1-22 0,20 22 16,-21-21-16,0 0 0,0 21 0,22-21 15,-22 0-15,0 0 0,0-1 16,0 1-16,1 0 0,-22-21 0,21 21 16,-21-1-16,21 1 0,-21 0 15,21 21 1,-21 21-1,21 0-15,-21 1 16,0-1-16,0 21 0,0-21 0,0 0 16,0 1-16,21-1 0,1-21 0,-22 21 15,21 0-15,0 0 16,0-21-16,0 0 0,0 0 16,1 0-16,-1 0 0,0 0 15,0 0-15,0-21 16,-21 0-16,21 0 15,-21 0-15</inkml:trace>
  <inkml:trace contextRef="#ctx0" brushRef="#br1" timeOffset="120763.9">17759 8170 0,'0'0'0,"21"-21"0,-21 0 16,21 42 0,-21 0-16,0 1 15,0-1-15,21 21 0,-21-21 0,0 0 16,0 22-16,0-22 0,0 0 0,0 0 15,0 0-15,0 1 0,0-1 16,0 0-16,0 0 16,0 0-16,21-21 31,1 0-31,-1 0 0,-21-21 0</inkml:trace>
  <inkml:trace contextRef="#ctx0" brushRef="#br1" timeOffset="120991.89">18182 8192 0,'0'0'0,"0"-22"0,-21 22 31,0 22-31,0-22 16,-1 21-16,1 0 0,0 0 0,0 0 16,-21 22-16,20-22 15,1 0-15,0 0 0,0 0 0,-21 0 16,20 1-16,1-1 0,0 0 0,21 0 15,0 0-15,0 0 16,21-21 0,0 0-16,1 0 0,20 0 15,-21-21-15</inkml:trace>
  <inkml:trace contextRef="#ctx0" brushRef="#br1" timeOffset="121436.53">18690 8255 0,'0'0'0,"0"-21"0,0 0 16,0 0-16,0-1 16,0 1-16,-21 0 0,0 21 0,0 0 15,-1 0-15,1 0 0,0 0 16,0 0-16,-21 21 0,20 0 0,1 1 16,-21 20-16,21-21 0,0 0 15,-1 22-15,1-22 0,0 21 16,0-21-16,21 0 0,0 1 0,0-1 15,0 0-15,0 0 0,0 0 16,21-21-16,0 0 0,0 0 16,1 0-16,-1 0 0,42-21 15,-42 0-15,22 21 16,-22-21-16,0 0 0,21-1 0,-20 1 16,-1 0-16,0-21 0,0 21 0,-21-22 15,0 22-15,21 0 0,-21-21 16,0 20-16,0 1 0,0 42 31,0 1-31,0-1 0,-21 21 0,21-21 16,0 22-16,0-22 0,0 0 15,0 21-15,0-21 0,0 1 0,0-1 16,0 0-16,0 0 0,21 0 0,0-21 16,1 0-16,-1 0 0,0 0 15,0 0-15,21 0 0,-20 0 16,20 0-16,-21-21 0,0 0 0</inkml:trace>
  <inkml:trace contextRef="#ctx0" brushRef="#br1" timeOffset="122139.59">19791 7916 0,'0'0'16,"21"-21"-16,0 21 0,0-21 0,0 0 15,-21 0-15,0 0 0,22-1 0,-22 1 16,0 0-16,0 0 0,0 0 0,0 0 15,0-1-15,0 1 0,0 0 16,0 42 0,0 0-1,-22 1-15,22-1 0,-21 21 0,21 0 0,-21 1 16,21-1-16,0 0 0,-21 22 16,0-1-16,21-20 0,-21 20 15,21-20-15,0 20 0,-22-21 0,1-20 16,21 20-16,-21 0 0,21-21 15,0 1-15,0-1 0,0 0 16,0-42 15,0 0-31,0-22 16,0 22-16,0 0 0,21-21 16,0 20-16,1-20 0,-1 0 15,21-1-15,-21 22 0,22-21 0,-22 0 16,21 20-16,0 1 0,1 0 15,-1 0-15,0 21 0,1 0 0,-1 0 16,0 21-16,1 0 0,-1 0 16,-21 1-16,22-1 0,-22 21 0,0-21 15,-21 22-15,0-1 0,0-21 16,0 21-16,-21-20 0,0-1 0,-22 21 16,1-21-16,0 0 0,-1 1 0,1-22 15,0 21-15,-1 0 0,-20-21 16,20 0-16,1 0 0,0 21 15,-1-21-15,22 0 0,0 0 0,0 0 16,0 0-16,21-21 0,0 0 16,0 0-16,21 21 0,0-22 15,21 22-15,-20-21 0,20 21 0,0-21 16,1 21-16,-1-21 0</inkml:trace>
  <inkml:trace contextRef="#ctx0" brushRef="#br1" timeOffset="122643.84">21124 8107 0,'0'0'0,"0"-21"15,0 0-15,0-1 0,0 1 0,-21 0 16,0 21-16,-21-21 0,20 0 16,1 21-16,-21 0 0,0 0 0,20 0 15,-20 0-15,0 0 0,-1 21 0,1 0 16,0 0-16,-1 22 0,22-22 15,-21 21-15,21 0 0,-22 1 0,22-22 16,0 21-16,21 1 0,0-22 16,0 21-16,0-21 0,0 0 0,0 1 15,21 20-15,0-42 16,1 0-16,20 21 0,0-21 16,-21 0-16,22 0 0,-1 0 0,0 0 15,1-21-15,-1 21 0,0-21 16,1 0-16,-1-1 0,22-41 15,-43 42-15,0 0 0,0-22 0,0 1 16,0 0-16,-21 20 0,22-20 16,-22 0-16,0 21 0,0-1 0,0 1 15,-22 42 1,22 22 0,-21-22-16,0 0 0,21 21 15,0 1-15,0-22 0,-21 21 0,21-21 16,0 1-16,-21 20 0,21-21 15,0 0-15,0 0 0,0 1 16,0-1-16,21-21 16,0 0-16,0 0 0,0 0 15,1 0-15,-1 0 0,0 0 16,21 0-16,-21-21 0,22 21 0,-1-22 16</inkml:trace>
  <inkml:trace contextRef="#ctx0" brushRef="#br1" timeOffset="123031.1">21865 8128 0,'0'0'0,"21"-42"16,0 21-16,1 21 0,-22-22 0,0 1 16,-22 21-1,1 0-15,0 0 0,-21 0 16,21 0-16,-22 21 0,22-21 0,-21 22 16,21-1-16,-22 0 0,22-21 15,21 21-15,0 0 0,0 0 0,0 1 16,0-1-16,21 0 15,0 0-15,22-21 0,-22 21 16,21-21-16,-21 21 0,1-21 16,20 22-16,-21-22 0,0 21 0,0-21 15,1 21-15,-22 0 0,0 0 16,0 0-16,0 1 16,-22-1-1,1-21-15,0 0 0,0 0 0,-21 0 16,20 21-16,-20-21 0,0 0 15,21 0-15,-22 0 0,22 0 0,0 0 16,0 0-16,0 0 0,-1 0 16,22-21-1,0 0-15,22-1 16,-1 22-16,0-21 0,21 0 16,-21 21-16,22-21 0,-22 0 0</inkml:trace>
  <inkml:trace contextRef="#ctx0" brushRef="#br1" timeOffset="123398.9">22183 8255 0,'21'0'16,"0"0"-16,0 0 16,0 0-1,0 0-15,1-21 16,-1 21-16,0-21 0,0 0 0,0-1 15,0 1 1,-21 0-16,22 21 0,-22-21 0,0 0 16,0 0-1,-22 21-15,1 0 16,0 21-16,0 0 0,0-21 0,0 21 16,-1 21-16,22-20 0,-21-1 15,21 0-15,-21 0 0,0 0 0,21 0 16,0 1-16,0-1 0,0 0 15,0 0-15,0 0 0,0 0 16,21-21-16,0 22 0,0-22 16,1 0-16,-1 0 0,0 0 15,21 0-15,-21 0 0,22 0 0,-22 0 16,21-22-16,1 22 0,-1-21 16</inkml:trace>
  <inkml:trace contextRef="#ctx0" brushRef="#br1" timeOffset="123939.32">23050 8192 0,'0'0'0,"22"-22"0,-1 1 0,0 0 16,-21 0-16,0 0 0,0 0 16,0-1-16,-21 22 15,0 0-15,-1 0 0,-20 0 16,21 0-16,0 0 0,-22 0 0,1 22 16,21-1-16,-21 0 0,-1 0 0,22 0 15,-21 22-15,21-22 0,-1 21 16,1-21-16,0 0 0,0 1 15,21 20-15,0-21 0,0 0 16,0 0-16,0 1 0,21-22 16,-21 21-16,21-21 0,0 0 15,1 0-15,20 0 0,-21 0 16,0 0-16,0 0 0,22-21 0,-22-1 16,0 22-16,21-21 0,-20 0 15,-1 0-15,21 0 0,-21-22 16,0 1-16,1 21 0,20-43 0,-21 22 15,0 0-15,0-22 0,-21 22 0,22-22 16,-1 22-16,-21 0 0,21-1 16,-21 1-16,0 0 0,0 21 15,0-1-15,0 1 0,0 42 32,-21 22-32,21-22 0,-21 21 0,21 1 15,-22-1-15,1 21 0,21 1 16,0-22-16,-21 22 0,21-22 0,-21 0 15,21 22-15,0-43 0,0 21 0,0 1 16,0-22-16,0 0 0,21 0 16,0 0-16,0-21 0,1 22 0,-1-22 15,0 0-15,0 0 0,21 0 16,-20 0-16,-1 0 0,21 0 16,-21-22-16,0 1 0,1 21 0,20-21 0,-21 0 15,0 0-15,0 0 16,-21-1-16</inkml:trace>
  <inkml:trace contextRef="#ctx0" brushRef="#br1" timeOffset="125320.2">1757 9610 0,'-43'42'31,"43"-21"-31,0 22 0,0-1 16,0 0-16,-21 1 0,0-1 15,21 0-15,-21 1 0,0 20 0,0-21 16,-1 1-16,1-1 0,-21 0 15,21 1-15,-22-1 0,22 0 0,-21-20 16,21 20-16,0-21 0,-22 0 16,22 0-16,0 1 0,0-22 0,0 0 15,-22 0-15,22 0 0,0 0 16,0-22-16,0 1 16,-1 0-16,1-21 0,21-22 15,-21 43-15,21-21 0,0 21 16,0-22-16,0 1 0,0-22 15,0 22-15,0 21 0,21 0 0,0 0 16,1-1-16,-1 22 16,0 0-16,0 22 0,21-1 15,-20 0-15,-1 0 0,0 21 0,0-20 16,21 20-16,-20-21 0,-1 21 16,0-20-16,0 20 0,0-21 0,22 43 15,-22-43-15,0 0 16,0-21-16,0 21 0,0-21 15,1 0-15,-1 0 0,0 0 16,0-21-16,21 0 0,-20 0 0,-1-1 16,21 1-16,-21 0 0,0 0 15,1 0-15,-1-22 0,0 22 0,-21 0 16,21-21-16,-21 21 16,0-1-16,0 1 0,0 0 0,0 0 0,21 21 31,-21 21-31,0 0 0,0 0 15,0 1-15,0-1 0,0 0 16,0 0-16,0 0 0,0 0 16,0 1-16,0-1 0,0 0 15,0 0-15,-21-21 0,21 21 16,0-42 15,0 0-15,0 0-16,0 0 15,0-1-15</inkml:trace>
  <inkml:trace contextRef="#ctx0" brushRef="#br1" timeOffset="125523.24">2074 9906 0,'0'0'0,"0"-21"31,0 0-31,21 21 78,1 0-78,-1 0 16,0 0-16,21 0 16,-21 0-16</inkml:trace>
  <inkml:trace contextRef="#ctx0" brushRef="#br1" timeOffset="126051.83">2794 9589 0,'-21'0'32,"0"0"-32,21 21 0,0 21 15,0-21-15,0 22 0,0-22 0,0 21 16,0 0-16,0 1 0,0-1 15,0-21-15,0 22 0,0-1 16,0-21-16,0 21 0,0-20 0,0-1 16,0 0-16,0 0 0,0 0 0,0 0 15,-22-21 1,1 0 0,21-21-1,0 0-15,0 0 0,0 0 16,0 0-16,0-1 0,0 1 15,0-21-15,0 21 0,21 0 0,1-22 16,-1 22-16,0 0 0,21-21 16,-21 20-16,22 22 0,-22-21 0,21 21 15,-21 0-15,22 0 0,-22 21 0,21 1 16,-21-1-16,1 0 16,-1 0-16,0 21 0,0 1 15,-21-1-15,0-21 0,0 0 16,-21 1-16,0 20 0,-22-21 15,22 0-15,0 0 0,-21 1 0,21-22 16,-1 0-16,1 21 0,-21-21 16,21 0-16,0 0 0,-1 0 0,1 0 15,0 0 1,21-21 0,21 21-16,0-22 15,22 1-15,-22 21 0,0-21 0,0 21 16</inkml:trace>
  <inkml:trace contextRef="#ctx0" brushRef="#br1" timeOffset="126506.89">3492 9991 0,'0'0'0,"-21"0"0,0 0 15,21-21-15,0-1 16,0 1-16,0 0 16,0 0-16,21 0 15,0 21-15,1-21 0,20 21 16,-21 0-16,0 0 0,22 0 16,-22 21-16,21 0 0,-21 0 0,22 0 15,-22 0-15,0 1 0,-21-1 16,21 21-16,-21-21 0,0 0 0,0 1 15,0-1-15,0 21 0,0-21 0,0 0 16,0 1-16,-21-1 16,0-21-16,21-21 31,0-1-15,0 1-16,21 0 0,0 0 15,-21 0-15,21 0 0,-21-1 16,21 1-16,-21-21 0,22 21 0,-1 0 15,-21-1-15,21 1 0,0 0 16,0 0-16,0 21 0,-21-21 16,22 21-16,-1 0 0,0 0 15,0 0-15,0 0 16,0 21-16</inkml:trace>
  <inkml:trace contextRef="#ctx0" brushRef="#br1" timeOffset="128169.46">4635 10054 0,'22'-63'15,"-22"42"1,0-1-16,0 1 0,0 0 16,-22 0-16,1 0 0,0 0 0,0-1 15,0 1-15,0 0 0,-1 21 16,1 0-16,-21 0 0,21 0 0,0 0 15,-22 21-15,22 0 0,0 1 0,0-1 16,0 0-16,-1 42 16,22-20-16,-21-22 0,21 21 15,0-21-15,0 1 0,0 20 0,0-21 16,0 0-16,0 0 0,0 1 16,0-1-16,21 0 0,1-21 15,-1 0-15,0 0 16,0 0-16,0 0 0,0 0 0,1 0 15,20-21-15,-21 0 0,0 21 0,0-22 16,1 1-16,-1 0 0,0-21 16,0 21-16,0-1 0,0 1 15,-21-21-15,0 21 0,0-22 0,0 22 16,0-21-16,0 21 0,0 0 16,0-1-16,0 44 31,-21-1-31,21 0 0,-21 0 15,21 21-15,0-20 0,0-1 0,0 21 16,0-21-16,0 0 0,0 22 16,0-22-16,0 0 0,0 0 0,21 0 15,0-21-15,1 22 0,-1-22 0,0 0 16,0 21-16,0-21 0,22 0 16,-22 0-16,21 0 0,0 0 0,1 0 15,-1-21-15,0 21 0,1-22 0,-22 1 16,21 0-16,-21 0 15,22 0-15,-22 0 0,0-1 0,-21 1 16,0 0-16,21 0 0,-21-21 16,0 20-16,0 1 0,0 0 0,0 0 15,-21 21-15,0 0 0,0 0 16,0 21 0,21 0-16,0 0 0,0 1 15,0-1-15,0 0 0,0 0 0,0 0 16,0 0-16,0 1 0,0-1 15,21-21-15,-21 21 0,21 0 0,-21 0 16,21-21-16,0 0 16,0 21-16,1-21 0,-1 0 15,21 0-15,-21 0 16,0 0-16,1 0 0,-1 0 0,0 0 16,21-21-16,-21 21 0,1-21 15,-1 0-15,0 21 0,21-21 0,-21 0 16,1-1-16,-1 1 0,0 0 15,-21 0-15,0 0 0,21 0 0,-21-1 16,0 1-16,0 0 0,-21 21 31,21 21-15,0 0-16,-21 1 0,0-1 16,21 0-16,0 0 0,0 0 15,0 0-15,0 1 0,0-1 16,0 0-16,21-21 15,0 0 1,0 0-16,0 0 0,22 0 0,-22 0 16,21 0-16,-21 0 0,0 0 0,22 0 15,-22-21-15,0 0 0,0 21 16,0-22-16,1 1 0,-1 0 0,21-42 16,-21 41-16,-21 1 0,21 0 15,-21 0-15,0 0 16,0 0-16,0-1 0,0 1 0,0 42 47,-21-21-47,21 22 15,0-1-15,-21-21 0,21 21 16,0 0-16,0 0 0,0 0 0,-21 1 16,21-1-16,-21 0 0,21 0 15,-21 0-15,-1 0 16,22 22-16,0-22 0,0 0 0,0 21 15,0-20-15,0 20 0,0 0 0,0 1 0,0-1 16,0 21-16,0 43 16,22-63-16,-1-1 0,0 21 15,0-20-15,-21 20 0,21-20 0,0 20 16,1-21-16,-22 22 0,0-1 16,21-20-16,-21 20 0,21 1 0,-21-1 15,0 1-15,0-22 0,0 22 0,0-22 16,0 0-16,0 22 0,-21-43 0,0 21 15,-1-21-15,1 22 0,0-22 16,-21-21-16,21 0 0,-1 0 16,-20 0-16,21-21 0,0 0 0,0-1 15,-1 1-15,1-21 0,0-22 16,0 22-16,21-21 0,0-1 0,0-21 16,0 22-16,0-22 0,0 22 0,0-22 15,21 22-15,0-22 16,0 21-16,1-20 0,20 20 0,-21-20 15,0 20-15,22 22 0,-1-64 16,0 64-16,-21 20 0,1 1 16,-1 0-16,0 0 0,21 0 15,-42 0-15,21 21 0,1 0 16,-22-22 93,0 1-77</inkml:trace>
  <inkml:trace contextRef="#ctx0" brushRef="#br1" timeOffset="130307.24">8615 9377 0,'0'21'31,"0"0"-15,0 22-16,0-22 0,0 21 15,-21 0-15,21 1 0,0 20 0,-22-20 16,22-1-16,-21 0 0,21 1 16,0-1-16,-21 0 0,21 1 0,-21-22 15,21 21-15,0-21 0,0 0 16,0 1-16,0-44 31,0 1-31,0 0 16,0 0-16</inkml:trace>
  <inkml:trace contextRef="#ctx0" brushRef="#br1" timeOffset="131623.48">8043 9737 0,'0'0'0,"0"21"0,0 0 16,21-21-16,1 0 15,20 0-15,-21 0 0,21 0 16,1 0-16,-1 0 0,0 0 0,1 0 16,20-21-16,-20 0 0,20 0 15,1-1-15,-1 1 0,1 0 0,-22 0 16,21 0-16,-20 0 0,-1-1 16,0-20-16,1 21 0,-22 0 0,0 0 15,0 21-15,-21-22 0,0 1 0,0 0 16,0 0-16,0 0 15,-21 0-15,0 21 0,0 0 16,0 0-16,-1 0 0,1 0 0,21 21 16,-21 0-16,0 0 0,0 0 15,21 22-15,-21-22 0,21 21 0,0 0 16,0 1-16,0-1 0,-22 0 16,22 1-16,-21-1 0,21 0 0,-21 1 15,21-22-15,0 0 0,0 21 0,-21-20 16,21-1-16,0-42 47,0-1-47,0-20 15,21 21-15,0 0 0,-21-22 0,21 22 16,1-21-16,-1 21 0,0-22 16,0 22-16,0 0 0,-21 0 0,21 0 15,1 21-15,-1 0 0,0 0 0,0 0 16,0 21-16,0 0 0,-21 0 15,22 0-15,-1 1 0,-21 20 0,21-21 16,-21 0-16,0 22 0,21-22 16,0 21-16,0-21 0,-21 0 0,22 1 15,-1-1-15,0 0 0,0 0 0,0-21 16,0 21-16,1-21 16,20 0-16,-21 0 0,0 0 0,22 0 15,-22 0-15,21 0 0,-21-21 0,22 0 16,-22 21-16,21-21 15,-21-22-15,22 22 0,-22 0 0,21-42 16,-21 20-16,0 1 0,-21 0 16,0-1-16,0 1 0,0 0 0,0 20 15,0-20-15,0 21 0,-21 0 0,0 21 16,0 0-16,0 0 0,0 0 16,-22 0-16,22 0 0,0 21 0,0 0 15,0 0-15,-1 22 0,1-22 16,0 21-16,0 0 0,0 1 15,21-1-15,-21 0 0,21-20 0,0 20 16,0-21-16,0 21 0,0-20 16,0-1-16,21 0 0,0 0 15,0-21-15,21 0 0,-20 0 16,-1 0-16,0 0 0,0-21 16,0 0-16,0 0 0,1-1 0,-1 1 15,0 0-15,0 0 0,0-21 0,-21 20 16,0-20-16,0 0 0,21-1 15,-21 1-15,0 0 0,0 21 16,0-22-16,0 22 0,0 0 0,0 0 16,0 42-1,0 0 1,-21 21-16,21 1 0,0-1 16,0-21-16,0 22 0,0-1 0,0 0 15,0 1-15,0-1 0,0 0 0,0-21 16,21 1-16,1-1 0,-1 0 15,0 0-15,0 0 0,0-21 16,22 0-16,-1 0 0,0 0 0,1 0 16,-1 0-16,0 0 0,1-21 0,-22 0 15,21 0-15,0 0 0,1-1 16,-22-20-16,21 0 0,-21-1 16,22 1-16,-22 0 0,0-22 0,0 22 0,0 0 15,1-22-15,-22 22 16,21-1-16,-21 1 0,0 21 15,0 0-15,0 0 0,0-1 0,-21 44 16,-1-1 0,1 0-16,21 0 0,-21 21 0,21 1 15,0-1-15,-21 0 0,21 22 16,-21-22-16,21 1 0,0 20 0,0-21 16,0 1-16,0-22 0,0 21 0,0-21 15,0 1-15,0-1 0,21 0 16,0 0-16,0-21 0,0 0 15,1 0-15,-1 0 0,0 0 16,0-21-16,0 0 0,0 21 16,1-43-16,-1 1 0,0 21 15,-21 0-15,0-22 0</inkml:trace>
  <inkml:trace contextRef="#ctx0" brushRef="#br1" timeOffset="131815.37">10477 9589 0,'0'0'0,"-21"0"0,0 0 0,21 21 0,0 0 16,0 0 0,0 0-1,21-21-15,0 0 16,1 0-16,-1 0 0,0 0 0,0 0 16,0 0-16,0 0 0,1 0 0,-1 0 15,0 0-15,0 0 0,0 0 16,0-21-16,1 21 0,-1 0 0,0-21 15</inkml:trace>
  <inkml:trace contextRef="#ctx0" brushRef="#br1" timeOffset="132131.19">12150 9589 0,'0'-22'0,"0"44"31,0-1-31,0 0 0,0 0 16,0 21-16,0-20 0,-22-1 0,22 21 15,-21-21-15,21 0 0,0 22 16,0-22-16,-21 0 0,21 0 15,-21 0-15,21 1 0,-21-22 0,21 21 16,0 0-16,21-21 31,0 0-31,0 0 0,22-21 16</inkml:trace>
  <inkml:trace contextRef="#ctx0" brushRef="#br1" timeOffset="132507.98">12721 9525 0,'0'0'0,"0"-21"0,21 21 0,-21-21 16,-21 21-1,0 0-15,0 21 16,0 0-16,-1-21 0,1 21 0,0 0 16,0 1-16,0-1 0,0 0 15,21 0-15,-22 0 0,22 0 0,0 1 16,0-1-16,22 0 15,-1 0-15,0-21 0,0 21 16,21 0-16,-20-21 0,-1 22 16,-21-1-16,21-21 0,0 21 15,-21 0-15,21-21 0,-21 21 0,0 0 16,0 1-16,0-1 16,0 0-16,-21-21 15,0 21-15,0-21 0,0 0 16,-1 0-16,1 0 0,0 0 0,-21 0 15,21 0-15,-22 0 0,22 0 16,0 0-16,0 0 0,0 0 0,-1-21 16,22 0-16,-21 21 15,21-21-15,0-1 0,0-20 16,-21 21-16</inkml:trace>
  <inkml:trace contextRef="#ctx0" brushRef="#br1" timeOffset="132706.85">12361 9377 0,'-21'0'32,"0"0"-32,21 21 0,-21-21 15,21 21 1</inkml:trace>
  <inkml:trace contextRef="#ctx0" brushRef="#br1" timeOffset="134503.35">14118 9483 0,'0'0'0,"0"-21"0,0-1 16,21 1-16,-21 0 0,21 0 15,-21 0-15,0 0 0,22 21 16,-22-22-16,0 44 16,0-1-1,0 0-15,0 0 0,0 0 0,-22 22 16,22-1-16,0 0 0,-21 22 15,21-22-15,-21 22 0,21-22 16,-21 0-16,21 1 0,0-1 0,0 0 16,0 1-16,0-22 0,0 0 15,0 0-15,0 0 0,21-21 0,0 0 16,0 0-16,1 0 0,20 0 16,-21-21-16,0 21 0,22-21 15,-22 0-15,21-22 0,-21 22 0,22 0 16,-22-21-16,0-1 0,0 1 15,0 0-15,0-1 0,1 1 16,-1 0-16,-21-1 0,21 1 0,-21 0 16,0 21-16,0-22 0,0 22 15,0 0-15,0 0 16,0 42 0,0 0-16,0 0 0,0 22 15,0-22-15,0 21 0,0 0 0,0 1 16,0 20-16,0-20 0,-21-1 15,21 0-15,-21 1 0,21-22 0,0 21 16,0-21-16,0 22 0,0-22 16,0 0-16,21-21 0,0 0 15,0 0-15,0 0 0,0 0 0,22 0 16,-22-21-16,21 0 0,-21 21 16,22-22-16,-1-20 0,-21 21 15,22 0-15,-1-22 0,0 1 0,1 0 16,-1-1-16,-21 1 0,0 0 15,22-1-15,-22 22 0,-21-21 0,0 21 16,21 0-16,-21-1 16,0 44-1,-21-22-15,0 21 0,-1 21 16,1-21-16,21 22 0,0-1 0,-21 0 16,21 1-16,0-1 0,0 0 0,0 1 15,0-22-15,0 21 0,0-21 16,0 0-16,0 22 0,0-22 15,0 0-15,-21-21 47,0-21-47,0 0 16,21 0-16,-22-1 0,1 1 0,0 0 16,0 0-16,0 0 0,0 0 0,21-1 15,-22 1-15,1 21 16,21 21-1,0 1-15,0-1 16,0 0-16,0 0 0,21 0 16,1 0-16,-1 1 0,0-1 15,0-21-15,21 21 0,-20-21 16,20 0-16,-21 0 0,21 0 0,1 0 16,-1 0-16,0 0 0,22 0 15,-22 0-15,1-21 0,-1 0 0,0-1 16,1 1-16,-1 0 0,0 0 0,-21 0 15,1-22-15,-1 22 0,0 0 16,0-21-16,0-1 0,-21 22 16,0 0-16,0 0 0,0 0 0,0 0 15,0-1-15,-21 22 16,0 22-16,0-22 16,21 21-16,-21 21 0,21-21 15,-22 22-15,22-22 0,0 21 16,0-21-16,0 22 0,0-22 0,0 21 15,0-21-15,0 0 0,22 22 16,-1-22-16,0 0 0,21-21 16,-21 21-16,22-21 0,-1 0 0,22 0 15,-22 0-15,21 0 0,1 0 16,-22 0-16,22 0 0,-1 0 0,1-21 16,-1 0-16,1 0 0,-22 21 0,0-43 15,1 22-15,-22 0 0,21 0 16,-21-21-16,1-1 0,-1 22 0,-21-21 15,0-1-15,0 22 16,0 0-16,0-21 0,0 21 0,-21-1 16,-1 22-16,1-21 0,0 21 0,-21 0 15,21 0-15,-22 0 0,1 21 16,0-21-16,-1 22 0,1-1 0,0 21 16,-1-21-16,22 0 0,-21 22 15,21-1-15,-1-21 0,22 22 0,0-22 16,0 21-16,0-21 0,0 0 15,0 1-15,0-1 0,22 0 16,-22 0-16,21-21 0,21 0 0,-21 21 16,0-21-16,22 0 0,-22 0 15,21 0-15,-21-21 0,22 21 0,-1-21 16,-21 0-16,22 0 0,-22-1 0,21-20 16,-21 21-16,0-21 0,1-1 15,-1 1-15,21-22 0,-21 22 0,0 0 16,-21-22-16,22 22 0,-22 0 15,0-1-15,21 1 0,-21 0 0,0 20 16,0-20-16,0 21 0,0 0 0,0 42 31,0 0-31,-21 0 0,21 22 16,-22-1-16,22 0 0,-21 1 16,21-1-16,-21 21 0,21-20 15,0-1-15,0 22 0,0-22 0,0 0 16,0-21-16,0 22 0,0-1 15,0-21-15,0 0 0,0 1 0,21-1 16,0-21-16,1 0 0,-22 21 16,21-21-16,0 0 0,0 0 0,0 0 15,22-21-15,-22 0 0,21 21 0,0-22 16</inkml:trace>
  <inkml:trace contextRef="#ctx0" brushRef="#br1" timeOffset="134768.2">18119 9208 0,'0'0'16,"21"-43"-16,-21 22 0,0 0 0,0 0 0,-21 63 31,-1-21-31,22 22 16,-21-22-16,0 21 0,0 0 0,21 1 15,-21-1-15,0 22 0,21-22 16,-22 0-16,22 1 0,0-1 0,-21 0 15,21-21-15,0 22 0,-21-22 16,21 0-16,0 0 0,0 0 16,0 1-16,21-22 15,0 0-15,1 0 16,-1 0-16,0-22 0,21 22 0,-21-21 16</inkml:trace>
  <inkml:trace contextRef="#ctx0" brushRef="#br1" timeOffset="135131.5">18457 9462 0,'0'0'0,"0"-22"16,0 1-16,-21 21 31,0 0-31,0 21 0,0 1 16,-1 20-16,1-21 0,21 21 0,0 1 16,-21-22-16,21 21 0,0-21 15,0 22-15,0-22 0,0 0 16,0 0-16,21 0 0,0 1 0,1-22 15,-1 0-15,0 0 0,21 0 16,-21 0-16,22 0 0,-1 0 0,-21 0 16,22 0-16,-22-22 0,21 1 0,0 0 15,-20 0-15,-1 0 0,21-22 16,-21 22-16,-21-21 0,21 0 0,-21 20 16,0-20-16,0 0 0,0 21 15,0-1-15,0 1 0,-21 0 0,0 0 16,0 21-16,-21 0 0,-1 0 0,22 0 15,-21 0-15,-1 0 16,22 0-16,0 21 0,-21 0 0,21-21 16,-1 21-16,1 1 0,21-1 15,-21-21-15,21 21 0</inkml:trace>
  <inkml:trace contextRef="#ctx0" brushRef="#br1" timeOffset="135331.39">17738 9419 0,'0'0'0,"21"0"16,0 0-16,0 0 16,21 0-16,1 0 0,-1 0 0,-21 0 15,22 0-15,-1 0 0,21 0 0,-20 0 16,-1-21-16,-21 21 0,22 0 15,-22 0-15,0 0 0,0 0 0,0-21 16</inkml:trace>
  <inkml:trace contextRef="#ctx0" brushRef="#br1" timeOffset="135848.09">20129 9165 0,'22'-21'0,"-44"42"0,44-63 0,-22 21 16,21 0-16,-21-1 0,21 22 0,-21-21 15,0 42 16,0 1-31,-21 20 0,0-21 0,-1 21 16,1 1-16,0-1 16,0 0-16,-21 1 0,20-1 0,1 0 15,0 1-15,0-1 0,0 0 0,0 1 16,21-1-16,0-21 0,0 22 16,0-22-16,0 0 0,0 0 0,0 0 15,21-21 1,0 0-16,0 0 0,0 0 0,0 0 15,1-21-15,20 0 0,-21 0 0,0 0 16,0-1-16,1 1 0,-1 0 16</inkml:trace>
  <inkml:trace contextRef="#ctx0" brushRef="#br1" timeOffset="136055.48">19939 9356 0,'-21'0'0,"42"0"0,-63 0 15,42 21 1,21-21 0,0 0-1,0 0-15,0 0 0,22 0 0,-22 0 16,0 0-16,0 0 0,21 0 0,-20 0 16,20 0-16,-21 0 0,21 0 15,1-21-15,-1 21 0,0 0 0,-20-21 16,20 21-16</inkml:trace>
  <inkml:trace contextRef="#ctx0" brushRef="#br1" timeOffset="137099.89">20764 9377 0,'0'0'0,"0"21"16,-21-21-16,0 0 15,42 0 16,0 0-15,22 0-16,-22-21 0,0 21 16,0-21-16,0 21 0,1-21 15,-22-1-15,21 22 0,-21-21 0,21 0 16,-21 0 0,-21 21-1,0 0-15,-1 0 0,1 0 0,0 0 16,0 0-16,0 0 0,-22 21 15,22 0-15,0 0 0,0 1 0,0 20 16,0-21-16,-1 0 0,22 22 16,0-22-16,0 21 0,0-21 0,0 0 15,0 22-15,0-22 0,22 0 16,-1 0-16,21 0 16,-21-21-16,22 0 0,-1 0 0,0 0 0,1 0 15,-1 0-15,0 0 16,1-21-16,-1 21 0,0-21 0,1 0 15,-1 0-15,0 0 0,1-22 0,-1 22 16,0 0-16,-21 0 0,1 0 16,-1-22-16,0 22 0,0 0 0,-21 0 15,0 0-15,0-1 16,-21 22-16,0 0 16,0 0-16,-1 0 0,1 22 0,0-1 15,21 0-15,-21 0 16,21 0-16,0 0 0,0 1 15,0-1-15,0 21 0,21-21 0,0 0 16,-21 1-16,21-1 0,1 0 16,-22 0-16,21 0 0,0 0 0,-21 1 15,0-44 32,0 1-47,-21 21 0,0-21 16,21 0-16,-22 0 0,1 0 15,0-1-15,0 1 0,21 42 32,0 1-17,0-1 1,21 0-16,0-21 0,0 21 0,1-21 16,-1 0-16,21 21 0,-21-21 15,0 0-15,22 0 0,-22 0 0,21 0 16,22 0-16,-22 0 0,0-21 0,1 21 15,-1-21-15,0 0 0,1 0 16,-22-1-16,0 1 0,21 0 0,-20-21 16,-1-1-16,0 22 0,0-21 15,-21-43-15,21 43 0,-21 0 16,0-1-16,0 1 0,0 0 16,0-1-16,0 22 0,0 0 15,0 0-15,0 42 16,-21 0-1,21 0-15,0 22 0,-21-22 0,21 21 16,-21 0-16,21 1 0,0-1 16,0 0-16,0 1 0,0-1 0,0-21 15,-21 22-15,21-22 0,0 21 16,0-21-16,0 0 0,0 1 0,0-1 16,0 0-16,0 0 0,21-21 0,0 0 15,0 0 1,0 0-16,0-21 15,1 21-15,-1-21 0,-21 0 16,21-1-16,0 1 0,-21 0 0,21 0 16,-21 0-16</inkml:trace>
  <inkml:trace contextRef="#ctx0" brushRef="#br1" timeOffset="137306.76">21717 9250 0,'0'0'15,"-21"0"-15,0 21 0,-1-21 0,22 21 16,0 0-16,22-21 16,20 0-16,-21 0 0,21 0 15,1 0-15,-1 0 0,22 0 0,-22 0 16,21 0-16,-20 0 0,-1 0 16,0 0-16,1 0 0,-22 0 0,0 0 15,0 0-15,0-21 0,1 21 0</inkml:trace>
  <inkml:trace contextRef="#ctx0" brushRef="#br1" timeOffset="138251.9">1545 11091 0,'0'0'0,"-21"-21"0,0 0 16,0 21-16,-1 0 16,1 0-16,0 0 15,21 21-15,0 0 16,-21 22-16,21-1 0,0 0 0,0 22 16,-21-22-16,21 22 0,0-1 15,0-20-15,0 20 0,-21-21 16,21 1-16,-22-1 0,22 0 0,0 1 15,0-22-15,0 0 0,0 0 16,0 0-16,22-21 16,-1-21-1,-21 0-15,0 0 16</inkml:trace>
  <inkml:trace contextRef="#ctx0" brushRef="#br1" timeOffset="138730.87">1270 11409 0,'0'0'0,"-21"-21"0,0-22 0,21 1 16,0 21-16,-22-21 0,22 20 0,0-20 16,0 21-16,0 0 0,22 0 15,-1-1-15,0 1 0,21 0 0,-21 21 16,22 0-16,-1 0 0,0 0 16,22 0-16,-22 0 0,1 21 15,-1 0-15,-21 1 0,21 20 16,-20-21-16,-1 21 0,-21 1 0,0-1 15,0 0-15,0 1 0,-21-1 16,-1 0-16,-20-20 0,21 20 0,-21-21 16,20 21-16,-20-20 0,21-22 15,-21 21-15,20 0 0,1-21 16,0 0-16,0 0 0,0 0 0,0 0 16,21-21-16,-22 0 0,22-1 15,0 1-15,0 0 0,0 0 16,22 21-1,-1 0-15,0 0 16,0 0-16,0 21 0,0 0 16,22 0-16,-22 1 0,0-1 0,0 0 15,0 0-15,22 21 0,-22-20 16,0-1-16,0 0 0,0 0 0,1 0 16,-1 0-16,0-21 0,-21 22 15,21-1-15,0-21 0,0 0 16,1 0-16,-1 0 15,0-21-15,-21-1 16,21 1 0,0 0-16,-21 0 0,21 0 0</inkml:trace>
  <inkml:trace contextRef="#ctx0" brushRef="#br1" timeOffset="139084.76">2159 11557 0,'0'-21'31,"21"21"-31,-21-21 16,21 21-16,0-21 15,1-1-15,-1 22 0,-21-21 0,21 0 16,0 0-16,0 0 16,-21 0-16,21-1 0,-21 1 0,0 0 15,-21 42 16,0 0-31,0 1 0,0-1 16,0 0-16,-1 21 0,22-21 16,-21 22-16,21-22 0,-21 0 0,21 21 15,0-20-15,0-1 0,0 0 16,0 0-16,0 0 0,0 0 16,0 1-16,21-22 15,0 0-15,1 0 0,-1 0 16,0 0-16,0 0 15,21-22-15,-20 1 0,20 21 0,0-21 16,-21 0-16</inkml:trace>
  <inkml:trace contextRef="#ctx0" brushRef="#br1" timeOffset="139839.88">2963 11345 0,'0'-21'0,"0"42"0,0-63 15,0 21 1,-21 21-16,0 0 15,0 0-15,0 0 0,-1 21 16,1-21-16,0 21 0,0-21 0,0 21 16,0 1-16,21-1 0,-22 0 0,22 0 15,-21 0-15,21 0 0,0 1 16,0-1-16,0 0 0,0 0 16,21 0-16,1-21 15,-1 21-15,0-21 0,0 0 16,0 22-16,0-22 0,1 21 15,-1-21-15,-21 21 16,0 0 0,-21-21-16,-1 0 15,1 0-15,0 0 0,0 0 16,0 0-16,-22 0 0,22 0 16,0 0-16,0-21 0,0 21 15,0-21-15,-1 0 0,1 21 16,0-22-16,0 1 0,21 0 0,-21 0 15,21 0-15,-21 21 0,21-21 16,-22 21-16,22 21 16,0 0-1,0 0-15,22 0 0,-1 0 0,0 1 16,0-1-16,0 0 0,0 0 16,1 0-16,20 0 0,-21 1 0,0-22 15,22 21-15,-22-21 0,0 0 0,0 0 16,21 0-16,-20 0 0,41 0 15,-21 0-15,1 0 16,-1-21-16,0-1 0,1 22 16,20-21-16,-20 0 0,-1-21 0,0 21 15,22-1-15,-43-20 0,21 21 16,1-21-16,-22-1 0,21 1 0,-21 0 16,-21-1-16,21 1 0,-21 0 0,0-1 15,0-20-15,0 42 16,0-1-16,0 1 0,0 42 31,0 22-31,-21-22 0,21 21 16,-21 1-16,21-1 0,-21 0 0,0 1 15,0-1-15,21 0 0,-22-21 16,22 22-16,-21-1 0,21-21 0,0 0 16,0 1-16,0-1 0,0 0 15,0 0-15,21-21 16,1 0-16,-1 0 15,-21-21-15,21 0 0,0 0 0,-21-1 16,21 1-16,-21 0 0</inkml:trace>
  <inkml:trace contextRef="#ctx0" brushRef="#br1" timeOffset="140038.92">3387 11197 0,'0'0'0,"0"21"0,-22-21 15,1 0-15,21 22 16,21-22 0,1 0-16,-1 0 15,0 0-15,0 0 0,0-22 16,0 22-16,22-21 0,-22 21 0,0-21 16,21 0-16,-20 0 0,-1 21 15,0-21-15</inkml:trace>
  <inkml:trace contextRef="#ctx0" brushRef="#br1" timeOffset="141620.25">3958 11430 0,'0'0'0,"0"21"0,0 0 0,0 1 15,21-22 1,0 0-16,1 0 0,-1 0 15,0-22-15,21 1 0,-21 0 16,1 0-16,20 0 0,-21 0 16,0-22-16,22 22 0,-22-21 15,0-1-15,0 1 0,-21 21 0,21-21 16,-21-1-16,21 22 0,-21-21 0,0 21 16,0-1-16,0 1 0,0 0 15,0 0-15,-21 21 16,0 0-16,21 21 15,-21 0-15,21 0 16,0 22-16,-21-22 0,21 21 0,0 22 16,0-22-16,-21 0 0,21 22 15,0-1-15,0 1 0,-22-22 0,1 22 16,0-1-16,0 1 0,21-1 16,-21 1-16,0-1 0,-1 1 15,1-1-15,-21 1 0,21-1 0,21 1 16,-21-1-16,-1-20 0,1 20 15,21-21-15,-21 1 0,21-1 16,0 0-16,0 1 0,0-22 0,0 21 16,21-42-16,0 0 15,1 0-15,-1 0 0,0-21 0,21 21 16,-21-21-16,22 0 0,-22-22 0,21 22 16,-21-21-16,64-22 15,-64 22-15,22 0 0,-22-22 0,0 22 16,0 0-16,-21-22 15,0-42-15,0 64 0,0 0 16,-21-22-16,0 22 0,0-1 0,-22 1 16,22 0-16,-21 21 0,21-22 15,-1 22-15,1 21 0,0 0 0,0-21 16,0 21-16,0 0 16,21 21-16,21-21 15,0 0-15,0 0 16,21 0-16,-20 0 15,20 0-15,-21 0 0,21-21 0,1 0 16,-22 0-16,21-1 0,1 1 0,-22 0 16,21 0-16,0 0 0,-20-22 15,-1 22-15,0 0 0,0-21 0,0 21 16,-21-1-16,21 1 0,-21 0 16,0 0-16,0 0 0,-21 42 31,0 0-16,21 0-15,-21 0 0,21 22 0,0-22 16,0 21-16,0 1 0,0-1 16,0-21-16,0 21 0,0-20 0,0 20 15,0-21-15,21 0 0,0 0 0,0-21 16,-21 22-16,22-22 16,-1 0-16,0 0 0,0 0 0,21 0 15,-20 0-15,-1 0 0,0 0 16,0-22-16,0 1 0,-21 0 0,21 0 15,1 0-15,-1 0 0,0-1 16,-21-20-16,21 21 0,0-21 0,0-1 16,1 22-16,-1-21 0,-21 21 0,0-1 15,21 1-15,-21 0 0,0 0 16,0 42 0,0 0-16,0 0 0,0 1 15,-21 20-15,21-21 0,-21 0 16,21 22-16,0-22 0,0 21 15,0-21-15,0 0 0,0 22 0,0-22 16,0 0-16,0 0 0,0 0 16,21-21-1,0 0-15,0 0 0,0 0 16,0 0-16,1-21 0,-1 0 16,0 21-16,0-21 0,0 0 0,0 0 15,1-1-15,-1-20 0,0 21 16,0-21-16,-21 20 0,21-20 15,0 0-15,1-1 0,-1-41 16,-21 41-16,0 22 0,0-21 16,0 21-16,0 0 0,0-1 0,0 1 15,0 0-15,-21 21 16,21 21 0,0 0-16,-22 1 0,22-1 0,-21 0 15,21 21-15,-21 1 0,21-1 0,0 0 16,0 1-16,-21-1 0,0 43 15,21-43-15,0-21 0,0 21 16,0-20-16,0-1 0,0 0 16,0 0-16,21 0 0,0 0 0,0-21 15,0 0-15,22 0 0,-1 0 0,-21 0 16,22 0-16,-1 0 16,-21-21-16,21 0 0,1 0 0,-22 0 15,21 0-15,-21-1 0,22 1 0,-22 0 16,0-21-16,0-1 0,0 22 15,1-21-15,-22-22 0,0 22 16,0 0-16,0-1 0,0 22 0,0-21 0,0 21 16,0 0-16,0-1 15,0 44-15,0-1 16,-22 0-16,22 0 0,0 21 0,-21 1 16,21-1-16,-21 0 0,21 1 15,-21-1-15,21 0 0,0 1 0,0-1 16,0-21-16,0 0 0,0 1 15,0-1-15,0 0 0,0 0 16,21-21-16,0 0 16,0 0-16,22 0 0,-22 0 0,0-21 15,0 21-15</inkml:trace>
  <inkml:trace contextRef="#ctx0" brushRef="#br1" timeOffset="143199.38">8064 10943 0,'0'0'0,"0"-21"0,0 0 0,0 0 16,0 0-16,0-1 0,0 44 31,0-1-31,0 0 16,-21 0-16,21 21 0,0 1 15,0-1-15,0 0 0,0 64 16,0-63-16,-21-1 0,21 0 0,0 1 16,0-1-16,0 0 0,0 1 15,0-22-15,0 0 16,0-42 15,0 0-31,21-1 0,-21 1 16,21-21-16,1 21 0,-22-22 15,21 1-15,0 0 0,-21-1 0,21 22 16,-21-21-16,21 21 0,-21 0 16,21-1-16,1 22 0,-1 22 15,0-1-15,-21 21 16,21-21-16,-21 22 0,0-22 15,21 21-15,-21-21 0,21 22 16,-21-22-16,0 21 0,22-21 0,-1 0 16,0 1-16,0 20 15,0-42-15,0 0 0,1 0 0,20 0 16,-21 0-16,0 0 0,22 0 0,-1-21 16,-21 0-16,21-1 0,1 1 15,-22 0-15,21-21 0,-21-1 0,43-41 16,-43 41-16,0 1 15,0-21-15,-21 20 0,0 1 0,0 0 16,0-1-16,0 22 0,0-21 16,0 21-16,0-1 0,0 1 0,0 0 15,-21 21-15,21 21 16,-21 0 0,21 1-16,-21-1 0,21 0 0,0 21 15,0 1-15,0-22 0,0 21 0,0 0 16,0 1-16,0-1 0,0 0 15,0 1-15,0-1 0,0-21 0,0 22 16,0-22-16,21 0 0,0 0 16,0 0-16,1 0 0,20-21 0,-21 0 15,21 0-15,-20 0 0,20 0 0,0 0 16,1-21-16,-1 0 0,-21 0 16,21 0-16,1 0 0,-22-1 0,0-20 15,21 21-15,-42-21 0,22-1 16,-1 22-16,-21-21 0,21-1 15,-21 22-15,0-21 0,0 21 0,0 0 16,0-1-16,0 1 0,-21 21 16,0 0-16,-1 0 0,22 21 15,0 1-15,-21-1 0,0 0 0,21 0 16,-21 21-16,21-20 0,0 20 16,0 0-16,0 1 0,0-22 0,0 21 15,0-21-15,0 43 0,21-43 16,-21 0-16,21 0 0,0 0 15,1-21-15,-1 0 0,0 0 16,0 0-16,0 0 0,0 0 0,22 0 16,-22-21-16,21 21 0,-21-21 15,22-21-15,-22 21 0,21-22 0,-21 22 16,22-21-16,-22-1 0,0 1 0,0-21 16,-21 20-16,0 1 0,21 0 15,-21-1-15,0 1 0,0 0 0,0-22 16,0 43-16,0 0 15,0 42 1,0 0-16,0 0 0,0 22 16,0-22-16,0 21 0,0-21 15,0 22-15,0-1 0,0 0 0,0 1 16,0-1-16,-21-21 0,21 21 16,-21 1-16,21-22 0,0 0 15,-21 21-15,21-20 0,-21-1 16,0-21-1,21-21 1,0-1-16,0 1 0,0 0 16,0 0-16,0 0 0,21 0 15,-21-22-15,21 22 0,0 0 0,21 0 16,-20-22-16,20 22 0,-21 21 0,21-21 16,1 21-16,-1 0 15,43 0-15,-43 0 0,0 0 0,1 21 16,-1 0-16,0 1 0,-20-1 0,-1 0 15,0 0-15,0 21 16,-21 22-16,0-43 0,0 0 16,-21 22-16,0-22 0,0 0 15,-22 0-15,1 0 0,0 0 0,-22-21 16,22 22-16,-22-1 0,22-21 0,0 0 16,-22 0-16,22 0 0,21 0 15,-22 0-15,22 0 0,0 0 0,0 0 16,21-21-16,0-1 15,0 1-15,21 0 0</inkml:trace>
  <inkml:trace contextRef="#ctx0" brushRef="#br1" timeOffset="146410.88">11218 10901 0,'43'0'32,"-22"0"-32,0 0 15,0 0-15,0-21 0,0 21 16,1-21-16,-1-1 15,0 22-15,-21-21 0,21 0 0,0 0 16,-21 0 0,0 0-16,0-1 0,0 1 15,-21 21-15,0 0 0,0-21 16,0 21-16,-1 0 0,1 0 16,-21 0-16,21 0 0,0 0 0,-22 21 15,22-21-15,0 21 0,0 1 0,0-1 16,-1-21-16,1 21 0,21 0 15,0 0-15,0 0 0,0 1 0,0-1 16,0 0-16,21 0 0,1-21 16,-1 21-16,0 0 0,0 1 0,0-1 15,0-21-15,1 21 0,-1 0 0,0 0 16,0 0-16,0 1 0,-21-1 16,0 0-16,21 0 0,-21 0 15,0 22-15,0-22 16,-21 0-16,0 0 0,0-21 15,0 21-15,0 0 0,-1-21 0,1 0 16,-21 0-16,21 22 0,-22-22 16,1 0-16,21 0 0,0 0 0,-22-22 15,22 1-15,0 0 0,0 0 0,0 0 16,0 0-16,21-22 0,0 22 0,-22-21 16,22 21-16,0-1 0,0-20 15,0 21-15,0 0 0,0 0 16,22 21-1,-1 0 1,0 0-16,-21 21 0,21 0 16,0 0-16,0 0 0,-21 0 15,22 22-15,-22-22 0,21 0 16,0 0-16,-21 0 0,21 1 0,0-1 16,0 0-16,-21 0 0,22-21 15,-1 0-15,0 21 0,21-21 0,-21 0 16,1 0-16,20 0 0,-21 0 0,21-21 15,1 0-15,-22 0 0,21 21 16,1-21-16,-22-1 0,21 1 16,-21 0-16,22-21 0,-22 21 0,0-1 15,21 1-15,-21 0 0,-21 0 16,22-21-16,-22 20 0,0 1 0,21 0 16,-21 0-16,0 0 0,0 0 0,0-1 15,0 44 16,-21-1-31,21 0 16,-22 0-16,22 0 0,-21 0 0,21 1 16,0-1-16,0 0 0,0 0 0,0 0 15,0 22-15,0-22 0,0 0 16,0 0-16,0 0 0,0 0 16,21-21-16,1 0 0,-1 0 15,0 0-15,0 0 0,0 0 16,0 0-16,1 0 0,41-42 15,-42 42-15,43-42 0,-43 21 16,0-1-16,0-20 0,0 21 16,1 0-16,-1 0 0,-21-1 0,21-20 15,-21 21-15,0 0 0,0 0 16,-21 21 0,0 0-1,42 0 16,0 0-15,0 0-16,0 0 0,0 0 16,1 0-16,-1-22 0,0 22 0,0-21 15,0 0-15,0 21 0,1-21 16,-1 21-16,-21-21 16,0 42-1,0 0 1,0 0-16,0 0 15,0 1-15,0-1 0,0 0 16,0 0-16,0 0 0,0 0 0,0 1 16,0-1-16,0 0 0,0 0 15,0 0-15,0 0 0,0 1 16,21-22-16,0 0 16,0 0-16,0 0 15,1 0-15,-1 0 0,0-22 0,0 1 16,0 0-16,0 21 0,1-21 15,-1 0-15,0 0 0,0-1 16,0 1-16,0 0 0,1 0 0,-22 0 16,21-22-16,-21 22 0,21 0 15,-21 0-15,0 0 16,0 42 15,0 0-15,0 0-16,0 0 0,0 1 0,0-1 15,0 0-15,0 0 0,0 0 16,0 0-16,0 1 0,0-1 16,0 0-16,0 0 15,21-21-15,0 0 16,0 0-16,1 0 0,-1 0 0,0 0 16,0 0-16,0 0 0,0-21 0,1 0 15,-1 0-15,0 21 0,0-22 16,0 1-16,0 0 0,1 0 15,-1 0-15,0 0 0,-21-1 0,0 1 16,21 0-16,-21 0 0,21 0 16,-21 0-16,0-1 15,0 44 17,0-1-32,0 0 0,0 0 15,0 0-15,0 0 0,0 1 0,0-1 16,0 0-16,0 0 0,0 0 15,0 0-15,0 1 0,21-1 16,1-21-16,-1 0 0,0 0 16,0 0-16,21 0 15,-20 0-15,-1 0 0,21 0 0,-21 0 16,0 0-16,1 0 0,-1 0 0,0-21 16,0-1-16,0 22 0,0-21 15,-21 0-15,22 0 0,-22 0 0,21 0 16,-21-1-16,0 1 0,0-21 0,0 0 15,0 20-15,0 1 16,0 42 0,0 1-1,0-1-15,0 0 16,0 0-16,0 0 0,0 0 0,0 1 16,0-1-16,0 0 0,0 0 15,0 0-15,0 0 16,0 1-16,21-1 0,0-21 15,0 0-15,0 0 0,1 0 16,-1 0-16,0 0 16,0 0-16,0 0 0,0 0 15,-21-21-15,22 21 0,-22-22 0,21 1 16,-21 0-16,21 0 0,0 0 16,-21 0-16,21-1 0,-21-20 0,0 21 15,21 0-15,1 0 0,-22-1 0,0 1 16,21 21-1,0 0-15,-21 21 16,0 1 15,0-1-15,0-42 15,0-1-15,0 1-1,0 0 1,-21 21 0,0 0-1,21 21-15,-22 0 0,22 1 16,0-1-16,-21 0 0,21 0 16,-21 0-16,21 0 0,-21 1 15,21-1-15,0 0 0,0 0 0,0 0 16,0 0-16,0 1 0,21-1 15,0-21-15,0 0 0,1 0 16,-1 0-16,0 0 0,0 0 16,0 0-16,0 0 0,1 0 0,20 0 15,-21 0-15,0-21 0,0 21 0,22-22 16,-22 1-16,0 0 16,0 0-16,0 0 0,1 0 0,-1-1 15,-21 1-15,21-21 0,0 21 16,-21 0-16,0-1 0,0 1 15,0 0-15,-21 42 32,0 0-32,21 1 15,0-1-15,-21 0 0,21 0 0,-22 0 16,22 0-16,-21 1 0,21-1 16,0 0-16,0 0 0,0 0 15,0 0-15,21-21 16,1 0-16,-1 0 15,0 0-15,0 0 0,0 0 16,0 0-16,1 0 0,-1 0 16,21 0-16,-21-21 0,22 0 0,-22 21 15,21-21-15,-21 0 0,22 0 0,-22-1 16,0-20-16,0 21 0,0 0 16,-21 0-16,0-1 0,21-20 0,-21 21 15,0 0-15,-21 21 16,0 0-16,0 0 15,0 21-15,0-21 0,-1 21 16,22 0-16,0 0 0,-21 1 0,21-1 16,0 0-16,0 0 0,0 0 15,0 0-15,21 1 0,-21-1 16,0 0-16,22 0 16,-22 0-16,21-21 0,-21 21 15,0 1 1,-21-22-1,-1 0-15,1 0 0,0 0 16,0 21-16,0-21 16,0 0-1,-1 0-15,22-21 16,-21-1 0,0 1-1,21 0-15</inkml:trace>
  <inkml:trace contextRef="#ctx0" brushRef="#br1" timeOffset="146735.85">13716 10435 0,'0'21'94,"21"-21"-78,0 0-16</inkml:trace>
  <inkml:trace contextRef="#ctx0" brushRef="#br1" timeOffset="148479.09">15409 10986 0,'-21'0'16,"21"21"-16,-21-21 31,0 0-15,0 0-16</inkml:trace>
  <inkml:trace contextRef="#ctx0" brushRef="#br1" timeOffset="149754.92">190 13653 0,'0'0'0,"-21"0"0,-21 0 0,21 0 16,-22 0-16,22 0 0,0 0 16,21 21-16,42 0 15,1-21 1,-1 21-16,22-21 16,20 0-16,1 21 0,21-21 0,-22 0 15,22 0-15,0 0 0,-21 0 16,21 0-16,-22 0 0,1 0 0,-22-21 15,22 21-15,-21-21 0,-22 21 16,21 0-16,-20-21 0,-22 21 16,21 0-16,-42-21 0,0-1 15,0 1-15,-21 0 16,0 21-16,-21-21 0,-1 21 16,-20 0-16,20-21 0,1 0 15,-21 21-15,20 0 0,1 0 16,21-22-16,-22 22 0,22 0 0,0 0 15,42 0 17,0 0-32,1 0 0,20 0 15,0 0-15,1 0 0,20 0 0,-21 0 16,1 22-16,-1-1 0,0 0 16,-20 21-16,-1-21 0,0 22 15,-21-1-15,0 0 0,-21 1 0,0-1 16,-22 0-16,1-20 0,0 20 15,-1 0-15,-20-21 0,20 22 0,1-22 16,0 0-16,-1 0 16,22 0-16,0 1 0,42-44 31,22 1-31</inkml:trace>
  <inkml:trace contextRef="#ctx0" brushRef="#br1" timeOffset="151408.85">2328 13018 0,'-21'63'31,"21"-42"-31,0 0 0,21 1 16,0-1-16,1 0 0,-1 0 15,0-21-15,0 0 0,0 0 0,0 0 16,1 0-16,20 0 15,-21 0-15,0 0 0,0 0 0,22-21 16,-22 0-16,0 21 0,0-21 16,22-1-16,-22 1 0,0 0 0,0 0 15,-21-21-15,0 20 0,0 1 16,0 0-16,0 0 0,0 0 0,0 0 16,-21 21-1,21 21-15,-21-21 0,0 42 16,21-21-16,-22 22 0,22-22 15,0 21-15,0 0 0,0 1 0,0-1 16,0 0-16,0 1 0,0-1 16,0-21-16,0 22 0,0-1 15,0 0-15,0-21 0,0 22 16,0-22-16,0 0 0,0 0 0,0 0 16,0 1-16,-21-22 15,0 0-15,0 0 0,0 0 16,0 0-16,-1-22 0,-20 1 15,21 0-15,0 0 0,-22 0 0,22 0 16,-21-1-16,21-20 0,-22 21 16,22 0-16,0 0 0,0 21 0,0-22 15,0 22-15,21 22 32,0-1-32,21 21 15,21-21-15,-21 0 0,0 1 16,22-1-16,-1 0 0,-21 0 15,22-21-15,-1 21 0,43-21 16,-22 0-16,-21 0 0,1 0 16,-1 0-16,22-21 0,-22 0 15,0 0-15,1 0 0,-1-1 0,0 1 16,1-21-16,-1 21 0,0-22 0,-21 22 16,1-21-16,-1 0 0,0-1 15,0 1-15,-21 0 0,21-1 0,-21 1 16,0 21-16,0-22 0,0 22 0,0 0 15,0 42 1,0 0 0,0 1-16,0-1 0,0 21 15,0 22-15,0-43 0,0 21 16,0-21-16,0 22 0,0-22 16,-21 42-16,21-42 0,0 1 15,0-1-15,0 0 16,0 0-16,-21-21 0,21-21 31,0 0-15,0 0-16,0-1 0,21-20 15,0 21-15,-21 0 0,21-22 16,1 22-16,-1-21 0,-21 21 0,21 0 16,0-1-16,0 1 0,0 0 15,1 21-15,20 0 0,-21 0 0,21 0 16,-20 21-16,-22 0 15,21 1-15,0-1 0,-21 0 0,0 0 16,0 0-16,0 0 0,21 1 16,-21 20-16,21-21 0,-21 0 0,21 0 15,1 1-15,-22-1 0,21-21 16,0 0-16,0 0 0,0 0 16,0 0-16,1 0 0,-1 0 15,0 0-15,0-21 0,0 21 16,0-22-16,1 1 0,-1 0 0,0 0 15,0 0-15,0 0 0,0-1 16,-21-20-16,22 21 0,-22-21 16,0 20-16,0 1 0,0-21 0,0 21 0,0 0 15,0 42 17,0 0-32,0 0 15,0 21-15,0-20 0,0-1 0,0 0 16,0 21-16,0-21 0,0 1 15,0-1-15,21 0 0,-21 0 16,21 0-16,0 0 0,0-21 0,0 22 16,1-22-16,20 0 0,-21 0 15,21 0-15,1 0 0,-1 0 0,0 0 16,1 0-16,-1 0 0,0-22 0,-20 1 16,20 0-16,0 0 0,-21 0 15,1 0-15,-1-1 0,0 1 0,0 0 16,-21-21-16,21 21 0,-21-1 15,0 1-15,0-21 0,0 21 16,0 0-16,-21 21 0,0 0 16,0 0-16,0 21 15,-1 0-15,1 0 0,0 0 0,0 0 16,21 1-16,0-1 0,0 0 16,0 21-16,0-21 0,0 1 0,0-1 15,0 0-15,0 0 0,0 0 16,21 0-16,-21 1 0,0-1 15,0 0 1,-21-21 0,0 0-16,0 0 15,21-21-15,0 0 0,-22 21 16,1-22-16,0 1 0,21 0 16,-21-21-16,0 21 0,0-1 0,-1-20 15</inkml:trace>
  <inkml:trace contextRef="#ctx0" brushRef="#br1" timeOffset="151591.87">4127 12806 0,'0'21'47,"22"-21"-16,-1 0-15,0 0-16,0 0 0,0 0 0</inkml:trace>
  <inkml:trace contextRef="#ctx0" brushRef="#br1" timeOffset="152315.89">6054 13187 0,'0'0'0,"-22"21"15,22-42 17,0 0-32,0 0 15,22-22-15,-1 22 0,0 0 16,0-21-16,0-1 0,0 1 0,1 0 16,-1-1-16,0-20 0,0 20 0,0 1 15,0-21-15,1 20 16,-22 1-16,0 0 0,0-1 0,0 1 15,0 21-15,0-22 0,0 22 16,0 0-16,-22 21 16,1 21-16,0 0 15,0 22-15,21-1 0,0 0 16,0 1-16,0-1 0,-21 22 0,21-22 16,0 21-16,0 1 0,0-22 15,0 22-15,0-22 0,0 0 0,0 1 16,0-1-16,0-21 0,0 22 15,21-22-15,0-21 0,0 21 16,0-21-16,1 0 0,-1 0 0,0 0 16,0 0-16,0 0 0,22-21 15,20-22-15,-42 22 0,22 0 16,-22 0-16,0-21 0,21-1 16,-21 22-16,-21-21 0,22 21 0,-22-22 15,0 22-15,0 0 0,0 0 0,-22 42 31,1 0-15,21 0-16,0 0 16,-21 1-16,21 20 0,-21-21 0,21 0 15,0 0-15,0 1 0,0-1 0,0 0 16,0 0-16,21-21 31,0 0-31,-21-21 16,21 0-16,1 0 0,-22-1 0,21 1 15</inkml:trace>
  <inkml:trace contextRef="#ctx0" brushRef="#br1" timeOffset="152635.91">6794 12531 0,'-21'0'0,"-21"63"15,42-42 16,21-21-15,0 0-16,0 0 0,1 0 16,-1 0-16,0-21 0,0 21 0,-21-21 15,21 21-15,-21-21 0,0 0 16,0 0-16,0-1 16,-21 22-16,0 0 0,0 0 15,0-21-15,-1 21 0,1 0 16,0 0-16,0 0 0,21 21 15,-21 1-15,0-1 0,21 0 16,0 0-16,0 0 0,0 0 16,0 1-16,21-1 0,21 0 15,-21-21-15,22 0 0,-22 0 16,21 0-16,0 0 0</inkml:trace>
  <inkml:trace contextRef="#ctx0" brushRef="#br1" timeOffset="153179.79">7345 12425 0,'0'0'16,"0"-21"-16,-21 21 0,-1 0 15,22-21-15,-21 21 0,0 21 16,0 0 0,21 0-16,0 21 0,0-20 0,0 20 15,0 0-15,0 1 0,0-1 0,0 0 16,0 1-16,0-1 0,0 0 15,0 22-15,0-43 0,0 21 0,0 1 16,0-1-16,0-21 0,0 0 0,0 0 16,-21 1-16,21-1 0,-21 0 15,21-42 17,0 0-32,0-1 15,0 1-15,0 0 0,0 0 0,0-21 16,0 20-16,0-20 0,0 0 15,21-1-15,42-20 0,-42 21 16,1 20-16,20 1 0,-21 0 16,21 21-16,1 0 0,-22 0 0,21 0 15,-21 0-15,22 21 0,-22 0 0,0 1 16,0-1-16,0 21 16,-21-21-16,22 0 0,-22 22 0,0-22 0,0 21 15,-22-21-15,1 1 0,-21-1 0,21 0 16,0 0-16,-1 0 15,-20 0-15,21-21 0,0 22 0,0-22 16,-1 0-16,1 0 0,0 0 16,-21 0-16,42-22 47,21 1-47,0 21 0,0-21 15,0 0-15,1 0 0,20 21 0,-21-21 16</inkml:trace>
  <inkml:trace contextRef="#ctx0" brushRef="#br1" timeOffset="153579.82">7916 12806 0,'-21'-42'31,"21"20"-31,0 1 0,0 0 0,0 0 16,0 0-16,21 0 15,0 21-15,1 0 0,-1-22 16,0 22-16,0 0 0,0 0 0,0 0 16,1 22-16,-1-1 0,0 0 15,0 0-15,0 21 0,0-20 16,1 20-16,-1-21 0,-21 21 0,0-20 0,0-1 16,0 21-16,0-21 15,0 0-15,0 1 0,0-1 0,-21 0 16,-1-21-16,22 21 0,-21-21 0,0 0 15,0 0 1,21-21-16,0 0 16,0 0-16,0-1 15,0-20-15,0 21 0,0 0 0,21-22 16,0 1-16,-21 21 0,21-21 0,1 20 16,-22 1-16,21 0 15,0 0-15,0 0 0,0 0 0,0 21 0,1 0 16,-1 0-16,0 0 0,0 0 15,0 0-15,22 0 0,-22 0 16</inkml:trace>
  <inkml:trace contextRef="#ctx0" brushRef="#br1" timeOffset="154946.85">9059 12742 0,'0'-21'0,"0"42"0,0-63 16,0 21-16,0 0 15,0 0-15,0-1 0,0 1 16,-21 0-16,0 0 0,0 0 16,0 21-16,-22 0 15,22-21-15,0 21 0,-21 0 0,20 0 16,-20 0-16,0 21 0,21 0 0,-1 0 16,-20 0-16,21 0 0,-21 64 15,20-43-15,1 1 0,21-1 16,0 0-16,0 1 0,0-1 0,0-21 15,0 22-15,0-22 0,0 0 16,0 0-16,21 0 0,22-21 0,-22 0 16,0 0-16,0 0 0,22 0 15,-22 0-15,21 0 0,-21-21 16,22 0-16,-22 21 0,21-21 0,-21-22 16,22 22-16,-22 0 0,0-21 15,0 21-15,0-22 0,0 1 0,1 0 16,-22 20-16,21-20 0,-21 0 15,0 21-15,0-1 0,0 1 16,0 0-16,-21 21 16,-1 21-1,1 0-15,21 1 0,0-1 0,0 21 16,0-21-16,0 22 0,0-1 0,0-21 16,0 21-16,0-20 0,0-1 15,21 21-15,1-21 0,-1-21 16,0 21-16,0 1 0,21-22 0,22 0 15,-43 0-15,21 0 16,-20 0-16,-1-22 0,21 1 0,-21 21 16,0-21-16,1 0 0,20 0 15,-21-22-15,0 22 0,0-21 0,-21 21 16,22-22-16,-22 22 0,0 0 16,21-21-16,-21 21 0,0-1 0,0 1 15,-21 21-15,-1 0 16,22 21-16,-21 1 15,21-1-15,0 0 0,0 0 16,0 0-16,0 22 0,0-22 16,0 0-16,0 0 0,0 21 0,21-20 15,-21-1-15,0 0 0,22 0 16,-22 0-16,21 0 0,0-21 16,-21 22-16,21-22 0,0 0 0,0 0 15,1 0-15,-1 0 0,0 0 0,0 0 16,0 0-16,22 0 0,-22-22 15,21 1-15,-21 0 0,22 0 0,-22 0 16,21-22-16,-21 22 0,0-21 0,1 21 16,-1-22-16,0 22 0,0 0 15,-21 0-15,0-21 0,0 20 16,-21 44 0,0-22-1,0 21-15,21 21 0,-22-21 0,22 0 16,-21 22-16,21-22 0,0 0 15,0 21-15,0-20 0,0-1 0,0 0 16,0 0-16,0 0 0,21-21 16,22 0-16,-22 0 15,21 0-15,1 0 0,-22 0 0,21 0 16,0 0-16,-20-21 0,20 0 16,-21 0-16,0 0 0,0-1 0,1 1 15,-1-21-15,0 21 0,0-22 16,-21 22-16,0 0 0,0 0 0,0-21 15,0 20-15,0 1 16,0 42 15,0 1-31,0-1 0,0 0 0,-21 0 16,0 21-16,0-20 0,-1 20 16,22 0-16,-21 22 0,0-22 0,0 22 15,21-22-15,0 21 0,0-20 0,0 20 16,0 1-16,0-1 0,0 1 15,0 20-15,0 43 0,0-42 16,0-21-16,0 20 0,0-20 16,0-1-16,0 1 0,0 20 0,0-20 15,0-1-15,0 1 0,0-1 16,0 1-16,-21-22 0,0 22 0,-1-22 16,22-21-16,-42 0 0,21 1 0,0-1 15,-22-21-15,22 0 0,-63 0 16,62-21-16,-20-22 0,0 22 15,21-21-15,-1-22 0,1 22 0,-21-85 16,42 63-16,0 1 16,0-22-16,0 22 0,0-22 0,0 22 15,21-22-15,0 0 0,22 1 0,-22 20 16,21 1-16,-21-1 0,22 1 16,-1-1-16,0 22 0,22-22 15,-22 22-15,0 0 0,1-22 0,-1 22 16,0-1-16,1 1 0,20 0 15,-20-1-15,20 22 0</inkml:trace>
  <inkml:trace contextRef="#ctx0" brushRef="#br1" timeOffset="157667.16">11938 12658 0,'-21'21'15,"0"-21"1,42 0 15,0 0-31,0-21 0,0 21 16,0-21-16,22-1 0,-22 1 16,21 0-16,-21 0 0,22 0 0,-22-22 15,21 22-15,1-21 0,-22 21 16,0-22-16,0 1 0,-21 0 0,0-64 15,0 64-15,0-1 0,0 1 16,-21 21-16,0-22 0,0 22 16,-22 0-16,22 21 0,0 0 0,0 0 15,0 21-15,-22 0 0,22 22 16,0-1-16,0 0 0,21 1 0,0 20 16,0 1-16,0-1 0,0-20 15,0 20-15,0-21 0,0 22 16,0-22-16,0 1 0,21-1 0,-21 0 15,21 1-15,43-1 0,-43-21 16,0 0-16,0 0 0,21-21 16,-20 0-16,20 0 0,-21 0 0,21-21 15,-20 0-15,20 21 0,-21-42 16,21 21-16,-20-1 0,-1 1 0,0 0 16,0-21-16,-21 21 0,0-1 0,0-20 15,0 21-15,0 0 0,0 0 16,0-1-16,0 1 0,-21 21 15,0 0 1,21 21 15,21-21-15,0 0-16,0 0 0,0 0 0,1 0 16,20 0-16,-21 0 0,0 0 0,22 0 15,-22 0-15,21-21 0,-21 21 16,22-21-16,-22 0 0,0 21 0,0-21 15,0 0-15,0 21 0,-21-22 16,22 1-16,-22 0 16,0 0-16,-22 21 15,1 0-15,0 0 0,0 0 16,0 21-16,0 0 0,-1 0 16,1 1-16,0-1 0,0 0 0,21 21 15,-21-21-15,21 1 0,0-1 16,0 0-16,0 0 0,0 0 0,21 0 15,0 1-15,0-1 0,22-21 16,-22 21-16,0-21 0,21 0 0,1 0 16,-22 0-16,21 0 0,0 0 0,1 0 15,-1-21-15,22 0 0,-22-1 16,0 1-16,1 0 0,-1 0 0,0 0 16,1-22-16,-22 22 0,21-21 15,0-43-15,-20 22 16,-22 20-16,0 1 0,0-21 0,0 20 15,0 1-15,0 21 0,0 0 16,0-1-16,0 1 0,-22 21 16,1 21-16,0 1 15,21 20-15,-21 0 0,0 1 0,21-1 16,0 0-16,-21 22 0,-1 20 16,1-41-16,21-1 15,0 0-15,0 1 0,0-1 0,-21 0 0,21-20 16,0-1-16,0 21 0,0-21 15,0 0-15,21-21 16,0-21 0,-21 0-16,22 21 15,-1-21-15,0 0 0,0-22 0,-21 22 16,21 0-16,0 0 0,1-21 0,-1 20 16,-21 1-16,21-21 0,-21 21 15,21 21-15,-21-21 0,21 42 31,-21 0-31,0 0 0,0 0 16,0 0-16,0 1 0,21-1 16,-21 0-16,0 0 0,0 0 15,22-21-15,-1 21 0,0 1 0,0-1 16,21 0-16,1-21 0,-1 21 16,0-21-16,1 0 0,20 0 0,-20 0 15,-1 0-15,21 0 0,1 0 0,-22 0 16,1-21-16,20 0 0,-21 21 15,-20-21-15,20-1 0,-21-20 0,0 21 16,0 0-16,1 0 0,-22-22 16,0 22-16,0-21 0,0-1 0,0 22 15,-22 0-15,1 0 0,0 0 0,0 0 16,-21 21-16,20 0 16,-20 0-16,21 0 0,-21 21 0,-1-21 15,1 21-15,0 21 0,20-21 0,-20 1 16,21 20-16,-21-21 0,20 21 15,1-20-15,21 20 0,0 0 0,0-21 16,0 1-16,0 20 0,0-21 16,0 0-16,21 0 0,1 1 15,-1-1-15,0-21 0,0 0 0,0 0 16,22 0-16,-22 0 0,0 0 0,21-21 16,-21 21-16,22-22 0,-22 1 15,0 0-15,0 0 0,0 0 0,1-22 16,-1 22-16,0 0 0,-21-21 15,21 21-15,-21-22 0,0 22 0,0 0 16,0 0-16,0 0 0,0-1 16,0 1-16,0 42 15,0 1-15,0-1 16,0 0-16,0 0 0,0 0 16,0 0-16,0 1 0,0-1 0,0 0 15,0 0-15,0 0 0,0 0 0,21 1 16,0-1-16,1 0 0,-1 0 15,0-21-15,0 0 16,0 0-16,0 0 16,1 0-16,-1 0 0,0 0 0,0-21 15,-21 0-15,21 0 0,0-1 16,-21 1-16,22 0 0,-1 0 16,-21-21-16,21 20 0,-21-20 0,21 21 15,0 0-15,-21 0 0,0-1 0,0 1 16,21 21-16,-21 21 31,0 1-31,0-1 16,0 0-16,0 0 0,0 0 0,0 0 15,0 1-15,0-1 0,0 0 0,0 0 16,0 0-16,0 0 0,0 1 16,0-1-16,22-21 0,-1 21 15,0-21-15,0 0 16,0 0-16,0 0 15,1 0-15,20-21 0,-21 0 0,0 21 16,0-22-16,1 1 0,-1 0 0,0 0 16,0 0-16,0-22 0,0 22 15,-21 0-15,22-21 0,-1 21 16,0-1-16,-21-20 0,21 21 0,-21 0 16,21 0-16,-21 42 31,0 0-31,0 0 15,0 0-15,0 22 0,0-22 16,0 0-16,0 0 0,0 0 16,0 0-16,0 1 0,0-1 0,21 0 15,-21 0-15,22 0 0,-1-21 16,0 0-16,-21 21 0,21-21 16,0 0-16,0 0 0,1 0 0,20 0 15,-21 0-15,0 0 0,0 0 0,1 0 16,41-42-16,-42 42 15,0-21-15,-21 0 0,22 0 16,-1-1-16,0-20 0,-21 21 0,0 0 16,0-22-16,0 22 0,0 0 15,0 0-15,0 0 0,0 0 16,-21 21-16,0 0 16,-1 0-16,1 21 15,21 0-15,-21 0 0,21 0 0,0 0 16,0 1-16,0 20 0,0-21 15,0 0-15,0 0 0,0 1 0,0-1 16,0 0-16,0 0 0,21 0 16,0 0-16,1-21 0,-1 0 15,0 0-15,0 0 0,0 0 16,0 0-16,1 0 0,-1 0 0,0-21 16,0 21-16,0-21 15,22 0-15,-1-21 0,-21 20 16,0 1-16,0 0 0,1 0 15,-1-21-15,0 20 0,-21-20 0,21 21 16,-21-21-16,0 20 0,0 1 16,-21 0-16,0 21 15,0 0-15,-1 0 0,22 21 0,-21 0 0,0 1 16,21 20-16,0-21 16,0 0-16,0 0 0,0 1 0,0-1 15,0 0-15,0 0 0,21 0 0,0 0 16,-21 1-16,0-1 15,0 0-15,0 0 16,0 0 0,-21-21-1,0 0-15,0 0 16,21-21 0,0 0-16,0 0 15</inkml:trace>
  <inkml:trace contextRef="#ctx0" brushRef="#br1" timeOffset="158695.85">17230 12446 0,'0'0'0,"0"21"16,21-21-1,-21 21-15,21-21 16,0 0-1,0 0 1,0-21-16,1 21 16,-1-21-16,0 21 0,0-21 15,0 0-15,0 0 0,43-43 16,-43 43-16,0-21 0,0 20 16,1-20-16,-1-21 0,21-22 15,-42 43-15,0-22 0,0 22 0,21 21 16,-21-22-16,0 1 0,0 21 15,0 0-15,0-1 0,-21 22 16,0 0 0,0 22-16,21-1 0,-21 21 15,-1-21-15,22 22 0,0-1 0,0 21 16,0-20-16,0-1 16,0 22-16,0-22 0,0 0 0,0 1 15,0-1-15,0 0 0,0-21 16,0 22-16,22-1 0,-1-21 15,0 0-15,0-21 0,0 0 0,0 22 16,22-22-16,-22 0 0,0 0 16,0 0-16,22-22 0,-22 22 15,0-21-15,0 0 0,0 0 0,0 0 16,1 0-16,-1-1 0,0-41 16,0 21-16,-21-1 0,21 22 0,-21 0 15,0-21-15,0 20 16,0 1-16,0 42 15,0 1 1,0-1-16,-21 21 0,21-21 16,0 0-16,0 1 0,0-1 0,0 0 15,0 0-15,0 0 0,0 0 16,0 1-16,0-1 0,21-21 47,-21-21-47,21-1 0,1 1 15,-22 0-15</inkml:trace>
  <inkml:trace contextRef="#ctx0" brushRef="#br1" timeOffset="159032.07">18224 11853 0,'0'0'0,"-21"0"15,0 0-15,0 0 0,21 22 16,0-1-16,0 0 15,0 0 1,21-21 0,0 0-16,0 0 15,1 0-15,-1-21 0,0 21 16,-21-21-16,0 0 16,0-1-16,0 1 15,-21 21-15,21-21 0,-21 21 16,-1 0-16,1 0 0,0 0 15,0 0-15,0 0 0,0 0 0,-1 0 16,1 0-16,0 0 16,21 21-16,-21 0 0,21 1 15,0-1-15,0 0 0,0 0 0,0 0 16,0 0-16,21 1 0,0-1 16,0-21-16,22 0 0,-22 21 0</inkml:trace>
  <inkml:trace contextRef="#ctx0" brushRef="#br1" timeOffset="159947.82">18817 11726 0,'-21'-21'16,"42"42"-16,-63-63 0,21 42 0,-1 0 15,1 0-15,0 0 16,21 21-16,0 0 0,-21 22 15,21-22-15,0 21 0,-21 22 16,21-22-16,0 0 0,0 1 16,0 20-16,0-20 0,0-1 0,0 0 15,-21-21-15,21 22 0,-22-1 16,22-21-16,-21 0 0,21 1 0,0-1 16,0 0-16,-21-21 15,21-21 1,0 0-1,0-1-15,21-20 16,0 21-16,1 0 0,-1-22 0,0 1 16,21 0-16,-21-1 0,1 1 15,20 21-15,-21-21 0,0 20 0,22-20 16,-22 42-16,0-21 0,0 21 16,0 0-16,0 0 0,-21 21 15,0 0 1,0 0-16,0 1 0,0-1 15,0 0-15,-21 0 0,0 0 0,0 0 16,0-21-16,-22 22 0,22-22 16,0 0-16,0 21 0,0-21 15,0 0-15,-1 0 0,1 0 16,21-21 0,0-1-1,0 44 1,0-1-1,0 0-15,0 0 0,21 0 16,-21 0-16,22 1 16,-22-1-16,0 0 0,21 0 0,0 0 15,0-21-15,0 21 0,0 1 16,22-1-16,-22-21 0,0 0 16,0 0-16,22 0 0,-22 0 0,21 0 15,-21 0-15,22 0 0,-1 0 16,0 0-16,1 0 0,-1-21 0,0-1 15,1 1-15,-22 0 0,21 0 16,-21 0-16,22-22 0,-22 22 0,-21-21 16,21 21-16,-21-22 0,0 22 15,0-21-15,0 21 0,-21 0 16,0 21-16,-1 0 0,1 0 16,0 21-16,0 0 0,0 0 15,0 0-15,-1 22 0,22-22 0,-21 21 16,21-21-16,0 22 0,0-22 0,0 42 15,21-42-15,1 1 16,-1-22-16,0 21 0,21 0 0,-21-21 16,1 0-16,20 0 0,0 0 15,1 0-15,-22 0 0,21 0 0,0 0 16,22-21-16,-43 21 0,0-21 16,0-1-16,1 1 15,-1 21-15,-21-21 0,0 0 0,0 0 16,0 0-16,0-1 0,-21 22 15,-1 0-15</inkml:trace>
  <inkml:trace contextRef="#ctx0" brushRef="#br1" timeOffset="162185.35">2138 14669 0,'0'0'0,"0"21"0,0 0 0,0 21 0,0-21 16,0 1-16,0-1 0,0 0 16,0 0-16,21-21 15,0 0-15,0 0 0,0 0 16,1 0-16,20-21 0,-21 0 0,21 0 16,1-1-16,-1-20 0,0 0 15,1 21-15,-1-43 0,22 22 0,-43-1 16,21-20-16,0 21 0,-20-22 15,-1 22-15,-21-1 0,0 1 0,0-21 16,0 20-16,0 22 16,0-21-16,-21 21 0,-22-1 15,22 22-15,0 0 0,0 0 16,0 22-16,-1 20 0,1-21 0,0 21 16,21 1-16,-21-1 0,0 0 15,21 22-15,-21-1 0,21-20 0,0 20 16,0-20-16,0 20 0,0-21 15,0 1-15,0-1 0,0 0 0,0-20 16,0-1-16,0 0 0,0 0 16,21-21 15,0-21-31,0 0 0,-21 0 0,21-22 16,0 22-16,1-21 15,-1-1-15,0 1 0,0 0 0,0 21 16,0-22-16,-21 22 0,22 0 15,-1 0-15,0 21 0,0 21 16,-21 0 0,21 0-16,-21 0 0,0 1 0,0 20 15,21-21-15,1 0 0,-1 22 16,-21-22-16,21 0 0,0 0 0,0 0 16,0 0-16,1 1 0,-1-22 15,0 0-15,21 21 0,22-21 16,-43 0-16,21 0 0,1-21 15,-1 21-15,0-22 0,1 1 16,-1 0-16,0 0 0,-21-21 0,22 20 16,-22-20-16,21 21 0,-21-21 15,-21-1-15,0 22 0,0-21 0,0-1 16,0 22-16,0 0 0,0-21 16,-21 21-16,0 21 0,0 0 15,0 0-15,0 0 0,-1 0 16,-20 42-16,21-21 0,0 21 15,0-20-15,21 20 0,-22-21 16,22 21-16,0 22 16,0-22-16,0-21 0,22 1 0,20-1 15,-21 0-15,0 0 0,22 0 16,-1-21-16,0 0 0,1 0 0,20 0 16,1 0-16,-1 0 0,1 0 15,-22 0-15,21-21 0,1 0 0,-1 0 16,1 0-16,-22-1 0,22 1 15,-22 0-15,0 0 0,-20-21 0,-1 20 16,0-20-16,0 21 0,-21 0 16,0-22-16,0 22 0,0-21 0,0 21 15,-21 0-15,0-1 0,0 22 0,-1 0 16,1 0-16,-21 0 16,21 0-16,0 0 0,-22 0 0,22 22 15,0-1-15,-21 21 0,20-21 16,1 22-16,-21 20 0,21-21 15,21 1-15,0-22 0,0 21 0,0-21 16,0 1-16,0 20 0,0-21 16,0 0-16,21-21 0,0 0 15,0 0-15,22 0 16,-22-21-16,0 0 0,0 21 16,0-21-16,22 0 0,-22-1 0,0-20 15,0 21-15,0-21 0,22-22 16,-43 43-16,0-21 0,0 20 15,0-20-15,0 21 0,0 0 0,0 0 16,0 42 15,0 0-31,0 0 0,0 0 0,0 22 16,0-22-16,0 21 0,0-21 16,0 22-16,0-22 0,0 21 0,0-21 15,0 0-15,21 1 0,0-1 0,21 0 16,-21 0-16,22-21 0,-1 0 15,22 21-15,-22-21 0,21 0 0,1 0 16,-22 0-16,22 0 0,-1-21 16,-20 0-16,20 0 0,-21 0 15,1-1-15,-1 1 0,-21 0 0,22-21 16,-22 21-16,0-22 0,0 22 16,-21-21-16,0-1 0,0 22 0,0-21 15,0 21-15,0 0 0,-21-1 16,0 22-16,0 0 0,-1 0 0,1 0 15,0 0-15,-21 0 0,21 0 0,-1 22 16,-20 20-16,21-21 0,0 0 16,0 22-16,-1-22 0,1 21 15,21 22-15,0-43 0,0 21 16,0-21-16,0 0 0,0 1 16,21-22-16,-21 21 0,22-21 0,-1 0 15,0 0-15,0 0 0,21 0 16,-20 0-16,20-21 0,0-1 15,-21-20-15,1 21 0,-1 0 16,21-22-16,-21 1 0,0 0 0,1-1 16,-1-20-16,0-22 0,-21 22 15,21 20-15,-21-20 16,0 21-16,0-1 0,0 1 0,0-22 16,0 43-16,-21 21 15,21 21 1,-21 1-16,21-1 0,-21 21 0,21 0 15,-22 1-15,22-1 0,0 22 16,0-22-16,0 0 0,0 22 0,0-22 16,0 0-16,22 1 0,-22-1 0,21 0 15,0-20-15,-21 20 0,0-21 16,21 0-16,0-21 0,0 21 0,1-21 16,-1 0-16,0 0 15,0-21-15,0 0 0,0 0 0,1 0 16,-1 0-16,0-1 0</inkml:trace>
  <inkml:trace contextRef="#ctx0" brushRef="#br1" timeOffset="163523.85">6159 14542 0,'0'0'0,"-21"0"0,0 0 31,21-22-31,0 1 15,0 0-15,0 0 0,0 0 0,21-22 16,-21 22-16,21-21 0,1 0 16,-1-1-16,-21 1 0,21 0 15,0-1-15,0 1 0,-21 0 0,0-1 16,0 1-16,0 0 0,0-1 0,0 22 16,0-21-16,0 21 0,0 63 31,0-21-31,-21 0 15,21 22-15,-21-1 16,21 0-16,-21 1 0,21-1 0,0 0 16,0 1-16,0-1 0,0 21 0,0-20 15,0-22-15,0 21 0,0 1 16,0-22-16,21 21 0,0-21 0,0 0 16,0 1-16,1-22 0,20 0 15,-21 0-15,21 0 0,1 0 0,-1 0 16,0-22-16,1 22 0,-1-21 0,0 0 15,1 0-15,-1-21 0,0 20 16,1 1-16,-1-21 0,-21 21 0,0 0 16,1-22-16,-22 22 15,0 0-15,0-21 0,0 20 0,0 1 16,-22 0-16,-20 21 16,21 0-16,0 0 15,0 0-15,-1 21 0,1 0 0,0 22 16,21-22-16,-21 0 0,21 0 15,0 22-15,0-1 0,0-21 16,0 21-16,0-20 0,0-1 0,21 21 16,0-21-16,0 0 0,1-21 15,20 22-15,-21-22 0,21 0 0,1 0 16,-1 0-16,0 0 0,1 0 0,-1 0 16,0-22-16,-20 1 15,20 21-15,0-21 0,1-21 0,-22 21 16,21-1-16,-21-20 0,0 21 15,1-21-15,-1 20 0,-21-20 0,0 21 16,0 0-16,0 0 0,-21 21 31,-1 0-31,1 0 0,0 21 0,0-21 16,0 21-16,21 0 0,0 0 0,0 0 16,0 1-16,0-1 0,0 0 15,0 0-15,0 0 0,0 0 0,21 1 16,0-1-16,-21 0 15,21-21-15,0 0 0,-21 21 16,0-42 15,0 0-15,-21 21-16,21-21 0,-21 21 0,0 0 16,21-22-16,-21 22 15,0 0-15,-1 22 16,22-1-1,0 0-15,0 0 16,0 0-16,22 0 16,-1-21-16,0 22 15,21-22-15,-21 0 0,1 0 0,20 0 16,-21 0-16,21 0 0,1 0 16,-1 0-16,0-22 0,43-20 15,-43 42-15,1-21 0,-1-21 0,-21 20 16,22 1-16,-22-21 0,0 21 15,0-22-15,0 22 0,0 0 0,-21-21 16,0 21-16,0-1 0,0 1 0,-21 21 16,0 0-1,0 0-15,0 0 0,0 0 0,21 21 16,-22 1-16,22-1 0,0 0 16,0 0-16,0 0 0,0 0 15,22 22-15,-1-1 0,0 0 16,-21-20-16,21-1 0,-21 0 15,21 0-15,-21 0 0,0 0 0,0 1 16,0-1-16,0 0 16,-21-21-1,21-21 1,0 0-16,0-1 16</inkml:trace>
  <inkml:trace contextRef="#ctx0" brushRef="#br1" timeOffset="164626.85">9144 14457 0,'0'0'0,"-21"0"0,21 63 32,-21-41-32,-1-22 15,1 0-15,21-22 16,0 1 0,0 0-16,0 0 0,0-21 15,21 20-15,1-20 0,-1 21 0,0-21 16,0 20-16,21-20 0,-20 0 15,20-1-15,-21 1 0,0 21 0,43-43 16,-22 43-16,-21 0 16,0 0-16,1 21 0,-1 0 0,0 0 15,0 0-15,-21 21 16,0 0-16,0 0 16,0 1-16,0-1 0,0 0 15,0 0 1,0-42 31,0 0-47,-21 0 15,0 21 1,21-22-16,-21 1 0,-1 21 16,1 0-16,0 0 15,0 0-15,0 21 0,21 1 16,-21-1-16,-1 0 0,22 0 15,0 0-15,-21 0 0,21 22 16,-21-22-16,21 21 0,0-21 0,0 22 16,0-22-16,0 21 0,0-21 0,21 1 15,0-1-15,1 0 0,-1 0 16,0-21-16,0 21 0,0-21 0,0 0 16,22 0-16,-22 0 0,0 0 15,21-21-15,1 21 0,-22-21 0,21 0 16,1 0-16,-1-1 0,0-20 0,1 21 15,-22-21-15,21 20 0,0-20 16,-20 0-16,-1-1 0,0 1 16,0 0-16,0-1 0,-21 1 0,21 0 15,-21-1-15,22-20 16,-22 42-16,0 0 0,0-1 0,0 44 31,-22-1-31,22 0 0,-21 21 16,0 1-16,21-22 0,0 21 15,-21 0-15,21 1 0,0-1 0,0-21 16,0 22-16,0-1 0,0-21 0,0 21 16,21-20-16,-21-1 0,21 0 15,0 0-15,1 0 0,-1 0 0,0-21 16,21 0-16,-21 0 0,1 0 16,-1 0-16,0 0 0,0-21 15,0 0-15,0 0 0,1 0 0,-1 0 16,0-1-16,0 1 0,0 0 15,-21 0-15,0 0 0,0 0 0,0-1 16,0 1-16,0 42 31,0 1-31,0-1 0,0 0 16,-21 0-16,21 0 16,0 0-16,0 1 0,0-1 0,0 0 15,-21-21-15,21 21 0,0 0 16,0 0-1,0-42 17,0 0-32,0 0 0,0 0 15,0 0-15,0-1 0,0 1 0,0-21 16</inkml:trace>
  <inkml:trace contextRef="#ctx0" brushRef="#br1" timeOffset="164827.76">10499 13970 0,'-22'0'32,"44"0"46,-1 0-78,0 0 15</inkml:trace>
  <inkml:trace contextRef="#ctx0" brushRef="#br1" timeOffset="165884.51">10626 14118 0,'0'21'0,"0"-42"0,21 42 0,-21 1 15,21-22-15,0 0 16,0 0-1,0 0-15,1 0 0,-1 0 16,0 0-16,0-22 0,0 22 16,0-21-16,1 21 0,-1-21 0,0 0 15,-21 0-15,0 0 0,0-1 16,0 1-16,0 0 0,0 0 16,0 0-16,-21 21 15,0 0-15,-1 0 0,1 0 16,0 21-16,0 0 15,0 0-15,0 0 0,21 1 0,0-1 16,-22 0-16,22 21 0,0-21 16,0 1-16,0-1 0,0 0 0,0 0 15,22 0-15,-1 0 0,0 1 0,0-1 16,0 0-16,0-21 0,22 0 16,41 0-16,-41 0 0,20 0 15,-20 0-15,-1 0 0,0 0 16,-21-21-16,22 0 0,-1-1 0,-21 22 15,0-21-15,1 0 0,-1-21 0,0 21 16,-21-1-16,21 1 16,-21-21-16,0 21 0,0 0 0,0-1 15,0 1-15,0 0 0,0 0 16,-21 21-16,0 0 16,21 21-16,0 0 0,-21 0 15,21 1-15,-22-1 0,22 0 16,-21 0-16,21 0 0,0 0 0,0 22 15,-21-22-15,21 0 0,-21 0 0,21 0 16,0 1-16,0-1 0,0 0 16,0 0-16,0-42 31,0 0-15,21 0-16,0-1 15,0-20-15,1 21 0,-1 0 16,0-22-16,0 22 0,0-21 0,0 21 15,22-22-15,-22 1 0,0 21 16,0 0-16,0 0 0,1-1 0,-1 22 16,0 0-16,0 0 0,-21 22 15,0-1-15,0 0 0,0 0 16,0 0-16,0 0 0,0 22 16,0-22-16,0 0 0,0 21 0,0-20 15,21-1-15,-21 21 0,21-21 16,1 0-16,-1 1 0,0-1 0,21 0 15,-21-21-15,1 0 0,-1 0 16,0 0-16,21 0 0,-21 0 16,1 0-16,20-21 0,-21 0 0,0 21 15,0-22-15,1 1 0,-1 0 16,21 0-16,-21-21 0,0 20 0,1-20 16,-1 21-16,0-21 0,0-1 0,-21 1 15,21-22-15,0 22 0,1 0 16,-22-1-16,0-20 0,21 42 0,-21-22 15,0 22-15,21 0 0,-21 42 16,-21 0 0,0 22-16,-1-22 0,1 21 15,0 1-15,21-1 0,-21 0 16,0 1-16,21-1 0,0 0 0,-21 1 16,21-1-16,-22 0 0,22-21 15,0 1-15,0 20 0,0-21 0,0 0 16,0 0-16,0 1 0,22-22 15,-1 0-15,0 0 0,0 0 16,0 0-16,0-22 0,22 22 16,-22-21-16,0 0 0,0 21 15,0-21-15,1 0 0,-1 0 16,-21-22-16</inkml:trace>
  <inkml:trace contextRef="#ctx0" brushRef="#br1" timeOffset="166071.32">12150 13885 0,'0'0'0,"-43"22"0,22-1 16,21 21-1,21-42-15,0 0 16,1 0-16,-1 0 0,21 0 0,0 0 16,-20 0-16,20 0 0,-21 0 15,21 0-15,-20 0 0,20-21 0,-21 0 16,0 21-16,22-21 0,-22 21 15,0-22-15,0 22 0</inkml:trace>
  <inkml:trace contextRef="#ctx0" brushRef="#br1" timeOffset="166497.41">14182 13589 0,'0'0'15,"0"-21"-15,0 0 0,0 0 0,0-1 0,-22-20 16,1 42-16,21-21 15,-21 21-15,0 0 0,0 0 16,0 21-16,-1 21 0,22-20 16,-21 20-16,21 0 15,-21 22-15,0-22 0,21 22 0,0-1 16,-21-21-16,0 1 0,-1 20 16,22-20-16,0-1 0,-21 0 0,21-21 15,-21 22-15,21-1 0,0-21 16,0 0-16,21-21 15,0 0 1,1 0-16,-1-21 0,0 0 0,21 0 16,-21 0-16,22 0 0,-22-1 15,21-20-15,1 0 0</inkml:trace>
  <inkml:trace contextRef="#ctx0" brushRef="#br1" timeOffset="166839.81">14436 13801 0,'42'-21'15,"-169"148"-15,275-297 0,-211 234 0,147-128 0,-84 43 0,0 0 16,0 42-1,0 0-15,-21 0 0,0 22 16,0-22-16,0 0 16,-1 21-16,1-20 0,0 20 0,21 0 15,-21-21-15,21 1 0,-21 20 0,21-21 16,0 0-16,0 0 0,0 1 16,42-1-16,-21 0 0,0-21 15,1 0-15,20 0 0,-21 0 16,21 0-16,-20 0 0,20-21 0,-21 21 15,21-21-15,-20-1 0,-1 1 0,21 0 16,-42 0-16,21 0 0,0-22 16,-21 22-16,0-21 0,0 21 15,0-22-15,0 22 0,0 0 16,-21 0-16,0 0 0,21 0 0,-21-1 16,0 22-16,0 0 0,-1 0 0,1 0 15,0 0-15,-21 0 0,21 0 16,-1 0-16,1 0 0,0 0 15,0 0-15,0-21 0,0 21 16,-1 0-16</inkml:trace>
  <inkml:trace contextRef="#ctx0" brushRef="#br1" timeOffset="167018.38">13822 13695 0,'0'0'0,"0"21"16,21-21-1,0 0-15,0 0 16,22 0-16,-1 0 0,0 0 0,1-21 16,-1 21-16,21-21 0,1 21 15,-1-21-15,1-1 0,-22 22 16,22-21-16,-22 21 0,22-21 0,-22 21 16</inkml:trace>
  <inkml:trace contextRef="#ctx0" brushRef="#br1" timeOffset="169425.31">16510 14012 0,'42'0'32,"-42"-21"-32,21 0 0,1 21 15,-1-21-15,-21 0 0,21 0 0,0-1 16,0 1-16,-21 0 0,0 0 15,0 0-15,0 0 0,0-22 0,0 22 16,0 0-16,-21-21 0,0 20 0,0-20 16,0 21-16,-1 0 0,-20-22 15,21 22-15,0 21 16,-22 0-16,22 0 0,0 0 0,-21 0 16,21 21-16,-22 1 0,22 20 15,0 0-15,-21 1 0,20-1 0,22 0 16,-21 22-16,21-22 0,0 0 15,0 1-15,0-22 0,0 21 0,0-21 16,21 1-16,1-22 0,-1 21 16,0-21-16,0 0 0,21 0 0,-20 0 15,20 0-15,-21-21 0,21 21 0,-20-22 16,20 1-16,-21 0 0,21 0 16,-20 0-16,20 0 0,-21-22 15,0 22-15,0-21 0,-21 21 0,22-22 16,-22 1-16,0 21 0,21-43 15,-21 43-15,0 0 0,21 42 32,-21 0-32,21 0 0,-21 1 15,21 20-15,-21-21 0,21 21 16,1-20-16,-22 20 0,0-21 0,21 0 16,0 22-16,-21-22 0,21-21 15,0 21-15,-21 0 0,21-21 0,1 0 16,-1 0-16,0 0 0,0 0 15,0 0-15,0-21 0,1 0 16,-22 0-16,42-22 0,-21 22 16,21-21-1,-20-1-15,-1 22 0,0-21 0,-21 0 16,21-1-16,0 1 0,0 21 16,1-22-16,-22 22 0,21 0 0,0 21 15,-21-21-15,21 21 16,-21 21-1,0 0 1,0 0-16,0 1 0,-21-22 16,21 21-1,0-42 17,0-1-32,-21 22 15,21-21-15,-21 21 16,-1 0-16,1 0 15,0 0-15,0 21 0,21 1 16,0-1-16,-21 0 0,21 0 16,0 21-16,0-20 0,0 20 0,0-21 15,0 21-15,0-20 0,21-1 16,0 0-16,0 21 0,0-21 0,1-21 16,-1 22-16,0-1 0,21-21 0,-21 0 15,1 0-15,-1 0 16,21 0-16,-21 0 0,22 0 0,20-21 15,-42 21-15,22-22 16,-22 1-16,0 0 0,0-21 0,21 21 16,-20-22-16,-1 22 0,0-21 0,0-1 15,0 1-15,22 21 0,-22-21 16,0 20-16,0 1 0,0 0 0,0 21 16,1 0-1,-22 21 1,0 0-16,0 1 0,0-1 15,0 0-15,0 0 16,0-42 31,0 0-31,0 0-16,0-1 15,0 1-15,0 0 0,0 0 16,-22 21-16,1 0 15,21-21-15,-21 21 0,0 0 16,0 0-16,21 21 0,-21 0 16,21 0-16,-22 0 0,22 1 15,-21 20-15,21-21 0,-21 21 0,21 22 16,0-43-16,0 21 16,0-20-16,0-1 0,0 21 15,0-21-15,21-21 0,0 21 0,22 1 16,-22-22-16,0 21 15,21-21-15,-20 0 0,-1 0 0,21 0 16,-21 0-16,22 0 0,-1-21 16,21-1-16,-20 22 0,-1-21 15,0 0-15,1-21 0,-1 21 0,0-22 16,-20 22-16,41-64 16,-63 64-16,21-21 0,-21 21 0,0 0 0,0-1 15,0 1-15,0 0 16,-21 21-16,0 0 0,0 0 15,0 0-15,-1 0 0,1 21 0,0 0 16,0 1-16,0-1 0,0 21 16,21-21-16,0 0 0,0 22 0,0-22 15,0 0-15,0 21 0,0-20 16,0-1-16,0 0 0,21 0 0,0 0 16,0-21-16,0 21 0,0-21 0,1 0 15,-1 0-15,0 0 0,21 0 16,-21 0-16,22 0 0,-1 0 0,0-21 15,1 21-15,-22-21 0,21 0 16,-21 0-16,22-22 0,-22 22 0,0 0 16,0-21-16,0 21 0,-21-22 15,22 22-15,-22-21 0,0 21 16,0-1-16,0 1 0,-22 21 16,1 0-16,0 0 15,0 0-15,0 21 0,21 1 0,0-1 16,-21 21-16,21-21 0,0 0 15,0 22-15,0-22 0,0 0 0,0 0 16,0 0-16,0 1 0,0-1 0,0 0 16,21 0-16,-21 0 15,21-21-15,-21-21 47,0 0-47,0 0 16,0 0-16,-21-1 15,0 1-15,-1 21 16,1 0 0,0 0-16,21 21 15,0 1-15,0-1 16,0 0-16,0 0 16,0 0-16,21-21 0,0 21 0,1-21 15,-1 0-15,0 0 16,0 0-16,0 0 0,0 0 0,22 0 15,-22 0-15,21 0 0,-21 0 16,22 0-16,-1-21 0,-21 0 16,22 21-16,-22-21 0,21 0 0,-21 0 15,22-22-15,-1 22 0,-21-21 16,21 21-16,1-22 0,-22 22 0,0-21 16,21-22-16,-42 43 15,0 0-15,0 0 0,0 0 0,-21 21 16,0-22-16,-21 22 0,21 0 15,-22 0-15,1 0 0,21 22 16,-22-22-16,22 21 0,21 0 0,0 0 16,0 0-16,0 22 0,0-22 15,0 0-15,0 21 0,0-21 16,21 1-16,1 20 0,-1-21 0,0 0 16,0 0-16,0 1 0,0-1 15,-21 0-15,0 0 0,22-21 0,-22 21 16,0 0-16,-22-21 31,1 0-31,0 0 0,0 0 16,0 0-16,0 0 0,-1 0 15,1 0-15,0 0 16,21-21-16,0 0 16,0 0-1,21 0-15</inkml:trace>
  <inkml:trace contextRef="#ctx0" brushRef="#br1" timeOffset="169950.24">20764 13229 0,'0'0'0,"0"-21"0,0 0 15,0 0-15,0 0 16,0-1-16,0 1 0,0 0 0,0 42 31,0 0-31,0 1 16,0 20-16,-21 0 0,0 1 15,21-1-15,-21 0 0,0 1 0,21-1 16,-21 21-16,-1-20 0,22-22 0,-21 21 16,0 1-16,21-1 0,0-21 15,-21 0-15,21 22 0,-21-22 0,21 0 16,21-42 15,-21 0-31,21 21 16,0-43-16,-21 22 0,21-21 15,1 21-15,-22-22 0</inkml:trace>
  <inkml:trace contextRef="#ctx0" brushRef="#br1" timeOffset="171297.08">20659 13377 0,'0'-42'0,"0"127"0,0-191 0,0 169 0,0-168 15,0 62-15,21-20 0,0 42 16,0-22-16,0 22 16,0 0-16,1 0 0,-1 0 0,21-1 15,0 1-15,-20 21 0,20 0 0,0 0 16,-21 0-16,22 21 0,20 22 15,-42-22-15,1 0 0,-22 21 16,0-20-16,0-1 0,0 0 16,0 21-16,-22-21 0,1 1 0,-21-1 15,21-21-15,-22 21 0,1 0 16,0-21-16,-1 21 0,1-21 0,0 21 16,-22-21-16,43 0 15,0 0-15,0 0 0,21 22 31,0-1-15,0 0-16,21 0 0,0 0 0,0 0 16,-21 1-16,21-1 0,1 0 15,-1 0-15,-21 0 0,21 0 16,0 1-16,21-22 0,-20 21 16,-1-21-16,21 0 0,-21 0 0,22 0 15,-1 0-15,0 0 0,1 0 0,-1-21 16,-21-1-16,21 22 0,1-21 0,-1 0 15,0 0-15,-20-21 0,20 20 16,-21 1-16,0-21 0,0 21 0,1-22 16,-1 22-16,-21-21 0,0 0 15,21 20-15,-21-20 0,0 21 0,0 0 16,0 0-16,0-1 0,-21 22 47,0 0-47,-1 22 15,1-22-15,21 21 0,0 0 16,-21-21-16,0 21 0,21 0 16,-21 0-16,21 1 0,-21-1 15,21 0-15,0 0 0,-22 0 0,1 0 0,21 1 16,0-1-16,-21-21 16,21 21-16,0 0 0,0 0 0,0 0 15,0 1-15,0-1 16,0 0-16,21 0 15,0 0-15,-21 0 0,22-21 16,-1 22-16,0-22 0,-21 21 16,21-21-16,0 0 0,0 0 0,22 0 15,-22 0-15,21 0 0,-21 0 0,22 0 16,-1 0-16,0-21 0,1 21 16,20-43-16,-20 22 0,-1-21 15,-21 21-15,21-1 0,1-20 16,-22 21-16,0-21 0,0-1 0,0 22 15,1-21-15,-22-1 0,0 22 16,0 0-16,0 0 0,0 0 0,0 0 16,-22 21-1,1 0-15,0 0 0,0 0 16,0 21-16,0 0 0,21 0 0,-22 0 16,22 0-16,0 22 0,0-22 15,0 0-15,22 0 0,-1 22 0,0-22 16,-21 0-16,21 0 0,0 0 15,0 22-15,-21-22 0,0 0 0,22-21 16,-22 21-16,0 0 0,-22-21 31,1 0-31,0 0 16,0-21 0,0 0-16,0 21 0,-1-21 0,1 21 15,21-21-15,-21 21 0,21 21 31,0 0-15,21 0-16,0-21 16,1 21-16,-1-21 0,0 21 0,0-21 15,21 0-15,-20 0 0,-1 0 16,21 0-16,-21 0 0,0 0 16,22 0-16,-22-21 0,21 21 0,-21-21 15,22 0-15,-22 0 0,0 0 16,21-1-16,-20-20 0,-1 21 0,21-43 15,-21 22-15,0 0 0,-21-1 16,22 1-16,-1 0 0,0-22 16,-21 22-16,21 0 0,-21-1 0,21 1 15,-21 21-15,21 0 0,-21-1 16,0 44-16,-21-1 16,0 0-16,0 21 0,0 1 15,0-1-15,-1 0 0,1 1 0,0-1 16,0 21-16,0-20 0,0-1 15,21 0-15,-22-20 0,22 20 0,0 0 16,0-21-16,0 22 0,0-22 16,0 0-16,0 0 0,22 0 15,-1-21-15,0 22 0,21-22 16,-21 0-16,1 0 0,-1 0 0,0-22 16,0 22-16,0-21 0,22 0 15,-22 0-15,0 0 0,-21 0 0</inkml:trace>
  <inkml:trace contextRef="#ctx0" brushRef="#br1" timeOffset="171515.95">22500 13293 0,'0'0'16,"0"21"-16,21-21 15,0 0-15,22 0 0,-1 0 16,-21 0-16,22 0 0,-1 0 0,21 0 15,-20 0-15,-1 0 0,22-21 16,-1 21-16,-21-21 0,22-1 0,-22 22 16,1 0-16,20-21 15,-42 21-15,-63 0 16,0 21-16</inkml:trace>
  <inkml:trace contextRef="#ctx0" brushRef="#br1" timeOffset="172416.59">12912 15092 0,'0'-21'15,"0"42"-15,-22-85 16,22 86 15,0 20-15,0-21-16,0 21 0,0 1 15,0-1-15,0 0 0,-21 22 0,21-22 16,-21 1-16,21-1 0,-21 0 16,21-21-16,-21 22 0,21-22 0,0 0 15,-21 0-15,21 0 0,0 1 16,-22-22-16,44-22 31,-1 1-31,0 0 0,0 0 16,0 0-16,0-22 0,1 22 0,-1-21 15,0 0-15,0-1 0,21 1 16,-20 0-16,-1-1 0,0 22 16,-21-21-16,0 21 0,21-1 0,0 22 15,-21 22 1,0-1-16,0 0 0,0 21 0,0 1 16,21-22-16,-21 21 0,22 0 0,-22 1 15,21-22-15,-21 21 0,21-21 16,21 1-16,-21-1 0,1 0 0,20 0 15,0-21-15,-21 0 0,22 0 16,-1 0-16,0 0 0,1 0 16,-1-21-16,0 0 0,1 0 15,-1-1-15,0 1 0,-20 0 0,20-21 16,-21-1-16,0 1 0,0 0 0,1-1 16,-22 1-16,0 0 0,0-22 15,0 22-15,0 0 0,-22 20 0,1-20 16,0 0-16,0 21 0,0-1 15,0 22-15,-1 0 0,1 0 0,0 0 16,0 0-16,21 22 0,-21-1 0,0 0 16,21 0-16,-22 21 0,22 1 15,0-1-15,0 0 0,0 1 0,0-1 16,0-21-16,0 22 0,0-22 16,22 0-16,-1 0 0,0 0 0,21-21 15,-21 0-15</inkml:trace>
  <inkml:trace contextRef="#ctx0" brushRef="#br1" timeOffset="173180.28">13970 15388 0,'21'0'31,"0"0"-31,0-21 0,1 0 16,-1 0-16,0 21 0,0-21 15,0-1-15,0 1 0,1 0 0,20-21 16,-21 21-16,0-1 15,0-20-15,1 21 0,-22 0 0,0-22 16,21 22-16,-21 0 0,0 0 16,-21 21-1,-1 0-15,1 21 0,0 0 0,0 0 16,0 22-16,0-22 0,-1 21 16,1 1-16,0-1 0,0 0 0,0 1 15,0-22-15,21 21 0,0 0 0,0-20 16,0-1-16,0 0 0,21 0 15,0-21-15,0 0 0,0 21 0,0-21 16,22 0-16,-1 0 0,0 0 16,22-21-16,-22 0 0,1 0 15,20 0-15,-21-1 0,1 1 0,-1 0 16,-21-21-16,22 21 0,-22-22 16,0 1-16,0 0 0,0-43 15,-21 43-15,0-1 0,0 1 16,0 0-16,0 20 0,0-20 0,0 21 15,0 0-15,0 63 32,0-21-32,0 22 0,0-22 15,0 21-15,0 0 0,0 1 16,-21 20-16,21-20 0,-21-1 0,21-21 16,-21 21-16,21 1 15,-21-22-15,21 21 0,-22-21 0,1 1 16,21-1-16,0 0 0,-21-21 15,21-21 1,0 0-16,0-1 16,0 1-16,21 0 0,0 0 15,1 0-15,-1-22 0,0 1 16,0 21-16,0-21 0,0-1 0,22 22 16,-22 0-16,0 0 0,0 21 15,0 0-15,1 0 0,-1 0 0,0 0 16,0 21-16,21 0 0,-20 0 15,-1 0-15,0 22 0,0-22 0,-21 0 16,0 0-16,0 22 0,0-22 0,0 0 16,0 0-16,-21 0 0,0 0 15,0-21-15,-22 22 0,22-1 0,-21-21 16,-1 0-16,22 0 0,-21 0 0,21 0 16,-22 0-16,22 0 0,0 0 15,0 0-15,21-21 0,0-1 16,0 1-16</inkml:trace>
  <inkml:trace contextRef="#ctx0" brushRef="#br1" timeOffset="175867.09">15981 14986 0,'-21'-42'31,"42"21"-31,0 21 15,0-22-15,0 1 0,0 0 16,1 0-16,20 0 0,-21 0 0,0-1 16,0-20-16,1 21 0,-22 0 0,0 0 15,0-1-15,0 1 0,0 0 16,-22 0-16,1 21 0,0 0 16,-21 0-16,21 0 0,-1 0 0,-20 21 15,21-21-15,0 42 0,-22 1 16,22-1-16,21-21 0,0 22 15,0-1-15,0-21 0,0 21 16,0-20-16,0 20 0,0 0 0,21-21 16,1 22-16,-1-22 0,0 21 15,0-21-15,-21 1 0,21 20 0,-21-21 16,21 0-16,-21 0 0,0 1 0,0-1 16,-21 0-16,0 0 0,0-21 15,0 21-15,0-21 0,-22 0 0,22 0 16,-42 0-16,20 0 15,22 0-15,-21-21 0,21 0 0,-1 0 16,-20 0-16,42-1 0,-21-20 0,0 0 16,21 21-16,0-22 15,0 1-15,0 0 0,0-1 0,0 1 16,0 0-16,0 20 0,0-20 16,21 21-16,0 0 0,0 21 15,0 0-15,1 21 0,-22 21 16,21-21-16,-21 1 15,21 20-15,-21 0 0,0-21 0,0 22 16,0-1-16,0 0 0,21 22 16,0-22-16,-21 1 15,0-22-15,21 0 0,1 0 0,-1 0 0,0-21 16,0 21-16,0-21 0,0 0 16,22 0-16,-22 0 0,0 0 15,21-21-15,1 21 0,-1-21 16,22-21-16,-22 21 0,0-22 15,1 22-15,-1-21 0,-21 21 0,21-22 16,-20 1-16,-1 21 0,0-22 16,-21 1-16,0-21 0,0 41 15,0 1-15,0 0 16,-21 21-16,0 0 16,-1 0-16,22 21 0,-21 0 15,0 1-15,21-1 0,0 0 0,-21 21 16,21-21-16,-21 22 0,21-22 0,0 21 15,0-21-15,0 22 16,0-22-16,0 21 0,21-21 0,0 1 16,0-1-16,22 0 0,-22-21 15,0 0-15,21 0 0,-21 0 16,22 0-16,-22 0 0,21-21 0,-21 0 16,22-1-16,-22 1 0,0 0 15,21 0-15,-20 0 0,-1-22 0,0 22 16,0-42-16,-21 20 0,0 22 15,0 0-15,0 0 0,0 0 16,-21 21-16,0 0 16,0 0-16,21 21 15,-22-21-15,22 21 0,0 0 16,0 0-16,0 1 0,0-1 16,0 0-16,22 0 0,-1 0 15,-21 0-15,21 1 0,0-1 0,0 0 16,0 0-16,1 0 15,-1 0-15,0 1 0,0-22 16,0 0-16,0 0 16,1 0-16,-1 0 15,0 0-15,0-22 0,0 1 16,0 0-16,1 0 0,-1 0 16,0 0-16,0-1 0,0-20 15,0 21-15,1-21 0,-22 20 0,21 1 16,-21-21-16,21 21 0,-21 0 15,0-1-15,0 44 32,0-1-32,0 0 15,0 0-15,0 0 0,-21 0 0,21 1 16,-21 20-16,21-21 0,0 0 16,0 0-16,0 1 0,0-1 15,0 0-15,0 0 0,21-21 16,0 0-16,0 0 0,0 0 15,0 0-15,1 0 0,20 0 16,-21-21-16,0 21 0,0-21 16,22 0-16,-22-1 0,0 1 0,21-21 15,-20 21-15,-1-22 0,0 22 16,0 0-16,0-21 0,0 21 16,-21-22-16,22 43 0,-22-21 15,21 21-15,-21 21 31,0 0-31,0 1 0,-21-1 0,-1 0 16,22 0-16,0 0 0,0 22 16,0-22-16,-21 0 0,21 21 15,0-21-15,0 1 0,0-1 16,0 0-16,21 0 0,1-21 16,-1 0-16,0 21 0,0-21 0,0 0 0,0 0 15,1 0-15,-1-21 0,0 0 16,0 21-16,0-21 0,0 0 0,1-1 15,-1 1-15,0 0 0,-21 0 0,0-21 16,21 20-16,-21 1 0,0 0 16,21 0-16,-21 0 0,0 0 0,0-1 15,0 44 1,0-1 0,0 0-16,0 0 0,0 21 15,0-20-15,0-1 0,0 0 16,0 0-16,0 0 0,0 0 0,0 1 15,21-1-15,1 0 0,-1-21 0,0 21 16,0-21-16,0 0 0,0 0 16,1 0-16,20 0 0,-21 0 0,0 0 15,0-21-15,1 21 0,-1-21 16,0 0-16,0-1 0,0 1 16,0 0-16,1 0 0,-1-21 0,0 20 15,0 1-15,0 0 0,-21-21 16,21 21-16,1-1 0,-1 22 0,-21-21 15,21 21-15,0 0 16,-21 21 0,0 1-1,0-44 48,-21 1-48,0 21-15,21-21 16,-21 21-16,-1 0 0,1 0 16,0 0-16,0 0 15,0 0-15,0 0 16,-1 21-16,1 0 0,21 1 0,-21-1 16,21 0-16,-21 0 0,21 21 15,-21-20-15,21-1 0,0 42 16,0-42-16,0 1 0,42 20 0,-42-21 15,21-21-15,0 21 0,22 0 16,-22-21-16,0 0 0,21 22 0,22-22 16,-43 0-16,21 0 15,-20 0-15,20-22 0,0 1 0,-21 21 16,22-21-16,-22 0 0,21-21 0,-21 20 16,22 1-16,-22-21 15,0 21-15,0-22 0,-21 22 0,0 0 16,0-21-16,0 21 0,0-1 15,0 1-15,-21 21 16,0 21-16,21 1 16,-21-1-16,21 0 15,0 21-15,-21-21 0,21 1 16,0-1-16,0 0 0,0 0 0,0 0 16,0 0-16,0 1 0,21-1 15,0 0-15,-21 0 0,21-21 0,0 0 16,0 21-16,22-21 0,-22 0 15,21 0-15,-21 0 0,1 0 0,20-21 16,0 21-16,-21-21 0,22 0 0,-1 0 16,-21-1-16,22 1 0,-22 0 15,21-21-15,0 21 0,1-22 0,-1-20 16,0 42-16,-20-22 16,-1 22-16,-21-21 0,0 21 0,0-1 15,0 1-15,-21 21 16,-1 21-1,1 1-15,21-1 0,0 0 0,-21 21 16,21-21-16,0 1 16,0-1-16,0 21 0,0-21 0,0 0 15,0 22-15,0-22 0,-21 0 16,21 21-16,0-20 0,0-1 0,0 0 16,0 0-16,-21-21 0,21 21 15,-21-21-15,21 21 16,-22-21-16,1 0 15,0-21-15,21 0 16,0 0-16,-21 0 16,21 0-16,-21-1 0,21 1 15,0 0-15</inkml:trace>
  <inkml:trace contextRef="#ctx0" brushRef="#br1" timeOffset="176123.95">18605 14669 0,'-21'0'0,"42"0"0,-63 0 0,21 0 15,0 0-15,0 0 63,-1 0-48,1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4:58:20.2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 1080 0,'0'0'0,"-21"0"0,0 0 0,-1 0 16,1 0-16,0 0 0,42 21 31,0-21-31,22 0 16,-1 21-16,22-21 0,-1 0 0,1 0 15,-1 0-15,22 0 0,-22 0 16,22 0-16,-22 0 0,1 0 16,21-21-16,-22 21 0,1 0 15,-1-21-15,-21 21 0,22-22 16,-22 22-16,-21 0 0,22 0 0,-22 0 16,0-21-16,-21 0 31,-21 21-31,-21 0 15,20-21-15,1 21 0,0 0 16,-21-21-16,21 21 0,-22 0 0,22 0 16,-21 0-16,21 0 0,-1 0 15,1-21-15,0 21 0,0 0 16,42 0 15,0 0-15,0 0-16,1 0 0,20 0 0,-21 0 15,0 0-15,22 0 0,-22 0 16,0 0-16,21 0 0,-21 0 16,1 21-16,-1-21 0,-21 21 0,0 0 15,0 0-15,0 0 16,0 1-16,0 20 0,-21-21 16,-1 0-16,-20 0 0,21 22 15,-21-22-15,-1 0 0,1 21 16,0-20-16,20-1 0,-20 0 0,21 0 15,0 0-15,0 0 0,-1-21 16,22 22-16,-21-22 0</inkml:trace>
  <inkml:trace contextRef="#ctx0" brushRef="#br0" timeOffset="492.03">3006 699 0,'0'0'0,"0"-64"31,0 85 0,-22 0-31,22 1 16,0 20-16,-21 0 0,21 1 0,-21-1 15,0 0-15,0 22 0,0-22 16,21 0-16,-22 1 0,1-1 16,0 0-16,0 1 0,21-22 0,0 21 15,-21-21-15,21 1 0,0-1 16,0 0-16,0-42 31,0 0-15,0-1-16</inkml:trace>
  <inkml:trace contextRef="#ctx0" brushRef="#br0" timeOffset="983.74">2773 804 0,'0'0'0,"0"-42"0,0 21 0,0 0 0,0 0 15,0-1-15,0 1 0,0 0 16,21 0-16,0 0 0,0 0 16,22-1-16,-22 1 0,21 0 15,0 0-15,1 0 0,-1 21 16,0 0-16,1 0 0,-1 0 0,0 0 16,1 21-16,20 0 0,-20 0 15,-22 0-15,0 1 0,0 20 16,-21 0-16,0-21 0,-42 64 15,21-43-15,-22 1 0,1-1 16,0 0-16,-1 1 0,1-22 0,0 0 16,-1 21-16,1-42 0,21 22 15,-22-22-15,22 0 0,0 0 0,0 0 16,21-22-16,-21 22 0,21-21 16,-21 0-16,21 0 15,0 0-15,0 0 16,21 21-1,0 0-15,0 21 16,0 0-16,0 0 0,1 0 16,-1 0-16,0 22 0,0-22 0,0 0 15,0 21-15,-21-20 0,22-1 16,-1 0-16,0 0 0,-21 0 16,21 0-16,0 1 0,0-22 15,1 0-15,-1 0 16,0 0-16,0 0 0,0-22 15,0 22-15,22-21 0,-22 0 0,0 0 16,0-21-16,0 20 0</inkml:trace>
  <inkml:trace contextRef="#ctx0" brushRef="#br0" timeOffset="1356.53">3641 974 0,'0'0'0,"0"21"0,0 0 16,0 0-1,21-21 1,0 0 0,0-21-16,0 21 15,0-21-15,1 0 0,-1 0 0,0-1 16,0 1-16,0 0 0,0 0 16,1 0-16,-22 0 0,21 21 15,-21-22-15,0 1 0,-21 21 16,-1 0-1,1 0-15,-21 21 0,21 1 0,-22 20 16,22-21-16,-21 21 0,21 1 16,0-1-16,-22 0 0,43-20 0,-21 20 15,21-21-15,0 21 0,-21-20 16,21-1-16,0 0 0,0 0 16,21 0-16,0-21 15,0 0-15,1 0 0,20 0 0,-21 0 16,0 0-16,22-21 0,-1 0 15,0 0-15,1 0 0,-1-1 0,0 1 16,1-21-16</inkml:trace>
  <inkml:trace contextRef="#ctx0" brushRef="#br0" timeOffset="1700.33">4339 826 0,'21'-22'0,"0"1"0,-21-21 31,-21 42-31,0 0 16,0 0-16,0 21 0,-22 0 15,22-21-15,0 21 0,0 1 16,0-1-16,0 0 0,-1 0 0,22 0 16,0 0-16,0 1 0,0-1 15,0 0-15,0 0 0,0 0 0,22-21 16,-1 21-16,0 1 0,0-22 16,0 21-16,0 0 0,1-21 0,-1 21 15,0-21-15,0 21 16,-21 0-16,0 1 15,-21-22-15,0 21 0,0-21 16,-22 0-16,22 0 0,-21 21 16,21-21-16,-22 0 0,22 0 0,-21 0 15,21 0-15,-22 0 0,22 0 16,0 0-16,21-21 0,0 0 16,0-1-16,21 1 15,0 0-15,0 0 16,22 0-16,-22 0 0</inkml:trace>
  <inkml:trace contextRef="#ctx0" brushRef="#br0" timeOffset="1973.18">4826 550 0,'0'0'15,"-21"0"1,0 0-16,-1 0 15,22 22-15,0-1 0,-21 21 0,0-21 16,0 22-16,21-1 0,-21 0 16,0 22-16,-1-22 0,1 0 0,0 22 15,0-22-15,0 1 0,0-1 16,-1-21-16,22 21 0,-21-20 0,21-1 16,0 0-16,0 0 0,21-21 15,1 0 1,-1 0-16,0-21 0,0 0 15,21 21-15,-20-43 0,-1 22 0,0 0 16</inkml:trace>
  <inkml:trace contextRef="#ctx0" brushRef="#br0" timeOffset="2141.08">4445 910 0,'0'0'0,"-21"21"31,21 1-31,21-22 16,0 0-16,0 0 0,22 0 16,-1 0-16,0-22 0,-21 1 15,22 21-15,-1-21 0,0 0 0</inkml:trace>
  <inkml:trace contextRef="#ctx0" brushRef="#br0" timeOffset="2563.84">5905 529 0,'0'0'16,"22"-21"-16,-22 0 16,0 42-1,-22 21 1,1-20-16,0 20 0,0 0 15,0 1-15,0 20 0,-1-21 16,1 22-16,-21-22 0,21 22 0,0-22 16,-1 22-16,1-22 0,0 0 15,0-21-15,0 22 0,21-22 0,0 0 16,21-42 15,0 0-31</inkml:trace>
  <inkml:trace contextRef="#ctx0" brushRef="#br0" timeOffset="2825.69">5778 741 0,'0'0'0,"0"-64"0,85-126 31,-64 190-31,0 0 16,1 0-16,-1 0 0,0 0 0,0 0 15,0 21-15,22 21 0,-22-20 16,0 20-16,0 0 0,0 1 0,0 20 15,-21-21-15,0 22 0,0-22 16,0 22-16,0-22 0,0 0 0,-21 1 16,0-1-16,21-21 0,-21 0 15,0 22-15,0-43 0,21 21 0,0 0 16,-22-21 0,22-21-1,-21 0-15,21 0 16,0-1-16,0-20 0</inkml:trace>
  <inkml:trace contextRef="#ctx0" brushRef="#br0" timeOffset="3012.58">5673 953 0,'0'0'16,"-22"0"-16,1 0 0,0 0 0,21 21 0,21-21 47,22 0-47,-22 0 0,0 0 15,21 0-15,1 0 0,-1-21 16,0 21-16,22-22 0,-22 1 16,0 0-16,22 21 0,-22-21 0,1 0 15,-1 0-15</inkml:trace>
  <inkml:trace contextRef="#ctx0" brushRef="#br0" timeOffset="3436.34">6731 762 0,'0'0'0,"21"0"0,-21-21 16,0 0 0,-21 21-16,0 0 15,0-21-15,-1 21 16,1 0-16,-21 0 0,21 0 0,0 0 16,-22 0-16,22 0 0,-21 0 15,21 21-15,-1 0 0,1-21 0,0 21 16,21 0-16,-21 0 0,21 1 15,0-1-15,0 0 0,21 0 16,0 0-16,22 0 0,-22 1 16,21-22-16,0 21 0,1-21 0,-1 21 15,0 0-15,1-21 0,-22 21 16,21-21-16,-21 21 0,1 1 0,-1-22 16,0 21-16,-21 0 15,0 0-15,-21 0 16,-22-21-16,22 0 0,-21 21 15,21-21-15,-22 0 0,1 0 0,0 0 16,21 0-16,-22 0 0,1 0 16,21 0-16,-22 0 0,22 0 0,0 0 15,21-21-15,-21 21 16,21-21-16,0 0 0,0 0 16,21 21-16,0-21 0,0-1 15,22 1-15,-22 21 0</inkml:trace>
  <inkml:trace contextRef="#ctx0" brushRef="#br0" timeOffset="4411.78">7302 741 0,'0'0'0,"0"-21"16,22 21-16,-22-21 0,-22 21 31,1 0-31,0 0 0,-21 0 15,21 0-15,-22 0 0,22 0 16,-21 21-16,21-21 0,-1 21 0,1 0 16,0 0-16,0 0 0,21 1 15,0-1-15,0 0 0,0 0 0,21-21 16,0 21-16,0 0 0,22 1 16,-22-22-16,21 21 0,-21 0 15,1-21-15,20 21 0,-21 0 16,0-21-16,0 21 0,1-21 15,-1 22-15,-21-1 0,0 0 16,0 0-16,-21-21 16,-1 0-16,1 21 0,0-21 15,-21 0-15,21 0 0,-1 0 0,-20 0 16,21 0-16,-21-21 0,20 0 16,1 21-16,0-21 0,0 21 15,0-21-15,0-1 0,21 1 16,0 42 15,0 1-31,21-1 16,0 0-16,0 0 0,0 0 15,0 0-15,22-21 0,-22 22 16,0-22-16,0 0 0,22 0 0,-22 0 16,0 0-16,21 0 15,1 0-15,-22 0 0,21-22 0,0 1 0,1 0 16,-22 0-16,21 0 15,1 0-15,-22-1 0,0 1 0,0-21 16,0 21-16,0-22 0,1 22 16,-22-21-16,0 21 0,0-22 0,0 22 15,0 0-15,0 0 0,0 0 16,0 42 0,0 0-1,-22 0-15,22 22 0,-21-22 16,21 0-16,0 21 0,0-21 15,0 22-15,0-22 0,0 0 0,0 21 16,0-20-16,0-1 0,0 0 16,0 0-16,0 0 15,21-21-15,1 0 16,-1 0-16,21 0 0,-21 0 16,22 0-16,-22 0 0,21-21 0,0 21 15,-20-21-15,20 0 0,-21 0 16,0-1-16,0 1 0,1-21 15,-1 21-15,0-22 0,0 22 0,-21-21 16,0 21-16,21 0 0,-21-1 0,0 1 16,0 42 15,0 1-31,0-1 0,-21 0 16,21 0-16,0 21 0,0-20 15,-21-1-15,21 21 0,0-21 16,0 0-16,0 1 0,0-1 0,0 0 15,0 0-15,0 0 0,0 0 16,21-21-16,0 0 16,0 0-16,1 0 0,-1 0 15,0 0-15,0 0 0,0 0 0,0 0 16,1-21-16,-1 21 0,0-21 16</inkml:trace>
  <inkml:trace contextRef="#ctx0" brushRef="#br0" timeOffset="4804.56">8488 1016 0,'0'0'0,"0"-21"15,0 0-15,0 0 0,0-1 16,0 1-16,0 0 16,0 0-16,21 0 15,0 0-15,0-1 16,0 22-16,1-21 16,-1 21-16,0 0 0,0 0 0,0 0 15,0 0-15,1 0 0,-1 21 16,0 1-16,-21-1 0,21 0 15,-21 21-15,0-21 0,0 1 16,0-1-16,0 0 0,0 0 0,0 21 16,0-20-16,0-1 15,0 0-15,-21-21 0,0 21 16,21-42 15,0 0-15,0 0-16,0-1 15,21-20-15,0 21 0,-21 0 0,21 0 16,0-22-16,-21 22 0,22 0 16,-1-21-16,0 20 0,0 1 0,0 21 15,0-21-15,1 21 0,-1-21 16,0 21-16,0 0 0,0 0 16,-21 21-1</inkml:trace>
  <inkml:trace contextRef="#ctx0" brushRef="#br0" timeOffset="5141.35">9102 1037 0,'0'0'15,"0"21"-15,21-21 0,0 0 16,0 0-16,0 0 0,0 0 16,1 0-16,-1-21 0,0 21 15,0-21-15,0 0 0,0 0 0,1 0 16,-1 21-16,0-22 0,0 1 15,-21-21-15,0 21 0,0 0 16,0-1-16,0 1 16,0 0-16,-21 21 15,0 0-15,0 0 16,-22 21-16,22 0 0,0-21 0,0 43 16,0-22-16,-1 0 0,22 0 15,0 22-15,0-22 0,0 0 0,0 0 16,0 0-16,0 0 0,0 1 15,0-1-15,0 0 0,22-21 0,-1 0 16,0 21-16,0-21 0,0 0 16,0 0-16,22 0 0,-22 0 0,21 0 15,-21 0-15</inkml:trace>
  <inkml:trace contextRef="#ctx0" brushRef="#br0" timeOffset="5660.06">9969 931 0,'0'0'15,"22"-84"1,-22 63-16,0-1 0,0 1 16,-22 0-16,1 21 0,0-21 15,0 21-15,0 0 0,0 0 16,-1 0-16,1 0 0,0 0 16,0 0-16,0 21 0,0 0 0,-1 0 15,1 1-15,0-1 16,0 21-16,0-21 0,0 0 0,-1 22 15,22-22-15,0 21 0,0-21 16,0 1-16,0-1 0,0 0 0,0 0 16,0 0-16,0 0 0,22-21 15,-1 0-15,0 0 16,21 0-16,-21 0 0,1 0 0,20-21 16,-21 0-16,0 0 0,22 0 15,-22 0-15,21-22 0,-21 1 16,0 0-16,22-1 0,-22 1 15,0 0-15,0-22 0,0 22 0,1-22 16,-22 22-16,21 0 0,-21-1 16,0 1-16,0 0 0,0 20 0,0 1 15,0 42 1,0 1 0,-21-1-16,21 21 0,-22 0 15,22 1-15,0-1 0,0 0 0,0 1 16,0-1-16,0 0 0,0 1 15,0 41-15,0-62 0,0 20 16,0-21-16,0 0 0,0 0 16,0 1-16,22-22 15,-1 21-15,0-21 0,0 0 16,21 0-16,-20-21 0,20 21 16</inkml:trace>
  <inkml:trace contextRef="#ctx0" brushRef="#br0" timeOffset="6380.65">11896 741 0,'21'-21'15,"0"0"-15,0 21 0,0-22 16,22 22-16,-22-21 0,0 21 0,21-21 16,-21 0-16,22 0 0,-22 0 15,0-1-15,0 1 0,0 0 0,-21 0 16,0 0-16,0 0 16,-21-1-16,0 1 0,-21 21 0,-1 0 15,1 0-15,0 0 0,-22 0 16,22 21-16,-22-21 0,22 22 0,0-1 15,-1 0-15,22 0 0,0 0 16,21 0-16,0 22 0,0-22 0,0 0 16,0 0-16,21 22 15,22-22-15,-22 21 0,0-21 0,21 22 16,1-22-16,-1 21 0,-21-21 16,21 22-16,1-22 0,-22 21 0,0-21 15,0 0-15,-21 1 0,0 20 16,0-21-16,0 0 0,-63 0 15,20 1-15,1-1 0,-21-21 16,20 0-16,-20 21 0,-1-21 0,22 0 16,-22 0-16,22 0 0,0 0 0,21-21 15,-22 0-15,22-1 0,0 1 16,0 0-16,0 0 0,21-21 0,-22 20 16,22-20-16,0 0 15,0-1-15,0 22 0,22-21 0,-1 21 16,0 0-16,0-1 0,21 1 15,-20 0-15,20 21 0,0 0 0,-21 0 16,22 0-16,-1 0 0,0 0 16,1 0-16,-1 21 0,0 0 0,1 1 15</inkml:trace>
  <inkml:trace contextRef="#ctx0" brushRef="#br0" timeOffset="6624.51">12340 953 0,'21'0'15,"-21"21"17,0 0-32,-21 0 15,21 0-15,-21 0 0,21 1 0,-21-1 16,21 0-16,-21 0 16,21 0-16,0 0 0,0 1 15,0-44 32,0 1-47,0 0 0,0 0 16,21 0-16,0 0 0</inkml:trace>
  <inkml:trace contextRef="#ctx0" brushRef="#br0" timeOffset="6780.42">12404 720 0,'0'0'0,"0"-21"0,0-1 0,-22 22 31,22 22-15,0-1-16,0 0 16,22 0-16,-1 0 15,0-21-15,0 21 0,-21 1 0,21-22 16,0 21-16</inkml:trace>
  <inkml:trace contextRef="#ctx0" brushRef="#br0" timeOffset="7424.05">12763 868 0,'-21'21'15,"0"0"-15,21 0 16,-21 1-16,21-1 0,0 0 16,0 0-16,0 0 0,0 0 15,0 1-15,0-1 0,0 0 16,0 0-16,0 0 0,0 0 15,0 1 1,0-44 15,0 1-31,0 0 16,0 0-16,0 0 0,0 0 16,21-22-16,0 22 0,0-21 0,1 21 15,-22-22-15,21 22 0,0-21 16,0 21-16,0-1 0,22 1 0,-22 21 15,0 0-15,0 0 0,0 0 16,0 21-16,1-21 0,-1 43 0,0-22 16,0 0-16,0 21 0,-21-20 15,0-1-15,0 21 0,21-21 16,-21 0-16,0 1 0,0 20 0,0-21 16,0 0-16,0 0 15,-21-21 1,21-21-1,0 0 1,0 0-16,0-21 16,0 20-16,21 1 0,1 0 0,-22-21 15,42-1-15,-21 22 0,0-21 16,22 21-16,-1-22 0,-21 22 16,21 21-16,1 0 0,-1 0 15,-21 0-15,22 0 0,-22 21 0,0 1 16,0-1-16,-21 0 0,0 0 15,0 0-15,0 22 0,0-22 0,0 0 16,0 0-16,0 0 0,0 0 0,0 1 16,-21-22-16,0 21 0,0 0 15,-1 0-15,22-42 32</inkml:trace>
  <inkml:trace contextRef="#ctx0" brushRef="#br0" timeOffset="7764.04">13928 783 0,'0'0'0,"-22"0"31,22 21-31,-21 1 0,21-1 16,0 0-16,0 21 0,-21-21 0,21 22 15,-21-1-15,21 0 0,-21 1 16,21-1-16,0 22 0,0-22 16,-21 21-16,21 1 0,-22-22 0,1 22 15,21 20-15,-21-20 0,0-1 16,0 22-16,0-21 0,-1-1 0,1 1 16,0-1-16,-21-21 0,21 22 0,-1-22 15,-20 1-15,21-1 0,0-21 16,0 0-16,-1 0 0,22 1 0,0-44 31,22 1-31,-1-21 16,0 21-16,0-22 0,21 1 0,-20 0 15,-1-22-15,21 1 0</inkml:trace>
  <inkml:trace contextRef="#ctx0" brushRef="#br0" timeOffset="8068.86">13843 995 0,'0'0'0,"0"-42"0,0-1 0,-21 1 16,21 21-16,0 0 0,0-1 16,0-20-16,0 21 0,0 0 15,21 0-15,0 21 0,0-22 16,0 22-16,22 0 0,-22 0 0,21 0 16,-21 0-16,22 0 0,-1 22 15,-21-1-15,0 0 0,1 21 16,-1-21-16,-21 22 0,0 20 15,0-20-15,0-22 0,-21 21 16,-1-21-16,-20 0 0,21 1 0,-21-1 16,20 0-16,-20 0 0,21-21 15,-21 21-15,20-21 0,1 0 0,21-21 32,0 0-17,21-21-15,1 20 0,-1 1 0,0-21 16</inkml:trace>
  <inkml:trace contextRef="#ctx0" brushRef="#br0" timeOffset="8300.73">14457 445 0,'21'0'0,"-42"0"0,42 21 16,-21 0-1,0 0-15,-21 0 0,0 22 16,21-22-16,-22 21 0,1 0 15,0 1-15,21-1 0,-21 0 0,0 1 16,21-1-16,-21 0 0,21-20 0,-22 20 16,22-21-16,-21 0 0,21 0 0,0 1 15,0-1-15,21-21 16,1 0-16,-1 0 0,0 0 16,0-21-16,21-1 15</inkml:trace>
  <inkml:trace contextRef="#ctx0" brushRef="#br0" timeOffset="8624.95">14584 868 0,'21'21'15,"0"-21"1,0 0 0,0 0-16,1 0 0,-1 0 0,0 0 15,0-21-15,-21 0 0,21 0 16,0 21-16,1-22 0,-22 1 15,0 0-15,21 0 0,-21 0 16,0 0-16,0-1 0,-21 22 16,-1 0-1,1 0-15,0 0 0,0 22 0,0 20 16,-22-21-16,22 21 0,0 1 0,0-1 16,0 0-16,21 1 0,0-22 15,0 21-15,0 1 0,0-22 0,0 0 16,21 0-16,0 0 0,0 0 15,0-21-15,1 0 0,-1 0 0,21 0 16,-21 0-16,22-21 0,-1 21 16,0-21-16,1 0 0</inkml:trace>
  <inkml:trace contextRef="#ctx0" brushRef="#br0" timeOffset="9260.71">16150 974 0,'0'0'0,"0"-21"47,0-1-47,21 22 15,0-21-15,1 0 0,-1 0 16,0 0-16,21 0 0,-21-1 0,1 1 15,20 0-15,-21-21 16,0 21-16,0-1 0,1 1 0,-1 0 16,-21 0-16,0 0 15,0 42 1,0 0-16,-21 0 16,-1 22-16,22-22 0,-21 21 15,21 22-15,0-22 0,-21 0 0,21 22 16,-21-1-16,21-20 0,0 20 15,0-21-15,0 22 0,0-1 0,0-20 16,0-1-16,0 22 0,0-22 16,0 21-16,0-20 0,0-1 15,0 22-15,0 20 0,0-41 16,0-22-16,0 21 0,0-21 16,-21 0-16,0 1 0,21-1 0,-22-21 15,1 0-15,0 0 0,0 0 16,0 0-16,0 0 0,-1-21 0,1-1 15,-21 1-15,21 0 0,0-21 0,-1-1 16,1 22-16,21-21 0,0-22 16,0 22-16,0 0 0,0-22 0,0 22 15,0-22-15</inkml:trace>
  <inkml:trace contextRef="#ctx0" brushRef="#br0" timeOffset="9468.73">16468 466 0,'0'21'62,"0"0"-62,21 0 16,0 0-16,0-21 15,0 22-15,22-1 0</inkml:trace>
  <inkml:trace contextRef="#ctx0" brushRef="#br0" timeOffset="10781.72">17187 804 0,'0'0'0,"0"-21"16,0 0-16,0 0 0,0 0 15,0 0-15,0-1 16,0 1-16,-21 0 0,21 0 0,-21 0 16,0 0-16,0-1 0,-1 22 15,1 0-15,0 0 0,0 0 16,0 0-16,0 0 0,-22 22 0,22-1 16,0 21-16,-21-21 0,20 22 15,1-1-15,0 0 0,0 1 16,0-1-16,21 0 0,0 1 0,0-1 15,0-21-15,0 0 0,0 0 0,21 1 16,0-1-16,0-21 0,0 0 16,22 0-16,-22 0 0,0 0 0,21 0 15,-20 0-15,20-21 16,-21-1-16,0-20 0,22 21 0,-22-21 0,0 20 16,21-20-16,-21 0 0,-21-1 15,22 1-15,-1 0 0,-21 21 16,0-22-16,21 22 0,-21 0 15,-21 42 17,21 0-32,-21 0 0,21 22 0,-22-22 15,22 21-15,0 1 0,0-1 16,0 0-16,0 1 0,0-22 0,0 21 16,0-21-16,0 22 0,0-22 15,0 0-15,22 0 0,-1-21 0,0 21 16,0-21-16,0 0 15,0 0-15,1 0 0,-1 0 0,0-21 16,21 0-16,-21 0 0,22 0 16,-1-1-16,0 1 0,1-21 0,-1 0 15,0-1-15,1 22 0,-22-21 16,0-1-16,0 1 0,0 21 0,-21 0 16,22 0-16,-22-1 0,0 44 31,0-1-31,-22 0 0,1 0 15,21 0-15,0 22 0,-21-1 0,0-21 16,21 21-16,0-20 0,0 20 16,0-21-16,0 21 0,0-20 15,0-1-15,0 0 0,21 0 16,0-21-16,0 0 0,1 0 16,-1 0-16,21 0 0,0 0 0,-20 0 15,20-21-15,-21 0 0,21 21 16,-20-21-16,-1-22 0,0 22 15,0 0-15,0-21 0,-21-1 16,0 22-16,0-21 0,0 21 0,0-22 16,0 22-16,0 0 0,0 0 0,0 0 15,-21-1-15,0 22 0,42 0 32,0 0-17,0 0-15,1 0 16,20 0-16,0 0 0,22 0 0,-1 0 15,1 0-15,-1 0 0,1 0 16,20 0-16,-41 0 0,20 0 0,-20 0 16,-1 0-16,0 0 0,-21 0 15,1 0-15,-44 0 32,1 0-17,-21 0-15,21 0 0,-22 0 16,1 0-16,0 22 0,-1-1 15,1 21-15,21-21 0,-21 22 0,-1-22 16,22 21-16,-21 0 0,21 1 16,21-1-16,0-21 0,0 22 0,0-22 15,0 0-15,0 0 0,21 0 16,0 0-16,0-21 0,0 0 0,22 0 16,-22 0-16,21 0 0,22-21 15,-43 0-15,21 0 0,-21 0 16,22 0-16,-22-1 0,0-20 15,21 21-15,-21-21 0,1-1 0,-1 1 16,-21 0-16,21-1 0,0 1 16,-21 0-16,0-1 0,0 22 0,0 0 15,0 0-15,0 0 16,0 42-16,-21 0 16,0 0-16,0 21 0,-1 1 15,1-1-15,21 22 0,0-22 0,-21 21 16,21-20-16,0-1 0,0 0 15,0-20-15,21 20 0,0-21 0,1 0 16,-1 0-16,21-21 0,-21 0 16,22 0-16,-22 0 0,21 0 0,-21 0 15,0 0-15,22-21 0,-22 0 16,0 0-16,0 0 0</inkml:trace>
  <inkml:trace contextRef="#ctx0" brushRef="#br0" timeOffset="12153.04">2498 2328 0,'0'-21'0,"21"0"16,-21 0-16,0 0 0,0 0 15,0-1-15,0 1 16,21 0-16,-21 0 0,0 0 0,0 0 15,0-1-15,-21 44 32,0-1-17,21 0-15,-22 21 0,1-21 16,0 22-16,0-1 0,-21 22 0,20-22 16,-20 0-16,21 22 0,-21-22 15,20 22-15,-20-22 0,21 0 16,0 1-16,0-22 0,-1 0 0,1 0 15,0 0-15,21 0 16,-21-21-16,0 0 16,21-21-16,0 0 0,-21 0 15,21 0-15,0-22 0,0 22 0,0-21 16,0 0-16,0 20 0,0-20 16,0 0-16,0-1 0,0 22 15,0-21-15,0 21 0,0 0 16,21 21-1,0 21-15,0 0 0,0 0 16,0 21-16,1-20 0,-1 20 16,21 0-16,-21 1 0,0-1 0,1 0 15,20-21-15,-21 22 0,0-22 16,0 0-16,22 0 0,-22-21 0,0 21 16,21-21-16,-20 0 15,20 0-15,-21 0 0,21-21 0,1 21 0,-22-21 16,21 0-16,1 0 0,-22-22 15,21 22-15,-21-21 0,0 21 16,1-22-16,-1 1 0,-21 21 16,21-21-16,-21 20 0,0-20 0,0 21 15,0 0-15,0 42 32,0 0-32,0 0 15,0 0-15,0 22 0,-21-22 0,21 0 16,0 0-16,0 0 0,0 1 15,-21-1-15,21 0 0,0 0 16,0 0 0,0-42-1,0 0-15,21 0 16,-21 0-16</inkml:trace>
  <inkml:trace contextRef="#ctx0" brushRef="#br0" timeOffset="12336.69">3069 2244 0,'21'0'94,"0"0"-94,1-21 15,-1 21-15</inkml:trace>
  <inkml:trace contextRef="#ctx0" brushRef="#br0" timeOffset="12859.88">3619 1947 0,'0'0'0,"-21"0"0,0 0 16,0 22-16,21-1 0,-21 0 15,21 0-15,-21 0 0,21 22 16,0-22-16,0 21 0,0 0 16,0-20-16,0 20 0,0 0 0,0 43 15,0-43-15,0 1 16,0-1-16,-22 0 0,22 1 0,-21-22 16,21 0-16,0 0 0,0 0 15,0 0-15,0-42 31,0 0-31,0 0 16,0 0-16,0 0 0,0-1 16,0-20-16,0 0 0,21-1 15,1 22-15,20-63 0,-21 62 16,21-20-16,1 21 0,-1 0 16,0 21-16,-20 0 0,20 0 0,0 0 15,1 0-15,-22 0 0,21 21 16,-21 0-16,0 0 0,-21 0 0,0 1 15,0 20-15,0-21 0,0 21 16,0-20-16,0 20 0,-21-21 0,0 0 16,0 0-16,-21 1 0,20-1 15,1 0-15,-21 0 0,21-21 0,0 0 16,-1 0-16,1 0 16,0 0-16,0 0 0,0 0 0,21-21 31,0 0-31,0 0 0,21-1 15,0 1-15,0 21 16,0-21-16,1 0 0,-1 21 0</inkml:trace>
  <inkml:trace contextRef="#ctx0" brushRef="#br0" timeOffset="13257.66">4233 2582 0,'0'22'31,"21"-22"-31,1-22 0,-1 1 16,-21 0-16,21 0 0,0 0 15,0 0-15,0-22 0,1 22 0,-1 0 16,0-21-16,0 20 0,0-20 16,0 21-16,-21 0 0,22-22 0,-22 22 15,0 0-15,0 0 16,-22 21-1,1 21-15,0 0 16,0 0-16,21 1 16,0-1-16,0 0 0,0 0 0,0 0 15,0 0-15,0 1 0,0-1 16,21-21-16,-21 21 0,21 0 0,0 0 16,1 0-16,-22 1 0,0-1 15,0 0-15,21 0 0,-21 0 0,0 0 16,21 1-16,-21-1 15,21-21-15,0 0 0,0 0 16,1 0-16,-1 0 0,21 0 16,0 0-16,-20-21 0,20-1 0,0 1 15</inkml:trace>
  <inkml:trace contextRef="#ctx0" brushRef="#br0" timeOffset="14506.29">5313 2180 0,'0'0'0,"0"-21"0,0 0 0,0 0 15,0 0-15,-21-1 0,-1 22 16,1 0-16,0 0 0,-21 0 16,21 0-16,-1 22 0,1-1 15,0 0-15,0 0 0,0 21 0,0-20 16,-1 20-16,1-21 0,-21 21 16,21 1-16,21-1 0,-21-21 0,-1 22 15,22-1-15,0-21 0,0 0 16,0 0-16,0 1 0,0-1 15,22-21-15,-1 0 16,0 0-16,21 0 0,-21 0 0,22 0 16,-22-21-16,21-1 0,-21 1 15,22 0-15,-22-21 0,0 21 0,0-1 16,0-20-16,1 0 0,-1 21 16,-21-1-16,21-20 0,-21 21 0,0-21 15,0 20-15,0 1 0,0 0 16,0 42 15,0 0-31,-21 1 16,21 20-16,0-21 0,-21 0 15,-1 22-15,1-22 0,21 21 16,0-21-16,-21 22 0,21-22 0,0 0 16,0 0-16,0 0 0,21 0 15,0-21-15,1 0 0,-1 0 0,21 0 16,-21 0-16,22 0 0,-1 0 15,0-21-15,1 0 0,20 0 0,-21 0 16,1 0-16,-1-1 0,0 1 16,1-21-16,-1 21 0,0 0 0,-20-22 15,-1 22-15,0 0 16,-21 0-16,0 0 0,0-1 0,0 1 0,-21 21 16,0 0-1,-1 0-15,1 0 0,-21 0 0,21 21 16,0 1-16,-1-22 0,22 21 0,0 0 15,0 0-15,-21 0 0,21 0 16,0 1-16,0-1 0,0 0 0,21 0 16,-21 0-16,22 0 0,-1 1 15,0-1-15,0 0 0,0-21 16,0 0-16,1 21 0,-1-21 16,21 0-16,-21 0 0,0 0 0,1 0 15,20 0-15,-21 0 0,21-21 16,-20 0-16,-1 0 0,21-1 15,-21 1-15,22 0 0,-22 0 16,0 0-16,0 0 0,21-22 16,-42 22-16,0 0 0,0 0 15,0 0-15,0-1 0,0 44 32,-21-1-17,21 0-15,-21-21 0,21 21 0,0 0 16,0 0-16,0 1 0,0-1 15,0 0-15,0 0 0,21-21 16,0 21-16,1-21 16,-1 0-16,21 0 0,-21 0 15,22 0-15,-22-21 16,21 21-16,22-42 0,-43 21 16,0 21-16,0-22 0,0 1 0,0 0 15,1 0-15,-22-21 16,0 20-16,0 1 0,0 0 15,0 0-15,0 0 0,-22 21 16,1 0 15,21 21-31,-21 0 0,0 0 0,21 22 16,0-22-16,-21 21 0,21 0 16,-21 1-16,21-1 0,0 22 15,0-22-15,0 21 0,0-20 0,0 20 16,21-20-16,0 20 0,0-21 15,-21 22-15,21-22 0,0 1 0,-21 20 16,0-21-16,22 22 0,-22-22 16,0 1-16,0 20 0,0-21 0,0 1 15,0-1-15,0 0 0,-22-20 0,1 20 16,0-21-16,0-21 0,0 21 16,0-21-16,-1 21 0,-20-21 15,21 0-15,-21 0 0,-1-21 16,22 0-16,0 21 0,0-21 0,0 0 0,-1 0 15,1-1-15,21-20 0,0 21 16,0 0-16,0-22 0,0 22 16,0-21-16,0 0 0,0-1 0,21 22 15</inkml:trace>
  <inkml:trace contextRef="#ctx0" brushRef="#br0" timeOffset="15688.72">8678 2371 0,'0'0'16,"21"-21"15,1 21-31,-1-22 16,21 22-16,-21-21 0,22 0 15,-1 0-15,-21 0 0,21 0 0,1-1 16,-1-20-16,0 21 0,-20 0 15,20-22-15,-21 1 0,0 21 0,0-21 16,1-1-16,-22 1 0,0 0 16,0 20-16,0-20 0,0 21 0,0-21 15,0 20-15,-22 22 0,1-21 16,0 21-16,0 0 0,0 0 0,0 21 16,-1 1-16,1-1 0,0 21 15,0 0-15,21 1 0,0 20 0,-21-20 16,21 20-16,-21 1 0,21-1 15,0 1-15,0 20 0,-22-20 16,1 20-16,21-20 0,-21 21 0,21-22 16,-21 22-16,0-22 0,21 1 15,0 20-15,-21-20 0,-1 21 0,1-22 16,21 22-16,-21-22 0,0 1 16,21-1-16,-21-20 0,21 20 0,0-21 15,0 1-15,0-22 0,0 21 0,0-21 16,21-21-1,0 0-15,0-21 0,0 0 16,1 0-16,20-21 0,-21-1 0,21 1 16,1-22-16,-22 22 15,21-21-15,1-22 0,-22 21 0,0 1 16,0-1-16,0 1 0,-21-22 16,0 22-16,0-1 0,0 1 15,-21-22-15,-21 22 0,21 20 0,-1-20 16,-20 20-16,0 1 0,21 0 15,-22 21-15,1-1 0,21 1 0,-22 0 16,22 21-16,42 0 31,1 0-31,20 0 0,-21 0 16,21 0-16,1-21 0,-22 21 16,21-21-16,1 21 0,-1-21 0,0 21 15,1-22-15,-1 1 0,0 0 16,-21 21-16,22-21 0,-22 0 0,0 0 15,0-1-15,0 1 0,1 0 16,-1-21-16,-21 21 0,0-1 16,0 44 15,0-1-31,0 0 16,0 0-16,0 0 0,0 0 0,0 22 15,0-22-15,0 0 0,0 0 16,0 0-16,0 1 0,0-1 15,0 0-15,21 0 0,0-21 16,-21 21-16,21-21 0,0 0 0,1 0 16,-1 0-16,0 0 0,21 0 15,-21-21-15,22 21 0,-22-21 16,0 0-16,0 0 0,0-1 0,1 1 16,-1 0-16,-21-21 0,0 21 15,0-22-15,0 22 0,0 0 0,0-21 16,-21 20-16,-1 1 0,1 0 15,0 21-15,0 0 0,0 0 16,-22 0-16,1 0 0,21 21 16,0-21-16,0 21 0,-1 1 15,1-1-15,21 0 0,0 0 0,0 0 16,0 0-16,0 1 0,0-1 16,21 0-16,1-21 0,20 0 15,-21 0-15,21 0 0</inkml:trace>
  <inkml:trace contextRef="#ctx0" brushRef="#br0" timeOffset="16053.12">10160 2011 0,'0'0'0,"-21"-42"31,21 20-31,0 1 16,21 0-16,0 21 15,0 0-15,0 0 0,22 0 0,-22 0 16,0 21-16,0 0 0,0 1 16,1 20-16,-1-21 0,0 0 0,-21 22 15,0-22-15,21 21 0,-21-21 0,0 0 16,0 22-16,0-22 0,0 0 16,0 0-16,0 0 0,-21-21 15,21 22-15,-21-22 16,21-22-1,0 1-15,0 0 16,0 0-16,0 0 0,0 0 16,0-1-16,0 1 0,0 0 0,0 0 15,21 0-15,-21 0 0,21-1 16,0 1-16,-21 0 0,21 0 0,1 0 16,-1 0-16,21-1 0,-21 22 15</inkml:trace>
  <inkml:trace contextRef="#ctx0" brushRef="#br0" timeOffset="16484.39">12213 1778 0,'0'0'0,"0"-21"0,0-21 0,0 20 15,0 1-15,0 0 0,0 42 31,0 0-31,-21 1 16,0 20-16,0 0 0,-1 22 0,1-22 16,21 0-16,-21 22 0,0-22 15,0 1-15,0-1 0,-1 0 0,1 1 16,0-1-16,0-21 0,21 21 16,0-20-16,0 20 0,0-21 15,21-21 1,0 0-16,0 0 15,1-21-15,-1 0 0,0 0 0,0-1 16,0 1-16,0 0 0</inkml:trace>
  <inkml:trace contextRef="#ctx0" brushRef="#br0" timeOffset="16670.21">11938 2011 0,'0'0'0,"-21"0"0,42 0 31,0 0-15,0 0-16,0 0 0,1 0 16,20 0-16,-21 0 0,21 0 15,1 0-15,-1 0 0,-21 0 0,22-21 16,-1 21-16,-21-21 0,21 21 16,-20 0-16,-1-22 0</inkml:trace>
  <inkml:trace contextRef="#ctx0" brushRef="#br0" timeOffset="17039.72">12488 2032 0,'0'0'0,"0"42"31,21-42-15,1 0-1,-1 0-15,0-21 0,0 21 16,-21-21-16,42 0 0,-20 0 0,-1 21 15,0-21-15,-21-1 0,21 1 16,-21 0-16,21 21 0,-21-21 0,-21 21 31,0 0-31,0 0 16,21 21-16,-21 0 0,-1 22 16,1-22-16,0 0 0,0 21 0,0-21 15,21 22-15,-21-1 0,-1-21 16,22 0-16,0 22 0,-21-22 15,21 0-15,0 0 0,0 0 0,0 1 16,21-22 0,1 0-16,20 0 0,-21 0 0,21 0 15,1-22-15,-1 22 0,0-21 16,1 0-16,20 0 0,-20 0 0,20 0 16</inkml:trace>
  <inkml:trace contextRef="#ctx0" brushRef="#br0" timeOffset="18369.5">13356 1969 0,'0'-22'0,"0"44"0,0-65 15,-21 43 1,0 0-16,-22 0 0,22 0 16,-21 0-16,21 21 0,-22-21 15,22 22-15,0-1 0,0-21 16,0 21-16,21 0 0,-21 0 16,21 0-16,0 1 0,0-1 15,21 0-15,0-21 0,0 21 0,0 0 16,0 0-16,1-21 0,-1 22 15,0-1-15,0-21 0,0 21 0,-21 0 16,0 0-16,0 0 16,-21-21-16,0 0 15,0 0-15,0 0 0,-1 0 0,1 0 16,0 0-16,0 0 0,0 0 16,0 0-16,-22-21 0,22 0 15,0 0-15,0 0 16,0 21-16,21-21 0,0-1 0,-22 22 15,1-21-15,21 42 32,0 1-32,0-1 15,0 0-15,21-21 0,1 21 16,-1 0-16,0 0 0,0 1 0,21-1 16,-20-21-16,20 21 0,-21-21 15,21 0-15,1 0 0,-1 0 16,0 0-16,1 0 0,-1 0 0,0 0 0,1-21 15,-1 21-15,0-21 16,1-1-16,-22 1 0,21 0 0,-21 0 16,1-21-16,-1 20 0,0-20 15,0 21-15,-21-21 0,21-1 0,-21 1 16,0 0-16,0-22 0,0 22 0,0-1 16,0 22-16,0-21 0,0 0 15,0 20-15,0 44 16,0-1-1,0 0-15,0 21 0,0 1 0,0-22 16,0 21-16,-21 0 0,21 1 16,0-22-16,-21 21 0,21 1 15,0-22-15,0 21 0,0-21 16,0 0-16,0 1 0,0-1 0,0 0 16,0 0-16,0 0 15,21-21-15,0 0 0,0 0 16,1 0-16,-1 0 0,21 0 0,-21 0 15,22-21-15,-1 21 0,0-21 16,1 0-16,-1 21 0,-21-21 0,21-1 16,-20 1-16,-1 0 0,0 0 15,0 21-15,0-21 0,-21 0 0,-21 42 47,0 0-47,21 0 16,-21 0-16,21 0 15,0 1-15,0-1 0,0 0 16,0 0-16,21-21 16,-21 21-16,42-21 0,-21 0 15,1 0-15,20 0 0,-21 0 0,21 0 16,1 0-16,-22 0 0,21 0 16,-21-21-16,43 0 0,-43 0 15,21 0-15,-42-1 0,22 1 16,-1 0-16,-21 0 0,21 0 15,-21 0-15,0-1 0,0 1 16,-21 42 0,0 1-1,21-1-15,-22-21 0,22 21 16,0 0-16,-21 0 0,21 0 0,-21 1 16,0-1-16,21 0 0,-21 0 0,21 0 15,0 0-15,-21-21 16,21 22-16,0-44 31,0 1-15,21 0-16,-21 0 0,21 21 15,0-21-15,0-22 0,0 22 16,1 0-16,-1 0 0,0-21 0,0 20 16,0 1-16,22-21 0,-22 21 15,21 21-15,-21-21 0,0 21 0,22 0 16,-22 0-16,0 0 0,0 0 15,0 21-15,-21 0 0,0 0 0,22 21 16,-22-20-16,0-1 0,0 21 0,0-21 16,0 0-16,0 1 0,0 20 15,-22-21-15,22 0 0,0 22 16,0-22-16,0 0 16,0 0-16,22-21 15,-1 0-15,0 0 0,21 0 16,-21 0-16,22 0 0,-1-21 15,0 0-15,1 0 0,-1 21 0,0-22 16,1-20-16,20 21 0,-20 0 16,-1 0-16</inkml:trace>
  <inkml:trace contextRef="#ctx0" brushRef="#br0" timeOffset="18896.73">15769 2096 0,'0'0'0,"0"-22"16,0 1-16,0 0 0,0 0 16,-21 21-16,0 0 15,0 0-15,-1 0 0,1 0 0,-21 0 16,21 0-16,-22 21 0,1 0 15,21 0-15,-21 1 0,20-1 16,1 0-16,0 0 0,0 0 0,0 0 16,21 1-16,0-1 0,0 0 15,0 0-15,21-21 16,0 0-16,21 0 0,-20 0 16,-1 0-16,21 0 0,-21 0 0,22 0 15,-22 0-15,0-21 0,21 0 0,-21 0 16,1-1-16,-1 22 0,-21-21 15,21 0-15,-21-21 0,21 21 0,-21-1 16,0 1-16,0 0 16,0 42 15,0 22-15,-21-22-16,0 0 0,0 21 0,21-21 15,-22 22-15,1-1 0,0 0 16,0 22-16,21-22 0,-21 22 0,21-1 15,0 1-15,0-1 0,0 1 16,0 20-16,0-20 0,0-1 16,0 1-16,0-1 0,0 22 0,0-21 15,0-1-15,0 1 0,0 63 16,0-64-16,-21-21 0,21 1 0,0-1 16,-22 0-16,1-20 0,0-1 15,0 0-15,0-21 0,0 0 16,-22 0-16,22 0 0,0 0 0,0 0 15,0-21-15,21 0 0,0-1 0,-22 1 16,22-21-16,0 0 0,0-1 16,0 1-16,0 0 0,0-22 0,0 1 15,0-1-15,0 1 0,0-1 0,0-21 16</inkml:trace>
  <inkml:trace contextRef="#ctx0" brushRef="#br0" timeOffset="19103.91">14965 1651 0,'0'0'0,"-21"0"0,-1 0 0,22-21 16,-21 21-16,0 0 16,0 0-16,21-21 15,-21 21 16,0 0-15</inkml:trace>
  <inkml:trace contextRef="#ctx0" brushRef="#br0" timeOffset="19276.73">13928 1947 0,'0'0'16,"-22"22"-16,22-1 0,22-21 15,-1 0 1,0 0-16,21 0 0,1 0 16,-1 0-16,21-21 0,1 21 0,-1-22 15,1 1-15,21 21 0,-22-21 16,22 0-16</inkml:trace>
  <inkml:trace contextRef="#ctx0" brushRef="#br0" timeOffset="20346.95">17505 1799 0,'0'0'0,"0"-21"0,0 0 15,0 0-15,0 0 0,0-1 16,0 1-16,0 0 0,0 0 16,0 0-16,0 42 31,-21 0-31,-1 0 15,1 22-15,0-22 0,0 21 16,0 0-16,0 1 0,-1-1 16,1 0-16,0-20 0,0 20 15,21 0-15,0-21 0,-21 22 0,21-22 16,0 0-16,0 0 0,0 0 16,21-21-16,0 0 15,0 0-15,0 0 0,1 0 0,20 0 16,-21 0-16,21-21 15,1 0-15,-22 0 0,21 0 0,-21 0 16,1-1-16,-1 1 0,0-42 16,-21 42-16,0-1 0,0-20 0,0 21 15,0-21-15,-21-1 0,0 22 16,-1 0-16,-20-21 0,21 20 16,0 22-16,-22-21 0,22 21 15,0 0-15,0 0 16,21 21-16,0 1 15,21-22-15,0 21 0,0-21 0,22 0 16,-1 21-16,0-21 0,1 0 16,20 0-16,-20 0 0,20 0 0,1-21 15,-22 0-15,21-1 0,-20 1 16,-1 0-16,0 0 0,1 0 0,-22 0 16,21-1-16,-21 22 0,-21-21 15,0 0-15,0 0 0,-21 21 47,0 21-47,21 0 16,-21 22-16,21-1 0,0 0 0,-21 1 15,21 20-15,-21 1 0,21-22 16,0 21-16,0 1 0,-22-1 0,22-20 16,-21 20-16,21 1 0,0-1 15,-21 22-15,21-22 0,0 22 0,0 0 16,0-1-16,0-20 0,0 21 0,0-1 15,0-20-15,0 20 0,0-20 16,0 21-16,0-22 0,0 1 0,-21-1 16,0 1-16,21-22 0,-21 0 15,-1 1-15,1-1 0,0-21 16,0 0-16,0 0 0,0 1 0,-1-22 16,1 0-16,0 0 0,21-22 15,-21 1-15,0-21 0,0 21 16,-1-22-16,1-20 0,0 21 0,21-22 15,-21-21-15,21 22 0,0-22 16,0 22-16,0-22 0,0 0 16,0 1-16,0-1 0,21 0 0,0 1 15,0 20-15,1 1 0,20-64 16,-21 84-16,0 1 0,22 0 0,-22-1 16,21 22-16,22-42 15,-43 42-15,0-1 0,21 1 16,-21 0-16,22 21 0,-22-21 15,0 0-15,21 21 0,-20-21 0</inkml:trace>
  <inkml:trace contextRef="#ctx0" brushRef="#br0" timeOffset="20916.68">19854 1566 0,'0'0'16,"0"-21"-16,-21 21 31,0 21-31,0 22 0,21-22 0,-21 21 16,-1 1-16,1-1 0,-42 64 15,42-64-15,-1 22 0,1-22 16,0 0-16,0 1 0,0-22 15,21 21-15,-21-21 0,21 0 0,-22 1 16,22-1-16,0 0 0,22-21 31,-1 0-31,0 0 0,0 0 0,0-21 16,0 0-16,1-1 0,-1 1 16,0 0-16</inkml:trace>
  <inkml:trace contextRef="#ctx0" brushRef="#br0" timeOffset="21331.98">19727 1651 0,'0'-42'0,"0"84"0,0-127 0,0 64 16,0-21-16,21 21 0,1 0 0,-1-1 15,0 22-15,0-21 0,0 0 16,0 21-16,1 0 0,-1 0 16,21 0-16,-21 0 0,22 0 0,-22 0 15,21 21-15,-21 0 0,0 1 16,1-1-16,-1 0 0,-21 0 0,0 0 15,0 22-15,0-22 0,-21 0 16,-1 0-16,-20 21 0,0-20 0,-1-1 16,1-21-16,0 21 0,-1 0 15,-20-21-15,21 0 16,20 0-16,1 0 0,0 0 0,0 0 31,42 21 0,0 0-31,0 1 0,-21-1 0,22 0 16,-1 21-16,0-21 0,0 1 16,-21-1-16,21 21 0,-21-21 0,21 0 15,1 1-15,-1-1 16,-21 0-16,21-21 0,0 0 16,-21 21-16,21-21 15,0 0-15,1 0 0,-1 0 0,0-21 16,-21 0-16,21 0 15</inkml:trace>
  <inkml:trace contextRef="#ctx0" brushRef="#br0" timeOffset="21690.02">20193 1947 0,'0'-21'47,"21"21"-32,0-21-15,0 21 0,1-21 16,-1 21-16,0-21 0,21 0 16,-21-1-16,-21 1 0,0 0 15,0 0 1,-21 21 0,0 0-16,0 21 0,0-21 0,0 21 15,-22 22-15,22-22 0,0 21 16,0-21-16,0 22 0,-1-22 0,22 0 15,-21 21-15,21-21 0,0 1 16,0-1-16,0 0 0,0 0 16,21 0-1,1-21-15,-1 0 0,0 0 16,21 0-16,1 0 0,-1 0 0,0-21 16,1 0-16,-1 21 0,21-21 15,-20 0-15,20-1 0,-20 1 0</inkml:trace>
  <inkml:trace contextRef="#ctx0" brushRef="#br0" timeOffset="21972.68">20849 1926 0,'42'-21'0,"-84"42"0,127-84 0,-64 42 0,0-1 16,-21 1-16,0 0 16,-21 21-1,0 0-15,-22 0 0,22 0 16,0 21-16,-21 0 0,21 1 16,-1-1-16,1 0 0,0 0 15,21 0-15,0 0 0,0 1 0,0-1 16,0 0-16,21 0 0,0 0 15,1 0-15,20-21 0,-21 22 0,0-22 16,-21 21-16,21-21 0,-21 21 16,22-21-16,-22 21 15,-22-21-15,1 0 16,-21 0-16,21 0 0,-22 0 0,22 0 16,-21 0-16,21 0 0,0 0 0,-22 0 15,43-21-15,0 0 0,0 0 16,0-1-16,0 1 0,21 0 15,1 0-15,20 0 16</inkml:trace>
  <inkml:trace contextRef="#ctx0" brushRef="#br0" timeOffset="22225.2">21357 1418 0,'0'0'0,"21"-21"0,-42 42 31,0 0-31,21 1 0,-21 20 0,0 0 16,-1 1-16,1-1 0,0 0 16,0 22-16,21-22 0,-21 0 15,0 22-15,-1-22 0,1 1 0,21-22 16,-21 42-16,21-42 16,0 1-16,0-1 0,0 0 0,21-21 15,0 0 1,1 0-16,-1 0 0,0 0 0,21 0 15,-21-21-15,1 0 16,-1 21-16</inkml:trace>
  <inkml:trace contextRef="#ctx0" brushRef="#br0" timeOffset="22424.18">21040 1799 0,'21'0'15,"0"0"-15,21 0 16,-21 0-16,22 0 0,-1 0 0,0 0 16,22 0-16,-22-21 0,22 21 15,-1 0-15,1-21 0,-22 21 0,22 0 16,-22 0-16,-21 0 0,21 0 16</inkml:trace>
  <inkml:trace contextRef="#ctx0" brushRef="#br0" timeOffset="23446.73">7197 3789 0,'0'-21'15,"0"42"-15,0-63 0,0 20 0,0-20 0,0 21 16,0 0-16,0 0 0,0-1 16,0 1-16,0 0 0,-22 21 31,1 21-31,21 22 15,-21-22-15,21 21 0,0 0 16,0 1-16,0-1 0,0 0 16,0 1-16,0 20 0,0-20 0,0-1 15,0 0-15,0-21 0,0 22 16,0-22-16,0 0 0,21-21 31,0-21-31,-21 0 16,0 0-16,22-22 0,-1 22 15,0 0-15,-21-21 0,21 20 0,0-20 16,-21 21-16,21 0 0,-21-22 0,0 22 16,22 0-16,-22 0 15,21 21-15,0 0 16,-21 21 0,21 0-16,0 0 0,-21 1 0,21 20 15,-21-21-15,22 21 0,-1-20 16,0-1-16,0 42 15,0-42-15,0 1 0,43-22 16,-43 0-16,21 0 0,-20 0 0,20 0 16,0-22-16,-21 1 0,22 0 0,-1 0 15,0-21-15,1 20 16,-1-20-16,-21 0 0,22 21 0,-22-22 16,0 1-16,0 0 0,-21-1 15,0 1-15,0 0 0,0-1 0,-21 1 16,0 0-16,0-1 0,-22 1 15,22 21-15,0 21 0,0 0 0,-22 0 16,22 0-16,0 0 0,0 21 16,0 0-16,21 21 0,-21 1 0,-1-22 15,22 21-15,-21 1 0,21-1 0,0 0 16,0-21-16,0 22 0,0-22 16,21 42-16,1-41 15,-1-1-15,0-21 0,0 0 0,21 0 16</inkml:trace>
  <inkml:trace contextRef="#ctx0" brushRef="#br0" timeOffset="23732.72">8318 3852 0,'0'0'0,"22"0"0,-22-21 16,21 0-16,0 21 0,0-21 16,-21 0-16,21 0 15,-21-1-15,21 1 0,-21 0 16,-21 21-1,0 0-15,0 0 16,0 21-16,0 0 0,-1 1 0,22-1 16,-21 21-16,0-21 0,21 22 15,0-22-15,-21 21 0,21 0 16,0-20-16,0 20 0,0-21 16,0 21-16,0-20 0,0-1 0,21-21 15,0 0-15,22 0 0,-22 0 16,0 0-16,21-21 0,-21 21 15,22-43-15,-1 22 0,0-21 0,22 21 16,-22-22-16</inkml:trace>
  <inkml:trace contextRef="#ctx0" brushRef="#br0" timeOffset="24164.67">8975 3514 0,'0'0'16,"0"-43"-16,0 22 0,0 0 0,0 42 31,-22 0-31,22 1 0,-21-1 15,21 21-15,0 0 0,0 1 16,0-1-16,-21 0 0,21-20 0,-21 20 16,21 0-16,0 1 0,-21-22 15,21 21-15,-21 0 0,-1-20 0,22-1 16,0 0-16,0 0 0,-21 0 0,0-21 16,21-21 15,0 0-31,0 0 15,0 0-15,21-1 0,0 1 0,1-21 16,-1 21-16,0-22 0,0 22 16,0 0-16,22-21 0,-22 21 0,21-1 15,-21 1-15,22 21 0,-22 0 0,21 0 16,-21 0-16,22 0 0,-22 0 16,21 21-16,-21 1 0,0-1 0,1 0 15,-22 0-15,0 0 0,0 0 16,0 1-16,0 20 0,-22-21 0,-20 21 15,0-20-15,21-1 0,-22 0 16,22 0-16,-21 0 0,-1 0 16,1-21-16,21 0 0,0 0 15,0 0-15,-1 0 0,22-21 16,0 0-16,22-21 16,-1 21-16</inkml:trace>
  <inkml:trace contextRef="#ctx0" brushRef="#br0" timeOffset="26716.74">10350 3747 0,'-21'0'31,"21"-22"-31,0 1 0,21 0 16,1 0-16,-1 0 0,0 0 0,0-22 15,0 22-15,0-21 0,1 21 16,-22-22-16,0 1 0,21 21 0,-21-22 16,0 22-16,0 0 0,0 0 15,-21 0-15,-22 21 0,1 0 16,21 21-16,-22 21 0,1-21 15,21 22-15,-21-1 0,20-21 16,-20 22-16,21-1 0,0 0 0,21 1 16,0-1-16,0 21 15,21-20-15,0-22 0,0 0 0,0 0 16,22 0-16,-22 1 0,0-1 16,21 0-16,-20 0 0,-1 0 0,0-21 15,0 21-15,-21 1 0,0-1 16,0 0-16,-21-21 15,-21 0-15,20 0 0,-20 0 0,21 0 16,-21 0-16,-22 0 16,22 0-16,-1 0 0,1-21 0,0 0 15,-1 21-15,1-22 0,0 1 0,21-21 16,-1 21-16,1 0 0,-21-1 16,42-20-16,-21 21 0,21 0 0,0 0 15,0-1-15,0 1 0,0 0 16,21 21-1,0 0-15,-21 21 0,21 0 16,0 1-16,1-1 0,-1 0 16,0 21-16,-21-21 0,21 1 0,0 20 0,0-21 15,1 0-15,-1 0 0,0 22 16,0-22-16,0 0 0,0-21 0,1 21 16,-1-21-16,21 0 15,-21 0-15,22 0 0,-22 0 0,21 0 16,-21 0-16,22-21 0,-1 0 0,0 0 15,1 0-15,-22-1 0,21 1 16,0 0-16,1 0 0,-22-21 0,21 20 16,-21 1-16,1-21 0,-1 21 15,0-22-15,0 22 0,-21-21 0,0 21 16,0 0-16,0-1 0,-21 22 16,0 0-1,0 0-15,21 22 0,-22-22 0,1 21 16,0 21-16,21-21 0,-21 0 15,21 1-15,-21 20 0,21-21 16,0 0-16,0 0 0,0 22 16,0-22-16,0 0 0,0 21 15,0-20-15,21-22 0,-21 21 0,42-21 16,-21 0-16,1 0 0,20 0 16,-21 0-16,21-21 0,43-1 15,-64 1-15,22 0 0,-1 0 0,0 0 16,-21 0-16,22-1 0,-22 1 15,0 0-15,0-21 0,0 21 0,1-22 16,-22 22-16,0 0 16,0 0-16,0 0 0,-22 21 15,1 0-15,0 0 0,0 0 0,21 21 16,-21 0-16,0 0 0,-1 0 16,22 0-16,0 1 0,0-1 0,0 0 15,0 0-15,0 0 0,0 0 16,22-21-16,-1 22 0,-21-1 0,21 0 15,0 0-15,0 0 0,0-21 0,1 21 16,20-21-16,-21 0 16,0 0-16,0 22 0,1-22 0,20 0 15,-21 0-15,0 0 0,0-22 0,1 22 16,-1-21-16,0 0 0,0 21 0,0-21 16,-21 0-16,21 0 0,1-1 15,-1 1-15,-21-21 0,0 21 16,21 0-16,-21-22 0,21 22 0,-21 0 15,0 0-15,0 0 0,0-1 16,0 44 15,0-1-31,0 0 0,0 0 16,0 21-16,0-20 0,-21-1 0,21 0 16,0 0-16,0 0 0,0 0 15,0 1-15,0-1 0,0 0 16,21-21-1,0 0-15,0 0 16,1 0-16,-1 0 0,0 0 0,0-21 16,0 21-16,0-21 0,22-1 15,-22 1-15,21 0 0,-21 0 16,1 0-16,-1-22 0,0 22 0,0 0 16,0-21-16,0 21 0,-21-1 15,0 1-15,0 0 0,0 42 31,0 0-15,0 1-16,0 20 0,-21-21 0,21 0 16,-21 0-16,21 1 15,0 20-15,0-21 0,0 0 0,0 0 16,0 1-16,0-1 0,0 0 0,21 0 16,0-21-16,1 0 15,-1 0-15,0 0 0,0 0 0,0 0 16,22 0-16,-22 0 0,0 0 15,0-21-15,0 0 0,0 0 16,22 21-16,-43-22 0,21 1 0,0 0 16,0 0-16,0 0 0,-21-43 15,0 43-15,0 0 0,0 0 16,0 42 15,0 0-31,0 0 0,0 0 0,0 1 16,0-1-16,0 0 0,0 0 15,0 0-15,0 0 0,0 1 0,0-1 16,22 0-16,-1-21 16,0 0-16,0 0 15,0 0-15,0 0 0,1 0 16,-1 0-16,0-21 0,-21 0 16,21-1-16,0 22 0,0-21 0,1 0 15,-1 0-15,0-21 0,0 20 16,0 1-16,22-21 0,-22 21 0,0 0 15,0-22-15,0 22 0,0 0 16,1 0-16,-1 21 0,0 0 16,-21 21-1,0 0 1,0 0-16,0 0 0,-21 1 16,42-44 30,-21 1-30,0 0-16,0 0 16,0 0-16,0 0 15,-21 21 1,0 0-16,-1 0 16,1 0-16,0 21 15,21 0-15,-21 0 0,0 0 0,0 0 16,21 1-16,0-1 0,-22 21 0,22-21 15,-21 0-15,21 1 0,0-1 16,0 0-16,0 0 0,0 0 16,0 0-16,0 1 0,0-1 15,21-21-15,1 0 0,20 21 16,-21-21-16,0 0 0,22 0 0,-22 0 0,21 0 16,-21 0-16,22 0 15,-1-21-15,0 21 0,-21-21 0,22 21 16,-1-22-16,-21 1 0,22 0 0,-22 0 15,0 0-15,0 0 0,0-22 16,0 22-16,1 0 0,-22-21 0,0 20 16,0 1-16,-22 42 31,1 1-31,0-1 16,21 0-16,-21 21 0,21-21 0,-21 1 15,21-1-15,-21 0 0,21 0 16,0 0-16,0 0 15,0 1 1,21-22-16,0 0 0,0 0 0,0 0 16,0 0-16,1-22 0,-1 1 15,0 0-15,0 0 0,0 21 16,-21-21-16,21 0 0,1-1 16,-1-20-16,0 21 0,0 0 15,-21 0-15,21-1 0,-21 1 0,21 21 16,-21 21-1,0 1-15,0-1 16,0 0-16,-21 0 0,21 0 16,-21 0-16,0 1 0,21-1 15,0 0-15,-21 0 0,21 0 16,0 0-16,0-42 47,0 0-32,0 0-15,-21 0 0</inkml:trace>
  <inkml:trace contextRef="#ctx0" brushRef="#br0" timeOffset="26888.73">13229 3281 0,'-21'0'15,"42"0"-15,-42-21 0,0 21 0,0 0 0,-1 0 16,22 21 31,22-21-32</inkml:trace>
  <inkml:trace contextRef="#ctx0" brushRef="#br0" timeOffset="27605.1">15663 3323 0,'0'0'0,"0"-21"0,0 0 16,0 0-16,21 21 0,-21-21 15,0 42 1,0 21-16,-21-21 0,21 22 16,-21-22-16,21 21 15,0 0-15,-21 1 0,21-1 0,-21 0 16,0 1-16,21-1 0,0-21 0,0 22 16,-22-22-16,22 0 0,-21 0 15,21 0-15,0 0 0,0 1 16,0-44 15,0 1-15,0 0-16,0 0 0,0 0 0,0 0 15,0-1-15,0 1 0,0 0 16,0-21-16,0-1 0,0 1 0,21 0 16,1-1-16,-1 1 0,21 0 0,-21-1 15,22 1-15,-1 21 0,-21-21 16,21 20-16,1 1 0,-1 21 0,0 0 15,1 0-15,-1 0 16,0 21-16,-20 1 0,20 20 0,-21-21 16,21 21-16,-20 1 0,-1-1 15,-21 0-15,0 1 0,0-22 0,0 21 16,0 1-16,0-22 0,0 0 16,0 0-16,-21 0 0,-1 0 0,22 1 15,-21-22-15,0 21 0,0-21 16,0 0-16,0 0 0,-1 0 15,1 0-15,0 0 0,0 0 0,-43 0 16</inkml:trace>
  <inkml:trace contextRef="#ctx0" brushRef="#br0" timeOffset="27789.71">15579 3641 0,'0'0'0,"-22"-21"0,44 21 15,-1 0 1,21 0-16,-21 0 15,0-22-15,22 22 0,-22 0 0,21 0 16,1-21-16,-1 21 0,21-21 16,-20 21-16,20-21 0,-20 21 0,20-21 15,1 21-15,-22-21 16,21-1-16,-20 1 0,-1 21 0,0-21 16,1 0-16</inkml:trace>
  <inkml:trace contextRef="#ctx0" brushRef="#br0" timeOffset="28032.72">16764 3217 0,'0'0'0,"0"-21"0,0 42 31,0 1-31,0-1 0,-21 0 0,21 21 16,0 1-16,-21-1 0,-1 0 16,22 1-16,-21-22 0,21 21 0,0 0 15,0-20-15,0 20 0,0-21 16,0 0-16,0 0 0,0 1 15,0-1-15,0 0 0,0 0 16,21-42 15,-21 0-15,0 0-16,22-1 0</inkml:trace>
  <inkml:trace contextRef="#ctx0" brushRef="#br0" timeOffset="28316.74">16722 3366 0,'0'0'15,"0"-22"-15,0-20 0,0 21 0,21-21 16,-21 20-16,21 1 0,0 0 0,-21 0 16,21 21-16,0-21 15,1 0-15,-1 21 0,0 0 0,0 0 16,0 0-16,0 0 0,1 0 16,-1 0-16,0 21 0,0 0 0,0 0 15,-21 21-15,0-20 0,0 20 0,0-21 16,0 21-16,0-20 0,-21-1 15,0 21-15,0-21 0,0 0 0,-1 1 16,1-22-16,0 21 0,-21 0 16,21-21-16,-1 0 0,1 21 15,0-21-15,0 0 0,0 0 16,42 0 0,0 0-1,21-21-15,-20 0 0,-1 21 0,21-21 16</inkml:trace>
  <inkml:trace contextRef="#ctx0" brushRef="#br0" timeOffset="28597.06">17695 3154 0,'0'0'15,"-21"0"1,0 21-16,0 0 15,0 22-15,21-22 0,-22 21 16,1-21-16,21 22 0,-21-1 16,0-21-16,21 21 0,-21 1 0,21-22 15,-21 21-15,21-21 0,-22 1 16,22-1-16,0 0 0,0 0 16,0 0-16,22-21 31,-1-21-16</inkml:trace>
  <inkml:trace contextRef="#ctx0" brushRef="#br0" timeOffset="28836.96">17251 3641 0,'0'0'0,"-21"21"0,-1-21 15,22 21-15,0 0 0,-21 0 16,21 1-16,0-1 0,21 0 15,1-21-15,20 0 16,-21 21-16,21-21 0,1 0 0,-1 0 16,0 0-16,1 0 0,-22 0 0,21 0 15,1 0-15,-1 0 0,-21-21 16,21 21-16,-20-21 0,-1 21 16,0-21-16,0-1 0,-21 1 15,0 0-15,0 0 0,0-21 16,0 20-16,0 1 0,0-21 15,0 21-15</inkml:trace>
  <inkml:trace contextRef="#ctx0" brushRef="#br0" timeOffset="29076.25">17187 3154 0,'0'0'0,"-21"0"0,42 0 15,0 0-15,22 0 16,-1 0-16,0 0 0,1 0 15,20-21-15,-20 21 0,20 0 16,-21 0-16,22 0 0,-22-21 0,1 21 16,-1 0-16,0 0 0,-21 0 15,22 0-15,-22 0 0,0 0 0,0 0 16,-42 0 31,0 21-47,0-21 0</inkml:trace>
  <inkml:trace contextRef="#ctx0" brushRef="#br0" timeOffset="30428.73">402 5821 0,'0'0'0,"-21"0"0,0 0 15,0 0-15,-1 0 0,1 0 16,0 0-16,-21 0 0,21 0 15,-1 0-15,1 0 16,21 21-16,21-21 16,22 0-1,-1 0-15,0 21 0,22-21 16,-1 0-16,1 0 0,-1 0 0,1 0 16,-1 0-16,1 0 0,-1 0 15,1 0-15,-1 0 0,1 0 16,-1 0-16,1 0 0,-22 0 0,64 0 15,-42-21-15,-22 0 16,-21 21-16,21 0 0,-20-21 0,-1 21 16,-21-21-16,0-1 15,-21 22-15,-1-21 16,-20 21-16,0-21 0,-1 21 16,1 0-16,0 0 0,-22-21 15,22 0-15,0 21 0,-1 0 0,1 0 16,0-21-16,20 21 0,1 0 15,0 0-15,21-22 16,21 22 0,0 0-16,22 0 15,-22-21-15,21 21 0,1 0 0,-1 0 16,21 0-16,-20 0 0,-1 0 0,0 0 16,1 0-16,-22 21 15,21 1-15,-42-1 0,0 0 0,0 0 16,0 21-16,0-20 0,-21 20 15,-21 0-15,-1 1 0,1-1 0,0-21 16,-1 21-16,1-20 0,-21 20 16,-22 0-16,64-21 0,-22 1 15,22-1-15,0 0 0,42-21 32,22 0-32,-22-21 15</inkml:trace>
  <inkml:trace contextRef="#ctx0" brushRef="#br0" timeOffset="30903.89">2815 5376 0,'0'0'0,"0"-21"0,0 0 0,-21 21 16,21-21-16,0 0 15,0 0-15,-21 21 32,21 21-32,-21 0 15,21 0-15,0 0 0,0 22 16,-22-1-16,22 21 0,-21-20 0,21 20 16,-21 1-16,21-22 15,0 22-15,-21-1 0,0-21 0,0 1 16,-1-1-16,22 0 0,-21-20 15,21-1-15,-21 21 0,0-21 16,21 0-16,0-42 31,0 0-31,0 0 0,0 0 16,0 0-16,0-1 0</inkml:trace>
  <inkml:trace contextRef="#ctx0" brushRef="#br0" timeOffset="31352.06">2519 5503 0,'0'0'0,"0"-21"0,0-21 16,0 0-16,0-1 0,0 1 16,0 21-16,21-22 0,0 1 0,0 21 15,22-21-15,-1 20 0,-21-20 16,21 21-16,22 0 0,-22 0 0,1 21 16,-1 0-16,21 0 0,-20 21 15,-1 0-15,0 0 0,1 21 0,-1 1 16,-21-1-16,0 0 0,-21 1 15,0-1-15,0 0 0,0 1 0,-21-1 16,-21 0-16,21 1 0,-22-1 16,22 0-16,-21-20 0,0 20 15,-1-21-15,1 0 0,21 0 16,-22 1-16,1-1 0,21-21 0,0 0 16,0 0-16,-1 0 0,22-21 15,-21-1-15,21 1 16,0 0-16,0 0 15,21 21-15,1 0 16,-22 21-16,21 0 0,0 0 16,0 1-16,0-1 0,22 0 15,-22 0-15,0 21 0,0-20 0,21-1 16,-20 0-16,-1 0 0,0 0 16,0 0-16,0 1 0,0-1 15,1-21-15,-1 0 0,0 0 0,0 0 16,0 0-16,0 0 0,1-21 15,-1 21-15,0-22 0,0 1 0</inkml:trace>
  <inkml:trace contextRef="#ctx0" brushRef="#br0" timeOffset="31713.04">3450 5673 0,'0'21'46,"21"-21"-46,0 0 16,1 0-16,-1 0 0,0-21 16,21 0-16,-21 21 0,1-22 15,20 1-15,-21 0 0,21 0 0,-20 0 16,-1 0-16,0 21 0,-21-22 16,0 1-16,0 0 0,0 0 15,-21 21 1,-22 0-16,22 0 0,-21 0 0,21 0 15,-22 21-15,22 0 0,-21 22 16,21-22-16,0 21 0,-1 0 16,-20 43-16,21-43 0,21 1 15,-21-1-15,21-21 0,0 22 16,0-22-16,0 0 0,0 0 0,0 0 16,0 0-16,21-21 0,0 0 15,21 0-15,1 0 0,-22 0 0,21 0 16,22-21-16,-22 0 0,0 0 15,1 0-15</inkml:trace>
  <inkml:trace contextRef="#ctx0" brushRef="#br0" timeOffset="32080.68">4276 5525 0,'0'0'0,"0"-22"0,0 1 0,0 0 16,-22 21-1,1 0 1,0 0-16,0 0 0,0 0 0,0 21 15,-1 0-15,-20-21 0,21 22 16,21-1-16,-21 0 0,21 0 0,0 0 16,0 0-16,0 1 0,0-1 15,0 0-15,0 0 0,21 0 0,0 0 16,0-21-16,0 22 0,1-1 0,-1 0 16,0-21-16,0 21 0,0 0 15,-21 0-15,0 1 0,0-1 16,0 0-16,-21-21 15,0 21-15,0-21 0,0 0 16,-1 21-16,-20-21 0,21 0 16,-21 0-16,20 0 0,1 0 0,-21 0 15,21 0-15,0-21 0,-1 0 0,1 21 16,0-21-16,21 0 0,0-1 16,0 1-16,0 0 0,0 0 15,21 0-15,0 0 0,1-1 16,-1 1-16,21 0 0,-21 0 0</inkml:trace>
  <inkml:trace contextRef="#ctx0" brushRef="#br0" timeOffset="32336.73">4720 5101 0,'0'-21'0,"0"42"0,21-42 0,-21 42 31,0 0-31,-21 22 0,21-1 15,-21 0-15,21 1 0,-21-1 16,0 0-16,21 1 0,-22-1 0,1 22 16,0-22-16,0 0 0,0 1 15,21 20-15,-21-21 0,-1-20 0,22 20 16,0-21-16,0 0 0,0 0 0,22-21 31,-1 0-31,0 0 0,0-21 16,0 0-16,-21 0 0,21 0 15,1 0-15</inkml:trace>
  <inkml:trace contextRef="#ctx0" brushRef="#br0" timeOffset="32505.41">4466 5503 0,'0'0'0,"21"0"31,0 0-31,1 0 15,20 0-15,-21 0 0,21 0 16,1-21-16,-1 0 0,0 21 16,1-21-16,-1 21 0,64-42 15</inkml:trace>
  <inkml:trace contextRef="#ctx0" brushRef="#br0" timeOffset="33168.71">6159 5080 0,'0'-21'0,"0"42"0,0-63 0,0 21 15,0-1-15,0 1 16,0 0-16,-21 21 0,0 0 16,0 21-16,0 22 15,0-22-15,-1 21 0,1 22 16,0-22-16,21 0 0,-21 22 0,0-22 15,0 22-15,21-22 0,-43 64 16,22-43-16,0-20 0,21-1 16,-21 0-16,21 1 0,-21-22 15,21 0-15,0 0 0,21-21 32,-21-21-32,21-21 0,0 20 15,0-20-15,0 21 0,1-21 0,-1-1 16,0 1-16,0-22 0,0 22 15,0 0-15,1-22 0,-1 22 16,0-22-16,0 1 0,0 21 0,-21-22 16,21 22-16,-21-1 0,22 22 15,-22 0-15,21 21 0,-21 21 16,0 0-16,21 1 0,-21 20 16,21 0-16,-21 22 0,0-22 0,0 0 15,0 22-15,0-22 0,0 1 16,0 20-16,0-21 0,0 1 0,0 20 15,0-20-15,0-22 0,0 21 0,0-21 16,0 22-16,0-22 0,0 0 16,0-42 15,0 0-15,-21-1-16,0 1 0</inkml:trace>
  <inkml:trace contextRef="#ctx0" brushRef="#br0" timeOffset="33336.73">5757 5588 0,'0'0'16,"21"0"15,1 0-31,-1 0 0,21 0 16,0 0-16,-20 0 0,41-21 0,-21 21 15,1 0-15,20-21 0,-20 0 16,-1 21-16,21-22 0,-20 1 0,20 21 15,-20-21-15</inkml:trace>
  <inkml:trace contextRef="#ctx0" brushRef="#br0" timeOffset="34977.54">6943 5313 0,'21'-21'16,"-42"42"-16,63-42 0,-42 0 0,0-1 16,-21 22-1,0 0-15,-22 0 0,1 0 16,0 0-16,-1 22 0,1-1 0,0 0 15,-1 0-15,1 0 16,21 0-16,0 1 0,-1-1 0,1 0 16,21 0-16,0 0 0,0 0 15,0 1-15,0-1 0,21 0 0,1-21 16,-1 0-16,21 21 0,0-21 16,1 0-16,-1 0 0,0 0 0,1 0 15,-1 0-15,0 0 0,1 0 0,-22 21 16,0 0-16,0-21 0,0 0 15,-21 22-15,0-1 0,0 0 16,-21-21-16,0 21 16,-21-21-16,21 0 0,-22 0 15,22 21-15,-21-21 0,-1 0 0,1 0 16,21 0-16,-21 0 0,-1 0 16,22 0-16,0 0 0,0-21 0,0 21 15,-1 0-15,1 0 16,21 21-1,0 0 1,21 1-16,1-22 0,-1 21 16,0-21-16,0 0 0,0 21 15,22-21-15,-1 0 0,-21 0 16,21 0-16,1 0 0,20 0 0,-20-21 16,-1 0-16,21 21 0,1-22 15,-22 1-15,1 0 0,20 0 0,-21 0 16,1-22-16,-1 22 0,0-21 15,-20 21-15,20 0 0,-21-22 0,0 22 16,0-21-16,1 21 0,-22-1 0,0 1 16,0 0-16,0 0 0,-22 21 15,1 0 1,0 0-16,0 21 16,0 0-16,21 0 0,-21 1 0,21-1 15,0 0-15,0 21 0,0-21 0,0 1 16,0-1-16,0 0 0,0 21 15,21-21-15,-21 1 0,21-22 16,0 21-16,-21 0 0,0 0 16,21-21-16,-21 21 0,-21-21 31,0 0-31,0 0 16,0-21-16,-1 0 0,1 21 15,0-21-15,0 21 0,0-21 16,0 21-16,-1 0 0,1 0 15,21 21 1,0 0 0,0 0-16,0 0 0,21 0 15,1 1-15,-1-22 16,0 21-16,0-21 0,21 0 0,-20 0 16,-1 0-16,21 0 0,0 0 0,-20 0 15,20 0-15,0 0 0,1 0 16,-1-21-16,-21-1 0,21 1 0,1 21 15,-22-42-15,21 21 0,-21 0 16,1-1-16,-1-20 0,0 21 0,0-21 16,0 20-16,-21 1 0,0-21 15,21 21-15,-21 0 0,22-1 16,-22 1-16,0 0 0,0 42 31,-22 0-15,22 1-16,-21-1 0,21 21 15,0-21-15,0 0 0,-21 1 16,21 20-16,0-21 0,0 0 0,0 0 16,0 1-16,0-1 0,0 0 15,0 0-15,21-21 0,0 0 16,1 0-16,-1 0 0,0 0 0,21 0 16,-21 0-16,1 0 0,-1-21 15,21 0-15,-21 0 0,0-1 16,22 1-16,-22 0 0,0 0 15,0-21-15,0 20 0,-21 1 0,0 0 16,22 0-16,-22 0 0,0 0 0,0-1 16,0 44 15,0-1-31,0 0 16,0 0-16,0 0 0,0 0 0,0 1 15,0-1-15,0 0 0,0 0 0,0 0 16,0 0-16,0 1 0,0-1 15,21-21-15,-21 21 0,0 0 0,21-21 16,0 0-16,0 0 16,0 0-16,1 0 15,-1 0-15,-21-21 0,21 0 16,0 0-16,0-1 16,-21 1-16,21-21 0,1 21 0,-1 0 15,-21-1-15,21-20 0,21 21 0,-21 0 16,1 0-16,20-1 0,-21 1 15,0 0-15,22 21 0,-22 0 0,21 0 16,-21 0-16,0 0 0,1 21 16,20-21-16,-21 21 0,0 1 15,-21-1-15,0 0 0,21 21 16,-21 1-16,0-22 0,0 21 16,0-21-16,0 22 0,-21-22 0,21 0 15,-21 0-15,0 0 0,0 0 16,0 1-16,-1-22 15,22-22 1,0 1-16,0 0 16,0 0-16,0 0 0,22 0 0,-1-22 15,0 22-15,-21 0 0,21-21 16,-21 20-16,21 1 0,0-21 0,1 21 16,-1-22-16,-21 22 0,21 0 0,0 0 15,0 21-15,0-21 0,1 21 16,-1 0-16,0 0 0,0 0 15,0 0-15</inkml:trace>
  <inkml:trace contextRef="#ctx0" brushRef="#br0" timeOffset="35311.71">9440 5503 0,'0'0'0,"0"22"0,-21-1 16,21 0-16,0 0 0,21-21 31,0 0-31,1 0 0,-22-21 15,21 21-15,0-21 0,0 0 16,0 21-16,22-22 0,-22 1 16,0 0-16,0 21 0,-21-21 0,21 0 15,-21 0-15,21-1 0,-21 1 16,0 0-16,-21 21 16,0 0-16,0 0 15,0 21-15,0 0 0,-1 1 16,1-1-16,21 21 0,-21-21 15,21 0-15,0 1 0,0 20 16,-21-21-16,21 0 0,0 0 0,0 1 16,0-1-16,0 0 0,21 0 0,0-21 15,22 21-15,-1-21 16,0 0-16,1 21 0,-1-21 0,21 0 0,1 0 16,-1 0-16,1 0 0,-1 0 15,1 0-15,-1-21 0</inkml:trace>
  <inkml:trace contextRef="#ctx0" brushRef="#br0" timeOffset="35779.71">10668 5567 0,'0'0'0,"21"-42"0,-21 20 0,0 1 16,0 0-16,0 0 0,0 0 0,0 0 15,-21-1-15,0 1 0,0 21 16,-1-21-16,-20 21 0,0 0 0,-1 0 16,1 0-16,0 0 0,-22 0 15,22 21-15,-22 0 0,22 1 0,0-1 16,21 0-16,-22 0 0,22 21 15,0-20-15,0 20 0,21 0 16,0-21-16,0 1 0,0 20 0,0-21 16,21 0-16,0 0 0,21 1 0,-20-22 15,20 0-15,0 0 0,-21 0 16,22 0-16,-1 0 0,0 0 0,1-22 16,-22 1-16,21 0 0,-21 0 15,22 0-15,-22 0 0,0-22 0,0 1 16,0 21-16,1-22 0,-1 1 15,0 0-15,0-22 0,-21 22 0,0 0 16,21-22-16,-21 22 0,21-22 16,-21 22-16,22 0 0,-22-1 0,0 22 15,0-21-15,0 84 32,-22-21-32,22 22 0,-21-1 15,21 0-15,0 22 0,0-22 0,-21 0 16,21 1-16,0 20 0,0-20 15,0-1-15,0 0 0,0-21 0,0 22 16,0-22-16,0 21 0,0-21 0,0 1 16,0-1-1,21-21-15,0 0 0,1 0 0,-1-21 16,0-1-16</inkml:trace>
  <inkml:trace contextRef="#ctx0" brushRef="#br0" timeOffset="36538.39">12150 5503 0,'0'0'0,"-22"0"0,1 0 16,42 0 15,-21-21-31,22 21 15,-1-21-15,21 0 0,-21 0 16,0 0-16,22-1 0,-22-20 16,0 21-16,21-21 0,-20 20 0,-1-20 15,21-21-15,-21 20 0,0 1 16,1 0-16,-1-22 0,-21 22 0,0-1 16,0 1-16,0 21 0,0-21 15,0 20-15,-21 1 0,-1 21 16,1 0-16,0 21 15,0 1-15,0 20 0,21 0 0,0 1 16,-21 20-16,-1-21 0,22 22 0,-21-22 16,21 22-16,0-22 0,0 0 15,0 1-15,-21-1 0,21 0 16,0 1-16,0-1 0,0-21 0,0 0 16,0 1-16,21-1 0,0 0 15,1-21-15,-1 0 0,0 0 0,0 0 16,21 0-16,-20 0 0,20-21 15,-21 0-15,21-1 0,-20 1 0,-1 0 16,21 0-16,-21 0 0,0-22 16,1 22-16,-1-21 0,0 21 0,0 0 15,-21-1-15,0 1 0,0 0 0,0 42 32,0 0-32,0 1 15,0-1-15,0 0 0,0 0 16,-21 0-16,21 0 0,-21 1 0,21-1 15,0 0-15,0 0 16,21-21 0,0 0-1,0 0-15,0 0 0,-21-21 16,0 0-16,22 0 0,-1-1 16</inkml:trace>
  <inkml:trace contextRef="#ctx0" brushRef="#br0" timeOffset="36694.3">12933 5038 0,'0'-21'16,"0"42"-16,0-64 0,0 22 16,-21 21-16,42 0 47,0 0-47,0 0 0,0 0 0,22 0 15,-1 0-15,-21-21 0,21 21 16</inkml:trace>
  <inkml:trace contextRef="#ctx0" brushRef="#br0" timeOffset="37188.58">13547 4720 0,'-22'0'16,"1"0"0,0 0-16,0 0 0,0 21 0,21 1 15,-21 20-15,-1-21 0,1 21 16,21 1-16,-21-1 0,21 22 0,0-22 15,0 0-15,-21 1 0,21-1 0,0 0 16,0 1-16,0-1 0,-21-21 16,21 21-16,0-20 0,0-1 0,0 0 15,0 0-15,-21 0 0,21 0 16,-22-21-16,22-21 31,0 0-31,0 0 16,0-21-16,0 20 15,22 1-15,-1 0 0,0-21 0,0 21 16,0-22-16,22 22 0,-22 0 16,21 0-16,0 0 0,-20-1 0,20 22 15,0 0-15,-21 0 0,22 22 16,-22-1-16,21 0 0,-21 0 0,1 0 16,-1 0-16,0 22 0,-21-22 15,0 0-15,0 21 0,0-20 0,-21 20 16,0-21-16,-22 0 0,22-21 15,-21 21-15,21 1 0,-22-22 16,22 0-16,-21 21 0,-1-21 0,1 0 16,21 0-16,0 0 0,0 0 15,-1 0-15,22-21 16,0-1-16,0 1 0,22 21 16,-1-21-16,21 0 0,-21 21 15,0-21-15,22 0 0,-22-1 0</inkml:trace>
  <inkml:trace contextRef="#ctx0" brushRef="#br0" timeOffset="37588.24">14012 5292 0,'0'0'0,"0"-21"0,-21-1 0,0 1 16,21 0-16,0 0 0,0 0 15,0 0-15,21-1 16,0 1-16,0 0 0,1 21 0,20-21 15,-21 21-15,0 0 0,22 0 16,-1 0-16,-21 0 0,21 21 0,22 21 16,-43-20-16,0-1 15,0 21-15,1-21 0,-1 22 0,-21-22 16,0 0-16,0 21 0,0-21 0,0 1 16,0-1-16,-21 0 0,-1 0 15,1 0-15,0-21 0,0 0 0,21 21 16,-42-21-16,42-21 31,0 0-31,0 0 0,0 0 16,0 0-16,0-1 15,21-20-15,0 21 0,21-21 16,-42-1-16,21 22 0,1 0 16,-1 0-16,0 0 0,0-1 0,21 1 15,-20 21-15,-1 0 0,21 0 0,-21 0 16,0 0-16,22 0 0,-1 0 15,-21 0-15</inkml:trace>
  <inkml:trace contextRef="#ctx0" brushRef="#br0" timeOffset="38956.69">15261 5228 0,'21'0'16,"0"-21"-1,-21 0-15,0 0 16,0 0-16,0-1 0,0 1 15,-21 0-15,0 0 0,0 0 0,21 0 16,-21-1-16,-22 1 0,22 0 16,-21 21-16,21 0 0,0 0 15,-1 0-15,-20 21 0,21 0 0,0 1 16,0 20-16,-1-21 16,1 21-16,0 1 0,0-1 0,0-21 15,0 22-15,-1-1 0,22-21 0,-21 21 16,21-20-16,0-1 0,0 0 15,0 0-15,0 0 0,0 0 0,21-21 16,1 0-16,-1 0 0,0 0 16,21 0-16,-21 0 0,1 0 0,-1 0 15,21-21-15,-21 21 0,0-21 0,22 0 16,-22 0-16,21 0 0,-21-1 16,1 1-16,-1-21 0,0 21 15,0-22-15,0 22 0,0-21 0,-21 0 16,0 20-16,0 1 0,0-21 15,0 21-15,0 0 0,-21 21 16,21 21 0,-21 0-16,0 0 0,21 0 0,0 0 15,-21 1-15,21 20 0,0-21 16,0 21-16,0-20 0,0 20 0,0-21 16,0 0-16,0 0 0,0 1 15,21-1-15,0 0 0,0-21 0,0 21 16,1-21-16,20 0 0,-21 0 0,21 0 15,1 0-15,-1 0 0,-21 0 16,22-21-16,-1 21 0,-21-21 0,21 0 16,-20-1-16,20 1 15,0-21-15,-21 21 0,1-22 16,-22 22-16,0-21 0,0 21 0,0-22 16,0 22-16,0 0 0,0 0 15,-22 21-15,1 0 16,0 0-16,0 21 0,0 0 15,21 0-15,0 1 0,0-1 0,0 21 16,0-21-16,0 0 0,0 1 16,0-1-16,0 0 0,21 0 15,0 0-15,-21 0 0,21 1 0,0-1 16,1-21-16,-22 21 0,21-21 16,0 0-16,0 0 0,0 0 15,0 0-15,1 0 0,20 0 16,-21 0-16,0 0 0,0-21 0,1 0 15,20 21-15,-21-22 0,0 1 0,0 0 16,22 0-16,-22 0 0,-21 0 16,21-1-16,-21 1 0,21 0 0,-21 0 15,0 0-15,-21 21 16,0 0 0,21 21-16,-21 0 0,0 0 0,21 0 15,-22 1-15,22-1 16,-21 0-16,21 0 0,0 0 0,0 0 15,0 1-15,0-1 16,21 0-16,1-21 16,20 0-16,-21 21 0,21-21 0,1 0 15,-22 0-15,21 0 0,1 0 16,-1 0-16,-21 0 0,21-21 0,-20 0 16,20 0-16,-21 21 0,0-22 15,0 1-15,1-21 0,-1 21 0,-21 0 16,0-22-16,0 22 0,21 0 0,-21 0 15,0 0-15,0-1 0,0 1 16,0 42 15,-21-21-31,21 22 0,0-1 0,-21 0 16,-1 21-16,1-21 0,0 22 0,0-22 16,21 21-16,-21 1 0,21-1 15,-21 21-15,21-20 0,0 20 0,0 1 16,0-22-16,0 22 0,0-1 15,0 1-15,0-1 0,0 1 0,21 20 16,0-20-16,0 84 0,0-63 16,-21-22-16,0 22 0,21-1 15,-21-20-15,0-1 0,0 1 16,0-22-16,-21 22 0,0-22 0,-21 22 16,-1-43-16,1 0 0,0-21 15,-1 0-15,22 0 0,-21 0 16,0-21-16,20 0 0,1-1 0,0-20 15,0 21-15,21-21 0,-21-22 0,0 22 16,21-22-16,0-20 0,-22 20 16,22-21-16,0 1 0,0 20 0,0-20 15,22-1-15,-1 0 0,0 22 0,0-22 16,0 0-16,22 22 0,-22-1 16,0 1-16,0-1 0,0 22 0,0-21 15,1 20-15,-1 1 0,-21 0 16,0-1-16,21 1 0,0 21 0</inkml:trace>
  <inkml:trace contextRef="#ctx0" brushRef="#br0" timeOffset="39693.73">17822 5249 0,'0'0'0,"21"0"0,106-42 32,-105 21-32,-22 0 0,0 0 0,0-1 15,0 1-15,0 0 0,0-21 16,0 21-16,0-22 0,0 1 16,0 0-16,-22 20 0,1-20 0,0 21 15,0 0-15,0 21 0,0 0 16,-22 0-16,22 0 0,0 21 0,-21-21 15,20 42-15,-20-21 0,0 22 16,21-1-16,-1 0 0,-20 1 0,21-1 16,0 0-16,0 1 0,21-1 0,0-21 15,0 22-15,0-22 0,0 0 16,0 0-16,0 0 0,21 0 0,0-21 16,0 0-16,0 0 0,22 0 15,-22 0-15,21 0 0,-21 0 0,22-21 16,-22 21-16,21-21 0,-21 0 15,0 0-15,22 0 0,-22-22 16,0 22-16,0-21 0,0-1 0,1 1 16,-22 0-16,0-1 0,0 1 15,21 0-15,-21-1 0,0 1 16,0 21-16,0 0 0,0 0 0,0 42 16,0 0-1,0 0-15,0 0 0,-21 64 16,21-43-16,0 1 0,0-1 15,0-21-15,0 21 0,0 1 16,0-22-16,0 21 0,0-21 0,0 22 16,21-43-16,0 21 0,0-21 15,0 0 1,0 0-16,1 0 0,-1-21 16,0 21-16,21-21 0,-21-1 15,1 1-15,20-21 0,-21 21 0</inkml:trace>
  <inkml:trace contextRef="#ctx0" brushRef="#br0" timeOffset="39940.62">18605 4678 0,'0'0'0,"0"-42"0,0 20 0,0 1 15,0 0-15,0 0 0,0 42 32,0 0-32,-21 22 15,0-22-15,21 21 0,-21 0 0,21 22 16,-21-22-16,0 22 0,21-22 15,-22 0-15,1 1 0,0-1 0,21 0 16,-21 1-16,21-1 0,-21-21 16,21 0-16,0 1 0,0-1 0,0 0 15,21-21-15,0 0 16,0 0-16,22 0 0,-22 0 16,21-21-16,-21 0 0,22 21 0,-22-22 15,21 1-15,-21-21 0</inkml:trace>
  <inkml:trace contextRef="#ctx0" brushRef="#br0" timeOffset="40752.67">18944 4995 0,'-106'106'0,"212"-212"0,-85 85 16,0-21-16,1 21 0,-1 0 0,0-1 16,-21 1-16,-21 21 15,0 0 1,-1 21-16,1 1 0,-21-1 0,21-21 16,-22 42-16,1-21 0,21 0 15,0 1-15,0-1 0,-1 0 16,22 0-16,0 0 0,0 0 15,22-21-15,-1 22 0,0-22 0,21 21 16,-21 0-16,22-21 0,-22 21 16,0-21-16,21 21 0,-20-21 15,-1 21-15,0-21 0,-21 22 16,21-22-16,-21 21 16,-21-21-1,0 0 1,0 0-16,-1 0 0,22-21 0,-21 21 15,0-22-15,0 22 0,0-21 16,21 0-16,-21 21 0,21-21 0,-22 21 16,22 21 15,0 0-31,22 0 16,-1 1-1,0-22-15,-21 21 0,21 0 0,0-21 16,0 0-16,1 21 0,20-21 15,-21 0-15,0 0 0,22 0 16,-1 0-16,0 0 0,1 0 0,20 0 16,-21-21-16,1 21 0,20-21 15,-20 0-15,-22-1 0,21 1 0,0 0 16,-20 0-16,20 0 0,-21-22 16,0 1-16,-21 0 0,0 21 15,0-22-15,0 22 0,-21 21 31,0 21-31,0-21 0,0 21 16,-1 22-16,1-22 0,21 0 16,0 21-16,-21-20 0,21-1 0,0 21 15,0-21-15,0 0 0,0 1 0,0-1 16,21 0-16,-21 0 0,21-21 16,1 21-16,20-21 0,-21 0 0,21 0 15,1 0-15,-1 0 0,22 0 16,-22 0-16,0 0 0,1 0 0,-22-21 15,21 21-15,0-21 0,-20 0 0,-1 0 16,0-22-16,0 22 16,0-21-16,-21 21 0,21-22 0,-21 1 15,0 0-15,0-22 0,-21 22 16,-21-22-16,21 43 0,0 0 16,-22 0-16,22 21 0,-21 0 15,-1 0-15,1 21 0,0 0 0,21 21 16,-22-20-16,22 20 0,-21 0 0,21 1 15,-1-22-15,1 21 16,0 0-16,21-20 0,-42 41 0,21-42 16,-1 0-16,1 1 15</inkml:trace>
  <inkml:trace contextRef="#ctx0" brushRef="#br0" timeOffset="41548.71">1291 7281 0,'0'0'0,"0"-21"0,0 0 15,0-21-15,0 21 0,0-22 16,0 22-16,0-21 0,0 21 15,0-1-15,0 1 0,0 0 0,-21 21 16,0 0-16,21 21 16,0 0-16,0 22 15,0 20-15,0 1 0,0 20 16,0 1-16,21 0 0,0-1 16,-21 1-16,0 0 0,0-1 0,0 1 15,0 0-15,0-1 0,0-20 16,-21 21-16,0-22 0,21 1 0,-21-1 15,-1 1-15,22-22 16,-21-21-16,21 21 0,0-20 0,0-44 31,0 1-31,0-21 16,0 21-16,0-22 0,0-20 16,0 21-16,0-22 0,0-21 0</inkml:trace>
  <inkml:trace contextRef="#ctx0" brushRef="#br0" timeOffset="41864.54">1016 7430 0,'0'0'0,"0"-64"0,-42-148 31,42 170-31,0 21 0,21-21 16,0 20-16,21 1 0,-21 0 16,22 0-16,20 0 0,-20 0 15,20 21-15,1 0 0,-1 0 0,1 21 16,-1 21-16,1-21 0,-22 22 15,0-1-15,-21 0 0,1 1 0,-22 20 16,0-21-16,0 22 0,-43-22 16,22 1-16,-21-1 0,-1-21 0,1 21 15,0-20-15,-1-1 0,1 0 16,0 0-16,-1 0 0,22-21 16,0 0-16,0 0 0,0 0 15,21-21-15,0 0 0,21 0 16,0 0-16,0-1 15,0 1-15,22-21 0,-22 21 0,21 0 16,1-22-16,-22 22 0,21 0 16</inkml:trace>
  <inkml:trace contextRef="#ctx0" brushRef="#br0" timeOffset="42268.69">1820 7260 0,'0'0'0,"-21"0"15,21-21-15,0 0 16,0 0-16,0 0 0,0-1 16,0 1-16,0 0 0,0 0 0,21 0 15,0 0-15,1-1 16,20 22-16,-21 0 0,0 0 0,22 0 16,-22 0-16,21 0 0,0 22 15,-20-1-15,20 0 0,-21 21 0,0-21 16,0 22-16,-21-1 0,0-21 15,0 22-15,0-1 0,0-21 16,0 0-16,0 22 0,-21-22 16,21 0-16,-21-21 0,0 0 15,21-21 1,0 0 0,0-1-16,0-20 0,0 21 15,0-21-15,0 20 0,0-20 0,0 21 16,0-21-16,0 20 0,21-20 15,0 21-15,0 0 0,1 0 0,20-1 16,-21 1-16,21 0 0,-20 21 16,20-21-16,0 21 0,1-21 15,-1 21-15,0 0 0,-21-21 0</inkml:trace>
  <inkml:trace contextRef="#ctx0" brushRef="#br0" timeOffset="43280.62">2752 6922 0,'42'0'0,"-148"0"0,170 0 0,-1 0 0,-63 21 31,0 0-31,0 0 15,-21 0-15,21 0 0,-21 1 0,21-1 16,-21 21-16,-1-21 0,22 22 16,0-22-16,0 21 0,-21 0 0,21-20 15,0 20-15,0-21 0,0 21 16,0 1-16,0-22 0,21-21 16,1 0-16,-1 21 0,0-21 0,0 0 15,0 0-15,0 0 0,22-21 16,-1-21-16,-21 20 0,0 1 15,1 0-15,20 0 16,-21-21-16,0-1 0,0 22 0,-21-21 16,0 21-16,0-22 0,0 1 15,0 21-15,0-22 0,-21 22 0,0-21 16,0 21-16,0 0 0,0-1 16,-22 1-16,22 21 0,-21 0 0,21 0 15,-22 21-15,22 1 0,0-1 0,-21 0 16,20 21-16,1-21 0,0 22 15,21-1-15,0 22 0,0-22 0,0 0 16,0 1-16,0-1 16,0 0-16,21-21 0,0 1 0,22-1 0,-22 0 15,21-21-15,-21 0 16,64 0-16,-43-21 0,1 0 16,-22-1-16,21 1 0,1 0 15,-22 0-15,21-21 0,0-1 0,-20 22 16,20-21-16,-21-1 0,0 22 0,0-21 15,-21 21-15,0-22 0,0 22 16,0 0-16,0-21 0,0 21 16,0 42 15,-21 0-31,21 0 0,0 0 16,0 22-16,0-22 0,0 0 0,0 21 15,0-21-15,0 22 0,0-22 16,0 21-16,0-21 0,0 1 15,21-1-15,-21 0 0,22 0 0,-1-21 16,0 0-16,0 0 0,21 0 16,-20 0-16,-1 0 0,21-21 0,-21 0 15,22 21-15,-22-43 0,21 22 0,-21 0 16,0 0-16,1-21 0,-1 20 16,21-41-16,-21 42 0,-21 0 15,0-1-15,0-20 0,0 21 16,0 0-16,0 42 31,0 0-31,0 0 16,0 0-16,0 1 0,0-1 0,0 21 15,0-21-15,0 0 0,0 1 16,0 20-16,0-21 0,21 0 0,1 0 16,-1 1-16,0-22 0,21 0 0,-21 21 15,1-21-15,-1 0 0,0 0 16,21 0-16,-21-21 0,1-1 0,-1 1 15,0 0-15,0 0 0,0 0 16,0 0-16,1-1 0,-1-20 0,-21 21 16,0 0-16,0 0 0,0-22 15,0 22-15,0 0 0,0 0 16,0 42 15,0 0-31,0 0 0,-21 0 16,21 1-16,0-1 0,0 0 0,-22 21 15,22-21-15,0 1 0,0-1 16,0 0-16,0 0 0,0-42 31,0 0-15,0 0-16</inkml:trace>
  <inkml:trace contextRef="#ctx0" brushRef="#br0" timeOffset="43443.71">4318 6816 0,'0'0'16,"0"-21"-16,-21 21 0,21-22 16,-21 22-16,-1 0 15,22 22 17,0-1-32,22-21 0,-1 0 15,0 21-15,0-21 0,21 0 0,1 21 16</inkml:trace>
  <inkml:trace contextRef="#ctx0" brushRef="#br0" timeOffset="44380.18">5143 6964 0,'0'0'0,"22"-64"31,-22 43-31,0 0 0,-22 21 16,1-21-16,0 0 0,0 0 0,0-1 15,0 1-15,-1 21 0,1 0 0,0-21 16,0 21-16,-21 0 0,20 0 16,1 21-16,0-21 0,0 21 15,0 1-15,0-1 0,21 21 0,0-21 16,-22 0-16,22 22 0,-21-22 16,21 21-16,0-21 0,0 22 0,0-22 15,0 0-15,0 0 0,21 0 16,1 1-16,-22-1 0,21 0 0,0-21 15,0 0-15,0 0 0,0 0 0,1 0 16,20-21-16,-21 21 0,0-21 16,0-1-16,1 1 0,20 0 15,-21 0-15,0 0 0,0-22 0,1 22 16,-1-21-16,-21 21 0,0-22 16,21 1-16,-21 0 0,0-1 0,0 1 15,0 0-15,0-22 0,0 22 16,0 0-16,0-1 0,0 22 0,0-21 15,0 21-15,-21 21 16,21 21 0,-21 0-16,21 21 0,0 1 15,0-1-15,0 0 0,0 1 0,0-1 16,0 0-16,0 22 0,0-22 0,0-21 16,0 22-16,0-1 0,21-21 15,-21 21-15,21-20 0,-21-1 0,21 0 16,0 0-16,0 0 15,1-21-15,-1 0 0,0 0 0,0 0 0,0 0 16,0 0-16,22 0 0,-22-21 16,21 21-16,-21-21 0,1 0 15,20 0-15,-21 21 0,0-22 0,0 1 16,1 0-16,-1 0 0,0-21 16,0 20-16,-21 1 0,0 0 0,0 0 15,0 0-15,0 0 0,0-1 0,-21 22 16,0 0-1,0 0-15,-1 22 0,1-1 0,0 0 16,0 0-16,21 0 0,-21 0 0,21 22 16,0-22-16,0 0 15,0 0-15,0 0 0,0 1 0,0-1 16,21 0-16,0 0 0,0-21 0,0 21 16,1-21-16,-1 0 0,21 0 15,0 0-15,1 0 0,-22 0 0,21 0 16,22 0-16,-43-21 0,21 0 15,-21 21-15,1-21 0,-1 0 16,0-1-16,-21 1 0,21 0 0,-21 0 16,21 0-16,-21 0 0,0-1 15,0 1-15,0 42 32,0 1-32,0-1 15,0 0-15,0 0 0,0 0 16,0 0-16,-21 1 0,0-1 0,21 0 15,-21-21-15,21 21 0,0 0 16,-21-21-16,-1 0 16</inkml:trace>
  <inkml:trace contextRef="#ctx0" brushRef="#br0" timeOffset="47273.69">7959 7049 0,'21'0'16,"0"0"-16,0 0 16,-21-22-16,21 22 0,0 0 15,1 0-15,-22-21 0,21 0 0,0 21 16,0-21-16,0 21 0,0-21 15,1 0-15,-1-1 0,-21 1 16,21 0-16,-21 0 0,0 0 0,0 0 16,0-1-16,0-20 15,-21 21-15,0 0 0,-1-22 0,1 22 0,0 0 16,0-21-16,-21 42 0,20-21 16,-20 21-16,21 0 0,-21 0 15,20 0-15,-20 0 0,21 21 0,-21 0 16,20 21-16,1-21 0,0 22 15,0-1-15,0 0 0,21 1 0,0-1 16,0 0-16,0 1 0,0-22 16,0 21-16,0-21 0,0 22 0,0-22 15,0 0-15,0 0 0,0 0 16,21-21-16,0 0 0,0 0 0,0 0 16,1 0-16,20 0 0,-21 0 0,21-21 15,-20 0-15,20 21 0,-21-21 16,21 0-16,-20 0 0,-1-1 0,0 1 15,21-42-15,-21 42 16,1-22-16,-22 22 0,21-21 16,-21-1-16,0 22 0,0-42 15,0 42-15,21-1 0,-21 1 16,0 42 15,0 1-31,21-1 0,-21 0 0,0 21 16,0-21-16,0 1 0,0 20 0,0-21 15,21 21-15,-21-20 0,21-1 16,-21 0-16,0 0 0,0 0 0,22 22 16,-1-43-16,-21 21 0,0 0 15,21-21 1,0 0-16,0 0 0,0 0 0,1 0 16,20-21-16,-21 0 15,0 21-15,0-22 0,1 1 0,-1 0 16,0 0-16,0 0 0,0-22 0,0 22 15,1-21-15,-1 0 0,0-1 16,-21 1-16,0 0 0,21-1 0,-21-20 16,21 20-16,-21 1 0,21 0 15,-21-1-15,0 22 0,0-21 16,0 21-16,0 42 31,0 21-31,0-21 0,0 22 16,-21-1-16,21 22 0,0-22 15,0 21-15,0-20 0,0 20 0,-21-20 16,21-1-16,-21 0 0,21 1 0,0-1 16,0-21-16,0 21 0,0-20 15,-21-1-15,21 0 0,0 0 0,0 0 16,0-42 15,0 0-31,0 0 0,0-22 16,0 22-16,21 0 15,-21 0-15,21 0 0,0-22 0,0 22 16,1 0-16,-1 0 0,0 0 0,0 0 16,21 21-16,-20 0 0,20 0 15,-21 0-15,0 0 0,22 0 0,-22 21 16,21 0-16,-21 0 0,0 0 16,1-21-16,-22 21 0,0 1 0,0-1 15,0 0-15,0 0 0,0 0 0,0 0 16,-43 1-16,1-1 15,21 0-15,0-21 0,-1 0 16,1 0-16,0 0 0,0 0 0,0 0 0,0 0 16,-1 0-16,1-21 15,0 21-15,21-21 0,0-1 0,-21 1 16,0 21-16,21-21 0,0 0 0,0 0 16,0 42 15,0 0-31,0 0 15,0 0-15,0 1 0,21-22 16,0 21-16,0 0 0,0-21 0,1 21 16,-1-21-16,0 0 15,21 21-15,-21-21 0,22 0 0,-22 0 16,21 0-16,-21 0 0,1 0 0,20-21 16,-21 21-16,21-21 0,-20 21 15,20-21-15,-21 0 0,0-1 0,0 1 16,1 0-16,-1-21 0,0 21 0,0-1 15,0-20-15,-21 21 0,0-21 16,21 20-16,-21 1 0,0 0 0,0 0 16,-21 42 15,21 0-31,0 0 0,0 1 0,-21-1 16,21 0-16,0 21 0,0-21 15,-21 1-15,21-1 0,0 0 0,0 0 16,0 0-16,0 0 0,21 1 15,0-1-15,0-21 0,-21 21 0,22-21 16,-1 0-16,21 0 0,-21 0 16,22 0-16,-22 0 0,21 0 0,0-21 15,1 0-15,-22 21 0,21-22 16,1 1-16,-1 0 0,21-42 16,-41 20-16,20 22 0,-21-21 0,0-1 15,0-20-15,1 21 0,-22-1 16,0-20-16,0 20 0,0 1 0,0 0 15,0-1-15,0 1 0,0 21 16,0 0-16,0 42 16,0 0-16,0 21 15,-22 1-15,22-1 16,-21 0-16,21 1 0,-21-1 0,21 0 16,0 1-16,-21-1 0,0 0 0,21 1 15,0-1-15,0-21 0,0 0 16,0 1-16,0-1 0,0 0 0,0 0 15,21-21-15,0 21 16,0-21-16,0 0 0,1 0 16,-1 0-16,21-21 0,-21 21 0,0-21 15,1 0-15,-1 0 0,0-1 16,0 1-16,21-21 16,-20 0-16,-1 20 0,-21-20 0,0 21 15,21 0-15,-21 0 0,0 42 31,0 0-15,-21 0-16,21 0 0,-21 0 0,21 22 16,0-22-16,0 0 0,0 0 0,0 0 15,0 1-15,0-1 0,0 0 16,0 0-16,21 0 0,-21 0 16,21-21-16,0 0 0,21 0 0,-20 0 15,-1 0-15,0 0 0,21 0 16,22 0-16,-22-21 0,0 0 15,-20 0-15,20 0 0,0 0 16,-21-1-16,22-20 0,-22 0 16,21-1-16,1-41 0,-22 41 15,0-20-15,0 21 0,-21-1 16,0-20-16,0 20 0,0 22 16,0-21-16,0 21 0,0 0 0,0-1 15,-21 22 1,0 22-16,21-1 15,0 0-15,-21 21 0,21 1 16,-22-1-16,22 0 0,-21 22 0,21-22 16,0 0-16,0 1 0,0-1 15,-21 0-15,21-20 0,0 20 16,0-21-16,0 0 0,0 22 0,0-22 16,21 0-16,0-21 0,1 0 15,20 0-15,-21 0 16,0 0-16,0 0 0,22 0 0,-22 0 15,21 0-15,-21-21 0,1 0 0,20-1 16,-21 1-16,0 0 16,0 0-16,1-21 0,20-1 0,-42 22 15,0 0-15,21 0 16,-21 42 0,0 0-1,0 0-15,-21 0 0,21 1 16,-21-1-16,21 0 0,0 0 0,0 21 15,0-20-15,0-1 16,0 0-16,0 0 16,21-21-16,0 0 0,0 0 0,0 0 15,1 0-15,-1 0 0,21 0 16,-21-21-16,22 0 0,-22 21 0,0-21 16,21-1-16,-21-20 0,1 21 0,-1 0 15,0-22-15,0 1 0,0 21 16,-21-21-16,0-1 0,21 22 0,-21-21 15,0 21-15,0-1 16,0 44 0,-21-22-1,21 21-15,0 0 0,-21 21 16,21-21-16,-21 1 0,21 20 0,-21-21 16,0 21-16,21-20 0,0 20 15,0-21-15,0 21 0,0 1 0,0-1 16,0 0-16,0 1 0,0 63 15,21-43-15,0 1 0,-21-22 0,21 21 16,0 1-16,-21-1 0,0-20 16,21 20-16,-21-20 0,22 20 0,-22 1 15,0-22-15,0 21 0,0-20 16,0-1-16,-22 0 0,1 1 0,-21-1 16,21-21-16,0 22 0,-1-22 15,-20 0-15,21 0 0,0-21 0,0 21 16,-1-21-16,1 0 0,0 0 15,0 0-15,0-21 0,21 0 16,-21 0-16,-1 0 0,22-1 16,0 1-16,0-21 0,-21 21 0,21-22 15,-21 1-15,0-21 0,21 20 16,0-20-16</inkml:trace>
  <inkml:trace contextRef="#ctx0" brushRef="#br0" timeOffset="47544.03">10858 6541 0,'0'0'0,"22"0"16,-1 0-1,0 0-15,0 0 0,21-22 0,-20 22 16,20 0-16,0 0 0,1-21 0,-1 0 15,0 21-15,1 0 16,20-21-16,-21 21 0,-20 0 0,20 0 16,0-21-16,-21 21 0,1 0 15,-1 0-15,-21-21 16,-21-1 0,-1 22-16</inkml:trace>
  <inkml:trace contextRef="#ctx0" brushRef="#br0" timeOffset="47753.08">10753 6392 0,'-22'0'0,"44"0"0,-65 0 16,22 0-16,0 22 0,0-22 16,0 0-1,21-22 32,-22 1-47,1 21 16,0-21-16,0 0 0</inkml:trace>
  <inkml:trace contextRef="#ctx0" brushRef="#br0" timeOffset="47920.6">9991 6329 0,'-43'21'32,"64"-21"-1,1 0-15,-1 0-16,0 0 0</inkml:trace>
  <inkml:trace contextRef="#ctx0" brushRef="#br0" timeOffset="48376.19">13525 6160 0,'-21'-22'0,"21"-62"31,0 105-16,0 0-15,0 0 16,0 22-16,0-22 0,0 21 0,0 22 16,0-22-16,-21 21 15,21 1-15,0-1 0,0-20 0,0 20 0,-21-20 16,21-1-16,0 0 0,-21-21 16,21 1-16,0-1 0,0 0 15,0 0-15,0-42 31,0 0-31,0 0 16,0-1-16,0 1 0,0 0 0,0 0 16,-21-21-16,-1 20 0</inkml:trace>
  <inkml:trace contextRef="#ctx0" brushRef="#br0" timeOffset="48820.53">13208 6477 0,'-21'0'0,"42"0"0,-63 0 0,42-21 0,-22 21 15,44 0 1,-1 0-16,0 0 15,21 0-15,-21 0 0,22 0 0,-1 0 16,0 0-16,22 0 16,-22-21-16,1 0 0,20 21 15,-21-22-15,1 1 0,-1 0 0,-21 21 16,22-21-16,-22 21 0,-21 21 31,-21 0-31,-1 0 16,1 22-16,0-22 0,0 21 0,0 1 15,21-22-15,-21 21 0,21 0 16,0-20-16,0-1 0,0 21 0,0-21 16,0 0-16,0 1 0,21-22 15,0 21-15,0-21 0,0 0 0,0 0 16,22 0-16,-22 0 0,21 0 16,-21-21-16,22-1 0,-1 1 15,0 0-15,-20 0 0,20-21 0,0 20 16,-21-20-16,1 0 0,-22-1 0,0 1 15,0 0-15,0-1 0,0 1 16,-22 21-16,1-21 0,-21 20 0,21 1 16,0 21-16,-22 0 0,22 0 15,0 0-15,-21 0 0,20 0 16,1 21-16,0 1 0,0 20 16,21-21-16,0 21 0,0-20 15,0 20-15,0-21 0,0 0 0,42 0 16,-21 1-16</inkml:trace>
  <inkml:trace contextRef="#ctx0" brushRef="#br0" timeOffset="49456.66">15790 6244 0,'0'-42'16,"0"21"0,21 21-1,1 21-15,-1 0 16,0 0-16,0 22 0,0-22 15,0 21-15,1 0 0,-22 22 0,21-22 16,-21 1-16,0-1 0,0 0 0,0 1 16,0-1-16,0-21 0,0 21 15,0-20-15,0-1 0,0 0 16,0 0-16,-21-21 16,21-21-1,0 0-15,0 0 16,21-1-16,0 1 0,-21-21 15,21 0-15,0-1 0,0 1 0,1-64 16,20 64-16,-21-1 16,0 1-16,0 0 0,1-1 0,-1 22 15,21 0-15,-21 0 0,0 0 0,1 0 16,20 21-16,-21 0 0,0 0 16,0 0-16,-21 21 0,22 0 0,-1-21 15,-21 21-15,0 0 0,21 22 16,0 20-16,0-42 0</inkml:trace>
  <inkml:trace contextRef="#ctx0" brushRef="#br0" timeOffset="50416.68">16806 6668 0,'21'0'0,"-42"0"0,64 0 0,-22 0 16,-21-22-16,21 1 0,0 21 15,0-21-15,-21 0 0,0 0 0,21-22 16,-21 22-16,0 0 0,0-21 0,0 21 15,0-22-15,0 22 0,0-21 16,-21 21-16,0-1 0,21 1 0,-21 21 16,0 0-16,0 0 0,-1 0 0,1 0 15,0 0-15,0 21 16,-21 43-16,20-22 0,-20 1 16,21-1-16,0 0 0,0 1 15,-1 62-15,22-83 0,0 20 16,0-21-16,0 21 0,0-20 0,0-1 15,22 0-15,-1-21 16,0 0-16,21 0 0,1 0 16,-22-21-16,0 21 15,0-21-15,0-1 0,43-41 16,-43 42-16,0 0 0,0-22 0,0 1 16,1 0-16,-22-1 0,0 1 15,21 0-15,-21 20 0,0-20 0,0 21 16,0 0-16,0 0 0,0-1 15,0 44 1,0 20-16,-21-21 16,21 21-16,0-20 0,0 20 15,0 0-15,0 1 0,0-1 0,0 0 16,0-21-16,0 22 16,0-22-16,0 0 0,0 21 0,21-42 0,0 22 15,-21-1-15,21-21 0,0 0 0,22 0 16,-22 0-16,0 0 15,21 0-15,-21-21 0,22 21 0,-22-22 16,21 1-16,22-21 0,-22 0 16,-21-1-16,0 22 0,22-21 15,-22-22-15,0 22 0,0 0 0,0-1 16,1 1-16,-1 0 0,-21-1 16,0 1-16,21 21 0,-21 0 15,21-22-15,-21 22 0,0 42 16,0 22-1,0-22-15,0 0 0,0 21 16,0 1-16,0-22 0,0 21 16,0 0-16,0 1 0,0-1 15,0-21-15,0 22 0,0-22 16,0 21-16,21-21 0,0-21 0,1 21 16,-22 1-16,21-22 0,0 0 0,0 0 15,0 0-15,0 0 0,1 0 16,-1-22-16,21 1 0,-21 0 0,0 0 15,1 0-15,-22-22 0,21 22 16,0-21-16,0 21 0,0-22 0,-21 22 16,0 0-16,0 0 0,21 0 0,-21 42 31,0 0-31,-21 0 16,21 22-16,0-22 15,0 21-15,0-21 0,-21 0 0,21 22 16,0-22-16,0 0 0,0 0 0,0 0 15,0 1-15,0-1 0,0 0 16,21-21 15,-21-21-31,0 0 0,21 21 16,1-43-16,-22 22 0,21 0 0,-21 0 16,21-22-16</inkml:trace>
  <inkml:trace contextRef="#ctx0" brushRef="#br0" timeOffset="50575.93">18309 6223 0,'-42'0'16,"21"0"-1,-1 0 1,1 0-16,21 21 31,21-21-15,1 0-16,-1 21 0</inkml:trace>
  <inkml:trace contextRef="#ctx0" brushRef="#br0" timeOffset="52020.59">18902 6541 0,'0'0'0,"42"0"0,-21 0 16,0 0-16,1 0 0,-22-22 0,21 22 15,0-42-15,0 21 16,-21 0-16,0 0 0,0-1 0,0 1 15,0 0-15,0 0 0,0 0 0,0 0 16,0-1-16,-21 1 0,0 21 16,0 0-16,-22 0 0,22 0 15,0 0-15,-21 0 16,-1 0-16,22 21 0,-21 1 0,-1-1 16,1 21-16,0-21 0,21 22 0,-22-1 15,22 0-15,0-21 0,21 22 16,0-1-16,0-21 0,0 22 0,0-22 15,0 0-15,0 0 0,21 0 16,0 0-16,0-21 0,22 0 0,-22 0 16,21 0-16,-21 0 0,22 0 0,-1-21 15,-21 0-15,22 0 0,-22 0 16,21 0-16,-21-22 0,22 22 0,-22-21 16,0-1-16,0 1 0,0-64 15,0 64-15,-21 0 16,22-1-16,-1 1 0,-21-22 0,0 22 0,0 0 15,0 21-15,0-22 16,21 22-16,-21 0 0,0 42 31,-21 0-31,21 22 0,-21-22 16,21 21-16,0-21 0,0 22 0,0-1 16,0 0-16,0 1 0,0-1 15,0 0-15,0 1 0,0-1 0,0 0 16,21-21-16,0 22 0,-21-22 15,42 0-15,-21 0 0,1 0 0,20 1 16,0-22-16,1 0 0,-1 0 16,0 0-16,1 0 0,20 0 0,-21-22 15,1 22-15,-1-21 0,-21 0 16,22 0-16,-1 0 0,-21 0 16,0-22-16,22 22 0,-22-21 0,-21-1 15,0 22-15,21-21 0,-21 21 0,0-22 16,0 22-16,0 0 0,-21 0 15,0 21-15,-1 0 0,-20 0 0,21 0 16,-21 0-16,-1 21 0,22 0 16,-21 0-16,-1 1 0,22-1 0,0 21 15,0 0-15,0 1 0,0-22 16,21 21-16,0 1 0,0-22 16,0 0-16,0 21 0,0-21 0,21 1 15,0-22-15,0 21 0,0-21 16,22 0-16,-22 0 0,0 0 0,21 0 15,-21 0-15,1-21 0,-1-1 0,21 1 16,-21 0-16,0 0 0,-21 0 16,22-22-16,-1 22 0,-21-21 0,21 0 15,-21 20-15,0-20 0,0 21 16,0 0-16,0 0 0,0-1 16,0 1-16,0 42 15,-21-21-15,21 22 16,-21-1-16,21 21 0,-22-21 0,22 0 15,0 22-15,0-22 16,0 21-16,0-21 0,0 1 0,0 20 16,22-21-16,-1 0 0,0 0 15,0-21-15,0 0 0,0 0 16,22 0-16,-22 0 0,0 0 16,21 0-16,-20 0 0,-1 0 0,21-21 15,-21 0-15,0 0 0,22-43 16,-1 22-16,-21 0 0,0 21 15,1-22-15,-1 1 0,0 0 16,0-1-16,0 1 0,-21 0 0,21-1 16,-21 1-16,22 21 0,-22 0 0,0-1 15,0 1-15,-22 21 16,1 21 0,0-21-16,21 43 0,-21-22 0,0 0 15,0 21-15,21-20 0,0 20 16,0 0-16,-22 1 0,22-22 0,-21 21 15,21 0-15,0 1 0,0-1 0,0-21 16,0 22-16,0-22 0,0 0 16,0 0-16,21 0 0,1 0 0,-1 1 15,0-22-15,21 0 0,-21 0 16,22 0-16,-22 0 0,21 0 16,1 0-16,-1 0 0,0-22 0,1 22 15,-1-21-15,-21 0 0,21 0 16,-20-21-16,-1 20 0,0 1 0,0-21 15,0 0-15,-21 20 0,0 1 16,0 0-16,0 0 0,0 0 0,-21 21 16,0 21-16,0 0 15,0 0-15,-1 0 0,22 22 16,-21-22-16,21 0 0,-21 21 16,21-20-16,0-1 0,0 0 0,0 0 15,0 0-15,0 0 0,21-21 16,0 22-16,1-22 0,-1 0 0,0 0 15,0 0-15,0 0 0,0 0 16,22 0-16,-22-22 0,0 22 0,0-21 16,0 0-16,1 0 0,-1 0 15,0 0-15,-21-1 0,0 1 0,21 0 16</inkml:trace>
  <inkml:trace contextRef="#ctx0" brushRef="#br0" timeOffset="52233.23">20278 6244 0,'0'0'0,"-43"0"0,22 0 0,21 21 0,-21-21 16,42 0 0,0 0-1,22 0-15,-22 0 0,0 0 16,0 0-16,0 0 0,22-21 15,-22 21-15,21 0 0,-21-21 0,22 21 16,-22 0-16,21-21 0</inkml:trace>
  <inkml:trace contextRef="#ctx0" brushRef="#br0" timeOffset="53448.56">22394 6604 0,'21'0'47,"1"0"-47,-1 0 15,0-21-15,0 0 0,21 0 0,-20-1 16,-1 1-16,21 0 0,-21 0 16,22-21-16,-22 20 0,21-20 0,-21 21 15,22-21-15,-22-1 0,0 1 16,0 21-16,0-22 0,-21-41 15,0 41-15,21 1 0,-21 21 0,0 0 16,0 0-16,0-1 0,-21 22 16,0 0-1,0 22-15,0 20 0,0-21 16,-1 21-16,1 1 0,0-1 0,0 0 16,0 1-16,0-1 0,-1 0 0,1 1 15,21 20-15,0-20 0,0-1 16,0 0-16,0-21 0,0 22 0,0-22 15,0 0-15,21 0 0,1 0 16,-1 1-16,21-22 0,-21 0 0,22 0 16,-1 0-16,0 0 0,1 0 15,-1-22-15,0 22 0,-21-21 0,22-21 16,-1 21-16,-21 0 0,22-22 16,-22 1-16,0 0 0,0-1 15,0 1-15,-21 0 0,21-1 0,-21 1 16,22 0-16,-22-1 0,0 22 15,0-21-15,0 21 0,0-1 0,0 1 16,0 0-16,0 42 16,0 0-16,0 1 15,0 20-15,-22-21 0,22 21 0,-21 1 16,0-22-16,21 21 0,-21 1 16,21-1-16,0-21 0,-21 21 0,0 1 15,21-22-15,0 0 0,0 0 16,-22 0-16,22 1 0,0-1 15,0-42 17,22-1-32,-1 1 0,-21 0 15,21 0-15,0 0 16,0-22-16,0 22 0,1 0 0,-1 0 0,0-21 16,0 42-16,0-43 15,0 43-15,-21 21 16,0 1-1,0 20-15,0-21 0,0 0 16,0 22-16,0-22 0,22 0 0,-22 21 16,21-21-16,0 1 15,-21-1-15,21 0 0,0 0 0,0 0 16,1-21-16,20 21 0,-21-21 0,21 0 16,1 0-16,-1 0 0,0 0 15,1 0-15,-1 0 0,0-21 0,-20 21 16,20-21-16,0 0 0,-21 0 15,22 0-15,-22-1 0,0-20 0,0 21 16,0-21-16,-21-1 0,22 22 16,-22-21-16,0-1 0,0 22 15,0 0-15,-22 21 16,1 0-16,0 0 0,0 0 16,0 21-16,0 0 0,-1 1 0,22-1 15,-21 0-15,21 21 0,-21-21 16,21 22-16,0-22 0,0 42 15,0-41-15,0-1 0,21 0 16,0-21-16,1 21 0,-1-21 0,0 0 16,0 0-16,0 0 0,0 0 0,1 0 15,-1 0-15,0 0 0,0 0 16,0-21-16,0 0 0,1 21 0,-1-21 16,-21-1-16,21 1 0,0 0 15,-21 0-15,0 0 0,0 0 16,0-1-16</inkml:trace>
  <inkml:trace contextRef="#ctx0" brushRef="#br0" timeOffset="53716.23">22585 6181 0,'-43'0'16,"86"0"-16,-128 0 0,43 21 15,21-21-15,-1 0 0,44 0 16,20 0 0,-21 0-16,21 0 15,22 0-15,-22 0 0,1-21 0,20 21 16,-21 0-16,1 0 0,-1 0 16,0 0-16,-20 0 0,-1 0 0,0 0 15,0 0-15,-42 0 31,0 0-31,0 21 0</inkml:trace>
  <inkml:trace contextRef="#ctx0" brushRef="#br0" timeOffset="55055.98">2032 8192 0,'0'0'0,"0"-22"16,0 44 31,0-1-32,0 21-15,0-21 0,0 22 16,0-1-16,0 0 0,0 1 0,0-1 15,0 0-15,0 1 0,0-22 16,0 21-16,0 0 0,0 1 0,0-1 16,0-21-16,0 0 15,-21 1-15,21-1 0,0 0 0,0 0 0,-21-21 32,21-21-32,0 0 15,0 0 1,0-1-16,0 1 0,0-21 0,0 21 15,0 0-15,0-22 0,21 22 16,0-21-16,-21-1 0,21 1 0,0 21 16,0-21-16,22 20 0,-22 1 15,0 0-15,21 0 0,1 21 0,-22 0 16,21 0-16,-21 21 0,22 0 16,-22 0-16,21 1 0,-21 20 0,1 0 15,-22-21-15,0 22 0,0-1 16,0-21-16,0 22 0,0-1 0,0-21 15,0 0-15,0 22 0,0-22 16,0 0-16,-22 0 16,22-42 15,0 0-31,0 0 16,0-22-16,22 22 0,-1 0 15,-21 0-15</inkml:trace>
  <inkml:trace contextRef="#ctx0" brushRef="#br0" timeOffset="55316.67">2730 8255 0,'0'0'0,"0"-42"0,0 21 15,0-22 1,22 43-16,-22 21 16,0 22-1,0-22-15,0 21 0,0-21 16,0 22-16,21-1 0,-21-21 0,0 22 15,0-1-15,0 0 0,0-21 16,0 22-16,0-1 0,0-21 0,0 22 16,0-22-16,0 0 0,0 0 15,0 0-15,0 0 0,0 1 16,21-22 0,0-22-16,0 1 0,0 0 15,1 0-15,-1 0 0,0 0 16</inkml:trace>
  <inkml:trace contextRef="#ctx0" brushRef="#br0" timeOffset="55556.7">3090 8276 0,'0'-42'0,"0"84"0,0-105 15,0 42-15,0-1 0,0 1 16,0 42 0,0 22-1,0-22-15,0 21 0,0 1 16,0-1-16,0 0 0,-21 1 0,21-1 0,0-21 15,-21 21-15,21 1 16,0-22-16,0 21 0,0-21 0,0 1 16,0-1-16,0 0 0,0 0 15,21-21-15,0 0 0,0 0 16,1 0-16,-1 0 0,0-21 16,0 0-16,0 21 0,0-21 0,1-1 15,-1 1-15</inkml:trace>
  <inkml:trace contextRef="#ctx0" brushRef="#br0" timeOffset="55864.77">3450 8467 0,'0'-21'0,"0"42"0,0-64 16,0 22-16,0 0 15,21 21-15,-21 21 16,0 0-16,0 1 16,0-1-16,0 0 0,0 21 0,0-21 15,0 22-15,-21-1 0,21 0 16,-21 22-16,21-22 0,0 22 0,0-1 15,0 1-15,0-1 0,0 1 16,0-1-16,0 1 0,0-22 0,0 22 16,0-1-16,0 1 0,0-22 15,0 21-15,0-20 0,0 20 0,0-20 16,0-22-16,0 21 0,0-21 16,0 0-16,0-42 31,0 0-31,21-21 0,-21-1 0,0 1 15,21 0-15,-21-1 0,21-20 0,-21 21 16,0-22-16,0 1 0,0-1 16</inkml:trace>
  <inkml:trace contextRef="#ctx0" brushRef="#br0" timeOffset="56129.43">3450 8594 0,'0'-43'0,"0"86"0,-21-128 0,21 64 15,0-21-15,0 20 0,0 1 0,0 0 16,0 0-16,0 0 0,0 0 15,21 21-15,0-22 0,22 22 16,-22 0-16,21 0 0,-21 0 0,22 22 16,-22-22-16,21 21 0,-21 21 15,0-21-15,1 0 0,-1 22 0,-21-22 16,21 0-16,-21 21 0,0-20 16,0-1-16,-21 21 0,0-21 0,-1 0 15,1 1-15,0-1 0,0-21 16,0 21-16,0-21 0,-22 0 0,22 0 15,0 0-15,0 0 0,0 0 0,-1 0 16,1-21-16,21 0 16,-21-1-16,21 1 0,0 0 15</inkml:trace>
  <inkml:trace contextRef="#ctx0" brushRef="#br0" timeOffset="56407.94">2476 8340 0,'0'0'0,"-21"0"0,0 0 0,21-21 15,21 21-15,22-22 16,-1 1-16,0 21 16,1-21-16,20 0 0,1 21 0,20-21 15,-20 0-15,-1-1 0,1 22 16,-1-21-16,-20 21 0,20 0 0,-21-21 15,1 21-15,-1 0 0,0 0 16,-20 0-16,-1 0 16</inkml:trace>
  <inkml:trace contextRef="#ctx0" brushRef="#br0" timeOffset="57064.7">4889 8509 0,'0'-21'15,"0"0"1,0 0-16,0-1 0,0 1 16,0 0-16,0 0 0,0 0 15,0 0-15,22-1 0,-22 1 0,21 0 16,0 0-16,0 0 0,0 0 16,0 21-16,1-22 0,-1 22 15,0 0-15,0 0 0,0 0 0,0 0 16,22 22-16,-22-1 0,0 0 15,0 0-15,0 21 0,1-20 0,-22 20 16,0-21-16,0 21 0,0-20 0,0 20 16,0-21-16,0 21 0,-22-20 15,1-1-15,21 0 0,0 0 0,-21 0 16,0-21-16,0 0 16,21-21-1,0 0-15,0 0 0,0 0 16,0-1-16,21 1 15,-21 0-15,21 0 0,0 0 0,-21-22 16,21 22-16,1-42 0,-1 20 16,0 22-16,0 0 0,0 0 15,0 0-15,1 0 0,-1-1 0,0 1 16,0 21-16,0 0 16,0 0-16,1 0 0,-1 0 15,0 21-15</inkml:trace>
  <inkml:trace contextRef="#ctx0" brushRef="#br0" timeOffset="57728.71">5694 8382 0,'0'0'0,"21"0"16,0 0-1,0 0-15,0-21 0,-21 0 0,22 21 16,-1-21-16,0-1 0,-21 1 15,21 0-15,0 0 0,0 0 0,-21 0 16,0-1-16,0 1 0,0 0 0,0 0 16,0 0-16,0 42 31,-21-21-15,0 21-16,21 0 0,-21 22 15,21-22-15,0 21 0,-21-21 0,21 22 16,-21-22-16,-1 21 0,22-21 15,0 0-15,0 22 0,-21-22 0,21 0 16,0 0-16,0 0 0,0 1 16,0-1-16,21-21 0,1 0 15,20 0-15,-21 0 0,21 0 0,-20 0 16,20-21-16,0 21 0,1-22 16,-1 1-16,0 0 0,1 0 0,-1 0 15,-21 0-15,21-1 0,1 1 16,-22-21-16,0 21 0,21-22 15,-20 22-15,-1-21 0,-21 21 0,0 0 16,0-1-16,0 1 0,-21 21 16,-1 0-1,1 0-15,0 21 0,0 1 16,21-1-16,0 21 0,0-21 16,0 0-16,0 1 0,0-1 0,0 0 15,0 0-15,0 0 0,21 0 0,-21 1 16,21-22-16,0 21 0,-21 0 15,22-21-15,-22 21 0,0 0 16,-22 0 15,1-21-31,0 0 0,0 0 16,0 0-16,0 0 0,-1 0 16,1 0-16,0 0 15,21-21 16,21 21-31,0-21 0,1 0 16,20 21-16</inkml:trace>
  <inkml:trace contextRef="#ctx0" brushRef="#br0" timeOffset="58117.63">6985 8107 0,'0'0'0,"0"-21"0,0 0 15,-21 21-15,0-22 0,-1 22 16,1 0-16,0 0 16,0 0-16,21 22 0,-21-1 15,21 0-15,0 21 0,-21 1 0,21-22 16,-22 42-16,22-20 0,-21-1 16,21 21-16,0-20 0,0-1 0,-21 22 15,21-1-15,-21 1 0,21-1 0,-21 1 16,21-1-16,-21 1 0,21-1 15,0 1-15,-22-1 0,1 1 16,21-1-16,-21 1 0,0-1 0,0 1 16,0-1-16,21 1 0,-22-1 15,1-21-15,0 22 0,21-22 0,-21 1 16,0-1-16,21-21 0,0 21 16,-21-20-16,21-44 31,0-20-31,0 21 0,0-21 0,21-1 15,-21-20-15,21 20 0,0-20 0,0-1 16,-21 1-16,21-22 0,1 22 16</inkml:trace>
  <inkml:trace contextRef="#ctx0" brushRef="#br0" timeOffset="58451.3">6773 8340 0,'0'-43'16,"0"86"-16,-21-107 0,0 64 0,21-21 0,0 0 15,-21 0-15,21 0 0,0-1 0,21 1 16,-21 0-16,42 0 16,-21 0-16,22 0 0,-22 21 0,21-22 15,1 22-15,-1 0 0,0 0 16,-21 0-16,22 22 0,-1-1 16,-21 0-16,0 0 0,22 43 15,-43-22-15,0 0 0,0-21 16,0 22-16,0-1 0,-21-21 0,-1 0 15,-20 22-15,21-22 0,-21 0 0,20 0 16,-20-21-16,0 21 0,21 1 16,-22-22-16,22 0 0,-21 0 0,21 0 15,-1 0 1,22-22-16,0 1 16,22 21-16,-1-21 0,21 21 15,-21-21-15,22 0 16,-22 21-16,21-21 0</inkml:trace>
  <inkml:trace contextRef="#ctx0" brushRef="#br0" timeOffset="59192.18">7641 8107 0,'0'0'0,"0"-21"0,0-22 31,-21 43-31,0 0 0,0 0 16,-1 0-16,1 0 0,0 22 15,0-1-15,0 0 0,0 0 0,-1 21 16,1-20-16,21 20 0,-21 43 16,21-64-16,0 21 15,0-21-15,0 22 0,0-22 0,0 0 16,21 21-16,-21-21 0,21-21 16,1 0-16,-1 0 0,0 0 15,0 0-15,0 0 0,0 0 0,1 0 16,20 0-16,-42-21 0,21 0 15,0 0-15,-21 0 16,0 0-16,0-1 0,0 1 0,0-21 16,0 21-16,0 0 0,0-22 0,-21 1 15,21 21-15,0-22 16,0 22-16,0 0 0,0 0 0,0 0 16,21 0-16,0 21 0,1 0 15,-1 0-15,0 0 0,21 0 0,-21 0 16,1 21-16,-1 0 0,0 0 0,21 0 15,-21 22-15,-21-22 0,22 21 16,-1-21-16,0 22 0,-21-22 0,0 21 16,0-21-16,0 0 0,0 1 0,0-1 15,0 0-15,0 0 0,0 0 16,0 0-16,0 1 16,-21-22-16,0 0 15,21-22 1,0 1-16,0 0 0,0 0 15,0 0 1,21 0-16,0-1 0,-21-20 0,21 21 16,0-21-16,0-1 0,1 22 0,20-21 15,-21-1-15,0 22 0,22 0 16,-22 0-16,0 0 0,0 21 0,0 0 16,0 0-16,1 21 0,-22 0 15,0 0-15,21 0 0,-21 22 0,21-22 16,-21 21-16,0-21 0,0 43 15,0-43-15,0 21 0,0-20 16,0-1-16,0 0 0,0 0 0,-21-21 16,0 21-16,21 0 0,0-42 47,0 0-32,21 21-15,0-21 0,0 0 16</inkml:trace>
  <inkml:trace contextRef="#ctx0" brushRef="#br0" timeOffset="59597.65">8848 8170 0,'0'0'0,"21"-21"0,-21 0 16,0 0 0,0 0-16,-21 0 15,-1 21-15,1 0 16,0 0-16,0 0 0,0 21 15,0 0-15,-1-21 0,1 42 0,0-21 16,21 1-16,0-1 0,0 0 0,0 0 16,0 0-16,0 0 15,21-21-15,0 22 0,1-22 16,-1 0-16,0 0 0,0 0 0,0 0 16,0 21-16,1-21 0,-1 21 15,-21 0 1,0 0-16,0 0 0,0 1 15,-21-22-15,-1 21 16,1-21-16,0 0 0,0 21 0,0-21 16,0 0-16,-1 21 0,1-21 0,-21 0 15,21 0-15,0 0 0,-1 0 16,1 0-16,0 0 16,0-21-16,21 0 15,0 0 1,21-1-16,0 1 0,0 21 15,1-21-15,-1 0 0</inkml:trace>
  <inkml:trace contextRef="#ctx0" brushRef="#br0" timeOffset="60025.1">9271 8319 0,'0'0'15,"21"0"-15,0 0 0,0 0 16,1 0-16,-22-22 0,21 1 16,0 21-16,-21-21 0,0 0 0,21 21 15,0-21-15,0 0 0,-21-1 16,0 1-16,0 0 0,22 0 16,-22 0-16,0 0 0,0-1 15,-22 22 1,1 0-16,0 0 0,0 0 0,0 22 15,0-1-15,-1 0 0,1 0 16,-21 21-16,21-20 0,21 20 0,-21-21 16,-1 21-16,22-20 0,-21 20 0,21-21 15,0 0-15,0 22 0,0-22 16,0 0-16,0 0 0,21-21 16,1 0-16,-1 21 0,0-21 15,0 0-15,0 0 0,0 0 0,1 0 16,-1 0-16,0 0 0,0-21 15,0 21-15,-21-21 16,21 21-16,1-21 16,-22 0-16,0-1 15</inkml:trace>
  <inkml:trace contextRef="#ctx0" brushRef="#br0" timeOffset="62059.94">11007 8361 0,'0'0'0,"0"21"15,21-42 48,0 0-63,0 0 0,0 21 15,0-43-15,1 22 0,-1 0 16,21-21-16,-21 20 0,22-20 0,-22 0 16,0-1-16,0 1 0,0 0 15,0 21-15,-21-22 0,22 22 16,-22-21-16,0 21 0,0-1 16,-22 22-16,-20 0 0,21 0 15,0 22-15,0-1 0,-22 0 16,22 0-16,0 0 0,0 0 0,0 1 15,-1-22-15,22 21 0,0 0 0,0 0 16,22-21 0,-1 0-1,21 0-15,-21 0 0,0-21 16,22 21-16,-22-21 0,21 0 16,-21-1-16,22 22 0,-22-21 0,21 0 15,-21 21-15,22-21 0,-22 0 16,21 21-16,-21-21 0,1-1 0,-1 22 15,0 0-15,0-21 16,-21 42 0,0 1-16,0-1 15,0 0-15,-21 0 0,0 21 16,0-20-16,21 20 0,0 0 0,-22-21 16,1 22-16,21-1 0,0 0 0,0-20 15,0 20-15,0-21 0,0 0 16,21 0-16,1 1 0,-1-1 0,0-21 15,0 0-15,0 0 0,22 0 16,-22 0-16,21 0 0,0 0 16,1 0-16,41-43 0,-20 22 15,-22 0-15,1-21 0,20 21 16,-21-22-16,-20 22 0,20-21 0,-21-1 16,0 22-16,0-21 0,-21 21 15,0-22-15,0 22 0,0 0 16,0 0-16,0 0 0,-21 21 0,0 0 15,0 0-15,0 0 0,0 21 16,-1 0-16,1 0 0,21 0 16,0 1-16,0 20 0,0 0 0,0-21 15,0 22-15,0-1 0,0-21 16,0 22-16,0-22 0,0 0 16,21 0-16,1 0 0,-1 0 0,0-21 15,21 0-15,-21 22 0,1-22 16,-1 0-16,21 0 0,-21 0 0,0-22 15,22 22-15,-22-21 0,0 0 0,0 0 16,0 0-16,22-22 0,-22 22 16,0-21-16,0 21 0,0-22 0,1 22 15,-1-21-15,0 21 0,-21-22 16,21 22-16,-21 0 0,21 0 0,-21 42 47,0 0-32,0 0 1,21-21 0,-21-21 15,0 0-15,0 0-16,0 0 15,0 0-15,0-1 16,-21 22-1,0 0-15,0 0 0,0 22 16,0-1-16,-1 0 16,22 0-16,-21 0 0,0 22 15,0-22-15,21 21 0,0-21 0,0 22 16,0-22-16,0 21 0,0-21 16,0 0-16,0 22 0,0-22 15,21 0-15,0 0 0,0 0 0,22-21 16,-22 0-16,21 0 0,1 0 15,20 0-15,-21 0 0,22 0 0,-22 0 16,1 0-16,20-21 0,-21 0 16,1 0-16,-1 0 0,-21 0 15,22-1-15,-22 1 0,21-21 0,-21 21 16,0-22-16,-21 22 0,0-21 16,0 0-16,0 20 0,0 1 0,0 0 15,0 0-15,0 0 0,-21 21 16,0 0-16,0 0 15,0 21-15,21 0 0,-21 0 16,21 0-16,-22 22 0,1-22 16,21 21-16,0 1 0,0-22 0,0 21 15,0-21-15,0 22 0,0-22 0,0 0 16,21 0-16,-21 0 16,22-21-16,-1 21 0,21-21 0,-21 0 15,0 0-15,22 0 0,-1 0 0,-21 0 16,22-21-16,-22 21 0,21-21 15,-21 0-15,22 0 0,-22 0 0,0-1 16,0 1-16,0-21 0,22 21 0,-43-22 16,21 22-16,0-21 0,0-22 15,-21 43-15,0 0 16,-21 21 0,0 21-16,21 0 15,-21 1-15,21-1 0,0 21 0,0-21 16,-22 22-16,22-22 15,0 21-15,-21-21 0,21 0 0,0 1 16,0-1-16,0 0 0,0 0 0,0 0 16,21-21-1,1 0-15,-1-21 16,0 21-16,-21-21 0,0 0 16,0 0-16,21-1 0,-21 1 15,21-21-15</inkml:trace>
  <inkml:trace contextRef="#ctx0" brushRef="#br0" timeOffset="62217.85">14033 7726 0,'-21'0'0,"42"0"0,-42-21 15,0 21-15,0 0 0,0 0 32,42 0-1,-21 21-31,21-21 15,0 0-15,0 0 0</inkml:trace>
  <inkml:trace contextRef="#ctx0" brushRef="#br0" timeOffset="62632.61">14203 7874 0,'0'0'15,"0"-21"-15,0 0 16,21 21 0,0 0-16,0 21 15,0-21-15,-21 21 0,22 0 16,-22 0-16,21 1 0,-21-1 0,0 21 16,0-21-16,0 0 0,0 1 0,0 20 15,0-21-15,0 0 16,0 0-16,0 1 0,0-1 0,0 0 15,21-21 17,0 0-32,0 0 0,-21-21 0,21 0 15,1-1-15,-1 22 0,0-42 16,0 21-16,0 0 0,0-22 0,1 22 16,-22-21-16,21 21 0,0 0 15,0-22-15,0 22 0,-21 0 0,0 0 16,21 21-16,-21-21 0,0 42 31,0 0-15,0 0-16,0 0 15</inkml:trace>
  <inkml:trace contextRef="#ctx0" brushRef="#br0" timeOffset="62988.41">14753 8149 0,'64'0'32,"-43"-21"-32,-21 0 0,21 21 15,0-21-15,0 0 0,0-1 16,1 1-16,-1 0 0,0 0 16,-21 0-16,21 0 0,-21-1 15,21 22-15,-21-21 0,0 0 0,0 0 16,-21 21-1,0 0-15,0 21 16,0-21-16,21 21 0,-22 0 0,1 22 16,21-22-16,0 0 0,-21 21 0,21-20 15,0-1-15,-21 21 0,21-21 16,0 0-16,0 1 0,0-1 0,0 0 16,0 0-16,21-21 0,0 0 0,-21 21 15,21-21-15,1 0 0,-1 0 16,21 0-16,-21 0 0,22 0 0,-1 0 15,0 0-15,1-21 0,-1 21 16,0-21-16,1 21 0,-1-21 16</inkml:trace>
  <inkml:trace contextRef="#ctx0" brushRef="#br0" timeOffset="63481.13">15769 7959 0,'21'-21'0,"-42"42"0,42-64 0,-21 22 15,0 0-15,0 0 16,-21 21-16,0 0 0,0 0 15,0 0-15,-1 0 0,-20 0 16,21 21-16,0 0 0,-22 0 16,22 1-16,0-1 0,-21 0 0,21 21 0,-1-21 15,1 1-15,0 20 16,21-21-16,-21 0 0,21 22 0,0-22 16,0 0-16,0 0 15,0 0-15,21-21 16,0 0-16,0 0 0,1 0 0,-1 0 15,21 0-15,-21 0 0,0-21 16,1 21-16,-1-21 0,21 0 0,-21 0 16,0-22-16,1 22 0,-1-21 0,0-1 15,0 22-15,-21-21 0,21-22 16,-21 22-16,21-43 16,-21 43-16,0-21 0,22 20 15,-22 1-15,0 0 0,21-1 0,-21 1 16,0 21-16,0 0 0,0 42 31,0 0-31,-21 21 0,-1 1 16,22-1-16,0 0 0,-21 1 15,21-1-15,0 0 0,-21 1 0,21-1 16,0 0-16,0 1 0,0-1 16,0 0-16,0-21 0,0 22 0,21-22 15,0 0-15,-21 0 0,22-21 16,-1 0-16,0 0 0,0 0 15,0 0-15,0 0 0,1-21 0,-1 21 16,0-21-16,0 0 0</inkml:trace>
  <inkml:trace contextRef="#ctx0" brushRef="#br0" timeOffset="64412.1">16870 7811 0,'0'21'32,"21"0"-32,0-21 15,0 0-15,0 0 16,1 0-16,-1-21 0,21 21 0,-21-21 15,22 21-15,-22-22 0,21 1 16,0 0-16,1-21 0,-22 21 0,21-1 16,1-20-16,-22 0 0,0-1 15,0 1-15,0 0 0,-21-1 0,21 1 16,-21 0-16,0-1 0,0 22 0,0 0 16,0 0-16,-21 0 0,0 0 15,0 21-15,0 0 0,0 0 16,21 21-16,0 21 15,-22-21-15,22 22 0,-21-1 0,21 21 16,-21-20-16,21 20 0,-21 1 0,0-1 16,21 1-16,-21-1 0,-1 1 15,1-1-15,0 22 0,0-22 0,-21 22 16,20-21-16,1 20 0,0-20 16,0 20-16,0-20 0,21 21 15,-21-22-15,-1 22 0,1-1 0,0-20 0,21 21 16,-21-22-16,0 1 0,21-1 15,0 1-15,-21-22 0,21 0 0,0 1 16,0-1-16,0-21 0,0 43 16,0-43-16,21-21 15,0 0-15,21 0 0,-21-21 16,22 21-16,-22-22 0,21 1 0,1-21 16,-1 21-16,0-22 0,1 1 0,-1 21 15,0-43-15,1 22 0,-1-21 16,-21 20-16,0-20 0,-21-1 0,0 1 15,0-1-15,0 1 0,0-1 0,-21 22 16,0-22-16,-21 1 0,-1 21 16,1-22-16,0 22 0,-1-1 0,1 1 15,0 21-15,20-21 0,-20 20 16,0 22-16,21-21 0,-1 0 0,1 21 16,42 0 15,1 0-16,-1 0-15,0 0 0,0 0 16,0 0-16,0 0 0,1 0 0,-1 0 16,0 0-16,0-21 0,0 0 15,0 21-15,1-21 16,-22-1-16,21 22 0,0-21 16</inkml:trace>
  <inkml:trace contextRef="#ctx0" brushRef="#br0" timeOffset="64832.86">17505 7938 0,'0'-22'16,"0"1"0,0 0-16,0 0 15,21 21-15,-21-21 16,21 0-16,0-1 0,0 1 15,1 21-15,-1-21 0,0 21 16,0 0-16,21 0 0,-20 0 0,-1 0 16,0 0-16,0 0 0,0 21 15,0 0-15,1 1 0,-1-1 16,0 0-16,-21 0 0,0 0 0,0 22 16,0-22-16,0 0 0,0 0 0,0 0 15,0 0-15,0 1 0,0-1 16,0 0-16,0-42 31,0 0-15,0-1-16,0 1 15,0 0-15,0 0 0,0 0 0,0 0 16,0-1-16,0 1 16,0 0-16,21 0 15,0 21-15,0-21 0,1 21 16,-1 0-16,0-21 0,21 21 0,-21 0 15</inkml:trace>
  <inkml:trace contextRef="#ctx0" brushRef="#br0" timeOffset="65775.14">18605 7747 0,'0'0'0,"-21"0"15,0 0-15,0 0 0,0 0 16,0 0-16,-1 0 0,1 0 15,-21 0-15,21 0 0,0 0 16,-1 21-16,1 0 0,21 1 0,-21-1 16,0 0-16,0 0 0,21 21 0,0-20 15,0-1-15,0 21 0,0-21 16,0 0-16,0 1 0,0-1 0,0 0 16,21 0-16,0-21 0,0 0 15,0 21-15,1-21 0,-1 0 0,0 0 16,21 0-16,-21 0 0,1-21 0,-1 0 15,0 21-15,-21-21 0,21 0 16,-21-1-16,21 1 0,-21 0 0,0 0 16,0 0-16,0 0 0,0-22 15,0 22-15,0 0 0,-21 0 16,0-22-16,21 22 0,-21 0 0,21 0 16,0 0-16,0 0 15,21 21 1,0 0-16,0 0 0,0 0 0,1 0 15,-1 21-15,0 0 0,0-21 16,0 21-16,0 0 0,1 0 0,-1 1 16,0-1-16,-21 21 0,21-21 15,-21 0-15,21 1 0,-21-1 0,0 0 16,0 0-16,0 0 0,0 0 0,0 1 16,0-1-1,0-42 16,0-1-15,0 1-16,0 0 0,0 0 16,0 0-16,0 0 0,21-1 15,-21 1-15,22 0 0,-1-21 0,-21 21 16,21-1-16,0 1 0,0 21 16,0-21-16,1 0 0,-1 21 0,0 0 15,0 0-15,0 0 0,-21 21 16,21 0-16,-21 0 15,22 1-15,-22-1 0,0 0 0,0 0 16,0 0-16,21 0 0,-21 22 0,0-22 16,0 0-16,0 0 0,0 0 15,0 1-15,0-1 0,0-42 47,0-1-47,0 1 16,0 0-16,21 0 0,-21 0 15,21 0-15,-21-1 0,21 1 0,0-21 16,1 21-16,20 0 0,-21-1 16,21 1-16,1 0 0,-22 0 15,21 0-15,1 21 0,-1 0 0,-21 0 0,21 0 16,-20 21-16,-1-21 0,-21 21 16,0 0-16,0 0 0,0 1 15,0 41-15,0-42 0,0 0 16,0 22-16,-21-22 0,-1 0 15,22 0-15,0 0 0,-21-21 0,21 22 16,-21-22-16,21 21 0,0-42 31,0-1-15</inkml:trace>
  <inkml:trace contextRef="#ctx0" brushRef="#br0" timeOffset="68360.28">20786 7662 0,'0'0'0,"21"0"0,0 0 16,0 0-16,0-21 16,0 21-16,1-21 15,-1 21-15,0-21 0,21 21 0,-21-21 16,1 0-16,20-1 0,-21 22 16,0-21-16,0 0 0,1 0 0,-1 0 15,-21 0-15,0-1 0,0 1 0,0 0 16,0 0-16,-21 21 15,-1 0-15,-20 0 0,21 0 0,0 0 16,-22 0-16,22 0 0,-21 21 16,21 0-16,0-21 0,-1 21 0,1 1 15,21-1-15,-21 21 0,21-21 16,0 0-16,0 1 0,0 20 16,21-21-16,0 0 0,1 22 0,-1-22 15,0 0-15,0 0 0,0 0 16,0 22-16,1-22 0,-22 0 0,0 0 15,21 0-15,-21 0 0,0 1 0,0-1 16,0 0-16,-21-21 0,-1 21 16,1 0-16,0-21 0,0 21 0,-21-21 15,-1 0-15,22 0 0,-21 0 0,-1 0 16,1 0-16,21-21 0,-21 21 16,20-21-16,1 0 0,0 0 0,0 0 15,0-1-15,21 1 16,-21 0-16,21-21 0,0 21 0,0-1 15,0-20-15,0 21 0,0 0 0,0-22 16,0 22-16,0 0 0,21 0 16,0 0-16,0 21 15,0 0 1,-21 21-16,21 0 0,-21 0 0,22 0 16,-1 1-16,-21-1 0,21 21 0,0-21 15,-21 0-15,21 22 16,-21-22-16,21 0 0,1 21 0,-22-20 15,21-1-15,0 0 0,0 0 0,0-21 16,0 21-16,1-21 0,-1 0 16,21 0-16,-21 0 0,22 0 0,-1 0 15,0-21-15,1 21 0,-1-21 16,0 0-16,1 0 0,-1-1 0,0 1 16,-21 0-16,22 0 0,-22 0 15,0 0-15,0-1 0,-21 1 0,0-21 16,0 21-16,0 0 0,0-1 0,0 1 15,0 0-15,-21 21 32,0 0-32,0 21 0,21 0 0,0 1 15,-21-1-15,21 0 0,-22 0 16,22 0-16,-21 0 0,21 22 0,0-22 16,0 0-16,0 43 15,0-43-15,21 0 16,1 0-16,-1 0 0,0-21 0,0 0 15,0 0-15,0 0 0,22 0 16,-22 0-16,0 0 0,21-21 0,1 21 16,-22-21-16,21 0 0,1 0 0,-22-1 15,0 1-15,0 0 0,0 0 16,0-21-16,-21 20 0,22 1 0,-22-21 16,0 21-16,0 0 15,0-1-15,-22 22 16,1 0-16,0 0 31,21 22-31,0-1 16,21-21-16,0 0 15,1 0-15,-1 0 16,0 0-16,0 0 0,0 0 16,0 0-16,1 0 0,-1-21 15,0 21-15,0-22 0,0 22 16,0-21-16,1 21 0,-22-21 15,21 21 1,-21 21 15,0 0-31,0 1 16,0-1-16,-21 0 0,21 0 0,0 0 16,0 0-16,0 1 0,-22-1 15,22 0-15,0 0 0,0 0 0,0 0 16,0 1-16,0-1 15,22-21-15,-1 0 16,0 0-16,0 0 0,0 0 0,0 0 16,1 0-16,20 0 0,-21-21 15,0 21-15,0-22 0,1 1 16,-1 0-16,0 0 0,0 0 0,0 0 16,0-1-16,22-20 15,-43 21-15,0 0 0,21 0 0,-21-1 16,0 1-16,21 0 0,-21 0 15,0 42 17,0 0-32,0 0 0,-21 1 15,21-1-15,-21 0 0,21 0 0,-21 0 16,21 0-16,0 1 0,0-1 16,0 0-16,0 0 0,0 0 15,0 0-15,0 1 16,21-22-16,0 0 15,0 0-15,0 0 0,22 0 0,-22 0 16,0 0-16,21 0 0,-21-22 16,1 1-16,-1 21 0,21-21 0,-21 0 15,0 0-15,1 21 0,-1-21 0,0-1 16,0 1-16,-21 0 0,0-21 16,21 42-16,-21-21 0,0-1 0,21 1 15,-21 0 1,-21 21-1,21 21-15,-21-21 0,21 21 16,0 1-16,0-1 16,-21 0-16,21 0 0,0 0 0,-21 0 15,21 1-15,0-1 0,0 0 0,0 0 16,0 0-16,0 0 16,0 1-16,21-1 15,0-21-15,0 0 16,0 0-16,1 0 0,-1 0 0,0 0 15,0 0-15,0 0 0,0 0 16,1 0-16,-1-21 0,0 21 0,-21-22 16,21 22-16,0-21 0,-21 0 0,0 0 15,0 0-15,21 0 0,-21-1 16,22 1-16,-22 0 0,0 0 16,0 0-16,0 42 46,-22-21-46,22 21 0,-21 0 16,21 0-16,0 1 0,0-1 16,-21 0-16,21 0 0,0 0 15,0 0-15,0 1 16,21-22 0,0 0-16,1 0 15,-1 0-15,0 0 0,0 0 0,0-22 16,0 22-16,22-21 0,-22 0 15,0 0-15,0 21 0,0-21 16,1 0-16,-1-22 0,0 22 0,0 0 16,-21 0-16,21-43 0,-21 43 15,0-21-15,0 21 16,0-1-16,-21 22 16,0 22-1,21-1-15,-21 0 0,21 0 16,-21 0-16,21 0 0,-22-21 0,22 22 15,0-1-15,0 0 16,22-21-16,-1 0 16,0 0-16,0 0 15,0 0-15,0 0 16,1-21-16,-1 21 0,-21-21 0,21 21 16,-21-22-16,21 22 0,0 0 15,-21-21-15,0 42 31,0 1-31,-21-1 0,21 0 16,-21 0-16,0 0 0,0 0 0,21 1 16,0-1-16,-22 0 0,22 0 15,-21 0-15,21 0 0,0 1 16,0-1-16,0 0 16,21-21-16,1 0 0,-22 21 0,21-21 15,0 0-15,0 0 0,0 0 16,0 0-16,1 0 15,-1-21-15,0 21 0,-21-21 0,21 21 16,0-21-16,-21-1 0,21 22 0</inkml:trace>
  <inkml:trace contextRef="#ctx0" brushRef="#br0" timeOffset="68569.16">24109 7938 0,'-21'0'15</inkml:trace>
  <inkml:trace contextRef="#ctx0" brushRef="#br0" timeOffset="78340.13">720 10520 0,'0'0'0,"-22"0"0,1-21 16,0 21-16,0 0 0,0 0 16,0 0-16,-1 0 15,22 21 17,0 0-32,22-21 0,-1 21 0,21 0 15,0-21-15,1 22 0,20-1 16,-20-21-16,20 0 0,1 0 0,-1 0 15,22 0-15,-22 0 0,22 0 16,-22 0-16,1 0 0,-1 0 16,1 0-16,-1 0 0,-20 0 15,-1 0-15,-21-21 0,22 21 0,-22-22 16,0 22-16,-21-21 16,0 0-16,-21 0 15,0 0-15,-1 21 16,1-21-16,-21 21 0,21-22 0,-22 1 15,22 21-15,-21-21 0,21 21 16,-22 0-16,22 0 0,0-21 0,0 21 16,0 0-16,0 0 15,42 0 1,0 0 0,0 0-16,21 0 0,-20 0 0,20 0 15,0 0-15,1 21 0,-1 0 16,-21 0-16,21-21 0,-20 22 0,-1-1 15,-21 21-15,0-21 0,0 0 16,0 22-16,0-22 0,-21 0 0,-1 21 16,1-20-16,-21 20 0,0-21 15,-1 0-15,1 0 0,0 1 16,-1-1-16,22 0 0,-21-21 0,21 0 16,-1 21-16,1-21 0,0 0 15,21-21 1,21 0-16,0 0 0,1-1 15,20 1-15</inkml:trace>
  <inkml:trace contextRef="#ctx0" brushRef="#br0" timeOffset="78982.16">2265 10202 0,'0'22'47,"0"-1"-47,-21 0 0,21 21 0,-22-21 16,22 22-16,0-1 0,0 0 16,-21-20-16,21 20 0,-21 0 0,0 1 15,21-22-15,0 21 16,0-21-16,-21 0 0,21 1 0,0-1 15,-21-21-15,21-21 32,0-1-32,0 1 0,21 0 15,0-21-15,-21 21 0,21-22 16,0 22-16,0-21 0,-21 21 16,22-22-16,-1 22 0,0 0 0,0 0 15,0 21-15,0 0 16,1 0-16,-22 21 0,21 21 15,-21-21-15,21 1 0,-21-1 16,0 21-16,0-21 0,0 22 16,0-22-16,21 0 0,-21 0 0,21 0 15,-21 0-15,0 1 0,21-22 16,1 0-16,-1 0 0,0 0 16,0 0-16,21 0 15,-20 0-15,41-43 16,-42 22-16,0 0 0,22-21 0,-22-1 0,0 1 15,0 0-15,0-1 0,-21 1 16,0 0-16,0-1 0,0 1 0,0 21 16,0-22-16,-21 22 0,21 0 15,-21 0-15,0 0 0,0 21 0,0 0 16,-1 0-16,1 0 0,0 0 16,0 0-16,21 21 0,0 0 15,0 0-15,0 0 0,0 1 16,21-1-1,0-21-15,0 0 0,1 0 16,-1 0-16,0 0 0</inkml:trace>
  <inkml:trace contextRef="#ctx0" brushRef="#br0" timeOffset="79360.67">3069 10393 0,'0'0'0,"0"21"15,21-21 1,0 0-16,1 0 16,-1-21-16,-21 0 15,21 0-15,0 21 0,0-22 0,0 1 16,1 0-16,-1 0 0,0 0 0,-21 0 16,21 21-16,0-22 0,-21-20 15,0 21-15,0 0 16,-21 21-1,0 0-15,0 0 0,0 21 0,-1 0 16,1-21-16,-21 42 0,21-20 0,0-1 16,-1 21-16,1 0 0,0-20 15,21 20-15,0 0 0,0 1 0,0-22 16,0 21-16,0-21 0,0 22 16,21-22-16,0-21 0,1 21 15,-1 0-15,0-21 0,21 0 16,-21 0-16,22 0 0,-1 0 0,0-21 15,1 0-15,-1 0 0,0-1 0,1 1 16,-1-21-16,-21 21 0,22 0 0</inkml:trace>
  <inkml:trace contextRef="#ctx0" brushRef="#br0" timeOffset="81116.64">4551 10562 0,'-21'21'0,"42"-42"0,-42 64 15,-1-43 1,22-22 0,0 1-16,0 0 15,0 0-15,22 0 0,-22-22 16,21 22-16,0-21 0,0 21 0,0-22 16,0 1-16,22 0 0,-22-1 15,0 1-15,21 21 0,-20-21 0,-1-1 16,21 22-16,-21 0 0,0 0 15,1 0-15,-1 21 0,0 0 0,0 0 16,0 0-16,0 21 16,-21 0-16,0 0 15,0 0-15,22-21 0,-22 21 16,0 1 0,0-44 15,0 1-16,-22 21-15,22-21 16,0 0-16,-21 21 0,0 0 16,0-21-16,0 21 15,0 0-15,-1 0 0,1 0 16,0 0-16,21 21 0,-21 0 16,21 0-16,0 0 0,-21 22 15,21-22-15,-21 21 0,21 1 0,0-1 16,0 0-16,0 1 0,0-1 15,0 0-15,0 1 0,0-1 16,0-21-16,0 21 0,21-20 0,0-1 16,0 0-16,0-21 0,0 0 15,1 0-15,20 0 0,-21 0 0,0 0 16,22-21-16,-22 21 0,21-21 0,-21-1 16,0 1-16,22-21 0,-22 21 15,21-22-15,-21 1 0,22 0 0,-1 21 16,-21-22-16,22 1 0,-1 0 15,0 20-15,1-20 0,-1 21 16,0 0-16,1 0 0,-22 21 0,21 0 16,-21 0-16,0 0 0,1 0 0,-1 0 15,0 0-15,-21 21 0,0 0 16,0 0-16,0 0 0,0 0 16,0 22-16,0-22 0,0 0 15,0 0-15,0 0 0,0 1 16,0-1-16,0-42 31,21-1-15,-21 1-16,0 0 0,0 0 15,0 0-15,0 0 16,0-1-16,-21 1 0,0 0 16,0 0-16,-22 0 0,22 0 15,0-1-15,0 22 0,0 0 16,-1 0-16,-20 0 0,21 0 0,0 0 15,0 0-15,-1 22 0,1-1 0,0-21 16,0 42-16,0-21 0,0 0 16,-1 22-16,22-22 0,-21 21 0,21 1 15,-21-22-15,21 21 0,0 0 16,0-20-16,0-1 0,0 21 0,0-21 16,0 0-16,21-21 0,-21 22 0,43-22 15,-22 0-15,0 0 16,21 0-16,-21 0 0,1 0 0,20-22 15,-21 1-15,21 0 0,-20 0 16,20 0-16,-21 0 0,0-1 16,22-20-16,-22 21 0,0 0 0,0-22 15,0 22-15,-21-21 0,0 21 0,21-22 16,-21 22-16,0 0 0,0 0 16,0 0-16,0 42 31,0 0-31,0 0 15,0 0-15,0 1 0,0-1 0,0 0 16,0 21-16,0-21 0,0 1 0,0-1 16,22 0-16,-1 0 0,-21 0 15,21 0-15,0-21 0,21 0 16,-20 0-16,-1 0 0,0 0 16,21 0-16,-21 0 0,22 0 15,-22-21-15,21 0 0,-21 0 0,1 0 16,-1 0-16,0-1 0,0 1 15,0 0-15,-21-21 0,21 21 0,-21-1 16,0-20-16,0 21 16,0 0-16,0 42 31,0 0-31,0 0 16,-21 0-16,21 1 0,0-1 15,0 0-15,0 0 0,0 0 16,-21 0-16,21 1 0,0-1 0,0 0 15,0 0-15,0 0 16,-21-21-16,21 21 0,-21-21 16,21-21-1,0 0 1,0 0-16,0 0 0,0 0 0,0-1 16,0 1-16,0 0 0,0-21 0,21 21 15,0-22-15,0 22 0,0 0 16,22-21-16,-22 20 0,21 1 15,1 0-15,-1 21 0,0 0 0,1 0 16,20 0-16,-21 0 0,1 0 16,20 0-16,-42 21 0,22 0 0,-1 1 15,-21-1-15,0 21 0,1-21 0,-22 0 16,0 1-16,0-1 0,0 21 16,0-21-16,-64 22 0,43-1 15,0-21-15,0-21 0,-1 21 0,1 0 16,0-21-16,21-21 31,0 0-31,21 0 16</inkml:trace>
  <inkml:trace contextRef="#ctx0" brushRef="#br0" timeOffset="81749.61">8213 9991 0,'0'0'0,"0"-21"0,0-1 0,0 1 0,0 0 16,0 0-16,0 0 0,0 0 16,0-1-16,21-20 0,0 21 0,0 0 15,0 0-15,0 21 0,1-22 16,-1 1-16,0 21 0,21 0 0,1 0 15,-22 0-15,21 0 0,-21 21 16,22 22-16,-1-22 0,-21 21 16,0 1-16,0-1 0,1 0 0,-1 1 15,-21-1-15,0 0 0,0-21 0,0 22 16,0-1-16,0-21 0,-21 22 16,-1-22-16,1 0 0,21 0 0,0 0 15,-21-21-15,21-21 31,0 0-31,0-21 16,0 20-16,21 1 0,-21-21 16,21 0-16,1-1 0,-1 1 15,0 0-15,-21-1 0,42 1 0,-21-22 16,1 22-16,-1 0 0,0-1 16,21 1-16,-21 21 0,1 0 0,20 0 15,-21 21-15,0 0 16,0 21-16,-21 0 0,0 0 15,0 0-15,0 0 0,0 22 0,0-22 16,0 0-16,0 0 0,0 22 16,0-22-16,0 0 0</inkml:trace>
  <inkml:trace contextRef="#ctx0" brushRef="#br0" timeOffset="82101.42">9123 10118 0,'42'0'31,"-21"0"-31,0-21 16,1 21-16,-22-22 0,21 1 0,0 21 15,0-21-15,0 0 0,0 0 16,-21 0-16,22-1 0,-22 1 0,21 0 16,-21 0-16,0 0 0,0 0 0,0-1 15,-21 22 1,-1 0-16,1 0 0,0 22 0,21-1 15,-21 0-15,0 21 0,0-21 16,21 22-16,-22-22 0,22 21 16,0-21-16,0 22 0,0-22 0,0 0 15,0 21-15,0-20 0,0-1 0,0 0 16,22 0-16,-1-21 16,0 0-16,0 0 0,0 0 0,0 0 15,1 0-15,-1 0 0,21 0 16,-21 0-16,0-21 0,1 0 0,-1 21 15,0-21-15,0-1 0,0 1 16,0 0-16</inkml:trace>
  <inkml:trace contextRef="#ctx0" brushRef="#br0" timeOffset="82455.95">9588 9970 0,'0'-22'0,"0"44"0,0-65 0,0 22 16,0 0-16,0 0 15,22 0-15,-1 21 0,0 0 16,0 0-16,0 0 15,0 0-15,1 0 0,20 0 0,-21 21 16,0 0-16,22 0 0,-22 0 0,0 0 16,0 1-16,0 20 0,0-21 15,1 0-15,-22 0 0,0 22 0,0-22 16,0 21-16,0-21 0,-22 1 16,1-22-1,0 21-15,0-21 16,21-21-1,0-1-15,0 1 16,0 0-16,21 0 0,0 0 16,-21 0-16,21-1 0,1-20 0,-1 21 15,-21 0-15,21 0 0,0-1 16,0 1-16,0 0 0,1 0 0,20 21 16,-21-21-16,0 21 0,22-21 0,-22 21 15,0 0-15,0 0 0,21 0 16,-20 0-16,20 0 15</inkml:trace>
  <inkml:trace contextRef="#ctx0" brushRef="#br0" timeOffset="82672.69">10520 9843 0,'21'42'16,"-85"-84"-16,107 42 0,-22 63 0,-21-42 15,0 0 1,0 1-16,0-1 0,0 0 16,0 0-16,-21 0 0,0 0 15,21 1-15,-22-1 0,22 0 16,0 0-16,-21 0 0,21 0 15,0 1-15,0-44 47,0 1-31,21 0-16,-21 0 16,0 0-16,22 0 0,-22-1 0</inkml:trace>
  <inkml:trace contextRef="#ctx0" brushRef="#br0" timeOffset="82848.75">10583 9631 0,'0'-21'0,"0"42"0,0-63 16,-21 42-16,21-22 15,-21 22-15,21 22 47,0-1-31,0 0-1,21-21-15,0 21 0,-21 0 16</inkml:trace>
  <inkml:trace contextRef="#ctx0" brushRef="#br0" timeOffset="84106.22">10753 10097 0,'21'21'32,"0"-21"-32,0 0 0,0 0 0,22-21 15,-1-1-15,-21 22 0,21-21 0,1 0 16,-1 0-16,0 0 0,-20-22 16,20 22-16,0-21 0,-21 21 0,1-22 15,-1 1-15,0 21 0,0-21 0,-21 20 16,0 1-16,0-21 0,0 21 15,0 0-15,-21-1 0,0 22 16,0 0-16,-1 0 16,1 0-16,0 22 15,0-1-15,0 21 0,0-21 0,21 22 16,0-1-16,0 0 0,-22 22 16,22-22-16,-21 0 0,0 22 0,21-22 15,-21 1-15,21-1 0,-21 21 0,0-20 16,-1 20-16,1-20 0,21 20 15,-21-21-15,0 22 0,21-22 0,0 22 16,-42 20-16,20-41 0,22-1 16,-21-21-16,21 22 0,0-1 15,0-21-15,0 0 0,0 0 0,0 1 16,0-1-16,21-21 16,1 0-16,-1 0 0,0 0 0,0-21 15,0-1-15,22 1 16,-22 0-16,21 0 0,-21-21 0,22 20 15,-1-20-15,-21 0 0,21-1 0,-20-20 16,-1 21-16,21-64 16,-42 42-16,0 1 0,0 20 0,0 1 15,0 0-15,-21-1 0,0 1 0,0 21 16,-1 0-16,1 0 0,0-1 16,0 22-16,21-21 15,21 21 1,0 0-16,0 0 15,1 0-15,-1 0 0,21 0 16,-21 0-16,22 0 0,-1-21 16,0 21-16,-21-21 0,22 0 0,-1 0 15,-21-1-15,22 1 0,-22 0 0,0 0 16,0 0-16,0 0 0,0-1 16,1 1-16,-22 42 31,-22-21-16,1 22-15,21 20 0,0-21 0,0 0 16,0 0-16,0 1 0,0-1 16,0 0-16,0 0 0,0 0 15,0 0-15,0 1 0,21-22 16,1 21-16,-1-21 0,0 0 16,0 0-16,0 0 0,0-21 15,1 21-15,-1-22 0,21 1 0,-21 0 16,0 0-16,1 0 0,-1 0 15,0-1-15,0-20 0,0 21 0,-21 0 16,0-22-16,21 22 0,-21 0 0,22 21 16,-22-21-16,0 0 15,0 42 1,0 0-16,0 0 0,0 0 0,-22 1 16,22-1-16,-21 21 15,0 0-15,21-20 0,-21 20 0,21 0 16,-21 1-16,0-1 0,21 0 0,0 1 15,-22 20-15,22 1 0,0-1 16,0 1-16,0-1 0,0 1 0,0-1 16,22 1-16,-22-1 0,21 1 0,0-1 15,0 1-15,0-1 0,0 1 0,1-1 16,20 1-16,-21-1 0,43 43 16,-43-64-16,0 1 0,0-1 15,-21 0-15,0-21 0,0 1 0,0 20 16,-21-42-16,-21 0 15,20 0-15,-20 0 0,0-21 16,-1 0-16,1-22 0,0 22 0,-1-21 16,1-1-16,21-20 0,0 21 0,0-22 15,21 1-15,-22-1 0,22 1 16,0-1-16,0-63 0,0 64 16,0-1-16,22 1 0,-1-1 15,0 1-15,0-1 0,0 1 0,0 20 16,22-20-16,-22-1 0,21 22 15,-21 0-15,22-1 0,-22 1 0,21 0 16,-21-1-16,1 22 0</inkml:trace>
  <inkml:trace contextRef="#ctx0" brushRef="#br0" timeOffset="84524.38">13420 9504 0,'0'0'0,"0"-21"0,63-85 15,-63 85 1,0 42 15,0 0-31,0 21 0,-21 1 16,0-1-16,0 0 0,-1 22 16,1-22-16,0 22 0,0-22 0,0 0 15,21 22-15,-21-22 0,-1-21 16,22 22-16,0-22 0,0 21 0,0-21 15,0 1-15,0-1 16,0-42 0,0-1-1,0 1-15,0 0 16,0 0-16</inkml:trace>
  <inkml:trace contextRef="#ctx0" brushRef="#br0" timeOffset="85288.44">12912 9694 0,'-22'-21'15,"44"42"-15,-65-42 0,64 21 32,22 0-32,-22 0 0,21 0 0,22 0 15,-22 0-15,22 0 0,-1 0 16,1 0-16,-1-21 0,22 0 0,-22 0 16,1 0-16,-1-1 0,-20 1 15,-1 0-15,0 0 0,1 0 0,-22 0 16,0-1-16,0 1 0,-21 0 0,0-21 15,0 21-15,0-1 0,0 1 16,-21 0-16,0 21 16,0 0-16,-1 21 0,22 0 15,-21 1-15,21 20 0,-21 0 16,21-21-16,0 43 0,0-22 0,0 1 16,-21 62-16,0-62 15,21-1-15,-21 0 0,-1 1 16,1-1-16,21-21 0,-21 22 0,21-22 15,-21 0-15,21 0 0,-21-21 16,21 21-16,0-42 16,0 0-1,21 0-15,0 0 0,0-1 16,0 1-16,1-21 0,-1 21 0,-21-22 16,21 1-16,0 21 0,0-21 0,0 20 15,1 1-15,-1 0 16,0 0-16,0 0 0,0 21 0,0 0 15,-21 21-15,22 0 0,-22 0 16,0 0-16,0 1 0,0-1 16,0 21-16,0-21 0,0 22 0,0-22 15,0 0-15,0 21 0,0-21 16,0 1-16,0-1 0,0 0 0,21 0 16,0 0-16,0-21 0,0 21 15,0-21-15,1 0 0,-1 0 16,21 0-16,-21 0 0,0-21 15,22 0-15,-22 21 0,21-21 0,1 0 16,-22 0-16,0-22 0,21 22 16,-21-21-16,1 21 0,-1-22 0,0 1 15,0 0-15,-21 20 0,0-20 0,0 21 16,0 0-16,0 0 0,-21 21 16,0 0-16,21 21 15,-21 0-15,-1 0 0,1 0 16,21 22-16,0-1 0,0-21 0,0 21 15,0 1-15,0-22 0,0 21 0,0-21 16,0 22-16,21-22 0,-21 0 16,22 0-16,-1-21 0,21 21 0,-21-21 15,0 0-15,22 0 0,-1 0 0,-21 0 16,22-21-16,-1 0 16,0 21-16</inkml:trace>
  <inkml:trace contextRef="#ctx0" brushRef="#br0" timeOffset="86267.95">16065 9567 0,'0'0'0,"22"-21"32,-1 0-17,0 0-15,0 21 0,0-21 0,0 0 16,1-1-16,20 1 0,-21 0 15,-21 0-15,0 0 16,0 0-16,-21 21 0,0 0 0,0 0 16,-22 0-16,1 0 15,0 0-15,20 0 0,-20 0 0,0 21 16,21 0-16,-1 0 0,1-21 0,0 21 16,21 0-16,0 1 0,0 20 15,0-21-15,0 0 0,0 22 0,21-22 16,0 0-16,1 21 0,-1-21 15,0 1-15,0 20 0,21-21 0,-20 0 16,-1 22-16,0-22 0,-21 0 0,0 0 16,0 0-16,0 0 0,0 1 15,-21-1-15,0-21 0,-1 0 16,-20 0-16,21 21 0,-21-21 16,-1 0-16,22 0 0,-21 0 15,-1 0-15,22-21 0,0 0 0,-21-1 16,21 1-16,-1 0 0,1 0 15,21-21-15,0 20 0,-21-20 0,21 21 16,0-21-16,0-1 0,0 1 0,0 21 16,0-22-16,0 22 0,0 0 15,0 0-15,21 21 0,0 0 16,1 21-16,-1-21 16,-21 42-16,21-20 0,-21 20 0,21-21 15,0 21-15,-21 1 0,0-1 16,21 0-16,-21 1 0,22-22 0,-22 21 15,21-21-15,0 1 0,0-1 16,-21 0-16,21 0 0,0-21 16,1 0-16,-1 0 0,21 0 0,-21 0 15,0 0-15,22 0 0,-1 0 0,-21-21 16,22 0-16,-1 0 0,0-1 16,1 1-16,41-42 0,-41 42 15,-1-22-15,-21 1 0,21 0 16,-20-1-16,20-41 15,-21 41-15,-21 1 0,0 21 0,0-22 16,0 22-16,0 0 0,0 42 31,-21 0-31,0 1 0,21 20 16,-21-21-16,-1 21 0,22 1 16,-21-1-16,21 0 0,-21 1 0,21-1 15,0 0-15,-21-20 0,21 20 16,0-21-16,-21 0 0,21 0 0,0 1 15,0-1-15,21-21 16,0 0-16,0 0 0,0-21 16,1 21-16,-1-22 0,0 1 15,-21 0-15,21 0 0,-21 0 0</inkml:trace>
  <inkml:trace contextRef="#ctx0" brushRef="#br0" timeOffset="86468.35">16319 9652 0,'0'0'16,"22"0"15,-1 0-31,0 0 0,0 0 0,0 0 16,0 0-16,22 0 0,-1 0 15,-21 0-15,22 0 0,-1 0 0,-21 0 16,21 0-16,-20 0 0,20-21 0,-21 21 15,0 0-15</inkml:trace>
  <inkml:trace contextRef="#ctx0" brushRef="#br0" timeOffset="87981.6">17230 9864 0,'0'0'0,"21"0"0,0 0 16,0 0-16,0 0 15,0-21-15,-21-1 0,22 1 16,-22 0-16,21 0 16,-21 0-16,0 0 0,0-1 15,0-20-15,0 21 0,0 0 0,-21-22 16,-1 22-16,1 0 0,0 21 0,0-21 16,0 21-16,0 0 0,-1 0 15,-20 0-15,21 0 0,0 21 0,-22 0 16,22 0-16,0 22 0,-21-22 15,21 21-15,-1 1 0,1-1 0,0 43 16,21-64-16,0 21 0,0 0 16,0-20-16,0-1 0,0 21 15,21-21-15,0 0 0,1-21 16,-1 0-16,0 0 0,0 0 16,0 0-16,22 0 15,-22 0-15,0-21 0,0 0 0,0 0 16,0 0-16,1 0 0,-1-1 15,0-20-15,0 21 0,0-21 0,-21 20 16,0-20-16,21 0 0,-21-43 16,0 43-16,0 21 0,0-1 15,0 1-15,0 0 0,0 0 0,0 42 16,0 0 0,0 0-16,0 22 0,0-22 15,0 21-15,0 1 0,0-22 0,0 21 16,0 0-16,0-20 0,0 20 15,0-21-15,0 0 0,0 0 16,22 1-16,-1-1 0,0 0 0,0-21 16,0 0-16,22 21 0,-22-21 15,21 0-15,-21 0 0,22 0 0,-22-21 16,21 0-16,0 21 0,-20-21 0,-1-1 16,21-20-16,-21 21 0,0-21 15,1 20-15,-1-20 0,0 0 0,0-22 16,-21 22-16,0 0 0,0-1 15,21 1-15,-21 0 0,0-1 16,0 1-16,21 21 0,-21 0 0,0-22 16,0 64-1,0 1 1,0-1-16,0 0 0,0 0 0,-21 21 16,21 1-16,0-1 0,-21 0 15,21 1-15,0-1 0,0 0 0,-21 43 16,21-64-16,0 22 15,0-1-15,0-21 0,0 0 0,0 0 16,0 1-16,21-1 0,0-21 16,0 0-16,1 0 15,-1 0-15,0 0 0,0 0 16,0 0-16,0-21 0,1-1 0,-1 1 16,0 0-16,21 0 0,-21 0 15,1-22-15,-22 22 0,21-21 0,0 0 16,-21-1-16,0 22 0,0-21 15,0 21-15,21-1 0,-21 1 16,0 42 0,-21 1-1,21-1-15,0 0 0,-21 21 0,21-21 16,-21 1-16,21 20 0,0-21 0,0 21 16,0-20-16,0-1 0,0 0 15,0 0-15,0 0 0,0 0 0,0 1 16,21-1-16,0-21 15,0 0-15,0 0 0,0 0 16,22 0-16,-22 0 0,21 0 0,-21 0 16,1-21-16,20-1 0,-21 1 15,0 0-15,22 0 0,-22-21 0,0 20 16,0-20-16,0 21 0,0-21 0,1 20 16,-22-20-16,21 21 0,-21 0 15,0 0-15,0 42 31,-21 0-31,21 0 0,-22 0 16,22 0-16,-21 1 0,21 20 16,0-21-16,0 0 0,0 0 15,0 22-15,0-22 0,0 0 0,0 0 16,0 0-16,0 1 0,21-22 16,1 21-16,-1-21 15,0 0-15,0 0 0,0 0 16,0 0-16,1-21 0,-1-1 15,0 1-15,0 21 0,0-21 0,0 0 16,1-21-16,-1 20 0,0-20 0,0 0 16,0-1-16,0 22 0,1-21 15,-1 0-15,0-1 0,0 22 0,-21-21 16,0 21-16,0 42 31,0 0-31,0 0 0,-21 0 16,21 22-16,-21-1 0,21-21 15,0 21-15,0-20 0,-21 20 0,21-21 16,0 21-16,0-20 0,0 20 0,0-21 16,0 0-16,0 0 0,0 1 15,0-1-15,-22-21 0,1 21 16,0-21 0,21-21-1,-21 0-15,21-1 16,-21 1-16,0 0 15,-1 0-15,1 0 16,-21-43-16</inkml:trace>
  <inkml:trace contextRef="#ctx0" brushRef="#br0" timeOffset="88172.67">17780 9483 0,'0'0'0,"-21"21"0,42-21 31,0 0-31,0 0 0,22 0 0,-22 0 16,21 0-16,0 0 15,1 0-15,-1-21 0,0 21 0,1 0 16,-1 0-16,0-21 0,1-1 0,-22 22 16,21 0-16,-21 0 0</inkml:trace>
  <inkml:trace contextRef="#ctx0" brushRef="#br0" timeOffset="89047.85">19854 9462 0,'0'0'16,"21"-22"-16,43-41 15,-64 42-15,0 0 16,0-1-16,-21 1 16,0 21-16,-1 0 15,1 0-15,0 21 16,-21 1-16,21-1 0,-1 0 0,-20 0 16,21 0-16,0 22 0,0-1 0,-22 0 15,22 1-15,0-1 16,0 0-16,0 1 0,21-1 0,0 0 15,0 1-15,0-22 0,0 21 16,0-21-16,0 0 0,21 1 0,0-1 16,0-21-16,0 0 0,0 21 0,22-21 15,-22 0-15,21 0 0,1 0 16,-22-21-16,21 0 0,0 21 0,1-22 16,-1 1-16,0 0 0,-20 0 0,20-21 15,0 20-15,1 1 0,-22-21 16,0 21-16,21-22 0,-21 22 0,1 0 15,-1 0-15,-21 0 0,0 0 16,21 21-16,-21-22 0,0 44 31,-21-1-31,21 0 16,0 0-16,-21 0 0,-1 0 0,22 1 16,-21-1-16,21 21 0,0-21 15,0 0-15,0 1 0,0-1 16,0 0-16,0 0 0,0 0 0,21-21 15,1 21-15,-1-21 0,0 0 16,0 0-16,0 0 0,22 0 16,-22 0-16,21 0 0,-21-21 0,22 21 0,-1-21 15,-21 0-15,21 0 0,1 0 16,-22-1-16,0 1 0,0-42 16,-21 20-16,0 22 0,0-21 15,0 21-15,-21-22 0,-21 22 0,21 0 16,-22 21-16,22-21 0,-21 21 15,-22-21-15,22 21 16,21 0-16,0 0 0,-22 21 0,22 0 16,21 0-16,-21 0 0,21 1 15,0-1-15,0 0 0,0 0 16,21 0-16,0-21 0,0 21 0,22-21 16,-22 0-16,21 0 0,1 0 0</inkml:trace>
  <inkml:trace contextRef="#ctx0" brushRef="#br0" timeOffset="89584.57">21294 9567 0,'0'0'0,"0"-21"0,0 0 0,0 0 16,-22 0-16,1 21 0,0-21 16,0 21-16,0 0 15,0 0-15,-22 0 0,22 0 0,0 0 16,0 21-16,-22-21 0,22 21 15,0 0-15,0 21 0,0-20 0,0 20 16,-1-21-16,22 21 0,-21 1 0,21-22 16,0 21-16,0-21 0,0 1 15,0-1-15,0 0 0,21 0 0,1-21 16,-1 0-16,0 21 0,0-21 16,0 0-16,0 0 0,1 0 15,20-21-15,-21 0 0,0 21 0,0-21 16,22 0-16,-22-22 0,0 22 15,0-21-15,0 21 0,1-22 0,20 1 16,-42 0-16,21-22 0,0 22 0,0-1 16,-21 1-16,22 0 0,-22-1 15,0 1-15,0 0 0,21 21 0,-21-1 16,0 1-16,0 42 31,-21 1-31,21 20 0,-22-21 0,22 21 16,0 1-16,-21-1 0,21 0 15,-21 1-15,21-1 0,0 0 16,0 1-16,0-1 0,0 0 0,0-20 16,0 20-16,0-21 0,0 0 15,0 0-15,0 1 0,21-22 0,0 21 16,1-21-16,-1 0 0,0 0 16,0 0-16,0 0 0,-21-21 15,21 21-15,1-22 0,20 1 0,-21 0 16,0 21-16,0-42 0,1 21 15</inkml:trace>
  <inkml:trace contextRef="#ctx0" brushRef="#br0" timeOffset="89932.87">21844 9589 0,'0'21'0,"21"-21"31,0 0-16,0 0-15,1 0 16,-1-21-16,0 21 0,0-22 0,0 1 16,0 21-16,-21-21 0,0 0 15,22 0-15,-22 0 0,0-1 16,0 1 0,-22 21-16,1 0 0,0 0 15,0 0-15,0 21 0,-22 1 0,22-1 16,0 0-16,0 0 0,0 21 15,0-20-15,-1 20 0,22-21 0,0 0 16,0 22-16,0-22 0,0 0 0,0 0 16,0 0-16,0 0 0,22-21 15,-1 22-15,0-1 0,0-21 0,0 0 16,22 0-16,-22 0 0,0 0 16,21 0-16,-21 0 0,43-21 15,-22-1-15</inkml:trace>
  <inkml:trace contextRef="#ctx0" brushRef="#br0" timeOffset="90160.62">22691 9673 0,'0'21'15,"0"1"-15,0-1 0,0 0 16,-22 0-16,22 0 0,-21 0 15,0 1-15,21 20 0,-21-42 16,0 21-16,0 0 0,21 0 16,-22 1-16,1-1 0,-21-21 0,21 21 15,0 0-15,-1-21 0,1 0 16,-21 21-16,0-21 0,20 21 0,-41-21 16</inkml:trace>
  <inkml:trace contextRef="#ctx0" brushRef="#br0" timeOffset="92616.52">2201 11578 0,'21'0'578,"-21"-21"-562,22 21-16,-1 0 16,-21-21-1,21 21-15,0-21 0,-21 0 16,21-1 0,0 1-16,-21 0 0,0 0 15,22 0 1,-22 0-16,0-1 15,-22 22 1,1 0 0,0 0-16,0 0 0,0 0 0,0 22 15,-1-22-15,-20 21 16,42 0-16,-21-21 0,0 21 0,0-21 16,21 21-16,0 0 15,-22-21-15,22 22 0,-21-22 0,21 21 16,0 0-16,0 0 15,0 0 1,0 0 0,21 1-1,1-22-15,-1 0 0,0 21 16,0-21-16,0 21 0,0-21 0,1 21 16,-1-21-16,0 21 0,0-21 15,0 21-15,0 1 0,1-22 0,-1 21 16,-21 0-16,0 0 0,0 0 15,0 0-15,0 1 0,-21-1 0,-1 0 16,-20 0-16,21 0 0,0 0 16,-22 1-16,22-1 0,-21-21 15,0 21-15,20-21 0,1 0 0,-21 0 16,21 0-16,-22 0 0,22 0 16,0-21-16,0 0 0,0-1 15,0 1-15,-1 0 0,1 0 0,0-21 16,0 20-16,0-20 0,21 21 15,-21-21-15,21 20 0,0 1 0,0-21 16,0 21-16,0 0 0,0-1 16,21 22-1,0 22-15,0-1 16,0 0-16,0 0 0,1 0 16,-1 22-16,0-22 0,0 21 0,0-21 15,0 0-15,1 22 0,-1-22 16,0 0-16,21 0 0,-21 0 0,1 1 15,20-1-15,-21-21 0,21 0 16,-20 0-16,20 0 0,-21 0 0,21 0 16,1 0-16,-1-21 0,0-1 15,22-20-15,-22 21 0,1 0 16,-1 0-16,0-22 0,43-20 16,-64 20-16,0 22 0,0-21 0,1 0 15,-1-1-15,-21 1 0,21 21 16,-21-22-16,0 1 0,0 21 15,0 0-15,0 0 0,0 42 32,0 0-32,0 21 0,0-21 0,-21 22 15,21-1-15,0-21 0,-21 22 16,21-1-16,0-21 0,0 21 0,0-20 16,0 20-16,0-21 0,0 0 15,0 0-15,0 1 0,0-1 16,0-42 15,0-1-31,21 1 0</inkml:trace>
  <inkml:trace contextRef="#ctx0" brushRef="#br0" timeOffset="92831.47">2773 11642 0,'0'0'0,"21"-21"31,0-1-15,21 22-16,-20 0 0,-1-21 15,0 21-15,21 0 0,-21-21 0,1 21 16,20 0-16,-21-21 0,0 21 16,0-21-16,1 21 0,-1 0 0,0 0 15,0-21-15,0 21 16</inkml:trace>
  <inkml:trace contextRef="#ctx0" brushRef="#br0" timeOffset="93293.93">3408 11748 0,'0'0'15,"42"0"1,-21 0-1,0 0 1,-21-22 0,0 1 15,0 0 219,-21 21-250</inkml:trace>
  <inkml:trace contextRef="#ctx0" brushRef="#br0" timeOffset="94761.69">1947 11621 0,'-21'21'0,"21"0"16,21-21 0,0 0-16,1 0 15,20 0-15,21 0 0,1-21 0,-1 21 16,1 0-16,21-21 0,-1-1 16,1 22-16,0-21 0,-1 21 0,-20 0 15,-1 0-15,1-21 0,20 21 16,-62 0-16,-1 0 0,0 0 15,-42 0 1,0 0-16,-22 0 0,1 21 16,0-21-16,-1 0 0,-20 0 15,-1 21-15</inkml:trace>
  <inkml:trace contextRef="#ctx0" brushRef="#br0" timeOffset="94963.81">2095 11748 0,'-21'21'0,"42"-42"0,-63 42 16,42 0-16,0 0 15,21-21 1,0 0-16,1 0 0,-1 0 16,21 0-16,0 0 0,1 0 0,20 0 15,-20 0-15,20-21 0,-21 21 16,22 0-16,-22-21 0,1 21 0,-1 0 16,-21 0-16,21 0 0,-20-21 15,-1 21-15,0 0 0,0 0 0,0 0 16,0 0-16,1-22 15,-1 22-15</inkml:trace>
  <inkml:trace contextRef="#ctx0" brushRef="#br0" timeOffset="95432.02">3937 11621 0,'-21'0'0,"0"0"0,-1 0 16,22-22-1,0 1 1,0 0-16,0 0 0,22 0 16,-1 21-16,0-21 15,0 21-15,0 0 0,22 0 0,-22 0 16,0 0-16,0 0 0,0 0 0,0 0 15,1 21-15,-1 0 0,0 0 16,0 0-16,-21 22 0,0-22 0,21 0 16,-21 0-16,0 21 0,0-20 15,0-1-15,0 0 0,0 0 16,-21 0-16,21 0 0,-21 1 0,0-1 16,0-21-1,21-21 1,0-1-1,0 1-15,0 0 0,0 0 0,0 0 16,0 0-16,0-1 0,0 1 0,0 0 16,21 0-16,-21 0 0,21-22 15,0 22-15,-21 0 0,21 0 0,0 0 16,-21 0-16,22 21 0,-1-22 16,0 22-16,0 0 0,-21-21 0,21 21 15,0 0-15</inkml:trace>
  <inkml:trace contextRef="#ctx0" brushRef="#br0" timeOffset="96016.01">4678 11748 0,'0'0'0,"21"0"16,0 0-1,0-22 1,0 1-16,1 21 0,-22-21 0,21 0 15,0 0-15,0 0 0,0-1 0,0 1 16,-21-21-16,0 21 16,22 0-16,-22-1 0,0 1 0,-22 21 31,1 0-15,0 21-16,0 1 0,0-1 0,0 0 15,21 0-15,-22 0 0,22 22 16,-21-22-16,21 0 0,0 21 0,0-21 15,0 1-15,0-1 0,0 0 0,0 0 16,0 0-16,21 0 0,1-21 16,-1 0-16,0 22 0,0-22 0,21 0 15,-20 0-15,20 0 0,-21 0 0,21 0 16,-20-22-16,20 1 0,-21 21 16,0-21-16,22 0 0,-22 0 0,0 0 15,0-1-15,0 1 16,0 0-16,1-21 0,-22 21 0,21-22 15,-21 22-15,21 0 0,-21 0 16,0 0-16,0-1 0,-21 44 16,21-1-1,-21 0-15,21 0 0,0 0 16,0 0-16,0 1 0,0-1 16,0 0-16,0 0 0,0 0 0,0 0 15,0 1-15,0-1 0,0 0 16,0 0-16,0 0 15,-22-21 1,1 0-16,0 0 16,0 0-16,0 0 15</inkml:trace>
  <inkml:trace contextRef="#ctx0" brushRef="#br0" timeOffset="96548.68">5884 11663 0,'-21'-21'0,"42"42"0,-42-63 0,21 20 16,0 1-16,0 0 0,0 0 16,0 0-16,-21 21 31,21 21-31,0 0 15,0 21-15,0-20 0,0 20 0,0 0 16,0 1-16,0 20 0,0-21 16,0 22-16,0-1 0,0 1 0,0 21 15,0-22-15,0 1 0,-21 20 16,0-20-16,-1 20 0,1-20 0,0 21 16,0-1-16,0 1 0,-22-22 0,22 22 15,0-21-15,0-1 0,0 1 16,0-22-16,21 0 0,0 1 0,-22-22 15,22 0-15,0 0 0,0 0 16,0-42 0,0 0-1,0 0-15,22 0 0,-22-22 0,0 1 16,21 0-16,0-1 0,-21-20 16,0-1-16,21 1 0,-21-1 0</inkml:trace>
  <inkml:trace contextRef="#ctx0" brushRef="#br0" timeOffset="96883.99">5757 11811 0,'0'0'0,"0"-21"0,0-21 0,0 20 15,0 1-15,0 0 0,0 0 16,21 0-16,1-22 0,-22 22 0,21 0 16,0 0-16,0 0 0,21 0 15,-20-1-15,20 1 0,-21 21 0,21-21 16,1 21-16,-1 0 0,0 0 0,-20 0 15,20 21-15,-21-21 0,21 21 16,-20 1-16,-1 20 0,0-21 0,-21 0 16,0 22-16,0-22 0,0 0 15,0 0-15,-21 21 0,0-20 0,-1-1 16,-20 0-16,0 0 0,21 0 0,-22 0 16,1 1-16,21-1 15,0-21-15,-22 21 0,22-21 0,0 0 16,42 0 15,0 0-31,0 0 0,1-21 16,-1 0-16,21 21 0,-21-22 15,22 1-15</inkml:trace>
  <inkml:trace contextRef="#ctx0" brushRef="#br0" timeOffset="98224.67">6921 11494 0,'0'-22'0,"0"44"0,0-65 16,-21 43 0,0 0-16,-21 0 15,21 0-15,-1 0 0,1 21 16,-21-21-16,21 22 0,0-1 0,-1 21 16,-20-21-16,21 0 0,0 22 0,0-22 15,21 0-15,0 0 0,0 22 16,0-22-16,0 0 0,0 0 15,21 0-15,21-21 0,-21 0 16,22 0-16,-22 0 0,21 0 16,0 0-16,-20 0 0,20 0 0,-21-21 15,21 21-15,-20-21 0,-1 0 16,0 21-16,-21-21 0,0-1 0,0 1 16,0 0-16,0-21 0,0 21 15,0-1-15,-21 1 0,21-21 16,-21 21-16,21-22 0,0 22 0,0 0 15,0 0-15,0 0 0,21 0 0,0 21 16,0 0-16,0 0 0,22 0 16,-22 0-16,0 0 0,21 21 0,-21 0 15,1 0-15,-1 21 0,0-20 16,0-1-16,0 21 0,0-21 0,-21 0 16,0 22-16,0-22 0,0 0 0,0 0 15,0 0-15,0 1 16,0-1-16,0 0 0,0 0 15,-21 0-15,0-21 32,21-21-32,0 0 15,0 0-15,0 0 0,0-1 16,0 1-16,0 0 0,21-21 16,0 21-16,-21-22 0,43-20 15,-22 42-15,0-1 0,0 1 16,0 0-16,22 0 0,-22 21 0,0 0 15,0 0-15,22 0 0,-22 21 16,0 0-16,0 0 0,0 1 16,0-1-16,-21 21 0,22-21 0,-22 0 15,0 1-15,0 20 0,0-21 0,0 0 16,0 0-16,0 1 0,0-1 16,-22-21-16,22 21 0,0 0 15,22-21 1,-1-21-1,0 0-15,21 21 0,-21-21 16,22-1-16,-22 1 0,21-21 16,1 21-16,-1-22 0,0 1 15,1 21-15,-22-21 0,21-1 0,-21 1 16,0 0-16,1 20 0,-1 1 0,-21 0 16,0 0-16,-21 21 15,-1 0-15,22 21 16,-21 0-16,0 0 0,0 1 15,0 20-15,0-21 0,21 21 0,-22 1 16,22-1-16,0-21 0,0 0 16,0 1-16,22-1 0,-1 0 15,0 21-15,0-21 16,0-21-16,0 22 0,1-22 0,-1 0 16,-21-22 30,-21 1-46,-1 0 16,1 21-16,0-21 0,21 0 0,-21 21 16,0 0-16,21-21 0,-21 21 15,-1 0-15,22 21 16,0 0-16,0 0 16,22 0-16,-1-21 15,-21 21-15,21 1 0,0-22 0,0 21 16,0 0-16,1-21 0,-1 0 0,0 0 15,0 0-15,0 0 0,22 0 16,-22 0-16,21 0 0,-21 0 16,22 0-16,-22 0 0,21 0 0,-21-21 15,22 21-15,-22-21 0,21-1 16,-21 1-16,22-21 0,-22 21 0,21-22 16,-21 1-16,0 21 0,1-21 0,-1-1 15,0 1-15,-21 21 0,0 0 16,0-22-16,-21 43 15,0 21-15,-1 1 16,1-1-16,0 0 16,0 21-16,21 1 0,-21-22 0,21 21 15,0-21-15,0 22 0,0-22 0,0 21 16,0-21-16,0 0 0,0 1 16,0-1-16,21 0 0,0-21 15,0 0-15,0 0 0,1 0 0,-1 0 16,0 0-16,21 0 0,-21-21 15,1 0-15,20 21 0,-21-22 0,0 1 16</inkml:trace>
  <inkml:trace contextRef="#ctx0" brushRef="#br0" timeOffset="99940.5">10308 11599 0,'0'0'15,"0"22"-15,21-22 47,0 0-47,-21-22 16,22 1-16,-1 21 0,0-21 0,0 0 16,0 0-16,0 0 0,-21-1 15,22-20-15,-1 21 0,0-21 0,0-1 16,0 1-16,0 0 0,1-1 15,-22 1-15,21 0 0,-21-1 16,21 1-16,-21 0 0,0-22 16,0 43-16,0 0 0,0 0 15,0-1-15,0 1 0,0 42 16,0 1 0,-21-1-16,21 0 0,-21 0 15,21 21-15,0 1 0,0-1 0,0 0 16,0 1-16,-22 20 0,22-20 0,0-1 15,-21 21-15,21-20 0,0 41 16,0-62-16,0 20 0,0-21 16,21 0-16,1 0 0,-1 1 15,0-22-15,0 0 0,0 0 16,0 0-16,1 0 0,20 0 0,-21 0 16,21 0-16,-20-22 0,20 1 15,0 0-15,22-21 0,-22 21 16,0-22-16,-20 1 0,20 21 0,-21-22 15,0 1-15,0 0 0,-21-1 16,0 1-16,22 21 0,-22 0 0,0 0 16,0-1-16,-22 44 31,22-1-31,0 0 0,0 0 0,-21 21 16,21-20-16,0 20 0,0-21 15,0 21-15,0-20 0,0-1 0,0 0 16,21 21-16,1-42 0,-22 21 15,21 1-15,0-1 0,0-21 0,0 0 16,0 0-16,1 0 0,20 0 16,-21 0-16,0 0 0,0 0 0,1-21 15,-1-1-15,0 22 0,0-21 16,0 0-16,0-21 0,1 21 0,-22-1 16,21-20-16,-21 0 0,0 21 15,0-22-15,0 22 0,0 0 0,0 0 16,0 0-16,0 42 31,0 0-31,0 0 0,-21 21 0,21-20 16,0-1-16,0 21 0,0-21 15,-22 22-15,22-22 0,0 0 16,-21 0-16,21 0 0,0 0 0,0 1 16,0-1-16,0-42 46,0-1-46,0 1 16,0-21-16,0 21 0,21 0 0,1-22 16,-22 22-16,21-21 0,-21-1 15,21 22-15,-21-21 0,21 21 16,-21 0-16,0-1 0,21 1 0,0 21 16,1 0-1,-22 21-15,21-21 0,-21 22 16,0-1-16,21 21 0,-21-21 0,0 0 15,0 22-15,0-22 0,0 0 16,0 21-16,21-20 0,-21-1 0,0 0 16,0 0-16,21 0 0,-21 0 0,21-21 15,-21 22-15,22-22 0,-22 21 16,21-21-16,0 0 16,0 0-16,-21-21 0,21-1 15,-21 1-15,21 0 0,1 0 16,-1 0-16,0 0 0,0-1 15,0-20-15,0 21 0,1-21 0,-1-1 16,0 22-16,0-21 0,0 21 16,0-1-16,1 1 0,-22 0 0,21 0 15,0 0-15,0 21 16,-21 21 0,0 0-16,0 0 0,0 0 0,0 1 15,0-1-15,0 21 0,0-21 16,0 22-16,0-22 0,0 0 0,0 21 15,0-21-15,21 22 16,0-22-16,-21 0 0,22 0 0,-1 0 16,0-21-16,0 22 0,0-22 15,0 21-15,22-21 0,-1 0 16,0 0-16,-20 0 0,-1 0 16,21-21-16,-21-1 0,0 1 0,1 21 15,20-21-15,-21 0 0,0 0 16,0-22-16,-21 22 0,22-21 0,-22 21 15,21-22-15,-21 22 0,0-21 0,0 21 16,0-22-16,0 22 0,0 0 16,-21 21-16,-1 0 15,1 0-15,0 21 0,0 0 16,0 1-16,21-1 0,0 21 16,0 22-16,0-22 15,0-21-15,0 0 0,0 22 0,0-22 16,0 0-16,21 0 0,0 0 15,-21 0-15,21-21 0,22 0 16,-22 0-16,0 0 0,0 0 16,21 0-16,-20 0 0,-1 0 15,0-21-15,21 21 0,-21-21 0,1 0 0,-1 21 16,-21-21-16,21 0 0,0-1 16,-21 1-16,0 0 0,0-42 15,0 41-15,0 1 0,0 0 0</inkml:trace>
  <inkml:trace contextRef="#ctx0" brushRef="#br0" timeOffset="100234.51">12023 10816 0,'-64'0'31,"43"0"-31,0 0 16,21 21 0,-21 1 15,-1-22-16,1 0-15,0 0 16,0 0-16,0 0 0</inkml:trace>
  <inkml:trace contextRef="#ctx0" brushRef="#br0" timeOffset="100556.64">10414 11176 0,'63'0'32,"-41"0"-32,-1 0 0,0 0 0,21-21 15,1 21-15,-1 0 0,0-21 0,1 21 16,-1 0-16,0-21 0,1 21 15,-1 0-15,0 0 0,1 0 16,-22-22-16,0 22 0,0 0 0,0 0 78</inkml:trace>
  <inkml:trace contextRef="#ctx0" brushRef="#br0" timeOffset="106056.43">677 13907 0,'0'0'16,"-21"0"-16,0 0 0,21-22 16,21 22 31,21 0-47,-20 22 0,20-22 15,0 0-15,22 0 0,-1 0 0,1 0 16,20 0-16,-20 0 0,21 0 15,-1 0-15,1 0 0,0-22 0,-1 22 16,-20 0-16,-1-21 0,1 21 16,-22 0-16,0 0 0,-20 0 0,-1 0 15,0 0-15,-21-21 0,-21 21 32,0 0-32,-1-21 15,-20 0-15,0 21 0,21 0 0,-22-21 16,1 21-16,21-22 0,-22 22 15,22 0-15,0-21 0,0 21 16,21-21-16,0 0 0,0 0 16,21 21-16,0 0 15,0-21-15,22 21 0,-1 0 0,0 0 16,1 0-16,-1 0 0,-21 0 16,22 0-16,-22 21 0,21 0 0,-42 0 15,0 21-15,0 1 0,0-22 16,0 21-16,0 1 0,-21-1 0,-21 0 15,20-21-15,-20 22 16,0-22-16,-1 21 0,-20-21 0,21 1 16,-1-1-16,1 0 0,21 0 15,0-21-15,-1 0 0,22-21 32,22 21-32,20-42 0,-21 20 15,21 1-15</inkml:trace>
  <inkml:trace contextRef="#ctx0" brushRef="#br0" timeOffset="106949.61">2815 13547 0,'0'0'0,"-21"21"0,21-42 47,0 0-47,0-1 15,21 22-15,-21-21 0,21 0 0,0 0 16,-21 0-16,22 0 0,-1-22 16,-21 22-16,21 0 0,-21 0 15,0 0-15,0-1 0,0 1 16,-21 42 15,0 22-31,21-22 16,0 0-16,0 21 0,0 1 0,0-1 15,0 0-15,0 22 0,0-22 16,21 1-16,-21 20 0,21-21 0,-21 1 16,0 20-16,0-42 0,0 22 15,0-1-15,0-21 0,0 0 0,0 22 16,0-22-1,-21 0-15,0-21 0,-1 0 16,1 0-16,0-21 16,0 0-16,0 0 0,0-1 15,-22 1-15,22 0 0,0-21 0,0 21 16,0-22-16,-1 22 0,1-21 16,0 21-16,0-1 0,0 1 0,0 0 15,21 0-15,0 42 16,0 0-1,0 22-15,21-22 16,-21 0-16,21 21 0,0-21 0,21 1 16,-20 20-16,-1-21 15,0 0-15,21 0 0,-21 1 0,22-1 16,-22 0-16,21-21 0,-21 0 16,1 0-16,20 0 0,21 0 15,-41 0-15,-1-21 0,21 0 16,-21-1-16,22 1 0,-1 0 0,-21-21 15,21-1-15,-20 1 0,-1 0 16,21-1-16,-21-20 0,0 21 0,1-22 16,-22 22-16,21-1 0,-21 1 15,21 0-15,-21-1 0,0 22 0,0 0 16,0 0-16,0 42 31,0 0-31,0 0 0,0 1 0,0 20 16,0 0-16,0 1 0,0-1 15,0 0-15,0 1 0,-21 20 0,21-21 16,-21 1-16,21-1 0,0 0 16,0-20-16,0 20 0,0-21 15,0 0-15,0 0 0,0 1 16,21-22-16,0 0 16,0 0-16,0-22 0,0 1 15,1 0-15,-22 0 0,0 0 0,21 0 16,-21-22-16</inkml:trace>
  <inkml:trace contextRef="#ctx0" brushRef="#br0" timeOffset="107146.02">3302 13547 0,'0'0'16,"-21"0"-16,42 0 31,0 0-31,0 0 0,22 0 0,-22 0 15,0 0-15,0 0 0,21 0 16,-20 0-16,-1 0 0,21-21 16,-21 21-16,0-22 0,1 22 15,20-21-15,-21 0 0,21 0 16</inkml:trace>
  <inkml:trace contextRef="#ctx0" brushRef="#br0" timeOffset="108632.36">5757 13441 0,'0'0'0,"-21"0"15,21-21-15,0 0 16,0-1-16,0 1 16,21 0-16,0 0 0,1 0 0,-1 0 15,0-1-15,0-20 0,0 21 16,22 0-16,-43-22 0,21 1 15,0 0-15,-21 21 0,0-1 16,0 1-16,-21 21 16,0 0-16,-22 0 0,22 0 0,-21 0 15,-1 21-15,22 1 0,-21-22 16,0 42-16,20-21 0,1 0 0,0 0 16,21 43-16,0-43 15,0 21-15,0-20 0,21-1 0,0 21 16,1-21-16,41 43 0,-42-22 15,22-21-15,-22 22 16,21-1-16,-21-21 0,0 21 0,1 1 0,-1-22 16,-21 21-16,0-21 0,0 1 15,0 20-15,-21-21 0,-1 0 16,1 0-16,-21 1 0,-22-1 16,22 0-16,-21-21 0,20 0 15,1 0-15,0 0 0,-22 0 0,22 0 16,-1 0-16,22 0 0,-21-21 15,0 0-15,20-1 0,1-20 0,0 21 16,0-21-16,0-1 0,21 1 16,0 0-16,-21-22 0,21 22 0,0-1 15,0 1-15,0 21 0,0-21 0,0 20 16,0-20-16,21 42 16,0-21-16,0 21 0,0 0 15,0 21-15,1-21 0,-1 42 16,0-20-16,0 20 0,-21 0 0,21-21 15,0 43-15,1-22 0,-1 1 0,-21-1 16,21-21-16,-21 21 0,21 1 16,0-22-16,-21 0 0,21 0 15,1 0-15,-1 1 0,0-1 16,0-21-16,0 0 0,22 0 0,-22 0 16,0 0-16,21 0 0,-21 0 0,1-21 15,20-1-15,-21 1 0,43-21 16,-43 21-16,21-22 0,-21 22 15,0-21-15,1 0 0,-1 20 16,0-20-16,-21 0 0,0 21 0,21-22 16,-21 22-16,0 0 0,0 0 15,0 0-15,0 42 32,0 0-32,0 0 0,0 21 15,0-20-15,0 20 0,0-21 0,0 21 16,0-20-16,0 20 0,0-21 15,0 21-15,21-20 0,-21-1 0,0 0 16,21 0-16,1-21 0,-1 0 0,0 0 16,0 0-16,0 0 0,0 0 15,1 0-15,-1-21 0,0 0 16,0 0-16,0-1 0,0 1 16,1 0-16,-1-21 0,0 21 0,0-22 15,0 22-15,0-21 0,-21 21 0,0-22 16,0 22-16,0 0 0,0 0 15,0 0-15,0 42 32,0 0-32,0 0 0,-21 21 15,21-20-15,0-1 0,0 21 0,0-21 16,0 22-16,0-22 0,0 0 16,0 0-16,21 0 0,1 0 15,-1 1-15,0-22 0,0 0 0,0 0 16,0 0-16,22 0 0,-22 0 15,21 0-15,22-43 0,-22 22 16,0 0-16,-20 0 0,-1 0 16,0-22-16,0 22 0,0-21 0,-21 21 15,21-22-15,-21 22 0,0 0 0,0 0 16,0 0-16,0-1 0,0 1 16,-21 21-1,0 0-15,21 21 0,0 1 16,0-1-16,-21 0 0,21 21 0,0 1 15,-21-1-15,21 0 0,0 1 16,0-1-16,-21 21 0,-1-20 16,22 20-16,-21-20 0,0 20 0,21-21 15,-21 85-15,0-84 0,21 20 16,-21 1-16,21-22 0,0 22 16,-22-22-16,22 0 0,-21 1 0,21-22 15,0 21-15,0-21 0,0 0 0,21-21 31,1-21-31,-22 0 0,21-21 16,0 21-16,0-22 0,-21 1 0,21 0 16,0-22-16,-21 22 15,0-1-15</inkml:trace>
  <inkml:trace contextRef="#ctx0" brushRef="#br0" timeOffset="108936.67">6943 13547 0,'0'-43'0,"0"86"0,0-107 0,-22 43 0,22 0 15,0 0-15,0 0 16,22-1-16,-1 22 0,0 0 16,0-21-16,0 21 0,0 0 15,22 0-15,-22 0 0,21 0 0,-21 0 16,22 21-16,-22 1 0,0-1 0,0 0 16,0 0-16,-21 0 15,22 0-15,-22 22 0,0-22 0,0 21 16,-22-21-16,1 1 0,0-1 0,-21 0 15,21 0-15,-1 0 0,-20 0 16,21-21-16,-21 0 0,20 0 0,1 0 16,0 0-16,21-21 31,21 0-31,0 21 0,1-21 0,-1 0 16,0 0-16,21-1 0,-21 1 15,1 0-15,20 0 0</inkml:trace>
  <inkml:trace contextRef="#ctx0" brushRef="#br0" timeOffset="109220.6">7535 13356 0,'-21'0'31,"21"21"-31,0 1 16,-21 20-16,21-21 0,-21 21 15,21 1-15,0-1 0,0 0 0,0 22 16,0-22-16,0 22 0,0-1 0,-21-20 15,21 20-15,-22 1 0,22-1 16,-21-21-16,0 22 0,0-1 16,21 1-16,-21-22 0,0 22 0,-1-1 15,1-20-15,21-1 0,0 0 16,-21-21-16,21 1 0,-21-1 0,21 0 16,0-42-1,21 0-15,0-1 16,0-20-16,1 0 0,-1-1 0,0 1 15,0-21-15,0 20 0,0-20 0</inkml:trace>
  <inkml:trace contextRef="#ctx0" brushRef="#br0" timeOffset="109520.5">7451 13610 0,'0'-21'16,"0"42"-16,-22-84 0,22 42 0,0-1 0,0 1 15,0 0-15,0 0 0,0 0 16,0 0-16,0-1 0,0 1 0,22 0 15,-1 21-15,0 0 0,0 0 0,0 0 16,0 0-16,1 0 0,20 0 16,-21 21-16,0 0 0,0 1 15,1-1-15,-1 21 0,0-21 0,-21 0 16,0 22-16,0-22 0,0 42 16,-21-41-16,0-1 0,-1 0 0,1 0 15,-21 0-15,21 0 0,0-21 16,-1 0-16,1 22 0,0-22 15,0 0-15,21-22 16,0 1-16,21 0 16,0 0-16,0 0 0,1 0 15,-1-22-15,0 22 0,21 0 16</inkml:trace>
  <inkml:trace contextRef="#ctx0" brushRef="#br0" timeOffset="109941.38">8086 13293 0,'0'0'0,"0"-21"0,-22 21 32,1 0-17,0 0-15,0 0 0,0 21 16,0 0-16,-1 0 0,22 0 16,0 0-16,0 22 0,0-22 0,0 0 15,0 21-15,0-20 0,0 20 0,0-21 16,0 0-16,22 0 0,-22 1 15,21-22-15,0 21 0,0-21 0,21 0 16,-20 0-16,-1 0 0,0 0 16,0 0-16,0-21 0,0 21 0,1-22 15,-1 1-15,0 0 0,0 0 0,0 0 16,-21 0-16,0-1 0,21 1 16,-21-21-16,0 21 0,0 0 15,0-22-15,0 22 0,0-21 0,-21 21 16,0-1-16,0 1 0,0 0 15,0 0-15,-1 21 0,1 0 16,0 0-16,0 0 0,0 0 0,-22 21 16,22 0-16,0 0 0,0 1 0,0-1 15,21 0-15,0 0 0,0 0 16,0 22-16,0-22 0,0 0 16,21 0-16,0-21 0,21 21 0,-20-21 0,-1 21 15,21-21-15,-21 0 16</inkml:trace>
  <inkml:trace contextRef="#ctx0" brushRef="#br0" timeOffset="110324.86">8488 13335 0,'0'0'0,"-21"-21"16,-1 0-16,22 0 15,0-1-15,0 1 16,0 0-16,22 21 15,-1 0-15,0 0 0,0 0 16,0 0-16,0 0 0,1 21 0,-1-21 16,0 21-16,0 1 15,0-1-15,0 0 0,-21 0 0,0 0 16,0 0-16,0 22 0,0-22 0,0 0 16,0 0-16,0 0 0,0 1 15,0-1-15,-21 0 0,0-21 16,0 0-16,21-21 31,0 0-31,0-1 16,0 1-16,0 0 0,0 0 15,0 0-15,0 0 0,21-1 0,-21 1 16,21 0-16,0 0 0,-21 0 0,22 0 16,-1-1-16,0 1 15,-21 0-15,42-21 0,1 21 16,-22-1-16,0 1 0</inkml:trace>
  <inkml:trace contextRef="#ctx0" brushRef="#br0" timeOffset="110619.74">9334 12806 0,'0'0'0,"-21"0"0,0 0 0,0 0 16,0 21-16,0 0 0,21 0 15,-22 1-15,1 20 0,0-21 16,21 21-16,-21 1 0,0-1 0,0 0 16,21-20-16,0 20 0,-22 0 15,1 1-15,21-22 0,0 21 0,-21-21 16,0 0-16,21 22 0,-21-22 16,21 0-16,0 0 0,0 0 0,0 1 15,0-1-15,0 0 0,0 0 16,21-21-1,0 0-15,0-21 0,22 0 16,-22 21-16,21-21 0,-21-1 16,22 1-16</inkml:trace>
  <inkml:trace contextRef="#ctx0" brushRef="#br0" timeOffset="110968.16">9546 13208 0,'0'0'0,"21"-21"0,-21 0 15,0 0-15,0-1 16,-21 22-1,0 0-15,0 22 0,0-22 16,-1 21-16,1 0 0,0 0 16,0 0-16,21 0 0,0 1 0,0-1 15,0 0-15,0 0 0,0 0 16,0 0-16,21-21 16,0 22-16,0-22 15,1 21-15,-1-21 16,0 21-16,-21 0 15,0 0 1,0 0 0,-21-21-1,0 0-15,-1 0 0,1 0 16,0 22-16,0-22 0,0 0 0,0 0 16,-1 0-16,22-22 31,0 1-31,0 0 15,0 0-15,0 0 0</inkml:trace>
  <inkml:trace contextRef="#ctx0" brushRef="#br0" timeOffset="111196.5">9102 12954 0,'21'0'16,"21"0"-1,-21 21-15,0-21 16,22 0-16,-1 0 0,-21 0 0,22 0 16,-22 0-16,21 0 0,-21 0 15,22 0-15,-22 0 0,0 0 16,0 0-16,0 0 0,0 0 0,1 0 16,-1 0-16</inkml:trace>
  <inkml:trace contextRef="#ctx0" brushRef="#br0" timeOffset="112697.73">10880 13123 0,'-22'0'16,"1"0"-1,21-21 48,21 0-63,1 21 15,-22-21-15,21 0 0,0 0 0,0-1 16,0-20-16,0 21 16,1 0-16,-22-22 0,0 1 0,21 21 15,-21-21-15,0-1 0,0 22 16,0-21-16,0 21 0,0-1 0,0 1 16,-21 0-16,21 0 0,-22 21 0,1 0 15,0 21 1,21 0-16,-21 0 0,21 22 15,0-1-15,0 22 0,0-22 16,0 21-16,0 1 0,0-22 0,0 22 16,-21-22-16,21 22 0,-21-22 0,21 0 15,0 1-15,0-22 0,0 0 16,-22 21-16,22-21 0,0 1 16,0-44 15,0 1-31,0 0 15,0 0-15,0-21 16,0 20-16,0 1 0,22-21 0,-1 0 16,0 20-16,0-20 0,0 0 15,0 21-15,22-1 0,-22 1 16,21 0-16,-21 21 0,22 0 0,-22 0 16,21 0-16,-21 21 0,1 0 15,20 1-15,-21-1 0,0 0 0,-21 42 16,21-20-16,-21-22 0,0 21 15,0-21-15,0 1 0,0-1 0,-21 21 16,0-21-16,0 0 0,0-21 16,0 22-16,-1-22 0,1 0 15,0 21-15,0-21 0,0 0 0,0 0 16,-1 0-16,1 0 0,0 0 0,0-21 16,0 21-16,21-22 0,-21 22 15,-1-21-15,22 0 0,-21 21 0,21-21 16,0 0-16,0 0 15,0 42 17,0 0-17,21 0-15,1 0 0,-1-21 16,0 21-16,0 1 0,0-22 0,0 0 16,1 0-16,20 21 0,-21-21 15,0 0-15,22 0 0,-22 0 0,21 0 16,-21 0-16,22 0 0,-22 0 15,21-21-15,-21 21 0,22-22 0,-1 1 16,-21 21-16,21-21 0,-20-21 0,20 21 16,-21-1-16,0 1 0,22-42 15,-43 42-15,21-1 0,-21 1 16,21 0-16,-21 0 0,0 0 16,0 42 15,0 0-31,-21 0 15,21 0-15,0 1 0,0-1 0,0 0 16,0 0-16,0 0 0,0 22 0,0-22 16,21 0-16,0 0 0,0-21 15,0 21-15,1 0 0,-1-21 16,21 0-16,-21 22 0,0-22 0,22 0 0,-1 0 16,-21 0-16,22 0 0,-1-22 15,-21 1-15,21 21 0,1-21 0,-22 0 16,21 0-16,-21 0 0,1-22 15,-1 22-15,0 0 0,-21-21 16,0-1-16,0 22 0,0-21 0,0-1 16,0 1-16,0 21 0,-21-21 15,0 20-15,-22 1 0,22 0 0,0 21 16,-21 0-16,-1 0 0,22 0 0,-21 21 16,-1 0-16,22 1 0,-21-1 15,21 0-15,0 21 0,-1-21 0,1 22 16,21-22-16,-21 21 0,21-21 15,0 22-15,0-22 0,0 0 0,21 0 16,0 0-16,1 1 0,20-1 0,-21 0 16,21-21-16,-20 0 15,20 21-15,-21-21 0,21 0 0,1 0 16,-1 0-16,-21 0 0,22-21 0,-1 21 16,-21-21-16,21 0 0,1-1 15,-1 1-15,-21 0 0,0 0 0,22 0 16,-22-22-16</inkml:trace>
  <inkml:trace contextRef="#ctx0" brushRef="#br0" timeOffset="112952.77">12785 12827 0,'0'-42'0,"-22"275"16,44-424-16,-22 106 0,0 64 0,0 0 0,0 0 15,0 0-15,0 0 0,0 42 32,0 0-32,0 0 0,0 21 15,0 1-15,0-1 0,-22 0 0,22 1 16,0-1-16,-21 0 0,21 1 15,-21-1-15,21-21 0,0 22 0,0-22 16,0 0-16,0 0 0,0 0 0,0 0 16,0 1-16,21-22 15,0 0 1,1 0-16,-1 0 0,0 0 16,0-22-16,0 22 0,0-21 0,22 0 15,-22 0-15,21-21 0,-21 20 16,22-20-16,-22 21 0</inkml:trace>
  <inkml:trace contextRef="#ctx0" brushRef="#br0" timeOffset="113419.13">13250 12742 0,'0'0'0,"21"-42"0,-21 21 0,0 0 15,-21 21 1,0 21-16,0 0 16,0 21-16,21-20 0,0 20 0,-21 0 15,21 1-15,-22-1 0,22 0 16,-21-21-16,21 22 0,0-1 0,0-21 15,-21 22-15,21-22 0,-21 0 16,21 0-16,0 0 0,0 0 16,0 1-16,0-1 15,0-42 1,0-1 0,21 22-16,0-21 0,0-21 0,-21 21 15,22 0-15,-1-1 0,0-20 0,0 21 16,0 0-16,0 0 0,-21-1 15,22 1-15,-1 21 0,-21 21 32,0 1-32,0-1 0,0 0 0,0 0 15,0 0-15,0 0 0,0 1 0,0-1 16,0 0-16,0 0 0,21 0 16,0 0-16,0 1 0,0-22 15,1 21-15,-1-21 0,0 0 16,0 0-16,21 0 0,-20 0 0,-1 0 15,0 0-15,0 0 0,21 0 0,-20 0 16,-1-21-16,0-1 0,-21 1 16,21 0-16,-21 0 0,21 0 15,-21 0-15,0-1 0,0-20 0,0 21 16,0 0-16,0 0 0,0-22 16,-21 22-16,0 0 0</inkml:trace>
  <inkml:trace contextRef="#ctx0" brushRef="#br0" timeOffset="113648.53">12679 12806 0,'0'0'0,"-43"0"0,1 0 0,21 21 16,0-21-16,0 0 0,42 0 15,0 0 1,21 0-16,-21 0 0,22-21 15,-1 21-15,0-21 0,1 21 0,-1 0 16,0 0-16,1 0 0,-1 0 16,0 0-16,1 0 0,-22 0 0,0-21 15,0 21-15,0 0 0,1 0 16</inkml:trace>
  <inkml:trace contextRef="#ctx0" brushRef="#br0" timeOffset="114161.65">15071 12573 0,'0'0'0,"-22"0"0,1-21 0,0-21 15,21 20-15,0 1 0,0 0 16,0 0-16,21 21 15,0 0 1,1 21-16,-1 0 0,0 0 16,0 22-16,21-1 0,-20 0 0,20 1 15,-21 20-15,0-20 0,0 20 0,1-21 16,-1 1-16,0-1 0,-21 0 16,21 22-16,-21-22 0,0-21 15,0 1-15,21-1 16,-21-42 15,0-1-31,21 1 0,1 0 16,-22-21-16,21 21 0,0-22 15,0 1-15,-21 0 0,21-1 16,0 1-16,1-22 0,-1-20 16</inkml:trace>
  <inkml:trace contextRef="#ctx0" brushRef="#br0" timeOffset="114377.24">15642 12573 0,'21'-21'15,"0"-64"1,-63 191-16,84-233 0,-63 148 15,0-21 1,0 21-16,0 22 0,-22-22 0,1 0 16,0 21-16,-1 1 0,1-1 0,0-21 15,-1 22-15,1-1 0,0 0 16,21 1-16,-22-1 0,22-21 16,-21 0-16,21 22 0,21-22 15,-22-21-15,1 21 0,42-21 31,1 0-15,20-21-16,-21 21 0,21-21 16,-20-1-16,20-20 0,0 21 0</inkml:trace>
  <inkml:trace contextRef="#ctx0" brushRef="#br0" timeOffset="115096.66">15917 12488 0,'0'0'0,"21"0"31,-21 22-15,0-1-16,0 0 15,0 0-15,0 0 0,0 22 0,0-22 16,0 21-16,0-21 0,-21 22 0,21-22 16,0 21-16,0-21 0,0 0 15,0 1-15,0-1 0,0 0 0,0 0 16,0-42 15,0 0-31,0 0 16,0-22-16,0 22 0,0 0 15,0-21-15,0 20 0,0-20 16,21 0-16,-21 21 0,22-22 16,-22 22-16,0-21 0,21 21 0,0-1 15,-21 1-15,21 0 0,0 0 0,0 21 16,1 0-16,-1 0 15,0 0-15,0 0 0,-21 21 0,21 0 16,0 0-16,1 1 0,-22-1 16,0 21-16,21-21 0,-21 22 0,21-22 15,-21 21-15,0-21 0,0 0 16,0 22-16,21-22 0,-21 0 16,21 0-16,-21 0 0,21-21 15,1 0 1,-1 0-16,0 0 15,0-21-15,0 0 0,-21 0 16,21 0-16,1 0 0,-1-22 0,0 22 16,0 0-16,0-21 0,0 20 0,22-20 15,-22 21-15,0-21 16,0 20-16,0 1 0,1 0 0,-22 0 16,21 21-16,-21 21 15,0 0-15,0 0 0,0 1 16,0-1-16,0 0 0,0 21 15,0-21-15,0 22 0,-21-1 16,21 0-16,-22-20 0,22 20 0,0 0 16,0-21-16,0 22 0,-21-22 0,21 0 15,0 0-15,0 0 0,-21 1 16,21-1-16,0 0 16,21-21-1,0-21 1,1 0-16,-1-1 0,0 1 15,0 0-15,0-21 0</inkml:trace>
  <inkml:trace contextRef="#ctx0" brushRef="#br0" timeOffset="115602.67">17399 12404 0,'0'0'0,"21"0"16,-42 0 15,21 21-31,-21 0 0,0 0 0,-1 0 16,1 1-16,21 20 0,0-21 0,-21 21 15,0-20-15,21 20 0,0 0 16,-21 1-16,0-22 0,-1 21 0,1 0 16,21-20-16,-21-1 15,0 21-15,21-21 0,0 0 0,-21 1 16,0-1-16,-1-21 15,22-21 17,0-1-32,0 1 0,0-21 0,22 21 15,-1-22-15,-21 22 0,21-21 16,0 21-16,0-22 0,-21 22 16,21 0-16,1 0 0,-22 0 0,21 21 15,0 0-15,-21 21 16,21 21-16,-21-21 15,0 1-15,21-1 16,-21 0-16,21 21 0,-21-21 0,0 1 16,22-1-16,-1 0 0,0 0 15,21 0-15,-21 0 0,1-21 16,-1 0-16,21 0 0,-21 0 0,0 0 16,1 0-16,-1 0 0,0-21 15,0 21-15,0-21 0,-21 0 0,0 0 16,21 0-16,-21-1 15,0 1-15,22-21 0,-22 21 0,21 0 16</inkml:trace>
  <inkml:trace contextRef="#ctx0" brushRef="#br0" timeOffset="117242.57">19494 12848 0,'0'0'0,"22"0"31,-1 0-31,-21-21 0,21 21 0,0-21 16,-21 0-16,21 0 0,0-1 15,-21 1-15,0 0 0,22-21 16,-22-1-16,0 22 0,0 0 15,0 0-15,0-21 0,-22 20 16,22 1-16,-21 0 0,0-21 0,0 21 16,0 21-16,0-22 0,-22 22 15,22 0-15,0 0 0,0 0 0,-22 0 16,22 22-16,-21-1 0,21 0 0,-22 21 16,22-21-16,-21 22 0,21-1 15,0 0-15,-1 1 0,1-1 0,21 22 16,0-22-16,0 0 0,0-21 15,0 22-15,0-22 0,0 0 0,21 0 16,1 0-16,-1-21 16,0 0-16,0 0 0,0 0 15,0 0-15,1 0 0,-1-21 0,21 0 0,-21 0 16,22 0-16,-22-22 16,21 22-16,0-21 0,-20 21 0,20-22 15,-21 1-15,0 21 0,0-21 16,1-1-16,-1 22 0,0-21 0,-21 21 15,0-1-15,0 1 0,0 42 32,0 1-32,-21-1 0,21 0 15,0 21-15,0-21 0,0 22 16,0-22-16,0 21 0,0-21 0,0 22 16,0-22-16,0 0 0,0 0 15,21 0-15,0 1 0,0-1 16,0-21-16,1 0 0,20 0 0,-21 0 15,0 0-15,22 0 0,-22-21 16,21 21-16,-21-22 0,0 1 0,1 0 16,-1-21-16,21 21 0,-42-1 0,21 1 15,0-21-15,-21 21 16,0-22-16,22 22 0,-22 0 0,0 0 16,0 0-16,0 0 0,-22 42 31,22 0-31,-21 0 0,21 0 0,-21 22 15,21-22-15,0 21 16,0 0-16,0-20 0,-21-1 0,21 42 16,0-42-16,0 1 15,0-1-15,21-21 32,0-21-32,0-1 15,-21 1-15,22 0 0,-1 0 0,-21 0 16,21 0-16,0-1 0,0 1 15,0-21-15,-21 21 0,22 0 16,-1-1-16,0 1 0,-21 0 0,21 21 16,0 0-16,0 0 0,1 0 15,-1 0-15,0 21 16,-21 0-16,0 1 16,21 20-16,0-21 0,-21 0 0,21 0 15,-21 1-15,22-1 0,-1 21 0,0-21 16,0-21-16,0 21 0,0 1 15,22-22-15,-22 0 0,0 21 0,21-21 16,1 0-16,-22 0 0,21 0 16,-21 0-16,22-21 0,-22-1 0,21 22 15,-21-21-15,1 0 0,-1 0 16,0-21-16,0 20 0,-21 1 0,0-21 16,0 21-16,0 0 0,0-22 15,0 22-15,0 0 0,-21 0 16,21 0-16,-21-1 0,0 22 0,-1 0 15,1 0-15,-21 0 0,21 0 16,-22 0-16,22 0 0,-21 22 0,21-1 16,-22 0-16,1 21 0,21 1 15,0-22-15,0 21 0,21-21 16,0 22-16,0 20 16,0-42-16,0 0 0,21 1 0,0-1 15,0-21-15,0 21 0,0-21 16,1 0-16,-1 0 0,21 0 0,-21 0 15,0-21-15,22 21 0,-22-21 16,0-1-16,0 1 0,0-21 0,1 21 16,-1 0-16,0-22 0,0 1 15,0 0-15,0-1 0,1 22 0,-22-21 16,0-22-16,21 22 0,0 0 0,-21-1 16,0 1-16,0 0 0,21-22 15,-21 22-15,21 21 0,-21-22 0,0 22 16,0 0-16,0 0 0,0 42 15,0 0-15,0 21 16,0 1-16,0-1 0,0 22 16,0-22-16,0 21 0,0-20 15,-21 20-15,21-20 0,0 62 16,0-62-16,0-1 0,-21-21 16,21 22-16,0-22 0,0 21 0,0-21 15,0 0-15,0 1 16,21-22-1,0 0-15,0 0 0,1-22 0,-1 1 16,0 0-16,0 21 0,21-42 16</inkml:trace>
  <inkml:trace contextRef="#ctx0" brushRef="#br0" timeOffset="117536.21">22267 12234 0,'0'0'0,"21"0"47,1 0-31,-1 0-16,0 0 0,0 0 0,0 0 0,22 0 15,-22 0-15,0 0 0,21 0 16,-21 0-16,1 0 0,-1 0 16,0 0-16,0 0 0,0 0 15</inkml:trace>
  <inkml:trace contextRef="#ctx0" brushRef="#br0" timeOffset="117919.17">22521 12234 0,'0'0'0,"-21"0"0,0 0 15,0 0 1,0 22-16,21-1 16,0 0-16,0 0 15,0 0-15,0 0 0,0 1 0,0-1 16,0 0-16,0 0 0,0 0 0,0 0 15,0 1-15,0-1 0,0 0 16,0 0-16,0 0 0,0 0 0,0 1 16,0-1-16,0 0 0,0 0 15,0 0-15,0 0 0,-22-21 0,1 22 16,0-1-16,0-21 16,0 21-16,0-21 0,-1 0 0,1 0 15,0 0-15,-21 0 0,21 0 16,-1 0-16,1 0 0,0 0 0,0-21 15,0 0-15,21-1 16,0 1-16,-21 21 0,21-21 0,0 0 16,0 0-1,21 0-15,0 21 0,0-22 16,0 22-16,0-21 0,1 21 16,20-21-16</inkml:trace>
  <inkml:trace contextRef="#ctx0" brushRef="#br0" timeOffset="118356.32">23177 12171 0,'0'0'0,"0"-21"0,-21 21 0,0 0 15,0 0-15,0 0 0,0 0 16,-1 0-16,-20 21 0,21 0 0,-21 0 15,20 0-15,1 1 0,0 20 16,0-21-16,0 0 0,21 22 0,0-22 16,0 0-16,0 0 15,0 0-15,0 0 0,21 1 16,0-1-16,0-21 0,0 0 0,1 0 16,20 0-16,-21 21 0,0-21 15,0 0-15,1 0 0,-1 0 0,0 21 16,0-21-1,-21 21-15,-21 0 16,0-21 0,0 0-16,-22 0 0,22 22 15,-21-22-15,-1 0 0,22 0 0,-21 0 16,0 0-16,-1 0 0,1 21 16,21-21-16,0 0 0,-1 0 0,44 0 46,-1 0-46,21-21 0,-21-1 16,22 22-16,-22-21 0</inkml:trace>
  <inkml:trace contextRef="#ctx0" brushRef="#br0" timeOffset="118784.22">23410 12256 0,'0'0'0,"0"-22"0,0 1 0,-21 21 32,21 21-32,-21 1 0,0-1 15,0 0-15,-1 21 0,22-21 0,-21 22 16,0-1-16,0-21 0,0 0 16,21 22-16,0-22 0,0 0 0,0 0 15,0 0-15,0 1 0,0-1 16,0 0-16,21 0 0,0-21 15,0 0-15,0 0 0,1 0 16,-1 0-16,21 0 0,-21 0 0,0 0 16,1-21-16,-1 0 0,0 21 15,21-21-15,-21-1 0,-21 1 16,22 0-16,-1 0 0,-21 0 0,0-22 16,0 22-16,0-21 0,0 21 0,0-22 15,0 22-15,-21 0 0,-1 0 16,1 0-16,0 0 0,0 21 0,-21 0 15,20 0-15,1 0 0,0 0 16,-21 21-16,21 0 0,21 0 0,-22 0 16,22 0-16,-21 1 0,21-1 15,0 0-15,0 0 0,21 0 16,1-21-16,-1 0 0,0 21 16</inkml:trace>
  <inkml:trace contextRef="#ctx0" brushRef="#br0" timeOffset="119044.4">23939 12256 0,'0'0'0,"0"-22"0,0 44 32,-21-1-32,0 0 15,0 0-15,0 21 0,0-20 0,-1 20 16,1-21-16,0 0 0,21 22 15,-21-22-15,21 0 0,-21 0 16,21 0-16,0 0 0,0 1 0,0-1 16,0 0-16,0 0 15,21-21 1,0 0-16,-21-21 16,21 0-16,0 21 0</inkml:trace>
  <inkml:trace contextRef="#ctx0" brushRef="#br0" timeOffset="119279.82">23961 12298 0,'0'0'0,"21"0"31,-21 21-31,21-21 16,0 21-16,-21 0 0,0 1 0,21-1 15,0 0-15,1 0 0,-22 0 16,0 0-16,21 1 0,0-1 15,-21 0-15,21 0 0,0 0 0,-21 0 16,21-21 0,1 0-16,-1 0 0,0 0 15,0 0 1,-21-21-16</inkml:trace>
  <inkml:trace contextRef="#ctx0" brushRef="#br0" timeOffset="119547.36">24426 12171 0,'0'0'0,"0"-21"0,0-43 31,0 85-15,0 1-16,-21-1 16,0 21-16,0 0 0,21 1 15,-21-1-15,21 0 0,-22-20 0,1 20 16,21 0-16,0-21 0,0 1 15,0 20-15,-21-21 0,21 0 16,0 0-16,0 1 0,-21-22 16,21 21-16,0-42 47</inkml:trace>
  <inkml:trace contextRef="#ctx0" brushRef="#br0" timeOffset="121359.69">1079 15536 0,'-21'0'0,"21"22"15,-21-22 1,0 0-16,0 0 0,0 0 0,-1 0 16,-20 0-16,21 0 0,-21 0 15,-1 0-15,1 0 0,0 0 16,-1 0-16,1 0 0,0 0 16,-1 0-16,1 0 0,21 0 15,-22 0-15,22 0 0,0 0 16,42 0-1,0 0 1,22 0-16,-22 0 0,42 0 16,-20 0-16,20 0 0,1 0 15,-1 0-15,22 0 0,-22 0 0,22 0 16,0 0-16,-1-22 0,1 22 16,0 0-16,-1 0 0,-20 0 0,-1 0 15,1 0-15,-22-21 0,1 21 16,-1 0-16,0 0 0,-21 0 15,1 0 1,-22-21-16,0 0 16,-22 21-16,1-21 15,0 21-15,-21-21 0,21 21 16,-22-22-16,1 22 0,21-21 0,-43 21 16,22 0-16,0-21 0,-1 21 15,22 0-15,-21 0 0,21 0 0,-22 0 16,22 0-16,42 0 31,0 0-15,22 0-16,-1 0 15,0 0-15,1 0 0,-1 0 0,0 0 16,1 0-16,-1 0 0,0 0 16,1 0-16,-22 0 0,0 21 0,21-21 15,-20 21-15,-1 1 16,-21-1-1,0 0-15,-21 0 16,-1-21-16,1 21 0,-21 0 0,21 1 16,-22-1-16,1 0 0,-21 0 15,20 0-15,1 0 0,0 1 16,-1-1-16,1 0 0,0 0 0,-1 0 16,22 0-16,-21 1 15,21-1-15,-1-21 0,22 21 16,0-42 15,22 0-31,-1-1 0</inkml:trace>
  <inkml:trace contextRef="#ctx0" brushRef="#br0" timeOffset="126464.58">1355 15473 0,'-22'0'0,"1"0"15,0 21 1,21 0-1,-21-21-15,21 21 16,0 1-16,-21-22 0,21 21 16,0 0-16,0 0 15,-21-21 1,-1 0 15,22-21-15,0 0-16,-21 21 15,21-21-15,0-1 0,-21 1 16,21 0-16,-21 21 16,0 0-16,0 0 0,-1 0 15,1 0-15,0 0 16,0 21-16,0 0 0,21 1 16,-21-1-16,-1 0 0,1 0 0,0-21 15,0 21-15,21 0 0,-21 1 16,21-1-16,-21-21 0,21-21 47,0-1-47,0 1 0,21 0 15,0-21-15,-21 21 0,0-1 16,21 1-16,-21-21 0,0 21 0,0 0 16,0-1-16,0 1 0,0 0 15,0 0-15,-21 21 16,0 0-1,21 21-15,0 0 16,0 0-16,0 1 0,0-1 0,0 21 16,0-21-1,0 0-15,0 22 0,0-22 0,21 0 16,0 0-16,-21 0 0,21-21 16,0 0-16,1 0 15,-1 0-15,0 0 0,0 0 0,0-21 16,0 0-16,1 0 0,20 0 15,-21 0-15,0-1 0,22 1 16,-1-21-16,-21 21 0,0-22 0,22 22 16,-22 0-16,0 0 0,-21 0 15,21 0-15,0 21 0,0 0 16,1 21-16,-22 0 16,21 0-16,-21 0 0,21 0 15,0 1-15,-21-1 0,21 0 0,0 0 16,-21 0-16,22 0 0,-1 1 15,0-22-15,0 21 0,0-21 16,0 0-16,1 0 16,-1 0-16,0 0 0,-21-21 15,21-1-15,0 1 16,-21 0-16,21 21 16,-21-21-16,22 0 0,-1 21 15,0-21-15,0 21 16,0-22-16,0 22 0,1-21 0,20 21 0,-21 0 15,21-21-15</inkml:trace>
  <inkml:trace contextRef="#ctx0" brushRef="#br0" timeOffset="126634.68">2794 15346 0,'0'0'0,"21"0"0,21 0 0,-20 0 15,-1 0-15,-21 21 0,21-21 16,-21 21-1,0 0 1,21-21 0,0 22-1</inkml:trace>
  <inkml:trace contextRef="#ctx0" brushRef="#br0" timeOffset="-148411.95">17251 9081 0,'21'0'47,"0"0"-47,0 0 0,0 0 15,1 0-15,-1 0 16,0 0-16,0 0 0,0 0 15</inkml:trace>
  <inkml:trace contextRef="#ctx0" brushRef="#br0" timeOffset="-38331.95">29697 3831 0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15:03:19.2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529 0,'0'-21'0,"0"-21"16,0 21-16,0-1 0,-21 1 15,0 21-15,21-21 16,0 42 0,-22 0-16,22 1 0,0 20 15,0-21-15,0 21 0,0 22 16,0-1-16,0 1 0,0 21 0,0-22 16,0 22-16,0-1 0,0 1 15,0-21-15,0-1 0,0 1 0,0-1 16,0 1-16,0-22 0,0 0 15,0-21-15,0 1 0,0-1 16,0 0-16,0-42 16,0 0-16,0-1 15,0 1-15,0-21 0,0 0 0,0-1 16,0 1-16,0 0 0</inkml:trace>
  <inkml:trace contextRef="#ctx0" brushRef="#br0" timeOffset="332.77">1439 656 0,'0'0'16,"-21"-21"-16,-85-85 16,85 85-16,21 0 15,0 0-15,0-22 0,0 22 16,21 0-16,22-21 0,-1 21 0,0-1 16,22-20-16,-1 21 0,1 0 15,20 21-15,-20 0 0,21 0 16,-22 0-16,64 63 0,-85-20 15,1-1-15,-1 0 16,-42 22-16,0-22 0,0 22 0,-21-22 16,0 21-16,-22 1 0,1-1 15,0-20-15,-1 20 0,1-20 16,-21-1-16,20 0 0,1 1 0,21-22 16,-22 0-16,22 0 0,0-21 0,21 21 15,0-42 16,21 21-31,0-21 0,1 0 16,-1 0-16,0-1 0,21 1 16</inkml:trace>
  <inkml:trace contextRef="#ctx0" brushRef="#br0" timeOffset="740.85">2265 889 0,'0'0'0,"0"21"0,0 0 0,-21 1 16,-1-1-16,22 21 0,0-21 16,-21 22-16,21-1 0,-21 0 0,21 1 15,-21-22-15,21 21 0,0 0 16,0-20-16,0 20 0,0-21 16,0 0-16,0 0 0,21 1 0,0-22 15,0 0-15,22 0 0,-22 0 16,21 0-16,1 0 0,-1 0 0,0-22 15,22 1-15,-22 0 0,0 0 16,1 0-16,-1-22 0,-21 22 16,22-21-16,-22 0 0,-21 20 15,0-20-15,0 0 0,0-1 0,-21 22 16,-22-21-16,22 21 0,-21 0 16,-1-1-16,1 22 0,-21 0 15,20 0-15,1 0 0,0 0 0,-1 22 16,1-1-16,21 0 0,-22 0 15,22 21-15,21-20 0,0-1 16,0 0-16,0 0 0,0 0 0,0 0 16,43 1-16,-22-1 0,21-21 15,0 0-15,1 0 0,20 0 16,1 0-16</inkml:trace>
  <inkml:trace contextRef="#ctx0" brushRef="#br0" timeOffset="1105.05">3196 974 0,'0'0'0,"21"-21"0,0-22 32,-42 43-17,0 0-15,0 0 0,-21 21 16,20 1-16,1-1 0,0 21 16,0-21-16,0 0 0,0 1 0,21 20 15,0-21-15,0 0 0,0 0 16,21 1-16,0-1 0,0-21 15,21 21-15,-20-21 16,20 21-16,0-21 0,-21 21 0,22-21 16,-22 21-16,0-21 0,0 22 15,0-22-15,-21 21 0,0 0 16,-21 0-16,0-21 0,-21 21 16,21 0-16,-22-21 0,1 22 0,-22-22 15,22 0-15,0 21 0,-1-21 16,-20 0-16,21 0 0,-1 0 0,22 0 15,-21-21-15,21 21 0,-1-22 16,22 1-16,0 0 0,0 0 16,22-21-16,-1 20 0,21-20 15,-21 21-15,22-21 0</inkml:trace>
  <inkml:trace contextRef="#ctx0" brushRef="#br0" timeOffset="1396.4">3831 508 0,'0'0'16,"0"-21"-16,0 0 0,0 0 0,0-1 0,0 1 16,-21 21-1,0 21-15,0-21 16,-1 43-16,22-22 0,-21 21 0,0 1 16,0-1-16,0 21 0,0-20 15,-1 20-15,1 22 0,0-22 16,0 1-16,0-22 0,0 22 15,-1-22-15,1 22 0,21-43 0,0 21 16,0 0-16,0-20 0,0-1 16,0 0-16,0 0 0,21-21 15,1 0-15,-1 0 16,0 0-16,0 0 0,0 0 0,22-21 16,-22 0-16,0 0 0,0-1 15</inkml:trace>
  <inkml:trace contextRef="#ctx0" brushRef="#br0" timeOffset="1585.29">3260 1122 0,'0'0'0,"-22"21"0,44-42 31,-1 21-15,0-21-16,21 0 0,1 21 15,20-22-15,-21 1 0,22 0 16,-22 0-16,22 0 0,-1 0 0,-20 21 16</inkml:trace>
  <inkml:trace contextRef="#ctx0" brushRef="#br0" timeOffset="2296.39">4064 953 0,'-42'0'15,"42"-22"1,0 1 0,21 21 15,0 0-31,0 0 0,-21 21 0,21-21 16,0 22-16,-21-1 0,0 21 15,0-21-15,0 0 0,0 22 16,0-22-16,0 0 0,0 21 0,0-20 15,0-1-15,0 0 0,0 0 16,0 0-16,0 0 0,-21 1 0,0-1 16,21-42 15,0-1-15,0 1-16,0-21 0,0 21 15,0 0-15,21-22 0,-21 1 16,21 21-16,1-22 0,-1 1 0,0 0 15,0 21-15,0-22 0,0 22 16,1 0-16,20 21 0,-21 0 16,0 0-16,22 21 0,-22 0 15,0 0-15,0 1 0,0-1 16,0 21-16,1-21 0,-22 22 0,0-22 16,21 21-16,-21-21 0,0 0 15,0 1-15,0-1 0,0 0 0,0 0 16,0 0-16,0 0 15,-21-21 17,21-21-32,0 0 0,0 0 0,0 0 15,0 0-15,0-22 0,21 22 16,0-21-16,0-1 0,0 1 16,22 0-16,-22 21 0,21-22 15,-21 22-15,22 0 0,-1 21 0,-21 0 16,21 0-16,1 0 0,-22 21 15,0 0-15,0 0 0,0 1 16,1 20-16,-1-21 0,-21 21 0,0-20 16,0 20-16,0-21 0,0 21 15,0-20-15,0-1 0,-21 0 0,-1 21 16,1-21-16,0-21 0,0 22 16,21-1-16,21-21 31,0 0-31,0 0 0</inkml:trace>
  <inkml:trace contextRef="#ctx0" brushRef="#br0" timeOffset="3202.39">5757 1016 0,'0'-21'15,"0"42"-15,0-63 0,0 21 0,0-1 16,-21 1-16,0 0 0,0 0 15,0 0-15,-1 0 0,-20-1 0,21 22 16,-21 0-16,20 0 0,-20 0 16,0 0-16,-1 0 0,1 43 15,21-22-15,-21 21 0,-1-21 16,22 22-16,0-1 0,0 22 0,0-22 16,21-21-16,-22 21 0,22 1 15,0-22-15,0 21 0,0-21 0,22-21 16,-1 22-16,21-1 0,-21-21 15,22 0-15,-1 0 0,-21 0 0,21 0 16,1 0-16,-1-21 16,-21-1-16,22 22 0,-1-21 0,-21 0 15,0 0-15,0-21 0,1 20 16,-1-41-16,0 21 0,-21-1 16,0 22-16,0-21 0,0 21 15,0-1-15,-21 22 16,0 0-1,21 43-15,0-22 0,0 0 0,-22 0 16,22 22-16,0-22 0,0 21 16,0-21-16,0 0 0,0 1 0,0-1 15,22 0-15,-1 0 0,0 0 16,0 0-16,0-21 0,22 0 16,-22 0-16,21 0 0,-21 0 0,22 0 15,-22 0-15,21 0 0,0-21 16,-20 0-16,20 21 0,-21-21 15,0 0-15,0-22 0,1 22 0,-1 0 16,-21-21-16,0 21 0,21-22 16,-21 22-16,0-21 0,0 21 0,0-1 15,-21 44 17,21-1-32,0 0 0,0 0 15,0 21-15,-21-20 0,21-1 16,0 21-16,0-21 0,-22 0 0,22 22 15,0-22-15,0 0 0,0 0 16,0 0-16,0 1 16,-21-22-16,21 21 0,-21-21 15,21-21 17,0-1-32,0 1 0,0 0 15,0 0-15,0-21 0,21 20 0,0-20 16,1-21-16,20 20 0,-21 1 15,21-22-15,1 22 0,-1 0 0,0 21 16,1-1-16,20 1 0,-20 21 16,-1 0-16,21 0 0,-20 21 0,-22 1 15,21 20-15,-21 0 0,1 1 16,-22-1-16,0 0 0,0 1 16,0 20-16,-22-21 0,1 1 15,0-1-15,0-21 0,-21 22 0,20-22 16,1 21-16,-21-21 0,21-21 15,0 21-15</inkml:trace>
  <inkml:trace contextRef="#ctx0" brushRef="#br0" timeOffset="4920.33">12912 148 0,'21'-21'16,"-42"42"-16,42-63 0,0 21 0,0 0 0,-21-1 15,0 1-15,0 0 0,21 21 16,0 0-16,-21 42 78,0-20-78,0 20 16,-21-21-16,21 21 0,0 1 15,-21-1-15,21 0 0,0 1 0,0 20 16,0-20-16,0-1 0,0 21 16,0-20-16,-21 20 0,21-20 0,0 20 15,0 1-15,0-1 0,0 1 0,0 20 16,0-20-16,0-1 0,-21 1 15,0-1-15,21 1 0,-22-1 0,1 1 16,21-1-16,0 22 0,-21-22 16,0 22-16,21-21 0,-21 20 0,21-20 15,0-1-15,0 22 0,-21-22 16,-1 86-16,22-65 16,0 1-16,0-22 0,0 22 0,0 0 15,0-22-15,0 22 0,0-22 16,0 22-16,0 0 0,0-22 0,0 22 15,0 0-15,0-1 0,0-20 0,0 20 16,0-20-16,0 21 0,0-22 16,0 22-16,0-1 0,0 1 0,0 0 15,0-1-15,-21 1 0,21-21 16,0 20-16,-21 1 0,21 0 16,0-1-16,-21 1 0,21 21 0,0-22 15,0 1-15,0 0 0,0-1 0,0 1 16,0 0-16,-21 21 0,21-22 15,0 1-15,0 0 0,0-1 0,0 1 16,0 0-16,0-1 0,0 1 0,0 0 16,0 20-16,0-20 0,0 0 15,0 21-15,0-22 0,21 1 0,-21 0 16,21 20-16,-21-20 0,0 21 0,0 0 16,21-22-16,-21 22 0,0-21 15,21 21-15,-21-22 0,0 22 0,0-21 16,0 21-16,0 0 0,0-22 15,22 22-15,-22-21 0,21 21 0,-21-22 16,0 22-16,0 0 0,21-21 16,-21 20-16,21-20 0,-21 21 0,21-21 15,-21 20-15,0-20 0,21 21 0,-21 0 16,22-22-16,-22 22 0,0-21 0,0 21 16,21 0-16,-21-1 0,21 1 15,-21-21-15,0 21 0,0 0 0,21-1 16,-21 1-16,0 0 0,21 0 0,-21 0 15,0 0-15,0-1 0,0 1 16,0 0-16,0 21 0,0-21 0,0 0 16,0 0-16,0-1 0,0 22 15,0-21-15,0 0 0,0 0 0,0 0 16,0 21-16,0-21 0,0-1 16,0 1-16,0 0 0,0 0 0,0 21 15,0-21-15,0 0 0,0-1 0,0 22 16,-21-21-16,21 0 0,0 21 0,0-21 15,-21 0-15,21 0 0,0 21 16,0-22-16,0 1 0,-21 21 0,21-21 16,-21 21-16,21-21 0,-22 0 15,22 21-15,0-21 0,0 21 0,-21-22 16,21 22-16,-21-21 0,21 0 16,-21 21-16,21-21 0,0 21 0,0-21 15,-21 0-15,0 21 0,-1-22 16,22 1-16,0 0 0,-21 21 0,0-21 15,21 0-15,0 0 0,0-1 0,-21 1 16,21 0-16,-21 21 0,21-21 16,0 0-16,-21 0 0,21-1 0,0 1 15,0 0-15,0-21 0,-22-64 16,1-21-16</inkml:trace>
  <inkml:trace contextRef="#ctx0" brushRef="#br0" timeOffset="6040.45">13589 445 0,'0'-22'0,"-21"1"15,0 21 1,21-21-16,-22 42 16,22 0-1,0 1-15,-21-1 0,21 0 0,0 21 16,0 1-16,0-1 0,0 0 15,0 1-15,0 20 0,-21-21 0,21 22 16,-21-22-16,0 1 16,21 20-16,0-21 0,0-20 0,-21 20 15,21-21-15,0 21 0,-22-20 16,22-1-16,0 0 0,0-42 31,22 0-31,-22-1 16,21 1-16</inkml:trace>
  <inkml:trace contextRef="#ctx0" brushRef="#br0" timeOffset="6532.49">13335 677 0,'0'-21'16,"0"42"-16,-21-84 0,0 42 0,21 0 0,-22-1 16,22-20-16,0 21 0,0 0 15,0-22-15,0 22 0,0 0 0,22 0 16,-1-21-16,0 20 0,0 1 15,21 0-15,-20 0 0,20 0 0,0 0 16,-21 21-16,22 0 16,-1 0-16,0 21 0,1 0 0,-22 0 0,21 21 15,-21 1-15,1-22 0,-22 21 16,0 1-16,0-1 0,0 0 0,-22 1 16,1-1-16,-21-21 0,0 21 15,-1 1-15,1-22 0,0 0 16,-1 21-16,1-20 0,-22-22 15,22 21-15,21 0 0,-21-21 0,20 0 16,1 0-16,0 0 0,0 0 16,21-21-16,0 0 0,0-1 15,0 1-15,0 0 0,21 0 16,0 21-16,0-21 0,1 21 0,-1 0 16,21 0-16,-21 0 0,0 0 15,22 0-15,-22 0 0,0 21 0,0 0 16,0 0-16,1 22 0,-1-22 15,0 21-15,0-21 0,-21 22 16,0-22-16,21 21 0,-21-21 0,21 0 16,-21 1-16,22-1 0,-22 0 15,0 0-15,21-21 0,0 0 16,0 0-16,0 0 16,0 0-16,1-21 0,-1 0 15,0 21-15,0-21 0</inkml:trace>
  <inkml:trace contextRef="#ctx0" brushRef="#br0" timeOffset="6905.85">14033 868 0,'0'-21'0,"22"21"0,-1 0 16,0-21-1,0-1-15,0 1 16,0 21-16,22-21 0,-22 0 0,0 0 15,0 0-15,0 21 0,-21-22 0,0 1 16,22 0-16,-22 0 16,-22 21-16,1 0 15,-21 0-15,21 0 16,-22 0-16,22 21 0,-21 21 0,0-20 0,20 20 16,-20-21-16,21 21 15,0 22-15,0-22 0,21 1 0,0-1 16,0-21-16,0 21 0,0-20 15,0 20-15,0-21 0,21 0 16,0 0-16,21-21 0,-21 0 0,22 0 16,-22 0-16,21 0 0,22 0 15,-22 0-15,0-21 0,22 0 0,-22 0 16,1 0-16,20 0 0,-21-1 16,1-20-16,-1 21 0,0-21 0,1 20 15,-22-20-15</inkml:trace>
  <inkml:trace contextRef="#ctx0" brushRef="#br0" timeOffset="7208.19">14838 762 0,'21'-21'0,"-106"127"15,149-191-15,-43 43 0,-42 42 32,0 0-32,-1 0 0,1 0 15,-21 0-15,21 21 0,0 0 0,-22 0 16,22 0-16,0 1 0,0-1 16,0 21-16,21-21 0,0 0 0,0 1 15,0-1-15,0 0 0,21 0 16,-21 0-16,42-21 0,-21 21 0,0 1 15,1-22-15,20 21 0,-21-21 16,0 21-16,22-21 0,-22 21 0,0-21 16,-21 21-16,0 0 15,0 1 1,-21-22-16,0 0 0,-1 0 0,1 21 16,0-21-16,-21 0 0,21 0 15,-22 0-15,22 0 0,0 0 0,0 0 16,0 0-16,-1-21 0,22-1 15,0 1-15,0 0 0,0 0 0,0-21 16,0-1-16,43 1 0,-22 0 16</inkml:trace>
  <inkml:trace contextRef="#ctx0" brushRef="#br0" timeOffset="7432.07">15282 339 0,'0'0'0,"21"-21"0,22-1 0,-22 1 16,-21 42-1,0 1-15,-21 20 16,0-21-16,-1 21 0,1 1 0,0-1 16,0 0-16,0 22 0,0-22 15,-1 1-15,1 20 0,0-21 0,21 22 16,-21-22-16,0 22 0,21-22 16,-21-21-16,21 22 0,0-1 0,0-21 15,0 0-15,0 0 0,21-21 16,0 0-16,0 0 15,0 0-15,0 0 0</inkml:trace>
  <inkml:trace contextRef="#ctx0" brushRef="#br0" timeOffset="7628.96">14965 741 0,'0'0'0,"-21"0"0,21-21 16,21 0-1,0 21 1,0 0-16,21 0 0,-20 0 0,41-22 16,-21 1-16,22 21 15,-1-21-15,22 21 0,-21-21 0,20 0 16,1 0-16,-22-1 0,22 22 16</inkml:trace>
  <inkml:trace contextRef="#ctx0" brushRef="#br0" timeOffset="8101.52">16383 254 0,'0'0'0,"0"-21"0,-64 21 31,43 21-31,0 0 16,0 0-16,0 22 0,0-22 0,-22 85 16,22-64-16,0 0 0,0 1 15,21 20-15,-21-20 0,-1 20 16,1-21-16,0 22 0,21-22 15,-21 1-15,0-1 0,21 0 0,0-21 16,0 1-16,0-1 0,0 0 0,0 0 16,0-42-1,21 0 1,0 0-16,-21-1 0,21-20 16,0 0-16,1-1 0,-22 1 0,21-21 15,0 20-15,0-20 0,0-1 16,0 1-16,1-1 0,-1 1 0,0 20 15,0-20-15,0 42 0,0-22 16,1 22-16,-22 0 0,21 21 16,-21 21-16,21 0 15,-21 22-15,0-1 0,21 0 0,-21 1 16,0 20-16,0-20 0,0 20 16,0 1-16,0-1 0,0-21 0,0 22 15,-21-22-15,21 1 0,0-1 0,0-21 16,0 21-16,0-20 0,0-1 15,0 0-15,21-21 16,-21-21 0,0 0-1</inkml:trace>
  <inkml:trace contextRef="#ctx0" brushRef="#br0" timeOffset="8569.26">16087 826 0,'-22'0'0,"44"0"0,-65 0 15,64 0 17,1 0-32,20 0 15,-21 0-15,21 0 0,22-22 0,-22 1 16,22 21-16,-1-21 0,1 21 16,-1-21-16,1 0 0,-1 21 0,-20-21 15,20-1-15,-21 1 16,1 0-16,-1 21 0,-21-21 0,0 0 15,-42 21 17,0 0-32,0 0 0,-21 0 15,20 21-15,-20-21 0,21 21 0,0 0 16,0-21-16,-1 21 0,1 1 16,21-1-16,0 0 0,0 0 15,0 0-15,21 0 0,1 1 16,-1-22-16,21 21 0,-21 0 15,22-21-15,-22 21 0,21 0 16,0-21-16,-20 21 0,-1 1 0,0-22 16,0 21-16,0-21 0,-21 21 15,0 0-15,-21-21 16,0 21-16,0-21 16,-22 0-16,22 0 0,-21 0 0,0 0 15,20 0-15,-20 0 0,21 0 16,0 0-16,0 0 0,21-21 15,0 0-15,21 0 16</inkml:trace>
  <inkml:trace contextRef="#ctx0" brushRef="#br0" timeOffset="9772.11">17399 720 0,'0'0'15,"21"0"-15,0-21 0,0 21 0,-21-22 16,22 1-16,-22 0 15,-22 21 1,1 0-16,-21 0 16,21 0-16,0 0 0,-22 0 15,22 0-15,-21 21 0,21-21 0,-1 21 16,1 1-16,21-1 0,0 0 16,0 0-16,0 0 0,0 0 0,0 1 15,21-1-15,22 0 0,-22-21 16,0 21-16,21 0 0,1 0 15,-22-21-15,21 22 0,-21-1 0,1-21 16,-1 21-16,0-21 0,-21 21 16,0 0-1,-21-21-15,0 0 16,-1 0-16,-20 21 0,21-21 0,-21 0 16,-1 0-16,1 0 0,21 0 15,-22 0-15,22 0 0,-21 0 0,21-21 16,0 21-16,-1 0 15,22 21 17,22 1-32,-1-22 0,0 21 15,0-21-15,21 0 0,-20 0 16,20 0-16,0 21 0,-21-21 0,22 0 16,-1 0-16,0 0 0,1 0 15,-1 0-15,-21-21 0,22 0 0,-1 21 16,0-22-16,-21 1 0,1 0 15,20 0-15,-21 0 0,-21-22 0,21 22 16,-21-21-16,21 21 0,1-43 16,-22 43-16,0-21 0,0 21 15,0-1 1,0 44 0,-22-1-16,1 0 15,21 0-15,-21 0 0,21 0 16,0 22-16,0-22 0,-21 0 0,21 21 15,0-20-15,0-1 0,0 0 16,0 0-16,0 0 0,0 0 0,21-21 16,0 0-16,0 0 15,1 0-15,-1 0 0,0 0 0,0 0 16,0-21-16,0 0 16,1 0-16,-1 0 0,0 0 0,-21-1 0,21 1 15,0-21-15,-21 21 16,21-22-16,-21 22 0,0-21 0,0 21 15,22 0-15,-22-1 16,0 44 0,0-1-1,0 0-15,0 21 0,0-21 0,0 1 16,0 20-16,0-21 0,0 21 16,21-20-16,-21-1 0,0 21 0,21-21 15,-21 0-15,21-21 0,0 22 16,-21-1-16,21-21 15,1 0 1,-22-21 0,0-1-16,21 1 0,-21 0 15,21 0-15,-21-21 0,21 20 16,0-20-16,0 21 0,1-21 0,-1 20 16,0-20-16,21 21 0,-21 0 15,22 0-15,-22 21 0,21 0 0,1 0 16,-1 0-16,0 0 0,-21 21 15,22 0-15,-22 0 0,0 0 0,-21 22 16,0-22-16,0 21 0,0-21 16,0 22-16,0-22 0,0 0 15,-21 0-15,21 0 0,-21 0 16,0-21-16,21 22 0,-22-22 0,1 0 16,0 0-1,0 0-15,21-22 0,0 1 16,0 0-16,0 0 15,21 0-15,0 0 0,0-1 0,-21-20 16,43 21-16,-22-21 0,0 20 16,0-20-16,22 21 0,-22-21 0,21 20 15,-21 1-15,22 0 0,-22 0 16,21 0-16,-21 21 0,22 0 16,-22 0-16,0 0 0</inkml:trace>
  <inkml:trace contextRef="#ctx0" brushRef="#br0" timeOffset="10096.74">19198 910 0,'0'43'31,"21"-43"-31,0 0 0,22 0 16,-22-22-16,21 22 0,-21-21 0,22 0 15,-22 0-15,21 0 0,-21 0 16,1-1-16,-1 1 0,0 0 0,-21 0 15,21 0-15,-21 0 16,-21 21 0,-21 0-16,20 0 0,1 0 15,0 0-15,-21 21 0,21 0 16,-1 0-16,1 0 0,-21 0 0,42 1 16,-21 20-16,21-21 0,0 0 15,0 0-15,0 1 0,0 20 0,0-21 16,21 0-16,0 0 15,0-21-15,0 0 0,1 0 16,20 0-16,0 0 0,1 0 0,62 0 16,-41 0-16,-1-21 0</inkml:trace>
  <inkml:trace contextRef="#ctx0" brushRef="#br0" timeOffset="10654.83">20489 677 0,'0'0'15,"0"-21"-15,-21 21 0,0-21 0,0 0 0,0 21 16,-22 0-16,22 0 0,-21 0 16,-1 0-16,22 0 0,-21 0 0,0 0 15,-1 21-15,22 0 0,-21 0 16,21-21-16,-1 22 0,1 20 16,0-21-16,0 0 0,21 0 0,0 22 15,0-22-15,0 0 0,0 21 16,0-20-16,0-1 0,21 0 15,0 0-15,0 0 0,1 0 16,-1-21-16,0 0 0,0 0 0,0 0 16,0 0-16,1 0 0,-1 0 15,0 0-15,0-21 0,0 21 0,0-42 16,22 21-16,-22 0 0,0-22 16,0 1-16,22 0 0,-22-1 0,21-20 15,-21 20-15,0-20 0,22-1 16,-22 1-16,0-1 0,21 22 0,-20-21 15,-1 20-15,-21 1 0,0 0 16,21 20-16,-21 1 0,-21 42 16,0 1-1,-1 20-15,1 0 0,-21 1 0,21 20 16,-22 1-16,22-1 0,-21-21 16,21 22-16,0-1 0,21 1 0,0-1 15,0 1-15,0-22 0,0 1 16,0-1-16,0 0 0,21-21 0,0 1 15,21-1-15,-21 0 0,22-21 16,-1 0-16,0 0 0,22 0 0,-1 0 16,-20-21-16,20 0 15,1-1-15,-1-20 0,1 21 0,-1-21 16,-20-22-16,-1 22 0,0-1 16,1 1-16,-22 21 0,0-21 0,-21 20 15,0 1-15,-21 0 0</inkml:trace>
  <inkml:trace contextRef="#ctx0" brushRef="#br0" timeOffset="11537.21">2117 1715 0,'-43'0'0,"86"0"0,-128 21 15,43-21-15,-1 21 0,22 0 16,-21-21-16,21 21 0,-1 0 15,1-21-15,21 22 0,0-1 16,21-21-16,22 0 16,-1 0-16,22 0 0,20 0 0,22 0 15,21 0-15,21 0 0,0-21 16,1 21-16,20 0 0,21 0 0,1-22 16,-1 22-16,1 0 0,-1 0 15,1-21-15,-1 21 0,1 0 0,-22 0 16,1-21-16,-22 21 0,0 0 15,0-21-15,-21 0 0,-21 21 16,0 0-16,-22 0 0,-20 0 16,-1 0-16,1-21 0,-43 21 0,21 0 15,-20 0-15,-22 21 16</inkml:trace>
  <inkml:trace contextRef="#ctx0" brushRef="#br0" timeOffset="12276.82">13060 1376 0,'0'0'0,"-21"0"0,-22 0 15,43 21-15,-21-21 0,21 21 16,21 0 0,22 1-16,-1-22 15,21 0-15,1 0 0,21 21 0,20-21 16,1 0-16,21 0 0,0 0 0,43 0 15,-1 0-15,21 0 0,213 21 16,-171-21-16,-20 0 0,21 0 16,0 0-16,21 0 0,0 0 15,0 0-15,21 0 0,-21 0 16,0 21-16,0-21 0,0 0 16,21 0-16,-21 0 0,0 21 0,-21-21 15,21 0-15,0 21 0,0-21 16,0 22-16,-21-22 0,0 21 0,-1 0 15,-20 0-15,-21-21 0,-1 21 16,-21 0-16,-20 1 0,-22-22 16,0 21-16,-43 0 0,1-21 0,-22 0 15,-20 21-15,-22-21 0,0 0 16,-21 21-16,-21-21 16,0 0-16,0 0 0,-22 0 15,1 0-15</inkml:trace>
  <inkml:trace contextRef="#ctx0" brushRef="#br1" timeOffset="18372.8">423 2963 0,'0'0'0,"-21"0"78,0 0-78,0 0 0,0 0 0,-1 0 15,-20 0-15,21 22 16,-21-22-16,-1 0 0,1 0 0,0 0 16,-1 0-16,1 0 0,105 0 140,1 0-140,21 0 0,-22 0 16,22-22-16,21 22 0,-22 0 15,-20-21-15,20 21 0,-20-21 16,21 21-16,-43-21 0,21 21 16,-20 0-16,-1-21 0,-21 21 0,22 0 15,-22 0-15,0 0 0,0-21 16,-21-1 0,0 1 15,-21 0-31,0 21 0,0-21 0,-1 21 15,1-21-15,0 21 16,-21-21-16,21 21 0,-22-22 0,22 22 0,-21 0 16,21-21-16,-1 21 15,1 0-15,0 0 0,42 0 32,0 0-17,1 0-15,-1 0 0,0 0 0,21 0 16,-21 0-16,1 0 15,-1 21-15,0-21 0,0 0 0,0 0 16,0 22-16,1-22 0,-1 0 16,0 0-16,-21 21 15,21-21-15,-21 21 16,0 0-16,0 0 16,0 0-16,0 1 15,-21-1-15,0 0 0,0 0 16,-22 0-16,22 0 0,-21 22 15,21-22-15,-22 0 0,1 21 0,-22 1 16,43-22-16,0 0 16,0 0-16,21 0 0,21-42 31,0 0-31,0 0 0</inkml:trace>
  <inkml:trace contextRef="#ctx0" brushRef="#br1" timeOffset="19103.84">1672 2604 0,'21'0'15,"0"21"-15,-21 0 16,0 0-16,22-21 0,-22 21 15,21 0-15,-21 1 16,21-22-16,0 0 0,0 21 16,0-21-16,1 0 15,-1 0-15,0-21 0,0-1 16,0 1-16,0 21 0,1-21 16,-1-21-16,0 21 0,0-1 0,0-20 15,-21 21-15,21-43 16,-21 43-16,0-21 0,0 21 15,0 0-15,0-1 0,0 44 32,-21-1-32,21 21 15,0 0-15,0-20 0,0 41 16,0-21-16,0 1 0,0-1 16,0 0-16,0 1 0,0-1 0,0 0 15,0 1-15,0-1 0,0-21 16,0 22-16,0-22 0,0 0 0,0 21 15,0-21 1,0 1-16,0-1 16,-21-21-16,0 0 0,0 0 15,0 0-15,-1 0 0,1 0 0,0-21 16,-21-1-16,-1 22 0,22-21 16,-21 0-16,21 21 0,0-21 0,-1 0 15,1 21-15,0-21 0,0-1 16,21 1-1,21 21-15,0 0 16,0-21-16,22 0 0,-22 21 16,21-21-16,1 0 0,-22 21 0,21-22 15</inkml:trace>
  <inkml:trace contextRef="#ctx0" brushRef="#br1" timeOffset="19363.82">2561 2350 0,'0'0'0,"0"-22"16,0 1-16,-21 21 16,21 21-1,0 22-15,0-22 0,0 21 0,-21 1 16,21-1-16,0 21 0,0-20 16,-21 20-16,21-20 0,0 20 15,0-21-15,-22 1 0,1-1 16,21-21-16,-21 22 0,21-22 0,0 21 15,0-21-15,0 0 0,0 1 16,21-22 0,0 0-16,1 0 0,-1 0 15,0-22-15,0 1 0,-21 0 0,21 0 16</inkml:trace>
  <inkml:trace contextRef="#ctx0" brushRef="#br1" timeOffset="19564.07">2307 2773 0,'0'21'31,"21"-21"-31,0 0 0,1 0 16,20 0-16,0 0 0,1 0 0,-22 0 15,21 0-15,0 0 0,1 0 16,-1-21-16,0 21 0,1-21 0,-1 0 15,0 21-15,1 0 0</inkml:trace>
  <inkml:trace contextRef="#ctx0" brushRef="#br1" timeOffset="19856.55">3873 2646 0,'-63'-42'31,"42"42"-15,21 21-16,-21 0 0,21 0 16,0 0-16,0 0 0,-22 22 15,22-22-15,0 0 0,-21 21 0,21-20 16,0-1-16,0 21 0,-21-21 0,21 0 15,0 1-15,-21-1 0,21 0 16,0 0-16,0 0 0,0 0 16,21-21-1,0 0-15</inkml:trace>
  <inkml:trace contextRef="#ctx0" brushRef="#br1" timeOffset="20237.83">4381 2604 0,'0'0'0,"-42"-22"15,21 22-15,0 0 16,-22 0-16,22 0 0,0 0 0,-21 22 16,21-1-16,-1-21 0,1 21 0,0 0 15,0 0-15,21 0 0,0 1 16,0-1-16,0 0 0,0 0 15,21-21-15,0 21 0,0-21 0,1 21 16,-1-21-16,21 22 0,-21-22 16,22 21-16,-22-21 0,0 21 15,0-21-15,0 21 0,0-21 16,-21 21-16,0 0 0,0 1 16,-21-1-16,0-21 15,-21 0-15,21 21 0,-1-21 16,-20 0-16,0 0 0,21 0 0,-22 0 15,1 0-15,21 0 0,-22 0 16,22 0-16,0 0 0,0 0 0,0 0 16,21-21-16,0 0 15,0-1-15,-21 1 0,21 0 0,0 0 0</inkml:trace>
  <inkml:trace contextRef="#ctx0" brushRef="#br1" timeOffset="20425.58">3916 2286 0,'0'0'0,"-21"-21"0,-1 21 0,22-21 15,-21 21-15,42 0 63,1 0-63</inkml:trace>
  <inkml:trace contextRef="#ctx0" brushRef="#br1" timeOffset="21269.1">6329 2244 0,'0'0'0,"21"0"0,0-64 31,-21 43-31,-21 0 0,0 21 0,0 0 16,-1 0-16,1 0 0,0 0 15,-21 0-15,21 0 0,-22 21 16,22 0-16,-21 0 0,-1 1 0,22 20 15,-21 0-15,21 22 0,-22-22 16,22 22-16,-21-1 0,21 1 0,0 63 16,21-85-16,0 0 15,0 1-15,0-1 0,21-21 0,21 21 16,-21-20-16,22-22 0,-1 21 16,0-21-16,1 0 0,-1 0 0,0 0 15,1 0-15,20 0 0,-21-21 0,1-1 16,-1 1-16,-21 0 0,22 0 15,-1-21-15,-42 20 16,0 1-16,0 0 0,0 0 16,-21 0-16,-22-22 0,1 22 15,21 21-15,-21 0 0,-1 0 16,1 0-16,21 0 0,-22 0 0,22 0 16,-21 0-16,21 21 15,21 1 1,21-22-16,0 0 0,0 0 0,22 21 15,-22-21-15,21 0 0,0 21 16,-20 0-16,20-21 0,-21 21 0,0 0 16,22 1-16,-22-1 0,0 0 15,-21 0-15,0 0 0,21 22 16,-21-22-16,0 21 0,0 0 0,-21 1 16,0 20-16,0-20 0,-1 20 15,1-21-15,-21 22 0,21-1 0,-22-20 16,22-1-16,0 22 0,0-43 0,0 21 15,0 0-15,-1-20 0,22-1 16,0 0-16,0 0 0,0-42 31,22 0-31,-1 0 0,0-1 16,0 1-16,0-21 0,0 0 16,1-1-16,20 1 0,-21-22 15</inkml:trace>
  <inkml:trace contextRef="#ctx0" brushRef="#br1" timeOffset="21708.68">7112 2244 0,'0'-21'16,"-21"21"-16,0 0 0,-1 0 15,1 21-15,21 0 0,-21 0 0,0 0 16,21 22-16,-21-1 15,0 0-15,-1 64 0,22-64 16,0 22-16,-21-22 0,21 1 0,0-1 16,0 0-16,0 1 0,0-22 15,0 21-15,0-21 0,21 0 0,1-21 16,-1 22-16,0-22 0,0 0 16,21 0-16,1 0 0,-22 0 0,21 0 15,1-22-15,-1 1 0,-21 0 0,21 0 16,1 0-16,-1-22 0,-21 1 15,22 0-15,-22-1 0,0 1 0,0 0 16,0-22-16,-21 22 0,0 0 16,0-1-16,0 1 0,0 0 0,0 20 15,0 1-15,-21 0 16,0 21-16,0 0 16,21 21-1,0 0 1,0 1-16,0-1 0,0 0 15,0 0-15,0 0 16,21-21-16,0 0 0,21 0 16</inkml:trace>
  <inkml:trace contextRef="#ctx0" brushRef="#br1" timeOffset="22012.09">8213 2265 0,'0'0'0,"-22"-42"32,1 42-32,0 0 15,0 21-15,21 0 16,-21 0-16,21 0 0,0 0 0,0 22 16,-21-22-16,21 21 0,-22 1 15,22-1-15,-21 0 0,21 1 0,0-22 16,-21 21-16,21 0 0,-21-20 15,21-1-15,0 21 0,0-21 16,0 0-16,0 1 0,0-1 16,21-42 15,0-1-31,0 1 16,-21 0-16</inkml:trace>
  <inkml:trace contextRef="#ctx0" brushRef="#br1" timeOffset="22304.76">7874 2731 0,'0'0'0,"-21"21"0,0 0 0,-1 0 16,22 0-16,-21 0 0,21 1 15,0-1-15,0 0 16,21 0-16,1-21 15,-1 0-15,0 0 0,21 0 0,-21 0 16,1 0-16,20 0 0,-21 0 16,21 0-16,-20 0 0,20 0 0,-21 0 15,21 0-15,-20-21 0,-1 21 16,21 0-16,-42-21 0,21 0 16,0 21-16,1-22 0,-22 1 0,0 0 15,21 0-15,-21 0 16,0 0-16,0-1 0,0 1 0,0-21 15,0 21-15</inkml:trace>
  <inkml:trace contextRef="#ctx0" brushRef="#br1" timeOffset="22577">7853 2223 0,'0'0'0,"-21"0"0,21-22 16,21 22-1,0 0-15,0-21 16,21 21-16,1 0 0,-22-21 0,21 21 16,1 0-16,-1 0 0,-21-21 15,21 21-15,-20 0 0,20 0 0,-21 0 16,0 0-16,0 0 0,1 0 16</inkml:trace>
  <inkml:trace contextRef="#ctx0" brushRef="#br1" timeOffset="23980.6">9440 2096 0,'0'0'0,"21"-22"0,-21 1 0,0 0 15,0 0-15,0 0 0,0 42 47,0 0-47,0 0 0,0 22 16,0-1-16,0 0 0,0 1 15,0-1-15,0 0 0,0 22 16,0-22-16,0 22 0,0-1 0,0-21 16,0 1-16,-21-1 0,21 0 0,0 1 15,0-22-15,0 0 0,0 0 16,0 0-16,0 1 15,-21-22 1,21-22-16,0 1 16,0 0-16,0 0 0,0 0 15,0-22-15,0 22 0,0-21 0,0 21 16,0-22-16,0 1 0,0 0 16,21-1-16,0 1 0,1 0 15,-1 21-15,21-1 0,-21 1 0,22 0 16,-1 0-16,0 21 0,1 0 15,20 0-15,-21 0 0,1 0 0,41 42 16,-41-21-16,-22 22 0,0-22 16,0 21-16,-21 1 0,0-22 15,0 21-15,0-21 0,-21 22 0,0-22 16,-21 21-16,20-21 0,-20 0 16,21 1-16,-21-1 0,-1 0 0,22-21 15,0 21-15,-21-21 0,20 0 16,1 0-16,0 0 0,0 0 15,42-21 17,0 21-32,0-21 0,1 0 15,20-1-15,-21 1 0</inkml:trace>
  <inkml:trace contextRef="#ctx0" brushRef="#br1" timeOffset="25100.79">10499 2392 0,'0'0'0,"0"-21"0,21 0 16,-21-1-16,0 1 0,0 0 16,0 0-16,-21 21 15,21-21-15,-22 21 0,1 0 0,0 0 16,0 0-16,0 0 16,0 0-16,-1 0 0,1 21 0,0 0 15,21 0-15,-21 0 0,0 1 16,0 20-16,21-21 0,0 21 0,-22 1 15,22-22-15,-21 21 0,21-21 0,0 1 16,0 20-16,0-21 0,0 0 16,0 0-16,21 1 0,1-22 15,-1 0-15,0 0 0,0 0 16,0 0-16,0 0 0,1-22 16,-1 1-16,0 0 0,0 0 15,0 0-15,0 0 0,-21-1 16,0 1-16,22-21 0,-22 21 0,21-22 15,-21 22-15,0-21 0,0 21 16,21 0-16,-21-1 0,0 1 0,21 0 16,-21 42 15,0 0-15,0 1-16,0-1 0,0 21 0,0-21 15,0 0-15,0 22 0,0-22 16,0 21-16,0-21 0,0 1 0,0-1 15,0 21-15,0-21 16,21-21 0,0 0-16,1 0 0,-1 0 15,0 0-15,0 0 0,0 0 0,0-21 16,22 0-16,-22 0 0,0 0 16,21-1-16,-20 1 0,20-21 15,-21 21-15,0-22 0,22 22 0,-22 0 16,0 0-16,-21 0 0,0 0 0,-21 21 31,0 0-31,21 21 16,-22-21-16,22 21 0,0 21 0,-21-21 15,21 1-15,0-1 16,0 0-16,0 0 0,0 0 0,0 0 16,21 1-16,-21-1 0,22-21 15,-22 21-15,0 0 0,0 0 16,-22-21 15,1 0-31,0-21 16,0 0-16,0 0 15,21 0-15,-21-1 16,-1 22-16,1 0 16,21 22 15,0-1-31,0 0 15,21 0-15,1-21 16,-1 0-16,0 21 0,0-21 16,0 0-16,0 0 0,1 0 0,20 0 15,-21 0-15,21 0 0,1 0 0,-22 0 16,21 0-16,1-21 0,-22 21 16,21-21-16,-21 0 0,0 0 0,22-1 15,-22 1-15,0 0 0,-21 0 16,21 0-16,0-22 0,-21 22 0,0 0 15,0 0-15,0 0 0,0 0 16,-21 21 0,0 0-1,0 21-15,0 0 0,0 0 16,-1 0-16,22 0 0,-21 22 16,21-22-16,0 21 0,0-21 15,-21 1-15,21-1 0,0 0 0,0 0 16,0 0-16,21-21 15,0 0-15,1 0 0,-1 0 16,21 0-16,-21 0 0,0 0 16,22 0-16,-22-21 0,21 0 15</inkml:trace>
  <inkml:trace contextRef="#ctx0" brushRef="#br1" timeOffset="25632.82">11959 2413 0,'0'0'0,"-21"-63"31,0 63-31,0 0 0,-1-22 16,1 22-16,0 0 15,0 0-15,0 22 0,0-1 0,-1 0 16,1 0-16,0 0 16,21 22-16,0-22 0,0 0 15,-21 0-15,21 0 0,0 22 0,0-22 16,0 0-16,0 0 0,0 0 15,0 0-15,0 1 16,21-22-16,0 0 16,0 0-16,1 0 0,-1 0 15,-21-22-15,21 22 0,0-21 0,0 0 16,-21 0-16,21 0 0,1 0 16,-1-1-16,-21-20 0,21 0 0,0 21 15,-21-22-15,21 1 0,0 0 16,-21-1-16,22 1 0,-22-22 0,21 22 15,-21 21-15,21-21 0,-21-1 16,21 22-16,-21 0 0,0 0 16,0 0-16,0 42 15,-21 0 1,0 0-16,0 21 0,-1 1 0,1-1 16,0 0-16,0 1 0,21-1 15,-21 22-15,21-22 0,-21 0 0,21 1 16,0-1-16,0 0 0,0 1 0,0-22 15,0 21-15,0-21 0,0 0 16,0 1-16,21-22 0,0 21 0,0-21 16,0 0-16,0 0 0,22 0 15,-22 0-15,0 0 0,0-21 16,22-1-16,-22 1 0,0 21 0,0-21 16,0 0-16</inkml:trace>
  <inkml:trace contextRef="#ctx0" brushRef="#br1" timeOffset="26164.79">4530 3408 0,'0'0'0,"0"-42"31,-22 42-31,1 21 16,21 0-16,-21 0 0,21 21 15,-21-20-15,0 41 0,21-21 16,0 1-16,-21 20 0,-1-20 15,22 20-15,0 1 0,-21-1 0,0-21 16,21 22-16,0-22 0,0 1 0,0-1 16,0 0-16,0-21 0,0 1 15,0-1-15,0 0 0,21-21 16,0 0 0,1 0-16,-22-21 0,21 0 0,0-1 15,-21 1-15,0 0 0,21-21 16,-21 21-16</inkml:trace>
  <inkml:trace contextRef="#ctx0" brushRef="#br1" timeOffset="27345.93">4064 3831 0,'-21'21'0,"42"-42"0,-63 42 0,42 1 16,0-1-16,0 0 15,0 0-15,21 0 16,0-21-16,21 0 15,-21 0-15,22 0 0,-1 0 16,22-21-16,-1 0 0,1 0 0,-1 21 16,1-21-16,-1-1 0,1 1 0,-1 0 15,-21 21-15,1-21 0,-1 0 16,0 21-16,-20 0 0,-1 0 0,-42 0 31,-1 21-31,1 0 16,0 0-16,0 22 0,0-22 15,21 0-15,-21 21 0,-1 1 16,1-1-16,21 0 0,0-21 0,0 22 16,0-22-16,0 21 0,0-21 15,0 1-15,0-1 0,0 0 16,21-21-16,1 0 0,20 0 16,-21 0-16,0 0 0,0 0 0,22-21 15,-22 21-15,21-21 0,-21-1 16,1 1-16,-1 0 0,0-21 0,0 21 15,-21-22-15,0 22 0,0 0 0,0-21 16,0 20-16,-21-20 0,0 21 16,0 0-16,-22 0 0,-20-1 15,42 22-15,-22 0 16,22 0-16,-21 0 0,21 0 0,-1 0 16,1 0-16,42 0 15,22 22 1,-1-22-16,-21 0 0,22 0 0,20 0 15,-21 0-15,1 0 0,-1 0 16,0 0-16,1 0 0,-1 0 0,0 0 16,-20-22-16,20 22 0,0-21 15,1 21-15,-1 0 0,0 0 16,-21 0-16,1 0 0,20 0 16,-21 0-16,-21 21 0,0 1 15,0-1-15,0 0 16,-21 0-16,0 21 0,0-20 15,21-1-15,-22 0 0,1 21 0,0-21 16,0 22-16,0-22 0,21 0 0,0 0 16,-21 0-16,21 1 0,0-1 15,21-21 1,0 0 0,0-21-16,0-1 0,0 22 0,1-21 15,-1 0-15,0 0 0,0-21 16,0 20-16,0 1 0,-21-21 15,0 21-15,0-43 0,0 43 16,0 0-16,-21 0 0,0 0 16,0 21-16,0-22 0,0 22 0,-22-21 15,22 21-15,0 0 0,0 0 16,0 0-16,-1 0 0,22 21 16,22-21-1,-1 0-15,0 0 0,21 0 16,-21 0-16,22 0 0,41 0 15,-41 0-15,-1 0 0,22 0 16,-1 0-16,1-21 0,84 0 16,-85 0-16,-20 21 0,20-21 15,-21 0-15,1-1 0,-1 1 16,-21 0-16,0 0 0,1 21 0,-22-21 16,21 0-16,-21-1 0,0 1 15,0 0-15,-21 0 0,-1 21 16,1 0-16,0 0 15,0 0-15,0 21 0,0 0 0,21 22 16,-22-22-16,1 0 0,0 21 16,0 1-16,0 20 0,0-21 15,21 1-15,-22-1 0,22 0 16,0 1-16,0-1 0,0-21 16,0 22-16,0-22 0,22 42 15,-1-63-15,0 21 0,0 1 16,0-22-16,0 0 0,1 0 0,20 0 15,-21 0-15,21-22 0,-20 1 16,20 21-16,0-42 0,-21 21 0,22 0 16,-1-22-16,0 1 0,1 21 0</inkml:trace>
  <inkml:trace contextRef="#ctx0" brushRef="#br1" timeOffset="28876.83">14499 2455 0,'-21'0'0,"0"0"16,21 22 0,21-22 15,0 0-15,0-22-16,0 1 0,1 21 0,-1-21 15,0 0-15,0 21 0,0-21 16,-21 0-16,21-1 0,1 22 0,-22-21 15,0 0-15,0 0 16,0 0-16,0 0 16,-22 42 15,22 0-15,-21 0-16,21 21 0,0 1 15,-21-22-15,0 21 0,0 1 0,21-1 16,-21 43-16,21-43 15,-22 0-15,22-21 0,0 22 0,0-22 16,0 0-16,0 0 0,0 0 0,0 1 16,0-1-16,0 0 15,-21-21 1,0 0-16,-21 0 16,21 0-16,-1-21 0,-20 0 15,21 21-15,-21 0 0,-1-22 0,22 22 16,-21-21-16,21 21 0,-1 0 15,1 0-15,0 0 0,21-21 16,21 0 0,0 21-16,1-21 15,20 0-15,0 21 0,1-22 0,-1 1 16,0-21-16,22 21 0</inkml:trace>
  <inkml:trace contextRef="#ctx0" brushRef="#br1" timeOffset="29124.64">15176 2223 0,'0'-22'0,"0"44"0,-21-22 31,0 21-31,0 0 16,0 0-16,21 21 0,-21-20 16,-1 20-16,1 0 0,0 1 0,21-1 15,0 21-15,-21-20 0,0-1 16,21-21-16,-21 22 0,21-22 0,0 21 15,0-21-15,0 0 0,0 1 16,0-1-16,21-21 16,0 0-16,0 0 0,0 0 15,0-21-15,1-1 16,-1 1-16,0 0 0,0 0 0</inkml:trace>
  <inkml:trace contextRef="#ctx0" brushRef="#br1" timeOffset="29317.53">14986 2519 0,'0'0'0,"-21"0"0,0 0 0,21 21 16,-22-21-16,22 21 0,22 0 31,-1-21-31,0 0 0,21 0 16,1 0-16,-1 0 0,0 0 0,1 0 15,-1 0-15,21 0 0,-20-21 16,-1 21-16,0 0 0,22-21 0,-22 0 15,1 21-15,-22-21 0,21 21 16</inkml:trace>
  <inkml:trace contextRef="#ctx0" brushRef="#br1" timeOffset="29536.4">16108 2371 0,'0'21'31,"0"0"-31,-21 21 0,21-20 15,-22-1-15,22 21 0,-21-21 0,21 0 16,-21 22-16,0-22 16,21 0-16,0 0 0,0 0 0,-21 1 15,21-1-15,-21 0 16,21 0-16,21-21 16,0 0-1,0 0-15,21 0 0,-20-21 16</inkml:trace>
  <inkml:trace contextRef="#ctx0" brushRef="#br1" timeOffset="29902.19">16849 2392 0,'21'-21'0,"-42"42"0,42-63 16,-21 20 0,-21 22-16,-22 0 0,22 0 15,-21 0-15,-1 22 0,1-1 16,0-21-16,-1 21 0,1 0 0,21 0 15,-21 22-15,20-22 0,1 0 16,21 0-16,0 0 0,0 0 16,21-21-16,1 22 0,20-22 15,-21 0-15,21 21 0,1-21 0,-22 21 16,21-21-16,22 21 16,-43-21-16,21 0 0,-21 21 15,1-21-15,-22 21 0,21-21 16,-21 22-16,0-1 15,-21-21-15,-1 21 16,-20-21-16,21 0 0,0 0 16,-22 21-16,1-21 0,21 0 0,-21 0 15,20 0-15,-20 0 0,21 0 0,0 0 16,0 0-16,-1 0 0,22-21 16,0 0-16,-21 0 0,21-1 15,0 1-15</inkml:trace>
  <inkml:trace contextRef="#ctx0" brushRef="#br1" timeOffset="30088.09">16192 2159 0,'0'0'16,"-21"0"-16,0 0 0,0 0 15,0 0 1,21 21 15,21-21-31,0 0 0,0 0 16</inkml:trace>
  <inkml:trace contextRef="#ctx0" brushRef="#br1" timeOffset="30988.8">18140 2392 0,'0'21'16,"21"-21"15,0 0-31,0 0 16,0-21-16,22 21 0,-22-21 16,42 0-16,-20-1 0,-1 1 15,22 0-15,-22 0 0,21 0 0,-20 0 16,-1-1-16,-21 1 0,43-21 15,-43 0-15,-21 20 0,0 1 0,0 0 16,0 0-16,0 0 0,-21 21 16,0 0-16,-22 0 0,22 0 0,0 0 15,-21 0-15,20 21 16,-20 0-16,21 21 0,-21 1 0,20-1 16,1 0-16,-21 22 0,21 21 15,0-22-15,-22 22 0,22-22 0,0 22 16,-21 84-16,20-84 15,1 0-15,0-1 0,0 1 0,0 0 16,0 20-16,-1-20 0,1 0 0,0-1 16,21-20-16,-21-1 0,21 1 15,0-1-15,0 22 0,0-64 16,0 0-16,21 1 0,0-22 16,22 0-16,-22-22 0,21 1 15,0 0-15,22 0 0,-22-21 0,22 20 16,-1-20-16,1 0 0,-1-22 15,-20 22-15,20 0 0,-21-22 0,-20 1 16,-1-1-16,0 22 0,-21-22 16,0 1-16,-21-1 0,0 22 0,-43-64 15,22 64-15,-22-1 0,22 1 16,0 0-16,-1 21 0,1-1 16,0 1-16,-1 0 0,22 0 0,0 21 15,0 0-15,21-21 0,0 0 31,42 21-31,-21 0 16,0 0-16,22-22 0,-1 22 0,-21 0 16,22-21-16,-1 0 0,0 21 0,1-21 15,-1 0-15,0 0 0,-21-1 16</inkml:trace>
  <inkml:trace contextRef="#ctx0" brushRef="#br1" timeOffset="31392.74">18881 2392 0,'0'0'0,"-22"0"16,22-42-1,0 20 1,0 1-16,22 21 0,-1 0 16,0 0-16,0-21 0,0 21 0,0 0 15,1 0-15,-1 0 0,0 0 16,0 21-16,0 0 0,0 1 0,1-1 15,-1 21-15,0-21 0,-21 22 16,0-1-16,0-21 0,0 21 0,0-20 16,0 20-16,0-21 0,0 0 15,0 0-15,-21 1 0,0-1 0,-1-21 16,1 0 0,21-21-1,0-1-15,0 1 16,0 0-16,0 0 0,0 0 0,0-22 15,21 22-15,-21 0 0,22-21 16,-1 21-16,0-1 0,-21 1 0,63-21 16,-41 21-16,-1 21 0,21-21 15,-21 21-15,22 0 0,20 0 16,-42 0-16,0 0 0,1 0 16,-1 0-16</inkml:trace>
  <inkml:trace contextRef="#ctx0" brushRef="#br1" timeOffset="31940.15">19537 2540 0,'0'0'16,"0"21"-16,0 0 0,0 1 0,0-1 16,0 0-16,21-21 31,0 0-31,0 0 0,0-21 0,22 0 16,-22 21-16,0-22 0,21 1 15,-20 0-15,20-21 0,0 21 0,-21-1 16,1 1-16,-1 0 0,0 0 15,-21 0-15,0 0 0,0-1 16,-21 22 0,0 0-16,-1 0 0,-20 22 15,21-1-15,-21 0 0,20 0 16,-20 21-16,21-20 0,0 20 16,0 0-16,-1-21 0,22 22 0,-21-22 15,21 21-15,0-21 0,0 1 16,0-1-16,21 0 0,1-21 0,-1 21 15,21-21-15,-21 0 0,22 0 16,-1 0-16,-21 0 0,21 0 0,1 0 16,-1-21-16,22 21 0,-22-21 15,21 0-15,-20-1 0,-1-20 16,22 21-16,-22 0 0,-21-22 0,21 1 16,-20 21-16,20-43 15,-21 22-15,-21 21 0,0 0 0,0 0 16,-21-1-1,0 22-15,0 0 0,-1 0 0,-20 0 16,21 22-16,0-1 0,0 0 16,-22 21-16,43-21 0,-21 22 0,0 20 15,21-42-15,0 22 0,0-22 16,0 0-16,0 0 0,21 0 16,0 1-16,-21-1 0,21-21 0,1 0 15,20 0-15,-21 0 0,21 0 16,-20 0-16,41 0 0,-21 0 15,22-21-15,-1-1 0,1 22 16</inkml:trace>
  <inkml:trace contextRef="#ctx0" brushRef="#br1" timeOffset="32620.58">22098 2201 0,'0'0'16,"21"0"-16,-21-21 0,21 0 0,-21 0 16,0 0-16,0 0 15,0-1-15,0 1 16,-21 21-16,0 0 0,-21-21 16,20 21-16,1 0 0,-21 0 0,0 0 15,-1 0-15,1 21 0,0 0 16,-1 1-16,22-1 0,-21 0 0,-1 0 15,22 0-15,0 0 0,0 1 16,21-1-16,0 0 0,0 0 0,0 0 16,21 0-16,0 1 0,0-1 15,22-21-15,-22 21 0,21-21 0,-21 0 16,22 0-16,-1 0 0,0 0 16,-20 0-16,41 0 15,-42 0-15,0 0 0,-21-21 0,0 0 31,-21 21-31,0 0 16,0 0-16,0 0 0,-22 0 16,1 0-16,0 21 0,-1 0 0,1 0 15,21 0-15,-21 0 0,-1 1 16,22-1-16,0 0 0,0 0 0,21 0 16,0 0-16,0 1 0,0-1 15,21 0-15,0-21 16,21 0-16,-20 0 0,-1 0 0,21 0 0,0 0 15,-20 0-15,20 0 16,0-21-16,-21 21 0,22-21 0,-1-1 16,-21 1-16,0 21 0,1-21 15,-1 0-15,0 21 0,-21 21 32,-21 0-32,0 0 0,-1 1 15,1-1-15,0 21 0,0-21 16,0 0-16,0 22 0,-1-22 0,22 0 15,-21 0-15,21 0 0,-21 1 16,21-1-16,0 0 0,0 0 16,0 0-16,-21-21 0,0 0 15,0 0-15,-1 0 16,1 0-16</inkml:trace>
  <inkml:trace contextRef="#ctx0" brushRef="#br1" timeOffset="33317.69">13737 3683 0,'0'0'0,"-21"21"32,0 0-32,0 1 0,-1-1 15,22 0-15,0 0 16,0 0-16,-21 0 0,21 1 0,-21 20 15,21 0-15,-21-21 0,21 22 0,0-1 16,0 0-16,0-20 0,0 20 16,0-21-16,0 0 0,21 0 0,0-21 15,0 0-15,1 0 0,-1 0 16,21 0-16,-21 0 0,22 0 16,-1-21-16,0 0 0,1 0 0,20-21 15,-21 20-15,22-20 0,-22 0 16,1 21-16,-1-22 0,-21 1 0,0 0 15,-21-22-15,-21 22 0,0 21 16,-21-22-16,-1 22 0,1 0 16,0 0-16,-22 0 0,1 21 0,20 0 15,1 0-15,0 21 0,-1 0 16,1 0-16,0 0 0,20 22 16,1-22-16,21 21 0,0-21 0,0 22 15,0-1-15,0 0 0,0-21 16,21 22-16,22-22 0,-22 0 0,21 0 15,1 0-15,-1-21 0,21 0 16</inkml:trace>
  <inkml:trace contextRef="#ctx0" brushRef="#br1" timeOffset="33627.62">14690 3747 0,'0'0'15,"0"-22"-15,0 1 0,0 0 0,0 0 16,-22 21-16,1 0 0,0 0 15,0 21-15,21 0 16,-21 0-16,21 22 0,0-22 16,0 21-16,0 1 0,0 20 0,-21-21 15,21 22-15,0-1 0,-22 22 0,22-21 16,0 20-16,0 1 0,0 0 16,0-1-16,-21 1 0,0 21 0,21-22 15,0 1-15,-21 21 0,0-43 16,0 22-16,21-21 0,0-22 0,-22 21 15,22-20-15,-21-22 0,21 21 0,0-21 16,0-42 15,0 0-31,21 0 0,-21-21 0,22-1 16,-1 1-16,-21-22 0,21 1 0</inkml:trace>
  <inkml:trace contextRef="#ctx0" brushRef="#br1" timeOffset="33932.83">14605 3874 0,'0'0'0,"0"-43"0,0 1 16,0 21-16,0 0 0,0-1 15,0 1-15,0 0 0,0 0 16,0 0-16,21 21 16,0-21-16,0 21 0,22 0 15,-22 0-15,21 0 0,-21 0 0,22 21 16,-22 0-16,21 0 0,-42 0 15,0 0-15,0 1 0,0-1 0,0 0 16,0 0-16,-21 21 0,-21-20 16,21-1-16,-22 0 0,1 0 0,21 0 15,-22 0-15,1 1 0,21-1 0,-21 0 16,20 0-16,1-21 0,0 0 16,21 21-16,-21-21 0,42-21 31,0 0-31,0 21 0,-21-21 0,43 0 15,-22-1-15</inkml:trace>
  <inkml:trace contextRef="#ctx0" brushRef="#br1" timeOffset="34692.75">14901 3895 0,'0'0'16,"21"0"-1,1 0-15,-1 0 16,0 0-16,0 0 15,21 0-15,-20 0 0,-1-21 0,21 21 16,-21-22-16,22 1 0,-22 21 16,0-21-16,21 0 0,-42 0 15,21 0-15,-21-1 0,0 1 16,0 0-16,-21 21 16,0 0-16,0 0 15,0 0-15,0 21 0,-1-21 0,1 21 16,-21 22-16,42-22 0,-21 0 15,0 21-15,-1-20 0,22 20 0,-21-21 16,21 21-16,0-20 0,0-1 16,0 0-16,0 0 0,0 0 0,21 0 15,1-21-15,-1 0 0,21 0 0,-21 0 16,22 0-16,-1 0 16,0 0-16,1-21 0,-22 21 0,21-21 15,0 0-15,1 0 0,-22 0 16,21-1-16,-21 1 0,1-21 0,-1 21 15,0 0-15,-21-1 0,0 1 0,0 0 16,0 0-16,0 0 0,0 42 31,0 0-31,0 0 16,0 0-16,0 1 0,-21 20 16,21-21-16,-21 0 0,21 0 0,0 1 15,0-1-15,-22 0 16,22 0-16,-21 0 0,21 0 0,-21-21 0,21 22 15,0-44 17,0 1-32,0 0 15,0 0-15,0 0 0,0 0 16,21-22-16,0 22 0,1 0 0,-1-21 16,0 20-16,21-20 0,-21 21 15,22-21-15,-1 20 0,0 1 0,1 21 16,20 0-16,-20 0 0,41 0 15,-41 21-15,-1 1 0,-21-1 16,0 0-16,0 21 0,-21-21 0,0 22 16,0-22-16,0 21 0,-21-21 15,0 22-15,0-22 0,0 21 16,0-21-16,-22 1 0,22-1 0,0 0 16,0 0-16,0 0 0,-1-21 15,1 0-15,21 21 0,0-42 16,21 0-1,1 0-15,20 0 0,-21 0 16</inkml:trace>
  <inkml:trace contextRef="#ctx0" brushRef="#br1" timeOffset="36921.1">17145 3598 0,'0'0'0,"42"-21"16,-42 0-16,0 0 0,0 0 15,0 0-15,0-1 0,-21 1 16,0 21-16,0 0 0,0 0 16,-22 0-16,22 0 0,-21 0 15,21 0-15,-22 21 0,1 22 0,21-22 16,0 0-16,-1 0 0,1 22 0,0-22 16,21 0-16,0 0 0,0 21 15,0-20-15,0-1 0,0 0 16,21-21-16,0 21 0,1 0 0,-1 0 15,0-21-15,0 22 0,0-1 0,0-21 16,1 21-16,-1 0 0,0-21 16,-21 21-16,0 0 0,0 1 15,0-1 1,-21-21-16,-22 0 0,22 0 16,0 0-16,0 0 0,0 0 15,-22 0-15,22 0 0,0-21 0,-21-1 0,21 22 16,-1-21-16,1 0 0,21 0 15,-21 0-15,21 0 0,0-1 16,0 1-16,0 42 31,21 1-15,-21-1-16,21 0 16,-21 0-16,22 0 0,-1 22 0,0-22 15,0 0-15,21 0 0,-20 0 16,-1-21-16,0 0 0,21 0 15,-21 0-15,22 0 0,-1 0 0,-21 0 16,22 0-16,-1-21 0,0 0 16,1 0-16,-1 21 0,-21-21 0,21-1 15,-20-20-15,20 21 0,-21 0 16,0 0-16,0-1 0,1-20 0,-1 21 16,0 0-16,-21 0 0,0-1 15,0 1-15,-21 21 31,0 21-31,21 1 0,-22-1 16,1 0-16,0 0 0,21 0 16,-21 0-16,21 1 0,0-1 0,0 21 15,0-21-15,0 0 0,0 1 16,0-1-16,0 0 0,21 0 16,0-21-16,0 0 0,1 0 15,20 0-15,0 0 0,-21 0 0,22 0 16,-1 0-16,0 0 0,-20-21 15,20 0-15,-21 0 0,21-1 16,-20 1-16,20-21 0,-21 21 16,-21 0-16,0-1 0,0-20 15,0 21-15,0 0 0,0-22 0,0 22 16,0 0-16,-21 0 0,0 0 16,0 21-16,-1 0 0,-20 0 0,21 0 15,-21 0-15,-1 0 0,22 0 16,-21 21-16,-1 0 0,22 21 0,0-20 15,0-1-15,0 21 0,0-21 0,21 0 16,0 22-16,0-22 0,0 21 16,0-21-16,0 1 0,0-1 0,21 0 15,0 0-15,0 0 0,0-21 16,0 0-16,1 0 0,20 0 16,-21 0-16,21 0 0,1 0 0,-1 0 15,43-21-15,-64 0 0,21 0 16,-21 0-16,1-1 0,20 1 15,-21 0-15,0 0 0,0-21 0,-21 20 16,22 1-16,-22 0 0,0-21 16,0 21-16,0-1 0,-22 22 31,1 0-15,21 22-16,0-1 0,0 0 15,0 0-15,-21 0 0,21 0 0,0 1 16,0-1-16,0 0 0,0 0 15,0 0-15,0 0 0,0 1 0,0-1 16,0 0-16,21 0 16,0-21-16,1 0 0,20 0 0,-21 0 15,21 0-15,-20 0 0,20 0 16,-21 0-16,21 0 0,-20-21 0,20 0 16,-21 0-16,0-1 0,22 1 0,-22 0 15,0 0-15,0 0 0,-21 0 16,0-22-16,21 22 0,-21 0 0,0 0 15,0 0-15,0-1 16,-21 22 0,21 22-1,-21-1-15,0-21 16,21 21-16,0 0 0,0 0 0,0 0 16,-21 1-16,21-1 0,0 0 15,0 0-15,0 0 0,0 0 16,21-21-16,0 0 0,0 0 15,0 0-15,0 0 0,1 0 16,-1 0-16,0 0 0,0 0 0,0-21 16,0 0-16,1 0 0,-1 21 15,-21-21-15,0 0 0,21-1 16,-21 1-16,0 0 0,0 0 0,0 0 16,0 0-16,0-1 0,0 1 15,21 21 1,0 0-1,0 0-15,1 0 16,-22 21-16,21-21 0,-21 22 16,21-1-16,0-21 0,-21 21 0,0 0 15,0 0-15,0 0 0,0 1 16,0-1-16,21-21 16,-21 21-16,21 0 0,1 0 15,-1 0-15,0-21 16,-21 22-16,21-22 0,21 0 15,-20 0-15,-1 0 0,0 0 0,0 0 16,-21-22-16,21 22 0,0-21 16,-21 0-16,0 0 0,22 0 0,-1 0 15,0-1-15,-21-20 0,21 21 16,0 0-16,0-22 0,1 22 0,-22 0 16,21 0-16,0 0 0,0 21 15,0 0 1,-21 21-1,0 0 1,0 0-16,0 0 0,0 1 16,21-22 15,1 0-15,-1 0-16,0-22 15,-21 1-15,0 0 16,0 0-16,0 0 15,0 0-15,-21 21 16,0 0 0,-1 0-16,1 0 0,0 0 0,0 21 15,-21 0-15,20 0 0,1 0 16,-21 0-16,21 1 0,0-1 16,-1 0-16,1 0 0,21 21 0,0-20 15,0-1-15,0 0 0,0 21 16,0-21-16,21-21 0,1 22 15,20-22-15,-21 0 0,21 21 0,1-21 16,-1 0-16,0 0 0,22 0 16,-22 0-16,22 0 0,-22-21 0,0 21 15,1-22-15,-1 1 0,-21 0 16,22 0-16,-22 0 0,0 0 0,0-22 16,0 22-16,-21 0 0,0-21 0,0 20 15,0 1-15,0 0 16,-21 21-1,0 0-15,0 21 16,0 0-16,21 1 0,0-1 0,-22 0 16,22 0-16,0 0 0,0 0 0,0 22 15,0-22-15,0 0 0,0 0 16,0 0-16,22-21 0,-1 22 0,0-22 16,0 0-16,0 0 15,0 0-15,1 0 0,-1-22 0,0 22 16,0-21-16,0 0 0</inkml:trace>
  <inkml:trace contextRef="#ctx0" brushRef="#br1" timeOffset="37372">20701 3217 0,'0'0'0,"21"-21"0,21 21 0,-20 0 16,-1-21-16,0 21 0,0 0 16,-21 21-16,0 0 15,0 1-15,0 20 0,0-21 16,0 21-16,-21 1 0,0-22 16,0 21-16,-1 1 0,1-1 0,-21 0 15,21-21-15,-43 64 16,43-64-16,0 0 0,21 22 0,0-22 15,-21 0-15,21 0 16,21-21 0,0 0-16,0 0 0,0 0 15,1-21-15,-22 0 16,21 0-16</inkml:trace>
  <inkml:trace contextRef="#ctx0" brushRef="#br1" timeOffset="38480.86">20405 3556 0,'-22'0'16,"-20"0"0,63 0-1,22 0-15,-22 0 0,0 0 16,21 0-16,1 0 0,-1 0 16,0-21-16,1 21 0,20 0 15,-21-21-15,-20 21 0,20 0 0,0-21 16,-21 21-16,1-22 0,-1 22 0,0 0 15,0 0-15,-21 22 16,0-1-16,0 0 16,-21 0-16,0 0 0,0 0 0,21 1 15,-22-1-15,1 0 0,21 0 16,-21 0-16,21 0 0,0 1 16,0-1-16,0 0 0,0 0 15,21-21 1,0 0-16,1 0 0,-1 0 0,0 0 15,0 0-15,0 0 0,0 0 0,1 0 16,-1-21-16,0 0 0,-21 0 16,21-1-16,-21 1 15,0 0-15,0 0 0,-21-21 16,0 20-16,0 1 0,-1 0 0,1 21 16,-21-21-16,21 21 15,0 0-15,-1 0 0,-20-21 0,21 21 16,42 0 15,0 0-31,0-21 0,22 21 0,-1 0 16,0 0-16,1 0 0,-22 0 15,21 0-15,1-22 0,-1 22 0,0 0 16,1 0-16,-1 0 0,-21 0 16,21 0-16,-20 0 0,-22 22 0,0-1 15,0 0 1,0 0-16,-22 0 0,1 0 15,0-21-15,0 22 0,0-1 16,0 0-16,21 0 16,-22 0-16,22 0 0,0 1 15,22-1 1,-1-21-16,0 0 16,0 0-16,0 0 0,0 0 0,1 0 15,-1 0-15,0-21 0,0 21 16,0-22-16,0 1 0,-21 0 15,0 0-15,0 0 16,0 0-16,0-1 0,0-20 0,-21 21 16,0 0-16,0 0 0,0 21 0,0-22 15,-22 1-15,22 21 16,0 0-16,0 0 0,42 21 31,0-21-31,0 22 16,22-22-16,-1 0 0,0 0 15,1 0-15,-1 0 0,21 0 0,-20 0 16,20 0-16,-20-22 0,20 22 0,-21-21 16,1 0-16,-1 0 0,0 0 15,1 0-15,-1-1 0,-21 1 16,0 0-16,1-21 0,-22 21 0,0-22 16,0 22-16,0 0 0,0 0 15,0 0-15,0-1 16,-22 22-1,-20 22-15,21-1 0,0 0 0,0 21 16,-22 1-16,22-1 0,0 0 16,-21 1-16,20 20 0,1-21 0,21 1 15,0-1-15,0 0 0,0 22 16,0-43-16,21 0 0,1 0 16,-1-21-16,0 22 0,0-22 15,21 0-15,-20 0 0,20 0 0,0 0 16,-21 0-16,22 0 0,-22 0 0,21-22 15,-21 22-15,1-21 16,-1 0-16,0 21 0,0-21 0,0 0 16,0 21-16,-21-21 0,0-1 15</inkml:trace>
  <inkml:trace contextRef="#ctx0" brushRef="#br1" timeOffset="40172.82">889 5969 0,'-21'0'47,"0"0"-32,-1 0 1,1 0-16,0 0 0,0 0 16,0 0-16,0 0 0,-1 0 15,1 0-15,0 0 0,-21 0 16,21 0-16,-22 0 0,22 0 0,-21 0 15,21 0-15,-1 0 16,-20 0-16,21 0 0,-21 0 0,20 0 16,-20 0-16,21 0 0,-21 0 15,20 0-15,1 0 0,-21 0 0,21 0 16,0 0 0,-1 0-16,1 0 15,42 0 16,22 0-31,-22 0 16,21 0-16,22 0 0,-1 0 16,1 0-16,-1 0 0,22 0 15,-22-21-15,1 21 0,21 0 0,-22-21 16,1 21-16,-1-21 0,1 21 16,-1 0-16,1-22 0,-22 1 0,21 21 15,-20 0-15,-1-21 0,-21 21 16,43-21-16,-43 21 15,0 0-15,0 0 0,-21-21 0,0 0 16,-21 21 0,0 0-16,0-22 0,0 22 15,-22 0-15,22 0 0,-21 0 16,21 0-16,-22-21 0,1 21 16,21 0-16,0 0 0,-22 0 15,22-21-15,0 21 0,0 0 16,0 0-16,42 0 62,0 0-46,21 21-16,-21-21 0,22 0 0,-1 0 16,0 0-16,1 0 0,-1 21 15,0-21-15,1 0 0,-1 0 0,-21 0 16,22 0-16,-22 0 0,0 0 15,0 0-15,0 0 16,-21 22 15,-21-22-31,0 21 0,0 0 16,0-21-16,-22 21 0,22 0 16,-21 0-16,-22 22 0,22-22 15,0 0-15,-22 21 0,22 1 16,-1-22-16,-20 21 0,21-21 0,-1 1 15,22-1-15,-21 0 0,21 0 0,-1 0 16,22 0-16,-21-21 16,21 22-16,0-44 78,0 1-78</inkml:trace>
  <inkml:trace contextRef="#ctx0" brushRef="#br1" timeOffset="42808.77">2561 5313 0,'0'-21'0,"0"0"15,0-1 1,-21 44 15,21-1-31,-21 21 0,21 0 0,0 1 16,0 20-16,-21 1 0,21-1 15,0 22-15,0-22 0,0 1 0,0-1 16,0 1-16,0-1 0,0-20 16,-22 20-16,22-20 0,-21-1 0,0 0 15,21 1-15,0-22 0,0 21 16,-21-21-16,21 0 0,0-42 31,0 0-15,0 0-16,0-21 0,0 20 15,21-20-15,-21 21 0</inkml:trace>
  <inkml:trace contextRef="#ctx0" brushRef="#br1" timeOffset="43134.7">2328 5588 0,'0'0'0,"-21"-42"0,21 21 0,-21-22 15,21 22-15,0 0 0,0 0 0,0 0 16,0-1-16,42 1 0,1 0 15,-1 0-15,0 21 16,1 0-16,-1 0 0,0 0 16,22 0-16,-1 0 0,-20 21 0,20 0 15,-21 0-15,1 22 0,-22-1 16,0-21-16,0 22 0,-21-1 16,0 21-16,-21-20 0,0-1 0,-21 0 15,-1 1-15,-20-1 0,20-21 16,-20 22-16,-1-22 0,1 0 0,21 0 15,-1 0-15,22-21 0,-21 0 16,63 0 0,0-21-1,21 0-15,1 0 16,-1 21-16,0-21 0,1-1 0,-1 1 16,0 21-16</inkml:trace>
  <inkml:trace contextRef="#ctx0" brushRef="#br1" timeOffset="43528.65">3133 5757 0,'-22'106'31,"22"-85"-31,-21 22 0,0-22 16,21 0-16,-21 21 0,21-20 16,0 20-16,0-21 0,0 21 15,0-20-15,0-1 0,0 0 16,0 0-16,0 0 0,0 0 0,0 1 15,21-22 1,0 0-16,0 0 0,1 0 0,-1 0 16,0-22-16,0 1 0,0 21 15,0-21-15,22 0 0,-22-21 0,0 20 16,0-20-16,0 21 0,1-21 0,-22-1 16,0 1-16,0 0 0,0-1 15,0 1-15,-22 0 0,1 20 0,0-20 16,-21 21-16,21 0 0,-1 21 15,1 0-15,-21 0 0,21 0 0,0 21 16,-1 0-16,22 0 16,-21 0-16,21 22 0,-21-22 0,21 21 15,0-21-15,0 1 0,0 20 16,0-21-16,0 0 0,21-21 0,0 21 16,1-21-16,20 0 0,-21 0 15,21 0-15,1 0 0</inkml:trace>
  <inkml:trace contextRef="#ctx0" brushRef="#br1" timeOffset="43876.31">3789 5757 0,'0'0'0,"63"-105"31,-84 105-15,-21 0-16,21 0 16,-22 0-16,22 21 0,-21 0 0,-1 0 15,22 0-15,0 0 0,0 1 16,21-1-16,0 21 0,0-21 0,0 0 15,21-21-15,0 22 0,0-1 16,22 0-16,-1-21 0,-21 21 0,22-21 16,-1 21-16,-21 0 0,21-21 15,-20 22-15,-1-22 0,0 21 0,0 0 16,-21 0-16,0 0 16,-21 0-16,0 1 15,-22-22-15,22 0 0,-21 21 16,0-21-16,-1 0 0,22 0 15,-21 0-15,-1 0 0,22 0 0,0 0 16,-21-21-16,21-1 16,21 1-16,0 0 0,0 0 15,0 0-15,0-22 0,21 22 16,0-21-16,0 21 0,21-22 0</inkml:trace>
  <inkml:trace contextRef="#ctx0" brushRef="#br1" timeOffset="44124.98">4212 5419 0,'21'-21'0,"-42"42"0,42-21 31,-21 42-15,-21-21-16,0 22 0,21-1 0,-21-21 16,0 43-16,21-22 0,-22 0 15,22 1-15,-21-1 0,21 21 0,0-20 16,-21-1-16,21-21 0,-21 22 0,21-22 15,0 0-15,0 0 0,0 0 16,0 0-16,21-21 0,0 0 16,0 0-1,1 0-15,-1-21 0,0 0 0,-21 0 16,21 0-16,0 0 0,-21-1 0</inkml:trace>
  <inkml:trace contextRef="#ctx0" brushRef="#br1" timeOffset="44296.82">4000 5821 0,'0'0'0,"-21"0"16,42 0 15,1 0-31,20-21 0,-21 0 16,0 21-16,22-22 15,-1 22-15,0-21 0,-21 0 0,22 21 16,20-21-16,-20 0 0</inkml:trace>
  <inkml:trace contextRef="#ctx0" brushRef="#br1" timeOffset="44965.79">4678 5673 0,'-21'0'16,"-1"0"0,1 0-16,21 21 0,0 0 15,0 0-15,0 0 16,0 1-16,0-1 0,0 0 15,0 0-15,0 0 16,0 0-16,21 22 0,-21-22 0,0 0 16,22 0-16,-22 0 0,0 1 15,0-1-15,0 0 0,0 0 0,0 0 16,0 0-16,-22-21 31,22-21-31,0 0 16,0 0-16,0 0 0,0 0 15,0-1-15,22 1 0,-1-21 0,0 21 16,0-22-16,0 1 0,22 21 16,-1-21-16,-21-1 0,21 22 0,1 0 15,-1 0-15,-21 21 0,22 0 16,-22 0-16,21 0 0,-21 0 16,0 21-16,1-21 0,-1 42 0,0-21 15,0 1-15,-21 20 0,0-21 16,0 0-16,0 22 0,0-22 0,0 0 15,0 21-15,0-21 16,0 1-16,0-1 0,-21-21 0,0 0 16,21-21-1,0-1 1,0 1-16,0 0 0,0 0 16,21-21-16,0 20 0,0-20 15,0 21-15,1-21 0,-1-1 16,21 1-16,-21 21 0,22-22 0,-1 22 15,0 0-15,1 21 0,-22 0 16,21 0-16,0 0 0,-20 21 0,-1 0 16,0 1-16,0-1 0,-21 0 15,0 21-15,0-21 0,0 22 0,0-22 16,0 21-16,0-21 0,-21 1 16,0 20-16,21-21 0,0 0 0,-21 0 15,21 1-15,0-1 31,21-21-31,0 0 0,0 0 0,21 0 16,-20 0-16,20-21 0,-21-1 16,21 22-16,-20-21 0</inkml:trace>
  <inkml:trace contextRef="#ctx0" brushRef="#br1" timeOffset="45819.85">6371 5673 0,'21'-43'0,"-42"86"0,42-107 0,-21 22 16,0 21-16,0 0 0,0-22 0,0 22 15,-21 0-15,0 0 0,0 21 16,0 0-16,-1 0 16,1 0-16,0 21 0,-21 21 0,21-21 0,-1 22 15,-20-22-15,21 42 16,0-20-16,-22-1 0,22 0 0,0 1 16,0-1-16,21 0 0,0-20 0,0 20 15,0-21-15,0 0 0,0 0 16,21-21-16,0 22 0,0-22 0,1 0 15,20 0-15,-21 0 0,21-22 16,-20 22-16,-1-21 0,21 0 0,-21 0 16,22 0-16,-22-22 0,0 22 0,0-21 15,0 0-15,0-1 0,-21 1 16,0 0-16,0 20 0,0-20 16,0 21-16,0-21 0,0 20 15,0 1-15,0 42 31,0 1-31,0-1 0,0 0 0,0 21 16,0-21-16,0 22 0,0-22 16,0 21-16,0-21 0,0 1 0,0 20 15,0-21-15,0 0 0,22-21 0,-22 21 16,21 1-16,21-22 0,-21 0 16,0 0-16,22 0 0,-22 0 0,21 0 15,1 0-15,-22-22 0,21 1 16,-21 21-16,22-21 0,-22 0 15,0 0-15,0-22 0,0 22 0,-21 0 16,0-21-16,0 21 0,0-22 16,0 22-16,0 0 0,0 0 0,-21 21 31,0 21-31,0 0 0,21 0 16,-21 0-16,-1 22 0,22-22 15,-21 21-15,21-21 0,0 1 16,0-1-16,-21 0 0,21 0 0,0 0 15,0 0-15,0 1 0,0-1 16,-21-21 0,21-21 15,0-1-31,0 1 0,0 0 0,0 0 16,0 0-16,0 0 0,21-22 15,0 1-15,0 0 0,1 20 0,20-20 16,-21 0-16,21-1 0,-20 22 15,41-21-15,-21 21 0,1 0 16,-22 21-16,21 0 0,-21 0 0,22 21 16,-22 0-16,0 0 0,0 21 15,0-20-15,-21 20 0,0 0 0,0-21 16,0 22-16,0-1 0,0-21 16,0 22-16,0-22 15,-21 21-15,21-21 0,-21 0 0,0 1 0,0-22 16,21 21-16,-21-21 0,-1 0 15</inkml:trace>
  <inkml:trace contextRef="#ctx0" brushRef="#br1" timeOffset="48317.75">8276 5800 0,'42'0'0,"-84"0"0,106-21 0,-43-1 0,-21 1 16,21 21-16,0-21 0,-21-21 15,0 21-15,0-1 0,0-20 0,0 21 16,0-21-16,0 20 0,0-20 0,0 21 15,-21 0-15,0-22 0,0 22 16,-1 21-16,-20-21 0,21 21 0,0 0 16,0 0-16,-22 0 0,22 0 15,-21 21-15,21 0 0,-1 1 0,-20 20 16,21 0-16,0 1 0,0-1 0,21 0 16,0 1-16,-22 20 15,22-21-15,0 1 0,0-1 0,0-21 16,0 22-16,22-22 0,-22 0 15,21 0-15,0-21 0,0 0 0,21 0 16,-20 0-16,-1 0 0,21 0 0,-21 0 16,22-21-16,-22 0 0,21 0 15,-21-1-15,0 1 0,22-21 0,-22-22 16,0 22-16,0 0 16,-21-1-16,21 1 0,-21 0 0,0 21 15,0-22-15,0 22 0,0 0 0,0 0 16,0 0-16,-21 42 15,0 0 1,21 21-16,0-21 16,0 22-16,0-1 0,0 0 0,0 1 15,0-1-15,0-21 0,0 22 0,0-1 16,0 0-16,0-21 0,0 1 16,21-1-16,0 0 0,1 0 0,-1-21 15,0 0-15,0 0 0,0 0 0,22 0 16,-22 0-16,21 0 15,0-21-15,-20 0 0,20 0 0,0-22 16,1 22-16,-1-21 0,0-1 0,1 1 16,-1 0-16,-21-1 0,43-62 15,-43 62-15,0 1 0,-21 0 16,0-1-16,0 1 0,0-22 16,0 43-16,0 0 0,0 0 15,-21 21 1,21 21-16,-21 0 0,-1 22 0,1-22 15,21 21-15,-21-21 0,21 22 0,-21-1 16,21 0-16,0 22 0,0-22 16,-21 0-16,21 1 0,0-1 0,0 0 15,0-20-15,21 20 0,-21-21 16,21 0-16,0 0 0,0 1 0,22-22 16,-22 0-16,21 0 0,-21 0 0,22 0 15,-1 0-15,-21-22 16,22 1-16,-22 0 0,21 0 0,0-21 15,-20-1-15,20 1 0,-21 0 16,0-1-16,0 1 0,1 0 0,-1-22 16,0 22-16,0-1 0,-21-62 15,0 62-15,0 1 0,0 21 16,0-22-16,0 22 0,0 42 31,0 1-31,-21 20 0,0 0 16,21-21-16,-21 22 0,21-1 0,0 0 15,0 1-15,-22-1 16,22 0-16,0 1 0,-21-1 0,21 0 16,0-20-16,0 20 0,0-21 0,0 0 15,0 0-15,0 1 0,21-1 16,1-21-16,-1 0 0,0 0 0,0 0 16,21 0-16,-20 0 0,20 0 15,0-21-15,1-1 0,-22 1 16,21-21-16,0 21 0,-20 0 0,20-22 15,-21 22-15,0 0 0,0-21 16,-21 20-16,0 1 0,22 21 0,-22-21 16,0 42-1,-22 0 1,22 1-16,-21-1 0,21 0 0,0 0 16,0 0-16,0 0 0,0 22 15,0-22-15,0 0 0,0 0 0,0 0 16,0 1-16,0-1 0,21-21 0,1 21 15,-1-21-15,21 0 0,-21 0 16,22 0-16,-1 0 0,-21 0 0,21 0 16,1-21-16,-1 21 0,-21-21 15,22-1-15,-22 1 0,0-21 0,0 21 16,0 0-16,0-22 0,-21 1 16,22 21-16,-22-22 0,0 1 15,0 0-15,0 21 0,0-1 0,-22-20 16,1 21-16,0 21 0,-21-21 15,21 21-15,-1 0 0,-41 21 16,21 0-16,20 0 0,-41 22 16,42-1-16,21-21 0,0 21 15,-21 1-15,21-22 0,0 21 0,0 1 16,0-1-16,0-21 0,21 0 16,0 22-16,0-22 0,0 0 0,0 0 15,1-21-15,20 21 0,-21-21 0,21 0 16,-20 0-16,20 0 0,21 0 15,-41-21-15,20 21 16,-21-21-16,21 0 0,-20 0 0,-1-22 16,0 22-16,21 0 0,-21-21 15,1 20-15,-1-41 0,0 42 16,-21-22-16,0 22 0,0 0 16,0 42 15,0 0-31,-21 1 15,21-1-15,-21 21 0,21-21 0,0 0 16,0 1-16,0 20 0,0-21 16,0 0-16,0 0 0,0 1 0,0-1 15,21-21 1,0 0 0,0 0-16,0 0 0,0 0 15,1-21-15,20-1 0,-21 1 0,0 0 16,0 0-16,1 0 0,-1-22 15,0 22-15,0-21 0,0 21 0,-21 0 16,21-1-16,-21 1 0,22 0 16,-22 0-16,0 42 31,-22 0-31,1 0 16,21 1-16,-21-1 0,21 0 15,0 21-15,0-21 0,0 1 16,0-1-16,0 0 0,0 0 0,0 0 15,0 0-15,0 1 0,21-22 16,0 21-16,1-21 0,-1 0 16,0 0-16,0 0 0,0 0 0,0 0 15,1 0-15,-1-21 0,21-1 16,-21 1-16,0 0 0,1 0 0,-1 0 16,0 0-16,0-22 0,0 22 0,-21-21 15,0 21-15,21-1 0,-21 1 16,0 0-16,22 0 0,-22 0 0,0 0 15,0 42 17,0 0-32,0 0 15,-22 0-15,22 22 16,-21-22-16,21 0 0,0 0 0,0 21 16,0-20-16,0-1 0,0 0 15,0 0-15,0 0 0,0 0 16,21-21-16,1 22 0,-1-22 15,0 0-15,0 0 0,0 0 16,0 0-16,22-22 0,-22 1 0,0 21 16,0-21-16,0 0 0,1 0 15,-1 0-15,0-1 0,0 1 16,0 0-16,-21-21 0,0 21 0,0-1 16,0 1-16,0 0 0,0 0 15,0 0-15,-21 21 16,0 0-16,21 21 15,-21 0-15,21 0 0,0 0 16,0 1-16,0 20 0,0-21 0,0 0 16,0 0-16,0 1 0,0-1 15,0 0-15,0 0 0,0 0 16,0 0-16,0 1 0,0-1 16,-21-21-1,-1 0-15,1 0 16,0 0-16,0 21 0,0-21 0,-22 0 15,22 0-15,-42 0 0,20 0 16</inkml:trace>
  <inkml:trace contextRef="#ctx0" brushRef="#br1" timeOffset="49432.66">1757 7197 0,'0'0'0,"-21"-21"0,-1 21 16,22-22-16,-21 1 0,21 0 16,0 0-16,0 0 0,0 0 15,0-1-15,0 1 0,0 0 16,21 0-16,1 21 15,-1-21-15,0 21 0,0 0 16,0 0-16,0 0 0,-21 21 16,0 0-16,22 0 0,-22 22 15,0-1-15,0 0 0,0 22 0,0-22 16,0 0-16,0 22 0,0-22 16,-22-21-16,22 22 0,0-22 0,0 0 15,0 0-15,0 0 0,22-21 16,-1 0-16,0 0 0,0-21 15,0 0-15,0 0 0,1 0 16,-1 0-16,21-22 0,-21 22 16,0-21-16,1-1 0,20 1 15,-21 0-15,0 21 0,-21-22 0,0 1 16,21 21-16,-21 0 0,0-1 16,0 1-16,-21 42 31,21 1-31,0 20 0,0 0 15,0 1-15,0 20 0,0-21 16,0 22-16,0-1 0,0 1 0,0 21 16,0-22-16,0 1 0,0-1 15,0 1-15,0 20 0,0-20 0,0 20 16,0-20-16,0-1 0,0 1 16,0-1-16,-21 1 0,0-1 15,0-20-15,0 20 0,-1-20 0,1-1 16,0-21-16,0 0 0,0 0 15,-22 1-15,22-1 0,-42-21 16,20 0-16,1-21 0,0-1 16,-1 1-16,1 0 0,21-21 0,-21-1 15,20 1-15,1-21 0,0-1 16,0 1-16,21-1 0,0-21 0,0 22 16,0-1-16,21 1 0,64-64 15,-43 63-15,0 22 0,1-21 16,20 20-16,-20 1 15,20-22-15,-21 22 0</inkml:trace>
  <inkml:trace contextRef="#ctx0" brushRef="#br1" timeOffset="50291.82">2561 7091 0,'-21'21'31,"0"0"-15,0 0-16,21 1 0,-22 20 15,22 0-15,0 1 0,0-1 0,0 0 16,0 1-16,0-1 0,0 0 16,0-21-16,0 22 0,0-22 0,0 21 15,22-21-15,-22 1 0,21-22 16,21 21-16,-21-21 0,0 0 16,1 0-16,20 0 0,-21 0 0,21-21 15,-20-1-15,20 1 0,-21 0 16,21 0-16,-20 0 0,-1-22 0,0 22 15,0-21-15,-21 0 0,21-1 16,-21-63-16,0 64 0,-21 0 16,0-1-16,0 1 0,0 0 15,-22 21-15,22-1 0,0 22 0,-21 0 16,20 0-16,-20 0 0,21 0 0,-21 0 16,20 22-16,-20-1 15,21 21-15,0 0 0,0 1 0,-1 20 16,1-20-16,21 20 0,0-21 15,0 22-15,0-22 0,0 1 0,0-1 16,21 0-16,1 1 0,-1-22 16,21 0-16,-21 0 0,22 0 0,-1-21 15,0 0-15,22 0 0,-22 0 16,0 0-16,1-21 0,-1 0 0,0 0 16,1 0-16,-1-1 0,-21-20 0,22 21 15,-1-21-15,-21-1 0,21 1 16,-20 0-16,-1-22 0,-21 22 15,0-1-15,0 1 0,0 21 16,0 0-16,0 0 0,0-1 0,0 44 31,0-1-31,-21 21 16,21 0-16,0-20 0,0 20 0,0 0 16,0 1-16,0-22 0,0 21 15,0-21-15,42 43 0,-21-43 16,0-21-16,0 21 0,1-21 15,-1 0-15,0 0 0,0 0 16,21 0-16,-20-21 0,20 0 0,0 0 16,-21-1-16,1 1 0,20 0 15,-21-21-15,0 21 0,0-22 0,22-41 16,-43 41-16,0 1 16,0 0-16,0-1 0,0 22 0,0-21 15,0 21-15,0-1 0,0 44 31,-21-1-31,-1 0 0,22 21 0,0 1 16,-21-1-16,21 0 0,0 1 16,0-1-16,0-21 0,0 21 0,0 1 15,21 20-15,1-42 16,-1 1-16,21-1 0,-21-21 0,22 21 16,-22-21-16,21 0 0,0 0 15,-20 0-15,20 0 0,0 0 16,1-21-16,-1 0 0</inkml:trace>
  <inkml:trace contextRef="#ctx0" brushRef="#br1" timeOffset="52428.65">6286 7430 0,'0'0'0,"-21"0"0,21-22 31,0 1-31,-21 21 0,21-21 0,0 0 16,0 0-16,0 0 0,0-1 15,0-20-15,0 21 0,0 0 0,0-22 16,0 1-16,21 21 0,0-21 0,1-1 16,-22 22-16,42-21 0,-21-1 15,0 22-15,0-21 0,22 21 0,-22 0 16,0 21-16,21-22 0,-20 22 15,-1 0-15,0 0 0,0 0 0,-21 22 16,0-1-16,0 0 16,0 0-16,0 0 0,0 0 15,0 1-15,0-1 0,0 0 16,-21-21 0,21-21-1,0 0 1,0-1-1,0 1-15,0 0 0,-21 21 0,21-21 16,0 0-16,-21 0 0,-1-1 0,1 1 16,0 0-16,0 21 15,0 0-15,0 0 16,-1 0-16,1 0 0,21 21 16,-21 22-16,21-22 0,-21 0 0,0 21 15,21-21-15,0 22 0,0-1 0,0 0 16,0 1-16,0-1 0,0 0 15,0 1-15,0-22 0,0 21 16,0 1-16,21-22 0,0 21 16,0-21-16,0 0 0,22 1 0,-22-22 15,21 0-15,1 0 0,-1 0 16,0 0-16,1 0 0,-1-22 0,21 1 16,1 0-16,-22 0 0,22 0 0,-22-22 15,0 22-15,43-63 16,-64 62-16,0-20 0,1 21 0,-22 0 15,0-22-15,0 22 0,0 0 16,-22 21 0,1 0-16,0 0 0,21 21 15,0 0-15,0 1 16,0-1-16,0 0 0,0 0 16,21 0-16,0 0 0,1 1 0,-1-1 15,0 0-15,0 21 0,0-21 0,0 1 16,1-1-16,-1 0 0,0 0 15,0 0-15,0 0 0,-21 1 0,21-22 16,1 21-16,-1-21 0,0 0 16,0 0-16,0 0 0,0 0 15,1 0-15,-1-21 0,0 21 0,21-22 16,-21 1-16,1 0 0,20 0 16,-21-21-16,21 20 0,1 1 15,-22-21-15,21 0 0,-21 20 0,1-20 16,-1 21-16,0-21 0,-21 20 15,0 1-15,0 0 0,21 0 0,-21 0 16,0 0-16,-63 21 31,41 21-31,1 0 0,0 0 0,0 0 16,0 0-16,21 22 0,-21-22 16,21 21-16,-22 1 0,22-22 0,0 21 15,0 0-15,0-20 0,0 20 0,22-21 16,-1 0-16,21 22 0,-21-22 15,22-21-15,-1 21 0,0 0 0,22-21 16,-22 0-16,22 0 0,-22 0 16,21 0-16,1 0 0,-1-21 15,1 0-15,-1 0 0,-20-1 0,20 1 16,1 0-16,-22-21 0,0 21 16,1-22-16,-22 22 0,0-21 0,0-1 15,0 22-15,-21-42 16,0 20-16,0 22 0,0 0 0,-21 0 15,0 21-15,0-21 0,0 21 16,0 0-16,-22 0 0,22 0 0,-21 0 0,21 0 16,-22 21-16,22 0 15,-21 0-15,21 0 0,-43 43 16,43-43-16,0 21 0,21-20 16,0 20-16,0 0 0,0-21 0,0 1 15,0 20-15,0-21 0,0 0 0,21 0 16,0-21-16,0 22 15,22-22-15,-1 0 0,-21 0 16,21-22-16,1 1 0,-22 0 0,21 0 16,-21 0-16,1-22 0,20 22 15,-21-21-15,0 21 0,0-22 16,1 1-16,-1 0 0,-21-1 16,0 22-16,0 0 0,0 0 15,0 0-15,-21 21 31,-1 21-31,1 0 0,21 0 0,-21 0 16,21 1-16,-21 20 0,21-21 0,0 0 16,-21 22-16,21-1 0,0-21 15,0 21-15,0-20 0,21 20 0,0-21 16,0 0-16,0 0 0,1 1 0,20-22 16,-21 21-16,0-21 0,22 0 15,-1 0-15,-21 0 0,21 0 16,1-21-16,-1-1 0,-21 1 0,22 0 15,-22 0-15,0 0 0,21-22 16,-21 1-16,1 0 0,-1-1 0,21-41 16,-21 41-16,0 1 0,22 0 15,-1-43-15,-42 22 16,21 20-16,-21 22 0,21-21 0,-21 21 16,0-1-16,0 1 0,0 0 15,-21 21-15,0 0 0,0 21 16,0 0-16,0 22 0,21-22 15,0 21-15,-22 1 0,22-1 16,-21 0-16,21 1 0,0-22 16,-21 21-16,21 0 0,0 1 0,0-1 0,0 0 15,0 1-15,0-1 16,21-21-16,0 22 0,1-22 0,-1 0 16,-21 0-16,21 0 0,21-21 0,-21 0 15,22 0-15,-22 0 0,21 0 16,1 0-16,-1-21 0,-21 0 0,21 0 15,1 0-15,-1-1 0,0-20 0,-20 21 16,20-21-16,-21 20 0,0-20 16,0 21-16,1-21 0,-1 20 0,-21-20 15,0 21-15,0 0 0,0 0 16,-21 21-16,-1 0 16,1 0-16,0 21 0,0 0 15,0 0-15,0 0 0,-1 43 16,22-43-16,-21 21 0,21-21 15,0 22-15,0-22 0,0 21 0,0-21 16,0 1-16,21-1 0,1-21 0,-1 21 16,0-21-16,0 0 0,21 0 15,-20 0-15,20 0 0,0 0 0,-21 0 16,22 0-16,-22-21 0,21 0 16,-21-1-16,22 1 0,-22 0 0,0 0 15,0 0-15,0-22 0,1 22 16,-1 0-16,-21 0 0,0-21 0,0 20 15</inkml:trace>
  <inkml:trace contextRef="#ctx0" brushRef="#br1" timeOffset="52712.8">9271 6668 0,'-21'21'0,"42"-42"0,-42 63 15,42-42 1,21 21-16,1-21 0,-22 0 16,42 0-16,-20 0 0,20 0 0,-21 0 15,22 0-15,-1-21 0,1 0 16,-22 21-16,22-21 0,-1 21 16,-20-22-16,20 22 0,-21 0 0,1-21 15,-22 21-15,0 0 0,0 0 16,0 0-16,-21-21 0,-21 21 15,0 0 1,0 0-16,-21 0 0,-1 0 16,1 21-16</inkml:trace>
  <inkml:trace contextRef="#ctx0" brushRef="#br1" timeOffset="53312.81">2984 8488 0,'0'0'0,"22"-21"0,-22 0 16,0-1-16,0 1 16,0 42-1,0 1 1,0-1-16,0 0 0,0 21 15,0 1-15,-22-1 0,22 21 0,-21-20 16,21 20-16,-21 1 0,21-22 16,-21 22-16,21-22 0,0 21 0,0-20 15,-21-1-15,21-21 0,0 0 16,-21 22-16,21-22 0,0 0 16,0-42 15,0 0-31,0 0 0,0-1 15,-22 1-15,1 0 0</inkml:trace>
  <inkml:trace contextRef="#ctx0" brushRef="#br1" timeOffset="54084.77">2434 8763 0,'-21'0'0,"42"0"0,-63 0 0,21 0 16,-1 0-16,22 21 15,22 0-15,20-21 16,-21 0-16,21 22 0,22-22 15,-22 0-15,22 0 0,-22 0 16,22-22-16,-1 1 0,1 0 16,-1 0-16,1 0 0,-1-22 0,-21 22 15,22 0-15,-22 0 0,1 0 16,-1-22-16,0 22 0,-21 0 0,1-21 16,-22 21-16,0-1 0,0 1 0,0 0 15,0 0-15,0 0 0,-22 21 16,1 21-16,0 0 15,21 0-15,0 22 0,-21-1 16,21-21-16,-21 21 0,21 22 16,0-22-16,-21 1 0,21-1 15,0 21-15,0-20 0,-22-1 0,1 0 16,21 1-16,-21-1 0,21-21 0,0 22 16,-21-22-16,21 0 15,0 0-15,-21-21 0,21-21 16,0 0-1,0 0-15,0-1 0,21 1 0,0-21 16,0 21-16,0-22 0,1 1 16,-1 0-16,0-1 0,0 22 0,0-21 15,22 0-15,-1 20 16,-21 22-16,0 0 0,0 0 16,1 22-16,-1-1 0,-21 0 0,0 0 15,0 21-15,21-20 16,-21 20-16,0 0 0,0-21 0,21 22 15,-21-1-15,0-21 0,0 22 16,21-22-16,0 0 0,1 0 16,-1 0-16,0-21 0,21 0 0,-21 0 15,1 0-15,20 0 0,-21 0 16,21-21-16,1 21 0,-22-21 0,21 0 16,-21 0-16,22-1 0,-22-20 15,0 21-15,0-21 0,0-1 16,1 1-16,-1 0 0,-21-1 0,0 1 15,0 21-15,0 0 0,0-1 0,0 1 16,-21 21 0,-1 21-16,1 22 15,0-22-15,21 0 0,-21 21 16,21 1-16,0-22 0,0 21 0,0 1 16,0-22-16,0 0 0,0 21 15,21-21-15,0-21 0,0 22 0,-21-1 16,43-21-16,-22 0 0,0 0 0,0 0 15,22 0-15,-1 0 16,0 0-16,1-21 0,20-1 0,1 1 16,-1 0-16</inkml:trace>
  <inkml:trace contextRef="#ctx0" brushRef="#br1" timeOffset="56660.3">5630 9017 0,'0'0'0,"0"-21"31,0 0-31,21 0 16,1-1-16,-1-20 0,0 21 16,0-21-16,21-1 0,-20 1 0,20 0 15,-21-1-15,21 1 0,-20 0 16,-22-1-16,0 1 0,0 0 0,0-1 15,0 22-15,0 0 0,0 0 16,0 0-16,-22 21 0,1 0 16,0 0-16,0 0 0,-21 21 0,20 0 15,1-21-15,21 21 0,0 21 0,0-20 16,0-1-16,0 0 0,21 21 16,1-21-16,-1 1 0,0 20 0,0-21 15,21 0-15,1 43 0,-22-43 16,21 0-16,-21 21 15,1-20-15,-1-1 0,0 0 0,0 0 0,-21 0 16,21 0-16,0-21 0,1 0 16,-22 22-16,21-22 0,0 0 15,0 0-15,0 0 0,0-22 0,22 22 16,-22-21-16,0 0 0,0 0 16,22 0-16,-22 0 0,0-22 0,21 22 15,-21-21-15,1 21 0,-1-22 0,0 22 16,-21 0-16,0-21 0,0 20 15,0 1-15,0 0 0,0 0 0,0 0 16,-21 21-16,0 0 0,-1 0 16,1 0-16,0 0 0,0 0 15,0 21-15,0 0 0,-1 0 0,22 0 16,-21 1-16,21-1 0,-21 21 0,21-21 16,0 22-16,0-1 0,0-21 15,0 21-15,21-20 0,0 20 16,22-21-16,-22 0 0,21 0 15,1 1-15,-1-1 0,0-21 0,22 0 16,-1 0-16,-20 0 0,41 0 0,-20 0 16,-1 0-16,1-21 0,-1 21 15,22-22-15,-22 1 0,1-21 0,-1 21 16,-20 0-16,20-22 0,-20 22 0,-1 0 16,-21-21-16,21 20 0,-42-20 15,0 21-15,0-21 0,0 20 0,0 1 16,0 0-16,-21 0 0,0 0 0,0 0 15,-21 21-15,20 0 16,1 0-16,0 0 0,0 0 0,-21 0 16,20 21-16,1 0 0,-21 0 0,21 0 15,0 0-15,-1 1 0,1 20 16,0-21-16,0 0 0,21 22 0,-21-1 16,21-21-16,0 21 0,0-20 0,0-1 15,0 0-15,0 0 0,21 0 16,0-21-16,0 0 0,0 0 15,1 0-15,-1 0 0,0 0 16,21-21-16,-21 21 0,1-21 16,20-21-16,-21 20 0,0 1 0,0 0 15,1-21-15,20 21 0,-42-1 16,21 1-16,0-21 0,0 21 0,-21 0 16,0-1-16,0 44 46,0-1-46,0 0 0,0 21 0,-21-21 16,21 22-16,0-1 0,-21 0 16,21 22-16,-21-22 0,0 22 0,21-22 15,0 22-15,-21-22 0,21 21 0,-22-20 16,22 20-16,0-20 0,0-1 16,0 21-16,0-20 0,0-1 0,0-21 15,0 22-15,0-22 0,0 0 16,0 0-16,22-21 15,-1-21-15,0 0 16,0 0-16,0-1 0,0-20 0,1 21 16,20-21-16,-21-1 0,0 1 0,22 0 15,-22-22-15,0 1 0,21-1 16,-21 1-16,1-1 0,-1-21 16,0 22-16,0-1 0,0 1 0,0-1 0,-21 22 15,22 0-15,-22-1 16,21 1-16,-21 21 0,0 0 0,0 0 0,0 42 47,0 0-47,-21 0 0,21 0 0,0 22 15,0-22-15,0 21 0,0-21 0,0 22 16,0-22-16,0 21 0,0-21 16,0 0-16,0 1 0,21-1 0,0 0 15,0 0-15,0-21 0,0 0 16,1 0-16,-1 0 0,0 0 15,0 0-15,21-21 0,-20 0 0,-1 0 16,0-1-16,0 1 0,21 0 16,-20 0-16,-1-21 0,-21 20 0,42-41 15,-42 21-15,21 20 0,-21 1 16,0-21-16,0 21 0,0 0 16,0-1-16,-21 22 15,0 0 1,0 22-1,0-1-15,21 0 0,0 0 0,-22 21 16,22-20-16,0-1 0,0 0 0,0 0 16,0 21-16,0-20 0,0-1 15,22 0-15,-1 0 0,-21 0 0,21 0 16,0 1-16,0-22 0,0 21 16,22-21-16,-22 0 0,21 0 15,1 0-15,-22 0 0,21 0 0,0-21 16,1 21-16,-1-22 0,0 1 15,1 0-15,-22 0 0,21-21 0,-21 20 16,1 1-16,-22 0 0,21-42 16,-21 41-16,0 1 0,0 0 15,0 0-15,0 0 0,0 0 0,-21 21 16,-1 21 0,1 0-1,21 0-15,-21 0 0,21 0 16,0 1-16,0-1 0,0 21 0,0-21 15,0 0-15,0 1 16,0-1-16,0 0 0,0 0 0,21-21 16,0 21-16,-21 0 0,22-21 0,-1 0 15,21 0-15,-21 0 0,22 0 16,-22 0-16,21-21 0,0 0 0,-20 21 16,20-21-16,43-21 0,-64 20 15,21 1-15,-21-21 0,0 21 16,1 0-16,-1-1 0,0-20 15,-21 21-15,0 0 0,0 0 16,-21 21 0,0 0-16,-1 21 0,1 0 15,0 0-15,21 0 0,0 0 16,0 1-16,0-1 0,0 0 0,0 21 16,0-21-16,0 1 0,0-1 15,21 0-15,-21 0 16,21-21-16,1 0 15,-22-21 17,0 0-32,0 0 15,-22-1-15,1 22 16,0 0 0,0 0-1,21 22 1,0-1-16,0 0 15,0 0-15,21 0 0,0-21 16,0 21-16,1-21 0,-1 0 16,0 0-16,21 0 0,-21 0 0,22 0 15,-22 0-15,21 0 0,1 0 0,-22 0 16,21-21-16,0 0 0,-20 0 16,20 21-16,0-21 0,-21-22 0,22 22 15,-22 0-15,21-21 0,-21 21 16,1-22-16,-1 1 0,0 0 15,21-43-15,-21 21 0,-21 22 16,0 0-16,0-1 0,0 1 0,22 0 16,-22 21-16,0-1 0,0 44 31,-22 20-31,22-21 0,0 21 16,-21 1-16,21-1 0,0 0 0,-21 1 15,21-22-15,0 64 0,0-64 16,0 21-16,0-21 0,0 22 15,0-22-15,0 0 0,0 0 16,0 0-16,21-21 0,0 21 0,1-21 16,-1 0-16,0 0 15,0 0-15,0 0 16,0 0-16,1 0 0,-22-21 16,0 0-16,21 21 0,-21-21 15,21 0-15,-21 0 0,0-1 0,0 1 16</inkml:trace>
  <inkml:trace contextRef="#ctx0" brushRef="#br1" timeOffset="56890.85">10075 8276 0,'0'0'0,"-21"21"0,42-21 16,22 22-1,-22-22-15,21 0 0,0 0 0,1 0 16,-1 0-16,0 0 0,1 0 15,-1 0-15,-21 0 0,22-22 0,-22 22 16,21 0-16,-21 0 0,0 0 16,1 0-16,-1 0 0,-42 0 31,-1 0-31,-20 0 0,21 0 16,-21 22-16,-22-1 0</inkml:trace>
  <inkml:trace contextRef="#ctx0" brushRef="#br1" timeOffset="58745.17">1079 10456 0,'0'0'15,"0"-21"-15,22 21 0,-1-21 0,-21 0 16,21 0-16,0 21 15,0-21-15,-21-1 0,21 1 16,1 0-16,-22 0 16,0 0-16,21 21 0,-21-21 15,0-1-15,0 1 0,0 0 16,0 0-16,-21 21 16,21-21-16,-22 0 0,1 21 0,0-22 15,0 22-15,0 0 0,-22-21 16,22 21-16,0 0 0,0 0 15,0 0-15,0 0 0,-1 0 16,22 21-16,-21 1 0,21-1 0,-21 0 16,21 21-16,-21 1 0,21-1 15,0 0-15,0 22 0,0-22 16,0 22-16,0-22 0,0 0 16,0 1-16,0-1 0,0-21 0,0 21 15,21-20-15,0-22 0,0 21 16,1-21-16,-1 0 0,0 0 0,0 0 15,21-21-15,1-1 0,-22 1 16,64-63-16,-43 41 0,0 1 16,1 0-16,-22-1 0,0 1 15,21-43-15,-42 43 0,0 0 16,0 20-16,0-20 0,0 21 16,0 0-16,0 0 0,-21 21 15,0 0 1,21 21-1,-21 0-15,21 0 0,0 0 16,0 0-16,0 22 0,0-22 0,0 0 16,21 0-16,0 22 0,0-22 15,0 0-15,1-21 0,20 21 0,-21-21 16,0 0-16,22 0 0,-22 0 16,21 0-16,-21 0 0,0 0 0,22-21 15,-22 21-15,0-21 0,0 0 16,0-1-16,1 1 0,-22 0 15,0 0-15,0 0 0,0 0 16,0-1-16,0 1 16,0 42 15,0 1-31,0-1 16,0 21-16,0-21 0,0 0 0,0 22 15,0-22-15,0 0 0,0 21 16,0-20-16,-22-1 0,22 0 15,0 0-15,0 0 0,0 0 16,0-42 15,0 0-31,22 0 0,-22 0 16,21 0-16,0-22 0,-21 22 0,21-21 16,0-1-16,0 22 0,1-21 15,-22 0-15,21 20 0,0 1 0,0-21 16,21 42-16,-20-21 0,-1 21 15,21 0-15,-21 0 0,0 0 16,1 21-16,-1 0 0,0 0 16,0 43-16,0-43 0,-21 21 15,21-21-15,1 1 0,-1 20 16,0-21-16,0 0 0,21 0 0,-20 1 16,20-1-16,0-21 0,1 0 15,-1 0-15,0 0 0,1 0 16,-1 0-16,0 0 0,1-21 0,-1 21 15,0-22-15,-21 1 0,22 0 16,-22 0-16,21 0 0,-21-22 16,-21 1-16,22 21 0,-22 0 15,0 0-15,0-1 0,0 1 0,-22-21 16,1 21-16,0 0 0,0-1 16,-21 22-16,20-21 0,1 21 0,0 0 15,-21 0-15,21 0 0,-1 21 0,1-21 16,0 22-16,-21 20 0,21-21 15,21 0-15,-22 22 0,1-1 16,21-21-16,-21 21 0,21 1 16,0-1-16,0-21 0,0 22 0,0-22 15,0 0-15,0 0 0,21-21 0,0 0 16,1 0-16,-1 0 0,21 0 16,-21 0-16,0-21 0,22 0 0,-22 0 15,21-1-15,-21-20 0,22 21 16,-22-21-16,0-1 0,21 1 15,-20 0-15,-1 20 0,0-20 0,0-21 16,0 20-16,-21 1 0,0 0 0,21-22 16,-21 22-16,0-1 0,0 1 15,0 0-15,0-1 0,0 22 16,-21 21-16,0 43 16,0-22-16,21 21 0,-21 0 15,21 22-15,0-1 0,-21-20 0,21 84 16,0-64-16,0 1 15,0-22-15,0 22 0,0-22 0,21 21 16,0-20-16,0-22 0,0 21 0,0-21 16,22 1-16,-1-22 0,-21 0 15,85 0-15,-64 0 0,1 0 16,-1-22-16</inkml:trace>
  <inkml:trace contextRef="#ctx0" brushRef="#br1" timeOffset="59365.18">4657 10075 0,'0'0'0,"-22"-21"0,1 0 0,0 0 15,0 0-15,0 0 0,21-1 16,0 1-16,0 0 0,0 0 15,0 0-15,21 0 0,0 21 0,0-22 16,0 22-16,1 0 0,20 0 16,0 0-16,1 0 0,-1 22 0,0-1 0,1 21 15,-1-21-15,0 22 0,-21-1 16,1 0-16,-1 1 0,0-1 16,-21 0-16,0 1 0,0 20 0,0 1 15,0-22-15,0 0 16,-21-21-16,21 1 0,0-1 0,-21-21 15,21-21 1,0-1-16,0 1 16,0-21-16,0 21 0,21-22 0,0 22 15,-21-21-15,21 0 0,0-1 0,-21 1 16,21 0-16,1-1 0,-22-20 16,21 20-16,0 1 0,-21-21 0,21 20 15,0 1-15,0 21 0,1 0 16,-22-1-16,21 1 0,0 21 15,-21 21-15,0 1 16,0-1-16,0 0 0,0 21 16,0-21-16,0 1 0,0 20 0,0-21 15,0 0-15,0 22 0,0-22 16</inkml:trace>
  <inkml:trace contextRef="#ctx0" brushRef="#br1" timeOffset="59660.8">5482 10351 0,'0'0'15,"64"21"1,-64-42-16,21 21 16,0-22-16,0 1 0,0 0 0,22 0 15,-22 0-15,0 0 0,0-1 0,0-20 16,0 21-16,1 0 0,-22 0 16,21-1-16,-21-41 0,0 42 15,-21 0 1,-1 21-16,1 0 0,0 0 0,0 21 15,0 0-15,0 0 0,-1 0 0,1 0 16,21 22-16,-21-22 16,21 0-16,0 0 0,-21 22 0,21-22 15,0 0-15,0 0 0,0 0 0,21 22 16,0-22-16,-21 0 16,21-21-16,1 0 0,20 0 0,-21 0 15,21 0-15,-20 0 0,20 0 0,-21 0 16</inkml:trace>
  <inkml:trace contextRef="#ctx0" brushRef="#br1" timeOffset="60224.07">6096 10202 0,'0'0'0,"0"-105"32,0 83-32,0 1 0,0 0 15,21 0-15,0 21 16,0-21-16,1 21 0,-1 0 15,0 0-15,0 0 0,21 21 16,-20 0-16,-1-21 0,0 21 0,0 0 16,0 22-16,0-22 0,1 0 0,-22 0 15,0 0-15,0 22 0,0-22 16,0 0-16,0 21 0,-22-20 0,22-1 16,-21 0-16,0-21 0,21 21 0,-21-21 15,0 0-15,0 0 16,21-21-16,0 0 0,0 0 15,0-1-15,0 1 0,0 0 16,0 0-16,0 0 0,0 0 16,21-1-16,0 1 0,-21-21 0,21 21 15,0 0-15,0-1 0,1 1 0,-1 0 16,21 21-16,-21 0 0,0-21 16,22 21-16,-22 0 0,0 0 0,0 0 15,0 0-15,22 0 0,-22 0 16,0 0-16,0 0 0,22 21 15,-22-21-15,0 0 0,0 21 0,-21 0 16,21 1 0,-21-1-16,0 0 0,0 0 15,0 0-15,0 0 0,-21 1 16,21-1-16,-21 0 0,21 0 16,-21-21-16,0 21 0,21 0 0,0 1 15,-22-1-15,22 0 0,-21-21 0,21 21 16,0-42 15,21 21-31,-21-21 0,22 0 16,-1-1-16,0-20 0,-21 21 15</inkml:trace>
  <inkml:trace contextRef="#ctx0" brushRef="#br1" timeOffset="60364.19">6879 10012 0,'0'0'0,"-63"-169"31,41 147-31,1 1 0,21 42 31,0 1-31,0-1 16,21 0-16,1 0 0,-1-21 0,0 21 15,0 0-15,0-21 0,0 22 16</inkml:trace>
  <inkml:trace contextRef="#ctx0" brushRef="#br1" timeOffset="61506.99">7218 10224 0,'0'0'0,"21"0"16,0 0-16,0 0 15,0 0-15,1-22 0,-1 1 16,0 21-16,0-21 0,0 0 0,0 0 16,1 0-16,-1-22 0,-21 22 0,21 0 15,0-21-15,-21 20 0,21-20 16,-21 0-16,0-1 0,0 22 15,0-21-15,0 21 0,0-22 0,0 22 16,-21 21-16,0-21 0,0 21 16,0 21-16,21 0 0,-22 1 15,22-1-15,0 21 0,0 22 0,0-22 16,0 0-16,0 22 0,0-1 16,0 1-16,-21-1 0,21 22 0,0-22 15,0 22-15,0 0 0,0-1 0,-21 1 16,21-21-16,0 20 0,-21-20 15,21 20-15,0 1 0,0-21 0,0-1 16,0 1-16,0-22 0,0 0 0,0 1 16,21-22-16,0-21 0,0 0 15,1 0-15,-1 0 0,0 0 0,0-43 16,21 22-16,-20-21 0,-1 0 0,21-1 16,0 1-16,-20-22 0,-1 22 15,21-21-15,-21-1 0,-21 1 16,0-1-16,0-21 0,0 22 0,0-1 15,-21 1-15,0-1 0,0 1 0,-22 21 16,22-1-16,-21 22 0,21 0 16,-22 0-16,22 21 0,0 0 0,0-21 15,21-1 17,21 22-32,0-21 0,22 21 15,-22-21-15,21 0 0,0 21 0,22-21 16,-22-22-16,1 22 0,20 0 15,-21 0-15,1 0 0,-1-22 16,22 1-16,-22 21 0,-21 0 16,0 0-16,0 21 0,-21 21 31,-21 0-31,0 0 16,0 0-16,21 0 0,0 1 15,0-1-15,-21 21 0,21-21 16,0 0-16,0 1 15,0-1-15,21-21 0,0 21 16,0-21-16,0 0 0,1 0 16,-1 0-16,21 0 0,-21 0 0,0-21 15,22 21-15,-22-21 0,0-1 16,21 1-16,-20 0 0,-1-21 0,0 21 16,0-1-16,0-20 0,0 21 0,-21 0 15,0 0-15,0-1 0,0 1 16,0 0-16,0 0 15,-21 21 1,0 21-16,21 0 16,0 0-16,0 22 0,0-22 15,0 0-15,0 21 0,0-20 16,0 20-16,0 0 0,0 1 0,0-1 16,0 0-16,0 22 0,0-22 0,0 22 15,0-1-15,0 1 0,0-1 16,0 1-16,0-1 0,0 1 15,0-1-15,0 22 0,0-22 0,0 1 16,0-1-16,-21 1 0,21-1 0,-21-20 16,21 20-16,0-21 0,-21 1 0,-1-1 15,22-21-15,-21 0 0,21 1 16,-21-22-16,21-22 16,-21-20-16,21 21 0,0-43 0,-21 22 15,21-21-15,-21-1 0,21 1 16,0-22-16,0 21 0,0-20 0,0-1 15,0 0-15,0 1 0,21-1 16,0 0-16,0 22 0,-21-1 16,21 22-16,0-21 0,-21 20 0,22 1 15,-1 21-15,0-22 0,0 22 0,0-21 16,0 21-16,22-22 0,-22 22 0,21 0 16</inkml:trace>
  <inkml:trace contextRef="#ctx0" brushRef="#br1" timeOffset="62593.08">9864 9504 0,'0'0'0,"0"-21"0,0 0 0,0-1 16,0 1-16,0 0 0,-22 21 31,22 21-15,-21 0-16,21 22 0,0-1 0,0 0 15,-21 1-15,21 20 0,-21-20 16,21 20-16,-21-21 0,21 1 0,0-1 16,-21 0-16,-1 1 0,22-1 0,-21-21 15,21 22-15,0-22 0,0 0 16,-21 0-16,21 0 0,21-21 31,0 0-31,1-21 0,-1 0 16,0 0-16,0 0 0,0-22 0,22 22 15,-22-21-15,21-1 0,-21 1 16,22-21-16,-22 20 0,0-20 16,21-1-16,-21 22 0,1-22 0,-1 22 15,0 0-15,-21 21 0,0-1 0,0 1 16,0 0-16,0 42 16,0 0-1,0 1-15,0 20 0,0 0 16,0 1-16,-21-1 0,21 0 0,-21 22 15,21-22-15,-22 0 0,22 1 16,0-1-16,-21 0 0,21-20 0,-21 20 16,21-21-16,0 0 0,0 0 15,-21-21-15,21 22 0,21-22 32,0-22-32,0 22 0,1-21 15,-1 0-15,21-21 0,-21 21 0,0-1 16,1-20-16,-1 21 0,0-21 15,0-1-15,0 22 0,0-21 0,1 21 16,-1-1-16,-21 1 0,21 21 0,-21 21 31,0 1-31,0 20 0,0-21 16,0 0-16,0 22 0,0-22 0,0 21 16,0-21-16,0 22 15,0-22-15,0 0 0,21 0 0,0 0 16,0 0-16,-21 1 0,22-22 0,20 21 15,-21-21-15,0 0 0,22 0 16,-1 0-16,0 0 0,1 0 0,-1 0 16,21-21-16,-20-1 0,-1 22 0,22-21 15,-22 0-15,0-21 0,1 21 16,-1-1-16,-21-20 0,0 0 0,0 21 16,1-22-16,-22 1 0,0 0 0,0 20 15,0 1-15,0 0 0,0 0 16,-22 21-16,1 0 0,0 0 15,-21 0-15,21 21 0,-22-21 16,22 42-16,0-20 0,0-1 0,0 21 16,-1-21-16,22 22 0,0-22 0,0 21 15,0-21-15,0 22 0,22-22 16,-1 0-16,0 0 0,0-21 0,21 21 16,1-21-16,-1 0 0,0 0 0,1 0 15,-1 0-15,22 0 0,-22 0 16,0 0-16,22 0 0,-43-21 15,0 0-15,21 0 0,-42 0 16,0-1-16,0 1 0,0 0 16,0 0-16,0 0 0</inkml:trace>
  <inkml:trace contextRef="#ctx0" brushRef="#br1" timeOffset="62824.17">9652 9694 0,'0'0'0,"-42"22"0,20-22 0,1 0 16,21 21-16,21-21 15,22 0-15,-1 0 0,0 0 16,1 0-16,20 0 0,1-21 16,-1 21-16,1-22 0,-1 22 15,1 0-15,-1-21 0,-20 21 0,-1 0 16,0-21-16,1 21 0,-22 0 15,0 0-15,-42 0 16</inkml:trace>
  <inkml:trace contextRef="#ctx0" brushRef="#br1" timeOffset="63601.62">2921 11261 0,'0'0'0,"0"-21"0,21-1 15,-21 1-15,0 0 0,21 21 16,-21-21-16,21 0 0,-21 0 0,22-1 16,-1 1-16,0 21 0,0 0 15,0 0-15,0 0 16,1 0-16,-1 21 0,0 22 0,0-1 16,0 0-16,0 1 0,-21 20 15,22-20-15,-22 20 0,0-21 0,0 1 16,0-1-16,-22 0 0,1 1 15,0-1-15,0-21 0,0 0 16,21 1-16,0-1 0,0 0 0,-21-21 16,21-21-1,0 0 1,0-1-16,21 1 0,0 0 16,-21-21-16,21 21 0,0-22 0,0 22 15,1-21-15,-1-1 0,-21 1 0,21 0 16,0-1-16,0 22 0,0-21 15,1 21-15,-1-22 0,0 43 0,0-21 16,0 21-16,0 0 16,1 0-16,-1 0 0,0 21 15,0 1-15</inkml:trace>
  <inkml:trace contextRef="#ctx0" brushRef="#br1" timeOffset="64213.55">3641 11515 0,'0'-43'0,"0"86"0,0-22 15,21 0-15,-21 0 0,0 0 16,21-21-16,0 0 15,0 0-15,0 0 16,1-21-16,-1 0 0,0 0 16,0 0-16,-21 0 0,21-1 0,-21 1 15,0 0-15,0 0 0,0-21 16,0 20-16,0 1 0,0 0 0,-21 0 16,0 21-1,0 0-15,0 0 16,-1 21-16,1 0 0,21 22 15,0-22-15,0 0 0,-21 21 16,21-21-16,-21 22 0,21-22 0,0 21 16,0-21-16,0 1 0,0 20 15,0-21-15,21 0 0,21 0 16,-20-21-16,20 0 0,-21 0 16,0 0-16,22 0 0,-1 0 0,-21 0 15,21 0-15,-20-21 0,20 0 0,21 0 16,-41 0-16,-1 0 15,21-22-15,-21 22 0,22-21 16,-1-43-16,-21 43 0,0-1 16,-21 1-16,0 21 0,0-21 15,0 20-15,0 1 0,-21 0 0,0 21 16,0 0-16,0 0 0,-22 0 16,22 21-16,0 0 0,-21 1 0,20 20 15,22-21-15,0 21 0,0-20 16,0 20-16,0-21 0,0 21 0,22-20 15,-1-1-15,0 0 0,21 0 16,-21 0-16,1 0 0,20 1 16,-21-1-16,0-21 0,0 21 0,-21 0 15,-21-21 17,0 0-32,0 0 0,0 0 0,-22 0 15,22 0-15,0 0 0,0 0 16,0 0-16,0 0 15,21-21 1,21 0-16,0 0 16,0 21-16</inkml:trace>
  <inkml:trace contextRef="#ctx0" brushRef="#br1" timeOffset="64536.64">4784 11240 0,'0'0'0,"0"42"31,0-21-31,0 0 0,-22 22 16,1-1-16,21 0 0,-21 1 0,21-1 15,-21 0-15,21 22 0,0-1 16,-21 1-16,21-1 0,-21 107 16,21-107-16,-22 22 0,22 21 15,-21-22-15,21 1 0,-21 0 0,21-1 16,-21 22-16,21-21 0,0-1 0,-21 65 15,0-86-15,21 1 16,0-22-16,0 0 0,0 1 16,0-22-16,0 0 0,0 0 0,21-42 31,0 0-31,-21 0 0,21-1 0,0-20 16,0 0-16,-21-1 0,22 1 0,-1-21 15,0-22-15,0 21 0,0-20 16</inkml:trace>
  <inkml:trace contextRef="#ctx0" brushRef="#br1" timeOffset="64844.61">4762 11769 0,'0'0'0,"0"-64"0,-21 1 15,0 20-15,0-20 0,0 21 16,21-1-16,0 1 0,0 0 0,0 20 16,0-20-16,21 21 0,0 0 15,0 0-15,22-1 0,-22 22 0,21 0 16,0 0-16,1 0 0,-1 22 15,0 20-15,1-21 0,-22 21 0,21 1 16,-21-1-16,-21 0 0,0 1 16,0-1-16,0-21 0,0 22 0,0-1 15,-21-21-15,-21 0 0,21 22 0,0-22 16,-22 0-16,22-21 0,0 21 16,-21-21-16,20 0 0,1 0 0,0 0 15,42-21 16,0 0-31,1 21 16,20-21-16,-21-1 0,0-20 0,22 21 16,-1 0-16,-21 0 0</inkml:trace>
  <inkml:trace contextRef="#ctx0" brushRef="#br1" timeOffset="65533.48">5567 11303 0,'-21'0'31,"-1"0"-31,1 21 0,0 0 16,0 1-16,-21-1 0,20 21 16,-20 22-16,42-43 0,0 21 15,-21-21-15,21 22 0,0-22 16,0 0-16,0 0 0,0 0 0,0 0 16,21-21-16,0 0 15,0 0-15,1 0 0,-1 0 16,0 0-16,0 0 0,0-21 0,-21 0 15,21 0-15,-21 0 16,0 0-16,0-1 16,0 1-16,0-21 0,0 21 0,0-22 0,0 22 15,0-21-15,0 0 16,22 20-16,-22-20 0,21 21 0,0 0 16,0 21-16,0 0 0,0 0 0,1 0 15,20 0-15,-21 0 0,0 21 16,0 21-16,1-21 0,-22 1 0,21 20 15,-21-21-15,21 21 0,-21 1 0,0-22 16,0 21-16,0-21 0,0 22 16,0-22-16,0 0 0,0 0 0,0 0 15,-21 1-15,0-1 16,-1-21 0,22-21-1,0-1-15,22 22 16,-22-21-16,21 0 0,0-21 15,0 21-15,0-1 0,0-20 0,1 0 16,-1-1-16,21 22 0,-21-21 16,0 21-16,1 0 0,20-1 0,-42 1 15,21 21-15,0 0 0,22 21 16,-43 1-16,0-1 0,0 0 16,21 0-16,-21 21 0,0-20 0,0-1 15,0 21-15,0-21 0,0 0 0,0 22 16,0-22-16,0 0 0,-21-21 15,21 21-15,0 0 0,0 1 16,21-44 15,0 22-31,0-21 16,0 0-16,0 21 0,1-21 0,20 0 16,-21 0-16,21-22 0,1 22 15,-22 0-15,21 0 0,1-22 0</inkml:trace>
  <inkml:trace contextRef="#ctx0" brushRef="#br1" timeOffset="65900.39">6625 11430 0,'64'-63'15,"20"-1"1,-63 1 0,-190 253-16,317-380 15,-169 190-15,0 21 0,0 0 16,0 0-16,-22 0 0,22 0 0,0 1 16,0-1-16,0 0 0,21 0 15,0 0-15,0 0 0,0 1 16,21-22-16,0 0 15,0 21-15,0-21 0,0 0 0,1 0 16,-1 21-16,0-21 0,-21 21 16,21-21-16,0 0 0,-21 21 0,21-21 15,-21 21-15,0 1 16,0-1-16,-21-21 16,0 21-16,0-21 0,0 0 15,0 0-15,-1 0 16,1 0-16,0 0 0,-21 0 15,21 0-15,-1 0 0,1 0 0,0 0 16,0 0-16,21-42 16,0 20-1,0 1-15,0 0 16,21 21-16,0-21 0,0 21 0,1-21 16,20 0-16,-21 21 0,0-22 15,0 22-15</inkml:trace>
  <inkml:trace contextRef="#ctx0" brushRef="#br1" timeOffset="66223.35">6943 11472 0,'0'0'0,"21"0"0,0 0 16,0 0-16,0 0 0,0 0 0,1 0 15,-1 0-15,0 0 0,0 0 16,0 0-16,0-21 0,22 0 0,-22 21 16,0-21-16,21-21 0,-20 20 15,-22-20-15,0 21 16,0 0-16,0-22 0,0 22 0,0 0 15,0 0-15,-22 0 16,1 21-16,0 0 0,0 0 0,0 0 16,0 21-16,-1 0 0,1 0 15,21 0-15,-21 22 0,0-22 16,21 21-16,0 1 0,-21-22 0,21 21 16,0-21-16,0 22 0,0-22 0,0 0 15,21 0-15,0 0 0,0 0 16,0 1-16,1-22 0,-1 0 0,0 21 15,0-21-15,0 0 0,0 0 0,1 0 16,-1 0-16,0 0 0,0-21 16,0-1-16,0 1 0,1 21 0</inkml:trace>
  <inkml:trace contextRef="#ctx0" brushRef="#br1" timeOffset="66422.32">7726 11557 0,'0'0'16,"-21"0"-16,-1 21 16,1-21-1,21 21-15,21-21 47,-21-21-47,0 0 16,0 0-16</inkml:trace>
  <inkml:trace contextRef="#ctx0" brushRef="#br1" timeOffset="67456.2">13271 5567 0,'0'0'0,"0"-21"0,0 0 0,-21-1 16,21 1-16,0 0 0,-21 0 0,21 0 15,-21 21-15,21-21 0,-21 21 16,0 0-16,21 21 31,0 0-31,0 21 0,0 1 0,0-1 16,0 0-16,0 1 0,0-1 0,0 0 16,0 1-16,0-1 0,0 0 15,0 1-15,0-1 0,-22-21 0,22 21 16,0-20-16,0-1 15,0 0-15</inkml:trace>
  <inkml:trace contextRef="#ctx0" brushRef="#br1" timeOffset="67897.2">13039 5694 0,'-22'-42'0,"44"84"0,-65-127 16,43 43-16,0 0 0,0-1 15,0 1-15,0 0 0,0 20 16,21-20-16,1 21 0,20-21 0,0 20 16,1 1-16,-1 0 0,21 0 15,1 21-15,-22 0 0,22 0 0,-1 0 16,-20 21-16,20 0 0,-21 22 0,1-22 16,-22 21-16,0-21 0,-21 64 15,0-64-15,-21 21 0,0 1 16,-22-1-16,1 0 0,0-20 15,-22 20-15,22-21 0,-22 0 0,22 0 16,-21 1-16,20-1 0,22-21 16,-21 0-16,21 0 0,-1 0 0,22-21 15,0-1-15,0 1 16,22 0-16,-1 21 0,0-21 16,0 21-16,0 0 0,22 0 0,-22 0 15,21 0-15,0 21 16,-20 0-16,20 0 0,-21 1 0,21 20 15,-20-21-15,-1 21 0,-21-20 0,0-1 16,21 0-16,-21 21 0,0-21 16,21 1-16,-21-1 0,0 0 15,0 0-15,21-21 16,-21 21-16,21-21 0,1 0 16,-1 0-16,-21-21 0,21 21 15</inkml:trace>
  <inkml:trace contextRef="#ctx0" brushRef="#br1" timeOffset="68256.5">13928 5884 0,'21'0'47,"0"0"-47,0 0 0,0-21 16,0 0-16,1 21 0,-1-21 15,0 0-15,42 0 0,-41-1 16,-1 1-16,0 0 0,-21 0 16,0 0-16,21 21 0,-21-21 15,0-1-15,0 1 16,-21 21-16,0 0 0,0 0 16,-1 0-16,1 21 0,0 1 0,0-1 15,0 0-15,0 0 0,21 21 16,-22-20-16,1 20 0,21 0 0,-21-21 15,21 22-15,0-22 0,0 0 0,0 21 16,0-20-16,0-1 16,0 0-16,21-21 0,0 0 15,1 0-15,-1 0 0,0 0 0,0 0 16,21 0-16,-20-21 0,20 0 16</inkml:trace>
  <inkml:trace contextRef="#ctx0" brushRef="#br1" timeOffset="68624.3">14944 5588 0,'0'0'0,"0"-21"16,0 0-16,-22 21 0,1 0 15,0 0-15,0 0 0,0 0 0,0 21 16,-1-21-16,1 21 0,0 0 16,0 0-16,21 1 0,0-1 0,0 0 15,0 0-15,0 0 0,0 0 16,0 1-16,0-1 0,21 0 0,0-21 15,-21 21-15,21 0 0,1 0 16,-1-21-16,0 22 0,0-1 16,-21 0-16,21 0 0,-21 0 15,0 0 1,-21 1-16,0-22 0,0 21 0,0-21 16,-1 0-16,-20 0 0,21 0 0,0 21 15,-22-21-15,22 0 0,-21 0 16,21 0-16,0 0 0,-1-21 0,1 0 15,0 21-15,21-22 0,0 1 0,0 0 16,0 0 0,21 0-16,0 21 0,1-21 0,-1-1 15,0 22-15,0-21 0,21 0 16,-20 21-16,20-21 0</inkml:trace>
  <inkml:trace contextRef="#ctx0" brushRef="#br1" timeOffset="68888.49">15367 5271 0,'0'0'0,"0"-22"0,0 1 15,0 42 1,-21 1-16,0 20 0,21-21 16,-22 21-16,1 1 0,0-1 15,0 0-15,0 1 0,21-1 16,-21 0-16,-1 22 0,1-22 15,21 1-15,-21 41 0,21-41 16,0-22-16,0 0 0,0 21 16,0-21-16,0 1 0,21-22 15,0 0-15,1 0 0,-1 0 0,0 0 16,21 0-16,-21-22 0,1 1 16,20 0-16,-21 21 0</inkml:trace>
  <inkml:trace contextRef="#ctx0" brushRef="#br1" timeOffset="69096.89">15176 5609 0,'-21'0'0,"42"0"16,1 0-1,-1 0-15,0 0 0,0 0 0,21 0 16,-20 0-16,20-21 0,0 21 15,1 0-15,-1-21 0,0 21 0,1 0 16,-1-21-16,0 0 0,1 21 16,-1-22-16,0 22 0,-21-21 0</inkml:trace>
  <inkml:trace contextRef="#ctx0" brushRef="#br1" timeOffset="69717.17">16468 5398 0,'0'0'0,"0"-127"31,0 105-31,0-20 0,0 21 16,0 0-16,0 0 0,21-1 0,-21 44 31,-21-1-31,-1 21 0,22 0 16,-21 1-16,0-1 0,0 22 15,0-22-15,0 21 0,-1-20 0,1 20 16,0-20-16,0 20 0,21-21 0,-21 1 15,0-22-15,-1 21 0,1-21 16,21 1-16,-21-1 0,21-42 47,0-1-47,0 1 0,21-21 16,0 21-16,1-22 0,-22 1 15,42 0-15,-21-1 0,0 1 0,0 0 16,1-22-16,20 22 0,-21 0 15,0-1-15,22 1 0,-22 0 0,21-1 16,-21 22-16,0 0 0,22 21 16,-22 0-16,0 0 0,0 21 15,0 0-15,1 22 0,-1-22 0,-21 21 16,21 0-16,0 1 0,-21 20 16,0-20-16,0-1 0,0 21 0,0 22 15,0-43-15,0 1 16,0-22-16,-21 21 0,0-21 0,-22 22 15,22-22-15,0-21 16,0 0-16,0 0 0,0 0 16,-1 0-16,1 0 0</inkml:trace>
  <inkml:trace contextRef="#ctx0" brushRef="#br1" timeOffset="71434.64">16192 5736 0,'0'0'0,"22"-21"0,-1 0 15,0 21-15,0-21 0,21 21 16,-20-21-16,20 21 0,0-22 0,1 1 16,20 21-16,-21-21 0,22 0 15,-22 21-15,22-21 0,-22 0 16,22-1-16,-22 22 0,21-21 0,-20 0 16,-1 21-16,0-21 0,-20 0 0,20 21 15,-21-21-15,0 21 0,0 0 16,1 0-16,-22-22 0,-22 22 31,1 0-15,0 0-16,0 0 0,0 22 0,0-1 15,-43 0-15,43 0 0,0 0 16,21 0-16,-21 1 0,21-1 16,0 0-16,0 0 0,0 0 15,0 0-15,21 1 0,0-22 16,0 21-16,21-21 0,-20 0 15,20 0-15,-21 21 0,21-21 16,-20 0-16,20 21 0,-21-21 16,21 0-16,-20 21 0,-1-21 0,-21 21 15,0 1 1,-21-1-16,-1-21 0,1 0 16,-21 0-16,21 21 0,-22-21 15,1 0-15,0 0 0,21 0 0,-22 0 16,1 0-16,21 0 0,0 0 0,-1-21 15,1 21-15,0 0 0,0-21 16,42 42 15,0-21-15,0 21-16,1 0 0,-1 0 16,0-21-16,21 21 0,-21-21 15,1 0-15,20 0 0,-21 0 16,21 0-16,1 0 0,-1 0 15,0 0-15,1 0 0,-1 0 0,0 0 16,22-21-16,-22 21 0,22-21 16,-22 0-16,0 0 0,1 0 0,-1-22 15,0 22-15,-20-21 0,-1 21 16,0-22-16,0 1 0,-21 21 0,0-22 16,0 22-16,0 0 0,0 0 15,-21 21-15,0 0 0,0 0 16,-1 0-16,-20 21 0,21-21 0,0 21 15,0 0-15,21 1 0,0 20 16,0-21-16,0 0 0,0 22 16,0-22-16,21 0 0,0 21 0,0-21 15,0 1-15,0-1 0,-21 0 16,22 0-16,-1-21 0,0 21 0,0-21 16,-21 21-16,-21-21 31,0 0-31,0 0 15,-1-21-15,1 21 0,0-21 16,0 0-16,0 21 0,-22 0 16,43-21-16,-21 21 0,0 0 0,0 0 15,21 21 1,0 0 0,21-21-16,0 21 0,0-21 15,22 21-15,-22-21 0,0 0 0,21 0 16,-20 0-16,-1 0 0,21 0 15,-21 0-15,0 0 0,22 0 0,-22 0 16,21 0-16,-21 0 0,22-21 16,-22 0-16,21 21 0,-21-21 0,1 0 15,-1-22-15,0 22 0,0-21 0,0 21 16,0-22-16,-21 1 0,0 21 16,0-21-16,0 20 0,0 1 15,0 0-15,0 0 0,-21 21 31,0 21-31,21 0 0,-21 0 0,21 22 16,0-22-16,0 0 16,0 21-16,0-20 0,0 20 0,0-21 0,0 0 15,21 0-15,0 1 0,0-1 16,1 0-16,-1 0 0,0-21 0,0 0 16,21 0-16,-20 0 0,-1 0 0,0 0 15,0 0-15,0 0 0,0 0 16,1-21-16,-1 0 0,0 21 0,0-21 15,-21-22-15,21 22 16,0-42-16,1 41 0,-22 1 16,21-21-16,0 21 0,-21 0 0,0-1 15,0 1-15,0 42 32,0 1-32,0-1 15,0 0-15,0 21 0,0-21 0,0 1 16,0 20-16,0-21 0,0 0 15,0 22-15,0-22 0,21 0 0,0 0 16,-21 0-16,21 0 0,1-21 16,-22 22-16,21-22 15,0 0-15,0 0 16,-21-22 0,0 1-16,0 0 0,0 0 0,0 0 15,0 0-15,21-1 0,-21-20 16,21 0-16,1 21 0,-1-22 0,-21 22 15,21-21-15,21 21 0,-21-1 0,1 1 16,20 0-16,-21 21 0,0 0 16,22 0-16,-22 0 0,0 0 0,21 0 15,1 42-15,-22-20 16,0-1-16,-21 0 0,0 0 0,0 21 16,0 1-16,0-22 0,0 0 15,0 0-15,-21 0 0,21 1 16,-21-1-16,-1-21 15,1 0-15,21-21 16,0-1 0,0 1-16,0 0 0,0 0 15,0 0-15,0 0 0,0-1 16,21 1-16,1 0 0,-22-21 0,21 21 16,-21-1-16,21 1 0,0 0 15,0 0-15,0 0 0,1 21 0,-1-21 16,0 21-16,0 0 0,0 0 15,0 0-15</inkml:trace>
  <inkml:trace contextRef="#ctx0" brushRef="#br1" timeOffset="71761.16">19685 5652 0,'0'0'16,"0"21"-16,21-21 15,0 0-15,0 0 16,1 0-16,-1-21 0,0 21 0,21-22 15,-21 1-15,22 0 0,-22 21 16,21-21-16,1-21 16,-1 20-16,-21 1 0,0 0 0,0 0 15,1 0-15,-22 0 0,0-1 16,-43 22 0,22 0-16,0 0 15,0 22-15,-22-1 0,22 0 0,-21 0 16,21 0-16,0 0 0,-22 1 0,43 20 15,-21-21-15,21 0 0,0 22 16,0-22-16,0 0 0,0 21 0,21-21 16,0-21-16,1 22 0,-1-1 15,21-21-15,-21 0 0,22 0 0,-1 0 16,0 0-16,22 0 0,-22 0 16,22 0-16</inkml:trace>
  <inkml:trace contextRef="#ctx0" brushRef="#br1" timeOffset="72222.78">20743 5588 0,'21'-21'0,"-42"42"0,42-63 16,-21 21-16,0-22 0,0 22 16,0 0-16,0 0 0,-21 0 15,0 21-15,0-22 0,0 22 0,-22 0 16,22 0-16,-21 0 0,21 0 16,0 22-16,-22-22 0,22 21 0,0 0 15,-21 0-15,20 0 0,1 22 16,0-22-16,21 0 0,0 21 0,-21-21 15,21 1-15,0-1 0,0 21 16,0-21-16,0 0 16,0 1-16,21-22 0,0 0 0,0 0 15,1 0-15,-1 0 0,21 0 16,-21 0-16,0-22 0,1 1 0,-1 0 16,21-21-16,-21 21 0,0-22 0,22 1 15,-22 0-15,0-1 0,0-20 16,0 20-16,1-20 0,-1-1 15,0 1-15,-21-1 0,21 22 0,0-21 16,-21 20-16,0-41 16,0 62-16,0 1 0,0 0 0,-21 42 15,0 22 1,0-22-16,21 21 0,-21 22 16,21-22-16,-22 21 0,22-20 0,-21 20 15,21-20-15,0 20 0,0-21 0,0 22 16,0-22-16,0 22 0,21-22 15,1 0-15,-1-20 0,-21 20 0,21-21 16,0 0-16,0-21 0,0 0 16,1 0-16,-1 0 0,0 0 0</inkml:trace>
  <inkml:trace contextRef="#ctx0" brushRef="#br1" timeOffset="72672.73">21992 5461 0,'0'0'0,"0"-21"15,21 0-15,-21 0 0,21-1 16,-21 1-16,22 0 0,-1 0 0,0 0 16,0 0-16,0 21 15,0 0 1,-21 21-16,0 0 0,0 0 0,0 0 15,0 22-15,0-22 0,-21 21 16,0-21-16,0 22 0,0-1 16,21-21-16,-21 21 0,-1-20 15,22-1-15,0 0 0,0 21 16,0-21-16,22-21 16,-1 0-16,0 0 15,21 0-15,-21 0 0,22-21 0,-1 0 16,0 0-16,1 0 0</inkml:trace>
  <inkml:trace contextRef="#ctx0" brushRef="#br1" timeOffset="73013.16">22669 5419 0,'22'-43'0,"-213"213"0,360-297 0,-126 63 0,-1 43 0,-42-21 15,0 21-15,0-1 0,0 1 16,-21 21 0,0 0-16,-22 0 0,22 0 0,-21 21 15,0 1-15,20-1 0,1 0 16,0 0-16,0-21 0,21 21 0,0 0 15,0 1-15,0-1 0,21 0 0,0 0 16,0-21-16,22 21 0,-1-21 16,0 21-16,-20 1 0,20-22 15,0 21-15,1 0 0,-22-21 0,21 21 16,-21 0-16,0 0 0,1-21 0,-22 22 16,0-1-16,0 0 0,0 0 15,-22 0-15,-20-21 0,21 21 16,0-21-16,-22 0 0,1 0 0,21 0 15,-21 0-15,20 0 0,1 0 16,0 0-16,0 0 0,0 0 16,0 0-16,21-21 15,0 0 1,0 0-16,0 0 0,0 0 0,-22-1 16,22 1-16</inkml:trace>
  <inkml:trace contextRef="#ctx0" brushRef="#br1" timeOffset="73263.81">22161 4953 0,'0'0'0,"0"-21"0,0 0 0,0 0 31,-21 21 31,21 21-62,0 0 16,-21 0-16,21 0 16</inkml:trace>
  <inkml:trace contextRef="#ctx0" brushRef="#br1" timeOffset="76004.78">13060 7027 0,'0'-21'125,"0"0"-125,0 0 15,21 21-15,0-21 0,-21 0 0,21-1 16,-21-20-16,0 21 0,21 0 16,-21-22-16,22 22 0,-22-21 0,0 21 15,0 0-15,0-1 0,0 1 16,0 0-16,0 0 0,0 42 16,-22 21-1,1-20-15,21 20 16,-21 0-16,21 22 0,0-22 0,-21 22 15,21-1-15,-21 1 0,21-22 16,-21 21-16,21 1 0,0-1 16,0-20-16,0-1 0,-22 0 0,22 1 0,0-1 15,0-21-15,0 0 0,-21 1 16,21-1-16,0 0 0,-21-21 16,0 0-16,0 0 15,0-21-15,-1 21 0,1-21 16,0-1-16,0 1 0,0-21 0,0 21 15,-1-22-15,1 22 0,-21-21 16,21 0-16,0-1 0,-1 22 16,22-21-16,-21 21 0,0-1 0,21 1 15,-21 21-15,21 21 16,0 22-16,0-22 16,0 21-16,21 1 0,0-1 0,0 0 15,1-21-15,-1 22 0,21-22 16,-21 21-16,22-21 0,-1 1 0,0-1 15,1-21-15,-1 0 0,21 0 16,-20 0-16,-1 0 0,22 0 0,-22 0 16,0-21-16,1 21 0,-1-22 15,-21 1-15,21-21 0,-20 21 16,-1 0-16,0-22 0,0 1 0,0 0 16,-21-1-16,21 1 0,-21 0 0,0-1 15,0 22-15,0-21 0,0-1 16,0 22-16,0 42 31,0 1-31,0-1 0,0 21 0,0-21 16,0 22-16,0-1 0,0-21 0,0 21 15,0 1-15,0-22 0,0 21 16,0-21-16,-21 1 0,21-1 0,0 0 16,-21 0-16,21 0 15,0-42 16,0 0-31,0 0 0,0 0 16,0-1-16,21 1 0,0-21 0,1 0 16,-1 20-16,0-20 0,0 0 15,-21 21-15,42-22 0,-20 22 16,-1 0-16,0 0 0,42 21 16,-41 0-16,-22 21 0,21 0 15,-21 0-15,21 22 0,-21-22 0,0 21 16,0-21-16,0 22 0,0-1 15,-21-21-15,0 0 0,21 22 0,0-22 16,-22 0-16,22 0 0,-21-21 16,21 21-16,21-42 31,1 21-31,-1-21 0,0 0 0,21 0 16</inkml:trace>
  <inkml:trace contextRef="#ctx0" brushRef="#br1" timeOffset="77747.33">14203 6900 0,'0'0'16,"21"-21"-16,-21 0 0,0-21 0,0 21 16,0 42-1,0 0-15,0 0 16,-21 0-16,21 22 0,-21-1 0,21-21 16,0 21-16,0 1 0,-22-1 15,22 0-15,-21 1 0,0-1 0,0 0 16,21 1-16,-21-1 0,0 0 0,21-20 15,0-1-15,0 0 0,-22 0 16,22 0-16,-21-21 0,21-21 31,0 0-15,0 0-16,0 0 0,21-22 0,1 22 0,-22-21 16,21-1-16,0 22 15,0-21-15,0 0 0,22 20 0,-22 1 16,0 0-16,21 0 0,1 21 0,-22 0 15,21 0-15,-21 0 0,22 0 16,-22 0-16,21 21 0,0 0 0,-20 0 16,-1 22-16,0-22 0,0 0 15,-21 21-15,0-20 0,0 20 0,0-21 16,0 0-16,0 22 0,-21-22 0,-21 0 16,20 0-16,1-21 0,-21 21 15,21 0-15,0-21 0,-22 0 0,22 0 16,-21 0-16,21 0 0,-1 0 0,1-21 15,-21 0-15,21 0 16,0 0-16,21 0 0,-22 21 16,22-22-16,0 1 0,0 42 31,0 1-15,22-1-16,-1 0 15,0 0-15,0-21 0,0 21 0,0 0 16,1-21-16,20 0 0,0 0 0,-21 0 15,22 0-15,-1 0 0,0 0 16,1 0-16,63-21 0,-64 0 16,0 0-16,1 0 0,-22 0 15,21-1-15,-21 1 0,22 0 16,-22-21-16,0 21 0,0-22 0,-21 1 16,0 21-16,21-22 0,-21 22 0,0-21 15,0 21-15,0 0 0,0-1 16,0 1-16,-21 42 15,21 1 1,0-1-16,0 21 0,-21-21 16,21 22-16,0-22 0,-21 21 0,21 0 15,0-20-15,0-1 0,0 21 16,0-21-16,0 0 0,21 1 16,0-22-16,0 0 0,22 0 15,-22 0-15,0 0 16,21 0-16,1 0 0,-22-22 0,21 1 15,-21 0-15,43-21 0,-22-1 16,-21 22-16,0-21 0,1 21 16,-1-22-16,0 22 0,0-21 0,-21 21 15,0 0-15,0-1 0,21 1 16,-21 0-16,0 42 31,0 0-31,0 1 0,-21-1 16,21 0-16,0 0 0,0 21 0,0-20 15,0 20-15,0-21 0,0 21 16,0-20-16,0-1 0,0 0 16,21 0-16,0-21 0,1 21 0,-1-21 15,0 0-15,0 0 0,21 0 0,-20 0 16,-1 0-16,21 0 0,-21-21 16,0 0-16,1 0 0,-1 0 0,0-1 15,0 1-15,0 0 0,0-21 16,1 21-16,-1-1 0,-21-20 0,0 21 15,21-43-15,-21 43 16,0 0-16,-21 42 31,0 0-15,21 1-16,0-1 0,0 0 16,0 21-16,0-21 0,0 22 0,0-22 15,0 0-15,0 21 0,0-20 0,0-1 16,0 0-16,0 0 0,21-21 15,0 21-15,85-21 16,-85 0-16,21 0 0,-21 0 16,22-21-16,-1 21 0,-21-21 15,22 0-15,-22-22 0,21 22 0,-21-21 16,22 21-16,-22-22 0,0 1 0,0 0 16,0-1-16,0 1 15,-21 0-15,0-1 0,22 1 0,-22 21 16,0-21-16,0 20 0,21-20 15,-21 21-15,0 42 16,-21 0 0,21 0-16,-22 22 0,22-22 15,-21 21-15,21-21 0,0 22 0,0-22 16,0 21-16,0 1 0,0-22 0,-21 21 16,21 0-16,0 1 0,0-22 15,0 21-15,0-21 0,0 22 16,0-22-16,21-21 0,0 21 15,1-21-15,-1 0 0,21 0 16,-21 0-16,22 0 0,-22-21 0,0 0 16,21 0-16,-21-1 0,22 1 15,-22-21-15,21 21 0,-21-22 0,1 1 16,20-43-16,-21 43 0,0 0 16,0-22-16,-21 22 0,0 0 15,0-22-15,22 22 0,-22-1 0,0 1 16,0 21-16,0-21 0,0 20 15,0 44 1,0-1-16,0 0 0,-22 21 0,22 1 16,-21-1-16,21 0 0,-21 1 15,0-1-15,21 21 0,-21-20 16,21-1-16,-21 0 0,-1 64 16,22-63-16,0-1 0,0 0 15,0 1-15,0-22 0,0 21 0,0-21 16,22 0-16,-1 1 0,0-22 0,0 0 15,21 0-15,-20 0 0,20 0 16,0 0-16,1 0 0,-1 0 0,-21-22 16,21 1-16,1-21 0,-22 21 15,21 0-15,-21-22 0,1 1 16,-1 21-16,-21-22 0</inkml:trace>
  <inkml:trace contextRef="#ctx0" brushRef="#br1" timeOffset="77936.75">17166 6922 0,'0'0'0,"-21"0"16,21 21 0,21-21-1,0 0-15,22 0 0,-22 0 16,0 0-16,21 0 0,-21 0 0,22 0 16,-22 0-16,21 0 0,1 0 0,-1-21 15,-21-1-15,21 22 0,-20-21 0,-1 21 16,0-21-16,-21 0 15,0 0-15</inkml:trace>
  <inkml:trace contextRef="#ctx0" brushRef="#br1" timeOffset="78105.12">16531 6795 0,'0'0'16,"-42"0"-16,21 0 0,-1 21 0,1-21 15,42 0 32,1 0-47</inkml:trace>
  <inkml:trace contextRef="#ctx0" brushRef="#br1" timeOffset="79020.85">19473 6795 0,'0'0'0,"0"-43"0,0 22 0,0-21 0,0 21 0,0-22 15,0 22-15,0 0 0,0-21 16,0 20-16,0 1 16,-21 42-1,21 1-15,0-1 0,0 21 16,0 0-16,0 22 0,0-22 0,-21 22 16,21-22-16,-21 22 0,0-22 15,-1 21-15,1-20 0,0 20 0,-21-20 16,21-1-16,-1 0 0,-20 1 15,21-1-15,0-21 0,0 0 0,-1 0 16,1 1-16,0-22 16,0 0-1,21-22-15,0 1 0,0 0 0,0 0 16,0-21-16,0 20 0,0-20 16,0 0-16,0-1 0,0 1 0,0 0 15,0-1-15,21 1 0,-21 21 0,21-21 16,-21 20-16,0-20 0,0 21 15,0 0-15,21 21 0,1 0 16,-22 21-16,21 21 16,0-21-16,-21 1 0,21 20 15,-21-21-15,0 21 0,21 1 0,0-22 16,1 21-16,-22-21 0,21 1 16,0 20-16,0-21 0,0 0 0,0 0 15,1-21-15,-1 0 16,21 22-16,-21-22 0,22 0 0,-1 0 15,-21 0-15,64-43 0,-64 22 16,21 0-16,-21 0 0,22 0 16,-22-1-16,21-41 15,-21 42-15,-21-22 0,0 22 0,22 0 16,-22 0-16,0 0 0,0 42 31,-22 0-15,1 0-16,21 0 0,0 1 0,-21-1 15,21 0-15,-21 0 16,21 0-16,0 0 0,0 1 0,0-1 16,0 0-1,21-21 1,0 0-16,0-21 16,-21 0-16,22-1 0,-1 22 15</inkml:trace>
  <inkml:trace contextRef="#ctx0" brushRef="#br1" timeOffset="79184.78">20024 6795 0,'0'0'16,"0"-22"-16,-22 22 31,1 0-31,21 22 31,21-22-15,1 0-16,-1 0 0,0 0 15,21 0-15,-21 0 0</inkml:trace>
  <inkml:trace contextRef="#ctx0" brushRef="#br1" timeOffset="79693.28">20553 6562 0,'0'0'0,"0"-21"15,0 42 16,0 0-31,-21 0 0,21 21 0,-22 1 16,22-22-16,0 21 0,0 1 16,0-1-16,0-21 0,0 21 0,0 1 15,0-22-15,-21 21 0,21 1 0,0-22 16,-21 21-16,21-21 0,0 0 16,0 22-16,0-22 0,0 0 15,-21-21-15,0 0 16,21-21-1,0 0 1,0 0-16,0-1 0,0-20 16,0 21-16,0 0 0,21 0 0,0-22 15,0 22-15,0 0 0,22 0 16,-22 0-16,21-1 0,1 1 0,-1 0 16,21 21-16,-20 0 0,-1 0 0,0 0 15,1 21-15,-1 0 0,-21 1 16,22-1-16,-22 0 0,0 21 0,-21-21 15,0 1-15,0 20 0,0-21 16,-21 0-16,-22 0 0,22 1 16,-21 20-16,0-21 0,-64 0 15,63 0-15,1-21 0,0 0 16,-1 22-16,1-22 0,21 0 0,0 0 16,0 0-16,-1 0 0,22-22 15,22 22 1,20-21-16,-21 21 0,21-21 0,1 21 15,-1-21-15,22 21 0,-22 0 16</inkml:trace>
  <inkml:trace contextRef="#ctx0" brushRef="#br1" timeOffset="81429.87">21209 7218 0,'0'0'16,"-21"0"-16,21-21 47,21 0-31,0 21-16,0-22 0,22 1 0,-22 0 15,0 0-15,0 0 0,21 0 16,-20-1-16,-1-20 0,0 21 15,21-21-15,-21 20 0,-21-20 0,22 21 16,-22 0-16,0 0 0,0-1 0,-22 22 16,1 0-1,0 0-15,0 22 16,21-1-16,-21 0 0,21 0 0,0 0 16,0 22-16,0-22 0,0 0 0,0 0 15,0 0-15,21 0 0,0 22 16,-21-22-16,21 0 0,0 0 0,1 0 15,-1 1-15,0-1 0,0-21 16,0 21-16,0-21 0,1 21 16,-1-21-16,0 0 0,0 0 15,21 0-15,-20 0 0,-1 0 0,21-21 16,-21 21-16,22-21 0,-22 0 0,21-1 16,-21 1-16,22 0 15,-1 0-15,-21 0 0,0 0 0,22-22 16,-22 22-16,21-21 0,-42-1 15,0 22-15,0 0 0,0 0 16,0 0-16,0 0 0,-21 21 16,0 0-16,0 0 0,-1 0 15,1 0-15,-21 0 0,21 0 0,0 21 16,-22-21-16,22 21 0,-21 0 16,-1 0-16,22 22 0,-42-1 15,42-21-15,-1 0 0,22 0 0,0 22 16,0-22-16,0 21 15,0-21-15,0 1 0,22-1 16,-1-21-16,0 21 0,0-21 16,21 0-16,-20 0 0,20 0 0,-21 0 15,0 0-15,22-21 0,-22 21 16,0-21-16,0-1 0,0 1 0,0 0 16,1 0-16,-1 0 0,0 0 0,0-22 15,-21 22-15,21 0 0,-21-21 16,0 20-16,0 1 0,0 0 0,0 0 15,0 0-15,-21 42 32,0 0-32,21 0 0,-21 0 15,21 1-15,-21-1 0,21 0 16,0 0-16,0 21 0,0-20 0,0-1 16,0 0-16,0 0 0,21 0 15,0 0-15,0-21 0,0 22 0,0-22 16,1 0-16,20 0 0,-21 0 0,21 0 15,1 0-15,-22 0 0,21 0 16,1-22-16,-22 1 0,21 0 0,-21 0 16,0 0-16,1 0 0,-1-1 15,0 1-15,0-21 0,-21 21 0,21 0 16,-21-22-16,0 22 0,0 0 16,-21 21-1,0 0-15,21 21 16,-21 0-16,21 0 0,0 1 15,0-1-15,0 0 0,0 21 0,0-21 16,21 1-16,0-1 0,-21 0 0,21 0 16,0-21-16,1 21 0,-1-21 15,0 0-15,0 0 0,21 0 0,-20 0 16,-1 0-16,0 0 0,0 0 16,0 0-16,0-21 0,1 21 0,-1-21 15,0 0-15,0 0 0,0 21 16,-21-22-16,21 1 0,1 0 0,-1 0 15,0 0-15,-21 0 0,21-1 16,0 1-16,-21 42 31,0 1-15,-21-1-16,21 0 0,-21 0 0,21 0 16,0 0-16,0 1 0,0-1 15,0 0-15,0 0 16,21-21-16,0 0 0,0 0 15,1 0-15,-1 0 0,0 0 16,0 0-16,0 0 0,0-21 16,1 0-16,-1 0 0,0-1 0,-21 1 15,21 0-15,0 0 16,-21 0-16,0 0 0,21-1 0,-21 1 16,22 0-16,-22 0 0,0 0 15,0 42 1,0 0-1,0 0-15,-22 0 16,22 22-16,-21-22 0,0 0 0,21 21 16,-21-20-16,0 20 0,0 0 0,21 1 15,-22-1-15,1 0 0,0 22 16,21-22-16,0 0 0,0 22 0,0-22 16,0 22-16,0-22 0,0 0 15,0 1-15,0 20 0,0-20 16,0-22-16,0 21 0,0 0 0,0 1 15,0-22-15,0 21 0,-21-21 16,0 1-16,0-22 16,-1 0-16,1 0 0,0 0 0,-21 0 15,21 0-15,-1-22 0,-20 22 16,21-21-16,-21 21 0,20 0 0,1-21 16,-21 21-16,21-21 0,-43 21 15,43 0-15,-21 0 0,-1 0 16,22 0-16,-21 0 0,-22 0 0,22 0 15</inkml:trace>
  <inkml:trace contextRef="#ctx0" brushRef="#br1" timeOffset="82144.19">14414 8382 0,'0'0'0,"-21"-21"0,0 0 15,0 0-15,0 21 16,0 0-16,-1 0 16,1 0-16,0 21 0,0 0 15,21 0-15,-21 0 0,0 22 0,-1-1 16,1 0-16,21 1 0,0-1 0,0 0 15,-21 22-15,21-22 0,0 22 16,-21-22-16,21 0 0,0 22 16,0-43-16,0 21 0,0 1 15,0-22-15,0 0 0,21-21 16,0 0 0,0-21-16,-21 0 0,22-1 15</inkml:trace>
  <inkml:trace contextRef="#ctx0" brushRef="#br1" timeOffset="82688.49">14012 8657 0,'0'0'0,"-21"0"0,0 0 15,21 21-15,0 1 16,0-1-16,21 0 16,21 0-16,-20-21 0,20 0 15,-21 0-15,43 0 16,-22 0-16,0 0 0,22-21 0,-1 21 15,1-21-15,-22 0 0,22-1 0,-22 1 16,21 0-16,-20 0 16,-1 0-16,-21 21 0,22-21 0,-22-1 0,-21 1 15,0 0 1,-21 21 0,-1 21-16,1 0 0,0 1 15,0-1-15,0 21 0,21-21 16,0 22-16,-21-1 0,21 0 15,0 1-15,0-22 0,0 21 0,0-21 16,0 22-16,0-22 0,21 0 16,0-21-16,0 21 0,0-21 0,0 0 15,43 0-15,-22 0 0,-21-21 16,22 21-16,-1-21 0,0 0 16,-20-1-16,20-20 0,-21 21 0,0 0 15,0-22-15,-21 22 0,0 0 16,0-21-16,0 21 0,-21-22 0,0 22 15,0 0-15,-21-21 0,-1 20 16,22 1-16,-21 21 0,-1-21 0,22 21 16,-21 0-16,21 0 0,0 0 15,-1 0-15,-20 21 0,42 0 16,-21 1-16,0-1 0,21 0 0,-21 0 16,21 21-16,0-20 0,0 41 15,21-21-15,0-20 0,0-1 16,21 0-16,1 0 0,-1 0 0,22-21 15,-22 0-15,21 0 0</inkml:trace>
  <inkml:trace contextRef="#ctx0" brushRef="#br1" timeOffset="83104.39">16192 8446 0,'0'-22'0,"0"44"0,-21-65 0,21 64 47,0 1-47,21-1 0,1 0 0,-1 0 16,21 0-16,-21 22 0,22-22 16,-22 21-16,0 0 0,0 1 0,0-1 15,-21 0-15,0 1 0,0-22 0,0 21 16,0-21-16,0 1 0,0-1 15,0 0-15,0-42 32,0 0-17,21-1-15,1 1 0,-22-21 0,21 21 16,-21-22-16,0 1 0,21 0 16,0 21-16,0-22 0,-21 1 0,21 0 15,1 20-15,-22-20 0,21 21 0,0 0 16,0 0-16,-21-1 0,21 1 15,0 21-15,1 0 16,-1 0-16,0 0 16,-21 21-16,0 1 15,0-1-15</inkml:trace>
  <inkml:trace contextRef="#ctx0" brushRef="#br1" timeOffset="83417.39">16870 8784 0,'0'0'0,"0"21"15,21-21-15,0 0 0,0 0 16,0-21-16,1 21 0,-22-21 16,21 0-16,0 0 0,0 0 15,0-1-15,-21 1 0,0 0 0,21 21 16,-21-21-16,0 0 0,0 0 0,0-1 16,0 1-16,-21 0 15,0 21-15,0 0 16,0 0-16,0 0 0,-1 21 0,1 0 15,0 1-15,0-1 0,0 0 16,21 21-16,-21-21 0,21 1 16,0 20-16,0 0 0,0-21 0,0 22 15,0-22-15,0 0 0,21 0 16,-21 0-16,21 1 0,21-1 0,-21-21 16,1 0-16,-1 0 0,21 0 0,0 0 15,-20 0-15,20 0 0,0 0 16,-21 0-16,1 0 0</inkml:trace>
  <inkml:trace contextRef="#ctx0" brushRef="#br1" timeOffset="83927.76">17335 8721 0,'-21'-21'0,"42"42"0,-42-64 0,21 22 16,0 0-16,0 0 0,0 0 16,21 0-16,-21-1 15,22 22-15,-1 0 0,0-21 16,21 21-16,-21 0 0,1 0 0,20 0 15,-21 0-15,21 21 0,-20 1 0,-1-1 16,21 0-16,-21 0 16,0 21-16,-21-20 0,0 20 0,0-21 0,0 21 15,0-20-15,0-1 16,0 21-16,-21-21 0,21 0 0,-21 1 16,0-22-16,0 21 0,0-21 0,21-21 31,0-1-16,0 1-15,0 0 0,21 0 0,0 0 16,0 0-16,0-1 0,0-20 16,1 21-16,-1 0 0,0-22 0,0 22 15,21 0-15,-20-21 0,-1 21 16,21-22-16,-21 22 0,0 0 0,22 21 16,-22-21-16,0 21 0,0 0 15,0 0 1,-21 21-16,0 0 0,0 0 0,0 0 15,0 1-15,0-1 0,0 21 0,-21-21 16,21 0-16,0 1 0,-21-1 16,21 0-16,-21 0 0,21 0 0,-21 0 15,21 1-15,0-1 0,0-42 47,0-1-31,0 1-16,0 0 0,0 0 15</inkml:trace>
  <inkml:trace contextRef="#ctx0" brushRef="#br1" timeOffset="84080.77">18055 8361 0,'0'-21'16,"0"42"-16,0-63 0,0 20 0,0 1 0,-21 0 16,42 42 30,0-21-30,0 0-16,1 21 0</inkml:trace>
  <inkml:trace contextRef="#ctx0" brushRef="#br1" timeOffset="85072.94">18648 8319 0,'0'-22'0,"0"44"0,0-65 15,0 22-15,0 0 16,0 0-16,0 0 0,0-1 16,-21 22-1,-1 22-15,22-1 0,-21 21 16,0 0-16,0 1 0,21-1 0,-21 0 16,21 22-16,-21-22 0,-1 22 15,22-1-15,-21 1 0,0-1 16,0 1-16,21 20 0,0-20 0,-21-1 15,21 1-15,0-1 0,-21-20 16,21 20-16,0 1 0,0-22 0,0 22 16,0-22-16,0 43 0,0-43 15,0-21-15,0 0 16,0 0-16,21-21 0,0 0 16,0-21-16,0 21 0,22-21 0,-22-21 15,21 21-15,0-22 0,-20 22 0,20-21 16,-21-1-16,43-211 15,-64 191 1,-22 21-16,1-22 0,0 22 16,-21-1-16,-1 1 0,1 0 0,0 21 15,-1-22-15,1 43 0,21-21 0,-21 0 16,20 21-16,1 0 0,42 0 31,22 0-31,-22 0 16,21 0-16,1 0 0,20-21 0,-21 0 15,1 21-15,20-22 0,-20 1 0,-1 0 16,0 0-16,1 0 0,-1 0 16,0-1-16,-21 1 0,22 0 15,-22 0-15,-21 0 0,21 0 16,-42 21 15,21 21-31,-21 0 16,21 0-16,-21-21 0,21 21 15,0 0-15,0 1 0,0-1 16,21 0-16,0-21 16,0 0-16,0 0 0,0 0 0,1 0 15,-1 0-15,0 0 0,21 0 0,-21 0 16,22 0-16,-22-21 0,21 21 16,-21-21-16,1-1 0,-1 1 0,0 0 15,0 0-15,0 0 0,0 0 16,-21-1-16,0 1 0,22 0 15,-22 0 1,0 42 0,0 0-1,0 22-15,0-22 0,0 21 0,0-21 16,0 22-16,0-1 0,0 0 16,-22 1-16,22 20 0,0-21 0,-21 22 15,21-22-15,0 22 0,0-22 0,-21 0 16,0 22-16,21-22 15,0 1-15,0-1 0,0 21 0,0-20 0,0-1 16,0 0-16,0 1 0,-21-22 16,21 21-16,0-21 0,-21 1 15,-1-1-15,22 0 0,-21-21 0,0 0 16,21-21 0,-21 21-16,21-21 0,0-1 0,0 1 15,-21 0-15,21 0 0,0 0 16,0 0-16,0-1 0,0 1 15,0-21-15,21 21 0,-21 0 0,42-22 16,-21 1-16</inkml:trace>
  <inkml:trace contextRef="#ctx0" brushRef="#br1" timeOffset="85587.77">20849 8763 0,'42'-42'32,"-20"21"-32,-1-1 0,21 1 15,-21 0-15,22 0 0,-1 0 16,0 0-16,-21-22 0,22 22 0,-1-21 16,0-1-16,-20 1 0,20 0 15,-21-1-15,0 1 0,-21 0 0,0-1 16,0 1-16,0 21 0,0-21 15,-21 20-15,0 22 0,0 0 16,0 0-16,-22 0 0,22 22 16,0 20-16,0-21 0,0 21 0,-1 1 15,1-1-15,21 0 0,0 1 16,0-1-16,0-21 0,0 22 0,0-1 16,0-21-16,0 21 0,0-20 0,21-1 15,1 0-15,20 0 0,-21-21 16,21 21-16,1-21 0,-1 0 0,22 0 15,-22 0-15,21 0 0,1 0 16,-1 0-16,1-21 0,-1 21 0,1-21 16,-22 0-16</inkml:trace>
  <inkml:trace contextRef="#ctx0" brushRef="#br1" timeOffset="86012.69">22183 8319 0,'0'-22'0,"0"44"0,0-65 0,0 22 15,0 0-15,0 0 0,0 0 16,-22 21-16,1-22 0,0 22 15,0 0-15,0 0 0,-22 0 16,22 0-16,0 22 0,-21-1 0,-1 42 16,22-42-16,0 22 0,0-22 15,0 21-15,0-21 0,21 22 16,-22-22-16,22 0 0,0 0 0,0 0 16,0 1-16,0-1 0,22-21 15,-1 0-15,0 0 16,21 0-16,-21 0 0,1 0 0,-1 0 15,21 0-15,-21-21 0,22 21 16,-22-22-16,0 1 0,21 0 0,-21 0 16,1 0-16,-1-22 0,0 22 15,0-21-15,-21 21 0,0-22 16,0 22-16,21 0 0,-21 0 0,0 42 31,-21 0-31,0 0 0,21 1 16,0-1-16,0 0 0,-21 21 15,21-21-15,0 1 0,0-1 16,0 0-16,0 0 0,0 0 0,0 0 16,21-21-16,-21 22 0,21-22 0,0 0 15,22 0-15,-22 21 0,0-21 16,21 0-16,1 0 0,-22 0 0,21-21 16,43-1-16</inkml:trace>
  <inkml:trace contextRef="#ctx0" brushRef="#br1" timeOffset="86636.99">22902 8234 0,'0'-21'0,"0"42"0,0-63 0,0 20 0,0 1 16,-21 21-1,21 21-15,-21 1 16,0-1-16,0 0 0,-1 21 16,1-21-16,0 22 0,0-22 15,21 21-15,0-21 0,-21 22 0,21-22 16,0 0-16,0 0 0,0 22 0,21-22 15,0 0-15,21 0 16,-20-21-16,20 0 0,0 0 0,64 0 16,-64 0-16,22 0 0,-22 0 15,1-21-15,-1 21 0,43-42 16,-64-1-16,21 22 16,-21-21-16,0-1 0,1 1 0,-22-21 15,21 20-15,-21-20 0,21-1 16,-21 1-16,0-1 0,0 1 0,0 20 15,0 1-15,21 21 0,-21 0 16,0 0-16,0 42 16,0 0-16,0 0 15,-21 21-15,21 22 0,0-22 0,0 22 16,-21-22-16,0 22 0,21-1 0,-22-21 16,1 1-16,21 20 0,-21-20 15,0-22-15,21 21 0,-21 0 0,21-20 16,0-1-16,0 0 0,-21 0 0,21-42 47,0 0-47,0 0 15,21-1-15,0 1 0,0-21 16,0 21-16,22-22 0,-1 1 0,-21 21 16,21-21-16,1 20 0,-1-20 15,64 21-15,-64 21 0,1 0 16,-1 21-16,-21 0 0,0 0 0,0 1 15,-21 20-15,0 0 0,0-21 16,0 22-16,0-1 0,-21-21 0,0 22 16,0-22-16,0 0 0,-22 0 15,22 0-15,-21 0 0,21 1 16,-22-1-16,22 0 0,-21 0 0,21-21 16,-22 21-16,1-21 0</inkml:trace>
  <inkml:trace contextRef="#ctx0" brushRef="#br1" timeOffset="87557.26">15536 10075 0,'0'0'0,"-21"-21"15,21 0 1,21 21-16,0-21 15,1 0-15,-22 0 0,0-1 16,21 22-16,-21-21 0,0 0 16,0 0-16,-21 21 15,-1 0-15,-20 0 0,21 0 16,-21 21-16,-1 0 0,22 0 16,0-21-16,-21 22 0,20-1 0,1 0 15,21 0-15,0 21 0,0 1 16,0-22-16,0 0 15,21 0-15,22-21 0,-22 0 0,0 21 16,21-21-16,-20 0 0,20 0 16,-21 0-16,21 0 0,-20 0 0,-1 0 15,0 0-15,-21-21 0,-21 21 32,0 0-32,-1 0 0,-20 0 0,21 0 15,-21 0-15,-1 0 16,22 0-16,-21 0 0,21 21 0,-22 1 15,22-22-15,0 21 0,21 21 0,0-21 16,0 0-16,0 22 0,0-22 16,0 0-16,0 0 0,0 0 0,0 1 15,21-1-15,21-21 0,-20 0 16,-1 0-16,21 0 0,43 0 16,-43-21-16,-21 21 0,22-22 0,-1 1 15,-21 0-15,0 0 16,0 0-16,1 21 0,-44 0 31,1 21-31,0 0 0,-21 21 0,21 1 16,-22-22-16,22 21 0,0 22 0,0-22 15,-22 0-15,43 1 0,-21-1 16,0 43-16,0-64 0,21 21 16,0 1-16,0-22 0,0 0 15,21 0-15,0-21 0,0 0 16,1 0-16,20 0 0,-21 0 0,21-21 15,-20 0-15</inkml:trace>
  <inkml:trace contextRef="#ctx0" brushRef="#br1" timeOffset="89571.95">16891 10054 0,'0'0'0,"0"-21"0,21 21 16,-21-21-16,21 0 16,0 21-16,1-21 0,-1-1 0,0 1 15,21 21-15,-21-42 0,1 21 0,20 0 16,-21-1-16,0-20 16,22 21-16,-43 0 0,0 0 0,0-22 15,0 22-15,-22 0 0,1 21 16,0 0-16,-21 0 0,21 0 0,-22 0 15,1 21-15,0 0 0,-1 0 0,1 22 16,-22-22-16,43 21 0,-21 1 16,0 20-16,20-21 0,1-20 0,0 20 15,21 0-15,0-21 0,0 22 16,0-22-16,0 0 0,21 0 0,0 0 16,1-21-16,20 0 0,-21 22 0,21-22 15,1 0-15,-1 0 16,0 0-16,1 0 0,-1-22 0,-21 22 15,22 0-15,-22 0 0,0-21 0,-42 21 32,0 0-32,-1 0 0,-20 0 15,0 21-15,-1 1 0,1-1 0,0 0 16,-1 0-16,-20 0 0,21 22 16,-1-1-16,-20 0 0,42-21 0,-22 22 15,22-1-15,0-21 0,21 0 0,0 1 16,0-1-16,0 0 0,21 0 15,43-21-15,-22 0 0,0 0 16,1 0-16,-1-21 0,0 0 16,1 21-16,-1-21 0,0-22 15,22 22-15,-22 0 0,0-21 0,1 20 16,-1-20-16,0 21 0,1-21 16,-22-1-16,0 22 0,0 0 0,0 0 15,1 0-15,-22-1 0,0 44 31,0-1-15,0 0-16,0 21 0,-22-21 0,22 1 16,0 20-16,0-21 0,-21 21 15,21-20-15,0-1 0,0 0 0,0 21 16,0-21-16,21-21 16,1 0-16,-1 0 0,0 0 15,21 0-15,-21 0 0,22 0 16,-1-21-16,-21 0 0,22 0 15,-1 0-15,-21 0 0,21-1 0,-20-20 16,20 21-16,0-43 0,-21 43 16,1-21-16,-1 21 0,-21 0 15,21-1-15,-21 1 0,0 0 0,-21 42 47,21 0-47,-21 1 16,21-1-16,0 21 0,0-21 0,0 0 0,-22 22 15,22-22-15,0 21 16,0-21-16,0 1 0,0-1 0,0 0 16,22 21-16,-1-42 0,0 0 15,0 0-15,21 0 0,1 0 16,-22 0-16,21 0 0,1 0 0,-1-21 16,0 21-16,1-21 0,-1 0 15,43-22-15,-43 22 0,-21-21 16,0 21-16,0 0 0,-21-1 0,0 1 15,0-21-15,0 21 0,0 0 16,0-1-16,-21 22 16,0 0-16,0 0 0,0 0 15,0 0-15,-1 22 0,1-22 16,0 21-16,0 0 0,0 0 0,0 21 16,-1-20-16,22 20 0,0-21 0,0 0 15,0 22-15,0-22 0,0 0 16,0 21-16,0-21 0,22-21 0,20 43 15,0-43-15,1 0 0,-22 0 16,21 0-16,0 0 0,64 0 16,-63-21-16,20-1 0,-21 1 15,1 0-15,-1 0 0,0 0 0,1 0 16,-1-22-16,-21 22 0,0-21 16,1 21-16,-22-1 0,0-20 15,0 21-15,0 0 0,0 0 16,-22 21-16,1 0 0,0 0 15,0 0-15,-21 21 0,42 0 16,0 0-16,0 0 16,0 0-16,0 1 0,0-1 15,0 0-15,21 0 0,0 0 0,0 0 16,0 1-16,-21-1 0,21-21 16,1 21-16,-22 0 0,21-21 0,0 21 15,0-21-15,0 0 0,22 0 16,-22 0-16,0 0 0,0 0 15,0 0-15,22 0 0,-22 0 16,21-21-16,-21 0 0,0 0 0,22 0 16,-22-1-16,0 1 0,0 0 15,0 0-15,1-21 0,20-1 16,-42 1-16,0 21 0,0 0 0,21 21 16,-21-22-16,0 1 0,0 42 31,0 1-31,-21-1 0,21 0 15,-21 0-15,21 0 0,0 0 16,0 1-16,0-1 0,0 0 0,0 0 16,0 0-16,0 0 15,0 1-15,21-22 0,0 0 0,0 21 16,22-21-16,-22 0 0,21 0 16,0 0-16,-20 0 0,-1-21 15,0-1-15,0 1 0,0 0 0,0 0 16,1 0-16,-1 0 0,0-1 0,-21 1 15,0 0-15,21 0 0,-21-21 16,21 20-16,-21 1 0,0 0 16,0 42 15,0 0-15,0 1-16,0-1 0,0 0 15,0 0-15,0 21 0,0-20 16,0 20-16,0-21 0,-21 21 0,21 1 15,-21-1-15,21 0 0,-21 1 0,21-1 16,0 22-16,0-22 0,0 0 16,-21 22-16,21-22 0,0 22 0,-22-1 15,22-21-15,0 22 0,0-1 16,0 1-16,0-1 0,0 1 0,0-1 16,0 1-16,0-22 0,0 22 0,0-22 15,0 0-15,0 1 0,0 20 16,0-42-16,0 1 0,-21-22 15,21-22 1,0 1-16,0 0 0,-21 0 16,21-21-16,-21-1 0,21-20 0,-21 20 15,0-20-15,-1-22 0,1 22 0,21-22 16,-21 0-16,21 22 0,0-1 16,0-41-16,0 62 0,0 1 15,0 0-15,21 20 0,-21 1 0,21 0 16,-21 0-16,0 0 0,22 0 15,-1-1-15,0 1 0,0 0 0,0-21 16</inkml:trace>
  <inkml:trace contextRef="#ctx0" brushRef="#br1" timeOffset="90088.27">20955 10118 0,'0'-21'15,"0"42"-15,0-64 0,0 22 0,0 0 16,0 0-16,21 0 0,0 0 0,0-1 15,1 1-15,-1 0 0,0 21 16,0-21-16,0 21 0,0 0 0,1 0 16,-1 0-16,0 21 0,0-21 0,0 42 15,0-20-15,1-1 0,-22 21 16,0 0-16,0 22 16,0-43-16,0 21 0,0 1 0,0-1 15,0-21-15,0 22 0,0-22 16,0 0-16,-22-21 15,22-21 1,0 0-16,0-1 16,0 1-16,0 0 0,0 0 15,0 0-15,22 0 0,-1-22 0,-21 22 16,21 0-16,0-21 0,-21 20 16,21 1-16,0 0 0,1 0 0,-1 0 15,0 0-15,0 21 0,0-22 16,0 22-16,1 0 0,-1 0 15,0 22 1,-21-1-16,0 0 16,0 0-16</inkml:trace>
  <inkml:trace contextRef="#ctx0" brushRef="#br1" timeOffset="90631.81">21611 10160 0,'85'21'15,"-64"-21"-15,0 0 0,0 0 16,0 0-16,22-21 0,-22 0 15,0 21-15,0-21 0,0 0 0,1 21 16,-1-22-16,0 1 0,-21 0 16,0 0-16,21 0 0,-21 0 0,0-1 15,0 1-15,0 0 16,-21 21-16,0 0 16,0 0-16,-1 0 0,1 21 15,0-21-15,21 21 0,-21 1 0,0-1 16,21 0-16,0 0 0,0 0 15,0 0-15,0 1 0,0-1 0,0 0 16,0 0-16,0 0 0,21 0 0,0-21 16,0 22-16,0-22 0,1 0 15,-1 0-15,42 0 0,-20 0 16,-22 0-16,21 0 0,-21 0 16,22 0-16,-22-22 0,21 1 15,-21 21-15,22-21 0,-22 0 0,0 0 0,0 0 16,0-22-16,-21 22 0,0 0 15,0 0-15,0 0 0,0-1 16,-21 22 0,0 0-16,0 0 0,0 0 15,21 22-15,0-1 0,-22 0 0,22 0 16,0 0-16,0 0 0,0 1 0,0-1 16,0 0-16,22 0 0,-22 0 15,0 0-15,21 1 0,-21-1 16,0 0-16,0 0 15,-21-21 1,-1 0 0,22-21 15,0 0-31,22 0 16,-1-1-16</inkml:trace>
  <inkml:trace contextRef="#ctx0" brushRef="#br1" timeOffset="90962.62">22796 9843 0,'0'0'0,"22"0"0,-22-22 15,0 44 1,0-1-16,0 0 16,-22 21-16,22-21 0,0 22 15,0-1-15,-21-21 0,0 22 0,21-1 16,-21 21-16,21-20 0,0 20 15,-21 1-15,-22 63 0,43-64 16,-21 1-16,0 20 0,21-20 16,-21-1-16,0 1 0,0-1 0,-1 1 15,-20-1-15,21 1 0,0-1 16,0-20-16,-22 20 0,43-20 0,-21-22 16,0 0-16,21 0 0,-21 0 15,21-42 1,21 0-16,-21-21 0,21 20 15,0-20-15,0 0 0,1-1 16,20 1-16,-21-21 0,0 20 16,22-20-16</inkml:trace>
  <inkml:trace contextRef="#ctx0" brushRef="#br1" timeOffset="91276.91">22796 10097 0,'0'0'0,"0"-22"0,0-83 31,0 83-31,0 1 0,0 0 0,0 0 16,22 0-16,-1 21 0,0-21 16,0 21-16,21 0 0,-20 0 15,20 0-15,-21 0 0,43 21 16,-43 0-16,0 0 0,0 0 0,0 0 16,-21 22-16,0-22 0,0 0 15,0 21-15,0-20 0,-42-1 0,21 0 16,0 0-16,-1 0 0,1 0 15,-21-21-15,21 22 0,0-22 0,-1 0 16,-20 21-16,21-21 0,0 0 16,42 0 15,0 0-31,0 0 0,0-21 16,1 21-16,-1 0 15,0-22-15,0 1 0</inkml:trace>
  <inkml:trace contextRef="#ctx0" brushRef="#br1" timeOffset="91973.99">23389 9927 0,'0'-21'0,"0"42"0,0-63 16,-21 42 0,0 0-16,0 21 15,-1 0-15,1 0 0,21 1 16,-21-1-16,21 0 0,-21 0 0,21 0 15,-21 0-15,21 1 0,0-1 16,0 0-16,0 0 16,0 0-16,21-21 0,0 0 15,0 0-15,0 0 0,1 0 16,-1 0 0,-21-21-1,0 0-15,0 0 0,0 0 16,0-1-16,0-20 0,0 21 15,0 0-15,0-22 0,0 22 0,0 0 16,21 0-16,-21 0 0,21 0 16,0-1-16,0 22 0,1 0 15,-1 0-15,0 0 16,-21 22-16,21-1 0,-21 0 16,21 0-16,0 0 0,-21 0 0,0 1 15,0-1-15,0 0 0,0 0 0,0 0 16,0 0-16,0 1 0,0-1 15,0 0-15,0 0 0,-21-21 32,0 0-17,21-21 1,0 0-16,0 0 16,0-1-16,0 1 0,0 0 15,21 0-15,0 0 0,-21 0 16,22-22-16,-1 22 0,0 0 0,21 0 15,-21 0-15,1-1 0,-1 22 16,0 0-16,0 0 0,0 0 0,0 0 16,-21 43-16,0-22 15,22 0-15,-22 0 0,0 0 0,0 1 16,0 20-16,0-21 0,-22 0 16,1 0-16,0-21 0,21 22 0,0-1 15,-21 0-15,0-21 0,21 21 16,-21-21-16,42 0 47,0-21-47,0 21 0,-21-21 0,21 0 15</inkml:trace>
  <inkml:trace contextRef="#ctx0" brushRef="#br1" timeOffset="92312.28">24193 9843 0,'0'0'0,"0"-22"16,22 22-16,-22-21 0,-22 21 31,1 0-31,0 0 0,-21 0 0,21 21 16,-1 1-16,-20-22 0,21 21 0,0 0 15,21 0-15,0 0 16,0 0-16,0 1 0,0-1 0,0 0 16,0 0-16,21 0 15,0-21-15,0 0 0,0 21 16,1-21-16,-1 0 0,0 22 15,0-22-15,-21 21 16,0 0 0,-21-21-16,0 0 15,0 0-15,-1 0 0,1 0 0,0 0 16,0 0-16,0 0 0,0 0 16,-1 0-16,1 0 15,21-21 1,21 21-1,1-21-15</inkml:trace>
  <inkml:trace contextRef="#ctx0" brushRef="#br1" timeOffset="92625.06">24236 10033 0,'0'0'0,"63"-21"31,-42 0-31,1 21 0,-22-21 0,42 21 15,-21-22-15,0 1 0,22 21 16,-22-21-16,0 21 0,0-21 0,0 0 16,-21 0-16,-21 21 31,0 21-31,0 0 0,0-21 16,-1 21-16,1 0 0,-21 0 15,21 1-15,21-1 0,-21 21 0,-1-21 16,1 0-16,21 1 0,0-1 15,0 0-15,0 0 0,0 0 16,21-21 15,1 0-31,-1 0 16,0 0-16,0 0 0</inkml:trace>
  <inkml:trace contextRef="#ctx0" brushRef="#br1" timeOffset="92796.7">24511 10245 0,'0'0'0</inkml:trace>
  <inkml:trace contextRef="#ctx0" brushRef="#br0" timeOffset="129099.76">19664 14034 0,'0'0'0,"0"21"0,21-21 31,0 0-16,-21 21 1,-21-21 0,0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4D05-D276-4AD2-B227-D2FA4A57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343A6-CFE6-4602-8EC6-5E5D68E2D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2A59-28BD-4B95-8DA0-118631E4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9BD4-C59B-42CB-BEE3-7C15F601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DC0D-754F-4786-AB2E-9716BEA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0A63-26A1-4271-BF7A-D11AA42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9E4E-631A-4447-8770-B865C1FB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13A6-197E-47D1-98F6-450C5064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DA2A-76DA-4533-8D1C-7D4851DB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16F6-CD74-4694-B67D-DE4953A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B9C86-682C-4002-B696-7126CF3E9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34F4E-788F-478F-989C-571E6454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FD0B-9637-4F51-9B0E-7CD062E1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17A7-A4D6-45FA-AAB2-276CC841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A00D-1DB8-4AB4-9317-28A74684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71-EEFA-4ACE-8C6A-B2A85B03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0649-BE09-4783-A5BF-1F3452B4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E38B-039C-4D53-B713-00837371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1275-F507-439F-AF80-87BC9944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B331-095E-4F37-BD3F-0106FCDE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4D92-6DEF-471E-B89B-BD8DB843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C7C8-B255-4B5C-B8FF-1EF3B334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8FC0-FC5A-4A5D-BAEC-2F98D485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B25C-BFBA-4AF6-A58F-4D290E41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C805-950C-41F7-BBE3-EB3D7A2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1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375-D6EA-4D4B-8D4B-1E229B62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E580-492B-4BF1-9D2A-975A94A0B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413-5741-4482-8740-417ABA1D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D388-A1B7-414A-94EA-3B5CC4C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7CAE-7E26-4150-BC77-1BA4DF65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5892-AFF5-4584-AF37-1601C30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B749-93A0-4F9A-A82F-46676EAF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A55C2-7720-4287-9E67-B5D2EF08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BFE20-CACB-451D-A841-CA56F37D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A984-8605-4AF6-8924-D6C0E51F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841D-F4B0-4B0F-BD63-DCBD2099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1C327-1340-4D57-B687-CFCA7C91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78740-462F-495F-B3AA-50015BF9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C8EC-0C4B-4F9D-A2E3-E9FFEE90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3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9599-5228-4DC7-84FB-5C753334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139A4-D533-4BD9-A047-10D2948E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86B5A-7A53-40B7-9CD3-20F6692B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8A47F-8DED-4648-AE17-37C5B6D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544C5-DCBB-4A1D-BDCC-7C5F7B69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72CF3-0BB5-44E3-A9FE-64516BE3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CC66-DB28-4719-8208-33AEFCC9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4B3-3AFD-4ED6-B382-ECAA8EA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8D04-794E-4817-A333-C5620868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59D61-D2A7-444B-9ED7-0294CC7F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4DBA-BE89-41CB-AAAF-E9733BF5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C644-E003-48B5-8031-C2D77F9C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21185-1D29-4773-BD1E-435D5A7C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511B-4F57-499F-8923-16C95DB6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52709-3C04-47B5-B6B2-25A35AE81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CD83-94E3-49A4-B138-70F88C42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C2E6C-FCA0-42E9-9CFA-3AEF783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6718-1D75-4E7A-BECF-E9F28290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3824-DBB4-4595-9541-A1132C0B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5E766-EEAD-4DFF-8A63-B5535DA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53D0-FDD4-4731-B0C6-8FCAD3BA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D03E-8371-41CA-87CC-5B405FD8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963-84AE-4158-BC80-158901D15AFF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331A-1131-4241-9D9E-AA7886390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01F6-9ABF-45B9-8E9C-9DF7CC23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3321-68A3-4F01-9ACE-97C32028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CF5E6-886F-4F9D-90E5-147C3DAC6F39}"/>
                  </a:ext>
                </a:extLst>
              </p14:cNvPr>
              <p14:cNvContentPartPr/>
              <p14:nvPr/>
            </p14:nvContentPartPr>
            <p14:xfrm>
              <a:off x="175320" y="106560"/>
              <a:ext cx="391680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CF5E6-886F-4F9D-90E5-147C3DAC6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97200"/>
                <a:ext cx="39355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0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07225-F168-4716-AA85-86AC260FC7D3}"/>
                  </a:ext>
                </a:extLst>
              </p14:cNvPr>
              <p14:cNvContentPartPr/>
              <p14:nvPr/>
            </p14:nvContentPartPr>
            <p14:xfrm>
              <a:off x="0" y="30600"/>
              <a:ext cx="1200960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07225-F168-4716-AA85-86AC260FC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02832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98121-FFE2-460D-B390-9D4F46A0E408}"/>
                  </a:ext>
                </a:extLst>
              </p14:cNvPr>
              <p14:cNvContentPartPr/>
              <p14:nvPr/>
            </p14:nvContentPartPr>
            <p14:xfrm>
              <a:off x="175320" y="137160"/>
              <a:ext cx="854244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98121-FFE2-460D-B390-9D4F46A0E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7800"/>
                <a:ext cx="856116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3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9F17B-E388-4B55-8992-E3A37160AAC0}"/>
                  </a:ext>
                </a:extLst>
              </p14:cNvPr>
              <p14:cNvContentPartPr/>
              <p14:nvPr/>
            </p14:nvContentPartPr>
            <p14:xfrm>
              <a:off x="0" y="0"/>
              <a:ext cx="870984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9F17B-E388-4B55-8992-E3A37160A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2856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0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24B61F-C5F3-4ED7-A60C-55231FCAF74A}"/>
                  </a:ext>
                </a:extLst>
              </p14:cNvPr>
              <p14:cNvContentPartPr/>
              <p14:nvPr/>
            </p14:nvContentPartPr>
            <p14:xfrm>
              <a:off x="365760" y="83880"/>
              <a:ext cx="949500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24B61F-C5F3-4ED7-A60C-55231FCAF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74520"/>
                <a:ext cx="951372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5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98595-8598-4622-B2BB-A90AFB39D562}"/>
                  </a:ext>
                </a:extLst>
              </p14:cNvPr>
              <p14:cNvContentPartPr/>
              <p14:nvPr/>
            </p14:nvContentPartPr>
            <p14:xfrm>
              <a:off x="0" y="99000"/>
              <a:ext cx="755928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98595-8598-4622-B2BB-A90AFB39D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57800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3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5D184-D2B6-47C8-A56A-8738EB239CBE}"/>
                  </a:ext>
                </a:extLst>
              </p14:cNvPr>
              <p14:cNvContentPartPr/>
              <p14:nvPr/>
            </p14:nvContentPartPr>
            <p14:xfrm>
              <a:off x="0" y="53280"/>
              <a:ext cx="7483320" cy="477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5D184-D2B6-47C8-A56A-8738EB239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750204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2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C6F92-4D08-4915-AAEA-3541A4CB5DCD}"/>
                  </a:ext>
                </a:extLst>
              </p14:cNvPr>
              <p14:cNvContentPartPr/>
              <p14:nvPr/>
            </p14:nvContentPartPr>
            <p14:xfrm>
              <a:off x="320040" y="76320"/>
              <a:ext cx="847368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C6F92-4D08-4915-AAEA-3541A4CB5D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960"/>
                <a:ext cx="849240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396A72-71BE-4FEB-A58F-8D49AA838F34}"/>
                  </a:ext>
                </a:extLst>
              </p14:cNvPr>
              <p14:cNvContentPartPr/>
              <p14:nvPr/>
            </p14:nvContentPartPr>
            <p14:xfrm>
              <a:off x="7560" y="23040"/>
              <a:ext cx="851184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396A72-71BE-4FEB-A58F-8D49AA838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680"/>
                <a:ext cx="853056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8A1BB-3708-48BB-8C66-EB857BA4B169}"/>
                  </a:ext>
                </a:extLst>
              </p14:cNvPr>
              <p14:cNvContentPartPr/>
              <p14:nvPr/>
            </p14:nvContentPartPr>
            <p14:xfrm>
              <a:off x="60840" y="144720"/>
              <a:ext cx="1063044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8A1BB-3708-48BB-8C66-EB857BA4B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35360"/>
                <a:ext cx="1064916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4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AC-D270-4F3D-8334-5E877648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25E9-B15D-418D-9C10-8F178ACF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75F87-6FAC-4909-8154-0C72056F6961}"/>
                  </a:ext>
                </a:extLst>
              </p14:cNvPr>
              <p14:cNvContentPartPr/>
              <p14:nvPr/>
            </p14:nvContentPartPr>
            <p14:xfrm>
              <a:off x="0" y="0"/>
              <a:ext cx="88394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75F87-6FAC-4909-8154-0C72056F6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8581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10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2022-03-22T16:31:01Z</dcterms:created>
  <dcterms:modified xsi:type="dcterms:W3CDTF">2022-03-22T16:31:16Z</dcterms:modified>
</cp:coreProperties>
</file>