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13:44:00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1757 0,'0'0'0,"-22"0"0,-20 21 15,21 21-15,-43 1 16,22-22-16</inkml:trace>
  <inkml:trace contextRef="#ctx0" brushRef="#br0" timeOffset="1372.14">2582 1037 0,'0'0'0,"-21"0"16,0 0-1,0 21-15,21 1 0,-21 20 16,-1-21-16,-20 64 16,21-43-16,0 0 0,-22 22 15,22-22-15,0 22 0,-42 42 16,41-43-16,-41 43 16,42-64-16,0 1 0,-1 41 15,1-63-15,0 64 16,0-64-1,21-42 1,0 0 0,0-21-16,0 20 15,21-20-15,0 0 0,0-22 0,1 1 16,-22 20-16,21-20 0,0-1 16,42-63-16,-41 64 0,20-1 15,-21 1-15,21-1 0,-20 22 16,20-21-16,-21 20 15,0 22-15,-21-21 0,21 21 0,1 21 16,-22 42 0,0-21-16,0 21 15,0 1-15,0 20 0,0-20 16,0 20-16,0-21 0,0 22 0,0-1 16,0-20-16,0 20 0,0 1 15,0-1-15,0-20 0,21-1 0,-21 0 16,0 1-16,21-1 0,-21-21 15,0 21-15,0-20 0,0-1 16,0 0-16,21-21 16,-21-21-1,-21 0-15,0-1 16</inkml:trace>
  <inkml:trace contextRef="#ctx0" brushRef="#br0" timeOffset="1580.62">1841 1820 0,'-21'0'15,"42"0"17,1 0-32,-1-21 0,21 21 15,-21-21-15,43 0 0,-22 0 16,22 0-16,-1-1 0,1 1 0,63 0 15,-64 0-15,1 0 16,-22 0-16,21 21 0</inkml:trace>
  <inkml:trace contextRef="#ctx0" brushRef="#br0" timeOffset="2336.76">3217 1545 0,'0'0'0,"21"0"15,1 0-15,-22-21 16,21 0 0,0 0-16,0 0 15,-21-1-15,0 1 16,0 0-16,0 0 16,-21 21-1,0 0-15,0 0 0,-1 0 0,1 0 16,0 21-16,0 0 0,0 0 15,0 1-15,-22-1 0,22 0 0,0 21 16,0-21-16,21 22 0,-21-22 16,21 21-16,0-21 0,0 1 0,0-1 15,0 0 1,21-21-16,0 0 16,0 0-16,0 0 0,0-21 15,1 0-15,20-22 0,-21 22 16,0 0-16,0 0 0,1 0 15,-1-1-15,-21-20 16,21 21-16,-21 0 0,0 0 0,21-1 16,-21 1-16,0 0 15,0 42 17,0 0-32,-21 1 15,21-1-15,-21 0 0,21 21 16,-21 1-16,21-1 0,-22 0 15,22 22-15,0-22 0,0 22 0,-21 41 16,21-41-16,0-22 16,0 64-16,0-42 0,43 105 15,-22 0 1,-21-105-16,21-1 16,-21 22-16,0-22 15,0-20-15,0-1 0,-21 0 0,0-20 16,-22 62-1,22-63-15,-21 22 0,-22-1 16,43-21-16,-21 0 0,-1 1 16,1-22-16,-85-22 15,85 1-15,-22-21 0,-20-22 16,41 22-16,-41-64 16,41 43-16,1-1 0,21 1 0,0-1 15,21 1-15,0-1 0,0-42 16,0 64-16,21 0 0,21-1 15,-21 1-15,106-106 16,-63 106-16,-22-22 0</inkml:trace>
  <inkml:trace contextRef="#ctx0" brushRef="#br0" timeOffset="3181.28">3641 1545 0,'0'0'0,"-22"0"0,44-21 47,-1 21-32,0-21-15,0 0 0,0 21 0,0-21 16,22-1-16,-22 22 0,0-21 15,21 0-15,-20 0 0,-1 0 16,0 21-16,-21-21 16,-21 21-1,0 0 1,-1 0-16,1 21 0,0 0 0,0 0 16,0 0-16,0 0 0,-1 1 15,1-1-15,21 0 0,0 0 16,0 0-16,0 22 0,0-22 15,0 0-15,21 21 16,1-42-16,-1 0 0,0 0 16,21 0-16,-21 0 0,1 0 0,20 0 15,-21-21-15,21 21 0,1-42 16,-1 21-16,-21-1 0,0 1 16,1 0-16,-1-21 0,21-1 15,-21 22-15,-21 0 0,0 0 16,0 0-16,0 0 0,0-1 15,0 44 17,0-1-32,0 0 0,0 0 15,0 21-15,0-20 16,-21 20-16,0 0 0,0-21 16,21 1-16,0 20 0,0-21 15,-21 0-15,-1 0 0,22 1 16,-21-22-16,21-22 47,0 1-47,0 0 0,0 0 0,0 0 15,21-22-15,1 22 0,-1-21 16,0 21-16,0-22 0,0 22 0,22-21 16,-1 21-16,0 0 0,1-1 15,-1 1-15,0 21 0,1 0 16,-1 0-16,0 0 0,-21 0 0,22 21 15,-22 1-15,0-1 0,0 42 16,-21-20-16,0-22 16,0 21-16,0-21 0,0 0 15,-42 43-15,21-43 0,0 0 16,21 22-16,0-22 16,21-21 15,0-21-31,0 21 0,0-22 0</inkml:trace>
  <inkml:trace contextRef="#ctx0" brushRef="#br0" timeOffset="3761.23">5355 1397 0,'0'0'0,"0"-21"0,0 0 0,0 0 15,0-1-15,-42 22 16,42-21-16,-21 21 0,-1-21 16,1 21-16,0 0 15,-21 0-15,21 0 0,-1 21 16,1 0-16,0-21 0,0 22 16,-64 62-16,64-63 15,21 1-15,-21 20 0,21-21 16,0 21-16,0-20 0,0-1 15,0 0-15,0 0 0,0 0 0,0 0 16,21-21-16,0 22 0,0-22 16,1 0-16,-1 0 0,0 0 15,0-22-15,0 1 0,22 0 0,-22 0 16,0 0-16,0 0 0,0-22 16,0 22-16,1-21 0,-1-1 0,0 1 15,0 0-15,0-1 0,0 1 16,1 0-16,-1-1 0,0-20 15,0-22-15,-21 64 0,21-42 16,-21 41-16,-21 65 31,0-22-31,21 21 16,-21 1-16,0-1 0,21 0 0,-22 1 16,1 20-16,21-21 0,0 1 15,-21 63-15,21-64 16,-21 0-16,21 22 15,0-43-15,0 21 0,0-21 0,0 1 0,21-1 16,0 0-16,0-21 16,1 21-16,-1-21 15,0 0-15,21 0 0,22-21 16,-43 0-16,21 0 0,1-1 0</inkml:trace>
  <inkml:trace contextRef="#ctx0" brushRef="#br0" timeOffset="4245.25">6075 1418 0,'0'0'0,"21"-127"32,-21 106-32,0 0 15,0 0-15,-21 21 16,0 0-16,-1 0 0,1 0 16,0 21-16,0 0 0,-21 21 0,20-20 15,1-1-15,0 21 0,0-21 16,0 0-16,21 22 0,0-22 0,-21 0 15,21 0-15,0 43 0,0-43 16,0 0-16,21-21 31,0 0-31,0 0 16,-21-21-16,21 21 0,0-21 0,1 0 16,-22-1-16,21-20 15,0 21-15,-21 0 0,21 0 0,-21-22 16,0 22-16,21-21 0,-21 21 15,0-1-15,0 1 0,0 0 0,0 42 32,0 0-32,0 1 0,0-1 15,0 21-15,0-21 0,0 22 0,0-1 16,0 0-16,0-21 0,0 22 16,0 20-16,0-42 0,0 1 15,43 20-15,-22-42 16,0 21-16,0-21 0,0 0 15,0 0-15,43 0 16,-43 0-16,21-21 0,-20 0 0,20 21 16,-21-21-16,43-22 15,-22 1-15,-21 21 0,21-43 16</inkml:trace>
  <inkml:trace contextRef="#ctx0" brushRef="#br0" timeOffset="4812.16">1926 2159 0,'0'0'0,"-63"0"0,-1 0 0,-42 0 16,43 0 0,20 0-16,1 0 0,21 0 0,-21 0 15,63 0 16,21 0-31,0 0 0,22 0 16,63 0-16,-42 0 0,-1 0 16,1 0-16,42 0 0,0 0 15,169 0-15,-126 0 0,-1 0 16,0 0-16,22 0 0,20 0 16,382 0-16,-381 0 15,-1 0-15,-20 0 16,-1 0-16,340-21 15,-361 21-15,-21 0 0,-21-21 16,0 21-16,169 0 16,-232 0-16,21 0 0,-43 0 15,21 0-15,-20 0 0,41 0 16,-62 0-16,-1 0 0,0 0 16,0-21-1,-42 21 16,0 0-31</inkml:trace>
  <inkml:trace contextRef="#ctx0" brushRef="#br0" timeOffset="5484.19">1884 4551 0,'0'0'0,"0"-21"0,21 21 15,-21-21-15,0-1 0,21 1 16,-21 0-16,0 42 31,0 0-15,0 1-16,0-1 0,0 21 0,0 0 15,-21 43-15,21-43 16,-21 22-16,0-22 0,21 22 16,-22 20-16,22-41 15,-21-1-15,21 22 0,0-43 16,0 21-1,0-21-15,0-42 32,0 0-32,0 0 0,21 0 15,-21-22-15</inkml:trace>
  <inkml:trace contextRef="#ctx0" brushRef="#br0" timeOffset="5764.31">2138 4763 0,'21'21'15,"0"-21"-15,0 0 16,0 0-16,1-21 16,-1 21-16,-21-22 0,21 22 0,0-21 15,-21 0 1,-21 21 15,0 0-31,0 21 0,21 0 16,-22 1-16,22-1 0,-21-21 15,21 21-15,0 0 0,0 0 16</inkml:trace>
  <inkml:trace contextRef="#ctx0" brushRef="#br0" timeOffset="6296.18">4149 4445 0,'0'0'0,"21"-21"0,-21 0 16,0 0-16,0-1 0,0 1 15,0 0-15,0 0 0,0 0 16,0 0 0,-21 42-1,21 0-15,-22 21 16,1-21-16,0 22 0,0-1 16,21 0-16,-42 64 0,20-42 15,-20 42-15,42-43 0,0 1 16,-21 63-16,0-85 15,21 0-15,0 43 16,0-43-16,21-21 0,0 1 0,0-1 16,0 0-16,22 0 15,-22-21-15,21 0 0,22 0 16,-43 0-16,21 0 0,-21-21 16,22 0-16,-1 0 0,22-43 15,-22 43-15,64-106 16</inkml:trace>
  <inkml:trace contextRef="#ctx0" brushRef="#br0" timeOffset="6740.24">4995 4466 0,'0'-21'0,"0"42"0,0-63 16,0 21-16,21 21 0,-21-21 16,0-1-16,-21 44 31,21-1-31,-21 0 15,21 21-15,0-21 0,-21 22 0,21-22 16,-21 21-16,21 1 16,-21-1-16,21 21 0,0 22 15,0-21-15,0-22 0,0 0 0,0 1 16,0-22-16,0 21 0,0 0 16,21-20-16,-21-1 0,42 0 15,-21-21-15,22 0 0,-22 0 16,0 0-16,21-21 0,1 0 15,20-22-15,-21 22 0,-20-21 16,20-1-16,-21 1 0,21 0 16,1-43-16,-22 22 0,21-22 15,-42 43-15,0-64 16,0 42 0,0 43-1,0 42 32,0 0-31,21-21-1,1 22-15,-1-22 0</inkml:trace>
  <inkml:trace contextRef="#ctx0" brushRef="#br0" timeOffset="7448.25">6138 4445 0,'0'21'31,"0"0"-15,0 1-16,-21 20 0,21 0 16,-21-21-16,0 22 0,0-1 0,-1 0 15,1 1-15,0-1 0,0 22 16,0-43-16,-22 63 0,22-41 15,21-22-15,0 0 0,0 0 16,0 0-16,0 1 0,0-1 16,21-21-1,1 0-15,-1-21 16,0-1-16,-21-20 16,21 21-16,-21 0 0,0-22 0,0 1 15,0 0-15,0-1 0,0 1 16,0-21-16,0 20 0,0 1 0,0 0 15,0-1-15,0 22 0,0-21 16,0 21-16,0-22 0,0 22 0,21-21 16,0 21-16,1-1 15,-1 1-15,21 0 0,-21 21 16,64-21-16,-64 21 16,21 0-16,-20 21 0,-1 0 0,21 0 15,22 43-15,-64-22 16,0-21-16,0 1 0,0-1 15,-22 63 1,1-62-16,0-1 0,0 0 0,-21 0 16,-1-21-16,-20 42 15,20-42-15,1 0 0,-21 0 16,41 0-16,-20 0 16,21 0-16,21 22 31,21-22-31,0 21 15,0 0-15,1 0 0,-1 0 0,21 22 16,0-22-16,-20 0 16,-1 0-16,0 0 0,0 0 0,64 22 15,-64-22-15,21-21 16,-21 21-16,1-21 16,41 0-16,-42 0 15,0 0-15,1 0 0,-1 0 16,0-21-1,0 0-15,-21 0 0,21-1 0,0-20 16</inkml:trace>
  <inkml:trace contextRef="#ctx0" brushRef="#br0" timeOffset="7683.79">7048 4382 0,'0'0'0,"0"-22"0,22 22 0,-22 22 31,0-1-31,0 0 16,-22 21-16,22 1 0,0-1 16,-21-21-16,21 21 0,0 1 15,-21 20-15,21-20 0,0-1 16,0 43-16,0-64 0,0 21 16,0-21-16,0 0 0,0 1 15,0 20-15,21-42 16,0 0-1</inkml:trace>
  <inkml:trace contextRef="#ctx0" brushRef="#br0" timeOffset="8050.65">7070 4445 0,'0'0'0,"-22"-21"0,22 0 16,-21 0-16,0-1 0,21 1 15,0 0-15,0-21 16,0 21-16,21 21 0,43-43 16,-43 43-16,21 0 0,43-21 15,-43 21-15,1 0 0,41 21 16,-41 0 0,-22 1-16,21 20 0,-21-21 0,0 21 15,1 1-15,20 41 0,-42-41 16,0-1-16,0-21 0,0 43 15,0-22-15,-21 22 0,0-22 16,-1 0-16,-41 22 0,42-22 16,-22-21-16,1 0 0,0 1 15,-1-1-15,1 0 0,-64 0 16,64 0-16,-22-21 16,22 0-16,0 0 0,-1 0 0,-20 0 15,21 0-15,20 0 0,-41-42 16,21 21-16</inkml:trace>
  <inkml:trace contextRef="#ctx0" brushRef="#br0" timeOffset="9095.29">4170 4445 0,'-21'0'0,"21"-21"16,0 0-1,0 0 1,21 21-16,-21-22 0,21 22 16,0-21-16,0 21 0,0 0 15,1 0 1,-1 0-16,0 0 15,0 0 1,-21 21 0,0-42 77,-21 21-93,21-21 16,-21 21-16,0-21 0,21 0 16,-22 21-1,1 0-15,0 0 16,0 0-16,0 0 16,0 21-16,-1-21 0,1 21 15,0 0-15,0 0 0,0 1 16,21-1-16,-21 0 15,21 0-15,-22-21 0,1 21 0,0 22 16,21-22 0,-21-21-16</inkml:trace>
  <inkml:trace contextRef="#ctx0" brushRef="#br0" timeOffset="10352.39">8869 4487 0,'0'0'0,"-21"0"15,-1 0-15,1 0 16,42 0 15,22 0-31,-1 0 16,0 0-16,1 0 0,84 0 15,-64 0-15,1 0 16,-1 0-16,1 0 0,126 0 16,-126-21-16,-1 21 0,1 0 15,-1 0-15,85-21 16,-126 21-16,41 0 15,-63-21-15,0 0 16,0 0 0,-21-1-16,0 22 15,-22-21-15,22 21 0,-21-21 0,21 21 16,-64-21-16,64 21 16,-21 0-16,20 0 0,1 0 15,-21 0-15,63 0 16,0 0-1,0 0-15,64 0 16,-43 0-16,1 0 0,-1 0 16,0 0-16,1 0 0,20 21 15,-20-21-15,-22 0 0,0 21 16,-21 0-16,0 1 16,-21-1-16,-22 0 0,22-21 0,-21 21 15,-22 0-15,22 0 0,-21 1 16,20-1-16,-20 0 0,20 0 0,-41 21 15,63-42-15,-22 22 0,22-1 16,0-21-16</inkml:trace>
  <inkml:trace contextRef="#ctx0" brushRef="#br0" timeOffset="11279.23">12128 3874 0,'0'0'0,"0"-22"16,22 22-16,-22-21 0,0 0 15,-22 21 1,1 0-16,-42 0 16,42 0-16,-22 0 0,-20 0 15,20 21-15,1 0 0,0 1 16,-1-1-16,22 0 0,-63 64 16,41-22-16,22-21 0,0 22 15,0-22-15,0 22 0,-1-22 0,22 64 16,0-43-16,0-20 0,22-1 15,-1-21-15,42 85 16,-42-85-16,22 0 0,-1-21 16,0 0-16,1 0 0,63 0 15,-64 0-15,21-21 16,43-21-16,-42 21 0,-22 0 16,0-1-16,1 1 0,-1-21 15,0 0-15,-42-1 0,0 22 16,0-42-16,-21 41 15,-42 1-15,20 21 0,-20 0 16,-64 0 0,85 0-16,-1 0 0,1 0 0,21 0 15,0 0-15,-22 21 16,43 1 0,21-22-1,1 0-15,-1 21 0,0-21 16,0 0-16,21 21 0,-20-21 15,20 21-15,-21 0 0,0 0 0,43 22 16,-43-22-16,0 64 16,-21-43-16,0 0 15,0 64-15,0-64 0,-21 22 16,0-1-16,0 1 0,-1-1 16,-20 64-16,0-63 15,21-1-15,-43 128 0,43-128 16,-21-20-16,42-1 15,-22 0-15,-20 43 16,42-64-16,0-42 31,0 0-31,0 0 0,0-43 16,21 22-16,0-22 0,1 22 16,-1-21-16,0-1 0,0 1 0</inkml:trace>
  <inkml:trace contextRef="#ctx0" brushRef="#br0" timeOffset="11519.8">12615 4318 0,'0'0'0,"0"21"32,0 0-32,0 1 15,0-1-15,0 0 0,0 21 16,0-21-16,-21 1 0,21-1 0,-21 21 15,21-21-15,0 22 0,0-22 16,-21-21-16,21 21 16,0-42 15,21 0-31,-21-1 16,0 1-16,21-21 0</inkml:trace>
  <inkml:trace contextRef="#ctx0" brushRef="#br0" timeOffset="11879.59">12763 3852 0,'0'0'0,"0"-21"31,-21 21-31,0 0 0,0 21 16,21 1-16,0-1 15,0 0-15,0 0 0,0 0 16,0 0-1,21-21 1,21 0-16,-20 0 16,-1 0-16,0-21 15,0 0-15,0 0 16,-21 0-16,0 0 0,0-1 16,-21 1-16,0 21 0,0 0 15,0 0-15,-22 0 16,22 0-16,0 0 0,0 0 0,-22 43 15,43-22 1,-21 0-16,21 0 0,0 43 16,0-43-16,0 0 15,21-21-15,1 0 0,-1 21 16,21-21-16</inkml:trace>
  <inkml:trace contextRef="#ctx0" brushRef="#br0" timeOffset="12151.59">13420 3831 0,'0'0'0,"21"0"31,-21 21-31,0 1 16,0-1-16,-21 63 15,-1-41-15,1-1 0,0 64 16,0-43-16,0 1 0,0-22 15,-1 1-15,22-1 0,-42 43 16,42-43-16,-21-21 0,21 43 16,0-43-16,0 0 15,21-21 17,0-21-32,-21 0 15</inkml:trace>
  <inkml:trace contextRef="#ctx0" brushRef="#br0" timeOffset="13764.81">12954 4360 0,'0'0'0,"-42"0"0,20 0 0,1 0 16,42 0 0,1 0-16,-1 0 15,0 0-15,21 0 0,1 0 16,-1 0-16,0 0 0,22 0 0,42-21 15,-43 0-15,-21 0 0,22 0 16,-1 21-16,1-43 0,42 1 16,-43 0-16,-20 21 15,41-64-15,-63 43 16,22-22-16,-43 43 0,0 0 16,0-43-16,-21 64 15,-1 0-15,1 0 0,0 0 16,0 0-16,0 0 0,0 0 15,-1 43-15,22-22 0,-21 21 16,0 0-16,21 64 16,-21-63-16,0 20 0,21 43 15,0-64-15,-21 1 0,21-1 16,-22 0-16,22 1 0,0-22 0,-21 42 16,21-42-16,0 22 15,0-22-15,0 0 16,0-42 15,0 0-31,21 0 0,1-1 16,-22 1-16,21 0 0,0 0 15,0 0-15,0 0 0,-21-22 0,64-20 16,-43 63-16,0-21 16,0 21-16,0 0 15,1 0-15,-1 0 16,-21 21-16,0 0 15,0 0-15,0 0 16,0 0-16,0 1 0,0-1 0,0 0 16,0 0-16,0 21 15,0-20-15,42 20 16,-21-42-16,0 21 0,1-21 16,20 0-16,-21 0 0,0 0 15,22 0-15,-1 0 0,43 0 16,-43-21-16,0 0 0,22-22 15,-22 22-15,-21-21 0,43-22 16,-43 22-16,0 21 0,21-64 16,-20 1-1,-22 62-15,0 1 16,0 0-16,0 42 31,0 0-31,-22 1 0,1 20 16,0-21-16,21 0 0,0 22 0,-21-22 15,21 21-15,-21 22 0,0-43 16,21 21-16,0-21 16,0 0-16,0 1 0,21-22 15,0 0-15,21 0 16,-21 0-16,43 0 16,-43 0-16,21 0 0,-20-22 0,41-20 15,-21 21-15,22-21 16,-43-1-16,43-63 15,-43 85-15,0-21 0,-21 21 16,0 0-16,0-1 0,-21 22 31,0 22-31,-1-1 16,1 21-16,0-21 0,0 0 0,21 22 16,-21 20-16,21-42 15,0 43-15,0-43 0,0 0 16,0 22-16,21-22 15,0-21-15,0 21 0,22-21 16,-22 0-16,85 0 16,-64 0-16,0 0 0,22 0 15,-22-21-15,0 0 0,1-1 16,-1 1-16,0 0 0,43-64 16,-43 43-16,-20 0 0,20-22 15,-21 22-15,43-127 16,-64 105-16,21 22 0,-21 21 15,0-22-15,0 22 0,0 0 16,-21 21-16,-1 0 0,22 21 16,-21 0-16,21 0 15,-21 43-15,0-22 0,21 106 16,-21-105-16,21 20 16,-21 22-16,-1-64 15,22 21-15,-21-20 0,21 20 0,0-21 16,0 0-16,-21 0 0,21 1 15,-21-1-15,0-21 16,21-21 15,0-1-31,0 1 16,0 0-16,0 0 16,21 0-16,-21-22 0,21 22 0,0 0 15,0-21-15,22 21 0,-22-1 0,0 1 16,21 0-16,-20 0 0,41-21 15,-21 42-15,22 0 16,-22 0-16,1 0 0,20 0 16,-42 0-16,0 21 0,22 21 15,-43 0-15,0 22 16,0-22-16,-21-21 16,-22 43-16,1-43 15,21 0-15,-22 0 0,1 1 0,21-22 16,-64 42-16,43-42 15,0 21-15,-1-21 0,22 0 16,0 0-16,-43 0 0,43 0 16,0 0-16,21-21 31,0 0-15</inkml:trace>
  <inkml:trace contextRef="#ctx0" brushRef="#br0" timeOffset="13960.78">15896 4763 0,'-21'0'62,"0"0"-62</inkml:trace>
  <inkml:trace contextRef="#ctx0" brushRef="#br0" timeOffset="15479.26">2117 7049 0,'-22'0'0,"1"0"15,0 0 1,21-22-16,-21 1 16,21 0-16,-21 0 15,21 0-15,0 0 16,0-1-16,0 1 0,0 0 15,0 0-15,0 0 0,21 21 16,0-21-16,0 21 0,0 0 16,1 0-16,-1 0 15,0 21-15,0-21 0,0 21 16,-21 0-16,21 0 0,1 22 0,-22-22 16,0 21-16,0 0 0,0 1 15,0 41-15,-22-20 0,1-1 16,0-20-16,0 20 15,-21 1-15,-22 20 0,43-41 16,-21-1-16,-22 43 16,43-64-16,-21 0 0,-1 21 15,1-42-15,0 0 16,20 0-16,1 0 0,-21-21 16,21 21-16,0-21 0,-1 0 15,1 0-15,21-22 0,0 22 16,-21 0-16,21-21 0,0-64 15,0 85-15,42-43 16,-20 43-16,-1 0 0,21 0 16,0 21-16,-20 0 15,20 0-15,-21 0 0,0 21 16,43 21-16,-43-21 0,-21 22 16,42 20-16,-42-20 15,0-22-15,21 42 0,-21-20 16,22-1-16,-22-21 15,0 0-15,0 0 0,0 1 16,21-22-16,0 0 16,-21-22-1</inkml:trace>
  <inkml:trace contextRef="#ctx0" brushRef="#br0" timeOffset="15660.21">2434 7514 0,'0'0'0,"0"-21"16,21 21 31,0 0-31,-21-21-1</inkml:trace>
  <inkml:trace contextRef="#ctx0" brushRef="#br0" timeOffset="17568.18">4233 7430 0,'0'0'0,"21"0"16,1 0 0,-22-22-16,21 22 0,-21-21 15,0 0-15,21 21 0,0-21 16,-21 0-16,0 0 0,0-22 16,0 22-16,0 0 0,0-43 15,0 43-15,0 0 0,-42-21 16,-1 42-16,1-21 15,0 21-15,21 0 0,-43 0 16,22 0-16,-1 21 0,22-21 16,-21 21-16,0 21 0,-1-21 15,-20 64-15,20-43 0,22 22 16,-21-22-16,21 1 0,0-1 16,21 43-16,0-43 15,0 0-15,0 1 0,0-22 16,84 42-16,-63-42 0,22-21 15,63 0 1,-64 0-16,0-21 0,1 0 16,-22 0-16,85-64 15,-85 64-15,0-21 0,0 21 16,0-22-16,0 1 0,1-106 16,-22 63-1,0 64-15,0-21 0,0-1 16,0 64-1,0 1 1,0-1-16,-22 21 0,22 0 0,0 1 16,0-1-16,0 0 0,0 1 15,0-1-15,0-21 0,0 22 16,22 20-16,-1-42 16,21 22-16,-21-43 0,22 21 15,41-21-15,-41 0 16,-1 0-16,0 0 0,1-21 15,-1-1-15,21-20 0,-41 21 16,20 0-16,-21-22 16,0 1-16,0 0 0,-21-43 15,22 43-15,-22-1 0,0-20 16,0 21-16,0 20 0,0 1 16,0 0-16,-22 0 15,1 21 1,21 21-16,-21 0 0,21 0 0,-42 43 15,42-22-15,0 1 0,0-1 16,0 0-16,-21 1 0,21 20 16,0-21-16,0-20 0,0 20 15,21-21-15,0 0 0,42 0 16,-41 1 0,83-22-16,-83-22 0,20 1 15,-21 21-15,21-21 0,-20 0 16,20-43-16,-21 22 15,21-21-15,-20-1 16,-22 22-16,0-85 16,0 84-16,21 22 0,-21-21 15,0 21-15,0 0 16,0 42 0,0 0-16,0 21 15,-21 1-15,21-1 0,0 0 0,0 1 16,0-1-16,0 0 0,0 1 15,0-22-15,0 21 0,0-21 0,21 43 16,0-43-16,21 0 16,-21-21-16,1 21 0,41-21 15,-21 0-15,1 0 0,-1-21 16,-21 0-16,22 0 0,41-43 16,-41 43-16,-1-21 15,64-106-15,-85 105 16,0-20-16,0 20 0,0-20 15,1 21-15,-1-43 0,-21 64 16,0 0-16,0-22 16,-21 64-1,-1 1-15,1-1 16,21 0-16,-42 42 16,42-20-16,0-1 0,-21 64 15,0-64-15,21 1 0,0-1 16,0 0-16,0 1 0,0 41 15,0-63-15,0 22 0,42-1 16,-21-42-16,0 21 0,0-21 16,1 0-16,20 0 0,64 0 15,-85 0-15,21-21 16,1 0-16,-1-21 0,0 20 16,22-62-16,-43 41 0,21-20 15,43-106-15,-64 42 16,0 84-1,-21 1-15,21-85 0,-21 106 16,0 0-16,0-1 16,-42 22-1,21 22-15,0-1 0,21 42 16,-21-42-16,-1 64 16,22-21-16,0-22 0,0 64 15,-21-43-15,21-20 0,0-1 16,-21 21-16,21-41 0,0 83 15,0-83-15,-21-1 16,21 0-16,0-42 31,21 0-31,-21-22 16,21 22-16,0-21 16,43-85-16,-43 84 15,0-20-15,22 21 0,-22 20 16,0-20-16,64-21 0,-64 63 15,21-22-15,22 22 0,-43 0 16,0 0-16,21 22 0,-21-1 16,-21 21-16,22 22 15,-22-22-15,0 21 0,0-20 0,0-1 16,0 0-16,-22 1 0,1-1 16,21 0-16,-21-20 0,-42 41 15,63-42-15,-22-21 16,1 0-16,0 0 15,0-21-15</inkml:trace>
  <inkml:trace contextRef="#ctx0" brushRef="#br0" timeOffset="17762.06">5800 7133 0,'-22'0'0,"44"0"0,-44 21 0,44 1 31,-1-22-31,21 0 16,-21 0-16,22 0 0,62 0 15,-41 0-15,-22 0 0,64-43 16,-42 43-16,41-21 16</inkml:trace>
  <inkml:trace contextRef="#ctx0" brushRef="#br0" timeOffset="18213.62">7345 7091 0,'-21'0'16,"-1"21"-1,22 0-15,-21 0 16,0 1-16,0 41 0,0-42 15,21 22-15,-21-22 0,21 21 16,-22 0-16,1 22 16,21-43-16,0 21 0,0 1 15,0-22-15,43 0 16,-22 0-16,0-21 0,0 0 0,43 0 16,-43 0-16,0 0 0,0-21 15,21 0-15,-20 21 0,41-42 16,-42-1-16,0 22 0,22-64 15,-43 43-15,21-64 16,-21 64-16,0 0 0,-42-43 16,20 64-16,1 0 0,-21-1 15,21 22-15,-43 0 16,43 0-16,0 22 16,0-1-1,21 0-15,0 42 0,0-41 0,0 20 16,0 0-16,21 43 15,0-85 1,0 21-16,-21 0 0,43-21 16</inkml:trace>
  <inkml:trace contextRef="#ctx0" brushRef="#br0" timeOffset="18783.29">7747 7387 0,'0'-42'31,"-21"21"-31,21 0 0,0-1 16,0 1-16,0 0 0,0-21 16,0 21-16,21-1 0,21 1 15,-21 0-15,1 21 16,41-21-16,-21 21 16,22 0-16,-43 0 0,21 0 15,1 0-15,20 106 16,-63-85-1,21 21-15,-21 1 0,0-22 16,0 85 0,0-85-16,0 0 0,-21 21 0,0-21 15,-21 1 1,21-22-16,-1 0 16,22-22-1,0 1-15,0 0 16,0 0-16,22 0 0,-22 0 0,42-43 15,-21 43-15,0-21 16,22-1-16,-22 22 0,0-21 0,42-22 16,-20 43-16,-22 0 0,0 0 15,0 21-15,22-21 0,20 21 16,-42 0 0,-21 21-16,21 0 15,-21 0-15,0 0 0,0 0 0,0 22 16,0 20-16,0-20 15,-21-1-15,21 0 16,0-21-16,0 43 16,0-43-16,0-42 47,0 0-47,0 0 15,0-22-15,0 22 0</inkml:trace>
  <inkml:trace contextRef="#ctx0" brushRef="#br0" timeOffset="18948.2">8594 6858 0,'0'0'0,"-22"0"0,1 0 16,0 0 31</inkml:trace>
  <inkml:trace contextRef="#ctx0" brushRef="#br0" timeOffset="19795.84">9271 7112 0,'0'0'0,"0"-21"0,-21 0 16,0 21-16,-1-21 0,1 21 0,0 0 16,0-22-16,0 22 15,21-21-15,0 0 16,21 21-1,0 0-15,0 0 0,0 0 0,43 0 16,-43 21-16,21-21 0,-20 21 16,20 1-16,-21-1 0,21 42 15,-42-42-15,0 22 0,0 20 16,0-20-16,0-1 16,-42 0-16,21-21 0,-21 22 15,-43 20-15,43-42 0,-22 1 16,-21 20-16,43-21 15,21-21-15,-21 0 0,20 0 0,1 0 16,21-21 0,43 0-1,-22 0-15,0 21 0,21-22 16,-21 22-16,22 0 0,-1 0 16,0 0-16,1 0 0,-1 0 15,0 0-15,1 22 0,-1-22 0,0 21 16,1 0-16,-1 0 0,0 0 0,1 0 15,-22 22-15,0-22 0,0 42 16,-21-20-16,0-1 0,0 64 16,-21-43-16,0 1 15,0-22-15,0 22 0,-22-1 0,-20 43 16,20-64-16,1 1 0,-85 41 16,85-62-1,-22-1-15,22-21 0,-85 0 16,85 0-16,-1 0 15,-63-43-15,64 22 0,21 0 16,-43-42 0,43 41-16,0 1 0,21-21 0,0 21 15,0 0-15,0-22 16,0 22-16,0-21 0,21 21 16,0-1-16,1 1 0,20-21 0,21-22 15,-20 22-15,-1-21 0,0 20 16,1 1-16</inkml:trace>
  <inkml:trace contextRef="#ctx0" brushRef="#br0" timeOffset="20310.25">10223 7091 0,'0'0'0,"0"-21"0,22 21 0,-22-21 15,0-1-15,0 1 0,0 0 16,-22 0-16,1 0 15,0 21-15,-42 0 0,41 0 16,-41 0-16,42 0 16,-22 0-16,1 42 15,0-21-15,-43 85 16,85-64-16,0 1 16,-21-1-16,21 0 0,0 64 15,0-85-15,0 1 0,21-1 16,0 0-16,22-21 15,-1 0-15,-21 0 0,0 0 16,22 0-16,-22-21 0,21 0 16,0-43-16,1 43 0,-1-43 15,-21 22-15,0 21 0,1-21 16,-1-1-16,-21 22 0,0-21 16,21 21-16,-21-1 0,21 1 0,-21 0 15,0 42 16,-21 22-31,0-22 0,21 0 16,0 21-16,-21-21 0,21 22 0,-22-1 16,22-21-16,0 22 0,0-1 15,0-21-15,0 0 0,0 0 0,22 1 16,-1-1-16,0-21 16,0 0-16,21 0 0,1 0 15,-22 0-15,0 0 0,21-43 16,-20 1-16,-1 21 0,0-21 15</inkml:trace>
  <inkml:trace contextRef="#ctx0" brushRef="#br0" timeOffset="20577.75">10795 6646 0,'0'0'0,"0"-42"0,0 0 0,0-1 0,0 22 16,0 0-16,0 0 0,-21 42 31,21 21-31,0 1 15,-21-1-15,-1 43 0,1-22 16,21-20-16,0 20 0,0-21 16,-21 107-1,21-107-15,-21 0 0,21 22 16,0-22-16,0-21 0,0 43 16,0-43-16,0 0 15,21-21 1,0 0-16,0 0 15,1-21-15,-1 0 0,0 0 0,0-22 16,0 22-16</inkml:trace>
  <inkml:trace contextRef="#ctx0" brushRef="#br0" timeOffset="20800">11261 6922 0,'0'0'0,"63"-43"31,-63 64 0,-21 1-31,21-1 0,-21 0 0,0 0 0,-1 0 16,1 0-16,0 22 16,0 41-16,0-62 15,21-1-15,-21 0 0,21 21 16,0-21-16,0 1 0,21-1 16,0-21-16,0 0 15,21 0-15,-20 0 0,-1-21 0,21 21 16,0-22-16</inkml:trace>
  <inkml:trace contextRef="#ctx0" brushRef="#br0" timeOffset="21520.41">11980 6943 0,'-42'-21'31,"21"21"-31,0 0 0,-1 0 0,1 21 16,0 0-16,-21 21 0,21-21 15,21 1-15,-22-1 0,22 0 16,-21 64 0,21-64-16,0 0 0,0 0 15,0 0-15,0 43 16,0-43-16,21-21 16,1 0-1,-22-21-15,0 0 16,0-1-16,0 1 0,0-21 15,0 21-15,0 0 0,21-43 16,0 22-16,21-43 16,-21 43-16,22 21 15,-22-1-15,0 1 0,21 0 0,64-21 16,-63 42 0,-22 0-16,21 0 0,-21 0 15,64 63-15,-85-42 16,21 1-16,-21 41 0,0-21 15,0 1-15,0-1 0,0 0 16,0-20-16,0 62 0,0-63 16,0 1-16,-21-1 0,21 0 15,-21 0-15,0 0 16,-1-21-16,22-21 16,0 0-1,0 0-15,0 0 0,0-22 0,0 22 16,22-21-16,-1 21 0,0-22 15,0 1-15,21 21 0,-20-22 0,20 1 16,0 0-16,1-1 0,41-20 16,-41 42-16,-1 0 0,64-1 15,-64 22-15,0 0 16,1 0-16,-1 22 0,-21-1 16,0 42-16,-21-42 0,0 22 15,0 41-15,0-41 16,-42 20-16,21-20 0,0-1 15,-43 21-15,64-41 16,-21-1-16,0-21 0,0 0 16,0 0-16,-1 0 15,1-21 1,21-1-16,0 1 0,0-42 16,0 42-16,0-22 0</inkml:trace>
  <inkml:trace contextRef="#ctx0" brushRef="#br0" timeOffset="21735.76">11747 6350 0,'0'0'0,"-21"0"0,-21 0 15,21-21-15,21 42 47,0 0-31,-21-21-1,-1 21-15</inkml:trace>
  <inkml:trace contextRef="#ctx0" brushRef="#br0" timeOffset="21940.63">10604 6731 0,'0'0'0,"0"21"16,22-21-1,-1 0 1,21 0-16,-21 0 0,22 0 16,41 0-16,-41-21 0,-1 21 15,43 0-15,-43 0 0,-21-21 16,21 21-16</inkml:trace>
  <inkml:trace contextRef="#ctx0" brushRef="#br0" timeOffset="22935.76">1524 9440 0,'0'-21'31,"0"0"-31,0 0 16,0 0-16,21 0 16,0-1-1,0 22-15,1-21 0,-1 21 16,0 0-16,0 0 0,0 0 15,0 0-15,1 0 0,41 43 16,-63-22-16,0 21 16,0-21-16,0 22 0,0-22 0,-21 21 15,0-21-15,-22 22 0,-41 20 16,41-42-16,22 0 0,-21-21 16,21 22-16,0-22 0,-1 0 15,1 0-15,21-22 16,0 1-16,21 0 15,1 0-15,-1 0 0,0 0 16,21 21-16,1-22 0,-22 1 16,21 21-16,0 0 0,1 0 15,-1 0-15,-21 0 0,22 0 0,-1 21 16,0 1-16,-21-1 0,1 21 16,-1-21-16,0 0 0,-21 64 15,0-64-15,-21 22 0,0-1 16,-1 0-16,-41-21 0,-43 43 15,21-22-15,22-21 0,-1 1 16,1-1-16,-1 0 0,1-21 0,21 0 16,-1 0-16,1 0 0,-22 0 15,22 0-15,21-21 16,0 0-16,21-1 0,0 1 16,0 0-16,0 0 0,0 0 15,0 0-15,21-1 16,42-20-16,-20 21 0,-1 0 15,0 0-15</inkml:trace>
  <inkml:trace contextRef="#ctx0" brushRef="#br0" timeOffset="23116.3">2476 9589 0,'0'0'0,"22"0"0</inkml:trace>
  <inkml:trace contextRef="#ctx0" brushRef="#br0" timeOffset="23564.2">3958 9123 0,'0'0'0,"0"-42"0,0 20 16,0-20-16,0 21 0,0 0 0,-21 21 15,21 21 1,0 0-16,-21 21 0,21 1 15,-21-1-15,-1 64 0,22-64 16,-21 22-16,21-1 0,0 22 16,-21-22-16,0 64 0,0-63 15,21-1-15,-21 1 0,21-22 16,-22 1-16,1 41 16,21-63-16,0 1 0,0 20 15,0-63 16,0 0-31,0-1 0</inkml:trace>
  <inkml:trace contextRef="#ctx0" brushRef="#br0" timeOffset="23884.89">3619 9652 0,'0'0'0,"0"-63"0,0-1 16,0 22-16,0-22 0,0 1 0,0 20 16,0-62-16,22 41 15,-1 1-15,21 20 0,0 1 0,1 0 16,63-43-16,-43 64 15,85-22-15,-84 43 0,-1 0 16,22 22-16,-22-1 16,1 21-16,42 43 0,-85-22 15,0-20-15,-21 20 0,-21 22 16,0-43-16,-22 0 0,1 1 16,0-1-16,-22 0 0,-42 22 15,64-43-15,0 0 0,-1 0 16,1 1-16,0-1 0,-1-21 15,22 0-15,0 0 0,0 0 0,0 0 16,42 0 15,0-21-31,21 21 16,-20 0-16,-1 0 0,0 0 16</inkml:trace>
  <inkml:trace contextRef="#ctx0" brushRef="#br0" timeOffset="26925.13">4741 9821 0,'0'0'16,"43"0"-16,-22 0 0,0 0 0,0 0 15,21-42 1,-42 21-16,0 0 0,0 0 16,0-1-16,0 1 0,0-42 15,0 42-15,-21-22 0,0 22 16,0 0-16,21 0 0,-42-22 15,-1 43-15,22 0 0,-42 0 16,41 0-16,-20 22 16,-43 41-16,64-42 0,-21 22 15,0-1-15,20 21 0,1-20 0,-21 41 16,21-20-16,21-43 16,0 21-16,0 1 0,0-22 0,0 0 15,0 0-15,21 0 0,-21 1 16,21-22-16,21 0 0,-20 0 0,-1 0 15,63 0-15,-62-22 0,20 1 16,0 21-16,1-21 16,-1-21-16,0 21 0,-21-1 15,22-20-15,-22 0 0,0-1 0,0 1 16,0 0-16,1-1 0,-22-41 16,0 63-16,0-22 0,0 1 15,0 21-15,0 0 16,0 42-1,-22 0-15,22 0 16,0 0-16,0 22 0,0-1 0,-21 43 16,21-64-16,0 63 15,0-41-15,0-1 0,0 43 16,0-43 0,21-21-16,22-21 15,-22 0-15,0 0 16,21-21-16,1 0 15,-1 0-15,22-22 0,-22 22 16,43-63-16,-43 41 0,0 1 16,22-64-1,-22 64-15,-21 21 0,22-43 16,-43 22-16,0-1 16,-22 43-16,1 0 0,0 0 15,0 0-15,-85 22 16,85-1-16,21 0 0,0 0 15,0 0-15,0 64 16,0-64-16,0 21 0,21 1 16,0-1-16,0-21 15,1 0-15,-1 1 0,0 20 0,21 0 16,-21-21-16,1 1 16,41-1-16,-21 0 0,-20 0 15,20-21-15,0 0 0,-21 21 0,22-21 16,20 0-16,-20 0 15,-1 0-15,-21 0 0,21-21 0,1 21 16,-22-21-16,21 0 0,-21 21 16,22-21-16,-1-22 0,-21 22 15,0 0-15,22-21 0,-22-1 16,0 1-16,0 0 0,0-85 16,-21 84-16,0-20 15,0 42-15,-21-1 0,-42 1 16,42 21-16,-22 0 0,22 0 15,-21 0-15,-1 0 0,-41 21 16,41 1-16,1 20 0,-21 21 16,41-41-16,-62 105 15,63-106-15,21 21 16,0 0-16,0-20 0,0-1 0,21 42 16,0-42-16,0 1 15,43-1-15,-43-21 0,85 0 16,-64 0-1,-21 0-15,21-21 0,-20-1 0,20 22 16,43-63-16,-64 21 16,0 20-16,0-20 0,0 0 15,0-1-15,1-20 16,-22 21-16,0 20 0,0 1 16,0 0-16,0 0 15,-22 42 1,22 0-16,-21 0 0,21 22 15,0-22-15,-21 21 0,21-21 0,0 22 16,0-22-16,0 21 0,0-21 0,0 1 16,0 20-16,21-21 0,22 0 15,-22 0-15,0-21 0,42 0 16,-41 0-16,20 0 16,0 0-16,1 0 0,-22 0 0,21-21 15,43 0-15,-64-21 0,21 21 16,-21-1-16,1-20 0,-1 21 15,21-64-15,-42 43 0,21 21 16,-21-43-16,0 43 16,0 0-16,0 42 15,-21 0 1,21 22-16,0-22 16,-21 21-16,21-21 0,-21 22 0,21-22 15,-21 21-15,21-21 0,0 43 16,0-43-16,0 0 0,0 0 15,0 0-15,0-42 47,0 0-31,21 0-16,-21 0 0,21-22 16,0 22-16,0-21 0,0 0 0,1-1 15,-1 22-15,0-21 0,0-1 16,0 22-16,22-21 0,-22 21 15,21 21-15,-21 0 16,-21 21 0,21 42-1,-21-20-15,0-22 0,0 64 16,0-43-16,0 21 16,0-41-16,0 20 0,0 0 15,0-21-15,0 1 0,22-22 16,-22 21-16,42-21 15,-21 0-15,0 0 0,0 0 0,22-43 16,-22 22-16,21-21 16,-21 21-16,1 0 0,-1-43 15,0 22-15,0-1 0,0-41 16,-21 41-16,43-20 16,-43 42-16,0 0 0,21-22 15,0 43 1,-21 21-1,0 1-15,0 20 0,0-21 16,0 21-16,0 1 0,0-1 16,0 0-16,0 22 0,0-22 15,21-21-15,0 43 0,0-43 16,43 21 0,-22-20-16,1-22 0,41 0 15,-20 0-15,-22 0 0,0 0 16,22 0-16,-22-22 0,43 1 15,-43 0-15,-21 0 0,22 0 0,-22-22 16,0 22-16,0-21 0,0 21 16,1-22-16,-22 1 0,0 21 0,0-21 15,0 20-15,0 1 0,0 0 16,-22 21-16,1-21 0,0 21 16,0 0-16,21 21 15,-21 0-15,0 0 0,21 22 16,0-22-16,-22 21 0,22-21 0,0 22 15,-21 20-15,21-42 0,0 22 16,0-22-16,0 0 0,0 0 16,43 43-1,-22-64-15,21 21 0,-21-21 16,0 0-16,85 0 16,-85-21-16,43 0 15,-22-1-15,1-20 0,20-21 16,-42 41-16,22-41 0,-22 21 15,0-22-15,0 22 0,21-85 16,-20 84-16,-1-20 0,-21-1 16,0 22-16,21 0 0,-21-64 15,0 64-15,0 20 16,0 1-16,-21 21 16,0 21-1,21 1-15,-22 20 0,1-21 16,21 43-16,-21-22 0,21 0 15,-21 1-15,21-1 16,0 0-16,0 43 0,0-43 16,0 1-16,0-1 0,0 0 0,0 1 15,21-1-15,0-21 0,-21 21 16,21-20-16,1-1 0,20 0 16,-21-21-16,0 0 0,22 0 15,-22 0-15,0 0 0,42 0 16,-41-21-16,20 0 0,0-22 15,-21 22-15,22-42 16,-22 41-16,0-20 0,-21-21 16,0 20-16,0 22 0,0 0 0,0 0 15,0 0-15,0-1 0,-21 22 32,0 0-32,21 22 0,0-1 15,0 0-15,-21 0 0,21 21 16,0-20-16,0-1 0,0 21 0,0-21 15,0 43-15,0-43 16,0 0-16,0 21 0,21-20 16,-21-1-16,21-21 15,0 21-15,21-21 0,-20 0 16,-1 0-16,21 0 16,0-21-16,-20 21 0,-1-21 15,0-1-15,21 1 0,1-42 16,-22 20-16,0 1 0,21-21 15,-21 41-15,1 1 0,-22-21 16,21 42-16,-21 21 31,0 0-31,0 0 0,0 64 16,0-43-16,0-20 16,0 20-16,0-21 0,0 43 15,21-43 1,0-21-16,0 21 0,0-21 15,22 0-15,-1 0 16,64-21 0,-85 0-16,0-1 0,0 1 15,1-21-15,41-43 16,-42 43-16,0 21 0,1-22 16,-22 22-16,21 0 15,-21 42 1,0 22-16,0-22 15,0 0-15,0 0 0,0 21 0,0-20 16,0-1-16,0 0 0,0 21 16,0-21-16,0 1 0,21-22 15,-21 21-15,21-21 16,0 0 0,0-21-16,1-1 0,-22 1 15,42-21-15,-42 21 16,0-64-16</inkml:trace>
  <inkml:trace contextRef="#ctx0" brushRef="#br0" timeOffset="27089.04">10456 9038 0,'0'0'0,"-21"0"0,0-21 0,0 21 16,0 0 46,-1 0-62,1 0 16</inkml:trace>
  <inkml:trace contextRef="#ctx0" brushRef="#br0" timeOffset="27280.27">8784 9250 0,'0'0'0,"-21"0"0,-43 42 32,64-21-32,22-21 0,20 0 0,-21 0 15,21 22-15,1-22 0,20 0 0,-20 0 16,147-22 0,-126 22-16,-22-21 0,64 0 15,-64 0-15</inkml:trace>
  <inkml:trace contextRef="#ctx0" brushRef="#br0" timeOffset="28127">10731 9737 0,'0'0'16,"0"-21"-16,22-1 0,-1 22 15,-21-21-15,21 0 0,0 21 16,0-21-16,22 0 0,-1 21 0,0-21 16,1-1-16,-1 22 0,0 0 15,22 0-15,-22 0 0,0 0 16,1 22-16,-22-1 15,-21 21-15,0 0 0,0-20 16,-21 20-16,-22 0 16,22-21-16,-42 1 0,20-1 15,1 0-15,-127 64 16,126-85-16,1 21 0,-21 21 16,41-42-16,-20 0 15,42 21-15,-21-21 0,42 0 31,0 0-31,0 0 0,1 0 16,-1 0-16,0 0 0,21 0 0,43 21 16,-43 1-16,1-22 15,-1 21-15,21 0 0,-20 0 16,84 43-16,-43 41 16,-84-62-16,0-1 15,0 0-15,0 1 0,0 20 16,-42 22-16,21-22 0,-21-20 15,-1-1-15,1 22 0,-22-22 0,22 0 16,-21 1-16,-1-22 0,22 21 16,-22 0-16,-42 1 0,64-22 15,-21 0-15,-22-21 0,21 0 16,22-21-16,0 0 16,-1 0-16,1-1 0,-43-41 15,64 42-15,0-22 0,0 1 0,21 0 16,0-1-16,0 1 0,0 0 15,0-1-15,21 1 0,21 0 0,1-64 16,-1 64-16,-21-1 0,43-41 16,-22 41-16,43-41 15,-43 41-15,0 1 0,1 0 16</inkml:trace>
  <inkml:trace contextRef="#ctx0" brushRef="#br0" timeOffset="28660">11874 9652 0,'0'0'0,"0"-21"0,22 0 0,-1 0 16,-21-1-16,0 1 0,0 0 16,0 0-16,0 0 0,0 0 15,0-1-15,-21 1 0,-22-21 16,22 42-16,0-21 0,0 21 15,0 0-15,-1 0 0,1 0 16,0 21-16,-21-21 0,21 21 0,-1 21 16,1-20-16,-21 20 0,0 21 15,42-20-15,0-1 0,0 22 16,0-22-16,0-21 16,21 21-16,0-42 0,0 22 15,0-22-15,0 0 0,22 0 16,-1 0-16,0-22 0,-20 22 15,41-42-15,-42 21 16,22-21-16,-1-22 0,-21 43 16,0-21-16,22-22 0,-43 43 15,21-21-15,-21 20 16,0 1-16,-21 21 16,-1 0-1,1 21-15,21 1 16,-21-1-16,21 0 0,-21 0 0,21 21 15,0-20-15,0-1 0,0 42 16,0-42-16,21 22 0,0-22 16,-21 0-16,21-21 0,1 21 0,20 0 15,-21-21-15,0 0 16,0 0-16,1 0 0,-1 0 16,42-42-16,-42 21 0,1-21 15,-1 20-15,21-20 0</inkml:trace>
  <inkml:trace contextRef="#ctx0" brushRef="#br0" timeOffset="28943.64">12679 8954 0,'0'0'0,"0"-43"0,0 1 15,0 0-15,0-22 16,0 43-16,-21 21 16,-1 0-16,1 21 0,0 0 15,21 22-15,-21-1 0,0 0 0,0 1 16,-1 20-16,1 1 0,-21 41 15,21-41-15,0 84 16,21-106-16,0 1 0,0-1 16,0 0-16,0 1 0,0-1 15,0 0-15,0-20 0,0 20 16,21-42 0,0 0-16,21 0 15,-21-21-15,1 0 16,-1-1-16,0 1 0,21-21 0,-21 21 15,22-22-15</inkml:trace>
  <inkml:trace contextRef="#ctx0" brushRef="#br0" timeOffset="29192.68">12975 9335 0,'0'0'0,"21"0"0,0 0 16,-21-22-16,22 22 16,-44 0-1,1 22 1,21-1-16,-21 0 0,0 0 15,0 0-15,0 0 0,-1 1 0,-20 41 16,21-42-16,21 0 16,0 1-16,0-1 0,-21 21 0,21-21 15,0 0-15,0 1 0,0-1 16,21-21 0,0 0-16,0 0 0,0 0 15,22 0-15,-22 0 0,21-21 16,1 21-16,-22-22 15,21 1-15,43-21 0</inkml:trace>
  <inkml:trace contextRef="#ctx0" brushRef="#br0" timeOffset="29876.07">13525 9398 0,'0'0'0,"0"-21"16,-21 21 0,0 0-16,0 0 15,0 0-15,0 0 0,-43 21 16,43-21-16,21 21 0,-21-21 15,0 21-15,21 1 0,-22-1 16,22 0-16,0 0 0,0 0 16,22-21-1,-1 0-15,0 0 16,0 0-16,0 0 16,0-21-16,-21 0 15,0 0-15,22 0 0,-1-1 16,-21 1-16,21 0 0,-21-21 15,21 21-15,0-1 0,0 1 0,1 0 16,-1 21-16,0-21 0,21 0 16,-21 21-16,43 0 0,-43 0 15,0 0-15,22 0 16,-22 21-16,-21 0 0,21 0 0,-21 0 16,21 1-16,-21 62 15,0-63-15,0 22 16,0-1-16,0-21 0,0 22 0,0-22 15,0 21-15,0-21 0,0 0 0,-21 22 16,0-22-16,0-21 16,-1 0-16,1 0 15,0 0-15,21-21 16,0 0-16,0-1 0,0 1 16,0-21-16,0 21 0,0-22 15,42-20-15,1 21 0,-22-1 16,64-20-16,-43 42 0,21-22 15,43 1-15,-42 21 16,-1 0-16,-20 21 0,-1 0 16,0 0-16,22 21 0,-43 0 15,-21 0-15,0 43 16,0-43-16,0 21 0,-21 0 0,0-20 16,-1 20-16,-62 64 15,63-85-15,-1 21 16,1-21-16,0 1 0,0-22 0,-21 21 15,42 0-15,-22-21 16,22-21 0,0 0-16,0-1 0,0 1 0,-21 0 15,21-21-15,0-1 0</inkml:trace>
  <inkml:trace contextRef="#ctx0" brushRef="#br0" timeOffset="30080.03">13779 8657 0,'0'0'0,"-21"-21"0,0 21 16,0-21-1,21 0 1,-21 21 62,-22 0-78</inkml:trace>
  <inkml:trace contextRef="#ctx0" brushRef="#br0" timeOffset="30288.36">12573 8954 0,'0'21'0,"0"-42"0,0 63 15,21-42 1,0 21-16,0-21 0,1 0 0,-1 0 16,21 0-16,-21 0 15,22 0-15,-22 0 0,21 0 0,-21 0 16,22 0-16,-1 0 16,-21 0-16,-21-21 0,0 0 15,-21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14:48:29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2709 0,'21'-21'15,"0"21"1,-21-21-16,22 21 15,-1-21-15</inkml:trace>
  <inkml:trace contextRef="#ctx0" brushRef="#br0" timeOffset="1388.3">1355 868 0,'-22'-21'0,"22"0"0,0-1 16,0 1-16,-21 0 15,21 0-15,0 0 16,0-22-16,0 22 16,0 0-16,0 0 15,0 42 17,0 0-32,0 0 15,21 1-15,1 62 0,-22-20 16,0 63-1,0-64-15,0 1 0,0-1 16,0 1-16,0 126 16,0-126-16,0-1 0,0 1 15,0-22-15,0 64 16,0-64-16,-22-21 0,22 22 0,0-22 16,-21-21-16,21 21 0,-21 0 15,0-21 1,0 0-16,0-63 15,-1 20-15,1 1 16,21-21-16,0 20 0,0-20 0</inkml:trace>
  <inkml:trace contextRef="#ctx0" brushRef="#br0" timeOffset="1808.26">1101 910 0,'0'0'0,"-22"-21"0,1 0 15,21-21-15,-21 20 0,0 1 16,0 0-16,21 0 0,0 0 16,0 0-16,0-1 15,0 1-15,21-42 16,21 42-16,1-1 0,20 1 16,1 0-16,-1 21 0,106-42 15,-105 42-15,21 0 16,-22 0-16,22 0 0,-43 0 0,64 63 15,-64-42-15,-21 22 16,1 41-16,-22-41 16,-22 84-16,-20-85 0,21 22 15,-21-22-15,-22 21 0,22-20 16,-64 20-16,64-20 16,-1-22-16,1 0 0,21-21 15,0 21-15,-22-21 0,43-21 47,0 0-31,21 21-16,1-21 15,-1 21-15,-21-22 16,21 22-16</inkml:trace>
  <inkml:trace contextRef="#ctx0" brushRef="#br0" timeOffset="2460.04">2476 1693 0,'0'0'0,"22"0"0,-1 0 15,0 0-15,0-21 0,0 0 16,22 0-16,-22 0 15,0-22 1,0 22-16,-21 0 0,21-42 0,-21 41 16,0 1-16,0-21 15,-42-22 1,21 43-16,0 0 0,-43 21 16,22 0-16,21 0 0,-64 0 15,21 0-15,-20 21 16,41 0-16,1 22 0,-21-1 15,41 0-15,-41 22 16,42-22-16,21 1 0,0-1 16,-21 0-16,21 1 0,0-1 15,0 21-15,0-20 16,0-22-16,0 0 16,0 0-16,42-21 0,-21 0 15,0-21-15,0 0 0,1 0 16,20 0-16,-21-1 15,0-20-15,0 21 0,43-64 16,-43 43-16,0 0 0,0-1 16,-21 22-16,22-21 0,-1-1 15,-21 22-15,0 0 0,0 0 16,0 42 15,0 0-31,0 0 0,0 1 16,0-1-16,0 63 15,0-41-15,0 20 16,0-42-16,0 1 16,21 20-16,-21-21 0,21 21 15,-21-20 1,21-22-16,0 0 0,22-22 16,-22 1-1,0 0-15</inkml:trace>
  <inkml:trace contextRef="#ctx0" brushRef="#br0" timeOffset="2928.66">2688 1545 0,'0'0'0,"0"-21"0,0 0 16,0 0-16,0 0 16,0-1-16,0 1 15,0 0-15,0 0 16,21 0-16,0 21 0,1-21 0,-1-1 15,0 22-15,0 0 0,0-21 16,22 21-16,-22 0 16,0 0-16,0 0 0,0 21 0,43 22 15,-43-22 1,21 21-16,-42-21 0,21 64 16,-21-43-1,0-20-15,0 20 0,0-21 16,0 21-16,-21 1 15,21-22-15,-21 0 16,0-21-16,21-21 16,0 0-1,0-22-15,0 22 0,0 0 16,0-21-16,0 21 0,0-22 0,42-20 16,-21 42-16,-21-22 15,22 22-15,-1 0 0,42-43 16,-42 43-16,22 0 15,-22 21-15,21-21 16,-21 21 0,1 0-16,-1 0 15,0 0-15,0 21 16,0 0-16</inkml:trace>
  <inkml:trace contextRef="#ctx0" brushRef="#br0" timeOffset="5472.35">3937 1588 0,'0'0'0,"21"0"0,0 0 0,0 0 15,1-22-15,-1 1 16,0 21-16,0-21 0,0 0 0,-21 0 16,21 0-16,-21-1 0,22-20 15,-22 21-15,0 0 0,0 0 0,0-43 16,-22 43-16,1-21 15,0 20-15,0 1 0,-21 0 0,-1 0 16,22 21-16,-21 0 16,-22 0-16,43 0 0,-21 21 15,-22 21-15,43-20 16,-21 20-16,-1 21 0,-20 43 16,63-63-1,0 41-15,0-63 16,0 85-16,0-85 15,21 1-15,-21-1 0,21 0 16,0 0-16,22-21 16,-1 0-16,-21 0 0,22-21 15,-1 0-15,21-22 16,-41 22-16,-1-21 0,42-22 16,-42 43-16,22-85 15,-22 64-15,0-21 16,-21 20-16,0 22 0,0-21 15,0 21-15,0-1 16,0 44 0,0-1-1,0 0-15,0 0 0,0 21 16,0-20-16,0 20 0,0 43 16,0-64-16,0 21 15,0 22 1,21-1-16,0-63 15,1 0-15,-1 0 16,0 0-16,42 0 16,-41-21-16,-1 0 0,42-22 15,-42 22-15,22-42 16,-22 42-16,0-22 0,21-20 16,-42 20-16,0 22 0,22-42 15,-1 42-15,-21-1 16,0 1-16,0 42 15,0 1 1,0-1-16,0 0 0,0 64 16,0-64-16,0 0 15,0 21-15,0-21 0,-21 64 16,-1-43-16,22-20 16,0-1-16,0 0 0,0 0 15,0 21-15,-21-42 16,21-21-1,-21 21 1,21-21-16,0-21 0,0 21 16,0-1-16,0-20 0,21-21 15,0 41-15,-21-20 0,22 21 16,-1-21-16,63-43 16,-62 64-16,-1 0 0,21-1 15,-21 22-15,0 0 0,43 0 16,-43 22-16,0-22 15,-21 21-15,21 0 0,-21 21 0,22 1 16,-22-1-16,0-21 0,0 0 16,0 22-16,0-22 15,0 21-15,0-21 0,0 0 16,0 1-16,0-1 0,0 0 16,21-21 15,0 0-31,0-21 0,-21 0 15,21-1-15,0-20 0,1 21 16,-22 0-16,21-22 0,0 22 16,0-21-16,43-64 15,-43 85-15,0-21 0,0 20 16,0 1-16,0 21 0,1-21 16,-1 21-16,0 0 15,-21 21-15,0 0 0,0 1 16,0-1-16,0 21 0,0 22 15,0-43-15,0 21 0,0 0 16,0-20-16,0 20 0,0-21 16,0 21-16,21-20 0,0 20 0,22 0 15,-22-21-15,0 1 16,42-1-16,-20-21 0,-22 0 16,64 0-16,-43 0 15,0-21-15,1-1 0,-1 1 16,0 0-16,22-42 0,-22 20 15,-21 1-15,22-22 16,-22 22-16,0 21 0,-21-43 16,0 43-16,0-21 15,0 21-15,0 0 0,-21 21 16,0 0 0,-1 0-16,1 21 0,0 0 15,21 0-15,-21 0 0,0 22 16,21-22-16,-21 0 0,21 85 15,0-85-15,0 42 16,0-41-16,0 20 0,0 0 16,21-21-16,-21 1 15,42-1-15,-21-21 0,0 21 16,43-21-16,-22 0 0,64-21 16,-64 0-1,-20-1-15,62-41 0,-63 42 16,43-64-1,-22 43-15,-21-1 0,1-20 0,-1 21 0,0-22 16,0 1-16,0-1 0,0 1 16,-21-1-16,0-42 15,0 64-15,0 0 0,0-22 16,0 43-16,0 0 0,0 0 16,0 42 15,0 21-31,0-21 0,0 22 15,0-1-15,0 21 0,0 43 16,0-63-16,-21-1 0,0 64 16,21-64-16,-21 22 0,21-22 15,-21 0-15,21 1 0,0-1 16,0 21-16,0-20 0,0 20 16,21-42-1,0 1-15,21-1 0,-20 0 16,62-21-1,-63 0-15,22 0 0,20-42 16,-20 20-16,20-41 16,-21 42-16,-20-22 0,41-20 15,-42 21-15,22-22 16,-22 22-16,0-1 0,0 1 16,-21 21-16,0 0 0,0 0 15,-21 21 1,0 0-16,21 21 15,-21 0-15,-1 0 0,1 43 16,21-43-16,-42 63 16,42-62-16,0 20 15,0-21-15,0 0 0,0 0 16,0 22-16,0-22 0,21 0 16,0 0-16,0-21 15,1 0-15,20 0 0,-21 0 16,0 0-16,0-21 0,22 21 15,-22-21-15,42-21 0,-41 20 16,20-20-16,-21 21 0,0 0 16,0-22-16,1 22 0,-1 0 15,-21 0-15,0 0 0,0-22 16,0 22-16,-21 21 16,-1 0-16,1 0 0,0 0 15,0 0-15,-21 64 16,42-1-1,0-42-15,0 1 16,0-1-16,0 0 0,42 42 16,-21-63-16,-21 22 0,42 20 15,-42-21-15,43 21 16,-22-42-16,0 0 16,21 0-16,-20 0 15,62 0-15,-41 0 16,-1-21-16,43-21 15,-43 21-15,64-64 16,-85 64-16,0-21 0,21-22 16,-42 43-16,22-43 15,-22 43-15,0 0 0,0 0 16,0 42 0,-22 0-1,22 0-15,0 1 0,-21-1 0,0 0 16,21 21-16,-21-21 0,21 43 15,0-43-15,0 0 0,0 0 16,0 1-16,0-1 16,0 21-16,21-21 0,0-21 15,22 0-15,-22 0 16,0 0-16,0 0 0,0-21 16,0 0-16,1 21 0,-1-21 0,0 0 15,21-22-15,-42 1 16,21 21-16</inkml:trace>
  <inkml:trace contextRef="#ctx0" brushRef="#br0" timeOffset="5687.47">8107 910 0,'0'0'0,"0"-21"0,-21 21 16,-1 0-16,1 0 78,0-21-78,0 21 16</inkml:trace>
  <inkml:trace contextRef="#ctx0" brushRef="#br0" timeOffset="5899.32">6329 1122 0,'-21'0'0,"42"0"0,-42 21 16,42-21-1,0 0-15,0 0 16,21 0-16,1 0 0,-1 0 0,43-21 15,-43 0-15,0 21 0,1-21 16,-1 21-16,-21-22 16,22 1-16</inkml:trace>
  <inkml:trace contextRef="#ctx0" brushRef="#br0" timeOffset="6914.17">8424 1312 0,'-21'0'15,"21"-21"32,21 21-31,22-21-16,-22 21 0,0-21 15,64 21-15,-64 0 16,63 0-16,-62 0 0,20 21 16,43 21-16,-85-20 15,0 20-15,0 0 16,0-21-16,-43 43 0,1-43 15,21 21-15,-22-20 16,1 20-16,0-21 0,-43 43 16,64-43-16,-21-21 0,20 21 15,22 0-15,-21-21 0,0 0 16,21-21 0,0 0-16,0 0 15,21 21-15,0-22 0,22 22 16,-1-21-16,-21 21 0,22 0 15,-1 0-15,-21 0 0,85 0 16,-64 21-16,1 1 0,62 20 16,-62-21-16,-1 0 0,43 85 15,-64-64 1,-21 1-16,0 20 0,0-20 0,-64 168 31,43-168-31,-21 20 0,0 1 16,-170 147-1,148-168-15,1-1 0,21-21 0,-22 21 16,1-20-16,-43-1 16,63-21-16,-20 0 0,-43 0 15,43 0-15,20-21 0,-63-43 16,64 43-16,-64-85 16,85 64-16,-21-22 0,-1-42 15,22 64-15,21-21 0,0-22 16,0 43-16,0 20 0,43-41 15,-22 42-15,42-43 16,-42 43-16,22-21 0,41-22 16,-41 43-16,-1-21 0</inkml:trace>
  <inkml:trace contextRef="#ctx0" brushRef="#br0" timeOffset="8913.87">9567 1228 0,'0'0'15,"0"-21"-15,0-1 0,0-20 16,0 21-16,-21-21 0,0-1 16,0 22-16,-22-21 15,22 21-15,0 21 16,0-22-16,0 22 0,-22 0 15,1 22-15,21-1 0,-43 42 16,43-42-16,-42 64 16,42-43-16,-1 1 0,1-1 15,-21 43-15,42-43 0,0 22 16,0-43 0,0 21-16,21-21 0,0 0 15,22 1-15,-22-22 16,0 0-16,42 0 0,-41 0 15,41-43-15,-42 22 16,22 0-16,41-64 16,-63 43-16,22-43 15,-22 43-15,-21 0 0,21-64 16,0 85-16,-21-64 16,0 64-16,0 0 0,0 42 31,0 0-31,-21 21 0,0 22 15,0-22-15,21 0 0,0 22 16,-21 42 0,21-64-16,0-21 15,0 0-15,0 1 0,21-1 16,0 21-16,0-42 0,0 0 16,0 0-16,22 0 0,-22 0 15,42-21-15,-20 21 16,-1-42-16,22-1 0,-22 1 15,21-43-15,-20 22 16,-22 20-16,21-84 0,-21 64 16,1-22-16,-1-21 15,-21 43-15,0 21 0,0-1 16,0 22-16,0 0 0,0-21 16,0 20-16,0 44 15,0-1 1,-21 21-16,-1 0 0,1 1 15,0 20-15,21-20 0,-21 20 0,0 1 16,21-1-16,0 1 0,-21-1 16,-1 43-16,22-64 0,0 1 15,0-1-15,0-21 0,0 21 0,0-20 16,0-1-16,22 0 0,-22 0 16,42-21-16,-21 0 15,0 0-15,0 0 0,1 0 16,-1 0-16,85-63 15,-64 41-15,0 1 0,22-63 16,-22 62-16,22-62 16,-22 41-16,21-62 15,-63 83-15,0 1 16,0 0-16,0 42 16,0 0-1,0 1-15,-21-1 0,0 0 0,0 42 16,21-20-16,-21-1 15,21-21-15,0 22 0,-21 41 16,21-63-16,0 1 0,0-1 16,21 0-16,21 21 15,-21-42-15,22 0 16,-1 0-16,0 0 16,22 0-16,-43-21 0,21 0 15,43-21-15,-43 20 0,1-20 16,41-21-1,-41 41-15,-22-20 0,21 0 16,-21 21-16,0-22 16,-42 64 15,0-21-31,0 22 0,0-1 0,0 21 16,21-21-16,-22 0 0,1 1 15,0 20-15,21-21 0,-21 21 16,21-20-16,0-1 0,0 0 15,0 0-15,21-21 0,0 0 16,0 0-16,1 0 0,20 0 16,21 0-16,-41 0 0,20 0 15,-21-21-15,21 0 0,-20 0 16,41-22-16,-42 1 0,43-64 16,-64 64-1,21-1-15,-21 1 0,0 0 16,-21-64-16,-22 85 15,22 0-15,0 21 16,-21 0-16,-64 0 16,64 21-16,-1 0 15,1 21-15,21-21 0,-64 85 16,85-63-16,0-1 0,0 0 16,0-21-16,0 22 0,42-1 15,-20 0-15,20-20 0,-21-1 16,21 0-16,149 0 15,-149-21-15,1 0 0,-1 0 16,0 0-16,1-21 0,41-21 16,-41 20-16,-22 1 15,42-42-15,-20 20 16,20-41-16,-42 41 16,0-20-16,-21 42 15,-21 42 1,0 0-1,0 0-15,21 0 0,-21 1 16,21-1-16,-21 21 0,21-21 16,0 22-16,-22-22 0,1 63 15,21-62-15,-21-1 0,21 0 16,0 0-16,0 0 0,0 22 16,0-22-16,0-42 31,0-1-16,0 1-15,21 0 0,0 0 16,1-21-16,-1 20 0,0-20 0,64-85 16,-64 85-16,63-64 15,-41 64-15,63-64 16,-64 63 0,-21 43-16,21-21 0,-20 21 0,62 43 15,-63-22 1,1 21-16,-22 0 0,0 1 15,0 105-15,0-106 16,0 1-16,0-22 16,0 21-16,0 0 0,0 22 15,0-22-15,0-21 0,21 1 16,0-22-16,0 0 16,0 0-16,0 0 0,1 0 0,-1-22 15,0 1-15,0 0 0,21 0 16,-20 0-16,-1 0 0,0-1 0,21 1 15,-42-21-15,21 21 0,1-22 16,-22 1-16,0 21 16,0-43-16,0 43 0,-22-21 0,1 21 15</inkml:trace>
  <inkml:trace contextRef="#ctx0" brushRef="#br0" timeOffset="9291.67">11007 487 0,'0'0'0,"-22"0"0,-20 21 16,21 0-16,21 0 15,21-21 17,0 0-32,0 0 0,1 0 15,-1 0-15,0 0 0,0-21 16,-21 0 0,0 0-1,-21 21-15,21-21 0,-21 21 16,0 0-16,-1 0 15,1 0-15,0 0 0,0 0 16,0 21-16,0 0 0,-1 0 16,1 0-16,0 1 15,0-22-15</inkml:trace>
  <inkml:trace contextRef="#ctx0" brushRef="#br0" timeOffset="9524.01">9906 889 0,'0'0'16,"0"21"-16,21-21 16,0 0-16,0 0 0,1 0 15,20 0-15,-21 21 0,21-21 16,43 0-16,-64 0 15,22 0-15,-22 0 0,0 0 16,0 0 0</inkml:trace>
  <inkml:trace contextRef="#ctx0" brushRef="#br0" timeOffset="10564.1">952 2371 0,'0'0'16,"-21"0"-16,21-21 0,-42 21 16,21 0-1,42 0 32,0 0-31,0 0-16,0 0 0,22 0 15,-1 0-15,0 0 0,22 0 0,21 0 16,-1 0-16,1 21 0,21-21 16,-22 0-16,22 0 0,212 0 15,-191 0-15,21 0 16,0 0-16,0 0 0,22 0 0,147 0 16,-126 0-1,-22 0-15,233 0 0,-190 0 0,-1-21 16,22 21-16,0 0 15,0 0-15,0-22 0,0 22 0,-1 0 16,22 0-16,233 0 16,-233-21-16,0 21 0,254 0 15,-254 0-15,0-21 0,275 21 16,-275 0-16,254 0 16,-254 0-16,-21 0 0,487-21 15,-487 0-15,-22 21 16,22 0-16,-42 0 0,423 0 15,-424 0-15,-21 0 0,-20 0 16,-1 0-16,0 0 0,106 0 16,-148 0-16,0 0 0,42 0 15,-85 0-15,-20 0 16,-1 0-16,-21 0 0,0 0 16,0 0-16,1 0 0,-22-21 62,-22 21-46,1 0-16,0 0 0,-21 0 15,21 0-15,-43 0 0,22 0 16,-22 0-16,1 0 0</inkml:trace>
  <inkml:trace contextRef="#ctx0" brushRef="#br0" timeOffset="11612.67">1291 2519 0,'0'0'15,"-21"0"-15,0 0 32,21 21 14,21-21-30,-21 21-16,21 0 0,0-21 0,0 0 16,1 0-16,-1 0 0,21 0 15,-21 0-15,22 0 0,-1 0 16,21 0-16,-20 0 0,20 22 0,-20-22 16,20 0-16,1 0 0,-1 0 15,64 0-15,-42 0 16,-1 0-16,22 0 0,0 0 15,0 0-15,21 0 0,0 0 0,0 0 16,0 0-16,21 0 0,21 0 16,1 0-16,-1 0 0,22 0 15,-1 0-15,1 0 0,20-22 0,1 22 16,21 0-16,-22 0 0,234 0 16,-212-21-16,-22 21 0,22 0 15,0 0-15,0 0 0,0 0 0,0-21 16,21 21-16,-22 0 0,234 0 15,-233 0-15,0 0 0,0 0 16,-22 0-16,1-21 0,0 21 16,169 0-16,-191 0 0,128-21 15,-170 21-15,-21 0 16,148-21-16,-148 21 0,0-22 16,-21 22-16,0 0 0,-1-21 15,149 0-15,-190 21 16,-22-21-16,1 21 0,-1 0 15,0 0-15,-42-21 16,0 0 15,-21 21-31,0 0 0,0 0 16,0 0 0,-1-22-16,1 22 0,0 0 15,0 0-15,0 0 16,0-21-16</inkml:trace>
  <inkml:trace contextRef="#ctx0" brushRef="#br0" timeOffset="11762.12">12023 2413 0,'0'0'0,"0"21"16,42 0-1,-21-21-15,-21 22 0,21-22 16,-21 21-16,21-21 15,1 21 1,-22 0-16</inkml:trace>
  <inkml:trace contextRef="#ctx0" brushRef="#br0" timeOffset="29144.91">1630 3598 0,'0'-21'0,"-21"21"16,21-21-16,0 0 16,0 0-1,0 42 17,0 0-32,0 0 0,0 0 15,0 22-15,0-22 0,0 64 16,0-43-16,0 43 15,0-43-15,0 106 16,0-106-16,0 43 16,21-64-16,-21 0 0,21 1 15,0-1-15,-21 0 0,64-21 16,-43 0-16,42-21 16,-42 0-16,1-1 15,62-83-15,-41-22 16,-1 0-1,-21 63 1,-21-21-16,0 64 0,0-21 16,0-22-16,0 43 15,21-21 1,-21 21-16,0 42 47,0 0-47,0 0 15,0 0-15,0 1 16,0-1-16,21 0 16</inkml:trace>
  <inkml:trace contextRef="#ctx0" brushRef="#br0" timeOffset="29610.78">2498 3789 0,'0'0'0,"21"0"0,0-21 16,0 0-16,0 21 16,0-22-16,1 1 0,-22 0 15,0 0 1,-22 21 0,1 0-16,0 0 15,-21 0-15,21 21 0,-22 0 0,22-21 16,0 21-16,0 1 0,0-1 15,-1-21-15,22 21 0,0 42 16,0-41 0,22-1-16,-1-21 0,42 21 15,-20 0-15,-1 21 16,0-42-16,-21 22 0,1-1 16,-1 0-16,-21 0 15,0 0-15,0 0 16,-21 1-16,-1-22 0,-20 21 15,-85-21-15,106 21 16,-21-21-16,-1 0 0,1 0 16,-43 0-1,64 0-15,0 0 16,21-21-16,21 0 16,0 21-16,0-22 15,1 1-15,-1 21 0,42-21 16,-20 0-16,-1 0 15</inkml:trace>
  <inkml:trace contextRef="#ctx0" brushRef="#br0" timeOffset="29985.59">2836 3958 0,'21'0'16,"1"-21"-16,-1 21 0,0 0 15,0-21-15,0 21 0,0-21 16,1 21-16,-1-21 0,-21-1 16,21 22-16,21-42 0,-21 42 15,-21-21-15,0 0 16,0 0 0,-21 21-1,0 0-15,0 0 0,0 21 0,0-21 16,-1 21-16,1 0 0,0-21 15,0 21-15,0 0 0,-43 64 16,64-64-16,0 22 16,0-22-16,0 0 0,0 42 15,0-41-15,0-1 0,0 0 16,21 0-16,1-21 16,-1 0-16,0 0 0,21 0 15,-21 0-15,1 0 0,20 0 16,21-21-16,-20 0 0,-1 0 15</inkml:trace>
  <inkml:trace contextRef="#ctx0" brushRef="#br0" timeOffset="30577.11">3831 3789 0,'0'0'0,"0"-21"15,0 0-15,0-1 16,0 1-16,-21 21 0,-21-21 15,20 21-15,1-21 0,-21 21 16,21 0-16,-22 0 0,22 0 16,0 0-16,0 21 0,-43 0 15,43 0-15,0 1 0,-21-1 16,21 21-16,-1-21 0,1 43 16,21-43-16,-21 21 0,21 22 15,0-22-15,0 0 16,0 1-16,0-22 15,21 0-15,0 0 0,1-21 16,-1 0-16,21 21 0,-21-21 16,0 0-16,43 0 0,-43-21 15,85-42 1,-85 42-16,21-22 0,1-20 16,-1 20-16,22-41 15,-43 20-15,0 22 0,21-43 16,-21 22-16,-21 20 0,0-41 15,0 63-15,0-43 16,0 22-16,0 21 0,0-1 16,0 44-1,0 20 1,0-21-16,0 21 16,0 1-16,0-1 0,0 0 0,0 1 15,0-1-15,-21 0 0,21 1 16,0 20-16,0-20 0,0-1 15,0-21-15,0 21 16,0 43-16,21-64 0,-21 0 16,43-21-16,-22 0 15,0 0-15,0 0 16,0 0-16,1-21 16,-1 0-16,21-21 15</inkml:trace>
  <inkml:trace contextRef="#ctx0" brushRef="#br0" timeOffset="30943.68">5482 3387 0,'0'-21'15,"0"42"-15,0-64 0,0 22 0,0 0 16,0 42 15,0 0-15,-21 22-16,21-22 0,0 42 16,0-20-16,0-1 0,-21-21 15,21 22-15,-21-1 0,21 21 16,0-20-16,-22-22 0,1 42 15,21-41-15,-21 20 16,21-21-16,0 21 16,21-42 15,-21-21-31,21 0 16,-21 0-16</inkml:trace>
  <inkml:trace contextRef="#ctx0" brushRef="#br0" timeOffset="31477.34">5207 3725 0,'0'0'0,"-21"0"15,42 0 17,0 0-32,0 0 0,22 0 15,-1 0-15,21-21 16,-20 21-16,-22-21 0,64 0 15,-43 0-15,-21 21 0,21-21 16,22-1-16,-43 1 0,21 21 16,-42-21-16,0 42 31,-21 0-15,21 1-16,-21-1 0,-21 42 15,21-20-15,-1-22 16,22 0-16,0 0 0,0 0 15,0 22-15,0-1 16,0-21-16,0 0 0,22 0 16,-1-21-16,0 0 15,0 0-15,85 0 16,-64 0-16,-21 0 0,22-21 16,-1 21-16,-21-21 0,85-42 15,-85 41-15,-21 1 0,21-42 16,-21 42-16,0-1 15,0-20-15,0 21 0,0-21 0,0 20 0,-21 1 16,0 0-16,0 21 0,0 0 16,0-21-16,-1 21 0,-20 0 15,21 21-15,-21-21 0,-1 42 16,22-42-16,0 22 16,-21-1-16,20 0 0,1-21 15,0 21-15</inkml:trace>
  <inkml:trace contextRef="#ctx0" brushRef="#br0" timeOffset="32235.84">7260 3789 0,'0'-21'46,"-21"21"-46,21-21 0,-21-1 16,21 1-16,0 0 16,0 0-1,21 0-15,0 0 0,0 21 16,0-22-16,1 22 0,-1 0 16,21-21-16,0 21 0,64 0 15,-63 0 1,-22 0-16,21 21 0,0 1 0,43 41 15,-43-42 1,-20 0-16,-22 22 0,0-22 16,0 106-1,0-106-15,-22 0 0,1 0 0,0 1 16,-42 41 0,41-63-16,1 0 15,0 0-15,21-21 0,-21 0 16,21 0-16,0-22 0,0 22 15,0 0-15,0-21 0,42-1 16,-21 1-16,1 21 0,20-43 16,-21 43-16,0 0 0,22 0 15,-22 0-15,85-22 16,-85 22-16,0 21 0,21 0 16,-21 0-16,1 0 0,20 0 15,-21 0-15,21 0 16</inkml:trace>
  <inkml:trace contextRef="#ctx0" brushRef="#br0" timeOffset="33224.82">8340 3556 0,'0'21'62,"0"0"-62,0 1 0,0-1 16,0 0-16,0 0 0,0 21 15,0-20-15,0-1 0,0 0 16,0 0-16,0 0 0,0 43 16,0-43-16,0 0 15,0 0-15,21-21 16,21 0-16,-21 0 15,0 0-15,1 0 0,-1 0 16,-21-21-16,21 21 0,0-21 16,0 0-16,22 0 0,-22-1 0,0 1 15,21-42 1,-21 42-16,-21-1 0,43-41 16,-22 42-16,-21 0 0,0-22 15,0 22-15,21 0 16,-21 42 15,0 0-31,-21 0 0,21 1 0,-21 20 16,21-21-16,-21 43 15,-1-43-15,22 0 0,-21 21 16,21 1-16,0-22 0,0 21 16,0-21-1,21 0-15,1-21 0,-1 0 16,85 22-16,-64-22 15,43 0-15,-43-22 16,0 1-16,64-21 16,-21-22-16,-64 22 15,-21 21-15,21 0 0,-21 0 16,21-43 0,0 43-16,-21 0 0,-21 42 46,21 0-46,-21 0 0,21 0 16,-21 1-16,21-1 0,0 0 0,0 0 16,-21 0-16,0 22 15,21-22-15,0 0 16,0 0-16,0 0 0,-22 0 16,22-42 15,0 0-16,22 0-15,-22 0 0,0 0 16,0-1-16,21-20 0,0 21 0,0 0 16,-21-22-16,21 1 0,22 21 15,-22-21-15,42-1 16,-20 22-16,-22 0 0,21 0 16,0 21-16,1 0 0,20 0 15,-42 0-15,22 21 0,-22 21 16,0-21-16,-21 22 0,0-22 15,0 21-15,0-21 0,0 85 16,0-85-16,-21 1 0,21-1 16,0 0-16,0 0 0,-21 21 15,0-42-15,21 22 16,0-44 15,0 1-31,0 0 0,21 0 16,0 0-16</inkml:trace>
  <inkml:trace contextRef="#ctx0" brushRef="#br0" timeOffset="33560.06">10880 3239 0,'0'0'15,"0"-22"-15,0 1 0,0 0 0,0 0 16,-22 42 0,1 0-1,21 22 1,0-1-16,0 0 0,0 1 0,-42 84 16,21-85-1,21 21-15,-21-20 0,-22 41 16,43-41-16,0-22 15,0 0-15,0 0 16,0 0-16,-21-21 0,42 0 31,0 0-31,-21-21 16,22 0-16,20 0 0,-21 0 0</inkml:trace>
  <inkml:trace contextRef="#ctx0" brushRef="#br0" timeOffset="34300.53">11218 3112 0,'0'-22'0,"0"44"0,0-65 16,0 22-16,0 42 31,0 0-31,0 1 0,0-1 16,0 21-16,-21 0 0,21 1 0,0 41 15,-21-41-15,21-1 16,-21 43-16,21-43 15,-21-21-15,-1 43 0,22-22 16,-21 0 0,21-20-16,0 20 0,0-21 15,0-42 17,0 0-32,0 0 15,0-1-15,0 1 0,21 0 16,1 0-16,-1-21 0,21-22 15,-21 22-15,0 21 0,43-43 16,-43 43-16,21 0 16,-42 0-16,64 21 15,-64 21-15,21 0 16,-21 0-16,21 0 0,-21 64 16,0-64-16,0 0 15,0 22-15,0-22 0,21 42 16,-21-42-16,22 1 15,-22-1-15,21-21 0,0 21 16,0-21-16,0 0 0,0 0 16,43 0-16,-43 0 0,0 0 15,64-21-15,-43 0 16,1-22 0,-1 22-16,21-85 15,-41 64-15,-1 21 0,-21-22 16,0 22-16,0 0 0,0-21 15,0 21-15,-21 21 0,-22 0 16,22 21-16,0 0 0,-21 21 16,42 1-16,-22-22 0,1 42 15,21-42-15,0 22 16,0-22-16,0 0 0,0 43 16,21-43-16,1-21 0,20 21 15,-21-21 1,43 0-16,-43 0 0,21 0 15,43 0-15,-64-21 16,21 0-16,-21-1 0,1 22 16,-1-21-16,0-21 0,-21 21 15,0 0-15,0-1 0,0 1 16,0 0-16</inkml:trace>
  <inkml:trace contextRef="#ctx0" brushRef="#br0" timeOffset="34559.28">10520 3281 0,'0'0'0,"42"0"31,0 0-31,1 0 0,-1 0 0,0 0 15,64 0-15,-42 0 16,63 0-16,-85 0 0,22 0 16,41 0-1,-83 0-15,-1-21 16</inkml:trace>
  <inkml:trace contextRef="#ctx0" brushRef="#br0" timeOffset="36590.31">13293 3768 0,'21'0'47,"-21"-21"-47,21-1 0,0 1 16,0-21-16,0 21 0,1 0 15,20-22-15,-21 1 0,0 0 16,64-64-16,-64 42 0,21 22 16,43-106-16,-64 127 15,0-22 1,-21 22-16,0 0 0,-21 21 16,0 0-16,0 0 0,0 21 15,-22 0-15,1 0 0,-43 22 16,64-22-16,-21 21 0,21 22 15,21-22-15,0 64 16,21-85-16,0 21 0,0-20 16,22 20-16,41 43 15,-63-64-15,1 0 0,20 21 16,-42-21-16,0 1 16,0-1-16,-21 0 15,0-21-15,-22 0 16,22 0-16,0 0 15,0-21-15,-22 21 0,43-21 16,-63-43-16,42 43 16,0-43-16,21 43 15,-22-42 1,1 63 0,21 21-16,0 0 15,0 0-15,0 22 0,0-22 16,0 0-16,21 0 0,-21 0 15,22 0-15,-1 1 0,21 20 16,-21-21-16,0 0 0,1-21 16,20 21-16,-21-21 0,43 0 15,-43 0-15,21 0 0,43 0 16,-43-21-16,0 21 16,64-42-16,-63 21 0,-1 0 15,43-22-15,-43 1 0,0-22 16,-21 22-16,1 0 15,-22-43-15,0 64 0,0-21 16,0 20-16,-22 1 16,1 0-16,-21 0 0,21 21 15,-22 0-15,-20 0 16,21 21-16,-22 21 0,22-20 0,-1 20 16,-20 64-1,42-64-15,0 22 16,-1-22-16,22 21 15,0-41-15,22-1 0,-1 0 16,0-21-16,64 21 16,-64-21-16,0 0 0,21 0 15,-21-21-15,22 21 0,20-42 16,-20 20-16,-1 1 0,0-42 16,-21 42-16,1-22 15,-1 22-15,0-21 0,0-1 0,-21 22 16,21-42-16,-21 42 0,0-1 15,0 44 17,0-1-32,0 0 15,-21 21-15,0 22 16,21-43-16,0 21 0,0 22 16,0-43-16,0 21 15,0-21-15,0 1 0,63-1 16,-41 0-16,41-21 15,-42 0-15,0 0 0,43-21 16,-43 0-16,21 21 0,1-43 16,-22 22-16,0 0 15,0-21-15,-21 20 0,21-20 0,1-21 16,-22 20-16,0-20 16,0 42-16,0 42 46,0 0-46,0 0 0,0 21 0,-22-20 16,1 41-16,0 1 16,0-22-1,0 43 1,21-64-16,0 0 0,0 0 16,0-42 30,0 0-46,0 0 0,0-1 16,21-20-16,0 21 0,0 0 16,-21-22-16,21 22 0,43-85 15,-43 85-15,21-21 16,-20 21-16,-1 0 0,21 21 16,-21 0-16,0 0 0,1 0 15,-1 0-15,-21 21 16,42 42-16,-21-42 0,-21 22 15,0-22-15,0 21 0,0-21 0,0 22 16,0-1-16,0-21 16,0 0-16,0 22 0,0-22 15,0 0 1,0-42 0,0 0-1,0 0-15,0-1 16,0 1-16,0 0 0,0-21 15,21-1-15,1 1 0,20 21 16,-21-21-16,0 20 0,85-62 16,-64 63-16,-20-1 15,20 22-15,0 0 0,22 0 16,-43 0-16,0 22 0,21 20 16,-20 0-16,-22-21 15,21 64-15,-21-21 16,0-43-16,0 0 0,0 0 15,0 0-15,-21 0 16,21 1-16,-22-22 0,22 21 16,-21-21-16,21-21 62,21-1-62,1 1 0</inkml:trace>
  <inkml:trace contextRef="#ctx0" brushRef="#br0" timeOffset="36949.76">15960 3577 0,'21'0'16,"-21"-21"-1,21 21-15,0-21 0,0 21 0,0-21 16,1 21-16,-1-21 0,0-1 15,0 1-15,21 0 0,-20 0 16,20-21-16,-21-1 16,0 22-16,0-21 0,-21 21 15,-21 21 1,0 21-16,0 0 16,-21 0-16,20 0 0,1 0 15,-21 22-15,0 20 16,20-20-16,1-22 0,0 63 15,21-62-15,0-1 0,0 0 16,0 0-16,21 0 0,22 0 16,-22-21-16,85 22 15,-64-22-15,-21 0 0,21 0 16,1 0-16,-1-22 0,43-20 16,-64 21-16</inkml:trace>
  <inkml:trace contextRef="#ctx0" brushRef="#br0" timeOffset="37700.32">17335 3429 0,'0'-21'0,"0"0"15,0 0-15,0-1 16,0 1-16,22 0 0,-22 0 0,21 0 15,-21 0-15,21-1 0,0 1 16,0 21-16,-21-21 0,43 0 16,-1 0-16,21 0 15,-41 21-15,20 0 0,-21 0 0,21 0 16,1 0-16,41 42 16,-41 0-16,-22-21 15,0 22-15,0-1 0,0 0 0,-21 43 16,0-43-16,0 1 15,0 41-15,0-62 0,-63 62 16,42-63 0,21 1-16,-21-22 0,-1 0 15,22-22 1,0 1 0,0 0-16,0 0 0,22-21 15,-1 20-15,-21-20 0,21 21 16,0-21-16,0-1 0,22-41 15,-22 41-15,21 22 0,-21-21 16,22 21-16,-22-1 0,42-20 16,-20 21-16,-22 21 0,0 0 15,0 0-15,0 0 0,0 0 0,1 0 16,-22 21-16,0 0 16,0 0-16</inkml:trace>
  <inkml:trace contextRef="#ctx0" brushRef="#br0" timeOffset="38059.98">18351 3556 0,'0'0'0,"22"0"16,-1 0-16,21-21 16,-21 21-16,0-21 0,22 0 15,-22-1-15,21 22 0,-21-21 16,22 0-16,-22 0 0,21-21 15,-21-1-15,1 22 0,-22 0 16,0 0-16,0 0 16,-22 21-16,1 0 15,-21 0-15,21 0 0,-22 0 16,22 21-16,-21 0 0,21 0 0,-22 0 16,1 43-16,21-22 0,0-21 15,0 0-15,21 22 0,0-22 16,0 21-16,0-21 0,0 22 15,21-22-15,0 0 16,21-21-16,-21 21 16,85-21-16,-63 0 15,-1 0-15,43 0 0,-43 0 16,0-21-16</inkml:trace>
  <inkml:trace contextRef="#ctx0" brushRef="#br0" timeOffset="39129.51">19410 3450 0,'0'0'0,"21"-21"0,21-42 0,-42 41 16,21 1-16,-21 0 0,0 0 16,0 0-16,0 0 0,-21-1 0,-21 1 15,21 21-15,0 0 16,-1 0-16,1 0 0,-21 0 0,0 43 16,-1-22-16,22 21 15,-21-21-15,21 22 0,-22-22 16,-41 85-16,62-64 0,22-21 15,-21 21-15,21-20 16,-21-1-16,21 21 0,0-21 16,0 0-1,21-21-15,22 0 0,-22 0 16,63-21 0,-41 0-16,20-21 0,-42 21 15,106-64 1,-105 64-16,-1 0 15,0-1-15,-21 1 0,21-21 16,-21 21-16,0 0 16,-21 42 15,21 0-31,-21 0 0,21 0 16,-21 43-16,21-43 0,-22 21 15,1 1-15,21-22 0,0 21 16,-42 43-16,21-43 0,0 22 15,-1-1-15,1 1 0,21-1 16,-42 64-16,21-63 0,0-1 16,21 43-16,-22-43 15,1-20-15,21-1 0,-21 0 0,21 1 16,0-1-16,0 22 16,-21-43-16,21 0 0,0 0 0,0 0 15,0-42 1,21 0-16,0-21 15,0 20-15,1-20 0,20 21 16,-21-21-16,21-1 0,-20-20 0,62-64 16,-41 63-16,-1-20 0,0-1 15,1 0-15,-22 1 0,63-65 16,-62 65-16,-1 20 0,0-20 16,0 20-16,-21 22 0,0-64 15,0 64-15,0-1 0,0-20 16,0 42-1,0-22-15,0 64 32,0 1-32,0-1 0,0 0 15,0 21-15,0-21 0,0 22 16,0-22-16,0 42 16,0-20-16,0-22 0,0 42 0,21-41 15,0 20 1,-21-21-16,22-21 0,-1 0 15,0 21-15,21-21 16,-21 0-16,1 0 0,20-42 16,-21 42-16,0-21 0,0 0 15,1-22-15,-1 22 0,-21-21 16,21 21-16,-21-22 0,0 1 0,21-22 16,0 43-16,-21 0 15,0 0-15,0 0 0,0 42 31,0 0-31,0 0 16,0 0-16,0 22 0,0-22 16,0 0-16,0 0 0,0 22 15,0-22-15,0 21 0,0-21 0,0 0 16,21-21-16,-21 22 16,22-1-16,-22 0 15,21-21-15,0 0 16,0 0-16,0 0 0,0-21 15,-21 0-15,22-1 0</inkml:trace>
  <inkml:trace contextRef="#ctx0" brushRef="#br0" timeOffset="39731.3">20405 3471 0,'0'-63'15,"21"42"1,0 0-16,-21-1 15,21 1-15,0 0 0,0 0 16,22-21-16,-22 20 16,-21 1-16,21 0 0,0 21 15,-42 0 17,0 21-32,0 0 0,0 1 0,-1-1 15,1 0-15,-21 0 0,42 21 16,-21-20-16,0 20 0,-1 0 15,22 22 1,0-43-16,0 0 0,0 21 16,22-20-1,-1-22-15,63 0 16,-62 0-16,83 0 16,-62-22-16,-1 1 15,43-21-15,-43 21 0,43-43 16,-64 43-16,21 0 15,-21-21-15,1 20 0,-1 1 16,0-21-16,-21 21 0,-21 21 31,0 21-15,21 0-16,0 0 16,0 0-16,0 1 0,0-1 15,0 0-15,0 0 0,0 0 16,0 0-16,0 1 0,0 20 15,0-21-15,0 0 16,0 0-16,0 1 16,-22-22-1,1 0-15,0 0 0,0 0 16,0 0-16,0 0 16,21-22-16,0 1 15,0 0-15,0 0 0,0 0 16,21 0-16,0-1 0</inkml:trace>
  <inkml:trace contextRef="#ctx0" brushRef="#br0" timeOffset="40008.01">21421 3006 0,'21'-43'16,"-42"86"-16,42-64 46,-21 42-46,-21 21 0,-1-21 16,1 0-16,21 22 0,-42 41 16,42-41-16,0-22 0,-21 21 15,0 1-15,21-22 0,-22 42 16,22-20-16,0-22 0,0 0 16,0 0-16,0 0 15,0 0-15,22-21 16,-1 0-16,0 0 15,0-21-15,0 0 0,0 0 16</inkml:trace>
  <inkml:trace contextRef="#ctx0" brushRef="#br0" timeOffset="40220.01">21294 3196 0,'0'-21'31,"21"21"-31,0 0 16,0 0-16,0-21 0,0 21 0,1 0 15,20 0-15,-21 0 0,0 0 16,0 0-16,1 0 0,-1 0 0,21 0 16,-21 0-16,0 0 15</inkml:trace>
  <inkml:trace contextRef="#ctx0" brushRef="#br0" timeOffset="41749.12">1206 5249 0,'0'0'0,"0"-21"16,0 0-16,0 0 0,0 0 16,0 0-16,0-1 15,0 1 1,-21 21 0,21 21-1,0 1-15,0-1 0,0 0 16,0 21-16,0 1 0,0-1 0,0-21 15,-21 21-15,0 22 0,21-22 16,0 1-16,-21-1 0,0 0 0,-1 1 16,22-1-16,-21-21 0,21 21 15,0 1-15,0-22 16,-21-21-16,21-21 31,0-22-15,0 22-16,0 0 0,0-21 15,21-1-15,0 1 0,1-21 16,-1 20-16,0 22 0,0-21 16,0 21-16,0-1 0,22-20 15,-22 42 1,0 0-16,-21 21 0,21 0 16,-21 1-16,21-1 0,-21 21 15,0-21-15,0 22 0,22-22 16,-22 21-16,0 0 0,0-20 15,0 20-15,21-21 0,0 0 16,0 22-16,0-22 0,0-21 16,1 0-16,-1 0 0,21 0 15,-21 0-15,43-21 16,-22-1-16,-21 1 0,22 0 0,-22-21 16,0 21-16,21-22 0,-21 1 15,1 0-15,-1-64 16,0 63-16,-21 1 0,21-21 15,-21 41-15,0-20 16,0 63 15,0 0-31,0 22 0,0-22 16,0 21-16,0 1 0,-21 84 16,21-85-16,0-21 15,0 21-15,0 1 0,0 41 16,0-62-16,42-1 15,-21-21-15,1 0 16,41 0-16,-21-21 16,-20-1-16,-1 22 0,21-21 15,0-42-15,-20 42 0,-1-1 16,0-20-16,0 21 16,0-21-16,-21 20 0,21-41 15,-21 42-15,22 21 0,-22-21 16,0 42-1,0 0 1,0 0-16,0 0 0,0 22 0,0-22 16,0 0-16,-22 0 0,22 21 15,0-20-15,-21-1 0,21 0 16,0 0 0,0-42 15,0 0-31,0 0 15,0-1-15,0-20 0,0 21 16</inkml:trace>
  <inkml:trace contextRef="#ctx0" brushRef="#br0" timeOffset="41943.3">2371 5186 0,'-22'0'0,"1"0"15,21-21-15,-21 21 16,21-21 15,21 21 16,0 0-31</inkml:trace>
  <inkml:trace contextRef="#ctx0" brushRef="#br0" timeOffset="42233.3">2857 4995 0,'0'0'0,"0"22"47,0 20-31,0-21-16,0 21 0,0-20 15,0 20-15,0 0 0,0 1 0,0-1 16,0-21-16,-21 21 0,0 43 16,21-64-16,0 22 0,0-22 15,-21 21-15,21-21 0,-21 22 16,21-22-16,0 0 16,21-21-1,0-21-15,0 0 0,0-1 16,1 1-16,-1-21 0,21 21 0</inkml:trace>
  <inkml:trace contextRef="#ctx0" brushRef="#br0" timeOffset="42704.9">3260 4911 0,'0'0'0,"0"-43"0,0 22 16,0 42-1,-22 1-15,22-1 16,0 21-16,0 0 0,0 1 15,-21-1-15,21 0 0,-21 64 16,21-63-16,0 41 16,0-41-16,-21-1 0,0 21 15,21-20-15,-21-1 16,21 0-16,0-20 16,0-1-16,0-42 31,0-1-31,0 1 0,0 0 15,21 0-15,0-21 0,-21 20 0,21 1 16,0-21-16,0 0 0,1 20 0,-1-20 16,0 0-16,0 21 0,21-22 15,-20 22-15,-1 0 0,21 0 0,-21 21 16,22 0 0,-1 0-16,-21 0 0,21 42 15,-20 0-15,-22-20 0,0 41 16,21 22-1,-21-64-15,0 0 0,0 21 16,-21-20-16,-1-1 0,22 21 16,-21-42-16,0 21 15,0-21 1,21-21-16,-21 0 16,0 21-16,-1-21 0,22 0 15</inkml:trace>
  <inkml:trace contextRef="#ctx0" brushRef="#br0" timeOffset="42893.79">2794 5271 0,'-21'0'16,"42"0"-16,-21 0 31,21 0-31,0 0 0,0 0 0,22 0 16,-22 0-16,21 0 0,-21 0 15,22 0-15,-22 0 0,21-22 16,-21 22-16,1 0 0,-1 0 16</inkml:trace>
  <inkml:trace contextRef="#ctx0" brushRef="#br0" timeOffset="45110.56">4720 5334 0,'0'-21'0,"0"42"0,0-63 15,0 21-15,0-1 0,0 1 0,0-21 16,21 21-16,0 0 15,22-22-15,-43 22 16,21 21-16,0-21 0,0 0 0,0 21 16,22-21-16,-1 21 15,-21 0-15,22 21 0,-22 0 16,0 0-16,0 21 0,0 1 16,-21-1-16,0-21 15,0 64-15,0-64 0,0 21 16,0-20-16,0 20 0,0-21 0,0 21 15,0-20-15,0-1 0,0 0 16,0 0-16,0-42 47,0 0-47,0 0 0,0-1 16,0 1-16,0-21 0,0 21 0,21-22 15,1 22-15,-22-21 0,21 0 0,0-1 16,0 1-16,-21 21 0,21-22 15,43-20-15,-43 42 0,21 0 16,-21 21 0,1 0-16,20 0 0,-42 21 15,21 0-15,0 0 0,0 0 0,1 0 16,-1 85-16,0-85 16,-21 1-16,0 20 15,0-21-15,0 0 0,0 22 16,0-22-16,0 21 15,0-63 32,0 0-47,21 0 0,-21-1 16,21 1-16,-21 0 0,64-64 16,-43 43-16,-21 0 15,21 21-15,0-22 0,22 22 16,-1-42-16,-21 41 0,0 1 15,22 0-15,-22 21 16,0 0-16,0 0 0,0 21 0,-21 0 16,21 22-16,1-22 15,-22 0-15,21 43 0,-21-22 16,0-21-16,0 43 0,0-22 16,0-21-16,0 0 15,0 0-15,0 1 0,21 41 16,0-63-16,0 0 15,0 0-15,1 0 16,-1 0-16,0 0 0,21-21 16,-21 0-16,1 0 0,-1-1 15,0 1-15,21-63 16,-21 62-16,-21-20 0,0 0 16,22-1-16,-1 22 0,-21-21 15,21 0-15,-21 20 0,0 1 16,0 42 15,0 1-31,0 20 0,0-21 16,0 21-16,0-20 0,0 20 15,0-21-15,-21 21 0,21-20 16,0-1-16,0 42 16,0-42-16,0 22 15,21-22-15,0-21 16,0 0-16,0 0 15,1 0-15,-1-21 0,21 21 0,-21-21 16,0-1-16,1 22 0,20-21 16,-21 0-16,0-21 0,43-43 15,-43 43-15,0-1 0,-21 1 16,21 21-16,-21-21 0,21-22 16,-21 43-16,0 0 0,0 0 15,0 42 16,0 0-31,0 0 0,0 21 0,0 1 16,0-22-16,-21 21 0,21 1 16,0-22-16,0 42 0,0-20 15,0-22-15,0 0 0,0 21 16,21-21-16,1 1 16,-1-1-16,0-21 0,42 0 15,-20 0-15,-22 0 0,0 0 16,0 0-16,0-21 0,22-1 15,-22 1-15,0-21 0,0 21 16,0-22-16,-21 22 0,43-63 16,-43 20-16,0 22 0,21-85 15,0 84-15,0 1 0,-21-21 16,0 41-16,0-20 0,21-21 16,1 41-16,-22 1 15,0 42 1,0 1-1,0-1-15,-22 21 0,22-21 0,0 22 16,-21 20-16,21-21 16,0 107-16,0-107 0,0 0 15,0 1-15,0-1 0,0 0 16,0 22-16,0-43 16,0 0-16,0 21 15,21-42-15,1 0 16,-1 0-16,0 0 0,21 0 15,1-21-15,-22 21 0,42-42 16,-42 0-16,64-22 16,-64 43-16,22-21 0,20-64 15,-42 42-15,0 22 0,1-22 16,-1 22-16,-21-21 0,0 41 0,21-62 16,-21 63-16,0-1 0,0 1 15,0 42 16,-21-21-31,21 22 0,-21 20 16,21-21-16,-22 21 0,1 1 16,21-1-16,0 0 0,0 22 0,0-22 15,-21 43-15,21-43 16,0 64-16,0-85 16,0 22-16,21-1 15,0-21-15,1-21 0,-1 21 16,0-21-16,21 0 0,43 0 15,-64 0-15,21 0 0,-20-21 16,20 21-16,-21-21 0,21-21 16,-20 20-16,-1 1 0,21-42 15,-21 20-15,0 22 16,-21-21-16,22 21 0,-22-22 0,21-20 16,-21 84 15,0 0-31,0 0 0,0 1 0,0-1 15,-21 21-15,21-21 0,0 22 16,0-1-16,0-21 16,0 0-16,0 22 0,0-22 15,21-21-15,0 0 16,21 0 0,-21 0-16,1 0 0,-1-21 15,0-1-15,-21 1 0,21 0 16,0 0-16,0 0 0,1 0 0</inkml:trace>
  <inkml:trace contextRef="#ctx0" brushRef="#br0" timeOffset="45275.47">8699 4657 0,'0'0'0,"-21"0"0,0 0 16,0 0-1,0 0-15,0 0 63,-1 0-63,1 0 0</inkml:trace>
  <inkml:trace contextRef="#ctx0" brushRef="#br0" timeOffset="45465.36">7853 4868 0,'0'0'0,"0"22"16,21-22-1,0 0 1,21 0-16,-20 0 0,83 0 16,-83 0-16,20 0 15,0 0-15,1-22 0,-22 22 0</inkml:trace>
  <inkml:trace contextRef="#ctx0" brushRef="#br0" timeOffset="45864.13">8996 4932 0,'0'21'62,"0"0"-62,0 0 0,-21 1 0,21 62 16,0-41-16,-22-1 0,22 0 16,-21 1-16,0 20 0,0 43 15,0-43-15,0 1 16,-1 63-16,1-64 0,21 1 0,0-1 15,0 1-15,0-1 16,0 43-16,0-42 0,0-22 16,-21 127-16,21-126 15,-21 41-15,21-62 16,0 20-16,0-21 0,0-42 31,21-21-31,0 20 16,0-20-16,1 0 0,-1-22 15,0 22-15,0 0 0</inkml:trace>
  <inkml:trace contextRef="#ctx0" brushRef="#br0" timeOffset="46208.93">8996 5355 0,'0'0'16,"-21"-42"-16,21 0 0,-22-1 0,22 1 0,-21-43 15,21 43-15,0 0 16,0-22-16,21 22 0,1 21 15,-1-1-15,0 1 16,64-42-16,-64 63 0,0 0 16,21 0-16,1 0 15,-22 0-15,0 0 0,0 21 16,-21 0-16,21 0 0,0 43 16,1-43-16,-22 21 0,0 1 0,0-22 15,0 21-15,0 22 16,-22-43-16,-20 0 0,21 0 15,0 0-15,-85 22 16,64-22-16,20-21 0,-62 0 16,63 0-16,-1 0 15,22-21 1,0-1-16,22 22 0,-1-21 16,0 0-16,0 0 0,0 0 15,0 0-15</inkml:trace>
  <inkml:trace contextRef="#ctx0" brushRef="#br0" timeOffset="46467.78">9694 4593 0,'0'0'0,"0"-21"0,0 0 16,-21 21-1,0 0-15,0 21 16,0 0-16,21 0 0,-43 43 15,43-22-15,0 1 16,-21 20-16,0-21 0,21 1 0,-21 63 16,21-85-16,0 21 0,0 0 15,0-20-15,0-1 0,0 21 16,0-21-16,21-21 16,0 0-1,0 0-15,0 0 0</inkml:trace>
  <inkml:trace contextRef="#ctx0" brushRef="#br0" timeOffset="46797.59">9694 5059 0,'21'0'16,"1"0"0,-1-21-16,0 21 15,0-21-15,0 21 0,22-22 16,-22 22-16,21-21 0,22 0 15,-43 0-15,0 0 0,0 21 16,0-21-16,0-1 0,-21 1 16,-21 21-1,0 0-15,-21 0 0,-22 0 16,43 0-16,-21 21 0,-22 43 16,43-43-16,21 43 15,-21-43-15,21 21 0,0 0 16,0-20-16,21-1 15,-21 0-15,21 0 0,106 0 16,-84-21 0,-22 0-16,63-21 0,-62 21 15,41-42-15,-42 21 16</inkml:trace>
  <inkml:trace contextRef="#ctx0" brushRef="#br0" timeOffset="47378.26">11493 4911 0,'0'0'0,"0"-21"16,0-1-16,0 1 0,0 0 15,0 0-15,0 42 32,0 0-32,0 0 0,0 22 15,22-1-15,-22 0 0,0 64 16,0-42-16,0-1 15,-22 64-15,22-63 0,-21 20 16,-63 170-16,62-190 16,1 21-16,0-22 0,0 22 15,-43 84-15,43-105 16,21-22-16,-21 43 0,21-43 16,0-21-16,0 0 15,0 0-15,0-42 16,0 0-16,21-21 0,0 21 15,1-22-15,-1 1 0,-21 0 16</inkml:trace>
  <inkml:trace contextRef="#ctx0" brushRef="#br0" timeOffset="47741.05">11282 5165 0,'0'0'16,"-21"-43"-16,-1 1 0,22 0 0,-21-1 0,21 1 15,-21 0-15,21-1 16,21-62-16,0 83 0,1 1 16,20 0-16,-21 0 0,0 21 15,64-21-15,-64 21 16,21 0-16,85 21 0,-84 0 16,-1 0-16,0 0 15,1 22-15,-22-1 0,21 22 16,-42-22-16,0 43 15,0-43-15,-21 0 0,-21 22 16,-1-43-16,22 0 0,-85 43 16,64-43-16,21-21 15,0 0-15,0 21 0,-43-21 16,43 0-16,21-21 31,21 0-31,0-1 16,0 22-16,1-21 0,-1 0 15,0 0-15</inkml:trace>
  <inkml:trace contextRef="#ctx0" brushRef="#br0" timeOffset="48264.75">12425 4826 0,'0'0'0,"21"-21"0,-21 0 0,0 0 16,0-1-16,0-20 15,-42 21 1,20 21-16,1 0 0,0 0 0,-42 0 16,41 0-16,1 0 0,-21 0 15,21 21-15,0 0 0,-43 43 16,43-22-16,-21 0 0,-1 43 16,43-43-16,-21 1 15,21-22-15,-21 21 0,21 1 0,0-22 16,0 21-16,0-21 0,42 0 15,-21-21 1,43 0-16,-43 0 0,0 0 16,43 0-16,-43-21 0,21 0 15,-21 0-15,22 0 16,-22-22-16,64-41 0,-64 41 16,0 1-16,0 0 0,0-1 15,0 1-15,-21-21 16,22 41-16,-1 1 0,-21 42 31,0 1-31,0-1 16,0 21-16,0-21 0,0 22 15,0-22-15,-21 21 0,21 0 0,0-20 16,0 20-16,0-21 0,0 43 16,0-43-16,0 0 15,0 0-15,21-21 0,-21 21 16,21-21-16,0 0 0,0 0 15,0 0-15,1 0 16,-1-21-16,0 21 0,-21-21 16</inkml:trace>
  <inkml:trace contextRef="#ctx0" brushRef="#br0" timeOffset="48699.5">12848 4974 0,'0'0'0,"-21"-21"0,0 0 16,21 0-16,-21 21 0,21-21 15,0-1-15,0 1 0,0 0 16,0 0-16,21-21 16,0 20-16,0 22 15,0-21-15,0 21 0,22 0 16,-1 0-16,-21 0 0,22 21 16,-1 1-16,0 20 15,-21 0-15,1-21 0,20 64 16,-21-43-16,-21-20 0,0 41 15,0-21-15,-21 22 16,0-43-16,0 0 16,-22 0-16,22-21 0,0 0 15,0 0 1,21-21-16,0 0 16,0-21-1,0 21-15,21-22 0,0 22 0,0-21 16,0 21-16,1-22 0,20-41 15,-21 62-15,43-41 16,-43 42-16,0 0 0,42-1 16,-41 1-16,-1 21 0,0-21 15,0 21-15,0 0 0,0 0 16,-21 21 0,0 0-16</inkml:trace>
  <inkml:trace contextRef="#ctx0" brushRef="#br0" timeOffset="51131.11">13822 5101 0,'0'0'0,"21"0"0,0-21 16,0 21-16,22-42 15,-22 21-15,0-22 0,-21 22 16,21 0-16,-21-64 15,0 43-15,0 21 16,0 0-16,-21-1 0,-43-20 16,43 42-16,0 0 0,-42 0 15,41 0-15,-41 0 16,42 42-16,-64 43 16,64-43-16,0 1 15,21-1-15,-21 0 0,21 1 0,0 20 16,0-20-16,0-22 0,0 42 15,0-42-15,63 22 16,-42-43-16,0 0 16,22 0-16,-22 0 0,0 0 15,21-21-15,-20 21 16,-1-22-16,42-41 0,-20 21 16,-22 20-16,0-20 15,0 21-15,-21-21 0,42-22 16,-20 22-16,-22-43 15,0 64-15,0 0 16,0 42 0,0 0-16,0 0 15,0 0-15,-22 1 0,22 20 0,-21-21 16,21 21-16,0-20 0,0 41 16,0-42-16,0 43 15,0-43-15,21 0 16,1-21-16,-1 0 0,42 0 15,-42 0-15,22 0 16,63 0-16,-85-21 16,21 0-16,-21 0 0,0-1 15,22-20-15,-22-21 0,0 41 16,-21-20-16,21 0 0,-21-1 16,0-62-16,0 83 15,0 1-15,0 42 31,0 22-15,-21-22-16,21 21 0,-21-21 16,21 22-16,-21-1 0,21 22 15,0-43-15,-21 21 0,21 0 16,-22 22 0,22-43-16,0 0 15,0-42 16,0 0-31,0 0 16,43-43-16,-43 43 16,42-42-16,-21 20 0,-21 1 15,43-22-15,-22 43 16,0-21-16,0 21 0,0 21 0,0-21 16,22-1-1,-22 22 1,0 22-16,-21 62 15,0-63-15,21 22 0,-21-1 16,0-21-16,0 0 0,0 64 16,0-43-16,0-20 0,0-1 15,0 0-15,0 0 16,0-42 15,0 0-31,21 21 16,-21-21-16,0-1 0,22-20 0,-1 21 15,0 0-15,-21-22 16,42-20-16,-21 21 0,1 20 16,41-62-16,-42 63 15,22-1-15,-22 22 16,0 0-16,42 0 16,-63 43-1,22-22-15,-22 0 0,21 43 16,-21-43-16,0 0 0,0 42 15,0 22 1,21-64-16,-21 0 0,42 22 16,-21-22-16,22-21 15,-22 0-15,0 0 0,64 0 16,-43 0-16,-21-21 16,22 21-16,-22-21 0,21-1 15,-21 1-15,22 0 0,-22 0 16,21-43-16,-21 22 0,0 0 15,1-22-15,-22 43 16,0 0-16,0-21 0,0 20 0,-22 22 31,1 0-31,0 0 0,21 22 16,0-1-16,-21 0 16,0 21-16,21-21 0,0 43 15,-21-43-15,21 43 16,0-43-16,0 0 0,0 42 15,0-41-15,21 20 16,0-42-16,0 0 16,0 0-16,0 0 0,43 0 15,-43-21-15,0 21 16,0-21-16,1-1 0,-1 1 0,21-42 16,-21 42-16,22-64 15,-22 21-15,0 22 16,0-43-16,-21 22 0,21 21 15,-21-22-15,0 22 0,0 21 16,0-1-16,0 1 0,0 42 47,-21 1-47,21-1 0,0 21 16,0-21-16,-21 0 0,21 22 15,0-1-15,0-21 0,0 22 16,0-1-16,-21 0 0,0 64 15,21-64-15,0-20 0,0 20 16,0-21-16,0 0 0,0 22 16,21-22-16,42 0 15,-42 0-15,43-21 16,-22 0-16,-21 0 0,64 0 16,-43 0-16,-20-21 0,41-21 15,-21 20-15,-20 1 16,-1 0-16,0 0 0,0-21 0,0-22 15,-21 22 1,21-43-16,-21 64 0,0 0 16,0 0-1,-21 21-15,0 21 16,-21 42-16,21-42 16,-1 22-1,22-1-15,0-21 0,-21 43 16,21-43-16,0 0 0,0 0 15,0 0-15,0 1 0,0 20 16,21-42-16,-21 21 0,22-21 16,-1 0-16,0 0 0,21 0 15,-21 0-15,1 0 0,62 0 16,-63 0-16,1-21 16,-1 0-16,21 0 0,0-64 15,-20 64-15,-1-22 0,-21 22 16,21-21-16,-21-22 15,0 43-15,0 0 16,0 42 15,0 0-15,0 1 0,21-22 15,0 0-31,0-22 15,1 22-15,-1-21 0,0 0 16,0 0-16,0 0 16,0 0-16,1-1 0,-1 22 0,-21-21 15,21 21-15,-21-21 16,21 21-16,-21 21 31,0 0-31,0 1 0,0 20 0,0-21 16,-21 43-16,21-22 0,-21-21 15,21 21-15,0 1 0,0-22 16,0 42-16,0-41 0,0-1 16,0 0-16,0 0 15,42 0-15,-21-21 16,0 0-16,1 0 0,-1 0 0,0 0 0,0 0 16,43 0-1,-43-21-15,0 21 0,42-42 16,-41 21-16,-1-1 0,0 1 15,0 0-15,0-21 0,0-1 16,-21 1-16</inkml:trace>
  <inkml:trace contextRef="#ctx0" brushRef="#br0" timeOffset="51475.92">16129 4551 0,'63'0'16,"-41"0"-16,-1-21 15,21 21-15,0 0 0,1 0 0,-1 0 16,0 0-16,1-21 0,41 21 16,-41 0-16,-22 0 0,42 0 15,-41 0-15,-1 0 0,0 0 16,0 0-16</inkml:trace>
  <inkml:trace contextRef="#ctx0" brushRef="#br0" timeOffset="51847.7">18182 5101 0,'0'0'0,"-21"0"0,21 21 16,0 1 15</inkml:trace>
  <inkml:trace contextRef="#ctx0" brushRef="#br0" timeOffset="67696.25">2032 7345 0,'21'0'78,"-21"-21"-62,21 21 15,0 0-15,-21-21 78,0-1-79,0 1 1,0 0-16,0 0 15,0 0 1,0 0-16,0-1 0,0 1 16,0 0-1,-21 0-15,21 0 0,0 0 16,0-1 0,0 1-16,0 0 15,0 0 1,0 0 62,0 42 16,0 0-63,0 0-31,0 0 16,0 1-16,0-1 15,0 0-15,0 0 0,0 0 16,0 22-16,0-1 0,0-21 15,0 21-15,-21 1 0,21-1 0,0 22 16,0-22-16,0 0 0,-21 1 16,21-1-16,-21-21 0,21 21 0,-21 43 15,21-43 1,0-20-16,-22-1 0,22 0 16,-21 21-16,21-63 78,0 0-63,0 0 1,0 0-16,21 21 0,1-22 16,-22 1-16</inkml:trace>
  <inkml:trace contextRef="#ctx0" brushRef="#br0" timeOffset="68704.3">2540 7557 0,'0'-22'0,"-21"22"62,21 22-46,0-1-16,0 0 15,0 0-15,0 0 32,21-21-17,0 0 1,0 0-16,-21-21 15,21 21-15,1-21 0,-1 0 16,-21 0-16,0-1 16,0 1-16,0 0 15,0 0-15,-21 21 32,-1 0-32,1 0 0,21 21 15,-21 0-15,21 0 16,-21-21-16,21 22 0,0-1 0,0 0 15,0 0-15,0 0 16,21-21 0,0 0-16,0 0 0,1 0 15,-22-21 1,21 21-16,0-21 0,-21 0 0,0 0 16,0-1-1,0 1-15,0 0 0,0 0 16,-21 21-1,21-21-15,-21 21 16,21 21 0,-22-21-16,22 21 15,0 0-15,0 0 16,0 1 0</inkml:trace>
  <inkml:trace contextRef="#ctx0" brushRef="#br0" timeOffset="70915.82">3641 7027 0,'0'0'0,"21"0"16,-21-21-16,21 21 0,-21-21 15,0 0 1,0 42 15,0 0-15,0 22-16,0-1 0,0 0 0,0 1 15,0 20-15,0 1 0,21-1 16,-21 1-16,0-1 0,0-21 0,0 22 16,0-22-16,0 43 0,0-43 15,0 1-15,0-1 0,0-21 16,0 0-16,0 0 0,0 1 15,0-1-15,0 0 0,0-42 32,0 0-17,0-1-15,21-20 0,-21 21 0</inkml:trace>
  <inkml:trace contextRef="#ctx0" brushRef="#br0" timeOffset="71323.28">3598 7154 0,'0'0'0,"0"-21"0,-21 21 15,0-21-15,21 0 0,0 0 16,0 0-16,0-1 16,0 1-16,21 21 0,0-21 15,22 0-15,-1 0 0,-21 0 0,21-1 16,22 22-16,-22-21 0,1 0 15,-1 21-15,64 0 16,-22 0-16,-20 0 0,-22 21 16,-21 0-16,22 1 0,-1 41 15,-21-21-15,-21 1 0,0 63 16,-21-64-16,-42 43 16,20-22-16,1-42 0,-43 64 15,43-64-15,-64 43 16,64-43-16,-1-21 15,22 0-15,21-21 47,21-1-47,1 22 0,-1-21 16,0 0-16,0 21 0,0 0 16,0-21-16</inkml:trace>
  <inkml:trace contextRef="#ctx0" brushRef="#br0" timeOffset="71925.3">4741 7726 0,'43'0'15,"-43"-21"1,21 0-1,0-1-15,-21-20 0,0 21 16,0 0-16,0-22 0,0 22 0,0-42 16,0 20-16,0-20 15,-21 42 1,0 21-16,-1 0 0,1 0 0,-63 21 16,62 0-1,-20 0-15,21 0 0,-21 1 0,20 20 16,-41 21-16,42-20 15,0-1-15,-22 22 16,43-43-16,0 85 16,0-85-16,0 0 0,0 0 15,21-21-15,1 0 16,-1 0-16,0 0 0,0 0 16,0 0-16,0-21 0,22-21 15,-1 20-15,-21 1 0,22-21 16,-22 21-16,42-85 15,-42 64-15,-21-1 16,0 22-16,0-21 0,22 21 0,-22-43 16,21 64-16,-21 21 31,0 0-31,0 1 0,0-1 0,0 0 16,0 21-16,0-21 0,0 22 0,0-22 15,0 21-15,0-21 0,0 22 16,-21-22-16,21 21 0,0-21 15,0 1-15,0-1 0,0 0 16,21-21 0,0 0-16,-21-21 0,42 0 15,-21-1-15,1 1 0,41-21 16,-42 0-16</inkml:trace>
  <inkml:trace contextRef="#ctx0" brushRef="#br0" timeOffset="72225.41">5313 6964 0,'0'-21'0,"0"42"0,0-63 16,0 20-16,0 44 47,0-1-47,0 0 0,0 0 0,0 0 15,0 22-15,0-1 0,-21 0 16,21 22-16,0-22 0,0 22 0,0-22 15,-43 127 1,22-126-16,21-1 0,0-21 16,0 0-16,-21 43 15,21-43-15,0-42 32,21 0-17,-21-1-15,21 1 0,43-85 16</inkml:trace>
  <inkml:trace contextRef="#ctx0" brushRef="#br0" timeOffset="72704.67">5651 6858 0,'22'21'16,"-22"0"-16,0 1 15,0-1-15,0 0 0,0 21 0,0 1 16,0-1-16,0 43 15,0-22-15,0-21 0,0 22 0,0-22 16,0 1-16,0 41 16,-22-41-16,22-1 0,0-21 0,-21 21 15,21-20-15,-21-1 0,21 0 16,0 0-16,0 0 16,-21-21-1,21-21-15,0 0 0,0 0 16,0 0-16,0-1 0,0-20 15,0 21-15,0-21 0,0-1 0,42-41 16,-21 20-16,43-21 16,-22 43-16,1 0 0,41-1 15,-20 22-15,-22 0 16,43 21-16,-43 0 0,22 42 16,-43-20-16,0-1 15,0 21-15,0 43 0,-21-43 16,0 22-16,0-22 15,0-21-15,-21 43 0,0-43 16,-43 42 0,43-42-16,0-21 0,21 22 15,-21-22-15,0 0 16,0 0-16,21-22 16,-22 1-16,22 0 0,-21 0 15</inkml:trace>
  <inkml:trace contextRef="#ctx0" brushRef="#br0" timeOffset="72921.27">5038 7239 0,'-22'0'15,"44"0"-15,-44-21 0,44 21 16,-1 0-16,0 0 0,0-21 15,21 21-15,-20 0 16,-1 0-16,21-21 0,22-1 16,-43 22-16,21 0 0,22-21 15,-43 21-15,0 0 0</inkml:trace>
  <inkml:trace contextRef="#ctx0" brushRef="#br0" timeOffset="73460.28">7789 7006 0,'0'0'0,"0"-21"16,-21 0-16,21 0 0,0 0 0,0-43 16,0 85 15,0 22-15,0-22-16,0 21 15,0 170-15,0-149 16,0 1-16,0-1 0,0 1 15,0-22-15,0 64 16,-21-64-16,-21 43 0,42-43 16,-22-21-16,1 1 0,0-1 0,21 0 15,0 0-15,-21-21 16,0 0-16,0 0 16,21-21-16,0 0 0,0 0 15,0-1-15,0-20 0</inkml:trace>
  <inkml:trace contextRef="#ctx0" brushRef="#br0" timeOffset="73817.08">7535 7112 0,'0'0'0,"-21"-21"0,0-21 16,21 20-16,-21-41 0,21 42 16,0 0-16,0-1 0,0-20 15,21-21-15,0 41 16,0 1-16,22-21 0,-22 21 15,127-43-15,-106 64 16,22 0-16,42 0 16,-43 0-16,22 64 15,-43-43-15,-21 21 0,0 1 0,-21 41 16,0-41-16,0 20 0,-21-21 16,0 1-16,-21-1 0,-43 43 15,43-43-15,-1 0 0,-41 22 16,41-43-16,22 0 0,-21 0 15,21-21-15,21 22 0,-21-22 16,42-22 15,0 22-15,0-21-16,0 21 0,22 0 0,-22 0 16,0 0-16</inkml:trace>
  <inkml:trace contextRef="#ctx0" brushRef="#br0" timeOffset="74372.52">8530 7599 0,'0'0'0,"21"0"0,0 0 16,-21-21-16,22 21 0,-22-21 15,0-1-15,0 1 0,0 0 16,0-21-16,0 21 0,0-1 15,0 1-15,-22-21 0,1 21 16,0-22-16,21 22 0,-21 0 0,-21-21 16,20 42-16,1 0 0,-21 0 15,21 21 1,-22 42-16,22-41 0,0 20 0,-21 64 16,21-64-1,-1 43-15,22-64 16,0 64-16,0-64 15,0 0-15,0 0 0,22-21 16,20 0 0,-21 0-16,0 0 0,0-21 15,1 21-15,41-64 16,-42 43-16,22-21 16,-22 21-16,0-22 0,42-41 15,-63 63-15,22-22 0,-22 22 16,21 0-16,-21 42 31,0 0-31,0 0 0,0 22 16,0-22-16,0 0 0,0 21 0,0-20 15,0 20-15,0-21 0,0 0 0,0 0 16,0 1-16,0-1 0,0 0 16,21 0-16,0-21 15,0 0-15,0 0 0,1 0 16,-1 0-16,42 0 15,-42 0-15,22-21 0,-22 0 0</inkml:trace>
  <inkml:trace contextRef="#ctx0" brushRef="#br0" timeOffset="74774.28">8996 7535 0,'0'0'0,"0"-21"16,-21 0-16,-1 21 0,22-21 0,-21-21 15,21 20-15,0 1 16,0 0-16,0 0 0,21-21 15,1 20-15,-1 1 0,21 0 16,-21 21-16,22 0 0,20 0 16,-21 0-16,1 0 0,-22 21 15,0 22-15,21-22 0,-20 21 16,-1-21-16,-21 22 0,0-1 16,21 64-16,-21-85 15,0 21-15,0 1 0,-21-22 16,21 0-16,-21-21 0,21 21 15,-22-21-15,1 0 0,0 0 16,21-21-16,0 0 16,0 0-16,0-1 15,0 1-15,0-21 0,42-22 16,-42 43-16,22-21 0,20-22 16,-21 22-16,21 0 15,-20 21-15,-1-1 0,21 1 16,-21 21-16,43 0 15,-43 0-15,0 0 0,0 21 16,0 1-16,1-22 0,-22 21 16</inkml:trace>
  <inkml:trace contextRef="#ctx0" brushRef="#br0" timeOffset="75986.27">10054 7620 0,'0'0'0,"21"0"0,0 0 0,1 0 15,41-21 1,-42 0-16,0 0 0,1-1 0,-1 1 16,0 0-16,0-42 15,-21 20-15,0 22 0,0-64 16,0 43-16,0 21 0,0-21 16,-21 20-16,0 1 0,0 21 0,-22 0 15,22 0-15,0 0 0,-43 0 16,-20 43-16,63-22 0,-22 21 15,22 0-15,0 1 0,-21 41 16,20-41-16,1-1 0,0 22 16,21-22-16,0-21 15,0 0-15,0 22 0,0-22 16,21 0-16,0-21 0,1 21 16,20-21-16,0 0 15,-21 0-15,1-21 0,20 21 16,-21-21-16,43-22 0,-43 22 15,85-106 1,-106 106-16,21-21 0,-21-1 16,21 1-16,-21 21 0,0-21 15,0 20-15,0 1 0,21 0 16,-21 42 0,0 0-16,0 1 0,0-1 0,0 0 15,0 21-15,0 22 16,0-43-16,0 21 0,0 1 15,0-22-15,21 0 0,22 42 16,-22-63-16,0 0 16,0 0-16,0 0 0,43 0 15,-43 0-15,0 0 16,21-42-16,-20 21 0,-1 0 16,21-43-16,-21 22 15,0-43-15,-21 43 0,22 0 16,-22-1-16,0 1 0,0 21 0,0 0 15,0-1-15,0 1 0,0 42 32,0 1-32,0 20 0,0-21 15,0 21-15,0-20 0,0 20 16,0 0-16,0-21 0,0 64 16,0-64-16,0 0 0,0 64 15,0-64-15,0 0 16,0-42 15,0 0-15,0 0-16,0 0 0,0-22 15,0 22-15,21-21 0,-21 21 0,21-22 16,21-41-16,-21 41 16,22-20-16,-22 42 15,64-43-15,-64 64 16,63 0-1,-62 0-15,-1 21 0,0 1 0,0-1 16,0 127 0,-21-106-16,0-21 0,0 22 15,0-22-15,0 21 0,0 1 16,0-22-16,0 0 0,0 0 16,0-42 15,0 0-16,0 0-15,21-22 0,-21 22 0,22-21 16,-1 21-16,0-22 16,0 1-16,0 0 0,0-1 0,22 1 15,20-22-15,-20 22 0,-1 21 16,-21 0-16,21 21 0,-20 0 16,41 0-16,-21 0 0,-20 0 15,41 63-15,-63-20 16,0 41-16,0-41 15,0-22-15,0 21 0,0 0 16,0 1-16,-42 41 0,42-62 16,-21-1-16,21 0 15,-22 0-15,22 0 16,0-42 15,22 21-31,-22-21 0,21 0 16,0 0-16,0-1 0,0 1 0,0-21 15</inkml:trace>
  <inkml:trace contextRef="#ctx0" brushRef="#br0" timeOffset="76371.7">12001 7366 0,'0'21'16,"0"0"-16,0 1 31,22-22-31,-1 0 0,0 0 16,0 0-16,0 0 0,22 0 0,-22 0 15,21-22-15,-21 22 0,0-21 16,22 0-16,-22 0 0,42-21 16,-41 20-16,20 1 0,-21 0 15,-21-21-15,21 21 0,-21-43 16,0 43-16,0 0 0,-21 0 16,0 21-16,-21 0 0,20 0 15,-20 0-15,0 21 0,-22 21 16,22 0-16,-64 107 15,85-107-15,0 0 16,21 1-16,-21-22 0,21 63 16,0-62-16,0-1 15,21 0-15,0-21 0,0 21 0,43-21 16,-22 0-16,-21 0 16,64 0-16,-43 0 0,85-21 15,-106 0-15,22 0 16,-1-1-16,0-20 15,1 21-15,-22-21 0</inkml:trace>
  <inkml:trace contextRef="#ctx0" brushRef="#br0" timeOffset="76636.27">12954 6837 0,'0'0'0,"21"-42"16,-21-1-16,0 1 0,0 21 0,21-22 16,-21 22-16,0 0 15,0 42 1,-21 0-16,21 1 0,-21 20 0,0 0 15,21 1-15,-21-1 0,-1 21 16,22-20-16,0 20 0,-21-20 0,-21 126 16,42-106-1,0-20-15,-21-1 0,0 0 0,-1 64 16,22-85 0,-21 22-16,21-22 15,0-42 16,0 0-31,0-22 16,21 22-16,-21 0 0</inkml:trace>
  <inkml:trace contextRef="#ctx0" brushRef="#br0" timeOffset="76837.23">12679 7070 0,'-21'0'0,"42"0"0,-64 0 15,43 21 1,22-21-1,-1 21 1,0-21-16,0 0 0,21 0 0,-20 0 16,20 0-16,0 0 0,-21 0 15,1 0-15,-1 0 0,21 0 16,0 0-16,-20-21 0,-1 21 16,0-21-16,0 21 15,21 0-15</inkml:trace>
  <inkml:trace contextRef="#ctx0" brushRef="#br0" timeOffset="77575.62">13039 7366 0,'0'0'0,"0"21"16,0 0-16,42-21 16,-21 0-16,0 0 15,22 0-15,-22 0 0,21 0 16,0 0-16,1-21 0,-1 21 0,0-21 15,1 0-15,-22 0 0,21 0 0,-21-22 16,1 22-16,-1 0 0,0-21 16,-21 20-16,0 1 0,0 0 0,0 0 15,-21 21-15,0 0 16,-22 0-16,22 21 16,-21 0-16,-1 22 0,22-22 15,0 21-15,0 0 0,0-20 16,0 20-16,-22 21 0,43-20 15,0-22-15,0 21 0,0-21 16,0 1-16,43 20 16,-22-42-16,85 21 15,-64-21-15,0 0 0,-21 0 16,22 0-16,41-21 16,-41 0-16,-22 21 0,0-21 0,-21-1 15,21 1-15,0-42 16,-21 20-16,0 1 0,0 0 0,0-1 15,0 1-15,0 21 0,64-64 16,-43 64 0,0 0-16,22 0 0,-22 21 0,106 0 15,-85 0-15,0 0 16,1 0-16,-1 0 0,64 63 16,-85-20-16,-21-22 15,0 42-15,0-20 16,0 41-16,-21-41 0,0-22 15,0 21-15,-1-21 0,1 22 16,0-22-16,0 0 0,-21 0 16,42 0-16,-22 0 15,1-21-15,21-21 32,0 0-32,0 0 15,21 0-15,1 0 0,-1-22 0,42-20 16,-20 20-16,20 1 0,-21-21 15,22 20-15,-22 1 0,85-43 16,-84 43-16,20 0 0,22-1 16,-43 22-16,-21 21 0,43 0 15,-43 0 1,-21 21 0,0 0-16,0 1 0,-21-1 15</inkml:trace>
  <inkml:trace contextRef="#ctx0" brushRef="#br0" timeOffset="78826.22">2074 9229 0,'-21'0'31,"0"0"-31,0 0 0,21-21 16,-21 21-16,21-22 15,-22 22-15,22-21 0,-21 0 16,21 0-16,0 0 0,0-22 16,0 22-16,0-21 15,21 0-15,1 20 0,-1 1 16,0 0-16,85-21 16,-85 42-16,0 21 0,21 0 15,-20 0-15,-1 106 16,-21-84-16,0-1 0,0 0 15,0 1-15,-43 105 16,1-106-16,21 0 0,-43 64 16,22-63-16,-43 20 15,43-21-15,0-20 0,-43 20 16,43-21 0,-43 0-16,43-21 0,-1 0 15,1 0-15,0-21 0,-1 0 16,22 0-16,-42-22 0,42 1 15,-1 0-15,22-1 0,0 1 16,0 21-16,22-64 0,-1 64 16,0-21-16,21 21 0,-21 21 15,22-22-15,41 22 16,-41 0-16,-1 22 0,0-22 0,1 21 16,-22 0-16,21 21 0,22 22 15,-43-43-15,0 21 0,-21 1 16,21-1-16,-21 0 0,21 43 15,-21-43-15,0-21 16,0 1-16,0-1 0,0 0 16,22 0-16,-1-21 31,-21-21-31,0 0 16,0 0-16,21-1 0,0 1 15</inkml:trace>
  <inkml:trace contextRef="#ctx0" brushRef="#br0" timeOffset="79008.28">2540 9504 0,'21'-21'0,"-42"42"0,63-42 16,-21 21 0,1 0-1,-22-21 32</inkml:trace>
  <inkml:trace contextRef="#ctx0" brushRef="#br0" timeOffset="79831.96">3895 8911 0,'0'0'0,"-22"-148"32,22 127-17,0 0-15,0 0 0,-21 21 16,0 21 0,0-21-16,0 21 0,-22 148 15,22-126 1,0 20-16,0-21 0,21 22 15,-42 105 1,42-126-16,0 20 0,-22 22 0,22-22 16,0 1-1,22-22-15,-22 0 0,63 1 16,-42-43-16,22 21 0,20-21 16,-21 0-16,1-21 0,-1 21 15,0-21-15,1-1 0,84-83 16,-85 62-16,-21 1 15,22-22-15,-1 22 0,43-127 16,-64 105-16,-21 1 0,0-22 16,0 22-16,0-1 0,-43-63 15,1 85-15,21-1 0,-64 1 16,43 21-16,-22 21 0,22 0 16,-21 0-16,20 0 15,-20 21-15,-1 0 0,22 22 0,0-22 16,-1 21-16,22 22 0,0-22 15,21 21-15,21 43 0,0-63 16,22-1-16,41 64 0,-41-64 16,-1 0-16,0 1 15,22-1-15,-22 22 0,0-22 0,1 0 16,-1 1-16,0-1 0,1 21 0,-22-20 16,0-1-16,0 0 0,-21 64 15,0-63-15,0-1 0,-63 21 16,42-20-16,-22-22 0,1 21 15,0-21-15,-22 1 0,-84 20 16,84-42-16,22 0 16,-43 0-16,43-21 0,0 0 15,21-1-15,-1 1 0,1 0 16,21-21-16,0-1 0,0 1 0,85-106 16,-43 106-1,1-22-15</inkml:trace>
  <inkml:trace contextRef="#ctx0" brushRef="#br0" timeOffset="81373.14">4889 9123 0,'0'63'31,"0"-41"-31,-21 20 16,21-21-16,-21 0 0,0 106 15,21-84 1,-21-1-16,21-21 0,0 21 16,0-20-16,0-1 0,0 0 15,21-21 1,0 0-16,0 0 0,0 0 0,1-21 16,20-22-16,0 22 15,-21 0-15,1 0 0,-1-21 16,0 20-16,21-41 0,-21 21 15,1 20-15,41-62 16,-63 63-16,0-1 16,0 1-16,21 21 0,-21-21 15,0 42 1,0 0-16,0 1 16,0-1-16,0 0 0,0 21 15,-21 1-15,21-22 0,0 21 16,0 0-16,0 22 15,0-22-15,0-21 16,0 1-16,21-22 0,43 42 16,-43-42-16,21 0 15,1 0-15,-22 0 0,21 0 0,85-64 16,-106 43-16,22 0 16,-1 0-16,-21-21 0,21 20 15,22-83-15,-43 83 16,0-20-16,-21 0 0,21 21 0,-21-22 15,0 1 1,0 21-16,-21 21 0,0 0 0,0 0 0,0 0 16,0 0-16,-1 0 15,1 0-15,0 21 0,-21 21 16,42 1-16,0-22 0,-21 42 16,21-42-16,0 1 0,0 20 15,0-21-15,0 0 0,42 43 16,-21-43-16,0 0 0,43 21 15,-43-20-15,21-22 0,-21 0 16,22 21-16,-22-21 16,85 0-16,-64-21 0,-21-1 15,22 1-15,-22 0 0,42-21 16,-20 21-16,-22-22 0,42 1 16,-42 0-16,1-1 15,-1-41-15,-21 41 16,0 1-16,0 21 15,-21 21 1,21 21-16,0 0 16,-22 0-16,22 22 15,-21-22-15,21 0 0,0 21 16,0-21-16,0 1 0,0-1 0,0 0 16,0 0-16,0 0 0,43 22 15,-43-22-15,21 0 0,0 21 16,0-21-16,0-21 15,0 0-15,1 0 16,-1 0-16,0 0 0,0 0 0,0-21 16,43 0-16,-43 0 0,21 0 15,22-22-15,-43 22 16,42-42-16,-41 42 16,-22-1-16,42-20 0,-42 21 0,21 21 15,-21-21-15,0 42 31,0 0-31,0 0 16,-21 0-16,21 1 0,0-1 16,-21 0-16,21 0 0,0 0 15,0 0-15,0 1 0,0 20 16,21-21-16,42 0 16,-41-21-16,-1 0 0,21 0 15,-21 0-15,106-42 16,-84 21-16,-22-22 0,0 22 15,0 0-15,43-64 16,-64 43-16,0 21 0,21-43 16,0 43-16,-21 0 15,0 0-15,0 0 16,0 42 0,0 0-16,0 0 15,0 0-15,0 1 0,0 20 16,0-21-16,-21 64 0,0-43 15,-43 170 1,43-170-16,0 22 0,0-1 16,21 1-16,0 63 15,0-85-15,0 21 0,0 64 16,0-63-16,0-1 0,0 149 16,0-148-16,-22-1 0,22 22 15,0-22-15,0 128 16,0-128-16,-21 1 0,0 42 15,21-64-15,-21 0 0,-21 43 16,20-64-16,1-21 16,-21 0-16,21 0 0,-22 0 15,-20-42-15,-1-1 0,22 22 16,-43-85-16,43 64 0,0-21 16,-22-43-16,43 42 0,0 1 15,21-1-15,0 1 0,0-22 16,0 22-16,0-1 0,0 1 0,21-1 15,0 1-15,22-1 0,-1 1 16</inkml:trace>
  <inkml:trace contextRef="#ctx0" brushRef="#br0" timeOffset="81804.32">8657 8805 0,'0'0'0,"0"-21"0,0-21 0,0 21 0,0 0 15,0-1-15,21 22 16,-21 22 0,0 20-1,0-21-15,0 21 0,0 1 16,0-1-16,0 22 0,0 41 16,0-41-16,0-22 0,0 64 15,0-42-15,0-22 0,-42 43 16,21-43-16,0 64 15,-1-64-15,22-21 16,0 0-16,0-42 16,0 0-1,0-21-15,0 21 0,0-1 0,0-62 16</inkml:trace>
  <inkml:trace contextRef="#ctx0" brushRef="#br0" timeOffset="82125.25">8467 8827 0,'0'-43'0,"0"86"0,-22-128 16,22 64-16,0-22 0,0 22 16,0 0-16,22 0 0,-1 0 15,0 0-15,42-22 16,-41 43-16,20-21 0,43 21 16,-43 0-16,21 0 0,-20 0 15,20 0-15,1 0 0,84 85 16,-106-64-16,1 21 0,-22 64 15,-21-64-15,-43 64 16,22-63-16,-148 84 16,127-85-16,-22-21 15,-21 21-15,43-20 0,-21-1 16,41-21-16,22 21 16,22-21 15,-1 0-31,42 0 0,-20-21 15,84 21-15</inkml:trace>
  <inkml:trace contextRef="#ctx0" brushRef="#br0" timeOffset="82621.03">9652 9250 0,'21'0'0,"-42"0"0,42-21 16,-21 0-1,0-1-15,0 1 16,-21 0-16,0 0 0,0 0 16,-1 0-16,1-1 0,0 22 0,-42 0 15,41 0-15,1 22 16,0-1-16,-21 0 0,21 0 16,-22 43-16,1-43 15,21 21-15,0 22 0,21-22 0,-22-21 16,22 43-16,0-43 15,0 0-15,0 0 0,0 0 0,0 0 16,43-21-16,-22 0 16,0 0-16,0 0 0,0 0 15,1 0-15,-1-21 0,42 0 16,-42-21-16,22 21 0,-22-1 0,21 1 16,-21-21-16,22 0 0,-22 20 15,0-20-15,0 21 0,22-21 0,-22-1 16,0 22-16,0 0 15,-21 42 1,0 0-16,0 0 0,0 1 0,0 41 16,0-42-16,0 0 0,0 43 15,0-43-15,0 0 16,0 0-16,0 1 0,0-1 16,42 21-16,-20-21 15,-1-21-15,0 0 0,0 0 16,64 0-16,-64 0 15,0-21-15,21 0 0</inkml:trace>
  <inkml:trace contextRef="#ctx0" brushRef="#br0" timeOffset="82995.49">10139 9292 0,'0'0'0,"0"-21"0,0 0 16,21 0-16,0-22 16,-21 22-16,42-21 15,-42 21-15,22 0 0,20-1 16,-21 22-16,0 0 15,0 0-15,22 0 0,-1 22 16,-21-1-16,0 0 0,22 64 16,-22-64-16,0 21 15,-21-21-15,21 22 0,-21-22 16,0 21-16,0 0 0,0-20 16,0 20-16,0-21 15,0 0-15,0 0 0,-21-21 16,21-21-1,0 0-15,0 0 16,0 0-16,0 0 0,0-1 0,0-20 16,0 21-16,21-21 0,-21 20 15,21-20-15,1 21 0,-1-21 16,0 20-16,0 1 0,21-21 16,1 21-16,-22 21 0,21-21 15,1 21-15,-22 0 0,21 0 16,-21 0-16,0 0 0,64 21 15,-43 0-15,-20-21 0</inkml:trace>
  <inkml:trace contextRef="#ctx0" brushRef="#br0" timeOffset="85153.83">11536 9440 0,'0'0'0,"21"0"0,0 0 15,0 0 1,0-21-16,1 21 0,-22-21 15,0 0-15,21 0 0,0 0 0,-21-1 16,0 1-16,0-21 0,21 21 16,-21-85-1,0 85-15,0 0 0,-21-22 16,0 22-16,-64 21 16,64 21-16,-21-21 0,-22 64 15,22-43-15,21 0 0,-43 43 16,22-22-16,21 0 0,-22-21 15,22 22-15,21-22 0,-21 42 16,21-41-16,0-1 0,0 42 16,21-42-16,0-21 15,22 0-15,-22 0 16,42 0-16,-42-21 0,22 0 16,20 0-16,-42 0 0,22 0 15,-22-1-15,0-20 0,21 21 16,1-43-16,-22 43 15,-21-21-15,42-64 16,-42 85-16,0 0 0,0 0 16,0-1-16,21 22 0,-21 22 31,-21-1-31,21 0 0,0 21 16,0-21-16,-21 1 0,21 83 15,0-41 1,0-43-16,21 0 0,0 0 15,-21 1-15,22-22 0,41 21 16,-42-21-16,22 0 0,-1 0 16,-21-21-16,43-1 15,-43 1-15,0 0 16,0 0-16,0 0 0,0 0 0,64-106 16,-85 84-1,21 22-15,-21 0 0,21 0 16,1-22-16,-22 65 31,0-1-31,0 0 0,0 0 16,0 0-16,-22 0 0,22 1 15,-21-1-15,21 21 0,-21-21 0,21 0 16,0 1-16,0-1 0,0 0 16,-21-21-16,21 21 0,0 0 0,0 0 15,0-42 16,0 0-15,0 0-16,0 0 0,21 0 16,-21-1-16,21-20 0,0 21 0,1 0 15,-1-22-15,0 22 0,21-21 16,1 0-16,-22 20 0,63-41 16,-41 63-1,-1 0-15,-21 0 0,43 42 16,-64-21-1,0 1-15,21-1 0,-21 0 16,0 85 0,0-85-16,0 0 0,0 0 0,0 0 15,0 1-15,0-1 16,0 0-16,0-42 47,0 0-47,0-1 15,21 1-15,-21 0 0,21 0 0,0 0 16,1-22-16,-1 22 0,21-21 0,-21 21 16,22-22-16,-22 22 0,63-21 15,-62 21-15,20 0 0,21 21 16,-41 0-16,-1 0 16,0 0-16,0 21 0,-21 0 15,0 42-15,0-41 16,0-1-16,-21 0 0,0 0 15,21 21-15,-21 1 0,21-22 16,0 0-16,0 0 0,0 0 16,0 1-16,21-1 15,0-21-15,0 0 16,0 0-16,0 0 0,1 0 16,20 0-16,-21 0 0,85-21 15,-85 21-15,0-22 16,22 1-16,-22 21 0,42-84 15,-42 62-15,-21 1 0,0 0 0,22 0 16,-22 0-16,0-22 16,0 22-1,-22 21-15,1 0 0,-21 21 16,21 1-16,0-22 16,-1 42-16,22-21 0,-21 43 15,21-43 1,0 0-16,0 0 0,0 0 0,0 22 15,21-22 1,1-21-16,-1 0 16,0 21-16,0-21 0,0 0 15,0 0-15,1 0 0,20 0 16,-21 0-16,0-21 0,22 0 16,-22-1-16,-21 1 0,21 0 15,0 0-15,0-21 0,22-85 16,-22 84-16,0 1 0,0-64 15,0 43-15,-21-22 16,21 43-16,1-43 16,-22 64-16,0 0 0,-22 42 31,1 0-15,0 21-16,0-21 0,0 22 0,0-1 15,-1 43-15,22-43 16,-21 0-16,21 43 0,0-64 15,0 85-15,0-85 16,0 22-16,0-22 0,0 0 16,0 0-16,0 21 15,0-20-15,0-1 0,21 0 16,1-21-16,-1 21 0,0 0 16,0-21-16,0 0 0,0 0 15,1 0-15,-1 0 0,0 0 0,0 0 16,0 0-16,-21-21 0,21 0 15,1 21-15,-1-21 0,0 0 16,0-1-16,0-20 0,-21 21 0,43-85 16,-43 64-16,21 21 15,-21-1-15,21 1 0,-21 42 32,-21 1-32,0-1 0,21 0 15,-22 0-15,1 0 0,21 0 0,0 1 16,0-1-16,0 0 0,0 0 0,0 43 15,0-43 1,0 0-16,21-21 16,1 0-16,20 0 15,-21 0-15,0 0 0,0 0 16,1 0-16,83-42 16,-83 20-16,20 1 0,21-21 15,-41 0-15,62-1 16,-63 1-16,22 21 0,-1 0 15,-21-1-15,-21 44 16,0-1 0,0 21-16,0-21 0,0 43 15,0-43-15,0 0 0,0 21 16,0-20-16,0-1 31,21-21-31,1 0 0,-1 0 16,0 0-16,0 0 0,0 0 15,0-21-15,-21-1 0,22 22 16,-1-21-16,0 0 0,42-21 16,-41-1-16,41 1 0</inkml:trace>
  <inkml:trace contextRef="#ctx0" brushRef="#br0" timeOffset="85420.67">13801 8636 0,'0'0'0,"-43"0"15,1 0-15,21 0 0,0 0 0,42 0 16,21 0 0,-21 0-16,22-21 0,20 21 0,-21-21 15,107 21-15,-65 0 0,1-21 16,0 21-16,-1 0 0,1 0 15,127-22 1,-149 22-16,22 0 0,-64 0 16,0 0-16,0 0 15,-21-21-15,-21 21 16</inkml:trace>
  <inkml:trace contextRef="#ctx0" brushRef="#br0" timeOffset="86508.68">1841 11621 0,'0'0'0,"-21"0"0,0 0 15,0 0-15,0-22 0,0 22 16,-1 0-16,22-21 16,0 0-16,0 0 31,22 0-31,-1 21 15,21 0-15,-21 0 0,0 0 16,1 21-16,-1 0 0,0-21 0,-21 21 16,0 0-16,0 1 15,0-1-15,0 0 0,0 21 0,-21-21 16,-22 1-16,22-1 0,-21 0 16,0 0-16,-1 0 0,1 0 15,0-21-15,20 22 0,-20-22 0,21 0 16,0 0-16,0 0 0,-1 0 15,1 0-15,21-22 16,21 1 0,1 21-16,-1-21 0,0 21 15,21 0-15,1 0 0,-1 0 0,0 0 16,1 0-16,-1 0 0,0 0 16,1 21-16,-1 0 0,0 1 0,-21-1 15,43 63-15,-43-41 0,-21 41 16,0-62-16,0 20 15,-63 43-15,41-64 0,-20 21 16,0-21-16,-1 0 16,-20 1-16,-64-1 15,85 0-15,-1-21 0,1 0 16,0 0-16,20 0 0,-20-21 16,0 21-16,42-21 0,-21-1 15,21 1-15,-22 21 0,22-42 16,0 21-16,0 0 15,0-1-15,22 1 0,-1 21 0,21-21 16,0 0-16,-20 21 0</inkml:trace>
  <inkml:trace contextRef="#ctx0" brushRef="#br0" timeOffset="86672.23">2371 12002 0,'21'0'31,"-21"-22"0,21 22-31,0 0 0,0 0 16</inkml:trace>
  <inkml:trace contextRef="#ctx0" brushRef="#br0" timeOffset="87103.29">4000 11134 0,'0'0'0,"0"-21"0,0-1 16,0 44 15,0-1-31,0 21 0,0 0 0,0 1 16,0 20-16,0 64 15,0-63-15,0-1 0,0-20 0,-21 20 16,0 1-16,0-1 0,0 43 16,0-64-16,-1 1 0,1 41 15,21-63-15,0 22 16,0-64 15,0-1-31,21 1 0,-21-21 16,22 21-16,-22-22 0</inkml:trace>
  <inkml:trace contextRef="#ctx0" brushRef="#br0" timeOffset="87409.27">3810 11367 0,'0'0'0,"-21"-64"0,0 1 16,21 20-16,-22-20 0,22-64 16,0 106-16,43-22 15,-22 22-15,21-21 0,-21 21 0,64-1 16,-21 22-16,-22 0 0,0 0 15,22 22-15,-22-1 0,22 0 16,-22 21-16,0 1 0,22-1 0,-1 64 16,-42-64-16,-21 22 15,0-1-15,0-21 0,-21 22 0,-106 42 16,85-64-16,0-21 16,-1 0-16,1 1 0,21-1 15,-64-21-15,64 0 0,-21 0 16,-1 0-16,22 0 0,42 0 31,22 0-15,-22 0-16,42 0 15,-20 0-15</inkml:trace>
  <inkml:trace contextRef="#ctx0" brushRef="#br0" timeOffset="87920.73">4847 11769 0,'21'0'0,"-42"0"0,63 0 0,-20 0 16,-22-21 0,0-1-16,21 22 0,-21-21 15,0 0-15,0 0 0,0 0 16,0 0-16,0-1 0,-21 1 16,-22-21-16,1 21 0,21 21 15,-22 0-15,1 0 0,21 21 16,-21 0-16,-1 0 0,1 22 0,0-22 15,-43 63-15,64-41 16,0-1-16,-22 64 0,43-64 16,-21 1-16,21 20 15,0-42-15,0 0 0,0 1 16,21-1-16,0-21 0,43 0 16,-43 0-16,0-21 0,22-1 15,-1 1-15,0 0 0,22-42 16,-22 20-16,0 22 0,22-64 15,-43 64-15,21-21 0,-20 0 16,-22 20-16,0 1 0,21-42 16,-21 84 15,0 0-31,0 0 0,0 0 16,0 1-16,0-1 0,0 21 0,0 22 15,21-43 1,-21 0-16,21 42 0,-21-41 15,0-1-15,64 21 16,-43-42-16,0 21 0,0-21 16,0 0-16,43-21 15,-43 0-15,42-21 16</inkml:trace>
  <inkml:trace contextRef="#ctx0" brushRef="#br0" timeOffset="88237.68">5292 11853 0,'0'-21'0,"0"42"0,0-63 0,0 21 0,-22 0 16,22 0-16,0-22 15,0 22-15,0 0 0,22 0 16,-1 21-16,0-21 0,42 21 16,-41 0-16,-1 0 0,42 0 15,-42 0-15,64 63 16,-64-42-16,0 0 16,1 1-16,-22 20 0,0-21 0,0 64 15,0-64 1,0 0-16,0 0 0,-22 0 0,1 1 15,0-22-15,0 0 16,0 0-16,0 0 0,-1-22 16,22 1-1,0 0-15,0 0 0,0 0 0,0 0 16,0-22-16,22 1 16,-1 21-16,0-22 0,0 22 0,0 0 15,22 0-15,-22 0 0,63-43 16,-41 43-16,-1 21 0,-21-21 15</inkml:trace>
  <inkml:trace contextRef="#ctx0" brushRef="#br0" timeOffset="88804.28">6223 11578 0,'0'21'0,"0"64"32,0-64-32,0 22 0,0-22 0,0 0 15,-21 21-15,21-21 0,0 1 16,0-1-16,0 0 0,0 0 15,0 21-15,0-20 16,0-1-16,0-85 47,0 43-47,0 0 0,0 0 0,0 0 16,0-22-16,21 22 0,-21 0 15,21-21-15,-21 20 0,21-20 0,22 0 16,-22 21-16,0-1 0,21 22 15,-21 0-15,64 0 16,-64 0-16,0 22 0,1-1 16,-1 0-16,0 0 0,42 64 15,-41-64-15,-22 0 0,0 0 16,21 0-16,-21 1 0,0 20 16,0-21-1,0-42 16,0 0-31,0 0 0,0-1 16,0 1-16,0-42 0,0 42 16,0-1-16,21-20 0,0 21 15,21-21-15,22-1 16,21 1-16,-43 42 0,0 0 16,-21 0-16,22 0 0,20 42 15,-42-21-15,1 1 0,-1 41 16,-21-42-16,0 0 0,0 22 15,0-22-15,0 21 0,0 1 16,0-22-16,0 0 0,-21 21 16,-1-42-16,1 21 0,0-21 15,0 0-15,0-21 16</inkml:trace>
  <inkml:trace contextRef="#ctx0" brushRef="#br0" timeOffset="89259.66">8911 10710 0,'0'0'0,"0"-21"0,0 42 16,0 1-16,0-1 15,21 21-15,-21 0 0,0 1 16,0-1-16,0 22 0,0-1 0,0 1 16,0-1-16,-21 64 0,0-63 15,0-1-15,21 1 16,-21-22-16,21 0 0,0 43 16,0-43-16,0 1 0,0-22 0,0 21 15,0-21-15,0 22 16,0-65 15,-22 1-31</inkml:trace>
  <inkml:trace contextRef="#ctx0" brushRef="#br0" timeOffset="89571.25">8551 11176 0,'0'0'0,"-21"-63"0,0 20 0,0 1 0,21-22 16,0 22-16,0 0 0,0-1 15,42-41-15,0 41 0,1 1 16,-1 21-16,22-21 0,-1 20 16,233-41-1,-232 63-15,-1 21 0,1 0 16,-22 22-16,64 84 16,-85-85-16,-21 0 0,0 22 15,0-22-15,-21 0 0,-64 64 16,64-63-16,-21-22 0,0 21 15,-1-21-15,-63 43 16,64-64-16,21 0 0,-21 21 16,20-21-16,1 0 15,0 0 1,42 0 0,22 0-16,-22 0 0</inkml:trace>
  <inkml:trace contextRef="#ctx0" brushRef="#br0" timeOffset="90109.17">9991 11515 0,'0'0'0,"-22"-85"31,22 43-31,-21 21 0,0-22 15,0 1-15,0 0 0,0-1 0,-1 22 16,1-21-16,0 21 0,0 21 0,-21-22 16,20 22-16,1 0 15,0 22-15,0-1 0,0 0 0,-43 85 16,43-64-16,0 0 16,0 1-16,21-1 0,0 0 15,0 22-15,0-22 0,0 22 16,21-43-1,0-21-15,21 0 16,-20 0-16,20 0 0,-21-21 0,21 0 16,43-22-16,-43 22 15,1 0-15,20-43 16,-20 22-16,-22 21 0,21-43 16,-21 43-16,0-21 15,-21 63 1,0 0-1,0 0-15,0 1 0,0-1 0,-21 21 16,21-21-16,0 43 16,0-43-16,0 0 0,0 21 15,21-20-15,1-22 16,-1 0-16,0 0 16,21 0-16,-21 0 15,1 0-15,-1 0 0,0-22 0,42-20 16,-63 21-1</inkml:trace>
  <inkml:trace contextRef="#ctx0" brushRef="#br0" timeOffset="90456.04">10372 11176 0,'0'-42'0,"0"84"0,21-105 0,-21 41 16,0 1-16,21 0 0,0 0 16,0 21-16,0 0 0,1 0 15,-1 21-15,0 0 0,21 22 16,-21-1-16,1 0 0,-1-21 15,0 22-15,0-1 0,21 43 16,-42-43-16,22-21 0,-22 43 16,0-43-16,0 0 0,0 0 15,0 0-15,0 1 0,0-44 32,0 1-17,0 0-15,0 0 0,0-21 16,0 20-16,21-20 0,0 0 0,0 21 15,21-85-15,-20 63 0,20 22 16,-21-21-16,0 21 0,22 0 16,-22-1-16,21 1 0,-21 21 15,0 0-15,64 0 16,-64 0-16,43 0 16,-43 0-16,42 21 15</inkml:trace>
  <inkml:trace contextRef="#ctx0" brushRef="#br0" timeOffset="92713.28">11938 11367 0,'0'0'0,"21"-22"0,0 1 15,-21 0-15,0-42 0,0 41 16,0-20-16,-42 21 0,21 0 15,0-22-15,-22 43 0,22-21 0,-21 0 16,21 21-16,-64 0 0,64 0 16,-22 0-16,1 21 0,0 0 15,21 22-15,-64 20 16,64-20-16,-22-1 0,1 21 16,21-20-16,21-1 0,0 43 15,0-64-15,0 42 16,21-41-16,0-1 0,0 0 0,43 0 15,-43-21-15,21 0 0,-20 0 16,20 0-16,43-21 16,-43 0-16,-21 0 0,43-22 15,-22 1-15,43-64 16,-64 64-16,0-1 16,0-41-16,-21 41 0,21-41 15,-21 63 1,0 42-1,0 0-15,-21 0 0,21 0 16,-21 22-16,21-1 0,0-21 16,0 85-1,0-64-15,0-21 0,0 43 16,21-43-16,64 21 16,-64-42-16,0 0 0,21 0 15,-20 0-15,83 0 16,-83 0-16,20-21 0,-21 0 0,0 0 15,22 0-15,20-85 16,-42 85-16,0-22 0,-21 1 16,22 0-16,-22-1 0,21 1 0,-21 21 15,0-21-15,21 20 16,-21 44 0,0 20-1,-21-21-15,0 21 0,21 1 16,0-1-16,-22 22 0,22-22 15,0-21-15,-21 43 0,21-43 16,0 0-16,0 0 16,0-42 15,0 0-31,0 0 16,21-1-16,-21-20 0,43-21 15,-22 20-15,21-20 16,-42 20-16,21 22 0,22-42 15,-22 42-15,0 21 16,0 0-16,0 0 16,1 21-16,-1 21 15,0 22-15,-21-43 16,0 21-16,0-21 0,0 64 16,0-43-1,0-21-15,21 22 0,-21-22 0,0 0 16,21-21-1,0 0 1,1 0 0,-1-42-16,0 21 15,0-1-15,0-20 0,-21 21 16,43-64-16,-1 43 0,-21 0 16,0 20-16,0-20 0,43-21 15,-22 41-15,-21 1 0,43 21 16,-43 0-16,0 0 0,0 0 15,-21 21-15,0 1 0,22-1 0,-22 42 16,0-20-16,0-1 0,0-21 16,0 21-16,0-20 0,0 20 15,0-21-15,0 0 0,0 0 0,21 22 16,0-22-16,0 0 0,21-21 16,1 0-16,-22 21 15,0-21-15,21 0 0,-20 0 16,83-42-16,-83 42 15,-1-21-15,21 0 0,-21-22 0,0 22 16,22-42-16,-22 20 16,0 1-16,-21 0 0,0-1 0,0 22 15,0-42 1,0 41-16,-21 22 16,0 22-16,0 20 15,21-21-15,0 0 0,-22 22 16,22-22-16,0 21 15,0-21-15,0 0 0,0 22 0,0-1 16,0-21-16,0 0 0,22 22 16,-22-22-16,21-21 15,0 21-15,0-21 0,0 0 0,43 0 16,-43 0-16,0 0 16,0 0-16,22-21 0,-22 0 15,0 0-15,21-43 0,1 43 16,-22-21-16,0-22 0,0 22 15,0-22-15,0 1 0,1 20 16,-1-20-16,21-64 0,-21 63 0,0 1 16,-21-1-16,22 22 15,-1 0-15,-21-1 0,0 1 16,0 21-16,0 0 0,0 42 16,0 0-1,0 0-15,0 0 0,-21 22 0,21-1 16,-22 0-16,1 1 0,21-1 15,0 22-15,0-22 0,-21 43 16,21-22-16,0-21 0,0 107 16,0-107-16,0 0 15,0 1-15,21-22 0,43 63 16,-43-62-16,0-1 0,0-21 16,22 0-16,-22 0 0,63 0 15,-62 0 1,41-21-16,-42-1 0,0 1 15,22-42-15,-22 42 16,0-22-16,-21-41 0,0 41 16,0-41-16,0 62 15,0-20-15,-21 42 16,21 21 0,-21 0-16,0 22 0,-22 20 15,43-20-15,-21 62 16,21-62-16,0-1 0,0 22 15,0-43-15,21 21 16,0-21-16,1-21 0,20 21 16,-21-21-16,21 0 0,64 0 15,-63 0 1,20-21-16,-21 0 0,1 0 16,41-43-16,-41 22 0,20-43 15,-20 43-15,-22 0 16,42-43-16,-42 64 15,1 0-15,-22 0 0,0-1 0,0 44 16,-22-1 0,22 0-16,-21 0 15,21 0-15,-21 43 16,21-43-16,0 0 16,0 0-16,42-21 15,-20 0-15,-1 0 0,0 0 16,0 0-16,43-21 15,-43 0-15,-21 0 0,42-22 16,-21 22-16,43-42 16,-64 42-16,21-1 0,0 22 15,-21 22 1,-21-1 0,0 21-16,0-21 0,-1 22 15,22-22-15,-42 63 0,21-41 16,21-22-16,-21 21 0,21-21 15,0 1-15,0 20 0,0-21 16,0 0-16,42 0 0,-21 1 16,22-22-16,-22 0 15,0 0-15,0 0 0,0 0 0,22 0 16,-22-22-16,42 1 16,-42 0-16,22 0 0,-22 0 15,0-22-15,0 22 0,22-21 0</inkml:trace>
  <inkml:trace contextRef="#ctx0" brushRef="#br0" timeOffset="92970.28">14245 10774 0,'-21'0'0,"42"0"0,-63 0 0,42 21 0,21-21 16,42 0-16,-20 0 16,20 0-16,85 0 15,-84 0-15,21 0 0,-22 0 16,1 0-16,126-21 16,-148 21-16,22 0 0,-1-21 15,-41 21-15,-22-21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14:50:18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931 656 0,'0'0'0,"0"-21"0,0 0 0,0 0 15,0 0-15,0-1 16,0 1-16,0 42 31,0 1-31,0-1 16,0 0-16,0 64 16,0-43-16,0 0 0,0 64 15,0-42-15,0-1 0,0-21 16,0 22-16,-21-22 0,0 64 15,0-64-15,21 1 0,0-22 16,0 21-16,-21-21 0,-1 22 16,1-43-16,21-21 31,-21-1-31,21 1 0,0-21 16,0 21-16</inkml:trace>
  <inkml:trace contextRef="#ctx0" brushRef="#br0" timeOffset="356.17">720 699 0,'0'0'0,"-22"-22"0,1 1 15,0-21-15,0 21 0,0-22 16,21 22-16,0-21 0,-21 21 0,21-22 16,0 22-16,0 0 15,21-21-15,21 21 0,22-22 16,-22 43-16,0 0 0,1 0 15,20 0-15,-21 0 0,1 0 16,20 43-16,-20-22 0,84 85 16,-85-64-16,-21 0 15,-21 22-15,0-22 0,0 0 0,-63 64 16,41-63-16,-62 41 16,41-41-16,-41 20 15,20-21-15,43-20 0,-42-1 16,20 0-16,22-21 0,42-21 47,0 21-47,1-21 15,-1-1-15,0 22 0,21-21 0,-21 21 16</inkml:trace>
  <inkml:trace contextRef="#ctx0" brushRef="#br0" timeOffset="921.55">1609 1185 0,'0'0'15,"21"0"-15,0 0 0,0-21 0,0 0 16,-21 0-16,21 0 0,22-22 16,-43 1-16,0 0 15,0 21-15,0-22 0,0 22 16,0-21-16,0 21 0,0-1 15,0 1-15,-21 21 0,-1 0 0,1 0 16,-21 0-16,21 0 0,-22 0 16,22 21-16,-63 43 0,62-43 15,-20 21-15,21 1 0,-21-1 16,20 0-16,-20 43 0,42-43 16,0 1-16,0-22 0,0 21 15,0-21-15,0 1 16,0-1-16,0 0 0,21-21 15,0 0-15,1 0 16,-1 0-16,21 0 0,0-42 16,1 20-16,41-62 15,-62 41-15,-1 1 0,0 0 16,-21-1-16,42-84 16,-42 106-16,0-21 0,0 21 15,21 21-15,-21 21 31,0 0-31,0 21 0,0-20 16,0 20-16,0-21 0,0 21 16,0 22-16,0-22 15,0 1 1,0-1-16,22-21 0,-1 0 0,-21 0 16,42-21-1,-21 0-15,0 0 0,1 0 0,-22-21 16,21 0-16,21-21 15,-21-1-15</inkml:trace>
  <inkml:trace contextRef="#ctx0" brushRef="#br0" timeOffset="1168.44">2095 550 0,'0'-42'0,"0"84"0,0-126 0,0 63 16,0-1-16,0 44 15,0-1 1,0 21-16,0-21 0,0 22 15,0 41-15,0-20 16,0 42-16,0-43 0,-21-21 16,21 22-16,-21-22 0,21 1 15,0 62-15,0-62 16,0-22-16,0 0 16,0 0-16,21-42 31,0 0-31,1 0 0,-1-22 15,0 1-15</inkml:trace>
  <inkml:trace contextRef="#ctx0" brushRef="#br0" timeOffset="1623.78">2434 445 0,'0'0'0,"0"-22"16,0 44-1,0-1 1,0 21-16,0-21 0,0 22 0,0-1 15,0 0-15,0 1 0,0-1 16,0 64-16,0-64 0,0 0 16,-21 1-16,21-1 15,-21 0-15,21 22 0,0-43 16,0 0-16,-21 22 16,21-65 15,0-20-31,0 21 0,21-21 15,-21 20-15,21-41 0,0 21 16,0-1-16,0 1 0,1 0 0,20-1 16,-21 22-16,21-21 0,1 21 15,-22-1-15,106 22 16,-106 22-16,0-22 16,0 42-16,1-21 0,20 85 15,-42-64 1,0 22-16,0-22 0,-21 43 15,0-43 1,-1-21-16,22 0 0,-21 1 16,0-1-16,0-21 15,21-21 1,-21-1-16,0 1 16,21 0-16</inkml:trace>
  <inkml:trace contextRef="#ctx0" brushRef="#br0" timeOffset="1813.14">1799 720 0,'0'0'0,"21"0"16,0 0-16,1 0 15,-1 0-15,0 0 0,21-21 0,-21 21 16,22 0-16,-1 0 0,-21-22 15,0 22-15,1 0 0,-1 0 0,0 0 16</inkml:trace>
  <inkml:trace contextRef="#ctx0" brushRef="#br0" timeOffset="2291.84">4043 360 0,'0'-21'0,"0"42"0,0-21 15,0 21 1,0 21-16,0-20 0,0 83 15,0-62-15,0 20 0,0 1 16,0-1-16,0 1 0,0-1 16,0 1-16,-21-1 0,-1 1 0,1-22 15,21 22-15,-21-22 0,0 21 16,21-20-16,-21-1 16,0-21-16,21 0 0,0-42 31,0 0-31,0 0 15</inkml:trace>
  <inkml:trace contextRef="#ctx0" brushRef="#br0" timeOffset="2638.33">3831 614 0,'0'0'0,"0"-21"0,0 0 15,0-22-15,0 22 0,0 0 16,0 0-16,0 0 0,0-22 15,21 22-15,0 0 0,43-43 16,-22 43-16,22 0 16,-22 0-16,0 21 0,43 0 15,-43 21-15,1 0 0,-1 0 16,0 1-16,-20 20 0,-1 0 0,-21 1 16,0-1-16,0 0 0,-21 1 15,-1-1-15,1 21 0,-21-20 16,-43 20-16,43-20 0,0-1 15,20-21-15,-20 0 0,21 0 16,0 1-16,0-1 0,-1-21 0,1 21 16,42-21 15,1 0-31,-1 0 16,0 0-16,21-21 15,-21 21-15</inkml:trace>
  <inkml:trace contextRef="#ctx0" brushRef="#br0" timeOffset="3192.1">4805 1037 0,'0'0'0,"21"0"0,-21-21 0,21 0 0,-21 0 15,0 0-15,0-1 16,0 1-16,0-21 0,0-43 15,-21 43 1,0 21-16,0 21 0,-1-21 0,1 21 16,-42 0-16,20 0 15,1 0-15,21 21 0,-21 0 16,-64 85-16,85-64 16,-1 0-16,1 1 0,0-1 15,0 0-15,21 43 16,0-64-16,0 22 0,0-22 15,0 0-15,0 0 0,63 0 16,-41-21-16,-1 0 0,0 0 16,21 0-16,-21-21 0,43 0 15,-22 0-15,1-22 0,-22 22 16,21 0-16,-21 0 0,0-21 16,1-1-16,-1 22 0,-21-21 0,0-1 15,21 1-15,-21 21 0,0 0 16,21-43-16,-21 85 31,0 1-31,0-1 0,0 21 16,0-21-16,0 22 0,0-22 15,0 21-15,0-21 0,0 22 0,21-22 16,0 21-16,-21-21 16,0 0-16,43 1 15,-22-22-15,0 0 16,0 0-16,0 0 0,1 0 0,-1 0 15,0 0-15,-21-43 16,21 22-16,-21 0 0</inkml:trace>
  <inkml:trace contextRef="#ctx0" brushRef="#br0" timeOffset="3520.39">5101 1016 0,'0'0'0,"0"-21"15,0-21-15,0 20 0,0-41 16,21 21-16,0-1 16,1 22-16,-1 0 0,0 0 15,0 21-15,0 0 0,22 0 16,-22 21-16,63 42 15,-62-20 1,-22-22-16,21 21 0,0 1 0,-21-22 16,21 63-16,-21-62 0,0 20 15,0-21-15,0 0 0,0 0 16,0 22-16,-21-43 16,21-21 15,0-1-31,0-20 0,0 21 15,0 0-15,0-22 0,21 1 16,-21 0-16,21-1 0,0 22 0,-21-21 16,22 0-16,-1 20 0,-21 1 15,21 0-15,42-42 16,-41 63-16,-1 0 0,0 0 16,0 0-16,0 0 0,22 21 15,-22 0-15</inkml:trace>
  <inkml:trace contextRef="#ctx0" brushRef="#br0" timeOffset="4728.16">6371 1080 0,'0'0'15,"21"-22"-15,0 1 0,-21 0 0,22 0 16,-22 0-16,0-22 0,0 1 15,0 21-15,0-21 0,0 20 16,0-20-16,-22 21 0,-20 0 16,21 0-16,0 21 0,-22 0 0,22 0 15,-21 0-15,0 0 0,-22 42 16,22-21-16,21 0 0,-22 22 16,22-1-16,0 0 0,-21 43 15,42-64-15,-22 21 0,22 43 16,0-64-16,22 43 15,-1-43 1,0 0-16,0-21 0,0 0 0,0 0 0,43 0 16,-43 0-1,21 0-15,22-21 0,-43 0 16,0-22-16,22 1 16,-22 0-16,0-1 0,0 1 0,0 0 15,-21-1-15,21 1 0,-21 0 16,0-1-16,0 22 0,0-21 15,0 21-15,0 0 0,0 42 32,0 0-32,0 0 0,0 0 15,0 22-15,0-1 0,-21-21 16,21 21-16,0 1 0,0-22 0,0 21 16,0-21-16,0 22 0,21-22 15,-21 0-15,22 0 0,-1-21 16,21 21-16,-21-21 15,0 0-15,1 0 0,-1 0 0,21-21 16,0 0-16,-20 0 0,-1-21 16,42-1-16,-63 1 15,21 0-15,22-22 0,-43 22 16,0-22 0,0 43-16,0 0 0,0 0 15,0 42 1,0 0-16,0 0 15,0 0-15,0 43 16,0-43-16,0 21 0,0-20 16,0-1-16,0 42 15,0-42-15,0 1 0,0 20 16,0-21 0,0-42-1,0 0 1,0 0-16,0-1 0,0 1 15,0-21-15,0 21 0,0-22 0,21-20 16,0 21 0,0-1-16,0-20 0,1 42 15,-1-1-15,21 1 16,22 0 0,-43 21-16,0 0 0,21 42 15,-21 1-15,1-22 16,-22 0-16,0 21 0,0-20 0,21 41 15,-21-21-15,0 22 16,0-43-16,0 0 0,0 22 16,0-22-16,0 0 15,0-42 17,0 0-32,21-1 15,0-41-15,-21 42 0,21-22 16,0 1-16,-21 21 0,64-106 15,-43 106-15,21-22 16,-20 22-16,-1 0 0,42 21 16,-42 0-16,1 0 15,-1 21-15,-21 0 16,0 64-16,21-43 16,-21-20-16,0 41 15,0-21-15,0 1 16,0-22-16,0 0 0,0 21 15,-21-20-15,21-1 16,0 0-16,0-42 31,21 0-31,0-1 16</inkml:trace>
  <inkml:trace contextRef="#ctx0" brushRef="#br0" timeOffset="5101.68">7874 931 0,'21'0'16,"0"0"-16,0 0 16,1 0-16,-1-21 0,0 21 0,0-21 15,0 0-15,22-21 16,-22 20-16,0 1 0,0-21 15,-21 21-15,0-22 16,0 22-16,0 0 0,-21 21 16,0 0-16,0 0 0,-1 0 15,1 21-15,-21 0 0,0 43 16,20-43-16,1 21 0,-21 43 16,21-43-16,21-20 0,-21 20 15,21 0-15,0-21 0,0 43 16,0-43-16,0 0 15,42 0-15,-21-21 0,64 0 16,-43 0 0,22 0-16,-43-21 15,85-42-15,-64 42 0</inkml:trace>
  <inkml:trace contextRef="#ctx0" brushRef="#br0" timeOffset="5365.71">8594 445 0,'0'-43'0,"0"86"0,0-128 0,0 64 16,0 0-16,0-1 0,0 44 31,0-1-31,-22 0 0,22 21 16,0-21-16,-21 22 0,0-1 0,21 0 16,-21 1-16,21-1 0,-21 0 0,21 1 15,-21 20-15,21-20 0,-22 41 16,22-41-16,0-1 0,-21 0 15,21-21-15,0 1 0,0-1 16,0 0-16,0 0 0,0 0 16,21-21-1,1 0-15,-1 0 16,0 0-16,-21-21 0,21 0 0</inkml:trace>
  <inkml:trace contextRef="#ctx0" brushRef="#br0" timeOffset="5566.43">8403 762 0,'0'0'15,"21"0"17,0 0-32,1 0 0,-1 0 15,21 0-15,-21 0 0,0 0 16,1 0-16,20 0 0,-21 0 0,64-21 15,-43 21-15,-21 0 16,0 0-16</inkml:trace>
  <inkml:trace contextRef="#ctx0" brushRef="#br0" timeOffset="5953.15">8869 910 0,'0'0'16,"0"21"-16,21-21 31,0 0-31,0 0 0,0 0 16,1 0-16,20 0 0,-21 0 0,43-21 15,-43 21-15,0-21 16,0 0-16,0 0 0,43-22 16,-43 22-16,-21 0 15,21 0-15,-21 0 0,0 0 16,-21 21-1,0 0-15,0 0 16,-1 21-16,1 0 0,0 0 16,0 21-16,0-20 0,21-1 15,-21 42-15,-1-20 16,22-22-16,0 0 0,0 0 16,0 0-16,0 22 0,0-22 15,0 0-15,22-21 16,-1 21-16,0-21 0,0 0 15,0 0-15,22 0 0,-22 0 0,0 0 16,0 0-16,21 0 16,-20-21-16,-1 21 0</inkml:trace>
  <inkml:trace contextRef="#ctx0" brushRef="#br0" timeOffset="6428.89">9567 847 0,'0'0'0,"0"-21"0,0-1 16,0 1-16,0 0 0,0 0 15,0 0-15,0 0 0,21-1 16,-21 1-16,22 0 16,20 0-16,-21 21 0,0 0 15,43-21-15,-43 21 16,21 0-16,1 0 0,-1 0 0,-21 0 16,43 21-1,-22 0-15,-21 0 0,0 22 16,-21-22-16,0 63 15,0-62-15,0 41 16,-21-21-16,0 43 16,0-64-16,0 0 0,21 22 15,-22-22-15,1-21 32,21-21-17,0 0 1,21-1-16,1-20 0,-22 21 15,42-43-15,-21 22 0,21 0 16,-20 21-16,-1-22 0,85-63 16,-85 85-1,21 0-15,0-21 0,-20 42 16,-1-21-16,0-1 16,0 22-16,0 0 15,-42 0 16,0 0-31,0 22 0</inkml:trace>
  <inkml:trace contextRef="#ctx0" brushRef="#br0" timeOffset="7472.04">1143 1672 0,'0'0'0,"0"21"16,21-21-1,0 22-15,22-22 16,-22 21-16,21-21 0,0 0 16,1 0-16,20 0 0,1 21 15,20-21-15,-20 0 0,21 0 0,-1 0 16,86 0-16,-65 0 16,255 0-1,-233 0-15,0 0 0,21 0 16,1 0-16,337 0 15,-316-21-15,20 21 0,-20 0 16,41 0-16,382-21 16,-381-1-16,-1 22 0,1 0 15,0-21-15,-1 21 0,445-21 16,-444 0-16,0 21 16,-1-21-16,1 21 0,21 0 0,169-21 15,-211 21-15,-22-22 0,21 22 16,1 0-16,-22 0 0,276-21 15,-297 21-15,-21 0 16,0 0-16,0 0 0,-21 0 16,84 0-16,-105 0 15,0 0-15,-22 0 0,-21 0 16,1 0-16,20 0 0,-42 0 16,1 0-16,-1 0 0,-21-21 78,-21 21-63</inkml:trace>
  <inkml:trace contextRef="#ctx0" brushRef="#br0" timeOffset="8928.08">698 2836 0,'0'0'0,"-21"0"31,21 22-31,0-1 16,0 0 0,21-21 15,1 0-31,-1 0 0,0 0 16,0 0-16,0 0 15,22-21-15,-22 21 0,0-21 16,0-1-16,0 1 0,22-21 15,-43 0-15,21 20 16,-21 1-16,0 0 0,0-21 16,0 21-1,0-1-15,0 1 0,-21 42 32,21 1-32,0 20 15,0-21-15,0 21 0,-22-20 16,22 20-16,0 0 0,0 1 0,0-22 15,-21 21-15,21 0 16,0 1-16,0-1 0,0 43 16,0-22-16,0-20 0,0-22 15,21 21-15,-21 0 0,0-20 0,0 20 16,0-21-16,0 0 0,0 0 16,0 1-16,-21-22 15,0 0-15,0 0 16,0 0-16,0 0 0,-22-22 0,-20 1 15,20 0-15,22 0 16,-42-21-16,42 20 16,-22-20-16,22 21 15,0 21-15,21-21 0,-21 0 16,21-1-16,0 1 31,21 0-31,0 21 16,0 0-16,0 0 0,22-21 15,-22 21-15</inkml:trace>
  <inkml:trace contextRef="#ctx0" brushRef="#br0" timeOffset="11016.28">1312 2667 0,'-21'0'31,"0"21"-15,0 22-16,21-22 0,0 0 16,0 21-16,0 1 0,-21-22 15,21 21-15,-22 0 0,22 1 0,0-1 16,0 0-16,-21 1 15,0 20-15,21-20 0,-21-1 0,21-21 16,0 21-16,0 22 16,0-43-16,0 0 0,21-42 31,0 0-15,0 0-16,1-22 0,-1 22 15,0 0-15</inkml:trace>
  <inkml:trace contextRef="#ctx0" brushRef="#br0" timeOffset="11207.36">1122 3069 0,'21'0'31,"0"0"-31,21 0 0,-20 0 16,20 0-16,-21 0 0,21 0 15,1-21-15,-1 21 0,0 0 16,-20 0-16,41 0 16,-42 0-16,0 0 0</inkml:trace>
  <inkml:trace contextRef="#ctx0" brushRef="#br0" timeOffset="11916.46">3006 3006 0,'0'0'0,"21"-64"32,-21 43-32,0 0 0,21 0 15,-21 0-15,0-1 0,0 1 16,0 0-16,0 0 0,21 21 0,-21-21 16,0 42-1,0 0 1,0 21-16,0-20 15,0-1-15,0 0 0,0 21 0,0-21 16,0 22-16,0-22 0,-21 0 16,0 43-16,21-43 0,0 42 15,0-42 1,0 22-16,21-64 47,0-1-47,0 1 0,0 0 0,1 0 15</inkml:trace>
  <inkml:trace contextRef="#ctx0" brushRef="#br0" timeOffset="12298.23">3662 2794 0,'42'-21'0,"-84"42"0,105-63 0,-63 21 16,-21 21 15,0 0-31,-21 21 15,20-21-15,-20 21 0,0 0 0,-1-21 16,1 42-16,0-20 16,42-1-16,0 0 0,0 0 15,0 0 1,21-21-16,0 21 0,0-21 0,22 0 16,-1 22-16,-21-1 0,21-21 0,1 21 15,-1-21-15,0 21 0,-20-21 16,20 21-16,-21-21 0,-21 21 15,0 1-15,0-1 16,-21 0-16,0-21 16,-22 0-16,1 21 0,-43 0 15,43-21-15,0 0 0,-22 0 16,22 0-16,21 0 16,0-21-16,-1 21 0,1-21 0,21 0 15,0 0-15,0-43 16,0 1-1</inkml:trace>
  <inkml:trace contextRef="#ctx0" brushRef="#br0" timeOffset="12488.16">3260 2519 0,'0'0'16,"-22"-21"-16,44 21 78</inkml:trace>
  <inkml:trace contextRef="#ctx0" brushRef="#br0" timeOffset="13268.36">5630 2540 0,'21'-21'0,"-42"42"0,42-84 15,-21 41-15,22-20 0,-1 21 0,-21-21 16,0 20-16,0-20 0,0 21 0,0 0 15,0-22-15,0 22 0,0 0 16,0 0-16,0 0 0,-21 21 31,-1 21-31,22 0 0,0 0 16,0 22-16,-21-1 0,0 21 16,21-20-16,-21 84 0,0-43 15,0-41-15,-1 84 16,22-64-16,-21-20 0,0-1 15,21 0-15,0 1 0,0 20 16,0-21-16,0-20 0,0-1 0,-21 0 16,21-42 15,-21 0-31,21-1 0,0 1 0,0 0 16,0 0-16,0-21 0,0-1 15,0 22-15,0-21 0,21-1 16,21-41-16,-21 41 0,22 1 15,-22 21-15,21-21 0,1 20 16,41-20-16,-41 42 0,20 0 16,22 0-16,-22 21 15,22 43-15,-43-43 0,-21 21 16,43 43-16,-64-43 16,0 1-16,0-22 15,-21 0-15,-85 64 16,85-64-16,-43 0 0,22 0 15,0 0-15,-85 0 16,84-21-16,22 0 0,-42 0 16,41 0-16,1 0 15,21-21-15,0 0 16,0 0-16,21 0 16,1 21-16,-1-21 0,0 21 15,21-22-15,-21 22 0</inkml:trace>
  <inkml:trace contextRef="#ctx0" brushRef="#br0" timeOffset="14864.16">6689 2794 0,'0'0'0,"42"-21"0,-21 21 16,0-21-16,0-22 15,-21 22-15,0-21 16,0 0-16,0 20 0,-42-20 15,21 42-15,0-21 0,-43 0 16,43 21-16,0 0 0,-21 0 16,20 21-16,-62 42 15,41-41-15,22-1 0,0 21 16,0 0-16,-64 85 16,64-84-16,0-1 0,21-21 15,0 22-15,0 41 16,0-63-16,0 1 15,0-1-15,0 0 0,42-21 16,-21 0-16,1 0 16,20 0-16,0 0 0,1-42 15,-1 20-15,-21 1 16,43-21-16,-43 21 0,0-22 16,21-20-16,-21 42 15,1-22-15,-1-20 16,-21 21-16,21 20 0,-21-20 15,0 21-15,0 0 16,0 0-16,0 42 31,0 0-31,0 0 0,0 21 0,0-20 16,0-1-16,0 21 0,0-21 0,0 22 16,0-22-16,0 0 0,0 21 15,0-21-15,0 1 0,21 20 16,0-42-16,0 0 15,1 21-15,-1-21 0,21 0 0,-21 0 16,0 0-16,22 0 0,-22 0 0,21 0 16,1-21-16,-22 0 15,21 0-15,22-22 0,-43 22 16,21-21-16,-21 21 0,0-22 16,22 22-16,-1-42 0,-42 41 15,0 1-15,0-21 0,0 21 16,-21 21-1,0 21-15,0 0 16,21 0-16,0 0 0,0 1 16,0-1-16,0 0 0,0 21 15,0-21-15,0 1 0,0-1 16,0 0-16,21 0 0,0 21 16,-21-20-16,0-1 15,0 0 1,0-42 15,0 0-31,-21-1 16,0 22-16,21-21 0,0 0 15,-22 21-15,1 0 32,21 21-32,0 0 15,0 1-15,0-1 16,21 0-16,1-21 15,-22 21-15,21-21 0,0 0 16,0 0-16,0 0 16,0 0-16,1 0 0,-1 0 15,0 0-15,21-21 0,-21 21 0,1-21 16,-1 0-16,21-1 0,0-41 16,-20 42-16,-1-22 0,0 1 15,21 0-15,-21-1 0,22-20 16,-22 42-16,21 0 0,-21-1 15,-21 1-15,22 21 0,-1 0 16,0 21-16,-21 1 16,21-22-16,-21 21 0,0 0 15,0 0-15,0 0 0,0 0 16,0 1-16,0-1 0,0 0 16,0-42 15,21 21-16,-21-21-15,0-1 0,0 1 16,0 0-16,0 0 0,0 0 16,0 0-16,0-1 0,0 1 15,-21 21-15,0 0 32,0 0-32,0 21 0,21 1 0,-43 41 15,43-42-15,-21 0 16,21 22-16,-21-22 0,0 85 15,21-85-15,0 0 16,0 21-16,0-20 16,21 20-16,0-21 15,0 0-15,22-21 0,-1 21 0,43-21 32,-64 0-32,21 0 0,0-21 0,-20 0 0,-1 21 15,85-63 1,-85 20-16,21 1 15,-21 0-15,0 20 0,1-41 16,-22 42-16,0 0 0,0-1 16,21 1-16,-21 42 15,0 1-15,0-1 16,0 0-16,0 0 0,0 21 16,0-20-16,0-1 0,0 21 15,0-21-15,0 0 16,0 1-16,0-1 0,21-21 15,0 0 1,0 0 0,0 0-16,1-21 15,-1-1-15,-21 1 0,0 0 16,0 0-16,0-21 0</inkml:trace>
  <inkml:trace contextRef="#ctx0" brushRef="#br0" timeOffset="15017.5">8657 2413 0,'0'0'0,"-21"-21"0,0 21 16,0 0-16,21 21 31,0 0-31,0 0 0,0 1 16,0-1-16,0 0 0,0 0 16,0 0-16,21-21 15,0 43-15</inkml:trace>
  <inkml:trace contextRef="#ctx0" brushRef="#br0" timeOffset="16772.24">9419 2858 0,'21'-22'15,"-42"44"-15,42-65 0,0 43 0,-21-21 0,22 0 16,-22 0-16,0 0 0,0-1 15,0-20-15,0 21 0,0-21 16,0 20-16,0-20 0,0 21 16,-22 0-16,1-22 0,-21 22 15,21 21-15,-43 21 16,43 1-16,-21-1 0,21 21 16,-1-21-16,-20 22 0,-21 84 15,41-85-15,1 0 16,0 1-16,21-22 0,0 21 0,0 0 15,0-20-15,0-1 0,0 0 16,21-21-16,0 0 0,1 0 16,20 0-16,-21 0 15,0 0-15,22 0 0,-22-21 0,0 21 16,0-21-16,21-1 0,-20 1 16,-1-21-16,21-22 0,-21 22 15,0 21-15,1-21 0,-22-1 16,21 1-16,-21 0 0,21-22 15,-21 43-15,0 0 0,0 42 32,0 0-32,0 0 15,-21 22-15,21-22 0,0 21 16,0 0-16,0-20 0,0 41 16,0-21-16,0 1 15,0-1-15,21-21 0,0 22 16,0-43-16,64 42 15,-43-42 1,1 0-16,-22 0 0,21 0 0,64-42 16,-64 20-16,1 1 15,-1 0-15,-21-21 0,21 21 16,43-128 0,-64 107-16,0-85 0,-21 85 15,22-22-15,-22-20 0,0 41 16,0 1-16,0 0 15,0 20-15,0 44 16,0-1 0,0 0-16,0 21 0,0 1 0,0-1 15,0 0-15,0 64 16,0-64-16,0 1 0,-43 84 16,43-85-16,0 22 15,0-22-15,0-21 0,0 0 16,0 0-16,21-21 0,1 22 0,-1-22 15,0 21-15,0-21 16,43 0-16,-43 0 0,21 0 16,43-64-16,-43 43 15,0-21-15,-20-1 16,20 1-16,0-43 0,-21 22 16,-21-1-16,22 22 0,-22-21 15,21-1-15,-21-21 0,21 43 16,-21-43-1,0 64-15,0 0 0,-21 21 32,0 21-32,21 0 0,-22 1 0,22 20 15,-21 0-15,21 43 16,0-22-16,0-20 0,0-1 0,0 22 16,0-22-16,-21 85 15,21-85-15,0-21 16,0 22-16,0-22 0,0 0 0,21 21 15,0-42-15,1 22 16,41-22-16,-42 0 0,85 0 16,-64-22-16,1 22 15,-1-21-15,-21 0 0,22 0 16,62-64-16,-83 64 16,20-21-16,-21 21 0,0-22 15,-21 1-15,21 21 16,-21 0-16,-21 42 31,21 0-31,-21 0 0,21 0 16,-21 0-16,21 1 0,0-1 0,0 0 15,0 0-15,-21 0 0,21 0 16,0 1-16,0-1 0,0 0 0,0 0 16,21 0-16,0-21 15,0 0-15,0 21 0,1-21 0,41 0 16,-21 0-16,1 0 15,-1-21-15,-21 0 16,22-21-16,-1 21 0,43-106 16,-85 84-1,21 22-15,0 0 0,-21-21 16,0 20-16,0 1 0,21 0 16,-21 42 15,0 0-31,0 1 0,-21-1 15,21 21-15,-21-21 16,21 0-16,-21 22 0,-1 20 16,22-20-16,-21-1 0,0 85 15,21-85-15,0 64 16,0-42-16,0-1 0,0 43 16,0-43-16,0 1 0,0 42 15,0-64-15,21 64 16,-21-64-16,0 1 0,0-1 15,21 43-15,-21-43 0,0-21 16,22 43-16,-22-43 16,0 0-16,-22-21 15,1-21-15,0 0 16,0-22-16,-21 22 0,20-21 16,1-1-16,0 1 0,0 0 0,21-1 15,-21-20-15,0-43 16,21 43-16,0-1 0,0 1 15,0-22-15,21-106 16,0 128-16,0 21 0,21-43 16,-20 43-16,41-22 15,-42 22-15,0 21 0,22-1 0,-1 1 16,-21 0-16,43 0 16,-64 0-16,21 21 15</inkml:trace>
  <inkml:trace contextRef="#ctx0" brushRef="#br0" timeOffset="17380.63">13716 2667 0,'0'-127'31,"0"106"-31,0 0 0,0 0 15,0 42 17,0 0-32,0 0 0,0 0 0,0 22 15,0-22-15,-21 127 16,21-106-16,0 1 0,0 20 16,0 1-16,-21-22 0,-1 170 15,22-149-15,0 22 16,-21-22-16,0 1 0,-42 105 15,41-127-15,22 1 0,-21-1 16,0 0-16,21 64 16,-21-106-1,21-21 1,0 0-16,0 0 16,0 0-16,0-22 0,0 1 0</inkml:trace>
  <inkml:trace contextRef="#ctx0" brushRef="#br0" timeOffset="17736.15">13568 2540 0,'0'0'16,"0"-42"-16,0 21 0,0-1 0,0 1 0,0-21 16,0 21-16,0 0 15,0-1-15,21 1 0,0 0 0,43 0 16,-43 0-16,0 21 15,64-21-15,-43 21 0,64 21 16,-64 0-16,0 0 16,-20 0-16,20 0 0,-21 22 15,0-1-15,-21 0 0,0 1 0,0-22 16,-21 21-16,0 1 0,0-22 16,-64 42-16,43-42 15,-1 1-15,22-1 0,-63 0 16,62-21-16,1 0 0,0 21 15,0-21-15,0 0 0,42 0 47,0 0-31,21 0-16,-20 0 0</inkml:trace>
  <inkml:trace contextRef="#ctx0" brushRef="#br0" timeOffset="18239.73">14626 2498 0,'0'0'0,"0"-21"0,21-1 0,-21 1 15,0-21-15,0 21 0,0 0 0,0-1 16,-21-41-16,21 42 16,-21 0-16,-21-1 0,20 22 15,1 0-15,0 0 0,0 0 16,0 0-16,0 0 0,-43 43 15,43-1-15,-43 22 16,43-22-16,-21 21 0,0 22 16,20-43-16,1 1 0,21 20 15,-21-20-15,21-22 0,0 0 16,0 0-16,0 0 0,21 0 16,0-21-16,1 0 0,41 0 15,-42 0-15,106-42 16,-84 21-16,-22 0 15,63-22-15,-62 1 0,20-21 16,-21 20-16,0 1 16,0 0-16,-21 20 0,0-20 0,0 21 15,0 0-15,22 0 0,-22 42 32,0 0-17,0 0-15,0 21 0,0-20 0,0 20 16,0-21-16,0 21 0,0-20 0,0 20 15,0-21-15,0 0 0,0 0 16,0 1-16,21 20 16,-21-21-16,21-21 0,0 0 15,-21 21-15,21-21 0,0 0 0,1 0 16,-1 0-16,0 0 0</inkml:trace>
  <inkml:trace contextRef="#ctx0" brushRef="#br0" timeOffset="18631.14">14965 2625 0,'0'0'0,"0"-21"16,-21-1-16,-1 22 0,22-21 0,-21 0 16,21 0-16,0 0 15,0 0-15,0-1 0,0 1 16,21-42-16,1 42 16,-1-1-16,0 1 0,21 21 15,43-21 1,-64 21-16,21 0 0,22 21 0,-43 0 15,64 64 1,-64-64-16,0 22 0,-21-1 16,0 0-16,0 43 15,0-43-15,-21-21 0,-21 22 16,20-22-16,-41 0 16,42-21-1,21-21 1,0 0-16,0 0 0,0-1 15,21 1-15,-21 0 0,63-85 16,-41 85-16,-1-21 16,0 21-16,0-22 0,43-20 15,-22 42-15,-21-1 16,21 1-16,-20 21 0,20-21 0,-21 21 16,21 0-16</inkml:trace>
  <inkml:trace contextRef="#ctx0" brushRef="#br0" timeOffset="18888.36">16087 2096 0,'0'0'0,"-22"0"31,1 0-31,0 21 16,21 21-16,-21-21 0,21 0 15,0 22-15,-21-1 0,0 0 0,21 1 16,0-1-16,-22 0 0,22 1 15,-21 20-15,21-20 0,-21-1 0,21 21 16,0-20-16,0-22 16,0 0-16,0 21 0,0-20 15,0-1-15,42 0 0,-20-21 16,-1 0-16,0 0 0,0 0 16,0 0-16,43 0 0,-43-21 15,0 0-15</inkml:trace>
  <inkml:trace contextRef="#ctx0" brushRef="#br0" timeOffset="19103.91">15896 2434 0,'0'0'0,"-21"-21"0,0 21 0,21-21 16,0 0-16,21 21 15,0 0 1,0-21-16,0 21 0,22 0 0,41 0 15,-62 0 1,41-22-16,-42 22 0,43 0 16,-43 0-16</inkml:trace>
  <inkml:trace contextRef="#ctx0" brushRef="#br0" timeOffset="20257.09">17653 2942 0,'-21'0'31,"21"-21"-31,0 0 16,0 0-16,0 0 0,21-22 15,0 1-15,-21 21 0,21-22 16,0 1-16,1 0 0,41-43 16,-42 43-16,0-1 0,-21 1 15,22 21-15,-22 0 0,21 0 16,-21 42 15,0 0-31,0 0 0,-21 21 0,21-20 16,0 20-16,-22-21 0,22 21 15,-21 22-15,0-43 0,21 21 16,0-20-16,0 20 0,0-21 16,0 0-16,0 0 15,21-21-15,0 0 16,1 0-16,-1 0 15,0-21-15,0 0 16,-21 0-16,21 0 0,-21-22 0,0 22 16,0 0-16,0-21 0,0 21 15,0-22-15,0 1 0,-42 0 16,42-1-16,-21 22 16,21 0-16,-21 21 0,21-21 15,21 21 16,0 0-15,0 0-16,0 0 0,0 0 0,22 0 16,-1 0-16,-21-21 0,64 21 15,-43-22-15,1 1 16,20 21-16,-42-21 0,0 21 16,1 0-16,-1-21 15,-21 42 16,0 0-15,0 0-16,0 22 0,-21 20 16,21-20-16,0-1 0,0 0 15,0 22-15,-43 84 16,43-85-16,0 1 0,-21-22 16,21 22-16,0-1 0,0 64 15,0-63-15,0-1 0,0 64 16,0-63-16,0-22 15,0 64-15,0-64 0,0 1 16,-21-1-16,21 0 0,-21-21 0,21 22 16,-21-22-16,21 21 0,-22-21 15,-20 22-15,21-43 0,0 0 16,-22 0-16,1 0 0,21-21 16,0-1-16,0 1 0,-1 0 15,22-21-15,-21-1 0,21 22 16,-21-42-16,21 20 0,0-62 15,0 41-15,0 1 0,0-1 16,0-21-16,106-169 16,-85 212-16,64-85 15,-22 85-15,43-43 16,-42 22-16,-1 20 0,64-41 16,-63 62-16,-1-20 0</inkml:trace>
  <inkml:trace contextRef="#ctx0" brushRef="#br0" timeOffset="20576.34">20024 2053 0,'0'0'16,"0"-21"-16,-22 21 15,1 0 1,21 21-16,-21 0 0,21 22 16,-21-22-16,21 0 0,0 21 15,0 1-15,-21-1 0,0 43 16,21-43-16,-22 0 0,22 1 16,0-1-16,0-21 0,0 64 15,0-64-15,0 0 0,0 22 16,0-22-1,22-42 1,-1-1-16,0 1 0,0 0 16</inkml:trace>
  <inkml:trace contextRef="#ctx0" brushRef="#br0" timeOffset="21280.3">20320 2053 0,'0'-21'0,"0"42"0,0-63 0,0 63 31,0 0-31,0 0 0,0 1 0,0-1 16,-21 21-16,21-21 0,-21 22 15,21-1-15,0-21 0,0 21 0,-22 1 16,22-1-16,-21 0 0,0 43 16,21-64-16,0 22 0,-21-22 15,21 0-15,0 0 0,-21-21 16,21 21-16,0-42 15,0 0 1,21 0-16,0 0 0,-21-1 16,21-20-16,0 21 0,1-21 15,-1 20-15,0-20 0,0 21 16,0 0-16,0 0 0,1-1 16,-1 22-1,0 0-15,-21 22 16,0-1-16,0 21 0,0-21 15,0 0-15,0 22 0,0-22 16,0 21-16,0-21 0,0 1 16,0 20-16,0-21 0,21 21 15,0-42-15,0 22 0,1-1 16,-1-21-16,0 0 0,64 0 16,-22 0-16,-21 0 0,1 0 15,-1-21-15,22-1 0,20-20 16,-41 21-16,-22-21 0,42-22 15,-20 22-15,-22-1 0,0-41 16,0 63-16,-21-64 16,0 64-1,-21 21-15,0 0 16,0 0-16,-1 0 0,1 21 16,-21 21-16,42 1 0,0-22 15,0 21-15,0 0 0,0-20 16,0 20-16,0-21 0,0 21 15,0-20-15,21 20 0,0-21 16,0 0-16,1-21 0,20 21 16,-21-21-16,21 0 15,1 0-15,-22 0 0,64 0 16,-64 0-16,0-21 0,42 0 16,-41 0-16,-22 0 0,21-43 15,-21 43-15,0-21 0,0 21 16</inkml:trace>
  <inkml:trace contextRef="#ctx0" brushRef="#br0" timeOffset="21523.64">19431 2180 0,'-42'0'16,"84"0"-16,-106 0 0,22 21 15,63-21 1,0 0-16,1 0 0,20 0 16,0 0-16,1 0 0,84 0 15,-64-21-15,43 21 16,-64 0-16,22 0 0,-1 0 16,-42 0-16,1 0 0</inkml:trace>
  <inkml:trace contextRef="#ctx0" brushRef="#br0" timeOffset="22631.87">847 4445 0,'0'-21'0,"0"0"0,0 0 16,0-1-16,0 1 0,0 0 15,21 0-15,-21 0 0,0 0 16,0-1-16,0 1 0,21 21 15,-21-21-15,0 0 0,0 42 32,0 0-32,0 0 15,0 22-15,0-22 0,0 21 0,0 85 16,0-84 0,0-1-16,0 0 0,0 1 15,0-1-15,0 64 0,21-64 16,21 22-16,-42-43 15,22 21-15,-1-42 0,0 21 0,0-21 16,64 0 0,-43-21-16,0 0 0,-20 0 15,20 0-15,106-106 16,-84 42 0,-43 64-16,0-22 0,-21-62 15,0 20 1,0 64-1,0 0-15,0-1 16,0 44 31,21-22-47,-21 21 16,21-21-16,0 0 0</inkml:trace>
  <inkml:trace contextRef="#ctx0" brushRef="#br0" timeOffset="23276.59">2011 4191 0,'0'21'31,"0"0"-31,-21 1 0,21-1 0,-22 42 16,22-42-16,0 22 15,0-1-15,0-21 0,-42 85 16,42-85-16,-21 22 16,21-22-16,0 21 0,-21 43 15,0-64 1,-1 0-16,22 0 0,-21-21 31,21-21-31,0 0 0,0 0 16,0 0-16,0-1 15,0-20-15,21 21 0,1-64 0,-1 43 16,0 21-16,21-85 16,-21 64-16,1-1 0,-1 1 15,0 0-15,0 20 0,43-41 16,-43 42-16,0 21 0,21 0 16,-21 0-16,1 21 15,-22 0-15,0 0 0,0 0 16,-22 1-16,1 20 0,0-21 15,0 0-15,-21 22 0,20-22 0,-20 0 16,21 0-16,-21 0 0,20 0 16,1-21-16,0 22 0,0-22 0,0 0 15,21 21 17,0 0-17,21-21-15,0 21 0,0-21 16,0 21-16,1 0 15,-1 1-15,0-1 0,0-21 16,0 21-16,-21 0 0,21-21 16,1 21-16,-22 0 0,0 1 15,21-22-15,0 21 16,0-42 15,0-1-31,0 1 16</inkml:trace>
  <inkml:trace contextRef="#ctx0" brushRef="#br0" timeOffset="23795.88">3006 4106 0,'0'0'0,"0"-21"15,0 42 16,0 1-31,0-1 0,0 21 0,0 0 16,-22-20-16,1 20 0,21 0 0,-21 1 16,21-1-16,-42 43 15,21-43-15,-1-21 0,-20 21 16,21 1-16,0-22 0,-22 42 16,22-41-16,0-1 0,0 0 15,21-42 16,0 0-31,0-1 0,0 1 16,0 0-16,21 0 0,-21-21 0,21 20 16,0-20-16,1 21 0,-22 0 15,42-22-15,-42 22 0,0 0 16,21 21-16,0 0 16,0 0-16,-21 21 15,43 43 1,-22-1-16,0-42 15,0 43 1,0-43-16,1-21 0,-22 21 16,21-21-16,0 0 0,21 0 15,-21 0-15,22 0 16,-22 0-16,0 0 0,0-21 16,0 0-16,1 21 0,-22-21 15,0 0-15,0-1 0,0 1 16,0 0-16,0 0 15,21 21-15</inkml:trace>
  <inkml:trace contextRef="#ctx0" brushRef="#br0" timeOffset="24336.13">5059 4424 0,'42'-106'31,"-21"85"-31,-21 0 0,21 21 32,-21 21-17,0 21-15,0-21 0,0 1 16,0 20-16,0-21 0,0 21 0,0-20 16,0-1-16,0 21 0,0-21 15,0 0-15,0 1 0,0-1 0,0 0 16,0 0-16,0 0 15,0-42 1,0 0 0,0 0-16,0 0 15</inkml:trace>
  <inkml:trace contextRef="#ctx0" brushRef="#br0" timeOffset="24731.55">5207 3916 0,'0'-21'0,"0"42"0,-21-63 16,0 42-16,-1 0 16,1 0-16,0 21 0,0 0 15,21 0-15,-21 0 0,21 0 16,0 1-16,0-1 0,0 42 16,0-42-16,0 22 15,21-43-15,21 0 16,-21 0-16,1 0 0,41-64 15,-42 43 1,0 0-16,1 0 0,-1 0 0,0-1 16,-21-41-16,0 42 0,0 0 15,0-1-15,0 1 0,0 0 16,-42 0-16,20 21 0,-20 0 16,21 0-16,0 0 0,0 0 15,-1 0-15,1 21 0,0 0 16,0 0-16,21 22 0,-21 20 15,21-42-15,0 64 16,0-43-16,0-20 0,42 41 16,-21-42-16,0 0 0,1-21 15,-1 0-15,85 0 16</inkml:trace>
  <inkml:trace contextRef="#ctx0" brushRef="#br0" timeOffset="25013.12">5778 3895 0,'22'-21'16,"-44"42"-16,44-64 0,-22 22 0,0 0 0,0 0 0,-22 21 47,1 21-47,21 21 0,-21-20 0,21 20 16,-21 43-16,21-43 15,-21 21-15,21 22 0,0-21 16,-21-22-16,21 0 15,-22 1-15,22-1 0,-21 43 0,21-64 16,0 0-16,0 21 16,0-21-16,0 1 0,21-22 31,1-22-15,-1 1-16,-21 0 0,0 0 15,0 0-15</inkml:trace>
  <inkml:trace contextRef="#ctx0" brushRef="#br0" timeOffset="25199.6">5482 4339 0,'21'0'32,"0"0"-32,1 0 0,-1-21 15,0 21-15,21 0 0,-21-21 16,1 21-16,41 0 15,-21-21-15,1 21 0,-22 0 0,0-21 16,21 21-16,-20 0 0,-1-22 16,0 22-16</inkml:trace>
  <inkml:trace contextRef="#ctx0" brushRef="#br0" timeOffset="25696.69">6477 4255 0,'0'0'0,"21"0"0,-21-22 0,21 1 16,0 21-16,1-21 0,-1 0 15,0 0-15,0 0 0,-21-1 16,0-20-16,0 21 16,-21 21-16,0 0 15,0 0-15,-43 0 0,43 0 16,-64 42-16,64-21 15,-21 1-15,-22 20 16,43-21-16,0 0 0,21 0 0,0 1 16,0-1-16,0 21 15,0-21-15,0 0 0,21 1 0,0-1 16,0-21-16,64 63 16,-43-63-16,-20 21 0,20 22 15,-21-43-15,21 42 16,-42-21-16,0 0 15,0 1 1,-42-22-16,21 0 0,0 0 16,0 0-16,-22 0 0,1 0 0,21 0 15,-22 0-15,1 0 0,21 0 0,-21 0 16,-1 0-16,22-22 0,0 22 16,0-21-16,0 21 0,-1 0 0,1-21 15,21 0-15,0 0 31,21 21-31,1-21 0,-1 21 16,21 0-16,-21 0 0,22-22 0</inkml:trace>
  <inkml:trace contextRef="#ctx0" brushRef="#br0" timeOffset="26087.79">6752 4466 0,'21'0'16,"0"-21"0,1 21-16,-1-21 15,0 21-15,0-21 0,0 0 0,0 21 16,1-22-16,-1 1 0,0 21 16,21-42-16,-42 21 15,21 0-15,-21-1 0,0 1 16,-21 21-1,0 0 1,0 0-16,0 21 0,-22 22 16,22-22-16,-21 21 15,42-21-15,-21 1 0,21 41 16,0-42-16,0 0 0,0 1 16,0-1-16,0 21 15,0-21-15,21-21 0,21 21 16,-21-21-16,1 0 15,-1 0-15,21 0 0,0 0 16,1-21-16,-22 21 0,0-21 16,21 0-16,-20 0 0,-1 0 15</inkml:trace>
  <inkml:trace contextRef="#ctx0" brushRef="#br0" timeOffset="26364.33">7747 3874 0,'21'-22'0,"-42"44"0,42-65 0,-42 43 32,21 21-32,0 22 15,-21-22-15,21 21 0,-21 1 16,-1-1-16,22 0 0,0 1 0,0-1 16,-21-21-16,0 106 15,21-106-15,0 0 0,0 22 16,0-22-16,0 0 0,0 21 15,21-42 1,0 0 0,1 0-16,-1 0 0,0 0 15,21-21-15,-21 0 0,22 0 16,-1 0-16,0 0 0</inkml:trace>
  <inkml:trace contextRef="#ctx0" brushRef="#br0" timeOffset="26903.91">8445 3725 0,'0'0'0,"22"-21"0,-22 0 16,-22 42-1,22 0 1,-21 22-16,0-22 16,0 0-16,0 21 0,21 1 0,-43 63 15,22-43-15,-21 64 16,21-63-16,21-1 0,-21-21 15,-22 22-15,22-1 0,0 1 0,0-1 16,0 1-16,-1-1 0,-20 22 16,0 42-16,-1-63 0,22 20 15,-21 43-15,21-84 0,0 20 16,-1 1-16,1-22 16,21 21-16,0 64 0,0-105 15,85 62 1,-43-63-16,1-21 0,-1 0 0,0 0 15,128-42 1,-128 21-16,0 0 0,64-43 16,-64 22-16,1 0 0,20-43 15,-42 43-15,1-22 0,-22 22 16,0-22-16,0 1 0,-22-64 16,-20 63-16,21 1 0,-21 20 15,-1 1-15,-20 0 0,20-1 0,-41 1 16,41 21-16,1 0 0,21 0 15,-21 21-15,20-22 16,44 22 0,-1 0-16,0 0 0,21-21 15,1 21-15,-22 0 16,21 0-16,43 0 0,-64-21 16,0 21-16,0 0 0,0 0 0,1 0 15,-1-21-15,0 21 16,-21-21-16</inkml:trace>
  <inkml:trace contextRef="#ctx0" brushRef="#br0" timeOffset="28130.73">10266 4064 0,'0'0'0,"21"-21"0,-21 0 16,0 0-16,0-22 0,0 22 0,0-21 15,0 21-15,0-1 0,0 1 16,0 42 31,-21 1-47,21-1 0,-21 0 15,-1 21-15,1 1 0,0-22 0,0 21 16,0 0-16,0 1 0,21-1 16,-43 43-16,22-43 0,21-21 15,0 0-15,0 22 0,0-22 0,0 0 16,0 0-16,21-21 15,0 0-15,22 0 0,-22 0 16,0 0-16,43-21 16,-22 0-16,64-43 15,-85 43-15,42-63 16,-41 41-16,-22 1 0,0 21 16,0-22-16,-22-62 15,1 83-15,-21 1 0,21 0 16,-22 21-16,-84 0 15,106 0-15,-21 0 0,0 0 16,20 0-16,22 21 16,22 0-1,-1-21-15,21 0 0,-21 0 0,64 0 16,-43 0-16,1 0 16,62 0-16,-62-21 15,63 0-15,-64 0 0,0 0 16,1 21-16,41-43 0,-63 22 15,64-21 1,-85 21-16,21 21 16,-21-21-16,0-1 15,0 44 17,-21-22-32,21 21 15,0 0-15,0 21 0,0-21 0,0 22 16,-21-1-16,21 0 0,-21 1 15,21 20-15,0-20 0,0-1 0,-21 64 16,-1-43-16,22 43 16,0-64-16,0 22 0,0-22 15,0 22-15,0-1 0,0 1 16,0 84-16,0-85 16,0 1-16,0-1 0,0 1 0,0-1 15,-21 128 1,21-149-16,-21 22 0,-21 63 0,21-85 15,-22 64 1,22-64-16,0 1 0,-21 20 16,20-42-16,1 0 15,21-42-15,0-21 16,0 21-16,0-22 0,0 1 16,21 0-16,-21-22 0,43-63 15,-22 43-15,21-149 16,1 127-16,-22 21 15,0-21-15,0 22 0,0-1 0,43-84 16,-43 105-16,0 1 16,0-1-16,22 22 0,-22-22 0,42-41 15,-20 83-15,-22-20 16,0 21-16,21 0 16,-21 0-16,1-1 0</inkml:trace>
  <inkml:trace contextRef="#ctx0" brushRef="#br0" timeOffset="28795.64">13102 4149 0,'0'-43'31,"0"22"-31,0 0 16,0 0-16,21 0 0,0 21 0,22-43 16,-22 22-16,0 0 15,0 21-15,22-21 0,-22 0 0,42 21 16,-42-21-16,1 21 0,-1 0 15,21 0-15,-21 21 16,0 0-16,-21 0 0,22 0 0,-22 64 16,0-43-16,0 1 15,0-1-15,0 0 0,0-21 0,0 22 16,0 20-16,-22-42 16,1 1-16,21-1 0,0-42 46,0-1-46,0-20 16,0 21-16,21 0 0,22-43 16,-43 43-16,42-64 15,-21 43-15,-21 21 0,43-43 16,-22 43-16,21-21 16,-21 42-16,0-21 0,1 21 15,-1 0-15,42 0 16,-42 21-16,-21 0 15,22 0-15</inkml:trace>
  <inkml:trace contextRef="#ctx0" brushRef="#br0" timeOffset="29385.31">13949 4149 0,'0'0'0,"21"0"16,0 0 0,0 0-16,0 0 15,1-21-15,-1-1 0,0 22 0,21-21 16,-21 0-16,1 0 0,-1 0 15,0 0-15,-21-1 0,0 1 0,21 0 16,-21 0-16,0 0 16,0 0-16,-21 21 15,0 0-15,0 0 0,-1 21 16,1 0-16,-21 0 0,21 0 0,0 22 16,-1-22-16,1 21 0,-21 22 15,21-43-15,21 21 0,-21-21 16,21 0-16,0 22 0,0-22 15,0 0-15,0 0 0,42-21 16,0 0-16,-21 0 0,22 0 16,-1 0-16,0 0 0,85-21 15,-63 0-15,-22 0 16,1 0-16,20-22 0,64-63 16,-85 64-16,1 0 15,-1-22-15,-21 43 16,0-64-1,-21 64-15,-21 21 16,0 0-16,0 0 0,0 21 16,0-21-16,-1 22 0,-20 20 15,42-21-15,0 85 16,0-85-16,21 43 16,-21-22-16,21-21 0,22 64 15,-22-64-15,0 0 16,-21 0-16,0 0 15,-21-21 1,0 0-16,0 0 16,21-21-1,-22 21-15,22-42 0,0 0 16,0-1 0,22 22-16,-1-42 0,0 20 15</inkml:trace>
  <inkml:trace contextRef="#ctx0" brushRef="#br0" timeOffset="29646.04">15155 3598 0,'0'0'16,"21"-42"-16,-21 21 0,22 21 15,-22-21-15,21 21 0,-21 21 32,0 0-32,0 0 0,0 22 0,0 20 15,-21-21-15,-1 1 0,1-1 16,0 0-16,-42 107 15,63-107-15,-22 0 0,1 43 16,21-64-16,0 43 16,0-43-16,0 0 0,0 0 15,21-21-15,1 0 16,-1 0-16,0 0 16,0-21-16,0 21 0,0-21 0,1 0 15,-22-22-15</inkml:trace>
  <inkml:trace contextRef="#ctx0" brushRef="#br0" timeOffset="29800.15">14944 3937 0,'0'-21'32,"21"21"-32,0 0 0,0 0 0,0 0 15,22-21-15,-22 21 0,42 0 16,-20 0-16,-22-21 0,21 21 15,-21 0-15,22 0 0</inkml:trace>
  <inkml:trace contextRef="#ctx0" brushRef="#br0" timeOffset="30613.14">16489 3874 0,'0'0'0,"0"-85"31,0 64-31,0 0 0,0-1 0,0 1 0,0 0 16,0 42-1,-21 0 1,-1 1-16,22-1 0,-21 21 15,0 0-15,-21 43 16,21-43-16,-1 1 0,1-1 16,0 0-16,0 1 0,-21 20 15,42-20-15,0-22 0,-22 0 16,22 0-16,0-42 16,22 21-1,-1-21-15,0 0 0,0-22 0,21 22 16,-20-21-16,-1 21 0,21-22 15,-21 1-15,22 21 0,20-43 16,-42 64-16,0 0 16,1 0-16,-1 21 15,0 1-15,-21-1 0,0 0 0,0 21 16,21-21-16,-21 1 0,21 20 16,-21-21-16,0 43 0,0-43 15,21 0-15,-21 0 0,22-21 16,-22 21-16,21-21 15,0 0-15,0 0 0,21 0 16,-20 0-16,-1-21 0,42-21 16,-42 21-16,64-106 15,-21 0 1,-64 84-16,0 1 0,0-43 16,0 43-16,0 0 0,0 20 15,0-20-15,0 21 0,-22 0 16,1 21-16,0 0 15,21 21-15,0 21 16,-21-21-16,21 1 0,0 20 16,0-21-16,0 0 0,0 22 15,0-22-15,0 0 16,0 21-16</inkml:trace>
  <inkml:trace contextRef="#ctx0" brushRef="#br0" timeOffset="30929.15">17166 4149 0,'0'0'0,"21"0"0,0 0 16,1 0-16,-1 0 0,0 0 0,0 0 15,0-21-15,0-1 0,22 22 16,-22-21-16,21 0 0,1-21 16,-22 21-16,0-1 0,0 1 15,-21 0-15,0 0 0,-21 21 16,-21 0-1,20 0-15,1 0 0,-21 21 0,0 0 16,20 0-16,1 22 0,-21-22 16,21 21-16,0-21 0,-22 85 15,43-85-15,0 1 16,0 20-16,21-21 16,22 0-16,-22-21 0,21 21 15,-21-21-15,64 0 0,-43 0 16,43-42-16,-43 21 15,1 0-15,20-22 0</inkml:trace>
  <inkml:trace contextRef="#ctx0" brushRef="#br0" timeOffset="31396.55">17886 3725 0,'0'0'0,"0"-42"0,0 0 0,0 21 16,0-1-16,0 1 0,0 42 31,0 1-31,0-1 0,-21 21 15,21 22-15,-22-22 0,22 0 16,0 1-16,0-1 0,0 21 16,0 22-16,0-43 0,0 1 15,-21-22-15,21 21 0,0-21 16,-21 22-16,21-22 16,0-42 15,0 0-31,0-1 0,0 1 15,0-21-15,0 21 16,21-22-16,0 22 0,-21-21 0,22 0 16,-1 20-16,0-20 0,0 21 15,0 0-15,0 0 0,43 21 16,-43 0-16,0 0 0,0 0 0,22 0 16,-22 21-16,0 0 0,0 0 15,0 21-15,1-20 0,-22 83 16,0-83-16,0 41 15,-22-42-15,1 0 0,-21 22 16,0-22-16,20-21 16,1 21-16,0-21 0,0 0 0,0 0 15,0 0-15,-1 0 0,-20 0 16,42-21 0,0 0-16,0 0 15,21-1-15,22-20 0</inkml:trace>
  <inkml:trace contextRef="#ctx0" brushRef="#br0" timeOffset="34044.39">18605 3810 0,'0'0'0,"22"-21"16,-1 0-16,0 21 0,0-21 0,0 21 15,0-22-15,22 1 0,-1 0 16,-42 0-16,21 0 0,-21 0 15,0-1-15,-21 22 16,0 0 0,0 0-16,-22 0 0,1 0 15,21 22-15,-21-1 0,-1 0 0,22 0 16,-42 21-16,63-20 16,0 20-16,0-21 15,0 43-15,21-43 0,0 0 16,42 21-1,-41-21-15,20 22 0,-21-1 16,-21-21-16,21 43 16,-21-43-16,0 0 0,0 21 15,-21-20-15,21-1 0,-63 0 16,41-21-16,1 0 0,-21 0 16,21 0-16,-22 0 0,1 0 15,21-21-15,0 0 0,0-1 16,-1 1-16,1 0 0,21 0 0,-21-43 15,21 43-15,0-21 16,0 21-16,0 0 16,21 21-1,0 21 1,-21 0-16,0 0 0,22 0 0,-22 0 16,21 22-16,0-1 0,-21-21 15,21 0-15,0 1 0,0-1 16,22 42-1,-22-63-15,0 0 0,0 0 0,0 0 16,85 0 0,-85 0-16,22 0 0,-22-21 15,21 0-15,1 0 0,62-64 16,-83 64-16,20-21 0,-21-1 16,0 1-16,0 21 0,-21-64 15,22 64-15,-22 0 0,0-22 16,-22 43-1,1 0 1,0 22-16,0-1 0,21 0 16,-21 0-16,0 0 0,21 22 15,0 20-15,-22-42 0,22 0 16,0 22-16,0-22 0,0 0 16,0 0-16,0 0 0,0 1 0,0-1 15,22-21-15,-1 21 16,0-21-16,0 0 0,0 0 15,0 0-15,43 0 0,-22-21 16,1 21-16,-1-21 0,0-1 16,-21 1-16,22-21 0,-1-22 15,-21 43-15,22-42 16,-43 20-16,0 22 0,0-21 16,0 21-16,-22 21 15,1 0-15,0 0 16,0 0-16,42 0 47,0 0-47,0 0 0,1 0 0,-1 0 15,0 0-15,0 0 0,0 0 16,43 0-16,-43 0 16,0 0-16,0 0 15,-21 21 1,0 0-16,0 0 0,0 0 15,0 1-15,0-1 0,0 0 16,0 0-16,0 0 0,-21 0 0,21 22 16,0-22-16,0 0 15,-21 0-15,21 0 0,0 1 16,0-1-16,0 0 0,21-21 16,0 21-16,0-21 0,1 0 15,-1 0-15,0 0 0,0 0 0,43 0 16,-43-21-16,0 0 15,0 0-15,0-1 0,0 1 0,1-21 16,20-22-16,-42 22 16,0 21-16,21-21 0,0 20 0,-21-41 15,0 42-15,0 0 0,0-1 16,0 44 0,0-1-1,0 0-15,0 0 16,0 21-16,-21-20 0,21 20 15,-21-21-15,21 0 0,0 43 16,0-43-16,0 0 0,0 0 16,0 0-16,0 22 15,21-43-15,0 0 16,0 0-16,1 0 0,20 0 0,-21 0 16,0 0-16,0-21 0,43-22 15,-43 22-15,0 0 0,22-43 16,-22 22-16,0 21 0,-21-43 15,21 22-15,0 0 16,-21 21-16,0-1 16,-21 22 15,21 22-31,-21-1 0,0 0 0,21 0 16,0 21-16,0-20 0,-21 20 15,21-21-15,0 43 0,0-22 16,0-21-16,0 21 15,0-20-15,21-22 0,0 21 0,0-21 16,0 0-16,64 0 16,-43 0-16,-21 0 15,1 0-15,20-21 0,-21-1 0,0 1 16,22 0-16,-1-42 16,-21 41-16,-21-20 0,21 0 0,0-22 15,-21 43-15,0-21 16,-21 63 15,0 21-31,21-21 16,-21 1-16,21-1 0,0 21 0,0-21 15,0 22-15,0-22 0,0 0 16,0 0-16,0 0 0,21 22 16,0-43-1,0 0-15,1 0 0,-1 0 16,63 0-16,-62 0 15,-1-22-15,0 1 0,0 0 0,-21-21 16,42-43 0,-20 43-16,-22-1 0,21 22 0,0 0 15,-21 0-15,0 0 0,21 0 16,-21-1-16,21 22 0,-21 22 47,0-1-47,0 0 15,0 0 1,0-42 31,0 0-31,0 0-1,-21 21 16,21 21-15,-21 0-16,21 0 0,-21 0 16,0 0-16,21 1 0,0 20 15,0-21-15,-22 21 0,22-20 16,0 20-16,0-21 0,0 21 16,0 1-16,22-1 15,-22-21-15,21-21 0,0 0 16,0 0-16,64 0 15,-43 0-15,-21 0 0,43-21 16,-22 0-16,22-21 16,-43 20-16,0-20 0,64-64 15,-64 85 1,-21-42-16,0 41 0,0 1 16,0 0-16,-21 21 31,-1 21-31,1-21 0,0 43 0,21-22 15,-21 0-15,0 42 16,0 64 0,21-105-16,0-1 0,0 0 15,0 0-15,0 0 0,21 0 16,0-21-16,0 0 0,85 22 16,-43-22-1,-20 0-15,-1 0 0,64-43 16,-85 22-16,21 0 15,-20 0-15,-1 0 0,21-22 0,-21-20 16,-21 20-16,21 1 16,-21 0-16,0-1 0,0 22 15,0-21-15,0 21 0,-21 21 16,0 0-16,0 21 16,21 0-16,-21 21 15,21 22-15,0-43 16,0 21-16,0 22 0,0-43 15,-21 43-15,21-43 16,-22 0-16,22 0 0,0 0 0,0 0 16,-21 1-16,21-1 0,-21-21 15,21 21-15,-21-21 0,0 0 16,21-21 15,0 0-15,-21 21-16,21-22 0,0 1 0,0 0 15</inkml:trace>
  <inkml:trace contextRef="#ctx0" brushRef="#br0" timeOffset="34247.26">21082 3683 0,'0'0'0,"-21"0"0,0 0 15,-1-21-15,1 21 16,0 0-16,0 0 16,0 0-1,0 0-15,-1 0 16,1 0-16,0 21 0,0-21 0</inkml:trace>
  <inkml:trace contextRef="#ctx0" brushRef="#br0" timeOffset="35012.14">1545 5863 0,'0'-21'0,"0"42"0,0-63 15,21 21-15,-21 42 32,-21 0-17,0 21-15,0-20 0,21 20 0,-21 0 16,-1 22-16,1-22 0,21 0 15,-63 85 1,63-84-16,-21-1 0,-1-21 16,22 22-16,-21 20 15,21-42-15,-21-21 0,21-21 32,0 0-32,0 0 15</inkml:trace>
  <inkml:trace contextRef="#ctx0" brushRef="#br0" timeOffset="35304.14">1312 6033 0,'0'-43'0,"0"86"0,0-107 15,0 43-15,0-21 0,0-22 16,0 22 0,43-1-16,-22 43 15,0-21-15,21 21 0,1 0 16,-22 0-16,63 21 0,-41 1 15,-1-1-15,43 42 16,-43-20-16,-21-1 0,22 43 16,-22-43-16,-21-21 0,0 21 15,0 1-15,0-22 0,0 42 16,0-41-16,0-1 0,-21 0 16,21 0-16,-22-21 0,22 21 15,-21-21-15,0 0 16,0-21-16,0 0 15,0 0-15</inkml:trace>
  <inkml:trace contextRef="#ctx0" brushRef="#br0" timeOffset="35501.1">1270 6181 0,'21'0'16,"0"0"-16,0 0 0,22-21 15,-22 21-15,42 0 0,-41-22 16,-1 22-16,21 0 0,-21-21 16,85 0-1,-64 0-15,1 0 0,-22 21 16,21-21-16,64-22 16,-64 22-16</inkml:trace>
  <inkml:trace contextRef="#ctx0" brushRef="#br0" timeOffset="35752.12">2286 5757 0,'0'0'16,"-21"0"15,0 43-31,21-22 16,0 0-16,0 21 0,0 1 15,-22-22-15,22 21 0,0 1 0,-21-22 16,0 63-16,21-62 0,0-1 15,0 21-15,-21-21 16,21 0-16,0 1 0,0-1 16,21-21-1,0 0 1,0 0-16,-21-21 16,22 21-16,-22-22 0</inkml:trace>
  <inkml:trace contextRef="#ctx0" brushRef="#br0" timeOffset="36051.26">2159 5948 0,'-21'-21'0,"42"42"0,-42-63 0,21-1 16,0 22-16,0 0 0,0-21 15,0 20-15,0 1 0,21 0 16,0 0-16,0 0 16,22 21-16,-1 0 0,0 0 15,-21 0-15,22 0 0,-22 21 16,21 21-16,1 22 0,-22-43 15,-21 21-15,0-21 16,0 22-16,0-22 0,-43 42 16,1-41-16,21-1 0,0 0 0,-22 0 15,22 0-15,-63 0 16,62-21-16,1 0 0,64-21 47,-22 0-32,0 21-15,21-21 0,1 21 0</inkml:trace>
  <inkml:trace contextRef="#ctx0" brushRef="#br0" timeOffset="36319.9">3111 5715 0,'0'0'15,"0"-21"-15,0 0 0,0 0 16,0-1-16,0 44 31,0-1-31,0 0 0,-21 0 0,21 21 16,-21-20-16,21 20 0,0 0 15,0 1-15,0-22 0,0 42 16,-21-20-16,21-22 0,0 0 16,0 0-16,-21 0 0,21 22 15,0-22-15,0-42 47</inkml:trace>
  <inkml:trace contextRef="#ctx0" brushRef="#br0" timeOffset="36581.28">2815 6202 0,'0'0'0,"0"21"0,0 21 15,0-20-15,0-1 16,21 0 0,0-21-16,1 0 0,-1 21 15,0-21-15,0 0 0,0 0 0,0 0 16,1 0-16,-1 0 0,42-21 16,-42 21-16,1-21 15,-1 21-15,0-21 0,42-1 16,-63 1-16,22 21 0,-22-21 15,21 21-15,-21-42 16,0 21-16,0-1 0,0-20 16</inkml:trace>
  <inkml:trace contextRef="#ctx0" brushRef="#br0" timeOffset="36840.05">2879 5673 0,'-22'0'16,"22"-21"-16,0-1 16,22 22-1,-1 0-15,0-21 0,0 21 16,0-21-16,22 21 0,-22 0 0,0-21 16,0 21-16,21 0 0,-20 0 15,-1 0-15,0-21 0,42 21 16,-41 0-16,-1 0 15,0 0-15,0 0 32,-21 21-17</inkml:trace>
  <inkml:trace contextRef="#ctx0" brushRef="#br0" timeOffset="37092.12">4233 6117 0,'21'0'16,"1"0"15,-1 0-15</inkml:trace>
  <inkml:trace contextRef="#ctx0" brushRef="#br0" timeOffset="45060.11">466 7514 0,'0'0'0,"-22"0"0,1 0 15,42 0 32,22 21-47,-22-21 16,21 0-16,1 0 0,20 22 16,-21-22-16,22 0 0,-1 0 0,64 0 15,-63 0 1,-1 0-16,43 0 0,-42 0 15,63 0-15,-85 0 16,22 0-16,-1 0 0,-42 0 16,22 0-16,-22 0 15,-21-22 1,0 1 0,0 0-16,-21 21 0,21-21 0,-22 0 15,1 0-15,-21-1 16,0 1-16,20 21 0,1-21 15,-21 21-15,-43-21 16,64 21-16,42 0 47,0 0-47,1 0 0,-1 0 0,21 21 16,-21-21-16,22 0 0,-22 21 15,42-21-15,-42 21 0,22 1 16,-22-1-16,0 0 15,-21 0-15,0 0 0,0 0 16,-21 1-16,0-1 16,0 0-16,-43 21 15,22-21-15,-1 1 0,1-1 16,0 0-16,-1 0 0,-41 0 16,41 0-16,1-21 15,21 0-15,21 22 0,42-44 31,-21 1-31,43 0 0,-22 0 16</inkml:trace>
  <inkml:trace contextRef="#ctx0" brushRef="#br0" timeOffset="45578.12">2265 7472 0,'0'0'0,"-43"0"31,43-21-15,0 0 0,22-1-16,-1 1 0,21-21 15,-21 0-15,0 20 0,1-20 16,-1 21-16,0 0 0,21-64 15,-42 64 1,21 21-16,-21 21 31,-21 0-31,0 22 16,21-22-16,0 21 0,0 0 0,-21 22 16,21-22-16,0 1 0,0-1 15,0 43-15,-21-43 0,21 0 16,0 1-16,0-1 0,0-21 15,0 21-15,-21 22 0,-1-43 16,22 21-16,0-20 0,-21-1 16,0 0-16,0 0 0,0 0 15,0-21-15,-1 0 0,1 0 16,0 0-16,0 0 0,0 0 16,0-21-16,-1 21 0,-20-42 15,21 21-15,0-1 0,21 1 16,0 0-16,0 0 15,0 0-15,0 0 0,21-22 0,21 1 16,1 0-16,-1 20 16,0-20-16</inkml:trace>
  <inkml:trace contextRef="#ctx0" brushRef="#br0" timeOffset="45840.27">2879 7112 0,'0'42'31,"0"-20"-15,0 20-16,0 0 0,0 1 15,-22-1-15,22 0 0,0 22 0,-21-22 16,21 0-16,-21 43 16,0-43-16,0 1 0,21 41 15,-21-62-15,21-1 0,-22 0 16,22 0-16,0 0 0,0 0 15,22-21-15,-1 0 16,0 0-16,0 0 0,0-21 16,0 0-16,1 0 0,-22 0 15,21 0-15</inkml:trace>
  <inkml:trace contextRef="#ctx0" brushRef="#br0" timeOffset="46028.58">2730 7599 0,'0'0'16,"22"0"15,-1 0-31,42 0 16,-42 0-16,22 0 0,20-21 16,-42 0-16,64-1 15,-64 22-15,22 0 0,20-21 0</inkml:trace>
  <inkml:trace contextRef="#ctx0" brushRef="#br0" timeOffset="46332.12">4106 7345 0,'0'0'0,"0"-64"31,0 86 1,0-1-32,0 0 15,0 21-15,-21-21 0,21 22 16,-21-22-16,-21 85 16,20-85-16,22 21 0,-42 22 15,21-43-15,21 21 16,0-21-1,21-21-15,0 0 16,0 0-16,43-42 16,-22 21-16</inkml:trace>
  <inkml:trace contextRef="#ctx0" brushRef="#br0" timeOffset="46715.44">4657 7345 0,'0'0'0,"0"-21"0,0 0 15,0-22-15,-22 43 16,1 0 0,0 0-16,-21 0 15,21 21-15,-22 1 16,22-1-16,0 0 0,0 21 16,21-21-16,0 1 0,0-1 15,0 0-15,0 0 0,21-21 16,0 21-16,0-21 0,43 21 15,-43-21-15,42 22 16,-41-22-16,-1 21 0,0-21 16,0 21-16,0-21 0,-21 21 0,0 0 15,0 0-15,0 1 16,0-1-16,-21 0 16,0-21-16,-21 21 0,20-21 0,-62 21 15,63-21-15,-22 0 16,-20 21-16,42-21 15,-1 0-15,-20 0 0,21 0 16,21-21 0,0 0-16,0 0 15,0 0-15</inkml:trace>
  <inkml:trace contextRef="#ctx0" brushRef="#br0" timeOffset="46904.3">4191 7027 0,'0'0'0,"-21"0"0</inkml:trace>
  <inkml:trace contextRef="#ctx0" brushRef="#br0" timeOffset="48928.32">6265 7112 0,'0'0'0,"0"-21"0,43-106 31,-43 106-31,21 0 0,-21-1 16,0 44 15,0-1-31,0 0 16,0 21-16,0 1 0,-21-1 0,21 0 16,0 64-16,0-42 0,0-1 15,0 43-15,0-64 16,0 22-16,0-22 0,0 0 0,0-20 15,0 41-15,0-42 16,63 22 0,-21-43-16,-20 0 0,-1 0 15,0 0-15,21 0 16,-21-22-16,22 1 0,20-21 16,-20 0-16,-22 20 0,42-62 15,-20 41-15,-22-20 0,21 21 16,-21-22-16,0 1 0,1-1 0,-1-42 15,0 64-15,0 0 0,-21-1 16,21 1-16,-21 21 0,21 0 16,-21-1-16,0 44 31,0 20-31,0-21 16,-21 0-16,0 22 0,21-1 0,-21 21 15,21-20-15,0-1 16,-21 22-16,0 41 0,21-62 15,0-1-15,0 0 0,0-20 16,0 20-16,0 0 0,21-21 16,0 1-16,42-1 15,-41-21-15,-1 0 0,21 0 16,-21 0-16,0-21 0,43-1 16,-43 1-16,64-63 15,-64 41-15,0 22 0,0-21 16,22-1-16,-1-62 15,-42 62-15,21 22 0,-21 0 16,0 42 0,-21 0-1,0 0-15,21 1 0,-21-1 16,21 0-16,0 21 0,0-21 0,0 1 16,0 20-16,0-21 0,21 0 15,21 22-15,-42-1 0,21-42 16,0 42-16,-21-21 0,0 1 15,0-1 1,-21-21 0,0 0-16,0-21 15,0 21-15,0-22 0,-1 1 16,-20 0-16,21 0 0,0 0 16,0 0-16,-1-1 0,-20 1 15,42 0-15,-21 21 16,21 21-1,0 0-15,0 1 16,21-1-16,0 0 0,0 0 0,22 0 16,-22 0-16,0 1 0,43-1 15,-43 0-15,106-21 16,-106 21-16,21-21 16,1 0-16,-1 0 0,0 0 0,43-21 15,-43 0-15,43 0 16,-64-1-16,21 1 15,-20 0-15,62-106 16,-63 85-16,1-1 0,-1 1 16,21-106-1,-42 127-15,0 0 0,0-1 16,-21 22 0,21 22-16,-21-1 0,0 21 15,-1-21-15,1 22 0,0-1 16,0-21-16,21 21 0,0 1 0,0-22 15,0 21-15,0 22 16,0-43-16,0 0 0,0 0 0,21 0 16,0 1-16,0-1 0,64 21 15,-43-42-15,22 0 16,-22 0-16,22 0 16,20 0-16,-41 0 0,-1-21 15,64 0-15,-64 0 0,1-1 16,20 1-16,-21 0 0,1 0 15,20-43-15,-42 22 0,1 0 16,-1-22-16,-21 22 16,0 21-16,0-43 0,-21 43 15,-1 0-15,-20-21 16,-43 42 0,43 0-16,21 0 0,-21 0 0,-43 42 15,64-21-15,-22 0 16,1 0-16,21 22 0,-43 63 15,43-64-15,21-21 0,0 21 16,0-20-16,0 62 16,0-63-16,21 1 0,43 20 15,-22-42-15,-21 0 16,1 0-16,20 0 0,21 0 16,-20-21-16,-22 21 0,85-64 15,-64 43 1,0-64-16,1 43 0,-22 0 15,21-85-15,-21 63 16,1 1-16,-1-1 0,0 22 16,0-22-16,0-63 0,-21 85 15,21-21-15,-21-43 16,0 85-16,-21 42 16,0 0-1,0 21-15,21-21 0,-21 22 16,0-1-16,21 0 0,-22 22 0,22-22 15,0 22-15,0-22 0,0 64 16,0-43-16,0-20 0,0-1 16,0 0-16,22 1 0,-1 20 15,0-20-15,0-22 0,21 21 16,1-42 0,-1 0-16,0 0 0,64 0 15,-85-21-15,22 0 16,-1 21-16,0-21 0,64-22 15</inkml:trace>
  <inkml:trace contextRef="#ctx0" brushRef="#br0" timeOffset="49211.13">10964 6731 0,'0'-42'0,"-21"42"15,0 0-15,0 42 16,0-21-16,-1 22 0,-20 20 16,42-21-16,-21 1 0,0 63 15,0-64-15,21 0 16,0 22-16,-22-22 0,22 0 0,-21 1 16,21-1-16,-21-21 0,21 22 0,0-22 15,0 0-15,0 21 0,0-21 16,0 1-16,21-22 31,0 0-31,1 0 16,-1-22-16,0 1 0,21 21 0</inkml:trace>
  <inkml:trace contextRef="#ctx0" brushRef="#br0" timeOffset="49592.19">11303 7049 0,'0'0'16,"0"-22"-16,-21 44 31,0-1-31,-1 0 0,1 0 16,-21 21-16,21-20 0,-22 41 15,22-21-15,0 1 16,0 20-16,21-20 0,-21 20 16,21-42-1,0 22-15,21-22 0,42-21 16,-20 0-16,-22 0 15,64 0-15,-43 0 16,43-64-16,-43 43 16,-21 0-16,0-21 0,0 20 0,1-20 15,-22-43 1,0 22-16,0 42 0,0-64 16,0 64-16,-64-21 15,43 42-15,0 0 0,0 0 16,-22 0-16,22 0 0,-42 0 15,41 0-15,1 0 0,0 0 16,21 21-16,-21-21 16</inkml:trace>
  <inkml:trace contextRef="#ctx0" brushRef="#br0" timeOffset="49808.13">10562 6943 0,'21'0'31,"0"0"-31,22 0 0,-1 0 0,0 0 16,1 0-16,-1 0 0,0 0 16,22 0-16,-22 0 0,64 0 15,-64 0-15,1 0 0,20 0 16,-42 0-16,1 0 0,-1 0 15</inkml:trace>
  <inkml:trace contextRef="#ctx0" brushRef="#br0" timeOffset="51212.45">12594 7599 0,'-63'21'31,"41"-21"-15,1 0-16,21-21 31,0 0-15,21 21-16,1-21 0,-1-1 0,0-20 15,0 21-15,0-21 0,0-1 16,22 1-16,-22 0 0,64-64 16,-43 63-16,0 1 0,22-64 15,-43 85-15,0-21 0,-21 21 16,0-1-16,0 1 0,-21 21 16,0 0-16,-22 0 15,22 21-15,0 1 0,-64 62 16,85-63-1,0 22-15,0-22 0,0 21 16,22 22-16,-22-43 0,21 21 16,0-21-16,21 43 0,-21-43 15,22 21 1,-43-20-16,0-1 0,21 21 16,-21-21-16,-21-21 15,0 0 1,-1 0-16,-62 0 15,63-21-15,-1 0 16,1 0-16,0 0 0,0-43 16,0 64-16,21-21 15,0 42 1,0 0 0,0 0-16,21 1 15,0-1-15,-21 0 0,21-21 16,0 21-16,1-21 0,-1 0 0,0 21 15,21-21-15,-21 0 16,106 0 0,-84 0-16,-1-21 0,43 0 15,-22 0-15,43-43 16,-64 43-16,-20-21 0,20-22 16,-21 22-16,0-22 15,-21 22-15,0 21 0,0-21 16,0 20-16,0 1 0,-21 42 31,0 1-31,0-1 0,-22 21 16,43 0-16,-21 22 15,21-22-15,0 1 0,0 20 16,0-42-16,0 0 16,43 22-16,20 20 15,-42-63-15,0 0 16,43 0-16,-43 0 15,43 0-15,-43 0 0,21-21 16,22-21-16,-43-1 0,21 22 16,22-63-16,-22 20 15,-21 22-15,43-64 16,-43 42-16,21-41 16,-21 62-16,-21-20 0,21-1 15,1 22-15,-22 21 0,0-22 16,0 22-16,-22 42 15,1 1-15,21 20 16,-21-21-16,0 21 0,21 1 16,-21-1-16,21 0 0,-21 1 0,-1 63 15,22-64-15,0 21 0,0-20 16,0 20-16,0-20 0,0-1 16,0 0-16,0-21 0,0 22 0,0-22 15,43 21-15,-22-42 0,0 0 16,21 0-16,-20 0 15,20 0-15,-21 0 0,21 0 0,-20-21 16,20 0-16,-21 0 0,0 0 16,22-22-16,-22 22 0,-21-21 0</inkml:trace>
  <inkml:trace contextRef="#ctx0" brushRef="#br0" timeOffset="51380.91">13949 7006 0,'0'0'0,"-21"0"0,-1 0 15,1 0-15,42 21 32,1-21-32,-1 0 0,21 0 0,22 0 15,-43 0-15,21 0 16,0 0-16,22-21 0,63 0 16,-106 0-16</inkml:trace>
  <inkml:trace contextRef="#ctx0" brushRef="#br0" timeOffset="52644.48">15473 7260 0,'0'21'16,"21"-21"-1,-21-21-15,21 0 0,0 21 16,0-21-16,1 0 16,-1-22-16,0 22 0,0-42 0,0 42 15,0-22-15,22-41 16,-22 41-16,0 1 0,21-64 16,-42 64-16,0-22 0,22 22 15,-22 21-15,0 0 0,0-1 16,0 44-1,0-1-15,0 0 0,-22 21 16,1 1-16,21-22 0,-21 106 16,0-85-16,21 0 15,-21 1-15,21-22 0,0 106 16,0-85-16,0 1 16,0 20-16,21-42 15,21 22-15,-21-22 0,-21 0 16,43-21-16,-22 0 15,42 0-15,-20-21 16,-22 0-16,21-22 0,1 1 16,-22 0-16,42-22 15,-20 22-15,-1-64 16,0 64-16,-21-22 0,22-63 16,-22 85-16,-21-22 0,0-20 15,0 41-15,0 22 0,0 42 31,0 0-31,0 1 0,0 20 0,-21 43 16,21-43-16,-21 43 16,21-43-16,-22 0 0,1 43 15,21-43-15,-63 64 16,63-64-16,-21-20 16,-1 20-16,1-21 0,21 0 15,0 22-15,0-65 31,21 1-15,1 0-16,-1 0 0,0 0 0,0 0 16,21-43-16,-20 43 15,-1 0-15,21-43 0,0 43 16,-20 0-16,20-21 16,-21 20-16,0 22 0,0 0 15,1 0-15,-1 0 0,-21 22 0,0-1 16,0 0-16,0 0 0,0 21 15,0-20-15,0-1 0,0 42 16,0-42-16,0 22 0,0-22 0,0 0 16,0 0-16,21 0 15,21 1-15,-21-1 0,1-21 16,41 0-16,-42 0 0,22 0 16,-22 0-16,21-21 0,85-22 15,-85 1-15,1 21 16,-1 0-16,0-22 0,85-84 15,-105 106 1,-22-21-16,0 21 0,0-22 0,0 1 16,-22 42-1,1 0-15,-42 0 16,42 21-16,-22 21 16,1-20-16,21-1 0,0 42 15,21-42-15,0 64 16,0-64-16,0 0 0,0 22 15,21-22-15,0 0 0,21-21 0,1 42 16,-22-42-16,21 0 0,-21 0 16,22 0-16,-1 0 0,21 0 15,-20-21-15,-1 21 0,43-42 16,-64 21-16,0 0 16,0-1-16,0 1 0,-21 0 15,0-42-15,0 41 0</inkml:trace>
  <inkml:trace contextRef="#ctx0" brushRef="#br0" timeOffset="52899.08">15557 6900 0,'0'0'0,"-42"0"0,42 22 16,42-22-1,-20 0-15,20 0 16,0 0-16,1 0 0,-1 0 0,0 0 16,22 0-16,-22 0 0,22 0 0,-22-22 15,0 22-15,1 0 16,20 0-16,-42 0 0,-42 0 31,0 0-31</inkml:trace>
  <inkml:trace contextRef="#ctx0" brushRef="#br0" timeOffset="53868.03">1058 9017 0,'0'0'0,"-21"0"16,0 0-16,0-21 0,21 0 15,-21 21-15,21-21 0,-22-1 16,22 1-16,0 0 16,0 0-16,0 0 0,0 0 15,22-1-15,-1 1 0,0 0 0,0 21 16,0-21-16,22 21 0,41 21 16,-41 0-16,-22 0 15,21 1-15,-21 20 0,22 85 16,-43-85-1,0 43-15,0-43 16,-22 1-16,22-1 16,-21-21-16,0 21 0,-21-20 0,21-1 15,21 0-15,-22-21 16,1-21 0,21 0-16,0-43 15,0 43-15,21-21 0,1-1 16,-1 1-16,0 0 0,21-43 15,1 21-15,-22 22 0,0 0 16,21-1-16,-21 22 0,1-21 0,-1 21 16,0 0-16,0 21 0,21-22 15,-20 22 1</inkml:trace>
  <inkml:trace contextRef="#ctx0" brushRef="#br0" timeOffset="56528.02">1736 9081 0,'0'0'0,"0"21"0,0 0 0,21-21 15,0 0 1,0 0-16,0 0 16,0-21-16,-21 0 0,64-43 15,-43 43-15,0 0 0,0 0 16,-21-22-16,22 22 0,-1-42 15,-21 20-15,0 22 0,0 0 16,0 0-16,0 0 0,0 42 31,-21 0-15,21 0-16,-22 21 0,1 1 16,21-1-16,0-21 0,0 22 0,-21-1 15,21 0-15,0 1 0,0-22 16,0 42-16,0-42 15,0 1-15,0 20 0,21-42 16,0 0 0,1 0-16,20 0 0,-21 0 15,21-21-15,-20 21 16,20-21-16,0-1 0,43-41 16,-43 42-16,1 0 0,62-64 15,-62 43-15,-22-1 0,21 22 16,-21-21-16,1 21 0,-1-22 15,-21 22-15,-21 21 16,-1 21-16,1-21 16,-21 21-16,21 1 0,0 20 15,-1-21-15,22 0 0,-21 0 16,21 43-16,0-43 0,0 0 16,21 0-16,1 1 0,20 20 15,-21-21-15,-21 0 16,21-21-16,-21 21 0,0 1 15,-21-22 1,0 0 0,0 0-16,-22 0 0,22 0 15,0-22-15,0 22 16,0 0-16,0-21 0,-22 21 16,43-21-16,-21 21 15,0 0 1,21 21-16,0 0 15,0 1-15,0-1 0,21 0 16,0 0-16,0-21 16,1 0-16,-1 0 0,21 0 0,-21 0 15,43 0-15,-1 0 16,-42 0-16,22 0 0,41-42 16,-62 42-16,20-21 0,0-1 15,-21 1-15,22-21 0,20-43 16,-42 43-1,22-22-15,-22 22 16,-21 0-16,0-22 0,21 43 16,-21 0-16,0 42 31,0 0-31,-21 22 16,21-22-16,0 0 0,-21 21 0,0 1 15,21-22-15,0 21 0,-22-21 16,22 0-16,0 22 0,0-1 15,0-21-15,0 0 0,22 1 16,-1-22-16,0 21 0,21-21 16,-21 0-16,43 0 15,-43 0-15,0 0 16,43 0-16,-22-21 0,-21-1 16,43-20-16,-43 42 15,21-63-15,-21 41 0,-21 1 16,0-42-16,0 20 0,0 1 15,0 0-15,-21 21 0,0-22 16,-42 1-16,41 21 0,1 0 16,-42-1-1,42 22-15,-1 0 0,-41 22 16,42-1-16,0 0 0,-1 21 16,1-21-16,0 22 0,21 20 15,0-20-15,0-1 0,0 0 16,0 1-16,0 41 15,0-63-15,21 1 0,0 20 16,1-21-16,-1-21 0,21 0 16,0 0-16,-20 0 0,41 0 15,-21 0-15,22-21 16,-22 0-16,1 0 0,41-43 16,-41 43-16,-22 0 15,42-64-15,-42 64 16,22-64-16,-22 43 0,0 21 15,0-43-15,0 43 16,-21 0-16,0 42 31,0 0-31,0 0 0,0 1 16,0 20-16,-21-21 0,21 0 0,0 22 16,0-22-16,-21 21 0,21 0 15,0 1-15,0-1 16,0-21-16,0 0 0,21-21 15,0 0-15,22 0 16,-22 0-16,0 0 0,0 0 16,0 0-16,22 0 0,20-63 15,-42 42-15,1 0 0,-1-1 16,0-20-16,0 21 16,0-64-16,0 64 0,1-64 15,-22 64-15,0 0 16,0-21-16,0 21 0,0 42 31,0 0-31,0 0 16,0 21-16,-22 1 0,1-1 15,0 22-15,21-43 16,0 21-16,0 0 16,0-20-16,0-1 0,0 0 15,0 0-15,0 0 16,21-21-16,22 0 0,-22 0 0,0 0 15,0 0-15,21 0 0,-20-21 16,-1 0-16,21 21 0,43-85 16,-43 64-16,-21 0 15,0-21-15,1 20 0,-1-20 0,0-64 16,-21 85-16,0 0 16,0 0-16,-21 21 15,0 0-15,-1 0 16,1 0-16,21 21 31,21-21-15,1 0-16,-1 0 15,21 0-15,-21 0 0,22-21 16,-22 21-16,0 0 16,0 0-16,0 0 0,0 21 31,-21 0-31,0 0 0,0 0 15,0 1-15,0-1 0,0 0 16,0 0-16,0 21 0,0 1 16,0-22-16,22 42 15,-1-41-15,0-1 16,0-21-16,0 21 16,22-21-16,-22 0 0,0 0 15,0 0-15,0 0 0,43-42 16,-43 20-16,0 1 15,43-42-15,-43 42 16,0-22-16,21-41 0,-21 62 16,22-41-16,-22 42 15,0 0-15,0-1 0,0 22 16,-21 22 15,0-1-15,0 0-16,22-21 47,-1 0-47,-21-21 15,21 0-15,-21-1 16,0 1-16,0 0 16,0 0-16,-21 0 15,0 21 1,-1 0-16,1 0 15,0 21 1,0 0-16,21 0 0,-21 0 0,0 22 16,21-22-16,-22 42 15,1-20-15,21-22 0,0 42 16,0 22 0,0-64-16,21 0 0,1 1 15,-1-22-15,21 0 0,22 0 16,-22 0-16,0 0 0,43 0 15,-43 0-15,1-22 0,-1 1 16,0 0-16,1 21 0,20-63 16,-21 41-16,-20 1 0,-1-21 15,21-22-15,-21 43 16,-21-42-16,0 42 0,0-1 16,-21 22-1,0 0-15,0 22 0,0-1 16,21 0-16,0 21 0,-22-21 0,22 22 15,0-1-15,0-21 16,0 64-16,0-64 0,0 0 16,22 22-16,-1-43 0,0 0 15,0 21-15,0-21 0,0 0 16,22 0-16,-1 0 16,-21 0-16,0-21 0,22-1 15,-22 1-15,42-42 16</inkml:trace>
  <inkml:trace contextRef="#ctx0" brushRef="#br0" timeOffset="57098.21">8022 8954 0,'0'0'0,"0"-43"16,0 22-16,0 0 0,0-21 0,0 20 0,0-20 16,0 21-16,0 0 0,21-22 15,-21 22-15,21 0 16,-21 42 15,0 0-31,0 22 0,22-22 0,-22 42 16,0-20-16,0 20 0,0 1 15,0 63-15,0-64 0,0 22 16,0 148-16,0-127 16,-22-22-16,1 1 15,0 21-15,0-22 0,-43 86 16,43-86-16,-63 170 0,62-190 16,1 21-16,0-43 15,0 21-15,0-20 0,21-1 0,0-21 16,0 0-16,0 1 0,0-44 15,0 1-15,0-21 16,0 0-16,21-1 0,0 1 16,0-22-16,0 1 0,1-1 0,20-63 15,0 64-15</inkml:trace>
  <inkml:trace contextRef="#ctx0" brushRef="#br0" timeOffset="57460">7874 8784 0,'0'0'0,"0"-42"0,0 0 15,0 20-15,0-20 0,0 21 16,0-21-16,21 20 0,0 1 16,0 0-16,22 0 0,63 0 15,-64 21-15,64 0 16,-64 0-16,106 63 15,-105-42-15,-22 1 0,21-1 16,-21 21-16,-21-21 0,0 0 0,0 22 16,0-22-16,0 21 0,-21 1 15,0-22-15,0 0 16,-22 0-16,22 0 0,0 0 0,-42 1 16,41-22-1,-20 0-15,21 0 0,42-22 47,0 22-31,0-21-16,1 0 0,20 21 0</inkml:trace>
  <inkml:trace contextRef="#ctx0" brushRef="#br0" timeOffset="57975.71">9313 8615 0,'0'-21'0,"0"42"0,0-63 16,0 20-16,0 1 0,0 0 15,0 0-15,0 0 0,-21 21 0,-21-43 16,21 43 0,-1 0-16,1 0 0,0 0 0,-21 22 15,21-1-15,-22 0 0,22 0 16,-42 21-16,20 1 15,1 20-15,21-20 0,0-1 16,-1-21-16,1 64 0,21-64 16,0 42-16,0-41 15,0-1-15,43-21 16,-22 0-16,0 0 0,21 0 16,1-21-16,-22-1 0,63-20 15,-62 21-15,20 0 0,-21-22 16,0 22-16,0-21 0,22-22 15,-43 43-15,0 0 0,0-42 16,0 41-16,0 1 0,0 0 16,0 42-1,0 0 1,0 1-16,0-1 16,0 0-16,0 21 0,0-21 0,0 22 15,0 20-15,0-42 0,0 1 16,0 20-16,0-21 0,0 0 15,21 0-15,0 1 0,0-22 16,0 0-16,1 0 16,-1 0-16,0 0 0,0 0 0,0-22 15,64-41-15</inkml:trace>
  <inkml:trace contextRef="#ctx0" brushRef="#br0" timeOffset="58209.57">9885 8319 0,'0'0'0,"0"-22"0,0 1 0,-21 42 32,-1 1-32,22-1 15,-21 21-15,21-21 0,-21 22 16,0-1-16,21-21 0,0 21 0,0 1 16,-21-1-16,21-21 0,-21 22 0,21-1 15,0 0-15,0-21 0,-22 43 16,22-43-16,-21 0 15,21 0-15,0 1 16,21-22-16,1 0 16,-1-22-16,42 1 0</inkml:trace>
  <inkml:trace contextRef="#ctx0" brushRef="#br0" timeOffset="58676.81">10287 8255 0,'0'-21'0,"0"42"0,0-63 0,0 63 32,0 21-17,-21-21-15,21 1 0,0 20 0,0 0 16,-21 22-16,-1-22 0,22 0 16,-21 1-16,21-1 0,-21-21 15,0 64-15,21-43 0,-21-21 16,21 43-16,0-43 15,-21 0 1,21-42 0,0 0-1,0 0-15,0 0 0,0-1 0,21-20 16,0 0-16,-21 21 16,21-22-16,21 1 0,1-22 15,-1 43-15,64-63 16,-85 84-16,21 0 0,-20 0 15,-1 0-15,0 0 0,0 21 0,21 42 16,-42-42-16,22 1 0,-22 20 16,0-21-16,0 21 0,0 22 15,0-22-15,0-21 0,-43 22 16,43-22-16,-21 0 16,0 0-16,0-21 15,0 0-15,-1 0 0,1 0 16,0 0-16,0-21 15,0-21-15</inkml:trace>
  <inkml:trace contextRef="#ctx0" brushRef="#br0" timeOffset="58859.71">9567 8615 0,'-21'0'0,"42"0"0,-42-21 0,42 21 31,0 0-31,22 0 0,-1-21 0,-21 21 16,22 0-16,-1 0 0,21 0 0,-20 0 16,-1-22-16,0 22 0,1 0 15,-1 0-15,22-42 16</inkml:trace>
  <inkml:trace contextRef="#ctx0" brushRef="#br0" timeOffset="59512.33">12023 8488 0,'0'-21'0,"0"42"0,0-63 16,0 20-16,0-20 15,0 21-15,0 0 0,0 0 16,-22 21-16,1 0 16,0 0-16,0 21 0,0 0 15,0 0-15,-22 43 0,22-22 16,0 0-16,0 1 0,0-1 16,-43 85-1,64-85-15,0 1 0,0 41 16,0-63-16,0 1 0,0 20 15,21-42-15,64 0 16,-64 0-16,21 0 0,-20 0 16,20-21-16,0 0 0,64-64 15,-64 43-15,-20 20 16,-1-20-16,0 0 0,-21-64 16,0 64-16,0 20 15,-64-41-15,43 42 16,0 0-16,-21-1 0,21 1 0,-22 21 15,22 0-15,0 0 0,0 0 0,0 0 16,-1 21-16,1-21 0,21 22 16,-21 20-16,21-21 15,0 0-15,21 0 0,0 1 16,22-22 0,-22 21-16,0-21 0,43 0 15,-22 0-15</inkml:trace>
  <inkml:trace contextRef="#ctx0" brushRef="#br0" timeOffset="59880.64">12340 8615 0,'-21'-21'15,"0"0"1,21-1-16,0 1 0,0 0 16,0 0-16,21 0 15,0 0-15,0 21 0,0-22 0,1 22 16,-1 0-16,0 0 0,0 0 15,21 0-15,1 0 0,-22 0 16,21 43-16,-42-22 16,21 0-16,-21 0 0,0 0 15,0 85 1,0-85-16,-21 1 0,21-1 16,-21 0-16,-21 0 15,21-21-15,-22 0 16,43-21-16,-21 0 0,0 0 15,21-1-15,0 1 0,0-21 16,0 21-16,0 0 16,0-1-16,21 1 0,0 0 0,0-21 15,1 42-15,20-43 16,-21 43-16,43-21 16,-43 0-16</inkml:trace>
  <inkml:trace contextRef="#ctx0" brushRef="#br0" timeOffset="60381.27">12785 8213 0,'0'0'0,"-22"-21"0,1-1 0,0 1 15,0-21-15,0 21 0,-22 0 16,22-1-16,-21-20 16,21 21-16,-22 0 0,1 21 15,0 0-15,-64 0 16,85 0-16,-43 21 0,-20 42 15,20-20-15,22-1 0,-64 43 16,42-22-16,-20 43 16,41-64-16,22 22 0,-42 63 15,42-64-15,-1 1 0,1 63 16,21-64-16,0-20 16,0 20-16,0-20 0,21-1 15,22 43-15,-1-43 0,0-21 16,1 0-16,-1 22 0,0-43 15,170 42-15,-148-42 16,20 0-16,64-21 0,-84 0 16,105-22-16,-84 22 15,0-21-15,63-22 16,-64 1-16,-20 20 0,-1-20 16,-20 21-16,-1-22 0,43-126 15,-85 126-15,0-63 16,-21 64-16,-85-107 15,42 107-15,1 20 0,-64-20 16,63 21-16,1 20 0,-64 22 16,84 0-16,1 0 15,-43 22-15,43-1 16,21 0-16,0 21 0,0-21 0,21 43 16,0-43-16</inkml:trace>
  <inkml:trace contextRef="#ctx0" brushRef="#br0" timeOffset="62047.9">13991 8784 0,'21'0'15,"0"0"-15,1-21 0,20 0 16,-21 21-16,21-21 0,-20 0 16,20-1-16,-21 1 0,21 0 15,-20 0-15,20 0 0,0-43 16,-42 43-16,0 0 0,0-21 15,0 20-15,0-20 0,0 21 0,0-21 16,-21 20-16,0 1 0,0 21 16,0 0-16,-1 0 0,-41 21 15,21 1-15,42-1 16,-22 0-16,1 21 0,0 64 16,21-85-16,0 85 15,21-85 1,43 22-16,-43-22 0,21 0 15,22-21-15,-22 0 0,0 0 16,1 0-16,-1 0 0,22 0 16,41-42-16,-62 20 15,20-20-15,-42 21 16,22 0-16,-22-43 16,0 43-16,-21 0 0,0-21 0,0 20 15,0 1-15,0 0 0,0 0 16,0 0-16,0 42 15,-21 0 1,21 0-16,-21 0 0,21 1 0,0 20 16,-21-21-16,21 0 0,-22 64 15,22-64-15,0 0 16,0 0-16,0 1 0,0-1 0,0 0 16,0-42 15,0 0-31,0-1 0,22 22 15,-1-21-15,-21 0 16,21 0-16,21-43 0,-21 43 16,1 0-16,20-42 0,-21 41 15,21 1-15,-20 21 16,-1 0-16,21 0 0,-42 21 16,0 1-16,21-22 0,0 21 15,-21 0-15,0 0 0,22 0 16,-1 0-16,0 1 0,-21-1 0,42 21 15,-42-21-15,43 0 16,-22-21-16,0 0 0,0 0 16,0 0-16,0 0 0,1 0 15,-1 0-15,0 0 16,0-21-16,-21 0 0,21 21 0,0-21 16,22-43-16,-22 43 15,21-42-15,1 42 0,-22-22 16,42-20-16,-42 42 0,22-22 15,-1 22-15,-21 21 16,22 0-16,20 0 0,-42 0 0,0 21 16,22 22-16,-22-22 15,-21 21-15,0-21 16,0 22-16,0-1 0,0-21 16,0 21-1,0-20-15,0-44 47,0 1-47,0 0 16,0 0-16,0 0 0,0 0 0,-21-1 15,0 1-15,21-21 0,-22 21 16,1-22-16,0 22 0,0 0 16,0 0-16,0 0 0,-1 0 0,-20-1 15,21 22-15,0 0 0,-43 43 16,43-22-16,0 0 15,-43 43-15,43-22 0,-21 0 16,0 22-16,20-22 16,1 22-16,21-43 15,0 21-15,0 0 0,0-20 16,21-1-16,22 0 16,-1-21-16,0 0 0,1 0 15,-22 0-15,0 0 0,64-42 16,-64 42-16,21-22 15,-21 1-15,22-21 0,-22 21 0,42-43 16,-41 22-16,-1 0 0,0-1 16,0 1-16,0-22 0,22-41 15,-22 41-15,-21 1 0,21 20 16,-21-20-16,21 20 0,-21-41 16,0 63-16,0-1 0,0 1 15,0-21-15,0 63 16,0 21-1,-21-20-15,0 20 0,21 21 0,0-20 16,0 20-16,-21 1 0,21-22 16,-22 106-16,22-105 15,0-1-15,0 0 0,0 1 16,43 20 0,-22-42-16,0 0 0,21 1 15,-20-22-15,41 0 16,-21 0-16,64-43 15,-63 43-15</inkml:trace>
  <inkml:trace contextRef="#ctx0" brushRef="#br0" timeOffset="62659.31">17865 8170 0,'0'0'0,"0"-21"15,-22 21 1,1 21-1,0 1-15,0-1 0,21 21 16,-21-21-16,0 85 16,-1-64-16,22 1 0,0 20 0,0-20 15,-42 84-15,42-85 16,-21 21-16,21 1 0,-42 63 0,20-64 16,-20 43-1,21-63-15,0 20 0,-22 43 16,22-64-16,-63 149 15,62-149-15,1 0 16,0-20-16,0 20 0,-21 21 16,20-63-1,22-21 1,0 0-16,0-21 0,0 21 16,22-22-16,-22 1 0,21 0 0,0-1 15,0-20-15,0 20 0,0-20 16</inkml:trace>
  <inkml:trace contextRef="#ctx0" brushRef="#br0" timeOffset="62951.9">17526 8424 0,'0'0'0,"0"-42"0,0 0 0,21 21 16,-21-22-16,21 22 0,-21-21 16,21 21-16,1-1 0,-1 1 15,0 0-15,0 0 0,43 0 16,-22 21-16,0 0 0,-21 0 15,22 0-15,-1 0 0,-21 21 0,22 0 16,-22 21-16,0-20 0,0 62 16,-21-63-16,0 22 0,-21 20 15,0-42-15,0 1 16,-1-1-16,1 0 0,0 0 0,-64 21 16,64-42-16,0 0 15,0 0 1,21-21 15,21 21-31,0-21 0,0 0 16,1 21-16</inkml:trace>
  <inkml:trace contextRef="#ctx0" brushRef="#br0" timeOffset="63668.11">18521 8086 0,'0'0'0,"0"-21"0,-21 21 32,-1 0-32,1 0 0,0 21 15,-21 0-15,21 0 0,-1 0 0,-20 43 16,21-43-16,-21 42 16,20-41-16,22 20 15,0 21-15,0-41 0,0-1 0,0 42 16,0-42-1,43 1-15,-22-22 16,64 0-16,-43 0 16,21 0-1,-20 0-15,-1-22 0,22 1 0,-43 0 16,21 0-16,0-43 16,-20 22-1,-22 0-15,0-1 0,0-62 16,-22 83-16,22 1 0,-21-21 15,0 42-15,-21-21 0,-1 21 16,1 0-16,21 0 0,-21 0 16,20 21-16,-20 0 0,-21 21 15,41-20-15,1 20 0,0-21 0,21 43 16,-21-43 0,21 42-16,0-42 0,0 1 15,0-1-15,21 0 0,0-21 0,43 21 16,-22-21-16,-21 0 15,64 0-15,-43 0 16,85 0-16,-106-21 16,22 0-16,-1 21 0,-21-21 15,85-106 1,-85 105-16,0-20 0,1 21 0,-22 0 16,21-43-1,-21 85 1,0 1-16,0-1 15,0 0-15,-21 0 0,21 0 0,0 0 16,-22 22-16,22 20 16,-21-63-16,21 21 0,0 1 15,0-1-15,0 0 16,21-21 0,1 0-16,-1 0 0,0 0 15,-21-21-15,21 0 0,-21-1 16,0 1-16,21 0 0,-21 0 0,21 0 15</inkml:trace>
  <inkml:trace contextRef="#ctx0" brushRef="#br0" timeOffset="63836.11">19092 7874 0,'0'0'0,"-21"0"16,0 0-16,0 0 15,0 0-15,21 21 31,0 0-31,0 1 0,0-1 16,21-21-16,0 0 16,0 21-16,0-21 0,0 0 0</inkml:trace>
  <inkml:trace contextRef="#ctx0" brushRef="#br0" timeOffset="64315.69">19389 8086 0,'0'0'0,"0"21"0,-22 0 16,22 0-16,0 0 0,0 1 16,0-1-16,0 0 0,0 0 0,0 0 15,0 0-15,0 1 0,0-1 16,-21 21-16,21-21 16,0 0-16,-21 1 0,21-1 15,0 0 1,-21-21-1,21-21 1,0 0-16,0-1 16,0 1-16,0 0 0,0 0 0,0-21 15,0 20-15,21-20 0,43-43 16,-43 64-16,0-21 0,21 0 16,1 20-16,-1-20 15,43 21-15,-64 21 0,21 0 0,0 21 16,1-21-16,-22 42 15,0-20-15,0 20 0,0-21 0,1 21 0,-22 1 16,0-1-16,0-21 0,0 22 16,0-22-16,0 21 0,0-21 15,0 0-15,-22 1 0,1-1 0,21 0 16,-21 0-16,-21 0 0,42 0 16,0-42 30,21 0-46,0 0 0,0 0 16,0 0-16,1-22 0</inkml:trace>
  <inkml:trace contextRef="#ctx0" brushRef="#br0" timeOffset="64607.11">20426 7726 0,'21'-21'0,"-42"42"0,63-63 16,-21 20-16,-21 44 31,0-1-31,-21 21 0,0-21 0,0 22 16,-22 41-16,22-41 15,-21 105-15,21-106 16,0 0-16,21 1 16,-22-22-16,22 21 0,0 22 15,0-43-15,0 0 0,0 0 16,0 0-16,0 1 15,22-22-15,-1 0 16,0 0-16,0 0 0,0 0 16,0-22-16,1 1 0,20-21 15,-42 21-15,21 0 0,-21-1 16</inkml:trace>
  <inkml:trace contextRef="#ctx0" brushRef="#br0" timeOffset="64832.01">20151 7916 0,'0'0'0,"-22"0"0,1 0 0,0 0 16,42 0-1,0 0 1,1 0-16,62 0 16,-20 0-1,-22 0-15,0-21 0,-20 21 0,20 0 16,0 0-16,64-21 15,-85 21-15,22 0 0,-1-21 16,-21 21-16,-21 21 16</inkml:trace>
  <inkml:trace contextRef="#ctx0" brushRef="#br0" timeOffset="65604.14">995 10583 0,'0'0'0,"-21"0"16,21 22 15,-22-1-31,22 0 16,-21 64 0,21-64-16,0 21 15,-21-21-15,21 0 0,-21 22 16,21-22-16,0-42 47,0 0-32,0-1-15,0 1 0,0 0 16</inkml:trace>
  <inkml:trace contextRef="#ctx0" brushRef="#br0" timeOffset="65808.35">995 10287 0,'0'-21'0,"0"42"0,0-63 16,21 42-1,0 0 17,0 0-32,0 0 15,1 0-15,-1 0 16,0 0-16,0 0 0,21 0 0,-20 21 15,-1 0-15,21-21 0,-21 21 16</inkml:trace>
  <inkml:trace contextRef="#ctx0" brushRef="#br0" timeOffset="66292.49">1587 10372 0,'0'21'16,"-21"0"-1,21 0-15,0 0 0,0 1 16,0-1-16,0 21 16,0-21-16,0 0 0,0 1 0,0-1 15,0 42-15,0-42 16,0 1-16,0-1 0,0 0 16,0 0-1,0-42 16,21 0-31,-21 0 16,0-22-16,22 22 0,-1 0 16,0-21-16,0-1 0,0 1 0,0 0 15,1-1-15,-1 1 0,42-43 16,-20 64-16,-1 0 0,-21 0 16,21 0-16,1 21 0,-22 0 15,21 0-15,1 0 0,20 42 16,-21-21-16,-20 0 15,20 106-15,-42-84 16,0-1-16,0 0 0,0 1 16,-21-1-16,-22 21 0,22-41 15,-21 20-15,21-21 16,21 0-16,21-42 47,0 0-47,21 0 0,22-22 15</inkml:trace>
  <inkml:trace contextRef="#ctx0" brushRef="#br0" timeOffset="66587.78">3556 9991 0,'0'0'0,"0"-21"0,0-1 15,0 44 1,-21-1 0,0 0-16,21 0 0,-22 21 0,22-20 15,-21 62-15,0-41 16,0-1-16,21 0 0,-21 1 16,21-1-16,-21 21 0,-1-20 15,22-22-15,0 21 0,-21 22 16,21-43-16,0 0 0,0 0 15,0 0-15,-21-21 0,42-21 32,0 0-32,22 0 15</inkml:trace>
  <inkml:trace contextRef="#ctx0" brushRef="#br0" timeOffset="67274.1">3873 9991 0,'0'0'0,"0"21"16,0 0-16,0 0 15,0 22-15,0-22 16,0 0-16,0 21 0,0 22 16,-21-22-16,0-21 0,21 22 15,-21-1-15,-21 64 16,20-64-16,22-21 0,-21 22 15,21-22-15,0 0 16,0-42 15,21 0-31,-21-22 0,22 22 16,-1 0-16,0-21 0,21-22 16,-21 22-16,1 21 0,20-22 15,-21 22-15,-21 0 0,42 21 16,-20 0-1,-22 21-15,21-21 0,-21 21 16,0 43-16,0-43 16,0 0-16,0 0 0,0 0 0,0 22 15,21 20-15,-21-42 16,0 1-16,21-22 0,0 21 16,0-21-16,22 0 15,-22 0-15,0 0 0,21 0 0,-20 0 16,20 0-16,-21 0 0,21-21 15,1-1-15,-22 1 0,21 0 0,-21 0 16,22 0-16,-22 0 0,0-22 0,0 1 16,0 21-16,-21-22 0,0-20 15,0 42-15,0 0 0,0-1 16,-21 22-16,0 0 16,0 0-16,0 0 0,0 43 15,21-22-15,-22 21 0,22-21 16,0 22-16,0-22 15,-21 21-15,21-21 0,0 22 0,0-22 16,21 42-16,1-41 16,-1-22-16,0 0 0,0 0 15,43 0-15,-43 0 16,21 0-16,0-22 0,-20 1 16,20 0-16,-21-21 15,0 21-15,-21-1 0,0-20 0</inkml:trace>
  <inkml:trace contextRef="#ctx0" brushRef="#br0" timeOffset="67477.03">3133 10245 0,'0'0'0,"-22"21"0,1-21 0,0 0 16,42 0-1,0 0-15,1 0 0,20 0 16,64 0-16,-43 0 0,-20-21 16,20 21-16,-21 0 0,22-21 15,-22-1-15,1 22 0,-22 0 0</inkml:trace>
  <inkml:trace contextRef="#ctx0" brushRef="#br0" timeOffset="68167.92">5715 10075 0,'0'0'0,"0"-21"0,0 0 16,0 0-16,0 0 0,21 0 15,-21-1 1,0 44 0,0-1-1,0 0-15,0 0 0,0 21 0,0-20 16,0 62-16,-21-20 0,21-22 15,0 0-15,-21 22 0,21 84 16,0-106 0,0 1-16,21-1 0,0-21 15,43 22-15,-43-43 16,0 0-16,64 0 16,-64 0-16,63-43 0,-41 22 15,-1 0-15,43-64 16,-43 64-16,-21-42 0,43-22 15,-22 43-15,-42-1 0,21-41 16,-21 62-16,0-20 0,0 21 16,0 0-16,0 0 0,0-1 15,-21 1-15,0 21 16,0 0 0,21 21-1,0 1 1,21-22-16,0 0 15</inkml:trace>
  <inkml:trace contextRef="#ctx0" brushRef="#br0" timeOffset="68846.67">6773 10033 0,'0'0'0,"-21"21"31,21 0-16,0 1-15,-21-1 0,0 0 16,21 0-16,-21 21 0,-1 22 16,22-43-16,0 21 0,0 1 15,-21-22-15,21 21 0,-42 22 16,42-43-16,0 0 0,-21 21 16,21-20-16,-21-22 15,21-22 16,0 1-31,0 0 0,0 0 16,0-21-16,0 20 0,0-20 0,0 0 16,0-1-16,21 1 0,0 21 0,-21-21 15,42-43-15,-21 64 16,22-22-16,-22 22 0,21-21 16,-21 21-16,22 0 0,-22-1 0,21 22 15,-21-21-15,22 21 0,-22 0 16,0 0-16,0 0 0,22 21 15,-22-21-15,-21 22 0,21 20 16,-21-21-16,0 0 0,0 0 16,-21 1-16,0-1 0,-64 21 15,43-21-15,20-21 0,-20 21 16,0 1-16,-43-1 16,43-21-16,21 0 0,-22 0 15,22 0-15,21 21 0,-21-21 16,21 21 15,21 0-31,0 0 16,22 1-16,-22-1 0,0 0 15,0 0-15,21 21 0,-20-20 16,-1-1-16,0 0 0,0 0 16,0 21-16,-21-20 15,21-22-15,-21 21 0,22-21 16,-1 0-1,0 0-15,0-21 16,0 21-16,-21-22 16,21 1-16,1 0 0,-1 0 0,0-21 15,0 20-15</inkml:trace>
  <inkml:trace contextRef="#ctx0" brushRef="#br0" timeOffset="69311.31">7853 9906 0,'0'0'0,"0"-21"16,-21 21-1,-1 21-15,1 0 16,0 0-16,0 1 0,0-1 16,21 21-16,-43 0 15,43 1-15,-21-22 0,0 42 16,0-20-16,-21 63 15,20-85-15,1 21 0,0-21 16,0 0-16,-21 43 16,20-64-16,22-21 31,0 0-31,0-1 0,0-20 16,22 21-16,20-43 15,-42 43-15,21 0 16,0 0-16,0 21 0,1-21 15,-1 21-15,0 0 16,0 21-16,0 0 0,0 0 16,1 22-16,-1-22 15,0-21-15,-21 21 0,21 0 16,0-21-16,0 21 0,1-21 16,-1 0-16,0 0 0,0 0 15,0 0-15,0 0 0,1 0 16,-1 0-16,0-21 15,0 0-15,-21 0 16,0 0-16</inkml:trace>
  <inkml:trace contextRef="#ctx0" brushRef="#br0" timeOffset="71224.17">9292 10224 0,'0'-22'1532</inkml:trace>
  <inkml:trace contextRef="#ctx0" brushRef="#br0" timeOffset="73491.53">9271 10266 0,'0'-21'62,"0"0"-62,0-1 0,21 22 16,-21-21-16,21 0 0,-21 0 15,21-21-15,-21 20 0,22 1 16,-22-42-16,21 42 16,0-64-16,-21 64 15,0-85-15,0 85 0,0 0 16,0-1-16,0 44 31,0-1-31,0 21 0,0-21 16,0 22-16,-21 62 15,0-62-15,21-1 0,0 64 16,0-64-16,0 1 0,0-22 0,0 21 16,0 0-16,21 22 15,0-43-15,-21 0 0,21-21 0,0 21 16,0-21-16,1 0 0,-1 0 16,21 0-16,-21-21 0,22 21 0,20-42 15,-42 21-15,22-22 0,-1 1 16,-21 0-1,43-22-15,-64 22 0,21 21 16,21-64-16,-42 43 0,21-1 16,-21 1-16,0 21 0,0-21 15,21-1-15,-21 22 16,0 42 0,0 0-16,0 1 15,-21-1-15,21 21 0,-21-21 16,21 22-16,0 62 15,-21-83-15,21 20 0,0-21 16,0 0-16,0 0 0,21 64 16,0-64-16,0 0 15,1-21-15,62 0 16,-41 0-16,-1 0 0,-21 0 16,21-21-16,1 0 0,20 0 15,-42-21-15,22 20 0,-22 1 16,0 0-16,0-21 0,0 21 0,22-43 15,-43 43 1,21 0-16,-21 0 0,-21 42 31,0 0-31,-1 0 0,22 0 16,0 0-16,0 1 16,0 20-16,0-21 0,0 0 15,0 0-15,0 1 0,0-1 16,0 0-16,0 0 0,0 0 15,0 0-15,0 1 0,-21-44 47,0 1-47,0 0 0,0 0 16,0 21-16,-1-21 16,22 0-16,-21 21 0,0 0 15,0 0-15,21 21 31,0 0-31,0 0 16,0 0-16,0 0 0,21 1 0,0-22 16,43 42-16,-43-42 15,0 0-15,21 0 0,1 0 16,-22 0-16,0 0 0,21 0 16,64-21-1,-85 21-15,1-21 0,62-43 16,-63 43-16,22-43 15,-22 43-15,0 0 0,0-21 16,-21 21-16,21-1 0,-21-41 16,0 84 15,0 0-31,0 0 0,0 1 16,0-1-16,0 0 0,-21 42 15,21-41-15,0-1 16,0 0-16,0 0 0,0 0 0,0 0 15,21 1-15,22-22 16,-22 21-16,21-21 0,64 0 16,-64 0-16,1 0 15,-1-21-15,0-1 0,1 1 16,41-42 0,-41 42-16,-22-1 0,0 1 0,-21 0 15,21-21-15,-21 21 0,21-1 16,-21 1-16,22 0 0,-22 0 15,0 42 1,-22 0 0,22 0-16,-21 1 0,0 20 0,21-21 15,0 0-15,-21 0 0,21 1 0,-21 20 16,21-21-16,-21 0 0,21 22 16,0-22-16,-22 0 15,22-42 32,0 0-47,0-1 0,22 1 0,-22 0 16,21 0-16,0 0 0,-21 0 15,21-22-15,0 22 0,0 0 0,1-21 16,-1 20-16,21-20 16,-21 21-16,0 0 0,1 21 0,-1 0 15,0 0-15,0 0 16,0 21-16,-21 0 0,21 0 15,-21 0-15,0 1 0,0 41 16,0-42-16,0 0 0,0 22 16,0-22-16,0 0 0,0 0 15,0 0-15,22 1 0,20 20 16,-21-42-16,0 0 0,64 21 16,-43-21-16,1 0 15,-1 0-15,21-21 0,-20 21 0,-1-21 16,0 0-16,1-1 0,-1 1 15,-21 0-15,43-21 0,-43 21 16,0-43-16,-21 22 0,0 21 16,0-43-16,0 43 15,0-21-15,0 20 0,-21 22 16,-43 0-16,22 0 16,21 22-16,-43-1 15,43 21-15,-42 0 16,42 1-16,-1-22 0,-20 42 15,42-41-15,0 41 16,0-42-16,0 0 0,0 1 16,21-22-16,64 21 15,-64-21-15,21 0 0,-20-21 16,-1 21-16,63-64 16,-62 43-16,-1 0 0,0-22 15,-21 22-15,42-63 16,-42 62-16,0 1 15,0 0-15,21 21 16,-21 21 0,0 0-1,0 1-15,0-1 0,-21 0 16,21 0-16,0 43 0,-21-22 16,21 0-16,-21 43 0,21-22 15,0 107 1,-21-128-16,21 22 0,0 41 15,0-62-15,0 20 0,0 64 16,0-63-16,0-1 16,0 1-16,0-1 0,0 107 15,0-107-15,-21-21 0,-1 43 16,1-43-16,-42 22 16,42-43-16,-22 21 0,-63 22 15,64-64-15,0 21 16,-43-21-16,43 0 0,-1 0 15,-20 0-15,21 0 0,20-21 16,-20 0-16,21 0 0,0-1 16,-22-41-16,22 42 15,0-22-15,0-41 0,21 41 16,-21-20-16</inkml:trace>
  <inkml:trace contextRef="#ctx0" brushRef="#br0" timeOffset="73695.41">11112 9800 0,'0'0'15,"0"-21"-15,0 0 16,0 0-16</inkml:trace>
  <inkml:trace contextRef="#ctx0" brushRef="#br0" timeOffset="74252.12">14055 10012 0,'0'0'0,"0"-21"16,0 0-16,0-22 15,0 22-15,0 0 0,0 0 16,21 0-16,-21-1 0,0 44 31,0-1-31,0 0 0,0 21 16,0 1-16,0-22 0,0 42 15,0-20-15,0 20 0,-43 128 16,43-107-16,0 1 0,-21 84 16,0-105-16,0 105 15,21-84-15,-21-1 16,0 65-16,21-86 0,-22 128 15,22-149-15,0 0 16,-21 1-16,21-22 16,0 0-16,0 0 0,0-42 15,0 0 1,0-22-16,21-41 0,-21 41 16,22 1-16</inkml:trace>
  <inkml:trace contextRef="#ctx0" brushRef="#br0" timeOffset="74593.03">13970 10202 0,'0'-42'0,"0"84"0,-21-126 0,21 41 15,0 1-15,0 0 0,0-1 16,0 1-16,0 0 0,21 21 16,0-22-16,0 22 0,22 0 0,-22-21 15,21 20-15,0 1 0,22 0 16,42 21-16,-64 0 0,43 21 15,-43 0-15,0 22 0,1-22 16,-22 21-16,-21 1 0,0-1 16,0 43-16,0-43 0,-21 0 15,-22 22-15,1-43 0,0 0 16,-22 21-16,22-20 16,0-22-16,-22 21 15,43-21-15,-43 0 16,43 0-16,42 0 31,1-21-31,-1-1 16,21 22-16,-21-21 0,64 0 15</inkml:trace>
  <inkml:trace contextRef="#ctx0" brushRef="#br0" timeOffset="75091.39">15113 9864 0,'0'-21'16,"0"42"-16,0-64 0,0 22 0,0 0 16,0 0-16,-21-21 0,0 20 15,-1 1-15,1 21 0,0 0 0,0 0 16,0 0-16,0 0 0,-22 21 16,22 1-16,-21 20 0,21 0 15,-1-21-15,1 22 16,0-1-16,21 0 0,-21-20 0,0 62 15,21-63-15,0 1 0,0 20 16,0-21-16,0 0 16,0 0-16,21-21 0,0 0 0,0 0 15,0 0-15,1 0 0,-1 0 0,42 0 16,-42-21-16,1 0 16,20 0-16,-21 0 0,21 0 0,22-64 15,-43 64-15,0-22 16,0 22-16,-21-21 0,0 21 15,0-22-15,0 22 0,0 0 16,0 42 0,0 0-16,-21 1 15,0-1-15,21 0 0,0 21 16,-21 43-16,21-64 16,0 0-16,0 22 0,0-22 15,0 0-15,42 21 16,-21-42-16,1 21 15,-1-21-15,0 0 0,21 0 16,1 0-16,-22-21 0,42 0 16,-42 0-16,43-21 15</inkml:trace>
  <inkml:trace contextRef="#ctx0" brushRef="#br0" timeOffset="75332.07">15727 9525 0,'0'-21'16,"0"42"-16,0-63 0,0 21 0,0 42 31,0 0-31,0 0 16,0 21-16,-21 43 0,21-43 15,-22 1-15,22-1 0,0 0 16,0 1-16,-21-1 0,21 0 0,0 1 16,0-22-16,0 0 0,-21 21 15,21-20-15,0-1 0,0 0 16,0 0-16,21-21 31,0 0-31,1-21 0,-1 0 0,0 0 16,0-1-16,0 1 0</inkml:trace>
  <inkml:trace contextRef="#ctx0" brushRef="#br0" timeOffset="75775.99">16044 9525 0,'0'-21'0,"0"42"0,0-84 0,0 41 16,21 1-16,-21 42 31,0 1-31,0 20 0,0 0 16,0 1-16,0-1 0,0 0 15,0 1-15,-21 62 0,21-62 16,-42 20-16,42-20 16,-21-22-16,0 63 15,21-62-15,0-1 0,-22 0 16,22-42 15,0 0-31,0-1 16,0 1-16,0 0 0,0-21 15,22 21-15,-1-22 0,63-63 16,-41 64-16,20-21 16,-20 41-16,62 1 15,-83 21-15,20 0 16,-21 21-16,0 1 0,43 62 15,-64-63-15,0 1 16,0 62-16,0-63 16,0 1-16,-21-1 0,-1 0 15,1 21-15,0-21 16,0-21-16,0 0 16,0 0-1,-1-21-15,22 0 0,-21 21 16</inkml:trace>
  <inkml:trace contextRef="#ctx0" brushRef="#br0" timeOffset="75973.82">15494 9758 0,'0'0'0,"21"-21"31,21 21-31,-20 0 15,-1 0-15,21 0 0,-21-21 0,22 21 16,20-22-16,-21 22 16,-20-21-16,20 21 0,0-21 0,22 0 15</inkml:trace>
  <inkml:trace contextRef="#ctx0" brushRef="#br0" timeOffset="76437.92">17462 9673 0,'0'43'32,"0"-1"-17,0-21-15,0 21 0,0 1 0,0-1 16,-21 0-16,21 1 0,0 63 15,-21-64-15,21 21 0,-21 1 16,21 21-16,-21-22 0,0 106 16,-1-84-16,1 0 0,-21 84 15,21-84-15,-43 84 16,43-84-16,-21-22 0,-22 149 16,1-64-1,63-127-15,0 0 0,0 1 16,0-1-16,0-42 15,0-1-15,21 1 16,0 0-16</inkml:trace>
  <inkml:trace contextRef="#ctx0" brushRef="#br0" timeOffset="76807.41">17357 9948 0,'0'0'0,"-22"-42"15,1 0-15,0 21 0,0-22 16,0 22-16,21-21 0,-21-22 16,21 43-16,42-21 15,-21 21-15,21-1 0,64-20 16,-63 21-16,20 21 0,1 0 0,-1 0 16,-21 21-16,22 0 0,-22 0 15,1 22-15,-22-1 0,21 0 0,-21 43 16,-21-43-16,0 43 15,0-64-15,-21 22 16,-42-1-16,20 0 0,22-21 16,-64 1-16,64-1 15,-21-21-15,-22 0 0,43 21 16,0-21 0,0 0-16,21-21 15,21 0 1,0 21-16,0-22 0,22 22 15,-22-21-15,21 21 0</inkml:trace>
  <inkml:trace contextRef="#ctx0" brushRef="#br0" timeOffset="77259.99">18373 9758 0,'0'0'16,"21"-21"-16,0 0 0,-21-1 0,0 1 0,0-21 15,0 21-15,-42-22 16,20 22-16,-20 21 15,0 0-15,21 0 0,-43 0 16,43 21-16,-21 1 16,-1 41-16,22-21 15,-42 64-15,41-63 16,1 41-16,0-63 0,21 1 16,0 41-1,0-42-15,0 0 0,21-21 16,0 0-16,64 0 15,-64 0-15,0 0 0,43-21 16,-22 0-16,-21 0 0,1 0 16,-1 0-16,21-1 0,0-41 15,-20 21-15,-22 20 0,21-20 0,-21 0 16,21 21-16,-21-1 0,0 1 16,0 0-16,0 42 15,-21 0-15,0 1 16,21 20-16,0-21 0,-22 21 15,22-20-15,-21 20 0,21-21 0,0 21 16,0-20-16,0-1 0,0 0 16,0 0-16,21 0 0,1 0 15,-1 1-15,0-22 0,21 0 16,-21 0-16,22 0 0,-22 0 16,21 0-16,-21 0 15</inkml:trace>
  <inkml:trace contextRef="#ctx0" brushRef="#br0" timeOffset="77641.09">18648 9864 0,'0'-21'0,"0"42"0,0-64 0,0 22 16,0 0-16,0 0 0,0-21 15,21 20-15,-21 1 0,42-21 16,-21 21-16,1 0 0,-1 21 16,0-22-16,0 22 0,21 0 15,-20 0-15,-1 0 0,0 22 16,0-1-16,0 21 0,43 64 15,-64-64-15,0-21 16,21 64-16,-21-64 16,0 43-16,0-43 15,0 0-15,0 0 0,-21 0 16,0-21 0,21-21-1,0 0 1,0 0-16,0 0 0,0-22 0,21 22 15,0-21-15,-21 21 0,21-22 16,0 1-16,0 0 0,22-22 16,-22 22-16,0 21 0,21-43 15,-20 64-15,-1-21 0,0 21 16,0 0-16,0 0 0,22 42 16,-43-20-16,21-1 15,0 21-15</inkml:trace>
  <inkml:trace contextRef="#ctx0" brushRef="#br0" timeOffset="78144.27">19770 9906 0,'0'0'16,"21"-21"-16,-21 0 0,0 0 15,0-1-15,0-20 0,0 21 16,0-21-16,0 20 0,0-41 15,-21 42-15,-1 0 0,1-1 0,0 22 16,-21 0-16,21 0 0,-43 0 16,22 22-16,-1-1 0,-20 42 15,42-42-15,-43 64 16,43-64-16,0 22 0,21 20 16,-21-42-16,21 22 0,0-1 15,0-21-15,21 0 16,0-21-16,0 21 15,0-21-15,1 0 0,-1 0 0,0 0 16,21 0-16,-21 0 0,1-21 16,20 0-16,-21 0 0,21 21 15,-20-21-15,41-64 16,1-21 0,-22 0-16,-42 85 15,0 0-15,0 42 31,0 0-31,-21 64 16,21-64-16,0 43 16,0-43-16,0 0 0,0 43 15,0-43-15,21-21 0,0 21 16,0-21-16,22 0 16,-22 0-16,0 0 0,21 0 15,1 0-15</inkml:trace>
  <inkml:trace contextRef="#ctx0" brushRef="#br0" timeOffset="78828.03">20172 9673 0,'0'-21'15,"0"42"-15,0-63 0,-21 42 32,21 21-32,0 0 0,0 0 15,0 1-15,-22 20 0,22-21 16,0 0-16,0 22 0,0-22 15,0 0-15,-21 0 0,21 0 0,0 0 16,0 1-16,0-1 16,0 0-16,0-42 31,0 0-15,0-1-16,0 1 0,0 0 15,0 0-15,0-21 0,0 20 0,21-20 16,-21 0-16,22 21 0,-22-22 0,21 1 15,0 21-15,0 21 16,-21-21-16,21 21 16,0 21-16,1 0 15,-22 21-15,0-21 16,42 85 0,-42-85-16,0 1 0,0-1 0,0 0 15,0 42 1,0-41-16,0-1 0,0 0 15,0-42 17,0 0-17,21 21-15,-21-22 16,0 1-16,0 0 0,0 0 0,42-43 16,-20 43-16,-1-21 0,0 21 15,0-22-15,21 22 0,43-42 16,-43 42-16,1-1 0,20 1 15,-42 21-15,1 0 16,-1 21-16,0 1 0,-21-1 16,0 42-16,0-20 0,0-1 15,0-21-15,-21 21 0,21-20 16,0 20-16,-43 0 0,43-21 16,-21 1-16,0-1 0,21 0 15,0 0-15,21-21 47,0 0-47,1-21 16,-1 0-16</inkml:trace>
  <inkml:trace contextRef="#ctx0" brushRef="#br0" timeOffset="79190.98">20976 9779 0,'21'0'15,"0"0"-15,1 0 16,-1 0-16,0 0 16,0 0-16,0-21 15,-21 0-15,21 21 0,-21-21 0,22-1 16,-22 1-16,0 0 16,21 0-16,-21 0 0,0 0 15,0-1-15,0 1 0,0 0 16,-21 21-1,-1 21-15,1 0 0,0 1 16,0-1-16,0 21 0,21-21 0,-21 22 16,21-22-16,-22 42 15,1-20-15,21-22 0,0 42 16,0-42-16,0 1 0,0-1 16,0 0-16,21-21 0,22 21 15,-22-21-15,42 0 16,-41 0-16,-1 0 0,21-21 15,-21 21-15,22-21 16,-22 0-16</inkml:trace>
  <inkml:trace contextRef="#ctx0" brushRef="#br0" timeOffset="79440.32">21717 9250 0,'0'0'0,"0"-21"0,-21 21 16,0 21-1,-1-21-15,1 42 0,0-21 16,21 1-16,-21 20 0,-21 43 16,42-22-16,-22-21 0,-20 64 15,21-63-15,21-1 0,-21 43 16,21-43-16,-21-21 0,21 21 16,0-20-16,0 20 15,21-42 1,0 0-16,0 0 15,0 0-15,0-21 16,1 0-16</inkml:trace>
  <inkml:trace contextRef="#ctx0" brushRef="#br0" timeOffset="79668.11">21484 9631 0,'0'0'0,"-21"0"0,21 21 16,0 0 0,21-21-1,0 0-15,0 0 16,1 0-16,-1 0 0,0 0 16,0 0-16,0 0 15,0 0-15,1 0 0,-22-21 16,21 21-16,0 0 0,-21-21 0,21 21 15</inkml:trace>
  <inkml:trace contextRef="#ctx0" brushRef="#br0" timeOffset="80032.08">21823 9758 0,'0'21'0,"0"-42"0,0 63 16,21-42-1,0 0-15,0 0 16,0-21-16,-21 0 16,22 21-1,-22-21-15,21 21 0,-21-21 0,21-1 16,-21 1-16,0 0 16,0 0-16,0 42 31,-21 0-16,0 0-15,-1 1 0,22-1 0,-21 0 16,21 0-16,0 0 0,-21 0 0,21 1 16,0-1-16,0 0 15,0 0-15,0 0 16,21-21-16,0 0 16,1 0-16,-1 0 15,85 0 1,-85 0-16,0 0 0</inkml:trace>
  <inkml:trace contextRef="#ctx0" brushRef="#br0" timeOffset="80435.49">22204 9716 0,'0'0'0,"-21"0"0,21-22 16,0 1-16,0 0 0,0 0 16,0 0-16,0 0 15,21-1 1,0 22-16,0 0 15,0 0-15,0 0 16,1 0-16,-22 22 16,0-1-16,0 21 15,0-21-15,0 22 0,0-1 16,0-21-16,0 0 0,0 0 0,0 1 16,0-1-16,-22 0 0,22 0 15,0 0-15,-21-21 16,21 21-16,0-42 31,0 0-31,0 0 16,0 0-16,21 0 0,-21-1 15,22 1-15,-22 0 0,42-21 16,-21-1-16,-21 22 0,64-42 16,-64 42-1,21 21-15,0 0 16</inkml:trace>
  <inkml:trace contextRef="#ctx0" brushRef="#br0" timeOffset="82605.75">550 11917 0,'0'-21'0,"0"0"15,0-1-15,0 1 16,0 0-16,0 0 16,0 42 30,0 43-30,0-22-16,0 0 0,0 1 16,0-1-16,0 0 0,0 43 15,0-43-15,0 1 0,0 20 16,0-42-16,0 22 16,0-22-1,21-21-15,1 0 0,-1-21 16,0-1-16,0 1 0,0 0 15,-21 0-15,21 0 0,1-22 16,-1 1-16,0 21 0,0-21 0,0-1 16,0 1-16,1 0 0,-1-1 15,-21 1-15,21 21 16,-21 0-16,21 21 16,-21 21-1,0 0-15,0 0 16,0 0-16,0 22 0,0-22 15,0 21-15,0-21 0,0 22 0,21-22 16,-21 0-16,21 21 0,-21-21 16,22 1-16,-22-1 0,21 0 15,0 0-15,0-21 16,0 0-16,0 0 0,1 0 16,-1 0-16,21-42 15,-21 21-15,0-1 0,43-41 16,-43 42-16,0-22 15,64-62-15,-43 62 16,-21 1-16,1 21 0,-1 0 16,-21-22-16,21 22 0,0 0 15,-21 42 17,0 0-32,0 0 0,-21 22 15,21-22-15,-21 21 0,21-21 0,0 22 16,0 20-1,0-42-15,0 22 0,0-22 0,0 0 16,0 0-16,42 0 16,-21 1-16,22-22 0,-22 0 0,0 0 15,21 0-15,64-22 16,-64 1-16,-20 0 0,20 0 16,0 0-16,1 0 0,-1-43 15,0 22-15,-21-1 0,22-20 16,-43 21-16,0-22 15,0 43-15,0 0 0,0 0 16,-21 21 0,-1 21-16,22 0 15,-21 0-15,21 0 0,0 0 16,0 22-16,-21-1 0,21-21 0,0 22 16,0-1-16,0-21 0,0 21 15,0 22 1,21-1-1,0-63-15,22 22 16,-22-22-16,85 0 16,-64 0-16,0 0 0,22-22 15,-22 1-15,1 21 0,-1-21 0</inkml:trace>
  <inkml:trace contextRef="#ctx0" brushRef="#br0" timeOffset="82940.67">3662 11642 0,'0'0'0,"0"-21"0,0-1 0,0 1 16,0-21-16,0 21 16,-21 0-16,-1-1 0,1 22 0,0 0 15,-21-21 1,21 21-16,-43 43 0,43-22 15,-64 106 1,64-106-16,0 21 16,0 1-16,0-1 0,-1 64 15,22-85-15,0 21 16,0 1-16,0-22 0,22 42 16,-1-42-16,0 1 0,21-1 15,-21-21-15,1 0 0,62 0 16,-41 0-16,20 0 0,128-64 15,-128 43 1,43-21-16</inkml:trace>
  <inkml:trace contextRef="#ctx0" brushRef="#br0" timeOffset="83791.38">4254 11748 0,'0'0'0,"0"-22"0,0-41 16,0 42-1,-21 21-15,0 0 0,0 0 16,0 0-16,0 0 0,-22 0 15,22 0-15,0 21 16,0 0-16,0 0 0,-1 22 16,22-22-16,-21 21 0,21 0 15,-21 1-15,21-22 0,0 0 16,0 0-16,0 0 0,0 1 0,0-1 16,0 0-16,21-21 15,0 0-15,1 0 16,-1-21-16,0 21 0,0-21 15,0-1-15,-21 1 0,21 0 16,1 0-16,-22-21 0,0 20 0,21 1 16,0-42-16,-21 20 0,21 22 15,-21 0-15,0 0 0,0 0 16,0 0-16,0 42 31,0 0-31,0 0 0,0 0 16,0 0-16,0 1 0,0-1 15,0 0-15,0 0 0,0 0 0,0 0 16,42 43 0,-20-43-16,-1-21 0,0 0 15,0 0-15,64 0 16,-43 0-16,0-21 0,43 0 16,-43 0-16,22-1 15,-43 1-15,0 0 0,22-42 16,-22 41-16,-21 1 0,21-21 15,0 21-15,-21 0 16,0-1-16,0 44 31,0-1-15,0 21-16,-21-21 0,0 0 16,0 1-16,21-1 0,-22 0 0,22 21 15,-21-21-15,0 22 16,21-22-16,0 0 0,-21 0 0,21 0 15,-21-21 1,21-21 0,0 0-1,21 0-15,0 0 0,-21 0 16,21-22-16,0 22 0,1-21 0,-1 21 16,21-22-16,-21 1 0,22 0 0,-22 20 15,21-20-15,0 21 16,43-43-16,-43 43 0,64 21 15,-85 21-15,22 1 16,-22-1-16,0 0 0,0 0 16,-21 64-16,0-43 15,0 22-15,0-22 16,-21 0-16,0-21 16,0 1-16,0-1 0,21 0 15</inkml:trace>
  <inkml:trace contextRef="#ctx0" brushRef="#br0" timeOffset="86373.1">6752 11896 0,'0'0'0,"-21"63"16,0-42-16,21 22 16,0-22-16,21-21 31,0-21-31,0 0 0,22-1 15,-22 1-15,0 0 16,21-21-16,-21 21 0,22-22 0,-22 22 16,42-64-16,-63 64 0,22-21 15,-22 0-15,0-1 0,0 22 16,0-21-16,0-1 0,0 22 0,0 0 16,-64-21-16,43 42 15,0 0-15,0 21 0,-1 0 16,1 0-16,-21 43 15,42-22-15,0 0 0,-21-20 16,21 20-16,0 0 0,0 1 0,0 41 16,21-41-16,-21-22 0,21 21 15,0-21-15,0 22 0,22-1 16,-22-42-16,21 21 0,-21-21 16,1 0-16,-1 0 0,42 0 15,-42-21-15,1 0 0,20 0 16,-21-1-16,0 1 0,43-63 15,-43 62-15,0-20 16,0 0-16,0 21 0,22-22 0,63-63 16,-43 85-1,-21 0-15,1 0 0,-22 21 16,64 0-16,-64 0 16,-21 21-16,0 0 0,0 22 15,-21-1-15,-1 0 16,1-21-16,-21 43 0,21-22 15,0-21-15,-22 64 16,22-64-16,0 0 16,21 1-16,0-44 31,0 1-31,21-21 16,0 21-16,0 0 0,1-22 0,20 22 15,-21-21-15,21-1 0,22-20 16,-43 21-16,21-1 0,1 1 15,-22 21-15,0 0 16,-21-1-16,0 44 16,0-1-1,-21 0-15,0 0 0,0 0 0,-1 0 16,22 1-16,-21 20 0,0-21 16,21 0-16,-21 43 0,21-43 15,0 21-15,0 1 16,0-1-16,42 0 15,-21-21-15,22-21 0,20 22 16,-20-22-16,-22 0 0,21 0 0,0 0 16,22-22-16,-22 22 0,43-42 15,-43 21-15,1 0 0,41-22 16,-41 22-16,-1-21 16,-21 0-16,0 20 0,-21-62 15,0 20 1,0 43-16,-21 0 0,-42 0 15,41 21 1,-20 21-16,21 0 0,0 21 16,21-20-1,0-1-15,0 42 0,0-42 16,0 1-16,0 41 0,0-42 16,0 0-16,21 1 0,0-1 0,0 0 15,0 0-15,1-21 16,-1 0-16,0 0 0,0 0 15,21 0-15,-20 0 0,41-21 16,-21 0-16,43-22 16,-43 22-16,1 0 0,-22-21 15,21 21-15,43-64 16,-43 64-16,-21 0 0,43-22 16,-43 43-16,21-21 15,-20 21 1,-22 21-1,0 0 1,21-21 31,-21-21-31,0 0-16,0 0 15,-21 0-15,21 0 16,-22-1-16,22 1 0,-21 21 15,0 0-15,0 0 16,0 0-16,0 0 16,-1 21-16,1 1 0,21-1 15,-21 0-15,0 21 0,0 1 16,0-22-16,21 21 0,-22 0 16,22 1-16,0 20 15,0-42-15,0 22 16,22-43-16,62 42 15,-41-42-15,-22 0 0,21 0 16,-21 0-16,22 0 0,62-42 16,-83 21-16,20 21 15,21-43-15,-41 22 0,-1 0 16,21 0-16,-21 0 16,0-1-16,22-20 0,-43 21 15,21 0-15,-21-22 16,21 22-16,-42 42 31,0-21-31,21 22 16,0-1-16,-21 0 0,-1 0 0,22 0 15,-21 0-15,21 1 0,0 20 16,0-21-16,0 0 0,0 0 16,0 1-16,21-22 15,1 0-15,-1 0 16,0 0-16,21 0 15,-21 0-15,1 0 0,20-22 0,-21 1 16,43 0-16,-43 0 0,0 0 16,0 0-16,0-1 0,0 1 15,22-21-15,-22 21 0,-21-22 16,0 65 15,-21-1-15,0-21-16,-1 21 0,22 0 0,-21 0 15,0 22 1,21-22-16,0 0 0,0 21 16,0-21-16,0 43 15,21-64-15,22 21 0,-22-21 16,0 0-16,0 0 0,85 0 16,-85-21-16,64 0 15,-64 0-15,85-85 16,-85 63-16,0 22 15,21-21-15,-20 0 0,20-85 16,-21 84-16,-21 1 16,21-22-16,-21 22 0,0 0 0,0-22 15,0 43 1,-21 21-16,0 0 16,21 42-16,-21 1 15,0-1-15,-1 43 16,22-43-16,0 64 15,-21-64-15,21 1 0,0-22 16,0 21-16,0-21 0,0 64 16,21-43-1,1-42-15,-1 0 0,0 0 16,21 0-16,43 0 16,-43 0-16,1 0 0,20-42 15,-21 21-15,-20 21 0,-1-21 16,0-1-16,21-41 15,-21 42-15,-21 0 16,0-22-16,0 22 16,-21 21-1,0 21-15,21 0 0,-21-21 16,21 64-16,0-43 16,0 0-16,0 0 0,0 1 15,0 41 1,21-42-16,0-21 0,0 0 0,22 0 15,20 21 1,-42-21-16,22 0 0,41 0 16,-62-21-16,83-21 15,-62 21-15,-43 0 16,21-1-16,-21-20 0,0 0 16</inkml:trace>
  <inkml:trace contextRef="#ctx0" brushRef="#br0" timeOffset="86575.49">10647 11324 0,'0'0'0,"-21"21"0,-1-21 15,1 0-15,0 0 16,21 22-16,21-22 16,0 0-16,1 0 0,-1 0 15,0 0-15,21-22 0,1 1 16,-1 21-16,64-21 0,-64 0 15,0 21-15,1-21 0,41 0 16,-62-1-16,41 22 16,-42-21-16</inkml:trace>
  <inkml:trace contextRef="#ctx0" brushRef="#br0" timeOffset="88608.11">13144 11875 0,'43'-127'16,"-1"84"-1,-21 1-15,22 0 0,-1-1 16,0 1-16,1 0 0,-1-22 0,0 1 15,43-64-15,-43 63 0,-21 1 16,22 20-16,-22-20 0,0 42 16,-21-43-16,0 43 0,0 0 15,-21 21-15,-21 0 0,20 21 16,-20 0-16,0-21 16,-1 42-16,-41 1 0,41-1 15,22-21-15,0 22 0,21 41 16,0-63-16,21 22 0,0-1 15,1 0-15,20 1 0,21 20 16,-20-20-16,-22-22 0,42 42 16,-20-42-16,-22 22 15,-21-22-15,0 0 0,0 0 0,0 0 16,-21-21-16,0 0 16,-1 0-16,-20 0 15,0-21-15,21 21 0,-22-21 0,1-21 16,0 21-16,-1-22 15,22 1-15,21 21 16,-21-22-16,21 22 16,0 42-1,0 1-15,0-1 16,63 21-16,-41-21 16,-1 0-16,42 22 0,-42-22 15,64 0 1,-43-21-16,85 0 15,-84 0-15,-1 0 0,64 0 16,-64 0-16,22 0 0,-22-21 16,0 0-16,1 21 0,41-43 15,-41 22-15,-22-21 0,0 21 0,0-22 16,0 22-16,-21-21 0,0-43 16,0 43-16,0 0 0,0 20 15,-21-20-15,0 21 0,-21 0 16,21 21-16,-1-21 0,-20 21 0,-43 0 15,43 21-15,21-21 0,-21 21 16,-1 21-16,1-21 0,-22 43 16,43-22-16,0 1 0,21 41 15,0-63 1,0 22-16,21-22 0,0-21 16,1 21-16,-1-21 0,21 0 15,-21 0-15,64 0 0,-43 0 16,43 0-1,-43-21-15,1 21 0,-1-21 0,-21 0 0,21-1 16,-20 1-16,20-21 16,-21 21-16,-21 0 0,0-43 15,0 43-15,0 0 16,0 42 0,-21 0-16,21 0 0,-42 22 15,42-22-15,0 21 16,-22-21-16,22 0 0,0 64 15,0-64-15,22 0 0,20 22 16,-21-43 0,21 21-16,-20-21 0,20 0 15,0 0-15,1 0 0,-22 0 16,21-21-16,-21 21 0,0-21 16,22-1-16,-1-20 0,-21 0 15,22-43-15,-22 43 16,-21-1-16,21 1 0,-21 21 15,0 0-15,0-22 16,0 22-16,0 42 16,0 1-16,0-1 0,0 0 15,0 21-15,-21-21 0,21 22 16,-21-1-16,21-21 0,0 43 16,-22-43-16,22 0 0,0 21 15,0-20-15,0-1 0,0-42 47,22 21-47,-22-22 16,21 1-16,-21 0 0,21 0 0,-21-21 15,21 20-15,0-20 0,0 0 0,1-1 16,-1 22-16,0-21 16,21 0-16,1-22 0,-22 43 15,0 21-15,21 0 0,-21 0 16,1 0-1,-22 21-15,21 0 0,-21 85 16,0-85-16,0 22 0,0-1 16,0-21-16,21 64 15,0-64-15,0 0 0,0 21 16,1-42-16,-1 22 16,0-22-16,0 0 0,0 0 15,0-22-15,22 1 16,-43 0-16,21 0 0,21-43 15,-21 22-15,43-64 16,-43 64-16,0 0 16,0-1-16,22 1 0,-22 21 15,21-43-15,-21 43 16,1 21-16,-22 21 16,0 0-1,0 1-15,0 20 0,0-21 16,0 21-16,0 1 15,0-22-15,0 21 0,-22 43 16,22-64-16,0 21 0,0 22 16,0-43-16,0 0 0,22 0 15,-1-21-15,0 22 0,0-22 0,43 0 16,-43 0-16,21 0 0,43 0 16,-43-22-16,0 22 15,43-42-15,21-43 16,-85 64-16,0 0 0,22-64 15,-43 64-15,0-63 16,0 62-16,-22 1 16,-20 21-16,21 0 15,-43 43-15,22-22 16,21 0-16,-21 42 0,42-41 16,0 20-16,0-21 15,0 0-15,42 0 0,21 22 0,-20-22 16,84 0-1,-85-21-15,0 0 0,1 0 16,-1 0-16,0 0 0,85-21 16,-105 21-16,-1-21 0,21-22 15,0 1 1,-42 21-16</inkml:trace>
  <inkml:trace contextRef="#ctx0" brushRef="#br0" timeOffset="89496.09">3111 13102 0,'0'-21'0,"0"42"0,0-63 0,0-22 15,0 22-15,0 21 0,0 0 16,0 0-16,0-1 16,0 44-1,0-1-15,0 21 0,-21 43 16,21-43-16,-21 0 0,21 22 15,0-22-15,-21 85 16,0-63-16,21-22 16,-21 0-16,21-20 0,0 62 15,0-63 1,-22-21-16,22-21 16,0 0-16,0 0 15,0 0-15,0-22 0,0 22 16,0-85-1,0 64-15,0 0 0,43-43 16,-22 22-16,21-22 16,1 43-16,-1 20 0,43-20 15,-64 42-15,63 0 16,-41 0-16,-1 21 0,0 22 0,1-22 16,-22 0-16,21 21 0,1 22 15,-22-22-15,-21-21 0,21 43 16,-21-43-16,0 21 15,0-21-15,0 1 0,0-1 0,0 21 16,0-21-16,-21-21 16,0 0-16,-1 0 15,1 0-15,-21 0 0,21 0 16,-22 0-16,22 0 0,-21-21 16</inkml:trace>
  <inkml:trace contextRef="#ctx0" brushRef="#br0" timeOffset="89672.99">3006 13335 0,'0'-21'16,"0"42"-16,-22-42 0,22 0 16,22 21-1,-1 0-15,0-21 0,21 21 0,-21 0 16,22-22-16,-1 22 0,0 0 16,1-21-16,20 21 0,43-42 15,-42 42-15,-1-21 0,1 0 16,-1 21-16,-21-22 0,128-41 15</inkml:trace>
  <inkml:trace contextRef="#ctx0" brushRef="#br0" timeOffset="89926.08">4149 12848 0,'0'0'0,"0"-21"0,0 0 0,0 0 16,-22 21-16,1 0 15,21 21-15,0 0 16,0 0-16,-21 22 0,21-22 15,0 21-15,0 0 0,-21-20 16,21 20-16,0 0 0,0 22 16,0-22-16,0-21 0,0 43 15,0-43-15,0 21 0,0-21 16,0 1-16,0-1 0,21-21 16,0 0-1,0 0-15,-21-21 16,22 21-16,-22-22 0,0-20 15,0 0-15</inkml:trace>
  <inkml:trace contextRef="#ctx0" brushRef="#br0" timeOffset="90184.49">4127 12996 0,'0'0'0,"0"-42"0,0 21 0,0-21 0,0 20 16,0 1-16,22 0 0,-1-21 16,21 21-16,-21-1 15,22 1-15,20 21 0,-42 0 16,43 0-1,-43 21-15,21 1 0,-21-1 0,-21 21 16,0-21-16,0 0 0,0 43 16,-42-22-16,21-21 0,0 22 15,-22-22-15,22 0 0,-42 21 16,42-20-16,-22-1 0,1 0 16,21 0-16,42-21 46,0-21-46,21 0 16,-20 0-16</inkml:trace>
  <inkml:trace contextRef="#ctx0" brushRef="#br0" timeOffset="90436.22">5101 12700 0,'0'21'15,"0"0"-15,0 1 16,0-1-16,-21 21 0,21-21 16,0 22-16,0 41 15,0-63-15,-21 22 0,21-1 16,-21-21-16,21 22 0,0-22 0,-22 42 16,1 1-1,21-43-15,0 0 16,-21-21-1,0 0 1</inkml:trace>
  <inkml:trace contextRef="#ctx0" brushRef="#br0" timeOffset="90647.45">4593 13250 0,'0'22'0,"42"20"31,-20-42-31,-1 0 16,21 21-16,0-21 0,1 0 0,-1 0 16,-21 0-16,22 0 0,-1 0 0,0 0 15,1 0-15,-22-21 0,21 21 16,-21-21-16,22 21 0,-22-21 0,42-1 16,-42 1-16,-21 0 15,0 0-15,0 0 0</inkml:trace>
  <inkml:trace contextRef="#ctx0" brushRef="#br0" timeOffset="90844.19">4699 12742 0,'0'0'0,"0"-21"0,0 0 16,21 21-1,0-21 1,22 21-16,20 0 15,-21-21-15,1 21 0,41 0 16,-41-21-16,20 21 16,-42 0-16,22 0 0,-22 0 0,0 0 15,0 0-15</inkml:trace>
  <inkml:trace contextRef="#ctx0" brushRef="#br0" timeOffset="91943.79">7218 12848 0,'0'-42'0,"0"84"0,0-105 15,0 42-15,0-1 0,0 1 0,0 0 16,0 0-16,0 0 0,0 42 47,0 0-47,-21 0 0,21 22 0,0-22 15,0 21-15,-22 0 0,22 1 16,-21 63-16,21-64 0,-21 0 16,0 22-16,0-22 15,0 22-15,21-43 16,-22-21-16,22 21 0,0-42 47,0 0-47,22-1 0,-1 1 15,0-21-15,-21 21 0,21 0 16,0-22-16,0 22 0,1 0 0,-1 0 16,-21 0-16,21-1 0,0 22 0,0 0 15,0 22 1,-21-1-16,0 0 0,0 0 0,0 0 15,22 0-15,-22 1 0,0-1 16,0 0-16,21 0 0,-21 0 0,0 0 16,21 22-16,0-43 0,0 21 15,0-21-15,1 0 16,41 0-16,-42 0 16,22 0-16,20-42 0,-21 20 15,43 1-15,-64-21 16,22 21-16,41-85 15,-63 64-15,1-43 16,-1 43-16,0-1 0,-21 1 16,0 0-16,0 20 0,0-20 15,21 42-15,-21-21 0,0 42 16,0 0 0,-21 0-16,21 1 0,0-1 15,-21 21-15,0 0 0,-1 85 16,22-84-16,0-22 15,0 21-15,0 1 0,0 41 16,22-63-16,-1 1 16,21-1-16,-21-21 15,22 0-15,-22 0 0,21 0 16,0 0-16,1-21 0,-22 21 16,21-43-16,-21 22 15,-21 0-15,0 0 0,22 0 0,-22-22 16,0-41-1,0 62-15,0 1 0,0 0 16,0 42 0,-22-21-1,22 21-15,0 1 0,-21-1 0,0 21 16,0 0 0,21-20-16,-21-22 15,21-22 32,0 1-47,0 0 0</inkml:trace>
  <inkml:trace contextRef="#ctx0" brushRef="#br0" timeOffset="92140.45">8340 12615 0,'0'0'0,"0"-21"0,0 0 16,21 42 62,0-21-78,0 0 16,0 0-16,0 0 0,1 0 15,20 0-15</inkml:trace>
  <inkml:trace contextRef="#ctx0" brushRef="#br0" timeOffset="92412.64">8848 12488 0,'0'0'0,"0"22"31,0-1-31,-22 0 16,1 0-16,0 21 0,0-20 15,21 20-15,-42 43 0,42-43 16,-22 0-16,-20 43 15,42-43-15,-21 1 0,0-1 16,21 0-16,0-21 0,-43 43 16,43-43-16,0 0 0,-21 0 15,21 1-15,21-22 16,1 0 0,-1 0-16,0-22 0,0 22 15,21-21-15,-20 0 0,83-85 16,-83 64-16,20 0 0</inkml:trace>
  <inkml:trace contextRef="#ctx0" brushRef="#br0" timeOffset="92856.05">9186 12573 0,'0'0'0,"21"-42"0,22-85 31,-43 148-15,0 0-16,0 0 15,0 22-15,0-1 0,-21-21 0,-1 21 16,22 22-16,-21-22 0,21 1 15,0-1-15,-21 21 0,0-20 16,21-1-16,-21-21 0,21 22 0,-21 20 16,21-42-16,0 0 15,0 1-15,0-44 32,0 1-32,0 0 15,0-21-15,21 21 0,0-1 0,0-20 16,0 21-16,-21 0 0,21-22 15,1 22-15,-1 0 0,-21 0 16,21 21-16,0 0 16,-21 21-16,0 0 0,0 22 15,0-22-15,0 0 0,0 21 0,0-21 16,0 43-16,0-43 0,0 0 16,0 0-16,21 1 0,-21-1 15,21-21-15,22 0 0,-22 0 16,0 0-16,21 0 0,-20 0 15,-1 0-15,42 0 16,-42-21-16,43-22 16,-64 22-16,0 0 0,0 0 15,0-22-15,0-41 16</inkml:trace>
  <inkml:trace contextRef="#ctx0" brushRef="#br0" timeOffset="93040.5">8657 12700 0,'-42'0'16,"84"0"-16,-105 21 0,41-21 0,44 0 15,-1 0 1,0 0-16,21 0 0,-21 0 16,22 0-16,-1 0 0,0 0 0,1-21 15,-1 21-15,22 0 0,-22-21 16,0 21-16</inkml:trace>
  <inkml:trace contextRef="#ctx0" brushRef="#br0" timeOffset="94251.99">11705 13166 0,'0'-21'16,"0"-1"0,0 1-16,0 0 0,0-21 15,0-1-15,0 22 0,0-21 16,0 21-16,0-22 0,-63-84 16,63 85-16,-22 0 15,1 21-15,21-1 0,-21 1 0,0-21 16,0 42-16,0 0 0,-22 21 15,22 0-15,0 22 16,-43 20-16,22 1 0,21-22 16,0 21-16,-22-20 0,22 20 0,0-20 15,0-1-15,0 0 16,21 1-16,0 20 0,0-21 0,0-20 16,21-1-16,21-21 15,-21 0-15,1 0 0,-1 0 16,21 0-16,22-21 0,-43 21 15,21-22-15,-21-20 0,22 21 16,-22-21-16,21-1 0,0 1 0,1-22 16,-1 1-16,0-1 0,22-63 15,-22 85-15,22-85 16,-43 64-16,0-1 0,21-21 16,-42 43-16,0 0 0,0 21 15,0-1-15,0 44 16,-21-1-1,0 0-15,21 21 0,0 1 16,-21 41-16,0-41 0,0-1 16,21 43-16,-22-43 0,1 43 15,21-22-15,0-21 16,0 22-16,0-22 16,0 22-16,21-43 0,1 0 15,-1 0-15,0-21 0,0 0 16,85 0-1,-64 0-15,1 0 0,-1-21 16,0 0-16,85-64 16,-84 64-16,-22-21 0,42-22 15,-63-20 1,0 62-16,0 1 0,-21 0 0,-21 21 16,-1 0-16,22 0 0,-21 0 15,0 21-15,20 0 0,-20 1 16,42-1-16,0 0 0,0 0 15,0 0-15,21 0 16,0 1-16,1-22 0,20 21 0,-21 0 16,21 0-16,-20 0 0,-1 0 15,0-21-15,-21 22 0,0-1 16,21 0-16,0 0 0,-21 0 16,0 0-1,21-21-15,1 0 16,-1 0-16,0 0 15,0-21-15,0 0 0,0 21 16,1-21-16,-1 0 0,42-64 16,-42 64-16,1-21 0,-22 20 15,21-20-15,0-21 16,0 41-16,-21 1 0,0 42 31,-21 1-31,0-1 0,0 21 16,-1 22-1,22-43-15,-21 42 16,0-63-16,21 21 16,0 1-16,21-44 31,0 1-31,-21 0 16,22 0-16</inkml:trace>
  <inkml:trace contextRef="#ctx0" brushRef="#br0" timeOffset="94412.1">12848 12552 0,'0'-21'0,"0"42"0,-21-63 16,21 63 46,0 0-46,21 0-16,0-21 0</inkml:trace>
  <inkml:trace contextRef="#ctx0" brushRef="#br0" timeOffset="96789.33">12869 12933 0,'0'0'16,"0"21"-16,0 0 0,21 0 16,1-21-16,-1 0 0,0 0 15,0 0-15,0 0 0,0 0 0,22 0 16,-22-21-16,64-21 15,-43 21-15,0 0 0,22-1 0,-22 1 16,0-21-16,22-22 16,-22 43-16,-21-21 0,22-22 15,-22 43-15,-21-21 0,21 0 16,-21 20-16,0-20 16,-21 42-1,0 0-15,0 0 0,-1 0 0,1 21 16,0 0-16,0 1 0,0 20 15,0-21-15,-1 21 0,22 1 16,-21-1-16,21 22 0,-21-22 16,21 21-16,-21 1 0,21-1 0,0 1 15,-21 42-15,0-43 0,-1 1 16,22-1-16,-21 1 0,0-1 16,0 64-16,0-63 0,0-1 15,21 1-15,0-1 0,-22-20 16,22-1-16,0 43 15,0-64-15,0 21 0,22-21 16,-1-21-16,42 0 16,-20 0-16,-22-21 0,21 21 15,-21-21-15,0 0 0,43-64 16,-43 43-16,-21-1 0,0 1 16,0 0-16,0-128 15,0 128-15,-21-21 0,-21-43 16,-1 63-16,22 1 15,0 0-15,0-1 0,0 22 0,-1-21 16,1 21-16,21 0 16,0-1-1,21 22-15,22 0 0,-22-21 16,106-21-16,-85 21 16,1 0-16,-1-1 0,21 1 15,-20-21-15,-1 0 0,22-1 16,-22 1-16,0 0 0,1-1 0,-1 1 15,0 0-15,43-64 16,-85-21-16,0 106 16,0-22-16,0 1 15,0 21-15,-64-22 16,43 43-16,0 0 16,0 22-16,0 20 0,0 64 15,21-64-15,-22 0 0,22 22 16,-21-1-16,21 149 15,-21-148-15,21-1 0,-21 22 16,21-22-16,0 1 16,-42 84-16,20-85 0,22 1 15,-42 84-15,21-84 0,0-1 16,21 1-16,-21-22 0,-1 21 16,1 22-16,21-64 0,-21 0 15,21 22-15,0-22 0,0 0 16,21-21-1,0 0-15,22-21 0,-22 0 16,21 0-16,-21-1 0,64-20 16,-43 0-16,85-85 15,-84 84-15,41-62 16,-62 41-16,-1 22 0,21-85 16,-42 84-16,0-126 15,-21 127-15,0-1 0,-43-41 16,43 63-16,-42-22 15,20 43-15,22 0 0,-64 0 16,64 0 0,0 0-16,21 21 0,0 1 15,0-1 1,21-21-16,-21 21 16,85-21-16,-64 0 15,21 0-15,22 0 0,-43 0 16,64-21-16,-64 0 15,21-1-15,-21 1 0,22 0 16,-22 0-16,42-64 16,-41 64-16,-1-21 0,21-1 15,-42 22-15,21-21 16,-21 21-16,21 0 0,-21 42 31,0 0-15,0 0-16,0 21 0,0-20 0,0 41 15,0-42-15,0 0 16,22 1-16,-1-1 0,-21 0 16,21 21-16,0-21 0,0-21 15,0 0-15,1 0 16,-1 0-16,0 0 16,0-21-16,-21 0 0,21 0 15,0 0-15,-21 0 0,22-1 16,-1 1-16,0-21 0,-21 21 0,21 0 15,0-1-15,0-20 16,1 42-16,-22 21 31,0 0-15,0 1-16,0-1 0,0 0 16,0 0-16,0 0 0,0 0 0,0 1 15,0-1-15,21 0 0,0-21 16,0 21-16,0 0 0,22 0 15,-1-21-15,-21 0 0,0 0 16,22 0-16,-22 0 0,63 0 16,-62-21-16,20 0 0,43 0 15,-64-21-15,21 20 16,22-41-16,-43 42 16,0-22-16,0-20 0,-21 42 15,0 0-15,0-1 0,0 1 16,0 0-16,-21 21 0,0 0 15,0 0-15,-22 0 16,22 21-16,0 0 0,0 1 0,0-1 16,21 0-16,-22 0 0,22 43 15,0-43-15,0 21 0,0-21 16,22 0-16,-1 1 0,21-1 16,-21 0-16,0 0 0,43-21 15,-43 0-15,21 0 0,22 0 16,-43-21-16,0 0 0,22 21 15,-22-21-15,0-1 0,0 1 16,0 0-16,0-21 0,22-22 16,-43 43-16,21 0 15,-21 0-15,0 42 32,0 0-32,0 0 15,-21 0-15,21 1 0,-21-1 16,21 0-16,0 21 0,0-21 15,0 22 1,21-43 0,0 0-1,0 0-15,0-21 16,0-1-16,1 1 0,41-21 16,-42 21-16,22 0 0,-22-1 15,0 1-15,0 0 0,21 21 16,-42 21-1,0 0 1,0 1-16,0-1 0,0 0 16,0 21-16,0-21 0,0 1 15,0-1-15,64 0 16,-22 0 0,-21-21-16,64 0 0,-64 0 15,22 0-15,-1-21 0,-21 21 16,21-21-16,-20 0 0,41-43 15,-42 43-15,0-21 0,1-1 16,-1 22-16,0-21 0,21-43 16,-42 22-16,43-86 15,-43 107-15,21-43 16,-21 22-16,0 42 16,0 42-1,-21 0-15,21 0 0,-43 106 16,22-84-16,0-1 0,21 0 15,0 1-15,-21-1 16,0 43-16,21-43 0,0 0 16,0 22-16,0-22 0,0-21 15,0 0-15,0 1 0,21-1 16,0-21-16,0 21 0,0-21 16,0 0-16,1 0 0,20 0 15,-21-21-15,43 0 0,-22-1 16,-21 1-16,43-21 0</inkml:trace>
  <inkml:trace contextRef="#ctx0" brushRef="#br0" timeOffset="96976.63">16870 12552 0,'-43'0'0,"86"0"0,-107 0 0,22 0 15,42-21 1,21 21-1,0 0-15,0 0 0,1 0 0,-1-21 16,21 21-16,-21 0 0,22 0 16,-22 0-16,0-22 0,106 1 15,-106 21-15</inkml:trace>
  <inkml:trace contextRef="#ctx0" brushRef="#br0" timeOffset="98821.6">18542 12869 0,'0'0'0,"21"0"0,0 0 16,-21-21-16,21 0 0,-21 0 15,0 0-15,22 0 0,-22-1 0,0 1 16,0 0-16,0-21 0,0 21 16,0-1-16,0 1 0,-22 0 15,1 0-15,-63 0 16,41 21-16,1 0 0,-22 0 16,22 21-16,-64 42 15,85-41-15,0-1 0,0 21 16,0-21-16,21 22 0,-22 20 15,22-21-15,0 1 0,0-1 16,22 0-16,20 1 16,-21-43-16,0 21 15,22-21-15,-22 0 0,0 0 16,42 0-16,-41-21 16,62-43-16,-41 22 15,62-85-15,-62 63 16,-22 22-16,21-21 0,-21 20 15,64-126-15,-64 105 16,0 22-16,1 0 0,-22-1 16,0 22-16,0-42 15,-22 84 1,22 0-16,0 0 16,-21 22-16,0-22 0,21 21 0,-21 0 15,21 1-15,-21-1 0,21 43 16,0-43-16,0 85 15,0-85-15,42 22 16,-21-22-16,64 22 16,-64-43-16,21 0 15,22-21-15,-22 0 0,22 0 16,-22 0-16,0 0 16,85-42-16,-84 21 15,20-43-15,-42 22 16,1-1-16,-1-20 15,-21 42-15,0-64 16,-21 64-16,-1 0 0,1 21 0,0 0 16,-21 0-16,-64 0 15,85 21-15,-22 0 0,22 0 16,0 0-16,-21 22 16,21-22-16,21 0 0,-22 21 15,22-20-15,0-1 16,0 0-16,22-21 0,-1 0 0,21 21 15,-21-21-15,0 0 0,1 0 16,-1 0-16,21 0 0,-21-21 16,22 21-16,-22-21 0,21 0 0,43-64 15,-64 64 1,42-22-16,-41 22 0,20 0 16,-21 0-16,0 21 15,-21 21 1,0 0-1,0 0-15,0 1 0,0-1 16,0 0-16,0 0 16,21 0-16,-21 0 0,43 22 15,-22-43-15,0 21 0,0-21 16,0 0-16,64 0 16,-64 0-16,0 0 0,1-21 0,-1 21 15,0-21-15,42-64 16,-41 64-16,-1-22 0,0 22 15,0-21-15,0 0 0,0-43 16,1 43-16,-1-1 16,0-41-16,-21 41 0,21 1 15,-21 21-15,0 0 16,-21 21 0,0 21-16,0 0 0,-1 21 15,1 1-15,21-22 0,-21 21 16,0 85-1,0-85-15,21 1 0,0-1 0,0 0 16,0 1-16,0 41 16,0-62-16,0 20 0,42 21 15,-21-41-15,0-1 0,1-21 16,-1 21-16,0 0 0,21-21 0,-21 0 16,22 0-16,-22 0 0,21 0 0,1 0 15,-1-21-15,-21 0 0,64-22 16,-43 22-16,-21 0 0,43-64 15,-43 64-15,0-21 16,-21 0-16,0-1 0,0 22 0,0-21 16,0 21-16,0-1 0,-21 22 15,0 0-15,-22 0 0,22 0 16,-21 0-16,21 22 0,-22-22 0,1 21 16,-21 42-16,41-42 15,1 1-15,0 20 0,0-21 16,21 0-16,0 22 0,0-22 0,0 0 15,0 0-15,0 0 16,21 0-16,0-21 0,0 22 16,1-22-16,-1 0 0,63 0 15,-62 0-15,-1-22 0,0 1 16,0 0-16,21 0 0,1-21 16,-22-1-16,21 22 0,-21 0 15,1-21-15,41-1 16,-63 22-16,0 42 31,0 0-31,-21 1 0,0-1 16,21 0-16,-21 0 0,21 0 0,0 22 15,0-22-15,0 0 16,0 0-16,0 0 0,21 0 0,21 1 16,-21-22-1,43 0-15,-43 0 16,64-22-1,-64 1-15,21 0 0,-42 0 16,21 0-16,0-22 0</inkml:trace>
  <inkml:trace contextRef="#ctx0" brushRef="#br0" timeOffset="99124.34">20299 12319 0,'0'0'0,"-43"0"0,22 0 0,0 0 15,0 21-15,0-21 16,21 21-16,21-21 16,0 0-16,0 0 15,22 0-15,-22 0 16,0 0-16,64 0 0,-43 0 15,-21 0-15,43 0 16,-22 0-16,0 0 0,1 0 16,-22-21-16,42 21 15,-42 0-15,1 0 16,-1 0-16,0 0 0,0 0 0</inkml:trace>
  <inkml:trace contextRef="#ctx0" brushRef="#br0" timeOffset="99403.64">22267 12933 0,'0'-21'62</inkml:trace>
  <inkml:trace contextRef="#ctx0" brushRef="#br0" timeOffset="101744.33">6117 14901 0,'0'0'0,"21"-42"0,0 0 0,1-1 16,-1 1-16,0 21 0,0 0 0,0 0 16</inkml:trace>
  <inkml:trace contextRef="#ctx0" brushRef="#br0" timeOffset="102796.09">1312 15113 0,'0'0'16,"-42"0"-16,0 0 0,-1 0 0,22 0 15,0 0-15,21-21 16,42 21-1,-21 0-15,22 0 0,20 0 0,1 0 16,-1 0-16,1 0 0,84 0 16,-63 0-16,-22 0 15,1 0-15,20 0 0,64-21 16,-63 21-16,21-21 16,-21 21-16,63-22 0,-85 22 15,43-21-15,-85 21 16,0 0-16,-21-21 15,-63 21-15,21 0 16,-22 0-16,1 0 0,-1 0 16,-21 0-16,-84-21 15,127 21-15,-1 0 0,22 0 16,0 0-16,63 0 31,-20 0-31,20 0 0,21 0 0,-20 0 16,20 0-16,1 0 0,-22 21 15,22-21-15,-22 21 0,0-21 16,-21 21-16,1 1 0,-1 20 16,-21-21-16,0 21 0,0-20 15,-21 62-15,-22-41 0,22-22 16,-21 21-16,-1 0 0,1-20 16,-64 41-16,64-42 0,21 0 15,-22 1-15,22-22 0,42-22 31</inkml:trace>
  <inkml:trace contextRef="#ctx0" brushRef="#br0" timeOffset="103100.06">4064 14478 0,'-42'106'31,"42"-64"-31,0 1 0,0-1 0,-22 0 0,1 22 16,21-22-16,-21 0 16,21 85-16,-21-63 0,0-1 15,21 1-15,-21-22 0,21 22 16,0-22-16,0 64 15,-22-85-15,22 21 0,0-20 0,0-1 16,0 0 0,22-21-16,-1-21 15,0-22-15,-21 22 0</inkml:trace>
  <inkml:trace contextRef="#ctx0" brushRef="#br0" timeOffset="103416.06">3810 14753 0,'0'0'0,"-21"-21"16,0-21-16,-1-1 0,22 1 0,0 21 16,0-21-16,0 20 0,0-20 15,64 0-15,-43 21 16,0-1-16,22 1 0,-1 21 0,0 0 16,1 0-16,-22 0 0,21 0 15,85 106-15,-85-64 16,-20 1-16,-1 20 0,-21-20 15,-43 84 1,22-85-16,0 0 0,-21-21 16,21 22-16,-22-22 0,-20 21 15,20-21-15,22 1 0,0-1 16,0-21-16,0 0 0,0 0 16,42 0-1,0 0-15,21 0 16,-21 0-16,22 0 0,-22 0 15</inkml:trace>
  <inkml:trace contextRef="#ctx0" brushRef="#br0" timeOffset="103954.26">4974 15155 0,'0'0'0,"0"-21"0,0 0 16,42-85-1,-42 85 1,0 0-16,-21 0 0,0 0 16,0-1-16,0 22 0,0-21 15,-22 21-15,22 0 0,-42 0 16,20 0-16,1 21 0,21-21 16,-22 22-16,22 20 0,-21-21 0,21 21 15,0-20-15,-1 20 0,-20 64 16,42-64-16,0 0 0,0-20 15,0 20-15,0 0 0,0-21 16,42 22-16,-20-22 0,-1-21 16,0 0-16,21 0 0,-21 0 15,22 0-15,-1 0 0,0-21 0,1 0 16,-1-1-16,-21 1 0,22 0 16,-1-21-16,-21-1 0,0 22 0,0-21 15,1 0-15,-1-1 0,0 1 16,-21-43-16,0 64 0,0 0 15,0 0-15,0 0 0,0-1 16,0 44 0,0-1-16,0 0 15,-21 0-15,21 21 0,0-20 0,0 20 16,0 0-16,0-21 0,0 22 16,0-1-16,0 0 0,42 1 15,-21-1-15,0-21 0,1 0 0,-1-21 16,21 22-16,0-22 0,43 0 15,-43 0-15,1 0 0,-1-22 16,0 1-16,1 0 0,41-42 16</inkml:trace>
  <inkml:trace contextRef="#ctx0" brushRef="#br0" timeOffset="104204.3">6138 14626 0,'0'-42'0,"0"84"0,0-105 16,0 20-16,0 22 0,0 0 0,-21 21 15,0 0 1,0 21-16,0 22 0,-1-22 16,22 21-16,0 0 0,-21 1 15,21-1-15,-21 22 0,21-22 0,0 43 16,0-43-16,0 0 0,0 1 16,0-1-16,0 64 15,0-64-15,0-21 0,21 22 16,0-22-16,1-21 15,-1 0-15,0 0 0,0 0 16,0-21-16,0-1 0,43-41 16</inkml:trace>
  <inkml:trace contextRef="#ctx0" brushRef="#br0" timeOffset="104656.08">6540 14584 0,'0'0'0,"0"-21"0,0 0 16,0-1-16,-21 22 15,0 43-15,21-22 16,-21 0-16,21 21 0,0 1 16,-21 63-1,21-64-15,0 0 0,0 1 16,0-1-16,-21 0 0,21 85 16,0-84-16,0-22 15,0 21-15,-22-21 0,22 22 16,0-22-1,0-42 1,0-1-16,22 1 0,-22 0 16,21 0-16,0 0 0,64-106 15,-64 106-15,0-22 16,21 22-16,-21 0 0,1 0 16,41 0-16,-42 21 15,0 0-15,22 0 0,-22 0 16,0 21-16,0 21 0,-21-21 15,0 22-15,0 20 16,0-42-16,0 43 0,-21-22 16,0-21-16,21 0 0,-42 22 15,20-22-15,1 0 16,0-21-16,0 0 16,21-21-1,0 0-15,-21 0 16,21-1-16</inkml:trace>
  <inkml:trace contextRef="#ctx0" brushRef="#br0" timeOffset="104860.16">5821 14901 0,'0'0'0,"-21"0"0,-1 0 0,1-21 0,42 0 31,22 21-31,-22 0 0,21 0 0,1-21 15,-1 21-15,21-21 0,-20 21 0,-1 0 16,22-21-16,-22 21 0,21 0 16,-20 0-16,20-22 0,-20 22 15,-1 0-15,-21 0 0,0 0 16,0-21-16,1 21 0</inkml:trace>
  <inkml:trace contextRef="#ctx0" brushRef="#br0" timeOffset="105437.29">8509 14986 0,'0'0'0,"0"-21"0,0 0 15,0-22-15,0 22 0,0 0 0,0 0 16,0 0-16,0 0 16,0 42-1,0 0 1,0 21-16,0 1 0,0-1 0,0 21 16,0 22-16,0 0 0,-42 211 15,20-190-15,22 0 16,-42 127-16,42-106 15,-63 232-15,41-253 16,1 21-16,-21 85 0,0-106 16,-1 63-1,22-105-15,0-1 0,0 43 16,21-64-16,-21 22 16,21-43-16,0-42 15,0 0-15,0-1 16,0 1-16,0-21 0,0-22 0,0 22 15,21-43-15,0 22 0,0-128 16</inkml:trace>
  <inkml:trace contextRef="#ctx0" brushRef="#br0" timeOffset="105790.08">8382 14944 0,'0'0'0,"0"-43"0,0 22 0,0-21 0,0 0 15,21-22 1,-21 43-16,21-21 0,43-1 16,-22 1-16,127-22 15,-84 43-15,-21 0 0,-1 21 16,1 0-16,-1 21 0,22 22 16,-43-1-16,-21 0 0,-21 43 15,0-43-15,0 43 16,-21-43-16,-64 64 15,43-85-15,0 0 16,-22 22-16,22-22 0,0 0 16,-22-21-16,22 21 15,-22-21-15,43 0 0,0 0 16,0 0 0,42 0-1,21 0-15,-21-21 16,22 0-16,-1 21 0,0-21 0</inkml:trace>
  <inkml:trace contextRef="#ctx0" brushRef="#br0" timeOffset="106258.08">9948 14732 0,'0'0'0,"0"-42"0,0 21 16,0-1-16,0-20 0,-21-21 15,0 41-15,-43-20 16,43 42-16,-42 0 16,42 0-16,-1 0 0,-41 42 15,42-20 1,-22 41-16,22-21 0,0-20 16,0 41-16,21-21 0,-21-20 15,21 41-15,0-42 16,0 0-16,0 1 0,0-1 0,0 0 15,21 0 1,0-21-16,0 0 0,0 0 0,1 0 16,-1 0-16,21-21 0,-21 0 15,22 21-15,41-64 16,-63 43-16,1 0 0,-1-21 16,0 20-16,0 1 0,-21 0 15,0 0-15,21 21 16,-21 21-1,0 0 1,0 0-16,0 1 0,0-1 16,0 0-16,0 0 0,43 21 15,-22-42 1,0 22-16,0-22 0,21 0 16,-20 0-16</inkml:trace>
  <inkml:trace contextRef="#ctx0" brushRef="#br0" timeOffset="106643.5">10287 14796 0,'0'0'0,"0"-22"0,-21 1 16,21 0-16,0 0 0,0 0 16,0 0-16,0-1 0,21-20 15,0 21-15,0 0 16,0 21-16,1 0 0,20 0 15,-21 0-15,0 21 0,0-21 16,1 21-16,-1 21 0,21 1 16,-21-22-16,-21 21 0,21 22 15,-21-43-15,0 21 16,0-21-16,0 1 0,0-1 16,-21 0-16,21 0 15,0-42 16,0 0-31,0 0 0,0-1 16,0 1-16,0 0 0,0 0 16,21 0-16,1-22 0,-22 22 15,21 0-15,0-21 0,21-1 16,-21 22-16,1 0 0,-1 0 16,0 21-16,42 0 15,-41 0-15,-1 21 0</inkml:trace>
  <inkml:trace contextRef="#ctx0" brushRef="#br0" timeOffset="108660.14">11515 14817 0,'0'0'0,"21"-21"0,-21-1 0,0 1 16,21 0-16,-21-42 0,0 20 15,0-20-15,0 20 16,0 22-16,-42-42 16,42 42-16,-22 21 0,1 0 15,-21 0-15,21 0 0,-64 21 16,43 0-16,21 21 0,-22 1 16,22-22-16,-42 63 15,63-41-15,-22-1 0,1 22 16,21-22-16,0 0 0,0-21 15,0 1-15,0-1 0,64 42 16,-43-63-16,0 0 0,0 0 16,22 0-16,41-21 15,-63 0-15,22 0 16,-22 21-16,0-21 0,64-106 16,-64 105-1,-21-20-15,0 0 0,0-1 16,21-41-16,-21 63 15,0-1-15,0 1 0,0 42 16,-21 1 0,21-1-16,0 0 0,0 21 0,0-21 15,0 1-15,0 20 16,0-21-16,0 21 0,0-20 0,0 20 16,21-21-16,0 0 0,0 0 15,1 1-15,20-22 16,0 0-16,-21 0 0,22 0 15,-22 0-15,21-22 0,-21 1 0,22 21 16,-22-21-16,0 0 0,0 0 16,0-22-16,1 22 0,-1-21 15,-21 21-15,0-22 0,21 1 0,-21 21 16,0 0-16,0 0 0,0 42 31,0 0-15,-21 0-16,21 0 0,-21 0 0,21 22 15,0-22-15,-22 0 0,22 0 16,-42 64 0,42-64-16,0 0 0,0 0 15,0-42 17,0 0-17,0 0-15,0 0 0,21 0 16,0-1-16,-21-20 0,64-43 15,-64 43-15,42 0 16,-21 21-16,43-22 16,-43 43-1,0 0-15,-21 21 0,0 1 0,21 20 16,1-21-16,-22 21 16,0-20-16,21 20 0,-21-21 15,0 0-15,0 43 0,0-43 16,0 0-16,0 0 15,0 0-15,0 1 16,21-22-16,0 0 16,-21-22-16,21 1 15,0 21-15,-21-21 0,22 0 16,-1 0-16,-21 0 0,21-1 0,0 1 16,0-21-16,0 21 0,1-22 0,-1 22 15,-21-21-15,21 21 0,0 0 16,0 21-16,-21-22 0,21 22 15,-21 22-15,0-1 16,0 0-16,0 0 0,0 0 16,0 43-16,0-43 0,0 0 15,0 21-15,0-20 0,0-1 16,0 21-16,22-21 0,-1 0 16,0-21-16,0 0 0,21 22 15,-20-22-15,-1 0 16,21 0-16,-21 0 0,22 0 0,-22 0 15,63-43 1,-62 22-16,20 21 0,-21-21 0,0-21 16,0 20-16,1 1 0,-1-21 15,0 21-15,-21 0 0,0-43 16,0 43-16,0 0 0,-21 21 16,0 0-16,-22 0 15,1 21-15,21 0 0,0 43 16,-1-43-16,1 21 15,21 0-15,0-20 0,0 20 16,0-21-16,0 0 0,21 0 16,1-21-16,20 43 15,0-43-15,-21 0 0,43 0 16,-22 0-16,-21 0 16,64-21-16,-43 21 15,43-85-15,-43 64 16,1-64-16,-1 43 15,0-128-15,-20 107 16,-22-1-16,21 1 0,-21 21 16,0-107-1,0 128-15,0 0 0,-21 42 32,-1 22-32,22-22 0,0 21 15,-21 0-15,21 22 0,-21 84 16,21-106-16,0 1 15,0-1-15,0 0 0,0 43 16,21-64-16,0 0 0,1 22 16,-1-22-16,-21 0 15,42-21-15,-21 0 0,0 0 16,1 0-16,-1 0 0,0 0 16,21 0-16,-21-21 0,1 21 15,-1-21-15,0 0 0,0-1 16,0 1-16,0-21 0,1 21 15,-22 0-15,21-22 0,-21 22 0,21 0 16,-21-21 0,0 20-16,0 44 15,0-1-15,0 0 0,0 0 16,-21 21-16,21 22 16,-21-43-16,21 21 0,-22-20 0,22-1 15,0 0-15,0 21 16,0-21-16,22-21 0,-1 0 15,0 0-15,0 0 0,43 0 16,-43 0-16,0 0 0,42-42 16,-41 21-16,-1 0 0,42-43 15,-42 22-15,1 0 16,-1 20-16,0-20 0,0 21 0,0-21 16,-21-1-16,21 43 15,-21 21 1,0 1-16,0 20 15,-21-21-15,21 0 0,0 0 16,-21 1-16,21 20 0,0-21 16,0 0-16,0 0 0,0 1 0,0-1 15,21 0-15,0-21 0,1 0 16,-1 0-16,0 0 16,0 0-16,0 0 15,-21-21-15,21 0 0,-21-1 0,0 1 16,0 0-16,0 0 0</inkml:trace>
  <inkml:trace contextRef="#ctx0" brushRef="#br0" timeOffset="108873.26">13314 14266 0,'0'0'0,"-21"0"0,-1 0 0,1 0 0,21 22 15,21-22 1,22 0-16,41 0 0,-41 21 16,-1-21-16,0 0 15,22 0-15,63 0 16,-85 0-16,1 0 0,-1 0 16,-21 0-16</inkml:trace>
  <inkml:trace contextRef="#ctx0" brushRef="#br0" timeOffset="111611.44">15600 14944 0,'0'-21'31,"0"-1"-31,0 1 16,21 0-16,0 0 0,-21 0 15,21-22-15,22-41 16,-22 41-16,0-20 0,21-1 0,-21 1 16,106-106-1,-105 126-15,-1 22 0,0-21 16,0 21-16,-21-1 16,-21 22-16,0 22 0,0-1 15,-1 0-15,-20 64 16,21-43-16,0 0 0,0 43 15,-1-43-15,22 85 16,0-84-16,0-22 0,43 42 16,-22-42-16,-21 1 15,21-1-15,-42-21 32,0 0-32,0 0 0,-1 0 0,1 0 15,0 0-15,0-21 0,0-1 16,-43-20-16,43 21 15,0 0-15,-21-22 0,42 22 16,-22 0-16,22 42 31,0 0-31,0 1 0,22-1 16,-1 21-16,-21-21 0,21 0 16,0 1-16,21-1 0,43 42 15,-64-42-15,64-21 16,-43 0-16,22 0 0,42 0 15,-43 0-15,1 0 0,-1-21 16,1 0-16,-1 0 0,-21 0 16,1-22-16,-1 1 0,0 21 0,22-85 15,-22 43-15,-21-1 16,22-42-16,-43 43 0,21-43 16,-21 42-1,0 22-15,21-21 0,-21 41 0,0 44 31,-21-1-31,0 0 0,0 21 16,-1-21-16,-20 85 16,21-63-16,-21 62 15,20-41-15,-20 126 16,21-168-16,21 20 16,0-21-16,0 43 15,0-43 1,21-42-1,0 21-15,0-22 0,1 1 16,20 0-16,-21 0 0,21-21 16,-20 20-16,20-20 0,-21 21 0,0-21 15,0 20-15,1 1 0,20 0 16,-21 21-16,-21 21 16,0 0-16,0 1 15,0-1-15,0 0 0,0 0 16,0 0-16,-21 22 0,21-1 15,0-21-15,0 0 16,0 0-16,0 1 0,21-22 0,0 21 16,22-21-16,-22 0 15,0 0-15,21 0 0,22 0 16,-22 0-16,0 0 0,1-21 16,-1-1-16,0 22 0,43-63 15,-43 42-15,1 0 0,41-43 16,-62 22-16,41-22 15,-42 43-15,0 21 0,1 0 16,-22 21 0,-22 0-16,1 1 15,-42 41-15,42-42 0,-1 22 16,22-22-16,-21 0 0,21 0 16,0 21-16,0-20 0,0-1 15,21 0-15,1-21 16,62 0-16,-63 0 15,22 0-15,-22 0 0,21 0 0,22 0 16,-43-21-16,21 0 16,-21-1-16,22-20 15,-22 21-15,21-43 16,-42 22-16,0 0 0,0-43 16,0 43-16,-21-43 15,0 43-15,0 21 0,0-1 0,-22 1 16,22 21-16,0 0 0,-43 0 15,43 21-15,-21 1 0,0 20 16,-1 0-16,22 1 0,0-1 16,0-21-16,21 21 0,0 22 15,0-22-15,0-21 0,0 22 16,21-22-16,0 0 16,0 0-16,22 0 0,-22-21 0,0 0 15,42 22-15,-20-22 0,-1 0 16,-21 0-16,22 0 0,-22-22 15,21 1-15,22 0 0,-43 0 16,21-21-16,-21 20 0,22 1 16,-22-21-16,21-22 15,-21 22-15,0 21 0,1 0 16,-22 0-16,0 42 16,0 0-16,0 0 15,0 21-15,0-20 0,0-1 16,0 0-16,0 64 15,0-64-15,0 0 16,0 0-16,21-21 16,21 21-16,-21-21 0,22 0 15,-22 0-15,21 0 0,43-21 16,-43 0-16,-21 0 16,0 0-16,1-1 0,20-62 15,-42 41 1,21 22-16,-21-21 0,0 21 15,0 42 1,0 0-16,0 0 16,-21 22-16,21-22 15,-21 0-15,21 0 0,0 43 16,0-43-16,0 0 16,0 0-16,0 0 0,0 0 15,21-21-15,0 0 0,0 0 16,0 0-16,1 0 0,-1 0 15,0-21-15,0 21 0,0-21 0,0-21 16,1-1-16,-22 1 16,21 21-16,0-43 0,-21 22 0,42-127 15,-42 105 1,0 22-16,0-22 0,21 22 0,-21 0 16,0 21-16,0-22 0,0 64 31,-21 1-31,0 20 15,21-21-15,-21 21 0,0 1 16,0-1-16,21 0 0,0 1 0,0-1 16,0 0-16,0 1 0,0-1 15,0 0-15,21 43 16,0-64-16,0 0 0,106 64 16,-85-85-16,64 21 15,-63-21-15,105 0 16,-106 0-16,0 0 0,-20 0 15,20-21-15,43-42 16,-64 41-16,0 1 0,-21-21 16,0 0-16,21-1 0,-21-20 15,0 20-15,0 1 0,-21 21 16,-21-21-16,20 42 16,-20 0-16,0 0 0,21 21 15,-64 21-15,64 0 16,-43 22-16,22-22 0,21 1 15,0-22-15,21 42 16,0-20-16,0 20 16,0-42-16,0 22 15,21-22-15,0-21 0,0 0 16,0 0-16,22 0 0,-1 0 16,0-21-16,-21-1 0,64-41 15,-43 21-15,-20-1 16,-1 1-16,21-22 0,22-126 15,-43 126-15,21-63 16,-21 64-16,-21-1 16,21-41-16,-21 62 0,0 1 0,0 21 15,0 0-15,-21 42 16,0 0-16,0 0 0,0 21 16,0 1-16,-1-1 15,1 22-15,21 20 0,-21-20 16,21-22-16,0 22 0,0-22 15,0 21-15,21 22 0,0-43 16,1 1-16,20-1 0,-21-21 16,0 0-16,0 1 15,22-22-15,-22 0 0,21 0 0,-21 0 16,22-22-16,-1 1 0,0 21 0</inkml:trace>
  <inkml:trace contextRef="#ctx0" brushRef="#br0" timeOffset="112637.94">21272 14139 0,'22'-42'0,"-44"84"0,65-126 0,-22 41 15,-21 1-15,21 0 0,-21 21 16,21-22-16,-21 22 0,0-21 0,0 21 16,0 42-1,0 0-15,0 0 0,-21 21 16,0 1-16,21-1 0,-21 22 16,0-22-16,21 21 0,-22-20 0,1 20 15,21 1-15,-21-22 16,0 22-16,0 20 0,21-41 15,0-22-15,0 0 0,0 0 0,0 0 16,0 0-16,-21-21 0,21-21 31,0 0-15,0 0-16,21 0 0,0-22 16,0 1-16,0 21 0,22-64 15,-22 43-15,0 21 0,42-43 16,-20 43-16,-22 21 0,21 0 15,-21 0-15,22 0 0,-1 0 16,-21 0-16,22 21 0,-22 0 16,-21 22-16,0-22 0,21 21 15,-21 22-15,0-43 0,0 0 16,-21 0-16,0 22 0,-22-22 16,22 0-16,-21-21 0,21 21 0,-64 0 15,64-21-15,-22 0 16,-20 0-16,42 0 15,0 0-15,-22-21 16,22 0-16,21 0 0,0 0 0,0-1 16,-21 22-1,21 22 1,21-1-16,0-21 16,-21 21-16,21 0 0,1-21 15,-1 21-15,21-21 0,22 0 16,-22 0-16,0 0 0,22 0 15,-1 0-15,-20 0 0,126-21 16,-106 0-16,-20 0 16,-1 0-16,0-1 0,1 1 0,-22 0 15,0-21-15,0-1 0,0 22 16,1-63-16,-1 62 0,-21 1 16,0 0-16,0 0 0,-21 21 15,-1 0 1,-41 63-16,42-41 15,21 62-15,-21-41 16,21-22-16,0 63 16,0-62-16,0-1 0,21 21 15,-21-21-15,84 43 16,-41-64-16,-1 0 16,0 0-16,43 0 15</inkml:trace>
  <inkml:trace contextRef="#ctx0" brushRef="#br0" timeOffset="113948.26">23304 14182 0,'0'0'0,"22"-21"16,-22-1-16,0 1 0,0 0 16,0 0-16,0 42 31,-22-21-31,22 21 16,-21 22-16,0-22 15,21 21-15,-21 0 0,21 1 0,0-1 16,-21 43-16,21-43 15,-21 0-15,21 22 0,0-43 16,0 0-16,0 0 0,0 1 16,21-22-1,0 0-15,-21-22 16,21 1-16,0 0 0,0 0 16,1-21-16,-1 20 0,0-20 0,0 21 15,0-21-15,43-22 16,-43 43-16,0 0 0,0 21 15,0 0-15,1 0 16,-22 21-16,0 21 16,0-21-16,21 1 15,-21 41-15,0-42 0,21 0 16,-21 1-16,0-1 0,42-21 16,-21 0-16,1 21 15,41-21-15,-42 0 0,43-21 16,-22 0-16,-21 21 15,43-43-15,-43 1 0,0 21 16,0 0-16,0-22 0,1 1 16,-22 21-16,42-64 15,-21 64-15,-21-21 0,21-22 16,0 43-16,-21 0 16,0 0-16,0 42 15,0 0 1,0 0-16,-21 0 0,0 22 0,0 20 15,21-42-15,0 22 16,-21-1-16,21-21 0,0 21 0,0 1 16,0-22-16,0 21 15,21-21-15,0 1 0,0-22 16,0 0-16,1 0 0,-1 0 16,21 0-16,-21 0 0,22 0 0,84-43 15,-85 22 1,0 0-16,1 0 0,-1-22 15,0 1-15,1-21 0,-22 41 16,0 1-16,-21-21 16,0 21-16,-21 21 15,0 0-15,-1 0 0,-20 21 16,42 0-16,-21 0 16,21 0-16,0 22 0,0-1 15,0-21-15,0 43 16,0-43-16,0 21 0,0 1 15,0-22-15,21 0 0,0 0 16,0 0-16,1 0 0,-1-21 16,42 22-16,-20-22 0,-1 0 15,0 0-15,-21 0 0,106-22 16,-105 1-16,20 0 16,0-21-16,-21 21 15,22-64-15,-22 64 0,-21-22 16,21-41-16,0 63 15,-21-1-15,0 1 0,0 0 0,0 42 32,0 0-17,0 1-15,0 20 0,0-21 0,-21 0 16,21 22-16,-21-22 0,21 0 16,0 0-16,0 0 0,0 0 0,0 1 15,0-1-15,0 0 16,0-42 15,21 0-31,-21-1 16</inkml:trace>
  <inkml:trace contextRef="#ctx0" brushRef="#br0" timeOffset="114108.17">25336 14034 0,'0'0'0,"-21"0"15,0 0-15,21 21 32,21-21-17,0 0 1,1 0-16</inkml:trace>
  <inkml:trace contextRef="#ctx0" brushRef="#br0" timeOffset="114360.02">25823 13843 0,'0'0'0,"21"0"0,-21-21 16,0 42-1,-21 0 1,0 0-16,21 22 0,0-1 0,-21 0 16,-21 22-16,42-22 0,-22 1 15,1-1-15,21 0 0,0 1 16,-21 41-16,0-41 0,21-1 15,0-21-15,0 21 0,0-20 16,0 20 0,21-21-16,0-21 0,0 0 0,1 0 15,62-21 1,-41 0-16,-22 0 0</inkml:trace>
  <inkml:trace contextRef="#ctx0" brushRef="#br0" timeOffset="114589.89">26247 13928 0,'0'0'16,"0"-21"-16,21-22 0,-21 22 0,0 42 16,-21 0-1,-1 1-15,1-1 0,21 21 0,-21 0 16,0 1-16,0-1 0,21-21 16,-21 22-16,21-1 0,-22 0 0,22 43 15,0-43 1,0-21-16,0 43 0,0-43 15,0 0-15,22 22 0,-1-43 16,0 0 0,0 0-16,-21-22 15</inkml:trace>
  <inkml:trace contextRef="#ctx0" brushRef="#br0" timeOffset="114768.79">25654 14245 0,'0'0'0,"-21"0"16,42 0 0,0 0-16,0 0 15,22 0-15,-1 0 0,0 0 16,43 0-16,-22 0 0,-20 0 16,20 0-16,-20 0 0,62 0 15</inkml:trace>
  <inkml:trace contextRef="#ctx0" brushRef="#br0" timeOffset="115403.43">26331 14266 0,'0'0'15,"0"22"-15,0-1 16,0 0-16,21-21 31,1 0-31,-1 0 0,0 0 16,0 0-16,0 0 0,43-21 15,-43 21-15,0-21 0,0-1 16,0 22-16,-21-21 0,0 0 16,0 0-16,0 0 0,0 0 15,-21 21-15,0 0 16,0 0-16,0 0 0,0 0 0,-22 21 16,43 0-16,-21 0 15,0 43-15,21-43 16,0 21-16,0 0 0,0 1 15,0-22-15,0 0 0,0 0 16,0 0-16,42 22 0,-21-43 16,1 21-16,-1-21 0,0 0 15,0 0-15,21 0 16,-20 0-16,-1-21 0,0 0 16,-21-1-16,21 1 0,0-42 15,0 20-15,1 22 0,20-42 16,-21 20-16,21 1 15,-20 21-15,20 0 0,21 21 16,-41 0-16,-1 0 16,0 0-16,0 0 0,0 21 0,-21 0 15,21 21-15,1-20 0,-22 20 16,0-21-16,0 0 0,0 22 16,0-1-16,0-21 0,-22 0 15,1 0-15,0-21 16,0 0-1,21-21 1,0 0-16,0 0 0,0 0 16,0 0-16,0-1 15,21 1-15,0 0 0,22-42 16,-22 41-16,0 1 0,21 0 16,-21 0-16,43 0 15,-43 21-15,0 0 0,22-21 16,-22 21-16</inkml:trace>
  <inkml:trace contextRef="#ctx0" brushRef="#br0" timeOffset="115835.7">27538 14139 0,'21'0'16,"-63"22"-16,63-44 0,0 44 31,-21-1-31,-21 0 0,0 0 16,21 43-16,0-22 0,-22-21 15,22 21-15,0-20 16,0 20-16,0-21 0,0 21 0,0-20 15,0-1-15,0 0 16,0 0-16,0-42 31,0 0-15,0 0-16,0-1 0,22-20 16,-22 21-16,21-43 15,0 22-15,-21 0 0,42-22 16,-21 22-16,43 0 15,-22-1-15,1 22 0,41 0 16,-20 21-16,-22 0 0,64 0 16,-64 21-16,22 43 15,-43-43-15,-21 21 0,0 64 16,0-64-16,-21 64 16,0-85-16,-1 22 15,22-22-15,-21-21 0,0 21 16,0 0-16,21 0 15,21-21 17,0-21-32,0 21 0,1-21 0</inkml:trace>
  <inkml:trace contextRef="#ctx0" brushRef="#br0" timeOffset="116079.56">29273 14139 0,'-42'43'31,"21"-22"-31,0 21 0,0-21 0,-22 43 16,22-43-16,0 21 16,0-20-16,0-1 0,21 21 0,-22 0 15,22-20 1,-21-1-16,42-42 31,1-1-15,-1 1-16</inkml:trace>
  <inkml:trace contextRef="#ctx0" brushRef="#br0" timeOffset="116268.45">29231 13885 0,'0'-21'0,"0"42"0,-21-42 15,0 0-15,-22 21 0,22 0 16,0 0-16,-21 0 0,21 0 0,-1 0 16,1 0-16,0 0 0,0 0 15,21 21-15,0 0 16,21 1-16,21-1 16,22 0-16,-22 0 0,1-21 15</inkml:trace>
  <inkml:trace contextRef="#ctx0" brushRef="#br0" timeOffset="116701.72">29612 14097 0,'0'85'32,"-21"-64"-17,21 0-15,0 0 0,0 0 0,-21 1 16,21 20-16,0 0 15,0-21-15,0 1 0,0-1 0,0 0 16,0 0-16,0 0 16,0-42 15,0 0-31,0 0 16,0 0-16,0-1 0,0 1 15,0 0-15,0-21 0,21 21 16,0-1-16,21-41 0,1 42 15,41-43-15,-20 43 16,-22 21-16,85-21 0,-63 21 16,-1 0-16,-20 0 15,20 0-15,-21 21 0,22 43 16,-43-43-16,-21 21 0,0 64 16,0-64-16,-21 1 0,0-1 15,0 0-15,-1 1 0,-20-1 16,0 0-16,-43 22 15,43-43-15,-1-21 0,22 21 16,-21-21-16,0 21 0,-22-21 16</inkml:trace>
  <inkml:trace contextRef="#ctx0" brushRef="#br0" timeOffset="117511.77">23368 15579 0,'0'-21'16,"0"42"-16,0-85 0,0 43 0,0 0 0,0 0 15,0 0-15,0-1 0,0 1 16,-64 0-16,43 21 16,-21 0-16,0 0 15,-1 0-15,1 0 0,-64 0 16,64 0-16,-22 21 0,1 0 16,20-21-16,22 0 0,0 22 15,21-1-15,0 0 0,21 21 16,22-21-16,20 22 15,-42-22-15,22 0 0,41 43 16,-41-43-16,-22 21 16,21-21-16,-21 0 0,0 22 0,22 41 15,-43-62 1,0-1-16,0 0 0,-21 0 0,-1 0 16,-41 0-16,42 1 0,-64-22 15,43 0-15,21 21 16,-22-21-16,22 0 0,42 0 31,0 0-31,1 0 16,-1 0-16,0 0 15,21 0-15,-21 21 0,22 21 16,-22-21-16,0 22 0,0-1 16,-21-21-16,0 22 0,0 41 15,0-41-15,-21-1 0,0-21 16,0 21-16,-22 1 0,-62 105 15,62-106-15,22 1 0,-21-1 16,21 0-16,-22 1 0,22-1 16,21 0-16,0-21 15,0 1-15,21-22 0,43 0 16,-22 0-16,127-64 16,-105 43-16,-1-21 15</inkml:trace>
  <inkml:trace contextRef="#ctx0" brushRef="#br0" timeOffset="118139.41">25231 15579 0,'0'0'0,"-22"-21"0,1 21 0,-21-43 16,42 22-16,0 0 0,0-21 16,21 20-1,0 1-15,0 0 0,1 21 0,83 0 16,-62 0 0,-1 21-16,-21 0 0,-21 1 15,0 41-15,0-42 0,-21 22 16,0-1-16,0-21 0,-22 21 15,-62 64-15,62-63 16,1-22-16,21 21 16,0 0-16,-1 64 15,22-85-15,0 1 0,0-1 16,22 0-16,-1 0 0,21 21 16,0-42-16,-20 0 0,-1 0 15,21 0-15,22 0 16,-43 0-16,0 0 0,0 0 15,-21 22 17,0-1-32,0 0 0,-21 0 15,21 0-15,0 22 0,0-22 16,0 0-16,0 21 0,0-21 16,0 43-16,21-43 0,21 64 15,-42-43 1,0-21-16,22 43 0,-22-43 15,0 0-15,0 21 0,-22-20 16,22-1-16,-42 0 0,21 0 16,-21 0-16,20 0 15,1-21-15,-21 22 0,-22-1 0,43-21 16,0 21-16,-21-21 16,21 0-16,-1 0 0,-41 0 15,42-21-15</inkml:trace>
  <inkml:trace contextRef="#ctx0" brushRef="#br0" timeOffset="149708.68">1714 16320 0</inkml:trace>
  <inkml:trace contextRef="#ctx0" brushRef="#br0" timeOffset="-119631.99">14309 12827 0,'0'0'0,"486"0"0,44 0 0,295 0 16,-529 0-16,-63 0 0,191 0 15,-340 0-15,-41 0 0,41 0 16,-63 0-16,22 0 16,-22-21-1,0 0 1,0-297-16,-21-105 0,21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15:08:52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720 1630 0</inkml:trace>
  <inkml:trace contextRef="#ctx0" brushRef="#br0" timeOffset="1379.79">1079 466 0,'0'0'0,"0"-43"32,0 22-32,-21 21 15,0 0-15,0 0 16,0 0-16,0 21 15,-1 1-15,1-1 0,0 0 0,0 21 16,0 1-16,0-1 16,-1 0-16,1 22 0,0 42 15,0-43-15,21 1 0,-21-1 16,21 1-16,0-1 0,0-21 0,0 22 16,0-22-16,0 1 0,21-1 15,0 0-15,0-21 0,0 22 0,22-22 16,-22 21-16,21-21 0,22 22 15,-43-43-15,21 0 16,-21 0-16,22 0 0,-22 0 0,21-21 16,1-1-16,-1 1 0,64-85 15,-64 64 1,0 0-16,1-1 0,-1-20 16,0-1-16,1-63 0,-22 64 15,0-1-15,-21 1 0,0-1 16,0 1-16,-21-43 15,-21 43-15,-22-43 0,22 63 16,-22 1-16,-42-21 16,43 41-16,-106 1 15,105 21-15,1 0 0,-22 64 16,-42 42 0,106-85-16,21 63 15,0-41-15,0-1 0,42 43 16,0-43-16,85 85 15,-63-85-15,-1 1 16,1-1-16,-1 0 0,22 1 16,42 20-16,-63-20 15,41 41-15,-62-41 0,-22-1 16,0-21-16,0 21 0,-21 1 16,0-1-16,-21 0 0,0 1 0,-21-1 15,-22 0-15,22 1 0,-22-1 16,-20 0-16,-43 22 15,84-43-15,-20-21 0,20 21 0,1-21 16,0 0-16,-1 0 16,22-21-16,0-21 15,21 21-15,0-1 0,0-41 16,0 42-16,21-22 0,43-20 16,-43 42-16,64-43 15,-22 22-15</inkml:trace>
  <inkml:trace contextRef="#ctx0" brushRef="#br0" timeOffset="1826.52">1841 953 0,'0'0'0,"0"-22"16,0 44 15,0-1-31,0 21 16,0-21-16,0 0 0,0 22 15,0-22-15,0 21 16,0 1-16,0-22 0,0 42 16,0-20-16,0 20 15,0-42-15,22 0 0,-1-21 16,0 0-16,0 0 0,0 0 16,0 0-16,1 0 0,-22-21 15,21 21-15,0-21 0,64-64 16,-64 43-16,0 0 15,-21-1-15,21 1 0,0 0 16,-21-43-16,0 64 16,0-21-16,0 20 0,0 1 0,0 0 15,-21 21 1,0 0-16,0 21 16,21 0-16,0 1 15,0-1-15,0 0 0,0 0 0,0 21 16,0 1-1,0-22-15,0 21 16,21-21-16,0-21 16,0 0-16,0 0 0,1 0 0,-1 0 15</inkml:trace>
  <inkml:trace contextRef="#ctx0" brushRef="#br0" timeOffset="2210.58">2455 1143 0,'21'0'16,"1"0"0,-1 0-1,0 0-15,0-21 16,0 0-16,0 0 0,1 21 16,-1-22-16,-21 1 0,21 0 15,-21 0-15,21-21 0,-21 20 16,0 1-16,0 0 15,-21 21-15,0 0 16,0 0-16,-1 21 0,-41 0 16,42 1-16,-22 20 0,22-21 15,0 21-15,0-20 0,0 41 16,21-21-16,0-20 0,0 20 16,0-21-16,0 0 0,0 0 0,0 1 15,0-1-15,21-21 16,0 21-16,21-21 0,1 0 15,-1 0-15,-21 0 0,22 0 16,-22 0-16,21 0 0,-21 0 16,22-21-16,-1 0 0,-21 21 15,-21-22-15</inkml:trace>
  <inkml:trace contextRef="#ctx0" brushRef="#br0" timeOffset="3240.17">2879 1228 0,'0'-21'0,"0"42"0,0-64 15,0 22-15,0 0 0,0 0 16,0-21-1,-22 20-15,22 1 0,0 0 16,0 0-16,22 0 16,-1 21-16,0-21 0,0 21 15,0 0-15,85 0 16,-85 21-16,0-21 16,1 21-16,-1 0 0,42 64 15,-63-64-15,0 21 16,0-21-16,0 1 0,0 20 0,0 0 15,-21-21-15,0 1 16,0-22-16,21 21 0,-21-21 16,-1 0-16,22-21 31,0-1-31,0 1 16,0 0-16,0 0 0,0-21 15,22 20-15,-1 1 0,-21-21 0,21 21 16,21-22-16,-21 22 15,-21 0-15,22 0 0,-1 0 0,0 21 16,0-21-16,21 21 16,-20 0-16,-1 0 0,0-22 15,0 22-15,21 0 16,-20 0-16,-1 0 0,0 0 16,0-21-16,0 21 15,-21 21 1,0 1-1,0-1-15,0 0 0,0 0 0,-21 0 16,0 0-16,21 1 0,-42 62 16,42-63-16,0 1 15,0-1-15,0 0 0,0 0 16,0 21-16,0-20 16,21-22-1,0 0-15,0 0 0,21 0 0,-20 0 16,-1-22-16,21 22 0,-21-21 15,64-42 1,-64 42-16,0-1 0,0-20 16,1 21-16,-1 0 0,0-43 15,-21 43-15,21-21 0,-21 21 16,0-1-16,0 1 0,21 21 16,-21 21 15,0 1-31,0 20 15,0-21-15,-21 0 0,21 22 16,-21-1-16,21 0 0,-21 1 0,21-1 16,0 0-16,0 1 0,0 84 15,0-64-15,0 149 16,0-128-16,21-20 16,-21 21-16,21-22 0,0 22 15,22 148-15,-22-149 16,-21-20-16,0 20 0,0-20 15,0-1-15,0 1 0,0-1 0,0-20 16,0-1-16,-21 0 0,-22 1 16,1-1-16,21-42 15,-22 21-15,1-21 0,21 0 0,-43 0 16,22-21-16,21 0 0,-43-64 16,43 43-16,-21-106 15,21 63-15,21 0 0,0-105 16,0 105-16,21-126 15,0 105-15,21 0 0,-20 0 16,-1 21-16,21 22 0,43-106 16,-43 126-16,-21 1 15,22-22-15,-1 22 0,-21 0 16,0 21 0,0-1-16,1 1 0</inkml:trace>
  <inkml:trace contextRef="#ctx0" brushRef="#br0" timeOffset="3714.86">5651 614 0,'0'0'0,"0"-21"15,0 0-15,0-1 0,0 1 16,-21 0-16,0-21 0,21 21 0,-21-1 15,0 1-15,0 0 0,-1 0 16,1 0-16,0 0 16,0 21-16,21-22 0,-21 22 15,0 0-15,21 22 0,0-1 0,0 21 16,-22 0-16,22 1 0,-21 84 16,21-43-16,0-20 0,0 105 15,0-105-15,0-1 0,0 1 16,0-1-16,0-20 0,0-1 0,0 0 15,0 1-15,0-22 16,0 0-16,0 0 0,0 0 0,21-42 31,-21 0-31,22 0 16</inkml:trace>
  <inkml:trace contextRef="#ctx0" brushRef="#br0" timeOffset="4071.28">5186 656 0,'0'0'0,"-21"-42"16,-22 21-16,1-43 16,21 43-16,0 0 0,-1 0 15,22-22-15,0-20 16,0 42-16,0 0 0,22-1 16,20 1-16,127-63 15,-126 84-15,20 0 0,22 0 16,-22 21-16,128 85 15,-128-64-15,-20 0 0,-1 1 16,-21-1-16,-42 85 16,0-64-16,-22-20 0,-20-1 15,21 0-15,-22-20 0,-105 83 16,126-83 0,-20-1-16,21 0 15,20-21-15,1 0 16,42 0 15,1-21-31,-1 21 0,21-21 0,-21-1 16,22 22-16,-1 0 0</inkml:trace>
  <inkml:trace contextRef="#ctx0" brushRef="#br0" timeOffset="4609.3">6117 1122 0,'0'0'0,"21"21"15,0-21 1,1 0-16,-22-21 16,21 0-1,0 0-15,-21-1 0,21 1 0,-21 0 16,0-21-16,0 21 0,0-22 16,0-20-16,0 42 0,0-22 15,0 22-15,-21 0 0,0 0 16,-43 21-1,22 0-15,21 21 0,0 0 16,-22 0-16,22 0 0,-42 64 0,41-43 16,-20 43-1,42-43-15,-21 1 0,21 20 16,0-20-16,21 41 16,0-84-16,0 21 15,1-21-15,-1 0 0,42 0 16,-42 0-16,1-21 15,20 0-15,-21 0 0,0 0 0,22-22 16,-22 22-16,-21-21 16,0 21-16,21-22 0,0-62 15,-21 83-15,0 1 16,0 42 0,0 1-16,0-1 0,0 0 15,0 21-15,0-21 0,0 22 16,0-22-16,0 42 0,0-20 15,0-22-15,0 21 16,0-21-16,0 1 0,21-22 16,0 0-16,22 0 15,-22 0-15,0 0 0,21 0 16,-20-22-16,-1 1 0,42 0 16</inkml:trace>
  <inkml:trace contextRef="#ctx0" brushRef="#br0" timeOffset="5008.18">6583 995 0,'0'0'16,"-21"0"-16,-1-21 0,22 0 0,-21 21 16,0-43-16,0 22 0,21 0 15,0 0 1,21 0-16,0 21 16,43 0-16,-22 0 0,0 0 15,1 0-15,-1 0 16,0 21-16,43 42 0,-43-20 15,-20-1-15,-1-21 0,0 21 16,-21 64 0,0-85-16,-21 22 0,0-22 15,-1 0-15,22 0 0,-63-21 16,42 21-16,0-21 31,21-21-31,-22 42 0,22-42 0,-21 21 16,21-21-16,0-21 0,0-1 15,21 1-15,1 0 0,-22-22 0,21 22 16,0 0-16,0-1 0,0 1 0,-21 0 16,21 20-16,1-20 0,-1 21 15,0 0-15,0 21 0,0-21 0,0 21 16,1 0-16,-1 0 0,0 0 16,0 0-16,0 21 0,0 0 15,1 0-15,-1 0 0</inkml:trace>
  <inkml:trace contextRef="#ctx0" brushRef="#br0" timeOffset="6224.01">7556 1185 0,'22'0'0,"20"0"32,-21-21-32,0 0 0,-21 0 15,21 0-15,1 0 0,20-22 16,-42 1-16,0-22 15,0 43-15,0-21 0,0 21 16,0-22-16,-21 22 0,-64 0 16,43 21-16,21 0 15,-22 0-15,1 0 0,-64 85 16,85-43-16,-21-21 16,20 22-16,1-1 0,-21 85 15,42-85-15,0 1 16,0-1-16,0 0 0,21-21 15,0 1 1,0-22-16,1 0 0,41 0 16,-42 0-16,0 0 0,22 0 15,-22 0-15,21-22 0,1-20 16,-1 21-16,-21 0 0,43-64 16,-64 43-16,0-1 15,21 1-15,-21 21 0,0-21 0,0-22 16,0 43-16,0 0 0,0 0 15,-21 21 1,21 21-16,0 0 0,0 0 16,-22 21-16,22 1 0,-21-22 15,21 21-15,0-21 0,0 22 0,0 41 16,0-62 0,21-1-16,1 0 0,-1 0 15,21-21-15,-21 0 16,22 0-16,-1 0 0,-21 0 15,43-21 1,-43 0-16,0 0 0,21-22 16,-21 22-16,-21 0 0,22-43 15,-22 22-15,21-21 16,-21 20-16,0 22 0,0-21 16,0 21-16,-21 21 31,21 42-31,-22-21 0,22 0 0,0 22 15,0-1-15,0-21 0,0 85 16,0-21 0,0-64-16,0 0 15,0 21-15,0-21 16,0-42 15,0 0-15,0 0-16,0 0 0,0 0 15,22-22-15,-1-20 16,0 20-16,0 1 0,0 0 16,0-1-16,43-62 15,-43 83-15,0 1 0,0 0 16,1 21-16,-1 0 0,21 0 16,-21 21-16,-21 0 0,43 43 15,-43-43-15,0 21 0,21 22 16,0-22-16,-21 1 0,0-22 15,0 0-15,0 21 0,0 1 16,0-22-16,0 0 0,0 0 16,-21-21-16,0 0 15,21-21 17,0 0-32,0 0 0,0-1 0,0 1 15,0-21-15,21 21 16,0-22-16,0 1 0,21 0 0,-20-1 15,20 1-15,0 0 0,22-1 16,-22 22-16,0 0 0,22 0 16,-22 21-16,1 0 0,84 42 15,-106-21-15,0 22 16,0-1-16,-21 0 0,0 85 16,0-84-16,0-1 0,-21-21 15,0 22-15,0-22 0,-22 42 16,22-42-16,0-21 15,21 22-15,21-44 32,0 22-32,0-21 0,1 0 15,-1 0-15,0 0 0,0 0 16,43-43-16</inkml:trace>
  <inkml:trace contextRef="#ctx0" brushRef="#br0" timeOffset="6592.96">9334 1016 0,'-42'85'31,"21"-85"-31,21 21 0,21-21 31,0 0-15,0 0-16,1-21 0,-1 21 0,0-21 16,0-1-16,0 1 0,0 0 0,1 0 15,-1 0-15,-21 0 0,21-22 16,0 22-16,-21-21 0,0 21 0,0-1 15,0-20-15,0 21 0,0 0 16,-21 21-16,0 0 16,0 0-16,-1 21 0,-20 0 0,21 0 15,0 22-15,0-22 0,-1 21 16,1 0-16,21 1 0,-21-1 16,21 0-16,0-20 0,0 20 15,0 0-15,0 1 0,21-22 16,0 0-16,1 21 0,-1-42 15,0 21-15,0-21 0,0 0 16,22 0-16,-1 0 16,0 0-16,-21-21 0,43-21 15,-22 21-15,-21 0 0</inkml:trace>
  <inkml:trace contextRef="#ctx0" brushRef="#br0" timeOffset="6842.13">10075 762 0,'21'-63'0,"-42"126"0,64-190 0,-1 21 16,-42 64-16,21-85 15,-21 106-15,0 0 16,0 42 0,0 21-16,-21-21 0,0 22 15,0-1-15,21 0 0,0 1 16,-43 62-16,22-41 16,21-1-16,-21 1 0,21-22 0,-21 22 15,0 63-15,-1-85 16,22-21-16,0 0 0,0 1 15,0-1-15,0 0 16,22-21-16,-1 0 16,0 0-16,0 0 0,0-21 15,0 0-15,22-22 16</inkml:trace>
  <inkml:trace contextRef="#ctx0" brushRef="#br0" timeOffset="7024.75">9864 762 0,'0'0'0,"-22"0"16,1 0-16,0 0 0,0 0 16,21 21-16,21 0 15,0-21-15,0 0 16,1 0-16,20 0 0,64 0 16,-85 0-1,21 0-15,1 0 0,-1-21 16,-21 21-16,21 0 0</inkml:trace>
  <inkml:trace contextRef="#ctx0" brushRef="#br0" timeOffset="7361.03">10372 889 0,'0'0'0,"0"21"0,-22-21 16,22 21-16,0 1 16,22-22-1,-1 0 1,0 0-16,0 0 0,0 0 15,0-22-15,22 1 0,-22 0 16,0 0-16,0 0 0,-21 0 0,43-22 16,-43 22-1,21 0-15,-21 0 0,-21 21 16,-22 0-16,22 0 0,0 0 16,0 0-16,-22 21 0,22 0 15,-21 43-15,21-43 0,0 21 16,-22 22-16,22-22 15,21 0-15,0 22 16,0-43-16,0 0 0,0 0 0,0 0 16,21 1-16,0-22 0,1 21 15,-1-21-15,21 0 0,0 0 16,1 0-16,-22 0 0,21 0 0,-21-21 16,1-1-16</inkml:trace>
  <inkml:trace contextRef="#ctx0" brushRef="#br0" timeOffset="7731.74">10731 1058 0,'0'0'0,"0"-42"0,0 21 0,0-21 15,0 20-15,0-20 0,0 21 16,0-21-16,0 20 0,0 1 0,0 0 16,22-21-16,-1 21 15,0-1-15,0 1 0,0 21 0,0-21 16,22 21-16,-22 0 0,21 0 16,22 0-16,-43 21 0,21 0 15,22 43-15,-43-22 16,0 1-16,-21 41 0,0-41 15,0-1-15,0 0 0,0-21 16,0 22-16,-42 41 16,42-62-16,-21 20 15,-1-42 1,22-21 0,0 0-16,0-1 15,0 1-15,0-21 0,22 21 0,-1-22 16,0 1-16,0-21 0,64-22 15,-43 21-15,106-63 16,-105 106-16,-1 0 16,0-21-16,1 42 0,-1-21 0,21-1 15,-20 22-15,-22 0 16,21 0-16,-42 22 16</inkml:trace>
  <inkml:trace contextRef="#ctx0" brushRef="#br0" timeOffset="8778.33">1037 2053 0,'0'0'0,"-42"0"0,21 0 0,-1 0 0,-20 0 16,21 0-16,0 0 0,0-21 15,-43 21-15,43 0 0,0 0 16,0-21-1,-1 21-15,44 0 47,-1 0-47,21 0 0,-21 0 16,0 0-16,22 0 0,20-21 16,-20 21-16,126 0 15,-106 0-15,22 0 0,0 0 16,21 0-16,-22 0 0,149-21 15,-127-1-15,21 22 0,148-21 16,-106 0-16,-20 21 0,168-21 16,-126 0-16,-1 21 15,1-21-15,20 21 0,1-22 0,232 1 16,-211 0-16,0 21 16,0 0-16,0-21 0,0 0 0,-22 42 15,255-42-15,-212 21 16,-21-21-16,508-1 0,-509 1 15,-20 21-15,21 0 0,-21-21 16,-1 0-16,-20 21 0,190-21 0,-212 21 16,0 0-16,170-21 15,-43 21-15,-169 0 0,106 21 16,-106-21-16,-21-21 0,-21 21 0,21 0 16,-22 0-16,1 0 0,-22-22 0,22 22 15,-43 0-15,1 0 0,20 0 16,-42 0-16,22 0 0,-43-21 31,21 21-31,21-21 16,-63 21 31,0 0-32,0 0 1</inkml:trace>
  <inkml:trace contextRef="#ctx0" brushRef="#br0" timeOffset="11755.66">508 3725 0,'0'0'0,"-21"0"0,0 0 15,-1-21-15,1 21 0,0 0 0,0 0 16,0 0-16,-43 0 15,43 0-15,0 0 16,0 0-16,0 0 0,-22 0 0,22 0 16,0 0-16,0 0 15,21 21 1,21-21-16,21 0 16,1 0-16,-1 0 0,170 22 15,-128-22-15,-20 0 16,20 0-16,1 0 0,-21 0 15,147 0 1,-147-22-16,42 22 16,-43 0-16,22-21 15,-64 21-15,21 0 0,-21-21 16,-42 0 0,0 21-1,0 0-15,0 0 0,-22-21 16,-20 0-1,42 21-15,-22-43 16,22 43-16,0-21 16,0 0-16,21 0 0,-21 21 15,21-21-15,-43-1 16,22 22 0,21 22 15,0-1-16,21-21-15,22 21 16,-22-21-16,0 21 0,21-21 16,1 0-16,-1 21 0,0 0 15,1-21-15,-22 0 0,42 22 16,-41-22-16,-1 0 0,0 21 16,-21 0-16,0 0 15,-42-21-15,20 21 16,1 0-16,-21 1 0,21-1 0,-22 0 15,1 0-15,-43 43 16,43-43-16,21 0 16,0 0-16,0 0 0,-22 43 15,22-43 1,0-21-16,21-21 31,21 21-31,0-21 0</inkml:trace>
  <inkml:trace contextRef="#ctx0" brushRef="#br0" timeOffset="12926.28">2984 3641 0,'22'0'15,"-22"-21"1,21-1-16,0 1 0,-21 0 16,0 0-16,0 0 15,0 0-15,0-1 0,0 1 0,0 0 16,0 0-16,0 0 16,-42-43-16,42 43 15,-22 21-15,1 0 0,0 0 16,-21 0-16,-1 0 0,22 0 15,-42 42-15,42-20 16,-22-1-16,1 42 16,21-20-16,-22-1 0,22-21 15,0 21-15,21 1 0,-21-22 0,21 42 16,-21-41-16,21-1 16,0 0-16,0 0 0,0 0 0,42 0 15,-21-21-15,0 0 16,1 0-16,-1 0 0,21 0 15,0 0-15,-20 0 16,-1-21-16,0 21 0,0-21 0,43-21 16,-43 21-16,0-1 15,21 1-15,-21-21 0,1 21 0,41-85 16,-42 85 0,-21-43-16,21 43 0,1-21 15,-22 63 16,0 0-31,0 0 0,0 22 16,0-22-16,0 21 0,0-21 16,-22 64-1,22-64-15,0 0 0,0 0 16,0 1-16,0-1 0,0 0 16,22 0-16,-1-21 15,0 0-15,0 0 0,0 0 16,0 0-16,1 0 15,-1 0-15,-21-21 0,21 0 0,0 0 16</inkml:trace>
  <inkml:trace contextRef="#ctx0" brushRef="#br0" timeOffset="13339.31">3429 3598 0,'0'0'0,"0"-21"0,0 0 15,0 0 1,-21 21-16,21-21 0,0 0 0,0-1 15,0 1-15,0 0 16,21 21-16,0-21 0,0 0 16,0 21-16,1 0 0,-1 0 15,0 0-15,21 0 0,-21 0 0,1 0 16,20 21-16,-21 0 0,0 0 0,0 0 16,1 1-16,-1 20 0,-21 0 15,0 1-15,0-1 16,0-21-16,0 0 0,-43 22 15,43-22 1,-21-21 0,21-21-1,0-1-15,0 1 16,0 0-16,0 0 0,21 0 0,-21 0 16,0-22-16,22 22 0,-22 0 15,42-43-15,-42 22 0,63-21 16,-41 41-1,-1 1-15,0 0 0,0 0 16,0 21-16,22 0 16,-22 0-1,0 21-15,-21 0 0</inkml:trace>
  <inkml:trace contextRef="#ctx0" brushRef="#br0" timeOffset="13683.31">4106 3577 0,'21'0'0,"-42"0"0,42 21 0,1-21 15,-1 0-15,0 0 16,0 0-16,0 0 16,0 0-16,1-21 0,-1 0 15,21 0-15,-21 0 0,0 0 16,1-1-16,-1 1 0,0 0 16,0 0-16,-21 0 0,0 0 15,0-43-15,0 43 16,-21 21-16,0 0 0,0-21 15,-1 21-15,-20 0 0,21 21 16,0 0-16,0-21 0,-1 42 16,1-20-16,0 41 0,21-21 15,0-20-15,0 20 0,0-21 16,0 21-16,0-20 0,0 41 16,0-42-16,42 22 15,1-43 1,-22 0-16,0 0 0,21 0 15,1 0-15,20-43 16,-20 22-16,-22 0 16</inkml:trace>
  <inkml:trace contextRef="#ctx0" brushRef="#br0" timeOffset="15140.33">5419 3217 0,'0'-127'32,"21"106"-32,-21 0 15,0 0-15,0 0 0,0 0 0,0-1 16,0-20-16,0 21 15,0 0-15,-21 42 16,21 0 0,0 0-16,0 0 15,-22 1-15,22-1 0,0 21 16,-21 0-16,21 1 0,0-1 0,0 0 16,0 1-16,0 20 0,-21-20 15,21-1-15,0 0 0,0 1 0,0 20 16,0-21-16,0-20 15,0-1-15,0 0 0,21 0 0,22 0 16,-22-21-16,0 0 0,0 0 16,0 0-16,0 0 0,43-42 15,-22 42-15,-21-21 16,1-22-16,20 22 0,-21-21 16,43-43-16,-22 43 15,-21 0-15,21-64 0,-20 42 16,20-63-16,-21 85 15,-21 21-15,0-22 0,0 22 16,0 0-16,0 0 16,0 0-16,0 42 31,0 0-31,0 0 0,0 22 16,0-22-16,-21 106 15,0-85-15,21 22 0,-21-22 16,21 0-16,0 1 0,0 20 0,0 1 15,0-22-15,0 0 0,0-21 16,0 1-16,21 41 16,0-42-16,0-21 0,21 0 15,-20 0-15,41 0 16,-21 0-16,-20-21 16,62-21-16,-63 21 0,22-1 15,41-41-15,-62 21 16,41-43-16,-21 43 0,-20-1 15,-1 1-15,-21 21 0,0-22 16,0 22-16,0-21 0,0 21 16,-21 21-1,-1 0-15,1 21 0,0 0 16,0 0-16,21 0 0,0 1 16,0-1-16,0 21 0,0 0 15,0 1-15,21-22 0,21 21 16,-20-21-16,-1 22 15,0-22-15,0 0 0,0 0 16,-21 0 0,-21-21-1,0 0-15,0 0 0,0 0 16,-1 0-16,1-21 0,0 21 16,-21-42-16,21 42 0,21-21 15,-22 21-15,1-21 0,21-1 16,0 44 15,0-1-15,0 0-16,0 0 0,21-21 0,1 21 15,-1 0-15,-21 1 0,21-22 16,0 21-16,0-21 0,64 0 16,-43 0-16,22 0 15,-22 0-15,0 0 0,43-43 16,-21 22-1,-22 0-15,0 0 0,-21-21 0,22 20 16,-22 1-16,0-21 0,0-22 16,-21 22-16,21 21 15,-21-43-15,0 43 0,0-21 16,-21 42 0,0 21-1,21 0-15,-21 0 0,21 1 16,0 20-16,-21-21 0,21 21 15,-21-20-15,21 41 0,0-21 16,0-20-16,0-1 0,0 0 16,0 0-16,21 21 15,0-20-15,0-22 0,0 21 0,22-21 16,-22 21-16,0-21 0,42 0 16,-20 0-16,41 0 15,-41-21-15,-1 0 0,0 21 16,1-22-16</inkml:trace>
  <inkml:trace contextRef="#ctx0" brushRef="#br0" timeOffset="15710.69">8128 3260 0,'0'-21'0,"0"42"0,0-64 0,0 22 16,-21 0-16,-22 0 0,22 0 0,-63 0 15,41 21 1,22 0-16,-21 0 0,21 0 15,-22 0-15,1 21 0,0 0 16,20 0-16,1 21 0,0-20 0,-64 105 31,85-85-31,0 0 0,0-21 16,0 22-16,0 20 16,0-42-16,0 1 0,22-1 15,-1-21-15,42 0 16,-42 0-16,22 0 0,-22 0 15,21 0-15,43-64 16,-43 22-16,1 21 0,-22-22 16,21 1-16,-21 0 0,43-64 15,-43 42-15,0 22 0,0-64 16,0 64-16,-21-22 0,22-20 16,-22 63-1,0-22-15,0 22 0,0 0 0,0 0 16,-22 42-1,1 0 1,21 0-16,0 0 0,0 22 0,-21-1 16,21 43-16,0-43 15,0 0-15,0 64 0,0-42 16,0-22-16,0 0 16,0 1-16,0-1 0,0 22 15,0-43-15,21 0 0,-21 0 0,21 0 16,1 0-16,-1-21 15,0 0-15,0 0 0,0 0 16,0 0-16,1 0 0,20-21 16,-21 0-16,21 0 0,43-43 15,-64 43-15</inkml:trace>
  <inkml:trace contextRef="#ctx0" brushRef="#br0" timeOffset="16064.19">9504 2773 0,'0'0'0,"0"-21"16,0 0-16,0-1 16,-21 22-16,-1 0 15,22 22-15,0-1 16,0 0-16,-21 0 0,21 0 15,-21 22-15,21-1 0,0-21 0,0 64 16,0-43-16,0 43 16,0-43-16,0 64 15,0-64-15,0-21 0,0 1 16,0 20-16,0-21 0,0 21 16,21-42 15,0 0-31,1 0 15,-1 0-15,0-21 0,-21 0 16,21 0-16,0-21 0,22 20 16,-22 1-16,0-21 0</inkml:trace>
  <inkml:trace contextRef="#ctx0" brushRef="#br0" timeOffset="16458.49">9864 3027 0,'0'0'0,"0"-21"16,0 0-16,21 21 0,-21-22 15,-21 22 16,-1 22-31,22-1 0,-21 0 16,0 0-16,0 21 0,21-20 0,0 20 16,-21 21-16,0-41 0,21 41 15,0-42-15,0 0 16,0 1-16,21-1 0,0 0 0,21-21 16,-21 21-16,22-21 15,20 0-15,-20 0 0,62-42 16,-62 42-1,-22-21-15,21-1 0,-21-20 16,1 21-16,41-85 0,-63 85 16,0-21-16,0-1 15,0 1-15,-63-43 16,41 64-16,1 0 0,0 21 16,-21 0-16,-43 0 15,64 0-15,-21 0 0,-22 21 16,43 0-16,-21 22 15,42-22-15,-22 0 0,22 0 16</inkml:trace>
  <inkml:trace contextRef="#ctx0" brushRef="#br0" timeOffset="16683.29">9165 2879 0,'0'0'0,"42"0"16,-20 0-1,-1 0-15,21 0 0,0 0 0,1 0 16,-1 0-16,0 0 0,1 0 16,-1 0-16,22 0 15,-22 0-15,0 0 0,-21 0 0,43-21 16,-43 21-1,0 0-15,-21-22 32</inkml:trace>
  <inkml:trace contextRef="#ctx0" brushRef="#br0" timeOffset="17825.38">11303 3344 0,'0'0'0,"0"22"16,21-22 31,0 0-31,0-22-16,1 1 0,-1 0 15,0 0-15,0 0 0,21-43 16,-20 43-16,20 0 0,-21-21 15,0-1-15,22 22 0,-1-64 16,0 64-16,-42-21 0,43-22 16,-43 43-1,0 0-15,-22 21 0,1 0 16,-21 0-16,21 21 0,-22 0 16,22-21-16,0 22 0,0-1 15,0 42-15,21-42 16,0 1-16,0-1 0,0 0 0,0 0 15,0 43-15,21-43 16,42 42 0,-41-20-16,20-22 0,-21 0 15,0 0-15,0 0 16,-42-21 15,0 0-31,0 0 16,0-21-16,0 0 0,-22 0 15,43 0-15,-21 21 0,21-22 16,-21 22-16,0 0 16,21 22 15,21-1-31,0-21 16,0 21-16,-21 0 0,21-21 15,1 0-15,-1 21 0,0-21 0,21 0 16,22 0-16,-22 0 0,0 0 15,1 0-15,-1 0 0,22 0 16,-22 0-16,64-21 0,-64 0 16,22 0-16,-22 0 0,0-1 15,-21 1-15,43-21 16,-22 21-16,-21 0 0,1-22 16,-22 22-16,0 0 0,21-64 15,-21 64-15,0-21 16,0 21-16,-21 21 0,-1 0 15,1 0-15,0 0 16,0 21-16,0 0 0,-22 21 16,1-21-16,42 1 0,-21 41 15,0-42-15,21 64 16,0-64-16,0 0 16,42 43-16,-21-43 15,0 0-15,1 0 0,-1-21 16,0 21-16,0-21 0,0 0 15,22 0-15,-22 0 16,21 0-16,-21 0 0,22 0 16,-22 0-16,106-63 15</inkml:trace>
  <inkml:trace contextRef="#ctx0" brushRef="#br0" timeOffset="18727.3">13250 3027 0,'21'-21'0,"-42"42"0,42-63 16,-21 20-16,0 1 0,0 0 0,0 0 15,-21 0-15,0 0 0,21-1 16,-21 22-16,-21 0 0,20-21 0,1 21 16,0 0-16,0 0 0,-43 21 15,43 1-15,0-1 16,-42 21-16,41-21 0,-20 22 16,21-22-16,0 21 0,21-21 15,-21 85-15,21-85 16,0 0-16,0 1 0,0-1 15,0 0-15,42 0 0,-21-21 16,0 21-16,0-21 0,1 0 16,-1 0-16,42-21 15,-42 21-15,22-21 0,-22 0 0,0 0 16,0-1-16,22-20 16,-22 21-16,0-21 0,21-43 15,-42 64-15,0 0 0,0-22 16,0 22-16,0 0 0,0 0 15,0 42 17,0 0-32,0 0 0,0 0 0,0 1 15,0-1-15,0 0 0,0 21 16,0 1-16,0-22 0,0 63 16,0-20-1,21-64 1,22 21-16,-22 0 15,0-21-15,21 0 0,-20 0 16,-1 0-16,21 0 16,-21-21-16,0 21 0,1-21 15,-22 0-15,0 0 0,21-22 16,-21 22-16,0 0 0,21-21 16,-21 20-16,0 1 15,0 0-15,0 0 0,21-21 16,0 20-1,0 1-15,-21 0 0,22 0 16,-1 21-16,0 0 0,21 0 16,-21 0-16,1 0 0,20 21 15,-21 0-15,43 43 16,-43-43 0,0 21-16,-21-21 0,21 1 15,-21 41-15,0-42 16,0 0-16,0 1 0,-21-22 15,0 21-15,0-21 16,-1 0 0,22-21-1,0-1-15,0 1 0,0 0 16,0 0-16,0 0 0,22 0 16,-22-22-16,0 22 0,21 0 15,0 0-15,0 0 0,0-43 16,0 43-16,1 21 0,-1-42 15,0 42-15,0-22 16,0 22-16,0 0 16,1 0-16,-1 0 15,0 0 1,0 22-16</inkml:trace>
  <inkml:trace contextRef="#ctx0" brushRef="#br0" timeOffset="19072.25">14753 2815 0,'0'0'0,"0"-21"0,-21 0 16,0 21-16,0-21 16,-1 21-16,1 0 0,0 0 15,0 0-15,0 0 0,-43 21 16,43 0-16,0 0 0,-43 22 15,43-1-15,-42 43 16,63-43-16,0-21 0,0 0 16,0 22-16,0 41 15,21-63-15,0 1 0,21 20 16,-20-42 0,41 21-16,-42-21 0,0 0 15,22 0-15,-22 0 0,21 0 0,1-21 16,-1 0-16,-21 0 15,0-1-15,0 1 0,1 0 0,20 0 16,0-64-16,-21 64 16,1-21-16,-1-64 0</inkml:trace>
  <inkml:trace contextRef="#ctx0" brushRef="#br0" timeOffset="19547.14">15028 2625 0,'0'0'0,"0"-64"0,0 22 16,0 0-16,0-43 15,0 64-15,0 42 31,0 0-31,0 21 16,0 1-16,0-1 0,0 0 0,0 22 16,0 42-16,-21-64 15,21 0-15,-21 22 0,21-22 0,0 1 16,-21 20-16,0-21 0,21 1 16,0-22-16,0 0 0,0 43 15,0-43-15,0 0 16,0-42 15,0 0-15,0-1-16,0 1 0,0 0 15,0 0-15,0 0 0,21-43 16,-21 43-16,21-21 0,21 21 16,-21-22-16,85-63 15,-63 85-15,-1 0 0,0 0 0,1 0 16,-1 21-16,64 21 15,-22 42 1,-84-41-16,0 83 16,0-83-16,-42 83 15,21-83-15,0 20 16,0-21-16,-1 0 16,1 0-16,0 1 0,21-44 46,21 1-46,0 0 16,22 0-16</inkml:trace>
  <inkml:trace contextRef="#ctx0" brushRef="#br0" timeOffset="19871.29">16446 2286 0,'0'0'0,"-21"0"0,-21-21 16,21 21-16,0 0 16,-1 21-16,1 0 0,-42 106 15,42-84-15,-1 20 16,1 1-16,0-1 0,-21 1 16,-1 63-16,1-64 0,21 1 15,-21 20-15,-1-20 0,22 20 16,-42 43-16,20-63 0,22-1 15,0-20-15,0 20 0,0-20 0,21-1 16,0 0-16,-22-21 16,22 22-16,0-22 0,0 21 15,0-21-15,0 1 16,22-44 0,-22 1-16,21 21 0,0-21 15</inkml:trace>
  <inkml:trace contextRef="#ctx0" brushRef="#br0" timeOffset="21119.6">16468 3069 0,'0'0'0,"-22"0"0,65 0 47,-22 0-31,21 0-16,-21 0 0,43-21 0,-22 0 16,1 0-16,62 0 15,-62-1-15,-1 1 0,106-63 16,-127 62-16,22-20 15,-22 0-15,-21 21 0,0-106 16,0 105-16,0-20 16,0 0-16,-21 21 0,21-1 0,-21-20 15,-1 42-15,22-21 16,-21 21-16,21 21 16,0 0-16,-21 0 15,21 64-15,-21-43 16,21 22-16,-21-22 0,21 22 0,0-22 15,-21 22-15,-1-22 0,1 21 16,21 1-16,-42 84 0,21-84 16,0 20-16,-1-20 15,-20 20-15,21 1 0,-21 63 16,-1-63-16,22 0 0,-64 169 16,43-170-16,21-20 15,0-1-15,0 1 0,-1-1 0,22 22 16,0-64-16,0 21 0,0 1 15,22-43-15,62 0 16,-41-21-16,-1-1 0,21 1 16,-20-21-16,20 0 0,22-1 0,42-63 15,-42 43-15,-22 21 16,64-85-16,-85 63 0,1 1 16,20-64-16,-63 63 0,0 1 15,0-1-15,-21 1 0,-21-1 16,-22-63-16,1 64 0,20 20 15,-20-20-15,21 20 0,-1 22 16,1 0-16,-22-21 16,43 21-16,0 21 0,0-22 15,0 22-15,42-21 32,0 21-32,0 0 0,22-21 15,-22 21-15,21-21 0,0 21 0,22-21 16,-22 0-16,1-1 0,20 1 15,1 0-15,-22 0 0,43-43 16,-43 22-16,0 21 0,1-21 16,-22 20-16,0 1 0,-21-21 15,0 63 17,0 0-17,-21 0-15,21 22 0,-21-22 16,-1 21-16,1 1 0,0-1 15,0 0-15,21-21 16,-21 1-16,21 20 0,-21-21 16,21-42 15,21 0-31,-21 0 16,21-1-16,0-20 0</inkml:trace>
  <inkml:trace contextRef="#ctx0" brushRef="#br0" timeOffset="21307.49">17674 2392 0,'0'0'0,"0"-21"15,-21 21 1,0 0 0,21 21-1,0 0 1,21-21-1,0 21-15,0-21 0,0 0 0,1 0 16,-1 0-16,0 0 16</inkml:trace>
  <inkml:trace contextRef="#ctx0" brushRef="#br0" timeOffset="21576.85">18076 2307 0,'0'0'15,"0"-21"-15,0 0 0,0 0 16,-21 21 15,0 21-31,21 0 16,-21 0-16,21 0 0,0 22 15,-21 20-15,21-20 0,-22 20 0,1-21 16,21 22-16,0-22 0,0 22 0,-21-22 16,21 0-16,-21 1 15,21 63-15,0-85 16,0 0-16,0 0 0,0 0 15,0 0-15,42-21 0,-21 0 16,1 0-16,-1 0 0,0-21 16,0 0-16,43-42 15,-43 41-15</inkml:trace>
  <inkml:trace contextRef="#ctx0" brushRef="#br0" timeOffset="21846.69">18542 2265 0,'0'0'0,"0"-21"0,0-22 0,0 22 15,0 0-15,0 0 0,0 42 32,-21 0-32,0 22 0,-1-1 15,22 0-15,-21 1 0,0 20 16,21 1-16,-21-1 0,0 1 0,21-1 16,-21 1-16,-1-22 0,22 21 15,-21 22-15,21-43 0,-21-20 16,21 41-16,0-42 0,0 0 15,0 1-15,21-22 32,0 0-32,1-22 0,-1 1 15,-21 0-15,42-21 16,-21-1-16,0 22 0</inkml:trace>
  <inkml:trace contextRef="#ctx0" brushRef="#br0" timeOffset="22056.57">18373 2625 0,'0'0'16,"-43"0"-16,22 21 0,21 0 0,-21-21 15,21 21 1,21-21 0,0 21-16,0-21 15,22 0-15,-22 0 0,0 0 0,21 0 16,22 0-16,-43 0 15,0-21-15,22 0 0,-22 21 16,0-21-16,0 21 0</inkml:trace>
  <inkml:trace contextRef="#ctx0" brushRef="#br0" timeOffset="22438.87">18732 2836 0,'0'0'0,"22"22"0,-1-22 16,0 0-16,0 0 16,0 0-16,0 0 0,1-22 15,-1 1-15,0 21 16,0-21-16,-21 0 0,21 21 0,0-21 16,1 0-16,-22-1 0,0-20 15,0 21-15,0 0 16,-22 21-1,1 21 1,0 0-16,21 0 0,-21 0 16,0 1-16,21 20 15,0 0-15,-21-21 0,21 1 16,-22-1-16,22 42 16,0-42-16,0 1 0,0-1 15,0 0-15,22-21 16,-1 0-16,0 0 15,0 0-15,21 0 0,-20 0 16,-1 0-16,21-21 0,0 0 0,22-1 16</inkml:trace>
  <inkml:trace contextRef="#ctx0" brushRef="#br0" timeOffset="22856.5">19325 2794 0,'0'0'0,"0"-21"0,-21 0 0,21 0 15,0-1-15,0 1 16,0 0-16,0 0 0,0 0 16,21 21-16,0-21 15,0 21-15,1 0 0,-1 0 16,21 0 0,-21 0-16,0 0 0,1 0 15,-1 21-15,0 0 0,0 21 16,-21-21-16,0 1 0,0 41 15,0-42-15,0 22 16,0-22-16,-21 0 0,0 21 16,0-42-16,21 21 15,-22-21 1,22-21 0,0 0-1,0 0-15,0 0 16,0 0-16,22-1 0,-22 1 15,0 0-15,21 0 0,0 0 0,0 0 16,0-22-16,0 43 16,-21-21-16,0 0 0,22 21 15,-1-21-15,21 0 16,-21 21-16,22-22 16</inkml:trace>
  <inkml:trace contextRef="#ctx0" brushRef="#br0" timeOffset="23199.55">20828 2244 0,'0'0'0,"0"-21"0,0-1 0,0 1 16,0 0-16,0 42 31,-21 0-15,0 1-16,21 20 0,-22 0 15,22 22-15,-21-22 0,0 22 0,0-1 16,0-21-16,0 64 16,-1-63-16,22-1 0,-21 21 15,0-41-15,0 41 16,21-42-16,0 0 15,21-21 1,0 0-16,0-21 16,1 0-16,20 21 0,-21-42 15</inkml:trace>
  <inkml:trace contextRef="#ctx0" brushRef="#br0" timeOffset="23903.7">21082 2392 0,'0'0'0,"42"-169"31,-42 147-31,0 1 0,0 42 32,0 1-17,0-1-15,0 21 0,0 0 0,-21 1 16,21 20-16,-21-20 0,0 20 16,21-21-16,0 22 0,-43 21 15,43-43-15,0-21 0,-42 43 16,42-43-16,-21 21 15,21-21-15,0-42 32,0 0-17,0 0-15,0 0 16,21-1-16,0-20 0,0 21 0,22-64 16,-22 64-16,0-21 15,64-64-15,-64 85 16,0 0-16,0-1 0,0 22 15,1 0-15,-1 22 16,-21-1-16,0 0 0,0 21 16,0 64-1,0-85-15,0 22 0,0-22 16,0 21-16,0-21 0,0 22 16,0-22-16,0 0 0,21 0 15,0-21-15,0 21 0,0-21 16,1 0-16,-1 0 0,21 0 15,-21-21-15,0 0 16,1 21-16,-1-21 0,0 0 0,21-22 16,-21 1-16,-21 21 15,22-22-15,-22 1 0,21 21 0,-21-21 16,0-1-16,0 22 16,0 42-1,-21 22 1,-1-22-16,1 0 0,21 21 0,-21-21 15,21 22-15,-21-22 0,21 0 0,0 21 16,0-20-16,0-1 16,0 0-16,0 0 0,21-21 15,0 0-15,-21 21 16,21-21-16,1 0 0,20 0 16,-21 0-16,0-21 0,0 0 15,1 21-15,41-64 16,-63 43-16,0 0 0,0-21 0</inkml:trace>
  <inkml:trace contextRef="#ctx0" brushRef="#br0" timeOffset="24171.7">20383 2371 0,'0'0'0,"-42"0"0,21 0 15,0 0-15,42 0 16,0 0-16,0 0 16,22 0-16,-1 0 0,0 0 15,1 0-15,-1 0 0,0 0 16,22 0-16,-22 0 0,43-21 16,-64 21-16,0 0 0,21 0 15,-20 0-15,-1 0 16,-42 21-1,-1-21-15,-20 21 16,0 0-16</inkml:trace>
  <inkml:trace contextRef="#ctx0" brushRef="#br0" timeOffset="25151.68">698 5292 0,'-21'0'16,"-63"-64"-1,62 64-15,22-21 16,-21 0-16,21 0 16,-21 21-16,21-85 15,0 64-15,0 0 16,21 0-16,0-1 0,43-20 16,-22 21-16,-21 21 0,64 0 15,-43 0-15,22 42 16,-22-21-16,-21 22 0,22 41 15,-43-41-15,0 84 16,0-85-16,0 0 16,-21-20-16,-1 20 0,22-21 0,-21 21 15,0-20-15,21-44 32,0 1-17,0 0-15,0 0 0,0 0 0,0-22 16,0 22-16,21-21 0,-21 0 15,43-85-15,-22 63 16,0-21-16,0 43 16,0 21-16,0-21 15,-21 20-15,22 22 0,-1-21 0,0 21 16,-21 21 0,21 1-16,-21-1 0,21 0 15,-21 0-15,21 0 0,-21 43 16,0-43-16,22 21 15</inkml:trace>
  <inkml:trace contextRef="#ctx0" brushRef="#br0" timeOffset="27705.69">1355 5271 0,'0'0'0,"21"0"0,0 0 16,0 0-16,0-22 16,0 22-16,1-21 0,-1 0 0,0 0 15,0-21-15,0-1 16,0-20-16,-21 42 0,0-1 15,22-20-15,-22 21 0,0 0 16,0-22-16,-22 43 16,1 0-1,0 0-15,0 0 0,0 22 16,0-1-16,-1 0 0,-41 42 16,42-20-16,0-1 0,21 0 15,-22 1-15,22-1 0,-21 22 16,21-43-16,0 42 15,0-42-15,0 1 0,21-22 16,22 0-16,84 21 16,-85-42-16,0 21 15,1-22-15,-1 1 0,0 0 0,43-21 16,-43-1-16,43-41 16,-43 41-1,-20 1-15,-1 21 0,-21-21 16,21-22-16,-21 43 0,0 0 15,0 0-15,0 42 32,-21 0-32,21 0 0,0 21 15,0-20-15,0 20 0,0-21 16,0 21-16,0-20 0,0 20 16,0-21-16,0 43 15,21-43-15,-21 0 0,21-21 16,-21 21-16,-21-21 47,0 0-47,0 0 0,21-21 15,-22 0-15,1 21 0,0-21 16,21 42 15,0 0-15,21-21-1,-21 21-15,21-21 0,1 0 0,-1 0 16,0 0-16,0 0 0,0 0 16,64 0-1,-64 0-15,0-21 0,22 21 16,-22-21-16,21 0 0,0-22 16,1 22-16,-1-42 15,-21 41-15,0-20 0,1-21 16,-22 20-16,21 22 0,-21-21 15,21 21-15,-21-22 0,0 22 0,0 0 16,0 42 15,0 0-31,0 0 0,-21 22 16,21-22-16,-21 21 0,21 1 0,0-22 16,0 21-16,0-21 0,0 43 15,0-43-15,0 0 16,21 21-16,0-42 15,-21 22-15,21-22 0,0 0 0,0 0 16,22 0-16,-22 0 16,21 0-16,1-43 0,-1 43 15,-21-21-15,0 0 16,22 0-16,-22-22 0,0 1 16,-21 0-16,0 21 0,0-22 15,0 1-15,0 0 0,0-22 16,-21 43-16,0-21 0,21 20 0,-22 22 15,-20-21-15,21 21 0,-43-21 16,43 21-16,-21 0 0,21 21 16,-22 0-16,22 1 0,-42 41 15,42-42-15,-1 64 16,22-43-16,0 1 0,0 62 16,0-83-16,22 20 15,-1-21-15,0 0 0,21-21 16,22 21-16,-43-21 15,64 0-15,-64 0 0,21 0 16,-21-21-16,22 21 0,-22-21 16,21 0-16,-21 0 0,22 0 15,-22-22-15,63-41 16,-41 20 0,-22 43-16,0-21 0,-21 20 0,0-20 15,0 21 1,0 42-1,0 0-15,-21 0 0,21 1 16,0-1-16,-21 21 0,21-21 0,-21 22 16,21-22-16,-22 0 0,22 42 15,0-41-15,0-1 0,0 21 16,22-21 0,-1-21-16,0 0 15,42 0-15,-41 0 16,-1 0-16,0 0 0,85-63 15,-106 42 1,21-1-16,0-20 0,0 21 16,0 0-16,22-85 15,-22 42-15,-21 43 16,0 0-16,0-42 16,0 84-1,0 0 1,0 0-16,0 0 15,0 0-15,-21 1 0,21 20 0,-21 21 16,21-41-16,0-1 0,0 21 16,0-21-16,0 0 0,0 22 15,0-22-15,21-21 0,0 21 16,0-21-16,0 0 0,85 0 16,-64 0-16,-20 0 15,20 0-15,-21-21 0,21 0 16,22 0-16,-43-1 0,0 1 15,22-21-15,-22 21 16,-21-22-16,0-20 16,0-22-1,0 64-15,0 0 0,0 0 32,-21 21-32,42 0 31,0 0-31,0 0 15,0 0-15,0 0 32,-21 21-32,22-21 0,-22 21 15,0 0-15,0 22 16,0-22-16,0 0 0,0 21 16,0-21-1,0 1-15,0-1 0,0 0 0,0 0 16,0 0-16,0 0 0,0 1 15,0-1-15,0 0 16,21-21-16,0 21 0,0-21 16,0 0-16,0 0 0,1 0 15,20 0-15,-21 0 0,0 0 0,22-21 16,-22 0-16,42 0 16,-42-1-16,1 1 0,-1-21 15,0 21-15,0-64 16,-21 64-16,0 0 0,0 0 15,0-1-15,-21 22 32,21 22-32,-21-1 0,21 0 0,0 21 15,0-21-15,0 43 16,0-43-16,0 0 0,0 22 16,0-22-1,0 0-15,21-21 16,-21 21-16,0-42 62,-21 21-62,0 0 16,-1 0 0,1 0-1,21 21 1,21-21-1,1 21-15,-1-21 16,0 0-16,21 0 0,-21 0 16,1 0-16,20 0 0,21 0 15,-41 0-15,20-21 0,-21 21 16,0-21-16,22 0 16,-1 0-16,-21-1 0,0 1 15,0 0-15,1-21 0,-1 21 16,0-43-16,-21 43 15,21-21-15,-21-22 0,-21 64 32,0 21-32,21 22 15,-21-22-15,21 21 0,-22-21 16,22 64 0,0-43-16,0-21 0,0 1 15,0-1-15,0 0 0,43-21 16,-22 0-16,0 0 0,0 0 15,22 0 1,-43-21-16,21 21 0,0-43 16,-21 22-16,0 0 15</inkml:trace>
  <inkml:trace contextRef="#ctx0" brushRef="#br0" timeOffset="29743.05">7027 4995 0,'21'0'16,"1"0"-16,-1 0 0,0-21 15,21 0-15,-21 0 0,1 0 16,-1 21-16,0-21 0,0-1 15,21-20-15,-42 21 0,22 0 16,-1-43-16,-21 43 16,0 0-16,0 0 0,0 0 0,0-1 15,-21-62 1,-1 63-16,1-1 0,0 1 16,-21 21-16,-64 0 15,64 0-15,20 0 0,-20 21 16,0 1-16,-1-1 0,-41 85 15,63-64-15,-1 21 0,1-20 16,0-1-16,21 106 16,0-105-16,0-1 0,0-21 15,21 0-15,0 22 0,43-1 16,-43-42-16,21 0 16,-20 0-16,-1 0 0,0 0 15,42-21-15,-41 0 0,-1-1 16,0 1-16,0-21 0,21 21 15,-20-22-15,-1 1 0,-21 0 16,21-1-16,0-41 0,0 41 16,-21 1-16,0 0 0,0 21 15,0-22-15,21 22 0,-21 0 16,0 0-16,22 21 0,-22 21 16,0 0-1,0 0-15,0 22 0,0 20 16,0-21-16,0 43 15,0-21-15,0-22 0,21 85 16,-21-85-16,21-21 16,0 22-16,-21-22 0,21 0 0,22-21 15,-22 0-15,0 0 0,21 0 16,-21 0-16,22 0 0,63-63 16,-1-22-1,-62 43 1,-22 20-16,21-20 0,-21 0 0,22-106 15,-22 105 1,-21 22-16,0 0 0,21 0 16,-21 42-1,0 0 1,-21 0-16,0 22 0,21-22 16,-21 21-16,21 0 0,0 22 15,0-22-15,0 43 16,0-64-16,0 0 0,0 0 15,21 1-15,42-22 16,-42 0-16,22 0 0,20 0 16,-42-22-16,22 1 0,-22 0 15,21 0-15,-21 0 0,43-43 16,-43 22-16,-21 21 0,21-22 16,-21 1-16,21 21 0,-21-43 15,0 43-15,0 0 0,0 0 16,-21 0-16,0 21 0,21-21 15,-21 21-15,42 0 32,0 0-17,0 0-15,22 0 0,20 0 16,-20 0-16,20 0 0,-21 0 16,22 0-16,-22-22 0,64 22 15,-42 0-15,-22-21 0,21 21 16,-20 0-16,-22 0 0,-42 0 31,0 0-31,-22 21 16,22-21-16,-21 22 0,21-1 0,-64 21 15,43 0-15,20-20 16,-20 20-16,21 0 0,-43 64 16,64-64-16,-21-20 15,21 41-15,0-42 0,0 22 16,0-22-16,21-21 15,22 0-15,-22 0 16,0 0-16,0 0 0,22 0 0,-1-21 16,21-1-16,-20 1 0,-22 0 15,85-85 1,-85 85-16,21-64 0,-21 43 16,1 0-16,20-43 15,-42 43-15,0 21 16,0-1-16,0 1 0,0 0 15,0 42 1,0 0 0,-21 1-16,0-1 0,21 21 0,0-21 15,-22 22-15,22-1 0,-21 21 16,21-20-16,0-1 0,0 22 16,0-43-16,0 0 0,21 0 15,1 0-15,-1-21 0,0 21 16,42-21-16,-20 0 0,-22 0 15,0 0-15,21 0 0,1-21 16,20-21-16,-42 21 16,22 0-16,20-64 15,-20 64-15,41-127 16,-63 105-16,1 1 0,-22-22 16,21 22-16,-21 0 0,0-64 15,0 64-15,0-1 0,0 1 16,0 21-16,0-22 15,0 65 1,-21 20-16,-1-21 0,1 21 16,21 1-16,-21-1 0,0 0 15,21 1-15,-21-1 0,0 0 0,-1 64 16,22-63-16,0-1 16,0 0-16,0 1 0,43 62 15,-22-105 1,0 22-16,0-22 0,106 0 15,-21-64 1,-64 43-16,43-43 31,-64 22-31,0 21 0,22-21 16,-22 20-16,0-20 16,-21 21-16,0 42 15,0 0-15,-21 0 16,21 1-16,0 20 0,0-21 15,-21 0-15,21 0 0,0 22 16,0-22-16,0 0 16,0 0-16,21-21 15,0 0-15,0 0 16,-21-21 0,21 0-16,-21 0 0</inkml:trace>
  <inkml:trace contextRef="#ctx0" brushRef="#br0" timeOffset="29911.3">10414 4551 0,'0'0'0,"0"-21"16,0 0-16,0-1 0,0 1 15,-21 21 1,21 21 0,0 1-16,0-1 15,0 0-15,21 0 16,-21 0-1,21-21-15,0 21 0</inkml:trace>
  <inkml:trace contextRef="#ctx0" brushRef="#br0" timeOffset="30454.28">11070 4741 0,'0'0'16,"0"-21"-16,0 0 0,21 21 15,-21-21-15,0 0 0,0 0 16,0-22-16,0 22 16,0 0-16,0 0 0,0 0 15,-42-1-15,21 22 16,0 0-16,-22 0 0,22 22 16,-42 20-1,41-21-15,1 0 0,-42 43 16,42-22-16,-43 85 15,64-85-15,0-20 0,0 20 16,0-21-16,0 21 0,0 1 16,0-22-16,21-21 15,0 0-15,1 0 0,-1 0 0,63-21 16,-62 21 0,20-21-16,-21-1 0,21 1 0,1-42 15,-1 20-15,-21 22 0,0-21 16,1 21-16,-1-22 15,0 22-15,-21-21 0,0 21 0,0 42 47,0 0-47,0 0 0,-21 22 16,21-22-16,0 21 0,0-21 16,0 0-16,0 22 0,0-22 15,0 0-15,0 0 0,21 0 16,0-21-16,21 0 15,-20 0-15,41 0 16,-42 0-16,0-21 0,1 0 16,-1 0-16,42-64 15</inkml:trace>
  <inkml:trace contextRef="#ctx0" brushRef="#br0" timeOffset="31509.24">11642 4551 0,'0'0'0,"21"-21"0,0-22 15,-21 1-15,0 21 0,21-43 16,-21 86 15,0-1-31,0 21 16,0-21-16,0 22 0,-21-22 0,21 21 15,-21-21-15,21 22 16,0-1-16,-21-21 0,-1 43 16,22-43-16,-21 21 0,21-21 0,-21 0 15,21 1-15,0-44 47,0 1-47,21 0 16,-21 0-16,21 0 0,1 0 15,-1-1-15,0 1 0,0 0 0,21 0 16,-20 0-16,41 0 16,22-1-1,-64 22 1,0 22-16,-21-1 0,0 0 0,0 42 15,0-41-15,0-1 16,0 21-16,0-21 16,0 0-16,0 1 0,-21-1 15,0 0-15,0-21 0,-1 21 16,1-21-16,0 0 16,0 0-16,0 0 15,0 0-15,-1 0 0,-20-42 16,42 21-16,-21 21 15,21-22-15,0 44 32,0-1-17,0 0-15,0 0 16,21 0 0,0-21-16,0 0 0,1 0 15,-1 0-15,21 0 0,-21 0 0,43 0 16,-43 0-16,21 0 15,-21-21-15,22 0 0,-22 0 0,21 0 16,22-22-16,-22 1 16,-21 0-16,0 20 0,22-20 0,-22 0 15,21-43 1,-42 43-16,21-1 0,1-41 0,-22 41 16,21 22-16,-21 0 0,0 0 15,0 0-15,0 0 0,-21 42 16,-22 21-1,43-21-15,0 0 16,-21 1-16,0 20 0,21-21 0,-21 21 16,21-20-16,0 20 0,0-21 15,0 21-15,0-20 0,0 20 0,0 43 16,0-1 0,0-63-16,21-21 15,0 22-15,0-22 0,0 0 0,43 0 16,-43 0-1,43 0-15,-43 0 0,106-64 16,-106 43 0,0 0-16,0 0 15,0-64 1,1 64-16,-22 0 0,0-1 16,0 44-1,-22-22-15,1 21 0,0 0 16,21 0-16,0 43 15,-21-43-15,21 0 0,0 21 16,0-21-16,0 1 0,0 20 16,21-42-16,0 21 15,0-21-15,1 0 0,-1 0 16,0 0-16,0 0 0,21-42 16,-20 21-16,-1-1 15,42-20-15,-42 21 0</inkml:trace>
  <inkml:trace contextRef="#ctx0" brushRef="#br0" timeOffset="31967.27">14139 4572 0,'0'0'0,"21"0"0,1-21 0,-1 0 16,-21 0-16,21-1 16,-21 1-1,0 42 17,0 1-32,0-1 0,0 0 15,0 0-15,0 0 0,-21 0 16,21 1-16,0-1 0,-21 21 15,21-21-15,0 0 16,0-42 15,0 0-31</inkml:trace>
  <inkml:trace contextRef="#ctx0" brushRef="#br0" timeOffset="32127.25">14224 4318 0,'0'0'0,"-21"-21"0,21 0 0,0 0 16,-21 21-16,-1-22 0,22 44 47,22-1-47,-1-21 16,0 21-16,0 0 0,0-21 15,0 0-15,1 21 0</inkml:trace>
  <inkml:trace contextRef="#ctx0" brushRef="#br0" timeOffset="32555.05">14690 4382 0,'0'0'0,"0"21"0,0 0 16,0 0 0,0 0-16,0 0 0,0 1 15,0-1-15,0 0 0,0 0 16,0 21-16,0-20 15,0-1-15,0 21 0,0-21 16,0 0-16,0 1 0,0-1 16,0 0-16,0 0 15,0-42 1,0 0 0,0 0-16,0-1 15,0 1-15,0 0 0,21 0 0,-21-21 16,21 20-16,0-20 0,0 21 15,22-21-15,41-43 16,-41 64-16,-1 0 0,0 21 0,1 0 16,-1 0-16,43 0 15,-43 21-15,0 0 0,-21 0 0,1 0 16,-1 22-16,0-22 0,-21 42 16,0-42-16,0 22 0,-21-1 15,0-21-15,-1 22 16,1-22-16,21 0 15,-21 0-15,21-42 16</inkml:trace>
  <inkml:trace contextRef="#ctx0" brushRef="#br0" timeOffset="35067.31">17441 4382 0,'21'0'0,"1"0"0,-1 0 16,0 0 0,0 0-16,21 0 0,-20-22 0,-1 1 15,0 0-15,0 0 0,21 0 16,-20 0-16,41-64 16,-42 43-16,-21-22 15,0 43-15,0 0 0,-21 0 16,0 21-16,-43 0 15,43 0-15,-21 21 0,-43 21 16,64-21-16,-42 43 16,41-43-16,22 21 0,0 22 15,0-22-15,0-21 0,64 43 16,-43-43-16,85 85 16,-64-85-16,43 64 15,-64-43 1,0 0-16,-21 1 0,0-22 15,-42 21-15,0-21 0,-1 0 16,-41 1-16,20-22 16,22 0-16,-85 0 0,84 0 15,-20 0-15,-22-43 16,1-20 0,41 42-16,43-1 0,-21-20 15,21 21-15,0-21 0,0-64 16,0 21-1,21 64-15,-21 0 0,43 21 16,-22 0 0,0 0-16,-21 21 0,0 0 15,0 0-15,21 0 0,-21 1 0,21 41 16,-21-42-16,0 22 0,21-22 16,1 21-16,-22-21 0,63 64 15,-42-64-15,22 0 16,-22 0-16,21 1 0,0-1 15,43-21-15,-43 0 16,1 0-16,-1 0 0,0 0 0,1 0 16,-1 0-16,0-21 0,1 21 15,-1-22-15,22-20 0,-22 21 16,-21-21-16,21-1 16,-42 1-16,0 21 0,22-43 15,-22 43-15,0-21 0,0 21 16,0-1-16,0 1 0,-22 21 15,1 0 1,21 21-16,-42 22 16,21-22-16,21 0 0,-21 0 15,-1 22-15,22-22 0,0 63 16,0-62-16,0 41 16,0-42-16,43 43 15,-22-43-15,0-21 16,43 0-16,-43 0 15,85 0-15,-64 0 16,-21-21-16,21 0 0,1-1 0,63-41 31,-64 42-31,-21 0 0,21-43 0,-20 43 16,-22-43 0,0 43-16,0 0 0,0 0 15,-22 0-15,1 21 0,0 0 16,0 0-16,-21 0 15,42 21 1,21-21 0,0 0-1,21 0-15,-21 0 0,1 0 16,-1 0-16,0 0 0,21 0 0,1 0 16,-22-21-16,21 0 15,-42 42 16,0 0-15,0 0-16,0 0 0,0 0 16,0 1-16,0-1 15,0 0-15,0 0 0,0 0 16,0 0-16,0 1 0,-21 20 16,21-21-16,0 0 0,0 22 15,21-22 1,0-21-16,0 0 0,1 0 0,-1 0 15,0 0-15,21-21 16,-42-1-16,21 1 0,22-21 16,-22 21-16,0 0 0,0-43 15,0 43-15,43-64 16,-43 64-16,21-42 16,-42 41-1,0 44 1,0-1-1,0 0-15,0 0 16,-21 0-16,0 22 0,0-22 16,21 21-16,0-21 0,0 0 15,0 1-15,0 41 16,0-42-16,21 22 0,0-43 16,0 0-16,1 0 15,-1 0-15,21 0 0,-21 0 16,0 0-16,1 0 0,20 0 15,-21-22-15,0 1 0,0 0 0,22-21 16,-22 21-16,0-1 0,0 1 16,0-21-16,1 21 0,-22-22 15,21 22-15,-21 0 0,21 0 16,-21 0 0,0 42-1,-21 0 1,0 0-16,-1 0 0,22 1 15,-21-1-15,0 0 0,21 0 16,0 21-16,0-20 16,0-1-16,0 21 0,0-21 15,21 0-15,0-21 16,1 22-16,20-22 0,21 0 16,-41 0-16,20 0 15,0 0-15,-21 0 0,22 0 0,20-43 16,-42 43-16,1-21 0,20 0 15,-21 0-15,0 0 0,0-22 16,-21 1-16,22 21 0,-22-22 16,0 22-16,0 0 0,0-21 15,-22 42 1,1 0 0,0 21-16,0 0 0,0 0 15,21 0-15,0 1 0,-21-1 0,21 0 16,-22 0-16,22 21 0,0-20 15,0-1-15,0 0 0,0 0 0,0 0 16,0 0-16,22 1 16,41-1-16,-42-21 15,0 0-15,22 0 0,-22 0 16,0 0-16,21-21 16,-20 21-16,-1-22 0,0 1 15,21 0-15,-42 0 0,21 0 0,22-22 16,-43 1-16,0 21 0,0 0 15,0 0-15,0-1 0,0 1 16,0 0-16,0-21 16,-21 42-1,-1 0 1,22 21-16,22 0 31,-1-21-31,0 0 0,0 0 16,0 0-16,0 0 15,22 0-15,-22-21 0,0 21 16,21-21-16,-20 21 16,-22-21-16,21 21 15,-21 21 17,0 0-32,0 0 15,-21 0-15,21 0 0,-22 1 16,22-1-16,-21 21 0,21 0 15,0 1-15,0-22 0,0 0 16,0 21-16,0-20 0,0 20 16,21-21-16,1 0 15,-1-21-15,0 0 0,0 0 16,0 0-16,0 0 0,64 0 16,-64-21-1,22 0-15,-22 0 0,0 0 16,0-22-16,-21 22 15,21 0-15,-21 0 0,0 0 16,-21 21 0,0 0-16</inkml:trace>
  <inkml:trace contextRef="#ctx0" brushRef="#br0" timeOffset="43327.55">698 7599 0,'-21'0'93,"0"0"-93,0 0 0,0 0 16,0 0-16,-22 0 0,22 0 0,-21 0 16,-1 0-16,22 0 15,-21 0-15,-64 0 16,85 0-16,0 0 0,0 0 15,-1 0-15,1 0 16,0 0 0,42 0-1,0 0 1,22 0-16,-1 0 0,22 0 16,-1 0-16,22-21 0,-1 21 0,1-21 15,21 21-15,-21-22 0,232-20 16,-190 21-16,-21 21 15,-21-21-15,20 21 16,-20 0-16,42-21 0,-63-1 16,-22 22-16,0 0 0,-21 0 15,1 0-15,-1 0 0,-21-21 16,-21 0 0,-22 21-16,22 0 15,-21-21-15,21 21 0,-22-21 16,1 0-16,0 21 0,-1-22 15,1 1-15,-22 0 0,-20 0 16,20 0-16,22 21 0,0-21 16,-1-1-16,22 22 0,-42 0 15,41-21-15,1 21 16,0 0 0,42 0-1,0 0 1,22 0-16,-1 21 0,0 1 15,22-22-15,-22 21 0,22-21 16,42 0-16,-43 21 0,1 0 16,-1-21-16,-21 0 0,1 21 15,63-21 1,-64 21 0,-21-21-16,-21 22 15,-21-22 1,0 21-16,0-21 0,-43 42 15,22-21-15,21 0 0,-22 1 16,1-1-16,0 0 0,-85 64 16,105-64-16,-62 21 15,63-21-15,-22 0 0,1 22 16,21-22-16,-22 0 16,22-21-16,21 21 0,-21-21 15,21 21 1,0 1-16,-21-22 0,42-22 62,0 1-62</inkml:trace>
  <inkml:trace contextRef="#ctx0" brushRef="#br0" timeOffset="45026.71">3111 7176 0,'0'0'0,"0"-22"15,0 1-15,0 0 0,0 0 16,0 0 0,0 0-16,-21 42 31,0 0-16,0 0-15,21 21 0,-21-20 16,21 41-16,-21-21 0,-22 43 16,43-21-16,-21-22 0,0 0 15,0 1-15,0-1 0,-1 0 0,-20 22 16,21-22-16,0-21 0,0 0 16,-1 1-16,22-1 0,-21 0 15,21-42 1,0 0-1,21-1-15,1 1 0,-1-21 0,0 0 16,0-1-16,0 1 0,22 0 16,20-85-16,-42 63 15,0 1-15,22-1 0,-22 22 16,0-1-16,21-41 0,-42 63 16,0-1-16,22 1 0,-1 21 15,-21 21 1,0 64-16,0-43 15,0 1-15,0 63 16,0-43-16,0 43 16,0-43-16,0-20 0,0 20 15,0-20-15,0-22 0,0 21 16,0-21-16,0 0 16,0-42 15,-21 21-31,-1-21 0,1 0 15</inkml:trace>
  <inkml:trace contextRef="#ctx0" brushRef="#br0" timeOffset="47327.22">2625 7599 0,'0'0'0,"21"0"31,0 0-31,21 0 0,-21 0 0,22-21 16,-1 21-16,22-21 15,-22-1-15,21 1 0,-20 0 0,20 0 16,1 0-16,20-22 0,-20 22 16,-1-21-16,1 21 0,105-85 15,-126 64-15,-1 20 16,-21-20-16,0 21 0,0-64 16,-21 64-16,0 0 0,0 0 15,0 0-15,-21 21 16,0 0-16,0 0 15,0 0-15,21 21 0,-43 85 16,43-64 0,-21 0-16,0 22 0,21-22 15,-63 170 1,41-85-16,22-85 16,-21 43-1,21-64 1,21-21-16,1 0 15,-1 0-15,21 0 0,22-42 16,-43 20-16,42-20 16,-20 0-16,-1 21 0,21-64 15,-41 64-15,-1-22 0,0 22 16,0-21-16,0 21 0,0 0 0,-21-1 16,22 22-1,-22 22 1,0 20-16,0-21 15,0 0-15,0 22 0,0-22 0,-22 21 16,22-21-16,0 22 0,0-22 16,0 42-16,0-42 0,0 1 15,0-1-15,0 0 0,0 0 16,22-21 0,-1 0-16,0 0 0,0-21 0,0 21 15,0-21-15,1 0 16,-1-1-16,21 1 0,-21-21 0,0 21 15,22-22-15,-22 22 0,0-21 16,0 0-16,22-64 16,-22 85-16,-21 42 31,0 21-15,0-21-16,0 0 0,-21 22 15,21-22-15,0 0 0,0 21 0,0-20 16,0-1-16,0 0 0,0 0 0,0 0 15,0 0-15,42-21 16,0 0-16,-21 0 16,1 0-16,20 0 0,-21 0 15,21-21-15,22 0 0,-43 0 16,21 0-16,22-43 16,-64 43-16,0-21 0,0 21 15,0-1-15,0-41 16,0 42-16,-21 0 0,0-1 15,21 1-15,-22 0 0,22 0 16,22 21 0,-1 0-1,21-21-15,-21 21 0,22 0 0,-1-21 16,0 21-16,22 0 0,-22-22 16,22 1-16,-22 21 0,127-21 15,-105 21-15,-22 0 16,-21 0-16,22 0 0,-22 0 15,-42 21 1,-1-21 0,-20 21-16,21 1 0,-21-1 0,-1 0 15,22 21-15,-21-21 0,21 1 0,-22 20 16,-20 43-16,42-64 16,-1 21-16,-20 22 0,42-22 15,0-21-15,0 0 16,0 0-16,0 1 0,0-1 15,21-21-15,0 0 16,1 0-16,-1 0 0,0 0 16,0-21-16,85-43 15,-85 43-15,0-21 0,0 20 16,1-20-16,41-64 16,-42 64-16,-21 21 0,0-22 15,0 22-15,21-21 0,-21 21 16,0 0-16,0 42 31,-21 0-31,21 0 16,0 0-16,-21 22 0,0-22 0,0 21 15,21 0-15,-21-20 0,21 20 0,0 0 16,-22-21-16,22 22 0,0-22 16,0 0-16,0 21 15,0-20-15,22-22 0,20 21 16,-21-21-16,21 0 0,1 0 15,-1 0-15,0 0 0,85-64 16,-63 43-16,-22 0 0,-21 0 16,22 0-16,-1-22 0,-21 22 15,0-21-15,1-1 0,-1 1 0,21-43 16,-21 43-16,-21 21 0,0 0 16,0 0-16,0-1 0,21 1 15,-21 42 1,0 1-1,-21 20-15,21-21 0,0 0 0,0 22 16,-21 20-16,0-21 16,21 22-16,0-43 0,0 0 15,0 0-15,0 22 0,21-43 16,0 21-16,0-21 16,1 0-16,41 0 15,-42-21-15,0 21 0,43-43 16,-22 22-16,1-21 15,-22 21-15,0-22 0,21-20 16,-21 21-16,1 20 0,-1-62 16,-21 63-16,21-1 0,-21 1 15,21 0-15,-21 0 0,0 0 16,0 42 15,0 0-31,0 0 0,0 22 0,0-22 16,0 21-16,0 0 0,0 1 15,-21 20-15,0-20 0,21 20 16,-43 43-16,43-43 0,0 22 0,0-21 16,0 105-16,0-63 15,0-22-15,0 1 0,22 21 16,-22-21-16,0 105 0,0-105 16,0 21-16,0-22 0,0-20 0,0 20 15,0-20-15,0 63 16,-22-85-16,1 1 0,-42 20 15,42-21-15,-22-20 0,-20-1 16,20-21-16,22 0 0,-42-21 16,42-1-16,-1 1 0,1 0 15,21-21-15,-21-1 0,21-126 16,0 106-16,21-22 16,22-84-16,62-85 15,-83 148-15,41 0 16,-21 0-16,1 0 0,20-21 0,128-190 15,-128 232 1,1-21-16,-1 22 0,43-65 16,-42 44-16,-43 62 0,0 22 15,-21-21-15,-21 42 16,0 0 0,-1 0-16,-41 0 0,42 21 0,0-21 15,-22 42 1,43-21-16,0 1 0,0-1 15,0 0-15,21 0 16,1 0-16,-1-21 0,0 21 0,0 1 16,0-1-16,0-21 0,1 42 15,-1-21-15,0 22 16,-21-22-16,0 0 16,-21 0-16,-22-21 15,22 21-15,0-21 16,0 0-16,0 0 0,0 0 15,21-21 32,0 0-47</inkml:trace>
  <inkml:trace contextRef="#ctx0" brushRef="#br0" timeOffset="47875.29">8636 7176 0,'0'0'0,"0"-22"16,0 44 31,0-1-47,0 0 15,-21 21-15,21-21 0,0 22 0,0-22 16,0 0-16,-21 21 0,21-20 15,-22 20-15,1-21 0,21 0 16,0 0-16,0 1 0,-21-22 16,21 21-16,-21-21 31,21-21-31,0-1 16,0 1-16,0-21 15,0 21-15</inkml:trace>
  <inkml:trace contextRef="#ctx0" brushRef="#br0" timeOffset="48140.52">8615 6943 0,'0'-21'16,"0"-1"31,0 1-32,-21 21 32,21 21-31,0 1 0,0-1-16,0 0 15,21-21-15,0 0 0,0 21 16,0-21-16</inkml:trace>
  <inkml:trace contextRef="#ctx0" brushRef="#br0" timeOffset="48590.96">9207 7027 0,'-21'22'16,"0"-1"-1,0 0-15,0 0 0,21 0 16,-21 0-16,21 1 0,0-1 0,0 0 15,0 0-15,0 21 0,0-20 16,0-1-16,0 21 0,0-21 0,0 0 16,0 22-16,0-22 15,0 0-15,0 0 16,0-42 0,0 0-1,0 0-15,0 0 0,0-22 16,0 22-16,0-21 0,0 21 15,21-22-15,-21 1 0,42 0 0,-21-1 16,0 1-16,22 0 0,41-1 16,-41 1-16,-22 21 0,64 21 15,-43 0-15,0 0 0,-21 0 16,22 21-16,-22 0 0,21 85 16,-42-64-16,0 1 0,0 41 15,0-63-15,-42 64 16,21-64-16,21 22 15,-43-1-15,22-21 0,0 21 16,42-63 15,0 0-31,22 21 0,-22-21 16</inkml:trace>
  <inkml:trace contextRef="#ctx0" brushRef="#br0" timeOffset="48858.73">11197 6710 0,'0'0'15,"21"-42"-15,-21 20 0,21 1 0,-21 0 16,0 42 0,0 0-16,0 1 0,-21 20 15,0 0-15,21 1 0,-21-1 0,-21 43 16,20-22-16,1-21 0,-21 43 15,21-43 1,0 1-16,-1-1 0,1 0 0,21-20 16,-21 41-16,0-42 15,0-21 1</inkml:trace>
  <inkml:trace contextRef="#ctx0" brushRef="#br0" timeOffset="49459.28">10583 7112 0,'43'0'31,"-22"0"-31,21 0 0,-21 0 16,22 0-16,20-21 0,-21 21 16,22 0-16,-1-21 0,1 21 15,-1-21-15,-20 21 0,20-22 0,1 1 16,42-21-16,-64 21 0,-21-22 15,21 22-15,-20-21 0,-1 0 16,0-43-16,0 43 0,-21-1 16,0 22-16,0-21 0,0 21 15,-21-22-15,0 43 0,0 0 16,-1 21-16,22 1 0,-21-1 0,0 21 16,0 43-16,21-43 15,0 22-15,-21 20 16,0-41-16,21-1 0,-22 64 0,22-64 15,-21 22 1,0-22-16,0-21 0,0 21 16,21-20-16,-43-1 15,22-21-15,21-21 16,0-1 0,0-20-16,21 21 0,1 0 0,-1-22 15,0 22-15,0-21 0,43-22 16,-43 22-16,21 21 0,22-43 15,-22 43-15,43-21 16,-43 42 0,-21 0-16,0 0 0,0 21 0,1 0 15,-1 64-15,-21-43 16,0-21-16,0 22 0,0-1 16,0-21-16,-43 43 0,43-22 15,-21-21-15,21 0 0,-21 1 16,0-1-16,21 0 0,0-42 31,21 0-15,0 21-16,0-43 0,1 22 15,-1 0-15,0 0 0</inkml:trace>
  <inkml:trace contextRef="#ctx0" brushRef="#br0" timeOffset="49786.2">12023 7070 0,'63'0'32,"-42"0"-32,0 0 15,1-21-15,-1 21 0,21-22 0,-21 22 16,0-21-16,1 21 0,-1-21 0,0 0 16,0 21-16,0-21 0,-21 0 15,0-1-15,0 1 16,0 0-16,-21 21 15,0 0-15,0 0 0,0 0 0,-1 0 16,1 21-16,0 0 0,0 1 16,0-1-16,0 0 0,21 42 15,0-41-15,0-1 0,0 21 16,0-21-16,0 0 0,21 1 16,0-1-16,0-21 0,0 0 15,0 0-15,1 0 0,20 0 0,-21 0 16,0-21-16,0 21 0,22-43 15</inkml:trace>
  <inkml:trace contextRef="#ctx0" brushRef="#br0" timeOffset="51036.51">13779 7091 0,'0'0'0,"22"0"16,-1 0-1,21-21-15,-21 0 0,22-1 0,-1 1 16,0 0-16,1-21 0,20 21 16,-21-22-16,1 1 0,-1 0 15,0-1-15,22-63 16,-43 43-16,0-1 0,-21 22 0,0 0 15,0-1-15,0 1 0,0 0 16,0 21-16,0-1 0,-21 22 16,0 0-16,0 0 0,-43 22 15,43-1-15,0 21 0,0 0 16,-22 1-16,22 20 0,0 1 16,0-1-16,0 22 0,-22-22 0,1 107 15,0-86-15,21 22 0,-43 85 16,43-85-16,0-22 15,-22 128-15,43-106 0,-21 0 16,21-1-16,-21 22 0,0-42 16,21 21-16,-21 106 0,21-107 15,-21 1-15,-1-21 0,22 0 16,-21-1-16,-21 86 0,21-107 16,0 1-16,21 20 0,-22-41 15,22-22-15,0 0 0,22-21 16,-1-21-16,0 0 15,21-1-15,1-20 0,126-127 16,-106 84-16,1 22 0,84-107 16,-84 86-16,-1-1 0,-21-21 15,1 21-15,-1-20 0,-21-86 16,-21 106-16,-63-169 16,20 170-16,-20 20 0,21 1 15,-22-1-15,1 22 0,-128-64 16,149 85-16,-1 0 15,-41 0-15,63 21 0,-22 0 16,43-22 0,21 22-16,1-21 15,62 0-15,-41 0 16,62-21-16,-41 20 16,-1 1-16,149-85 15,-148 64-15,-1 21 0,1-21 16,-22 20-16,64-83 15,-106 83-15,21-20 0,0 0 16,-21 21-16,0-22 16,0 22-16,-21 21 15,0 0 1,21 21-16,-21 0 0,21 1 16,-22 20-16,22-21 0,0 0 0,-21 43 15,21-22-15,-21-21 0,21 0 16,0 22-16,0-22 0,21 21 15,-21-21-15,21 1 0,1-22 16,20 0-16,0 0 16,-21 0-16,1 0 0,20-22 15,-21 22-15,43-42 0,-22 21 16,-21 0-16,0 0 0,0-22 16,1 22-16,-22-42 0,0 20 15,0 22-15,0-64 16,-22 64-16,1-21 0,0 21 0,0 0 15,0 21-15,0-22 0,-22 22 16,22 0-16,-21 43 16,21-22-16,-1 42 15,1-41-15,21-1 0,0 21 16,0 0-16,0-20 0,0-1 16,64 21-1,-43-42-15,0 0 0,85 0 16,-64 0-16,-21 0 15</inkml:trace>
  <inkml:trace contextRef="#ctx0" brushRef="#br0" timeOffset="51400.57">15155 6943 0,'0'0'16,"0"-21"-16,-21 21 16,21-22-16,-21 1 0,0 21 0,21-21 0,0 0 15,0 0 1,0 0-16,0-1 0,21 22 15,0-21-15,21 21 0,1 0 16,-1 0-16,-21 0 0,43 0 16,-22 21-16,-21-21 0,0 43 15,1-22-15,20 42 16,-42-20-16,0-22 0,0 21 16,0-21-16,-64 43 15,64-43-15,-21-21 0,0 21 16,0-21-16,21-21 15,0 0 1,0 0-16,0 0 16,0-1-16,0 1 0,0 0 15,21 0-15,0 0 0,0 0 16,-21-1-16,43 1 0,-22 0 16,0 21-16,0-21 0,0 21 15,22 0-15,20-21 16,-42 21-16,22-21 0,20 21 0</inkml:trace>
  <inkml:trace contextRef="#ctx0" brushRef="#br0" timeOffset="52051.27">16065 6816 0,'0'0'0,"-42"42"16,21-42 0,21 21-16,-21 0 0,21 1 15,-21-1-15,-1 0 0,22 0 16,0 0-16,0 0 15,0 1-15,0-1 0,-21 0 16,21 0-16,0 0 0,-21-21 31,0 0-15,21-21-16,-21 0 16,21 0-16,0 0 15,0-1-15,0-20 16,0 21-16,0-21 0,42-1 15,-21 1-15,22 0 16,-22 20-16,21 1 0,0 0 16,-20 21-16,62 0 15,-63 0-15,1 21 0,-1 0 16,0 1-16,-21-1 0,42 42 16,-42-42-16,0 1 0,0 20 15,0-21-15,0 0 16,0 0-16,0 1 15,-21-22-15,0 0 16,0 0-16,21-22 31,0 1-15,0 0-16,0 0 0,21 0 0,0 0 16,0-1-16,0 1 0,1-21 15,-1 21-15,21-22 0,-21 22 16,22 0-16,-22 0 0,63 0 15,-62 21-15,20 0 0,0 0 16,1 0-16,-43 21 0,42 42 16,-42-41-16,0-1 0,0 42 15,0-42-15,0 1 0,0-1 16,0 0-16,0 0 0,0 0 16,0 0-16,0 1 15,-21-22 16,21-22-31,0 1 16,0 0-16</inkml:trace>
  <inkml:trace contextRef="#ctx0" brushRef="#br0" timeOffset="53227.28">18161 6879 0,'0'0'0,"-21"0"0,0 21 0,21-42 47,21 0-32,0 21-15,0-21 0,0 0 0,0 0 16,43-43-16,-43 43 16,0-21-16,43-43 15,-43 43-15,0-1 0,-21 1 0,21 21 16,0-85-1,-21 127 17,-21 0-32,0 0 0,0 22 0,0-1 15,0 0-15,-1 1 0,1-1 16,21-21-16,-21 22 0,0 41 16,21-63-16,0 1 0,0 20 15,21 0-15,0-21 0,0-21 16,1 22-16,20-22 0,-21 0 15,64 0-15,-43 0 0,0 0 16,-20-22-16,20 22 0,-21-21 0,21 0 16,-20 0-16,-1 0 0,-21 0 15,0-43-15,0 22 0,0 21 16,0-22-16,0 1 0,-21 0 16,-1-1-16,-41-20 0,42 42 15,-22-1-15,1 22 0,21 0 16,-21 0-1,20 0-15,22 22 0,0-1 16,22 0 0,-1-21-16,0 0 0,42 0 15,-20 0-15,20 0 0,22 0 16,-22 0-16,22-42 16,-21 20-16,-22 1 0,64-21 15,-85 21-15,0 21 0,0-21 16,-21-1-16,21 1 15,-21 0-15,0 42 47,0 0-47,0 1 0,-21-1 0,21 42 16,0-20-16,0 20 0,0 1 16,-21-1-16,21 64 0,-21-42 15,21-1-15,-21 170 16,0-148-16,21-21 0,-22 0 0,22-1 15,-21 22-15,21-21 0,0-1 16,0 1-16,-21 0 0,0 63 16,0-85-16,0 1 0,-1 42 15,1-43-15,0-20 0,21-1 16,-21 0-16,0-21 0,-22 22 16,22-22-16,21 0 0,-21-21 15,0 0-15,21-21 16,0 0-16,0-22 0,0 22 15,0-21-15,0 0 0,0-22 16,0 1-16,0-1 0,0-21 0,0 1 16,0-1-16,21-21 0,0 22 15,0-22-15,22-85 0,-1 85 16,64-126-16,-64 168 16,-21 1-16,22 20 0,-1-20 0,0 20 15,43-41 1,-43 41-16,-20 22 0,20 0 0,0 0 15,-21 0-15,22 0 0,-22 21 16,0 0-16,0-22 0,0 22 16,-42 0-1,0 22-15,0-22 16,-21 21-16,-22 0 0</inkml:trace>
  <inkml:trace contextRef="#ctx0" brushRef="#br0" timeOffset="54006.82">1079 8996 0,'0'0'0,"0"-42"0,-21 20 16,21 1-16,0 0 0,-21-42 15,0 63 1,21 21 0,0 21-16,0 0 15,0 22-15,0-22 0,0 22 0,0-1 16,0 64-1,-21-63-15,21-1 0,-21-20 0,21 20 16,0 1-16,-22-22 0,1 43 16,21-64-16,0 21 15,0-21-15,0-42 32,0 0-32,0-21 0,21 20 0,1-20 15,-1 0-15,0-1 0</inkml:trace>
  <inkml:trace contextRef="#ctx0" brushRef="#br0" timeOffset="55206.63">1376 9017 0,'21'-21'0,"-42"42"0,63-63 15,-42 21-15,-21 21 16,0 21-16,0 0 16,-22 0-16,22 0 0,-21 0 0,-1 1 15,1-1-15,0 0 16,21 0-16,-22 0 0,22 0 15,-21 1-15,21-22 0,21 21 16,-22-21-16,1 0 16,21-21-1,21 21 1,1 0 0,-1 21-16,0 0 0,-21 0 15,21 0-15,-21 22 0,21-22 16,0 0-16,-21 21 0,22 22 15,-1-22-15,-21-21 0,42 43 16,-21-43 0,43 21-16,-22-21 15,-21-21-15,22 0 0,-1 0 16,106-21-16,-106 0 16,22 0-16,-22-21 0,1 20 15,84-62 1,-85 63-16,-21-22 0,0 22 15,-21-21-15,0 21 0,0-64 16,0 64-16,-21-22 16,0 43-16,-21 0 15,20 0-15,1 22 16,21-1-16,-21 42 16,0-20-16,21-22 0,0 42 15,0-20-15,0-1 16,0-21-16,0 0 0,21 22 0,21-1 15,-20-21-15,-1-21 16,21 0-16,0 0 0,22 0 16,-43 0-16,0-21 15,64-21-15,-64 20 16,64-41-16,-43 21 16,0-22-16,-20 43 0,-1 0 15,0-64 1,-21 64-16,21 21 15,-21-21-15,0 42 16,0 0 0,-21 0-16,21 0 0,-21 1 0,0 20 15,21-21-15,0 0 16,0 22-16,0-22 0,21 21 16,0-21-16,0-21 15,0 0-15,0 0 0,22 0 0,-1 0 16,0 0-16,1 0 0,-22-21 15,21 0-15,-21 0 0,43 0 16,-43-22-16,0 22 16,0 0-16,-21 0 0,0 0 15,22-22-15,-22 1 0,21 42 16,-21-21-16,0 0 0,21 21 31,-21 21-31,0 0 16,0 21-16,0-21 0,0 22 15,0-1-15,0 0 0,0 64 16,0-42-16,0-1 0,0 22 0,0-22 16,21 22-16,21 84 15,-20-84-15,-1 0 0,21 105 16,-21-105-16,0 21 0,-21-22 16,0 1-16,0-21 0,0 84 15,0-64-15,0-41 0,-21 105 16,0-106-16,21-21 15,-21 1-15,0-1 0,-22-21 16,22 0-16,0-21 16,-21-43-16,21 22 0,-22-43 15,1 22 1,21-1-16,-22-84 0,22 42 16,-21-254-1,42 276-15,0-1 0,0 0 0,0 22 16,21-149-1,0 149-15,0 20 0,1-20 16,20 20-16,43-105 16,-43 106-16,-21 21 0,43-64 15,-43 64-15</inkml:trace>
  <inkml:trace contextRef="#ctx0" brushRef="#br0" timeOffset="55789.13">4381 9081 0,'0'-22'0,"0"44"0,0-65 15,0 22-15,0 0 0,0-43 16,0 43-16,0-21 16,0 21-16,0 0 0,0-1 15,22 22 1,-22 22-16,21-1 15,21 42-15,-21-20 0,22-1 16,-22 0-16,0 22 0,21 84 16,-42-106-16,0 1 15,21 41-15,-21-63 16,0 43-16,0-43 16,0 0-16,0-42 31,0 0-31,0-21 0,22 20 15,-22 1-15,21-21 0,0-22 16,0 1-16,0-22 16,0 22-16,1 20 0,20-41 15,-42 41-15,21 1 0,21 0 16,-42 21-16,43 21 16,-22 0-16,0 21 15,0 0-15,0 0 0,-21 0 16,22 22-16,-1-22 0,-21 21 0,21 22 15,0-43-15</inkml:trace>
  <inkml:trace contextRef="#ctx0" brushRef="#br0" timeOffset="57202.23">5334 9377 0,'0'0'0,"21"0"0,0 0 0,0 0 16,22 0-16,-22 0 15,0-21-15,21 0 0,-42-1 16,22 1-16,-1-21 15,-21 21-15,0-22 0,0 1 16,0 0-16,0 21 0,0-43 16,-21 43-16,-22 0 15,22 0-15,0 21 0,0 0 0,-43 0 16,43 21-16,-21 0 0,21 0 16,-1 0-16,1 0 0,-42 64 15,42-43-15,-1 1 0,22-22 16,0 21-16,-21 1 0,21 20 15,0-21-15,0-20 0,0-1 16,21 21-16,1-21 0,62-21 16,-63 0-1,43-21-15,-22 0 0,64-43 16,-85 43 0,22 0-16,-22 0 0,0 0 15,-21-22-15,42-62 16,-42 62-16,0-20 0,0 20 15,0 22-15,0-21 16,0 21-16,-21 42 16,0 0-1,21 0-15,0 22 0,0-22 16,0 21-16,0 0 0,0-20 0,0 41 16,0-42-16,0 22 0,0-22 15,21 0-15,0 0 0,22 0 16,-22 0-16,0-21 0,42 0 15,-20 0-15,-22 0 0,21 0 16,-21 0-16,22-21 0,-22 0 16,21 0-16,-21 0 0,1 0 15,62-64-15,-63 43 16,-21-1-16,0 1 0,22-22 16,-22 22-16,0-64 0,0 64 15,0-64-15,0 85 16,0 0-16,-22 21 15,1 0-15,21 21 16,0 21-16,0 1 0,-21-22 16,21 42-16,0-20 0,0-1 15,0 0-15,0 1 0,0 41 16,0-41-16,0-1 0,21-21 16,-21 21-16,0-20 0,21 20 15,1-21-15,-1 0 0,21-21 16,-21 0-1,0 0-15,1 0 0,-1 0 16,21-42-16,-21 21 0,0 21 16,22-64-16,-22 43 0,0 0 15,0 0-15,0-22 0,-21 22 16,22-21-16,-22 21 16,0 0-16,21-1 0,-21 44 31,0-1-16,0 0-15,0 0 0,0 0 0,0 0 16,-21 22-16,21-22 0,0 0 16,0 0-16,0 43 15,0-43-15,21-21 16,0 21-16,0-21 0,21 0 16,-20 0-16,20 0 0,0-21 15,1 21-15,20-64 16,-21 43-16,-20 0 15,-1 0-15,0 0 0,0-22 16,0 1-16,-21 21 0,21-43 16,-21 43-1,0 42 1,0 1 0,0-1-16,0 0 0,0 0 15,0 0-15,0 0 0,0 1 0,0-1 16,0 0-16,0 21 15,0-21-15,0 1 0,22-22 16,-1 21-16,0-21 0,0 0 0,21 21 16,1-21-16,-22 0 0,21 0 15,-21 0-15,22 0 0,41-21 16,-62 21-16,20-21 0,85-43 16,-106 22-16,43-1 15,-64 1-15,21 0 16,-21 21-16,0-22 0,0-41 15,0 62-15,-21 22 16,-1 0-16,1 0 0,-21 43 16,21-22-16,21 0 15,-21 43-15,21-43 16,0 63-16,21-62 16,0-1-16,0 0 0,-21 0 0,21 0 15,0-21-15,22 21 16,-22-21-16,0 0 0,0 0 0,0 0 15,43 0 1,-64-21-16,21 0 0,21 0 16,-20 0-16,-1 0 0,0-22 0</inkml:trace>
  <inkml:trace contextRef="#ctx0" brushRef="#br0" timeOffset="57734.28">9377 8975 0,'0'0'0,"0"-21"0,0-1 15,0 1-15,0 0 0,0-21 0,0 21 16,0-1-16,0 1 0,0-21 16,0 21-16,0 0 15,-21 21 1,21 21-16,-22 0 15,22 0-15,0 21 0,0 1 16,0 63-16,0-43 0,0 22 16,0 42-16,0-43 0,0 86 15,0-64-15,-21-1 16,21 86-16,0-85 16,-63 190-16,63-211 0,-21-1 15,-1 1-15,22-21 0,-21 20 16,0-41-16,0 62 15,21-83-15,0 20 0,-21-21 16,21-42 0,0-21-16,0-1 0,0 1 15,0 0-15,21-85 16,-21 42-16,21 21 0,-21-20 0,21-1 16</inkml:trace>
  <inkml:trace contextRef="#ctx0" brushRef="#br0" timeOffset="58075.26">9186 9250 0,'0'0'0,"0"-64"16,-21 22-16,0-21 0,21 20 0,0 1 0,-21-64 16,21 64-1,0-1-15,0 22 0,0-21 0,0 0 16,0 20-16,63-20 0,-42 0 16,22 21-16,-22 21 0,21-22 15,1 22-15,105 0 16,-85 0-16,-20 22 0,20-1 15,-21 0-15,1 0 0,-1 64 16,-42-43-16,-21 85 16,0-106-16,-106 85 15,84-64-15,-20 1 16,21-43-16,-1 21 0,1 0 16,21-21-16,0 0 0,-1 0 15,44-21 16,-1 21-31,0-21 16,0 21-16,21-21 0,-20-1 16,20 1-16,0 0 0,1 0 0,-1 21 15</inkml:trace>
  <inkml:trace contextRef="#ctx0" brushRef="#br0" timeOffset="58751.91">10139 8827 0,'42'-22'0,"-84"44"0,105-65 0,22 1 16,-64 21-16,0 0 0,0-1 0,1 1 15,-22-21-15,0 0 16,0 20-16,0 1 0,-22 0 16,22 0-16,-21 0 0,0 21 15,-21 0-15,21 0 0,-64 21 16,64 0-16,-22 21 0,-20 22 16,42-22-16,0 1 15,-1-1-15,1 0 0,0 1 0,21 41 16,0-41-16,0-1 0,0 0 15,21-21-15,22 22 16,-1-43-16,-21 0 16,43 0-16,-22 0 0,43-43 15,-43 22 1,-21 0-16,21-21 0,-20 21 0,-1-22 16,0 22-16,0-64 0,-21 64 15,0-21-15,0 0 0,0 20 16,0 1-16,0-21 15,0 21-15,0 42 16,-21 0 0,21 21-16,-21-20 0,0 41 15,21-42-15,0 22 0,0 20 16,0-42-16,0 22 0,0-22 16,0 0-16,21-21 0,21 42 15,-21-42-15,0 0 0,1 0 16,-1 0-16,0 0 0,21 0 0,-21-21 15,22 0-15,-22 0 0,0 0 16,43-22-16,-43 1 0,0 21 16,0-64-16,-21 64 15,0 0-15,21 0 0,-21-1 0,0 1 16,0 0-16,-21 42 16,0 0-16,21 1 15,0 20-15,-21-21 0,0 0 16,21 22-16,-22-1 15,22-21-15,0 21 0,0-20 16,0-1-16,0 21 16,0-21-16,22-21 31,-1-21-31,-21 0 16,0 0-16,21 0 0,0-43 15</inkml:trace>
  <inkml:trace contextRef="#ctx0" brushRef="#br0" timeOffset="58920.26">10880 8530 0,'0'0'0,"-22"0"0,1-21 0,0 21 15,0 0-15,0 0 0,0 0 16,21 21 15,21-21-31,21 21 16,-21-21-16,22 22 0,-22-22 0,21 21 15,0-21-15,1 0 0,20 21 16</inkml:trace>
  <inkml:trace contextRef="#ctx0" brushRef="#br0" timeOffset="59311.07">11388 8784 0,'-106'0'16,"85"-21"-1,-1 21-15,22-21 0,0 0 0,0 0 16,0-1-16,0 1 0,22 0 16,-1 21-16,0 0 15,0-21-15,0 21 0,0 0 0,64 0 16,-64 0-16,0 21 16,22 21-16,-22-20 15,0-1-15,-21 42 0,0-20 16,0 62-1,0-83-15,-21 20 0,-21 0 16,20-21-16,1 1 0,0-1 16,0 0-16,21-42 31,0 0-31,0-1 16,0 1-16,0-21 0,21 21 0,0 0 15,0-22-15,-21 1 0,22 21 0,20-64 16,-21 64-16,-21-21 0,21 20 15,0 1-15,1 0 0,20-21 16,-42 21-16,21 21 0,0-22 16</inkml:trace>
  <inkml:trace contextRef="#ctx0" brushRef="#br0" timeOffset="60475.08">12636 8827 0,'0'21'0,"0"-42"0,0 63 16,-21-21-16,21 0 0,0 0 0,0 1 15,21-22 1,1 0-16,-1 0 0,0-22 16,64 1-16,-43 0 0,43-42 15,-22 41 1,1-20-16,20-21 0,-41 20 16,62-84-16,-83 106 0,-1-21 15,-21-1-15,0 1 16,0 0-16,-21-43 15,-1 64-15,1 0 0,-21 21 16,21 0-16,-22 42 16,22-21-16,0 22 0,-21 20 15,42 1-15,-21-22 0,-1 170 16,22-128-16,-21 1 16,0 0-16,0-1 0,-21 213 15,20-192-15,22 1 0,-21 106 16,0-106-16,21 0 0,0-1 15,0-20-15,0 0 16,0 63-16,0-85 0,0 1 0,42 63 16,-20-85-1,-1-21-15,0-21 0,0 0 0,0 0 16,22 0-16,-22-21 0,21 0 16,0 0-16,43-64 0,-21 22 15,-22 20-15,64-84 0,-64 64 16,0-1-16,1-63 15,-22 43-15,-21-1 0,0 0 16,-21 22-16,-22-22 0,-84-126 16,64 147-16,-1 22 0,22-1 15,-21 1-15,-1 21 0,-21-43 16,43 64-16,21-21 0,-21 21 16,42-21-1,21 0 1,0 21-16,21-21 0,1 21 0,-1-21 15,0-1-15,22 1 0,-22 0 0,127-64 16,-105 64 0,42-63-16,-64 62 0,0-20 15,22-21-15,-43 20 16,0 22-16,-21-21 0,0 21 0,21-1 16,-21 1-16,0 0 0,-21 42 31,21 0-16,-21 1-15,21-1 0,-21 21 0,0-21 16,21 22-16,-21-1 0,21 43 16,0-43-16,0-21 0,0 21 15,0 1-15,0-22 0,0 0 0,21 0 16,0 0-16,0-21 0,43 0 16,-22 0-16,-21 0 15,21 0-15,1 0 0,-1-21 0,22-42 16,-22 42-16,-21-1 15,43-62-15,-64 63 0,0-64 16,0 43-16,0 20 16,-22-62-16,1 63 0,0-1 15,-85-41-15,64 63 16,-22 0-16,43 0 16,-21 21-16,-22 21 0,43-20 15,0 62-15,0-63 16,21 22-16,0-1 0,0-21 15,0 22-15,0-22 0,21 0 16,0 21-16,0-21 0,22-21 0,-22 22 16,21-22-16,1 0 0,-1 0 15,0 0-15,1 0 0,20 0 0,43-43 16,-64 22-16,1-21 0</inkml:trace>
  <inkml:trace contextRef="#ctx0" brushRef="#br0" timeOffset="60732.68">14690 8509 0,'0'0'0,"21"-42"0,0-22 0,0 22 15,-21 0-15,0-1 0,0-20 16,0 42-16,0-43 16,-21 64-1,0 21-15,0 22 0,-22 62 16,43-62 0,-21-1-16,0 64 0,21-64 0,-21 1 15,21 62 1,0-62-16,0-1 0,0 0 0,0 1 15,0-22-15,0 64 16,0-64-16,0 0 0,21-21 16,0 0-16,0 0 0,0 0 15,1 0-15,-1-21 0,21-22 16,0 1-16,-20 21 0,-1-21 16</inkml:trace>
  <inkml:trace contextRef="#ctx0" brushRef="#br0" timeOffset="60966.64">14965 8488 0,'21'-64'0,"-42"128"0,42-170 0,-21 43 15,0 20-15,0 1 0,0 0 0,0 20 16,0 1-16,0 0 0,-21 21 16,0 21-16,21 0 15,0 1-15,0 20 0,0 0 16,-22 1-16,22 41 0,-21-20 16,21-22-16,0 0 0,0 1 15,-21 63-15,21-64 16,-21 0-16,21 1 0,0-1 15,0-21 1,0 0-16,21-21 0,0 0 16,0 0-16,64-21 15,-64 0-15,22 0 0,-1-22 0</inkml:trace>
  <inkml:trace contextRef="#ctx0" brushRef="#br0" timeOffset="62700.38">15346 8594 0,'0'0'0,"0"-21"0,21-1 0,-21-20 16,0 21-1,-21 21-15,0 0 0,-1 0 16,1 21-16,0 0 16,-21 22-16,42-22 0,0 21 15,-21 22-15,21-43 0,0 21 16,0-21-16,0 22 0,21-22 16,21 21-16,-21-21 0,0 0 15,1 1-15,20-22 0,-21 0 16,21 0-16,-20 0 15,20 0-15,-21-22 0,43 1 16,-22 0-16,-21-21 0,43-1 16,-43 1-16,-21 21 0,0-21 15,0-1-15,0 22 0,0-64 16,0 43-16,-21 21 0,-1-21 0,1 20 16,0 1-16,-21 0 0,-1 21 15,1 0-15,0 0 0,-22 42 16,43-20-16,-21-1 0,21 0 15,-1 21-15,22-21 0,0 64 16,0-43-16,0-20 0,0 20 16,0 0-16,22-21 0,-1 22 15,0-22-15,21 0 0,-21 0 16,43 0-16,-43-21 0,21 0 16,43 0-16,-43 0 15,1 0-15,-22-21 0,0 0 16,64-64-1,-64 64-15,0-21 0,21-64 16,-42 85-16,22-21 16,-22 20-16,21-20 15,-21 63 1,0 0-16,0 1 16,-21-1-16,21 0 0,-22 21 15,22-21-15,0 1 0,0 20 0,0-21 16,0 21-16,0-20 0,0-1 15,0 21-15,0-21 0,0 0 16,22-21-16,-22 22 0,21-22 0,0 0 16,21 0-16,-21 0 0,1 0 15,20 0-15,-21-22 0,0 1 16,22-21-16,-22 21 16,0 0-16,21-43 0,-21 22 15,1 21-15,-22-43 16,21 43-16,-21 0 0,21 0 0,-21 42 47,0 0-47,-21 0 0,21 0 0,-21 0 15,21 1-15,0 20 0,0-21 16,0 0-16,0 0 0,0 64 16,0-64-16,21 0 15,0 1-15,0-22 0,21 0 16,1 0-16,-22 0 0,42 0 15,-20-22-15,-1 1 16,-21 0-16,22 0 16,-1-21-16,-21-1 0,43-41 15,-43 41-15,-21 22 16,21-21-16,-21 21 0,21-1 16,-21-41-16,0 84 31,0 0-31,-21 0 15,0 1-15,21-1 0,0 0 0,0 21 16,0-21-16,-21 64 16,21-64-16,0 0 15,0 1-15,0-1 0,21 0 0,0 0 16,21 0-16,-21-21 0,22 0 16,-1 21-16,0-21 0,43 0 15,-43 0-15,1 0 0,-1-21 16,0 0-16,-20 21 0,20-21 0,-21 0 15,0-22-15,0 22 0,1 0 16,-1-21-16,-21 21 0,21-1 0,-21-20 16,0 0-16,0 21 0,0-1 15,-21 1-15,0 0 16,-1 21-16,1 0 0,0 21 16,21 0-16,-21 1 0,21-1 15,-21 0-15,21 21 0,0-21 16,0 1-16,0 41 15,0-42-15,0 0 0,0 22 16,21-22-16,0 0 16,21 0-16,-20-21 0,62 0 15,-41 21-15,20-21 0,-21 0 16,22 0-16,-22 0 0,64-21 16,-64 0-16,128-64 15,-149 64-15,21-21 0,-21 21 16,1-22-16,-22-41 15,0 63-15,0-1 0,0 1 16,-22 0-16,1 21 0,-42 0 16,42 0-16,-22 0 15,22 0-15,-21 0 0,21 21 0,-1 0 16,-41 22-16,42-22 0,0 21 16,-1 1-16,22-1 15,-21 43-15,21-64 16,0 0-16,0 0 0,0 0 0,21-21 15,1 21-15,-1-21 16,0 0-16,0 0 0,0 0 0,0 0 16,1 0-16,-1 0 0,21-42 15,-21 21-15,0 0 0,22-43 16,-22 43-16,0-21 0,0-1 16,0 1-16,1 0 0,-1-1 0,-21 1 15,0-21-15,21-1 0,-21 1 16,21-1-16,-21 1 0,0 20 0,0-20 15,0 20-15,0 22 0,0 0 16,0 0-16,-21 21 16,-21 63-16,20-20 0,22-1 15,-21 43-15,21 84 16,0-127-16,0 1 16,0 41-16,0-41 15,0-1-15,0-21 0,21 22 16,-21-22-16,64 42 15,-43-63-15,0 0 0,43 0 16,-43 0-16,42-21 16,-20 0-16,-22 0 0</inkml:trace>
  <inkml:trace contextRef="#ctx0" brushRef="#br0" timeOffset="64135.4">19537 8763 0,'-21'21'0,"42"-42"0,-42 63 0,21-20 15,21-22 17,0 0-32,0 0 15,0-22-15,22 1 0,-22 0 0,0 0 16,21 0-16,-21 0 0,22-22 0,-1-20 15,0 20-15,22-84 16,-43 64-16,0-1 16,0 22-16,-21-21 0,22-1 15,-22-42-15,0 85 0,0-21 16,0-1-16,-22 43 16,1 0-16,0 0 0,0 0 15,0 43-15,-22-22 0,22 21 0,0 1 16,0-1-16,0 21 0,0-20 15,-1 20-15,-20 22 16,42-22-16,-21-20 0,21 41 16,0-41-16,0-1 0,0 22 0,21-22 15,0-21-15,43 64 16,-43-64-16,21 0 0,-21 0 0,64 22 16,-64-43-16,22 0 15,-22 0-15,21 0 0,64-22 16,-85 22-16,0-21 0,22-42 15,-22 42-15,-21-43 16,0 22-16,0 21 16,0-43-16,0 43 0,0-43 15,-21 64 1,-1 0-16,1 0 16,21 22-1,0-1 1,0 0-1,21-21-15,1 0 16,-1 0-16,0 0 0,21 0 16,-21 0-16,1 0 0,20 0 15,-21 0-15,21-21 0,22 21 16,-43-21-16,21-1 0,1 1 16,-22 21-16,-21-21 0,21 0 15,-21 0-15,21 21 16,-42 21 15,0-21-31,0 21 0,21 0 16,0 0-16,-21 1 0,-1-1 15,22 0-15,0 0 0,0 0 0,0 0 16,0 1-16,22-1 16,-1-21-16,0 0 0,0 0 15,21 0-15,-20 0 0,-1 0 16,0 0-16,0 0 0,0 0 15,22 0-15,-22-21 0,0-1 16,0 22-16,0-21 0,0 0 16,1 0-16,-1 0 0,0-22 15,0 22-15,-21 0 0,21-21 16,-21 21-16,0-1 0,0 1 16,21 21-16,-21-21 0,0 42 46,0 0-46,0 1 0,-21-22 16,21 21-16,0 0 0,-21 21 16,21-21-16,0 1 15,0-1-15,0 42 0,0-20 16,0-22-16,0 21 0,-21 0 16,21 1-16,0 41 0,0-41 15,0 84 1,0-85-16,0 43 15,21-64-15,-21 106 16,0-106-16,0 21 0,0 22 16,0-22-16,-21-21 0,0 1 15,0-1-15,-1 0 0,-41 21 16,21-42-16,20 0 0,-83 0 16,83 0-16,-20 0 0,21-21 15,0 0-15,-22 21 0,22-21 16,0 0-16,0 21 0,21-22 0,-21 1 15,0 0-15,-1 0 16,22 0 0,0 0-16,0-1 15,22 22 1,-1 0-16,0-21 0,-21 0 16,21 21-16,0-21 0,22 0 0,-22 0 15,0-1-15,21 1 0</inkml:trace>
  <inkml:trace contextRef="#ctx0" brushRef="#br0" timeOffset="65139.26">21929 8361 0,'0'21'16,"-22"-21"15,1 0 0,0-21-31,0 21 0,0-21 16,0 21-16,21-21 0,-22-1 16,1 22-16,0-21 0,21 0 15,0 0-15,0 0 0,0-22 16,0 22-16,0 0 0,0 0 16,0 0-16,21-43 15,0 43-15,43-21 0,-43 21 16,0-1-16,43 1 0,-22 21 15,22 0 1,-43 0-16,0 0 0,21 0 16,-21 21-16,1 1 0,-1 83 15,-21-83-15,0 62 16,-21-63-16,-1 22 0,-20 20 16,21-42-16,-43 43 15,43-43-15,0 21 0,-42 1 16,41-22-16,22 0 0,-42 21 15,42-20-15,-21-22 16,21 21-16,-21 0 0,21 0 0,0 0 16,0 0-1,0 1 1,21-22 15,-21 21-15</inkml:trace>
  <inkml:trace contextRef="#ctx0" brushRef="#br0" timeOffset="65695.25">21886 9144 0,'0'21'16,"21"-21"0,1 0-1,-1 0-15,0-21 16,0 21-16,-21-21 16,0 0-16,0 0 0,0-1 15,-21 22 16,0 0-15,0 22-16,-1-1 0,22 0 16,-21-21-16,21 21 0,0 0 15,0 0 1,21-21-16,1 0 0,-1 0 16,0 0-16,0 0 0,21 0 15,-20 0 1,-1 0-16,0-21 0,-21 0 15,0 0-15,0 0 16,0 0-16,-21 21 16,0 0-16,-1 0 0,-41 0 15,42 0 1,0 21-16,21 0 16,0 0-16,0 0 0,0 0 15,-22-21 48,1 0-63</inkml:trace>
  <inkml:trace contextRef="#ctx0" brushRef="#br0" timeOffset="67932.21">593 10922 0,'0'21'109,"0"0"110,-22-21-203,22 22-16,-21-22 15,21 21 1,-21-21-16,42 0 47,0 0-47,1 0 0,20-21 16,0-1-16,-21 22 0,1-21 15,-1 0-15,21-21 16,-21 42-16,0-21 0,-21-1 15,0 1-15,0 0 0,0 0 16,0 0-16,0 0 16,-21 42 15,21 0-31,-21 0 0,21 0 16,0 22-16,0-22 0,0 21 15,0 0-15,0 1 0,0 20 0,0-20 16,0-1-16,0 21 0,0-20 15,0-1-15,0 0 0,0 1 16,0-1-16,0-21 0,0 0 16,0 22-16,0-22 0,-21 21 15,0-21-15,-22-21 16,22 0-16,-21 0 0,-22-21 16,43 21-16,-42-42 15,20 0-15,1 20 0,-21-41 16,41 21-16,-41-22 15,42 22-15,0 21 0,-1-22 16,1 43-16,21-21 16,0 42-1,0 0-15,0 1 0,21 20 0,64 64 16,-64-64 0,22 0-16,-22-20 0,21 20 15,22 0-15,-43-21 16,21 1-16,22-22 0,-22 0 15,0 0-15,1 0 16,-1 0-16,0 0 0,1-22 0,41-20 16,-41 0-16,-1 21 0,0-22 15,22 1-15,-22-22 0,43-20 16,-43 20-16,-21 22 0,0-22 16,1 22-16,-22 0 0,0-43 15,0 43-15,0 21 0,0-1 16,0 1-16,0 0 0,-22 21 15,1 21-15,21 0 0,0 43 16,-21-22-16,0 64 16,21-64-16,0 22 15,-21 63-15,21-85 0,0 64 16,0-64-16,0 1 16,0-22-16,0 0 0,0 0 0,21 0 15,0-21 1,0 0-16,0-21 0,1 0 15,20-21 1,-21-1-16,-21 22 0,21-42 0</inkml:trace>
  <inkml:trace contextRef="#ctx0" brushRef="#br0" timeOffset="68100.02">1270 11134 0,'0'0'0,"0"-21"16,21 21-16,21 0 15,-20-22-15,-1 22 16,0 0-16,21 0 0,-21 0 0,64-21 16,-43 21-16,1 0 15,41 0-15,-41 0 0,-22 0 16,21 0-16,1 0 0</inkml:trace>
  <inkml:trace contextRef="#ctx0" brushRef="#br0" timeOffset="68366.73">2476 11091 0,'0'-21'31,"0"42"-15,0 1-16,0-1 15,0 0-15,0 21 0,0-21 0,-21 64 16,21-64-16,-21 22 15,21-1-15,-21-21 0,21 85 16,0-85-16,0 0 16,0 0-16,21-21 15,0 0 1,0 0-16,1-21 0,-1 0 16,21 0-16,-21-21 0</inkml:trace>
  <inkml:trace contextRef="#ctx0" brushRef="#br0" timeOffset="68675.33">2963 11155 0,'21'-21'0,"-42"42"0,64-63 16,-22 20-16,-21 1 0,-21 21 31,-1 0-31,-20 0 0,21 0 16,-21 21-16,20 1 0,-62 20 16,63-21-16,-22 0 0,43 22 15,0-22-15,0 0 16,0 0-16,0 0 0,21-21 0,22 21 15,-22 1-15,21-22 16,-21 21-16,1-21 0,20 21 0,0 0 16,-21-21-16,-21 21 0,0 0 15,0 1 1,-21-22-16,0 0 0,0 21 16,-43 0-16,43-21 15,-42 0-15,20 0 16,22 0-16,-42 0 0,42-21 15,-43-43 1,43 43-16,0-21 0</inkml:trace>
  <inkml:trace contextRef="#ctx0" brushRef="#br0" timeOffset="68965.41">2222 10795 0,'0'0'16,"-21"0"-16,0 0 0,0 21 0,0-21 15,21 21-15,-21-21 0,21 43 16,21-43 0,0 0-1,0 0-15,0 0 0,22 0 0,-22-21 16,21-1-16,-21 22 0,22-21 16,-1-21-16,-42 21 0,0 0 15,0-1-15,0 1 16,-21 21-16,0-21 0,-22 21 0,22 0 15,0 0-15,0 0 0,0 0 16,-1 0-16,22 21 0,0 0 16,0 1-16,0-1 15,0 0-15,22 0 0,20-21 0</inkml:trace>
  <inkml:trace contextRef="#ctx0" brushRef="#br0" timeOffset="71799.16">4212 11197 0,'-63'-63'16,"63"42"-1,0-1-15,0 1 16,0 0-16,0 0 0,0 0 0,0 0 15,0-1-15,0-20 0,0-21 16,0 41-16,0-20 0,0 0 16,0 21-16,-22-43 15,1 64 1,0 0-16,0 0 0,0 21 0,-85 64 16,85-43-1,0 1-15,-1-1 0,1 0 16,-42 85-16,42-84 15,21-22-15,0 21 16,0 0-16,21 22 16,0-64-16,0 21 0,0-21 0,0 0 15,1 0-15,20-21 16,0 21-16,-21-21 0,64-64 16,-64 64-16,22-43 15,-22 22-15,-21 21 0,0-43 16,21 22-16,-21 21 0,0-21 15,0 20-15,0 1 16,-21 21 0,21 21-16,0 1 0,0-1 15,0 21-15,0-21 0,0 22 16,0 41-16,0-63 0,0 22 16,0 20-16,0-20 15,0-1-15,21-21 16,-21 0-16,42-21 0,-21 0 15,1 0-15,41 0 16,-42 0-16,0-21 0,43-42 16,-43 41-16,21-20 0,-20 21 15,20-21-15,-21-1 0,21-41 16,-20 41-16,-1-20 0,0-43 16,-21 42-16,0 22 0,0-21 15,0 20-15,0-20 0,0-22 16,0 64-16,0 0 0,0 42 31,0 0-31,0 0 0,0 22 0,0-1 16,0 0-16,0 22 15,0-22-15,0 0 0,0 22 0,0-22 16,-21 106-16,21-105 16,0-1-16,0 0 0,0-20 15,21 83-15,-21-83 16,21-22-16,0 21 0,0-21 15,43 0 1,-43 0-16,0-21 0,43-22 16,-43 22-16,21-21 15,1-1-15,-22 22 0,0-42 16,0 42-16,0-64 16,-21 64-16,21 0 0,-21-1 15,0 44 16,0-1-31,0 0 0,0 0 16,0 0-16,0 0 0,0 1 0,0 20 16,0-21-16,0 0 0,0 22 15,0-22-15,0 0 0,0 21 0,0-21 16,22 1-16,-22-1 0,21-21 16,0 0-16,0 0 15,0 0-15,0 0 0,1 0 16,-1 0-16,0-21 0,21-1 0,-21 1 15,1 0-15,20-21 16,-21 21-16,0-22 0,0 1 16,1 21-16,-1 0 0,-21-1 15,21 22-15,-21-21 0,0 42 32,0 1-32,-21-22 15,21 21-15,0 0 0,-21 0 16,21 0-16,-22 0 0,22 1 15,0-1-15,0 0 0,0 0 16,22 0 0,-1-21-16,0 0 0,64-21 15,-64 21 1,0-21-16,0 0 0,0 0 0,0-1 16,43-41-16,-64 42 15,21-22-15,-21 22 0,0 0 16,0-64-16,0 64 15,0 0-15,-21 0 0,21 0 16,21 21 0,0 0-16,0 0 15,22 0-15,-22 0 0,21 0 16,1 0-16,-1 0 0,64 0 16,-64 0-16,22 0 0,-22 0 15,21 0-15,-20 0 0,-1 0 0,-21 0 16,22 0-16,-22 0 0,21 0 15,-42-21 1,-21 21 0,0 0-1,-43 0-15,43 21 0,-21 0 16,21 0-16,-1 0 0,-20 0 16,0 43-16,-1-43 15,22 21-15,-21 22 0,21-43 0,0 0 16,-1 43-1,22-43-15,0 21 0,0-21 16,22 1-16,-1-22 16,0 0-16,0 0 0,0 0 15,0-22-15,1 22 0,41-42 16,-42 21-16,43-43 16,-43 43-16,0-21 0,-21 21 15,21 0-15,-21-22 0,43-41 16,-43 62-16,0-20 15,0 21-15,0 0 16,0 42 0,0 0-1,0 0-15,0 0 0,0 1 16,0-1-16,0 21 0,0 0 16,0 1-16,0-1 0,0-21 15,0 22-15,0-22 16,0 0-16,0 0 0,21 0 15,0-21-15,42 0 0,-41 0 16,41 0 0,-42-21-16,22 0 0,-22 0 0,21 0 15,-21-1-15,22 1 0,-22 0 16,0 0-16,0 0 0,21-43 16,-20 43-16,-22 0 0,0 0 0,21-22 15,0 43-15,-21-21 16,0 42-1,0 1 1,0-1-16,0 0 0,-21 0 0,21 0 16,0 0-16,0 1 15,0-1-15,0 0 0,0 0 0,0 0 16,0 0-16,0 1 16,42-22-16,-21 0 0,43 0 15,-43 0 1,0 0-16,21-43 15,-20 43-15,20-63 16,-21 42-16,0-1 0,0-20 0,-21 21 16,22 0-16,-1-22 15,-21 22-15,0 0 0,21-21 16,-21 63 15,0 0-31,0 0 16,0 0-16,0 1 0,0-1 0,0 0 15,0 21-15,0-21 0,0 22 16,-21-1-16,21 0 0,-21 1 0,-1 41 16,22-20-16,-21 126 15,21-126 1,0-1-16,0 1 0,0-1 0,0 22 16,0 63-16,0-84 0,0 20 15,0-20-15,-21 21 0,21-22 0,-21 1 16,0 41-16,0-62 15,-1-1-15,-20 22 0,21-43 16,0 0-16,-43-21 16,43 0-16,0 0 0,-21 0 15,20 0-15,1-21 0,0 0 0,0-1 16,21 1-16,-21 0 0,21-21 16,0-1-16,0 22 0,0-21 0,21 0 15,0-1-15,21 1 0,1-64 16,-1 43-16,-21-1 0,22 1 15,-1-22-15,0 21 0,1-20 0,41-64 16,-41 42-16,-1 21 16,0 0-16,1 22 0,-1-22 0,-21 22 15,64-43-15,-64 64 16,21-43-16,-21 64 16,1 0-16,-1-1 0,-21 44 31,-21-1-16,21 0-15,-22-21 0,22 42 16,0 43 0,0-64-16,0 0 0,0 0 15,22-21-15,-22 22 0,21 20 16,-21-21-16,0 0 0,0 0 16,-21 1-16,-1-22 15,1 0-15,0 0 0,-21 0 16,21 0-16,-1 0 0,1-22 15,21 1-15,0 0 16,0 0-16</inkml:trace>
  <inkml:trace contextRef="#ctx0" brushRef="#br0" timeOffset="72335.44">9165 10837 0,'-21'-21'0,"42"42"0,-42-63 16,21 0-16,-21 21 0,21-1 15,0 1-15,0 0 0,0 0 0,0-21 16,0 63 15,0 0-31,0 21 0,0-21 16,0 22-16,0 20 0,0-20 0,0 20 15,0 64-15,0-42 16,0-1-16,0 1 0,0 0 16,0 21-16,0-22 0,-21 191 15,-1-169-15,1 85 16,0-107-16,-42 128 16,41-148-16,1-22 0,0 64 15,0-64-15,-21 43 16,42-106-1,0-1 1,0 1-16,21-21 0,0 0 16,0-1-16,0-20 0,0-1 15,1 1-15,41-107 0</inkml:trace>
  <inkml:trace contextRef="#ctx0" brushRef="#br0" timeOffset="72684.42">9080 11134 0,'0'0'15,"-21"-43"-15,0 1 0,0-21 16,21 41-16,-21-20 0,21 0 16,0 21-16,0-1 0,0 1 15,21-21-15,0 21 0,43-22 16,-22 22-16,0 0 0,1 0 0,-1 21 16,21 0-16,-20 0 0,41 0 15,-41 21-15,-1 0 0,0 43 16,-42-43-16,0 21 0,0 1 15,0-1-15,-21-21 0,-42 64 16,20-64-16,1 21 0,-21 22 16,20-43-16,-41 42 15,62-63 1,1 0-16,0 22 0,21-44 31,21 1-31,0 21 16,1-21-16,-1 0 0,0 21 0,21-21 15,-21 0-15,1-1 0,-1 22 16,0-21-16,0 0 0</inkml:trace>
  <inkml:trace contextRef="#ctx0" brushRef="#br0" timeOffset="73100.52">9779 10901 0,'0'-21'31,"0"0"-31,0-1 0,0 1 16,0 0-16,0 0 0,42-21 16,-21 20-16,1 22 15,-22-21-15,21 0 0,0 21 16,0-21-16,43 21 0,-43 0 16,42 0-16,-42 0 0,1 21 15,20 0-15,-21 0 0,0 1 16,0-1-16,1 21 0,-22-21 0,0 0 15,0 22-15,0-22 0,0 0 16,0 0-16,-64 43 16,43-43-16,21 0 0,-21-21 15,21-21 17,0 0-32,0 0 0,0-1 15,21 1-15,-21-21 0,21 21 0,-21 0 16,21-1-16,0 1 0,-21 0 15,43-42-15,-22 63 0,0-22 16,0 1-16,0 0 0,22 21 0,-1 0 16,-21 0-16,22 0 15,-1 0-15,-21 0 0,0 21 16,0 0-16</inkml:trace>
  <inkml:trace contextRef="#ctx0" brushRef="#br0" timeOffset="74691.17">10668 10943 0,'0'21'15,"0"-42"-15,0 64 0,0-22 16,0 0-16,21-42 31,0 21-31,0-21 0,1-1 16,-1 1-16,0 0 0,0 0 16,0 0-16,22 0 0,-1-43 15,-21 22-15,0 21 0,0-22 16,1 22-16,-22-21 0,21-22 15,-42 64 1,-1 0 0,1 21-16,0 1 0,0-1 0,0 0 15,-43 21-15,43 1 0,0 20 16,0-42-16,21 22 16,-21 20-16,21-42 15,0 22-15,21-22 0,0-21 16,0 21-16,0-21 0,0 0 15,85 0-15,-63 0 16,-1 0-16,43-21 0,-22 21 16,-21-21-16,22-1 15,-22 1-15,1 0 0,41-42 16,-41 41-16,-22 1 0,21-63 16,-42 62-16,0 1 15,0 0-15,0 0 0,-21 21 16,0 0-16,0 0 0,-1 21 15,22 0-15,0 0 16,0 1-16,0-1 0,0 0 0,0 0 16,0 0-16,22 0 0,-22 1 0,42 20 15,-42-21-15,21-21 16,-21 21-16,21 0 0,-42-21 47,0 0-47,0-21 15,0 21-15,-1-21 16,22 42 31,22 0-31,-1-21-16,0 0 0,0 22 15,0-22-15,22 0 0,-22 0 16,0 0-16,21 0 0,1 0 0,-1 0 15,0 0-15,22 0 0,42-22 16,-64 22-16,0-21 16,22 0-16,-43 0 0,42-64 15,-41 64-15,-22 0 16,0-21-16,0 20 0,0-62 16,-22 63-1,1 21-15,0 0 0,0 0 16,0 0-16,0 21 15,21 0-15,-22 21 0,22-21 16,0 43 0,0-43-16,0 21 0,0-20 15,0-1-15,85 21 16,-64-42-16,0 21 0,1-21 16,20 0-16,64 0 15,-64 0-15,0 0 0,-20-21 16,20 21-16,-21-21 0,43-43 15,-43 43-15,0-21 16,-21 21-16,0-22 0,0 1 16,0 21-16,0 0 0,0 0 15,0 42 1,0 0-16,0 0 16,-21 0-16,21 0 0,0 1 0,0 20 15,0-21-15,-21 0 0,21 0 16,-22 1-16,22-1 0,0 0 15,0 0-15,0 0 16,-21-21-16,21-21 47,21 0-47,-21 0 16,22 0-16,-1-22 0,0 22 0,-21 0 15,21-21-15,0 20 0,64-83 16,-43 62-16,-21 22 15,22 0-15,-22 0 0,21 21 0,-21 0 16,22 0-16,-22 0 0,-21 21 16,0 21-16,0 1 0,0-22 15,0 21-15,0-21 0,0 0 16,-21 43-16,21-43 0,0 0 16,0 0-16,0 1 0,0-1 15,21-21-15,0 0 16,0 0-16,0 0 0,22 0 0,-22 0 15,0 0-15,43-21 16,-43 21-16,0-22 0,21 1 0,-21 0 16,1-21-16,20 21 0,-21-22 15,0 1-15,0 0 0,22-64 16,-43 63-16,0-20 0,21-43 16,0 64-16,-21 21 0,0-43 15,0 43-15,0 0 16,0 42-1,-21 0-15,0 0 0,0 22 0,-1 20 16,1 1-16,0-22 0,0 21 16,0-20-16,21 20 0,-43 64 15,43-84-15,0-22 16,0 42-16,0-42 0,0 1 16,0-1-1,22-21-15,-1 0 0,0 0 16,42-21-16,-41 21 15,-1-22-15,21 1 0,-42 0 16,42-64 0,-42 43-16,0 21 0</inkml:trace>
  <inkml:trace contextRef="#ctx0" brushRef="#br0" timeOffset="74864.14">13271 10456 0,'0'0'0,"-21"0"16,42 0-1,1 0 1,20 0-16,-21 0 0,0 0 16,0 0-16,22 0 0,-22 0 15,0 0-15,0 0 0,0-21 16,22 0-16,-22 21 0,-21-21 16,21 0-16</inkml:trace>
  <inkml:trace contextRef="#ctx0" brushRef="#br0" timeOffset="75866.27">15494 10647 0,'0'0'0,"42"0"0,-21 0 15,22 0-15,-22 0 16,-21-21-16,0 0 16,0-1-16,0 1 0,0 0 15,0 0-15,0 0 0,0 0 0,-21-22 16,0 22-16,-1 0 16,1-21-16,0 20 0,0 1 0,-64-21 15,43 42-15,21 0 0,-22 0 16,1 0-16,21 0 0,-21 21 15,-1 0-15,1 0 0,21 22 0,-43 20 16,22-20-16,21-1 16,0 0-16,-1 1 0,-20 84 15,42-106-15,0 0 16,0 42-16,21-63 0,22 22 16,-22-22-16,21 0 15,64 0-15,-64 0 16,1-22-16,-1 1 0,0 0 15,85-64 1,-106 64-16,22-21 0,-1-22 16,-21 22-16,0 0 0,-21-1 15,0 22-15,0-21 0,0-22 16,0 43-16,0 42 16,0 1-1,0-1-15,-21 21 0,21 0 0,0-20 16,0 20-16,-21 0 0,21 1 0,0-22 15,0 21-15,0 0 0,0 1 16,0-22-16,0 0 0,21 0 16,0-21-16,1 0 0,-1 0 15,21 0-15,-21 0 0,64-21 16,-64 0-16,21 0 16,22-43-16,-43 43 15,21-64-15,-20 43 16,-1-21-16,21-22 0,-21 21 15,-21-84 1,21 127-16,-21-21 0,22-1 0,-22 22 16,0 0-16,0 0 15,0 42-15,0 0 16,0 0-16,-22 1 0,1 62 16,0-41-16,21 20 0,-21-21 0,0 22 15,21-22-15,0 64 16,0-64-16,0 1 0,0 20 15,0-42-15,63 1 16,-42-1-16,1-21 0,20 0 16,0-21-16,-21 21 15,22-43-15,-22 22 0,0 0 16,0 0-16,-21-22 0,0 22 16,0-21-16</inkml:trace>
  <inkml:trace contextRef="#ctx0" brushRef="#br0" timeOffset="76052.21">16044 10266 0,'-21'0'0,"42"0"0,-63 0 0,21 0 15,0 0 1,42 0 15,0 0-31,0 0 0,21 0 0,22 0 16,-22 0-16,22 0 0,20 0 0,-20-21 15,-1 21-15,1-21 0,-1 21 16,1 0-16,-1 0 0</inkml:trace>
  <inkml:trace contextRef="#ctx0" brushRef="#br0" timeOffset="77148.21">17484 10541 0,'0'21'0,"0"-42"0,21 21 32,-21-21-32,21 0 15,0 0-15,0-1 0,0 1 16,1 0-16,-1-21 0,0 21 0,0-22 16,0 22-16,0-21 0,1-1 15,-1 1-15,-21 21 0,0-64 16,0 43-16,0-64 15,0 85-15,0 42 16,-21-21 0,-1 21-16,22 22 0,-21-22 15,0 21-15,0 0 0,0 1 16,0 20-16,21 1 0,-22-22 16,22 43-16,0-43 0,0 22 15,0-43-15,22 21 16,20-21-16,-21 0 0,0-21 15,22 0-15,-22 0 16,21 0-16,-21 0 0,22-21 0,-22 21 16,21-21-16,0-42 15,-20 41-15,20-20 0,-21 21 16,0-21-16,0-1 0,1 1 0,-22 0 16,21-1-16,-21 1 0,21 0 0,-21-1 15,0 1-15,0 21 0,0-43 16,0 85-1,0 1-15,0-1 16,-21 0-16,0 21 0,-22 64 16,43-64-16,0 1 15,0-1-15,-21 0 0,21 1 16,-21 20-16,21-20 0,0-22 16,0 21-16,0-21 15,0-42 16,0 0-31,21 0 0,0 0 16,22-64 0,-22 64-16,0-22 0,0 22 0,0-21 15,0 21-15,43-43 16,-43 43-16,0 21 16,-21 21-1,0 0-15,0 1 0,0-1 16,0 21-16,0 43 15,0-64-15,0 21 0,21-21 16,1 1-16,-1-1 0,0 0 16,0 0-16,21-21 0,-20 21 15,62-21-15,-41 0 0,-1 0 16,64 0-16,-64 0 16,43-42-16,-43 21 0,-21 0 15,22-1-15,-22 1 0,0-21 0,0 21 16,21-64-16,-20 43 15,-22 21-15,0-22 0,0 1 0,0 21 16,0-43 0,-22 64-16,1 21 15,0 1-15,0-1 0,-21 42 16,20-42-16,1 22 0,21-22 16,-21 21-16,21 1 0,0 20 15,0-42-15,0 0 0,42 22 16,-42-22-16,64-21 15,-43 0-15,0 0 0,43 0 16,-22 0-16,0 0 0,22-21 16,-22 0-16,1-1 15,-1 1-15,-21 0 0,0 0 0,0 0 16,22-22-16,-43 22 0,0 0 16,0 0-16,0 0 0,-21 0 15,-22-1-15,1 1 16,0 0-16,-1 0 0</inkml:trace>
  <inkml:trace contextRef="#ctx0" brushRef="#br0" timeOffset="77379.42">17505 10266 0,'0'0'0,"-21"0"0,-22 0 16,22 0-16,0 0 0,42-21 31,21 21-31,-20-21 0,20-1 0,21 22 16,-20-21-16,20 21 15,-20 0-15,20-21 0,-21 21 0,1 0 16,41-21-16,-41 21 0,-22 0 16,0 0-16</inkml:trace>
  <inkml:trace contextRef="#ctx0" brushRef="#br0" timeOffset="79070.27">4064 12573 0,'0'0'0,"0"21"0,0 0 16,21-21-1,0 0-15,0 0 16,1-21-16,-1 0 0,0 21 16,21-21-16,106-106 15,-126 106-15,41-43 16,-42 43-16,0-21 0,-21-22 15,0 43-15,0-21 16,0 21-16,-21-1 0,0 1 0,-21-21 16,21 21-16,-1 21 0,1 0 15,0 0-15,0 21 16,-21 64-16,20-43 0,22 0 16,0 1-16,0-1 0,0 0 15,0 43-15,22-43 0,-1-21 16,0 22-16,0-22 0,0 0 15,22 21-15,-1-20 16,-21-22-16,64 0 0,-64 0 16,21-22-16,1 1 0,-1 21 15,0-21-15,85-64 16,-84 64-16,-1 0 0,-21-21 16,0 21-16,0-22 0,1 1 15,-22 0-15,0 20 0,0 1 16,0 0-16,-22 21 15,1 0-15,21 21 16,-21 0-16,21 1 0,0 20 16,0-21-16,-21 21 0,21-20 15,0 20-15,-21-21 0,21 21 0,0-20 16,0-1-16,-21 0 0,21 0 16,0 0-16,0 0 0,-22-21 0,22-21 46,22 0-46,-1 0 0,0 0 16,-21 0-16,21-1 0,0-20 16,0 21-16,1 0 0,-1-22 15,0 22-15,0 0 0,0 0 16,0 21-16,1 0 16,-1 21-16,-21 0 0,0 22 15,21-22-15,0 21 16,0 0-16,0-20 0,1 20 15,-1-21-15,0 0 0,0 0 16,0 1-16,22-1 16,20-21-16,-21 0 0,1 0 0,41 0 15,-20 0-15,84-64 16,-106 43-16,1 0 16,41-21-16,-41 20 0,-1-20 15,-42 21 1,0-21-16,0 20 0,0-20 0,0 21 15,-42-64-15,-1 64 16,-20 21-16,42 0 16,-22 0-16,-84 21 15,85 0-15,21 1 0,-21 20 16,-1-21-16,-41 85 16,62-64-16,1 1 0,21-22 15,-21 21-15,21 22 16,21-43-16,0 0 0,64-21 15,-64 0-15,64-21 16,-43 21-16,1-21 16,41-22-16,-41 1 0,-1 21 15,0-22-15,1 22 0,41-127 16,-63 106-16,1-22 16,-22 1-16,0-43 0,0 42 15,0 22-15,0 0 0,0-1 16,0-62-1,0 83-15,0 44 16,-22 20-16,1-21 16,21 43-16,-21 41 15,21-41-15,-21-1 0,21 1 16,0-1-16,0-20 0,0 105 16,21-127-16,-21 21 0,21-20 15,0-1-15,22 21 16,-22-42-16,21 0 0,22 0 15,-22 0-15,43 0 16,-22-21-16,-20 0 0,84-43 16,-64 43-16</inkml:trace>
  <inkml:trace contextRef="#ctx0" brushRef="#br0" timeOffset="80198.08">8276 12467 0,'0'0'0,"0"-21"47,0 0-47,0 0 0,0 0 16,0-22-16,21 22 0,-21 0 15,21-21-15,1-1 0,-22 1 0,21 0 16,-21-1-16,21 1 0,-21 0 15,0-1-15,21-20 16,-21 42-16,0-22 16,0 64-1,0 1-15,0-1 0,0 21 16,-21 0-16,21 1 0,-21 41 16,21-41-16,-21-1 0,21 43 15,0-43-15,0-21 0,0 43 16,0-43-16,21 21 15,0-42-15,0 0 16,0 0-16,0 0 0,1 0 0,41 0 16,-42-21-16,22 0 0,-22 0 15,0 0-15,64-64 16,-85 43-16,0 20 16,0-62-16,0 41 0,0 1 15,-43-21-15,1 41 16,21 1-16,-43 0 0,22 21 15,-22 0-15,43 0 16,0 21-16,0 0 0,0-21 0,21 22 16,0-1-16,0 21 15,0-21-15,21 0 0,0-21 16,0 0-16,22 0 0,20 0 16,-21 0-16,22 0 0,-1 0 15,-20-21-15,20 0 0,64-21 16,-63 21-16,-1-1 0,22-20 15,-64 21-15,0 0 0,0-22 16,-21 22-16,-21 0 31,0 21-31,0 0 0,0 0 0,0 0 16,-1 21-16,1-21 16,0 21-16,21 1 0,0 20 0,0 0 15,0 43-15,0-43 16,0 1-16,0 62 0,-21-41 15,21-1-15,0 43 16,-21-42-16,21 84 0,0-85 16,0 22-16,0 63 15,0-63-15,0-22 0,0 64 16,0-63-16,0-22 0,0 22 0,-21-22 16,21 0-16,-22 1 0,-20 20 15,21-42-15,0 1 0,-22 20 16,1-42-16,0 0 15,21 0-15,-1-21 0,-20-43 16,42 43-16,-21-21 0,21-64 16,0 42-16,21-20 0,43-64 15,-43 42-15,21 21 16,0-21-16,1 22 0,-1-1 16,64-127-16,-64 149 15,1 20-15,-22 1 0,0 0 16,21 21-16,1-22 0,-43 22 15,21 21-15,0-21 0,0 0 16,21 21-16,-20 0 16,-1 0-16,0 0 0</inkml:trace>
  <inkml:trace contextRef="#ctx0" brushRef="#br0" timeOffset="81255.47">10393 12234 0,'0'0'0,"21"0"31,0-63-15,0 42-16,0 0 0,1-22 16,-1 22-16,0-21 15,21-22-15,-21 22 0,-21 0 16,43-64-16,-43 63 15,0 22-15,0-21 0,0 21 16,0 0-16,0-1 16,-21 44-1,-1-22-15,1 42 0,21-21 16,-21 21-16,0 1 0,-21 41 16,20-20-16,1-22 0,21 22 15,0-22-15,0 0 0,0 64 16,0-63-16,0-22 0,21 42 15,1-42-15,20 1 16,-21-1-16,21-21 0,1 0 16,-22 0-16,21 0 0,-21-21 15,43-1-15,-22 1 0,1-21 16,-22 21-16,21-22 0,-21 1 16,43-64-16,-43 64 15,0 0-15,0-64 0,-21 63 16,21-41-16,-21 41 15,0 22-15,0 0 16,0 0-16,-21 21 16,21 21-16,-21 0 0,21 0 15,0 1-15,-21-1 0,0 42 16,0-20-16,21-1 0,0 0 16,0 1-16,-22-1 0,1 21 15,21-20-15,-21-1 0,21 22 16,0-43-16,0 0 0,0 0 15,21-42 17,0 0-32,1 0 0,-1-1 15,0 1-15,0-21 0,0 21 16,0-22-16,1 1 0,-1 21 0,0-21 16,21-1-16,-21 22 15,1 0-15,-22 0 0,0 42 16,0 0-16,0 0 15,0 0-15,0 1 0,0-1 16,0 21-16,0 22 16,0-43-16,0 21 0,0 0 15,0-20-15,21-1 0,0 0 16,0 0-16,21-21 0,22 21 16,-22-21-16,-21 0 0,1 0 15,20 0-15,-21-21 0,0 0 16,22 0-16,-22 0 0,0-1 0,21-41 15,-21 42-15,1-22 0,20-41 16,-21 41-16,-21 22 16,21-21-16,-21 21 0,0 0 0,0-22 15,-42 43 1,21 0-16,0 21 0,-22 22 16,22-1-16,21-21 15,-21 43-15,21-22 16,0-21-16,0 43 0,0-43 15,0 0-15,0 0 0,0 0 16,21 1-16,21-22 0,-20 0 16,-1 0-16,42 0 15,-42 0-15,64-43 16,-64 22-16,22 0 0,-22-21 16,0 20-16,-21 1 0,0-21 15,0 21-15,0 0 0</inkml:trace>
  <inkml:trace contextRef="#ctx0" brushRef="#br0" timeOffset="81484.34">10287 12002 0,'21'0'31,"0"0"-31,0-22 0,22 22 0,-22-21 16,64 0-1,-43 0-15,0 0 0,43 0 16,-43-1-16,1 22 0,84-42 16</inkml:trace>
  <inkml:trace contextRef="#ctx0" brushRef="#br0" timeOffset="82200.92">13398 11811 0,'0'0'0,"22"0"0,-1-21 16,-21 0-16,21 0 0,-21-1 15,0-20-15,21 21 16,-21 0-16,0 0 16,0-1-16,0 44 31,0-1-31,0 0 15,0 0-15,-21 43 0,21-43 16,-21 21-16,21 0 0,-21 1 16,21-1-16,-22 43 15,22-43-15,0 0 0,0 1 0,0-22 16,0 21-16,0-21 0,0 1 16,22-1-16,-1 0 0,21-21 15,0 0-15,1 0 0,63-21 16,-64 0-16,43-22 15,-64 22-15,21-21 0,0-22 16,-20 22-16,20-43 16,-42 43-16,0 0 0,0-22 15,0 43-15,0-21 0,0-22 16,0 43-16,0 0 16,-21 21 15,21 21-31,0 0 15,0 0 1,21-21-16,0 0 16,0 0-16,0 0 0,22 0 0,-1 0 15</inkml:trace>
  <inkml:trace contextRef="#ctx0" brushRef="#br0" timeOffset="82855.56">14626 11621 0,'0'0'16,"0"-22"-16,0 1 0,21 21 15,-21-21-15,0 42 32,-21 0-32,0-21 15,21 22-15,-21-1 0,0 21 16,21-21-16,0 0 0,-64 85 16,64-85-16,0 22 15,-21-22-15,0 42 0,0-20 16,21-22-16,0 0 0,0 0 15,-22 22-15,22-65 32,0 1-17,0 0-15,0-21 16,0 21-16,0-22 0,0 22 16,22-21-16,-1 21 0,0-22 0,21-20 15,-21 20-15,1 1 0,41-21 16,-42 41-16,0 1 15,22 0-15,-22 0 0,64 0 16,-64 21-16,0 0 0,0 0 16,-21 21-16,0 0 0,0 43 15,0-43-15,-21 0 16,-21 0-16,20 0 16,-41 0-16,42 1 0,0-22 15,-43 21-15,22-21 16,21 0-16,-1 0 0,1 0 15,0 0-15,0 0 0,0 0 16,21 21 15,0 0-31,21-21 0,0 21 16,0 0-16,0 1 0,22 20 16,-22-21-16,0 0 0,0 0 15,0 1-15,43 41 16,-43-42-16,0 0 0,0-21 15,-21 22-15,22-22 16,-1 0 15,-21-22-15,0 1-16,21 0 0,0 0 16</inkml:trace>
  <inkml:trace contextRef="#ctx0" brushRef="#br0" timeOffset="83415.23">15642 11621 0,'0'-85'32,"-21"85"-17,21 21 1,-21 0-16,0 0 15,-1 1-15,22 20 0,-21-21 0,0 64 16,0-64-16,0 21 16,0 1-16,-1-1 0,1 0 0,-21 22 15,0-22-15,20 0 0,-41 1 16,42-22-16,0 0 16,-22 0-16,22-21 0,21-21 31,0 0-16,0 0-15,21-22 0,0 22 16,1-21-16,-1 21 0,21-64 16,-21 64-16,0 0 0,1-22 15,-1 43-15,42-42 16,-42 42-16,1 0 0,-1 0 16,0 21-16,-21 22 15,21-1-15,0-21 0,0 43 16,-21-43-16,22 0 0,-22 0 15,21 0-15,0 0 0,0 22 16,0-43-16,0 0 0,22 0 16,-22 0-1,0 0 1,-21-21-16,21 21 0,-21-22 0,0 1 16,0 0-1,21 0-15,-21 0 16,22 0-16,-22-1 15</inkml:trace>
  <inkml:trace contextRef="#ctx0" brushRef="#br0" timeOffset="83668.14">16214 12107 0,'0'22'63</inkml:trace>
  <inkml:trace contextRef="#ctx0" brushRef="#br0" timeOffset="85191.1">381 14393 0,'0'0'0,"-42"0"0,-1 0 15,1 0-15,0 0 0,20 0 16,1 0-16,0 0 0,0 0 15,0 0-15,42 0 16,0 0 0,21 0-16,1 0 0,20 0 15,1 0-15,20 0 0,1 0 16,84 0-16,-84 0 0,0-21 16,105 0-16,64-21 15,-169 21 1,42 21-16,-85-22 0,43 22 15,-85-21 1,-42 21 0,-22-21-1,22 0-15,-22 21 0,-42 0 16,64-21-16,-43 21 16,43 0-16,21-21 0,0 21 15,0-22-15,42 22 31,0-21-31,0 21 0,21 0 0,1 0 16,-1 0-16,0 0 0,-20 21 16,20 1-16,-21-1 0,21 0 15,-42 0-15,0 0 0,0 22 0,0-22 16,0 21-16,-21 0 0,0 1 16,-42 41-16,20-62 0,1 20 15,21-21-15,-22 21 16,22-42-16,0 22 0,21-1 0,21-42 31,0-1-15,1 1-16,20 0 0</inkml:trace>
  <inkml:trace contextRef="#ctx0" brushRef="#br0" timeOffset="86115.57">2180 13991 0,'0'0'0,"21"-21"0,-21 0 0,0 0 16,0 0-16,-21 42 31,21 0-15,0 0-16,-21 21 0,21 1 16,0-22-16,0 21 0,0 1 0,-21-1 15,21 21-15,0-20 0,0-1 16,0 85-16,-21-63 15,21-43-15,0 0 16,0 0-16,0 0 16,21-21-1,-21-21-15,21 0 0,0 0 16,0-22-16,22-20 16,-22 21-16,0-1 0,0 22 15,21-21-15,-20-1 0,-1 22 0,21-21 16,-21 21-16,0 21 0,1 0 15,-1 0 1,0 0-16,-21 21 0,0 0 0,0 0 16,21 22-16,-21-22 0,21 42 15,-21-20-15,0-22 0,0 0 16,21 21-16,1-21 0,-1 22 16,0-22-16,0-21 15,0 0-15,0 0 16,85-21-16,-85 0 15,1-1-15,41-41 16,-42 42-16,0-22 0,1 1 0,-1 21 16,0-21-16,21-43 15,-42 43-15,21-1 0,-21-20 16,0 20-16,0 1 16,0 21-16,0 42 31,-21 0-31,21 0 0,-21 1 0,21 20 15,-21-21-15,21 64 16,0-43-16,0 0 0,0 1 0,0 41 16,0-41-16,42 20 15,-21-42-15,-21 1 16,64 20-16,-43-42 16,43 0-16,-22 0 0,21 0 15,64-64-15,-63 43 16,-22 0-16,1 0 0,-1-21 15,43-22-15,-64 22 0,0 21 16,0-64 0,-21 64-16,0-22 0,0 1 15,-21 21-15,0 21 0,0 0 16,-1 0-16,-41 21 16,42 0-16,0 0 0,-1 1 15,22 20-15,-21-21 0,21 21 0,0 1 16,0-22-16,0 21 0,0 22 15,21-22-15,1-21 0,-1 22 16,0-22-16,0 0 0,21-21 16,-20 0-16,-1 0 0,63 0 15,-41 0-15,-1 0 0,0-21 16,1 0-16,-1-1 0,0 1 16,1-21-16</inkml:trace>
  <inkml:trace contextRef="#ctx0" brushRef="#br0" timeOffset="86599.3">5313 14012 0,'0'0'0,"21"-21"0,0 0 16,0-21-16,0-1 0,-21 22 15,22 0-15,-22 0 0,0-21 16,0-1-16,-22 22 15,-20 21-15,21 0 16,0 0-16,-43 42 16,43-20-16,-42 41 0,20-21 15,22 1-15,-42 63 0,41-64 16,1 21-16,21 43 16,0-63-16,0 20 0,0-21 15,0 1-15,21-1 0,1 0 0,41 22 16,-42-43-16,64 21 15,-22-42-15,128 0 16,-128 0-16,22-21 0,-21 0 16,20 0-16,191-85 15,-211 64-15,-1-1 16,-20 22-16</inkml:trace>
  <inkml:trace contextRef="#ctx0" brushRef="#br0" timeOffset="87451.26">6308 14224 0,'0'-127'15,"0"254"-15,0-275 16,0 106-16,-22 20 0,1-20 15,0 21-15,-21 0 0,-1 0 16,22 21-16,-42 0 16,42 0-16,-22 21 0,22 0 15,-21 21-15,21-21 0,-22 22 0,22-22 16,0 21-16,0 1 0,-22 41 16,22-41-16,21-1 0,0 0 15,0-21-15,0 22 0,0 20 16,21-42-16,64 1 15,-64-22-15,22 0 16,-1-22-16,64-41 16,-64 42-16,-21-22 0,22 22 15,-22-21-15,0 21 0,42-85 16,-63 64-16,0-22 16,0 22-16,22-22 15,-22 43 1,-22 42-1,22 0-15,-21 1 16,21-1-16,-21 0 0,21 0 16,0 21-16,0 22 15,0-43-15,0 85 16,0-85-16,0 21 0,0-20 16,21-1-16,0 0 0,22 0 15,-22-21-15,0 0 0,64 0 16,-64-21-16,21 0 15,-21 21-15,22-43 0,-1 22 0,22-42 16,-43 42-16,21-22 0,-21 22 16,0-21-16,-21 21 0,22-22 15,-22-20-15,0 42 0,21-1 16,-21 1-16,-21 42 31,-1 1-31,1-1 0,21 0 16,0 21-16,-21-21 15,21 1-15,-21-1 0,0 0 0,21 0 16,0 0-16,0 0 16,-21 1-16,21-1 0,-22 21 15,22-21-15,-21-21 16,21-21 0,0 0-16,0 0 0,0 0 15,0-1-15,21-41 16,1 42-16,-1-22 0,21 1 0,-21 21 15,22-21-15,62-64 16,-62 85-16,41-1 16,-41 22-16,-1 0 0,43 22 15,-64-1-15,0 0 16,0 0-16,-21 21 0,0-20 16,0 62-16,0-63 15,0 22-15,0-1 16,-21-21-16,0 0 0,21 1 15,0-1-15,0-42 32,21-1-17</inkml:trace>
  <inkml:trace contextRef="#ctx0" brushRef="#br0" timeOffset="89279.81">8615 14203 0,'0'0'0,"0"21"0,-21-21 16,42-21 15,-21 0-31,42 21 0,-21-21 16,0-1-16,22 1 0,-1 0 15,-21 0-15,22-21 0,-1 20 0,0-20 16,1 0-16,84-106 16,-106 84-16,0 22 0,0-22 15,0 22-15,-21-22 0,0-41 16,0 62 0,0 22-16,0 0 0,-21 21 15,-21 0-15,21 0 0,-1 21 16,1 0-16,0 0 15,-64 170-15,64-128 16,0 1-16,0-1 0,0 1 16,21-1-16,-43 22 15,22-21-15,21-43 0,-21 63 16,21-62-16,-21 20 16,21-21-16,21-42 31,0 0-31,0 0 15,1-1-15,-1 1 0,0-21 0,42-22 16,-41 43-16,20-21 16,-21 0-16,0 20 0,22 1 0,-1-21 15,-21 21-15,0 21 16,0 0-16,1 21 16,-22 0-16,0 0 0,21 22 0,-21-22 15,21 21-15,-21 0 16,21-20-16,0-1 0,0 0 15,22 42-15,-22-41 16,0-22-16,21 21 0,-20-21 16,20 0-16,64 0 15,-85 0-15,21 0 0,1 0 16,-1-21-16,85-22 16,-85 22-16,-21 0 0,22-43 15,-22 22-15,-21-21 16,0 20-16,0 1 0,0-43 15,-21 64-15,-64-64 16,64 64-16,-21 21 0,-1 0 16,22 0-16,-127 85 15,127-64 1,-43 64-16,43-43 0,0 0 16,0 22-16,21-22 0,0-21 15,0 22-15,0-22 0,0 0 16,0 21-16,21-42 0,0 0 15,21 22-15,1-22 0,-22 0 16,21 0-16,-21-22 0,22 22 16,-1-21-16,22-21 15,-22 21-15,-21 0 0,21-1 16,-20 1-16,-1-21 0,0 0 16,-21-1-16,0 22 0,21-21 15,-21 21-15,0 42 31,0 0-31,-21 0 0,21 21 16,0-20-16,-21-1 0,21 21 16,0-21-16,0 0 0,0 1 0,0 41 15,0-42 1,0 0-16,21-21 0,21 22 16,-21-22-1,1 0-15,-1 0 0,0-22 16,0 22-16,21-42 0,1 21 15,-1-43-15,-21 22 16,43-43 0,-64 1-16,0 63 15,21-1 1,-21 44 0,0-1-16,0 0 15,0 21-15,0-21 0,0 1 16,-21-1-16,21 21 0,0-21 0,0 0 15,0 1-15,0-1 0,0 21 16,0-21-16,0 0 16,21-21-1,0 0-15,0 0 0,22-21 16,-1 0-16,21-42 16,-41 41-16,-1 1 15,0 0-15,0-21 0,43-43 16,-43 43-16,-21 21 15,0-22-15,0 22 16,0 42 0,0 0-1,0 1-15,0-1 0,0 0 16,-21 0-16,21 21 0,0-20 0,0-1 16,0 21-16,0 0 15,0-20-15,0-1 0,0 0 16,0 0-16,21 0 0,63 0 15,-62 1-15,20-22 0,21 0 16,-20 0-16,-22 0 16,21-22-16,1 1 0,-1 0 0,21-21 15,-41 21-15,20-1 0,-21-20 16,-21 21-16,21-21 0,-21 20 16,0-20-16,0 0 0,0 21 15,-21-22-15,21 22 0,-21 21 0,0 0 16,0 0-16,-22 0 15,22 21-15,-21 22 0,21-22 16,-1 21-16,22-21 0,-21 22 16,21-22-16,0 42 0,0-42 15,0 1-15,21-1 0,1 0 16,20 0-16,-21-21 0,43 21 16,-22-21-16,-21 0 0,64 0 15,-43 0-15,0-21 0,43-21 16,-64 21-16,64-22 15</inkml:trace>
  <inkml:trace contextRef="#ctx0" brushRef="#br0" timeOffset="91340.21">12488 13610 0,'0'0'0,"-21"-21"16,21 0 0,0 0-16,0 0 0,0-1 15,21 1-15,0-21 0,22 0 16,-22 42-16,0-43 16,0 22-16,0 21 15,22 0-15,-22 0 0,0 0 16,0 21-16,0 0 0,-21 1 15,22 41-15,-1-21 16,-21 1-16,0 41 0,0-41 16,0-22-16,0 21 0,0 1 15,0-22-15,0 21 0,0-21 16,0 0-16,-21 1 0,21-1 16,-22-21-16,22-21 15,0-1-15,0 1 16,0 0-16,0 0 0,0-21 15,0-1-15,0 1 0,22-43 16,-1 43-16,0 0 0,0-1 16,0 1-16,0 21 0,85-64 15,-63 85 1,-22 0-16,42 42 16,-42-20-16,1-1 15,20 42-15,-42-42 0,21 106 16,-21-21-1,0-85-15,0 22 16,0-1-16,0-21 16,0 0-1,-21-42 1,21 0-16,0 0 16,0 0-16,0-22 0,0 22 15,0-21-15,42-43 16,-21 43-16,1 0 0,-1-1 0,0 22 15,21-21-15,-21 21 0,43-43 16,-43 64-16,21-21 0,1 21 16,-22 0-16,42 42 15,-41-21-15,-22 43 16,0-43-16,21 21 0,-21 85 16,0-105-16,21 20 15,-21 0-15,0-21 16,21 64-16,0-85 15,-21 21-15,21-21 0,1 21 16,41-21-16,-42 0 16,0-21-16,22-21 0,-22 21 15,21 0-15,-21-1 0,1-20 16,-1 21-16,0-21 0,0-43 16,0 43-16,-21-1 0,0 1 15,21 0-15,-21 20 0,0-41 16,0 42-16,-21 21 15,0 21 1,21 0-16,-21 0 0,21 0 16,-21 1-16,21 20 0,-21 0 0,21-21 15,0 22-15,0-1 0,0-21 16,0 43-16,21-22 0,0-21 16,0 0-16,0 1 0,-21-1 15,43-21-15,-1 21 0,-21-21 16,43 0-16,-43 0 0,21-21 15,-21 21-15,22-21 16,62-85 0,-83 63-16,-22 1 0,21 21 0,-21-21 15,21-64 1,-21 85-16,0-1 0,0-20 16,0 21-1,0 42 1,0 0-16,0 0 0,-21 1 0,21-1 15,0 21-15,0-21 0,0 22 16,0-1-16,0-21 0,0 21 0,0 22 16,0-43-16,0 0 15,0 0-15,0 1 0,21-1 0,0-21 16,0 0-16,0 21 0,1-21 0,-1 0 16,21 0-16,-21 0 0,43-21 15,-22 0-15,-21-1 16,22-20-16,-1-21 0,0 20 15,1-41-15,-22 41 16,-21 1-16,21-64 0,0 64 16,-21-1-16,0-20 15,0 42-15,0-22 0,0-41 16,-21 63-16,0 21 0,0 0 16,-1 63-1,1-42-15,21 22 0,0 41 16,0-41-16,0 41 15,0-41-15,0-1 0,0 21 0,0-20 16,0-1-16,43 22 16,-22-22-16,0-21 0,42 43 15,-41-43-15,20-21 0,43 0 16,-43 0 0,-21 0-16,21 0 0,1-21 0,41-64 15,-41 43-15,-22 20 16,0-20-16,21 0 0,-20-22 15,20-84-15,-21 106 16,0-22-16,-21 1 0,0 20 16,0-20-16,0-1 15,0 22-15,0 21 0,0 0 16,0 42 0,-21 0-16,0 21 0,0-20 0,-22 62 15,22-41-15,0-1 16,0 0-16,21 1 0,0-1 0,-21 64 15,21-64-15,0 43 16,0-43-16,0 0 0,42 22 16,-42-43-16,21 0 0,0 0 15,1-21-15,-1 0 0,21 22 16,-21-22-16,22 0 0,41-64 16,-63 43-1,43-21-15,-43-1 0,64-63 16,-43 64-1,0-21-15,-20 41 16,-1 1-16,0-21 0,-42 63 31,21 0-31,-43 22 16,43-22-16,-21 63 16,21-41-16,0-22 0,0 0 15,0 0-15,21 0 0,22 1 16,-22-22-16,0 0 0,43 0 15,-43 0-15,21 0 0,-21 0 16,0-22-16,22 22 0,-1-42 16,-21 21-16,0 0 15,-21 0-15,22-22 0,-22 22 0,21 0 16</inkml:trace>
  <inkml:trace contextRef="#ctx0" brushRef="#br0" timeOffset="91506.56">16573 13166 0,'0'0'0,"-21"0"0,0-21 15,-42-1-15,41 22 16,1 0-16,0 0 0</inkml:trace>
  <inkml:trace contextRef="#ctx0" brushRef="#br0" timeOffset="91712.23">15325 13335 0,'0'0'0,"-22"21"0,1-21 0,21 21 31,21-21-31,1 0 0,20 0 0,0 0 15,1 0-15,41 0 0,-41 0 16,20 0-16,-21 0 0,22 0 16,-22 0-16,22 0 0,-22-21 0,22 21 15,-22 0-15,64 0 0</inkml:trace>
  <inkml:trace contextRef="#ctx0" brushRef="#br0" timeOffset="92097.91">16785 13314 0,'0'0'0,"0"-21"15,0 0-15,-21 42 47,21 0-47,0 0 0,0 21 0,-21-20 16,21 20-16,-21 0 0,21 1 15,-22 20-15,1 1 0,0-22 0,0 21 16,0 22-16,0-21 0,-1-1 16,1 22-16,-21 63 15,21-63-15,0-1 0,-43 86 16,43-107-16,-21 22 0,20-22 16,1 22-16,-21-22 0,0 43 15,20-42-15,1-22 0,21 22 16,-21-43-16,21-42 15,0-1 1,0 1-16,21 0 0,0-21 0,43-43 16,-22 43-16,-21-1 0,22-20 15,-1-1-15,85-147 16</inkml:trace>
  <inkml:trace contextRef="#ctx0" brushRef="#br0" timeOffset="92414.72">16827 13399 0,'0'-22'0,"0"44"0,0-107 0,0 64 16,43-43-1,-22 64-15,0-21 0,0 21 16,0 0-16,1 0 0,20 0 16,43 0-1,-64 21-15,0 0 0,-21 43 16,0-43-16,0 21 0,0-20 15,0 20-15,-42-21 0,-1 43 16,22-43-16,-21 0 0,21 0 16,-1 0-16,-20 0 0,21-21 0,-21 22 15,20-22-15,1 0 32,21-22-32,0 1 15,0 0-15,21 21 0,-21-21 16,22 0-16,-1-22 0,21 22 15,43-63-15,-64 62 0</inkml:trace>
  <inkml:trace contextRef="#ctx0" brushRef="#br0" timeOffset="92675.91">17568 12848 0,'0'0'0,"21"0"0,-21-21 0,0 0 15,22 21-15,-22 21 31,0 0-31,0 0 0,0 1 16,-22 20-16,22 0 0,-21 1 0,0-1 16,21 0-16,-21 1 0,21-1 0,0 0 15,-21 1-15,21-1 0,0 0 16,-21-21-16,21 22 0,0-22 0,0 21 16,0-21-16,0 1 15,0-1-15,21-21 16,0 0-1,0 0-15,0-21 16,22-1-16,-22 1 0</inkml:trace>
  <inkml:trace contextRef="#ctx0" brushRef="#br0" timeOffset="92985.25">17801 13314 0,'0'0'0,"21"0"16,0-21-16,1 21 15,-1 0-15,0 0 0,0-21 0,0-1 16,0 22-16,1-21 0,-1 21 15,0-21-15,21 21 16,-21-21-16,1 21 0,-22-21 16,0 0-16,-22-1 15,1 22 1,-21 0-16,21 0 0,0 0 0,-43 0 16,22 0-16,21 0 15,-43 43-15,43-22 0,21 0 16,-21 43-16,21-43 0,0 0 15,0 0-15,0 0 0,21 0 16,42 43-16,-41-64 16,-1 21-16,0-21 0,0 0 15,0 0-15,0 0 16,1 0-16,-22-21 0,21 21 16,-21-21-16</inkml:trace>
  <inkml:trace contextRef="#ctx0" brushRef="#br0" timeOffset="95285.28">19833 13695 0,'21'0'0,"-42"0"0,63 0 16,-20 0-16,-1-42 0,0 20 0,21-41 16,-21 42-16,43-43 15,-43 22-15,0 0 0,0-43 16,-21 43-16,0-85 16,0 84-16,-63-63 15,42 106 1,-64 0-16,43 0 0,-170 85 31,170-43-31,-22 1 0,22-1 0,0 0 16,-43 85-16,43-84 15,42-1-15,0 0 16,0 1-16,0-22 0,21 42 16,0-63-16,127 22 15,-84-22-15,-22-22 16,0 1-16,85-42 15,-84 42-15,-22-1 0,21 1 16,-21-21-16,0 21 0,22-64 16,-43 64-16,21-21 0,-21-1 15,0 22 1,0 0-16,0 42 31,0 0-31,0 0 0,0 1 0,0-1 16,-42 63-16,42-41 15,-22-1-15,1 22 0,21-1 16,-21 22-16,0 42 0,0-43 16,0 1-16,-22 148 15,22-148-15,0-1 16,0 1-16,0-22 0,-22 64 16,43-84-16,-21 84 15,21-106-15,21-21 16,0-21-16,1 0 0,20-22 15,-21 1-15,21 0 0,22-85 16,-22 63-16,22-84 16,-43 63-16,0 1 0,0-22 15,22 21-15,-22-21 0,0-84 16,0 105-16,0 0 0,0-126 16,1 147-16,-1-20 15,-21 62-15,0 1 16,0 0-16,0 0 0,0 42 31,0 0-31,0 0 0,0 1 0,0-1 16,-21 0-16,21 42 15,0-20-15,0-22 0,0 0 0,0 21 16,0-20-16,21-1 16,0 0-16,21-21 0,-21 0 15,1 0-15,41 0 16,-21 0-16,1 0 0,41-21 15,-62 0-15,20-1 0,0 1 16,-21-21-16,22 21 0,-22 0 0,21-64 16,-21 64-16,-21-22 0,0 22 15,22 0-15,-22 0 16,0-21-16,0 20 0,-22 22 31,1 0-31,21 22 16,-21-1-16,21 0 0,0 0 15,0 21-15,0-20 0,0-1 16,0 21-16,0-21 0,0 0 0,0 22 16,0-22-16,0 0 0,21 0 15,0-21-15,1 21 0,-1 1 0,0-22 16,0 0-16,43 0 16,-43 0-16,0 0 15,0 0-15,21-22 0,-20 22 0,20-42 16,-21 21-16,0 0 0,0-22 15,1 22-15,-22-21 0,0 0 16,21-22-16,-21 22 0,0-22 16,0 43-16,0 0 15,0 0-15,-21 21 16,-1 21 0,1 0-16,21 0 0,-21 22 0,21-22 15,0 21-15,-21 0 0,21-20 0,0 41 16,0-21-16,0-20 15,0 20-15,0-21 0,21 0 16,21 0-16,-20-21 16,62 0-16,-63 0 15,106 0 1,-84-21-16,-1 0 0,0 0 16,1 0-16,-22 0 0,21-22 0,-21 22 15,1-21-15,-1 21 0,0-22 16,-21 22-16,0 0 0,0-43 15,0 86 17,0-1-32,0 0 0,0 0 0,0 43 15,0-43 1,0 0-16,0 0 0,21 0 0,0 0 16,-21 1-16,21-1 0,1-21 15,-1 0-15,0 21 16,0-21-16,21 0 0,1 0 15,-22 0-15,42 0 0,-41-21 16,-1 0-16,0-1 0,0 22 16,0-21-16,0-42 0,-21 42 15,22-1-15,-22 1 16,21-21-16,-21 21 0,0-22 16,0 65-1,0-1 1,0 0-16,0 0 0,0 0 0,0 0 15,-21 1-15,21-1 0,0 0 16,0 0-16,0 0 0,0 0 16,21 1-16,0-22 0,0 0 15,0 0-15,0 0 16,1 0-16,20 0 0,-21 0 0,85-22 16,-85 1-1,0 0-15,0 0 0,1 0 0,-1 0 16,0-1-16,0-20 0,0 21 0,-21-21 15,0 20-15,0-20 0,21 21 16,-21 0-16,0 0 0,0 42 31,0 0-31,-21 0 0,0 0 16,21 22-16,-21-1 16,0 0-16,21 1 0,-43 41 15,43-41-15,-21 147 16,0-126-16,0-1 0,21 22 15,-21-22-15,0 22 0,-43 127 16,43-128-16,-21 1 0,20 0 16,1-22-16,-21 170 15,42-148-15,-21-22 0,21 43 16,0-64-16,-43 64 16,43-85-16,0 0 0,-21-21 15,0-21 1,21 0-16,-21-21 0,0 21 15,21-43-15,-43-63 0,22 64 16,21-22-16,0 0 0,0 1 16,0-22-16,0 21 0,0 22 0,0-22 15,0 0-15,21 22 0,1-1 16,-1 1-16,21-43 16,-21 64-16,0-22 0,22 1 15,-22 20-15,64-63 16,-64 64-16,21 0 0,43-22 15,-64 43-15</inkml:trace>
  <inkml:trace contextRef="#ctx0" brushRef="#br0" timeOffset="96002.29">24236 12467 0,'0'-21'0,"0"42"0,0-63 16,-21 21-16,21 0 0,0-1 15,-22 44 1,22-1 0,0 0-16,0 21 0,0 1 0,0 20 15,0 1-15,0-1 0,0 1 16,0-1-16,0 22 0,-42 148 16,42-191-16,-21 0 15,21 1-15,-21-22 16,21 42-16,0-42 15,0-42 1,0 0 0,21 0-16,0 0 0,-21-43 0,21 43 15,-21-21-15,0-22 0,0 22 16,-21-127 0,0 105-16,0 22 0,0-128 15,21 107-15,0-43 16,0 64-16,21-22 0,42-84 15,1 85 1,-22 20-16,0 22 0,43-21 16,-43 42-16,64 21 15,-85 0-15,22 21 0,-22 1 16,-21 20-16,0-20 0,0 20 0,-64 64 16,43-85-1,-21 1-15,0-1 0,20-21 0,-83 85 16,83-85-16,1 0 15,0-21-15,0 22 0,21-1 32,21-21-17,0 21-15,0-21 0,1 0 16,-1 21-16,0-21 0,0 21 16,21-21-16,22 21 15,-22 1-15,-21-22 0</inkml:trace>
  <inkml:trace contextRef="#ctx0" brushRef="#br0" timeOffset="96780.6">24828 12912 0,'43'0'0,"-1"0"0,-254 0 0,339 0 0,-21 0 16,-63 0-16,-22-21 0,0-1 0,0 1 16,0 0-16,0 0 0,-21-21 15,0 20-15,0 1 0,0-21 16,-21 42-16,-21-42 16,0 42-16,20 0 0,-20 0 15,0 0-15,-1 0 0,1 21 0,0 0 16,-1 0-16,1 0 0,-43 85 15,64-64 1,0-20-16,0 20 0,21 0 16,-21-21-16,21 43 0,0-22 15,21 1 1,0-22-16,0-21 0,22 0 0,-1 0 16,-21 0-16,106-21 15,-85-1-15,-20 1 0,20-21 16,-21 21-16,43-64 15,-64 43-15,21 21 0,-21-43 16,0 43-16,0 0 16,0 42-1,0 0-15,0 21 16,0-20-16,0 20 0,0-21 0,0 21 16,0 1-16,0-22 0,0 21 0,0 1 15,21-22-15,0 0 16,21 0-16,-20 0 0,41-21 15,-42 0 1,0 0-16,1 0 0,-1 0 0,0-21 16,0 0-16,-21 0 0,0 0 15,21-1-15,-21-20 0,21 21 16,-21-21-16,22-22 16,-1 22-16,0-1 0,0 22 15,0-21-15,0 21 0,43-22 16,-43 43-16,0 0 0,22 0 15,-22 0-15,0 22 0,0-1 0,21 42 16,-20-42-16,-22 22 0,21 20 16,-21-20-16,0 20 15,0-42-15,0 22 0,-21-1 16,21-21-16,-22 0 0,1 0 16,0-21-1,0 0-15,21-21 16,0 0-1,0 0-15,0 0 0,21 0 16,0-1-16,0 1 0,1-21 0,20 0 16,-21 20-16,0-20 15,0 0-15,1 21 0,62-85 16,-63 85-16,22-1 16,-22 22-16,0 0 0,0 0 15,0 0-15,1 0 0,20 22 16,-21-22-16,0 21 0,0 0 0</inkml:trace>
  <inkml:trace contextRef="#ctx0" brushRef="#br0" timeOffset="98815.42">26606 13039 0,'0'0'0,"22"21"0,-22-42 32,0 0-32,0-1 15,0 1-15,0 0 0,-22 0 16,22-21-16,-21 20 0,0 1 15,-21-42-15,21 42 0,21-1 16,-22 1-16,1 21 0,0 0 16,-21 0-16,21 0 15,-22 21-15,22 22 0,-21 20 16,-1-42-16,22 22 0,0-1 16,0 0-16,0 1 0,-22 20 15,43-20-15,-21-22 0,21 0 0,0 0 16,0 0-16,0 0 0,0 1 15,21-22-15,1 0 0,20 0 16,-21 0-16,21 0 0,-20 0 16,20-22-16,-21 22 0,64-63 15,-43 42-15,-21 0 0,0-1 16,1-20-16,41-64 16,-63 64-16,0 21 15,21-43-15,0 43 0,-21 0 16,0 42-1,0 0-15,0 0 16,0 1-16,0 20 0,0-21 16,0 0-16,0 43 0,0-43 15,43 64-15,-22-64 16,0-21-16,0 21 0,22-21 16,-22 0-16,106 21 15,-85-21-15,-21 0 0,22 0 16,-22 0-16,0-21 0,21-21 15,-21 20-15,1 1 0,-1 0 16,-21 0-16,0-21 0,21-22 16,-21 43-16,21-21 0,-21 20 15,0 1-15,0 42 16,0 1 0,0-1-16,0 0 0,0 21 0,0-21 15,-21 1-15,21 20 0,0-21 16,0 0-16,-21 0 0,21 1 0,-21-1 15,21 0-15,-22 0 16,22-42 31,0 0-47,0 0 0,0-1 16,22 1-16,-1 0 0,-21-21 15,21 21-15,0-1 0,0-20 16,0 21-16,22-21 0,-22 20 15,0 1-15,0 0 0,64-21 16,-64 42-16,0 0 16,0 21-16,1 0 0,-22 21 15,21-20-15,-21 20 0,21-21 16,-21 21-16,0-20 0,0-1 16,0 0-16,0 0 0,0 0 0,0 22 15,0-22 1,0-42 15,0-1-15,0 1-16,0 0 15,21 0-15,0 0 0,0-22 0,-21 22 16,43-42 0,-1 42-16,-21-22 0,43-20 15,-43 42-15,64-22 16,-64 43-16,0 0 0,0 21 15,0 1-15,-21 41 16,0-42-16,0 22 0,0 20 16,-21-42-16,21 0 0,0 43 15,0-43-15,0 0 16,0 0-16,21 1 0,0-22 0,1 21 16,20-21-16,-21 0 0,21 21 15,1-21-15,-22 0 0,21 0 16,22 0-16,-43-21 0,21 21 15,-21-21-15,1-1 0,-1 1 16,21-21-16,-21 21 0,0-22 16,-21 1-16,0 21 15,0-21-15,0 20 0,0-20 16,-21 42 0,0 21-16,0 0 15,0 1-15,0-1 0,21 42 16,-22-42-16,22 1 0,0 20 15,0 0-15,0-21 0,22 1 16,-22-1-16,42 0 16,-21-21-16,0 0 0,43 0 15,-43 0-15,0 0 16,0 0-16,0 0 0,1 0 0,41-21 16,-42 0-16,0-1 0,1 1 15,-1-21-15,42-85 16,-42 85-16,1-1 0,20-63 15,-42 43 1,21 21-16,21-43 0,-20 43 16,-22 20-16,0-20 0,0 21 15,0 0-15,0 42 16,-22 0-16,1 0 16,0 0-16,0 22 0,0-1 15,0 0-15,21 1 0,-22 41 16,22-20-16,0-22 0,0 1 15,0-1-15,0 0 0,0 22 16,0-22-16,0-21 0,22 0 16,-1 1-16,0-1 0,0 0 15,21-21-15,-20 21 0,20-21 0,43 0 16,-43 0-16,0 0 16,22 0-16,-22 0 0,-21-21 15,0 0-15,1 0 0,41-64 16,-63 64-1,0-22-15,0-20 0,0 42 16,-21 21 0,0 0-16,0 21 0,-1 0 15,1 0-15,0 0 0,0 22 16,21-22-16,0 0 0,-21 0 0,21 22 16,0-1-1,0-21-15,21-21 0,21 21 16,-21-21-16,43 0 15,-22 0-15,-21-21 0,1 21 16,20-21-16,43-21 16,-64 20-16,0-20 0,0 21 15,21-21-15,-20 20 0,20-41 16,-21 21-16,0 20 16,0 1-16,1 21 0,-22 21 15,0 1 1,0-1-16,-22 0 0,1 0 15,0 43-15,21-43 16,0 0-16,0 42 0,0-41 16,0-1-16,21 0 15,0-21-15,22 0 0,-22 0 16,0 0-16,0 0 0,0 0 16,1 0-16,-1 0 0,42-21 15,-42 0-15,22-1 0,-22 1 16,0 0-16,0 0 0,22-21 15,-43 20-15,0-20 0,0 21 16,0 0-16,-43-43 16,22 43-16</inkml:trace>
  <inkml:trace contextRef="#ctx0" brushRef="#br0" timeOffset="99068.36">28702 12573 0,'-42'-21'16,"84"42"-16,-106-42 0,86 21 15,-1 0-15,21 0 16,0 0-16,1 0 0,20 0 16,1 0-16,-1-21 0,1 21 15,-1 0-15,1 0 0,42 0 16,-43 0-16,-21 0 0,1 0 15,-22 0-15,-21 21 16,-21-21-16,-85 0 16,42 21-16</inkml:trace>
  <inkml:trace contextRef="#ctx0" brushRef="#br0" timeOffset="102968.23">2857 16023 0,'0'21'16,"0"-42"-16,-21 64 0,21-22 0,0 0 0,-21-21 0,21 21 15,0-42 17,21 0-32,0 0 15,22-1-15,-22-20 0,21 21 16,1-21-16,-1-1 0,0 1 0,1-22 16,147-126-1,-126 126-15,-43 1 16,21 21-16,-21-22 0,-21-42 15,-21 85-15,-42 0 16,20 21-16,1 21 0,0 0 16,-1 22-16,1-22 0,-22 63 15,43-41-15,0-1 0,21 0 16,0 1-16,0-1 0,0 0 16,0 1-16,21 20 0,0-20 0,1-1 15,-1 0-15,0-21 0,21 22 16,1 20-16,-22-42 0,0 1 15,0-1-15,-21 0 16,-21-21 0,0-21-16,0 21 15,-1-21-15,-41-22 16,42 22-16,-22-21 0,22 21 16,0-1-16,-21 1 0,-1-42 15,43 42-15,-21-1 16,21 44 15,21-1-31,-21 0 0,22 0 0,20 21 16,-21-20-16,0-1 15,0 0-15,22 0 0,84 0 16,-85-21-16,0 0 16,22 0-16,-22 0 0,128-63 15,-107 42-15,-21-22 16,1 22-16,-1 0 0,64-64 15,-85 64 1,0-21-16,-21-1 0,0 22 16,-21-42-16,0 63 15,0 0-15,0 0 16,-22 0-16,1 42 16,42-21-16,-21 0 0,21 22 15,0-22-15,0 64 16,0-64-16,21 21 15,0-21-15,0 0 0,43-21 16,-43 0-16,42 0 16,-20-21-16,-22 0 0,64 0 15,-64 0-15,42-22 16,-20 22-16,20-63 16,-63 62-1,0-20-15,0 21 0,0 0 16,0-22-16,0 65 31,0 20-31,0-21 16,0 21-16,0 1 0,0 20 15,0 1-15,0-1 0,0 22 0,0 0 16,0-1-16,0 1 16,0 0-16,0 20 0,-21 107 15,21-106-15,0 127 16,-21-127-16,21 21 0,-21-22 0,21 1 15,0 0-15,0-21 0,0 84 16,0-105-16,0-1 0,0-21 16,0-20-16,0-1 0,21-42 15,-21-22 1,21 1-16,-21-22 0,0 1 16,0-1-16,0-20 0,21-22 0,-21 21 15,0-21-15,0-21 0,0-105 16,0 105-16,0 0 15,0 0-15,0 21 0,-21-21 0,21 0 16,-21-64-16,21 107 16,0-1-16,0-42 0,0 85 15,21-1-15,0 22 0,0 0 16,0 0-16,64 21 0,-43 0 16,1 21-16,-1 0 0,0 0 15,-20 0-15,20 1 0,0-1 16,-21 21-16,1-21 0,-1 22 0,-21-1 15,0-21-15,0 21 0,0 1 16,-21-22-16,-1 0 0,1 0 16,0 0-16,0-21 0,-21 0 0,20 0 15,-20 0-15,21 0 0,-21-21 16,20 21-16,-20-21 0,0-21 16,-1 21-16,22-1 0,0 1 15,0 21-15,21-21 0,0 42 31,21 0-15,-21 1-16,21-1 0,0 0 16,22 0-16,-22-21 0,0 21 15,85 22 1,-64-22-16,1-21 0,-1 0 16,0 0-16,64 0 15,-64 0-15,1 0 0,-1-21 16,0-1-16,22-41 15,-43 42-15,0 0 0,-21-22 0,21 22 16,-21-21-16,0-22 16,0 43-16,0-21 0,0 21 0,0-1 15,-21 22-15,0-21 16,0 21-16,0 0 0,0 21 16,-1 1-16,-20 20 15,42-21-15,0 21 16,0 1-16,0-22 0,0 21 15,21 1-15,0-22 16,1 0-16,20 0 0,-21-21 16,0 0-16,0 0 15,22 0-15,-22 0 0,21 0 0,-21-21 16,1 21-16,-1-21 16,0 0-16,0-1 0,21-41 15,-20 42-15,-1 0 0,-21-22 0,0 22 16,21 0-16,-21 0 0,21-22 15,-21 22-15,0 0 0,21 21 32,-21 21-32,21 0 15,-21 1-15,22-1 0,-22 0 16,21 0-16,0 0 0,0 0 0,-21 1 16,21-1-16,22 0 0,-22-21 0,0 21 15,21 0-15,1-21 0,-1 0 16,43 0-16,-64 0 0,21 0 15,0 0-15,-20 0 0,20 0 16,21-42-16,-41 21 16,62-43-1,43-63-15,-106 85 16,22 21-16,-22-22 16,21 22-16,43-21 15,-64 21-15,0 21 0,-21 21 16,0 0-1,0 0-15,0 0 0,0 22 16,0-22-16,0 0 16,0 0-16,21-21 15,1 0 1,-22-21 0,0 0-1,0 0-15,0 0 0,0-1 0,0 1 16,0 0-16,-22 0 15,-20-21-15,42 20 0,-21 1 16,0 0-16,0 0 0,-1 21 16,1 0-16,-21 21 0,21 0 15,0 0-15,-1 1 0,1-1 16,0 0-16,-21 64 0,21-64 16,-1 127-1,22-127-15,0 21 0,0-20 16,0 20-16,43 43 15,-22-64-15,0 0 16,0-21-16,0 0 0,22 0 16,-22 0-16,0-21 0,0 0 15,0-1-15,-21 1 0,64-42 16,-64 20-16,0 22 16,21-21-16,-21 21 0,21-43 15,-21 22-15,0 21 0,0-22 16,0 1-16,0 63 31,0 0-31,0 1 0,0-1 16,0 0-16,0 21 0,0-21 15,0 1-15,21 20 0,-21-21 16,22 0-16,-22 0 0,0 22 16,21-22-16,0 0 0,21 0 15,1 0-15,-22-21 0,0 0 16,64 0-16,-64 0 0,21-21 15,0 0-15,-20 21 0,41-42 16,-21 21-16,-20-22 0,-1 22 16,0-21-16,0 21 0,-21-22 0,21-63 15,-21 64-15,0 0 16,0-22-16,0 22 0,0 0 0,0-43 16,0 64-16,0 0 0,-21 21 15,0 21 1,21 0-16,-21 0 0,0 21 15,21 1-15,0-1 16,0 0-16,-22 1 0,22-1 0,0 0 16,0 1-16,0-1 0,0 0 15,0-20-15,0 20 0,0 0 0,0-21 16,22 1-16,-1-1 0,0 21 16,0-42-16,0 21 0,22-21 15,-22 21-15,127-42 16,-106 0-16,1 0 15,-22 0-15,21 0 0,43-43 16,-64 22-16,0 21 0,0-1 16,0-20-16,-21 21 0,0-21 15,0 20-15,0 1 0,0 0 16,-21 21-16,-21 0 16,42 21-16,-21-21 0,21 21 15,-21 22-15,21-22 16,0 42-16,0-41 0,21-1 15,0 0-15,0 0 0,0 0 16,0 0-16,1 1 0,20-1 16,-21-21-16,21 21 0,64 0 0,-42-21 15,-1 21-15,-20-21 0,20 0 16,106 0-16,-126-21 16,-1 21-16,43-42 15,-43 42-15,0-43 16,-20 22-16,-1 0 0,-21 0 0,0 0 15,0-22-15,0 22 0,0 0 16,0-21-16,-21 21 0,-43-22 16,43 22-16,0 0 0,-22 21 15,22 0-15,0 0 0,-21 21 16,21 0-16,-43 64 16,64-64-1,0 43-15,0-43 0,0 21 16,0 22-16,0-43 15,0 0-15,21 0 16,0-21-16,22 0 16,-22 0-16,21 0 0,-21-21 15,1 21-15,20-42 0,-21 20 16,-21 1-16,42-21 0,-20 0 16,-1-64-1,0 42-15,-21 22 0,21-22 16,-21 22-16,0-21 0,0-22 15,0 43-15,0-1 0,0 1 16,0 21-16,0 42 16,0 0-1,0 21-15,-21-20 0,21 20 0,-21 64 16,21-64-16,0 22 16,0-22-16,0 0 0,0 1 0,21 62 15,-21-83-15,21 41 16,0-42-16,0-21 15,1 21-15,-1-21 0,0 0 16,21 0-16,-21 0 16,1 0-16,-1-21 0,0 0 15,0-21-15,-21 21 16,0-1-16</inkml:trace>
  <inkml:trace contextRef="#ctx0" brushRef="#br0" timeOffset="103228.52">7048 15473 0,'-21'0'0,"42"0"15,-63 0-15,42 21 0,21-21 16,22 0-16,-22 0 15,21-21-15,0 21 16,1 0-16,41-21 0,-41 21 16,20 0-16,22-21 0,-43-1 15,1 22-15,-1 0 0,0-21 16,-21 21-16,43-42 0</inkml:trace>
  <inkml:trace contextRef="#ctx0" brushRef="#br0" timeOffset="104718.22">10562 15706 0,'0'0'0,"-21"0"15,21-21 1,0-1-16,0 1 0,0 0 16,0 0-16,21 0 0,0 0 0,0-1 15,1-20-15,-1 21 0,21-21 16,-21-1-16,0 1 0,22-64 16,-43 64-16,0-22 15,0-84-15,0 106 16,0-43-16,-21 43 0,-1-1 15,1 22-15,21 0 0,-63 21 16,42 21 0,-22 22-16,43-1 15,-42 127-15,21-105 16,21-1-16,0 1 0,-21 20 16,-1 149-1,22-190-15,0-1 0,0 0 16,22 1-16,62 41 15,-63-84-15,22 21 0,20-21 16,-20 0-16,41 0 16,-63-21-16,22 0 0,41-21 15,-41 21-15,-22-1 0,0-20 16,21 21-16,-42-21 0,22-64 16,-22 85-16,0-1 15,0-20-15,-22 42 0,1-21 16,-21 21-16,21 0 15,-22 0-15,43 21 16,0 0-16,0 0 0,0 1 16,0-1-16,0 0 0,22-21 15,-1 0-15,0 0 16,0 0-16,21 0 0,-20 0 16,20 0-16,0 0 0,1 0 15,-1-21-15,-21 0 0,64-1 16,-64 1-16,21 0 0,-21 0 0,1 21 15,-22-21-15,21 0 16,-21 42 0,-21 0-1,-1 0-15,22 0 0,0 0 0,0 1 16,-21-1-16,21 0 0,0 0 16,0 0-16,0 0 0,0 1 0,0-1 15,21 0-15,1-21 16,-1 21-16,0-21 0,21 0 15,43 0-15,-43 0 16,1-21-16,-1 0 0,-21 21 16,106-64-16,-106 43 15,0 0-15,22-43 0,-22 43 16,-21 0-16,0 0 0,0 0 16,0 0-16,0-22 15,0 22-15,0 42 31,0 0-31,0 1 0,0-1 0,0 0 16,0 21-16,0 1 16,-21-1-16,21 0 0,0 1 0,0 62 15,-21-62-15,21 20 16,0 22-16,0-22 0,0 276 16,0-254-16,0-1 15,0-20-15,0 21 0,0 190 16,0-191-16,0 1 15,0-21-15,0 20 0,0-20 16,0 63-16,-22-85 0,1 0 16,-21 22-16,21-22 15,-22-42-15,1 0 16,21 0-16,0 0 0,-22-21 0,22 0 16,0-21-16,-42-107 15,63 86-15,0-22 0,0 1 16,0-1-16,0 0 0,42-126 15,-21 126-15,0-21 0,64-84 16,-43 105-16,1 0 0,20 1 16,-21 20-16,22 1 0,63-86 15,-85 128-15,1-21 16,-1 21-16,-21 0 0,64-43 16,-85 43-1,21 21-15,-21 21 47,0 0-31,21-21-1,0 0-15,0 0 16</inkml:trace>
  <inkml:trace contextRef="#ctx0" brushRef="#br0" timeOffset="105733.46">14647 15325 0,'0'0'0,"21"21"0,1 0 16,-1-21 0,-21 21-16,21-21 15,-21 21 16,-21-21 1,0 0-32,-1 0 0,1 0 0,0 0 15,-21 0-15,21 0 0,-22 0 16,22-21-16,-42 0 0,20 0 16,22 21-16,-21-21 0,21 0 15,-1-1-15,-20-20 16,21 21-16,21 0 0,0-85 15,0 85-15,42-43 16,106-42 0,-105 85-16,20 21 0,-20-21 15,-1 21-15,0-21 0,-21 21 16,22 0-16,-22 0 0,0 21 0,-21 0 16,0 0-16,0 22 0,-63 63 15,41-64-15,-20 21 16,0-20-16,-1 20 0,-105 107 15,106-128 1,0 21-16,-22 22 0,43-43 16,21-20-16,0 20 0,0-21 15,0 0-15,21 43 0,0-64 16,85 42 0,-85-42-16,127-21 15,-105 0-15,84-43 16,-85 43-16,0 0 0,1-21 15,-1 20-15,-21-20 0,22 0 16,-22-1-16,-21 22 0,0-21 16,0 21-16,0 0 0,0-1 15,-21 22-15,-1 22 16,1-1-16,21 0 0,-21 21 16,21-21-16,0 22 0,0-1 0,-21 0 15,0 1-15,21 20 0,-21-20 0,-22 84 16,22-85-1,-42 64-15,41-64 0,1 22 16,0-43-16,0 21 0,0-21 0,21 0 16,-21 1-16,21-44 31,0 1-31,0-21 0,0 21 0,0-22 16</inkml:trace>
  <inkml:trace contextRef="#ctx0" brushRef="#br0" timeOffset="106129.17">13356 14774 0,'0'0'0,"21"-21"16,0 21 0,-21 21-1,0 1 1,0-1-16,0 0 15,0 0-15,0 0 0,0 0 16,0 1-16,22-22 47,-22-22-31,21 22-16,0-21 0,0 0 15,-21 0-15</inkml:trace>
  <inkml:trace contextRef="#ctx0" brushRef="#br0" timeOffset="106275.23">13589 14690 0,'21'0'16,"-21"-21"-16,-63 105 0,105-147 0,0 42 0,-42 42 31,0 0-31,0 0 0,0 0 16,0 0-16,-21 1 0,21-1 16,-21 0-16,21 0 0,0 0 15,0 0-15,21-21 16,0 0-16,0 0 0</inkml:trace>
  <inkml:trace contextRef="#ctx0" brushRef="#br0" timeOffset="106651.03">15325 14605 0,'-22'0'31,"1"0"-31,21 21 16,-21 0-16,0 1 16,21-1-1,-21 0-15,0 0 16,21 0 0,21-21 15,0 0-31,0-21 0</inkml:trace>
  <inkml:trace contextRef="#ctx0" brushRef="#br0" timeOffset="106819.22">15473 14605 0,'0'0'0,"0"21"47,-21 0-31,21 1-16,0-1 15,0 0-15,0 0 16,0 0-16,0 0 16,-22-21-16</inkml:trace>
  <inkml:trace contextRef="#ctx0" brushRef="#br0" timeOffset="107347.45">17208 15473 0,'0'-21'16,"0"0"15,-21 21 0,0 0-15,0 0-16,0 0 0,-22 21 15,22-21-15,0 0 0,0 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4T15:21:58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402 0,'0'-21'0,"0"42"0,0-63 0,0 21 0,0 0 15,0 42 16,0 0-31,0 0 0,0 21 0,0 1 16,0-1-16,0 0 0,0 1 16,0 20-16,0 1 0,0 63 15,0-64-15,-21 1 0,21-1 16,-21 1-16,21-1 0,0 1 0,-21-22 16,21 0-16,-21 1 0,21 20 15,0-42-15,0 22 16,0-22-16,21-21 31,0-21-31,0 0 0,0-22 16</inkml:trace>
  <inkml:trace contextRef="#ctx0" brushRef="#br0" timeOffset="376.15">1376 487 0,'0'0'0,"-21"-21"0,-1 0 0,1-1 16,0 1-16,21 0 0,-21 0 16,21 0-16,0 0 0,0-22 15,21 22-15,21 0 0,-20 21 16,-1-21-16,21 21 0,64 0 16,-43 0-16,1 0 15,-1 21-15,1 0 0,-1 0 0,64 64 16,-63-43-16,21 64 15,-85-64-15,0 22 0,0 21 16,-43-22-16,22-21 16,-64 43-16,43-43 0,0-20 15,-22 20-15,22-21 0,0 0 16,-1 0-16,1-21 0,21 22 16,-43-22-16,43 0 15,21-22 32,21 22-47,0 0 0,1-21 16</inkml:trace>
  <inkml:trace contextRef="#ctx0" brushRef="#br0" timeOffset="996.38">2561 1207 0,'0'0'0,"21"0"15,43-22 1,-43 1-16,0 0 16,-21 0-16,21 0 0,-21 0 15,21-22-15,-21 1 16,0 0-16,0 20 0,0-20 15,0 21-15,-21 0 0,0 0 0,0-1 16,0 1-16,-22 0 0,22 21 0,-21 0 16,21 0-16,-22 0 0,1 0 15,0 21-15,-1 22 0,-20 20 16,21-21-16,20 1 16,1-1-16,0 0 0,0 1 0,0-1 15,21 0-15,0-20 0,0 20 16,0 0-16,0-21 0,0 22 15,21-43-15,0 21 16,21-21-16,-20 0 0,-1 0 16,0 0-16,21-21 0,-21 21 15,64-43-15,-64 22 16,22 0-16,20-42 16,-42 20-16,0 1 0,1 21 0,-1-22 0,0 1 15,-21 0 1,21 21-16,-21-1 0,0 1 15,0 42 1,0 1-16,0 20 0,0-21 16,0 0-16,0 22 0,0-1 15,0 0-15,21-21 0,-21 1 16,0-1-16,21 42 16,-21-42-16,22-21 15,-1 22-15,0-22 16,0 0-16,0 0 0,0 0 15,1 0-15,-1-22 16,0 1-16</inkml:trace>
  <inkml:trace contextRef="#ctx0" brushRef="#br0" timeOffset="1395.18">3027 1143 0,'0'-21'0,"0"42"0,0-63 0,0 21 15,0-1 1,0 1-16,0 0 15,0 0-15,0 0 16,21 0-16,0-1 0,0 22 0,0-21 16,22 21-16,20 0 15,-20 0-15,-22 0 0,21 21 16,0 1-16,1-22 0,-22 21 16,21 21-16,-21-21 0,1 0 0,-1 1 15,0 20-15,-21-21 0,0 64 16,0-64-16,0 0 15,-21 0-15,0 0 0,-1-21 16,-20 22-16,21-22 0,0 0 16,0 0-1,21-22-15,0 1 0,0 0 0,0 0 16,0-21-16,21 20 0,0-20 16,42-85-1,-20 106-15,-22-21 0,0 20 16,21-20-16,-20 21 0,41 0 15,-42 21-15,22 0 16,-22 0-16,63 21 16,-62-21-16,-1 21 0,-21 0 15</inkml:trace>
  <inkml:trace contextRef="#ctx0" brushRef="#br0" timeOffset="2524.46">4149 1185 0,'0'0'0,"21"0"0,0 0 0,0 0 16,-21-21-16,0 0 16,21 0-16,0-21 0,-21 20 15,0-20-15,0 21 0,0 0 16,0-22-16,-42 1 0,42 21 16,-21 0-16,0 21 15,-22 0-15,22 0 0,-42 0 16,42 0-16,-1 0 0,-20 42 15,21-21-15,0 22 0,-22-22 0,22 21 16,0 0-16,0 1 0,0-22 16,0 21-16,21 1 0,0-22 0,-22 21 15,22-21-15,0 0 0,0 22 16,0-22-16,22-21 0,20 0 16,-21 0-16,43 0 15,-43 0-15,21-21 0,0 0 16,-20 21-16,20-22 0,43-62 15,-64 41-15,0 22 16,0-21-16,-21 21 0,0-22 16,0 1-16,0 21 0,0 0 15,0 42 17,0 0-32,0 0 15,-21 22-15,21-22 0,0 0 16,0 21-16,0-21 0,0 1 15,0 20-15,0-21 0,0 0 0,21 0 16,0 1-16,0-22 16,1 0-16,-1 0 0,0 0 0,21 0 15,1 0-15,-1-22 0,0 1 0,1 0 16,-1 0-16,0 0 0,43-43 16,-43 22-16,-21 21 0,1-22 15,-1 22-15,0-21 0,-21 0 16,0 20-16,0 1 15,0 42 1,0 1 0,0-1-16,0 21 15,-21-21-15,21 0 0,0 22 0,0-22 16,0 0-16,0 0 0,0 22 16,0-22-16,0 21 0,0-21 15,0 0 1,0 1-16,-21-22 15,21-22 1,-22 1 0,22 0-16,0 0 0,0 0 0,0-22 15,22 22-15,20-63 16,-21 62-16,0-20 0,43-43 16,-43 64-16,21 0 15,-21-21-15,1 42 0,20-21 0,-21 21 16,43 0-16,-43 21 15,21 21-15,-21-21 0,0 22 16,-21-1-16,0-21 0,0 21 16,22 43-16,-22-43 15,0-20-15,0-1 0,0 42 16,0-42-16,0 1 0,0-44 47,0 1-47,0 0 0,21 0 15,0 0-15,0-43 16,0 22-16,22 0 0,-1-22 16,0 22-16,-21-1 0,64-20 15,-64 42-15,64-22 16,-64 43-16,21 0 0,-20 0 0,20 22 16,-21-1-16,0 0 0,0 42 15,-21-20-15,0-1 0,0-21 16,0 22-16,0-1 0,-21 21 15,0-41-15,21-1 16,-21 0-16,0 0 0,21 0 0,-21-21 16,-1 0-16</inkml:trace>
  <inkml:trace contextRef="#ctx0" brushRef="#br0" timeOffset="3016.37">7281 508 0,'0'0'0,"0"-42"0,0 21 15,0-22-15,21 22 0,-21-21 0,0 21 16,0-1-16,0 1 16,0 42-16,0 1 15,0 20-15,22 0 0,-22 22 16,0-1-16,0 1 0,0 20 0,0-20 16,0 21-16,-22-1 0,1-20 15,21 20-15,-21-20 0,0-22 0,0 64 16,21-64-16,-21 22 15,21-43-15,0 0 16,-22-21 0,22-21-1</inkml:trace>
  <inkml:trace contextRef="#ctx0" brushRef="#br0" timeOffset="3351.97">7154 635 0,'0'0'15,"0"-42"-15,0-1 0,0 1 0,0 0 16,0-1-16,64-84 16,-43 106-16,0-21 0,0 0 15,22 20-15,105-41 16,-106 42-16,85 21 16,-63 21-16,84 106 15,-106-85-15,0 85 16,-42-84-16,0 20 0,-42 106 15,0-126 1,-64 63-16,42-64 0,1-21 16,-43 43-16,64-22 15,-1-21-15,1-21 0,0 21 0,21 0 16,-22-21 0,22 0-16,42 0 15,0 0 1,22 0-16,-22-21 15,21 21-15,22 0 0</inkml:trace>
  <inkml:trace contextRef="#ctx0" brushRef="#br0" timeOffset="3880.46">8318 1185 0,'22'0'0,"-44"0"0,44-21 15,-22 0-15,0 0 16,0 0-16,0 0 16,0-1-16,0-41 0,0 42 15,0-22-15,0 22 0,-22 0 16,22-21-16,-42 21 0,21-1 16,0 22-16,0 0 0,-1 0 15,-20 22-15,-43 20 16,22 0-16,21 1 0,-22-1 0,22 21 15,-1-20-15,-41 84 16,63-85-16,21-21 0,0 22 16,0-22-16,0 0 0,21 0 15,0-21-15,0 21 0,21-21 16,-20 0-16,-1 0 0,42-21 16,-20 21-16,-1-21 0,21-21 15,-41 20-15,-1 1 16,42-42-16,-42 20 0,1 22 15,-1-21-15,0 21 0,-21 0 16,0-43-16,21 43 16,-21 42-1,0 0-15,0 0 0,0 1 16,0 20-16,0-21 0,0 0 0,0 22 16,0-22-16,0 21 0,0-21 15,0 0-15,0 1 0,0-1 16,21 0-16,0-21 0,-21 21 15,22-21-15,-1 0 0,21 0 16,0 0-16,-20 0 0,41 0 16,-21 0-16</inkml:trace>
  <inkml:trace contextRef="#ctx0" brushRef="#br0" timeOffset="4261.45">8784 1037 0,'0'0'0,"0"-21"0,0 0 0,0 0 15,0 0-15,0-1 0,0 1 16,21 0-16,-21 0 0,21 0 0,1 0 16,41-1-16,-42 22 15,64 0-15,-43 0 16,-21 22-16,1-1 0,20 0 16,-21 0-16,21 43 15,-42-43-15,0 21 0,0-21 0,0 22 16,0 62-1,0-83-15,0-1 0,-21 0 0,21 0 16,-21 0-16,0 0 16,0-21-16,21-21 31,0 0-31,0 0 16,0 0-16,0 0 0,21-22 0,0 1 15,0 21-15,0-22 0,1 1 16,-1 0-16,0-1 0,0 22 0,43-42 15,-43 20-15,0 43 16,21-21-16,-21 0 0,22 21 0,41 0 16</inkml:trace>
  <inkml:trace contextRef="#ctx0" brushRef="#br0" timeOffset="6362.68">9927 1249 0,'0'0'0,"21"0"16,0 0-16,1 0 0,-1-21 16,0 21-16,0-21 0,0-1 15,0 1-15,1 0 0,41-85 16,-63 64-16,0 0 0,0-1 16,0 1-16,0 21 0,0-43 15,0 43-15,-21 0 0,-21 0 16,-1 21-16,22 0 15,-21 0-15,-1 21 0,1 21 0,0-21 16,-22 22-16,22 20 0,0-20 16,-43 62-16,64-62 15,0-1-15,-1 43 0,22-64 16,0 21-16,22-21 0,-1 1 16,0-1-16,42-21 15,-20 0-15,-22 0 0,21 0 0,1 0 16,-1 0-16,0-21 0,1-1 15,-1 1-15,0 0 0,22-42 16,-43 41-16,64-105 16,-85 85-16,0 0 0,21-1 15,-21 22-15,0-21 0,0 0 16,-21 63 15,-1 21-31,22-21 0,-21 22 0,0-22 16,0 21-16,21 0 0,0 1 0,0-22 15,0 21-15,0 1 0,0-22 16,42 42-16,-21-42 0,43 1 16,-43-1-16,21-21 15,-20 0-15,20 0 0,-21 0 16,85-21-16,-85-1 0,0 1 16,0 0-16,1 0 15,-1-21-15,42-64 0,-42 63 16,-21 22-16,0-21 15,22 0-15,-22 20 0,0-20 16,0 21-16,0 0 0,0 42 16,0 0-1,-22 21-15,22-20 0,-21-1 0,21 21 16,0 0-16,0-20 0,-21 20 16,21-21-16,-21 21 0,21-20 0,0-1 15,0 0-15,0 21 0,0-21 16,-21 1-16,21-1 15,0-42 17,0-1-32,0 1 15,0 0-15,0 0 0,0 0 16,21-22-16,-21 1 0,21 21 0,0-21 16,22-1-16,-22 1 0,0 0 0,21-1 15,1 22-15,-22 0 0,21-21 16,-21 42-16,64 0 15,-64 0-15,21 0 0,-20 21 16,-1 0-16,0 0 0,0 0 0,-21 22 16,0-1-16,0 0 0,0-21 0,0 22 15,0-1-15,0-21 0,0 22 16,0-22-16,0 0 0,0 0 0,0 21 16,-21-42-16,21 22 15,-21-22 1,21-22-1,0 1 1,0 0-16,21 0 0,0 0 0,0-22 16,0 22-16,1-21 0,-1 0 15,42-43-15,-42 64 16,22-22-16,-22 22 0,0-21 0,0 42 16,22-21-16,-22 21 15,0 21-15,-21 0 0,21 0 16,-21 0-16,0 43 15,0-22-15,0 1 0,0 20 16,0-21-16,0-20 0,0 41 16,0-42-16,0 0 0,0 1 15,21-1-15,0 0 0,1-21 0,20 21 16,-21-21-16,21 21 0,1-21 16,-1 0-16,0 0 0,1 0 0,20-21 15,-20 0-15,-1 0 0,-21 0 16,21-1-16,-20 1 15,20-42-15,-21 20 0,-21 1 0,21-43 16,-21 43 0,0 0-16,0-1 0,0 22 15,0-21-15,-21 42 16,0 21-16,0 0 16,-43 85-16,43-85 15,0 22-15,0-1 16,0 0-16,21 64 15,0-85-15,0 22 0,0-1 16,0-21-16,63 21 16,-42-42-16,22 0 0,-1 0 15,0 0-15,-21 0 0,22 0 16,-22-21-16,0 0 0,43-21 16,-43 21-16,21-22 0,0-41 15,43-86 1,-64 107-16,0-1 0,43-105 15,-43 127 1,-21 20-16,0-20 0,0 21 0,0 0 16,0-22-16,0 65 31,-21-1-31,0 21 0,0-21 16,21 43-16,-22-22 15,1 0-15,0 22 0,21-1 0,-21-20 16,21 20-16,-21-20 0,21 62 15,0-62-15,0 20 16,0-42-16,0 22 0,21-1 16,0-21-16,0-21 0,22 21 15,-22-21-15,42 0 16,-20 0-16,-22 0 0,21-21 0,0 0 16,1 0-16,-22 0 0,64-22 15,-64 22-15,21 0 0,-21-42 16,0 20-16,-21 22 0,0-42 15,0 41 1,0 1-16,-21 21 16,0 21-16,0 1 15,-21-1-15,20 0 0,1 0 16,0 21-16,-21 1 0,42-1 16,0-21-16,-21 22 0,21-22 15,0 0-15,0 0 0,0 0 16,21 0-16,0-21 15,0 0-15,0 0 16,0 0-16,1 0 0,20-21 0,-21 0 16,21 0-16,1 0 0,20-22 15,-42 1-15,64-21 16,-64 41-16,22 1 0,-1-21 16,-21 21-16,21 0 15,-42 42 1,0 0-16,0 0 0,0 0 15,0 22-15,0-22 0,0 21 16,0-21-16,0 0 0,0 1 16,0-1-16,0 0 0,0 0 15,22-21-15,-1 0 16,0 0 0,0 0-16,0 0 0,0 0 15,1 0-15,20-21 16,-21 0-16,0 21 0,0-21 0,1-1 15,-1 1-15,0 0 0</inkml:trace>
  <inkml:trace contextRef="#ctx0" brushRef="#br0" timeOffset="6635.91">12552 635 0,'0'0'0,"-21"0"0,42 0 31,21 0-31,0 0 0,1 0 16,-1 0-16,0 0 0,1 0 0,20 0 16,-20 0-16,20-21 0,-21 21 15,1 0-15,41-21 16,-62 21-16,-1 0 0,0 0 15,0 0-15,-42 0 16,-21 0 0,20 0-16,-20 0 0</inkml:trace>
  <inkml:trace contextRef="#ctx0" brushRef="#br0" timeOffset="7504.45">2011 2032 0,'-43'0'15,"22"21"1,0-21-1,21 21-15,0 1 32,21-22-32,0 0 0,22 0 0,-1 0 15,0 0-15,43 0 16,-21 0-16,41 0 0,1 0 0,127 0 16,-127 0-16,190 0 15,-148-22-15,22 22 0,190 0 16,-170 0-16,22 0 15,211-21-15,-211 21 0,21 0 16,-1 0-16,1 0 0,0-21 0,275 21 16,-254 0-16,21 0 15,276-21-15,-276 0 0,0 21 16,275-21-16,-275 21 16,276 0-16,-297-22 15,0 22-15,508-21 16,-551 21-16,22 0 0,-21-21 15,0 21-15,359 0 16,-402 0-16,-20 0 0,126 0 16,-148 0-16,63 0 15,-105 0-15,0 0 0,-43 0 0,21 0 16,-41 0-16,20 0 0,-21 0 16,0 0-16,-42 0 46,0 0-46,0 0 16,0 0-16,-22 0 0,22 0 0,0 0 16,-21-21-16</inkml:trace>
  <inkml:trace contextRef="#ctx0" brushRef="#br0" timeOffset="7664.52">12890 1969 0,'0'0'15,"0"21"-15,0 0 16,0 0 0,-21-21 15,0 0-31,0 21 0</inkml:trace>
  <inkml:trace contextRef="#ctx0" brushRef="#br0" timeOffset="9032.57">1736 3387 0,'0'-21'31,"21"21"-31,0-22 15,0 1-15,0 0 16,0 0-16,1 0 0,-1 0 16,0-1-16,-21 1 0,0 0 15,0 0-15,0 0 0,0 0 16,-21-1-16,0 1 16,-1 21-16,-20 0 0,0 0 15,-1 0-15,1 0 0,0 0 0,-22 21 16,22 1-16,0-1 0,-1 21 15,1 0-15,0 22 0,-1-22 0,22 22 16,0-22-16,0 0 0,0 22 16,21-22-16,0 1 0,0-1 15,0-21-15,0 0 0,21 0 0,0 1 16,0-1-16,0-21 0,22 0 16,62 0-1,-62-21-15,20-22 16,-20 22-16,41-42 15,-63 20-15,22 1 0,-1-43 16,-21 43-16,-21-22 16,0 43-16,21 0 0,-21 0 15,0 42 1,0 0-16,0 0 0,0 1 0,0 20 16,0 0-16,0 1 0,0 20 15,0-21-15,0-20 0,0-1 16,0 21-16,0-21 0,43 0 15,-22 1-15,0-1 16,0-21-16,0 0 16,1 0-16,20 0 0,0-21 15,-21 21-15,1-22 0,-1 1 16</inkml:trace>
  <inkml:trace contextRef="#ctx0" brushRef="#br0" timeOffset="9393.6">2138 3408 0,'0'0'15,"-21"-127"1,21 106-16,0 0 16,0-1-16,21 1 0,0 21 15,21-21-15,-21 0 0,64 21 16,-21 0-16,-22 0 16,0 21-16,22 0 0,-22 0 0,43 64 15,-43-43-15,0 1 16,-20-1-16,-22 0 0,0 1 0,0-22 15,0 21-15,0 1 0,-22-22 16,1 0-16,0 0 0,0 0 0,0 0 16,0-21-16,-1 0 15,1-21-15,21 0 16,0 0-16,0 0 0,0 0 16,0-1-16,0-20 0,0 0 0,0-1 15,21 1-15,1 0 16,-1 21-16,-21-22 0,21 1 0,0 21 15,0-22-15,0 22 0,1 21 16,-1-21-16,0 0 0,42 21 16,-41 0-16,-1 0 0,0 0 15</inkml:trace>
  <inkml:trace contextRef="#ctx0" brushRef="#br0" timeOffset="9716.42">3154 3535 0,'21'0'0,"-42"0"0,63 0 16,-21-21-16,0 0 0,1-1 15,-1 1-15,0 0 0,0 0 0,0-21 16,22-22-16,-22 43 16,0-21-16,0-1 0,-21 22 15,0 0-15,-21 21 16,0 0-16,0 21 0,-22 0 15,22 0-15,-21 43 16,21-43-16,-1 21 0,22 1 16,0-22-16,0 21 0,0 22 15,0-22-15,0-21 0,22 0 16,-1 1-16,42 20 16,-20-42-16,-22 0 0,63 0 15,-41 0-15,41-21 16,-41 0-16,-1-1 0</inkml:trace>
  <inkml:trace contextRef="#ctx0" brushRef="#br0" timeOffset="12388.31">5609 3344 0,'21'0'0,"-42"0"15,63 0-15,1 0 0,-22 0 0,64-42 16,-64 21-16,21 0 16,22-22-16,-22 22 0,21-42 15,-63 42 1,0-1-16,0-20 0,0 21 16,-42-21-1,0 20-15,-1 1 0,-41 21 0,41 0 16,-105 0-1,106 21-15,-43 22 16,43-1-16,-43 43 16,64-43-16,21-21 0,0 64 15,0-64-15,0 21 16,21-20-16,0-22 0,22 0 16,-1 0-16,106 0 15,-84-22-15,-22-20 16,22 21-16,-22 0 0,0 0 0,43-43 15,-64 43-15,0 0 16,-21 0-16,0-1 0,0 1 16,0-21-16,-21 42 31,0 21-31,21 0 16,0 0-16,0 22 0,0-1 15,0 0-15,0 22 0,0-22 16,0 22-16,21-1 0,0 1 15,-21-1-15,21 1 0,22 84 16,-22-63-16,0-22 0,0 106 16,0-84-16,-21 0 0,22-1 15,-22-20-15,0 21 0,0 63 16,0-64-16,-22-20 0,-20 63 16,21-64-16,-21 1 0,20-1 15,-20-20-15,0-1 0,-22 0 0,-42 1 16,43-22-16,-1-21 0,-41-21 15,41 0-15,22-22 16,-1 1-16,1-22 0,0 1 16,-1-85-16,43 84 0,0-20 15,0 20-15,0-21 0,22 22 16,62-212-16,-20 190 16,-22 0-16,106-105 0,-84 105 15,105-126-15,-84 126 16,-1-21-16,43-42 15,-63 63-15,-22 43 0,22-43 16,-43 43-16,-21 21 0,0 0 16,0-1-16,-21 22 15,0 0-15,-1 0 0,1 0 16,0 22-16,0-1 0,0 0 0,0 0 16,-1 0-16,1 22 0,0 41 15,21-41-15,0-1 0,0 43 16,0-43-16,21-21 15,0 21-15,1-20 0,-1-1 0,0-21 16,21 0-16,1 0 0,-1 0 16,0 0-16,22 0 0,-22-21 0,22-1 15,-1 1-15,1-21 0,-22 21 16,64-64-16,-64 64 0,-21-21 16,43-43-16,-43 43 0,0 20 15,0-20-15,-21 21 16,0 0-16,0 0 0,0-1 15,0 44 1,-21-1 0,21 0-16,0 0 0,0 21 0,-21 1 15,21-1-15,0-21 0,-21 22 16,21-1-16,0 0 0,-21 43 16,21-43-16,0-21 15,0 1-15,21-44 47,0 1-47,0 0 0,0-21 16,-21 21-16,21-22 0,1 1 15,20-22-15,-42 22 0,21 0 16,0 21-16,0-1 0,1 1 16,20-21-16,-21 42 15,0 0-15,-21 21 16,0 0-16,0 0 15,0 1-15,0 20 0,21 0 16,-21 1-16,22-22 0,-1 42 16,-21-20-16,21-22 0,21 21 15,-21-42-15,1 21 0,20-21 16,-21 0-16,21 0 0,43 0 16,-43-21-16,22 0 0,-22 0 15,1 0-15,20-1 0,-21 1 16,1-21-16,-22 21 0,0-22 0,21-41 15,-42 41-15,0 22 16,0 0-16,0-21 0,0 21 16,-42-1-16,21 22 15,0 0-15,0 0 0,-1 0 0,1 0 16,-21 22-16,21-1 0,0 0 16,-1 42-16,1-20 15,21-22-15,0 64 16,0-43-16,0 43 15,21-43-15,1-21 0,-1 0 16,0 0-16,64 1 16,-64-22-16,21 0 0,-21 0 15,22 0-15,-1-22 0,64-41 16,-64 42-16,-21-22 0,22 22 16,-22-21-16,0 0 0,0-22 15,-21 22-15,0 21 0,0-43 16,0 43-16,0-21 15,-21 42 1,0 0 0,0 21-16,21 0 15,0 0-15,21-21 16,0 0-16,0 0 16,0 0-16,0 0 0,1 0 15,-1 0-15,21-21 0,-21 0 16,0 21-16,1-21 0,-1 21 0,0-22 15,0 22-15,0 0 16,-21 22 15,0-1-31,-21 0 0,21 0 16,0 0-16,-21 22 0,21-22 16,-21 0-16,21 21 0,0-21 0,0 22 15,0-22-15,0 21 0,0-21 0,0 1 16,0-1-16,0 0 0,21 0 15,21-21-15,-21 21 0,1-21 16,-1 0-16,21 0 0,-21 0 0,22-21 16,-1 21-16,-21-21 0,21 0 15,-20 0-15,20-1 0,-21 1 16,0-21-16,0 21 0,1-22 16,-1 22-16,21-42 0,-21 20 15,-21 22-15,0 0 0,0 0 16,21 21-16,-21 21 15,0 0 1,0 0-16,-21 22 0,21-22 16,0 0-16,0 21 0,0-20 0,0 20 15,0-21-15,0 0 0,0 22 16,0-22-16,21 21 16,1-42-16,-1 0 0,42 0 15,-42 0-15,1 0 0,20 0 16,-21-21-16,0 0 0,0 0 15,43-22-15,-43 1 0,0 21 16,0-22-16,1 22 0,20-21 16,-21 0-16,0 20 0,0 1 0,22-42 15,-1 42-15,-21-1 16,-21 44 15,0-1-15,0 0-16,21-21 47,-21-21-32,22 21-15,-22-21 0,0-1 16,0 1-16,0 0 16,-22 21 15,1 0-31,0 21 0,0 0 15,21 1-15,-21-1 0,0 0 16,-1 21-16,1-21 0,0 22 16,21-22-16,-21 42 0,21-20 15,0 20-15,0-42 16,42 22-16,-21-43 16,106 0-1,-105 0-15,20-21 0,0-1 16,-21 1-16,64-42 15,-64 42-15,0-1 0,1-20 16,-22 21-16,0-43 16,0 43-16,0 0 0,-22-21 0</inkml:trace>
  <inkml:trace contextRef="#ctx0" brushRef="#br0" timeOffset="12564.23">9461 2709 0,'-21'22'16,"21"-1"31,-21-21-47,0 0 16,0 0-16,0 0 15</inkml:trace>
  <inkml:trace contextRef="#ctx0" brushRef="#br0" timeOffset="15323.96">11239 2900 0,'22'-42'16,"-22"20"-16,21 1 16,-21 0-16,0 0 0,21 0 15,0 0-15,0-1 0,22-20 16,-43 21-16,21 21 16,0 0-16,0 21 15,0 0-15,-21 22 0,21-22 16,-21 21-16,0 0 0,0-20 0,0 20 15,0 0-15,0 1 0,0-22 0,0 21 16,0-21-16,0 22 16,0 20-16,0-42 0,-21 0 15,0 1-15,21-44 32,0 1-32,0 0 0,0 0 15,0 0-15,21 0 0,0-22 16,-21 22-16,22-21 0,-1 21 0,-21-22 15,21 22-15,0-21 0,0 21 16,0-1-16,1 1 0,-22 0 0,21 0 16,0 21-16,0 0 15,-21 21-15,21 0 0,0 0 0,-21 1 16,0 20-16,22-21 0,-1 43 16,-21-22-16,0-21 0,21 21 15,-21-20-15,21 20 0,0 21 16,-21-41-16,0-1 0,0 0 15,21-21 1,1 0-16,-22-21 0,21 0 16,0-1-16,-21 1 0,21-21 0,0 21 15,0-22-15,1 22 16,62-106-16,-63 85 16,1 0-16,20-22 0,-21 22 15,-21 21-15,21 21 16,0 0-16,-21 21 15,0 0-15,0 0 0,22 21 16,-22-20-16,21 20 0,-21 21 16,0-20-16,42 20 15,-42-20-15,21-22 0,22 42 16,-22-20-16,0-22 0,64 21 16,-43-42-16,-21 0 15,21 0-15,1 0 0,-1 0 0,43-21 16,-22 0-16,-20 0 15,-1-1-15,0 1 0,-21 0 16,43-42-16,-22 20 0,-21 1 16,1-22-16,-22 22 15,21-21-15,-21 41 0,0-20 16,0 21-16,-21 0 0,-1 21 16,1 0-16,0 0 15,0 21-15,0 0 0,-43 21 0,43-20 16,0 20-16,21-21 15,-21 21-15,0 1 0,21-22 0,-22 21 16,22 1-16,0-22 0,0 42 16,0-20-16,22-22 0,41 21 15,-42-42-15,43 21 16,-22-21-16,22 0 0,20-21 16,-41 0-16,-1 0 0,43-22 15,-43 22-15,0-21 0,22-22 16,-22 22-16,22-43 15,-43 43-15,0-21 16,42-64-16,-41 84 0,-22-20 0,21-43 16,-21 85-16,0-22 15,0 1-15,-21 42 16,21 21-16,-22 0 16,1 22-16,0 41 15,0-20-15,0-22 0,0 22 16,21-22-16,0 0 0,0 64 15,0-63-15,0-1 0,0 21 16,0-41-16,0 20 0,0-21 16,21 0-16,0-21 0,0 0 0,0 0 15,0 0-15,43 0 16,-22 0-16,-21-21 0,22 0 0,-22 0 16,21 0-16,1-1 0,-22-20 15,42-43-15,-20 43 0,-1-64 16,-21 43-16,0-1 0,22-63 15,-43 85-15,0 0 16,0-1-16,0 22 0,0 0 16,0 42-1,-22 21-15,1-20 0,0 41 16,21-21-16,-42 64 0,21-63 16,21 20-16,-43 43 0,22-64 15,0 43 1,21-43-16,-21 1 0,21 20 0,0-42 15,0 0-15,21 1 16,0-22-16,0 0 16,0-22-16,1 1 0,-1 21 15,0-21-15,0 0 0,0 0 16,0-22-16,22 22 0,-22 0 0,21-42 16,-42 41-16,21 1 0,1 0 15,-1 0-15,-21 42 31,0 0-31,0 0 0,0 1 16,0-1-16,0 0 0,0 0 0,0 0 16,0 43-16,0-43 15,0 0-15,0 0 0,0 0 16,0 1-16,21-22 16,0 0-16,0 0 0,0 0 15,22 0-15,-22 0 0,0-22 16,0 1-16,0 0 0,43-21 0,-43 21 15,21-1-15,1-41 16,-22 42-16,42-64 16,-41 64-16,-1 0 0,-21 0 15,0 42 1,-21 0 0,-1 0-16,22 0 0,-21 22 15,0-22-15,21 0 0,-21 42 16,21-41-16,0-1 0,0 0 15,0 0-15,0 0 16,0 0-16,21-21 0,43 0 16,-43 0-16,0 0 15,21 0-15,-21-21 0,1 0 16,-1 21-16,21-42 0,-21 21 16,0-1-16,-21 1 0,0 0 15,0-21-15,0-1 0,0 1 16,-63-21-1,42 41-15,0 22 0,-1 0 16,1-21-16,0 21 0,42 21 31,0-21-31,22 0 16,-22 0-16,21 0 0,1 22 0,62-22 16,-41 0-16,21 0 15,-22 0-15,85-22 16,-105 22-16,-22 0 0,21 0 15,-21-21-15,0 21 0,1 0 16,-44 0 0,1 0-1,0 0-15,-21 21 0,21 1 0,-22-1 16,-20 0-16,42 0 16,-43 43-16,22-43 15,21 0-15,-22 21 0,43-21 16,0 1-16,0 20 15,0-21-15,0 0 0,21-21 16,1 0 0,-1 0-16,0 0 0,0 0 0,21 0 15,-20-21-15,-1 0 0,0 0 0,21 0 16,-21-1-16,1 1 0,20-42 16,-21 20-16,64-105 15,-64 85-15,0 20 16,-21-20-16,21 21 0,0-1 15,-21 1-15,0 21 0,0 0 0,0-1 16,0 1-16,0 42 16,0 1-16,0-1 0,-21 21 15,21-21-15,-21 43 0,0-22 16,0 0-16,0 43 0,21-43 16,-22 1-16,22-1 0,-21 0 15,21 22-15,0-22 0,0-21 16,0 1-16,0-1 15,21 0-15,1-21 0,-1 0 0,0 21 16,0-21-16,0 0 0,22 0 16,-22-21-16,0 0 0,0 21 15,0-21-15,22-1 0,-22 1 0,21-42 16,-21 42-16,-21-1 0,21-20 16,1 21-16,-22 0 0,21 21 15,-21 21 1,0 0-16,0 0 15,-21 0-15,21 1 0,-22-1 0,22 0 16,-21 21-16,21-21 0,-21 1 16,21-1-16,0 0 0,-21 0 15,21 0-15,-21-42 47,0 0-47</inkml:trace>
  <inkml:trace contextRef="#ctx0" brushRef="#br0" timeOffset="15559.82">14097 2646 0,'0'0'0,"-42"21"0,20-21 15,1 0-15,42 0 16,1 0 0,-1 0-16,21 0 0,0 0 15,1 0-15,84 0 0,-85 0 16,22 0-16,-22-21 0,21 21 16,-20-21-16,-1 21 0</inkml:trace>
  <inkml:trace contextRef="#ctx0" brushRef="#br0" timeOffset="17280.84">17441 2731 0,'0'0'0,"21"-43"16,1 22-16,-1-21 0,-21-1 15,0 1-15,21 0 0,-21-22 16,0 22-16,0 0 16,21 20-16,-21 1 0,0 42 15,0 1 1,0-1-16,0 21 0,-21 85 16,21-63-16,-21-1 0,0 1 15,21-1-15,-43 106 16,43-126-16,0 20 0,0 1 15,0-22 1,0-21-16,21 22 0,1-22 0,-1-21 16,21 21-16,-21-21 0,43 0 15,-43-21-15,21 0 16,-21-1-16,22 1 0,-1-21 0,-21 0 16,22-1-16,-22 1 0,21 0 15,-21-1-15,0-20 0,22-1 16,-22 1-16,0 20 0,0-20 0,0 21 15,-21-1-15,22-20 16,-22 42-16,0 42 16,-22 0-16,22 21 0,-21 1 15,0-1-15,0 21 16,0-20-16,0-1 0,21 22 0,0-22 16,-22 0-16,22 1 0,0-1 15,0 0-15,0 1 0,0-22 0,0 42 16,22-42-1,20-21-15,0 0 0,-21 0 16,22 0-16,-1-21 0,0 21 16,64-42-16,-63 0 0,-1 20 15,43-41-15,-64 21 0,21 20 16,-21-20-16,-21 21 16,0-21-16,0-1 0,0 22 0,-21 21 31,0 0-31,0 21 15,0 0-15,21 1 0,0-1 16,0 21-16,0-21 0,0 0 0,0 22 16,0-22-16,0 0 0,42 43 15,-21-43-15,-21 21 16,0-21-16,0 0 0,0 1 0,0-1 16,-21-21-1,0-21 1,0-1-16,-1 22 15,22-21-15,-21 0 0,0 21 0,0-21 16,0 0 0,0 21-1,21 21 1,21-21 0,0 21-16,21-21 0,-21 0 0,22 0 15,20 0-15,-20 0 16,105 0-16,-85 0 15,-20-21-15,20 21 16,-21-21-16,1 0 0,84-22 16,-106 1-16,0 21 0,0 0 15,0-1-15,-21-41 16,0 42-16,0 0 0,0-1 16,-21 1-16,0 21 0,0 0 15,0 0-15,0 21 0,-22-21 16,22 22-16,0 20 0,21-21 0,-21 43 15,21-43-15,0 21 0,0 22 16,0-43-16,42 42 16,-21-42-16,0 1 0,22-22 15,-22 21-15,21-21 0,22 0 16,63 0-16,-64 0 0,1 0 16,-1 0-16,1 0 0,-1-21 15,43-22-15,-64 22 16,43-21-1,-64-1-15,0 22 0,22-85 16,-43 64-16,0 21 0,0-21 16,0 20-16,0 1 0,-43 0 15,22 21-15,-42 0 16,20 21-16,22 0 0,-21 1 0,21-1 16,-22 0-16,1 21 0,0 22 15,21-43-15,-1 21 0,22 1 16,0-1-16,0-21 0,43 21 15,-43-20-15,63-1 16,-42-21-16,1 0 16,41 0-16,-42 0 0,22-21 15,-22-1-15,0 1 0,0 0 16,21-42-16,-20 20 0,-1 1 16,21-64-16,-21 43 15,22-170-15,-43 169 16,21 1-16,-21-1 15,0 22-15,21 0 0,-21-1 16,0 22-16,-21 21 16,0 42-16,-1-20 0,-20 83 15,21-41-15,0-1 16,0 1-16,21-1 0,0 1 0,0 42 16,0-43-16,0-20 0,0-1 15,21-21-15,21 21 0,0 1 16,1-22-16,-22 0 0,0-21 15,21 0-15,-20 0 0,41 0 16,-42 0-16,0-21 0,22 0 16,-22 0-16,0-1 15,-21 1-15,0 0 0</inkml:trace>
  <inkml:trace contextRef="#ctx0" brushRef="#br0" timeOffset="17943.46">677 4720 0,'0'0'0,"21"-21"0,-21-21 0,0 21 16,0-1-16,-21 22 15,21 22 1,-21-1-16,0 21 0,21 0 0,-21 22 16,21-1-16,0 22 15,-64 127-15,64-149 16,0 22-16,-21-22 0,21-20 15,-21 20-15,21-20 0,0 20 16,-21-42-16,21 22 0,0-22 0,0 0 16,0 0-16,21-21 15,0 0-15,0-21 16,-21 0-16,0 0 0,0-1 16,0-20-16,0 21 0</inkml:trace>
  <inkml:trace contextRef="#ctx0" brushRef="#br0" timeOffset="18427.18">339 5355 0,'-43'0'0,"86"0"0,-107 0 0,22 0 16,21 0-16,-22 0 0,1 21 16,42 1-1,42-1 1,-21-21-16,22 0 0,20 0 16,-20 0-16,20-21 0,1 21 15,-1-22-15,1 1 0,-1 0 0,1 0 16,-1 0-16,-21-22 0,1 22 15,63-21 1,-85 21-16,-21 42 16,0 0-16,0 0 15,-21 22-15,-1-22 16,1 21-16,21 0 0,0 1 0,-21-1 16,21-21-16,0 22 0,0-1 15,0 0-15,0-21 0,0 1 16,0-1-16,21 0 0,0-21 0,22 0 15,-1 0-15,0-21 16,1 0-16,-1-1 0,0 1 0,1 0 16,-1 0-16,0-21 0,1 20 15,-1-41-15,-21 21 0,-21-22 16,-21 43-16,0-21 16,-21 20-16,20 1 15,-20 0-15,-64-21 0,64 42 16,0 0-16,-1 0 0,1 0 15,21 21-15,0 0 0,-1 21 16,1-20-16,21-1 16,0 0-16,0 0 0,21 21 0,1-20 15,-1-1-15,0 0 0,21-21 0,-21 21 16,22 0-16,-1-21 0,22 0 16</inkml:trace>
  <inkml:trace contextRef="#ctx0" brushRef="#br0" timeOffset="19415.61">2307 5567 0,'0'0'16,"21"0"-16,0 0 0,1 0 0,-1 0 31,0-21-31,0 0 0,0 21 16,0-22-16,22-41 0,-1 42 0,-21 0 15,64-43-15,-43 22 16,-21-1-16,64-41 15,-64 41-15,22-41 16,-43 63-16,0-1 0,0-20 16,-22 42-16,1 0 15,0 21-15,-21 0 0,21 1 0,-22-1 16,22 21-16,0 0 0,0-20 16,0 20-16,21 0 0,0-21 0,0 22 15,0-22-15,42 64 16,0-64-16,-21 0 0,22 21 15,-22-21-15,21 1 16,-21-1-16,1-21 0,-22 21 0,21-21 16,-42-21 31,-1 21-47,1-21 0,0-1 0,-21 22 0,21-21 15,-1 0-15,1 21 0,0 0 16,0 0-16,0 0 15,21 21 1,0 0-16,0 1 16,0-1-16,21 0 0,0 0 0,0 0 15,0-21-15,22 21 0,-22-21 16,21 0-16,22 0 16,-22 0-16,22 0 0,20-21 15,-20 0-15,-1 0 0,-20 0 0,-1 0 16,21-1-16,-20 1 15,20-21-15,-42 0 0,1 20 16,-1-20-16,-21 21 16,0-43-16,0 43 0,0 0 15,-21 21-15,-1 0 16,1 0-16,0 0 0,0 21 16,0 0-16,0 22 0,21-1 15,-22-21-15,22 22 0,0-22 16,0 21-16,0 0 15,0 1-15,0-22 0,22 0 16,-1-21-16,63 21 16,-41-21-16,-1-21 0,64 0 15,-64 0-15,106-64 16,-105 64-16,-1 0 0,0-22 16,-20 1-16,20 0 0,0-43 15,-21 43-15,1-64 16,-22 42-16,0 22 0,0-64 15,0 85-15,0-21 0,0 21 16,0 42 0,0 0-16,0 0 15,-22 85-15,22-64 16,-21 22-16,0-22 0,21 22 0,-21-22 16,0 64-16,21-64 15,0 0-15,0 1 0,0-22 16,0 21-16,0 1 0,0-22 15,21-21-15,0 0 16,0 0-16,0 0 0,22 0 16,-22-21-16,0-1 0,0 1 15,0 0-15,22-64 16,-43 64-16,0-21 0</inkml:trace>
  <inkml:trace contextRef="#ctx0" brushRef="#br0" timeOffset="19585.52">4043 5038 0,'0'0'0,"-21"0"0,21 21 32,21-21-32,0 0 0,0 0 15,0 0-15,0 0 0,22 0 16,-22 0-16,21 0 0,-21-21 0,22 0 16,-1 21-16,0-22 0,1 1 15,41-21-15,-41 21 0,-1 0 16,-21-1-16</inkml:trace>
  <inkml:trace contextRef="#ctx0" brushRef="#br0" timeOffset="21972.48">6710 5207 0,'0'-21'31,"0"0"-31,0 0 0,21 21 15,0-22-15,0 1 16,-21 0-16,21 0 0,43-64 16,-64 64-16,0 0 0,0-21 15,0 20-15,0-20 0,0-21 16,-42 41-16,20 1 0,1 0 0,-42 0 16,20 21-16,1 0 15,0 0-15,-1 0 0,1 0 0,-43 63 16,64-20-16,-21-1 15,0 0-15,20 22 0,-20-1 0,0 43 16,21-42-16,-1-1 16,22-20-16,0-1 0,0 0 15,0 1-15,0-22 0,0 0 0,0 0 16,22 21-16,-1-42 0,21 0 16,22 0-16,-22 0 15,0-21-15,43-21 16,-22 0-16,-20 20 0,-1 1 15,0-21-15,1 21 0,20-43 16,-42 22-16,1 0 0,-1-22 16,-21 43-16,0-43 15,0 43-15,0 42 32,0 1-32,0-1 0,0 21 15,0 0-15,0 1 0,0-1 0,0 22 16,0-22-16,-21 170 15,-1-128-15,22 1 0,0 0 16,-21 20-16,21-20 0,0 21 0,0-21 16,0 20-16,-21 1 0,0-21 15,0 105-15,21-126 0,0 21 16,0 20-16,0-62 0,0-1 16,0-21-16,0 0 15,0 1-15,21-22 0,0-22 16,0-20-16,0 21 15,1-21-15,20-1 0,21-84 16,-41 43-16,20-1 0,21-84 16,-41 63-16,83-212 15,-62 212-15,-22-21 0,0 22 16,0-22-16,0 21 0,1 0 0,-22 21 16,0 1-16,0-1 0,0-42 15,0 63-15,0-20 16,0 63-16,0 42 31,0 0-31,0 21 0,0 1 16,0-1-16,0 0 0,0 43 15,0-43-15,0 1 16,0 41-16,0-63 0,21 22 16,21-1-16,-21-21 15,22-21-15,-22 0 16,21 0-16,22-21 15,-22 21-15,0-21 0,1-21 16,-1 20-16,0 1 0,-21-21 0,22 0 16,-22-1-16,0 1 0,21-64 15,-20 64-15,-22-1 0,21-20 16,-21 42-16,0 0 0,0-22 16,0 64 15,-21-21-31,21 43 0,0-22 0,-22 21 15,22-21-15,-21 22 0,21-1 16,0 0-16,0 1 0,0-22 0,0 21 16,0-21-16,0 22 0,43 20 15,-22-42-15,-21 1 16,42-1-16,-21-21 16,22 0-16,-22 0 15,0 0-15,42 0 0,-41-21 16,41-22-16,-42 1 15,0 21-15,-21 0 0,22-22 16,-22 22-16,21-106 16,-21 106-16,0-21 0,0-1 15,0 22-15,0 0 0,0 0 16,-21 21 0,-1 21-16,22 0 15,-21 0-15,21 22 0,0-22 0,-21 21 16,21 0-16,0 1 0,-21 20 15,21-20-15,0-22 16,0 42-16,0-42 0,21 1 0,0-22 16,0 21-16,1 0 15,-1-21-15,21 0 0,-21 0 0,22 0 16,20 0-16,-21-21 0,1 0 16,-1-1-16,0 1 0,1 0 15,-1 0-15,22-43 0,-22 22 16,-21 21-16,21-64 15,-42 64-15,0-42 16,0 41-16,-21 22 0,0 0 16,0 0-16,0 0 15,21 22-15,-21 20 16,21-21-16,0 0 0,0 0 0,0 1 16,0-1-16,21 0 0,21 21 15,-21-21-15,-21 1 0,21 20 16,1-21-16,-1 0 0,-21 0 15,21-21-15,0 22 0,21-22 16,-20 0-16,-1 0 0,42 0 16,-42 0-16,1 0 15,41-43-15,-42 22 16,22 0-16,-1-21 0,-21 20 0,0 1 16,-21-21-16,0 21 15,21-22-15,1 1 0,-22 0 16,0 21-16,0-1 0,0 44 31,0-1-31,0 0 16,-22 0-16,22 0 0,0 0 15,0 22-15,0-22 0,0 0 0,0 0 16,0 0-16,0 1 0,0-1 16,22 0-16,-1-21 0,21 21 15,-21-21-15,127 0 16,-105-21-16,-1 0 15,0 21-15,-20-21 0,20-1 0,21-20 16,-41 21-16,-22-21 16,0 20-16,21-20 0,-21 21 15,0-21-15,0 20 0,0 1 0,-21-42 16,-1 63 0,1 0-1,21 21-15,0 0 0,-21 0 16,21 22-16,-21-22 15,21 21-15,-21 22 16,0-43-16,-1 21 0,22 43 16,0-22-16,0 85 15,0-84-15,0-1 0,0 22 16,0-21-16,22 20 0,-1 1 0,0 84 16,-21-84-16,21 0 0,-21 20 15,0-20-15,0 21 0,0 63 16,0-84-16,-21 0 0,-21 63 15,20-85-15,1 1 0,0-1 16,0-20-16,-21-1 0,20 0 0,-41 1 16,21-22-16,20-21 15,-20 0-15,0 0 0,21-21 0,-22-22 16,-20-41-16,42 20 16,-1 1-16,-20-86 0,42 65 0,0-22 15,0 21-15,0-21 0,0 22 16,0-22-16,42-85 15,-20 86-15,20 20 0,-21-21 16,0 21-16,0 1 0,1-1 0,20 22 16,-21-1-16,64-63 15,-64 85-15,0 21 0,21-22 16,-20 22-16,-1 21 16,-21-21-16</inkml:trace>
  <inkml:trace contextRef="#ctx0" brushRef="#br0" timeOffset="23515.36">11684 4614 0,'0'-21'0,"0"0"16,0 0 0,-21 42 15,21 21-31,-21-20 0,-1 41 0,22 1 15,0-1-15,0 22 0,0-1 16,0 1-16,0 0 0,-21 105 16,21-84-16,0 0 0,-21 106 15,0-107-15,0 86 16,0-85-16,-1-22 0,1 107 16,0-106-16,21-22 0,-21 106 15,21-147-15,0 20 0,0-63 31,21-22-31,-21 1 16,21 0-16,-21-22 0,43-147 16,-43 147-16</inkml:trace>
  <inkml:trace contextRef="#ctx0" brushRef="#br0" timeOffset="23849.34">11388 4995 0,'0'0'0,"-22"-63"0,22 21 15,-21-234 17,21 255-32,0 0 0,85-42 15,-64 63-15,21 0 0,1 0 16,-1 0-16,22 0 0,-1 21 16,1 0-16,-22 21 0,85 64 15,-106-64-15,-21 1 16,0-1-16,0 0 0,-21 1 0,-64 84 15,1-85 1,41-21-16,22 0 0,-21 1 16,-1-1-16,22-21 0,21 21 15,-21-21-15,21-21 32,21 21-32,0-21 0,1-1 15,-1 22-15,0-21 16,21 0-16,1 21 0,-22-21 0,21 0 15,22 21-15</inkml:trace>
  <inkml:trace contextRef="#ctx0" brushRef="#br0" timeOffset="26433.67">12573 4911 0,'0'0'0,"106"-21"16,-64-1-16,0 1 0,-20 0 16,20 0-16,-21 0 0,0 0 0,0-1 15,-21 1-15,0 0 0,0-21 16,0 21-16,-21-1 0,-21-20 15,21 21-15,0 21 16,-1 0-16,1 0 0,0 0 16,-21 0-16,21 0 0,-1 21 15,-41 43-15,42-22 0,0 0 16,-22 1-16,22-1 0,0 21 16,-43 86-16,64-107 15,0-21-15,0 21 0,0-20 16,43 41-16,-22-42 15,0-21-15,0 0 0,0 0 16,22 0-16,-22 0 0,21-21 16,-21 21-16,22-21 0,-22 0 0,21-22 15,-21 22-15,22 0 0,-1-64 16,-21 43-16,0 0 0,1-1 16,-1 1-16,-21 0 0,0-1 0,21 1 15,-21 21-15,0 0 0,21 21 16,-21 21 15,0 0-31,-21 0 0,0 0 16,21 22-16,-21-1 0,21 0 15,-22-20-15,22 62 0,0-41 0,0-22 16,22 42-16,-1-42 16,21 1-16,-21-1 15,22-21-15,20 0 0,-21 0 16,22 0-16,-22-21 15,1-1-15,84-41 16,-85 21-16,21-22 16,-20 22-16,-22-1 0,21-41 15,-42 63-15,0-64 16,-21 85-16,0 0 16,0 0-16,0 0 0,-1 21 15,22 0-15,0 0 0,0 1 16,0-1-16,0 21 0,22 0 15,-1 1-15,-21-22 16,42 42-16,-21-41 16,22 41-16,-22-42 0,0 0 15,21 1-15,1-1 0,-1-21 16,43 0-16,-43 0 16,0 0-16,1 0 0,20 0 0,-21-21 15,22 21-15,42-43 0,-64 22 16,0 0-16,1 0 0,-1 0 15,-21-22-15,22-20 0,-43 20 16,0 1-16,0 0 16,0-1-16,0 1 0,-43-21 15,22 41-15,0 1 0,-21 0 0,-22 21 16,43 0-16,-21 0 16,-1 0-16,1 21 0,0 0 0,-22 43 15,43-43-15,-21 21 0,20 1 16,1-1-16,21-21 0,0 64 15,0-43-15,0-21 0,0 22 16,0-22-16,21 0 0,43 0 16,-43 0-16,21-21 0,22 0 15,-43 0-15,21 0 16,43-42-16,-43 21 16,1-21-16,-1-1 15,0-63-15,-20 64 0,-22 21 16,21-21-1,-21-1-15,0 22 0,0-21 16,-21 42 0,-1 0-16,1 42 15,0-21-15,0 106 16,21-106-16,0 22 0,0-1 16,0 0-16,0-20 0,42 62 15,-21-84-15,-21 21 0,43 1 16,-1-22-16,-21 0 15,0 0-15,1 0 0,-1 0 0,42-43 16,-42 22-16,1 0 0,-1 0 16,0-22-16,0 1 15,0-21-15,0-1 0,1 43 16,-1-64-16,-21 64 0,0 0 16,0 0-16,0 42 15,0 0-15,-21 21 16,21-20-16,-22 20 15,22-21-15,-21 21 0,21-20 16,0 20-16,0 0 0,0 1 16,-21-22-16,21 21 0,0-21 15,0 0-15,0 1 16,0-44 15,0 1-31,21 0 0,-21 0 0,0 0 16,21-22-16,1 22 0,-1-21 0,-21 0 15,42-22-15,-21 22 16,0-1-16,1 22 0,-1 0 0,0 0 16,21-21-16,-21 42 0,1 0 15,-1 0-15,-21 21 16,21 21-16,-21-21 0,0 22 16,0-22-16,0 21 0,0-21 15,21 43-15,-21-22 16,21-21-16,-21 0 0,0 1 0,0-1 15,21 0-15,1 0 16,-1-21 0,0-21-16,0 0 0,-21 0 15,21-1-15,0 1 0,-21 0 16,22-21-16,-1 21 0,21-22 0,-21 22 16,0-21-16,22-1 0,-22 22 15,0-21-15,0 21 0,43-22 16,-43 43-16,0 0 0,-21 22 31,0-1-31,0 21 0,0-21 16,0 22-16,0-22 0,0 21 0,0-21 15,0 22-15,0-22 0,0 21 16,42 22-16,-20-43 16,-1 0-16,0-21 0,0 0 0,0 0 15,43 0-15,-43 0 16,21 0-16,1-21 0,-22 21 0,21-21 15,43-43 1,-64 43-16,21-21 0,1-22 16,-1 22-16,-21-64 15,-21 85-15,0 0 0,0-1 16,-21 22-16,0 0 16,-22 0-16,22 0 0,0 22 0,0-1 15,0 0-15,0 0 0,-1 21 16,1-20-16,21 20 0,-21 0 0,21 22 15,0-43-15,0 21 16,21-21-16,0 1 0,1-1 0,20 21 16,0-42-16,-21 0 0,64 0 15,-43 0-15,1 0 16,-1 0-16,0 0 0,-20-21 0,20 0 16,21-22-16,-20 1 15,-22 0-15,0-1 0,0 1 16,22 0-16,-1-64 0,-42 42 15,0 22-15,21-21 0,-21-1 16,21 22-16,-21-1 0,0-20 16,0 42-16,0 0 0,-21 42 15,0 0 1,0 21-16,21-21 0,0 22 0,0-1 16,-21 0-16,21 1 0,0-1 15,0 0-15,0 22 0,0-22 0,0 43 16,0-43-16,0 1 0,21-22 15,-21 21-15,21-21 0,21 22 16,-21-43-16,1 21 0,20-21 16,0 0-16,-21 0 15,22 0-15,-22-21 0,0 21 16,43-43-16,-43 22 0,0-21 16,0-22-16,-21 43 15,21-85-15,-21 85 16,0-21-16,0 21 0,0 42 31,0 0-31,-21 0 16,0 21-16,21-20 15,-21 20-15,21-21 0,0 21 0,0-20 16,0-1-16,0 85 16,21-106-16,21 21 15,1-21-15,-1 0 16,-21 0-16,21 0 0,-20-21 15,-1 21-15,21-22 0,0-20 16,1 21-16,-22-21 16,21-22-16,-21 43 15,1-21-15,-22-1 0,21 22 0,-21 0 16,0 0-16,0 42 31,-21 0-31,-1 0 0,22 0 0,0 1 16,-21 20-16,21-21 0,0 0 0,0 22 15,0 20 1,0-42-16,21 0 16,1-21-16,-1 0 0,21 0 15,-21 0-15,43 0 16,-43 0-16,0-21 0,21 0 16,-20 0-16,-22 0 0</inkml:trace>
  <inkml:trace contextRef="#ctx0" brushRef="#br0" timeOffset="26680.43">16849 4466 0,'0'0'0,"-22"0"16,44 0-1,20 0-15,0 0 0,1 0 0,20 0 16,-21 0-16,22 0 0,-1-21 15,1 21-15,-22 0 0,22 0 0,-1-21 16,-20 21-16,-1 0 0,0 0 16,-21 0-16,22 0 0,-22 0 15,0-21-15,-63 21 16,21 0 0,-43 0-16,1 0 0</inkml:trace>
  <inkml:trace contextRef="#ctx0" brushRef="#br0" timeOffset="27213.38">3725 7006 0,'-21'0'16,"42"0"-16,-63 0 0,21 0 0,21-21 16,-21 21-16,21 21 31,0 0-31,0 1 15,0 20-15,0 0 0,0 1 16,0-1-16,0-21 0,0 21 16,0 1-16,-22-1 0,22 22 15,-21-43-15,21 0 0,0 0 16,0 0-16,0-42 31,0 0-31,-21 0 16,21 0-16,0-22 0</inkml:trace>
  <inkml:trace contextRef="#ctx0" brushRef="#br0" timeOffset="27375.98">3556 7006 0,'-21'-21'0,"42"42"0,-42-84 0,0 42 15,21-1-15,0 1 0,0 0 16,-22 21-16,22-21 0,0 42 47,22-21-47,-1 21 0,0-21 15,0 21-15,0 1 0,0-22 0,1 21 16,-1-21-16,21 21 0</inkml:trace>
  <inkml:trace contextRef="#ctx0" brushRef="#br0" timeOffset="27820.63">4064 6985 0,'0'0'0,"0"21"16,0 0-16,0 1 15,0-1-15,0 21 0,0-21 16,0 0-16,0 22 0,0-1 16,21-21-16,-21 22 0,0-1 0,21-21 15,-21 43-15,0-43 16,0 21-16,0-21 0,21 0 0,-21 1 16,22-1-16,-22 0 0,0-42 31,0 0-16,0-1-15,0 1 0,0-21 16,0 0-16,0-43 16,0 43-16,21-22 0,21-21 15,-21 43-15,0 21 0,22-43 16,-1 43-16,-21 21 0,22 0 16,-1 0-16,-21 0 0,64 43 15,-43-22-15,0 21 0,-20-21 16,-1 22-16,0-1 0,0 0 0,0 43 15,-21-43-15,0 43 16,0-64-16,-63 64 16,42-64-16,21 0 0,0 0 15,-22-21-15,44 0 32,-1-21-32,0-21 15,0 21-15,21-1 0</inkml:trace>
  <inkml:trace contextRef="#ctx0" brushRef="#br0" timeOffset="28098.68">5884 6752 0,'0'0'0,"21"-21"0,1 0 16,-1 21-16,-21-21 0,0 0 16,21 21-1,-21 21-15,0 0 0,0 0 0,21 43 16,-21-22-16,0 0 0,0 1 15,0-1-15,0 0 16,0 1-16,0-1 0,0 0 0,0 1 16,0 62-16,0-83 0,0 20 15,0 0-15,0-21 0,0 1 16,0-1-16,0 0 0,21-21 16,-21-21-1,21 0-15,1-1 0,-1-20 16,0 21-16,42-85 0,-41 64 15</inkml:trace>
  <inkml:trace contextRef="#ctx0" brushRef="#br0" timeOffset="28704.95">6265 6964 0,'0'0'0,"21"-106"16,1-84-1,-22 168-15,0 1 16,0 42 0,0 1-16,0 20 0,0 0 15,0 1-15,0-1 0,0 0 16,0 1-16,0-1 0,0 21 0,0 22 15,0-43-15,0 43 16,0-43-16,0 1 0,0-1 16,0-21-16,21-21 15,0 0-15,0 0 16,0-21-16,-21 0 16,43-43-16,-22 43 15,-21-21-15,42-22 0,-21 43 16,0-42-16,-21 42 15,43-43 1,-43 85 0,0 0-16,0 1 15,0-1-15,0 0 0,0 42 16,0-20-16,0-22 0,0 21 0,21-21 16,0 1-16,0 20 15,22-21-15,41 0 16,-41-21-16,-1 0 0,0 0 15,-21 0-15,22 0 0,-1-21 16,22-21-16,-22 21 0,-21-1 16,21-41-16,-20 21 0,-1 20 15,-21-20-15,0 21 0,0-21 16,0-22-16,0 43 0,0 0 16,-21 21-16,-1 0 15,1 0-15,0 21 16,21 0-16,-42 21 0,42 1 15,0-22-15,0 21 16,0-21-16,0 22 0,0-1 16,0-21-16,21 43 15,0-64-15,0 0 0,0 0 16,1 0-16,20 0 16,-21-21-16,-21-1 0,21-20 15,-21 21-15,0 0 0,0-22 16</inkml:trace>
  <inkml:trace contextRef="#ctx0" brushRef="#br0" timeOffset="28899.99">6223 6922 0,'-21'0'0,"42"0"0,-63 21 0,20-21 15,22 21 1,22-21-1,-1 0-15,0 0 0,0 0 0,0 0 16,22 0-16,-1-21 0,-21 21 16,21-21-16,1 21 0,20-22 15,-20 1-15,-22 0 0</inkml:trace>
  <inkml:trace contextRef="#ctx0" brushRef="#br0" timeOffset="29484.37">8763 6964 0,'0'0'0,"-42"-85"16,42 64 0,0 0-16,0-21 0,0-1 15,0 22-15,21 0 0,0 0 16,0 0-16,21-1 0,22 1 15,-22 21-15,22 0 0,20 0 16,-41 21-16,-1 1 0,0-1 16,22 42-16,-43-20 15,0-22-15,-21 21 0,0 0 0,0-20 16,0 20-16,0-21 0,0 21 0,0-20 16,-42 20-16,21-21 15,0 0-15,-1-21 16,22-21-1,0 0-15,0-21 16,0 20-16,0 1 0,22 0 16,-1-21-16,-21 21 0,21-22 0,0 1 15,0 21-15,0-22 0,-21 1 16,22 21-16,-1 0 0,0-22 0,0 22 16,0 21-16,0-21 0,22 0 15,-22 21-15,0 0 0,21 0 16,-20 0-16,-22 21 0,21 0 15,0 0-15,-21 1 0</inkml:trace>
  <inkml:trace contextRef="#ctx0" brushRef="#br0" timeOffset="31732.61">9694 6943 0,'0'21'0,"0"-42"0,0 63 16,21-42-16,1 0 15,-1 0-15,0 0 0,21 0 16,1-21-1,-1 0-15,21 0 0,-20-1 16,-1 1-16,22-21 16,-43 0-16,21 20 0,-21 1 15,-21 0-15,0 0 0,0-21 16,0 20-16,0 1 0,-21 21 0,0 0 16,0 0-16,0 0 0,-1 0 15,1 21-15,-21 1 0,-43 41 16,64-21-16,0-20 0,0 20 15,21 0-15,0-21 0,-21 22 16,21-22-16,0 0 0,0 21 0,0 1 16,0-22-16,21 0 0,21 0 15,-21 0-15,22-21 16,-1 22-16,0-22 0,1 0 16,105-22-16,-85 1 15,1 21-15,-1-21 0,1 0 16,-1 21-16,85-42 0,-84 20 15,-1 1-15,1 0 0,-22 0 0,1-21 16,20 20-16,1-20 16,-43 0-16,0 21 0,-21-1 15,0-20-15,0 0 0,-21-43 16,0 64-16,-1 21 0,1-21 16,-21 21-16,21 0 0,-43 0 15,43 0-15,-21 21 0,-1 21 16,1 1-16,-21 62 15,41-83-15,1 20 16,0 0-16,0-21 0,0 22 0,21 20 16,0-42-16,0 1 15,0 20-15,21-21 16,21-21-16,-21 0 0,1 0 16,20 0-16,-21-21 0,21 21 15,1-21-15,-22 0 0,21-1 0,1 1 16,-22 0-16,21-21 0,-21-1 15,0 22-15,1 0 16,-22-21-16,21 21 0,-21-43 16,0 43-16,0 0 0,0 0 15,0 42 1,0 0 0,0 0-16,0 0 0,0 0 0,0 22 15,0-22-15,0 21 0,0 1 16,0-1-16,0 0 0,-21 106 15,21-84-15,0-1 0,-22 64 16,22-63-16,-42 126 16,21-126-16,0-1 15,0 22-15,-1-21 0,1-1 16,-63 128-16,62-149 16,-20 21-16,21-20 0,21-1 15,-21 0-15,0 1 0,42-64 31,0-1-31,21 1 0,1-21 16,-22 0-16,21-1 0,22-20 16,-22-1-16,21 1 0,1-22 0,-22 22 15,22-22-15,-1 0 0,43-105 16,-64 84-16,1 0 0,-1 0 16,-21 22-16,22-1 0,-1-84 15,-42 84-15,0 21 0,21-41 16,-21 62-16,0 22 0,0-21 15,0 21-15,0 42 32,0 0-32,-21 0 0,21 0 15,-21 22-15,21-22 0,0 21 0,0 0 16,0 22-16,0-43 0,0 21 16,0-20-16,0-1 0,21 0 15,42 21-15,-41-42 16,-1 21-16,21-21 0,0 0 15,22 0-15,-43-21 16,21 0-16,22 0 16,-43 0-16,64-64 15,-64 43-15,0-1 0,0 22 16,0-21-16,-21 0 0,0-64 16,0 85-16,0-1 15,0 1-15,0 42 16,-21 1-1,0-1-15,21 0 0,-21 21 16,21-21-16,0 22 0,-21-22 0,21 21 16,0-21-16,0 22 0,0-22 0,0 21 15,0 1-15,0-22 16,42 21-16,-21-42 0,0 21 16,22 0-16,-22-21 15,64 0-15,-64 0 16,21 0-16,-21-21 0,22 0 15,-22 21-15,0-21 0,42-43 16,-41 43-16,20-21 0,-21 21 16,0-22-16,0-84 15,-21 85-15,0 21 0,0-21 0,0 20 16,0 1-16,-21 21 16,0 21-16,0 1 15,0-1-15,21 0 0,0 21 0,-21-21 16,21 22-16,-22-1 0,22-21 15,0 22-15,0-22 0,0 0 0,0 21 16,0-21-16,0 1 0,0-1 16,22 0-16,-1 0 15,0-21-15,21 0 0,-21 0 0,1 0 16,62 0-16,-63-21 0,22 0 16,41 0-16,-62-1 15,20 1-15,0-21 0,-21 21 0,22 0 16,-1-43-16,-21 22 0,0 21 15,1-22-15,-22 22 16,21 0-16,-21 42 16,0 0-16,0 0 15,0 1-15,0-1 16,-21 0-16,21 0 0,0 21 0,0-20 16,-22-1-16,22 0 0,0 0 0,0 0 15,0 0-15,0 1 0,0 20 16,-21-42-1,0 0 17,0-21-32,21 0 15,-21-1-15,21 1 0,-21 21 0,21-21 16,0 0-16,-22 0 16,1 0-16,0 21 15,21 21 1,0 0-16,0 0 15,0 0-15,0 0 0,0 1 0,21-22 16,0 21-16,43 21 16,-43-42-16,0 0 0,0 0 15,22 0-15,41 0 16,-41 0-16,-22 0 0,64 0 16,-64-21-16,42-21 15,-20 20-15,-22 1 0,42-63 16,-42 41-16,22-20 0,-1-64 15,-21 63-15,-21-63 16,0 64-16,0 20 0,0-84 16,0 106-16,0 0 15,-21 21-15,0 0 16,0 0-16,21 21 16,-21 0-16,21 22 0,-22-22 15,22 42-15,0-20 0,0 20 16,-21 22-16,21-22 0,0-20 15,0 41 1,0-41-16,0-1 0,0 43 0,0-64 16,0 0-16,0 21 15,0-20-15,21-1 0,1-21 16,-1 0-16,0 0 0,0 0 16,0 0-16,0 0 0,1 0 15,-1 0-15,0-21 0,0-1 16,0 1-16,0 0 0,1 0 0,20-21 15,-42-1-15,21 22 0</inkml:trace>
  <inkml:trace contextRef="#ctx0" brushRef="#br0" timeOffset="31988.44">13589 6287 0,'0'0'0,"-21"0"16,0 0-16,21 21 0,105-21 31,-62 21-31,41-21 16,-20 0-16,-22 0 0,1 0 15,-1 0-15,21 0 0,22 0 16,-43 0-16,1 0 0,-1 0 16,-21 0-16,0 0 0,1 0 15,-22-21-15,-22 21 31,1 0-15</inkml:trace>
  <inkml:trace contextRef="#ctx0" brushRef="#br0" timeOffset="32240.79">14901 6837 0,'0'0'0,"-21"0"62,0 0-62</inkml:trace>
  <inkml:trace contextRef="#ctx0" brushRef="#br0" timeOffset="34020.62">847 10562 0,'-22'0'31,"1"21"-31,21 1 16,0-1-16,0 0 0,0 0 0,0 0 15,0 0-15,0 1 16,0-1-16,0 0 0,0 0 0,0 0 16,21-21-1,1 0-15,-1 0 0,21-21 16,-21 0-16,-21 0 16,21 0-16,-21-1 0,0 1 15,0 0 1,0 0-16,-21 0 0,0 21 15,0 0 1,0 0-16,0 0 0,-1 21 0,22 0 16,-21 0-1,21 0-15,-21-21 0,21 22 16,0-1-16,21-21 31,0 0-31,1 0 31,-1-21-15,0 21-16,-21-22 0,21 22 16,0-21-16,0 0 0,1 0 15,-1 0-15</inkml:trace>
  <inkml:trace contextRef="#ctx0" brushRef="#br0" timeOffset="34288.4">1672 10075 0,'0'0'15,"21"-21"-15,0 0 0,-21 0 0,0 0 0,0 42 47,-21 0-47,0 0 0,21 22 16,0-1-16,0 0 0,-21 1 0,21 20 16,-21 1-16,21 84 15,0-85-15,-21 1 0,21-1 0,-22 1 16,22-1-16,-21-20 0,21 62 15,0-62-15,0-22 0,0 42 16,0-41 0,0-44-1,21 1-15,1 0 0,-1 0 16,0 0-16</inkml:trace>
  <inkml:trace contextRef="#ctx0" brushRef="#br0" timeOffset="34599.93">1460 10308 0,'0'0'16,"-21"-42"-16,0 0 0,0-1 0,0 1 16,21 0-16,0-1 0,0 1 15,21 21-15,0-22 0,0 22 16,22 0-16,-1 0 0,0 0 0,22 0 16,-22-1-16,22 22 0,41 0 15,-41 22-15,-22-1 0,22 0 16,-43 0-16,21 21 0,1 22 15,-43-22-15,0-21 0,0 22 16,-22-1-16,1-21 0,-85 106 16,64-106-16,0 22 15,-1-1-15,1-21 0,-64 43 16,85-43-16,0 0 16,63-21 15,-21 0-31,1 0 15,20 0-15</inkml:trace>
  <inkml:trace contextRef="#ctx0" brushRef="#br0" timeOffset="36008.42">2434 10837 0,'0'0'0,"21"22"0,0-22 0,1 0 15,-1 0-15,0 0 0,0-22 16,-21 1-16,0 0 0,21 0 15,-21-21-15,0 20 0,21 1 16,-21-21-16,0 21 0,0-64 16,-21 43-16,0 21 0,0-22 15,0 22-15,-22 0 0,22 0 0,-21 21 16,21 0-16,-22 0 16,1 21-16,0 0 0,-1 21 0,1 1 15,-21 41-15,41-41 16,-20-1-16,21 0 0,0 1 0,0 20 15,21-20-15,0-1 0,0-21 16,0 21-16,0 22 0,0-43 16,0 0-16,21 22 15,0-43-15,0 0 0,0 0 16,0 0-16,22 0 0,-1-22 0,-21 1 16,22 0-16,-1 0 0,43-21 15,-43-1-15,0 22 0,-21-21 16,22-1-16,-22 1 0,42-43 15,-63 43-15,22 0 0,-22-43 16,0 43-16,0-1 16,0 22-16,0 0 0,0 42 31,-22 0-31,1 1 0,21-1 0,0 21 16,-21 0-16,21 1 0,-21-1 15,21 22-15,0-22 0,0 0 16,0 1-16,0-1 15,0 0-15,21-21 0,0 1 0,0-22 16,1 21-16,41 0 16,-21-21-16,-20 0 0,20 0 15,0 0-15,1-21 0,41-22 16,-41 22-16,-22 0 0,63-21 16,-41-1-16,-22 22 0,21-21 15,-21 0-15,22-107 16,-43 107-16,0 21 15,0 0-15,-21 0 0,-85 21 16,85 21-16,-1 0 16,1 0-16,0 21 0,21 43 15,0-64 1,0 22-16,21-1 0,-21-21 16,43 21-16,-22-20 15,0-1-15,42 0 0,-41 0 16,-1 0-16,21 0 0,-21-21 15,0 0-15,22 22 0,-22-22 0,21 0 16,-21 0-16,22 0 0,-22 0 0,21 0 16,-21 0-16,43-22 15,-22 1-15,-21 0 0,22 0 16,-22 0-16,21 0 0,-21-22 0,1 22 16,-1-21-16,-21-64 15,0 85-15,0-22 0,0 1 16,0 21-16,-43 0 15,22 21-15,0 21 16,0 0-16,21 0 0,0 0 16,0 22-16,-21-22 0,21 21 15,-21 1-15,-1-22 0,22 21 0,0-21 16,-21 43-16,21-43 16,-21 21-16,21-21 0,-21 1 15,21-44 16,0 1-15,21 0-16,0 0 0,0 0 16,1-22-16,-22 22 0,21-21 15,0 0-15,0-1 0,43-63 16,-43 64-16,21 0 0,-21 21 16,22-22-16,-22 22 0,42 21 15,-42 0-15,1 21 0,-1 0 0,0 1 16,0-1-16,0 21 0,0-21 15,1 22-15,-22-1 0,0 0 0,21 22 16,-21-43-16,0 0 16,0 21-16,0-20 0,0-1 0,0 0 15,0 0-15,-21-21 32,21-21-32,0 0 15,0 0-15,0-1 0,0 1 16,0 0-16,21-21 0,0 21 15,0-22-15,21-41 0,1 41 16,-1-20-16,22-1 0,-22 22 16,0 42-16,43 0 15,-43 0-15,1 0 0,-22 42 16,21-21-16,-21 22 0,0-1 0,1 0 16,-22 1-16,0-1 0,0 22 15,0-22-15,0-21 0,0 43 16,0-43-16,0 0 0,0 0 15,0-42 17</inkml:trace>
  <inkml:trace contextRef="#ctx0" brushRef="#br0" timeOffset="36841.01">6752 10266 0,'0'0'0,"0"-21"0,21 0 16,-21-1-16,0-20 0,0 21 15,0 0-15,0 42 31,-21 0-31,21 21 16,0-20-16,0 20 0,-21 0 16,21 22-16,-21-22 0,0 64 15,21-64-15,0 43 16,0-43-16,-22 1 0,22-1 16,0-21-16,0 0 0,22-21 31,-1-21-31,0 0 0,0 0 15,21-22-15,-20 22 0,41-63 16,-42 41-16,0 1 16,43-64-16,-43 85 0,21-85 15,-20 85-15,-22 0 16,21 21 0,0 0-16,-21 21 0,21 0 15,-21 21-15,0-20 0,0-1 16,0 21-16,0-21 15,0 0-15,0 1 0,0-1 16,21-21-16,-21 21 16,0-42 15,0 0-15,0-1-1,0 1 95,0 0-95,-21 21-15,0-21 16,0 21-16,0 0 0</inkml:trace>
  <inkml:trace contextRef="#ctx0" brushRef="#br0" timeOffset="37580.41">5546 10054 0,'0'-21'0,"0"42"0,0-63 16,21 42-16,-21 21 31,0 0-31,-21 0 0,21 1 16,-22 20-16,1-21 0,21 21 0,0 1 15,0 20-15,0 1 16,0-22-16,0 22 0,0-22 0,0 21 16,0 22-16,0-43 0,0 1 15,21-22-15,-21 0 0,22 0 16,-1 22-16,0-43 0,0 0 16,21 0-16,-20 0 0,41-64 15,-42 43 1</inkml:trace>
  <inkml:trace contextRef="#ctx0" brushRef="#br0" timeOffset="37836.12">5990 10097 0,'21'-22'0,"-42"44"0,63-65 0,-20 43 16,-22-21-16,21 21 0,0 0 15,0 0-15,0 0 16,0 21-16,1 0 0,-22 1 0,21 20 15,-21-21-15,21 21 0,-21 43 16,0-21-16,0-22 0,0 64 16,0-64-16,0 0 0,-42 43 15,20-43-15,-20 22 16,21-43-16,21 0 16,-21 0-16,21-42 31,21 0-31</inkml:trace>
  <inkml:trace contextRef="#ctx0" brushRef="#br0" timeOffset="38559.29">7112 10351 0,'0'0'0,"0"-22"0,0 1 16,0 42 15,0 1-15,0-1-16,0 0 0,0 0 0,0 21 16,0-20-16,0 20 15,0-21-15,0 43 0,0-43 16,0 21-16,0 0 0,0-20 15,21-1-15,0-21 16,0 0-16,1 0 0,-1 0 16,21-43-1,-21 22-15,0 0 0,1 0 16,-1-21-16,-21 20 0,42-105 16,-42 85-16,0 0 0,0-1 15,0 1-15,0-64 16,0 85-16,-21-21 0,0 21 15,0 21 1,21 21 0,0 0-16,0 0 0,0 0 15,0 0-15,0 1 0,0-1 16,21 21-16,0-21 0,0-21 16,21 21-16</inkml:trace>
  <inkml:trace contextRef="#ctx0" brushRef="#br0" timeOffset="38809.28">7916 10245 0,'0'21'31,"0"0"-31,0 0 16,0 0-16,-21 1 0,21-1 15,-21 21-15,0-21 0,0 64 16,21-64-16,-22 0 0,22 0 15,0 1-15,0 20 16,0-21 0,0-42-1,0 0-15,0 0 16,22-1-16,-1 1 0,0-42 16</inkml:trace>
  <inkml:trace contextRef="#ctx0" brushRef="#br0" timeOffset="39141.11">7937 9927 0,'0'-21'0,"0"42"0,0-63 16,-21 42-16,0 0 15,21 21-15,-21-21 0,21 21 16,0 0-16,0 1 16,0-1-16,0 0 0,21-21 15,-21 21-15,21-21 0,0 0 16,1 0-16,-1 0 0,0 0 15,0 0-15,0-21 0,-21 0 16,21 0-16,-21-1 16,0 1-16,0 0 0,0 0 15,-21 0-15,0 21 0,0 0 16,0-21-16,0 21 16,-22 0-16,22 21 0,0-21 15,21 21-15,-21 0 0,21 0 16,0 0-16,0 1 0,0-1 15,21 21-15,0-21 0,0-21 16,43 21 0,-22-21-16,-21 22 0</inkml:trace>
  <inkml:trace contextRef="#ctx0" brushRef="#br0" timeOffset="39607.14">8699 9927 0,'0'0'0,"22"0"0,-22-21 15,-22 42 17,1 0-32,21 1 0,-21-1 0,0 0 15,0 0-15,21 21 0,-21-20 16,-1 20-16,1 0 0,21 1 0,-21-1 16,0 43-16,21-43 0,-21 0 15,21 1-15,0-1 16,0 64-16,0-85 15,0 0-15,21 0 0,0-21 16,0 0-16,0 0 0,22 0 16,-1 0-16,43-21 0,-43 0 15,85-64 1,-85 43-16,1 0 0,-1-1 0,0 1 16,-20 0-16,62-107 15,-63 107-15,1 0 0,-1-64 16,-21 64-16,0-22 15,0 43-15,0 0 0,0 42 16,0 42 0,-21-20-16,21-1 15,-22 0-15,22 1 0,-21-1 0,21 106 16,0-105-16,0-1 16,0 0-16,0 1 0,0-22 15,0 42-15,0-42 0,21 1 16,1-22-16,-1 0 0,21 0 15,-21-22-15</inkml:trace>
  <inkml:trace contextRef="#ctx0" brushRef="#br0" timeOffset="42363.72">11218 9948 0,'0'0'0,"0"-42"0,0 0 0,0 21 16,0-22-16,0-63 15,0 64-15,0 21 16,0 0-16,0 0 0,-21 21 0,-21 0 16,-22 21-1,43 0-15,0 21 0,-43 43 16,43-43-16,-21 85 15,42-84-15,0 20 0,-42 64 16,42-85-16,0 22 0,0 63 16,0-85-16,0 1 0,0-1 15,0 0-15,21-21 0,0 1 16,0-1-16,0 0 0,0-21 0,1 0 16,62 0-16,-41 0 0,-22-21 15,21 0-15,0-22 0,1 22 16,-1-21-16,0 21 0,1-22 0,-1 1 15,-21 0-15,22-43 0,-22 43 16,0-1-16,-21 1 16,0 21-16,0 0 0,0-22 15,0 22-15,0 42 16,0 0-16,-21 22 16,21-22-16,-21 21 0,21-21 0,0 22 15,0-1-15,0 0 0,0 43 16,0-43-16,0 1 0,0-22 15,0 0-15,21 21 0,42-20 16,-42-1-16,1-21 0,-1 0 16,21 0-16,-21-21 0,43-22 15,-43 22-15,21 0 0,-21-21 16,22 20-16,-22-20 0,0 0 16,0-1-16,-21 1 0,0 0 15,-42-85-15,21 84 0,0 22 16,-22-21-16,22 21 15,-21 0-15,-22 21 0,22 0 16,21 21-16,-43 21 0,43-21 16,0 22-16,0-22 15,21 21-15,0 0 0,0 43 16,0-43-16,0 1 0,21 63 16,0-85-16,21-21 0,-20 21 15,20-21-15,64 0 16,-64 0-16,0-21 0,64-22 15,-63 22-15,41-42 16,-41 42-16,-1-22 0,21-20 16,-41 20-16,-1 22 0,-21-42 15,21 42-15,-21-1 16,0 44 0,0-1-16,0 0 15,0 0-15,0 21 0,0-20 16,0 62-16,0-41 15,0-22-15,0 0 0,0 21 0,0-21 16,-21 1-16,21-1 16,0-42 15,0-1-31,0 1 16,21 0-16,0 0 0,-21-21 0,42-22 15,-20 43-15,-22-21 0,21-1 16,0 22-16,0-21 0,0 21 15,0-22-15,1 22 0,-1 0 0,21 21 16,-21 0-16,0 0 0,22 21 16,-22 21-16,-21-20 15,21-1-15,-21 21 0,21 0 0,-21 22 16,0-22-16,0 1 0,0-1 16,0 0-16,21-21 0,-21 22 15,0-22-15,22 0 0,-22 0 16,42 0-16,-21-21 15,0 0-15,0 0 0,22-21 16,-22 0-16,21 21 0,1-21 0,-22-21 16,21 20-16,43-41 0,-64 42 15,21-22-15,-21 1 0,22 21 16,-22-21-16,0-1 0,-21 22 16,0-21-16,0 21 0,0-43 15,0 43-15,-21 21 0,0 0 16,-43 42-1,43-21-15,0 1 0,21 41 16,0-42-16,0 0 0,0 22 16,0-22-16,21 0 0,21 64 15,-42-64-15,22 42 16,-1-41 0,-21-1-16,-21-21 31,-1 0-31,22-21 0,-21-1 0,0 22 15,0-42 1,0 21-16,21 0 0,-21-22 0,-1 43 16,22-21-16,-21 21 15,21 21 1,0 1-16,0-1 0,0 0 16,0 0-16,21 21 15,1-20-15,-1-1 0,0 0 16,0-21-16,21 21 0,64 0 15,-63-21-15,-1 0 0,21 0 16,-20 0-16,-1 0 0,22 0 16,-22-21-16,0 0 0,22-21 15,-43 20-15,0-20 16,0 21-16,0-21 0,1 20 16,20-41-16,-21 21 0,-21 20 15,0 1-15,0-21 0,0 21 16,21 21-16,-21 21 15,0 0 1,-21 0-16,21 0 0,-21 1 0,21-1 16,0 21-16,0-21 0,0 22 15,0-22-15,0 42 16,0-42-16,21 1 0,21 20 16,1-21-16,-1-21 0,22 21 15,-1-21-15,-21 0 0,1 0 16,20 0-16,-20 0 0,105-42 15,-106 42-15,0-21 16,1 0-16,-1-22 0,0 22 0,1-42 16,-1 41-16,-21-20 0,-21 0 15,21 21-15,-21-22 0,0-20 16,0 42-16,0-1 16,-21 1-16,0 21 0,-21 0 15,21 0-15,-1 0 0,-20 0 16,21 0-16,-21 21 0,20 1 15,1-1-15,-21 21 0,21-21 0,21 22 16,-21-22-16,21 21 16,0-21-16,0 64 15,21-64-15,-21 0 0,21 0 0,0 1 16,-21-1-16,42-21 16,-20 0-16,-1 0 15,0 0-15,0 0 0,0 0 0,43-43 16,-43 22-16,0-21 0,0 21 15,22-22-15,-22 22 0,0-21 0,21 0 16,-21-1-16,22 1 0,-22-22 0,21 1 16,-21-1-16,1 1 0,-22-1 15,0 1-15,0-1 0,0 22 0,0-43 16,0 64-16,-22 0 16,1 0-16,0 21 0,0 0 15,0 0-15,0 21 0,-1 0 16,22 22-16,0-1 0,-21 0 15,21 1-15,-21 62 0,21-62 16,0 20-16,0-20 0,0-1 0,0 0 16,0 1-16,0-1 15,0 0-15,0 1 0,64 62 16,-43-62-16,85 20 16,-64-42-16,0-21 0,22 0 15,-22 0-15,22 0 0,-22 0 0,21 0 16,-20 0-16,-1 0 0,-21-21 15,22 0-15,-22 0 0,42-21 16,-42-1-16,-21 22 0,22-42 16,-22 41-16,0 1 0,0-21 15,0 21-15,0 0 16,-22 42 0,1 0-16,21 0 15,0 0-15,0 0 0,-21 1 0,21-1 16,0 42-16,0-42 0,0 1 15,0-1-15,0 0 0,0 0 16,21 0-16,0-21 16,1 0-16,-1 0 0,0 0 15,0-21-15,0 0 16,0 0-16,1 0 0,-1-1 0,21 1 16,-21 0-16,0 0 0,22-43 15,-22 43-15,0 0 0,0 0 16,0 0-16,-21 0 0,0 42 31,-21 0-31,21 0 16,0 0-16,-21 0 0,21 1 0,0 41 15,0-42-15,0 0 16,0 1-16,0-1 0,0 0 16,21-21-16,0 0 0,1 0 15,-1 0-15,0 0 0,0 0 16,0 0-16,0-21 15,1 0-15,-22-1 0,0 1 0,0 0 16,0 0-16</inkml:trace>
  <inkml:trace contextRef="#ctx0" brushRef="#br0" timeOffset="42563.43">14351 9631 0,'0'0'0,"-42"21"16,-1-21-16,1 0 0,21 0 0,0 0 16,21 21-16,21-21 31,0 0-15,-21-21-16,21 21 0,0 0 0</inkml:trace>
  <inkml:trace contextRef="#ctx0" brushRef="#br0" timeOffset="43867.76">17272 10329 0,'0'0'0,"0"-21"32,0 0-32,21 21 0,0-21 15,0 0-15,43-22 0,-22 1 16,1 21-16,-1-21 0,0-1 15,64-105-15,-64 85 16,-20-1-16,-1-63 0,-21 85 16,0-22-16,0 1 15,0 20-15,0 1 0,0 21 0,0 0 0,0 0 16,-21 21-16,-1 0 16,1 21-16,0 0 0,21 21 0,-21 1 15,0 20-15,0-21 0,21 22 16,-22-1-16,1 1 0,21-1 0,-21 1 15,21-1-15,-21-20 0,0 41 16,21-41-16,0-1 0,0 43 16,0-64-1,21 0-15,-21 0 0,21-21 0,21 0 16,-20 0-16,-1-21 16,-21 0-16,21 0 0,21-64 15,-42 64-15,21-21 16,22-22-16,-43 43 0,21-21 15,0 20-15,-21 1 0,21 21 16,0 0-16,1 0 0,-1 21 16,-21 1-16,21-1 15,-21 0-15,21 0 16,0 0-16,0 22 0,-21-22 0,22 0 16,20 0-16,-21 0 0,43 0 15,-22 1-15,0-22 0,1 0 16,20 0-16,-21 0 0,1 0 0,-1 0 15,0 0-15,1 0 0,-1 0 0,0-22 16,-20 1-16,20 0 0,0-21 16,-42-1-16,0 22 0,0-63 15,0 20-15,0 22 0,0-1 16,-21 1-16,0 21 0,-21-21 16,20 20-16,-20 22 0,-21 43 15,20-22 1,1 64-16,0-64 15,20 21-15,-20 43 0,21-43 16,21-21-16,0 22 0,-21-22 16,21 63-1,0-62-15,21-1 0,0-21 16,0 0-16,0 0 0,22 0 16,-22 0-16,0 0 0,43 0 15,-43-21-15,63-43 16,-62 43-16,-1 0 0,0-22 15,0 22-15,-21-21 0,42-22 16,-42 43-16,0 0 16,0 42-1,-21 0-15,0 1 16,0-1-16,0 0 0,21 0 0,-21 21 16,-1 1-16,22-22 15,0 21-15,0-21 0,0 1 0,0-1 16,43 0-16,-22 0 0,0-21 15,0 0-15,22 0 0,-22 0 16,21 0-16,-21 0 0,0 0 0,22 0 16,-22-21-16,42 0 0,-20 0 15,-22-1-15,21 1 16,1 0-16,-1-21 0,43-22 16,-43 22-16,0 0 0,43-22 15,-43 22-15,-21-1 16,-42 43-16,-21 0 15,0 0-15,20 22 0,-20-1 0,0 0 16,-1 0-16,1 0 0,21 22 16,0-22-16,21 0 0,0 21 0,0 1 15,0-1-15,0-21 0,0 0 16,0 0-16,0 1 16,21 20-16,-21-21 15,-21-21 16,0 0-31,-1 0 0,-20 0 16,0 0-16,-22 0 0</inkml:trace>
  <inkml:trace contextRef="#ctx0" brushRef="#br0" timeOffset="46189.44">2752 12404 0,'21'0'16,"63"-43"-1,-62 22-15,-22 0 16,0 0-16,0 0 0,0 0 0,0-22 15,0-20-15,0 42 16,-22-22-16,-41 1 0,-1 21 16,-41-22-1,41 43-15,1 0 0,-1 22 0,1-1 16,-1 0-16,-84 106 16,106-85-16,-1 1 0,22 20 15,-21-21-15,42 22 0,-21 21 16,21-43-16,0-21 0,0 21 15,0-20-15,21-1 0,21 0 16,0-21-16,1 0 0,-22 0 16,42-21-16,-20 0 0,63-22 15,-64 22-15,0 0 0,22-21 16,-22 20-16,0-20 0,1 0 16,20-43-16,-42 64 0,1-21 15,-22 20-15,21 1 0,-21 0 16,0 63-1,-21-20-15,-1 20 16,22 0-16,-21 1 0,21 20 0,0-21 16,-21 107-1,21-65-15,-42 191 16,21-190-16,21 0 0,-22-1 16,22 22-16,0-21 0,0 84 15,-21-84-15,21 105 16,0-147-16,0 20 15,0-42-15,21-21 0,1 0 16,-22-21-16,21 0 0,0-21 16,0-22-16,0 1 0,0-1 0,43-105 15,-43 84-15,43-105 16,-43 84-16,0 0 0,21-106 16,-21 107-16,1 20 15,-1 0-15,-21 1 0,21 20 16,-21-84-16,0 106 15,0 20-15,0 1 0,0 0 16,21 21 0,-21 21-1,0 0-15,0 1 0,21 41 16,-21-42-16,21 22 0,-21-22 16,0 0-16,0 0 0,22 21 15,-1-20-15,-21-1 0,21-21 0,0 21 16,0-21-16,0 0 15,1 0-15,20 0 0,-21 0 0,0 0 16,22-21-16,-22 0 0,0-1 16,21 1-16,-21 0 0,1 0 0,-1-21 15,0 20-15,0-20 0,-21 21 16,21-43-16,-21 22 0,0-43 16,0 64-1,-21 21-15,21 21 16,0 22-1,0-22-15,0 21 0,0-21 16,0 22-16,21 41 0,-21-62 16,21 20-16,1-21 15,-22 21-15,21-20 0,21 20 16,-21-21-16,0 0 0,1 0 16,-1-21-16,63 0 15,-62 0-15,20 0 0,21-42 16,-20 21-16,-22 0 0,42-22 15,-20 22-15,-22-21 0,0 0 16,0-1-16,0 22 0,-21-85 16,0 64-16,0 0 0,0-22 15,0 43-15,0 0 0,-42 21 16,21 0 0,0 21-16,0 0 0,-1 21 15,22-20-15,-21 20 0,21 0 16,-21 1-16,21-1 0,0 0 0,0-21 15,0 22-15,0-22 0,21 21 0,-21-21 16,43 22-16,-22-22 16,0-21-16,21 21 0,1-21 15,-22 0-15,0 0 0,0 0 16,21 0-16,1-21 0,-22 0 16,21 0-16,1-1 0,-1 1 0,0 0 15,1-21-15,-1-1 0,21-20 16,-41 21-16,-1-1 0,0-41 15,-21 62-15,0-20 0,0 21 16,-21 21-16,-43 42 16,43-21-16,0 1 15,0-1-15,21 21 0,0 64 16,0-85-16,0 0 16,21 0-16,-21 1 0,21-1 15,21 21-15,-20-42 0,20 0 16,0 0-16,-21 0 0,22 0 15,-22 0-15,0 0 0,0 0 16,22 0-16,-1-21 0,-21 0 16,21-22-16,-20 43 15,-1-21-15,-21 0 0,21-21 16,-21 21-16,21-22 16,-21 22-16,0 42 31,0 0-31,0 1 0,-21 20 0,21-21 15,0 0-15,0 43 16,0-43-16,0 0 0,21 0 16,0-21-16,22 0 15,-22 0-15,0 0 0,42 0 16,-41-21-16,62-21 16,-41 21-16,-22-1 15,0-20-15,21 21 0,-21 0 16,43-85-16,-43 85 15,0-22-15,-21 22 16,21 0-16,-21 42 31,0 0-31,-21 22 0,21-22 0,0 21 16,0 1-16,-21-1 0,21 0 16,0 1-16,-21-1 0,21 64 15,0-43-15,0 1 0,0-1 16,0 1-16,0 20 0,0 1 0,0-21 15,0 20-15,0-20 0,0 105 16,0-84-16,0-1 0,0 65 16,0-65-16,0-20 0,-21-1 15,21 1-15,-21-1 0,-22 85 16,22-105-16,0-22 16,0 21-16,0-42 0,-22 0 0,1 0 15,21-21 1,-43-127-16,43 84 0,21-20 15,0-86-15,0 65 0,0-1 16,21 0-16,0 0 16,1 0-16,62-190 0,-41 211 15,-22 1-15,21 20 0,0 1 16,22-1-16,42-42 16,-43 64-16,-20 0 0,84-43 15</inkml:trace>
  <inkml:trace contextRef="#ctx0" brushRef="#br0" timeOffset="46510.2">7281 11832 0,'0'21'31,"0"1"-31,-21-1 0,21 21 0,-21 0 15,21 22-15,-21-1 0,21 1 0,0-1 16,0 1-16,0 21 0,0-1 16,0 1-16,0 0 0,0-1 0,0 22 15,-21 0-15,-1-21 0,1 20 16,-21 1-16,21-21 0,-22 21 16,1-22-16,0 22 0,-1-42 0,1 20 15,21-20-15,-21-1 0,20-20 0,1 20 16,21-42-16,0-42 15,21 0-15,1-21 0,-1-1 16,21-20-16,-21-1 0,43-105 16,-22 84-16</inkml:trace>
  <inkml:trace contextRef="#ctx0" brushRef="#br0" timeOffset="46804.63">7091 12340 0,'0'0'0,"0"-63"0,-21 20 0,21-20 0,-22 21 16,22-1-16,0 1 0,0 0 15,0-22-15,22 43 0,-1 0 16,63-22-16,-41 43 16,-22 0-16,21 0 0,1 0 15,62 43 1,-83-22-16,-1 21 0,0 1 16,-21-1-16,0 0 0,0 43 15,-21-43-15,0-21 0,-43 64 16,22-64-16,-64 43 15,64-43-15,20 0 0,1-21 16,42 0 0,1 0-1,-1-21-15,0 21 0,21-21 16,-21 21-16,22-21 0,-1-1 0,0 22 16</inkml:trace>
  <inkml:trace contextRef="#ctx0" brushRef="#br0" timeOffset="49136.36">7853 12213 0,'0'0'0,"42"-42"0,43 0 0,-64-1 16,0-20-16,-21 42 16,0-22-16,0 1 0,-21 21 15,0 21-15,-22 0 16,-62 0 0,83 21-16,-20 21 0,21-21 0,-21 64 15,20-43-15,-20 43 16,42-43-16,0 1 0,0 20 15,0-42-15,0 22 0,0-1 16,0-21 0,21-21-16,0 0 0,1 0 0,20 0 15,0 0-15,-21-21 0,43-21 16,-1-1 0,-41 1-16,-1 21 0,-21-21 15,21-43-15,0 64 0,-21-22 16,0 22-16,0 0 0,0 0 15,0 0-15,0 42 16,0 0-16,0 0 16,0 0-16,0 22 0,0-22 15,0 0-15,0 21 0,0-20 16,21-1-16,0 21 0,1 0 16,-1-42-16,-21 22 0,21-1 15,0 0-15,0-21 0,22 0 16,-22 0-16,0 0 0,21 0 15,-21 0-15,1-21 0,-1 21 16,-21-21-16,21-1 0,21-41 16,-21 21-16,1-1 0,-1 22 15,-21-21-15,63-64 16,-42 64-16,1 20 0,-22 1 16,21 21-16,0 0 15,-21 21 1,0 1-16,0-1 0,0 21 15,0-21-15,0 0 0,0 22 16,0-22-16,0 21 0,0-21 0,0 1 16,0-1-16,0 42 15,0-42-15,21-21 0,0 22 0,0-1 16,1-21-16,41 21 16,-42-21-16,22 0 0,41 0 0,-63 0 15,22-21-15,-1 21 0,0-21 16,1-1-16,-1 1 0,22-21 15,-43 21-15,21-22 0,-21-20 16,0 21-16,-21-1 16,0 1-16,0 21 0,0-22 0,-21-20 15,0 42-15,0 21 0,-43 0 16,43 0-16,-21 0 16,-43 21-16,43 0 0,21 21 15,-43 22-15,43-22 0,0 1 16,21-22-16,-21 21 0,21 0 15,0 22-15,0-43 0,21 0 16,0 0-16,0 1 0,0-22 0,1 0 16,-1 21-16,0-21 0,0 0 15,21 0-15,1-21 16,-22-1-16,21 22 0,1-42 16,-22 21-16,0 0 0,0-22 15,0 22-15,-21-21 0,21-22 16,-21 22-16,0 21 0,0-43 15,0 43-15,0 42 32,0 1-32,0-1 15,-21 21-15,21-21 0,0 0 0,0 22 16,0-22-16,0 0 0,21 43 16,1-43-16,-22 0 15,21-21-15,0 0 0,0 0 16,43 0-16,-22 0 15,-21 0-15,0 0 0,0-21 16,22 0-16,-1-22 0,-21 22 16,0-21-16,1 21 0,-1-1 0,0-20 15,0-21 1,-21 41-16,0 1 0,21-21 16,-42 42-1,21 21-15,0 0 16,-21 0-16,0 1 0,21 20 0,-21-21 15,21 21-15,0-20 0,0 41 16,-22-42-16,22 0 0,0 1 16,0-1-16,0 0 0,0 0 15,0 0-15,22-21 16,-1-21 15,0 0-31,-21 0 0,21 0 16,43-64-16,-43 43 15,21-85-15,-21 105 16,43-62-16,-43 63 16,0-1-16,0 22 15,0 0-15,-21 22 16,22-1-16,-22 21 0,21-21 16,-21 0-16,21 43 15,-21-22-15,0-21 0,21 43 16,0-43-16,0 0 0,1 0 15,-1 1-15,0-22 0,0 0 16,0 0-16,0 0 0,22 0 16,-22-22-16,21-41 15,-21 42-15,22-43 16,-43 43-16,21-21 0,21-22 16,-21 43-16,1-21 15,41-22-15,-42 43 16,0 21-16,1 0 15,-22 21 1,0 0-16,0 22 0,0-1 16,0 22-1,0-43-15,0 21 0,0 22 0,0-43 16,21 0-16,21 21 16,-21-42-16,22 21 0,-22-21 15,21 0-15,0 0 0,1 0 0,41 0 16,-41 0-16,-1-21 0,0 21 15,1-21-15,-1 0 0,22-21 16,-43 20-16,0-20 0,21-21 16,-42 20-16,0 22 0,0-42 15,0 41-15,0 1 16,0-21-16,-21 42 0,0 0 16,0 0-16,0 21 0,-1 21 15,22 1-15,-21-22 16,0 42-16,21-20 15,0 41-15,0-62 0,0-1 16,0 0-16,0 0 0,21 0 16,43 0-1,-43-21-15,64 0 16,-64 0-16,63-42 16,-62 21-16,41-21 15,-42-1-15,43-84 16,-43 85-16,-21 0 0,21-22 15,0 22-15,-21-1 0,43-126 16,-43 127-16,0-1 0,0 1 16,0 21-16,0 0 0,0 0 15,-22 21 1,22 21-16,0 21 0,-21-21 0,21 22 16,-21-1-16,21 0 15,0 85-15,0-84 16,0 20-16,0 22 0,0-43 15,0 0-15,21 1 0,-21-22 16,64 64-16,-43-64 16,0-21-16,21 0 15,1 0-15,-22 0 0,0 0 16,0 0-16,22-21 0,-1-1 16,-21-20-16,0 21 0,43-64 15,-43 43-15,0 21 0,0-22 16,0 1-16,22-21 15,-22 41-15,-21 44 16,0-1 0,0 0-16,0 0 0,0 0 15,0 43-15,0-43 0,0 21 16,0-21-16,0 22 0,21-22 0,-21 0 16,0 0-16,21 0 0,-21 1 15,43-1-15,-1-21 16,-21 0-1,0-21-15,0-1 0,-21 1 16,64-63 0,-64 62-16</inkml:trace>
  <inkml:trace contextRef="#ctx0" brushRef="#br0" timeOffset="49339.89">11811 11515 0,'0'0'16,"0"21"-16,0 0 0,21-21 15,0 0 1,22 0-16,-22 0 0,21 0 0,0 0 16,1 0-16,-22-21 0,21 21 15,43-21-15,-64 0 0,21-1 16</inkml:trace>
  <inkml:trace contextRef="#ctx0" brushRef="#br0" timeOffset="49768.06">14584 11663 0,'0'-21'0,"0"42"0,0-63 0,0 20 16,21 22 0,-21 22-1,0-1-15,0 0 0,0 0 16,0 0-16,0 0 0,0 43 16,0-43-16,0 0 0,0 0 15,0 1-15,0-1 0,-21 21 16,21-21-16,-21-21 0,21 21 15,0-42 1,-22 0 0,1 0-16,21-21 0,0 20 15</inkml:trace>
  <inkml:trace contextRef="#ctx0" brushRef="#br0" timeOffset="49943.91">14499 11472 0,'0'0'16,"0"-21"-16,21 21 62,-21 21-62,21-21 0,1 0 16,-1 0-16,21 0 0,-21 0 16,0 0-16,22 0 0,-1 0 15,-21 0-15,22 0 0</inkml:trace>
  <inkml:trace contextRef="#ctx0" brushRef="#br0" timeOffset="50407.39">15409 11218 0,'0'0'0,"-21"0"16,0 22 0,21 20-16,0-21 0,-21 21 15,0 22-15,21-22 0,-22 22 0,22-22 16,0 22-16,-21-1 0,21 1 15,-42 190-15,21-191 16,0 22-16,21-1 0,-22 1 16,1 0-16,-21 169 15,21-170-15,0 1 0,21-21 0,0-1 16,0 1-16,0 20 16,0-41-16,0-22 0,21 0 15,0 0-15,0-21 0,43 0 16,-22 0-16,0-21 0,22-21 15,-22-1-15,0 1 0,64-106 16,-85 105-16,1-20 16,-22-1-16,0 1 0,0-1 0,-43-63 15,1 64-15,0-1 0,-64-41 16,63 41-16,-41-21 16,41 64-16,22-21 15,-21 0-15,42 20 0,0-20 16,21 42-1,0-21-15,0 21 0,1-21 0,20 21 16,106-43-16,-106 43 16,22-21-16,-1 0 0,-20 0 15,20 21-15,1-21 0</inkml:trace>
  <inkml:trace contextRef="#ctx0" brushRef="#br0" timeOffset="50647.66">16722 11303 0,'21'-42'0,"-42"84"0,63-127 0,-21 64 0,-21 0 0,0 0 16,0 0-16,0 42 16,0 0-1,0 21-15,-21 1 0,0-1 0,0 64 16,21-64-16,0 22 0,-22 20 16,1-41-16,21-1 15,0 43-15,0-64 0,0 21 16,0 1-16,0-22 15,0 0-15,0 0 0,21-21 16,1 0-16,-1 0 16,21-21-16,-21 0 0,22 0 15,-22-22-15</inkml:trace>
  <inkml:trace contextRef="#ctx0" brushRef="#br0" timeOffset="51280.38">17208 11345 0,'0'0'0,"22"-42"0,-22 0 16,0-1-16,0 22 0,0-21 15,0 63 1,0 0-16,-22 0 0,22 22 0,-21 20 16,0-20-16,21-1 0,-21 106 15,21-106-15,-21 43 16,21-43-16,0-20 0,0 41 16,0-21-16,0-20 15,0-1-15,0 0 0,21-42 31,0 21-31,0-21 16,0-1-16,1 1 0,-1 0 16,21 0-16,-21-21 0,0 20 0,22-20 15,-22 21-15,21-43 16,-21 43-16,1 0 0,-1 21 16,-21-21-16,0 42 15,0 0-15,0 22 0,0-22 16,0 0-16,0 0 15,0 21-15,0-20 0,0-1 0,0 21 0,0-21 16,21 0-16,0 1 0,43 20 16,-22-21-16,0 0 15,1-21-15,-1 0 0,0 0 0,22 0 16,-22 0-16,-21 0 0,43-42 16,-43 21-16,0 0 15,21-22-15,-20 22 0,-1-85 16,0 64-16,-21 0 15,0 20-15,0 1 16,0-42-16,-21 63 0,0 0 16,-22 21-16,22 0 15,0 0-15,0 43 16,21-22-16,0-21 0,0 43 16,0-43-16,42 64 15,-42-64-15,21-21 0,0 21 16,1 0-16,20-21 0,43 0 15,-64 0-15,0 0 0,21 0 16,-21-21-16,1 0 0,41-22 16,-42 43-16,0-21 0,1-42 15,-22 42-15,0-1 0</inkml:trace>
  <inkml:trace contextRef="#ctx0" brushRef="#br0" timeOffset="51512.13">16510 11430 0,'-64'21'0,"128"-42"0,-191 42 15,85 0-15,20 1 0,1-22 16,21 21-16,21-21 0,1 0 16,20 0-16,106 0 15,-106 0-15,22 0 0,-1-21 16,-20 21-16,105-43 15,-106 43-15,1 0 0,-1-21 16,-21 21-16,-42 0 16</inkml:trace>
  <inkml:trace contextRef="#ctx0" brushRef="#br0" timeOffset="52116.15">7472 13885 0,'0'0'0,"0"-105"16,0 62-1,0 22-15,0 0 0,0 0 0,21 0 16,0 21-16,0-22 0,22 22 16,-1 0-16,43 22 0,-43-1 15,0 0-15,43 42 0,-43-20 16,-21 20-16,1-20 16,-22-1-16,0 0 0,0 1 0,0-1 0,-22 0 15,1 1-15,-42 41 16,42-63-16,-1 1 0,1-1 0,0 0 15,21-42 1,0 0 0,0-1-16,21-20 0,-21 21 0,21-21 15,22-22-15,-22 22 0,0-22 16,0 22-16,0 0 0,43-85 16,-43 84-16,0 1 15,0 21-15,1 0 0,41-1 16,-42 22-1,-21 22-15,0-1 0,21 21 0,-21-21 16</inkml:trace>
  <inkml:trace contextRef="#ctx0" brushRef="#br0" timeOffset="54126">8191 13970 0,'0'21'0,"0"-42"0,0 63 0,0 1 16,0-22-16,0 0 16,22-21-16,-1 0 15,0 0-15,0 0 16,-21-21-16,21 21 0,0-21 0,1-22 15,-1 22-15,0 0 0,0 0 0,0-21 16,-21 20-16,0-20 0,0 0 16,0 21-16,0-1 0,0 1 15,-21 21-15,-21 0 16,21 21-16,-1 1 0,1 20 16,0 21-16,0-41 15,21 20-15,-21 0 0,21-21 16,0 85-16,0-85 15,42 43-15,-21-64 16,0 21-16,64 0 0,-43-21 16,128 0-1,-107 0-15,22-21 0,0 0 16,-1 0-16,149-64 16,-148 64-16,-22-21 0,43-22 15,-85 43-15,22-21 0,-22-22 16,-21 43-16,0-64 15,-21 64-15,-1 0 0,1 21 16,-21 0-16,21 0 0,-43 21 16,22 0-16,21 22 0,-22-22 15,1 21-15,0 0 0,-22 22 16,43-22-16,0 1 0,-21 62 16,42-62-16,0-22 15,0 0-15,0 0 0,0 0 16,42 1-16,0-22 0,-21 0 15,22 0-15,-1-22 16,0 1-16,43-21 0,-64 21 16,22 0-16,20-64 15,-42 43-15,-21-1 16,0 22-16,0 0 0,0-21 16,0 63 15,0 0-31,0 0 0,0 0 0,-21 64 15,21-43-15,0 1 16,0 20-16,-21 1 0,0 168 16,21-147-16,-21 0 0,21-1 15,0 1-15,0 21 0,-43 63 16,43-84-16,-21 0 0,21 63 16,-21-85-16,21 85 15,0-126 1,0-1-16,21-21 15,0-21-15,22-22 0,-22-20 16,21 20-16,0-84 0,1 43 16,20-86-1,-42 86-15,22-22 0,63-233 16,-1-21 0,-83 255-16,105-255 15,-106 212 1,-21 126-16,0 1 15,0 42 1,-21 1-16,21-1 16,0 21-16,0-21 0,0 22 15,0-1-15,0 0 0,0-21 0,21 43 16,0-22-16,0-21 16,0 22-16,0-22 0,1-21 15,20 0-15,-21 0 0,43 0 16,-43 0-16,0-21 15,21-22-15,-21 22 16,43-85-16,-64 85 16,21-63-16,-21 41 15,0-41 1,0 62-16,0 1 0,0 42 31,-21 1-31,21 20 0,-21-21 0,21 21 16,0 1-16,0 63 15,0-85-15,0 21 0,0 0 16,21-20-16,0-1 0,-21 0 16,21-21-16,0 0 0,43 21 15,-43-21-15,0 0 0,43-21 16,-22 21-16,-21-21 16,22 0-16,-22-1 0,0 1 15,42-21-15,-41 0 0,-1-1 16,0-20-16,-21 20 15,0 1-15,0-21 0,0 41 16,0 1-16,0-21 0,-21 42 16,21 21-1,-21-21-15,-22 85 16,22 21 0,21-85-16,0 21 0,0 22 15,0-43-15,21 42 16,0-42-16,1-21 15,-1 22-15,0-22 0,64 0 16,-43 0-16,-21 0 0,64-43 16,-64 43-16,85-84 15,-85 62-15,0 1 16,21-42-16,-20 20 0,-1 1 16,0 21-16,-21-21 0,21 20 15,-21-20-15,0 63 31,0 0-31,0 22 0,0-22 0,0 0 16,0 21-16,0 1 16,0-22-16,0 0 0,0 0 0,0 0 15,0 1-15,21-1 16,-21 0-16,21-21 0,-21-21 47,-21 21-47,0-21 15,0 21-15,21-22 16,-21 22-16,21-21 0,-21 21 0,-1 0 16,22 21-1,0 1-15,0-1 0,0 0 16,0 0-16,0 0 0,22-21 16,-1 21-16,0-21 0,0 0 15,21 22-15,107-22 16,-107 0-1,21 0-15,-20 0 0,-1-22 16,127-20-16,-126 21 16,-1-21-16,64-22 0,-85 43 15,21-21-15,-20-1 16,20 1-16,-21-22 0,-21-41 16,21 62-16,-21 1 0,0-43 15,0 64-15,0-42 16,0 84-1,0 21-15,-21-21 16,21 22-16,-21-1 0,0 0 16,21 1-16,-21 20 0,21-21 0,-22 43 15,1-43-15,21 1 16,0-1-16,0 0 0,0-20 0,0 41 16,21-42-16,22-21 15,-22 0-15,42 0 16,-41 0-16,-1-21 15,42 0-15,-42 0 16,1-22-16,-1 1 0</inkml:trace>
  <inkml:trace contextRef="#ctx0" brushRef="#br0" timeOffset="54307.9">12107 13441 0,'0'0'16,"0"21"-1,21-21-15,1 21 0,20-21 16,0 0-16,-21 0 0,22 0 0,-1 0 16,0 0-16,1 0 0,20 0 15,-20 0-15,-1-21 0,0 0 16,1 21-16,-22-21 0,21 0 16</inkml:trace>
  <inkml:trace contextRef="#ctx0" brushRef="#br0" timeOffset="54728.66">14372 13166 0,'0'-21'15,"0"-106"1,0 105 0,0 1-16,-21 21 15,0 21-15,21 1 16,0-1-16,-21 21 0,-1-21 0,22 22 15,-21-1-15,21 0 0,-21 22 16,0-22-16,-21 64 0,42-64 16,-22 22-16,22-22 0,-21 0 15,21 1-15,0 63 16,0-85-16,43 0 16,-22-21-16,63 0 15,-62-42 1,-22-1-16,0 1 15,0 21-15,-22-22 0</inkml:trace>
  <inkml:trace contextRef="#ctx0" brushRef="#br0" timeOffset="55373.29">14076 13504 0,'0'0'0,"-21"-21"0,-22 21 0,1 0 15,21 0-15,0 0 0,21 21 47,21-21-47,0 0 0,21 0 16,1 0-16,-1 0 0,0 0 0,1 0 15,126-21-15,-127 0 16,64 0-16,-64 21 16,1 0-16,-22-21 0,0 21 0,0 0 15,0 0-15,1 0 16,-22 21 0,-22 0-16,1 21 15,0-20-15,21 20 0,-21-21 16,21 0-16,0 0 0,0 22 15,0-22-15,0 0 16,21-21 0,0 0-16,0 0 0,64-42 15,-43 21-15,1-1 16,-22 1-16,21 0 0,-21 0 16,22-21-16,-22 20 0,0 1 15,-21 0-15,0 0 16,0 0-16,0 42 31,0 0-31,0 0 0,0 0 16,0 22-16,-21-1 0,21 22 15,0-22-15,0 64 16,0-43-16,0 1 0,0-1 0,0 1 16,0-1-16,0 1 0,0 84 15,0-63-15,0-22 0,0 64 16,0-63-16,0-1 0,0 1 15,-21-22-15,-22 106 16,22-127-16,0-21 0,0 0 16,0 0-16,0 0 0,-1 0 15,1-21-15,-42-42 16,42 41-16,-1-20 16,-20-43-16,42 43 0,0-85 15,0 64 1,0 20-16,0-20 0,21 20 0,0 1 15,64-127-15,-43 126 16,-20-20-16,20 21 0</inkml:trace>
  <inkml:trace contextRef="#ctx0" brushRef="#br0" timeOffset="55627.14">15409 13356 0,'0'0'0,"-21"21"16,21 1-1,-21 20-15,21 0 0,0 43 16,-21-22-16,21 1 0,0 84 16,0-84-16,0 20 0,0 1 15,0 0-15,0-1 0,-21 149 16,-1-148-16,1-1 16,-42 43-16,20-63 0,22-22 15,-21 22-15,21-22 0,0-21 16,-22 43-16,43-85 15,21-1-15,1 1 16,-1-21-16,21 0 0,-21-1 16</inkml:trace>
  <inkml:trace contextRef="#ctx0" brushRef="#br0" timeOffset="55922.97">15473 13674 0,'0'0'0,"-21"-64"0,21 43 16,-22-21-16,22-1 0,0 22 15,0 0-15,22-21 16,-1 42-16,0 0 16,0 0-16,0 0 0,64 0 15,-64 0-15,0 21 0,22 21 16,-22-21-16,-21 43 16,0-43-16,0 0 15,-43 43-15,1-43 0,-64 42 16,85-41-1,-21-1-15,-1-21 0,22 0 0,0 21 16,42-42 0,0 0-1,1-1-15,20 1 0,-21 0 16,0 0-16,22 0 0,-22 0 0</inkml:trace>
  <inkml:trace contextRef="#ctx0" brushRef="#br0" timeOffset="56239.79">15790 13526 0,'0'0'0,"21"0"16,1 21-16,-1-21 16,0 0-16,0 0 0,21 0 15,-20 0-15,-1-21 0,0 21 16,21-22-16,-21 1 0,22 21 0,20-42 16,-20 21-16,-22 0 15,21-22-15,-42-20 16,-21 63-1,-21 0-15,20 0 16,-83 21-16,83 0 16,1 0-16,0 0 15,0 22-15,0 63 16,21-85-16,0 21 0,0 22 16,21-43-16,0 0 0,0 0 15,0 0-15,1 0 0,41 1 16,-21-22-16,1 0 0,41 0 15,-20 0-15,-1-22 0,1 1 16</inkml:trace>
  <inkml:trace contextRef="#ctx0" brushRef="#br0" timeOffset="56474.66">17547 13250 0,'0'0'0,"21"-42"0,-21 21 15,0 0-15,0 0 0,0 42 31,0 0-31,0 21 0,0-21 16,-21 1-16,-21 41 0,42-42 16,-21 43-1,-1-22-15,22-21 0,-21 22 16,21-22-16,-21 0 0,21 0 16,0 0-16,21-21 15,0 0-15,22 0 0,-1 0 16,0-21-16,1 0 0</inkml:trace>
  <inkml:trace contextRef="#ctx0" brushRef="#br0" timeOffset="56808.47">18055 13272 0,'0'0'0,"42"-127"31,-42 105-31,-21 22 16,0 0-16,0 0 15,0 0-15,0 22 0,-22-1 0,22 0 16,0 21-16,21-21 0,0 1 15,0-1-15,0 0 16,0 0-16,0 0 0,21-21 0,64 21 16,-64-21-1,21 22-15,-21-22 16,1 0-16,20 42 16,-21-42-16,-21 21 0,0 0 15,0 0-15,0 1 16,-21-1-16,0-21 0,-22 21 15,22-21-15,-21 0 0,-22 21 16,43-21-16,0 0 0,-42 0 16,41 0-16,-20 0 0,0-21 15,21 0-15,-1 21 0,22-21 16,-21-1-16,0 1 16,0 0-16</inkml:trace>
  <inkml:trace contextRef="#ctx0" brushRef="#br0" timeOffset="56992.36">17568 12891 0,'-42'0'31,"21"0"-31,0 0 31,-1 0-15</inkml:trace>
  <inkml:trace contextRef="#ctx0" brushRef="#br0" timeOffset="58240.65">19960 13314 0,'0'0'0,"21"0"16,0-21-1,1 0-15,-1 21 0,0-22 0,21 1 16,-21 0-16,64-64 16,-85 43-16,0 21 0,0-43 15,0 43-15,0 0 0,-21 0 16,-21 0-16,20 21 0,-62 0 16,41 21-16,-20 0 15,-22 43-15,43-43 0,-43 42 16,64-20-16,0-22 15,0 63-15,21-62 16,21-1-16,0 0 0,0 0 16,0 0-16,64-21 0,-43 0 15,1 0-15,41 0 16,-41 0-16,20-42 16,-20 21-16,84-43 15,-127 43-15,21 21 16,-21-21-16,0 42 31,-21 0-31,21 0 0,0 1 16,0-1-16,0 21 0,0 0 15,0 1-15,0 20 0,0-20 0,0 20 16,0 1-16,0-1 0,0 22 0,42 42 16,-21-64-16,0 22 15,0 63-15,1-63 0,-1-1 16,0 65-16,-21-86 15,0 1-15,0-1 0,0 1 0,0-1 16,-64 22-16,43-22 16,-21-20-16,-85 20 15,85-42-15,-1-21 0,1 0 16,0 0-16,-1-21 0,-41-42 16,41 41-16,22-20 0,-42-64 15,41 64-15,22-22 0,0 22 16,0-21-16,22-1 0,41-63 15,-42 64-15,22-1 0,20-63 16,-21 64-16,1-1 0,63-84 16,-64 84-16,21-20 0,86-64 15,-86 63-15,1 21 0,63-84 16,-64 85-16,-21-1 16,1-42-16,-22 1 15,-21 83-15,-21 1 16,0 21-16,-1 0 0,1 0 15,-85 64-15,64-43 16,-21 106-16,41-85 16,22 22-1,0-22-15,0-21 0,0 43 0,22-22 16,62 0 0,-63-20-16,64-22 15,-43 0-15,1 0 0,105-22 16,-106 1-16,1 0 15,-1 0-15,0-21 0,85-64 16,-106 63-16,22-20 0,-1-64 16,-21 63-16,43-126 15,-64 126-15,0 22 16,0 0-16,21-1 0,-21 1 0,0 21 16,0 0-16,0 42 15,-21 21 1,0 1-16,-1-1 0,1 21 15,-21 64-15,21-63 0,0 21 16,-1 84-16,22-127 16,0 43-1,0 21 1,0-85-16,22 0 0,20 0 16,-21-21-16,0 0 15,22 0-15,-22 0 0,21-21 16,-21 0-16,22 0 0,-1 0 15,-21-1-15,0 1 0,0-21 16,-21 21-16</inkml:trace>
  <inkml:trace contextRef="#ctx0" brushRef="#br0" timeOffset="58479.51">21188 12912 0,'0'0'0,"21"0"31,21 0-31,-21 0 16,1 0-16,-1 0 0,21-21 0,-21 21 16,85 0-16,-64 0 15,22-22-15,-43 22 16,85 0 0,-85 0-16,21 0 0,-20 0 0,-1 0 15,0 0-15,0 0 0,0 0 16,0 0-16,1 0 15</inkml:trace>
  <inkml:trace contextRef="#ctx0" brushRef="#br0" timeOffset="58704.38">22564 13272 0,'0'0'0,"21"0"0,0 0 16,0 0 0,-42 0 46,0 0-62,0 0 0,-1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3A38-9163-48A8-8465-E1173806E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04313-01EA-42EC-B6DF-2C6AB43B9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975C-2207-4F72-898F-8297DD74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E1E4-C148-4E78-B16C-B0E56F5F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0919-87A4-4203-8681-8727E34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4590-1970-424B-981B-60C58AA5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D77B9-324C-4E06-9314-9BE8C2AD5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7F1F-25A6-4844-B7C7-B0FEAA26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1689-B74C-4D31-A0E9-CF515804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22C3-ACC2-4993-9ED3-AEEC4D6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8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C3D1E-28ED-46A5-AADC-27F988A7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DB6DA-070F-4539-A1B5-C73AA7511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6349-23BC-4E0D-8524-2E739EA0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3E10-51EE-4678-88D9-3474EB4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318A-E990-4085-863C-4D71A598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8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8EE7-985D-406C-BB86-D6ACF098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B64A-683E-463E-AB79-75FC059E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1FB7-8962-40B5-B2E4-58EE05C7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E12A-EDF6-4AC8-A461-A0B6F4BA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F36F-2C6B-413D-83FB-AC531190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5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39D2-058D-481F-BBAB-5B934831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A9B5-4B7E-4764-9854-029FDBDE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EEEC-2409-4E5C-86B4-2250E2AF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38D5-1A12-43CF-BF48-86260CE4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1A3D-2F5E-4828-A958-D07101EE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3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D251-72BB-4ECB-B8C0-F0CD2823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3753-7AAE-43F6-A694-C8734BB9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851B1-4EE8-4773-A203-473CBBC2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E7D2-DD59-46F0-941F-5F1F2E62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84693-649E-4322-8F7F-B5EDC7D6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1B86E-505E-4D49-9D1F-72DE9DFD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328-1C9B-46F0-8BA6-F8785F71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25AB-B9FD-45AA-B246-4EA3A390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93C99-AEE2-4404-A279-BD2C5D54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66B3F-515C-4090-88DE-DFE2F7C77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4EC73-4A25-4C5F-AC62-6FF7F308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A3C7B-FC0D-42E7-81BA-37884CFC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ED30F-251E-483C-8C3C-6B896C6C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3A687-6671-404E-A798-24E7FA55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9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75F2-3E8A-4437-A3F0-7A762366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3D158-58BA-4F45-BAFC-F36692FB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409B-3910-4275-9E43-B0AE2CB1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93C2-DD0E-4554-A780-0DF92D20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70FF2-8ADB-4A1C-A1C7-05589056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04E56-775B-473E-86D9-C6CAD8B2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67EB3-151A-4973-8B39-8B8F536E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7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6AC2-5CCA-4367-ABCF-7010E42A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265D-5C68-4752-AE77-1F41D021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47412-B87A-4270-974F-360A551A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D8CE1-C3D5-4430-92BD-E6DD957F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221D4-21CC-411B-BCC0-8C71022A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52758-C35A-42FD-B7AC-10145C6B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5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F150-BA0A-4B3A-8AA1-30CA0B7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A5BA4-6A16-4158-A15D-FD0BED5C2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33C1E-CB6C-493E-B688-E2FFD21B8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98F9A-41D9-431D-9994-E4C6D7F6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E5EC-CB07-4600-884A-E47DD0D9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7B721-36FA-4BB3-9FD1-83CD13C2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81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3F644-56E5-4D4C-8B3E-AA4E7940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F3B6-961F-4C89-B650-1CCF4535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DD08-4D00-4177-9C51-E22F70A23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B0E8-55F2-45A0-970F-430C02C20C3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DBF6C-1290-4986-BB42-3EAE4D7F3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D566-EDC2-4A91-ABFF-D902EDD71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46E6-A743-4C34-BC9C-6FD3C4709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4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001-DDA4-4A3D-82E5-F67F43F4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B9AC-9195-4F88-AA7E-F358FAB48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DA6315-8BA5-4E92-AEEA-C2C3CA48FBBA}"/>
                  </a:ext>
                </a:extLst>
              </p14:cNvPr>
              <p14:cNvContentPartPr/>
              <p14:nvPr/>
            </p14:nvContentPartPr>
            <p14:xfrm>
              <a:off x="403920" y="335160"/>
              <a:ext cx="5441040" cy="36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DA6315-8BA5-4E92-AEEA-C2C3CA48FB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325800"/>
                <a:ext cx="5459760" cy="37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01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001-DDA4-4A3D-82E5-F67F43F4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B9AC-9195-4F88-AA7E-F358FAB48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E83C5D-ED78-4F5C-9CBB-1F0F718D8EC4}"/>
                  </a:ext>
                </a:extLst>
              </p14:cNvPr>
              <p14:cNvContentPartPr/>
              <p14:nvPr/>
            </p14:nvContentPartPr>
            <p14:xfrm>
              <a:off x="312480" y="167760"/>
              <a:ext cx="7482960" cy="430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E83C5D-ED78-4F5C-9CBB-1F0F718D8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58400"/>
                <a:ext cx="750168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001-DDA4-4A3D-82E5-F67F43F4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B9AC-9195-4F88-AA7E-F358FAB48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12B894-2719-40D9-A523-EB9E15F46C6D}"/>
                  </a:ext>
                </a:extLst>
              </p14:cNvPr>
              <p14:cNvContentPartPr/>
              <p14:nvPr/>
            </p14:nvContentPartPr>
            <p14:xfrm>
              <a:off x="152280" y="83880"/>
              <a:ext cx="1078272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12B894-2719-40D9-A523-EB9E15F46C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74520"/>
                <a:ext cx="1080144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86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001-DDA4-4A3D-82E5-F67F43F4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B9AC-9195-4F88-AA7E-F358FAB48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977797-0C46-49C9-8F0B-5B03707444A2}"/>
                  </a:ext>
                </a:extLst>
              </p14:cNvPr>
              <p14:cNvContentPartPr/>
              <p14:nvPr/>
            </p14:nvContentPartPr>
            <p14:xfrm>
              <a:off x="38160" y="68760"/>
              <a:ext cx="1087416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977797-0C46-49C9-8F0B-5B03707444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9400"/>
                <a:ext cx="1089288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9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001-DDA4-4A3D-82E5-F67F43F4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B9AC-9195-4F88-AA7E-F358FAB48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E81A8F-0088-4FF4-91D0-6E307F43D63D}"/>
                  </a:ext>
                </a:extLst>
              </p14:cNvPr>
              <p14:cNvContentPartPr/>
              <p14:nvPr/>
            </p14:nvContentPartPr>
            <p14:xfrm>
              <a:off x="45720" y="30600"/>
              <a:ext cx="810036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E81A8F-0088-4FF4-91D0-6E307F43D6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1240"/>
                <a:ext cx="811908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5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2022-03-24T15:26:19Z</dcterms:created>
  <dcterms:modified xsi:type="dcterms:W3CDTF">2022-03-24T15:26:51Z</dcterms:modified>
</cp:coreProperties>
</file>