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51:22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4487 3662 0,'21'0'109</inkml:trace>
  <inkml:trace contextRef="#ctx0" brushRef="#br0" timeOffset="3228.41">2011 572 0,'0'0'16,"0"21"-16,0 0 16,0 0-1,21-21 48,0 0-63,0-21 15,0 0-15,1 21 0,-1-21 16,0-1-16,21 1 0,-21 0 0,1 0 16,-1 0-16,0 0 0,21-43 15,-21 43-15,1 0 16,-22 0-16,21-1 0,-21 1 16,0 0-16,-21 21 15,-22 0-15,22 0 16,-21 0-16,21 21 0,-22-21 0,1 21 15,0 1-15,-22 20 0,22-21 16,-1 0-16,1 22 0,0-22 16,-1 0-16,1 21 0,21-21 15,-21 1-15,20-1 0,22 0 16,0 0-16,0 0 0,0 0 0,0 1 16,0-1-16,22-21 15,-1 0-15,0 21 0,0-21 16,0 0-16,22 0 0,-22 21 0,0-21 15,21 0-15,-21 21 0,1 0 16,20-21-16,-21 22 0,0-1 16,22-21-16,-22 21 0,0 0 0,-21 0 15,21 0-15,-21 22 0,0-22 16,0 0-16,0 0 0,0 22 16,-21-22-16,0 0 0,0 0 15,-1 21-15,-20-20 0,21-1 0,0-21 16,0 21-16,-1 0 0,-20-21 15,21 0-15,0 0 0,0 0 0,-22 0 16,22-21-16,0 0 0,-21-22 16,20 22-16,1-21 0,-21 0 15,21-1-15,0 1 0,-1 0 0,1-1 16,0 1-16,21 21 0,0 0 16,-21-1-16,21 1 0,0 0 15,0 0-15,0 42 31,0 0-15,0 22-16,21-22 0,-21 21 16,0-21-16,21 22 0,0-1 15,1-21-15,-1 21 0,-21 1 0,21-22 16,0 0-16,0 21 0,0-20 16,1-1-16,20 0 0,-21-21 0,21 21 15,1-21-15,-22 0 0,21 0 16,1 0-16,-1 0 0,21-21 15,-20 0-15,20 21 0,-20-21 0,20-22 16,-21 22-16,22 0 0,-22-21 16,1-1-16,-1 1 0,-21 21 15,21-22-15,-20 1 0,-1 21 16,-21-21-16,0 20 0,0 1 0,0 0 16,0 0-16,0 0 15,-21 21 1,-1 0-1,1 21-15,21 0 0,-21 0 16,21 0-16,-21 1 0,21 20 0,-21 0 16,0-21-16,21 22 0,-22-1 15,22 0-15,-21 1 0,0-22 16,21 21-16,0-21 0,0 22 16,-21-22-16,21 0 0,0 0 15,0 0-15,0-42 31,0 0-15,0 0-16,21 0 0,0-22 16,-21 22-16,21-21 0,1 21 0,-1-22 15,0 1-15,0 21 0,0-21 16,0 20-16,1-20 0,-1 21 0,0 0 16,0 0-16,0-1 15,0 22 1,-21 22-16,22-1 15,-22 0-15,0 0 0,21 0 16,-21 0-16,0 22 0,0-22 0,0 21 16,0-21-16,0 22 0,0-22 15,0 21-15,21-21 0,-21 1 0,21-1 16,-21 0-16,21 0 0,0-21 16,1 0-16,-1 21 0,0-21 0,0 0 15,0 0-15,22 0 0,-22-21 16,21 0-16,-21 0 0,0 0 15,22-1-15,-22-20 0,21 21 0,1-43 16,-22 22 0,0 21-16,0-21 0,-21 20 0,0 1 15,21 0-15,-21 0 16,21 21-16,-21-21 0,0 42 31,0 0-31,0 0 16,0 0-16,0 1 0,-21-1 0,21 21 15,0-21-15,-21 22 0,21-22 16,0 0-16,0 21 0,0-21 0,0 1 16,0-1-16,0 0 15,21-21-15,0 0 0,1 0 16,-1 0-16,0 0 16,0 0-16,0 0 0,0-21 0,1 0 15,-1-1-15,0 1 0,0 0 16,0-21-16,0 21 0,-21-22 0</inkml:trace>
  <inkml:trace contextRef="#ctx0" brushRef="#br0" timeOffset="3620.39">3387 402 0,'0'0'0,"-22"21"0,1 1 0,-21-1 16,21 21-16,0-21 0,21 0 16,0 1-16,0-1 0,0 0 15,0 0-15,21 0 16,0-21-16,0 0 16,0 0-16,0 0 0,22 0 0,-22-21 15,0 21-15,0-21 0,0 0 16,1 21-16,-1-21 0,-21-1 0,0 1 15,0 0-15,0 0 16,-21 0 0,-1 21-16,1 0 0,0 0 15,-21 0-15,21 0 0,-1 0 0,1 0 16,0 21-16,0-21 0,0 21 16,21 0-16,0 0 0,-21-21 15,21 22-15,-22-1 0,22 0 0,0 0 16,0 0-1,0 0-15</inkml:trace>
  <inkml:trace contextRef="#ctx0" brushRef="#br0" timeOffset="4204.01">4254 868 0,'0'0'0,"0"-42"16,-21 42 15,21 21-31,-21 0 16,21 0-16,-21 0 0,21 22 0,0-22 15,0 21-15,-21 0 0,0 22 16,-1-22-16,22 1 0,-21 20 0,0-21 16,21 22-16,-21-1 0,0 1 15,21-1-15,-21 1 0,21-1 16,-22 1-16,22-1 0,-21 1 0,0-22 15,21 22-15,-21-22 0,21 0 0,0 1 16,-21-1-16,21 0 0,0-20 16,0-1-16,0 0 0,0 0 15,0 0-15,0-42 32,0 0-32,0-21 0,0-1 0,0 1 15</inkml:trace>
  <inkml:trace contextRef="#ctx0" brushRef="#br0" timeOffset="4539.68">4043 1101 0,'0'0'0,"0"-21"0,0-64 32,0 64-32,0 0 15,0-1 1,21 22-16,0-21 15,21 0-15,-20 21 0,20 0 16,0 0-16,1 0 0,-1 0 0,0 0 16,1 21-16,-22 0 0,0 1 15,0-1-15,-21 0 0,0 21 0,0-21 16,-21 1-16,0 20 0,0-21 16,-22 0-16,1 0 0,0 1 0,-1-1 15,22 0-15,-21 0 0,21-21 16,-1 0-16,1 21 0,0-21 0,42-21 47,0 21-47,1-21 15,-1 0-15,21 0 0,-21-1 0</inkml:trace>
  <inkml:trace contextRef="#ctx0" brushRef="#br0" timeOffset="4843.75">4720 889 0,'0'21'31,"-21"0"-31,21 1 0,-21 20 16,21-21-16,-21 21 0,21 1 0,0-1 16,0 22-16,0-22 0,-22 21 15,22-20-15,-21 20 0,0 22 0,21-22 16,-21 22-16,0-21 0,0 20 15,-1-20-15,1 20 0,-21-20 0,21-1 16,0 1-16,-1-1 0,1-20 16,0 41-16,21-41 0,-21-1 15,21-21-15,0 0 0,21-42 32,0-21-32,0 0 15,-21-1-15,22 1 0,-1-22 16,0 22-16</inkml:trace>
  <inkml:trace contextRef="#ctx0" brushRef="#br0" timeOffset="5172.55">4551 1207 0,'0'0'16,"-21"-43"-16,21 22 0,0 0 0,0-21 0,0 20 16,0 1-16,0 0 0,0 0 15,0 0-15,21 0 0,-21-1 0,21 1 16,21 0-16,-21 0 0,1 21 15,20-21-15,0 0 0,-21 21 16,22 0-16,-1 0 0,-21 0 16,22 0-16,-22 21 0,0 0 15,0-21-15,0 42 0,-21-21 0,0 1 16,0 20-16,0-21 0,0 21 16,-21-20-16,-21 20 0,21-21 0,-22 0 15,1 0-15,21 1 0,-22-1 16,22 0-16,-21-21 0,21 0 0,0 21 15,-1-21-15,1 0 0,42-21 47,-21 0-47,22 21 0,20-21 16</inkml:trace>
  <inkml:trace contextRef="#ctx0" brushRef="#br0" timeOffset="5555.89">5143 931 0,'0'-21'32,"0"0"-32,22 21 15,-1-21-15,0 0 16,-21 0-16,21-1 0,0 1 0,0 0 15,-21 0-15,0 0 16,0 0-16,-21 21 31,0 0-31,0 0 0,0 21 16,0 0-16,-1 0 0,1 21 16,0-20-16,0 20 0,0 0 0,0-21 15,-1 22-15,22-1 0,-21-21 16,21 22-16,0-22 0,0 21 0,0-21 15,0 0-15,21 1 16,1-1-16,-1 0 0,0-21 0,0 0 16,0 0-16,22 0 0,-22 0 15,21 0-15,-21-21 0,22 0 0,-1-1 16,-21-20-16,21 21 0</inkml:trace>
  <inkml:trace contextRef="#ctx0" brushRef="#br0" timeOffset="5823.92">5905 233 0,'-42'21'16,"21"0"-16,21 0 16,-21 1-16,0 20 0,-22 43 15,43-43-15,-21 0 0,0 22 16,0-22-16,21 22 0,-43 41 15,22-41-15,0-1 0,21-20 16,0-1-16,-21 22 0,21-43 16,0 21-16,0-21 0,0 22 0,0-22 15,0 0-15,21-21 16,0 0-16,0-21 16,1 21-16,-1-21 15</inkml:trace>
  <inkml:trace contextRef="#ctx0" brushRef="#br0" timeOffset="6247.95">6159 804 0,'0'-21'0,"0"42"0,0-63 0,22 21 16,-22 0 0,-22 21 15,1 0-31,0 0 0,0 21 0,0 0 15,-22 0-15,22 0 16,0 1-16,-21-1 0,21 0 0,-1 0 16,1 0-16,0 0 0,21 1 15,0-1-15,0 0 0,21-21 16,0 21-16,1-21 16,20 0-16,-21 0 0,0 21 0,22-21 15,-22 0-15,0 0 0,0 21 16,0-21-16,0 0 0,1 22 15,-1-22-15,-21 21 0,0 0 16,0 0-16,0 0 16,-21-21-16,-1 21 0,1-21 15,0 22-15,-21-22 0,-22 21 16,22-21-16,21 0 0,-22 0 16,22 0-16,0 0 0,0 0 15,0 0-15,0 0 0,-1 0 0,22-21 16,0-1-16,0 1 15,0 0-15,0 0 0,0 0 0,0 0 16</inkml:trace>
  <inkml:trace contextRef="#ctx0" brushRef="#br0" timeOffset="6603.82">5440 466 0,'0'0'0,"-21"0"0,-1 0 0,44 0 31,-1 0-31,21 0 0,0 0 0,1 0 16,20 0-16,1 0 0,-1-21 15,1 21-15,-1 0 0,-20 0 0,20 0 16,-21 0-16,1 0 0,-22 0 15,21 0-15,-21 0 0,1 0 16,-44 0 31</inkml:trace>
  <inkml:trace contextRef="#ctx0" brushRef="#br0" timeOffset="7408.43">8657 487 0,'0'0'0,"0"-64"16,-21 43-1,0 21-15,0 0 0,-1 21 16,1 1-16,0-1 0,0 21 16,-21 0-16,20 1 0,1 20 0,0 1 15,-21-1-15,21 1 0,-22-1 16,22 1-16,-21-1 0,21-20 0,-1 20 16,-20-21-16,21 1 0,0-1 15,-22 0-15,22-20 0,0-1 0,21 0 16,0 0-16,-21-21 15,21-21 1,0 0 0,21 0-16,0-22 0,0 1 0,1 0 15,-1-22-15</inkml:trace>
  <inkml:trace contextRef="#ctx0" brushRef="#br0" timeOffset="7646.7">8551 402 0,'0'0'0,"21"-21"0,-21-21 31,0 63-31,0 21 16,0-21-16,0 22 0,-21-1 15,0 22-15,21-22 0,-21 21 0,21 1 16,-21-1-16,21 1 0,0-22 16,-21 85-16,-1-84 15,22-1-15,0 0 0,-21 1 0,21-1 16,0-21-16,0 21 0,0-20 15,0-44 17</inkml:trace>
  <inkml:trace contextRef="#ctx0" brushRef="#br0" timeOffset="7847.42">7980 1101 0,'0'0'0,"-21"0"32,42 0-32,0 0 15,21 0-15,-21 0 0,22 0 16,-1 0-16,-21 0 0,22 0 16,20-21-16,-21-1 0,1 22 0,-1-21 15,0 0-15,22 0 0,-22 0 16,1 0-16</inkml:trace>
  <inkml:trace contextRef="#ctx0" brushRef="#br0" timeOffset="9203.39">8890 741 0,'0'0'0,"0"21"47,0 0-47,-21 22 0,21-22 16,0 21-16,-21-21 15,21 22-15,-22-1 0,22 0 0,-21-21 0,21 22 16,0-22-16,0 21 16,0-21-16,0 1 0,0-1 0,0 0 15,0 0-15,0 0 0,21-21 0,1 0 16,-1 0-16,0 0 0,21 0 16,-21 0-16,1 0 0,20-21 0,-21 0 15,21 0-15,-20 0 0,20-22 16,-21 22-16,0-21 0,0 21 15,1-22-15,-1 22 0,-21-21 16,0 21-16,0-22 0,0 22 0,0 0 16,0 0-16,0 0 0,-21 21 31,21-22-15,21 22-1,0 0-15,0 0 0,0 0 16,22 0-16,-22-21 0,21 21 15,0 0-15,1 0 0,20-21 0,-20 21 16,20 0-16,-21-21 0,1 21 16,20 0-16,-42 0 0,22-21 0,-22 21 15,0 0-15,-42 0 32,0 21-32,-22-21 0,22 21 15,-21 0-15,21 0 16,-22 1-16,22 20 0,-21-21 0,21 21 15,-22 1-15,1 20 16,21-42-16,0 22 0,21-22 0,0 0 16,0 0-16,0 0 0,0 1 15,0-1-15,0 0 0,0 0 0,0 0 16,21-21 0,0 0-16,0 0 0,0 0 15,1 0-15,-1 0 0,0-21 16,0 0-16,21 21 0,-20-21 0,-1 0 15,0-1-15,21 1 0,-21 0 16,1-21-16,-1 21 0,0-1 16,0-20-16,-21 0 0,21 21 15,-21-22-15,21 22 0,-21-21 0,0 21 16,0-1-16,0 1 0,0 0 16,22 0-16,-44 21 46,22 21-46,-21 0 0,21 22 16,0-22-16,0 21 0,-21-21 16,21 22-16,-21-22 0,21 21 15,0 0-15,0-20 0,0 20 16,0-21-16,0 0 0,0 0 0,0 1 16,21-1-16,0-21 15,0 21-15,1-21 0,-1 0 0,0 0 16,21 0-16,1-21 0,-22 0 15,21-1-15,0 1 0,1 0 0,-1-21 16,0 21-16,-20-22 0,-1-20 16,21 20-16,-21 1 0,0-21 0,1 20 15,-1-20-15,0 20 0,-21-20 16,0 21-16,21-1 0,-21 1 0,21 21 16,-21 0-16,0-1 0,0 1 15,0 0-15,0 42 31,-21 0-31,0 1 0,0-1 16,21 21-16,-21 0 0,21 1 16,-22-1-16,22 0 0,0 1 0,-21-1 15,21 22-15,-21-22 0,21 0 16,0 22-16,0-22 0,0-21 0,0 22 16,0-1-16,0-21 0,0 0 15,21 0-15,-21 1 0,21-1 0,1-21 16,-1 0-16,0 0 0,21 0 15,-21 0-15,22 0 16,-1-21-16,-21-1 0,22-20 0,-1 21 16,-21-21-16,21-1 0,-20 1 15,-1 21-15,0-22 0,0 1 0,-21 21 16,21 0-16,-21 0 0,0 42 31,-21-21-31,0 21 0,21 21 16,-21-21-16,21 1 0,0-1 15,0 0-15,0 0 0,0 0 0,0 0 16,0 1-16,0-1 0,0 0 16,0 0-1,21-21-15,0 0 0,0 0 16,0 0-16,1-21 0,-1 0 16,-21 0-16,21-1 0,0 1 15,0 0-15</inkml:trace>
  <inkml:trace contextRef="#ctx0" brushRef="#br0" timeOffset="9356.37">11155 614 0,'0'0'0,"-21"-21"0,21 0 0,-22 21 0,1 0 15,0 0-15,21-22 16,0 44 15,0-1-31,0 0 16,21-21-16,0 21 0,-21 0 15</inkml:trace>
  <inkml:trace contextRef="#ctx0" brushRef="#br0" timeOffset="9907.12">11578 910 0,'0'0'15,"21"-21"1,-21 0-16,0 0 0,0 0 15,0-1-15,0 1 0,0 0 16,0 0-16,0 0 0,0 0 16,0-1-16,-21 1 0,21 0 0,-21 21 15,0 0-15,0 0 0,-22 0 16,22 0-16,0 0 0,-21 21 0,20 0 16,-20 1-16,0-1 0,21 21 15,-22 0-15,22 1 0,-21-1 0,21 0 16,-1 1-16,22-1 0,0-21 15,0 22-15,0-1 0,0-21 0,0 0 16,0 0-16,0 1 0,22-1 16,-1-21-16,21 0 0,-21 21 0,0-21 15,22 0-15,-22 0 0,21-21 16,-21 21-16,22-21 0,-22-1 16,0-20-16,21 21 0,-20-21 0,-1 20 15,-21-41-15,21 21 0,-21-1 16,21 1-16,-21 0 0,0-1 0,0 22 15,0-21-15,0 21 0,0-1 16,0 1-16,-21 21 16,0 21-16,0 1 15,21 20-15,-22-21 0,22 21 16,0-20-16,0 20 0,0 0 0,0 1 16,0-1-16,0-21 15,0 21-15,0 1 0,0-1 16,22-42-16,-1 21 0,-21 0 15,21-21-15,0 0 0,0 0 0,22 0 16,-22 0-16,21 0 0,0-21 16,1 0-16,-22 0 0,21 0 0</inkml:trace>
  <inkml:trace contextRef="#ctx0" brushRef="#br0" timeOffset="10399.14">12213 423 0,'0'0'0,"0"-42"0,-63 21 31,41 42-31,1-21 0,0 42 0,0-20 16,0 20-16,0-21 0,-1 43 15,22-22-15,-21 0 0,0 22 0,21-22 16,-21 22-16,21-22 0,0 21 16,0-20-16,0-1 0,0 0 0,0 1 15,-21-22-15,21 21 0,0-21 16,0 1-16,0-1 0,0-42 31,0-1-15,0-20-16,0 21 15,0-21-15,0 20 0,0-20 16,0 21-16,21-21 0,0 20 0,0-20 16,0 21-16,22-21 0,-1 20 15,-21 1-15,22 21 0,-1-21 0,0 0 16,1 21-16,20 0 0,-21 0 15,1 0-15,-22 21 0,21 0 0,1 0 16,-22 1-16,0 20 0,0-21 16,-21 43-16,0-22 0,0 0 15,-42-21-15,21 22 0,-1-22 16,-20 0-16,0 0 0,-1 0 0,1 1 16,-43 20-1,22-21-15,21-21 0,20 0 0,-20 0 0,21 0 16,-21 0-16,20 0 15,1 0-15,21-21 0,0 0 16,0 0-16,21-22 0,1 22 16,-1-21-16,0 21 0</inkml:trace>
  <inkml:trace contextRef="#ctx0" brushRef="#br0" timeOffset="10648.4">13017 339 0,'-21'0'0,"0"21"0,0-21 15,0 42-15,0-21 0,-1 22 0,1-1 16,0 0-16,0 1 0,21-1 16,-21 22-16,0-22 0,-1 21 0,22-20 15,0-1-15,0 0 0,-21 1 16,21-1-16,0-21 0,0 22 15,0-22-15,0 0 0,0 0 0,21-21 16,1 0-16,-1 0 0,0 0 16,0 0-16,21-21 0</inkml:trace>
  <inkml:trace contextRef="#ctx0" brushRef="#br0" timeOffset="11008.11">13081 826 0,'0'0'16,"-21"0"-16,21 21 16,21-21-1,0 0-15,21 0 0,-20 0 16,20 0-16,-21 0 0,21 0 16,-20-21-16,-1-1 0,21 22 0,-42-21 15,21 0-15,0 0 0,-21 0 16,0 0-16,0-1 15,0 1-15,-21 21 16,0 0-16,0 0 0,0 0 16,-22 0-16,1 0 0,21 21 0,-21 22 15,-1-22-15,1 0 0,21 21 16,-22 1-16,22-1 0,0-21 0,21 22 16,0-1-16,0-21 0,0 0 15,0 22-15,21-22 0,22 0 0,-22 0 16,21-21-16,-21 0 0,22 0 0,-1 0 15,0 0-15,22 0 0,-22 0 16,0-21-16,-20-21 0</inkml:trace>
  <inkml:trace contextRef="#ctx0" brushRef="#br0" timeOffset="11484.84">14563 275 0,'0'0'0,"0"21"0,0 1 15,0-1-15,0 21 0,0-21 0,-22 22 16,22-1-16,-21 0 0,0 22 0,0-22 16,21 22-16,-21-22 0,0 21 15,-1 1-15,1-22 0,0 22 16,21-22-16,-21 0 0,0 43 16,0-64-16,21 0 0,0 22 15,0-22-15,0-42 31,0 0-31</inkml:trace>
  <inkml:trace contextRef="#ctx0" brushRef="#br0" timeOffset="11803.98">14330 656 0,'0'-42'0,"0"84"0,0-148 0,0 64 0,0 0 16,0-1-16,0 1 0,0 21 15,21-21-15,0-1 0,0 22 0,0 0 16,22-21-16,-22 20 0,21 1 15,1 21-15,20-21 0,-21 21 0,22 0 16,-22 0-16,22 21 0,-1 0 16,-20 1-16,-1-1 0,0 21 0,-21 0 15,1 1-15,-22-1 16,-22 0-16,1-20 0,-21 20 0,0 0 16,-22 1-16,22-22 0,-22 21 15,22-21-15,0 0 0,-1 1 0,1-1 16,21 0-16,-22 0 0,22 0 0,0-21 15,21 21-15,0 1 32,21-22-32,0 0 15,1 0-15,-1 0 0,0 0 16,0-22-16,21 1 0</inkml:trace>
  <inkml:trace contextRef="#ctx0" brushRef="#br0" timeOffset="12184.35">15155 677 0,'-106'64'31,"85"-43"-31,0 0 0,-42 43 16,41-22-16,1 0 0,0-20 16,0 20-16,0 0 0,21-21 0,0 22 15,0-22-15,0 0 0,0 0 0,0 0 16,0 1-16,21-22 0,0 0 15,0 0-15,22 0 0,-1 0 0,0 0 16,1 0-16,-1-22 16,0 1-16,22 0 0,-22 0 0,0-21 15,1 20-15,-1-20 0,-21 0 16,22-1-16,-22 1 0,-21 0 0,0-1 16,0 22-16,0-21 0,-21 21 15,-1-22-15,1 22 0,-21 0 0,0 21 16,20 0-16,-20-21 0,0 21 0,-1 0 15,1 0-15,0 0 0,21 0 16,-22 21-16,22 0 0,0-21 0,0 21 16,21 1-16,0-1 0,0 0 15,0 0-15,42-21 0,-21 21 16,22-21-16,-1 21 0,21-21 16</inkml:trace>
  <inkml:trace contextRef="#ctx0" brushRef="#br0" timeOffset="12540.1">15875 677 0,'0'0'0,"63"-42"32,-84 42-17,0 0-15,-21 0 16,21 0-16,-1 0 0,-20 21 0,21 0 16,0-21-16,0 22 0,-1-1 15,1 0-15,21 0 0,0 0 16,21 0-1,1-21-15,-1 22 0,21-22 16,-21 21-16,0 0 0,1-21 16,-1 21-16,0 0 0,0 0 0,-21 1 15,0-1-15,21 0 0,-21 0 16,0 0-16,0 0 0,-21 1 16,0-22-16,0 21 0,0-21 15,-22 0-15,22 21 0,-21-21 0,21 0 16,-22 0-16,22 0 0,0 0 0,-21 0 15,20 0-15,1 0 0,21-21 16,0 0 0,0-1-16,0 1 0,0-21 15,21 21-15,1-22 0,20 1 0</inkml:trace>
  <inkml:trace contextRef="#ctx0" brushRef="#br0" timeOffset="12823.69">16552 106 0,'0'0'0,"0"-21"0,-21 21 15,0 0-15,0 0 16,0 21-16,-1 0 0,-20 0 16,21 22-16,0-1 0,0 0 0,-22 22 15,22-22-15,0 22 0,0-1 16,0-21-16,-1 22 0,1-22 0,0 22 15,0-1-15,0-20 0,21 20 16,-21-21-16,21 1 0,0-22 0,0 21 16,0-21-16,0 1 0,0-1 15,0 0-15,21-21 0,0 0 0,0 0 16,0 0-16,22 0 0,-1 0 16,-21-21-16,21 0 0,-20-1 15</inkml:trace>
  <inkml:trace contextRef="#ctx0" brushRef="#br0" timeOffset="12997.42">15981 720 0,'-43'0'0,"86"0"0,-107-21 0,85 21 47,1 0-47,20 0 0,0 0 16,1 0-16,20 0 0,-21-22 0,22 22 15,-22 0-15,22 0 0,-22 0 0</inkml:trace>
  <inkml:trace contextRef="#ctx0" brushRef="#br0" timeOffset="13687.39">16679 677 0,'0'-21'16,"0"0"-1,21 21 17,-21 21-32,22-21 0,-22 21 15,0 1-15,0-1 0,0 0 16,0 21-16,0-21 0,0 1 16,0 20-16,0-21 0,-22 21 0,1-20 15,0-1-15,21 21 0,-42 0 16,42-20-16,-21-22 15,21 21-15,-22-21 16,22-21 0,0-1-16,0 1 15,0 0-15,0 0 0,0 0 0,22-22 16,-1 22-16,0-21 0,0 0 16,21 20-16,-20-20 0,-1 21 15,21-21-15,0 20 0,-20 1 16,20 21-16,0 0 0,-21 0 0,22 0 15,-22 0-15,21 0 0,-21 0 16,1 21-16,-22 1 0,0-1 0,21 0 16,-21 21-16,0-21 0,0 22 15,0-22-15,0 21 0,0-21 0,0 1 16,-21 20-16,-1-21 16,22 0-16,-21-21 0,0 21 15,0-21-15,0 0 16,21-21-16,0 0 15,0 0 1,0 0-16,0 0 0,21-22 0,0 22 16,21-21-16,1-1 0,-1 22 15,0-21-15,1 21 0,-1 0 0,0-22 16,1 43-16,-1-21 0,-21 21 16,22 0-16,-22 0 0,0 0 0,0 21 15,-21 0-15,0 22 0,0-1 16,0-21-16,0 0 0,0 22 15,0-22-15,-21 21 0,0-21 16,21 1-16,-21-1 0,-1 0 0,1 0 16,-21 0-16,21 0 0,0-21 15,21 22-15,-22-22 16,44-22 0,-22 1-16</inkml:trace>
  <inkml:trace contextRef="#ctx0" brushRef="#br0" timeOffset="14140.4">18034 656 0,'0'0'16,"0"-21"-16,0 0 0,0 0 16,0 0-16,-21 21 0,0 0 0,-1-22 15,1 22-15,0 0 0,0 0 16,0 22-16,0-1 0,-22 0 15,22 0-15,-21 0 0,21 22 16,-22-1-16,22 0 0,0-21 0,0 22 16,0-1-16,21 0 0,0-20 15,0 20-15,0-21 0,0 0 0,21 0 16,0 1-16,0-22 0,0 0 16,0 0-16,22 0 0,-22 0 0,21 0 15,-21 0-15,1-22 0,20 1 16,-21 0-16,0-21 0,0 21 0,1-22 15,-1 22-15,-21-21 0,21-1 16,-21 22-16,0-21 0,0 21 16,0 0-16,0-1 0,-21 22 31,21 22-31,-21-1 0,-1 0 0,22 0 16,0 21-16,-21-20 0,21 20 15,-21-21-15,21 21 0,0-20 0,0 20 16,0-21-16,0 0 0,0 0 15,21 1-15,0-22 0,1 0 16,-1 0-16,0 0 0,21 0 16</inkml:trace>
  <inkml:trace contextRef="#ctx0" brushRef="#br0" timeOffset="14572.39">18436 699 0,'0'0'0,"-21"0"31,0 21-31,0 0 0,21 0 16,-22 0-16,22 0 0,0 1 15,0-1-15,-21 21 0,21-21 0,-21 0 16,21 1-16,-21-1 0,21 0 16,0 0-16,0 0 0,-21-21 15,21 21-15,-21-21 0,-1 0 31,22-21-31,0 0 0,-21 21 16,21-42-16,0 21 0,0-1 16,0-20-16,0 21 0,21-21 0,1 20 15,-1-20-15,21 0 0,0 21 16,22-22-16,-22 22 0,22 0 0,-1 0 16,1 21-16,-1 0 0,1 0 15,-22 0-15,0 0 0,1 21 0,-1 0 16,-21 0-16,0 22 0,1-22 15,-22 21-15,0 0 0,0 1 0,0-1 16,-22 0-16,1 1 16,0-1-16,0-21 0,0 22 0,-22-22 15,22 0-15,-21 0 0,21 0 0,-22-21 16,22 21-16,0-21 0,0 0 16,0 0-16,0 0 0,-1 0 0</inkml:trace>
  <inkml:trace contextRef="#ctx0" brushRef="#br0" timeOffset="15508.06">1968 1820 0,'0'0'0,"22"0"62,20 0-62,0 0 0,1 22 16,-1-22-16,21 0 0,22 0 16,0 0-16,21 0 0,-1 0 15,1 0-15,0 0 0,21 0 16,0 0-16,21 0 0,-21 0 0,21 0 16,22 0-16,-22 0 0,42 0 15,-20 0-15,20 0 0,22 0 0,-22 0 16,22 0-16,21 0 0,0 0 0,0 0 15,21 0-15,21 0 0,275 0 16,-254 0-16,1 0 0,-1 0 16,0 0-16,22 0 0,-1 0 15,1 0-15,-1 0 0,1 21 0,-1-21 16,1 0-16,-1 0 0,-20 21 16,20-21-16,1 0 0,-1 0 0,1 21 15,-1-21-15,1 0 0,-22 21 16,22-21-16,-1 0 0,-21 0 15,1 21-15,-1-21 0,0 0 0,-20 0 16,-1 0-16,0 22 0,-21-22 16,0 0-16,-21 0 0,0 0 0,-1 0 15,-20 0-15,0 0 0,-22 0 16,-20 0-16,-1 0 0,0 0 0,-21 0 16,1 0-16,-44 0 0,22 0 0,-42 0 15,0 0-15,-22 0 0,-20 0 16,-1 0-16,-21-22 0,0 22 0,-21-21 15,-21 21-15,-64-42 16,22 21-16</inkml:trace>
  <inkml:trace contextRef="#ctx0" brushRef="#br0" timeOffset="18343.74">1101 3641 0,'0'0'0,"-22"0"15,22 21 1,22-21 15,-1 0-31,0-21 0,0 0 0,0 21 16,0-22-16,22 1 0,-22 0 15,0 0-15,0 0 0,-21 0 16,0-1-16,0 1 16,0 0-16,-42 21 0,21 0 15,0 0-15,-22 0 0,1 0 16,0 21-16,-1-21 0,1 21 16,0 22-16,-1-22 0,1 0 0,21 0 15,0 22-15,-22-22 0,43 0 16,-21 0-16,21 21 0,0-20 0,0-1 15,0 0-15,21 21 0,0-21 16,1 22-16,-1-22 0,21 0 16,0 21-16,-20 1 0,20-22 15,0 21-15,-21-21 0,22 22 0,-43-22 16,0 21-16,0-21 0,0 22 16,-21-22-16,-1 21 0,-20-21 15,21 1-15,-21-1 0,-22-21 0,22 21 16,-22-21-16,22 0 0,-22 0 15,1 0-15,-1 0 0,1 0 0,-1-21 16,1 0-16,21-1 0,-1 1 16,1 21-16,21-42 0,0 21 15,-1 0-15,22-1 0,0 1 0,0 0 16,22 0-16,20 0 0,-21 0 16,21-1-16,22-20 0,-22 21 15,1 0-15,20 0 0,-21-1 16,1 1-16</inkml:trace>
  <inkml:trace contextRef="#ctx0" brushRef="#br0" timeOffset="18611.91">1651 3471 0,'0'0'0,"0"0"31,-21 22-31,0-1 0,-1 0 0,1 21 15,0 1-15,0-1 0,-21 0 16,20 1-16,1 20 0,0-21 0,0 22 16,0-1-16,0-20 15,-1 20-15,1-20 0,0-1 0,0 0 16,21-21-16,0 1 0,0-1 16,0 0-16,21-21 15,0-21 1,0 0-16,1-1 0,-22 1 15,0 0-15</inkml:trace>
  <inkml:trace contextRef="#ctx0" brushRef="#br0" timeOffset="18784.43">1164 4001 0,'-21'0'0,"42"0"0,-21 0 46,21 0-46,22-22 0,-22 22 0,21-21 16,0 21-16,1 0 0,-1-21 16,22 21-16,-22-21 0,0 21 0,1 0 15,-1 0-15</inkml:trace>
  <inkml:trace contextRef="#ctx0" brushRef="#br0" timeOffset="19660.23">2265 3958 0,'0'0'0,"42"-21"31,-42 0-31,21 21 0,-21-21 0,21 0 16,-21-1-16,0 1 0,0 0 16,0 0-16,0 0 0,-21 0 15,0-1-15,0 22 0,0 0 16,0-21-16,-1 21 15,1 0-15,-21 0 0,21 0 0,0 21 16,-1-21-16,1 22 0,0-1 16,0 21-16,0-21 0,-22 0 0,22 22 15,21-1-15,-21 0 0,0 1 16,0-22-16,21 21 0,0 1 16,0-22-16,0 21 0,0-21 0,0 0 15,0 1-15,21-22 16,-21 21-16,21-21 0,0 0 15,0 0-15,22-21 0,-22-1 0,0 1 16,0 0-16,22 0 0,-22 0 0,0 0 16,21-22-16,-21 22 15,1-21-15,-1 21 0,0-22 0,0 22 16,0-21-16,-21 21 0,0-1 16,21 1-16,-21 0 0,0 0 31,-21 21 266,0 21-297,21 0 15,0 0-15,-21 1 16,21-1-16,0 0 0,-21 21 16,21-21-16,0 1 0,0 20 0,0-21 15,0 0-15,0 0 0,0 1 16,0-1-16,0 0 0,0 0 15,21-21-15,0 0 0,0 0 0,0 0 16,1 0-16,20 0 0,-21 0 16,0 0-16,22-21 0,-22 0 0,21 0 15,-21-1-15</inkml:trace>
  <inkml:trace contextRef="#ctx0" brushRef="#br0" timeOffset="20588.41">2984 3450 0,'0'0'0,"22"-42"0,-22 21 0,0 0 16,0-1-16,0 1 0,-22 21 16,1 0-1,21 21-15,-21 1 0,21 20 16,-21 0-16,0 1 0,21-1 16,-21 21-16,-1-20 0,22-1 0,-21 22 15,21-22-15,-21 0 0,21 1 16,-21-1-16,21 0 0,0 1 15,0-1-15,0-21 0,0 21 16,0-20-16,21-1 0,0 0 16,0-21-16,22 0 15,-22 0-15,0 0 0,21-21 0,-20 0 16,-1-1-16,21 1 0,-21-21 16,22 21-16,-22 0 0,0-22 0,21 22 15,-21 0-15,1-21 0,-1 20 0,0 1 16,-21 0-16,0 0 15,0 0-15,21 0 0,-42 21 32,0 0-17,0 21-15,-1 0 0,22 0 16,-21 0-16,0 22 0,21-22 0,-21 21 16,21-21-16,0 0 0,-21 22 15,21-22-15,0 0 0,0 0 0,0 0 16,0 1-16,0-1 0,21-21 15,0 0-15,0 0 0,0 0 16,1 0-16,-1 0 0,0-21 0,21 21 16,-21-22-16,1 1 0,20 0 15,-21-21-15,21 21 0,-20-1 0,-1-20 16,21 21-16,-21-21 0,0 20 16,1 1-16,-1 0 0,-21 0 0,21 0 15,-21 0-15,21 21 0,-21 21 31,0 0-15,-21 0-16,0 0 0,21 0 16,-21 22-16,-1-22 0,22 0 0,0 21 15,0-20-15,-21-1 0,21 21 16,0-21-16,0 0 0,0 1 0,21-1 16,1-21-16,-1 0 0,0 21 15,0-21-15,21 0 0,-20 0 0,20-21 16,43 0-16,-64-1 15,21-20-15,0 21 16,1 0-16,-1-22 0,-21 22 0,0-21 16,22 21-16,-22-22 0,0 22 15,0-21-15,-21 21 0,0 0 0,0-1 16,0 1-16,-21 21 16,0 0-16,0 0 0,0 21 0,-1 1 15,1-22-15,0 21 0,21 21 16,0-21-16,0 0 0,0 22 15,0-22-15,0 0 0,0 21 16,0-20-16,21-1 16,-21 0-16,0 0 15,0 0-15,-21-21 16,0 0 0,0 0-16,0-21 0,-1 0 15,1 21-15,-21-21 0,21 0 0</inkml:trace>
  <inkml:trace contextRef="#ctx0" brushRef="#br0" timeOffset="20780.33">2498 3704 0,'0'0'0,"21"0"15,0 0-15,21 0 0,22 0 16,-22 0-16,22-21 0,-1 21 15,-21-21-15,22 21 0,-1-21 0,1 21 16,-1-21-16,1 21 0,-22-22 16,1 22-16,-1-21 0,0 21 0,1 0 15</inkml:trace>
  <inkml:trace contextRef="#ctx0" brushRef="#br0" timeOffset="21227.91">5038 3577 0,'0'0'0,"0"-21"0,21-64 15,-42 85 17,-1 0-32,1 22 0,0-1 15,0 0-15,0 0 0,0 21 16,-22 1-16,22-1 0,-21 0 0,21 1 15,-22 20-15,22-20 0,-21 20 16,21-21-16,-1 1 0,1-1 16,21 0-16,0 1 0,0-1 0,21 0 15,1-42-15,20 22 16,0-22-16,1 0 0,-1 0 0,0 0 16,1-22-16,20 1 0,1 0 0,-22 0 15,21-21-15,-20 20 0,20-20 16,-20 0-16,-1-1 0,21 22 0</inkml:trace>
  <inkml:trace contextRef="#ctx0" brushRef="#br0" timeOffset="21596.09">5567 3789 0,'0'0'0,"21"-21"0,-21 0 16,0-1-16,-21 22 15,0 0-15,-1 0 16,1 0-16,0 22 0,-21-22 0,21 21 16,-1 0-16,1 0 0,-21 0 15,0 43-15,20-22 0,1 0 16,0-20-16,21 20 0,0 0 15,0-21-15,0 1 0,0-1 16,0 0-16,42 21 16,1-42-16,-22 0 0,21 0 0,1 0 15,-1 0-15,0 0 0,1-21 16,-1 0-16,0 0 0,43-22 16,-43 1-16,1 21 0,-22 0 15,21-22-15,-21 22 0,-21-21 0,0 0 16,0 20-16,0-20 0,0 21 0,-21 0 15,0 0-15,0-1 16,-43 22-16,22 0 0,0 0 16,-1 0-16,1 0 0,0 0 15,-1 22-15,1-1 0,0 0 0,20 0 16,1 0-16,0 0 0,0 22 0,21-22 16,0 0-16,0 0 0,0 22 15,21-22-15,0 0 0,22-21 16,-1 0-16</inkml:trace>
  <inkml:trace contextRef="#ctx0" brushRef="#br0" timeOffset="22107.92">6519 3810 0,'0'0'0,"0"-21"0,0 0 0,0 0 15,0-1-15,-21 22 0,0 0 16,0-21-16,0 21 0,-1 0 0,-20 0 15,21 0-15,-21 0 0,20 0 0,-20 21 16,21-21-16,-21 22 0,20-1 16,1 0-16,0 0 0,0 21 0,0-20 15,0 20-15,-1-21 0,1 21 16,21-20-16,0 20 0,0-21 0,0 21 16,0-20-16,0-1 0,21 0 15,1-21-15,-1 0 16,0 0-16,0 0 0,0 0 0,22 0 15,-22-21-15,21 0 0,-21-1 0,22 1 16,-22-21-16,21 21 0,0-22 16,-20 1-16,20 0 0,0-1 0,1 1 15,-22 0-15,21-1 0,-21 1 16,0-21-16,1 20 0,-1 1 0,0 0 16,-21-1-16,0 1 0,0 21 0,0 0 15,0-1-15,0 1 0,-21 21 16,0 21-16,-1 1 15,1-1-15,21 21 0,-21 22 16,0-22-16,0 21 16,21-20-16,0-1 0,-21 0 0,21 1 15,-22-1-15,22 0 0,-21 1 16,21-1-16,0 0 0,0-20 0,0-1 16,0 0-16,0 0 0,0 0 0,0 0 15,21-21-15,1 0 16,-1 0-16,0 0 0,0-21 0,0 21 15</inkml:trace>
  <inkml:trace contextRef="#ctx0" brushRef="#br0" timeOffset="22476.38">6985 3831 0,'0'21'16,"21"-21"-1,0 0-15,0 0 16,1 0-16,-1 0 0,0 0 16,0 0-16,21 0 0,-20-21 0,-1 0 15,0 0-15,0 21 0,0-21 16,0 0-16,1-1 0,-1 1 16,-21 0-16,0 0 15,-21 21-15,-1 0 16,1 21-16,-21 0 0,21 0 15,0 1-15,-1-1 0,-20 21 0,21 0 16,0-20-16,0 20 0,21-21 16,0 21-16,0-20 0,0 20 0,0-21 15,0 0-15,0 0 0,21 1 16,21-22-16,-21 0 0,22 0 16,-22 0-16,21 0 0,0-22 0,-20 1 15,20 21-15,0-21 0,-21 0 0,22 0 16,-22 0-16</inkml:trace>
  <inkml:trace contextRef="#ctx0" brushRef="#br0" timeOffset="23060.35">995 5546 0,'0'-43'16,"0"22"-16,-21 21 15,21-21-15,0 0 0,0 0 0,-22 21 16,22-21-16,0 42 16,0 21-1,0 0-15,0 1 16,-21-1-16,21 22 0,0-1 15,-21 22-15,0-22 0,21 1 0,-21-1 16,0 1-16,-1-22 0,1 22 16,0-22-16,0 0 0,0-21 15,21 22-15,0-22 0,0 0 16</inkml:trace>
  <inkml:trace contextRef="#ctx0" brushRef="#br0" timeOffset="23512.68">656 5757 0,'-21'-63'0,"42"126"0,-42-168 0,21 62 15,0 1-15,0 0 16,0-1-16,21 1 0,0 21 0,22-22 16,-22 22-16,21 0 0,0 0 15,22 0-15,-22 21 0,22 0 16,-1 21-16,1 0 0,-22 0 0,0 0 15,1 22-15,-22-1 0,-21 43 16,-21-43-16,-22 22 0,1-22 16,0 0-16,-22 22 0,1-22 15,-1 0-15,22-20 0,-22 20 0,1-21 16,21 0-16,-1-21 0,22 0 16,-42 0-16,41 0 15,1-21-15,21 0 0,0 0 0,0 0 16,0-1-16,0 1 15,21 0-15,1 21 0,-1 0 16,0 0-16,21 0 0,-21 0 16,22 21-16,-1 0 0,0 22 0,-20-22 15,20 21-15,-21-21 0,0 22 16,0-1-16,1-21 0,-1 22 0,-21-1 16,0-21-16,21 43 15,-21-43-15,21-21 0,-21 21 16,21 0-16,0-21 0,1 0 15,-1 0-15,0 0 16,-21-21-16,21 0 0,0 21 0,0-21 16</inkml:trace>
  <inkml:trace contextRef="#ctx0" brushRef="#br0" timeOffset="24132.07">1333 6138 0,'22'0'16,"-22"-21"-16,21 21 15,0 0-15,-21-21 16,21 0-16,0 21 0,0-21 16,1 0-16,-1-1 0,0 1 0,0 21 15,0-21-15,0 0 0,1 0 16,-22 0-16,21 21 0,-21-22 16,-43 22-1,22 22-15,0-1 16,0 0-16,-21 0 0,20 21 15,1-20-15,0 20 0,0-21 0,0 21 16,0-20-16,-1 20 0,22-21 16,-21 0-16,21 0 0,0 1 0,0-1 15,0 0-15,21-21 16,22 0-16,-22 0 0,0 0 0,21 0 16,1-21-16,-1 21 15,0-21-15,1-1 0,20 1 0,-20-21 16,-1 21-16,21-22 0,-20 22 15,-1-21-15,0 0 0,-20-1 16,20 1-16,-21 0 0,-21-1 0,0 1 16,0 21-16,0 0 0,-21 21 15,0 0-15,0 0 16,-1 21-16,1 0 0,0 21 0,21-21 16,0 22-16,0-22 0,0 0 15,0 21-15,0-20 0,0-1 0,21 21 16,0-21-16,1 0 0,-1 1 15,0-22-15,21 21 0,-21 0 0,1-21 16,-1 21-16,0-21 16,0 0-16,-21 21 15,-21-21-15,0 0 16,0 0-16,-22 0 0,22 0 0,-21 0 16,-22 0-16,43-21 15,0 21-15,0 0 0,0 0 0,21-21 16,0 0-1,0 0-15,21 21 0,0-22 0,0 1 16,0 0-16,22 0 0</inkml:trace>
  <inkml:trace contextRef="#ctx0" brushRef="#br0" timeOffset="24454.4">2688 5588 0,'0'0'0,"-63"-42"31,41 42-31,1 21 16,0 0-16,0 0 0,0 22 16,0-1-16,-1 21 0,1-20 0,0 20 15,0 1-15,0 20 0,0-20 16,-1-1-16,1 22 0,0 0 0,-21 84 16,21-84-16,-1-1 15,1 22-15,21-21 0,0 0 16,-21 20-16,0-20 0,21 0 15,-21 21-15,21-22 0,0-20 0,0 20 16,0-20-16,0-1 0,0-20 16,0-1-16,0 0 0,0 1 0,0-22 15,0-42 1,21 0-16,-21-1 0,21-20 16,0-21-16,0-1 0,1 1 0,-1-1 15</inkml:trace>
  <inkml:trace contextRef="#ctx0" brushRef="#br0" timeOffset="24756.34">2328 5969 0,'0'0'16,"0"-42"-16,0 21 0,0-22 0,0 1 0,0 21 16,21 0-16,1-22 0,20 22 15,-21 0-15,21 0 0,1 0 0,-1 21 16,0 0-16,1 0 0,-1 0 15,0 0-15,1 21 0,-22 0 0,0 0 16,-21 21-16,0-20 0,0 20 16,-21 0-16,0 1 0,-22-22 15,1 21-15,0 0 0,-1-20 16,-20 20-16,21-21 0,-1 0 0,-20 0 16,42 1-16,-22-22 0,1 0 15,21 0-15,42 0 31,0-22-31,0 1 0,22 21 0,-1-21 16,-21 0-16,43 0 0</inkml:trace>
  <inkml:trace contextRef="#ctx0" brushRef="#br0" timeOffset="25416.42">3196 5715 0,'0'0'0,"-21"0"16,0 0-16,0 0 15,-1 0-15,1 21 0,0 0 0,-21 1 16,21 20-16,-22-21 0,22 21 16,-21 1-16,21-22 0,-1 21 0,1 1 15,0-22-15,21 0 0,0 21 16,0-21-16,0 1 0,21-22 16,0 0-16,1 0 0,-1 0 15,21 0-15,-21 0 0,22-22 0,-22 22 16,0-21-16,0 0 0,0 21 15,0-21-15,-21 0 0,0-22 16,0 22-16,0 0 0,0 0 0,0-21 16,0 20-16,0-20 0,0 21 15,0 0-15,22-22 0,-1 22 0,0 0 16,0 0-16,0 0 0,0 21 16,1-21-16,-1 21 0,21 0 0,-21 0 15,22 0-15,-22 0 0,21 21 16,-21 0-16,0 0 0,22 0 0,-22 0 15,-21 22-15,0-1 0,0-21 16,0 22-16,0-22 0,0 21 16,0-21-16,0 0 0,-21 22 15,0-43-15,-1 21 0,22 0 0,0 0 16,-21-21-16,0 0 16,21-21-1,0 0-15,0 0 16,0 0-16,0-1 0,21 1 15,0-21-15,22 21 0,-22-22 0,0 1 16,21 0-16,-20-1 0,20 1 16,0 21-16,1-21 0,-1 20 0,21 22 15,-20 0-15,-1 0 0,-21 0 16,0 22-16,1 20 0,-22-21 16,0 21-16,0 1 0,0-1 0,0 0 15,0-20-15,0 20 0,-22 0 16,1-21-16,0 22 0,21-22 15,0 0-15,-21 0 0,21 0 0,-21 1 16,42-22 0,0 0-16,0-22 15,0 1-15,1 0 0,20 0 0</inkml:trace>
  <inkml:trace contextRef="#ctx0" brushRef="#br0" timeOffset="25808.6">4572 5757 0,'21'-42'32,"-21"21"-32,21 0 15,-21 0-15,0-1 0,0 1 16,0 0-16,-21 21 16,0 0-16,0 0 0,0 0 15,-1 0-15,-20 21 0,0 0 16,-1 1-16,22 20 0,-21-21 0,21 0 15,0 22-15,-1-22 0,22 0 16,0 0-16,0 21 0,0-20 16,0-1-16,22 0 0,-1-21 15,0 21-15,0-21 0,21 21 16,-20-21-16,-1 21 0,0-21 0,0 22 16,0-1-16,-21 0 0,0 0 15,-21-21 1,0 21-16,0-21 0,-22 0 0,22 0 15,-21 0-15,21 0 0,-22 0 16,22 0-16,0 0 0,-21 0 0,21-21 16,-1 21-16,22-21 0,0 0 0,0 0 15,0-1-15,0 1 16,22 0-16,-1 0 0</inkml:trace>
  <inkml:trace contextRef="#ctx0" brushRef="#br0" timeOffset="26108.28">4741 5884 0,'0'0'0,"21"0"0,1 0 0,-1 0 15,0 0-15,0 0 0,0-21 16,0 21-16,1-21 0,-1 0 16,0 0-16,0 0 0,0-1 0,0 1 15,1 0-15,-1 0 0,-21 0 16,0 0-16,0-1 0,-21 22 15,-1 0-15,1 0 0,0 0 16,-21 22-16,-1-1 16,-20 42-16,21-42 0,20 22 15,-20-1-15,21-21 0,0 22 16,21-22-16,0 21 0,0-21 0,0 0 16,0 1-16,0-1 0,21 0 0,21-21 15,-21 0-15,22 0 0,-22 0 16,21 0-16,1 0 0,-22 0 0,21-21 15</inkml:trace>
  <inkml:trace contextRef="#ctx0" brushRef="#br0" timeOffset="27635.66">5546 5969 0,'0'0'0,"21"0"0,-21-21 15,21 21-15,0-21 0,-21 0 0,21-1 16,0 1-16,1-21 0,-1 21 16,0-22-16,0 1 0,0 0 0,-21-1 15,21-20-15,1 21 0,-1-1 0,-21-20 16,0 20-16,0 1 0,0 0 16,0-1-16,0 22 0,0 0 0,0 0 15,0 0-15,-21 21 16,-1 0-16,1 21 0,0 0 15,0 21-15,0-20 0,0 20 16,21 0-16,-22 1 0,1-1 16,0 0-16,0 22 0,0-1 0,-22 1 15,22-22-15,0 22 0,0-1 0,21-21 16,0 1-16,0-1 0,0-21 16,0 22-16,21-22 0,0 0 0,0-21 15,22 0-15,-1 0 0,0 0 16,1 0-16,-1 0 0,22 0 0,-22-21 15,0 0-15,1-1 0,-1 1 0,0-21 16,1 21-16,-22-22 0,21 1 16,-21 0-16,0 21 0,1-22 15,-1 1-15,0 21 0,-21 0 0,0-1 16,0 1-16,0 0 0,-21 42 31,21 0-15,-21 1-16,-1-1 0,1 21 0,21-21 15,0 22-15,-21-22 0,21 0 0,0 21 16,0-21-16,0 1 0,0-1 16,0 0-16,0 0 0,21 0 0,0 0 15,1-21-15,-1 0 0,0 0 0,0 0 16,0 0-16,22 0 0,-22 0 16,21 0-16,0-21 0,1 0 15,-1 0-15,43-21 0,-64 20 16,21-20-16,1 21 0,-22-21 15,0-1-15,0 1 0,0 21 0,0 0 16,1-22-16,-22 22 16,0 0-16,0 42 15,0 0-15,-22 0 16,1 1-16,21 20 0,-21-21 16,21 0-16,-21 22 0,21-22 0,0 0 15,-21 21-15,21-21 0,-21 1 16,21-1-16,-22 0 0,22 0 15,0-42 17,0 0-32,22 0 15,-22-1-15,21 1 0,0-21 0,-21 0 16,21-1-16,0 22 0,0-21 16,1-1-16,-1 1 0,0 21 0,0 0 15,0 0-15,0-1 0,1 22 0,-1 0 16,0 0-16,0 0 15,-21 22-15,21-1 0,-21 0 16,0 0-16,21 21 0,-21-20 16,0-1-16,0 21 0,0-21 15,0 22-15,0-22 0,0 0 0,22 21 16,-22-21-16,21-21 0,-21 22 0,0-1 16,21-21-16,0 0 15,0 0-15,0 0 0,1-21 16,-22-1-16,21 1 0,0 0 15,0 0-15,0-21 0,-21 20 0,43-62 16,-22 63-16,0-22 0,0 1 16,0 21-16,0 0 0,1-22 15,-1 43-15,0-21 0,0 0 0,0 21 16,0 0-16,-21 21 31,0 0-31,0 0 0,0 1 16,0 20-16,0-21 0,0 21 0,-21-20 15,21 20-15,0-21 0,0 21 16,0-20-16,0-1 0,0 21 0,21-21 16,1 0-16,-1 1 0,0-22 0,0 21 15,0-21-15,22 0 0,-1 0 16,-21 0-16,21 0 0,1 0 0,-1 0 16,0-21-16,1-1 0,-1 1 15,0 0-15,-20 0 0,41-43 16,-42 22-16,0 0 0,1-1 15,-22 22-15,0-21 0,0 21 0,0-22 16,0 22-16,0 0 16,-22 21-16,1 0 0,0 0 0,0 21 15,0 0-15,0 1 0,-1 20 16,1 0-16,21 1 0,0-1 0,0 0 16,0 1-16,0-22 0,0 21 0,0-21 15,21 0-15,1 1 0,-1-1 16,42-21-16,-42 0 0,22 0 15,-22 0-15,0 0 0,21 0 0,-20-21 16,-1 21-16,0-22 0</inkml:trace>
  <inkml:trace contextRef="#ctx0" brushRef="#br0" timeOffset="27871.87">7239 4890 0,'0'0'15,"-42"0"-15,20 0 0,-20 0 0,21-22 0,0 22 16,0 0-16,-1 0 0,1 0 16,21 22-16,-21-22 0,21 21 15,0 0-15,0 0 16,-21 0-1,0-21-15,0 21 16</inkml:trace>
  <inkml:trace contextRef="#ctx0" brushRef="#br0" timeOffset="28052.86">5630 5376 0,'-21'22'15,"42"-44"-15,-84 44 0,42-22 0,21 21 0,21-21 16,21 0 0,-21 0-16,22 0 0,20 0 15,-21-21-15,22-1 0,-1 22 16,1-21-16,21 0 0</inkml:trace>
  <inkml:trace contextRef="#ctx0" brushRef="#br0" timeOffset="28456.39">9588 5292 0,'0'0'0,"22"-64"16,-1 43-16,0 21 15,-21 21 1,0 0-16,0 1 15,-21 20-15,0-21 0,-1 21 0,1-20 16,0 20-16,21-21 0,-21 21 16,0-20-16,21 20 0,-21-21 0,21 0 15,0 0-15,0 1 0,0 20 16,21-42 0,0 0-16,0-21 0,0 0 15,22 21-15</inkml:trace>
  <inkml:trace contextRef="#ctx0" brushRef="#br0" timeOffset="28763.97">10245 5376 0,'0'0'0,"21"-21"0,21 0 0,-21 0 15,-21 0-15,-21 21 16,0 0-16,-21 0 16,-1 21-16,1 0 0,-22-21 15,22 21-15,0 0 0,-1-21 0,1 22 16,21-1-16,21 0 0,0 0 15,42-21-15,-21 21 16,22-21-16,-1 21 0,0 1 0,1-22 16,-1 21-16,0 0 0,1 0 15,-22 0-15,0 0 0,0 1 16,-21-1-16,0 0 0,0 0 16,-21 0-16,0 0 0,-21-21 15,-1 22-15,-20-22 0,20 0 0,-20 0 16,-1 0-16,22 0 0,-21 0 0,20 0 15,1-22-15,0 1 0,-1 0 16,22 0-16,-21 0 0,21-22 0,21 22 16</inkml:trace>
  <inkml:trace contextRef="#ctx0" brushRef="#br0" timeOffset="28912.41">9610 4995 0,'0'0'0,"0"-21"0,0 0 16,0 0-16,0 0 15,0 42 17,21 0-32,0 0 0,0-21 15,0 21-15,22-21 0</inkml:trace>
  <inkml:trace contextRef="#ctx0" brushRef="#br0" timeOffset="30360.39">11853 5080 0,'0'0'16,"0"-21"-16,0-21 0,0-1 15,0 22-15,0 0 0,0 42 32,0 0-32,0 22 0,0-1 15,0 0-15,0 22 0,0-22 0,-21 22 16,0-22-16,0 21 0,-22 1 0,22-22 15,-21 22-15,21-22 0,-22 22 16,1-22-16,21 0 0,-21 1 0,-1-1 16,22-21-16,0 0 15,0-21-15,0 0 0,-1-21 16,22 0-16,-21 0 0,21 0 16,0-22-16,0 1 15,0 0-15,0-1 0,0 1 0,0 0 16,21-1-16,1 1 0,-22-22 0,0 43 15,0-21-15,21 0 0,-21 20 16,21 1-16,-21 0 0,0 42 16,21 0-1,-21 1-15,21-1 0,-21 21 0,21-21 16,-21 22-16,0-1 0,22 0 16,-22-21-16,21 22 0,0-1 0,0 0 15,-21 1-15,21-22 0,22 21 0,-22-21 16,0 1-16,21-1 0,1-21 15,-1 21-15,0-21 0,1 0 16,20 0-16,-21 0 0,22-21 0,42 0 16,-43-22-16,-20 22 15,20 0-15,-21-21 0,1 20 0,-22-20 16,42-43-16,-63 64 0,0-21 16,0 21-16,0-22 0,0 22 15,0 0-15,0 0 0,-21 21 16,0 0-16,0 0 0,0 0 15,0 21-15,-1-21 0,1 21 16,0 0-16,0 22 0,21-22 16,0 21-16,-21 1 0,21 20 0,0-21 15,0-20-15,0 20 16,0-21-16,0 0 0,21 22 0,0-43 16,0 21-16,0 0 0,22-21 15,-22 0-15,0 0 0,21 0 16,-20 0-16,20-21 0,-21 0 0,64-43 15,-64 43-15,21 0 0,1-22 16,-1 1-16,0 21 0,43-43 16,-64 43-16,0 0 0,0 0 15,-42 21 17,0 0-32,0 0 0,0 0 0,0 21 15,-1 0-15,1 0 0,21 1 16,0-1-16,0 0 0,0 0 0,0 0 15,0 0-15,21 22 0,1-22 16,-1-21-16,0 21 0,0 0 16,0 0-16,0-21 15,-42 0 17,0 0-32,0-21 0,0 0 0,0 0 15,-1 0-15,1 21 0,0-21 16,0-1-16,0 1 0,0 21 0,-1 0 15,1 0 1,0 21-16,21 1 16,0-1-16,0 0 0,0 0 15,0 0-15,0 0 0,21 1 0,22-1 16,-22-21-16,0 21 0,0-21 16,21 0-16,1 0 0,-1 0 0,0 0 15,1 0-15,20 0 0,-20-21 0,20 0 16,1 21-16,-22-22 0,0 1 15,22 0-15,-22-21 0,0 21 0,-20-1 16,20-20-16,-21 21 0,0-21 16,0 20-16,-21 1 0,0-21 15,0 21-15,0 0 0,-21-1 16,0 22-16,0 0 0,0 0 16,-22 0-16,43 22 0,-21-1 15,21 0-15,0 0 0,0 0 0,21 0 16,-21 22-16,22-22 0,-1 0 15,0 0-15,0 0 0,-21 1 16,0 20-16,21-42 0,-21 21 0,0 0 0,0 0 16,0 1-16,-21-1 15,0-21-15,0 0 0,-22 0 0,22 0 16,0 0-16,0 0 0,0 0 16,0 0-16,21-21 0,0-1 15,0 1-15,21 0 0,0 0 16,21 0-16,-21 0 0,22-1 15,-1-20-15</inkml:trace>
  <inkml:trace contextRef="#ctx0" brushRef="#br0" timeOffset="30620.49">14859 5038 0,'0'-21'15,"0"-1"-15,-21 22 16,0 22-16,-1-1 15,1 0-15,0 21 0,0 1 16,0-1-16,21 0 0,-21 1 0,21-1 16,-22 21-16,1-20 0,21-1 15,-21 43-15,21-43 0,-21-21 16,0 22-16,21-22 0,0 21 0,0-21 16,0 0-16,0 1 15,21-22 1,0-22-16,0 1 15,0 0-15,1 0 0,-1-21 0</inkml:trace>
  <inkml:trace contextRef="#ctx0" brushRef="#br0" timeOffset="31020.26">15049 5144 0,'0'-22'0,"0"44"0,0-86 0,0 43 16,-21 21-1,0 21-15,0 21 0,0 1 16,0-22-16,21 42 0,-22-20 0,1-1 15,21 0-15,0 1 0,0-1 16,0 0-16,-21-20 0,21 20 0,0 21 16,0-41-16,0-1 15,0 0-15,21-21 16,0 0-16,1-21 16,-1 21-16,0-21 0,0-1 15,21 1-15,-20 0 0,-1 0 16,21 0-16,0-22 0,-20 22 15,20 0-15,-21 21 16,-21 21 0,0 0-16,0 1 0,0-1 15,0 0-15,0 0 0,0 0 0,0 22 16,0-22-16,0 0 0,0 0 0,21 0 16,0 0-16,22-21 15,-22 0-15,0 0 0,0 0 16,22 0-16,-22 0 0,21 0 0,-21-21 15,0 0-15,22 0 0,-22 0 16,0 0-16,0-22 0,0 1 16,1 21-16,-22-22 0</inkml:trace>
  <inkml:trace contextRef="#ctx0" brushRef="#br0" timeOffset="31212.15">14563 5228 0,'0'0'0,"-43"0"0,1 21 0,21-21 16,-22 0-16,22 43 16,42-22-1,1-21-15,-1 0 0,21 0 0,-21 0 16,22 0-16,-1 0 0,0 0 16,22 0-16,-22 0 0,22 0 15,20 0-15,-20 0 0,-1 0 0</inkml:trace>
  <inkml:trace contextRef="#ctx0" brushRef="#br0" timeOffset="32141.62">16087 5546 0,'0'0'0,"21"0"0,0 0 0,0 0 15,0 0-15,-21-21 0,21 21 16,-21-22-16,22 1 0,-22 0 15,0 0-15,0 0 0,0 0 16,0-1-16,-43-20 0,22 42 16,0-21-16,-21 0 0,20 0 0,-20 21 15,21 0-15,-21 0 0,-1 0 0,1 0 16,21 21-16,-64 21 16,43-21-16,21 22 0,-22-22 0,22 21 15,-21-21-15,21 22 0,-1-22 16,22 21-16,0-21 0,0 22 15,0-22-15,0 0 0,22 0 0,-1 0 0,0 0 16,21-21-16,-21 0 0,1 0 16,-1 0-16,21 0 0,-21 0 15,22 0-15,-22-21 0,21 0 0,-21 0 16,0 0-16,22 0 0,-22-22 16,0 22-16,0-21 0,0 21 0,1-22 15,-22 22-15,0-21 0,21 21 0,-21-1 16,0 1-16,0 42 31,-21 1-31,21-1 16,-22 0-16,22 0 0,0 0 15,0 0-15,0 1 0,0 20 0,0-21 16,0 0-16,22 0 0,-1-21 0,0 22 16,0-1-16,0-21 0,22 0 15,-22 0-15,21 0 0,-21 0 0,22 0 16,-22 0-16,21 0 0,0-21 15,-20 21-15,20-22 0,-21-20 0,0 21 16,0 0-16,22-22 0,-22 22 0,0 0 16,-21-21-16,21 21 0,-21-1 15,21 1-15,-21 42 32,0 1-17,-21-1-15,0 0 0,21 0 0,-21 21 16,0-20-16,21-1 0,0 0 15,-21 0-15,-1 21 0,22-20 0,0-1 16,0 0-16,0 0 0,0 0 31,-21-21-31,21-21 16,-21 0-16,21 0 16,0-22-16,0 22 0,0 0 15,21-21-15,0 21 0,22-22 0,-22 1 16,21 21-16,-21-22 0,22 1 15,-1 0-15,0-1 0,22 22 16,-22 0-16,1 0 0,20 0 0,1 21 16,-22 0-16,21 0 0,-20 21 15,-1 0-15,-21 21 0,22-20 0,-43 20 16,0 21-16,0-20 16,0-1-16,0-21 0,-22 22 0,1-1 15,-21-21-15,21 0 0,0 22 0,-22-22 16,22 0-16,0 0 0,-21-21 15,20 21-15,1 0 0,0-21 16</inkml:trace>
  <inkml:trace contextRef="#ctx0" brushRef="#br0" timeOffset="32307.52">17314 5800 0,'-21'0'0,"0"0"16,0 0 31,0 0-47,-1 0 0</inkml:trace>
  <inkml:trace contextRef="#ctx0" brushRef="#br0" timeOffset="33375.91">635 8424 0,'0'0'0,"0"-21"0,21 0 0,-21 0 16,0 0-16,0-22 0,0 22 15,0 0-15,0 0 0,0 0 0,0 0 16,0 42-1,0 0-15,-21 21 16,0 1-16,0-1 0,-1 21 16,1 1-16,0-1 0,-21 22 15,21 0-15,-22-1 0,22-20 0,-21 21 16,-1-22-16,22 1 0,0-1 16,0-21-16,0 1 0,21-22 0,0 21 15,0-21-15,21-21 31,0-21-31,0 0 0,-21 0 16,21 0-16</inkml:trace>
  <inkml:trace contextRef="#ctx0" brushRef="#br0" timeOffset="33851.64">275 8361 0,'0'0'0,"0"-42"0,0-22 0,0 22 16,0-1-16,0-20 0,21 21 15,0-1-15,22 22 0,-1-21 16,22-1-16,-1 22 0,1 0 0,-1 0 16,1 21-16,20 0 0,-20 0 15,20 0-15,-20 21 0,-1 21 0,1 1 16,-22-1-16,-21 22 0,-21-1 16,0 22-16,-21-22 0,0 1 0,-42 20 15,20-20-15,-20-1 0,-22 1 16,22-22-16,-22 22 0,21-22 0,-20 0 15,20-20-15,1-1 0,-1 0 16,1 0-16,20-21 0,1 0 16,21 0-16,-21-21 0,20 0 15,22 0-15,0-1 0,0-20 16,0 21-16,22-21 0,-1 20 0,0 1 16,21 0-16,1 0 0,-1 21 15,0 0-15,22 0 0,-22 0 0,0 21 16,1 21-16,-1 1 0,0-1 15,-20 0-15,20 22 0,-42-22 0,21 22 16,-21-22-16,21 22 0,0-22 16,-21 0-16,0-21 0,22 22 0,-22-22 15,21 0-15,-21 0 0,21-21 16,0 0-16,0 0 0,0 0 0,1 0 16,-1 0-16,0-21 15,21 21-15,-21-42 0,1 21 0,20-1 16,-21-20-16,0 0 0</inkml:trace>
  <inkml:trace contextRef="#ctx0" brushRef="#br0" timeOffset="34508.26">1270 8848 0,'0'0'16,"-21"0"-16,21 21 0,-21 0 0,21 0 16,-22 0-16,22 1 0,0-1 0,0 0 15,22-21 1,-1 0-16,0 0 0,0 0 15,21 0-15,-20-21 0,-1 0 16,21-1-16,-21 1 0,0 0 16,22-21-16,-22 21 0,0-1 0,0-20 15,0 21-15,-21-21 0,0 20 16,0 1-16,0 0 0,0 0 0,0 0 16,-21 21-16,0 0 0,0 0 15,-21 21-15,20 0 0,-20 0 0,0 22 16,21-1-16,-1 0 0,1 1 15,0-1-15,0 21 0,21-20 16,-21-1-16,21 0 0,0 1 0,0-22 16,0 0-16,42 21 0,-21-20 15,0-1-15,1-21 16,20 0-16,0 0 0,43 0 16,-22-21-16,-20-1 0,20 22 15,1-42-15,-22 21 0,22 0 0,-22-22 16,21 1-16,-20 0 0,-1-1 15,0 1-15,1 0 0,-22-1 0,21 1 16,-42 21-16,0 0 0,0 0 16,0-1-16,-21 22 0,0 0 15,0 0-15,-22 22 0,22-1 16,0 0-16,0 0 0,0 0 0,21 22 16,0-22-16,0 0 0,0 0 15,0 21-15,0-20 0,21-1 16,0 0-16,0 0 0,22 0 0,-22-21 15,0 21-15,21 1 0,-21-1 16,1-21-16,-22 21 0,0 0 16,0 0-16,-22-21 15,1 0-15,-21 0 0,21 0 16,-22 0-16,1 0 0,21 0 16,-21 0-16,20 0 0,-20-21 15,21 21-15,0 0 0,21-21 0,0 0 16,0 0-16,21 21 15,0-22-15,0 1 0,0 0 0,22 0 16,-1 0-16</inkml:trace>
  <inkml:trace contextRef="#ctx0" brushRef="#br0" timeOffset="34828.08">2625 8615 0,'0'0'0,"21"0"0,0-21 15,-21 42 1,0 0-16,0 0 15,0 22-15,-21-1 0,0 0 16,-1 22-16,1-1 0,0 1 0,21-1 16,-21 1-16,21-1 0,-21 1 15,0 20-15,21-20 0,0 21 16,0-1-16,-22 1 0,1 0 0,21 20 16,-21-20-16,-21 84 15,21-63-15,-22-21 0,22 21 0,-21 0 16,-1-1-16,1-20 0,0 21 0,21-21 15,-22-1-15,1-20 0,-22 63 16,43-64-16,0-20 0,0-1 16,0-21-16,21-63 15,0 21-15,0-22 16,42-20-16,-21-1 0,0-20 0,22-22 16,-1 0-16,0 0 15,22-21-15</inkml:trace>
  <inkml:trace contextRef="#ctx0" brushRef="#br0" timeOffset="35152.89">2498 8763 0,'0'0'0,"-22"-42"0,1-1 0,0 1 16,21 21-16,0-21 0,0 20 0,0 1 16,21 0-16,0 0 0,1 0 15,20 0-15,0 21 0,1-22 0,-1 22 16,0 0-16,1 0 0,-1 0 15,0 0-15,1 22 0,-1-22 0,0 42 16,-21-21-16,1 0 0,-22 22 0,0-22 16,0 21-16,0 0 0,-22 22 15,-20-22-15,0 1 0,-1-22 16,1 21-16,-21 0 0,20-20 0,1-1 16,0 0-16,-1 0 0,22 0 15,-21-21-15,21 0 0,42 0 31,0 0-31,21-21 16,1 21-16,-1-21 0,0 0 16,1 0-16,20 21 0,-21-22 15</inkml:trace>
  <inkml:trace contextRef="#ctx0" brushRef="#br0" timeOffset="35800.51">3535 8657 0,'0'0'0,"-21"-21"15,-1 21-15,-20 0 0,21 0 16,-21 0-16,20 0 0,-20 0 0,-21 21 16,20-21-16,22 21 15,-21 1-15,21-1 0,-1 0 0,1 21 16,0-21-16,21 1 0,0 20 0,0-21 16,0 0-16,0 0 15,0 1-15,21-1 0,0-21 16,1 0-16,-1 0 0,0 0 15,0 0-15,21 0 0,-20-21 16,-1-1-16,-21 1 0,0 0 16,21-21-16,-21 21 0,0-1 15,0 1-15,0-21 0,21 21 0,-21 0 16,21-22-16,0 22 0,1 0 16,-1 0-16,21 21 0,-21-21 0,22 21 15,-22 0-15,21 0 0,0 0 16,1 0-16,-22 0 0,21 0 0,1 21 15,-22 0-15,0 0 0,0 0 16,0 0-16,0 1 0,1 20 16,-22-21-16,0 0 0,0 22 0,0-22 15,0 42-15,-22-42 0,1 1 16,0-22-16,0 21 0,0-21 16,0 0-16,-1 0 15,22-21 1,0-1-16,0 1 0,0 0 15,22-21-15,-1 21 0,0-22 0,21 1 16,-21 21-16,1-22 0,20 1 16,-21 21-16,21 0 0,-20 0 0,20-1 15,-21 1-15,21 21 16,-20 0-16,-1 21 0,0 1 16,0-1-16,-21 0 0,0 21 0,0-21 15,0 22-15,0-22 0,0 21 0,0 1 16,-21-22-16,0 21 0,21-21 15,0 0-15,-21 1 0,21-1 0,-22 0 16,22 0-16,22-21 31,-1-21-31,0 21 0,0-21 0,21 0 16,1-1-16</inkml:trace>
  <inkml:trace contextRef="#ctx0" brushRef="#br0" timeOffset="36443.15">4826 8657 0,'0'0'0,"21"-21"15,0 0-15,0 21 0,1-21 16,-22 0-16,0-1 0,0 1 0,0 0 16,-22 0-1,1 21-15,-21 0 0,21 0 16,-22 0-16,22 0 0,-21 21 0,21 0 16,0 0-16,-1-21 0,1 22 15,21-1-15,0 0 0,0 0 0,0 0 16,0 0-16,0 1 0,21-1 0,-21 0 15,22 0-15,-1 0 0,0 0 16,0 1-16,0-1 0,0 0 16,1-21-16,-1 21 0,-21 0 0,0 0 15,0 1 1,-21-22 0,-1 0-16,1-22 0,0 1 15,0 21-15,0-21 0,0 0 16,-1 0-16,1 0 0,21-1 0,-21 1 15,0 0-15,0 0 16,21 42 0,0 0-1,0 0-15,0 1 0,0-1 16,21 0-16,0 0 0,0 0 16,0 0-16,1 1 0,20-1 0,0-21 15,-21 21-15,22-21 0,-1 0 16,0 0-16,1 0 0,-1 0 0,0 0 15,22 0-15,-22-21 0,1 0 0,-1-1 16,0 1-16,1-21 0,-1 21 16,-21-22-16,21 22 0,-20-21 0,20-22 15,-42 22-15,0 21 0,0 0 16,0 0-16,0-1 0,0 1 16,-21 21-16,0 0 15,-1 0-15,1 21 0,0 1 0,0 20 16,0-21-16,21 21 0,0-20 15,-21 20-15,21 0 0,0 1 0,0-22 16,0 21-16,0-21 0,0 22 0,21-22 16,0-21-16,0 21 0,0-21 15,0 21-15,1-21 0,-1 0 0,21 0 16,-21-21-16,0 0 0,22 0 0,-22-1 16,0 1-16</inkml:trace>
  <inkml:trace contextRef="#ctx0" brushRef="#br0" timeOffset="38740.04">6752 8594 0,'0'0'0,"0"21"0,-21-21 16,0 21-16,0-21 0,21 21 15,-22-21-15,1 21 0,42-21 47,1 0-47,-1 0 0,0 0 0,-21-21 16,21 21-16,0-21 15,-21 0-15,21 21 0,1-21 0,-1 0 16,0-1-16,0 1 0,-21-21 0,21 21 16,0-22-16,1 1 0,-1-21 15,0 20-15,0-20 0,21-43 16,-42 64-16,22-1 0,-22-20 16,0 42-16,0-1 0,0 1 15,-22 21 1,1 0-16,0 0 0,-21 21 15,21 22-15,-1-22 0,-20 64 16,21-43-16,0 21 0,0-20 16,-22 63-16,43-43 0,0-21 15,0 1-15,-21-1 0,21 0 16,0 43-16,0-43 0,0-20 16,42 41-16,-20-42 0,-1 0 15,0 1-15,21-22 0,-21 0 16,22 0-16,-1 0 0,0 0 0,-20 0 15,62-43-15,-63 22 16,22 0-16,-22 0 0,0 0 0,0-1 16,0 1-16,1 0 0,-1-21 15,-21 21-15,0-1 0,0 1 0,0 0 16,0 0-16,0 0 16,0 0-16,0-1 15,21 22 1,0 0-1,0 0-15,0 0 0,1 0 0,-1-21 16,0 21-16,0 0 0,21-21 16,-20 21-16,-1 0 0,21-21 0,-21 21 15,0 0-15,1-21 0,-1 21 16,0 0-16,-21 21 31,-21-21-31,0 21 0,21 0 16,-22 0-16,1 1 0,0-1 15,0 0-15,0 0 0,0 0 0,-1 22 16,1-22-16,21 0 0,0 0 0,0 0 16,0 0-16,0 22 15,0-22-15,0 0 0,21 0 16,1-21-16,20 0 0,-21 0 16,21 0-16,22-21 15,-43 21-15,21-21 0,-20 0 0,-1 21 16,21-21-16,-21-1 0,0-20 15,1 21-15,-22 0 0,0 0 16,0-1-16,0-20 0,0 21 0,0 0 16,-22 0-16,1-1 0,0 22 0,-21-21 15,-1 21-15,22 0 0,-21 0 16,0 0-16,20 0 0,1 0 16,42 0-1,1 0-15,20 0 16,0 0-16,1-21 0,-1 21 0,0 0 15,22 0-15,-22-21 0,22 21 16,-22-21-16,21 21 0,-20 0 16,-1-21-16,22-1 0,-22 22 0,0 0 15,1 0-15,-1-21 0,-21 21 16,0 0-16,0 0 0,-42 0 16,0 21-16,0 1 15,0-22-15,-22 21 0,22 0 16,0 0-16,-21 0 0,21 0 0,-22 22 15,22-22-15,0 0 0,0 0 16,0 22-16,-1-22 0,1 0 0,21 42 16,0-41-16,0-1 0,0 0 15,0 0-15,0 0 0,0 0 0,43-21 16,-22 0-16,0 0 16,0 0-16,0 0 0,0 0 0,1 0 15,-1-21-15,21 0 0,-21 0 16,0 0-16,1 0 0,20-1 15,-21-20-15,21 0 0,-20-1 0,-1 1 16,0-21-16,21 20 0,-21-41 0,1 20 16,-1 1-16,0-1 15,-21 1-15,0-1 0,0 1 0,0 20 16,0 22-16,0-21 0,0 21 0,0-1 16,0 1-16,-21 21 0,0 0 15,21 21-15,-22 1 0,1 20 0,0 0 16,21 1-16,-21 20 0,0 1 15,0-1-15,21 1 0,0-22 0,-22 21 16,1 1-16,21-22 0,0 22 16,0-22-16,0 0 0,0 1 0,0-1 15,0-21-15,0 22 0,0-22 16,43 42-16,-22-63 0,21 21 16,-21-21-16,22 0 0,-22 0 15,21 0-15,0 0 0,1-21 0,20 0 16,-20 0-16,-1 0 0,0 0 0,1-1 15,20-20-15,-42 21 16,22 0-16,-22 0 0,-21-1 0,0 1 16,21 21-16,-21-21 0,-21 21 31,0 0-31,-1 21 16,1-21-16,21 21 0,0 1 0,-21-1 15,21 0-15,0 0 0,0 0 0,0 0 16,0 1-16,0-1 15,21-21-15,0 21 0,1-21 16,-1 0-16,0 0 0,21 0 0,-21 0 16,22-21-16,-1 0 0,0-1 15,1 1-15,-22 0 0,21 0 16,1 0-16,-22 0 0,0-1 0,0 1 16,21-21-16,-42 21 15,0 0-15,0-1 16,0 44 15,0-1-31,0 0 16,0 0-16,0 0 0,-21 22 15,0-1-15,0 0 0,21 1 0,-21-1 16,0 0-16,-1 22 0,1-22 16,0 22-16,21-1 0,-21 1 0,21-1 15,-21 1-15,21-1 0,0 149 16,0-128-16,0 1 0,0-21 15,0 20-15,0 1 0,0 0 0,0-1 16,0 1-16,0-22 0,0 22 16,0-21-16,21 20 0,-21-20 0,0-1 15,0 1-15,-21-22 0,0 22 16,-1-43-16,-20 21 0,21 0 0,-21-20 16,-1-22-16,1 21 0,-22-21 0,22 0 15,-21-21-15,20-1 0,-20 1 0,-1-21 16,1 0-16,20-22 0,-20 1 15,21-1-15,-1-21 0,1 1 16,21-1-16,-22-127 0,43 107 0,0-1 16,43-191-1,-22 192-15,21 20 0,1 0 16,-1 1-16,21-1 0,-20 21 0,20 1 16,1-1-16,-1 1 0,-20 21 0,20-1 15,-21 1-15,43-22 16,-43 43-16,-20 0 0,20 0 0,-21 0 15,0 21-15,0-21 0</inkml:trace>
  <inkml:trace contextRef="#ctx0" brushRef="#br0" timeOffset="39942.83">11388 8149 0,'0'-21'0,"0"42"0,0-63 0,0 21 15,0 0-15,0-1 0,0 1 16,0 0-16,0 0 0,0 0 16,-22 0-16,-20 21 0,21-22 15,0 22-15,0 0 0,-22 0 0,1 0 16,0 22-16,-1-22 0,1 21 16,0 21-16,-1-21 0,1 22 0,0-1 15,-1 21-15,1-20 0,0 20 0,20 1 16,-20-22-16,21 22 0,0-1 15,21-21-15,0 22 0,0-22 0,0 1 16,0 20-16,0-42 0,21 22 16,0-1-16,21-21 0,-20 0 15,20 0-15,0 1 0,1-22 0,-1 0 16,21 0-16,-20 0 0,20 0 16,1 0-16,-1-22 0,-20 1 0,20-21 15,1 21-15,-22-22 0,0 22 0,22-21 16,-22 0-16,0 20 0,1-20 0,-22 0 15,0 21-15,0-1 0,0-20 16,-21 21-16,0 0 0,-21 21 16,0 0-1,0 0-15,0 21 16,0 0-16,-1 0 0,1 0 0,21 1 16,-21 20-16,0-21 0,21 21 0,-21-20 15,21 20-15,0-21 16,0 21-16,0 1 0,0-1 15,0-21-15,21 0 0,0 1 16,0-22-16,0 0 0,22 0 16,-22 0-16,21 0 0,1-22 0,-22 1 15,21 21-15,-21-21 0,22 0 0,-22 0 16,0-22-16,-21 22 16,0 0-16,0 0 0,0-21 0,0 20 0,-21 1 15,0-21-15,-1 21 0,-20 0 0,21-1 16,-21 22-16,20-21 0,-20 21 15,21 0-15,0 0 0,0 0 16,-1-21-16,44 0 16,20 21-1,-21 0-15,21 0 0,22-21 16,-22 0-16,1 21 0,20 0 0,-21 0 16,22 0-16,-22 0 0,22 0 15,-22 0-15,0 0 0,1 21 0,-22 0 16,0 0-16,0 0 0,-21 0 0,0 1 15,0-1-15,0 0 0,0 0 0,0 0 16,0 0-16,0 1 0,-21-1 16,21 0-16,-21 21 15,21-21-15,-21 1 0,21-1 0,-21-21 0,-1 0 32,22-21-17,-21-1-15,21 1 16,0 0-16,0 0 0,0 0 15,0 0-15,21-1 0,1-20 0,-1 21 16,21-21-16,-21 20 0,0-20 0,22 21 16,-1 0-16,-21 0 15,64-22-15,-43 43 0,1 0 0,-1 0 16,0 0-16,1 0 0,-22 21 0,21 1 16,-21-1-16,-21 21 0,0-21 15,0 22-15,0-22 0,0 21 16,0 0-16,-21 1 0,0-22 15,0 0-15,0 21 0,-1-20 16,22-1-16,-21-21 16,42-21 15,1-1-31,-22 1 0,21 0 0,21-21 16,-21 21-16</inkml:trace>
  <inkml:trace contextRef="#ctx0" brushRef="#br0" timeOffset="40175.33">13420 8022 0,'0'0'0,"21"-21"0,-21-21 16,0 21-16,0 42 31,-21 21-31,-1 0 0,1 22 16,0-22-16,0 22 0,21-1 0,-21 1 15,0-22-15,-1 22 0,1-22 0,0 21 16,21-20-16,-21-1 0,0 0 15,21 1-15,-21-1 0,21-21 0,0 22 16,0-22-16,0 0 0,0 0 16,42-21-16,-21 0 15,0-21-15,0 0 0,1 21 16,-1-43-16,0 22 0</inkml:trace>
  <inkml:trace contextRef="#ctx0" brushRef="#br0" timeOffset="40356.9">13060 8446 0,'0'0'0,"-21"0"0,-22 0 0,22 0 0,0 0 16,0 0-16,0 0 0,42 0 31,21 0-31,-21 0 0,22 0 16,-1 0-16,21 0 15,-20 0-15,20-22 0,-20 22 0,-1 0 16,21 0-16,-20-21 0,-1 21 0,0 0 15</inkml:trace>
  <inkml:trace contextRef="#ctx0" brushRef="#br0" timeOffset="41576.76">13906 8657 0,'0'0'0,"0"21"0,0 1 16,22-1-1,-1-21-15,0 0 16,0-21-16,0 21 15,-21-22-15,0 1 0,21 0 16,-21 0-16,22 0 0,-22 0 16,0-1-16,0-20 0,0 21 0,0-21 15,0 20-15,-22-20 0,1 21 16,0 0-16,0 0 0,0-1 0,0 22 16,-22 0-16,22 0 0,-21 0 0,21 0 15,-22 0-15,1 22 0,0-1 16,20 21-16,-20-21 0,0 22 0,-1-22 15,22 21-15,0 0 0,0-20 0,0 20 16,21 0-16,0-21 0,0 22 16,0-22-16,0 21 0,21-21 15,0 1-15,0-1 0,43 0 16,-22-21-16,-21 0 0,22 0 0,-1 0 16,0 0-16,-21 0 0,22-21 15,-1 0-15,0-1 0,1 1 0,-22-21 16,21 21-16,1-22 0,-22 22 0,0-21 15,21 21-15,-42-22 0,43-20 16,-43 42-16,0 0 0,0-1 16,0 1-16,-22 21 15,1 0 1,0 21-16,0 1 0,21-1 16,-21 0-16,21 21 0,-21-21 0,21 22 15,0-22-15,0 21 16,0-21-16,0 22 0,0-22 0,0 0 15,0 21-15,0-20 0,21-1 0,0 0 16,0-21-16,0 21 0,22-21 16,-22 0-16,0 0 0,21 0 0,-21 0 15,22 0-15,20-42 16,-42 21-16,1-1 0,-1 1 0,21 0 16,-21 0-16,-21-21 0,21 20 15,1-20-15,-22 21 0,21 0 0,-21 0 0,0-1 16,0 1-16,0 0 0,0 42 47,-21-21-47,-1 21 0,22 1 15,-21-1-15,21 21 0,-21-21 0,21 0 16,0 22-16,0-22 0,0 0 0,0 0 16,0 43-16,21-43 0,0 0 15,1-21-15,20 21 0,-21-21 16,0 0-16,22 0 0,-22 0 0,21 0 15,-21 0-15,22 0 0,-22-21 0,21 0 16,-21 0-16,0 0 0,1-22 16,20 22-16,-21-21 0,-21 21 15,21-22-15,-21 1 0,21 21 0,-21-22 0,0 22 16,0 0-16,0 0 16,-21 21-1,0 0-15,0 21 16,21 0-16,-21 0 0,0 1 15,21-1-15,-22 21 0,1-21 0,21 0 16,-21 22-16,21-22 0,-21 21 0,0-21 16,21 1-16,0-1 0,0 0 15,0 0-15,-21-21 0,21 21 16,0-42 0,21 0-1,0 0-15,-21 0 0,21-22 16,0 22-16,0 0 0,22-21 0,-22-1 15,21 22-15,-21-21 0,22 21 16,-22-22-16,64 1 0,-64 42 16,0 0-16,21 0 0,-21 0 0,-21 21 15,0 0 1,0 0-16,0 1 0,0 20 0,0-21 16,0 21-16,0-20 0,-21 41 15,21-42-15,0 22 0,0-22 16,0 0-16,21 0 0,43 0 15,-43-21-15,21 0 0,-20 0 0,20 0 16,-21 0-16,21 0 0,-20-21 16,20 0-16,-21 0 0,21 0 15,-20-1-15,-1-20 0,0 21 0,0-21 16,21-22-16,-20 22 0,-22 21 16,0-22-16,0 1 0,0 21 15</inkml:trace>
  <inkml:trace contextRef="#ctx0" brushRef="#br0" timeOffset="41748.21">14838 8170 0,'0'0'0,"-21"22"16,-43-1 0,43 0-16,21 0 15,21-21 16</inkml:trace>
  <inkml:trace contextRef="#ctx0" brushRef="#br0" timeOffset="42512.59">17187 8213 0,'0'0'15,"21"0"-15,1-21 0,20 21 0,-21-22 16,0 1-16,22 21 0,-22-21 0,21-21 16,0 21-16,-20-1 0,20 1 15,-21-21-15,21 21 0,-20 0 0,-22-1 16,0-20-16,0 21 0,0 0 15,0 0-15,-43 21 0,22 0 16,-21 0-16,-1 0 0,1 0 0,0 21 16,-1 0-16,-20 0 0,21 0 0,-1 0 15,1 1-15,21 20 16,0-21-16,-1 21 0,22-20 0,0 20 16,0 0-16,0 1 0,0-22 15,22 21-15,20 0 0,21 43 16,-20-64-16,-1 22 0,0-1 0,-20-21 15,20 21-15,-21-20 0,0 20 16,-21-21-16,0 21 0,0-20 0,-63 20 16,20 0-16,1-42 0,-21 21 15,20 1-15,-20-22 0,-1 0 16,1 0-16,-1 0 0,1 0 0,20 0 16,1-22-16,0 1 0,-1 0 15,22 0-15,0-21 0,0 20 16,0-20-16,21 21 0,0-21 0,0-1 15,0 1-15,21-43 0,0 64 16,0-21-16,0 21 0,-21-1 16,22 1-16,-1 0 0,0 21 0,-21 21 15,21 0 1,-21 1-16,21-1 0,-21 21 0,0-21 16,0 0-16,0 22 0,0-22 0,0 0 15,0 21-15,0-20 0,21-22 16,1 21-16,-22 0 0,21-21 0,0 0 15,0 0-15,21 0 0,-20 0 16,20 0-16,0 0 0,22 0 16</inkml:trace>
  <inkml:trace contextRef="#ctx0" brushRef="#br0" timeOffset="42775.4">18013 7959 0,'0'0'0,"42"-43"0,-21-84 31,-21 106-31,-21 21 16,0 0-16,0 21 0,0 1 16,-1 20-16,1 0 15,0 22-15,0-22 0,0 22 0,0-1 16,-1 1-16,1-22 0,-21 64 16,21-43-16,0-20 0,-1-1 15,1 0-15,0 1 0,21-22 0,0 21 16,0-21-16,0 0 0,0 1 0,0-1 15,21-21 1,0 0-16,1 0 0,-1-21 16,0-1-16,0 22 0,-21-21 0</inkml:trace>
  <inkml:trace contextRef="#ctx0" brushRef="#br0" timeOffset="42968.2">17589 8403 0,'0'0'15,"-63"0"1,42 0-16,0 0 0,42 0 31,0 0-31,0 0 0,21 0 16,-20 0-16,20 0 0,0 0 16,-21-21-16,22 21 0,-1 0 0,0 0 15,1-21-15,-22 21 0,21 0 16,1 0-16</inkml:trace>
  <inkml:trace contextRef="#ctx0" brushRef="#br0" timeOffset="43384.34">18161 8446 0,'-21'0'16,"42"0"-16,-63 0 0,20 0 0,1 0 0,0 0 15,0 0-15,21-22 0,0 1 16,0 0-16,0 0 15,0 0-15,21 0 16,0-1-16,0 1 0,22 21 0,-22-21 16,21 21-16,-21 0 0,22 0 0,-22 0 15,21 0-15,-21 0 16,22 0-16,-22 0 0,0 0 0,0 21 16,0 0-16,1 22 0,-1-1 15,-21 0-15,0-20 0,0-1 16,0 21-16,0-21 0,-21 0 0,-1 1 15,1-1-15,0 0 0,0 0 0,0-21 16,0 21-16,-1-21 0,1 0 16,0 0-1,21-21 1,0 0-16,0 0 16,0 0-16,21-1 0,0 1 0,1 0 15,-1 21-15,0-21 0,0 0 16,21 0-16,-20-1 0,20 1 15,0 0-15,-21 21 0,22-21 0,-1 0 16,0 21-16,22-21 0</inkml:trace>
  <inkml:trace contextRef="#ctx0" brushRef="#br0" timeOffset="43574.4">18965 8319 0,'21'0'0,"-42"0"0,42 21 0,-21 0 16,0 0-1,0 0-15,0 0 0,0 1 0,-21-1 0,0 0 16,21 0-16,0 0 0,-21 0 15,21 1-15,-21-22 16,21 21-16,-21-21 0,21 21 16,0-42 15,0 0-31,0-1 16,21 1-16,-21 0 0</inkml:trace>
  <inkml:trace contextRef="#ctx0" brushRef="#br0" timeOffset="43734.07">18986 8128 0,'0'0'0,"0"-42"16,0 21-16,0-1 0,0 1 16,0 0-16,0 0 0,-21 21 15,0 0 1,21 21 0,0 0-16,0 0 0,0 1 15,0-1-15,0 0 0,21 0 16,0-21-16,-21 21 0,22 0 0,-1 1 15</inkml:trace>
  <inkml:trace contextRef="#ctx0" brushRef="#br0" timeOffset="44184.38">19452 8361 0,'0'21'16,"-21"-21"-16,0 0 0,21 21 15,-21-21-15,21 21 0,-22-21 16,1 22-16,0-1 0,21 0 15,0 0-15,-21 0 0,0 0 16,21 1-16,-21-22 16,21 21-16,0 0 15,-22-21 1,22-21 0,0 0-1,0-1-15,0 1 0,22 0 16,-1 0-16,0-21 0,0 20 15,0 1-15,22-21 0,-22 21 0,21 0 16,0-1-16,1 1 0,-1 0 16,0 0-16,1 21 0,-1 0 15,0 0-15,-20 0 0,20 21 0,-21 0 16,0 0-16,0 1 0,-21-1 0,0 0 16,0 21-16,0-21 0,0 1 15,-21 41-15,0-42 0,0 0 16,0 1-16,0-1 0,-1 0 0,1-21 15,0 21-15,0-21 0,0 21 16,21 0 0,21-21-1,0 0 1,21-21-16,-20 21 0,-1-21 0,21 21 16</inkml:trace>
  <inkml:trace contextRef="#ctx0" brushRef="#br0" timeOffset="45004.37">20426 8446 0,'0'0'0,"21"-22"0,0 22 0,0-21 16,-21 0-16,0 0 0,0 0 15,0 0-15,-21-1 0,0 22 16,0 0-16,0 0 0,-22 0 16,22 0-16,-21 0 0,21 0 0,-22 22 15,22-1-15,0 0 0,-21 0 16,20 0-16,1 22 0,0-22 15,0 0-15,21 0 0,0 0 0,0 0 16,0 1-16,0-1 0,0 0 16,21-21-16,0 0 0,0 21 15,1-21-15,20 0 0,-21 0 0,21 0 16,-20 0-16,20 0 0,-21-21 16,21 21-16,-20-21 0,20 0 15,-21 21-15,0-22 0,0 1 0,1 0 16,-1 0-16,-21 0 0,0 0 15,0 42 32,-21 0-47,-1 0 0,1 0 16,21 0-16,-21 1 0,21-1 0,-21 21 16,0-21-16,0 22 0,21-1 0,-22 0 15,1 1-15,0 20 0,0 1 0,0-22 16,21 21-16,0 1 0,-21-1 15,21 1-15,-22-1 0,22 1 0,-21 21 16,21-22-16,0 22 0,0-1 0,0 1 16,-21-21-16,21 20 0,0 1 15,0 0-15,-21 63 16,0-64-16,21 1 0,0-21 0,-21 20 16,-1-20-16,1-1 0,0 1 0,0-1 15,0 1-15,-22-22 0,22 0 16,-21 22-16,0-22 0,-1-21 0,1 22 15,0-22-15,-1 0 0,1 0 0,0-21 16,-1 0-16,1 0 0,0 0 0,-1 0 16,1 0-16,21-42 0,-22 21 15,1 0-15,0-22 0,-1-20 0,22 20 16,-21-20-16,0-22 0,20 1 0,-41-86 16,42 64-16,0 1 0,21-1 15,0-21-15,0 21 16,0 0-16,21-21 0,0 21 0,21 0 15,1 1-15,20 20 0,-21-21 0,22 21 16,-1 1-16,1-1 0,-22 0 16,22 22-16,-1-1 0,-20 1 0,20 21 15,-21-1-15,1 1 0,-1 0 0,0-1 16,1 22-16,-1 0 0,-21 0 16,22 0-16,-22-1 0,0 22 15,0 0-15,0 0 0,-21 22 16,0-1-1,0 0-15,0 0 0,-21 0 0,0 22 16,-21-22-16</inkml:trace>
  <inkml:trace contextRef="#ctx0" brushRef="#br0" timeOffset="46691.38">466 11091 0,'0'0'0,"21"-21"0,-21 0 0,0 0 0,0 0 15,0 0-15,0-22 0,0 22 16,0 0-16,0 0 0,0-22 15,0 22-15,-21 0 16,-1 0-16,1 21 16,0 21-1,0 0-15,0 22 0,0-1 0,-1 0 16,1 43-16,0 0 0,-21-1 16,21 1-16,-22 0 0,1 20 0,21-20 15,-22-21-15,1 20 0,21 1 16,21 42-16,0-85 0,0 1 15,0-1-15,0 0 0,0-21 16,0 1-16,0-1 0,0-42 31,0-1-31,0 1 0,0 0 0,0-21 16,0-1-16,0 1 16,0 0-16,0-1 0</inkml:trace>
  <inkml:trace contextRef="#ctx0" brushRef="#br0" timeOffset="47136.33">0 11218 0,'0'-42'0,"0"84"0,0-147 16,0 41-16,0 22 0,0-1 0,0-20 16,0 21-16,42-1 0,1 22 15,-1-21-15,0-1 0,22 22 0,-1 0 16,1 0-16,20 0 0,-20 0 16,-1 21-16,1 0 0,-1 21 0,1 0 15,-22 21-15,-21 1 0,22-1 16,-43 0-16,0 22 0,0-22 15,-21 22-15,-1-1 0,-41 22 16,21-22-16,-22 1 0,1-22 0,-1 22 16,1-22-16,-1 0 0,1-21 15,-1 1-15,1-1 0,20 0 0,1-21 16,0 0-16,-1 0 0,1 0 16,42-21-16,0-22 0,0 22 15,0 0-15,0 0 0,0-21 16,0 20-16,0 1 0,21 21 15,0 0-15,22 21 0,-1 1 16,0 20-16,-21 0 0,22 1 16,-22 20-16,21-21 0,-21 22 15,1-22-15,-1 1 0,0-1 16,0 43-16,-21-43 0,21 0 16,0-21-16,-21 1 0,22-1 15,-1-21-15,0 0 0,0 0 16,0 0-16,0 0 0,1 0 15,-1-43-15,0 22 0,0 0 0,0 0 16,0-21-16,-21 20 0</inkml:trace>
  <inkml:trace contextRef="#ctx0" brushRef="#br0" timeOffset="47508.4">804 11663 0,'0'21'0,"0"0"16,-21 0-16,21 1 15,21-22 17,0 0-32,1-22 0,20 22 0,-21-21 15,0 0-15,22 0 0,-1 0 16,-21-22-16,0 22 0,22 0 0,-22 0 16,0-21-16,-21 20 0,0 1 15,0 0-15,-42 21 16,20 0-16,1 0 15,-21 0-15,21 21 0,-22 0 0,1 1 16,21 20-16,0-21 0,-22 21 16,22-20-16,0 20 0,0 0 0,21-21 15,0 22-15,0-22 0,0 21 16,0-21-16,0 1 0,0-1 0,21 0 16,0 0-16,0-21 15,1 0-15,-1 21 0,21-21 0,-21 0 16,22 0-16,-1 0 0,0-21 0,1 0 15,-1 21-15,0-21 0,1 0 0,20-1 16,-21 1-16</inkml:trace>
  <inkml:trace contextRef="#ctx0" brushRef="#br0" timeOffset="47871.94">1693 11621 0,'0'0'0,"43"-43"0,-22 22 0,21 0 16,-21-21 15,-42 42-31,0 0 0,0 0 15,-22 0-15,1 21 0,0-21 0,-1 21 16,1 0-16,21 0 0,-21 0 16,20 1-16,1-22 0,0 21 0,21 0 15,0 0-15,21-21 16,0 0-16,1 21 0,20-21 16,0 21-16,1-21 0,-1 22 0,-21-22 15,21 21-15,-20-21 0,-1 21 16,0-21-16,-21 21 0,0 0 0,0 0 15,0 1-15,-21-22 16,0 21-16,-22-21 0,1 21 0,21-21 16,-22 0-16,1 0 0,0 0 15,-1 0-15,1 0 0,21 0 0,-21 0 16,20-21-16,1 0 0,0 21 16,21-22-16,0 1 0,21 0 15,0 21 1,1-21-16,20 21 0,-21-21 15,21 21-15,1 0 0,-1-21 16</inkml:trace>
  <inkml:trace contextRef="#ctx0" brushRef="#br0" timeOffset="48219.89">2180 11430 0,'0'0'15,"21"0"-15,-21-21 0,-21 21 31,0 0-31,21 21 0,-21 21 16,0-20-16,21 20 16,-22 0-16,22 1 0,-21 20 0,0-21 15,21 22-15,-21-1 0,0 22 0,21-21 16,-21 20-16,-1 1 0,22 0 16,-21-1-16,21 22 0,-21-21 0,0 21 15,21-1-15,-21 1 0,0 0 16,-1-21-16,22 21 0,-21-22 0,0 1 15,0 0-15,21-1 0,-21 1 16,21-22-16,-21 1 0,21-22 0,-22 1 16,22-1-16,0-21 0,0-42 31,0-21-31,0-1 0,0 1 16,0-22-16,0 1 0,0-1 15,22-20-15,-1-1 0,0-21 0,0 22 16</inkml:trace>
  <inkml:trace contextRef="#ctx0" brushRef="#br0" timeOffset="48550.67">2011 11726 0,'0'-63'16,"0"126"-16,0-168 0,0 62 0,-21 22 0,21-21 16,0 21-16,0-1 0,0-20 15,0 21-15,0 0 0,0 0 0,21-1 16,0 1-16,21 0 0,-21 0 15,22 0-15,-1 21 0,22 0 0,-22 0 16,21 0-16,-20 0 0,-1 21 16,0 0-16,1 0 0,-22 22 0,0-1 15,-21 0-15,0-21 0,0 22 16,-21-1-16,-21 0 0,20 1 16,-20-22-16,-21 21 0,20-21 15,1 1-15,0-1 0,-1 0 0,1 0 16,21 0-16,-22-21 0,22 0 0,0 0 15,0 0-15,0 0 0,42 0 32,0 0-17,0-21-15,0 0 0,22 21 0,-1-21 16,0 0-16</inkml:trace>
  <inkml:trace contextRef="#ctx0" brushRef="#br0" timeOffset="49262.89">3111 11367 0,'0'0'16,"0"-22"-16,0-20 15,-21 42 1,0 0-16,0 0 0,0 0 0,0 0 16,-1 0-16,1 21 0,0-21 0,-21 21 15,21 1-15,21-1 0,-22 0 16,1 0-16,0 0 0,21 0 0,0 1 15,0 20-15,0-21 0,0 0 16,0 0-16,0 1 0,0-1 16,21-21-16,0 0 0,1 0 15,-1 0-15,0 0 16,0 0-16,0 0 0,0-21 16,-21-1-16,22 1 0,-1 0 15,-21 0-15,0 0 0,21 0 16,0-22-16,-21 22 0,21 0 0,0-21 15,-21 20-15,22 1 0,20 0 16,-21 0-16,0 0 0,22 0 0,-22 21 16,21 0-16,-21 0 0,22 0 15,-22 0-15,21 0 0,-21 21 0,0 0 16,22 0-16,-43 0 0,21 22 0,-21-22 16,21 21-16,-21-21 0,0 22 15,0-1-15,0-21 0,0 0 0,-21 0 16,0 22-16,0-43 0,21 21 15,-22 0-15,1-21 0,0 21 16,21-42 15,0 0-31,0 0 0,0 0 0,0-1 16,21 1-16,0-21 0,1 21 0,-1-22 16,0 1-16,21 0 0,-21-1 15,1 1-15,20 21 0,-21-21 0,21 20 16,1 1-16,-22 21 0,21 0 15,-21 0-15,22 0 0,-22 0 0,0 21 16,21 1-16,-20 20 0,-22 0 0,0-21 16,21 22-16,-21-1 0,0 0 15,0-20-15,0 20 0,-21 0 16,-1-21-16,22 1 0,-21-1 0,0 0 16,21 0-16,0 0 0,-21-21 15,21 21-15,0-42 31,0 0-31,21 0 0,0 0 16,0 0-16,1-1 0,-1 1 0</inkml:trace>
  <inkml:trace contextRef="#ctx0" brushRef="#br0" timeOffset="49636.41">4445 11261 0,'0'0'0,"21"-21"0,21-1 15,-20 22-15,-22-21 0,0 0 16,0 0-1,-43 21-15,22 0 0,-21 0 16,21 0-16,-22 0 0,1 21 0,0-21 16,-1 21-16,22 0 0,-21 1 15,21 20-15,-1-21 0,1 0 0,21 0 16,0 1-16,0 20 0,0-21 16,21-21-16,22 21 0,-22 0 15,0-21-15,21 22 0,1-1 16,-1-21-16,-21 21 0,22 0 0,-22-21 15,0 21-15,0 0 0,-21 1 16,0-1-16,-21 0 0,0-21 16,0 21-16,-22-21 0,1 0 15,21 0-15,-22 0 0,1 0 16,0 0-16,21 0 0,-22 0 0,22 0 16,0 0-16,0 0 0,0 0 0,21-21 15,0 0-15,0 0 16,0-1-16,0 1 0,21 21 0,0-21 15,0 0-15,21 0 0,-20 0 0,20-1 16,0 22-16,-21-21 0</inkml:trace>
  <inkml:trace contextRef="#ctx0" brushRef="#br0" timeOffset="49955.75">4635 11409 0,'0'0'15,"22"0"16,-1 0-31,0 0 16,0-21-16,0 21 0,0-21 0,22-1 16,-22 1-16,0 0 0,21 0 15,-20 0-15,-1 0 0,0-1 0,0 1 16,-21 0-16,0 0 0,0 0 0,-21 21 31,-21 0-31,20 0 0,-20 21 0,0 0 16,21 21-16,-22-20 0,1 20 15,21 0-15,0 1 0,-1-1 16,1 0-16,21-21 0,-21 22 0,21-1 16,0-21-16,0 0 0,0 1 15,21-1-15,0 0 0,1-21 0,-1 0 16,0 0-16,21 0 0,-21 0 0,22 0 16,-22 0-16,21 0 0,1-21 15,-22 0-15</inkml:trace>
  <inkml:trace contextRef="#ctx0" brushRef="#br0" timeOffset="50141.38">5884 10964 0,'0'0'0,"-21"-21"0,0-21 32</inkml:trace>
  <inkml:trace contextRef="#ctx0" brushRef="#br0" timeOffset="50628.39">5842 10689 0,'0'0'0,"0"-21"0,0 0 16,0 0-16,-21 42 31,0 21-31,21-21 15,-22 22-15,1-1 0,21 0 0,-21 1 16,21 20-16,-21-20 0,21 20 0,-21 1 16,0-1-16,21-21 0,-22 22 15,22-1-15,-21 1 0,0-22 0,21 1 16,0-1-16,-21 0 0,0 1 0,21-22 16,-21 0-16,21 0 15,0 0-15,-22-21 16,22-21-1,0 0-15,0 0 16,0 0-16,0-1 0,0-20 0,22 0 16,-1-1-16,0 1 0,21 0 0,-21 21 15,22-22-15,-1 1 16,0 0-16,1 20 0,-1 1 0,0 0 0,22 0 16,-22 21-16,1 0 0,-22 0 15,21 0-15,0 0 0,-20 42 16,20-21-16,-21 1 0,0 20 0,-21 43 15,0-64-15,0 21 0,-21 0 16,0 1-16,-21-1 0,20-21 16,-20 22-16,0-22 0,-1 0 0,1 0 15,21 0-15,-21-21 0,-1 0 0,1 21 16,0-21-16,20 0 0,1 0 16,-21 0-16,21 0 0,21-21 0,-21 0 15,21 0-15,0 0 0,0 0 16,0-1-16,21 22 0,0-21 15,0 0-15,0 0 0,22 0 0,-1 0 16,0-1-16</inkml:trace>
  <inkml:trace contextRef="#ctx0" brushRef="#br0" timeOffset="52239.93">6773 11134 0,'21'0'0,"-42"0"0,21 0 31,-21 0-31,0 0 0,0 21 0,0 0 16,-1 0-16,1 22 0,-21-22 16,21 21-16,0 0 0,-1-20 0,-20 20 15,21 0-15,0-21 0,21 22 0,0-22 16,0 0-16,0 0 0,0 0 16,0 1-16,21-1 0,0-21 15,43 0-15,-22 0 0,0 0 16,1 0-16,-1 0 0,0-21 15,22-1-15,-22 1 0,0 21 0,-20-42 16,20 21-16,-21 0 0,0-1 0,0-20 16,-21 21-16,0-21 0,0 20 15,0-20-15,-42-21 0,0 41 16,21 1-16,-22 0 0,1 21 0,0 0 16,-1-21-16,22 21 15,0 0-15,0 0 0,42 0 16,0 0-16,21 0 15,1 0-15,20 0 0,-20 0 16,20 0-16,-21 0 0,22-21 16,-22 21-16,22 0 0,-22 0 0,22-21 15,-22 21-15,21-22 0,1 22 16,-22 0-16,1 0 0,-1 0 0,-21 0 16,0 0-16,-42 0 15,0 0-15,0 22 16,-22-22-16,22 21 0,-21 0 0,0 0 15,20 0-15,-20 0 0,0 22 0,-1-22 16,1 21-16,21 1 0,-21-22 16,20 21-16,1 0 0,0-20 0,0 20 15,0-21-15,21 0 0,0 22 16,0-22-16,0 0 0,0 0 16,21 0-16,0-21 0,0 0 15,0 0-15,22 0 0,-22 0 0,0 0 16,0-21-16,22 0 0,-22 0 15,21 0-15,0-1 0,-20-20 0,20 21 16,0-43-16,1 22 0,-22-21 0,21 20 16,-21-20-16,22-1 0,-22 1 15,0-1-15,0 1 0,0 20 0,-21-20 16,21 21-16,-21-1 0,22 22 0,-22-21 16,0 21-16,0-1 0,0 1 15,-22 21 1,1 0-16,0 43 15,21-22-15,-21 21 0,0-21 16,21 43-16,0-22 0,-21 0 0,21 22 16,-22-22-16,22 22 0,0-1 0,0-20 15,0 20-15,0-21 0,-21 22 16,21-22-16,0 1 0,0-22 16,0 21-16,0-21 0,21 22 0,-21-22 15,22-21-15,-1 21 0,0-21 0,21 0 16,-21 0-16,22 0 0,20 0 15,-42-21-15,22 21 0,-22-21 0,21-1 16,-21 1-16,1 0 0,-1 0 16,0 0-16,0 21 0,-21-21 15,0-1-15,0 1 0,0 42 47,0 1-47,0-1 16,0 0-16,0 0 0,0 0 0,0 0 15,0 1-15,0-1 16,21 0-16,0-21 0,1 0 16,-1 0-16,0 0 0,21 0 15,-21 0-15,22 0 0,-22 0 0,21-21 16,1 21-16,-22-21 0,21-1 16,-21 1-16,0 0 0,22-21 15,-22 21-15,-21-22 0,0 1 16,0 21-16,0 0 15,0-1-15,0 1 0,0 0 16,0 0-16,0 42 31,0 0-15,0 0-16,0 1 0,0-1 0,0 21 16,-21 0-16,21 1 0,-21-1 0,21 0 15,0 1-15,0 20 16,0-20-16,0 20 0,0 1 0,0-1 15,0 22-15,0-22 0,0 22 0,0 0 16,0-22-16,0 22 0,0-1 16,0 1-16,0 0 0,0-1 0,-22 1 15,22 0-15,0-1 0,-21 1 0,21 0 16,-21-1-16,21 1 0,-21 0 0,0-1 16,0 1-16,-1 0 0,22-22 15,-42 22-15,21-22 0,0-20 16,0 20-16,-1-20 0,-20-22 0,21 0 15,0 0-15,0 0 0,-1-21 0,1 0 16,-21-21-16,21 0 0,0 0 16,-1-22-16,22 1 0,-21 0 0,0-22 15,0 1-15,0-22 0,0 0 0,-1 1 16,1-1-16,0-21 0,0 0 16,21 1-16,0-1 0,0 0 0,0 0 15,0 0-15,21 22 0,21-22 0,22-64 16,-43 107-16,21-1 15,1-20-15,-1 20 0,22 1 16,63-64-16,-85 84 0,0 1 16,1 21-16,-1-21 0,-21 20 15,21 1-15,-20 0 0,-1 21 16,0-21-16,-42 21 31,0 0-31,-1 0 16,1 0-16</inkml:trace>
  <inkml:trace contextRef="#ctx0" brushRef="#br0" timeOffset="52714.21">10477 10922 0,'0'0'0,"-21"0"0,21-21 16,43 0 15,-22 21-31,21 0 0,0 0 15,1 0-15,20-21 0,1 21 16,-1 0-16,1 0 0,-1 0 0,1 0 16,-1 0-16,1 0 0,-22 0 15,0 0-15,1 0 0,-22 0 0,0 0 16,0 0-16,-42 0 16,0 0-1,0 0-15,0 0 0,-22 0 0</inkml:trace>
  <inkml:trace contextRef="#ctx0" brushRef="#br0" timeOffset="53075.37">11049 10859 0,'-21'21'16,"21"0"0,-21-21-16,21 21 15,0 0-15,0 0 0,-22 1 16,22-1-16,0 0 0,-21 21 0,21-21 15,0 22-15,0-1 0,0 0 16,0 1-16,0-22 0,0 21 0,0 1 16,-21-22-16,0 21 0,21-21 0,-21 22 15,0-22-15,-1 0 0,1 0 16,0 0-16,0-21 0,-21 0 16,20 0-16,1 0 0,-21 0 0,21 0 15,0 0-15,-1 0 0,1 0 16,0-21-16,-21 21 0,42-21 0,-21 0 15,-1 0-15,1-1 0,0 1 16,21 0-16,0 0 16,0 0-1,21 21 1,0-21-16,1-1 0,-1 22 16,21-21-16,0 21 0,-20-21 0,41 0 15</inkml:trace>
  <inkml:trace contextRef="#ctx0" brushRef="#br0" timeOffset="53523.39">11663 11091 0,'0'0'0,"42"-21"15,22 0-15,20 0 0,-63 0 16,43-22-16,-43 43 16,-21-21-16,0 0 0,0 0 15,0 0-15,-21 21 0,-21 0 16,20 0-16,1 0 0,-21 0 15,21 0-15,0 0 0,-22 0 0,22 21 16,-21-21-16,21 21 0,-1 0 0,-20 0 16,21 1-16,0-1 0,21 0 15,0 0-15,-21 0 0,21 0 16,0 1-16,0-1 0,0 0 0,21 0 16,0 0-16,0 0 15,21-21-15,-20 22 0,-1-1 0,21-21 16,-21 21-16,22 0 0,-22-21 0,0 21 15,0 0-15,0-21 0,-21 22 16,0-1-16,0 0 0,-21-21 16,0 21-16,0-21 0,-22 0 0,1 21 15,0-21-15,-1 0 0,1 0 16,0 0-16,-1 0 0,1 0 16,0 0-16,-1 0 0,-20 0 0,42 0 15,-22 0-15,22 0 16,21-21-16,0 0 15,21 0 1,22 21-16,-22-21 0,0 21 16,21-22-16,1 1 0,-1 21 0</inkml:trace>
  <inkml:trace contextRef="#ctx0" brushRef="#br0" timeOffset="53990.92">12488 11007 0,'0'0'0,"0"-21"0,0-22 32,0 22-32,0 0 0,-21 21 15,0 0 1,0 0-16,0 0 0,-1 0 0,-20 21 16,21 0-16,0 0 0,0 1 15,-1-1-15,1 0 0,-21 21 16,21 1-16,0-22 0,-22 21 0,22 0 15,0 1-15,0-1 0,0 0 0,21 1 16,0-1-16,0-21 0,0 0 16,0 22-16,0-22 0,0 0 0,21 0 15,0-21-15,0 21 0,21-21 0,1 0 16,-1 0-16,0 0 0,43 0 16,-43-21-16,1 0 15,41-21-15,-41 21 0,-1-1 0,-21-20 16,0 21-16,22-21 15,-43-1-15,21 1 0,-21 0 0,0-1 16,0 1-16,0 0 0,0-1 0,-21 1 16,0 21-16,-1-22 0,1 22 15,0 0-15,0 21 0,-21 0 0,20 0 16,-20 0-16,-21 0 0,41 0 16,-20 21-16,21-21 0,0 21 15,21 1-15,0 20 16,0-21-16,0 0 0,0 0 0,21 1 15,21-1-15,-21-21 0</inkml:trace>
  <inkml:trace contextRef="#ctx0" brushRef="#br0" timeOffset="54257.51">13060 11070 0,'0'0'0,"21"-21"0,0 21 0,-21-21 15,21 21-15,-21-21 0,-21 21 31,0 0-31,0 0 0,0 21 16,21 21-16,-22-21 0,1 22 0,0-22 16,0 21-16,0 1 0,0-1 0,-1 0 15,22-21-15,-21 22 0,0-22 16,0 21-16,21-21 0,-21 1 16,21-1-16,0 0 0,21-21 31,0-21-16,0 0-15,0-1 0,-21-20 16,22 21-16</inkml:trace>
  <inkml:trace contextRef="#ctx0" brushRef="#br0" timeOffset="54460.4">13039 11028 0,'0'0'0,"0"-21"0,21 0 0,-21-1 16,0 1-16,21 21 15,0 21-15,-21 1 0,0-1 16,21 0-16,0 21 15,-21-21-15,22 22 0,-1-1 0,-21-21 16,21 22-16,0-22 0,-21 21 0,21-21 16,0 22-16,1-22 0,-22 0 15,0 0-15,21 0 0,0-21 0,-21 21 16,21-21-16,0 0 16,0-21-16,1 0 15,-22 0-15</inkml:trace>
  <inkml:trace contextRef="#ctx0" brushRef="#br0" timeOffset="54667.91">13695 10837 0,'0'0'0,"0"-21"15,0-21 1,-21 63-16,-1 0 16,1 0-16,0 22 0,-21-22 15,21 21-15,-1 1 0,1-1 0,-21 0 16,21 22-16,0-22 0,-1 0 0,1 1 15,0-1-15,21 0 0,0-20 16,0 20-16,0-21 0,0 0 0,0 0 16,0 1-16,21-22 15,0 0-15,1 0 16</inkml:trace>
  <inkml:trace contextRef="#ctx0" brushRef="#br0" timeOffset="55324.38">14711 10859 0,'0'0'0,"0"-22"0,21-105 31,0 106-31,0 0 16,0 21-16,1 0 16,-1 0-16,21 0 0,-21 0 0,0 0 15,22 21-15,-22 22 0,21-22 16,-21 21-16,1 0 0,20 1 0,-21 20 16,0-20-16,-21 20 0,21 1 0,-21-22 15,22 21-15,-22 1 0,0-22 16,0 1-16,0-1 0,0 0 0,-22 1 15,1-22-15,0 0 0,0 0 0,21 0 16,-21-21-16,0 0 16,21-21-16,0 0 15,0 0-15,0 0 0,0-22 0,0 1 16,0 0-16,21-22 16,0 1-16,21 20 0,-21-20 0,22-1 15,-1 1-15,0-1 0,1 1 0,-1-1 16,0 22-16,1 0 0,-1-1 15,-21 1-15,22 0 0,-22 20 0,21 1 16,-21 21-16,0 0 0,1 0 16,-1 0-16,-21 21 15,0 1-15,0-1 0,0 0 16,0 0-16,0 0 0,0 22 16,0-22-16,0 0 0,0 21 0</inkml:trace>
  <inkml:trace contextRef="#ctx0" brushRef="#br0" timeOffset="55893.14">15917 11282 0,'0'0'15,"21"0"-15,106 0 16,-105 0-16,-1 0 16,21-21-16,-21 0 0,0-1 0,1 1 15,-1 0-15,0 0 0,0 0 16,0 0-16,-21-22 0,21 22 0,-21 0 15,0-21-15,0 20 0,0 1 0,-21 0 16,-21 0-16,21 21 16,-22 0-16,1 0 0,0 0 0,-1 0 15,1 0-15,0 0 0,-1 21 0,1 0 16,0 0-16,21 22 0,-22-22 16,1 21-16,21 1 0,-22 20 0,22-21 15,0 1-15,0-1 0,0 0 0,21 1 16,0-1-16,0-21 0,0 0 15,0 1-15,21-1 0,0 0 0,0 0 16,0-21-16,22 0 0,-22 0 0,0 0 16,21 0-16,-20-21 0,20 21 15,0-21-15,1 0 0,-22-22 16,21 22-16,0 0 0,1-21 0,-22-1 16,21 1-16,-21 0 0,1-1 15,-1 1-15,0 0 0,-21-22 16,0 43-16,0 0 0,0 0 15,-21 21 1,0 0-16,-1 21 16,1 21-16,0-21 0,21 0 0,0 22 15,0-1-15,0 0 0,-21-20 16,21 20-16,0 0 0,0-21 0,0 22 16,0-22-16,0 0 0,21 21 0,0-20 15,0-1 1,1 0-16,-1-21 0,0 0 0,0 0 15,0 0-15,22 0 0,-22-21 0,21 0 16,-21-1-16,22 1 0,-22 0 16,21-21-16</inkml:trace>
  <inkml:trace contextRef="#ctx0" brushRef="#br0" timeOffset="56764.39">16827 10795 0,'0'0'0,"0"-42"0,0-1 15,0 1-15,0 21 0,0-21 16,0 20-16,0 44 31,-21-1-31,0 0 0,0 21 16,0 1-16,21-1 0,-21 0 15,-1 1-15,22-1 0,-21 0 0,0 22 16,21-22-16,-21 22 0,21-22 0,-21 0 16,21 22-16,-21-22 0,21 22 15,0-43-15,0 21 0,0-21 16,0 0-16,21-21 15,0 0-15,0 0 0,0 0 0,0 0 16,22 0-16,-22-21 0,0 0 0,21 0 16,1-21-16,-22-1 15,0 1-15,0 0 0,0 20 0,1-20 16,-1 0-16,0 21 0,-21-1 16,0 1-16,21 0 0,-42 42 31,0 22-16,0-22-15,21 0 0,0 21 16,-22-21-16,22 22 0,-21-22 0,21 21 16,0-21-16,0 22 0,0-22 0,0 0 15,0 0-15,0 0 0,0 1 16,0-1-16,0 0 0,21-21 16,1 0-16,-1 0 0,0 0 0,0 0 15,21 0-15,-20-21 16,-1 21-16,21-21 0,-21-1 0,22 1 15,-22 0-15,21-21 0,-21-1 0,22 22 16,-22-21-16,0 21 0,0-22 16,0 22-16,0 0 0,-21 0 15,0 0-15,0 42 32,0 0-32,0 0 0,-21 0 15,0 22-15,21-22 0,-21 0 0,21 21 16,0-20-16,0 20 0,0-21 15,0 0-15,0 0 0,0 22 16,21-22-16,0-21 0,0 21 0,22-21 16,-22 21-16,21-21 15,1 0-15,-22 0 0,21 0 0,0 0 16,1-21-16,-22 0 0,21 0 0,-21 0 16,1-1-16,20 1 0,-21 0 15,0-21-15,0-1 0,-21 22 0,0-21 16,22-43-16,-1 43 0,-21 21 15,0 0-15,0-1 0,0 1 16,-21 21-16,-1 0 0,1 0 0,0 0 16,0 21-16,0 1 0,21-1 15,-21 21-15,21-21 0,-22 22 16,22-22-16,0 21 0,0 0 0,0-20 16,0-1-16,0 21 0,0-21 0,0 0 15,22 1-15,-1-1 0,0-21 16,0 21-16,0-21 0,0 0 15,1 0-15,20 0 0,-21 0 0,43 0 16,-43 0-16,21-21 0,0 0 16</inkml:trace>
  <inkml:trace contextRef="#ctx0" brushRef="#br0" timeOffset="57084.22">19156 11134 0,'0'-21'0,"0"42"0,0-64 0,0 22 0,0 0 16,0 0-16,-21 0 15,-1 21-15,1 0 16,0 0-16,0 0 0,0 21 16,0 0-16,-1 0 0,1 0 0,0 22 15,0-1-15,0 0 0,21-20 16,-21 20-16,-1 0 0,22 1 15,0-1-15,0 0 0,0-21 0,0 22 0,0-22 16,0 21-16,0-21 16,0 1-16,22-1 0,-1 0 15,0-21-15,21 0 0,-21 0 0,22 0 16,-1 0-16,0 0 0,22 0 16,-22-21-16,1 0 0,20-1 0,-21 1 15,1-21-15</inkml:trace>
  <inkml:trace contextRef="#ctx0" brushRef="#br0" timeOffset="57736.28">19939 10880 0,'0'-43'16,"0"86"-16,0-107 0,0 22 0,0 21 15,0 0-15,-21-1 0,0 22 16,-1 0-16,1 0 16,0 22-16,0-22 0,0 42 0,0-21 15,-1 0-15,1 22 0,0-1 16,21 0-16,-21 1 0,0-1 0,0 21 15,21-20-15,0-1 0,-22 22 16,1-22-16,21 0 0,-21 22 16,21-22-16,0-21 0,-21 0 0,21 1 15,0-1-15,-21 0 0,42-21 32,-21-21-17,21 0-15,0-1 0,0 1 0,1 0 16,-1 0-16,0 0 0,0 0 15,0-22-15,0 22 0,1 21 0,-1-21 16,0 0-16,0 21 16,-21 21-1,0 0-15,0 0 16,0 0-16,0 1 0,0-1 16,0 0-16,21 21 0,0-21 15,-21 1-15,22-1 0,-1 0 16,0-21-16,0 21 0,0-21 0,0 0 15,1 0-15,20 0 0,-21 0 0,0 0 16,22 0-16,-22 0 0,42-21 16,-20 0-16,-22 0 0,0-1 15,21 1-15,-21 0 0,1-21 16,-22 21-16,0-22 0,21 22 0,-21-21 16,0 21-16,0-1 0,0 1 0,0 0 15,-21 21-15,-1 0 16,1 0-16,0 21 0,0 0 15,0 1-15,0 20 0,-1-21 0,22 0 16,0 22-16,0-22 0,0 21 16,0-21-16,0 0 0,0 1 0,0-1 15,0 0-15,0 0 0,0 0 0,0 0 16,22-21-16,-1 22 16,0-22-16,0 0 0,0 0 15,22 0-15,-22 0 0,0 0 0,21 0 16,-21-22-16,1 22 0,20-21 15,0 0-15</inkml:trace>
  <inkml:trace contextRef="#ctx0" brushRef="#br0" timeOffset="58615.94">21124 11218 0,'0'-21'16,"0"42"-16,0-63 0,0 21 0,-21 21 15,0 0-15,0 0 16,0 0-16,-1 21 0,1-21 15,0 21-15,0 0 0,0 22 0,0-22 16,-1 0-16,1 21 0,21-20 16,0 20-16,-21-21 0,21 21 0,0-20 15,-21-1-15,21 21 0,0-21 0,0 0 16,0 1-16,0-1 0,21-21 16,-21 21-16,21 0 0,0-21 15,1 0-15,20 0 0,-21 0 0,0 0 16,0 0-16,22 0 0,-1 0 15,-21-21-15,22 0 0,-22 0 16,0-1-16,0-20 0,64-85 16,-64 64-16,0-1 0,0 1 15,0-1-15,22 1 0,-22 20 16,0-20-16,0 20 0,0 1 0,1 0 16,-22-1-16,21 22 0,-21 0 0,0 0 15,0 0 1,-21 21-16,-1 21 15,1 0-15,0 0 0,0 22 16,0-22-16,0 21 0,-1 0 0,1 1 16,0-1-16,0 22 0,0-22 0,0 21 15,-1-20-15,1-1 0,0 0 16,21 1-16,0-1 0,-21-21 16,21 22-16,-21-22 0,21 0 0,-21 0 15,21 0-15,0 0 16,0-42-1,0 0-15,0 0 16,21-21-16,0 20 0,0 1 16,0 0-16,0-21 0,1 21 15,20-22-15,-21 22 0,0 0 0,22-21 16,-22 20-16,21 1 0,0 21 16,-20-21-16,-1 21 0,0-21 0,21 21 15,-21 0-15,1 21 16,-22 0-1,0 0-15,-22 1 0,1-22 16,0 21-16,0-21 0,-21 21 0,20-21 16,-20 0-16,21 0 15,0 0-15,0 0 0,-1 0 16,1 21 15,21 0-31,0 0 16,0 1-16,0-1 0,0 0 0,0 0 15,0 0-15,0 0 0,0 1 16,0-1-16,0 0 0,0 0 0,21 0 16,1-21-16,-22 21 0,21 1 15,0-22-15,0 0 0,0 21 0,0-21 16,1 0-16,-1 0 16,0 0-16,0 0 0,0 0 0,0 0 15,1 0-15,-1 0 0,0-21 0,0 21 16,0-22-16,0 1 15</inkml:trace>
  <inkml:trace contextRef="#ctx0" brushRef="#br0" timeOffset="58816.89">22161 11599 0,'-21'0'31,"0"0"16,0 0-47,0 0 16</inkml:trace>
  <inkml:trace contextRef="#ctx0" brushRef="#br1" timeOffset="66304.42">2286 4636 0,'0'-22'16,"0"1"-1,0 0 1,0 0 15,0 42 32,21 0-48,-21 0-15,21 1 16,-21-1-16,0 0 0,0 0 0,21 0 16,-21 0-16,22 22 0,-22-22 15,21 21-15,-21 1 0,0-22 16,0 21-16,21 0 0,-21-20 0,0 20 16,0-21-16,21 0 0,-21 0 0,21 1 15,0-22-15,-21 21 0,22-21 16,-1 0-16,0 0 15,0 0-15,21 0 16,-20-21-16,20-1 0,-21 1 0,43 0 16,-22 0-16,0-21 0,22-1 15,-1 1-15,22-22 0,21 22 0,0-21 16,148-43-16,-127 42 16,0 1-16,0-1 0,21 1 0,-21-1 15,21 1-15,-21 20 0,0-20 16,-21 21-16,-22-1 0,1 22 15,0-21-15,-22 21 0,-20-1 0,20 1 16,-21 0-16,-20 0 0,20 0 16,-21 0-16,0 21 0,0-22 0,1 22 15,-22-21 1,0 42 234,-22-21-250,1 22 0</inkml:trace>
  <inkml:trace contextRef="#ctx0" brushRef="#br1" timeOffset="67239.7">3111 6710 0,'0'0'0,"0"-21"0,-21 21 0,21-21 15,0-1-15,0 1 0,0 0 16,0 0 0,0 0-1,0 42 17,0 0-17,0 0-15,0 0 0,0 1 0,0-1 16,0 0-16,0 0 0,0 21 15,0-20-15,0-1 0,0 21 16,0-21-16,21 0 0,-21 22 0,22-22 16,-22 0-16,0 0 0,21 22 15,0-22-15,0 0 0,0 0 16,-21 0-16,43 22 0,-22-22 16,21-21-16,-21 21 0,0-21 0,1 0 15,-1 0-15,21 0 16,-21 0-16,22-21 0,-1 0 0,21-1 15,-20 1-15,20-21 0,85-43 16,-42 43-16,0-22 0,0-20 16,42-1-16,0 0 0,22 1 0,168-86 15,-168 86-15,-1 20 16,0 1-16,1-1 0,-43 1 0,105-22 16,-126 43-16,-42-1 0,20 1 15,-41 21-15,20 0 0,-42-22 16,22 22-16,-22 21 0,0-21 0,0 0 15,-21 0-15,0 0 16,0-1 0,0 44 31,0-1-32,0 0 1,0 0-1,0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4:02:51.2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 7366 0,'0'0'0,"-21"0"16,0 0 0,-1 0-1,1 0-15,0 21 16,0-21-16,0 21 0,0-21 15,-1 22-15,1-22 0,0 21 0,21 0 32,21-21-17,0 0-15,1 0 16,20 0-16,0 0 0,1 0 0,20 21 16,-21-21-16,22 0 15,-1 0-15,-20 0 0,20 0 0,-20 0 16,20 0-16,1 0 0,-22 0 15,21 0-15,1 0 0,-1 21 0,22-21 16,-21 0-16,-1 0 0,22 0 16,-22 0-16,22 0 0,-22 0 0,22 0 15,-21 0-15,-1 0 0,22 0 16,-22 0-16,22 0 0,21 0 0,-22 0 16,22 0-16,0 0 0,0 0 15,0 0-15,-22 0 0,22-21 0,21 21 16,-21 0-16,21 0 0,0-21 15,0 21-15,0 0 0,0 0 0,0-21 16,21 21-16,-21 0 0,21-21 16,-21 21-16,22-22 0,-22 22 15,0 0-15,21 0 0,-21-21 0,0 21 16,21 0-16,-21 0 0,21 0 16,-21 0-16,0-21 0,0 21 0,21 0 15,-21 0-15,21 0 0,-21-21 0,22 21 16,-22 0-16,0 0 0,148-21 15,-127 21-15,-21 0 0,21-21 16,0 21-16,-21-22 16,0 22-16,21-21 0,-21 21 0,22-21 15,-22 21-15,21-21 0,-21 21 16,0-21-16,0 21 0,0-21 0,21 21 16,-21-22-16,148 1 0,-148 21 15,0-21-15,0 21 0,0-21 16,0 21-16,0-21 0,0 21 0,0 0 15,0-21-15,0 21 0,-21 0 16,21 0-16,-21-22 0,0 22 0,21-21 16,-22 21-16,22 0 0,0-21 15,-21 21-15,0 0 0,21-21 16,-21 21-16,0 0 0,21 0 0,0-21 16,-21 0-16,21 21 0,0 0 15,0 0-15,-22-22 0,1 22 0,0 0 16,21-21-16,-21 21 0,21 0 15,-21-21-15,21 21 0,-21-21 0,-1 21 16,1-21-16,0 21 0,21 0 0,-21-21 16,21 21-16,0 0 0,0-22 15,0 22-15,-21 0 0,0 0 0,21-21 16,-22 21-16,1 0 16,21 0-16,-21 0 0,127-21 0,-127 21 15,0 0-15,-1-21 0,1 21 16,0 0-16,0 0 0,0-21 15,21 21-15,-21 0 0,-1 0 16,22-21-16,-21 21 0,0 0 0,0 0 16,0 0-16,21 0 0,0 0 15,-21 0-15,21 0 0,105 0 16,-126 0-16,-21 0 0,21 0 16,0 0-16,-1 0 0,1 0 0,0 0 15,-21 0-15,-1 0 0,1 0 16,0 0-16,-22 0 0,1 0 0,63 0 15,-64-22-15,1 22 16,-22 0-16,22 0 0,-1 0 16,85 0-16,-84 0 0,-1 0 15,1 0-15,-22 0 0,22 0 16,-22 0-16,43 0 0,-43 0 16,0 22-16,1-22 0,-1 0 15,0 0-15,-21 0 0,22 21 0,-22-21 16,21 0-16,-21 0 0,1 21 15,20-21-15,-21 0 0,0 21 16,0-21-16,1 21 0,-1-21 0,0 21 16,0 1-16,0-1 0,0 0 0,1 0 15,-1 0-15,-21 22 0,21-22 16,-21 0-16,21 21 0,-21 22 16,0-22-16,0 0 0,0 22 15,0-22-15,0 1 0,0 20 16,0 1-16,0-22 0,-21 21 0,0-20 15,21-1-15,-21 22 0,21-22 16,0 64-16,0-64 0,0 0 16,0 22-16,0-22 0,0 22 0,0-22 15,0 22-15,0-22 0,0 0 16,0 1-16,0-1 0,0 0 0,0 1 16,0-1-16,0-21 0,0 21 15,0 1-15,0-22 0,0 21 0,-22-21 16,22 22-16,-21-22 0,0 0 15,0 21-15,21-20 0,-21-1 16,0 21-16,-1-21 0,1 0 0,0 1 16,0-1-16,0 0 0,0 0 0,-1-21 15,1 21-15,-21 0 0,21 1 16,0-22-16,-22 21 0,22-21 0,-21 21 16,-1-21-16,1 21 0,0 0 15,-22-21-15,22 21 0,-22-21 0,1 22 16,-1-22-16,-20 21 0,20-21 15,-20 21-15,20-21 0,-21 21 0,-190 0 16,169-21-16,1 21 16,-1-21-16,-21 0 0,21 22 15,-21-22-15,0 0 0,0 21 16,0-21-16,-21 21 0,0-21 0,-1 21 16,22-21-16,-190 21 0,169-21 15,-22 21-15,1-21 0,21 0 16,-21 22-16,-1-1 0,1-21 0,0 21 15,-1-21-15,1 21 0,-149 0 16,149-21-16,0 21 0,21-21 16,-22 22-16,22-22 0,0 0 0,0 21 15,0-21-15,-22 0 0,-126 42 16,148-42-16,0 0 0,-170 21 16,149-21-16,21 21 15,-22-21-15,1 0 0,0 0 0,20 22 16,-20-22-16,0 0 0,21 21 0,-1-21 15,1 21-15,0-21 0,21 21 0,-21-21 16,0 0-16,0 0 0,-1 0 16,1 21-16,21-21 0,0 0 0,-21 0 15,21 0-15,0 0 0,-21 0 0,21 0 16,0 0-16,0 0 0,21 0 0,-21 0 16,0 0-16,0 0 15,0 21-15,0-21 0,-127 22 16,148-22-16,-21 21 0,-21-21 0,21 21 15,0 0-15,-21-21 0,-127 42 16,148-42-16,0 22 0,0-1 16,0 0-16,0-21 0,0 21 0,0 0 15,0 0-15,21-21 0,-21 22 0,21-22 16,-21 21-16,21-21 0,-232 42 16,211-42-16,21 0 15,0 21-15,0-21 0,0 0 0,0 21 16,-21-21-16,22 22 0,-1-22 15,0 0-15,0 0 0,21 0 0,-20 0 16,-1 0-16,21 0 0,0 0 0,-20 0 16,20 0-16,0 0 0,1 0 0,-1 0 15,0-22-15,22 22 0,-22-21 16,22 21-16,-22 0 0,21 0 0,1-21 16,-85 21-16,84 0 15,1-21-15,-1 21 0,1 0 0,-1 0 16,1 0-16,-1 0 0,1 0 0,-1 0 15,22 0-15,-22 0 0,1 0 16,-1 0-16,1 0 0,21 0 16,-22 0-16,1 0 0,20 0 0,-63 0 15,64 0-15,0 21 16,-1-21-16,1 0 0,-21 0 0,20 0 16,22 0-16,-21 0 0,-1 21 0,1-21 0,21 0 15,-21 0-15,20 0 16,1 0-16,0 0 0,0 0 0,0 0 15,21 21 1,0-42 15,0 0-15,0 0-16,0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3:59:30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2709 1672 0,'21'0'47,"1"0"-31,-22 21 15</inkml:trace>
  <inkml:trace contextRef="#ctx0" brushRef="#br0" timeOffset="1826.87">2032 381 0,'0'-21'0,"21"0"15,0 0-15,0 21 16,-21-22-16,22 1 16,-1 0-16,-21 0 15,21 0 1,-21 0-16,0-1 0,0 1 15,0 0 1,-21 0-16,0 21 16,-1 0-16,1 0 0,0 0 15,0 0-15,-21 0 0,20 0 16,-20 0-16,21 0 0,0 0 0,-22 21 16,1-21-16,21 21 0,-21 0 15,20-21-15,1 22 0,0-1 0,-21 0 16,21 0-16,-1 0 15,1 0-15,21 1 0,-21-1 16,21 0-16,0 0 16,0 0-16,0 0 15,0 1-15,21-1 16,0-21-16,1 21 0,-1-21 16,0 0-16,0 21 0,0-21 0,0 21 15,1-21-15,-1 0 0,21 21 16,-21-21-16,0 0 0,1 22 15,-1-22-15,42 21 16,-42 0-16,1-21 0,-1 21 0,0-21 16,0 21-16,21 0 15,-42 1-15,22-22 16,-22 21-16,0 0 0,0 0 0,0 0 16,-22 0-16,1 1 15,0 20-15,0-21 0,0 0 0,0 0 16,-1 1-16,-20-1 0,21 0 15,0 0-15,-22 0 0,22 0 0,0 1 16,-21-1-16,21-21 0,-1 21 16,1-21-16,0 21 15,0-21-15,0 0 16,21-21 15,21 21-15,0 0-16,0-21 0,0 21 15,1 0-15,-1 0 16,0 0-16,0 0 0,0 0 16,0 0-1,1 21-15,-22 0 16,0 0-16,0 0 16,0 1-16,0-1 0,0 0 15,0 0-15,0 0 0,0 0 0,0 1 16,0 20-16,0-21 0,0 0 15,0 0-15,-22 1 0,22 20 16,-21-21-16,0 0 0,21 22 0,0-22 16,0 21-16,-21-21 0,21 22 15,-21 20-15,21-42 16,0 0-16,0 22 0,0-22 0,0 0 16,0 0-16,0 0 0,0 1 15,21-1-15,0 0 0,0-21 16,0 21-16,1-21 15,-1 0-15,0 0 0,0 0 16,21 0-16,-20 0 0,20-21 16,-21 21-16,21-21 0,1 0 0,-22 21 15,21-22-15,1 1 0,-1 0 0,-21 21 16,21-21-16,-20 0 0,-1 21 16,0 0-16,-21-21 0,21 21 15,-21-22 1,21 22-16,-21 22 78,0-1-62,-21-21-1,21 21-15</inkml:trace>
  <inkml:trace contextRef="#ctx0" brushRef="#br0" timeOffset="4256.43">3069 16531 0,'0'0'0,"-21"0"0,0 0 15,0 0-15,-1 0 0,1 0 16,0 0-16,0 0 16,0 0-16,0 0 0,-1 0 15,1 0-15,0 0 16,0-21-16,21 0 0,-21 21 15,21-21 1,0 0-16,0-1 16,0 1-16,21 21 15,0-21-15,0 21 0,0-21 0,1 21 16,-1 0-16,21-21 0,-21 21 16,22 0-16,-1 0 0,-21 0 0,21 0 15,1 0-15,-22 0 0,21 0 16,22 0-16,-43 0 0,0 21 15,0-21-15,0 21 0,1-21 16,-22 21-16,0 0 0,0 1 16,0-1-16,0 0 0,-22 0 0,1 0 15,0 0-15,-21 22 0,21-22 16,-22 21-16,1-21 0,0 22 16,20-1-16,-20-21 0,0 22 0,21-1 15,-22 0-15,22 1 0,-21-1 16,21 0-16,-1-21 0,1 22 0,21-1 15,0-21-15,0 22 0,0 20 16,0-42-16,0 0 0,0 1 16,0-1-16,21 0 0,22 0 15,-22 0-15,0-21 0,21 21 16,-20-21-16,20 0 0,0 0 16,1 22-16,-1-22 0,0 0 0,1 0 15,-1 0-15,-21 0 0,0 0 16,22-22-16,-22 22 0,-21-21 15,0 0 1,0 0-16,-21 21 0,21-21 16,-22 21-16,1 0 0,0 0 15,-21 0-15,21 0 0,-1 0 0,1 0 16,0 21-16,0 0 0,0 0 16,0 0-16,-1 1 0,22-1 0,0 0 15,-21 21-15,21-21 0,0 22 16,0-22-16,0 21 0,0-21 15,0 22-15,21-22 0,-21 21 16,22-21-16,-1 1 0,-21 20 16,21-21-16,0 0 0,0 22 0,-21-22 15,0 0-15,21 21 0,-21-21 16,0 1-16,0-1 0,0 21 0,0-21 16,0 0-16,-21 1 0,0-1 15,0 21-15,0-21 0,0 0 0,-1 1 16,-20-1-16,0 21 0,-1-21 15,1 0-15,-21 1 0,20-22 16,1 21-16,-22-21 0,22 0 16,0 0-16,-1 0 0,1 0 15,21 0-15,-21 0 0,20 0 0,1-21 16,21-1-16,0 1 0,-21 21 16,21-21-16,0 0 0,0 0 15,0 0 1,21 21-16,0 0 0,1-22 0,-1 22 15,0 0-15,0 0 16,-21-21-16,21 21 0,0-21 16</inkml:trace>
  <inkml:trace contextRef="#ctx0" brushRef="#br0" timeOffset="11783.81">2752 3133 0,'0'0'0,"0"-21"16,0-1-1,-22 22-15,22-21 0,-21 21 16,0-21-16,21 0 16,0 0-1,0 0-15,0-1 16,21 22-16,0-21 0,1 21 16,-1 0-1,21 0-15,-21 0 0,0 0 0,1 0 16,-1 0-16,0 0 0,0 0 15,0 21-15,0 1 0,-21-1 16,22 0-16,-22 0 0,21 21 0,-21-20 16,0 20-16,0 0 0,0 43 15,0-43-15,0 1 0,0-22 16,0 21-16,0 0 0,-21-20 0,21-1 16,-22 0-16,22 0 0,0 0 15,0 0-15,0-42 31,0 0-15,0 0-16,0 0 0,0-22 0,0 22 16,0-21-16,0 21 0,0-22 15,0 1-15,22 0 0,-1-1 0,-21 1 16,21 21-16,0-21 0,0 20 16,0 1-16,1-21 0,-1 21 15,0 0-15,0 21 0,0-22 0,0 1 16,1 21-16,-1 0 0,0 0 15,0 0-15,0 0 0,0 21 0,1 1 16,-22-1-16,21 0 16,0 0-16,0 21 0,0 22 15,-21-22-15,0 1 0,0-22 16,0 21-16,0 0 0,0-20 0,0-1 16,-21 0-16,21 21 0,0-21 0,-21-21 15,21 22-15,0-1 0,-21 0 16,21 0-16,0 0 15,0-42 32,0 0-47,21 0 0</inkml:trace>
  <inkml:trace contextRef="#ctx0" brushRef="#br0" timeOffset="12408.81">4191 3133 0,'0'0'0,"0"-21"0,0-1 16,0 1-16,0 0 0,0 0 15,-21 0-15,21 0 16,-21-1-16,-1 1 0,1 21 15,21-21-15,-21 21 0,0 0 16,0 0-16,0 0 0,-1 0 16,1 0-16,0 21 0,0 0 0,-21 1 15,20-1-15,1 0 0,0 0 16,-21 21-16,21 1 0,-1-1 0,1 0 16,0 1-16,0-1 0,21 0 15,0 43-15,-21-43 0,21-20 16,0-1-16,0 21 0,0-21 15,21-21-15,0 21 0,0 1 0,0-22 16,1 0-16,-1 0 16,21 0-16,-21 0 0,0 0 0,22-22 15,-22 1-15,21 0 0,-21 0 16,1 0-16,-1-22 0,21 1 0,-21 21 16,0-21-16,1-22 0,-1 22 15,0-1-15,-21 22 0,21-21 0,-21 21 16,21-22-16,-21 22 0,0 0 0,0 0 15,0 42 32,-21 0-47,21 22 0,0-22 16,0 21-16,0-21 0,0 22 16,-21-1-16,21-21 0,0 21 0,0-20 15,0 20-15,0-21 0,0 0 16,0 0-16,0 1 0,21-1 15,0 0-15,0-21 16,1 0-16,-1 0 0,0-21 16,0 0-16,0-1 0,-21 1 15,21 0-15,1 0 0</inkml:trace>
  <inkml:trace contextRef="#ctx0" brushRef="#br0" timeOffset="13199.87">4635 3048 0,'0'0'16,"0"-21"-16,-21 21 31,21 21-15,0 0-16,0 0 0,-21-21 0,21 22 16,0 20-16,0-21 0,-21 0 15,21 0-15,0 22 0,-21-22 0,21 0 16,0 21-16,0-20 0,-21-1 15,21 0-15,0 0 0,0 0 0,-22 0 16,22 1 0,0-44 15,0 1-31,0 0 16,0 0-16,0-21 0,0 20 0,0 1 15,0 0-15,0-21 0,0 21 16,22-1-16,-1 1 0,0 0 0,-21 0 15,21 0-15,0 0 0,0-1 16,1 1-16,-1 21 0,0-21 0,0 21 16,0 0-16,0 0 15,1 0-15,-1 21 16,-21 0-16,21 1 0,-21-1 16,21 0-16,-21 21 0,0-21 15,0 22-15,0-1 0,0-21 0,0 22 16,0-22-16,0 0 0,0 0 15,0 0-15,0 0 0,0 1 0,0-1 16,21-42 15,0-1-31,-21 1 16,0-21-16,22 21 0,-1-22 16,0 22-16,0-21 0,-21 21 15,21-22-15,0 22 0,1-21 0,-1 21 16,0 0-16,21-1 0,1-20 15,-22 42-15,0-21 16,0 0-16,0 21 0,22 0 0,-1 0 16,-21 0-16,0 21 15,0 0-15,1 0 0,-1 0 0,-21 1 16,0-1-16,21 0 0,-21 21 0,0-21 16,0 22-16,0-22 0,0 21 15,0-21-15,0 1 0,0-1 0,-21 0 16,21 0-16,-21 0 0,21 0 15,0 1-15,-22-1 0,1 0 16,21 0 0,0-42 31,0 0-47,21 0 0,1-1 15,-1-20-15,0 21 0</inkml:trace>
  <inkml:trace contextRef="#ctx0" brushRef="#br0" timeOffset="13671.85">5800 3175 0,'0'0'0,"0"21"0,-22-21 0,44 0 46,-1 0-46,0 0 16,0-21-16,0 21 0,0-21 0,1 21 16,20-21-16,-21 0 0,0-1 15,0 22-15,1-21 0,41-21 16,-42 21-16,0 0 16,-21-1-16,-21 22 31,0 0-31,0 0 0,0 0 15,0 0-15,-1 22 0,1-22 0,-21 21 16,21 0-16,0 0 0,-1 0 0,-20 0 16,21 22-16,0-22 0,0 21 15,21-21-15,-22 22 0,22-1 0,0-21 16,-21 22-16,21-22 0,0 0 16,0 0-16,0 0 0,21 0 0,1 1 15,-1-22-15,-21 21 0,21-21 16,21 0-16,-21 21 0,1-21 0,-1 0 15,0 0-15,21 0 0,-21 0 0,1 0 16,-1 0-16,0-21 16,0 21-16,0-21 0,0-1 0,1 22 15,-1-21-15,0 0 0,0 0 16,0-21-16,0 20 0,1 1 0</inkml:trace>
  <inkml:trace contextRef="#ctx0" brushRef="#br0" timeOffset="14195.47">7260 2879 0,'0'0'0,"0"21"62,21-21-15,-21-21-31,0 0-16,0-1 31,-21 22-31,0 0 0,0 0 31,0 0-31,21 22 16,0-1-16,0 0 15,0 0-15,0 0 16,0 0 0,21-21 31</inkml:trace>
  <inkml:trace contextRef="#ctx0" brushRef="#br0" timeOffset="14867.21">7324 3260 0,'-22'21'31,"22"0"-31,22-21 31,-1-21-15,-21 0 0,21 21-16,-21-21 0,0-1 15,0 1-15,-21 21 31,0 0-15,-1 21-16,1 1 16,21-1-16,-21 0 15,21 0-15,0 0 16,0 0 0,21-21-1,0 0 1,1 0-16,-1-21 15,-21 0 1,0 0-16,0 0 16,0 0-16,0-1 15,-21 22 1,-1 0 0,1 0-16,21 22 15,-21-1-15,21 0 0,0 0 16,0 0-16,0 0 0,0 1 15,21-22 17,0 0-32,1 0 15,-1-22-15,0 22 16,-21-21-16,0 0 16,0 0-1,0 0 1,0 0-1,0-1-15</inkml:trace>
  <inkml:trace contextRef="#ctx0" brushRef="#br0" timeOffset="15508.9">7260 2900 0,'0'21'16,"-21"-21"-16,21 21 16,-21-21-16,21 21 15,21-21 17,0 0-17,0 0 1,-21-21-16,21 21 0,-21-21 15,0 0-15,0 0 16,0 0-16,0-1 16,-21 22-16,0 0 0,0 0 15,0 0 1,0 0-16,-1 22 16,22-1-16,-21-21 15,21 21-15,0 0 16,21-21 15,1 0-15,-22-21 15,-22 21 0,1 21 0,21 0-31,0 0 16,0 1 0</inkml:trace>
  <inkml:trace contextRef="#ctx0" brushRef="#br0" timeOffset="15939.91">7197 3260 0,'21'0'16,"0"0"-16,0 0 16,-21-21-1,0-1-15,0 1 16,0 0 0,0 0-16,-21 21 31,21 21-16,-21 0-15,21 0 0,-21 1 16,21-1-16,0 0 16,0 0-16,0 0 15,21-21 1,0 0 0,-21-21-16,21 0 0</inkml:trace>
  <inkml:trace contextRef="#ctx0" brushRef="#br0" timeOffset="16987.9">8996 2350 0,'0'0'0,"-21"0"0,-1 0 16,1 0-16,0 0 15,63 0 16,-20 0-31,20 0 0,0 0 16,1 0-16,-1 0 0,21 0 16,1 0-16,-22 0 0,22 0 15,-22 0-15,0 0 0,43 0 16,-43 0-16,-20 0 0,20 0 0,-21 0 16,-21 21-16,-21-21 15,0 0 1,0 0-16,-1 21 0,-20-21 15,21 0-15,-21 0 0,20 0 16</inkml:trace>
  <inkml:trace contextRef="#ctx0" brushRef="#br0" timeOffset="17388.73">9334 2392 0,'0'21'15,"0"0"1,0 0-16,0 1 0,-21-1 15,21 0-15,0 21 16,0-21-16,0 22 0,-21-22 16,21 21-16,0-21 0,0 22 0,0-1 15,-21 0-15,21-20 0,-21 20 16,21-21-16,0 21 0,0 22 16,0-22-16,-21-21 0,21 22 15,0-22-15,-22 21 0,22-21 0,-21 1 16,0 20-16,0-21 0,0 0 15,0 0-15,-1 1 0,1-1 16,0-21-16,0 21 0,-21-21 0,20 0 0,1 0 16,-21 0-16,21-21 0,0 21 15,-22-21-15,22-1 0,-21-20 0,21 21 16,-22-21-16,22 20 16,-21-41-16,42 42 0,0 0 15,0-1-15,0 1 0,0 0 16,21 21-1,0 0-15,0 0 0,22 0 16,-22 0-16,0 0 0,21 0 16,-21 0-16,22 0 0</inkml:trace>
  <inkml:trace contextRef="#ctx0" brushRef="#br0" timeOffset="17908.08">9779 3048 0,'0'-85'31,"-21"85"-31,0-21 0,-1 21 16,1 0-16,0 0 0,0 0 16,0 0-16,-22 0 0,22 0 15,0 0-15,0 0 0,0 21 0,0 1 16,-1-1-16,1 21 0,0-21 15,0 0-15,0 22 0,0-22 0,-1 21 16,22-21-16,0 22 16,0-22-16,0 21 0,0-21 0,0 1 15,0-1-15,0 0 0,22-21 16,-1 0-16,0 0 0,0 0 16,0 0-16,0 0 0,1 0 15,20-21-15,-21 0 0,0-1 16,0-20-16,1 21 0,-1-21 0,21-22 15,-21 43-15,0-21 0,-21 20 16,0 1-16,0 0 0,22 0 16,-22 42 15,0 0-31,0 0 0,0 1 16,0-1-16,0 0 0,0 0 15,0 0-15,0 22 0,0-22 16,0 0-16,0 0 0,0 0 0,21-21 15,-21 21-15,0 1 0,21-22 16,0 0-16,0 0 0,0 0 16,1 0-16,-1 0 0,0-22 0,0 22 15,0-21-15,0 0 0</inkml:trace>
  <inkml:trace contextRef="#ctx0" brushRef="#br0" timeOffset="18151.78">10139 2921 0,'0'21'32,"0"0"-17,0 1-15,0-1 0,0 0 16,21 0-16,-21 0 0,0 0 0,21 22 16,-21-22-16,0 0 0,0 0 15,0 0-15,0 1 0,0-1 0,0 0 16,0 0-16,0 0 0,0 0 15,21-21 1,0 0 0,-21-21-16,22 21 15,-1-21-15,0 0 0</inkml:trace>
  <inkml:trace contextRef="#ctx0" brushRef="#br0" timeOffset="18387.68">10562 2963 0,'0'0'0,"0"-21"0,-21 21 47,0 0-47,0 0 15,-1 21-15,1 1 0,0-1 16,-21 0-16,21 21 0,-1-21 0,1 1 16,-21 20-16,21-21 0,0 21 15,-1-20-15,1-1 0,0 0 0,21 0 16,0 0-16,-21 0 0,21 1 15,21-22 1,0 0-16,22 0 0,-22 0 16,21-22-16</inkml:trace>
  <inkml:trace contextRef="#ctx0" brushRef="#br0" timeOffset="18883.24">10943 3027 0,'0'-21'0,"0"42"0,0-63 16,0 20-16,-21 1 16,0 21-1,0 0-15,-1 0 0,1 0 16,0 0-16,0 0 0,0 21 16,0 1-16,-1-22 0,-20 21 0,21 21 15,21-21-15,-21 0 0,0 22 16,-1-22-16,22 21 0,0 1 0,0-22 15,0 21-15,0-21 0,0 0 16,0 1-16,0-1 0,0 0 16,0 0-16,43-21 15,-22 0-15,0 0 0,0 0 16,0 0-16,1-21 0,20 0 0,-21 0 16,0-1-16,0 1 0,1 0 15,-1-21-15,0-1 0,21-20 16,-21 42-16,1-22 0,-22 22 0,0 0 15,21 0-15,-21 0 16,21 21-16,-21 21 31,0 0-31,0 0 0,-21 22 0,21-22 16,0 0-16,0 21 0,0-21 16,0 1-16,0 20 0,0-21 15,0 0-15,0 0 0,21 1 0,0-22 16,0 21-16,0-21 0,1 0 15,-1 0-15,21 0 0,-21 0 16,0 0-16,1-21 0,20 21 0,-21-22 16,21 1-16</inkml:trace>
  <inkml:trace contextRef="#ctx0" brushRef="#br0" timeOffset="19387.43">11832 2985 0,'0'0'0,"0"-22"15,0 1-15,0-21 16,0 21 0,-21 0-16,21-1 0,-21 22 15,21-21-15,-21 21 0,-1 0 0,1 0 16,0 0-16,0 21 16,0 1-16,0-1 0,-1 0 0,1 0 15,0 0-15,0 22 0,0-22 16,0 0-16,-1 21 0,22 1 0,0-22 15,0 21-15,0-21 0,0 0 16,0 22-16,0-22 0,0 0 16,0 0-16,0 0 0,22-21 0,-1 22 15,0-22-15,0 0 0,0 0 16,0 0-16,1 0 0,20 0 0,-21-22 16,0 1-16,0 0 0,1 0 15,-1 0-15,0 0 0,0-22 0,0 22 16,0-21-16,1 21 0,-22-22 0,0 22 15,0-21-15,0 21 0,0-1 16,0 1-16,0 42 31,-22 1-31,22-1 0,-21 0 16,21 0-16,-21 0 0,21 0 16,0 1-16,0-1 0,0 21 0,0-21 15,0 0-15,0 1 0,0-1 16,21 0-16,0-21 0,1 0 15,-1 0-15,0 0 16,0 0-16,21 0 0,-20 0 0,-1 0 16,21-21-16,-21 0 0</inkml:trace>
  <inkml:trace contextRef="#ctx0" brushRef="#br0" timeOffset="19868.89">12277 2963 0,'0'0'0,"0"-21"0,-22 21 31,22 21-15,-21-21-16,21 22 0,0-1 0,0 0 16,-21 0-16,21 0 0,-21 0 15,21 1-15,0-1 0,0 0 0,-21 0 16,21 0-16,-21 0 0,21 1 16,0-1-16,0 0 0,0 0 15,0-42 32,0 0-47,0-22 16,0 22-16,0 0 0,21 0 15,-21 0-15,21 0 0,0-1 0,-21 1 16,21 0-16,0 0 0,1 0 16,-1 0-16,21-1 0,-21 22 0,0-21 15,22 21-15,-22 0 0,0 0 16,0 0-16,0 0 0,1 0 0,41 0 15,-42 21-15,-21 1 0,21-1 16,-21 0-16,0 0 0,0 43 16,0-43-16,0 0 0,0 42 15,0-41 1,-21-1-16,21 0 0,-21 0 0,21 0 16,-21-21-16,21 21 15,-21-21-15,42-21 31,0 21-31,0-21 16,0 0-16</inkml:trace>
  <inkml:trace contextRef="#ctx0" brushRef="#br0" timeOffset="20408.89">13229 3006 0,'0'-21'0,"0"42"0,-21-64 15,0 43-15,0 0 0,-1-21 16,1 21-16,0 0 0,0 0 16,0 0-16,0 0 0,-1 0 0,1 0 15,-21 0-15,21 21 0,0 1 16,-1-1-16,1 0 0,0 0 0,-21 0 16,42 0-16,-21 1 0,-1 20 0,22-21 15,-21 21-15,21-20 0,0-1 16,0 21-16,0-21 0,0 0 0,0 1 15,21-22-15,1 21 0,-1-21 16,0 0-16,0 0 0,0 0 16,0 0-16,1 0 0,20 0 0,-21 0 15,0-21-15,22-1 0,-22 1 16,0-21-16,21 21 0,-21-22 0,22 1 16,-22 0-16,21-1 0,-21 1 15,22 0-15,-22-22 0,0 22 0,0-22 16,0 22-16,1-21 0,-22-22 15,21 43-15,-21 20 0,0 1 16,0 42 0,-21 22-16,-1-22 15,1 21-15,0 22 0,0-22 16,0 0-16,0 22 0,-1-22 0,22 1 16,-21 20-16,21-21 0,-21 1 15,21-1-15,0 0 0,0 1 0,0-22 16,0 21-16,0-21 0,21 1 15,0-1-15,1-21 0,-1 0 0,21 21 16,-21-21-16,22 0 0,-1 0 0,21 0 16,-20 0-16,20-21 0,-20 0 15,20-1-15,-21-20 0,22 21 0</inkml:trace>
  <inkml:trace contextRef="#ctx0" brushRef="#br0" timeOffset="21159.82">14203 2836 0,'0'0'0,"21"0"0,0 0 0,0 0 16,22 0-16,-22-21 0,21 21 0,-21-21 16,22 21-16,-22-21 0,21 21 15,-21-21-15,0 0 0,1-1 16,-1 22-16,0-21 0,-21 0 0,0 0 16,0 0-16,0 0 0,0-1 15,-21 1-15,-22 21 0,22 0 0,-21-21 16,-22 21-16,22 0 0,0 0 15,-22 0-15,22 21 0,0 0 0,-1 1 16,22-1-16,-21 0 0,21 0 16,-1 0-16,1 0 0,21 1 0,0-1 15,0 0-15,0 42 16,43-41-16,-22-1 0,0 0 16,0 0-16,21 0 0,22 22 15,-43-1-15,21-21 0,-20 0 0,-1 0 16,0 1-16,0-1 0,-21 0 15,0 0-15,0 21 0,-21-20 0,0-1 16,-22-21-16,1 21 0,0 0 16,-1-21-16,1 0 0,0 0 0,-1 0 15,1 0-15,0 0 0,-1 0 16,22-21-16,-21 21 0,21-21 0,-22 0 16,22-22-16,0 22 0,0 0 0,0 0 15,21 0-15,0-22 0,0 22 16,0 0-16,0 0 0,0 0 0,0-1 15,0 1-15,21 21 16,0-21-16,43 21 0,-43 0 16,0 0-16,21 0 0,-21 0 15,22 0-15,-1 0 0,-21 0 16</inkml:trace>
  <inkml:trace contextRef="#ctx0" brushRef="#br0" timeOffset="21533.89">14626 3069 0,'21'0'15,"-42"0"-15,63 0 0,-20 0 0,-1 0 16,0-21 0,0 21-16,-21-21 0,21 0 0,0 21 15,1-21-15,-1-1 0,-21 1 16,21 0-16,-21 0 0,21 0 0,-21 0 15,0-1-15,0 1 16,-21 21-16,-21 0 0,20 0 16,1 0-16,-21 21 0,21-21 0,-22 22 15,22-1-15,0 21 0,0-21 16,0 0-16,0 1 0,-1 41 16,1-21-16,21-20 0,0-1 15,0 21-15,0-21 0,0 0 16,21 1-16,1-22 0,-1 21 0,-21 0 15,42-21-15,-21 0 0,0 0 16,1 0-16,-1 0 0,21 0 0,0-21 16,1 0-16,-22-1 15,21 1-15,-21 0 0,22-21 0</inkml:trace>
  <inkml:trace contextRef="#ctx0" brushRef="#br0" timeOffset="21811.79">15536 2138 0,'0'-21'16,"0"42"-16,-21-42 15,0 21-15,0 21 0,0 0 16,-1 21-16,1-20 0,0 20 0,0 21 16,0 1-16,0-1 0,-1 1 15,1 21-15,-21-22 0,21 1 0,0-1 16,-1 1-16,1-1 0,21-21 0,-21 1 15,21-1-15,-21 0 0,21-20 16,-21 20-16,21-21 0,0 0 0,0 0 16,0 1-16,21-22 15,0 0-15,0 0 16,0-22-16,1 1 0,-1 0 16,0 0-16,0 0 0</inkml:trace>
  <inkml:trace contextRef="#ctx0" brushRef="#br0" timeOffset="22175.52">15409 3006 0,'0'0'0,"-21"0"0,21 21 0,-21-21 15,21 21-15,-21-21 16,42 0 15,0 0-31,0 0 0,0 0 16,1 0-16,20 0 0,-21-21 0,21 0 0,-20 21 15,20-21-15,-21-1 16,0 1-16,0 21 0,1-21 0,-1 0 16,-21 0-16,0 0 15,-21 21-15,-1 0 16,1 0-16,0 0 0,-21 21 16,21-21-16,-22 21 0,22 0 0,-21 0 15,21 0-15,-22 1 0,22-1 0,0 0 16,0 0-16,21 0 0,0 0 15,0 1-15,0-1 0,0 0 0,0 0 16,21-21-16,0 21 0,0-21 16,0 0-16,1 0 0,20 0 15,-21 0-15,21 0 0,1 0 0,-1 0 16,0-21-16,-20 0 0,20 21 16</inkml:trace>
  <inkml:trace contextRef="#ctx0" brushRef="#br0" timeOffset="22631.38">16023 2879 0,'-21'0'32,"0"0"-32,0 21 0,21 0 15,-22 0-15,22 0 16,-21 1-16,21-1 0,0 0 16,0 0-16,0 0 0,0 0 15,-21 1-15,21-1 0,0 0 0,0 0 16,0 0-16,-21-21 15,21-21 17,0 0-17,0 0-15,0 0 0,0-1 16,0-20-16,0 21 0,21 0 16,-21-22-16,21 22 0,0-21 0,22 21 15,-22 0-15,0-1 16,21 1-16,1 0 0,-22 21 0,21 0 15,1 0-15,-22 0 0,21 0 0,-21 21 16,0 0-16,22 1 0,-22-1 16,-21 0-16,0 21 0,0-21 0,0 1 15,0-1-15,0 0 0,0 21 16,0-21-16,-21-21 0,0 22 0,-1-1 16,1 0-16,0-21 0,21 21 15,-21-21-15,42 0 47,-21-21-47,21 0 0,0 0 0,1 21 0,20-22 16</inkml:trace>
  <inkml:trace contextRef="#ctx0" brushRef="#br0" timeOffset="22851.36">16658 2900 0,'0'-21'0,"0"63"31,0-21-31,-21 0 0,0 1 16,21-1-16,0 0 0,-21 0 0,-1-21 16,22 21-16,0 0 0,0 1 15,0-1-15,-21-21 0,21 21 16,21-42 15,-21 0-15,22 21-16,-1-22 0,-21 1 15,21-21-15</inkml:trace>
  <inkml:trace contextRef="#ctx0" brushRef="#br0" timeOffset="23011.32">16700 2646 0,'0'0'0,"0"-21"16,-42 0 0,21 21 15,21 21-31,0 0 15,21 0 1,0 0 0,0-21-16,1 0 0</inkml:trace>
  <inkml:trace contextRef="#ctx0" brushRef="#br0" timeOffset="23379.11">16997 2773 0,'0'42'31,"-21"-42"-31,21 21 0,-22 1 0,1-22 16,21 21-16,-21 0 0,21 0 15,-21 21-15,21-20 0,-21-1 0,21 0 16,0 0-16,0 0 0,0 0 0,0 1 16,0-1-16,0 0 0,0 0 15,21 0-15,0-21 0,0 0 16,0 0-16,1 0 0,-1 0 15,0 0-15,21 0 0,-21-21 0,1 21 16,-1-21-16,0 0 0,0 0 16,-21-22-16,21 22 0,-21 0 0,21-64 15,-21 64-15,0-21 16,0 21-16,0-1 0,0-20 16,0 21-16,-21 21 15,21 21 1,-21 0-16,21 0 0,0 1 15,0-1-15,0 0 0,0 0 16,0 0-16,21-21 0,0 0 16</inkml:trace>
  <inkml:trace contextRef="#ctx0" brushRef="#br0" timeOffset="24039.73">17589 2900 0,'-42'-21'15,"21"21"1,0 0 0,21 21-16,-21 0 0,21 0 0,0 0 15,0 1-15,0-1 0,0 0 16,0 0-16,0 0 0,0 0 0,0 1 16,0-1-16,0 0 0,0 0 15,0 0-15,-22-21 16,22 21-16,-21-21 15,21-21 1,0 0-16,0 0 16,0 0-16,0 0 0,0-1 15,0 1-15,0 0 0,21 0 0,1-21 16,-1 20-16,0 1 0,0-21 16,0 21-16,0 0 0,22 21 0,-22-22 15,0 22-15,21 0 0,-20 0 0,-1 0 16,21 0-16,-21 22 0,0-1 15,-21 0-15,22 0 0,-22 0 0,21 0 16,-21 1-16,0 20 0,0-21 16,0 0-16,0 0 0,0 1 0,0-1 15,-21 0-15,-1 0 16,1 0 0,0-21-16,0 0 15,0 0-15,21-21 16,0 0-16,0 0 15,0 0-15,21-1 0,0 1 16,0 0-16,0-21 0,1 21 0,20-1 16,-21-20-16,21 21 0,-20 0 15,20 0-15,-21 21 0,0 0 16,0 0-16,1 0 0,-22 21 0,0 0 16,0 21-16,0-21 0,0 1 0,0-1 15,0 21-15,0-21 0,0 0 16,0 1-16,0-1 0,-22 0 15,22 0-15,-21 0 0,21 0 0,-21-21 16,0 0 0,21-21-1,0 0-15,0 0 0,0 0 16,0 0-16</inkml:trace>
  <inkml:trace contextRef="#ctx0" brushRef="#br0" timeOffset="24295.58">18436 2117 0,'0'21'0,"0"0"0,0 0 16,-21-21-16,21 21 15,0 1-15,21-44 63</inkml:trace>
  <inkml:trace contextRef="#ctx0" brushRef="#br0" timeOffset="24449.49">18605 2053 0,'0'21'16,"-21"1"-16,0-1 0,21 0 15,0 0-15,-21-21 16,21 21-16,-21 0 0,0 1 16,21-1-1,-22-21-15</inkml:trace>
  <inkml:trace contextRef="#ctx0" brushRef="#br0" timeOffset="25135.61">8445 1990 0,'0'-43'16,"-21"43"15,21 22-15,-21-22-16,21 21 0,0 0 16,0 0-16,-21 0 15,0 0-15,21 1 16,0-44 15,0 1-15</inkml:trace>
  <inkml:trace contextRef="#ctx0" brushRef="#br0" timeOffset="25284.53">8530 1884 0,'0'21'16,"0"0"-16,0 0 15,0 1-15,0-1 16,0 0-16,0 0 16,0 0-1</inkml:trace>
  <inkml:trace contextRef="#ctx0" brushRef="#br0" timeOffset="28773.3">3111 12594 0,'0'-21'31,"0"0"-31,0 0 15,0 0-15,0-1 0,0-20 16,0 21-16,22-21 0,-1-1 0,0 1 16,-21 0-16,21-1 0,0-20 15,-21-1-15,0 22 0,21-22 16,-21 22-16,0 0 0,0-43 16,0 64-16,0 0 0,0 0 15,0-1-15,-21 22 0,0 0 16,0 0-16,0 22 0,0-22 15,21 21-15,0 0 0,-22 21 0,22-21 16,-21 22-16,21-1 0,0 0 16,0 1-16,0-1 0,0 22 0,0-22 15,0 0-15,0 1 0,0-1 0,0 0 16,0 1-16,21-1 16,-21 0-16,22-21 0,-22 1 0,21 20 15,0-42-15,0 21 0,0 0 16,0-21-16,1 0 0,-1 0 15,21 0-15,-21 0 0,0 0 16,22-21-16,-22 0 0,21 0 0,1 0 16,-22-1-16,21 1 0,0-21 0,-20 21 15,-1-22-15,0 1 0,21 21 16,-42-21-16,21 20 0,1-20 16,-22 21-16,21 21 0,-21-21 0,0 42 31,0 0-31,0 0 15,-21 22-15,21-22 0,-22 0 16,22 21-16,0-21 0,0 1 0,0 20 16,0-21-16,0 0 0,0 0 15,0 1-15,22-22 0,-1 21 0,0-21 16,0 21-16,21-21 0,-20 0 16,20 0-16,-21 0 0,21-21 0,-20 21 15,20-21-15,-21-1 0,0 1 0,0 0 16,1 0-16,-1 0 0,0 0 15,0-22-15,-21 22 0,0-21 0,0 21 16,0-22-16,0 1 16,0 21-16,-21-22 0,0 22 0,-22 0 15,22 0-15,0 0 0,-42 21 16,20 0-16,22 0 0,-21 0 16,21 21-16,-1 0 0,-20 0 0,21 0 15,-21 1-15,20 20 0,1-21 16,21 0-16,0 0 0,0 43 15,0-43-15,0 0 0,21-21 16,1 21-16,-1 1 0,0-22 0,21 0 16,1 0-16,-1 0 0</inkml:trace>
  <inkml:trace contextRef="#ctx0" brushRef="#br0" timeOffset="29443.23">4784 12213 0,'0'0'0,"21"-21"0,0 0 15,0 0-15,-21 0 0,0-1 0,0 1 16,0 0-16,-21 21 0,-21-21 16,20 21-16,-20 0 0,21 0 15,-21 0-15,-1 21 0,1 0 16,21 0-16,-22 1 0,22-1 16,-21 0-16,21 0 0,-22 43 15,22-43-15,0 21 0,21-21 0,-21 0 16,21 1-16,0 20 15,42-42-15,-21 0 0,22 0 16,-1 0-16,0 0 0,1-21 16,-1 21-16,0-21 0,1-1 0,-22 1 15,21 21-15,-21-21 0,1 0 0,-1 0 16,0 0-16,-21-1 0,21 1 16,-21 0-16,-21 42 46,0 0-46,21 1 0,0 20 16,-21-21-16,21 0 16,-22 22-16,22-1 0,-21 0 0,21 1 15,0-1-15,0 0 0,0 22 0,0-1 16,0 1-16,0-1 0,0 1 16,0-1-16,0 22 0,0-22 0,0 1 15,-21 21-15,0-22 0,21 22 16,-21-22-16,0 1 0,-1 20 0,1-20 15,0-22-15,0 22 0,0-22 0,0 0 16,-22 1-16,22-1 0,0-21 0,-21 0 16,20 1-16,1-1 0,-21-21 15,21 0-15,-22 0 0,1 0 16,0-21-16,-1-22 0,1 22 0,0-21 16,-1-1-16,22 1 0,-21-21 15,21-1-15,0 1 0,-1-1 0,1 1 16,21-1-16,0 1 0,0-1 0,0 1 15,0-64-15,21 63 16,1 1-16,20-1 0,-21 22 0,21-22 16,-20 1-16,20 20 0,0 1 15,1 0-15,20-22 0,-21 22 16,22 21-16,-22-22 0,22 1 0,-1 0 0,-20 21 16,20-22-16,-21 22 0,22 0 15</inkml:trace>
  <inkml:trace contextRef="#ctx0" brushRef="#br0" timeOffset="29682.67">5080 12044 0,'0'0'0,"0"-21"16,0 42 15,0 0-31,0 0 16,-21 0-16,21 1 0,-21-1 15,21 0-15,-22 0 0,22 0 16,-21 0 0,21-42 31,0 0-47</inkml:trace>
  <inkml:trace contextRef="#ctx0" brushRef="#br0" timeOffset="29848.88">5016 11853 0,'0'0'0,"0"-21"0,0 0 16,0 0-1,22 21 32,-1 21-47,0 0 16,0 0-16,0-21 0,0 22 0,1-1 15</inkml:trace>
  <inkml:trace contextRef="#ctx0" brushRef="#br0" timeOffset="30291.58">5461 11980 0,'0'22'0,"0"-1"15,-21-21-15,21 21 16,-21 0-16,-1 0 15,22 0-15,0 1 0,0-1 0,0 0 16,0 0-16,0 0 0,-21 0 0,21 1 16,0-1-16,0 0 15,0-42 17,0 0-17,0-1-15,0 1 0,0-21 16,0 21-16,21-22 0,1 1 15,-22 0-15,42-1 0,-21 1 0,0 0 16,22 21-16,-1-22 0,0 22 16,22 0-16,-22 0 0,0 0 0,1 21 15,-1 0-15,0 0 0,-20 21 16,20 0-16,-21 0 0,0 0 0,-21 22 16,0-1-16,21 0 0,-21-21 15,0 22-15,0-1 0,0 0 0,0-20 16,-21 20-16,0-21 0,21 0 15,-21 0-15,0 1 0,0-1 16,21-42 15,0-1-31,21 1 0,0 0 16,0 0-16</inkml:trace>
  <inkml:trace contextRef="#ctx0" brushRef="#br0" timeOffset="30491.35">6731 11853 0,'0'0'0,"-21"0"15,0 0 1,21 22 31,0-1-32,0 0-15,0 0 16</inkml:trace>
  <inkml:trace contextRef="#ctx0" brushRef="#br0" timeOffset="30647.26">6731 12150 0,'0'0'0,"0"21"15,0-42 48,0 0-48</inkml:trace>
  <inkml:trace contextRef="#ctx0" brushRef="#br0" timeOffset="31087.37">8530 11134 0,'0'0'0,"-21"0"15,0 0-15,0 0 16,-1 0 0,22 21-16,-21 0 0,0 0 15,21 0-15,0 1 0,0-1 16,0 0-16,-21-21 0,21 21 16,0 0-16</inkml:trace>
  <inkml:trace contextRef="#ctx0" brushRef="#br0" timeOffset="31267.88">8636 11155 0,'0'0'0,"21"0"0,-42 0 32,0 21-17,0-21-15,21 21 0,0 0 0,-22-21 16,22 22-16,-21-1 0,21 0 15,0 0-15,0 0 0,0 0 16,0 1 0,21-22-16</inkml:trace>
  <inkml:trace contextRef="#ctx0" brushRef="#br0" timeOffset="31523.37">9377 11218 0,'0'-21'31,"21"0"-31,0 21 16,0-21-16,0 21 0,22 0 0,-1 0 15,-21 0-15,22 0 0,-1 0 16,0 0-16,1-21 0,-1 21 15,0 0-15,-21 0 0,1 0 0,-1 0 16,-42 0 0,-1 0-1,1 0-15</inkml:trace>
  <inkml:trace contextRef="#ctx0" brushRef="#br0" timeOffset="31883.15">9652 11176 0,'0'0'0,"-64"64"31,43-43-31,21 0 0,-21 0 0,21 0 16,0 22-16,0-22 0,0 21 15,0 0-15,-21-20 0,21 20 0,0 0 16,0 1-16,-21-1 0,21 0 16,0-21-16,0 22 0,0-1 0,0 0 15,0 1-15,-21-1 0,-1 0 0,22 1 16,-21-22-16,0 21 0,0-21 15,0 1-15,21-1 0,-43 0 0,22 0 16,0-21-16,0 0 0,0 0 0,-22 0 16,1 0-16,21 0 0,-21-21 15,-1 0-15,22 0 0,-21-22 16,21 1-16,-22 21 0,22-22 0,0 1 0,0 0 16,0-1-16,-1 1 15,22 21-15,0-21 0,0 20 0,0 1 16,0-21-16,22 42 0,-1-21 0,0 0 15,21 21-15,-21 0 0,22 0 16,-1 0-16,0 0 0,1 0 0,-1 0 16,0 0-16</inkml:trace>
  <inkml:trace contextRef="#ctx0" brushRef="#br0" timeOffset="32371.84">10202 11811 0,'0'0'0,"0"-21"0,0 0 0,0 0 16,0-1-16,0 1 0,-21 0 15,0 0-15,0 0 0,0 21 16,-1-21-16,1 21 0,0 0 0,-21 0 16,21 0-16,-1 0 0,-20 0 15,21 0-15,0 21 0,-22 0 0,22 0 16,0 0-16,0 0 0,0 1 0,0 20 15,-1 0-15,1-21 0,21 22 16,0-1-16,0-21 0,0 22 16,0-22-16,0 0 0,0 0 0,21 0 15,1 0-15,-1-21 0,0 0 16,21 0-16,-21 0 0,1 0 0,20 0 16,-21-21-16,21 0 0,-20 0 0,20 0 15,-21 0-15,0-22 0,0 22 16,1 0-16,-22-21 0,21-22 15,-21 43-15,0 0 0,0 0 0,0-1 16,0 1 0,-21 21-16,21 21 15,-22-21-15,22 22 0,0-1 0,0 0 16,0 0-16,0 0 0,0 0 16,0 1-16,0-1 0,0 0 15,0 0-15,22 0 0,-1 0 0,-21 1 16,21-22-16,0 0 0,0 21 15,0-21-15,1 0 0,-1 0 0,0 0 16,0-21-16,0-1 0</inkml:trace>
  <inkml:trace contextRef="#ctx0" brushRef="#br0" timeOffset="32583.16">10456 11663 0,'0'-21'15,"0"42"16,0 0-31,0 0 16,0 0-16,0 1 0,21-22 16,-21 21-16,0 0 0,22 0 0,-22 0 15,0 0-15,0 1 16,0-1-16,0 0 16,21-21-16,0 0 15,-21-21-15,0 0 16</inkml:trace>
  <inkml:trace contextRef="#ctx0" brushRef="#br0" timeOffset="32779.58">10837 11578 0,'0'0'0,"-21"0"32,0 0-32,0 21 0,0 1 15,-1-22-15,1 21 0,0 0 0,0 0 16,0 0-16,0 0 0,-22 22 15,22-22-15,21 0 0,-21 0 16,0 22-16,21-22 0,0 0 0,0 0 16,21-21-1</inkml:trace>
  <inkml:trace contextRef="#ctx0" brushRef="#br0" timeOffset="33214.91">11197 11790 0,'0'0'0,"21"-42"16,-21 20-16,0 1 0,0 0 16,0 0-16,0 0 0,0 0 15,-21-1-15,21 1 0,-21 21 16,0 0-16,0 0 16,-1 0-16,22 21 0,-21 1 15,0-1-15,0 21 0,0-21 0,0 22 16,-22-22-16,22 21 0,0 0 15,21 1-15,-21-22 0,0 21 0,21 22 16,0-43-16,0 0 0,0 0 16,21-21-1,0 0-15,0 0 0,0 0 0,22 0 16,-22-21-16,0 21 0,0-21 0,21-21 16,-20 20-16,-1 1 0,0-21 15,0 21-15,0-22 0,0 22 0,1-21 16,-1 21-16,0 0 0,-21-1 0,0 1 15,21 21-15,-21 21 16,0 1 0,0-1-16,-21 0 15,21 0-15,0 0 0,0 0 0,0 1 16,0-1-16,0 0 0,0 0 16,0 0-16,0 0 0,21-21 15,0 0-15,0 0 0,1 0 0,-1 0 16,21 0-16</inkml:trace>
  <inkml:trace contextRef="#ctx0" brushRef="#br0" timeOffset="34147.4">12234 11726 0,'0'-21'16,"0"42"-16,0-63 0,0 21 0,0 0 15,-21 0-15,-21-1 0,21 1 16,-1 0-16,-20 0 0,21 21 0,-21-21 15,20 21-15,-20 0 0,21 0 0,-21 0 16,-1 0-16,22 0 0,-21 0 16,21 21-16,-22 0 0,22 21 0,0-20 15,0 20-15,-22 0 0,22-21 16,0 22-16,21-1 0,-21 43 16,21-43-16,0 22 0,0-22 15,0-21-15,42 21 16,-21-20-16,1-22 0,-1 0 15,21 0-15,-21 0 0,0 0 0,22 0 16,-22 0-16,0-22 0,21 1 0,-20 0 16,20-21-16,-21 21 0,21-43 15,1 22-15,-22-1 0,21-41 16,-21 41-16,1 22 0,-22-21 16,0 21-16,0 0 0,0-1 15,-22 22 1,22 22-16,-21-1 0,0 0 15,21 0-15,0 0 0,-21 0 16,21 1-16,0 20 0,0-21 16,0 0-16,0 22 0,0-22 0,0 0 15,0 21-15,21-21 0,-21 1 16,21-1-16,0-21 0,1 21 16,20-21-16,-21 0 0,21 0 0,1 0 15,-1 0-15,0 0 0,1 0 0,-1-21 16,-21 0-16,22-1 0,-22 1 0,21 0 15,-21 0-15,0-21 0,1 20 0,-22 1 16,21-21-16,-21 21 0,0 0 16,21-1-16,-21 1 0,0 0 0,0 42 47,-21 0-47,21 1 15,-21-1-15,21 0 0,-22 0 0,22 21 16,0-20-16,0-1 0,-21 0 15,21 0-15,-21 0 0,21 0 0,0 1 16,0-1-16,0 0 0,-21 0 16,21-42 15,0 0-31,0 0 0,0-1 16,0 1-16,0 0 0,0 0 15,0-21-15,21 20 0,0 1 0,0-21 16,1 21-16,-1 0 0,0-1 15,0 1-15,21 0 0,-20 0 0,-1 0 16,0 21-16,21 0 0,-21 0 0,1 0 16,20 0-16,-21 21 0,21 21 15,-20-21-15,-1 1 0,-21-1 16,0 0-16,0 0 0,0 0 0,0 0 16,0 22-16,0-22 0,0 0 15,-21 0-15,-1 0 0,1 1 0,0-22 16,0 21-16,0-21 0,0 0 0,-1 21 15,1-21-15,21-21 32,21 0-32,22-1 15,-22 1-15</inkml:trace>
  <inkml:trace contextRef="#ctx0" brushRef="#br0" timeOffset="34666.41">13737 11705 0,'0'0'16,"0"-21"-16,-21 21 0,0-21 0,0 0 15,-1 0-15,1-1 0,0 22 0,-21-21 16,21 21-16,-22 0 0,22 0 16,-21 0-16,-1 0 0,1 21 15,21 1-15,-21-1 0,-1 0 0,1 0 16,21 0-16,0 22 0,-1-22 0,1 21 15,21-21-15,0 0 0,0 22 16,0-22-16,0 0 0,21 0 0,1 0 16,-1 1-16,0-1 0,0-21 0,21 0 15,22 0-15,-43 0 16,21 0-16,-20 0 0,20-21 0,-21-1 16,21 1-16,-20 0 15,20 0-15,-21 0 0,21-22 0,-20 1 16,-1 0-16,0-1 0,0 1 0,0 0 15,0-22-15,-21 1 0,0-1 16,0 1-16,0-1 0,0 22 0,0-22 16,0 22-16,0 21 0,0 0 0,0 0 15,0-1-15,0 44 16,0 20-16,0 0 0,0 1 16,-21-1-16,21 21 0,0 1 0,0-1 15,0 1-15,0-22 0,0 22 16,0-22-16,0 0 0,0 1 0,0-1 15,21 0-15,-21 1 0,0-1 0,0-21 16,22 0-16,-1 22 0,0-22 16,0-21-16,0 21 0,0-21 0,1 0 15,-1 0-15,0 0 0,0-21 16,0 0-16</inkml:trace>
  <inkml:trace contextRef="#ctx0" brushRef="#br0" timeOffset="35323.83">14584 11642 0,'0'0'0,"42"0"16,-21 0-1,0-21-15,1-1 0,-1 1 0,0 0 16,0 0-16,0 0 15,0 0-15,1-22 0,-1 22 0,-21-21 16,0-1-16,0 1 0,0 21 16,0-21-16,0 20 0,-21 1 0,-1 0 15,-20 0-15,21 21 0,0 0 0,-22 0 16,1 0-16,0 21 0,21 0 16,-22 0-16,22 22 0,-21-22 0,21 42 15,21-20-15,0-1 16,0 0-16,21-20 0,0 20 15,0 0-15,21-21 0,-20 22 0,-1-22 16,21 21-16,-21-21 0,0 22 16,22-22-16,-43 21 0,21 1 15,-21-1-15,0-21 0,0 0 0,-21 0 16,0 1-16,-22-1 0,1-21 16,-22 21-16,22-21 0,-21 0 0,-1 0 15,1 0-15,-1 0 0,1-21 0,-1 21 16,22-21-16,-1-1 0,1-20 15,21 21-15,-21 0 0,42-22 0,0 22 16,0-21-16,0 21 0,0 0 16,0-22-16,0 22 0,21 0 0,0 0 15,0 21-15,0-21 0,22 21 0,-22 0 16,21 0-16,0 0 16,1 0-16,-1 0 0,-21 0 0,22 0 15,-1 21-15</inkml:trace>
  <inkml:trace contextRef="#ctx0" brushRef="#br0" timeOffset="35644.48">14668 11980 0,'0'0'0,"22"0"0,-1 0 0,0 0 16,0 0-16,0 0 0,0 0 16,1-21-16,-1 0 0,0 0 0,21 0 15,-21 0-15,1-1 0,-1-20 16,0 21-16,-21 0 0,21-22 15,-21 22-15,0 0 0,0-21 0,0 21 16,0-1-16,-21 22 16,0 0-16,0 0 0,-1 22 15,1-1-15,0 0 0,0 0 16,0 0-16,0 0 0,-1 1 0,1 20 16,21-21-16,-21 0 0,21 0 15,0 22-15,0-22 0,0 0 0,0 0 16,0 0-16,21 1 0,0-22 15,1 0-15,-1 0 0,0 0 0,0 0 16,0 0-16,22-22 0,-22 22 16,63-42-16,-62 0 15</inkml:trace>
  <inkml:trace contextRef="#ctx0" brushRef="#br0" timeOffset="35910.85">15621 10943 0,'0'0'0,"-106"-21"32,85 42-32,0 0 0,0 1 15,-1 20-15,1 0 0,21 22 16,-21-1-16,0 1 0,0-1 16,21 1-16,0-1 0,-21 1 0,-1-1 15,1-20-15,21 20 0,-21-21 16,0 1-16,21-22 0,0 21 0,0-21 15,-21 22-15,21-22 0,0 0 16,0 0-16,21-21 16,0-21-16,0 21 15,-21-21-15,21 0 0,1 0 16</inkml:trace>
  <inkml:trace contextRef="#ctx0" brushRef="#br0" timeOffset="36251.33">15452 11790 0,'21'0'31,"0"0"-31,0 0 0,0 0 16,0 0-16,1 0 0,-1 0 16,0-21-16,0 21 0,0-21 15,0-1-15,1 22 0,-22-21 0,21 21 16,-21-21-16,21 21 0,-42 0 31,0 0-31,-1 0 0,1 0 0,-21 0 16,21 21-16,-22-21 0,22 21 15,0 1-15,-21-22 0,21 21 16,-1 0-16,22 0 0,0 0 16,0 0-16,0 1 15,0-1-15,0 0 0,22-21 16,-1 0-16,0 0 0,0 0 0,21 0 15,-20 0-15,-1 0 0,21 0 16,-21 0-16,0-21 0,22 21 0</inkml:trace>
  <inkml:trace contextRef="#ctx0" brushRef="#br0" timeOffset="36711.07">16065 11642 0,'0'0'0,"22"-21"15,-44 21 1,1 0-1,0 0-15,0 21 0,0 0 16,0 0-16,21 0 16,-22 0-16,22 1 0,0-1 0,-21 0 15,0 0-15,21 0 16,0 0-16,0 1 0,0-1 16,0-42 30,0-1-46,0 1 0,0 0 16,0 0-16,21 0 0,0 0 16,1-1-16,-22-20 0,42 21 0,-21 0 15,0 0-15,0-1 0,1 1 0,-1 0 16,0 0-16,0 21 0,0 0 16,0 0-16,1 21 15,-22 0-15,21 0 16,-21 1-16,0-1 0,21 0 0,-21 0 15,0 0-15,0 0 0,0 1 0,0-1 16,0 0 0,0 0-16,-21-21 0,0 21 15,-1-21-15,22-21 32,22 0-17,-1 0-15,0 0 0,0-1 16,0 1-16</inkml:trace>
  <inkml:trace contextRef="#ctx0" brushRef="#br0" timeOffset="36891.58">16446 11578 0,'0'0'0,"0"-21"0,0 42 31,0 0-15,-21 1-16,21-1 16,-21 0-16,21 0 0,-21 0 15,21 0-15,0 1 0,0-1 16,-21-21-16,21 21 15,21-42 17</inkml:trace>
  <inkml:trace contextRef="#ctx0" brushRef="#br0" timeOffset="37063.87">16595 11388 0,'0'-21'0,"0"42"0,0-64 0,-22 22 15,1 21-15,0-21 0,0 21 16,0 0 0,0 0-16,21 21 31,0 0-31,21 1 16,0-1-16</inkml:trace>
  <inkml:trace contextRef="#ctx0" brushRef="#br0" timeOffset="37407.71">16722 11494 0,'0'0'0,"-22"21"0,22 0 16,-21 0-16,0 0 0,0 0 16,21 1-16,0-1 0,-21 0 15,21 0-15,-21 0 0,21 0 0,0 1 16,0-1-16,0 0 0,0 0 0,0 0 15,21 0-15,0-21 16,0 0-16,0 0 0,0 0 0,1 0 16,-1 0-16,0 0 0,21 0 0,-21 0 15,1 0-15,-1-21 0,0 0 16,0 0-16,0 0 0,0 0 16,-21-1-16,0-20 0,0 21 0,0 0 15,0 0-15,0-22 0,0 22 16,0 0-16,0 0 0,0 42 47,0 0-47,0 0 0,0 0 15,0 1-15</inkml:trace>
  <inkml:trace contextRef="#ctx0" brushRef="#br0" timeOffset="38075.37">17272 11642 0,'-21'-21'0,"42"42"0,-42-64 16,0 22-16,-1 21 15,1 0 1,21 21 0,0 1-16,0-1 0,0 0 15,0 0-15,0 0 0,0 0 16,0 1-16,0-1 0,0 0 0,0 0 15,0 0-15,0 0 0,-21-21 16,21 22 0,-21-22-1,0-22 1,21 1-16,-21 21 0,21-21 16,0 0-16,0 0 0,0 0 0,0-1 15,0-20-15,0 21 0,0-21 16,21-1-16,0 22 0,0 0 15,0 0-15,0 21 0,22-21 0,-22 21 16,21 0-16,1 0 0,-22 0 16,21 0-16,-21 21 0,0 0 0,22 21 15,-22-21-15,0 1 0,-21-1 16,0 0-16,0 0 16,0 21-16,0-20 0,0-1 15,0 0-15,-21-21 16,21 21-16,-21-21 15,0 0 1,21-21-16,0 0 16,0 0-16,0-1 15,0 1-15,63-21 0,-42 21 16,0-22-16,22 22 0,-22 0 16,21-21-16,1 42 0,-22-21 15,21-1-15,-21 22 0,22 0 0,-22 0 16,0 22-16,-21-1 0,0 0 15,21 0-15,-21 0 0,0 0 0,0 22 16,0-22-16,0 0 0,0 0 16,-21 0-16,0 1 0,21-1 0,-21-21 15,-1 21-15,1 0 0,0-21 16,0 0-16,21-21 31,0 0-31</inkml:trace>
  <inkml:trace contextRef="#ctx0" brushRef="#br0" timeOffset="38311.87">18309 11070 0,'-21'0'0,"42"0"0,-63 0 16,21 0-1,21 21-15,-22-21 0,22 22 0,0-1 16,0 0-16,-21 0 16,21 0-16,0 0 15,-21 1-15,21-1 0</inkml:trace>
  <inkml:trace contextRef="#ctx0" brushRef="#br0" timeOffset="38507.87">18521 11028 0,'0'0'0,"-21"0"31,-1 0-31,1 21 16,21 0-16,-21-21 0,21 21 15,-21 1-15,0-1 0,21 0 16,0 0-16,0 0 0,0 0 0,0 1 15,0-1-15,0 0 16,0 0-16,0 0 0,0 0 16</inkml:trace>
  <inkml:trace contextRef="#ctx0" brushRef="#br0" timeOffset="41214.87">2752 7811 0,'21'0'0,"0"0"15,0 0-15,0 0 16,-21-22-16,21 22 0,-21-21 0,22 0 16,-22 0-16,0 0 15,0 0-15,0-22 0,-22 22 16,-41-21 0,42 21-16,0 21 0,-22-22 0,1 22 15,0 0-15,-1 0 0,22 0 16,-21 22-16,-1-1 0,1 0 0,21 0 15,-21 21-15,20 1 0,22-1 16,0 0-16,-21 1 0,21 20 0,0 22 16,0-22-16,21-20 0,-21-22 15,22 21-15,-1 1 0,21-22 16,-21 0-16,0-21 0,22 0 0,-22 0 16,0 0-16,21 0 0,-20 0 15,20-21-15,-21 0 0,21-1 0,-20 1 16,20-21-16,-21 21 0,0-22 15,22 1-15,-22 0 0,0-1 16,0 1-16,-21 0 0,0 21 0,21-22 16,-21 1-16,0 21 0,0-22 15,0 22-15,0 42 32,0 1-32,-21-1 0,21 0 15,-21 21-15,21-21 0,-21 22 16,21-1-16,0-21 0,0 22 0,0-1 15,0-21-15,0 21 0,0-20 16,0-1-16,21 0 0,0-21 0,0 21 16,0-21-16,1 0 0,-1 0 0,0 0 15,0-21-15,0 0 0,0 0 16,22-1-16,-22 1 0,0 0 16,0-21-16,0 21 0,1-22 15,-22 22-15,0-21 0,21 21 0,-21-22 16,21-20-16,-21 42 0,0-1 15,0 1-15,0 42 32,0 1-32,0-1 0,-21 0 15,21 0-15,-21 21 0,21-20 0,0 20 16,0-21-16,0 21 0,0 1 16,0-22-16,0 0 0,0 21 15,0-20-15,0-1 0,21-21 16,0 0-1,0 0-15,0 0 0,22 0 0,-22-21 16,0-1-16,21 1 0,-21 0 16,1-21-16,20 21 0,-21-1 0,0-20 15,0 21-15,1-21 0,-22 20 0,0 1 16,21-21-16,-21 21 0,0 0 16,0-1-16,0 44 31,-21-1-31,21 21 15,0-21-15,0 0 0,-22 22 16,22-22-16,-21 21 0,21-21 16,-21 22-16,21-22 0,0 21 0,0-21 15,0 1-15,0-1 0,0 0 16,21-21-16,0 0 16,1 0-16,-1 0 0,21-21 15,-21 21-15,22-21 0,-1-22 0,0 22 16,1 0-16</inkml:trace>
  <inkml:trace contextRef="#ctx0" brushRef="#br0" timeOffset="41447.83">4212 7451 0,'0'0'0,"0"-21"0,0-1 16,-21 22 0,0 22-16,21-1 15,-21 0-15,-1 21 0,22-21 0,-21 22 16,0 41-16,21-41 0,0-1 15,-21 0-15,0 1 0,21-1 16,-21 0-16,21 1 0,0-1 0,-22-21 16,22 22-16,-21-22 0,21 0 15,0 0-15,0 0 0,21-21 16,1 0-16,-1-21 0,0 0 16,0 0-16,21 0 0,-20-22 15,-1 22-15</inkml:trace>
  <inkml:trace contextRef="#ctx0" brushRef="#br0" timeOffset="41863.01">4466 7366 0,'0'0'0,"0"21"31,0 0-31,0 22 0,-21-22 16,21 21-16,-21 1 0,21-1 0,0 0 15,0 1-15,-21-1 0,-1 0 16,22 1-16,-21-1 0,21 0 0,0 1 15,0-22-15,-21 21 0,21-21 16,0 22-16,0-22 0,0 0 16,0-42 15,0 0-31,0-1 0,0 1 0,0 0 16,21 0-16,-21-21 0,21 20 15,1-20-15,-1 21 0,0-21 0,0 20 16,21 1-16,-20 0 0,20 0 0,-21 21 15,21 0-15,-20 0 0,-1 0 16,21 0-16,-21 0 0,0 0 0,1 21 16,-1 0-16,0 0 0,-21 22 15,0-22-15,0 0 0,0 0 16,0 22-16,0-22 0,-21 0 0,0 0 16,-1 0-16,1-21 0,0 21 15,0 1-15,0-1 0,0-21 16,-1 0-16,1 0 0,0 0 15,21-21-15,-21 21 0,21-22 16</inkml:trace>
  <inkml:trace contextRef="#ctx0" brushRef="#br0" timeOffset="42043.54">3979 7705 0,'-21'0'15,"42"0"-15,-63 0 0,21 0 16,0 0-16,42 0 31,21 0-31,-21 0 0,22 0 16,-1 0-16,0 0 0,1 0 0,62 0 15,-41 0-15,-1 0 16,-20 0-16,20 0 0</inkml:trace>
  <inkml:trace contextRef="#ctx0" brushRef="#br0" timeOffset="42447.93">5313 7705 0,'-64'0'31,"43"21"-31,0-21 0,0 21 0,-22-21 16,22 21-16,-21 0 0,21 1 15,-22-1-15,22 0 0,-21 21 0,21-21 16,0 1-16,-1 20 0,1-21 15,21 21-15,0-20 0,0-1 0,0 21 16,0-21-16,21-21 0,1 21 0,-1-21 16,21 0-16,0 0 0,-20 0 15,20 0-15,0 0 0,-21 0 16,22-21-16,-1 0 0,-21 0 0,0 0 16,22 0-16,-22-1 0,-21-20 15,0 21-15,0-21 0,0 20 0,0-20 16,0 21-16,-21 0 0,0-22 0,-1 22 15,-20 0-15,0 0 0,21 21 16,-22 0-16,1 0 0,21 0 0,-22 0 16,22 0-16,0 0 0,0 21 0,0 0 15,21 0-15,0 1 16,0-1-16,21 0 0,0-21 0,21 21 16,-20-21-16,20 0 0,0 0 15,1 0-15</inkml:trace>
  <inkml:trace contextRef="#ctx0" brushRef="#br0" timeOffset="42799.71">5630 7789 0,'0'0'15,"0"-21"-15,0 0 0,0 0 16,-21 21-16,21-21 0,0 0 0,0-1 16,0 1-16,21 21 31,0 0-31,-21 21 0,22-21 15,-1 22-15,0 20 0,-21-21 16,21 0-16,0 0 0,-21 1 16,0-1-16,0 21 0,21-21 15,-21 0-15,0 1 0,22-1 16,-22 0-16,21-21 16,-21-21-1,21 0-15,0-1 16,-21 1-16,0 0 0,21 0 0,0-21 15,-21 20-15,22 1 0,-1 0 0,-21 0 16,21 0-16,0 0 0,0-1 16,0 1-16,1 0 0,-1 21 0,0-21 15,0 21-15,0-21 0,0 21 16,1 0-16,-1 0 0,0 0 0</inkml:trace>
  <inkml:trace contextRef="#ctx0" brushRef="#br0" timeOffset="43007.99">6921 7641 0,'-21'0'16,"0"0"0,21 21-1,0 1 16,0-1-31,0 0 16,0 0-16,-21-21 16,0 21-16</inkml:trace>
  <inkml:trace contextRef="#ctx0" brushRef="#br0" timeOffset="43175.2">6794 8022 0,'0'0'0,"0"21"31,22-21 16,-1-21-31,0 21-16,-21-21 0,21 0 16</inkml:trace>
  <inkml:trace contextRef="#ctx0" brushRef="#br0" timeOffset="43599.4">8318 7091 0,'0'-21'0,"-21"21"32,21 21-32,0 0 15,-21 0-15,0 0 0,21 1 16,0-1-16,0 0 0,0 0 0,0 0 16,0 0-16,0 1 15,21-22 1,0 0-16,0-22 15</inkml:trace>
  <inkml:trace contextRef="#ctx0" brushRef="#br0" timeOffset="43743.34">8509 7112 0,'0'-21'32,"0"42"-32,-21 0 0,21 0 15,0 1-15,-21-1 0,-1 0 0,22 0 16,-21 0-16,21 0 0,0 22 15,0-22-15,0 0 0,0 0 0</inkml:trace>
  <inkml:trace contextRef="#ctx0" brushRef="#br0" timeOffset="43987.88">9271 7176 0,'0'-22'32,"21"22"-17,0 0-15,22 0 16,-22 0-16,21 0 0,0 0 16,1 0-16,20 0 0,-20 0 0,20 0 15,-21 0-15,1 0 0,-1 0 16,0 0-16,1 0 0,-22 22 15</inkml:trace>
  <inkml:trace contextRef="#ctx0" brushRef="#br0" timeOffset="44327.4">9694 7176 0,'0'0'0,"-21"0"0,0 0 16,0 0-16,0 0 0,-1 0 0,1 0 15,0 0 1,21 21-16,-21 21 0,21-21 15,0 0-15,-21 22 0,21-1 0,0 0 16,0 1-16,0-1 0,0 0 16,0 1-16,0-1 0,0 0 15,0 1-15,0 41 0,-21-41 16,21-1-16,-22-21 0,1 22 16,0-1-16,0-21 0,0 0 15,0 22-15,-1-43 0,-20 21 0,-21 0 16,41-21-16,-20 0 0,21 0 15,-21-21-15,20 0 0,1-1 0,-21 1 16,21-21-16,0 21 0,21-64 16,-22 43-16,22 21 0,0-22 15,0 22-15,0-21 0,0 21 0,22-1 16,-1 1-16,0 0 0,0 0 0,21 0 16,-20 21-16,20-21 15,-21 21-15,21 0 0,1 0 0</inkml:trace>
  <inkml:trace contextRef="#ctx0" brushRef="#br0" timeOffset="44799.43">10181 7747 0,'42'-63'15,"-42"41"-15,0 1 16,0 0-16,0 0 0,0 0 15,-21 0-15,0-1 0,0 1 16,0 0-16,0 0 0,-1 21 0,-41 0 16,21 21-16,-1 0 0,-20 22 15,20-1-15,-20 21 16,42-41-16,0 20 0,-1 0 16,1-21-16,21 22 0,0-22 0,0 0 15,0 0-15,0 0 0,21 1 16,22-1-16,-22-21 0,0 0 0,0 0 15,22 0-15,-1 0 0,-21 0 0,21-21 16,-20 21-16,20-22 0,-21 1 16,21 0-16,-20 0 0,-1 0 15,0 0-15,-21-1 0,0-20 0,0 21 16,0 0-16,0 0 0,0-1 16,0 1-16,0 0 0,0 42 31,0 0-31,-21 1 0,21-1 15,0 0-15,0 0 0,0 0 0,0 0 16,0 1-16,0-1 0,0 0 16,21 0-16,-21 0 0,21-21 15,0 0-15,0 0 0,1 0 0,-1 0 16,0 0-16,0 0 0,0-21 0</inkml:trace>
  <inkml:trace contextRef="#ctx0" brushRef="#br0" timeOffset="45007.86">10477 7620 0,'0'0'0,"0"-42"0,0 21 16,0-1-16,0 1 0,0 0 0,0 0 16,0 42-1,0 0-15,0 0 16,0 1-16,0-1 0,0 0 0,0 21 16,0-21-16,0 1 0,0 20 15,0-21-15,0 21 16,0-20-16,0-1 0,0 0 0,0 0 15,22-21 1,-1-21 0</inkml:trace>
  <inkml:trace contextRef="#ctx0" brushRef="#br0" timeOffset="45213.53">10837 7578 0,'0'0'15,"21"-21"-15,-21-1 0,0 1 0,0 0 16,-21 42-1,0 0 1,-21-21-16,21 22 0,-1-1 0,1 0 16,0 0-16,0 0 0,0 22 15,0-22-15,-1 0 0,1 0 16,0 0-16,21 0 0,-21 1 0,21-1 16,0 0-16,21-21 15,0 0-15,0 0 0,22 0 16,-22 0-16</inkml:trace>
  <inkml:trace contextRef="#ctx0" brushRef="#br0" timeOffset="45595.87">11261 7684 0,'0'0'0,"21"-43"0,21-63 32,-63 85-32,0 21 0,0 0 15,-1 0-15,1 0 0,-21 21 0,21-21 16,-22 22-16,22-1 0,0 21 0,-21-21 15,21 0-15,-1 1 0,-20 20 16,21-21-16,21 0 0,-21 0 0,21 1 16,0-1-16,0 0 0,0 0 0,0 0 15,21-21-15,0 0 16,0 0-16,0 0 0,1 0 16,20-21-16,-21 21 0,0-21 15,22 0-15,-22 0 0,0-1 0,0 1 16,21-21-16,-20 21 0,-1 0 15,0-22-15,0 22 0,-21 0 0,0 42 32,0 0-32,0 0 15,-21 1-15,21-1 0,-21 0 0,21 21 16,0-21-16,0 1 0,0-1 0,0 0 16,0 0-16,0 0 15,21-21-15,0 0 0,0 0 16,0 0-16,1-21 0,-1 0 0</inkml:trace>
  <inkml:trace contextRef="#ctx0" brushRef="#br0" timeOffset="46346.83">11917 7662 0,'0'0'0,"21"0"0,0 0 16,0 0-16,0-21 16,1 21-16,-1-21 0,0 21 15,-21-21-15,42-21 16,-42 20-16,0 1 0,0 0 15,0 0-15,0 0 0,0 0 16,0-1-16,0 1 0,-21 21 0,0 0 16,0 0-16,0 0 0,-22 21 15,22 1-15,-21-1 0,21 0 0,-1 21 16,-20-21-16,21 22 0,0-1 0,21 22 16,-21-43-16,21 21 15,0-21-15,0 0 0,0 1 0,0-1 16,21 0-16,-21 0 0,21-21 0,0 0 15,0 0-15,0 0 16,1 0-16,20 0 0,-21 0 0,0-21 16,0 0-16,22 0 0,-22 21 15,21-43-15,1 1 0,-22 0 16,0 20-16,0-20 0,0 0 16,-21 21-16,0-1 0,21-20 15,-21 21-15,0 42 16,-21 0-1,0 0-15,21 1 0,0 41 16,-21-42-16,21 22 0,0-22 16,0 0-16,0 21 0,0-21 0,0 1 15,21-1-15,0-21 0,0 0 16,22 0-16,-22 0 16,21 0-16,-21 0 0,22 0 0,-1 0 15,-21 0-15,22-21 0,-22-1 0,21 1 16,-21 0-16,0 0 0,1 0 15</inkml:trace>
  <inkml:trace contextRef="#ctx0" brushRef="#br0" timeOffset="46732.31">12679 7599 0,'21'-21'16,"-21"0"-16,-21 105 0,21-126 0,21-22 0,-21 43 0,0 0 16,0 42 15,0 0-31,0 1 0,0-1 0,-21 0 16,21 0-16,-21 21 0,21-20 15,0-1-15,0 0 0,-22 0 0,22 0 16,-21 0-16,21 1 15,0-44 32,0 1-47,21 0 0,-21 0 16,22 0-16,-1 0 0,0-1 0,21-62 16,1 63-16,-22-22 0,21 22 15,0 0-15,1 0 0,-1 0 16,0 21-16,1 0 0,-1 0 0,-21 0 15,22 21-15,-22 0 0,0 0 16,0 0-16,-21 0 0,0 1 16,0 20-16,0-21 0,0 0 0,0 22 15,-21-22-15,0 0 0,0 0 16,-22 0-16,22-21 0,0 21 0,21 1 16,-21-22-16,0 21 0,42-21 31,0 0-31,0-21 0,0 21 15,22-22-15</inkml:trace>
  <inkml:trace contextRef="#ctx0" brushRef="#br0" timeOffset="47213.62">13779 7641 0,'0'0'0,"0"-21"0,0-21 31,0 21-31,-21-1 0,21 1 0,-21 21 15,0-21-15,0 21 0,0 0 0,-1 0 16,-20 0-16,21 0 0,0 21 16,0 0-16,-1 1 0,1-1 0,0 0 15,0 0-15,0 0 0,0 22 16,-1-22-16,22 0 0,0 0 0,0 0 16,0 0-16,22 1 0,-1-22 15,0 0-15,0 0 0,0 0 16,0 0-16,22 0 0,-22-22 15,21 1-15,-21 0 0,43-21 16,-22-1-16,-21 22 0,22-21 16,-22-22-16,0 1 0,21-1 0,-20 1 15,-1-1-15,0-20 0,0 20 0,0 1 16,-21-1-16,0 22 0,21 0 16,-21-1-16,0 22 0,0 0 0,0 42 15,0 0 1,0 0-16,-21 22 0,0 20 0,0 1 15,0-1-15,21 22 0,-21-22 0,-1 1 16,1 21-16,21-22 0,0 1 16,0-22-16,-21 21 0,21-20 15,0-1-15,0-21 0,0 22 0,0-22 16,0 0-16,21 0 0,-21 0 16,21 0-16,1-21 0,-1 0 15,0 0-15,0 0 0,21-21 0,1 0 16,-1 0-16,0 0 0</inkml:trace>
  <inkml:trace contextRef="#ctx0" brushRef="#br0" timeOffset="47596.59">14922 7303 0,'0'0'16,"0"-22"-16,0 1 0,0 0 0,0 0 16,0 0-16,-21 21 15,0 0-15,-21-21 0,21 21 16,-22 0-16,1 0 0,0 0 0,-22 0 15,22 21-15,-1 0 0,1 0 0,0 0 16,21 0-16,-1 1 0,22-1 16,0 21-16,0-21 0,22 0 0,-1 22 15,21-22-15,0 0 0,1 0 16,-1 22-16,-21-22 0,22 0 0,-1 0 16,0 0-16,-21 0 0,1 1 15,-1-1-15,0 0 0,-21 0 16,0 0-16,0 0 0,0 1 15,-21-1-15,0-21 0,-1 0 0,-20 21 16,0-21-16,-1 0 0,-20 0 16,21 0-16,-22 0 0,22-21 0,-43 0 15,43-1-15,-1 22 0,22-21 16,0 0-16,21 0 0,0 0 16,0 0-16,21-1 0,22 1 15,-1 0-15,-21 0 0,21 0 0,22 21 16,-22-21-16,1 21 0</inkml:trace>
  <inkml:trace contextRef="#ctx0" brushRef="#br0" timeOffset="47907.31">15092 7726 0,'0'0'0,"0"21"16,42-21-1,-21 0-15,0-21 16,-21 0-16,22 0 0,-1 21 15,0-22-15,0 1 0,21-42 16,-20 20-16,-1 22 0,-21-21 16,0 21-16,0 0 0,0-22 15,-21 43 1,-1 21-16,1-21 0,-21 43 0,21-22 16,0 21-16,-1-21 0,-20 22 15,21-1-15,0 0 0,0-20 0,21 20 16,0-21-16,0 0 0,0 22 15,0-22-15,0 0 0,0 0 16,21 0-16,0-21 0,21 0 0,-21 0 16,22 0-16,-1 0 0,0 0 15,1-21-15,-1 21 0,22-21 0</inkml:trace>
  <inkml:trace contextRef="#ctx0" brushRef="#br0" timeOffset="48171.5">15960 7027 0,'0'0'0,"0"-42"0,-22-64 32,1 106-32,0 0 0,0 0 0,0 21 15,-22 1-15,22 20 0,0 0 16,0 1-16,0 20 0,0 1 16,-1 20-16,1-20 0,21-1 0,-21 64 15,21-63-15,-21-1 16,21-20-16,-21-1 0,21 0 0,0 1 15,0-22-15,0 21 0,0-21 0,0 0 16,0 1-16,0-1 16,21-21-1,-21-21-15,21-1 16,0 1-16,0 0 0</inkml:trace>
  <inkml:trace contextRef="#ctx0" brushRef="#br0" timeOffset="48507.87">15875 7705 0,'0'0'0,"0"21"32,21-21-1,0 0-15,0 0-16,1 0 0,-1-21 15,0 21-15,0-21 0,-21-1 16,21 1-16,0 0 15,-21 0-15,0 0 0,0 0 0,0-1 16,-21 22-16,0 0 16,0 0-16,0 22 0,0-1 15,-1 0-15,1 0 0,0 0 0,0 0 16,21 1-16,-21 20 0,0-21 16,21 0-16,-22 0 0,22 1 15,0-1-15,0 0 0,22 0 16,-1-21-1,0 0-15,0 0 0,0 0 0,22 0 16,-22 0-16,0-21 0,21 21 0,1-21 16,-22 0-16</inkml:trace>
  <inkml:trace contextRef="#ctx0" brushRef="#br0" timeOffset="48935.87">16362 7578 0,'0'0'16,"0"-21"-16,0-1 0,0 1 0,0 0 15,-21 21 1,-1 21-16,22 0 15,-21 1-15,0-1 0,0 21 0,21-21 16,-21 0-16,0 1 0,21-1 0,0 0 16,-22 0-16,1 0 15,21 0-15,0 22 0,-21-22 16,21-42 31,0 0-47,21-1 0,-21 1 15,21 0-15,1 0 0,-1-21 16,0 20-16,0-20 0,0 21 0,0-21 16,1 20-16,20-20 0,-21 21 15,21 0-15,-20 21 0,20 0 16,-21 0-16,0 21 16,-21 21-16,0-21 15,0 1-15,0 20 0,0-21 0,0 0 16,0 22-16,-21-22 0,0 0 15,21 0-15,-21 0 0,21 0 0,-21-21 16,-1 22-16,1-22 16,42-22 15,1 22-15,-1-21-16,0 0 0</inkml:trace>
  <inkml:trace contextRef="#ctx0" brushRef="#br0" timeOffset="49148.87">16870 7578 0,'0'0'0,"0"-21"31,0 42-31,0 0 16,0 0-16,0 0 0,0 0 16,-21 1-16,21-1 0,-22 0 15,22 0-15,0 0 0,0 0 0,0 1 16,0-1-1,0-42 17,0-1-32,0 1 15,0 0-15</inkml:trace>
  <inkml:trace contextRef="#ctx0" brushRef="#br0" timeOffset="49306.85">16933 7345 0,'0'-21'0,"0"42"0,0-63 0,-21 42 15,21-22-15,-21 1 16,0 21 0,21 21-16,0 1 15,0-1-15,0 0 16,21 0-16,0-21 16,0 21-16,0 0 0</inkml:trace>
  <inkml:trace contextRef="#ctx0" brushRef="#br0" timeOffset="49708.6">17251 7493 0,'0'0'0,"-21"0"31,-1 0-31,1 0 16,21 21-16,0 0 0,0 1 15,-21-1-15,21 0 0,-21 0 16,21 0-16,0 22 0,0-22 0,0 0 16,0 0-16,0 0 0,0 0 15,0 1-15,0-1 0,21 0 16,0-21-16,0 0 0,1 0 16,-1 0-16,0 0 15,0 0-15,0 0 0,0-21 0,1 0 16,-22-1-16,21 1 0,0 0 15,-21 0-15,0-21 0,21 20 16,-21 1-16,21-21 0,-21 21 0,0 0 0,0-1 16,0 44 31,0-1-32,21-21-15,1 0 0,-1 0 16</inkml:trace>
  <inkml:trace contextRef="#ctx0" brushRef="#br0" timeOffset="50367.42">17843 7578 0,'0'0'0,"0"21"32,0 0-32,-21 0 15,0-21-15,0 21 0,0 1 16,0-1-16,-1-21 0,1 21 15,21 0-15,-21 0 0,0-21 0,21 21 16,0 1-16,0-1 16,0 0-1,0-42 17,0 0-32,0-1 0,0 1 15,21 0-15,0 0 16,0 0-16,-21-22 0,43 22 0,-22-21 15,0 21-15,0 0 0,0-1 0,22 1 16,-22 0-16,21 0 0,-21 21 16,1 0-16,-1 0 0,0 0 0,0 0 15,0 21-15,-21 0 0,0 0 16,21 1-16,-21-1 0,0 21 0,22-21 16,-22 0-16,0 1 0,0-1 0,0 0 15,0 0-15,0 0 0,0 0 16,-22 1-16,1-22 15,0 0-15,0 0 32,21-22-32,0 1 15,0 0-15,0 0 16,0 0-16,0 0 0,21-1 0,0 1 16,0-21-16,22 21 0,-22 0 0,21-22 15,1 22-15,-1 0 0,0 0 16,1 21-16,-1 0 0,-21 0 0,21 0 15,-20 0-15,-1 0 0,0 21 16,-21 0-16,0 0 0,0 22 0,0-22 16,0 21-16,0-21 0,0 0 15,-21 22-15,0-22 0,-1 0 16,1 0-16,21 0 0,-21-21 0,-21 43 16,21-43-16,-1 0 15,1 0 1,21-21-16,-21-1 15,21 1-15,0-21 16,0 21-16</inkml:trace>
  <inkml:trace contextRef="#ctx0" brushRef="#br0" timeOffset="50623.45">18923 6985 0,'0'0'0,"0"21"47,0 0-31,-21-21-16,0 22 16,-1-22-16,22 21 0,0 0 15,-21-21-15,0 21 16,42-21 15,0 0-31,1-21 0</inkml:trace>
  <inkml:trace contextRef="#ctx0" brushRef="#br0" timeOffset="50788.86">19029 7006 0,'0'0'0,"0"-21"31,0 42 0,0 0-31,-21-21 0,21 22 16,-22-1-16,1 0 16,21 0-16,0 0 15,-21-21-15</inkml:trace>
  <inkml:trace contextRef="#ctx0" brushRef="#br1" timeOffset="67128.13">1545 3027 0,'0'0'0,"-21"0"47,0 0-32,0 0 1,-1 21-16,1-21 0,0 0 16,0 0-16,0 0 0,-22 0 15,1 0-15,0 0 0,21 21 16,-22-21-16,1 0 0,0 0 0,20 0 16,1 0-16,-21 21 0,21-21 15,0 0-15,-1 0 0,1 0 0,0 0 16,0 0-1,0 0-15,0 0 16,42 0 78,0 0-79,0 0-15,0 0 0,22 0 16,-22 0-16,0 0 0,21 0 16,22 0-16,-22 0 0,22 0 0,-1 0 15,1 0-15,20 0 0,-20 0 16,-1 0-16,1 0 0,-1 0 16,1 22-16,-1-22 0,1 0 0,-22 0 15,22 0-15,-22 0 16,21 0-16,-20 0 0,20 0 0,-20 0 15,-1 0-15,0 0 0,-21 0 16,22 0-16,-22 0 0,0 0 0,0 0 16,0 0-1,-21-22 63,-21 22-62,0-21-16</inkml:trace>
  <inkml:trace contextRef="#ctx0" brushRef="#br1" timeOffset="68109.7">1990 2794 0,'0'0'0,"0"-21"0,-22 21 16,1 0-1,21 21 17,0 0-17,0 0-15,0 1 16,21-1-16,1 0 16,-1 0-16,0-21 0,0 21 15,21-21-15,-20 21 16,20-21-16,-21 22 0,21-22 0,1 21 15,-22-21-15,21 0 0,-21 21 16,22-21-16,-22 0 0,0 0 0,0 0 16,0 21-16,1-21 0,-1 0 15,0 0-15,-21 21 47,-21 0-31,-22 1-1,22-22-15,0 21 0,-21-21 16,21 21-16,-1 0 0,-20 0 16,0 0-16,21 1 0,-22 20 15,1-21-15,21 0 0,-22 0 16,22 22-16,-21-22 0,21 0 0,0 0 16,-1 0-16,1 1 0,0-1 15,0-21-15,0 21 0,21 0 16,-21-21-1,-1 0 1,44-21 47,-1 0-63,21 0 0,-21-1 0,0 1 15,22 0-15,-22 0 16,21 0-16,1 0 0,-22-1 0,21 1 15,-21 0-15,22 21 0,-1-21 16,-21 0-16,0 0 0,0-1 0,1 22 16,-1-21-16,0 21 0,-21-21 15,21 21 1,-42 0 171</inkml:trace>
  <inkml:trace contextRef="#ctx0" brushRef="#br1" timeOffset="70800.86">9525 3683 0,'-21'0'0,"21"21"0,-21-21 15,-1 0-15,1 0 0,-21 0 16,21 0 0,0 0-16,-1 0 0,1 0 15,0 0-15,0 0 16,42 21 31,0-21-47,0 0 15,1 0-15,-1 0 0,21 0 16,-21 0-16,0 0 0,1 22 0,20-22 16,0 0-16,1 0 0,-1 0 0,0 0 15,22 0-15,-1 0 16,22 0-16,-22 0 0,22 0 0,84 0 16,-105 0-16,21 0 15,20 0-15,-20 0 0,0 0 0,21 0 16,-1 0-16,1 0 0,0 0 15,-21 0-15,21 0 0,-1 0 0,-20 0 16,0 0-16,21 0 0,-22 0 0,22 0 16,-21 0-16,21 21 0,-1-21 15,1 0-15,0 0 0,0 0 0,0 21 16,21-21-16,0 21 0,0-21 16,0 0-16,21 21 0,-21-21 0,0 21 15,0-21-15,0 0 0,-21 22 16,21-22-16,0 0 0,-21 21 15,21-21-15,-22 21 0,86-21 16,-85 0-16,-22 0 0,22 0 16,0 0-16,0 0 0,106 0 15,-107 0-15,-20 0 0,21 0 16,-21 0-16,-1 0 0,1 0 0,0 0 16,-1 0-16,-20 0 0,20 0 15,-20 0-15,21 0 0,-22 0 0,64 0 16,-63 0-16,-1 0 0,1 0 15,-1 0-15,1 0 16,-22 0-16,0 0 0,22 0 0,-22 0 0,-21 0 16,22 0-16,-1 0 15,-21 0-15,0 0 0,22 0 0,-22 0 16,0 0-16,0 0 0,0 0 0,0 0 16,1 0-1,-1 0-15,-42 0 78,-1 0-78,1 0 16,0-21-16,0 0 16</inkml:trace>
  <inkml:trace contextRef="#ctx0" brushRef="#br1" timeOffset="71620.64">18796 2858 0,'0'-22'15,"0"1"1,21 0-16,-21 0 31,0 42 16,0 0-47,0 0 0,0 22 16,0-22-16,0 0 0,0 0 15,0 0-15,0 22 0,0-22 16,0 0-16,0 0 0,0 22 0,0-22 15,0 0-15,0 0 0,0 0 16,0 0-16,0 1 0,0-1 16,21-21-1,0 0-15,1 0 16,-1-21-16,21-1 0,-21 1 16,22 0-16,-1 0 0,0-21 0,22 20 15,-1-20-15,22 0 0,0 21 16,84-43-16,-84 43 15,-1 0-15,-20 0 0,-1-1 16,1 22-16,-22-21 0,0 21 0,1 0 16,-22-21-16,0 21 0,21 0 15,-42-21 1,22 21-16,-44 0 62,1 0-62,0 0 0,-21 0 0,21 0 16,-22-21-16</inkml:trace>
  <inkml:trace contextRef="#ctx0" brushRef="#br1" timeOffset="72355.59">18627 2709 0,'0'0'0,"21"0"0,-21 22 63,21-1-63,-21 0 15,0 0-15,21 0 16,-21 0-16,0 1 15,0-1-15,0 21 0,0-21 16,0 0-16,0 1 0,0-1 16,0 21-16,0-21 0,0 0 0,0 1 15,0 20-15,0-21 0,0 0 16,0 0-16,0 1 0,0-1 0,0 0 16,0 0-16,0 0 15,0 0-15,21-21 31,0 0-31,1 0 0,-1 0 0,21 0 16,-21-21-16,22 0 0,20 0 16,-21-21-16,22 20 0,21-20 15,-1 21-15,22-21 0,-21-1 0,21 22 16,-22-21-16,22 21 0,-42-1 16,-1 1-16,1 0 0,-1 0 0,-21 0 15,-20 21-15,20-21 0,-21 21 16,0 0-16,-21-22 0,21 22 15,1 0-15,-44 0 110,1 0-95,0 0-15</inkml:trace>
  <inkml:trace contextRef="#ctx0" brushRef="#br1" timeOffset="75391.23">18732 2688 0,'0'0'0,"-21"0"0,0 0 0,0 0 15,0 0-15,42 0 63,0 0-48,0 0 1,-21 21 125,0 1-141,0-1 15,0 0-15,0 0 16,-21 0-16,21 0 0,0 1 15,0-1-15,0 21 0,-21-21 16,21 0-16,0 1 0,0 20 0,0-21 16,0 0-16,0 0 0,0 1 15,0-1-15,-21 0 0,21 0 16,-21 0-16,21 0 0,0 1 0,-22-22 16,22 21-16,0-42 46,0-1-46,0 1 0,0-21 16,0 21-16,0 0 0,0-1 16,22-20-16,-22 21 0,21-21 0,-21 20 15,0-20-15,0 21 0,0-21 16,0 20-16,21 1 0,-21 0 0,0 0 16,0 42 15,0 0-16,0 0-15,0 1 0,0 20 0,0-21 16,0 21-16,0-20 0,0 20 0,0 0 16,0-21-16,0 22 0,0-22 15,0 21-15,0-21 0,0 1 16,0-1-16,0 0 0,0 0 0,0 0 16,21-21-1,-21-21 1,0 0-1,0 0-15,0-22 0,0 22 0,0-21 16,0 21-16,0-22 0,0 1 16,0 21-16,0-21 0,0 20 15,0-20-15,0 21 0,0 0 0,0 0 16,0-1-16,0 1 16,0 42-1,0 1 1,0-1-16,0 0 0,0 21 0,0-21 15,0 22-15,0-22 0,0 21 16,0-21-16,0 22 0,0-22 0,0 0 16,0 21-16,0-20 0,0-1 15,0 0-15,0 0 16,21-21-16,0 0 31,-21-21-31,0 0 16,0 0-16,22-22 0,-22 22 0,0-21 15,0 21-15,0-22 0,0 1 16,0 0-16,0-1 0,0 1 0,0 0 16,0-1-16,0 1 0,0 21 15,0 0-15,0-1 0,0 1 16,-22 21 0,22 21-16,0 1 0,0-1 15,0 21-15,0-21 16,0 22-16,0-1 0,0-21 0,0 21 15,0 1-15,0-22 0,0 21 16,0-21-16,0 22 0,0-22 0,0 0 16,0 0-16,0 0 0,0 1 15,0-1-15,22-21 16,-22-21 0,0-1-16,21 1 15,-21 0-15,0 0 0,21-21 16,-21 20-16,0-20 0,0 0 0,0 21 15,0-22-15,0 1 0,0 21 16,0-22-16,0 22 0,0 0 0,0 0 16,0 0-1,0 42 1,0 0-16,0 0 16,0 0-16,-21 1 0,21 20 0,-21-21 15,21 21-15,0-20 0,0 20 16,-22 0-16,22-21 0,0 22 0,0-22 15,-21 0-15,21 0 0,0 0 16,0 1-16,0-1 0,0 0 0,0 0 31,0-42 1,0 0-17,0 42 32,-21-21-47,0 21 16,21 0-1,0 0 1,21-21 31,0-21-47,0 0 15,1 21-15,-1-21 0,0 0 16,21 21-16,-21-21 0,22-1 0,-22 1 16,21 21-16,1-21 0,-1 0 15,21 21-15,-20-21 0,105 0 16,-85-1-16,1 22 0,21-21 16,-1 0-16,-20 0 0,-1 21 0,1-21 15,-1 0-15,-20-1 0,41 1 16,-41 21-16,-22-21 0,0 21 15,21 0-15,-21-21 0,1 21 16,-22-21-16,21 21 0,-21-21 16,21 21-16,-21 21 62,-21-21-46,0 21-16,-1 0 15,1 0-15,-21-21 0,21 21 16,-22-21-16,-20 22 0,42-1 16,-22 0-16,1-21 0,-21 21 15,20-21-15,1 21 0,-22-21 16,22 0-16,-21 21 0,20-21 0,1 0 16,0 22-16,-22-22 0,22 0 15,-1 0-15,22 0 0,-21 0 0,21 0 16,-22 0-16,22 0 0,0 0 15,0 21-15,0-21 16,42 0 15,0-21-15,21 21-16,-20-22 0,20 22 16,-21-21-16,21 21 0,22-21 15,42 0-15,-43 0 16,1 0-16,-1-1 0,1 22 15,-1-21-15,-20 0 0,20 0 0,-21 0 16,22 0-16,-22-1 0,-21 1 16,22 0-16,-22 0 0,0 21 0,0-21 15,0 21-15,1-21 16,-22 42 46,0 0-46,-22 0 0,1-21-1,0 21 1,0-21-16,0 0 0,0 21 0,-1-21 16,-20 22-16,0-22 0,-1 21 15,1-21-15,0 21 0,-22-21 0,22 21 16,0 0-16,-22-21 0,22 21 15,-1 1-15,-62-1 0,62 0 16,22-21-16,-21 21 0,21-21 16,-1 0-16,1 0 0,0 21 0,0-21 15</inkml:trace>
  <inkml:trace contextRef="#ctx0" brushRef="#br1" timeOffset="78959.03">1905 6752 0,'0'21'78,"0"1"-47,0-1-15,-21-21-16,21 21 15,-21-21-15</inkml:trace>
  <inkml:trace contextRef="#ctx0" brushRef="#br1" timeOffset="79175.42">1863 7070 0,'0'0'0,"-22"63"16,22-42-1,0 1-15,0-1 16,0 0-1,0 0-15,0 0 16,0 0-16,0 1 16,0-1-16,0 0 15,0 0 1,-21-21-16,21 21 0</inkml:trace>
  <inkml:trace contextRef="#ctx0" brushRef="#br1" timeOffset="79371.81">1820 7599 0,'0'21'0,"0"-42"0,0 63 15,0-21 1,0 1 0,0-1-16,0 0 15,0 0 1,0 0-1,0 0 1</inkml:trace>
  <inkml:trace contextRef="#ctx0" brushRef="#br1" timeOffset="79579.17">1778 8086 0,'0'0'0,"0"21"0,0 0 0,0 0 15,0 0-15,0 1 16,0-1-16,0 0 16,0 0-16,0 0 15,0 0-15,0 1 0,0-1 16,0 0-16,0 0 16,0 0-16,0 0 15,0 1-15</inkml:trace>
  <inkml:trace contextRef="#ctx0" brushRef="#br1" timeOffset="79755.13">1714 8573 0,'0'0'0,"0"21"0,0 0 0,-21-21 16,21 21-16,0 0 16,0-42 30,0 0-46,0 0 16,0-22-16,0 1 0,0 0 16,0-1-16</inkml:trace>
  <inkml:trace contextRef="#ctx0" brushRef="#br1" timeOffset="80268">2794 6731 0,'0'0'0,"42"0"0,-21 0 16,22 0-16,-22 21 0,0-21 16,0 0-16,0 0 0,1 0 0,-1 0 15,21 0-15,-21 0 16,0 0-16,1 0 0,20 0 0,-21 0 15,21 0-15,1-21 0,-1 21 16,0 0-16,22 0 0,-22-21 16,1 21-16,62 0 0</inkml:trace>
  <inkml:trace contextRef="#ctx0" brushRef="#br1" timeOffset="80655.58">4233 6710 0,'0'0'0,"43"0"0,-1 0 16,0 0-16,-21 0 0,22 0 0,20 0 15,-20 0-15,-22 0 0,0 0 16,21 0-16,-21 0 0,22 0 16,-22 0-16,0 0 0,21 0 0,-20 0 15,-1 0-15,0-21 0,21 21 16,-21-21-16,1 21 0,-1 0 16,21 0-16,-21 0 0,0-22 0,1 22 15,41 0-15,-42 0 0,22 0 16,-22 0-16,21 0 15,0 0-15,-20 0 0,20 0 0,0 0 16,1 0-16,-1 0 0,0 0 0,1 0 16,-22 0-16,21 22 0,0-22 15,-20 0-15,20 0 0,-21 0 0,0 21 16,22-21-16,-22 0 0,21 0 16,-21 0-16,22 0 0,-1 0 0,0 0 15,1 0-15,-1 0 0,21 0 16,-20 0-16,-1 0 0,22 0 0,-22 0 15,0 0-15,1 0 0,-22 0 0,21-21 16,-21 21-16,0 0 16,1 0-16,-1 0 0,0 0 0,0 0 15,0 0-15,0-22 0</inkml:trace>
  <inkml:trace contextRef="#ctx0" brushRef="#br1" timeOffset="80810.84">6794 6646 0,'64'0'16,"-22"0"-16,-190 0 0,190 0 0,107 0 15,-86 0-15,-21 0 0,-20 0 16,-1 0-16,0 0 0,0 0 0,0 0 15,0 0 1,1 0-16,-1 0 0,0 0 16,0 0-16,0 0 0,0 0 15,1-21-15,20 21 0,0 0 0,1 0 16,-1-21-16,0 21 0,22 0 16,-22-21-16,22 21 0</inkml:trace>
  <inkml:trace contextRef="#ctx0" brushRef="#br1" timeOffset="80943.81">8318 6604 0,'0'0'0,"43"0"0,-1 0 0,-21 21 0,22-21 16,-22 0-16,21 0 0,-21 0 15,22 0-15,-22 0 0,21 0 0,-21 0 16,0 0-16,1 0 0,-22-21 16,21 0-16</inkml:trace>
  <inkml:trace contextRef="#ctx0" brushRef="#br1" timeOffset="81495.34">10583 6562 0,'-21'0'0,"42"0"0,-21 0 47,21 0-31,1 0-16,20 0 0,-21 0 15,0 0-15,0 0 0,22 0 16,-1 0-16,0 21 0,1-21 15,-1 0-15,22 0 0,-22 0 16,21 0-16,1 0 0</inkml:trace>
  <inkml:trace contextRef="#ctx0" brushRef="#br1" timeOffset="81675.83">12234 6562 0,'0'0'0,"64"0"0,147 21 31,-189-21-16,-1 21-15,0-21 0,21 0 16,-21 0-16,1 0 16,20 0-16,0 0 0,1 0 15,62 0-15,-62 0 0,20-21 16,1 0-16,-1 21 0,22-21 16</inkml:trace>
  <inkml:trace contextRef="#ctx0" brushRef="#br1" timeOffset="81871.53">14436 6519 0,'0'0'0,"42"0"0,0 0 16,-21 0-16,22 0 0,-22 0 15,0 0-15,0 0 0,0 0 16,1 0-16,-1 0 16,21 0-16,-21 0 0,22 0 0,-1 0 15,0 0-15,22 0 0,-1 0 0,22 0 16,-22 0-16,1 0 0,21 0 15,-22 0-15,22 0 0,-22 0 0,22 0 16,-22 0-16</inkml:trace>
  <inkml:trace contextRef="#ctx0" brushRef="#br1" timeOffset="82036.56">16552 6562 0,'0'0'0,"21"0"15,1 0-15,-1 0 0,0 0 16,0 0-16,0 0 15,0 0-15,1 0 0,-1 0 16,0 0-16,0 0 0,0 0 0,22-21 16,-22 21-16,21 0 0,0 0 15,1-22-15,-1 22 0,0 0 0,22 0 16</inkml:trace>
  <inkml:trace contextRef="#ctx0" brushRef="#br1" timeOffset="82208.33">18076 6519 0,'0'0'0,"43"0"0,-22 0 16,0 0-16,-21-21 0,21 21 16,0 0-16,-21-21 15,21 21-15,1 0 16,-1 0-16,0 0 0,-21-21 16,21 21-16,0 0 0,0 0 15,1 0-15,41 0 0,-21 0 16</inkml:trace>
  <inkml:trace contextRef="#ctx0" brushRef="#br1" timeOffset="82407.8">19410 6646 0,'21'0'15,"0"0"-15,0 0 16,0 0-16,1 0 0,-1 0 15,-21-21 1,21 21-16,0 0 0,0-21 16,0 21-1,1 0-15,-1 0 0</inkml:trace>
  <inkml:trace contextRef="#ctx0" brushRef="#br1" timeOffset="82651.28">19939 6773 0,'0'0'0,"0"22"31,-21-1-31,21 0 16,0 0 0,0 0-1,0 0-15,0 1 0,0-1 16,0 0-16,0 0 15,0 0-15,0 0 0,-21 1 16,21-1-16,0 21 0,0-21 0,0 22 16,0-22-16,0 21 0,0 0 15,0-20-15,0 20 0</inkml:trace>
  <inkml:trace contextRef="#ctx0" brushRef="#br1" timeOffset="82851.45">19791 7811 0,'-21'21'0,"42"-42"0,-42 84 0,-1-42 15,1 22-15,0-1 0,21 0 16,-21-21-16,21 1 0,-21-1 16,21 0-16,0 0 15,0 0-15,0 0 0,0 1 16,0-1-16,0 0 16,0 0-1,-21 0 1,-1-21-16,22 21 15</inkml:trace>
  <inkml:trace contextRef="#ctx0" brushRef="#br1" timeOffset="83026.78">19579 8467 0,'0'0'0,"-63"84"32,41-62-32,22-1 15,0 0 32</inkml:trace>
  <inkml:trace contextRef="#ctx0" brushRef="#br1" timeOffset="83235.67">19071 8742 0,'-21'0'0,"42"0"0,-84 0 16,41 0-16,-20 0 0,21 0 16,-21 0-16,-1 0 0,1 0 15,-43 0-15,64 0 0,-21 0 16,-1 0-16,1 0 0,21 0 16,-21 0-16,-1 0 0,22 0 0,-21-21 15,21 21-15,-22 0 0,22 0 0,-21-21 16,21 21-16,-22 0 15,22 0-15,-21 0 0,21 0 0</inkml:trace>
  <inkml:trace contextRef="#ctx0" brushRef="#br1" timeOffset="83401.58">17420 8700 0,'-63'-22'16,"126"44"-16,-190-44 0,64 22 0,-1 0 0,1 0 15,-1 0-15,1-21 0,20 21 16,-20 0-16,-1 0 0,22 0 0,0 0 15,-22 0-15,22 0 0,21-21 0,-22 21 16,1 0-16,0 0 0,20 0 16,-20 0-16,0-21 0,21 21 0,-22 0 15,1 0-15</inkml:trace>
  <inkml:trace contextRef="#ctx0" brushRef="#br1" timeOffset="83586.98">15430 8615 0,'0'0'0,"-63"0"0,-1 0 0,1 0 16,-1 0-16,22-21 0,-21 0 16,20 21-16,1 0 0,0 0 0,-1-22 15,1 22-15,0 0 0,-1 0 0,1 0 16,0 0-16,20-21 0,-20 21 0,0 0 16,21 0-16,-22 0 0,22 0 15,-21-21-15,21 21 0,-64-21 16,64 21-16</inkml:trace>
  <inkml:trace contextRef="#ctx0" brushRef="#br1" timeOffset="83779.88">13483 8594 0,'0'0'0,"-63"0"0,20 0 0,-20 0 0,20 0 15,1 0-15,0 0 0,-1 0 16,1 0-16,21 0 0,-21 0 0,20 0 15,1 0-15,-42 0 0,42 0 16,-1 0-16,1 0 0,0 0 16,0 0-16,0 0 0,0 0 15,-1-21-15,-20 21 0</inkml:trace>
  <inkml:trace contextRef="#ctx0" brushRef="#br1" timeOffset="83983.76">11705 8657 0,'-42'0'0,"84"0"0,-127 0 16,22 0-16,21 0 0,-1 0 0,-41 0 15,41 0-15,1 0 0,0 0 16,20 0-16,-20 0 0,21 0 16,0 0-16,0 0 0,-22 0 0,22 0 15,0 0-15,0 0 0,0 0 0,-1 0 16,1 0-16,0 0 0,0 0 15,0 0-15,0 0 0</inkml:trace>
  <inkml:trace contextRef="#ctx0" brushRef="#br1" timeOffset="84147.66">10202 8763 0,'0'0'0,"-21"21"0,-21-21 0,21 0 15,-1 0-15,1 0 0,0 0 0,-21 0 16,21 0-16,-1 0 0,1 0 0,0 0 15,0 0-15,-21 0 0,20 0 16,1 0-16,0 0 0,0 0 0,-21 0 16,20 0-16,-20 0 0,0 0 15,-1 0-15</inkml:trace>
  <inkml:trace contextRef="#ctx0" brushRef="#br1" timeOffset="84351.55">8699 8827 0,'0'0'0,"-42"0"0,-21 0 16,-1 21-16,-63-21 0,64 0 16,20 0-16,-20 0 0,20 0 15,1 0-15,21 0 0,-21 0 16,20 0-16,-20 0 0,21 0 0,0 0 0,-22 0 16,22 0-16,-21 0 0,21 21 15,-22-21-15,22 0 0,-21 0 16,0 0-16,20 0 0,-20 0 0,0 0 15,-1 0-15</inkml:trace>
  <inkml:trace contextRef="#ctx0" brushRef="#br1" timeOffset="84515.46">6752 8932 0,'-63'0'16,"126"0"-16,-169 22 0,64-22 0,0 0 16,-1 0-16,1 21 0,0-21 0,-1 0 15,22 0-15,-21 0 0,-1 0 0,1 0 16,21 0-16,-21 0 0,20 0 15,1 0-15,0 0 0,0 0 16,0 0-16,0-21 0,-1 21 0,-20-22 16,21 22-16,0 0 0</inkml:trace>
  <inkml:trace contextRef="#ctx0" brushRef="#br1" timeOffset="84685.35">5270 8954 0,'-42'21'0,"84"-42"0,-126 42 0,41-21 15,22 0-15,-21 0 0,0 0 0,20 0 16,-20 0-16,21 0 0,0 0 16,-22 0-16,22 0 0,0 0 0,-42 0 15,20 0-15,22 0 16,0 0-16,-21 0 0,-1 0 16,22 0-16,-21 0 0</inkml:trace>
  <inkml:trace contextRef="#ctx0" brushRef="#br1" timeOffset="84871.25">3916 9017 0,'0'0'16,"-43"0"-16,22 0 0,-42 0 15,42 0-15,-1 0 0,1 0 16,0 0-16,0 0 0,0 0 0,0 0 16,-1 0-16,1 0 0,0 0 15,0 0-15,0 0 0,0 0 0,-1 0 16,1 0-16,21-21 0,-21 21 15,0 0-15,0 0 16,0 0-16</inkml:trace>
  <inkml:trace contextRef="#ctx0" brushRef="#br1" timeOffset="85031.67">3006 9038 0,'-43'0'0,"86"0"0,-107 0 0,22 0 0,21 0 15,-1 0-15,1 0 0,0 0 16,-21 0-16,21 0 15,-1 0-15,1 0 0,0 0 16,0 0-16,0 0 0,0 0 16,-1 0-16,1 0 15,0 0-15,0 0 0,0 0 0</inkml:trace>
  <inkml:trace contextRef="#ctx0" brushRef="#br1" timeOffset="85201.57">2117 9081 0,'0'0'0,"0"21"0,-22-21 0,1 0 0,0 0 0,0 0 31,0 0-31,0 0 16,21 21 0,-22-21-16,1 0 0,0 0 15</inkml:trace>
  <inkml:trace contextRef="#ctx0" brushRef="#br1" timeOffset="85364.48">1651 9165 0,'0'0'0,"-21"0"0,0 0 16,21-21-16,-22 21 31,22-21 0</inkml:trace>
  <inkml:trace contextRef="#ctx0" brushRef="#br1" timeOffset="100831.42">952 3175 0,'22'0'16,"-22"-21"-1,0 0 32,-22 21-31,1 0-1,0 0-15,0 0 16,0 0-16,-22 0 0,1 0 0,0 0 16,-1 0-16,1 0 0,0 0 15,-22 0-15,22 0 0,0 0 16,-1 0-16,1 0 0,0 0 0,20 0 16,1 0-16,-21 0 0,21 0 15,0 0 1,21 21 15,21-21-15,21 0-1,-21 0-15,0 0 0,22 0 16,20 21-16,-20-21 0,-1 0 16,0 0-16,1 0 0,-1 0 15,21 0-15,-20 0 0,-1 0 16,22 0-16,-1 0 0,1 0 0,-1 0 15,22 0-15,-1 0 0,1-21 16,0 21-16,-1 0 0,1 0 16,0 0-16,-1 0 0,-20 0 0,-1-21 15,1 21-15,-22 0 16,22 0-16,-43 0 0,21 0 0,1 0 16,-22 0-16,0 0 0,0-21 15,0 21-15,0 0 0,1 0 0,-1 0 16,0 0-16,-21-22 31,-21 22 16,0 0-31,-1 0-16,1 0 15,0 0 1,0 0-16,-21 0 0,20 0 15,1 0-15,0 0 0,-21 0 16,-1 0-16,1 0 0,0 0 0,-22 0 16,1 0-16,20 0 0,-41 0 15,20 0-15,1 0 0,-1 0 0,1 0 16,-1 0-16,1 0 0,-1 0 16,1 0-16,-1 0 0,1 0 15,20 0-15,-20 0 0,-1 0 0,22 0 16,-21 0-16,20 0 0,-20 0 15,20 22-15,1-22 0,0 0 16,21 0-16,-22 0 0,22 0 0,0 0 16,42 0 31,0 0-47,0 0 15,1 0-15,-1 0 16,0 0-1,0 0-15,0 0 16,0 0-16,1 0 0,-1 0 16,0 0-16,21 0 0,-21 0 15,22 0-15,20 0 0,-20 0 16,20 0-16,1 0 0,20 0 16,-20-22-16,20 22 0,1 0 15,0 0-15,-1 0 0,1 0 0,0 0 16,-22 0-16,1 0 0,-1 0 15,-20 0-15,-1 0 0,0 0 0,1 0 16,-22 0-16,0 0 0,21 0 16,-21 0-16,-21-21 15,-21 21 17,0 0-32,0 0 15,-21 0-15,-1 0 16,1 0-16,0 0 0,-22 0 0,-21 0 0,22 0 15,-22 0-15,1 0 16,20 0-16,-21 0 0,22 0 0,-22 21 16,22-21-16,-1 0 0,22 0 15,-22 22-15,1-22 0,21 0 16,-1 0-16,-20 0 0,42 21 0,-22-21 16,22 0-16,0 0 0,0 0 15,0 0-15,42 0 47,0 0-47,0 0 0,21 0 0,-20 0 16,20 0-16,0 0 0,1 0 15,20 0-15,-21 0 0,22 0 16,-1 0-16,22 0 0,0-21 0,-22 21 16,22 0-16,-22 0 0,22 0 15,-21 0-15,-22 0 0,21 0 0,-41 0 16,20 0-16,-21 0 0,0 0 15,0 0-15,1 0 0,-22-22 16,0 1 47,0 0-48,0 0 1</inkml:trace>
  <inkml:trace contextRef="#ctx0" brushRef="#br1" timeOffset="101796.62">1990 2794 0,'0'0'0,"0"-21"31,-22 21-31,22 21 63,0 0-63,22-21 0,-1 21 15,0 1-15,0-1 16,0 0-16,0-21 0,1 21 16,20 0-16,-21-21 0,0 21 15,0-21-15,22 22 0,-22-22 16,21 0-16,-21 21 0,22-21 16,-22 0-16,21 21 0,-21-21 15,1 0-15,-1 0 0,0 0 0,0 0 16,0 21-16,-42 0 62,0-21-46,0 21-16,0-21 0,-1 22 16,1-22-16,0 21 0,-21-21 15,21 21-15,-1 0 0,1 0 16,-21 0-16,21 1 0,-22-1 15,22 0-15,-21 21 0,0-21 16,20 1-16,1-1 0,0-21 16,21 21-16,-21 21 0,0-42 15,21 21-15,-21-21 0,21 22 16,0-44 46,0 1-62,21 21 16,0-21-16,0 0 0,0 0 0,0 0 16,1-22-16,20 22 15,-21 0-15,21-21 0,1 20 0,-22 1 16,21-21-16,-21 42 0,22-21 16,-22 0-16,0 21 0,0-22 15,0 22-15,1 0 31,-1 0 1</inkml:trace>
  <inkml:trace contextRef="#ctx0" brushRef="#br1" timeOffset="125644">8213 4191 0,'0'-21'0,"0"0"15,0 0-15,0-1 16,0 1 0,0 42 31,0 1-32,0-1-15,0 0 0,0 0 16,0 0-16,0 0 0,0 1 15,0-1-15,0 21 0,-22-21 16,22 0-16,0 1 16,0-1-16,0 0 0,0 0 15</inkml:trace>
  <inkml:trace contextRef="#ctx0" brushRef="#br1" timeOffset="125815.17">8191 4487 0,'0'43'15,"0"-22"1,-21-21-16,21 21 15,0 0 1,0 0 0,0 1-16,0-1 15,0 0-15,0 0 16,0 0 0,0 0-16,0 1 15</inkml:trace>
  <inkml:trace contextRef="#ctx0" brushRef="#br1" timeOffset="126007.69">8170 4974 0,'-21'43'31,"21"-22"-15,0 0-1,0 0-15,-21-21 16,21 21-16,0 0 15,0 1-15,-21-1 16,0 0-16</inkml:trace>
  <inkml:trace contextRef="#ctx0" brushRef="#br1" timeOffset="126202.83">8064 5313 0,'0'42'31,"0"-84"-31,0 105 15,0-41 1,0-1 0,0 0-16,0 0 15,0 0-15,0 0 16,-21 1-16,21-1 16,-21-21-16,21 21 0,0 0 15,0 0-15</inkml:trace>
  <inkml:trace contextRef="#ctx0" brushRef="#br1" timeOffset="126414.82">8022 5694 0,'0'-42'0,"0"84"0,0-21 16,0 0-16,0 0 15,0 1 1,0-1-16,0 0 31,0 0-31,0 0 16,0 0-16,0 1 0,0-1 15,0 0-15,0 0 16,0 0-16,0 0 16,0 1-16,0-1 15,-21 0-15</inkml:trace>
  <inkml:trace contextRef="#ctx0" brushRef="#br1" timeOffset="126807.82">7556 6096 0,'0'0'0,"22"0"47,-1 0-47,0 0 0,0 0 15,0 0-15,0 0 0,1 21 16,-1-21-16,0 21 0,0 1 0,0-22 16,0 21-16,1-21 0,-22 21 0,21 0 15,0 0-15,-21 0 16,21 1-16,0-22 15,-21 21-15,21-21 32,1 0-17,-1 0 1,0-21 0,0-1-16</inkml:trace>
  <inkml:trace contextRef="#ctx0" brushRef="#br1" timeOffset="127051.77">8509 5884 0,'0'-21'0,"0"42"0,0-63 16,-21 42 0,0 0-1,-1 21-15,1 0 0,0 1 0,0-1 16,0 0-16,0 0 0,-1 21 15,1-20-15,0 20 0,-21-21 16,-1 43-16,1-43 0,21 0 16,0 0-16,0 0 0,-1-21 0,22 21 15,-21-21-15</inkml:trace>
  <inkml:trace contextRef="#ctx0" brushRef="#br1" timeOffset="147939.21">0 3916 0,'0'0'0,"0"21"0,0 0 0,0 0 16,0 1-1,0-1-15,0 0 16,0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4:02:04.4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1566 0,'21'0'0,"-21"-21"0,0 0 16,0 0-1,0 42 32,0 0-47,0 22 0,0-1 16,0 0-16,0 22 0,0-1 15,-21 1-15,0-22 0,21 22 16,-21-1-16,0 1 0,-1-22 0,1 0 16,0 22-16,0-22 0,0 0 15,0 1-15,-1-22 0,22 21 0,-21-21 16,21 1-16,-21-1 0,21 0 15,0-42 1,0 0 0,0-1-16,0-20 15,21 0-15</inkml:trace>
  <inkml:trace contextRef="#ctx0" brushRef="#br0" timeOffset="523">529 1820 0,'0'0'16,"0"-21"-16,0 0 0,0 0 15,0 0-15,0 0 0,21-1 16,0-20-16,1 21 0,-1 0 0,21 0 16,-21-1-16,22 1 15,-1 0-15,0 0 0,1 0 0,-1 21 16,0 0-16,1 0 0,-1 0 15,21 0-15,-20 21 0,-1 0 16,0 21-16,-20 1 0,-1-1 0,0 0 16,-21 1-16,0-1 0,-21 0 15,0 22-15,-22-22 0,1 1 16,0-1-16,-1-21 0,-63 43 16,64-43-16,0 0 0,21-21 15,-22 0-15,22 0 0,0 0 0,0 0 16,0 0-16,-1 0 15,22-21-15,0 0 16,22 21 0,-1 0-1,0 0-15,21 21 0,-21-21 0,1 21 16,-1 0-16,0 0 0,0 0 16,0 1-16,0-1 0,1 0 0,-1 0 15,0 0-15,-21 0 0,0 1 16,21-1-16,0 0 0,-21 0 15,0 0-15,0 0 0,21-21 16,1 0-16,-1 0 31,0 0-31,-21-21 0,21 0 16,0 0-16,-21-21 0</inkml:trace>
  <inkml:trace contextRef="#ctx0" brushRef="#br0" timeOffset="903">1418 2117 0,'0'21'31,"21"-21"0,0-21-31,22 0 16,-22 21-16,21-22 0,-21 1 0,22 21 15,-22-21-15,0 0 0,0 21 16,0-21-16,1 21 0,-44 0 31,1 0-31,0 0 0,0 0 16,-21 21-16,20 0 0,-41 21 16,42-20-16,0-1 0,-22 0 15,22 21-15,0-21 0,21 22 16,-21-1-16,21-21 15,0 0-15,0 1 0,0-1 0,0 0 16,21 0-16,0 0 16,0-21-16,0 0 0,1 0 15,20 0-15,0 0 0,1 0 0,-1-21 16,0 21-16,1-21 0,-1 0 16</inkml:trace>
  <inkml:trace contextRef="#ctx0" brushRef="#br0" timeOffset="1274.89">2201 2096 0,'0'0'0,"21"-22"0,1 1 16,-22 0-16,0 0 16,-22 21-16,-20 0 15,21 0-15,0 0 16,0 21-16,-1 0 0,1 0 0,-21-21 16,21 22-16,21-1 0,-21 0 15,-1 0-15,22 0 16,0 0-16,22 1 15,-1-22-15,0 21 0,0-21 0,21 0 16,-20 21-16,-1-21 0,0 21 16,21-21-16,-21 21 0,1 0 15,-22 1-15,0-1 16,-22 0 0,1-21-16,-21 21 0,0-21 0,-1 21 15,1-21-15,0 0 0,-1 0 16,1 0-16,0 0 0,20 0 0,-20 0 15,21 0-15,-21-21 0,20 0 16,1 0-16,21 0 0,0-1 16,21 1-1,1 21-15,20-21 0,-21 21 16,21-21-16,1 0 0,-1 21 0</inkml:trace>
  <inkml:trace contextRef="#ctx0" brushRef="#br0" timeOffset="1647">2646 1990 0,'0'0'16,"0"21"15,0 0-31,0 0 0,0 0 16,0 1-16,0 20 0,0-21 0,0 21 15,0 1-15,0-1 0,0 22 16,0-1-16,0 1 0,0 20 0,-21 1 16,-1-22-16,1 22 0,0 0 15,0 21-15,-21-22 0,20 22 16,-20-21-16,0 21 0,-1-22 0,1 1 16,0-22-16,21 22 0,-22-21 15,1-1-15,21 1 0,0-22 0,-1 0 16,1 1-16,0-1 0,0-21 15,21 0-15,-21 0 0,21-42 16,0 0 0,0-21-16,0-1 0,42 1 0,-21 0 15,0-22-15,22 1 16,-1-1-16,0-20 0,1-1 0</inkml:trace>
  <inkml:trace contextRef="#ctx0" brushRef="#br0" timeOffset="1999.38">2476 2223 0,'0'0'15,"-21"0"-15,0-22 0,0 1 0,0 0 16,21 0-16,0 0 16,0 0-16,0-1 0,21 1 15,0 0-15,21 21 0,1-21 16,-1 0-16,22 21 0,-1 0 15,-21 0-15,22 0 0,-22 0 16,1 0-16,-1 21 0,0 0 0,-21 0 16,1 0-16,-22 22 0,0-22 15,0 0-15,0 0 0,-22 0 0,-20 22 16,21-22-16,-21-21 0,-1 21 16,1 0-16,0 0 0,-1-21 0,1 22 15,0-22-15,-1 0 0,22 0 16,0 0-16,21 21 15,21-21 1,0 0-16,22-21 0,-1-1 16,0 22-16,1-21 15,20 0-15</inkml:trace>
  <inkml:trace contextRef="#ctx0" brushRef="#br0" timeOffset="2712.38">3408 2011 0,'0'-21'15,"0"0"-15,-21 21 0,-1 0 16,1 0-16,0 0 0,0 0 16,0 21-16,0-21 0,-1 21 0,-20 0 15,21 21-15,0-20 0,-22 20 16,22-21-16,0 0 0,21 22 16,0-22-16,-21 0 0,21 21 0,0-21 15,0 1-15,0-1 0,21-21 16,0 21-16,0-21 0,1 0 15,-1 0-15,0 0 0,0 0 0,21 0 16,-20-21-16,-1 21 0,0-21 16,0-1-16,-21 1 0,0 0 0,0 0 15,0 0-15,0 0 0,0-22 0,0 22 16,0 0-16,0 0 0,-21-22 16,21 22-16,-21 21 0,21-21 0,0 0 15,0 0 1,21 0-16,0 21 0,0 0 15,22-22-15,-22 22 0,21 0 16,0 0-16,1 0 0,-1 22 0,-21-1 16,22 0-16,-1 0 0,-21 0 15,21 0-15,-20 1 0,-22 20 0,0-21 16,0 0-16,0 0 0,0 22 16,0-1-16,0-21 0,-22 0 15,22 1-15,-21-1 0,0-21 16,0 21-16,0-21 0,0 0 0,-1 0 31,1 0-31,21-21 16,0 0-16,0-22 0,0 22 15,0 0-15,21-21 0,1 20 16,20-20-16,-21 21 0,21 0 0,-20-22 16,20 22-16,0 0 0,1 0 15,-1 21-15,0 0 0,1-21 0,-22 21 16,21 0-16,-21 0 0,22 21 15,-22 0-15,0 0 0,-21 0 0,0 1 16,0-1-16,0 0 0,0 42 16,0-41-16,-21-1 0,0 0 15,21 0-15,-22 0 16,1 0-16,21 1 0,-21-1 0,42-21 47,-21-21-32,21-1-15,22 1 0,-22 0 0</inkml:trace>
  <inkml:trace contextRef="#ctx0" brushRef="#br0" timeOffset="3051.43">4360 2159 0,'21'0'46,"1"0"-46,-1 0 0,0 0 16,0 0-16,21-21 0,-20 0 16,-1 21-16,0-21 0,0-1 0,0 1 15,0 0-15,1 0 0,-22 0 16,0 0-16,0-1 0,-22 22 16,-20 0-1,21 22-15,-21-22 0,-1 42 0,22-21 16,-21 0-16,21 22 0,-22-1 15,22-21-15,0 21 0,0-20 16,21 20-16,0-21 0,0 21 0,0-20 0,0-1 16,21 21-1,21-42-15,-21 0 0,22 0 0,-1 0 16,0 0-16,1 0 0,-1 0 16,0-21-16,22 0 0,-22 0 0,1-1 15,-1 1-15,0-21 0</inkml:trace>
  <inkml:trace contextRef="#ctx0" brushRef="#br0" timeOffset="3630.68">6477 1609 0,'0'0'0,"0"-21"0,-21-85 31,21 85-31,-21 21 0,21-22 0,-22 22 16,1 0-16,0 22 16,0-1-16,21 0 0,-21 42 15,21-20-15,-21 20 0,-1 22 16,1-22-16,0 22 0,0-21 0,-21 20 16,20-20-16,1-1 0,-21 1 15,21-1-15,0 1 0,-22 20 16,22-41-16,21-1 0,-21-21 0,21 0 15,0 1-15,0-1 16,0-42 0,21-1-16,0-20 0,-21 21 15,0-21-15,21-1 0</inkml:trace>
  <inkml:trace contextRef="#ctx0" brushRef="#br0" timeOffset="4186.68">5905 1545 0,'0'0'0,"-42"-21"0,21 21 16,0-21-16,-22-85 31,65 85-31,-1 0 0,0 21 0,21-21 16,1-1-16,-1 22 0,0 0 0,1-21 16,20 21-16,1 0 0,-22 0 15,21 21-15,1 1 0,-1 20 0,1-21 16,-22 21-16,-21 22 15,1-22-15,-22 22 0,0-1 0,-22 1 16,-20-22-16,0 22 0,-1-22 16,-20 0-16,-1 1 0,22-22 0,0 0 15,-43 21-15,43-21 16,21-21-16,21-21 16,0 0-16,0 0 15,21 0-15,0 0 0,21-1 0,-21 1 16,22 0-16,-1 0 0,0 21 15,1 0-15,-1 0 0,22 0 0,-1 0 16,1 0-16,-1 21 0,1 0 0,-22 0 16,21 22-16,-20-22 15,-1 21-15,-21-21 0,0 22 0,-21-1 16,0-21-16,-21 22 0,-21-1 16,-22-21-16,22 21 0,-21 1 0,-1-22 15,1 0-15,-1 0 0,1 0 16,-1 1-16,22-22 0,-22 0 0,22 0 15,0 0-15,20 0 0,-20 0 16,21-22-16,-21 1 0,20 0 0,1-21 16,21 21-16,0-22 0,0 22 15,0 0-15,0 0 0,21-22 16,22 22-16,-22 0 16,21 0-16,1 0 0,-1 21 15,21-21-15,-20-1 0,20 1 0,1 0 16,20 0-16</inkml:trace>
  <inkml:trace contextRef="#ctx0" brushRef="#br0" timeOffset="5676.52">7048 1969 0,'22'0'0,"-44"0"0,44 21 15,-22 0 1,0 0-16,0 0 0,0 22 0,0-22 16,0 0-16,0 21 0,-22-21 0,1 22 15,0-22-15,21 21 0,-21-21 16,21 1-16,0-1 0,0 21 15,0-21-15,21 0 16,0 1-16,0-22 0,1 0 0,20 0 16,-21 0-16,0 0 0,22-22 15,-22 1-15,21 0 0,-21 0 0,22 0 16,-22 0-16,0-22 0,0 22 16,-21 0-16,0-21 0,0 20 0,0-20 15,0 21-15,0-21 0,-21 20 16,0 1-16,0 0 0,-1 21 0,1 0 15,0-21-15,-21 21 0,21 0 0,-1 0 32,44 0-17,-1 0-15,0 0 0,21 0 16,-21 0-16,22 0 0,63 0 16,-43 0-16,1 0 0,-1 0 15,1 0-15,20-21 0,-20 21 0,-1 0 16,-20 0-16,20 0 0,-21 0 15,-20 0-15,20 0 0,-21 0 16,-42 0 0,0 0-16,0 0 15,-22 0-15,1 21 0,0 0 16,-1-21-16,1 21 0,0 22 16,-1-22-16,22 0 0,-21 0 0,21 0 15,-1 0-15,1 22 0,0-22 16,21 0-16,0 0 0,0 0 0,0 1 15,21-1-15,0 0 16,1-21-16,-1 0 0,21 0 0,0 0 16,1 0-16,-1 0 0,0 0 15,1-21-15,-1 0 0,0-1 16,1 1-16,-1 0 0,0-21 0,-20-1 16,20 1-16,-21 0 0,21-1 0,-20-20 15,-1 21-15,0-22 0,0 1 16,-21-1-16,21 22 0,-21-1 15,21 1-15,-21 0 0,0 21 0,0-1 16,0 1-16,0 42 31,0 1-31,-21-1 16,21 21-16,-21 0 0,0 1 0,21 20 16,-21-20-16,0-1 0,-1 21 15,22-20-15,0-1 0,-21 0 0,21 1 16,0-1-16,0-21 0,0 22 15,0-22-15,0 0 0,0 0 0,0 0 16,21-21-16,-21 21 0,22 1 0,-1-22 16,0 0-16,0 0 15,0 0-15,0 0 0,1 0 0,20 0 16,-21-22-16,0 1 0,0 0 16,1 0-16,-1 0 0,0 0 0,0-1 15,0 22-15,-21-21 0,21 0 16,-21 42 15,0 0-15,-21 1-16,21-1 0,0 0 15,-21 0-15,21 0 16,0 0 0,21-21-16,0 0 0,1 0 15,-1 0-15,21 0 0,0 0 16,1-21-16,-1 21 0,0-21 0,1 0 15,-1 0-15,0 0 0,1-1 16,-22 1-16,21 0 0,-21 0 0,1 0 16,-22 0-16,21-1 0,-21 1 15,21 21 1,-21 21 15,-21 1-31,0-1 0,-1 0 0,1 21 16,0-21-16,0 22 0,0-1 15,0 0-15,21 1 0,-43 84 16,22-64-16,0 1 0,0-1 16,0-20-16,-1 20 0,22 1 15,-42 84-15,21-64 0,21-20 16,0 21-16,-21-1 0,21 1 0,0 0 16,-21-1-16,21 1 0,0 0 15,0-1-15,0 1 0,0 0 0,0-1 16,0-20-16,0 20 0,0-20 0,0-1 15,21 1-15,-21-22 0,0 1 0,0-1 16,0-21-16,0 0 0,0 0 16,-21-21-1,-1 0-15,1-21 0,0 0 0,0-21 16,-21-1-16,20-20 0,-20-1 0,21-20 16,-21-1-16,20 0 0,1 1 15,0-22-15,0 0 0,21 0 0,-21 0 16,21 1-16,0-1 0,0 21 0,21 0 15,0 1-15,0-1 0,0 22 16,1-1-16,20 22 0,0-22 0,-21 22 16,22 0-16,-1 20 0,22-41 15,-43 42-15,21 0 0,-21-1 16,0 22-16,1-21 0,20 0 16,-21 0-16,0 0 0,0 21 15,22-21-15,-22-1 0</inkml:trace>
  <inkml:trace contextRef="#ctx0" brushRef="#br0" timeOffset="6031.13">11345 1588 0,'43'0'16,"-22"0"-1,21 0-15,0 0 0,22 0 16,-1 0-16,1 0 0,-1 0 0,1 0 15,21 0-15,-43 0 0,21 0 16,1 0-16,-22 0 0,-21 0 0,22 0 16,-22 0-16,-42 0 31,-22 0-31,22 0 16,-21 0-16</inkml:trace>
  <inkml:trace contextRef="#ctx0" brushRef="#br0" timeOffset="6354.94">11853 1566 0,'0'0'0,"-21"0"0,0 0 15,0 0-15,21 22 16,-21-22 0,21 21-16,0 0 0,0 0 15,0 21-15,0-20 0,0 20 0,0-21 16,0 21-16,0 1 0,0-1 16,0-21-16,0 22 0,0-1 15,21 21-15,-21-20 0,0-22 16,0 21-16,0-21 0,0 1 15,0-1-15,0 21 0,-43-21 16,22-21-16,-42 21 0,42-21 16,-22 0-16,1 0 0,21 0 15,-22 0-15,1 0 0,21-21 0,0 0 16,-22 0-16,22 0 16,0 0-16,21-1 0,0 1 0,-21 0 0,21 0 15,0 0-15,0 0 0,0-1 16,21 22-16,0-21 15,0 0-15,22 21 0,-1-21 0,-21 21 16,22-21-16,-1 0 0,21 21 16</inkml:trace>
  <inkml:trace contextRef="#ctx0" brushRef="#br0" timeOffset="6774.42">12509 1884 0,'0'0'0,"43"0"0,20-64 31,-63 43-31,0 0 0,0 0 16,0 0-16,-21 21 16,0 0-1,0 0-15,-22 0 0,22 21 16,0 0-16,-21 0 0,21-21 0,-1 21 16,-20 22-16,21-22 0,21 0 15,0 0-15,0 0 0,0 1 16,0-1-16,21 0 0,21 0 15,-20 0-15,-1-21 0,21 21 16,0 1-16,-20-22 0,20 21 0,-21 0 16,0-21-16,22 21 0,-43 0 15,21-21-15,-21 21 0,0 1 0,0-1 16,-21-21-16,-1 21 16,1-21-16,-21 0 0,0 21 15,-1-21-15,1 0 0,-22 0 0,22 0 16,-21 0-16,20 0 0,1 0 15,0 0-15,20 0 0,1 0 0,0 0 16,0 0-16,0 0 16,21-21-16,0 0 0,21 0 15,21 21-15,1-22 16,-1 1-16,0 21 0,1-21 0</inkml:trace>
  <inkml:trace contextRef="#ctx0" brushRef="#br0" timeOffset="7208.47">13208 1863 0,'0'0'0,"0"-21"16,-21 21-1,0 0-15,-1 0 0,1 21 16,0 0-16,-21 0 0,21 0 16,-22 22-16,1-22 0,0 21 0,20-21 15,-20 22-15,21-22 0,0 21 16,0-21-16,-1 22 0,22-22 0,0 0 15,0 0-15,0 0 0,0 0 16,22 1-16,-1-1 0,0-21 0,21 0 16,-21 0-16,43 0 0,-22 0 15,1 0-15,-1 0 0,21-21 16,-20 21-16,20-22 0,-20 1 0,-1-21 16,0 21-16,1-22 0,-1 22 15,-21-21-15,0-22 0,0 22 0,-21 0 16,0-22-16,0 22 0,0 0 0,-21-1 15,-21 22-15,0 0 0,-1 0 16,1 0-16,0 21 0,-22 0 0,22 0 16,-22 21-16,22 0 0,-22 0 15,22 21-15,0-20 0,21 20 16,-43 43-16,43-64 16,21 21-16,0 0 0,0-20 0,0-1 15,0 21-15,0-21 0,21 0 0,21-21 16,-20 22-16,41-22 0,-21 0 15,22 0-15,-1 0 0</inkml:trace>
  <inkml:trace contextRef="#ctx0" brushRef="#br0" timeOffset="7454.34">14033 1947 0,'0'0'0,"0"-21"0,-42 0 31,21 21-31,0 0 0,0 21 15,-1 0-15,1 1 0,0-1 16,0 0-16,0 21 0,0-21 0,21 22 16,-22-22-16,22 21 0,-21-21 15,0 1-15,21 20 0,0-21 0,0 0 16,0 0-16,0 1 0,0-1 0,0 0 16,0 0-16,21-21 31,0-21-31,-21 0 15,22 21-15</inkml:trace>
  <inkml:trace contextRef="#ctx0" brushRef="#br0" timeOffset="7694.98">13885 2053 0,'0'0'0,"0"-21"0,21-21 0,-21-22 16,0 43-16,22 0 0,-1 21 16,0 0-1,0 21-15,0 0 0,0 22 16,1-22-16,-1 21 0,0 0 0,0-20 15,0 20-15,-21 0 0,21-21 16,1 22-16,-1-22 0,-21 0 0,0 21 16,21-20-16,-21-1 0,21 0 0,-21 0 15,21 0-15,-21 0 16,21-21 15,-21-21-31,22 0 0,-22 0 0,21-21 16,0 20-16,0-20 0,0 0 0</inkml:trace>
  <inkml:trace contextRef="#ctx0" brushRef="#br0" timeOffset="7916.75">14647 1799 0,'0'0'0,"21"-42"0,1 0 15,-22 20-15,0-20 0,0 21 16,0 42 0,-22 0-16,-20 22 15,21-22-15,0 21 0,-22 0 16,22 22-16,0-22 0,-42 43 15,41-43-15,1 1 16,0-22-16,21 21 0,0-21 0,0 22 16,0-22-16,0 0 0,0 0 0,0 0 15,0 0-15,0 1 16</inkml:trace>
  <inkml:trace contextRef="#ctx0" brushRef="#br0" timeOffset="8494.77">15981 1863 0,'0'0'0,"0"-21"0,0-1 16,0 1-16,0 0 0,0-21 16,0 21-16,0-1 0,0-20 15,0 0-15,21 21 0,0 21 16,-21-22-16,21 22 0,0 0 15,1 0-15,-1 0 0,0 22 0,21-1 16,-21 21-16,64 64 0,-43-43 16,22 64-16,-43-63 15,0-1-15,0 1 0,1-22 0,-22 22 16,0-22-16,0 22 0,0-22 16,0-21-16,0 21 0,0-20 0,0-1 15,0 0-15,0-42 31,21-22-15,-21 22-16,21-21 0,0 0 0,0-1 16,0 1-16,1 0 0,-1-22 0,21 1 15,-21-1-15,22 1 0,-22-1 16,21 1-16,-21-1 0,22 22 16,-22-1-16,0 1 0,0 21 0,0 0 15,-21 0-15,0-1 0,21 22 0,-21 22 31,0-1-31,0 0 16,0 21-16,0 1 0,0-1 16,0 0-16,0 1 0,0-1 15</inkml:trace>
  <inkml:trace contextRef="#ctx0" brushRef="#br0" timeOffset="9860.21">17272 2328 0,'21'22'16,"-42"-44"-16,63 65 0,-21-43 0,1 0 0,20 0 15,-21 0-15,0 0 16,0-21-16,1-1 0,-1 22 0,0-21 16,-21 0-16,21-21 0,-21 21 15,21-22-15,-21 22 0,0-21 0,0-1 16,0 1-16,-21 21 0,0-21 16,-21 20-16,20 1 0,-20 21 15,0 0-15,-1 0 0,1 21 0,0 1 16,-1-1-16,1 21 0,0-21 15,-1 22-15,22-1 0,0 0 0,0 1 16,0-1-16,21 0 0,0-21 16,0 22-16,0-1 0,0-21 0,21 0 15,-21 1-15,21-1 0,0 0 16,0 0-16,1-21 0,20 0 0,-21 0 16,21 0-16,-20-21 0,-1 0 15,21 0-15,-21-1 0,22 1 16,-22-21-16,21 0 0,-21-1 0,0 1 15,22 0-15,-22-1 0,0 1 16,-21 21-16,21-22 0,-21 22 0,21 0 16,-21 42-1,-21 22-15,21-22 16,-21 0-16,21 21 0,-21 1 16,21-22-16,0 21 0,0 0 0,0-20 15,0 20-15,21-21 0,0 21 16,0-20-16,1-1 0,-1 0 0,21 0 15,-21-21-15,22 0 0,-1 0 0,-21 0 16,21 0-16,1 0 0,-22-21 16,21 0-16,-21-22 0,1 22 0,20-21 15,-21 0-15,0-1 16,0-20-16,1-1 0,20 1 0,-42-22 16,21 22-16,0-22 0,0 0 15,1 1-15,-22 20 0,0 1 0,0 20 16,0 1-16,0 21 0,0 0 15,0-1-15,0 44 16,-22-1-16,22 0 0,-21 21 16,0 22-16,0-1 0,0 1 0,0-1 15,21 22-15,0-22 16,-22 1-16,22-1 0,0 1 0,0-1 0,0 1 16,0-22-16,0 1 15,22 20-15,-1-21 0,0-20 0,0 20 16,0-21-16,0 0 0,1 0 15,-1-21-15,21 0 0,-21 0 0,0 0 16,1 0-16,20-21 0,-21-21 16,0 21-16,0-22 0,22 1 0,-22 0 15,21-1-15,-21 1 0,1 0 16,-1-1-16,0 1 0,0 21 0,0 0 16,-21 0-16,0 42 31,0 0-31,0 0 0,0 0 0,-21 22 15,21-22-15,0 0 0,0 21 16,0-21-16,-21 1 0,21 20 0,0-21 16,0 0-16,0 0 0,0 1 15,0-1-15,21-21 0,0 0 0,0 0 16,1 0-16,-1 0 0,0 0 16,21 0-16,-21-21 0,22-1 0,-1 1 15,-21-21-15,22 21 0,-22 0 16,42-64-16,-42 64 0,1 0 15,-1-1-15,0 1 0,-21 0 16,0 42 0,0 0-16,-21 1 15,21-1-15,-21 0 16,-1 0-16,22 0 0,-21 0 0,21 1 16,0-1-16,0 21 0,0-21 15,0 0-15,0 1 0,0-1 16,21 0-16,1-21 0,-1 0 15,0 0-15,21 0 0,-21 0 0,22 0 16,-1 0-16,0-21 0,22 0 16,-22-1-16,22 1 0,-1 0 0,43-42 15,-64 20-15,64-20 16,-85 20-16,1 22 16,-1 0-16,-21 0 0,0 0 15,-43 21-15,22 0 16,-21 0-16,0 21 0,-1 0 15,1 0-15,0 0 0,-1 22 0,22-22 16,0 21-16,0-21 0,21 22 16,0-1-16,0 22 0,21-43 15,21 21-15,-21-21 0,22 0 16,-1 1-16,0-1 0,1-21 16,-1 0-16,22 0 0,-22 0 0,21 0 15,-20 0-15,-1-21 0,0 21 16,1-22-16,-1 1 0,0-21 0,-20 21 15,20-22-15,-21 22 0,0-42 16,-21 42-16,0-1 0,0 1 16,-21 21-16</inkml:trace>
  <inkml:trace contextRef="#ctx0" brushRef="#br0" timeOffset="10983.39">12340 3175 0,'0'0'0,"0"-21"0,0-43 15,-21 43 1,0 21-16,0 0 0,-22 0 0,22 0 15,0 0-15,-21 21 0,-1-21 16,1 43-16,-22 20 0,43-20 16,-21-1-16,21 21 0,0-20 15,-1 20-15,1 1 0,0-1 16,21-20-16,0-1 0,0 21 0,0-20 0,0-1 16,21 0-16,22-20 15,-1 20-15,0-21 0,1 0 0,20 0 16,1-21-16,-1 0 0,1 0 15,-1 0-15,1 0 0,-22 0 0,21-21 16,1 0-16,-22 0 0,1-21 0,20 20 16,-21-20-16,1 0 0,-22-22 15,21 22-15,-21-22 0,1-20 0,20 20 16,-42-20-16,21 20 0,-21 1 16,21 20-16,-21 1 0,0 0 0,0 20 15,-21 22 1,0 22-16,21-1 15,-21 21-15,0 0 0,-1 1 16,1 20-16,0 1 0,0-1 16,0-20-16,0 20 0,-1 1 0,22-22 15,0 0-15,0 1 0,0-1 16,0-21-16,0 21 0,0 1 16,0-22-16,22-21 15,-1 0-15,0 0 0,0 0 16,0 0-16,0-21 0,1 0 0,20 21 15,-21-22-15,21-20 0,-20 21 0,-1 0 16,21 0-16,-21-22 0,43 1 16,-43 21-16,0 0 15,0 21-15,0 0 0,1 0 16,-22 21-16,21 0 0,-21 0 16,0 0-16,0 0 0,0 1 15,0-1-15,0 21 0,21-21 16,-21 22-16,21-43 0,0 21 15,0 0-15,1 0 0,-1-21 16,21 0-16,22 0 0,-22 0 16,-21 0-16,21 0 0,1 0 0,-1 0 15,22-42 1,-22 21-16,-21-1 0,0 1 0,22 0 16,-22-21-16,0 21 0,0-22 15,0 22-15,-21-21 0,0 21 0,0-1 16,0 1-16,0 0 0,0 0 0,-21 21 15,0 0-15,0 21 16,0 0-16,-1-21 0,22 43 0,-21-22 16,21 0-16,-21 0 0,21 21 15,0-20-15,0-1 0,0 0 0,0 0 16,0 21-16,0-20 0,21-1 16,0 0-16,1 0 0,-1 0 15,0-21-15,0 0 0,0 0 16,22 0-16,-22 0 0,21 0 15,-21 0-15,43 0 0,-22-21 0,0 0 16,64-21-16,-42 20 16,-1 1-16</inkml:trace>
  <inkml:trace contextRef="#ctx0" brushRef="#br0" timeOffset="11810.5">14774 3620 0,'0'0'0,"21"-43"0,1 1 0,-22 21 16,0-22-16,0 22 0,0-21 15,-22 42 1,1 21-1,0 0-15,0 0 0,21 22 0,-21-22 16,0 21-16,21 1 0,-22-1 16,22-21-16,0 21 0,0-20 0,0 20 15,0-21-15,0 0 0,0 0 16,0 1-16,0-1 0,22 0 0,-1-21 16,0 0-16,0 21 0,0-21 15,0 0-15,22 0 0,-22 0 16,21 0-16,-21-21 0,22 0 0,-1 0 15,-21-1-15,22 1 0,-22-21 16,21 21-16,-21-43 0,0 22 0,1-22 16,20 1-16,-21-1 0,0-20 0,0 20 15,22-84-15,-22 85 16,-21 20-16,21 1 0,0 0 16,-21 20-16,21 1 0,-21 42 15,0 1-15,0 20 16,-21 0-16,0 1 0,-21 20 15,21 1-15,-1-1 0,1 1 0,0-1 16,0 1-16,0-22 0,0 0 0,21 1 16,0-1-16,-22-21 0,22 21 15,-21-20-15,21-1 0,-21 0 0,21 0 16,0-42 15,0 0-31,21 0 16,0-22-16,1 22 0,20-21 15,0 21-15,-21-22 0,22 1 16,20-22-16,-20 43 0,-1-21 0,0 21 16,1-22-16,-22 43 0,21-21 15,-21 21-15,0 0 0,22 0 16,-22 0-16,-21 21 16,0 1-16,0-1 15,-21 0-15,0-21 0,-1 21 0,-20-21 16,21 21-16,-21-21 0,-1 0 15,1 0-15,21 0 0,-22 0 0,-20 0 16,42 0-16,0 0 0,-1 0 16,1 0-16,21 21 15,0 1-15,0-1 16,0 0-16,0 0 16,0 0-16,0 0 0,0 1 15,21 20-15,1-21 0,-1 0 16,0-21-16,0 21 0,0 1 15,64 20-15,-64-42 16,21 0-16,1 21 0,-1-21 16,22 21-16,-22-21 0,0 0 0,22 0 15,-22 0-15,0 0 0,1 0 16,-1 0-16,43-42 16,-64 42-16,21-21 0,1 0 0,-22-1 15,21 22-15,-21-21 0,22 0 16,-43 0-16</inkml:trace>
  <inkml:trace contextRef="#ctx0" brushRef="#br0" timeOffset="12982.24">3090 2942 0,'0'0'0,"-42"0"0,-127 0 15,105 0-15,22 0 0,-43 0 16,64 0-16,-21 0 16,20 21-16,44 1 31,-1-22-31,0 0 0,21 0 16,1 0-16,-1 0 0,21 21 15,-20-21-15,20 0 0,1 0 0,-1 0 16,64 0-16,-42 0 0,0 0 15,-1 0-15,22 0 0,0 0 16,127 0-16,-106 0 16,0 0-16,42 0 0,-21 0 15,22 0-15,-1 0 0,0 0 0,22 0 16,-22 0-16,22 0 0,-1 0 16,-21 0-16,22 0 0,190 0 15,-191 0-15,1 0 0,-1 0 0,1 0 16,-1 0-16,1 0 0,-1 0 15,1 0-15,-1 0 0,1 0 0,-1 0 16,1 0-16,-22 0 0,22 0 16,-1 21-16,-20-21 0,20 0 0,1 0 15,-1 21-15,-21-21 0,1 0 16,20 21-16,-20-21 0,20 0 0,-21 21 16,22 1-16,-22-22 0,22 0 15,-1 21-15,1-21 0,-22 0 16,22 0-16,-1 0 0,22 21 0,-22-21 15,1 0-15,-1 0 0,-20 0 0,20 0 16,191 42-16,-190-42 16,-22 0-16,0 21 0,22-21 0,-1 0 15,149 22-15,-170-22 16,1 0-16,-1 0 0,21 0 16,-20 0-16,-1 0 0,0 0 15,-20 0-15,20 0 0,0 0 0,1 0 0,-1 21 16,0-21-16,1 0 15,-1 0-15,0 0 0,1 0 0,-1 21 16,-21-21-16,0 0 0,0 0 16,-21 0-16,22 0 0,-22 0 0,0 0 15,0 0-15,-22 0 0,86 0 16,-106 0-16,-22 0 0,1-21 16,-22 21-16,0-21 0,22-1 15,-64 1 1,-43 21-1,22 0-15,-21 0 16,0 0-16,-1 0 16,-20 0-16</inkml:trace>
  <inkml:trace contextRef="#ctx0" brushRef="#br0" timeOffset="13576.46">11896 4530 0,'0'0'0,"-22"0"15,-20 0 1,42 21-16,21-21 16,22 0-16,-1 21 0,0-21 15,22 0-15,20 0 0,22 21 16,-21-21-16,42 0 0,0 0 0,0 0 16,21 0-16,21 0 0,-20 21 0,20-21 15,-21 0-15,0 0 0,0 0 16,1 0-16,-22 0 0,0 0 0,0 0 15,-22 0-15,-20 0 0,0 0 16,-22 0-16,1 0 0,-1 0 16,-20 0-16,-22 0 0,21 0 0,-21 0 15,22 0-15,-22 22 0,0-22 16,0 0-16,0 0 16,-21 21-1,-21-21 1,0 0-16,-21 0 0,20 0 15</inkml:trace>
  <inkml:trace contextRef="#ctx0" brushRef="#br0" timeOffset="33955.42">3492 6498 0,'0'0'0,"-42"0"0,21 21 15,-21-21-15,20 0 0,1 0 16,21 22-16,43-22 15,-1 0 1,0 0-16,22 0 0,-1 0 0,1 0 16,-1-22-16,1 22 0,20 0 15,-20-21-15,-1 21 0,22 0 0,-21-21 16,-1 21-16,1 0 0,-22 0 16,0 0-16,1 0 0,-22 0 0,0 0 15,-42 21 1,0-21-16,-22 21 0,1-21 0,21 22 15,-22-22-15</inkml:trace>
  <inkml:trace contextRef="#ctx0" brushRef="#br0" timeOffset="34350.51">3958 6562 0,'0'0'0,"-21"0"0,21-21 16,0 42 15,0 0-31,0 0 15,0 0-15,0 0 16,0 1-16,0 20 0,0-21 0,0 21 16,0 1-16,0-1 0,0 0 0,21 1 15,-21-1-15,0 0 16,0 1-16,0 20 0,0-20 0,0-1 0,0 21 16,0-20-16,0-1 0,0 0 15,-21 1-15,0-22 0,0 21 16,-1-21-16,1 1 0,0-1 0,0 0 15,-21 0-15,-1-21 0,22 0 0,-21 0 16,-1 0-16,1 0 0,0-21 16,-22 0-16,22 0 0,0-22 0,20 22 15,-20-21-15,0 21 0,21-22 16,-22 22-16,22-21 0,0 21 0,0-1 16,21 1-16,0 0 0,0 0 15,-21 0-15,21 0 16,21 21-1,0 0-15,0 0 0,21 0 16,1 0-16,-22 0 0,21 0 0</inkml:trace>
  <inkml:trace contextRef="#ctx0" brushRef="#br0" timeOffset="34803.36">4911 6752 0,'0'0'0,"21"0"0,0-21 0,-21 0 16,0 0-16,-21 21 15,-22 0-15,22 0 0,-21 0 16,0 0-16,-1 0 0,1 21 0,-22 0 16,1-21-16,21 21 0,-1 0 15,1 1-15,0-1 0,20 0 0,1-21 16,0 21-16,21 0 0,0 0 15,0 1-15,21-1 0,0 0 0,1 0 16,20 0-16,0 0 0,1 1 16,-1-1-16,0 0 0,22 0 0,-22 0 15,0 22-15,1-22 0,20 21 16,-42-21-16,1 22 0,-22-22 16,0 0-16,0 0 0,0 0 15,-22 0-15,1 1 0,-21-22 0,0 21 16,-1 0-16,1-21 0,-22 0 15,22 21-15,-21-21 0,20 0 0,-20 0 16,20 0-16,1 0 0,21-21 0,-21 0 16,20 21-16,1-21 0,0-1 15,0 22-15,21-21 0,0 0 0,0 0 16,0 0-16,21 21 0,0-21 16,22-1-16,-22 22 0,21-21 15,0 0-15,1 0 0</inkml:trace>
  <inkml:trace contextRef="#ctx0" brushRef="#br0" timeOffset="35262.49">5546 6731 0,'0'0'0,"0"-21"0,-22 0 0,1 21 15,0 0-15,0 0 0,0 0 16,0 0-16,-1 0 0,1 21 0,-21 0 15,21 0-15,0 22 16,-22 20-16,22-21 0,21 1 0,-21-1 16,0 0-16,21 22 0,-21-22 15,21 1-15,0-1 0,0 0 16,0 1-16,0-22 0,0 21 0,0-21 16,21 0-16,0 1 0,0-1 0,0-21 15,0 0-15,22 0 0,-22 0 16,21 0-16,1 0 0,-22-21 0,21-1 15,0 1-15,1 0 0,20-42 16,-42 20-16,1 1 0,-1 0 16,0-22-16,0 22 0,-21-1 0,0 1 15,0 0-15,0-1 0,0 1 16,-21 0-16,-21-1 0,20 22 16,-20 0-16,0 0 0,-1 21 0,1 0 15,0 0-15,-1 0 0,1 0 16,0 0-16,-1 0 0,22 21 0,0 21 15,-21-20-15,42-1 0,0 21 0,0-21 16,0 22-16,0-22 0,0 21 16,0-21-16,21 0 0,0 22 0,0-22 15,22 0-15,-22-21 0,21 21 0,22 0 16</inkml:trace>
  <inkml:trace contextRef="#ctx0" brushRef="#br0" timeOffset="35530.94">6286 6837 0,'0'0'0,"22"-21"0,-1 0 0,-21-1 16,0 1-16,0 0 0,0 0 0,0 42 31,0 0-31,0 22 0,0-22 16,0 21-16,0-21 0,-21 22 0,21-1 15,0 0-15,0 1 0,0 20 0,-22-21 16,22 1-16,-21-1 0,21 0 15,-21-20-15,21 20 0,0-21 0,0 21 16,0-20-16,0-1 0,0 0 16,21-21-1,0-21 1,-21 0-16,22-22 0,-22 22 0,21-21 16,-21-1-16</inkml:trace>
  <inkml:trace contextRef="#ctx0" brushRef="#br0" timeOffset="35755">6371 6922 0,'0'-43'0,"0"86"0,0-107 15,0 22-15,21 21 0,-21-1 16,21 22-16,1 0 16,-1 22-16,0-22 0,0 42 15,21-21-15,-20 0 16,20 22-16,-21-1 0,21-21 0,-20 21 0,-1 1 16,21-1-16,-21 0 0,-21 1 15,21-1-15,1 0 0,-1-20 16,0 20-16,-21-21 0,21 0 0,0 0 15,0 1-15,1-1 0,-1-21 16,0 0-16,0-21 16,0 21-16,-21-22 0,21-20 15,1 21-15,-22-21 0</inkml:trace>
  <inkml:trace contextRef="#ctx0" brushRef="#br0" timeOffset="35962.19">7281 6668 0,'0'-43'0,"0"86"0,0-107 0,0 22 15,0 21-15,0 42 16,-21 0-16,0 0 16,0 21-16,0 1 0,-1-1 0,1 22 15,0-22-15,0 21 0,0 1 16,0-22-16,-1 22 0,1-1 0,21 22 16,0-22-16,0-20 0,0-22 15,0 21-15,0-21 0,0 1 0,0-1 16,0 0-16,0 0 0,21-21 15</inkml:trace>
  <inkml:trace contextRef="#ctx0" brushRef="#br0" timeOffset="36735.65">9271 6689 0,'0'0'0,"-21"-85"16,0 64-16,21 0 15,0 42 16,21-21-31,0 42 16,0-21-16,0 22 0,22-1 16,-22 0-16,21 1 0,43 63 15,-43-43-15,0 1 0,1-22 0,-1 21 16,0 1-16,1-22 16,-1 1-16,0 20 0,-20-42 0,62 85 15,-63-85-15,1 0 16,-22 1-16,0-1 15,-22-42 1,1-1-16,0 1 16,0 0-16</inkml:trace>
  <inkml:trace contextRef="#ctx0" brushRef="#br0" timeOffset="37034.94">10054 6604 0,'0'-21'0,"0"42"0,0-63 0,0 21 16,0-1 0,-21 22-16,0 0 15,0 0-15,-22 22 0,22 20 0,-42-21 16,20 21-16,1 1 0,-22-1 16,1 22-16,21-22 0,-22 21 0,22-20 15,-22 20-15,22 1 0,-22-1 0,22 1 16,0-22-16,-1 22 0,1-22 15,21 21-15,-21-41 0,20 20 16,22 0-16,0-21 0,0 1 0,0-1 16,22-21-1,-1 0-15,0 0 0,0 0 0,0 0 16,0-21-16,43-22 0,-43 1 16,0 21-16,22 0 0</inkml:trace>
  <inkml:trace contextRef="#ctx0" brushRef="#br0" timeOffset="37327.33">10054 7006 0,'0'0'0,"21"0"0,0 0 0,1 0 0,-22 21 16,0 1-16,0-1 16,0 0-16,0 21 0,0-21 15,0 22-15,0-1 0,0 22 0,0-22 16,0 21-16,0 1 0,0-1 0,0-20 15,0 20-15,0 22 0,0-22 16,-22 86-16,1-86 0,21 1 16,0 84-16,-21-85 0,21 1 15,-21-1-15,21-20 0,0 20 16,0-21-16,0 1 0,0-1 0,0-21 16,0 22-16,0-22 0,0 0 0,0 0 15,0-42 1,0 0-1,21 0-15</inkml:trace>
  <inkml:trace contextRef="#ctx0" brushRef="#br0" timeOffset="37674.33">10223 7239 0,'-21'-42'0,"42"84"0,-42-105 16,21 20-16,0 22 0,-21 0 15,21 0-15,0 0 0,0-1 0,0 1 16,0 0-16,21 21 16,0 0-16,1-21 0,-1 21 15,21 0-15,-21 0 0,22 0 0,-1 21 16,-21-21-16,21 21 0,1 0 0,-22 1 16,21-1-16,-21 0 0,-21 21 15,0-21-15,0 22 0,0-1 16,0-21-16,-21 22 0,-21-1 0,21-21 15,-22 0-15,1 0 0,21 1 0,-21-1 16,-1 0-16,22 0 0,-21-21 16,21 0-16,-1 0 0,1 0 0,0 0 0,42 0 31,0-21-31,1 21 16,-1-21-16,0 21 0,21 0 15,-21-21-15,22-1 0</inkml:trace>
  <inkml:trace contextRef="#ctx0" brushRef="#br0" timeOffset="38147.65">11472 6964 0,'0'0'16,"-106"-42"-1,64 42-15,21 0 16,-21 0-16,-1 0 0,-20 42 15,20-21-15,1 0 0,-21 43 16,20-22-16,22 0 0,-21 1 16,21-1-16,-1 0 0,22-20 0,0 20 15,0 0-15,0-21 0,0 1 0,0 20 16,22-21-16,-1-21 0,0 0 16,0 0-16,21 0 0,-20 0 15,20 0-15,0 0 0,-21 0 0,64-42 16,-43 21-16,1-22 0,-22 1 15,21 21-15,-21-22 0,22 1 16,-22 0-16,0-1 0,0 1 16,-21 0-16,0-1 0,21 22 0,-21-21 15,0 21-15,0 0 16,0 42 0,0 0-16,-21 0 15,21 21-15,0-20 0,-21 20 16,21-21-16,0 21 0,0-20 0,0 20 15,0-21-15,0 21 0,0-20 0,0-1 16,0 0-16,0 0 0,21 0 0,0-21 16,1 0-16,-1 0 0,0 0 15,0 0-15,0 0 0,22-21 16,-22 21-16,0-21 0</inkml:trace>
  <inkml:trace contextRef="#ctx0" brushRef="#br0" timeOffset="38387.74">12001 6668 0,'0'0'0,"0"-22"0,0 1 0,0 0 16,0 0-16,0 42 15,-21 0 1,21 0-16,0 22 0,-21-1 0,21 0 16,-21 1-16,21-1 0,0 0 0,0 22 15,0-22-15,-21 1 0,21 20 16,0-21-16,0 1 0,0-1 15,0 0-15,0-20 0,0 20 0,0-21 16,0 0-16,0 0 0,21-21 16,0 0-16,0 0 15,0 0-15,1-21 0,-1-21 16</inkml:trace>
  <inkml:trace contextRef="#ctx0" brushRef="#br0" timeOffset="38858.28">12425 6541 0,'0'21'31,"0"0"-31,-21 21 0,21-21 16,0 22-16,0 63 0,-22-64 16,22 0-16,-21 64 0,21-64 15,0 1-15,-21-1 0,21 0 16,-21 1-16,21-1 0,0 0 0,0-20 15,0-1-15,0 0 0,0 0 0,0 0 16,0-42 15,0 0-31,0 0 0,0 0 16,0-22-16,0 22 0,0-21 16,0-1-16,0 1 0,21 21 15,0-21-15,0-1 0,1 22 0,-1 0 16,0-21-16,0 20 0,0 1 0,0 0 15,22 21-15,-22 0 0,21 0 16,-21 0-16,22 0 0,-22 0 0,21 21 16,1 22-16,-43-22 0,0 0 15,0 21-15,0 1 0,0-1 16,0 0-16,0 1 0,-22-1 0,1 0 16,0 1-16,0-22 0,0 21 0,0-21 15,-1 0-15,1 1 16,0-1-16,0-21 0,21 21 15,-21-21-15,21-21 16,0 0-16,0-1 16,0 1-16</inkml:trace>
  <inkml:trace contextRef="#ctx0" brushRef="#br0" timeOffset="39098.12">11832 6879 0,'0'0'0,"-42"0"16,21 0-16,-1 21 0,22 1 31,22-22-31,-1 0 0,21 0 0,-21 0 16,22 0-16,-1 0 0,21 0 0,-20 0 16,-1 0-16,0 0 0,1 0 15,20 0-15,-42 0 0,22 0 0,-22 0 16,0 0-16,0 0 0,-21 21 15,-21-21-15,-21 21 16,21-21-16</inkml:trace>
  <inkml:trace contextRef="#ctx0" brushRef="#br0" timeOffset="39811.49">3492 8361 0,'0'0'0,"-21"0"0,-63 0 16,62-21-16,-20 21 0,21 0 0,21-21 15,21 21 1,0 0 0,22 0-16,-1 0 0,0 0 15,22 0-15,20 0 0,-20 0 0,42 0 16,-22 0-16,22 0 0,0 0 16,21 0-16,0 0 0,21 0 0,0 0 15,1 21-15,-1-21 0,21 0 0,0 0 16,22 0-16,-1 0 0,1 0 0,-1 0 15,22 0-15,0 0 0,-1 0 16,1 0-16,0 0 0,21 0 0,-1 0 16,1 0-16,0 0 0,0 0 0,0 0 15,0 21-15,-1-21 0,1 21 16,0-21-16,0 0 0,233 21 16,-234-21-16,1 0 0,0 0 15,-21 21-15,-1-21 0,-20 0 0,-1 0 16,1 0-16,-22 22 0,-21-22 15,149 0-15,-191 0 0,21 0 16,-43 0-16,1 0 0,0 21 0,-22-21 16,-21 0-16,1 0 0,-22 0 15,-42 0 1,0 0-16,-22 0 16,1 0-16,0 0 0,-22 0 15,1 0-15,-1 0 0,-21 0 16,1 0-16</inkml:trace>
  <inkml:trace contextRef="#ctx0" brushRef="#br0" timeOffset="40394.99">3916 8615 0,'0'0'0,"-43"0"0,-62 0 31,126 21-15,0-21-16,21 0 0,1 0 0,-1 0 16,21 0-16,1 21 0,-1-21 15,22 0-15,0 0 0,21 0 16,-1 0-16,1 0 0,21 0 0,0 0 16,0 0-16,0 0 0,0 0 0,21 0 15,1 0-15,-1 0 0,0 0 0,21 0 16,-21 0-16,22 0 0,-1 0 15,0 0-15,1 0 0,-1 0 0,22 0 16,190 0-16,-191 0 0,1 0 16,-1 0-16,1 0 0,20 0 0,-20 0 15,-1 0-15,1-21 0,20 21 16,-20 0-16,-1 0 0,1 0 0,-1 0 16,-20 0-16,20 0 0,-20 0 15,-1 0-15,0 0 0,-21 0 0,1 0 16,-22 0-16,-22 0 0,22 0 0,-21 0 15,-21 0-15,0 0 0,-22 0 16,1 0-16,-1 0 0,-21 0 0,1 0 16,-22 0-16,0 0 0,0 0 15</inkml:trace>
  <inkml:trace contextRef="#ctx0" brushRef="#br0" timeOffset="40547.42">12128 8573 0,'0'21'32,"22"-21"-32,-1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4:03:36.1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677 0,'0'22'16,"0"-1"-1,-21-21-15,21 21 0,0 0 0,0 0 16,0 0-16,0 1 16,0-1-16,0 0 0,0 0 15,21-21-15,1 21 0,-1-21 16,0 0-16,0 0 0,21 0 16,-20 0-16,-1 0 0,21-21 15,-21 0-15,22 0 0,-22 0 16,0-1-16,0 1 0,0-21 15,0 21-15,-21 0 0,0-1 16,0 1-16,0 0 0,0 0 0,0 0 16,0 0-16,-21 21 31,0 21-15,21 0-16,-21 0 0,21 0 15,0 0-15,-21 1 0,21 20 16,-21 0-16,21 1 0,0-1 15,0 0-15,0 1 0,0 20 0,0-21 16,21 1-16,-21-1 16,21 22-16,-21-43 0,21 21 0,0 0 15,-21-20-15,0 20 0,0-21 16,0 0-16,0 0 0,0 1 0,0-1 16,0 0-16,0 0 0,-21-21 15,0 0-15,0 0 0,-22 0 16,22 0-16,-21 0 0,21 0 0,-22 0 15,1-21-15,0 0 0,-1 0 16,22-1-16,-21 22 0,21-21 16,0 0-16,-1 0 0,1 0 0,21 0 15,-21-1 1,21 1 0,0 0-16,21 21 15,0 0-15,1-21 0,-1 0 16,21 21-16,-21-21 0</inkml:trace>
  <inkml:trace contextRef="#ctx0" brushRef="#br0" timeOffset="303.2">1863 741 0,'0'-21'31,"0"42"-15,-22 0-16,1 0 0,21 22 16,-21-22-16,21 21 0,-21 22 0,0-22 15,21 0-15,0 22 0,-21-22 16,21 0-16,-22 1 0,22-1 0,0 0 16,0 1-16,0-1 0,0-21 15,0 0-15,0 1 0,0-1 16,0 0-16,22-21 0,-1 0 15,0 0-15,0 0 16,0 0-16,0-21 0,1 0 16,-1-1-16,-21-20 15</inkml:trace>
  <inkml:trace contextRef="#ctx0" brushRef="#br0" timeOffset="495.95">1545 1185 0,'0'0'0,"0"22"0,21-22 31,0 0-31,1 0 0,-1 0 0,21 0 16,0 0-16,-20 0 0,20 0 16,0 0-16,22-22 15,-22 1-15,-21 21 0,22-21 0,-1 21 16,0-21-16</inkml:trace>
  <inkml:trace contextRef="#ctx0" brushRef="#br0" timeOffset="788.34">3006 953 0,'0'0'0,"-22"21"31,22 0-15,-21 0-16,21 0 0,0 0 15,0 1-15,-21 20 0,0-21 0,21 21 16,-21-20-16,21 20 0,0-21 16,0 0-16,-21 0 0,21 1 15,-22-1-15,22 0 0,0 0 0,0 0 16,0 0-16,22-21 15,-1 0-15,0 0 16,0 0-16,0-21 0,0 0 16</inkml:trace>
  <inkml:trace contextRef="#ctx0" brushRef="#br0" timeOffset="1183.71">3598 974 0,'0'0'0,"0"-21"0,-21 21 31,-21 0-31,21 0 0,-22 0 16,22 21-16,-21-21 0,-1 21 15,1 0-15,21 0 0,-21 0 16,20 1-16,1-22 0,0 21 0,21 0 16,0 0-16,0 0 15,0 0-15,21-21 0,0 0 16,22 0-16,-22 22 0,21-22 15,1 0-15,-1 0 0,0 0 0,1 0 16,-1 21-16,0-21 0,-21 0 16,1 0-16,-1 21 0,0-21 0,-21 21 15,0 0-15,-21 0 16,0 1-16,-1-22 0,1 21 16,-21-21-16,0 21 0,-1-21 15,1 0-15,0 21 0,-1-21 0,22 0 16,-21 0-16,21 0 15,-1 0-15,1 0 0,0 0 0,0 0 16,0 0-16,21-21 16,0 0-16,0 0 0,0-1 15</inkml:trace>
  <inkml:trace contextRef="#ctx0" brushRef="#br0" timeOffset="1541.98">3069 614 0,'-21'0'16,"42"0"-16,-63 0 0,21 21 0,-1-21 16,22 21-16,0 0 0,-21-21 0,21 22 15,0-1-15,21 0 16,1-21-1,20 0-15,-21 0 0,0 0 16,0 0-16,1 0 0,-1 0 16,0-21-16,0 21 0,0-21 0,-21-1 15,0 1-15,0 0 16,0 0-16,-21 0 16,0 21-16,0 0 0,0 0 15,-1 0-15,1 0 0,0 0 16,0 21-16,0 0 0,0 0 0,-1 0 15,22 1-15,-21-1 0,21 0 16,-21 0-16,21 0 0,0 22 0</inkml:trace>
  <inkml:trace contextRef="#ctx0" brushRef="#br0" timeOffset="2299.36">4657 783 0,'0'0'16,"0"-21"-16,0 0 0,0 0 15,0 0 1,-22 42 15,22 0-31,-21 0 16,21 0-16,0 22 0,-21-1 15,0 0-15,21 1 0,-21-1 0,21 0 16,-21 1-16,21-1 0,0 0 16,-22 1-16,22-1 0,0 0 15,0-21-15,0 1 0,0 20 16,0-21-16,0 0 0,22 0 15,-1-21-15,0 0 0,0 0 16,21 0-16,-20 0 0,20 0 0,0-21 16,1 0-16,-22 0 0,21 0 15,0 0-15,1-22 0,-22 1 0,21 0 16,-21-22-16,1 22 0,20-22 16,-21 22-16,-21-22 0,0 22 15,21 0-15,-21-1 0,0 22 0,0 0 16,0 0-16,0 0 0,-21 21 31,0 21-15,0 21-16,0-21 0,-1 22 0,1-1 15,21 0-15,-21 22 0,0-22 16,21 1-16,-21-1 0,21 0 0,0 1 16,0-1-16,0-21 15,0 21-15,0-20 0,0-1 0,0 0 16,0 0-16,0 0 0,21-21 15,0 0-15,0 0 16,0 0-16,1-21 0,-1 0 16,0 0-16,21 0 0</inkml:trace>
  <inkml:trace contextRef="#ctx0" brushRef="#br0" timeOffset="2740.54">5419 1058 0,'0'-21'16,"-22"42"62,1 1-62,0-1-16,-21-21 0,21 21 0,-1 0 15,-20 0-15,21 0 0,0 1 16,0-1-16,-1-21 0,22 21 0,-21 0 16,21 0-16,21 0 15,1-21-15,-1 0 16,21 0-16,-21 22 0,22-22 16,-22 0-16,0 0 0,21 21 0,-21-21 15,1 0-15,-1 0 16,-21 21-16,0 0 15,-21-21 1,-22 0-16,22 0 16,0 0-16,0 0 0,-22 0 0,22 0 15,-21 0-15,21 0 0,0 0 16,-1 0-16,1 0 0,42-21 31,1 21-31</inkml:trace>
  <inkml:trace contextRef="#ctx0" brushRef="#br0" timeOffset="3123.45">5673 1270 0,'0'-21'31,"21"21"-31,0 0 16,0-21-16,0 0 0,0 21 16,1-22-16,-1 1 0,0 0 0,0 21 15,0-21-15,0 0 16,-21 0-16,-21 21 16,0 0-1,0 0-15,-21 0 0,20 0 16,-20 21-16,0 0 0,-1 0 15,22 0-15,-21 0 0,21 1 0,0-1 16,-1 0-16,1 0 0,21 0 16,0 0-16,0 1 0,0-1 0,0 0 15,0 0-15,21-21 0,1 21 16,-1-21-16,0 0 0,21 21 0,-21-21 16,22 0-16,-1 0 0,0 0 15,22 0-15,-22 0 0,1 0 0,-1-21 16,0 21-16</inkml:trace>
  <inkml:trace contextRef="#ctx0" brushRef="#br0" timeOffset="3672">6498 1016 0,'0'-21'0,"0"42"0,-21-42 0,0 0 0,21 0 15,-21 21-15,-1 0 0,1-22 16,0 22-16,0 0 0,-21 0 0,20 0 15,1 22-15,0-22 0,-21 21 16,21 0-16,-1 0 0,1 0 16,0 22-16,0-22 0,21 21 15,0-21-15,-21 0 0,21 22 0,0-22 16,0 0-16,0 0 0,0 0 16,0 1-16,21-1 0,0 0 0,0 0 15,0-21-15,22 0 16,-22 0-16,0 0 0,0 0 0,22 0 15,-22-21-15,0 21 0,0-21 16,43-22-16,-43 22 0,0-21 16,0 0-16,0-1 0,0 1 15,1-22-15,-1 22 0,0-21 0,-21-1 16,0 1-16,0 20 0,0 1 16,21 0-16,-21-1 0,0 22 15,0-21-15,0 21 16,0-1-16,0 44 15,0-1 1,-21 21-16,21-21 0,0 22 0,0-1 16,-21 0-16,21 22 0,-21-22 15,21 22-15,0-22 0,0 21 0,0-20 16,0-1-16,0 0 0,0 1 16,0-22-16,0 0 0,0 21 0,0-20 15,21-1-15,0 0 16,0-21-16,0 0 15,0 0-15,1 0 0,-1 0 0,0 0 16,0 0-16,0-21 0,22 0 16,-22-1-16,21 1 0</inkml:trace>
  <inkml:trace contextRef="#ctx0" brushRef="#br0" timeOffset="3987.45">7980 572 0,'0'0'0,"-21"0"0,-1 21 0,22 0 15,-21-21-15,0 21 0,21 0 16,-21 22-16,0-22 0,21 21 0,-21 0 15,-1 1-15,22-1 0,0 0 16,-21 1-16,0-1 0,21 0 0,-21 1 16,21-22-16,0 21 0,0-21 15,0 43-15,0-43 16,0 0-16,0 0 0,0 1 16,21-22-16,0 0 0,0 0 15,1 0-15,-1 0 0</inkml:trace>
  <inkml:trace contextRef="#ctx0" brushRef="#br0" timeOffset="4543.47">7599 1016 0,'0'0'0,"-21"0"16,-1 0-16,1 0 0,21 21 31,21-21-31,1 0 15,20 0-15,0 0 0,1 0 16,-1 0-16,0 0 0,22 0 0,-1-21 16,-20 21-16,20-21 0,-21 21 15,22-21-15,-22 21 0,1-21 0,-22 21 16,21 0-16,-21-22 0,0 22 16,1 0-16,-1 0 0,-21 22 31,-21-22-31,-1 21 15,-20 0-15,21 0 0,0 21 16,0-20-16,-1-1 0,1 0 0,21 21 16,0-21-16,0 1 15,0-1-15,0 0 0,0 0 0,0 0 16,21 0-16,1-21 0,-1 22 16,0-22-16,0 21 0,21-21 0,-20 0 15,20 0-15,0 0 0,-21 0 16,22 0-16,-22-21 0,0-1 0,21 1 15,-20 0-15,-1 0 0,0 0 16,0 0-16,-21-22 0,0 1 0,0 0 16,0-1-16,0 1 0,-21 0 15,0-1-15,0 22 0,-1 0 0,1 0 16,-21 21-16,0 0 0,20 0 16,-20 21-16,0 0 0,21 0 15,-22 0-15,22 1 0,-21 20 16,21-21-16,-1 21 0,22-20 0,0-1 15,-21 0-15,21 0 0,0 0 16,0 0-16,0 1 0,21-1 16</inkml:trace>
  <inkml:trace contextRef="#ctx0" brushRef="#br0" timeOffset="7271.97">9398 1016 0,'0'-21'0,"0"0"15,0 0 1,0-1-16,0 1 0,0 0 16,0 0-16,21 0 15,0 0-15,-21-1 0,21 1 16,1 0-16,-1 0 0,0 21 0,21 0 15,-21-21-15,22 21 0,-22 0 16,21 0-16,1 21 0,-1 0 0,0 0 16,-21 0-16,22 22 0,-22-22 15,0 21-15,0 1 0,-21-1 0,0 0 16,0-21-16,0 22 0,-42 20 16,21-42-16,0 1 0,-1-1 15,1 0-15,0-21 31,21-21-31,0 0 16,0-1-16,0 1 0,0 0 16,0-21-16,21 21 0,-21-22 15,21 1-15,1 0 0,-1-1 0,0 1 16,0 21-16,0-22 0,0 22 16,1 0-16,20 0 0,-21 0 0,0 21 15,0 0-15,1 0 0,-1 0 16,0 0-16,0 21 0,0 0 0,0 0 15,1 0-15,-1 1 0</inkml:trace>
  <inkml:trace contextRef="#ctx0" brushRef="#br0" timeOffset="8603.73">10329 1143 0,'0'0'0,"21"0"0,1 0 15,-1 0-15,-21-21 16,21 21-16,0-21 0,0 0 0,0-1 15,-21-20-15,22 21 0,-1 0 16,0-22-16,-21 22 0,0-21 0,0 21 16,0 0-16,0-1 15,-21 22 1,0 0 0,-1 22-16,1 20 0,0-21 15,0 0-15,0 22 0,0-22 16,-1 21-16,22-21 0,0 22 0,0-22 15,0 0-15,0 0 0,0 0 16,0 0-16,22 1 0,-22-1 16,21-21-16,21 21 0,-21-21 0,0 0 15,22 0-15,-22 0 0,21 0 0,1 0 16,-1-21-16,0 0 0,1-1 16,-1 1-16,21-21 0,-20 0 15,-1 20-15,0-41 0,1 21 0,20-64 16,-42 63-16,1 1 0,-1-21 15,0 20-15,-21 1 16,0 0-16,0-1 0,0 22 0,0-21 16,0 21-16,0-1 0,-21 22 31,21 22-31,-21-1 16,-1 0-16,1 0 0,21 21 15,0 1-15,-21-1 0,21 0 0,-21 1 16,21-1-16,0 22 0,0-22 15,0 0-15,0 1 0,0-1 0,0 0 16,0-21-16,21 22 0,0-22 16,-21 0-16,21 0 0,1 0 15,-1-21-15,0 0 0,0 22 0,0-22 16,0 0-16,1 0 0,-1 0 16,0-22-16,0 1 0,0 0 0,0 0 15,22 0-15,-22-22 0,0 22 16,0-21-16,0 0 0,1-1 15,-1 1-15,0 0 0,0 20 0,-21 1 16,0 0-16,21 0 0,-21 0 16,0 42-1,0 0-15,0 21 16,-21-20-16,0-1 0,21 21 16,0-21-16,0 22 0,0-22 15,-21 21-15,21-21 0,0 0 16,0 1-16,0-1 0,0 0 0,0 0 15,0 0-15,21-21 0,0 21 16,0-21-16,0 0 0,22 0 16,-22 0-16,0 0 0,0 0 15,0-21-15,1 0 0,-1 0 0,0 0 16,0 0-16,0-1 0,0-20 16,1 0-16,-22-1 0,21 22 15,-21-21-15,21 21 0,-21 0 0,0-1 16,0 44 15,-21 20-31,21-21 0,-21 0 16,21 22-16,0-22 0,0 21 15,0-21-15,0 0 0,0 22 0,0-22 16,0 0-16,0 0 0,0 0 16,0 1-16,21-1 0,0-21 0,0 21 15,0-21-15,22 0 16,-22 0-16,0 0 0,21 0 15,1 0-15,-43-21 0,21 0 0,0-1 16,-21 1-16,21 0 0,-21 0 0,0-21 16,0 20-16,0-20 15,0 0-15,0 21 0,0-1 0,0-41 16,0 42-16,21 21 16,0-21-16,1-1 0,-1 22 0,0 0 15,0 0-15,0 0 0,0 0 16,22 0-16,-22 0 0,0 0 0,21 22 15,-20-1-15,-1 0 0,0 0 16,0 21-16,0-20 0,-21-1 0,0 21 16,0-21-16,0 0 0,0 22 15,0-1-15,0-21 16,0 0-16,-21 1 0,0-22 16,21-22 15,0 1-31,0 0 0,0-21 15,0 21-15,0-1 16,0-20-16,0 21 0,21-21 0,-21 20 16,21-20-16,0 21 0,-21 0 15,22 0-15,-1-1 0,-21 1 0,21 21 16,0 0-16,-21-21 0,21 21 16,0-21-16,1 21 0,-1 0 0</inkml:trace>
  <inkml:trace contextRef="#ctx0" brushRef="#br0" timeOffset="9091.66">13039 741 0,'0'21'15,"-64"21"1,64-20-16,-21-1 16,21 0-16,0 0 15,0 21-15,0-20 0,0-1 0,0 0 16,0 0-16,0 0 0,0 22 15,0-22-15,0 0 0,0 0 0,0 0 16,0 0-16,-21-21 0,21 22 16,0-1-16,0 0 15,0-42 17,0 0-32,0-1 0,0 1 15,0-21-15,0 21 16,0 0-16,0-22 0,0 1 0,21 0 15,0-1-15,0 22 0,0-21 16,22-1-16,-22 22 0,21 0 0,1 0 16,-22 0-16,21 0 0,0 21 15,1 0-15,-1 0 0,0 0 0,1 0 16,-1 21-16,-21 0 0,22 21 16,-22-21-16,21 64 15,-42-43-15,0 1 0,0-22 16,0 21-16,0 1 0,0 20 15,0-21-15,0-20 0,-21-1 16,21 0-16,-21 0 0,0 0 16,-1-21-16,1 0 15,0 0 1,21-21-16,0 0 16</inkml:trace>
  <inkml:trace contextRef="#ctx0" brushRef="#br0" timeOffset="9351.99">11049 529 0,'0'0'0,"-21"21"0,0-21 16,-1 0-16,44 0 15,-1 0-15,0 0 0,21 0 16,1 0-16,-1 0 0,0 0 16,22 0-16,-22 0 0,64 0 15,-64 0-15,1-21 16,-22 21-16,21 0 0,-21 0 0,0-21 16</inkml:trace>
  <inkml:trace contextRef="#ctx0" brushRef="#br0" timeOffset="9881.36">14795 677 0,'0'-21'15,"0"42"-15,0-84 0,0 42 0,0 0 16,0-1-16,0 1 0,0 42 31,-21-21-15,21 22-16,-21 20 0,21-21 15,0 21-15,0 1 0,-21-1 0,21 0 16,-21 1-16,21-1 0,0 0 16,-21 1-16,21-1 0,-22 0 15,22-20-15,0-1 0,-21 0 16,21 0-16,0 0 0,0 0 0,-21-42 47,0 0-47</inkml:trace>
  <inkml:trace contextRef="#ctx0" brushRef="#br0" timeOffset="10507.85">14139 889 0,'0'0'0,"21"0"31,1 0-31,20 21 16,-21-21-16,43 0 0,-22 0 0,21 0 15,1-21-15,-1 21 0,1-21 16,21 0-16,-22 0 0,1-1 0,-1 1 16,1 0-16,-22 0 0,21 0 15,-20 0-15,-1-1 0,-21 1 0,0 0 16,1 0-16,-22-21 0,0 20 16,0 1-16,0 0 0,0 0 0,0 0 15,-22 21-15,1 0 16,0 0-1,21 21-15,-21 0 0,21 0 16,0 0-16,-21 1 0,21 20 0,-21-21 16,21 21-16,-22 1 0,22-1 15,0 0-15,0 1 0,-21-1 0,21 0 16,-21 1-16,21-1 0,0-21 16,-21 22-16,0-22 0,0 0 0,21 0 15,0 0-15,-22-21 16,1 0-1,21-21 1,0 0-16,0 0 0,0 0 16,0-22-16,0 1 0,21-22 15,1 22-15,20 0 16,-21 21-16,21-1 0,1-20 0,-1 42 16,22-21-16,-22 0 0,21 21 0,-20 0 15,20 0-15,-20 0 0,-1 21 16,0 0-16,-21 0 0,1 22 0,-1-22 15,-21 21-15,0-21 0,0 22 16,0-1-16,0-21 0,-21 0 0,21 0 16,-22 22-16,1-22 0,0-21 15,0 21-15,21 0 0,-21-21 16,42-21 15,0 0-15,0-21-16,0 20 0,1 1 15</inkml:trace>
  <inkml:trace contextRef="#ctx0" brushRef="#br0" timeOffset="10847.32">15727 910 0,'21'0'15,"0"0"1,0 0-16,0 0 15,1-21-15,-1 21 0,0-21 16,21 0-16,-21 21 0,1-21 0,-1-1 16,0 1-16,0 21 0,0-21 15,-21 0-15,0 0 16,-21 21 0,-21 0-16,21 0 0,-1 0 15,-20 21-15,21 0 0,-21 0 0,20 0 16,1 1-16,-21-1 15,21 21-15,21-21 0,0 22 16,0-1-16,0-21 0,0 0 16,0 0-16,21-21 0,0 22 0,0-22 15,22 0-15,-22 0 0,0 0 16,21 0-16,1 0 0,-22 0 0,21 0 16,0-22-16,1 1 0</inkml:trace>
  <inkml:trace contextRef="#ctx0" brushRef="#br0" timeOffset="11908.47">17335 931 0,'0'0'0,"-21"0"0,42 0 31,1 0-31,-1-21 0,0 0 16,21 21-16,1-21 0,-1 0 0,0 0 15,1-1-15,-22-20 16,21 21-16,0 0 0,-20 0 0,-1-22 16,0 22-16,-21-21 0,0 21 15,0-22-15,0 22 0,0-21 0,0 21 16,-21-1-16,0 1 0,-1 0 16,1 0-16,0 21 0,0 0 0,0 0 15,0 0-15,-22 0 0,22 21 16,0 0-16,-43 43 0,43-43 15,0 21-15,0 1 16,0 20-16,0 1 0,-1-1 0,22 1 16,-21-1-16,21 22 0,-21-22 15,0 22-15,21-22 0,-21 22 0,0-21 16,21 20-16,-22 1 0,1 0 16,0-1-16,21 22 0,-21-21 0,0 84 15,0-84-15,21-1 0,0-20 16,0 21-16,-22-1 0,22 1 15,0-22-15,-21 1 0,21-1 0,0 1 16,0-22-16,0 1 0,0-1 16,0 0-16,0-21 0,0 1 0,21-1 15,1-21-15,-1 0 0,0 0 0,0 0 16,21-21-16,-20-1 0,41 1 16,-21-21-16,22 0 0,-1-1 15,22-20-15,0-1 0,-22 1 0,22-22 16,-22 22-16,-20-1 0,20-21 15,-20 22-15,-22-22 0,0 22 0,-21-22 16,0 0-16,-42-63 16,-1 64-16,1 20 0,0 1 0,-22 20 15,22-20-15,-22 20 0,1 22 16,-1-21-16,1 21 0,-1 0 0,22-1 16,0 1-16,-43 0 15,64 21-15,21-21 16,21 0-1,0 21-15,21-21 16,1 21-16,-1-22 0,22 1 16,-1 0-16,1 21 0,-1-21 0,1 0 15,-1 0-15,-21-22 0,1 22 16,-1 0-16,-21-21 0,22 20 0,-22 1 16,0-21-16,-21 21 0,0 0 15,21-1-15,-21 1 0,0 0 16,0 42-1,0 0 1,-21 22 0,21-22-16,0 0 0,0 0 0,-21 0 15,21 22-15,-21-22 0,21 0 16,0 0-16,0 0 16,-22-21-16,22 22 0,0-44 46,0 1-46,0 0 0,0 0 16,0 0-16,0 0 0</inkml:trace>
  <inkml:trace contextRef="#ctx0" brushRef="#br0" timeOffset="12131.58">18140 593 0,'0'0'0,"-21"0"0,-1 0 16,1 0 0,0 0-1,21 21 17,0 0-17,21-21-15,0 0 16,1 21-16,-1-21 15</inkml:trace>
  <inkml:trace contextRef="#ctx0" brushRef="#br0" timeOffset="12547.18">18351 783 0,'-21'0'0,"0"0"15,21-21 1,0 0-1,21 21 1,0 0-16,1 0 16,-1 0-16,0 0 0,0 0 0,0 0 15,0 0-15,22 0 0,-22 21 16,0 0-16,0 0 0,0 1 0,1-1 16,-1 0-16,-21 21 0,0-21 15,0 1-15,0 20 0,0-21 0,0 0 16,-21 0-16,-1 1 0,1-1 15,0-21-15,-21 0 0,21 21 0,-1-21 16,1 0-16,0 0 16,21-21-1,0 0-15,0-1 16,0 1-16,21 0 0,0 0 0,1-21 16,-1 20-16,-21-20 15,42 21-15,-21 0 0,22-43 16,-22 43-16,42 0 15,-42 0-15,22 21 0,-22 0 16,0-21-16,0 21 0,0-22 0,1 22 16,-1 0-16,0 0 0</inkml:trace>
  <inkml:trace contextRef="#ctx0" brushRef="#br0" timeOffset="12983.36">19135 720 0,'0'0'0,"63"0"31,-42 0-31,0 0 0,-21-21 16,22 21-16,-44 0 31,1 0-31,0 0 16,0 0-16,-21 0 0,20 0 15,1 0-15,-21 0 0,42 21 0,-21-21 16,0 0-16,21 21 15,0 0-15,0 0 16,21-21 0,0 21-16,0 1 0,0-22 0,22 21 15,-22 0-15,0 0 0,21-21 16,-21 21-16,1 0 0,20-21 0,-21 22 16,0-1-16,-21 0 0,0 0 15,0 0-15,-21-21 16,0 0-16,0 21 0,0-21 15,-1 22-15,-20-22 0,21 0 0,-21 0 16,20 0-16,1 0 0,0 0 16,0 0-16,0 0 0,0 0 0,21-22 31,-22 1-31,22 0 16,0 0-16,0 0 0,22 0 15,-1-22-15,0 22 0</inkml:trace>
  <inkml:trace contextRef="#ctx0" brushRef="#br0" timeOffset="13275.53">19854 445 0,'-21'0'31,"21"21"-15,-21 0-16,0 0 0,0 0 15,21 0-15,-22 1 0,1 20 16,0-21-16,21 21 0,-21 1 0,0-1 16,0 0-16,21 1 0,-22-1 15,22 0-15,-21 1 0,21-1 0,-21 0 16,21-20-16,0-1 0,0 0 16,0 0-16,0 0 0,21 0 0,0-21 15,1 0-15,-1 0 0,0 0 16,0 0-16,0 0 0,0-21 0,22 21 15,-22-21-15,0 0 0,21 0 16</inkml:trace>
  <inkml:trace contextRef="#ctx0" brushRef="#br0" timeOffset="13491">19516 741 0,'0'0'16,"21"0"-1,0-21-15,0 21 16,21 0-16,1 0 0,-22-21 16,21 21-16,1 0 0,-1-22 0,0 1 15,1 21-15,-22 0 0,21 0 16,-21 0-16,0-21 0,1 21 0,-1 0 16,0 0-1,-21 21-15</inkml:trace>
  <inkml:trace contextRef="#ctx0" brushRef="#br0" timeOffset="15080.16">402 2413 0,'0'21'16,"0"0"-1,0 1-15,0 20 0,0-21 16,0 0-16,0 22 0,0-1 16,0-21-16,0 21 0,0-20 15,-21 20-15,21-21 0,-21 21 0,21-20 16,0-1-16,-21 0 0,21 0 16,-22 0-16,1-21 15,21 21-15,0-42 16,0 0-1,0 0-15,0 0 16,0 0-16,0-22 0,0 22 16,0-21-16,0-1 0,0 1 15,21 0-15,1-1 0,-1 22 0,0-21 16,0 0-16,21 20 0,-20 1 16,-1 0-16,21 0 0,-21 21 15,22 0-15,-22 0 0,0 0 0,21 21 16,-21 0-16,1 22 15,-1-22-15,0 21 0,0 22 16,-21-22-16,0-21 0,0 21 16,0-20-16,0 20 0,0-21 15,0 0-15,0 0 0,-21-21 0,21 22 16,0-44 15,0 1-31,0 0 16,0 0-16,21-21 0,0 20 15,0-20-15,1 0 0,-1-1 0,0 1 16,0 0-16,0-1 0,0 1 16,22 21-16,-22 0 0,0 21 0,21 0 15,-20 0-15,-1 0 0,0 0 16,0 42-16,0-21 16,0 22-16,-21-1 0,0-21 0,0 21 15,0 1-15,0-1 0,0 0 16,0-20-16,0 20 0,0-21 15,-21 21-15,21-20 0,-21-1 16,21 0-16,0 0 0,0-42 31,21 21-15,0-21-16,22 0 0</inkml:trace>
  <inkml:trace contextRef="#ctx0" brushRef="#br0" timeOffset="15583.87">1863 2540 0,'0'0'0,"0"-21"0,0 0 0,0 0 15,0-1-15,0 1 16,-22 0-16,1 21 0,0 0 16,0 0-16,-21 0 0,20 0 0,1 0 15,-21 0-15,21 21 0,0 0 16,-22 1-16,22 20 0,0 0 15,0-21-15,0 22 0,-1-1 16,22 0-16,-21-20 0,21 20 0,0 0 16,0-21-16,0 1 0,21 20 15,1-21-15,-1-21 16,0 0-16,0 0 0,0 0 0,0 0 16,1 0-16,20 0 0,-21-21 15,0 0-15,0 21 0,1-21 0,-1-22 16,0 22-16,0 0 0,0-21 15,0-1-15,-21 1 0,0 21 0,0-22 16,22 1-16,-22 21 0,0-21 16,21 20-16,-21 44 31,0-1-31,0 0 0,0 21 16,0 1-16,0-22 0,0 21 15,0-21-15,0 22 0,-21-22 16,21 21-16,0-21 0,0 0 0,0 1 15,0-1-15,0 0 16,21-21-16,0 0 16,0 0-16,0 0 15,0 0-15,1-21 0,-1 0 0,0-22 16,0 22-16,0-21 0</inkml:trace>
  <inkml:trace contextRef="#ctx0" brushRef="#br0" timeOffset="15815.73">2222 2286 0,'0'0'0,"0"-21"0,0 0 16,0 0-16,-21 21 31,0 21-31,0 0 16,21 21-16,0-21 0,0 22 0,-21-1 16,21 22-16,0-22 0,0 0 15,-21 1-15,21-1 0,0 0 16,0 1-16,0-22 0,0 21 15,0-21-15,0 0 0,0 1 0,0-1 16,21-21 0,0-21-1,0-1-15,0 1 0</inkml:trace>
  <inkml:trace contextRef="#ctx0" brushRef="#br0" timeOffset="16023.61">2011 2498 0,'0'0'0,"21"0"31,0-21-15,21 21-16,-20 0 0,-1 0 16,21-22-16,-21 22 0,22 0 0,-1-21 15,-21 21-15,21 0 16,-20-21-16,-1 21 0,0 0 0</inkml:trace>
  <inkml:trace contextRef="#ctx0" brushRef="#br0" timeOffset="16603.57">2921 2519 0,'0'0'0,"0"-21"0,0 0 15,0-1-15,0 1 16,-21 0-16,0 0 0,-1 21 16,1-21-16,0 21 0,0 0 15,0 0-15,0 0 0,-22 21 0,22 0 16,-169 106 0,168-85-16,-20 1 15,21-22-15,0 21 16,0 1-16,-1-22 0,22 21 15,0-21-15,0 0 0,0 1 0,0-1 16,22 0-16,-1-21 0,0 0 0,21 21 16,1-21-16,-22 0 0,42 0 15,-20 0-15,-1 0 0,0-21 16,22 0-16,-22 21 0,22-21 0,-22-22 16,0 22-16,22 0 0,-22-21 15</inkml:trace>
  <inkml:trace contextRef="#ctx0" brushRef="#br0" timeOffset="17083.93">3302 2223 0,'0'0'0,"0"-22"0,-21 22 15,0 0 1,-1 0-16,22 22 0,-21-1 16,0 0-16,21 21 0,-21-21 0,21 22 15,0-1-15,-21 0 0,21 1 16,-21-1-16,21 0 0,0 1 15,0-22-15,0 21 0,0 1 0,0-22 16,0 0-16,0 0 0,0 0 16,0 0-16,0 1 0,0-44 47,0 1-47,0 0 15,0-21-15,21 21 16,-21-1-16,21 1 0,0-21 0,0 21 15,0-22-15,1 22 0,-1 0 16,0-21-16,21 21 0,-21-1 16,22 1-16,-22 21 0,21 0 0,1 0 15,-22 0-15,21 0 0,-21 0 16,0 21-16,1 1 0,-1-1 0,-21 21 16,0-21-16,0 0 0,0 22 15,0-22-15,0 0 0,-21 21 16,-1-20-16,1-1 0,21 0 15,-21-21-15,21 21 0,-21 0 16,0-21-16,21 21 16,0-42-1,21 21 1,0-21-16,0 0 0</inkml:trace>
  <inkml:trace contextRef="#ctx0" brushRef="#br0" timeOffset="17320.81">3979 2413 0,'0'85'16,"0"-64"-16,0 0 0,0 0 16,0 22-16,-21-22 0,21 0 15,0 0-15,-21 21 0,21-20 16,0-1-16,-21-21 0,21 21 15,0 0-15,0-42 47,0 0-47,0 0 0,0-1 16</inkml:trace>
  <inkml:trace contextRef="#ctx0" brushRef="#br0" timeOffset="17491.71">3958 2244 0,'0'0'0,"0"-21"16,-21 21-16,0 0 16,0 0-1,21 21-15,0 0 16,0 0 0,21 0-1,0-21-15,0 0 16</inkml:trace>
  <inkml:trace contextRef="#ctx0" brushRef="#br0" timeOffset="17975.43">4339 2392 0,'0'0'0,"-21"85"31,0-64-31,21 0 0,0 0 15,-21 21-15,21-20 0,0 20 16,0-21-16,0 0 0,0 0 16,0 1-16,0-1 0,0 0 0,0 0 15,0 0-15,-22-21 32,1 0-17,21-21 1,0 0-16,0 0 0,0 0 15,0-1-15,0 1 0,0-21 16,0 21-16,21-22 0,1 22 0,-1-21 16,21 0-16,-21 20 0,22 1 15,-1 0-15,0 0 0,1 0 0,-1 21 16,0 0-16,1 0 0,-22 0 16,21 0-16,0 21 0,-20 0 0,20 21 15,-21-20-15,0-1 0,-21 21 16,0-21-16,0 0 0,0 22 0,0-22 15,-21 0-15,21 0 0,-21 0 16,-21 1-16,20-1 0,1 0 0,0-21 16,0 21-16,42-42 47,0 0-47,22 21 0,-22-21 15</inkml:trace>
  <inkml:trace contextRef="#ctx0" brushRef="#br0" timeOffset="18762.99">5482 2434 0,'0'0'0,"0"-21"0,21 21 0,-21-21 0,0 0 16,0 0-16,-21-1 16,0 22-16,0 0 15,0 0-15,-1 0 16,1 0-16,0 0 0,-21 22 0,-1-1 15,1 0-15,21 0 0,-21 0 16,20 0-16,-20 22 0,21-22 0,0 0 16,0 21-16,21-20 0,0 20 15,0-21-15,0 0 0,0 0 0,21-21 16,0 22-16,0-1 0,21-21 16,-20 0-16,20 0 0,0 0 0,-21 0 15,22 0-15,-22-21 0,21-1 0,-21 1 16,1 21-16,20-21 0,-42 0 15,21 0-15,0 0 0,0-1 0,-21 1 16,0-21-16,0 21 16,0 0-16,0-1 0,0 44 47,0-1-47,-21 0 15,21 0-15,-21 0 0,21 22 0,-21-22 16,21 21-16,0-21 0,0 22 15,0-1-15,0 21 0,0-20 0,0 63 16,21-64-16,0 21 0,0 1 16,-21-1-16,22 22 0,-1-21 15,-21-1-15,21 22 0,0-22 0,0 1 16,0-1-16,1 1 0,-22-1 16,21 1-16,0-1 0,-21 1 15,0-1-15,0 43 0,0-64 16,0 1-16,0-1 0,-21 0 15,0 1-15,-1-22 0,-20 0 0,21 0 16,0 0-16,-22 1 0,22-1 0,0-21 16,0 0-16,0 0 0,0 0 0,-1-21 15,1-1-15,-21 1 0,0-21 16,20 0-16,-20-1 0,0-20 0,-22-1 16,22 1-16,0-1 0,-1-20 15,1-1-15,0 0 0,-1 1 0,43-22 16,0 21-16,0-21 0,0 22 15,21-1-15,1 0 0,20 1 16,0 20-16,1 1 0,-1-1 0,0 22 16,22-1-16,-22 1 0,0 0 15,1 21-15,-1-22 0,0 22 0,-20 0 16,41 0-16,-42 21 16,-42 0 30</inkml:trace>
  <inkml:trace contextRef="#ctx0" brushRef="#br0" timeOffset="19531.54">7556 2265 0,'0'0'0,"22"-21"0,-22 0 0,21 21 16,0-22-16,0 1 0,0 0 16,0 0-16,1 0 0,-1 0 0,21-22 15,-21 22-15,-21 0 16,0 0-16,-42 21 31,21 0-31,-22 0 0,1 0 0,0 21 16,-22-21-16,22 21 0,0 0 15,-1-21-15,1 21 0,21 1 0,-22-1 16,22-21-16,21 21 0,0 0 16,0 0-16,21 0 15,1-21-15,-1 22 0,0-22 16,21 21-16,1 0 0,-1-21 15,0 21-15,1 0 0,20 0 16,-21 1-16,1-1 0,20 42 16,-42-42-16,-21 1 0,0 20 15,0-21-15,-21 21 0,0-20 16,-21-1-16,-22 21 0,22-21 0,-85 22 16,63-22-16,1 0 0,-1-21 15,1 0-15,-1 0 0,1 0 16,21 0-16,-1 0 0,1 0 0,0 0 15,-1-21-15,22-22 0,0 22 16,0 0-16,0-21 0,21-1 0,-22 1 16,22 21-16,0-21 0,0-1 15,0 1-15,22 0 0,-1 20 0,0-20 16,21 21-16,-21 0 0,22 0 16,-1 21-16,-21 0 0,22 0 15,-1 0-15,-21 0 0,0 0 16,22 0-16,-22 0 0,0 21 0,0 0 15,0-21-15,0 21 16</inkml:trace>
  <inkml:trace contextRef="#ctx0" brushRef="#br0" timeOffset="19815.38">8213 1905 0,'0'0'0,"0"-21"0,-22 21 16,1 0-1,21 21-15,-21 0 0,0 0 16,21 22-16,0-22 0,-21 21 0,0-21 16,-1 22-16,22-1 0,0 0 15,-21 1-15,0-1 0,0 0 0,0 1 16,21-1-16,0 0 0,0 1 15,-21-22-15,21 21 0,0-21 0,0 1 16,0-1-16,21-21 16,0 0-16,0 0 15,0-21-15,0 21 0</inkml:trace>
  <inkml:trace contextRef="#ctx0" brushRef="#br0" timeOffset="20028.25">7768 2265 0,'0'0'0,"-21"0"0,42 0 47,0 0-47,22 0 15,-22 0-15,0 0 0,21 0 0,1-21 16,-1 21-16,-21 0 0,21 0 15,1-21-15,-1 21 0,-21 0 16,22 0-16,-22 0 0</inkml:trace>
  <inkml:trace contextRef="#ctx0" brushRef="#br0" timeOffset="20647.41">8318 2307 0,'0'0'15,"-21"0"-15,0 0 16,21-21 0,0 0-1,21 0-15,0 21 16,1-21-16,-1-1 16,0 22-16,0 0 0,0 0 0,0 0 15,1 0-15,-1 0 0,0 0 0,0 0 16,0 22-16,0-22 0,-21 21 15,22 0-15,-1 0 0,-21 21 16,0-20-16,0-1 0,0 21 16,0-21-16,0 22 0,0-22 0,0 0 15,-21 21-15,-1-21 0,1 1 16,0-22-16,0 21 0,21 0 0,-21-21 16,0 0-16,-1 0 0,22-21 31,0 0-31,0-1 0,0 1 15,0 0-15,0-21 0,0 21 16,22-1-16,-1 1 0,0-21 0,0 21 16,0 0-16,0-1 0,22 1 15,-22 0-15,21 0 0,1 0 0,-1 21 16,0-21-16,1-1 0,-1 22 16,-21 0-16,21 0 0,1 0 0,-22 0 15,0 0-15,0 0 0,-21 22 16,0-1-1,0 0-15,0 0 0,0 0 16,0 0-16,0 1 0,0-1 16,-21 0-16,21 0 0,0 0 0,0 0 15,-21 1-15,21-1 16,-21 0-16,21 0 0,-21 0 16,21-42 15,0 0-16,0 0-15,0 0 0,0-1 16</inkml:trace>
  <inkml:trace contextRef="#ctx0" brushRef="#br0" timeOffset="20829.31">9080 2053 0,'-63'0'16,"63"21"31,21 1-32,0-22 1,0 0-16</inkml:trace>
  <inkml:trace contextRef="#ctx0" brushRef="#br0" timeOffset="21307.55">9398 2223 0,'0'0'0,"0"21"0,0 0 16,0 0-16,0 0 16,-21 0-16,21 22 0,0-22 15,0 0-15,0 0 0,0 0 0,-21 1 16,21-1-16,0 0 0,0 0 15,0 0-15,0 0 0,-22-42 47,22 0-47,0 0 16,0 0-16,0 0 0,0-1 16,0 1-16,0-21 0,0 21 0,0-22 15,0 22-15,22 0 0,-1 0 16,0-21-16,0 20 0,21 1 0,-20 21 15,-1-21-15,21 0 16,-21 21-16,22 0 0,-22 0 0,21 0 16,0 0-16,-20 21 0,20 0 0,-21 0 15,0 1-15,22-1 0,-43 0 16,21 21-16,-21-21 0,0 1 16,0-1-16,0 21 0,0-21 0,-21 0 15,21 1-15,-22-1 0,1 0 0,0-21 16,0 21-16,0 0 0,0-21 15,-1 0 1,44-21 0,-1 21-1,0-21-15</inkml:trace>
  <inkml:trace contextRef="#ctx0" brushRef="#br0" timeOffset="22204.04">10604 2265 0,'0'0'0,"0"-21"0,0 0 16,0-1-16,0 1 15,-21 21 1,0 0-16,0 0 0,0 0 0,-22 0 16,22 0-16,-21 0 0,0 21 15,-1 1-15,1-1 0,21 0 0,-22 0 16,1 0-16,21 0 0,0 22 15,0-22-15,-1 0 0,22 21 0,0-20 16,0-1-16,0 0 0,0 0 16,22-21-16,-1 21 0,21-21 0,-21 0 15,22 0-15,-1 0 0,43 0 16,-64-21-16,21 21 0,-21-21 16,22 0-16,-22 0 0,0-1 0,0 1 15,-21 0-15,21-21 16,0 21-16,-21-1 0,0 1 15,0 0-15,0 0 16,0 42 31,0 0-47,0 0 0,-21 1 0,21-1 16,-21 21-16,21-21 0,0 22 15,-21-1-15,21 0 0,-21 1 0,21 20 16,-21-21-16,21 1 0,0 20 15,0-20-15,0 84 0,0-85 16,0 21-16,0 22 0,0-21 16,0-1-16,0 1 0,0-1 15,0 1-15,0-1 0,0 1 0,21 63 16,-21-85-16,21 21 0,-21 1 16,0-22-16,0 22 0,0 42 15,0-64-15,0 0 0,0 1 16,-21-22-16,0 21 0,-1-21 0,1 0 15,0 1-15,0-1 0,-21 0 16,20-21-16,1 0 0,-21 0 0,21 0 16,-22 0-16,22 0 0,-21 0 0,21-21 15,-22 0-15,1-22 0,0 1 16,-1 0-16,1-1 0,-21-20 16,20-1-16,-20 1 0,20-1 0,-20 1 15,21-1-15,20-20 0,-20 20 16,42-21-16,0 1 0,0-1 0,0 22 15,0-22-15,42 21 0,-20-20 16,20 20-16,0 1 0,1-1 0,-1 22 16,21-22-16,-20 22 0,20 0 15,-20-1-15,20 22 0,-21-21 0,1 21 16,-1 0-16,0-1 0,-20 22 0,20-21 16,-21 21-16,0 0 0,0 0 15,-21 21 48,0 1-48</inkml:trace>
  <inkml:trace contextRef="#ctx0" brushRef="#br0" timeOffset="28807.05">11303 2413 0,'0'21'32,"0"0"-17,0 1-15,-21-1 16,21 0-16,0 0 31,21-21 0,-21-21-31,0 0 16,21 21-16,-21-21 16,0-1-16,0 1 15,0 0 1,-21 21 15,21 21 0,0-42 47,0 0-62,0 0 0,-21 21 31,21 21-32,0 0 1,0 0 31,-21-21 62</inkml:trace>
  <inkml:trace contextRef="#ctx0" brushRef="#br0" timeOffset="47675.98">1079 5884 0,'0'-21'16,"-21"21"-16,21-21 15,-21 21-15,21-21 0,0 0 16,-21 0-16,0 21 16,0 0-16,21 21 31,0 0-31,-22 0 0,22 21 0,0 1 15,0-1-15,0 0 0,0 1 16,0-1-16,0 22 0,0-22 0,0 21 16,0-20-16,0 20 0,0 1 15,-21-22-15,21 22 0,0-22 16,0 0-16,-21 1 0,0-1 0,21-21 16,-21 0-16,21 0 0,0 1 15,0-1-15,-21-21 16,-1 0-1,22-21-15,0-1 16,0-20-16,0 21 0,0-21 16,0-1-16,0-20 0,0 20 0</inkml:trace>
  <inkml:trace contextRef="#ctx0" brushRef="#br0" timeOffset="48237.23">868 6011 0,'0'0'0,"0"-21"0,0 0 0,0 0 15,0 0-15,0 0 0,-21-1 16,21 1-16,-22 0 0,22 0 16,0 0-16,0 0 0,0-1 15,0 1-15,0 0 0,22 0 16,-1 0-16,21 0 0,-21-1 16,0 1-16,22 0 0,-1 0 0,0 21 15,22-21-15,-22 21 0,22 0 16,-22 0-16,22 0 0,-1 21 15,-21 0-15,1 21 0,-1 1 0,-21-1 16,-21 0-16,0 1 0,0-1 16,-21 22-16,-21-22 0,-22 0 0,22 1 15,-22-1-15,22 0 16,-21-21-16,20 1 0,1-1 0,0 0 16,-1 0-16,22 0 0,0-21 15,0 0-15,0 0 0,-1 0 16,22-21-16,0 0 15,0 0-15,0 0 16,22 21 0,-1 0-16,-21 21 15,21 0-15,0 0 0,0 0 0,0 0 16,1 22-16,-1-22 16,-21 21-16,21 1 0,0-1 0,-21 0 15,21-21-15,0 22 0,1-1 16,-1-21-16,-21 0 0,21 22 15,0-22-15,0 0 0,0 0 0,1 0 16,-1-21 0,-21 22-16,21-22 0,-21-22 31,21 1-31,-21 0 16,0 0-16,21 0 0,-21-22 15,0 22-15,21 0 0</inkml:trace>
  <inkml:trace contextRef="#ctx0" brushRef="#br0" timeOffset="48611.97">1736 6456 0,'21'0'0,"0"21"16,-21 0 0,21-21-1,0 0-15,0 0 0,1 0 16,-1-21-16,0 0 15,0 0-15,21 0 0,-20-1 0,-1 1 16,0 0-16,-21 0 0,0 0 16,21 0-16,-21-1 0,0 1 0,0 0 15,0 0-15,-21 21 16,0 0-16,0 0 0,-1 0 0,1 0 16,0 0-16,-21 21 15,21 0-15,-22 0 0,22 1 0,-21-1 16,21 0-16,-1 21 0,1 1 15,0-22-15,21 21 0,0-21 0,0 22 16,0-22-16,0 21 0,0-21 16,0 0-16,21 1 0,-21-1 0,21-21 15,1 21-15,-1-21 0,0 0 16,21 0-16,-21 0 0,22 0 0,-22-21 16,21 0-16,-21-1 0,22 1 15,-1 0-15,0 0 0</inkml:trace>
  <inkml:trace contextRef="#ctx0" brushRef="#br0" timeOffset="48983.46">2498 6308 0,'21'-21'0,"-42"42"0,84-42 16,-42-1-16,-21 1 15,0 0-15,-21 21 16,0 0-16,0 0 0,-22 0 16,1 0-16,0 0 0,-1 0 15,22 21-15,-21 0 0,21 1 0,-22-22 16,22 21-16,0 0 0,21 0 15,0 0-15,0 0 0,0 1 16,21-1-16,0 0 0,1-21 16,20 21-16,21 21 15,-20-42-15,-22 22 0,0-1 16,21 0-16,-42 0 0,0 0 16,0 0-16,0 1 0,0-1 15,-21 0-15,0-21 0,-21 21 0,-1 0 16,1-21-16,0 0 0,-1 0 15,1 0-15,21 0 0,-21 0 0,20 0 16,-20 0-16,21 0 0,0-21 16,0 0-16,-1 21 0,1-21 0,0 0 15,21-1 1,0 1 0,21 21-16,0-21 0,1 21 0,-1-21 15,21 0-15</inkml:trace>
  <inkml:trace contextRef="#ctx0" brushRef="#br0" timeOffset="49331.98">2836 6265 0,'-21'43'31,"21"-22"-31,-21 0 0,21 21 15,-21-20-15,21 20 0,-21 0 16,21 1-16,-22-1 0,1 21 0,0 43 16,0-42-16,0-1 0,0 1 15,-1 20-15,1 1 0,0 0 16,0-1-16,0-20 0,0 21 0,-1-1 16,1-20-16,0 20 0,0-20 15,0 63-15,21-85 0,0 22 16,-21-22-16,21 0 0,0-20 0,0 20 15,0-21-15,0 0 0,0-42 32,21 0-32,0-21 15,-21-1-15,21-20 0,21 20 16,-20-41-16,-1 20 0,21-20 0</inkml:trace>
  <inkml:trace contextRef="#ctx0" brushRef="#br0" timeOffset="49652.01">2794 6562 0,'0'0'0,"0"-21"0,0-22 0,0 22 0,-21-42 16,21 41-16,0 1 15,0 0-15,0 0 0,0 0 0,21 0 16,0-1-16,0 1 16,22 21-16,-22 0 0,21 0 15,-21 0-15,22 0 0,-22 0 0,21 0 16,-21 21-16,0 1 0,1-1 15,-1 0-15,-21 42 0,0-20 16,0-22-16,-21 21 0,-22-21 16,22 22-16,-21-22 0,-1 21 0,1-21 15,0 1-15,-1-1 0,1 0 16,0-21-16,21 21 0,-1-21 0,1 0 16,21-21 15,21 21-31,1-21 15,20 21-15,-21-21 0,0-1 16,22 1-16</inkml:trace>
  <inkml:trace contextRef="#ctx0" brushRef="#br0" timeOffset="50359.58">3556 6287 0,'0'0'0,"0"-22"0,-21 22 31,0 0-31,-1 0 0,-20 0 0,21 0 16,0 0-16,-22 22 16,22-1-16,0 0 0,-21 0 0,21 21 15,21-20-15,0 20 0,-22-21 16,22 0-16,0 22 0,0-22 0,0 0 16,0 0-16,22-21 0,-1 21 0,0-21 15,0 0-15,21 0 16,-20 0-16,-1 0 0,0 0 0,0 0 15,-21-21-15,0 0 16,0 0-16,0 0 0,0-1 16,0-20-16,0 21 0,0 0 15,0-22-15,0 22 0,0 0 0,0 0 16,0 0-16,0 0 0,21-1 16,0 1-16,1 21 0,-1-21 15,0 21-15,21 0 0,-21 0 0,22 0 16,-1 0-16,-21 0 0,22 0 15,-1 0-15,-21 21 0,21-21 0,-20 21 16,-1 1-16,0-1 0,0 0 16,-21 0-16,0 21 0,0-20 0,0-1 15,0 0-15,-21 21 0,0-21 16,0 1-16,-1-1 0,1-21 16,0 21-16,0 0 0,0-21 0,0 0 15,21-21 1,0 0-1,0 0-15,0-1 0,0 1 0,21-21 16,0 21-16,0-22 0,0 1 16,22 21-16,-22-21 0,21 20 0,0 1 15,1 0-15,-1 0 0,0 0 16,1 21-16,20 0 0,-20 0 0,-1 0 16,0 0-16,1 21 0,-1-21 0,0 21 15,-21 0-15,1 0 0,-1 1 16,-21 20-16,0-21 0,0 0 0,-21 22 15,-1-22-15,1 0 0,0 0 16,0 0-16,0 0 0,0 1 16,-1-1-16,1-21 0,0 0 0,21 21 15,-21-21-15,21-21 32,21 0-32,0-1 0,0 22 15,1-21-15</inkml:trace>
  <inkml:trace contextRef="#ctx0" brushRef="#br0" timeOffset="50723.86">4995 6244 0,'21'-21'16,"-42"42"-16,64-63 0,-43 21 16,-22 0-1,-20 21-15,21 0 0,-21 0 16,-1 0-16,1 0 0,0 0 0,-1 21 15,1 0-15,21-21 0,-22 21 16,22-21-16,21 21 0,0 0 16,0 1-16,21-1 15,22-21-15,-22 21 0,21-21 16,-21 21-16,22-21 0,-22 21 0,21-21 16,-21 21-16,1 1 15,-1-22-15,-21 21 0,0 0 0,0 0 16,0 0-16,-21-21 0,-1 21 15,1 1-15,-21-22 0,0 0 16,-1 21-16,1-21 0,0 0 0,-1 0 16,1 0-16,0 0 0,20 0 15,1 0-15,0 0 0,0-21 16,21-1-16,0 1 0,0 0 0,0 0 16,42 0-16,-21 0 0</inkml:trace>
  <inkml:trace contextRef="#ctx0" brushRef="#br0" timeOffset="51065.33">5038 6371 0,'0'0'0,"21"0"0,63 0 32,-62 0-32,-1 0 15,0-21-15,0 21 0,0-21 0,0 21 16,1-21-16,-1 0 0,0-1 15,-21 1-15,21 0 0,-21 0 16,0 0-16,0 0 16,0-1-16,-21 22 0,0-21 15,0 21-15,-1 0 0,1 0 0,0 21 16,-21 1-16,21-1 16,-1 0-16,1 0 0,0 21 0,0-20 15,0 20-15,21-21 0,0 21 0,0-20 16,0 20-16,0-21 0,21 0 15,0 0-15,0 1 0,0-1 0,1-21 16,20 0-16,-21 0 0,21 0 16,1 0-16,-1-21 0,0-1 0,22 1 15,-22 0-15,1 0 0</inkml:trace>
  <inkml:trace contextRef="#ctx0" brushRef="#br0" timeOffset="51840.93">6181 5821 0,'0'0'0,"0"-21"0,0-22 0,0-20 15,0 42-15,-22 0 0,22-1 16,0 44 15,0-1-31,0 21 0,0-21 0,0 22 16,0-1-16,0 0 16,0 1-16,0 20 0,0-21 0,0 1 15,0-1-15,0 0 0,0 1 16,0-1-16,0 0 0,-21 1 0,21-22 15,-21 21-15,21-21 0,0 1 0,0-1 16,0 0-16,-21-21 16,0 0-1,21-21-15,0 0 0,-21-1 16,21 1-16,0 0 0,0-21 16,0 21-16,0-22 0,0 1 0,21 0 15,0 20-15,0-20 0,0 0 16,22 21-16,-22-1 0,21 1 15,0 0-15,1 0 0,-1 21 0,22 0 16,-22 0-16,21 0 0,-20 21 16,20-21-16,-20 21 0,-1 22 0,43-1 15,-64 0-15,-21-21 16,0 1-16,0 20 0,0-21 0,-106 64 16,64-64-16,-22 0 15,22 0-15,-22 0 0,22 1 16,-43-1-16,43-21 15,21 0-15,-22 0 0,22 0 0,0 0 16,0 0-16,0-21 0,21-1 16,0 1-16,0 0 15,21 0-15,0 0 16,0 21-16,0-21 0,1-1 0,20 1 16,0 0-16</inkml:trace>
  <inkml:trace contextRef="#ctx0" brushRef="#br0" timeOffset="53467.98">7175 5969 0,'0'0'0,"0"21"15,0 0 1,0 1-16,-21-22 0,0 21 16,0 0-16,21 21 0,-21-21 15,0 1-15,-1-1 0,1 21 16,21-21-16,-21 22 0,21-22 0,-21 0 15,21 0-15,0 21 0,0-20 16,21-1-16,0-21 0,0 0 16,1 0-16,20 0 0,-21 0 0,21 0 15,-20 0-15,20-21 0,-21 21 16,21-22-16,-20 1 0,-1 0 0,0 0 16,-21 0-16,21 0 0,-21-1 15,0 1-15,0 0 0,-21-21 0,0 21 16,0-1-16,-1 1 0,-20 0 15,21 21-15,0-21 0,0 21 0,-1 0 16,1-21-16,21 0 16,21 21-16,1 0 15,-1 0-15,21-22 0,0 22 16,1 0-16,-1 0 0,0-21 0,22 21 16,42-21-16,-43 21 0,1 0 15,-1-21-15,1 21 0,-1 0 16,-20 0-16,-1 0 0,0 0 0,-21 0 15,1 0-15,-44 0 16,1 0-16,-21 0 16,21 0-16,-22 21 0,1-21 15,0 21-15,-22 0 0,22 1 16,0-1-16,-1 0 0,1 0 0,0 0 16,-1 22-16,1-22 0,21 0 15,0 0-15,-1 21 0,1-20 0,21-1 16,0 0-16,0 0 0,0 0 0,0 0 15,21-21-15,1 0 0,20 22 16,-21-22-16,21 0 0,1 0 0,-1 0 16,0-22-16,1 1 0,-1 21 0,0-21 15,1 0-15,-1 0 0,0 0 16,1-22-16,-1 22 0,-21-21 16,22 21-16,-22-22 0,0 1 0,0 0 15,0-22-15,0 22 0,1-1 16,-22-20-16,0-22 0,21 43 15,-21 0-15,0-1 0,21 22 16,-21 0-16,0 0 0,0 0 0,-21 42 47,0 0-47,21 0 0,-22 21 0,22 1 16,0-1-16,0 0 0,-21 22 15,0-22-15,21 1 0,-21-1 16,21 0-16,0 22 0,0-43 0,0 64 15,0-64-15,0 21 16,0-21-16,0 0 0,0 1 0,0-1 16,21 0-16,0-21 0,0 0 0,1 21 15,-1-21-15,0 0 0,21 0 16,1 0-16,-22 0 0,21-21 16,-21 0-16,0 21 0,1-21 15,20-22-15,-21 22 0,0 0 16,0 0-16,-21 0 0,22-1 15,-22 1 1,-22 42 15,1-21-31,21 22 0,0-1 16,-21 0-16,0 0 0,21 0 16,0 0-16,0 1 0,0-1 15,21-21 1,0 0-16,0 0 0,1 0 0,-1 0 15,21 0-15,-21 0 0,22 0 0,-22 0 16,21 0-16,0-21 0,-20-1 16,-1 22-16,0-21 0,0 0 0,0 21 15,0-21-15,-21 0 0,22 21 16,-22-21-16,21 21 16,-21-22-16,21 22 0,-21-21 0,0 0 15,0 42 32,0 0-47,0 1 0,0-1 16,-21 21-16,21-21 15,-21 22-15,21-22 0,0 42 0,0-20 16,0-1-16,-22 21 0,22 64 16,0-63-16,0-22 0,0 22 15,-21 20-15,21-20 0,-21 21 0,21-22 16,-21 22-16,21-1 0,0 1 15,0 0-15,0-1 0,-21 1 0,21 0 16,0-1-16,0 1 0,0 63 16,0-63-16,0-22 0,0 1 15,0-1-15,-21 1 0,21-1 0,0-20 16,-22-1-16,1-21 0,0 0 0,0 22 16,0-43-16,-22 21 0,22-21 15,0 0-15,-21 0 0,-1-21 0,1 21 16,0-21-16,-1-22 0,1 1 0,0 0 15,-22-22-15,22 1 0,0-1 0,-1 1 16,1-22-16,0 0 16,20 1-16,1-1 0,0 0 0,21 1 15,0-22-15,0 21 0,21 0 0,0 1 16,1-1-16,62-63 16,-41 84-16,-1 22 0,0-21 0,1 20 15,-1 1-15,0 0 0,1-1 0,-1 22 16,0 0-16,-21 0 0,22 0 15,-22 21-15,0 0 0,-21 21 47,0-42-15</inkml:trace>
  <inkml:trace contextRef="#ctx0" brushRef="#br0" timeOffset="53959.7">10329 5673 0,'0'0'0,"21"0"32,22 0-17,-22 0-15,21 0 0,1 0 16,-1 0-16,21 0 0,-20 0 0,20 0 15,-20 0-15,20 0 0,-21 0 16,22 0-16,-43 0 0,21 0 0,-20 0 16,-1 0-16,-42 0 15,-1 0 1,1 21-16,-21-21 0,21 0 0</inkml:trace>
  <inkml:trace contextRef="#ctx0" brushRef="#br0" timeOffset="54303.91">10753 5757 0,'0'22'0,"-22"-1"15,22 0-15,0 0 16,0 0-16,0 0 0,0 22 16,0-22-16,0 0 0,0 21 0,0-20 15,0 20-15,0-21 0,0 21 16,-21-20-16,21-1 0,-21 21 0,0-21 15,0 0-15,0 1 0,-1-1 16,1 0-16,0 0 0,0-21 16,-21 21-16,20 0 0,-20-21 0,0 0 15,-1 0-15,22 0 16,0-21-16,0 0 0,0 21 0,0-21 16,-1 0-16,22 0 0,-21-1 0,0 1 15,21 0-15,0 0 0,0 0 16,0 0-16,0-1 15,21 22 1,0 0-16,1 0 0,-1-21 0,0 21 16,0 0-16,21 0 0,-20-21 15</inkml:trace>
  <inkml:trace contextRef="#ctx0" brushRef="#br0" timeOffset="54718.95">11536 5884 0,'0'0'0,"21"0"16,-21-21-16,-21 0 16,-22 21-16,22 0 15,0 0-15,-21 0 0,-1 0 16,22 0-16,-21 0 0,21 0 16,-43 0-16,43 0 0,0 21 15,0 0-15,21 1 0,0-1 16,0 0-16,0 0 0,0 0 15,0 0-15,21 1 0,0-22 16,21 21-16,1 0 0,-22 0 0,21-21 16,1 21-16,-1 0 0,-21-21 0,21 22 15,-20-1-15,-1-21 0,-21 21 16,0 0-16,-21 0 0,-1-21 16,-20 21-16,0-21 0,-1 0 15,1 22-15,-21-22 0,-1 21 16,22-21-16,-22 0 0,1 0 0,-22 0 15,64 0-15,-21 0 16,20-21-16,1-1 0,21 1 16,0 0-1,21 21-15,22 0 0,-22-21 16,21 21-16,1-21 0,-1 21 0,21-21 16,-20 21-16,20-22 0</inkml:trace>
  <inkml:trace contextRef="#ctx0" brushRef="#br0" timeOffset="55143.53">12044 5906 0,'0'0'0,"-21"0"15,-1 0-15,1 0 16,0 0-16,0 0 0,0 0 16,0 0-16,-1 21 0,1-21 0,0 42 15,0-21-15,0 0 0,0 1 16,-1 20-16,1-21 0,21 21 0,0-20 15,0 20-15,0-21 0,0 0 0,0 22 16,21-22-16,1 0 16,-1 0-16,0-21 0,0 0 0,21 0 15,-20 0-15,20 0 0,0 0 0,1 0 16,-1 0-16,0-21 0,1 0 16,-1 0-16,-21-1 0,21 1 15,22-21-15,-43 0 0,0 20 16,-21-20-16,0 0 0,0 21 15,0-22-15,0 1 0,0 21 0,-21-22 16,0 22-16,-21 0 0,20 21 16,-20 0-16,-21 0 0,20 0 0,1 0 15,0 0-15,-43 21 0,43 0 16,-43 22-16,64-1 16,0-21-16,-1 0 0,1 1 15,21-1-15,-21 0 0,21 0 16,0 0-16,21-21 0,0 0 15,22 0-15,-1 0 0,-21 0 0</inkml:trace>
  <inkml:trace contextRef="#ctx0" brushRef="#br0" timeOffset="55383.98">12721 5863 0,'-42'0'31,"42"21"-31,-21 1 0,-1-1 0,22 0 0,-21 0 16,21 0-16,-21 22 0,0-22 16,21 21-16,-21-21 0,21 22 15,-21-22-15,21 0 0,-22 0 0,22 0 16,0 0-16,0 1 0,0-1 16,0 0-16,22-21 31,-22-21-31,21 0 15</inkml:trace>
  <inkml:trace contextRef="#ctx0" brushRef="#br0" timeOffset="55591.49">12636 6011 0,'0'-42'15,"0"84"-15,0-126 0,0 63 0,22-22 0,-22 22 0,21 0 16,-21 0-16,21 21 16,0 0-16,0 21 15,0 21-15,-21-21 0,22 22 16,-1-22-16,0 21 0,0-21 15,0 22-15,0-22 0,1 21 0,-1-21 16,-21 1-16,21-1 0,0 0 0,-21 0 16,21 0-16,0-21 0,-21 21 15,22-21-15,-1 0 16,0 0-16,0-21 16</inkml:trace>
  <inkml:trace contextRef="#ctx0" brushRef="#br0" timeOffset="55780.82">13356 5800 0,'0'0'0,"0"-43"0,0 1 0,0 21 0,0 0 16,0 0-16,0 42 15,-21 0-15,0 0 16,0 21-16,-22-20 0,22 20 16,0 0-16,0 1 0,0-1 0,-22 0 15,22 1-15,0-22 0,0 21 0,0-21 16,21 22-16,0-22 0,0 0 15,0 0-15</inkml:trace>
  <inkml:trace contextRef="#ctx0" brushRef="#br0" timeOffset="56395.96">14499 5503 0,'0'0'16,"0"-21"-16,0 0 0,0 0 0,0 0 15,21 0-15,0-1 0,1 22 32,-1 22-17,-21-1-15,21 0 16,0 21-16,-21-21 0,21 43 0,-21-22 15,21 1-15,-21 20 0,0-21 0,0 22 16,0-22-16,0 1 0,0 20 16,0-42-16,0 22 0,0-1 0,0-21 15,0 21-15,0-20 0,0-1 16,0 0-16,0-42 31,0 0-31,22-22 16,-1 22-16,0-21 0,0-1 0,-21 1 15,21 0-15,0-22 0,1 1 16,20 20-16,-21-20 0,0-1 16,0 1-16,22 21 0,-22-1 0,21 1 15,-21 0-15,1 20 0,-1-20 16,0 21-16,0 0 0,21 21 16,-42 21-1,0 0 1,0 0-16,0 0 0,0 22 15,0-22-15</inkml:trace>
  <inkml:trace contextRef="#ctx0" brushRef="#br0" timeOffset="56926.02">15452 5927 0,'0'0'16,"21"21"-16,21 0 0,-21-21 0,0 0 15,1 0-15,-1 0 0,0 0 16,0 0-16,0 0 0,0-21 0,1 21 15,-1-21-15,-21 0 0,0-1 16,21 1-16,-21 0 0,21 0 0,-21-21 16,0 20-16,0-41 0,-21 42 15,0 0-15,0-1 0,-1 1 16,-20 21-16,21 0 0,-21 0 16,-1 21-16,22 1 0,-21-1 15,-1 21-15,22-21 0,-21 22 0,21-1 16,-22 0-16,22 1 0,21-1 15,0 0-15,0-21 0,0 22 0,0-22 16,0 0-16,0 0 0,0 0 0,21 1 16,1-22-16,-1 0 0,21 21 15,-21-21-15,0 0 0,22 0 0,-22 0 16,42-21-16,-20 21 0,-22-22 16,21 1-16,-21 0 0,22-21 15,-22 21-15,0-22 0,0 22 0,0-42 16,-21 20-16,0 1 0,22 0 15,-22-1-15,0 1 0,0 21 0,0 0 16,21-1-16,-21 44 16,0-1-1,0 0-15,0 0 0,0 21 16,0-20-16,0 20 0,-21 0 0,21 1 16,0-22-16,0 21 0,0-21 0,0 0 15,0 22-15,0-22 0,0 0 16,21 0-16,-21 0 0,21-21 15,0 0-15,0 0 16,0 0-16,1 0 0,-1 0 16,0-21-16,0 0 0</inkml:trace>
  <inkml:trace contextRef="#ctx0" brushRef="#br0" timeOffset="57787.99">16510 5376 0,'0'-42'0,"0"84"0,0-105 0,0 42 15,0 0-15,-21 42 16,0 0-16,-1 0 16,1 21-16,0 1 0,21-1 15,-21 22-15,0-22 0,21 21 0,-21 1 16,21-22-16,0 64 16,0-64-16,0 1 0,0-1 0,0-21 15,0 22-15,0-22 0,0 0 16,0 0-16,0 0 0,0 0 0,21-21 15,0 0-15,0 22 0,21-22 16,-20 0-16,-1 0 0,0-22 16,21 22-16,-21-21 0,1 0 0,41-21 15,-42-1-15,0 22 16,1-21-16,-1 21 0,0-22 0,-21 22 16,0 0-16,0 0 0,0 42 31,-21 0-31,21 0 15,-21 1-15,-1 20 0,22-21 16,0 0-16,0 0 0,0 1 0,0-1 16,0 0-16,0 0 0,0 0 15,0 0-15,0 1 16,0-1-16,22-21 0,-1 0 0,0 21 16,0-21-16,21 0 15,-20 0-15,-1 0 0,0 0 0,0-21 16,0 0-16,0-1 0,22 22 0,-22-42 15,0 21-15,0 0 0,0-22 16,1 22-16,-1-21 0,0 21 0,-21 0 16,0-1-16,0 1 0,0 0 15,0 42 1,0 0 0,0 1-1,-21 20-15,21-21 0,0 0 0,-21 0 16,21 1-16,0-1 0,0 0 0,0 0 15,0 0-15,0 0 16,0 1-16,21-22 16,0 0-16,0 0 0,0 0 15,0 0-15,22 0 0,-22 0 0,0 0 16,21-22-16,-20 22 0,20-21 16,-21 0-16,21 0 0,-20 0 0,-1-22 15,0 22-15,0-21 0,0-22 16,-21 22-16,0 21 0,0 0 15,0 0-15,0-1 0,-42 22 16,21 0-16,0 0 0,-1 22 16,1-1-16,0 0 0,21 0 15,-21 21-15,0-20 0,21-1 0,-21 21 16,21-21-16,0 0 0,0 1 16,0-1-16,0 0 0,0 0 0,0 0 15,21-21-15,0 21 0,0-21 0,0 22 16,0-22-16,22 0 15,-22 0-15,0 0 0,21 0 0,-20-22 16,20 22-16,-21-21 0,21 0 0</inkml:trace>
  <inkml:trace contextRef="#ctx0" brushRef="#br0" timeOffset="58088.88">18584 5440 0,'0'0'0,"0"-21"0,0 0 0,0-1 16,-21 22 0,0-21-16,0 21 0,0 0 0,-1 0 15,-20 0-15,21 21 0,-21 1 16,20-1-16,1 21 0,-21-21 16,21 22-16,0-1 0,-1 21 0,1-20 15,21-1-15,0 0 0,-21 22 16,21-22-16,0 1 0,0-1 15,0-21-15,0 43 0,0-43 16,0 21-16,21-21 0,0-21 0,1 21 16,-1 1-16,0-22 0,21 0 15,-21 0-15,22 0 0,-1 0 0,0-22 16,1 1-16,-1 0 0,0 0 16,22 0-16</inkml:trace>
  <inkml:trace contextRef="#ctx0" brushRef="#br0" timeOffset="58551.32">19092 5228 0,'0'0'0,"0"-42"0,0-85 31,0 106-31,-21 21 0,0 0 0,21 21 16,-21 0-16,21 0 0,-21 0 0,-1 22 16,22 20-16,-21-20 0,21 20 15,-21 43-15,21-43 0,-21 1 16,0-1-16,21-20 0,-21 20 15,21-20-15,0-1 0,-22 0 0,1 1 16,21-1-16,0-21 0,0 0 16,0 0-16,-21 1 0,21-1 15,0-42 17,0-1-32,21 1 0,0 0 15,1 0-15,-1-21 0,0 20 16,0-20-16,0 21 0,0-21 0,1 20 15,-1 1-15,0 0 0,0 21 16,0 0-16,0 21 16,-21 0-16,0 1 0,0-1 15,0 0-15,0 21 0,0-21 16,0 1-16,0 20 0,0-21 0,0 0 16,0 0-16,0 1 15,0-1-15,0 0 0,0 0 16,0 0-16,22-21 15,-1 0-15,0 0 0,0 0 16,0 0-16,0-21 0,1 0 16,-1 21-16,0-21 0,21 0 0</inkml:trace>
  <inkml:trace contextRef="#ctx0" brushRef="#br0" timeOffset="58907.26">19452 5821 0,'-21'0'0,"42"0"47,0 0-47,0 0 15,1 0-15,-1 0 0,21 0 16,-21-21-16,0 21 0,1-21 0,-1-1 16,0 1-16,0 0 0,-21 0 15,21 0-15,-21 0 0,0-1 16,-21 22-16,0 0 15,0 0-15,0 0 0,-1 22 0,1-1 16,-21 0-16,21 0 0,0 0 16,-1 22-16,1-22 0,0 21 15,0-21-15,0 22 0,21-22 0,-21 0 16,21 21-16,0-21 0,0 1 16,0-1-16,0 0 0,0 0 15,0 0-15,21-21 0,0 0 0,0 0 16,0 0-16,22 0 0,-22 0 15,21 0-15,0 0 0,1 0 0,-1-21 16,22 0-16,-22 0 0</inkml:trace>
  <inkml:trace contextRef="#ctx0" brushRef="#br0" timeOffset="59857.78">20320 5694 0,'0'-21'15,"0"42"-15,0-63 0,0 20 0,0 1 16,-21 21-1,0 0-15,-1 21 16,1-21-16,21 22 0,-21 20 0,0-21 16,0 0-16,21 22 0,0-1 0,-21-21 15,21 21-15,0-20 0,0 20 16,0-21-16,0 0 0,0 22 16,0-22-16,0 0 0,0 0 0,21 0 15,0-21-15,21 43 16,-21-43-16,1 0 0,-1 0 15,0 0-15,21 0 0,-21 0 16,1-22-16,-1 1 0,21 0 0,-21-21 16,22 21-16,-1-22 0,0 1 0,1-22 15,-1 1-15,0-1 0,1 1 16,41-64-16,-41 63 0,-1 1 16,-21-1-16,0 22 0,0-21 15,1 20-15,-22 22 0,0-21 0,0 21 16,0-1-16,-22 22 15,1 22-15,0-1 16,21 21-16,-21-21 0,0 22 16,0-1-16,-1 0 0,22 1 15,-21-1-15,0 21 0,0-20 16,21 20-16,-21-20 0,0 20 0,-1-21 16,22 22-16,0-22 0,-21 1 15,0-22-15,21 21 0,-21-21 0,21 0 16,0 1-16,0-1 0,0 0 15,0-42 17,21 21-32,-21-43 0,21 22 15,0 0-15,1-21 0,-1-1 0,0 1 16,21 0-16,-21-1 0,22 1 16,-22 0-16,21 21 0,1-22 15,-22 22-15,21 0 0,0 21 16,-20 0-16,-1-21 0,21 21 0,-21 0 15,0 0-15,1 0 0,-22 21 16,21-21-16,-21 21 0,0 0 16,0 0-16,0 1 0,-21-22 15,-1 21-15,1 0 0,-21-21 16,21 0-16,-22 21 0,1-21 16,0 0-16,-1 0 0,-20 0 15,42 0-15,-22 0 0,1 0 0,21 0 16,0 0-16,0 0 0,-1 0 15,1 0-15,21 21 16,0 0-16,0 1 0,0-1 16,0 21-16,0-21 0,0 22 15,0-22-15,0 21 0,0 0 0,0-20 16,0 20-16,21-21 0,-21 0 16,22 0-16,-1 22 0,0-22 0,21 0 15,-21-21-15,1 21 0,20 0 16,-21-21-16,21 0 0,1 0 0,-22 0 15,21 0-15,-21 0 0,22 0 16,-22 0-16,21 0 0,-21 0 0,1-21 16,20 0-16,-21 0 0,0 21 15,22-21-15,-22 0 0,0-22 0,0 22 16,0 0-16,-21 0 0,0 0 16,21 21-16,-21-22 0</inkml:trace>
  <inkml:trace contextRef="#ctx0" brushRef="#br0" timeOffset="61651.97">212 7366 0,'21'21'16,"0"-21"15,0 0-16,0 0-15,0 0 0,1 0 16,-1 0-16,0 0 0,21 0 0,-21 0 16,22 0-16,-1 0 0,0 0 15,22 0-15,-22 0 0,1 0 16,20 0-16,-21 0 0,22 0 0,-1 0 16,1 0-16,-1-21 0,1 21 15,-1 0-15,1 0 0,21 0 16,-1-21-16,-20 21 0,20 0 0,1 0 15,0 0-15,-22 0 0,22 0 16,0-21-16,-1 21 0,-20 0 0,20 0 16,22 0-16,-21 0 0,0 0 15,20 0-15,-20 0 0,21 0 0,0 0 16,-22 0-16,22 0 0,0 0 0,21 0 16,-21 0-16,0 0 0,21 0 15,0 0-15,-21 0 0,21 0 0,-22 0 16,22 0-16,-21 0 0,21 0 0,0-21 15,-21 21-15,0 0 0,21 0 16,-21 0-16,0 0 0,-1-22 0,1 22 16,127 0-16,-127 0 15,0-21-15,21 21 0,-21 0 16,-1 0-16,1-21 0,21 21 0,-21 0 16,21 0-16,-21-21 0,21 21 15,-21 0-15,21-21 0,-21 21 0,-1-21 16,1 21-16,0 0 0,21-22 0,-21 22 15,0 0-15,0 0 0,-1-21 16,1 21-16,0 0 0,-21 0 0,105-21 16,-84 21-16,0 0 0,-21-21 15,20 21-15,1 0 0,0-21 16,-21 21-16,21-21 0,-1 21 16,-20 0-16,21 0 0,0-22 0,-22 22 15,128 0-15,-106-21 16,0 21-16,-22 0 0,22 0 0,0 0 15,0-21-15,0 21 0,21 0 0,0 0 16,0 0-16,0-21 0,-21 21 16,21 0-16,0 0 0,-22-21 0,22 21 15,0-21-15,127 21 0,-127 0 16,85-22-16,-85 22 16,-21 0-16,0 0 0,21 0 15,-21 0-15,-1-21 0,22 21 16,-21 0-16,0 0 0,0 0 0,106 0 15,-107 0-15,22 0 0,-21 0 16,21 0-16,0 0 0,-21 0 16,0 0-16,21 0 0,-21 0 0,21 0 15,0 0-15,0 0 0,0 0 16,-21 0-16,-1 0 0,22 0 0,-21 0 16,0 0-16,21 0 0,0 0 0,0 0 15,-21 0-15,21 0 0,-21 0 16,21 0-16,-21 0 0,21 0 0,-22 0 15,22 0-15,0 0 0,-21-21 16,21 21-16,-21 0 0,0 0 0,0 0 16,0 0-16,-1 0 0,1 0 15,0 0-15,0 0 0,21 0 16,-21 0-16,0 0 0,-22 0 0,22 0 16,0 0-16,21 0 0,-21-21 15,0 21-15,-1 0 0,1 0 0,0 0 16,0-21-16,-21 21 0,-1 0 15,1 0-15,21 0 0,-22 0 0,1 0 16,0 0-16,21 0 0,-22 0 0,1 0 16,0 0-16,-1 0 0,-20-21 15,20 21-15,-20-22 0,21 22 0,-22 0 16,1 0-16,20 0 0,-20-21 16,20 21-16,-20 0 0,21 0 15,42 0-15,-64 0 16,1 0-16,-22 0 0,21 0 0,-20 0 15,-1 0-15,-21 0 0,22 0 0,-22 0 16,21 0-16,-21 0 0,0 0 16,1 0-16,-1 0 15,-21-21 32,0 0-31,-21 21-1,21-21-15,-22 21 0,22-21 16,-21 21-16</inkml:trace>
  <inkml:trace contextRef="#ctx0" brushRef="#br0" timeOffset="61751.33">22352 6752 0,'0'0'0,"0"21"0,-21-21 15,21 22-15,-21-22 0,-1 0 0,1 0 16,0 0-16</inkml:trace>
  <inkml:trace contextRef="#ctx0" brushRef="#br0" timeOffset="67034.08">952 8382 0,'0'0'0,"22"0"0,-1 0 16,0 0-16,0 0 15,0 0-15,0-21 0,1 0 16,-1 0-16,0 21 0,0-22 15,0 1-15,0 0 0,1 0 0,-1 0 16,-21 0-16,0-1 0,0 1 16,0 0-16,-21 21 0,-1 0 15,1-21-15,-21 21 0,21 0 16,-22 0-16,1 21 0,21-21 0,-21 21 16,-1 0-16,22 1 0,-21-1 15,-1 21-15,22-21 0,0 0 16,-21 43-16,42-43 0,0 0 15,0 0-15,0 1 16,0-1-16,42 21 0,-21-21 0,0 0 16,22 1-16,-22-1 15,21 0-15,1 0 0,-22 0 0,21 22 16,-21-22-16,22 21 0,-22-21 16,-21 22-16,0 20 15,0-42-15,-21 22 0,-1-22 0,1 0 16,-21 0-16,0 0 0,-1 0 0,1 1 15,-22-22-15,22 0 0,-21 0 16,20 0-16,-20 0 0,20-22 16,1 1-16,21 0 0,-21 0 0,20 0 15,1-22-15,0 1 0,0 0 16,0 21-16,21-22 0,-21 1 16,21 0-16,0 20 0,0-20 15,0 21-15,0 0 0,21 0 0,0-1 16,21 1-16,1 0 0,-22 21 15,42-21-15,-20 21 0,-1-21 16,0 0-16,22 21 0</inkml:trace>
  <inkml:trace contextRef="#ctx0" brushRef="#br0" timeOffset="67303.67">1630 8234 0,'21'-21'31,"-42"42"-15,21 0-16,-21 0 0,-1 0 0,22 22 15,-21-1-15,0-21 0,0 22 16,0-1-16,0 0 0,21 1 16,-22-1-16,1 21 0,0-20 0,21-22 15,0 21-15,0 1 0,0-22 16,0 21-16,0-21 0,0 0 0,0 1 15,21-44 1,0 1 0,1 0-16,-1 0 0</inkml:trace>
  <inkml:trace contextRef="#ctx0" brushRef="#br0" timeOffset="67508.98">1206 8636 0,'0'0'0,"-21"21"0,0-21 16,0 0-16,21 21 16,21-21 15,0 0-31,0 0 0,22 0 0,-22 0 0,21 0 16,1-21-16,-1 21 15,21-21-15,-20 0 0,-1 21 0,0-21 16,-20 21-16,20-21 0,-21 21 15</inkml:trace>
  <inkml:trace contextRef="#ctx0" brushRef="#br0" timeOffset="68251.85">1672 8551 0,'21'0'78,"0"0"-78,1-21 0,-1 21 15,0-21-15,0 21 16,-21-21 0,-21 21 30,0 0-30,0 0 0,-1 21-16,1-21 0,0 0 15,21 21-15,-21-21 16,21 21-16,-21-21 16,21 22-16,0-1 15,0 0-15,-21 0 0,21 0 16,0 22-16,0-22 0,-22 21 15,22-21-15,0 22 0,0-22 0,0 0 16,0 21-16,0-21 0,0 1 16,0-1-16,0 0 0,22-21 15,-1 0-15,0 0 0,0 0 16,21 0-16,-20 0 0,20-21 16,-21 21-16,21-21 0,-20-1 15,20 1-15,0 0 0,-21-21 0,1 21 16,20-22-16,-21 22 0,0-21 15,22 21-15,-22-22 0,0 22 0,0 0 16,0 0-16,-21 0 0,0-1 16,-21 44 15,0-1-31,0 0 0,21 0 16,-21 0-16,21 22 0,0-1 15,0 0-15,-22 1 0,22 20 16,-21-21-16,0 22 0,21-1 15,0-20-15,0 20 0,-21 1 0,21-1 16,-21 1-16,21-22 0,-21 22 16,21-1-16,0 1 0,0-22 0,0 21 15,-22-20-15,22 20 0,0-20 0,0-22 16,0 21-16,0-21 0,0 0 16,0 1-16,0-44 15,0 1-15,22 0 16,-22-21-16,21-1 0</inkml:trace>
  <inkml:trace contextRef="#ctx0" brushRef="#br0" timeOffset="68559.98">2138 8911 0,'0'0'0,"0"-42"16,0 0-16,0-1 0,0 22 0,0-21 16,63-43-1,-42 64-15,1 21 0,-1-21 16,0 21-16,21 0 0,1 0 15,-22 0-15,21 0 0,0 0 0,1 0 16,-22 0-16,21 21 0,-21 0 16,1 21-16,-22-20 0,0 41 15,-22-21-15,1-20 0,-21 20 0,21-21 16,-22 21-16,1-20 0,-21-1 16,20 0-16,1 0 0,21 0 15,-22-21-15,22 0 0,0 21 16,0-21-16,0 0 0,21-21 15,0 0 1,21 0-16,21 0 0,-21 0 16,22-1-16,-22-20 0,21 21 15,1 0-15</inkml:trace>
  <inkml:trace contextRef="#ctx0" brushRef="#br0" timeOffset="68807.58">3492 8276 0,'0'0'0,"0"21"16,0 1-1,-21-1-15,0 0 0,0 21 0,21-21 16,-21 22-16,0-22 0,21 21 0,-22 1 16,1-22-16,0 21 0,21 0 15,-21-20-15,21 20 0,-21-21 0,21 21 16,0-20-16,0-1 0,0 0 15,0 0-15,21-21 16,0 0 0,-21-21-16,21 0 0,-21 0 15</inkml:trace>
  <inkml:trace contextRef="#ctx0" brushRef="#br0" timeOffset="69267.39">3238 8615 0,'-21'0'0,"42"0"0,-21 0 47,22 0-47,-1-21 0,0 21 15,21 0-15,-21-21 0,22 21 0,-1-22 16,0 22-16,1 0 0,-1-21 16,-21 21-16,22 0 0,-22 0 15,21 0-15,-21 0 0,0 0 0,-21 21 16,0 1-1,0-1-15,0 0 0,0 0 0,-21 0 16,0 0-16,21 1 0,-21 20 0,21-21 16,-21 21-16,21 1 15,0-22-15,21 0 0,0 0 16,0-21-16,22 0 0,-22 0 16,21 0-16,0 0 0,1 0 0,-1 0 15,0-21-15,1 0 0,-1 0 16,0 0-16,-20-1 0,-1 1 15,0 0-15,-21-21 0,21 21 0,-21-1 16,0-20-16,0 21 0,-21 0 16,0-22-16,0 22 0,-1 0 0,-20 0 15,0 21-15,-1 0 0,22 0 16,-21 0-16,21 0 0,-22 0 16,22 21-16,-21 0 0,21-21 0,0 43 15,21-22-15,0 0 0,0 0 16,0 0-1</inkml:trace>
  <inkml:trace contextRef="#ctx0" brushRef="#br0" timeOffset="71089.47">5355 8276 0,'0'0'0,"0"-21"16,0 0-16,21-43 0,0 43 31,-21 42-15,0 1-16,0 20 0,0 0 15,-21-21-15,21 22 0,-21 41 16,0-41-16,21-1 0,0 0 15,-21-20-15,21 20 0,-21 64 16,21-85-16,0 0 0,0 0 16,21-21-1,0-21 1,-21 0-16,21 0 0,0 0 16,0-1-16,1 1 0,-1-21 0,0 21 15,0-22-15,0 1 0,0 21 0,1-21 16,-22 20-16,21-20 0,0 21 15,0 0-15,0 21 0,0 0 16,-21 21-16,22 0 0,-1 0 16,-21 0-16,0 1 15,21 20-15,-21-21 0,21 21 0,-21-20 16,0-1-16,0 0 0,0 21 0,21-21 16,-21 1-16,21-1 0,1 0 15,-1 0-15,0-21 0,0 0 16,0 0-16,0 0 0,22 0 15,-22 0-15,0-21 0,21-21 16,1 20-16,-22 1 0,0 0 0,0-21 16,-21 21-16,21-22 0,1 1 15,-22 0-15,21-1 0,-21 1 16,0 0-16,0-1 0,0 22 0,0-21 16,21 21-16,-21-1 0,0 1 15,0 42 1,0 1-16,0-1 15,0 21-15,0-21 0,-21 22 16,21-1-16,-21-21 0,21 21 0,0 1 16,0-1-16,0-21 0,0 22 15,0-22-15,0 0 0,0 21 0,0-21 16,0 1-16,21-1 0,0 0 16,0-21-16,0 0 0,0 0 15,1 0-15,20 0 0,-21 0 16,0-21-16,0 0 0,22-1 0,-22 1 15,21 0-15,-21 0 0,22 0 16,-22-22-16,21 22 0,1-42 16,-22 20-16,0 22 0,-21 0 0,0 0 15,0 0-15,-21 21 16,0 0-16,-1 0 0,1 0 16,21 21-16,-21-21 0,21 21 15,0 0-15,0 0 16,0 1-16,0-1 0,21-21 0,0 21 15,1 0-15,-22 0 0,21 0 16,0-21-16,0 22 0,-21-1 0,21 0 16,-21 0-16,21-21 0,-21 21 15,22-21-15,-1 0 16,0 0-16,0 0 16,0 0-16,0 0 0,1 0 0,-1 0 15,0 0-15,0-21 0,21 0 0,-20 21 16,-1-21-16,0 0 0,0-1 15,0-20-15,0 21 0,1 0 0,-22-22 16,21 22-16,-21 0 0,21-21 16,-21 21-16,0-1 0,0 44 31,0-1-31,0 0 16,0 0-16,0 0 0,0 0 15,0 1-15,0 20 0,0-21 0,0 0 16,0 0-16,0 1 0,0-1 15,0 21-15,0-21 16,0 0-16,21-21 0,0 22 16,0-22-16,1 0 0,-1 0 15,0 0-15,0 0 0,0 0 0,0 0 16,22-22-16,-1-20 0,0 42 16,-20-42-16,-1 21 0,21-1 15,-21-20-15,0 21 0,1-21 16,-1-1-16,0 1 0,-21-22 0,0 22 15,21-21-15,0 20 0,-21-20 16,0 20-16,0 22 0,0-21 0,21 0 16,-21 20-16,0 44 31,-21-1-31,21 21 16,0 0-16,-21 1 0,21-1 15,-21 0-15,21 22 0,0-22 0,0 1 16,0-1-16,0 0 0,0 1 0,0-1 15,0-21-15,0 21 0,0-20 16,0-1-16,0 0 0,21 0 16,0 0-16,0-21 0,1 21 0,-1-21 0,21 0 15,-21 0-15,22 0 0,-1 0 16,-21 0-16,21 0 0,1-21 16,-1 21-16,0-21 0,1 0 0,-22 0 15,21 0-15,1-1 0,-22 1 16,0-21-16,21 21 0,-21-22 15,-21 22-15,22-21 0,-22-22 16,0 43-16,-22 21 16,1 0-1,0 0-15,0 21 0,0 1 0,0-1 16,-1 21-16,22-21 16,0 0-16,0 1 0,0 20 0,0-21 15,0 21-15,0-20 0,0-1 16,22-21-16,-1 21 0,0 0 15,0-21-15,0 0 0,22 0 0,-22 0 16,0 0-16,21 0 0,-21 0 0,22 0 16,-22 0-16,0-21 0,21 0 15,-20 0-15,20-1 0,-21 1 0,0 0 16,0 0-16,1 0 0,-22-22 16,0 1-16</inkml:trace>
  <inkml:trace contextRef="#ctx0" brushRef="#br0" timeOffset="71331.81">7832 8170 0,'0'0'0,"-22"0"31,44 0-31,-1 0 0,21 0 0,-21 0 15,22 0-15,-22 0 0,21 0 0,0-21 16,-20 21-16,20-21 0,0 21 16,1-21-16,-22 0 0,0 0 15,0 21-15,-21-22 16,0 1-16</inkml:trace>
  <inkml:trace contextRef="#ctx0" brushRef="#br0" timeOffset="71514.97">7324 7980 0,'0'0'0,"-22"21"32,44-21-17,-1 0-15,0 0 0,0 0 16,0 0-1,0 0-15</inkml:trace>
  <inkml:trace contextRef="#ctx0" brushRef="#br0" timeOffset="71974.47">10477 8001 0,'0'0'0,"0"-21"0,0-127 31,0 127-31,0-1 0,0 1 0,-21 0 16,0 21 0,0 21-16,0 0 15,21 1-15,0-1 0,-21 21 0,-1 22 16,22-22-16,-21 21 0,21 1 15,-21-22-15,21 22 0,-21-1 0,0-20 16,0-1-16,21 21 0,-22-20 16,1-1-16,0-21 0,0 22 0,0-22 15,0 0-15,-1 0 0,22 21 16,-21-42-16,0 0 0,0 0 16</inkml:trace>
  <inkml:trace contextRef="#ctx0" brushRef="#br0" timeOffset="72820.64">9588 8297 0,'0'0'0,"0"-21"31,22 21-31,-1 0 16,0 0-16,21 0 0,1 0 0,20 0 15,-21 0-15,22-21 0,21 0 16,-22 21-16,22-21 0,-1 0 15,1-1-15,0 1 0,-22 0 0,22 0 16,-22-21-16,22 20 0,-21-20 16,-1 21-16,-21-21 0,1 20 0,-1-20 15,-21 21-15,0 0 0,-21-22 16,0 22-16,0 0 0,-21 0 0,0 21 16,0-21-16,0 21 0,0 0 0,-22 0 15,22 0-15,-21 21 0,21 0 16,-1 0-16,1 22 0,0-1 0,0 0 15,0 1-15,21 20 0,-21 1 16,21-22-16,0 21 0,-22 1 16,1-22-16,21 1 0,-21 20 0,21-21 0,-21 1 15,21-22-15,-21 21 0,21-21 16,-21 1-16,21-1 0,0 0 16,0 0-16,21-21 31,0-21-31,0 0 15,-21 0-15,21-1 0,0-20 16,1 21-16,-1-21 0,21 20 0,-21-20 0,0 0 16,1 21-16,20-22 0,-21 22 15,0 0-15,0 0 0,1 0 0,-1 21 16,0 0-16,-21 21 16,0 0-16,21 0 0,-21 0 15,0 22-15,0-1 0,0-21 16,0 43-16,0-43 0,0 0 15,21 0-15,-21 0 0,21 0 16,-21 1-16,22-1 0,-1-21 0,0 21 16,0-21-16,21 0 0,-20 0 0,20 0 15,0 0-15,1 0 0,-1 0 16,0 0-16,43-42 0,-43 42 16,1-22-16,-1 1 0,0 0 15,1 0-15,-22-21 0,21 20 16,-21-20-16,0 21 0,-21-21 0,0 20 15,0 1-15,0-21 0,0 21 0,0 0 16,0-1-16,-21 22 16,0 0-16,-21 22 0,21-22 15,-1 21-15,1 21 0,0-21 0,-21 0 16,21 22-16,21-22 0,0 21 16,0-21-16,0 22 0,0-22 0,0 0 15,0 0-15,21 0 0,0 1 0,0-1 16,0 0-16,0-21 0,1 0 15,41 0-15,-42 0 16,22 0-16,-22 0 0,21 0 0,0 0 0,-20-21 16,20 21-16,0-21 0,-21-1 15,22 1-15,-22-21 0,21 21 16</inkml:trace>
  <inkml:trace contextRef="#ctx0" brushRef="#br0" timeOffset="73274.14">13441 7705 0,'0'0'0,"42"0"16,-21 0 0,0 0-16,22 0 0,20 0 15,-20 0-15,-1 0 0,43 0 16,-43 0-16,0 0 16,1 0-16,-1 0 0,0 0 0,1 0 15,-22 0-15,-42 0 31,-22 0-31,22 0 0</inkml:trace>
  <inkml:trace contextRef="#ctx0" brushRef="#br0" timeOffset="73633.13">13737 7726 0,'0'0'0,"0"21"15,0 0-15,0 0 16,0 1-16,0-1 15,0 0-15,0 21 0,0-21 0,0 22 16,0-22-16,0 21 0,0 1 0,0-1 16,0 0-16,0 1 0,0-1 15,0-21-15,0 21 0,0 1 0,0-22 16,0 21-16,0-21 0,0 1 0,-21-1 16,0 0-16,-22 21 15,22-21-15,-21-21 16,21 0-16,0 0 0,-22 0 0,22 0 15,-21 0-15,-1 0 0,22-21 16,-21 21-16,21-21 0,0 0 0,-22 0 16,1-43-16,42 43 0,-21-21 15,21 21-15,-21-1 0,21-20 16,0 21-16,0 0 0,0 0 0,0-1 16,21 22-16,0-21 0,0 0 15,0 21-15,0-21 0,22 21 16,-22 0-16,0-21 0,21 21 0,-20 0 15</inkml:trace>
  <inkml:trace contextRef="#ctx0" brushRef="#br0" timeOffset="74115.96">14563 7853 0,'0'0'16,"42"-21"-16,-21 0 0,0-1 0,-21 1 0,0 0 15,0 0 1,-21 21 0,0 0-16,0 0 0,-22 0 0,1 0 0,21 21 15,-21-21-15,-22 21 16,22 0-16,-1 1 0,1-1 0,21 0 16,-21 0-16,20 0 0,1 22 0,21-22 15,0 21 1,0-21-16,0 0 0,21 1 0,1-1 15,20 0-15,0 0 0,1 0 0,-1 0 16,0-21-16,1 22 0,-1-1 0,0 0 16,1-21-16,-1 21 0,0 0 15,-21 0-15,1-21 0,-1 22 0,0-1 16,-21 0-16,0 0 0,0 0 16,-21-21-16,-22 0 15,22 21-15,-21-21 0,0 0 16,-22 0-16,22 0 0,-22 0 0,1 0 15,20 0-15,-20 0 0,21 0 16,-1 0-16,1 0 0,21 0 0,0-21 16,-1 21-16,1-21 0,0 0 0,21 0 15,0 0-15,0-1 16,21 22-16,0-21 0,1 21 16,-1 0-16,21-21 0,0 21 15,1-21-15,-1 0 0,0 21 0</inkml:trace>
  <inkml:trace contextRef="#ctx0" brushRef="#br0" timeOffset="74583.44">15028 7853 0,'0'-21'0,"0"42"0,0-63 16,-21 42 15,0 21-31,0 0 15,0 0-15,21 0 0,-22 22 16,1-22-16,0 21 0,21 0 0,-21 1 16,0-1-16,21-21 15,-21 22-15,21-1 0,-22-21 0,22 0 16,0 22-16,0-22 0,0 0 0,0 0 16,22 0-16,-1-21 15,0 0-15,0 0 0,0 0 0,22 0 16,-22 0-16,21 0 0,-21 0 0,22 0 15,-1-21-15,0 0 0,1 0 16,-1 0-16,0-1 0,1-20 0,-1 21 16,-21-21-16,0-1 0,0 1 15,-21-22-15,0 22 0,-21-21 16,0 20-16,-21 22 0,-1 0 0,22 0 16,-21 0-16,0 21 15,-1 0-15,1 0 0,0 0 0,20 0 16,-62 42-16,63-42 0,-22 42 15,22-21-15,0 1 0,21 20 16,0-21-16,0 21 0,0-20 0,0-1 16,0 21-16,0-21 0,0 0 15,21 1-15,0-22 0,22 21 0,-22-21 16,21 0-16,0 0 0,1 0 0</inkml:trace>
  <inkml:trace contextRef="#ctx0" brushRef="#br0" timeOffset="74815.42">15790 7895 0,'0'0'0,"0"-21"16,0-21-1,-21 42-15,21 21 16,0 0-16,-21 0 0,0 0 16,21 22-16,-21-22 0,21 21 0,-22 43 15,22-64-15,-21 21 16,21-20-16,-21 20 0,21-21 0,0 0 15,0 0-15,0 1 0,0-1 16,0 0-16,0-42 31</inkml:trace>
  <inkml:trace contextRef="#ctx0" brushRef="#br0" timeOffset="75063.28">15684 7895 0,'0'0'15,"22"-21"-15,-22 0 0,21 0 0,0 21 16,0 21 0,0 0-16,-21 0 0,21 22 0,1-22 15,-1 21-15,-21 0 0,21 1 16,0-22-16,0 21 0,0 1 16,1-22-16,-1 21 0,0-21 0,0 0 15,0 1-15,0-1 0,1-21 16,-1 21-16,-21 0 0,21-21 15,-21-21 1,21 0-16,-21 0 16,0-1-16,0 1 0,21-21 0,0 21 15,-21-22-15,22 1 0</inkml:trace>
  <inkml:trace contextRef="#ctx0" brushRef="#br0" timeOffset="75231.14">16341 7811 0,'0'0'0,"0"-43"0,0 22 15,0 0-15,0 0 16,-22 21-16,22 21 15,-21 0-15,0 21 0,0-20 16,0 20-16,0 0 0,21 1 16,-22-1-16,1 0 0,0 43 15,0-43-15,21-21 0,0 22 16,0-22-16,-21 0 0,21 0 0,0 0 16,0 1-16</inkml:trace>
  <inkml:trace contextRef="#ctx0" brushRef="#br0" timeOffset="75628.02">17272 7451 0,'0'0'0,"21"0"0,85 63 31,-85-42-31,0 22 0,0-1 15,1 0-15,20 1 0,-21 20 0,21-20 16,22 84-16,-43-85 16,0 0-16,22 22 0,-22-22 0,0 0 15,0-20-15,-21 20 0,0-21 0,0 0 16,21-21-16,-21 21 0,0-42 31,0 0-31,0 0 0,0-21 16,0-1-16</inkml:trace>
  <inkml:trace contextRef="#ctx0" brushRef="#br0" timeOffset="75867.3">18076 7430 0,'0'0'16,"0"-22"-16,0 1 0,0 0 0,-21 42 16,0 0-1,-21 1-15,20-1 0,-20 21 0,0 0 16,-1-20-16,1 20 0,0 0 15,-1 22-15,1-22 0,0 0 16,-43 43-16,43-43 16,21 1-16,-1-1 0,1 0 0,0-20 15,21-1-15,0 0 0,0 0 0,0 0 16,21 0-16,0-21 0,22 0 16,-22 0-16,21 0 0,1 0 0,-1 0 15,0-21-15,22 0 0,-22 0 16</inkml:trace>
  <inkml:trace contextRef="#ctx0" brushRef="#br0" timeOffset="76147.92">18246 7789 0,'-64'127'31,"64"-84"-31,0 20 0,-21-20 0,21-1 16,-21 21-16,21 1 0,-21-22 0,21 22 15,0-1-15,0 1 0,-22-1 16,22 1-16,-21-1 0,21 1 0,0-1 16,-21 1-16,0-1 0,0 1 0,21-1 15,0 1-15,-21-22 0,21 22 16,-22-22-16,1 21 0,21-20 16,0-22-16,0 0 0,21-42 31,1 0-31,-1 0 15,0-1-15,21-20 0,-21 21 0,22-43 16</inkml:trace>
  <inkml:trace contextRef="#ctx0" brushRef="#br0" timeOffset="76457.99">18330 8086 0,'-21'-43'0,"42"86"0,-63-128 15,21 64-15,0-21 0,21 20 16,0 1-16,0 0 0,0 0 15,0 0-15,21 21 0,0 0 16,0-21-16,21 21 0,-20 0 16,20 0-16,0 0 0,1 0 0,-1 0 0,0 21 15,-21 0-15,22-21 16,-22 42-16,0 1 0,-21-1 16,0 0-16,-21-21 0,0 22 15,-22-22-15,1 0 0,0 0 0,-1 0 16,-20 1-16,21-1 0,-22 0 0,22-21 15,21 0-15,-22 21 0,22-21 16,0 0-16,0 0 0,42-21 31,0 21-31,0-21 0,22 0 16,-22 21-16,21-22 0</inkml:trace>
  <inkml:trace contextRef="#ctx0" brushRef="#br0" timeOffset="76911.84">19198 7874 0,'0'-21'0,"0"42"0,0-63 0,0 21 15,-21 21-15,0-22 16,0 22-16,-1 0 0,1 0 0,0 0 16,-21 0-16,-1 22 0,22-1 15,-21 0-15,21 0 0,0 21 16,-1-20-16,22 20 0,0 0 15,0 1-15,0-1 0,0-21 0,0 21 16,0-20-16,0-1 0,0 0 16,22 0-16,-1 0 0,0-21 0,0 0 15,0 0-15,0 0 0,1 0 16,-1 0-16,0 0 0,21 0 0,-42-21 16,21-21-16,1 21 0,-1-1 0,0-20 15,0 0-15,-21-1 0,0 1 16,0 0-16,21-1 0,-21 1 0,0 21 15,0-21-15,0 20 0,0 1 16,0 42 0,0 1-16,0-1 15,0 0-15,0 0 0,0 21 16,0-20-16,0 20 0,0 0 0,0-21 16,0 22-16,0 20 0,21-42 15,1 1-15,-1-1 0,-21 0 16,21-21-16,0 0 0,21 0 0,-20 0 15,-1 0-15,21 0 0,-21 0 16,22-21-16,-1 0 0,0-1 0</inkml:trace>
  <inkml:trace contextRef="#ctx0" brushRef="#br0" timeOffset="77143.95">19918 7535 0,'0'0'0,"0"-42"0,0 21 15,0-21-15,0 20 0,0 1 16,-21 21-16,-1 21 15,1 1-15,0-1 0,21 0 16,-21 21-16,0 1 0,21-1 0,0 21 16,0-20-16,0-1 0,0 0 0,0 22 15,0-22-15,0 1 0,0-1 16,0 0-16,21 1 0,-21-22 0,21 0 16,-21 21-16,21-21 0,-21 1 15,21-22-15,1 0 16,-1 0-16,0-22 15,-21 1-15,21 0 0</inkml:trace>
  <inkml:trace contextRef="#ctx0" brushRef="#br0" timeOffset="77648.66">20278 7387 0,'0'0'0,"0"-42"0,0 21 0,0 0 0,0 42 31,0 0-31,0 21 0,-22-21 15,22 22-15,-21-1 0,21 22 16,0-22-16,0 0 0,0 22 0,0-22 16,0 0-16,0 22 0,0-22 15,0 1-15,0-1 0,0 0 16,0 1-16,0-22 0,0 0 0,0 21 16,0-21-16,0 1 0,0-44 46,21-20-46,1 21 0,-22 0 16,21-22-16,0 1 0,21 0 0,-21 21 16,1-22-16,-1 22 0,0-21 0,0 21 15,0-1-15,0 22 16,-21 22 0,0-1-16,0 0 15,0 21-15,0-21 0,0 22 0,0-22 16,0 21-16,0-21 0,22 22 0,-1-22 15,0 21-15,0-21 0,21 1 16,-20-1-16,-1-21 0,21 21 0,0-21 16,-20 0-16,20 0 0,-21 0 15,21 0-15,1 0 0,-22-21 0,21 0 16,-21-1-16,1 1 0,20 0 0,-21-21 16,0-1-16,0 1 15,1 0-15,-22-1 0,0 22 0,0-21 16,0 21-16,0-22 0,0 22 0,0 0 15,-22 0-15,1 0 0,-21 21 16</inkml:trace>
  <inkml:trace contextRef="#ctx0" brushRef="#br0" timeOffset="77879.52">19558 7768 0,'-42'21'0,"84"-42"0,-127 42 0,64 1 15,0-22-15,42 0 16,0 0-16,22 0 16,-1-22-16,21 1 0,1 21 15,-1-21-15,1 0 0,21 21 16,-22-21-16,1 0 0,-1-1 0,1 22 16,-22-21-16,0 21 0,1 0 15,-1 0-15,-21 0 0,0 0 16,-63 0-16</inkml:trace>
  <inkml:trace contextRef="#ctx0" brushRef="#br0" timeOffset="78917.44">3979 9462 0,'0'0'0,"0"21"16,0 0-16,0 0 0,0 0 16,0 0-16,0 22 15,21-22-15,1 0 0,20-21 16,-21 0-16,0 0 16,0 0-16,22 0 0,-22 0 15,21-21-15,1 0 0,-22 0 0,21-1 16,0 1-16,-20 0 0,-1 0 0,21 0 15,-42 0-15,21-1 0,-21 1 16,0 0-16,0 0 0,-21 0 0,-21 0 16,21 21-16,-22 0 0,-20 0 15,20 0-15,-20 0 0,21 0 0,-22 0 16,1 21-16,-1 0 0,22 21 0,-22-21 16,22 22-16,-22-1 0,43 0 15,-21 1-15,21 41 0,21-41 16,0-22-16,0 21 15,21-21-15,0 1 0,21-1 0,1 0 16,-22-21-16,21 0 0,1 0 0,-1 0 16,21 0-16,-20 0 0,-1-21 15,0 21-15,-20-21 0,20 21 0,0-22 16,-42 1 0,-21 21-16,0 0 0,-21 0 15,20 0-15,-20 0 0,0 21 0,-22-21 16,22 22-16,-22-1 0,22 0 15,0 0-15,-1 0 0,22 22 0,-21-22 16,21 21-16,0-21 0,21 22 16,0-22-16,0 21 0,0-21 0,0 22 15,0-22-15,0 0 0,0 0 16,42 21-16,0-42 16,1 0-16,-1 0 0,0 0 0,1 0 15,-1 0-15,21-21 0,-20 0 16,-1 21-16,0-21 0,22 0 15,-22 0-15,1-1 0,-1 1 0,0 0 0,-21-21 16,22 21-16,-22-1 0</inkml:trace>
  <inkml:trace contextRef="#ctx0" brushRef="#br0" timeOffset="79359.7">4530 9779 0,'0'0'0,"0"0"31,0 21-15,0 0-16,21 1 0,-21-1 0,0 0 15,21 0-15,0 0 0,-21 0 0,21 1 16,-21-1-16,0 0 16,21 0-16,1 0 15,-22 0 1,21-21 31,-21-21-32,21 21 48,0 0-47,-21 21-16,21-21 0,0 22 15,1-22-15,-22 21 0,21-21 0,0 21 16,0 0-16,0-21 0,0 21 15,1-21-15,-1 21 0,21-21 16,-21 22-16,0-22 0,1 0 0,-1 0 16,0 0-1,-21-22 1,0 1 0,0 0-16,0 0 0,0 0 15,-21 0-15,21-1 0</inkml:trace>
  <inkml:trace contextRef="#ctx0" brushRef="#br0" timeOffset="79575.58">5038 9800 0,'0'-21'0,"0"42"0,-22-42 16,1 21-1,0 0-15,21 21 0,-21 0 0,-21 1 16,20-1-16,1 0 0,-21 0 16,21 0-16,-22 22 0,1-22 0,21 0 15,-21 21-15,20-21 0,-20 1 16,21-1-16,0 21 0,0-21 0,-1 0 15,1 1-15,21-1 16,21-21 0,1 0-16,20 0 0,-21-21 0,21-1 15,1 1-15,-1 0 0,22 0 16,-22 0-16</inkml:trace>
  <inkml:trace contextRef="#ctx0" brushRef="#br0" timeOffset="79867.92">5249 9800 0,'0'0'0,"21"-21"0,-21 42 32,0 22-32,0-22 15,0 21-15,0 0 0,0 22 16,0-22-16,0 22 0,0 20 0,0-20 16,0 21-16,0-1 0,0 1 0,0 0 15,0 20-15,0-20 0,0 0 16,0-1-16,-21 1 0,21-21 0,-21 105 15,21-106-15,-21 1 0,0-1 16,21 1-16,0-22 0,-21 1 0,-1-1 16,1 0-16,21-21 15,-21 1-15,21-1 0,0 0 0,0-42 16,0 0 0,0-22-16,0 1 0,0 0 0,0-22 15,21 1-15,0-22 0,1 0 16</inkml:trace>
  <inkml:trace contextRef="#ctx0" brushRef="#br0" timeOffset="80191.74">5270 10139 0,'0'-64'0,"0"128"0,-21-170 0,21 64 0,-21-1 0,21 1 16,-21 21-16,21-21 0,0 20 0,0 1 16,0 0-16,0 0 15,21 0-15,0 0 0,0-1 0,1 1 16,20 0-16,-21 21 0,21 0 15,1-21-15,-1 21 0,22 0 0,-22 21 16,0 0-16,43 43 0,-64-43 16,0 21-16,-21 1 0,0-1 15,0-21-15,0 21 0,-21 1 0,-21-1 16,21-21-16,-22 22 0,1-22 0,0 0 16,-1 0-16,1 0 15,0-21-15,20 0 0,1 0 0,-21 0 0,21 0 16,21-21-1,0 0 1,21 0-16,0 21 0,0-21 16,0-1-16,22 22 0,-22-21 0,21 21 15,1-21-15,-1 21 0</inkml:trace>
  <inkml:trace contextRef="#ctx0" brushRef="#br0" timeOffset="80579.52">6011 9927 0,'0'-21'0,"0"0"0,0 0 16,-21 21-16,21-21 0,0-1 16,0 1-16,0 0 15,0 0-15,0 0 16,21 0-16,0 21 0,1-22 0,-1 1 16,0 21-16,0 0 0,21 0 15,-20 0-15,-1 0 0,0 21 0,0 1 16,21-1-16,-20 0 0,-1 0 15,0 21-15,0-20 0,-21 20 0,0-21 16,0 0-16,0 22 0,0-22 0,0 0 16,-21 0-16,0 0 0,0-21 15,-1 21-15,1-21 16,21-21 0,0 0-16,0 0 15,0 0-15,0 0 0,0-1 16,0 1-16,21-21 0,-21 21 0,22 0 15,-1-22-15,-21 22 0,21 0 16,0 0-16,0 0 0,0 21 0,1 0 16,-1-22-16,0 22 0,21 0 0,-21 0 15,1 0-15,-1 0 16,0 22-16,0-1 0</inkml:trace>
  <inkml:trace contextRef="#ctx0" brushRef="#br0" timeOffset="82798.25">6752 9927 0,'0'21'15,"0"-42"-15,42 64 32,-20-43-32,-1-22 0,0 22 15,0-21-15,0 0 0,22 0 0,-22 0 16,0 0-16,0-1 0,0-20 16,0 21-16,1 0 0,-1 0 0,-21-22 15,-21 43 1,-1 0-16,1 0 15,0 0-15,-21 21 0,21 1 0,-1 20 16,-20-21-16,21 0 16,-21 22-16,20-22 0,1 21 0,0-21 15,0 22-15,0-22 0,21 21 0,0-21 16,0 0-16,0 1 0,0-1 16,21 0-16,0-21 0,0 21 0,22-21 15,-22 0-15,21 0 0,0 0 0,1 0 16,-1 0-16,0 0 0,1-21 15,20 0-15,-20 0 0,41-22 16,-20 22-16,-22 0 0,43-43 16,-43 22-16,-21 0 0,22 21 15,-22-22-15,-21 1 0,0 21 0,0-22 16,0 22-16,0 0 16,-21 21-16,-1 0 15,1 21-15,0 0 0,0 1 0,21-1 16,-21 0-16,21 21 0,0-21 0,0 1 15,0 20-15,0-21 0,0 0 16,0 0-16,21 1 0,0-1 0,-21 0 16,21 0-16,0-21 0,1 21 0,-22 0 15,21 1-15,0-22 16,-42 0 15,0 0-31,-1 0 0,22-22 16,-21 22-16,0-21 0,0 0 15,0 21-15,0-21 0,-1 0 16,1 21-16,0 0 16,21 21-1,0 0-15,0 0 16,0 0-16,0 1 0,21-1 16,0-21-16,1 0 0,-1 21 15,0-21-15,21 0 0,-21 0 0,1 0 16,20 0-16,0 0 0,1 0 0,-22-21 15,21 21-15,0-21 0,1-1 16,-1 22-16,0-21 0,1 0 16,41-42-16,-62 41 0,20-20 15,-21 21-15,21-21 0,-20-1 16,-22 1-16,0 21 0,0-22 0,0 22 16,0 0-16,0 0 0,0 0 15,-22 21-15,1 0 0,0 0 0,-21 21 16,21 0-16,-1 21 0,1-20 15,0-1-15,21 21 0,-21 0 0,21-20 16,0 20-16,0-21 0,0 21 0,0-20 16,21-1-16,0 0 0,-21 0 0,0 0 15,21-21-15,-21 21 0,22-21 16,-22 22-16,-22-44 47,1 1-32,0 21-15,21-21 0,-21 21 0,0 0 16,21 21 15,0 0-31,0 1 16,0-1-16,21-21 0,0 21 16,0-21-16,0 0 0,22 0 0,-22 0 15,21 0-15,-21 0 0,22 0 16,-1 0-16,0 0 0,1 0 0,-1-21 15,0 21-15,-20-21 0,20 21 16,-21-22-16,21 1 0,-20 0 0,20 0 16,-21-21-16,0 20 0,43-41 15,-43 21-15,0 20 0,0-20 16,-21 21-16,21 0 0,-21 0 0,22-1 16,-22 44-1,0-1 1,0 0-16,-22 0 0,1 21 0,0-20 15,0 20-15,21-21 0,0 0 16,0 22-16,-21-22 0,21 0 0,0 0 16,0 21-16,0-20 15,0-1-15,0 0 0,21-21 16,0 0-16,0 0 0,22 0 16,-22 0-16,0 0 0,21 0 0,1 0 15,-22 0-15,21-21 0,-21 0 0,22-1 16,-22 1-16,21 0 15,-21 0-15,22 0 0,-22 0 0,21-22 16,-21 1-16,0 21 0,-21 0 0,0-1 16,0 44-1,-21-1 1,0 0-16,0 0 0,0 0 0,0 22 16,21-22-16,-22 0 15,22 0-15,-21 0 0,21 0 0,0 1 16,0-1-16,0 0 0,21 0 15,1 0-15,-1-21 16,21 0-16,0 0 0,1 0 0,-1 0 16,0 0-16,-20 0 0,20 0 0,0 0 15,1-21-15,-22 21 0,21-21 16,-21 0-16,0 0 0,1-1 0,-1-20 16,0 21-16,-21-21 0,0 20 0,0-20 15,0 0-15,0-1 0,0 1 16,0 0-16,-21 21 0,0-1 15,-22 1-15,22 0 0,-21 21 16,-1 0-16,22 0 0,-21 0 0,0 21 16,20 0-16,-20 1 0,21 20 0,0-21 15,0 21-15,-1 1 0,1-22 0,21 21 16,0 1-16,0-22 0,0 21 16,0-21-16,21 0 0,1 22 0,20-1 15,-21-42-15,21 21 0,-20 0 16,20-21-16,0 0 0,1 0 15,-1 0-15,0 0 0,1 0 16,-1 0-16,0-21 0,1 21 0,-1-21 16,0 0-16,1 0 0,-22 0 0,21-1 15,-21-20-15,22 21 16,-22-21-16,0 20 0,0-41 0,-21 21 16,0 20-16,0 1 15,0 42 1,0 1-16,-21-1 15,21 0-15,-21 21 0,0-21 16,21 1-16,0-1 0,0 0 0,-22 21 16,22-21-16,-21 1 0,21-1 15,0 0-15,0 0 16,0 0-16,0 0 16,0-42 15,21 0-31,1 0 0,-22 0 0,21 0 15,0-1-15,0-20 0,-21 21 0,21-21 16,0-1-16,22 1 0,-22 0 16,21-1-16,-21 1 0,22 0 0,-1-1 15,64 1-15,-64 21 0,1 0 16,-1 21-16,-21 0 0,21 21 16,1 21-16,-22-21 15,0 22-15,-21-1 0,0 21 16,0-20-16,0-1 0,0-21 15,0 22-15,0-22 0,0 21 0,0-21 16,0 0-16,0 1 0,0-1 0,0 0 16,0 0-16,21-21 15,0 0-15,1 0 0,-1 0 16,0 0-16,21 0 0,-21 0 0,1 0 16,20-21-16,-21 0 0,0 21 15,0-21-15,22-1 0,-22 1 0,0-21 16,0 21-16,-21 0 0,21-22 0,-21 1 15,22 0-15,-22-1 0,0 1 16,0 0-16,0 20 0,0-20 16,-22 0-16,1 21 0</inkml:trace>
  <inkml:trace contextRef="#ctx0" brushRef="#br0" timeOffset="83233.44">8869 9208 0,'0'0'0,"-21"21"0,-1-21 0,22 21 0,0 0 16,22-21 0,-1 0-16,0 0 0,21 0 15,-21 0-15,22 0 0,-22 0 0,0 0 16,0-21-16,0 21 0,1-21 0,-1 0 16,-21-1-1,0 1-15,-21 21 0,-1-21 0,1 21 16,0 0-16,0 0 15,0 0-15,0 0 0,-1 0 0,1 0 16,0 0-16,0 0 0,0 21 0,0 0 16,21 1-16,0-1 0,-22-21 15,22 21-15,0 0 0,0 0 0,0 0 16,0 1-16,22-22 0,-1 0 16,0 0-16,21 0 0,1 0 15,-1 0-15</inkml:trace>
  <inkml:trace contextRef="#ctx0" brushRef="#br0" timeOffset="83595.25">12636 10012 0,'-21'21'31</inkml:trace>
  <inkml:trace contextRef="#ctx0" brushRef="#br0" timeOffset="100083.72">0 15261 0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4:39:56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445 0,'0'-22'0,"0"1"15,0 0 1,0 0-16,0 0 15,0 0-15,0-1 16,0 44 47,0 20-63,0-21 0,0 21 15,0-20-15,0 20 0,0 0 0,0 1 16,0-1-16,0 21 0,0-20 15,0 20-15,0 1 0,0-1 0,0 22 16,0-22-16,0 1 0,0-22 16,0 22-16,0-1 0,0-20 0,0-1 15,0 21-15,0-20 0,-21-22 16,21 21-16,0 1 0,0-22 0,0 0 16,0 0-16,0 0 15,-22-42 16,22 0-31,0 0 0,0-22 0,0 22 16,-21-21-16,21 0 0,-21-1 16,21-20-16</inkml:trace>
  <inkml:trace contextRef="#ctx0" brushRef="#br0" timeOffset="423.31">2942 550 0,'0'0'0,"-21"-21"0,0 0 15,21 0-15,0 0 16,0 0-16,0-1 16,0 1-16,0 0 0,21 21 15,0-21-15,21 0 0,-20 0 0,20-1 16,0 1-16,1 0 0,-1 0 15,0 21-15,22 0 0,-22 0 0,22 0 16,-22 0-16,0 0 16,1 21-16,-1 21 0,0-20 0,-21 20 0,1 0 15,-1 1-15,-21-1 16,0 0-16,-21 1 0,-1 20 0,-20-21 16,0 22-16,-1-22 0,-20 1 15,21 20-15,-1-21 0,-20 1 0,20-22 16,1 21-16,21-21 15,0 1-15,0-1 0,-1-21 0,1 21 16,0-21-16,21-21 31,0 0-15,0-1-16,21 22 0,0-21 16</inkml:trace>
  <inkml:trace contextRef="#ctx0" brushRef="#br0" timeOffset="1323.18">4043 1312 0,'21'0'0,"0"0"32,0 0-17,-21-21-15,0 0 16,21 21-16,-21-21 15,22 0-15,-22 0 0,0-1 16,0 1-16,0 0 0,0 0 16,0 0-16,0 0 0,-22 21 15,1-22-15,0 1 0,0 21 0,0 0 16,0 0-16,-22 0 16,22 21-16,-21 1 0,21-1 0,-22 0 15,22 0-15,-21 0 0,21 22 16,-1-1-16,1-21 0,0 21 15,0 1-15,0-22 0,21 21 16,-21 22-16,21-43 0,0 21 16,0-21-16,0 1 0,0-1 15,0 0-15,21-21 0,0 21 0,0-21 16,0 0-16,0 0 16,1 0-16,-1 0 0,21-21 0,-21 0 15,0 0-15,1-1 16,20 1-16,-21 0 0,0-21 0,0 21 15,22-1-15,-22-20 0,0 0 16,0 21-16,0-1 0,1-20 0,-22 21 16,0 0-16,21 0 0,-21-1 15,21 22-15,-21 22 32,0-1-32,0 0 15,0 21-15,0-21 16,0 1-16,0-1 0,0 0 0,0 0 15,0 0-15,0 0 0,0 1 16,0-1-16,0 0 0,0 0 16,21-21 31,0 0-47,-21-21 0,21 0 15,1 0-15,-1-1 16</inkml:trace>
  <inkml:trace contextRef="#ctx0" brushRef="#br0" timeOffset="1795.4">4487 1249 0,'0'-21'15,"0"0"-15,0-1 16,21 22-16,-21-21 0,22 21 15,-22-21-15,21 0 0,0 21 16,-21-21-16,21 21 0,0 0 0,0 0 16,1-21-16,-1 21 0,0 0 15,21 0-15,-21 0 0,1 21 0,-1 0 16,0 0-16,0 0 0,0 0 16,0 1-16,1 41 15,-22-42-15,0 0 0,0 22 0,0-22 16,0 21-16,0-21 0,0 1 15,-22-1-15,22 0 0,-21 0 0,0-21 16,21 21-16,0-42 31,0 0-31,0 0 16,0 0-16,0-1 0,0 1 0,0-21 16,0 21-16,0 0 0,0-22 15,21 22-15,0 0 0,1 0 0,-22-22 16,21 22-16,0 0 0,0 21 15,0-21-15,-21 0 0,21 21 0,22-21 16,-22 21 0,0 0-16,-21 21 31,21-21-31,-21 21 0,0 0 16,21-21-16</inkml:trace>
  <inkml:trace contextRef="#ctx0" brushRef="#br0" timeOffset="3656.15">5651 1312 0,'0'0'0,"22"0"16,-22-21-16,21 0 0,0 21 0,0-21 0,-21 0 15,21 0 1,-21-1-16,0 1 0,0 0 0,0-21 15,0 21-15,0-1 0,0 1 16,-21 0-16,0 0 0,0 0 16,0 21-16,-1 0 0,1 0 15,0 0-15,0 0 0,0 0 0,0 21 16,-22 0-16,22 0 0,0 0 16,-21 1-16,20 20 0,1-21 0,-21 21 15,21 1-15,0-22 16,21 21-16,0-21 0,-22 22 0,22-22 15,0 21-15,0-21 0,0 1 16,0-1-16,0 0 0,0 0 0,22 0 16,-1-21-16,0 0 15,0 0-15,0 0 0,0 0 0,1 0 16,-1 0-16,21-21 0,-21 0 0,22 21 16,-22-21-16,21-22 0,-21 22 15,22 0-15,-22 0 0,0-21 0,0-1 16,0 22-16,0-21 0,1 21 15,-22-22-15,0 22 0,0 0 0,21 0 16,-21 0-16,0 42 31,0 0-15,-21 0-16,-1 0 0,22 0 16,0 1-16,0 20 0,-21-21 15,21 0-15,0 0 0,0 22 0,0-22 16,0 0-16,0 0 0,0 0 15,0 1-15,21-22 0,1 0 16,-1 21-16,0-21 0,0 0 0,21 0 16,-20 0-16,20 0 0,-21-21 15,21-1-15,1 1 0,-22 0 0,21 0 16,-21 0-16,22 0 0,-22-22 16,0 22-16,0-21 0,-21 21 0,0-22 15,21 22-15,-21 0 16,0 0-16,0 0 0,0-1 0,0 1 15,0 42 17,0 1-32,0-1 15,0 0-15,0 21 0,0-21 16,0 1-16,0 20 0,-21-21 0,21 0 16,0 0-16,0 22 0,0-22 15,0 0-15,0 0 0,0 0 16,0 1-16,0-1 15,0-42 32,0-1-47,0 1 0,0 0 0,0 0 16,0-21-16,0 20 0,0 1 16,0-21-16,21 0 0,1 20 0,-22-20 15,21 21-15,0-21 0,0 20 16,0-20-16,0 21 0,1 21 0,20-42 15,-21 42 1,0 0-16,0 21 0,1 0 16,-22 0-16,21 0 0,0 22 15,-21-22-15,0 21 0,21-21 0,0 22 16,-21 41-16,0-41 16,0-22-16,0 0 0,0 0 15,21 0-15,-21 22 0,0-22 16,22-21-1,-22-21 1,21 21-16,-21-22 16,21 1-16,0 0 0,-21-21 0,21 21 15,0-1-15,-21-20 0,22 0 16,-1 21-16,0-22 0,0 1 0,0 21 16,0-22-16,22 22 0,-22-21 15,0 21-15,0 0 0,0-1 16,22 1-16,-22 21 0,0 0 15,0 0 1,0 21-16,-21 22 0,0-22 16,0 21-16,0-21 0,0 22 15,0-1-15,0-21 0,0 22 0,0-22 16,0 21-16,0-21 0,0 22 16,0-22-16,0 0 0,0 0 15,22 0-15,-22 0 0,21-21 0,21 22 16,-21-22-16,0 0 0,1 0 0,20 0 15,-21 0-15,21 0 0,-20 0 16,20-22-16,-21 1 0,21 0 16,-20 0-16,20 0 0,-21 0 0,0-1 15,0-20-15,1 21 0,-1-21 16,-21 20-16,0-20 0,21 21 0,-21-21 16,0 20-16,0 1 0,0 0 15,0 0-15,-21 21 0,0 0 16,-1 0-16,1 0 0,0 21 15,0 0-15,21 0 16,-21 1-16,21 20 0,0-21 0,0 21 16,0-20-16,0 20 15,0-21-15,0 0 0,0 22 0,0-22 16,0 0-16,0 0 0,0 0 0,0 0 16,21-21-16,0 22 0,0-1 15,0-21-15,1 0 0,-1 0 0,21 0 16,-21 0-16,22 0 0,-22 0 15,0-21-15,21 21 0,-21-22 0,1 1 16,20 0-16,-21-21 0,0 21 16,0-22-16,1-20 0,-1 20 0,-21 1 15,0-21-15,0-1 0,0 1 0,0-1 16,0 22-16,0-1 0,0 1 16,0 0-16,0-1 0,0 22 15,0 0-15,0 0 0,0 0 0,0 0 16,0 42 15,0 0-31,0 0 0,0 0 16,0 22-16,-21-1 0,21 0 15,0 22-15,-22-22 0,22 22 0,0-22 16,0 21-16,0 43 0,0-63 16,0 20-16,0-21 15,0 1-15,0-22 0,0 0 16,0 0-16,0 0 0,0 1 15,22-1-15,-1-21 0,0 0 16,0 0-16,0 0 0,0 0 0,1 0 16,-1 0-16,0-21 0,21-1 15,-21 1-15,1 0 0,-1-21 0,0 21 16,0-22-16</inkml:trace>
  <inkml:trace contextRef="#ctx0" brushRef="#br0" timeOffset="3890.69">7916 868 0,'0'0'0,"0"21"32,21-21-32,1 0 0,-1 0 15,21 0-15,-21 0 0,0 0 16,22 0-16,-22 0 0,21 0 0,-21 0 15,1 0-15,20 0 0,-21-21 16,0 21-16,0 0 0,1 0 16,-22-21-16</inkml:trace>
  <inkml:trace contextRef="#ctx0" brushRef="#br0" timeOffset="4611.1">8234 1228 0,'21'0'31,"0"0"-31,0 0 16,0 0-16,-21-21 0,22 21 16,-1-22-16,0 1 0,0 21 0,0-21 15,0 0-15,1 21 0,-1-21 16,-21 0-16,21-1 0,-21 1 16,0 0-16,-21 21 31,0 0-16,-1 0-15,1 0 0,0 21 16,0 0-16,21 1 0,-21-1 0,0 0 16,-1 21-16,22-21 0,0 1 15,0 41-15,-21-42 0,21 0 16,0 1-16,0-1 16,0 0-16,21 0 15,1-21-15,-1 0 0,0 0 16,0 0-16,0 0 15,22-21-15,-22 21 0,0-21 0,0 21 16,0-21-16</inkml:trace>
  <inkml:trace contextRef="#ctx0" brushRef="#br0" timeOffset="5004.12">8742 1164 0,'0'0'0,"-21"-42"31,21 21-31,0 0 0,0-1 16,21 1-16,0 0 16,0 21-16,0-21 0,0 0 0,1 21 15,20 0-15,-21-21 16,21 21-16,-20 0 0,20 0 0,-21 0 16,0 21-16,22 0 0,-22 0 15,0 0-15,0 0 0,-21 22 0,0-22 16,0 21-16,0-21 0,0 22 15,0-22-15,0 21 0,-21 1 16,0-22-16,0 0 0,21 0 16,-22-21-16,22 21 0,-21-21 0,21-21 31,0 0-15,0 0-16,0 0 0,0-1 0,0 1 0,21-21 15,1 21-15,-22 0 0,21-22 16,0 22-16,0 0 0,0-21 15,0 20-15,1 1 0,20 0 0,-21 0 16,21 0-16,1 0 0,-22 21 16,21-22-16,1 1 0</inkml:trace>
  <inkml:trace contextRef="#ctx0" brushRef="#br0" timeOffset="5227.71">9737 889 0,'0'106'31,"0"-85"-31,0 0 0,0 43 16,0-43-16,-22 21 0,22-21 16,-21 1-16,21-1 0,0 21 0,-21-21 15,0 0-15,21 1 0,0-1 16,-21-21-16,21 21 16,0-42 15,0 0-31,21 21 0,-21-43 0,21 22 15,-21-21-15,0 21 0,21-22 0</inkml:trace>
  <inkml:trace contextRef="#ctx0" brushRef="#br0" timeOffset="5595.65">9715 614 0,'0'0'0,"-84"21"31,63-21-31,-1 21 0,22 0 16,0 1-16,0-1 16,22-21-16,-1 0 15,0 0-15,0 0 0,0 0 16,22 0-16,-22 0 0,0 0 0,21-21 16,-21 21-16,1-22 0,-1 22 15,-21-21-15,0 0 0,0 0 16,0 0-1,-21 21-15,-1 0 16,1 0-16,-21 0 0,21 0 0,0 0 16,-22 0-16,22 0 0,0 0 15,0 21-15,0 0 0,-1-21 0,1 21 16,21 0-16,0 1 16,0-1-16,0 0 0,0 0 0,0 0 15,21 0-15,1 1 16,-1-22-16,21 21 0,-21-21 15,22 21-15,-22-21 0</inkml:trace>
  <inkml:trace contextRef="#ctx0" brushRef="#br0" timeOffset="6231.67">10223 1080 0,'-21'0'0,"0"0"31,21-22-31,0 1 16,21 0-16,0 21 16,1 0-16,-1 0 0,0 0 15,0 0-15,21 0 0,-20 0 16,-1 0-16,0 0 0,0 21 0,0 0 16,0-21-16,1 43 0,-22-22 15,0 0-15,0 0 0,0 0 0,0 22 16,0-22-16,-22 21 0,-41 1 15,21-1-15,-1-21 0,1 0 16,-22 22-16,22-22 0,0 0 0,-1 0 16,1 0-16,21 0 0,0-21 15,0 0-15,21 22 0,-22-22 0,44 0 32,-1 0-32,21 0 0,-21 0 15,22 0-15,-22 0 0,21 0 16,0 0-16,22 0 0,-22 0 15,1 0-15,-1 0 0,21 21 0,-20-21 16,-1 21-16,0 0 0,1 0 0,-22 0 16,0 1-16,0-1 0,0 21 15,-21-21-15,0 43 0,0-22 16,0 0-16,-21 22 0,0-22 16,-42 43-16,20-43 15,1-21-15,0 22 0,-1-22 0,-20 0 16,20 21-16,1-20 0,-21-22 0,20 21 15,1-21-15,-22 0 0,22 0 16,-21 0-16,20-21 0,-20 21 16,-1-22-16,22 1 0,0 0 0,-1-21 15,1 21-15,21-22 0,0 22 16,-1 0-16,22-21 0,-21 20 0,21-20 16,0 21-16,0 0 15,0 0-15,21-22 0,1 22 0,20-21 16,0 21-16,-21-22 0,22 22 15,-1-21-15,22-1 0,-22 1 16</inkml:trace>
  <inkml:trace contextRef="#ctx0" brushRef="#br0" timeOffset="6836.05">11091 1270 0,'0'0'0,"21"0"16,-21-21-16,0 0 0,22 21 15,-22-21-15,0-1 0,0 1 16,0 0-16,21 0 0,-21-21 0,0 20 16,0 1-16,0-21 15,0 21-15,0 0 0,0-1 0,-21 1 0,-1 21 16,1 0-16,0-21 0,0 21 15,0 0-15,-22 0 0,22 21 16,-21 0-16,0 1 0,-1-1 0,1 21 16,21-21-16,-22 22 0,22-1 15,-21 43-15,21-64 0,0 21 16,21 0-16,0-20 0,0 20 16,0-21-16,0 0 0,0 0 0,0 1 15,0-1-15,21-21 0,0 0 0,0 0 16,0 0-16,22 0 0,-22 0 15,21 0-15,-21-21 0,22-1 0,-1 1 16,-21 0-16,21 0 0,1-21 16,-22 20-16,0-20 0,43-64 15,-64 64-15,21 0 0,-21-1 16,21 1-16,-21 21 0,0-22 16,0 22-16,0 0 0,0 42 31,0 0-31,0 1 0,0-1 15,0 21-15,0 0 0,0 1 16,0-1-16,0 0 0,0-20 0,0 20 16,0-21-16,0 21 0,0-20 15,0-1-15,0 0 0,0 0 16,21 0-16,0-21 0,0 0 0,1 0 16,20 0-16,-21 0 15,0 0-15,0-21 0,22 21 0,-22-21 16,21-21-16,-21 20 0,22-20 0</inkml:trace>
  <inkml:trace contextRef="#ctx0" brushRef="#br0" timeOffset="7107.05">11853 466 0,'0'0'0,"-21"-21"0,21-1 0,-21 22 15,0 0 1,0 0-16,21 22 15,-22-1-15,1 0 0,21 21 16,-21 1-16,21-1 0,0 0 0,0 1 16,-21 20-16,21-21 0,-21 22 0,21-1 15,0-20-15,-21 20 0,21-20 16,0-1-16,0 0 0,-22 1 0,22-1 16,0 0-16,0-21 15,0 1-15,0-1 0,22-21 16,-1 0-16,0 0 15,21-21-15,-21-1 16,1 1-16</inkml:trace>
  <inkml:trace contextRef="#ctx0" brushRef="#br0" timeOffset="7354.84">12128 931 0,'0'0'15,"0"-21"-15,0 0 0,0 42 47,0 0-47,-21 1 0,21-1 0,-21 21 16,0-21-16,21 22 0,0-22 15,-21 0-15,0 21 0,21-21 16,0 22-16,0-22 0,0 0 16,0 0-16,0 0 0,0 1 0,0-1 15,21-21 1,0 0-16,0 0 0,21 0 15,-20 0-15,20 0 0,-21 0 0,21-21 16</inkml:trace>
  <inkml:trace contextRef="#ctx0" brushRef="#br0" timeOffset="8111.44">12615 1016 0,'0'0'0,"21"-21"16,-21-21-1,0 20-15,0 44 31,-21-22-31,21 21 0,-21 0 0,0 21 16,0-21-16,21 1 0,-21 20 16,21-21-16,-22 0 0,22 22 0,0-22 15,0 0-15,0 0 0,0 0 16,0 0-16,0 1 0,0-1 0,0 0 16,22-21-1,-1 0-15,0 0 0,0 0 16,0 0-16,0 0 0,-21-21 15,22 0-15,-22-1 16,21 1-16,-21 0 0,0-21 0,0 21 16,0-22-16,0 1 0,0 0 0,0 20 15,0-20-15,0 21 0,21-21 16,-21 20-16,21 1 0,0 0 0,-21 0 16,21 0-16,1 21 0,-1-21 15,0-1-15,0 22 0,0 0 0,43 0 16,-43 0-16,0 0 15,21 22-15,-20-22 0,20 42 0,-21-21 16,0 0-16,0 22 0,1-22 16,-22 21-16,0-21 0,0 22 0,0-22 15,0 21-15,0-21 0,0 22 16,0-22-16,0 0 0,0 0 16,0 0-16,-22 0 0,22 1 0,-21-1 15,21 0-15,-21-21 0,21-21 47,0 0-47,0-1 16,0 1-16,0 0 0,21-21 0,0-1 15,1 1-15,-1 0 0,21-1 0,-21-20 16,22 21-16,20-43 16,-21 43-16,1-1 0,-1 22 15,0 0-15,1 0 0,-1 21 16,0 0-16,1 0 0,-1 0 0,0 0 15,22 63-15,-43-20 0,0-22 16,-21 21-16,0 0 0,0 22 16,0-22-16,0 1 0,0-1 0,0 0 15,-21 1-15,0-22 0,0 21 16,21-21-16,-21 22 0,-1-22 0,1 0 16,21 0-16,-21 0 0,0-21 15,21-21 16,0 0-31,0 0 16,0-22-16</inkml:trace>
  <inkml:trace contextRef="#ctx0" brushRef="#br0" timeOffset="8355.12">12869 360 0,'0'0'0,"-21"0"15,-21 0 1,21 0-16,21 21 31,0 0-15,-22-21-1,1 0-15</inkml:trace>
  <inkml:trace contextRef="#ctx0" brushRef="#br0" timeOffset="8587.18">11705 783 0,'-21'21'16,"42"-42"-16,-42 64 16,42-43-1,0 0-15,0 0 0,1 0 0,-1 0 16,0-22-16,21 22 0,-21 0 16,1 0-16,20-21 0,-21 21 0,0 0 15,0 0-15,1 0 0,-1 0 0,-21-21 16</inkml:trace>
  <inkml:trace contextRef="#ctx0" brushRef="#br0" timeOffset="9831.18">2603 1947 0,'-42'0'0,"84"0"0,-105 0 16,42 0-16,0 0 0,-1 0 16,1 0-16,42 0 62,1 0-62,-1 0 0,0 0 16,0 0-16,0 0 0,22 22 15,-1-22-15,0 0 0,1 0 0,-1 0 16,21 0-16,-20 0 0,-1 0 16,22 21-16,-1-21 0,-21 0 0,43 0 15,-21 0-15,20 0 0,1 0 16,21 0-16,0 0 0,-1 0 0,1 0 16,0 0-16,0 0 0,21 0 15,21 0-15,-21 0 0,21 0 16,0 0-16,1 0 0,20-21 0,-21 21 15,21 0-15,-20 0 0,20-22 16,148 22-16,-147-21 0,20 21 16,-20-21-16,20 21 0,1 0 15,-1-21-15,1 21 0,-1 0 0,1-21 16,-1 21-16,22 0 0,-22 0 0,1 0 16,20-21-16,-20 21 0,-1 0 15,1 0-15,21 0 0,-22-22 0,1 22 16,-1-21-16,1 21 15,-1 0-15,1 0 0,-1-21 0,1 21 16,-1 0-16,-21 0 0,22-21 16,-22 21-16,1 0 0,-1 0 0,0 0 15,-21 0-15,22 0 0,-22-21 0,0 21 16,0 0-16,0 0 0,-21 0 16,0 0-16,0 0 0,-21 0 0,127 0 15,-127 0-15,84 0 16,-105 0-16,-21 0 0,63 0 15,-85 0-15,0 0 16,-21 0-16,1 0 0,-1 0 0,-42 0 78,-22 0-78,22 0 0,-21 0 16,-22 0-16,1 0 0</inkml:trace>
  <inkml:trace contextRef="#ctx0" brushRef="#br0" timeOffset="11611.09">2434 2117 0,'-21'0'16,"0"0"-16,42 0 62,0 0-62,0 0 16,0 0-16,1 0 0,20 0 16,-21 0-16,21 0 0,1 0 0,-1 0 15,0 0-15,1 0 0,-1 0 16,0 0-16,1 0 0,-1 0 0,0 0 15,1 0-15,-1 0 0,0 0 16,22-21-16,-22 21 0,22 0 16,-1 0-16,1 0 0,42-22 15,-43 22-15,1 0 0,-1 0 16,1 0-16,-1 0 0,1 0 0,-22 0 16,21 0-16,1-21 0,-22 21 15,22 0-15,-1 0 0,1 0 0,84 0 16,-85 0-16,22-21 15,0 21-15,-1 0 0,1 0 0,-21 0 16,20 0-16,1 0 0,0-21 16,-1 21-16,1 0 0,0 0 0,-1 0 15,1 0-15,-22 0 0,22 0 16,0 0-16,-1 0 0,-20 0 16,-1 0-16,22 0 0,-21 0 0,-1 0 15,1 0-15,20 0 0,-20 0 16,20 0-16,65 0 15,-65 0-15,-20 0 0,20 0 0,1-21 16,-21 21-16,-1 0 0,22 0 16,-22 0-16,22 0 0,-22 0 0,22-21 15,-21 21-15,20 0 0,-20 0 0,20 0 16,1 0-16,-21 0 0,84-22 16,-85 22-16,1 0 0,-1 0 15,1 0-15,-1-21 0,1 21 16,-1 0-16,1 0 0,-1 0 0,22 0 15,-22-21-15,1 21 0,-1 0 16,1 0-16,-1 0 0,1 0 0,-1-21 16,-20 21-16,20 0 0,1 0 15,-22 0-15,22 0 0,-1-21 0,-21 21 16,22 0-16,-1 0 0,-20 0 16,20 0-16,1 0 0,-1-21 0,-20 21 15,20 0-15,1 0 0,-1 0 0,-21 0 16,22 0-16,-22 0 0,22 0 15,-22 0-15,0 0 0,22-22 16,-22 22-16,1 0 0,20 0 16,-21 0-16,22 0 0,-22 0 0,22 0 15,-1-21-15,1 21 0,-1 0 0,-20 0 16,20 0-16,1 0 0,-1 0 16,-21-21-16,22 21 0,-22 0 0,64-21 15,-64 21-15,1 0 16,20 0-16,-20 0 0,20-21 0,-21 21 15,22-21-15,-22 21 0,22 0 16,-1 0-16,-20-22 0,20 22 0,-21 0 16,64 0-16,-63-21 15,20 21-15,-21 0 0,1 0 0,-1 0 16,0 0-16,1 0 0,-1 0 16,0 0-16,1-21 0,-1 21 15,22 0-15,-22 0 0,0 0 16,1 0-16,-1 0 0,0 0 15,1 0-15,20 0 0,-21 0 0,1 0 16,-1 0-16,0 0 0,1 0 0,-1 0 16,0 0-16,1 0 0,-22-21 15,21 21-15,1 0 0,-22 0 0,21 0 16,0 0-16,-20 0 0,20 0 0,-21 0 16,0-21-16,22 21 0,-22 0 15,21 0-15,-21 0 0,22 0 16,-22 0-16,21 0 0,-21 0 0,22-21 15,-22 21-15,21 0 0,-21 0 16,0 0-16,22 0 0,-22 0 0,0 0 16,21 0-16,-20 0 0,-1 0 15,0 0-15,0 0 0,0 0 0,0 0 16,1 0-16,-1 0 16,0 0-16,0 0 15,0 0-15,-21-22 31,0 1-31</inkml:trace>
  <inkml:trace contextRef="#ctx0" brushRef="#br0" timeOffset="11791.36">14668 1651 0,'0'0'0,"0"21"32,-21-21-1,0 0-15</inkml:trace>
  <inkml:trace contextRef="#ctx0" brushRef="#br0" timeOffset="13947.34">2476 2053 0,'-21'0'78,"0"0"-63,0 0 1,0 0 0,21 21-16,-21-21 15,42-21 32,0 0-31,0 0-16,0 21 15,0 0-15,-21-21 0,22 21 16,-1 0 0,-42 0-1,-1 0-15,1 0 16,0 0-16,21 21 0,-21-21 0,0 0 15,0 0-15,21 21 0,21-21 47,0-21-31,0 21-16,0-21 0,0 0 16,1 21-16,-1-22 0,0 22 15,-21-21-15,21 21 0,-42 0 31,0 0-15,-22 0-16,22 21 0,0-21 16,0 22-16,0-22 0,0 0 15,-1 0-15,22 21 0,0 0 16,22-21 0,-1 0-16,0 0 0,0 0 15,21 0-15,-20 0 0,20 0 0</inkml:trace>
  <inkml:trace contextRef="#ctx0" brushRef="#br0" timeOffset="15091.91">14563 1588 0,'0'21'0,"0"0"0,0 0 16,0 0 15,21-21-15,0 0-16,0-21 31,-21 0-31,0 0 16,0 42 31,-21-21-47,21 21 15,-21 0-15,21 0 16,0 1-1,0-44 48,-21 22-16,-1 22-32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4:40:35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1016 3006 0</inkml:trace>
  <inkml:trace contextRef="#ctx0" brushRef="#br0" timeOffset="3055.96">1058 2963 0,'0'-21'0,"0"0"31,0 0-31,0 0 31,0 42 1,0 0-17,0 0-15,0 0 0,0 1 16,0 20-16,0-21 0,0 0 16,0 22-16,0-22 0,0 21 15,0-21-15,0 22 0,-21-22 0,21 21 16,0-21-16,0 0 0,0 22 15,0-22-15,0 0 16,0-42 15,0 0-15,0 0-16,21-1 0,0-20 16,1 21-16,-22-21 0,21-1 15,0 22-15,0-21 0,0 21 0,0-22 16,1 22-16,-1 0 15,0 0-15,-21 0 0,21-1 16,0 22 0,0 22-1,-21-1-15,22 0 0,-22 0 16,0 0-16,21 0 0,-21 1 16,21-1-16,0 21 0,-21-21 0,21 22 15,0-22-15,1 21 0,-1-21 16,-21 0-16,21 1 0,0-1 15,0-21-15,0 0 0,1 21 0,20-21 16,-21 0-16,0 0 0,0-21 16,1 0-16,-1-1 0,0 1 0,0 0 15,0-21-15,-21-1 16,0 22-16,21-21 0,-21 0 0,0-1 16,0 1-16,0 21 0,0-22 15,0 22-15,0 0 0,0 0 0,0 0 16,0 42 15,0 0-31,0 0 16,0 0-16,0 1 0,0-1 15,22 21-15,-22 0 0,0-20 16,0 20-16,0 0 0,21-21 0,0 22 16,0-1-16,-21-21 0,21 0 15,0 1-15,-21-1 0,22 0 16,-22 0-16,21-21 0,0 0 15,0 0-15,0 0 0,0-21 16,1 0-16,-1-22 0,-21 22 16,21-21-16,0 0 0,-21-1 15,21 22-15,0-21 0,1-1 0,-1 1 16,0 0-16,21 21 0,-21-1 16,22 1-16,-22 0 0,21 0 15,-21 21-15,22 0 0,-22 0 0,21 0 16,-21 0-16,1 21 0,-1 0 15,0 0-15,0 1 0,-21-1 0,0 0 16,21 0-16,-21 0 0,0 0 16,0 1-16,21-1 0,-21 0 15,0 0-15,0 0 0,0 0 16,22-21 0,-22-21-1,0 0-15,0 0 16,0 0-16,0 0 0,0-1 15,0 1-15,0 0 0,0 0 0,0 0 16,0 0-16,-22-1 0,1 1 16,0 0-16,0 21 0,0 0 15,-22-21-15,22 21 0,0 0 16,0 0-16,-21 0 0,20 0 16,-20 21-16,0 0 0,21-21 15,-22 43-15,22-22 0,-21 0 0,21 0 16,-1 21-16,1 1 0,21-22 15,0 21-15,0 1 0,0-1 0,0-21 16,0 21-16,0 1 0,0-22 16,21 0-16,1 0 0,-1 0 0,0 1 15,0-1-15,0-21 0,22 0 16,-22 0-16,0 0 0,21 0 16,-21 0-16,22 0 0,-22-21 15,21-1-15,-21 1 0,1-21 0,20 21 16,-21-22-16,0 1 0,0 0 15,-21 21-15,22-22 0,-1 1 0,0 21 16,-21 0-16,0-1 0,21-20 16,0 21-16,-21 0 15,0 42 17,0 0-32,-21 0 15,21 0-15,0 1 0,-21 20 0,21-21 16,0 21-16,0-20 0,0 20 15,0-21-15,0 0 0,0 22 0,0-22 16,0 0-16,0 0 0,0 0 16,21 0-16,0-21 0,0 22 15,1-22-15,20 0 16,-21 0-16,0 0 0,22-22 0,-1 1 16,-21 0-16,21 0 0,-20 0 15,20-22-15,-21 1 0,0 21 0,0-21 16,1-1-16,-1 22 0,0 0 15,-21-21-15,21 20 0,-21 1 0,0 0 16,0 0-16,-21 42 47,21 0-47,0 0 16,0 1-16,0-1 0,0 0 15,0 0-15,-21 21 0,21-20 0,0-1 16,0 21-16,-21-21 0,21 0 15,0 1-15,0 20 0,0-21 16,-22 0-16,22 0 0,0 1 16,0-44 15,0 1-31,0 0 16,0 0-16,22-21 0,-22 20 15,21 1-15,-21-21 0,21 21 16,0-22-16,0 22 0,0-21 15,1 21-15,-1 0 0,0-1 0,0 1 16,0 21-16,-21-21 0,21 21 0,1 0 16,-1 0-16,-21 21 15,0 0-15,0 1 16,21-1-16,-21 0 0,0 21 16,0-21-16,0 1 0,0-1 0,0 21 15,0-21-15,0 0 0,0 1 16,21 20-16,0-21 0,0 0 15,1-21-15,-22 21 0,42-21 16,-21 0-16,0 0 0,0 0 16,1 0-16,20 0 0,-21-21 0,21 0 15,-20 21-15,20-21 0,-21-21 16,0 20-16,0-20 0,1 0 0,-1-1 16,0 22-16,21-63 15,-21 41-15,-21 1 0,0 0 0,22 20 16,-22-20-16,21 21 0,-21 0 15,0 0-15,0-1 0,0 1 0,0 0 16,-21 21 0,-1 0-1,1 21-15,21 0 16,-21 1-16,21 20 0,0-21 16,0 21-16,0 1 0,0-22 0,0 21 15,0 1-15,0-1 0,0 0 16,0-21-16,0 22 0,0-1 0,0-21 15,0 22-15,0-22 0,21 0 16,-21 0-16,21 0 0,1 0 0,-1-21 16,0 22-16,42-22 0,-20 0 15,41 0 1,-41-22-16,-22 22 0,21-21 0,1 0 16,-1 0-16,0 0 0,-21 0 15,1-22-15,20 22 0,-42-21 0,21 21 16,-21-22-16,21 22 0,-21 0 0,0 0 15,0 0-15,0-1 16,-21 1-16,0 21 0,0 0 16,0 0-16,-1 0 0,1 0 15,0 0-15,0 21 0,0 1 0,21-1 16,0 0-16,0 0 0,0 21 16,0-20-16,0 20 0,0-21 0,0 0 15,0 22-15,21-22 0,0 0 0,0 0 16,0 0-16,1 0 0,-1 1 15,21-1-15,0 0 0,1-21 16,-1 21-16,0-21 0,22 0 16,-22 0-16,22 21 0,-22-21 15,0 0-15,22 0 0,-22 0 0,1-21 16,62-21-16,-62 21 16,-1-1-16,0 1 0,1 0 0,-1-21 0,-21 21 15,22-22-15,-22 22 0,0-21 16,21 21-16,-42-1 0,0 1 0,21 0 15,-21 0-15,0 0 0,0 0 0,0-1 16,-21 22-16,0-21 0,0 21 16,-21 0-16,20 0 0,-20 0 15,-43 0-15,64 0 16,-21 0-16,21 21 0,-22-21 0,22 22 16,-21-1-16,21 21 0,0-21 0,-1 0 15,1 22-15,21-22 0,0 21 16,0-21-16,0 1 0,0 20 0,0-21 15,0 0-15,0 0 0,21-21 16,1 22-16,-1-1 0,0-21 16,0 0-16,21 0 0,-20 0 15,-1 0-15,0 0 0,21-21 16,-21-1-16,1 1 0,-1 21 0,21-42 0,-21 21 16,0 0-16,22-64 15,-22 43-15,0-1 0,0 1 16,0-22-16,-21 22 0,0 0 0,22-22 15,-22 22-15,0 0 0,21-43 16,-21 43-16,0 20 0,0 1 16,0-21-16,0 21 0,0 0 15,0 42 17,0 0-32,0 21 0,0-21 15,0 22-15,0-1 0,0 0 16,0 1-16,-21-1 0,-1 0 0,22 22 15,-21-22-15,21 1 0,0-1 16,0 0-16,0 1 0,-21-1 16,21 0-16,0 1 0,0-22 0,0 21 15,0-21-15,0 0 0,21-21 16,0 22-16,1-22 0,20 21 16,-21-21-16,0 0 0,0 0 0,1 0 15,-1-21-15,21-1 0,-21 1 16,0 21-16,1-21 0,-1 0 0,21-21 15,-21 20-15,0 1 0,1 0 16,-1 0-16</inkml:trace>
  <inkml:trace contextRef="#ctx0" brushRef="#br0" timeOffset="3372.32">3704 3027 0,'0'0'0,"127"0"16,-85 0-1,1 0-15,-1 0 0,22 0 0,-22 0 16,0-21-16,1 21 0,-1 0 16,-21 0-16,21 0 0,1-21 0,-22 21 15,21 0-15,-21 0 0,43 0 16,-22 0-16,-21 0 16,1-22-16</inkml:trace>
  <inkml:trace contextRef="#ctx0" brushRef="#br0" timeOffset="4027.5">7578 2752 0,'0'0'0,"0"-21"0,0-1 0,21 1 15,-21 0-15,0 0 0,0 0 16,21 21-16,-21 21 47,-21 0-47,21 0 0,-21 22 0,21-22 16,-22 21-16,22 0 0,0 1 15,0-1-15,-21 0 0,21 1 0,-21 20 16,21-20-16,-21-1 0,21 0 15,0 1-15,0-1 0,0 0 16,0 1-16,0-22 0,0 0 0,0 21 0,-21-42 16,21 21-16,0 1 15,0-44 17,0 1-32,0 0 15,-21 0-15,21 0 0,0 0 16,0-22-16,-22 22 0</inkml:trace>
  <inkml:trace contextRef="#ctx0" brushRef="#br0" timeOffset="4571.78">7281 3112 0,'21'0'47,"22"0"-31,-22-22-16,21 22 0,-21 0 15,22-21-15,20 0 0,-20 21 0,20-21 16,-21 0-16,22 21 0,-22-21 16,22-1-16,-22 22 0,0-21 0,1 21 15,-22 0-15,0-21 0,0 21 16,0 0-16,-42 21 47,0 0-47,0-21 0,21 22 0,-21-1 15,21 0-15,-21 21 0,21-21 0,0 1 16,0 20-16,0-21 0,0 0 16,0 22-16,0-22 0,0 0 0,0 0 15,21 0-15,0 0 0,0 1 16,0-22-16,0 0 0,1 0 0,20 0 16,0 0-16,-21 0 0,22 0 0,-1-22 15,-21 1-15,22 0 0,-22 0 16,21-21-16,-21 20 0,22-20 0,-22 21 15,0-21-15,-21 20 16,0-20-16,0-21 0,0 20 16,0 22-16,-21 0 0,0 0 0,-1 0 15,1 21-15,-21 0 0,21 0 16,-22 0-16,1 0 0,21 0 16,-21 0-16,-1 0 0,22 21 0,0 0 15,0 0-15,0-21 0,-1 21 0,22 0 16,0 1-16,0-1 0,0 0 15,0 0-15,22-21 0,-1 0 16,0 21-16,0-21 0,21 0 0,-20 0 16,-1 0-16</inkml:trace>
  <inkml:trace contextRef="#ctx0" brushRef="#br0" timeOffset="7254.55">10118 3239 0,'21'0'0,"0"0"15,0-22 1,0 1-16,0 21 0,1-21 0,-1 0 0,0 0 16,0 0-1,0-22-15,0 22 0,1 0 0,-1-21 0,0 20 16,0-20-16,-21 0 16,0-1-16,0 22 0,0 0 0,0 0 15,0 0-15,0 0 0,-21 21 16,0 0-16,0 0 15,-1 0-15,1 21 0,0 0 16,0 0-16,0 0 0,0 22 16,21-22-16,0 21 0,0-21 0,-22 22 15,22-22-15,0 21 0,0-21 0,0 22 16,22-22-16,-22 0 16,21 21-16,0-21 0,0 1 0,0-1 15,0 0-15,1-21 0,-1 0 0,0 21 16,0-21-16,0 0 15,0 0-15,1 0 0,-22-21 0,0 0 16,21 0-16,0-1 0,-21-20 16,0 21-16,21 0 0,0-22 0,0 1 15,-21 21-15,22-21 0,-1 20 16,21-20-16,-21 0 0,22 21 16,-22-1-16,21 1 0,0 0 0,1 0 15,-22 21-15,21 0 0,-21 0 16,1 0-16,-1 0 0,0 21 0,0 0 15,0 0-15,-21 1 0,0-1 16,0 21-16,0-21 0,0 0 0,0 43 16,-21-22-16,0-21 0,21 1 15,-21-1-15,0 21 0,21-21 16,-22 0-16,22-42 31,0 0-15,0 0-16,22 0 0,-22 0 0,21-22 15,0 22-15,21 0 16,-21-21-16,1 20 0,20-20 0,-21 21 16,21 0-16,-20-22 0,20 22 0,-21 0 15,0 0-15,0 0 0,1 0 16,-22-1-16,21 1 0,-42 42 31,-1 1-15,1-1-16,0 0 0,0 0 0,0 21 15,0-20-15,-1 20 0,22-21 16,0 21-16,0-20 0,0 20 0,0-21 16,0 0-16,0 0 15,0 1-15,0-1 0,22 0 0,-1 0 16,0 0-16,0-21 0,21 0 0,-20 0 16,20 0-16,-21 0 0,21 0 15,1 0-15,-1 0 0,0-21 0,1 0 16,-1 0-16,0 0 0,-20-1 15,20 1-15,-21 0 0,21 0 0,-20 0 16,-1-22-16,-21 22 0,0 0 0,0-21 16,0 21-16,0-1 0,0 1 15,0 0-15,-21 21 16,-1 0-16,1 0 0,0 0 16,0 0-16,0 21 0,0 22 15,21-22-15,-22 0 0,22 0 16,-21 0-16,21 22 0,0-22 15,0 0-15,0 0 0,0 0 0,0 22 16,21-22-16,1 0 0,-22 0 16,21-21-16,0 21 0,21-21 15,-21 0-15,22 0 0,-22 0 16,21 0-16,-21 0 0,22-21 16,-1 0-16,-21 0 0,22 0 0,62-43 15,-62 22-15,-1 21 16,0-22-16,-20 22 0,20-21 15,-21 21-15,21-1 0,-20 1 16,20 0-16,-21 0 0,-21 0 16,21 21-16,0 0 0,-21 21 15,22 0 1,-22 0-16,0 0 16,0 1-16,0-1 0,0 0 15,0-42 48,-22 0-63,22-1 0,0 1 15,0 0-15,-21 0 16,21 0-16,-21 21 0,21-21 16,-21 21-16,0 0 15,0 0-15,-1 0 16,1 21-16,0 0 0,0 0 15,21 0-15,-21 0 0,0 1 16,21 20-16,0-21 0,-22 0 0,1 22 16,21-22-16,0 0 0,-21 0 0,21 21 15,0-20-15,0-1 0,0 0 16,21 0-16,0 0 0,1 0 16,-1-21-16,21 22 0,-21-22 0,22 0 15,-22 0-15,21 0 0,0 0 16,1 0-16,-22-22 0,21 1 0,1 21 15,-1-21-15,0 0 0,-21 0 16,22 0-16,-1-22 0,-21 22 0,22-42 16,-1 20-16,-42 22 15,21 0-15,-21-21 0,21 20 0,-21-20 16,0 21-16,-21 21 31,0 0-31,0 21 0,21 0 0,-21 0 16,21 1-16,-22-1 0,22 0 15,0 0-15,-21 0 0,21 22 0,0-22 16,0 0-16,0 0 0,0 0 0,0 0 16,0 1-16,0-1 15,21-21-15,1 21 0,-1-21 16,0 0-16,21 0 0,-21 0 0,1 0 16,20 0-16,-21-21 0,21 21 15,-20-21-15,-1-1 0,21 1 0,-21 0 16,0 0-16,1 0 0,-1-22 15,0 22-15,0 0 0,-21 0 0,21-21 16,-21 20-16,0 1 0,0 0 16,-21 21 15,21 21-31,0 0 16,-21 1-16,21-1 0,-21 0 15,21 0-15,0 0 0,0 22 0,0-22 16,0 0-16,0 0 0,0 0 15,21 0-15,0 1 0,0-22 16,0 21-16,1-21 0,20 0 0,-21 0 16,0 0-16,22 0 0,-22 0 15,21 0-15,-21 0 0,0-21 0,1-1 16,20 1-16,-21 0 0,0 0 16,0 0-16,1-22 0,-1 22 15,0-21-15,0 0 0,0-64 16,-21 63-16,21-20 0,1-43 15,-22 64-15,0-1 0,0 1 16,0 21-16,0 0 0,0 0 0,0-1 16,0 44 15,0-1-31,0 0 16,-22 21-16,22 1 0,-21-1 0,21 0 15,-21 1-15,21-1 0,0 21 0,-21-20 16,21-1-16,-21 0 0,21 1 15,0 20-15,0-20 16,0-22-16,0 21 0,21-21 16,0 0-16,0 1 0,0-22 15,22 0-15,-22 0 0,21 0 0,1 0 16,-22 0-16,21 0 0,0 0 16,1 0-16,-1-22 0,0 22 0,1-21 15,-22 0-15,21 0 0,-21 0 0,22 0 16,-22-1-16,0 1 0,-21 0 15,21-21-15,-21 21 0,0-1 0,0 1 16,0 0-16,0 0 16,-21 21-16,0 21 15,0-21-15,21 21 0,-21 0 16,21 1-16,-22-1 16,22 0-16,-21 0 0,21 0 0,0 0 15,0 22-15,0-22 0,0 0 16,0 0-16,0 0 15,21-21-15,1 0 16,-1 0-16,0 0 0,0 0 0,0 0 16,0 0-16,1 0 0,-1 0 15,0-21-15,0 0 0,0 21 0,0-21 16,1 0-16,-1 21 0,0-21 16,-21-1-16,0 1 0,21 21 15</inkml:trace>
  <inkml:trace contextRef="#ctx0" brushRef="#br0" timeOffset="7500.68">13822 2646 0,'0'0'0,"21"0"31,0 0-31,0 0 0,0 0 16,22 0-16,-1 0 0,0 0 0,1 0 16,-1 0-16,0 0 0,1 0 15,-22 0-15,21 0 0,1 0 0,-22 0 16,0 0-16,0 0 0,0 0 16</inkml:trace>
  <inkml:trace contextRef="#ctx0" brushRef="#br0" timeOffset="9788.12">16383 3027 0,'0'0'0,"21"0"15,0 0-15,-21-21 0,21 21 16,1-21-16,-22-1 0,21 1 16,0 0-16,21 0 0,-21-21 15,1-1-15,20 1 0,-21 0 16,21-22-16,1 1 0,-1-1 0,-21 1 16,22 20-16,-1 1 0,-21 0 15,0-1-15,0 1 0,1 21 0,-22 0 16,0-1-16,-22 22 15,1 0 1,0 22-16,-21-1 0,21 0 0,-1 0 16,1 21-16,0-20 15,0 20-15,21 0 0,0 1 0,0-1 0,0-21 16,0 21-16,0 1 0,21-1 16,0 0-16,0-20 0,1 20 15,-1-21-15,0 0 0,0 0 0,0 1 16,0-1-16,-21 0 0,0 0 15,0 0-15,0 0 0,-21-21 32,0 0-32,0 0 0,0 0 15,0-21-15,-1 0 0,1 0 0,0 0 16,0 0-16,21-1 0,-21 1 16,21 0-16,-21 0 0,-1 0 15,22 42 16,0 0-31,22 0 16,-1 0-16,0 1 0,0-1 16,0 0-16,0 0 0,1 0 0,-1 0 15,0 1-15,21-22 0,-21 21 16,22-21-16,-1 0 0,0 0 0,1 0 16,20 0-16,-20 0 0,20 0 0,1 0 15,-22 0-15,21-21 0,1-1 16,-22 1-16,1 21 0,-1-42 0,0 21 15,-21 0-15,22-1 0,-22-20 16,-21 0-16,21 21 0,-21-22 0,0 1 16,0 21-16,0-22 15,0 22-15,0-21 0,0 21 0,0 0 16,-21-1-16,0 22 0,0-21 0,-1 21 16,1 0-16,0 0 0,-21 0 15,-1 21-15,22-21 0,-21 22 0,21 20 16,-22-21-16,1 21 0,21-20 15,-21 20-15,20 0 0,1 1 0,21-1 16,0-21-16,-21 21 0,21-20 16,0 20-16,0-21 0,0 0 0,0 0 15,21 1-15,0-22 0,1 21 16,-1-21-16,0 0 0,21 0 16,22 0-16,-22 0 0,-21-21 15,22 21-15,-1-22 0,-21 1 16,21 0-16,-20-21 0,20 21 0,-21-22 15,0 22-15,0-21 0,-21 21 16,0-22-16,22 22 0,-22 0 0,0 0 16,0 0-16,0-1 0,0 44 31,0-1-15,0 0-16,0 0 0,-22 0 15,22 22-15,0-22 0,0 0 16,0 0-16,0 21 0,0-20 15,22-1-15,-22 0 0,21 0 0,0 0 16,0 0-16,0-21 0,0 0 16,1 0-16,-1 0 0,0 0 15,21 0-15,-21 0 0,1-21 0,41 0 16,-42 0-16,0 0 16,1-22-16,20 22 0,-42 0 15,21-21-15,0-1 0,0 22 0,1-21 16,-22 21-16,0 0 0,0-1 15,21 1-15,-21 42 32,0 1-32,0 20 15,-21-21-15,21 0 0,0 0 16,0 22-16,-22-22 0,22 0 0,-21 0 16,21 22-16,0-22 0,0 0 15,-21 0-15,21 0 0,-21 0 16,21 1-16,0-44 47,0 1-47,21-21 15,0 21-15,-21 0 16,21-1-16,1-20 0,-1 21 0,0-21 16,0 20-16,0 1 0,0-21 15,1 21-15,20 0 0,-21-1 0,0 22 16,-21-21-16,21 21 0,1 0 15,-1 0-15,-21 21 16,21-21-16,-21 22 0,0-1 16,21 21-16,-21 0 0,0-20 15,0 20-15,0-21 0,0 0 0,0 22 16,0-1 0,0-21-16,21 0 0,0 0 0,-21 1 31,22-22-31,-1 0 0,0 0 15,0-22-15,0 22 0,0-21 16,-21 0-16,22 0 0,-1-21 16,0 20-16,0-20 0,21 21 0,-20-21 15,-1-1-15,0 1 0,0 21 16,0-22-16,0 22 0,1 0 0,-1 0 16,0 0-16,0 0 0,-21 42 46,0 0-46,0 21 0,0-21 0,0 1 16,0 20-16,0-21 0,0 21 16,0-20-16,-21 20 0,21-21 15,0 0-15,0 0 0,0 1 0,0-1 16,0 0-16,0 0 0,21 0 16,0 0-16,0-21 0,22 0 0,-22 22 15,21-22-15,-21 0 0,22 0 16,-1 0-16,22 0 0,-22 0 0,0-22 15,22 1-15,-22 21 0,0-21 16,1 0-16,-1-21 0,43-1 16,-64 1-16,0 21 0,21-22 15,-42 1-15,22 0 0,-22 21 0,21-43 16,-21 43-16,0 0 16,0 0-16,-21 21 15,-1 0-15,1 21 0,0 0 0,0 0 16,0 0-16,0 22 0,-1-1 15,22-21-15,-21 21 0,21 1 0,-21-22 16,21 21-16,0-21 0,0 1 16,0-1-16,0 0 0,0 0 0,0 0 15,21-21-15,0 21 0,1-21 0,-1 0 16,21 0 0,-21 0-16,0 0 0,1 0 0,-1 0 15,0-21-15,0 21 16,-21-21-16,21 21 0,-21-21 0,21 21 15,-21-21-15</inkml:trace>
  <inkml:trace contextRef="#ctx0" brushRef="#br0" timeOffset="9967.95">20172 2921 0,'0'0'16,"0"21"-16,0-42 93</inkml:trace>
  <inkml:trace contextRef="#ctx0" brushRef="#br0" timeOffset="13195.98">2244 4720 0,'0'0'0,"0"21"0,0 1 0,-22-1 16,22 0-16,0 0 15,0-42 16,0 0-31,22 0 16,-1-1-16,0 1 0,0 0 16,0-21-16,0-1 0,1 1 15,-1 0-15,0-1 0,0 1 0,0 0 16,0-1-16,-21 1 16,0 0-16,0-1 0,0 22 0,0 0 0,-21 0 15,0 0-15,0 21 16,0 0-16,0 0 0,-22 21 0,22 0 15,0-21-15,0 21 0,0 0 16,21 1-16,0-1 0,0 0 0,0 0 16,0 0-16,21-21 15,0 0-15,0 0 0,21 0 0,-20 21 16,-1-21-16,21 0 0,-21 0 16,0 0-16,1 0 0,-1 0 0,0 22 15,-21-1-15,0 0 16,0 0-16,0 0 0,0 0 15,0 1-15,0-1 0,0 0 16,0 0-16,0 0 0,0 0 16,0 1-16,0-1 0,0 0 15,0 0-15,0 0 0,21 0 0,0-21 16,0 22-16,1-22 0,-1 0 16,0 0-16,21 0 0,-21 0 0,22 0 15,-22 0-15,21-22 0,-21 1 16,22 21-16,-1-21 0,-21 0 0,22 0 15,-22-22-15,21 22 0,-21 0 16,0-21-16,1 21 0,-1-22 0,-21 22 16,0-21-16,0 21 0,0-22 15,0 22-15,0 0 0,0 0 16,0 0-16,0-1 0,-21 22 16,-1 0-16,1 0 0,0 22 15,0-1-15,0 0 16,21 0-16,-21 21 0,-1 1 0,22-22 15,0 21-15,0 1 0,0-1 16,0-21-16,0 21 0,0-20 0,22 20 16,-1 0-16,0-21 0,21 1 15,-21-1-15,22 0 0,-1 0 0,0 0 16,1-21-16,-1 0 16,22 0-16,-1 0 0,1 0 0,-1-21 15,1 0-15,20 0 0,43-22 16,-63 22-16,-1-21 0,1 21 15,-22 0-15,0-22 0,1 22 0,-1 0 16,-21-21-16,0 20 0,1-20 16,-22 21-16,0 0 0,0 0 0,0-22 15,0 22-15,-22 0 16,1 21-16,0 0 0,0 0 0,-21 0 16,20 0-16,1 0 0,0 0 15,-21 21-15,21 0 0,-22 0 0,22 1 16,-21-1-16,21 21 0,-22-21 15,22 22-15,-21-1 0,21-21 16,-1 21-16,22 22 0,0-22 16,0-21-16,0 1 0,0 20 15,22-21-15,-1-21 0,0 21 0,0-21 16,0 0-16,22 0 0,-22 0 16,21 0-16,0-21 0,-20 0 0,20 0 15,-21 0-15,21-1 0,-20 1 16,-1 0-16,0-21 0,21-1 15,-21 1-15,-21 21 0,22 0 0,-22-22 16,0 22-16,0 0 0,0 0 16,0 0-16,0 0 0,-22 21 31,22 21-15,0 0-16,0 21 15,0-21-15,0 22 0,0-22 0,0 21 16,0 1-16,0 20 0,0 1 15,0-1-15,0 1 0,0-1 0,-21 22 16,21-22-16,0 22 0,-21-22 0,21 22 16,0 63-16,0-63 15,0-22-15,-21 1 0,21 21 0,0-43 16,-21 21-16,21-20 0,0-1 16,0-21-16,0 22 0,0-22 15,21-42 1,0-22-1,0 22-15,0-21 0,-21-1 0,22-20 16,-1 21-16,21-22 0,-21-21 0,0 22 16,1-22-16,20 1 0,-21-1 15,21 0-15,-20-21 0,20 22 0,-21-1 16,21 0-16,-20 22 0,-1-1 16,-21 1-16,21-1 0,-21 22 0,21 0 15,-21-1-15,0 22 0,0 0 0,0 0 16,0 0-16,0 0 15,-21 21 1,0 21 0,21 0-16,-21 0 0,21 21 0,0-20 15,0-1-15,-22 0 0,22 21 0,0-21 16,0 22-16,0-22 0,0 0 16,0 0-16,0 0 0,0 1 0,0-1 15,0 0-15,22 0 0,-1-21 16,0 0-16,0 0 0,0 0 0,0 0 15,1 0-15,-1 0 0,21 0 16,-21-21-16,22 0 0,-22 0 0,0-1 16,21 1-16,-21 0 0,1 0 0,-1-21 15,0 20-15,0 1 16,0-21-16,-21 21 0,0 0 0,21-22 16,-21 22-16,0 0 0,0 0 15,0 0-15,0-1 0,0 1 0,0 0 16,0 42 15,0 0-31,0 1 0,0-1 16,0 0-16,0 0 0,0 0 15,0 0-15,0 22 0,22-22 0,-22 0 16,0 21-16,0-20 0,0-1 16,0 0-16,21 0 0,0 0 0,-21 0 15,21 1-15,-21-1 0,21-21 16,0 0-16,1 21 0,-1-21 15,0 0-15,0 0 0,21 0 0,22-21 16,-43 0-16,21 21 0,1-22 16,-1 1-16,-21 0 0,22 0 15,-1 0-15,-21-22 0,21 22 0,-20 0 16,-1-21-16,0 21 0,0-1 16,-21 1-16,0 0 0,0 0 0,0 0 15,0 0-15,-21 21 16,0 0-16,0 0 15,-1 0-15,1 0 16,0 21-16,0 0 0,21 0 0,0 0 16,0 0-16,-21 22 15,21-22-15,0 21 0,0-21 0,0 1 16,0-1-16,0 0 16,21-21-16,-21 21 0,21 0 0,0-21 15,0 0-15,22 0 0,-22 0 0,0 0 16,21 0-16,1 0 0,20-21 15,-20 21-15,-22-21 0,21 0 0,-21 0 16,22-1-16,-22 1 0,0 0 16,0 0-16,0 0 0,0 0 15,1-22-15,-1 22 0,-21 0 0,0 0 16,-21 42 15,21 0-15,0 0-16,-22 0 0,22 1 15,0-1-15,0 0 0,0 0 0,0 0 16,0 0-16,22 1 16,-22-1-16,21-21 15,-42 0 32,21-21-31,-22 21-16,1-22 0,0 22 15,21-21-15,-21 21 16,21 21 0,0 1-16,0-1 15,0 0-15,21 0 16,0-21-16,0 21 16,1-21-16,-1 0 0,0 0 15,21 0-15,-21 0 0,1 0 0,20 0 16,-21 0-16,21 0 0,-20-21 15,41 0-15,-42 0 0,22 0 16,-22-1-16,0 1 0,0 0 16,21-21-16,-20 21 0,-1-22 15,0 1-15,0 0 0,0-22 0,0 22 16,-21-1-16,22 1 0,-1 0 16,-21-1-16,0 1 0,0 21 0,0 0 15,0 0-15,0-1 0,-21 22 16,-1 0-16,1 0 15,0 22-15,0-1 0,0 0 0,0 21 16,-1 1-16,1-22 0,21 21 16,0 0-16,-21 1 0,21-1 0,-21 0 15,21 1-15,0-1 0,0-21 16,0 22-16,0-22 0,0 21 16,0-21-16,0 0 0,0 1 0,42 20 15,-21-42 1,1 0-16,20 0 0,-21 0 15,0 0-15,0 0 0,22 0 0,-22-21 16,0 0-16,21-1 0,-20 22 16,20-21-16</inkml:trace>
  <inkml:trace contextRef="#ctx0" brushRef="#br0" timeOffset="13410.37">6816 4212 0,'0'0'0,"-43"0"0,22 0 0,21 21 16,21 1 0,0-22-1,1 0-15,20 0 0,-21 0 16,21 0-16,-20 0 0,20 0 0,0 0 16,-21 0-16,1 0 0,20 0 0,-21-22 15,0 22-15,0 0 16,1 0-16,-1 0 0</inkml:trace>
  <inkml:trace contextRef="#ctx0" brushRef="#br0" timeOffset="14539.93">9186 4128 0,'0'0'0,"0"-22"0,0 1 15,0 0-15,0-21 16,0 63 15,0 0-31,0 21 0,0-20 16,0 20-16,0 0 0,0 1 0,-21-22 15,0 42-15,21-42 0,-21 22 0,21-1 16,0 0-16,-21-20 0,-1 20 16,22-21-16,0 0 0,0 0 15,0-42 16,0 0-31,22 0 0,-1 0 16,-21 0-16,21-1 16,-21-20-16,21 21 0,-21-21 0,0 20 15,21-20-15,0 0 0,-21 21 16,22-1-16,-22 1 0,0 0 16,21 21-16,0 0 15,-21 21-15,21 0 0,-21 1 16,0-1-16,0 21 0,21-21 0,-21 0 15,21 22-15,-21-22 0,0 0 16,22 21-16,-22-20 0,21-1 0,0 0 16,-21 0-16,21 0 0,21-21 15,-20 21-15,-1-21 0,0 0 16,0 0-16,0 0 0,0-21 16,22 21-16,-22-21 0,0 0 0,21 0 15,-20 0-15,20-1 0,-21-20 16,0 0-16,0 21 0,1-22 0,-22 1 15,0 0-15,21-1 0,-21 1 16,0 0-16,0 20 0,0-20 16,0 21-16,0 0 0,0 42 31,-21 0-31,21 21 0,0-20 16,0 20-16,0 0 0,0-21 15,0 22-15,0-1 0,0 0 16,0-20-16,0 20 0,0-21 0,0 0 15,0 0-15,0 1 0,0-1 16,21-21-16,0 0 0,0 21 0,21-21 16,-20 0-16,-1 0 15,0 0-15,21-21 0,-21 0 0,1-1 16,20 22-16,-21-42 0,0 21 0,22 0 16,-22 0-16,-21-22 0,21 22 15,0-21-15,0 21 0,-21-1 0,0 1 16,0 0-16,0 42 31,0 0-31,0 1 16,0-1-16,0 0 0,-21 0 15,21 0-15,-21 0 0,21 1 0,0-1 16,0 0-16,0 0 0,21-42 47,0 0-32,-21 0-15</inkml:trace>
  <inkml:trace contextRef="#ctx0" brushRef="#br0" timeOffset="14919.64">10372 3810 0,'0'0'0,"-22"0"0,1 0 16,21 21-16,-21-21 0,21 21 0,0 1 15,0-1-15,0 0 0,0 0 16,0 0 0,21-21-16,0 0 0,1 0 15,-1 0-15,0 0 0,0 0 16,0 0-16,0-21 0,1 0 16,-1 21-16,-21-21 0,21 0 15,-21-1-15,0 1 0,0 0 16,-21 0-16,0 21 15,-1 0-15,1-21 0,0 21 16,0 0-16,-21 0 0,20 0 0,1 0 16,0 21-16,-21 0 0,21 0 15,21 0-15,0 1 0,-22-1 0,22 0 16,0 21-16,0-21 0,0 22 0,0-22 16,22 0-16,-1 21 0,-21-20 15,21-1-15,0 0 0,0-21 0,22 21 16,-22-21-16,0 0 0,21 0 15,-21 0-15</inkml:trace>
  <inkml:trace contextRef="#ctx0" brushRef="#br0" timeOffset="15196.34">10964 3831 0,'0'0'0,"0"-42"31,0 63-16,0 0 1,-21 0-16,0 22 0,21-22 0,-21 21 16,21 1-16,-21-1 0,21 0 0,0 1 15,-22-1-15,1 0 16,21-21-16,0 22 0,0-1 0,-21-21 0,21 0 16,0 1-16,-21-1 0,21 0 15,0 0-15,21-21 31,0 0-31,0 0 16,1-21-16,-1 0 0,0 0 0,21-22 16,-21 22-16</inkml:trace>
  <inkml:trace contextRef="#ctx0" brushRef="#br0" timeOffset="15684.78">11324 3768 0,'0'0'0,"0"-43"31,0 65-15,0-1-16,0 0 16,0 0-16,0 0 0,0 0 0,0 22 15,0-1-15,-21-21 0,21 22 16,-21-1-16,21 0 0,0 1 0,0-22 16,-21 21-16,21-21 0,-22 22 0,22-22 15,-21 0-15,21 0 0,0 0 16,0 0-16,-21-21 31,21-21-15,0 0-16,0 0 0,0 0 15,21 0-15,0-1 0,-21-20 16,22 0-16,20-1 0,-21 22 0,0-21 16,0 21-16,22-22 0,-22 22 15,0 0-15,21 0 0,-20 21 0,-1 0 16,0 0-16,0 0 0,0 0 15,-21 21-15,21 0 16,1 0-16,-22 1 0,0-1 0,0 21 16,21 0-16,-21-20 0,0 20 15,0-21-15,0 0 0,0 22 0,0-22 16,-21 0-16,21 0 0,-22 0 16,22 0-16,-21-21 0,21 22 15,-21-22-15,0-22 31,21 1-15,0 0-16,-21 0 0</inkml:trace>
  <inkml:trace contextRef="#ctx0" brushRef="#br0" timeOffset="15879.36">10774 4043 0,'0'0'0,"-21"0"15,-1 0 1,44 0 0,-1 0-16,21 0 15,-21 0-15,0 0 0,22-21 0,-22 21 16,21-21-16,-21 21 0,22 0 16,-22-22-16,0 22 0,0 0 0,0 0 15</inkml:trace>
  <inkml:trace contextRef="#ctx0" brushRef="#br0" timeOffset="18060.29">12700 3958 0,'0'0'16,"0"-21"-16,21 0 0,-21 0 16,0 0-16,21 21 0,0-22 15,1 22-15,-1 0 0,0-21 16,0 21-16,0 0 15,0 0-15,1 21 0,-1 1 0,0-22 16,-21 42-16,21-21 0,0 21 0,-21 1 16,0-1-16,0 0 0,21 1 15,-21-1-15,0 0 0,0-20 0,0 20 16,0 0-16,0-21 0,0 1 16,0 20-16,-21-42 0,21 21 0,0 0 15,0-42 16,0 0-31,0-21 16,0 20-16,0 1 16,0-21-16,21 0 0,1-1 0,-1 1 15,0 0-15,-21-22 0,21 22 0,0 21 16,0-22-16,1 1 0,-1 21 16,0 0-16,0-1 0,0 22 0,0 0 15,1 0-15,-1 0 16,0 0-16,0 0 0,-21 22 0,21 20 15,0-21-15,-21 21 0,0 1 16,22-1-16,-22 0 0,21 1 0,-21-1 16,0 0-16,0-20 0,0 20 0,0-21 15,0 21-15,0-20 16,0-1-16,-21-21 0,21 21 0,-22-21 16,22-21 15,0 0-31,0-1 0,22 1 15,-1-21-15,0 0 0,0 20 16,-21-20-16,21 0 0,0-1 0,1-20 16,-1 42-16,0-22 0,0 1 15,0 21-15,0 0 0,-21 0 0,22 21 16,-1 0-16,0 0 16,0 0-16,0 0 0,-21 21 15,21 0-15,-21 21 0,0-21 16,0 22-16,0-1 0,0 0 15,0 1-15,0-22 0,0 21 0,0 1 16,22-22-16,-22 21 0,0-21 0,0 0 16,21 1-16,-21-1 0,21 0 15,0-21-15,0 0 16,0 0-16,1 0 0,-1 0 16,21-21-16,-21 0 0,0-1 0,22 1 15,-22 0-15,0 0 0,0-21 16,0 20-16,1-20 0,-1 0 0,0-1 15,0 22-15,-21-21 0,0 0 16,21 20-16,-21 1 0,0 0 0,0 0 16,-21 21 15,21 21-31,-21 0 16,0 0-16,21 22 0,-21 20 15,21-20-15,0-1 0,0-21 16,0 21-16,0 1 0,0-1 15,0-21-15,0 0 0,0 1 0,21-1 16,0 0-16,0-21 16,0 0-16,0 0 0,22 0 0,-22 0 15,21 0-15,-21-21 0,22 0 0,-22 21 16,0-22-16,0 1 0,22-21 16,-22 21-16,0 0 0,0-22 0,-21 1 15,21 21-15,0-22 0,-21 1 16,22 21-16,-22-21 0,0 20 0,0 1 15,21-21-15,-21 63 32,0 0-17,-21 0-15,-1 1 0,22 20 16,0 0-16,-21-21 0,21 22 16,0-1-16,-21-21 0,21 22 0,0-22 15,0 21-15,0-21 0,0 0 16,0 1-16,0-1 0,21 0 15,0-21-15,1 0 0,-1 0 16,21 0-16,-21 0 0,0 0 0,22 0 16,-22 0-16,21-21 0,-21 0 0,22-1 15,-22 1-15,21-21 0,-21 21 16,1-22-16,20 1 0,-21 0 0,0-1 16,0 1-16,1 0 0,-1-1 15,0 1-15,-21 0 0,0-1 0,21 22 16,-21-21-16,21 21 0,-21 0 15,0-1-15,0 1 16,-21 21 0,0 21-16,21 1 15,-21-1-15,21 21 0,0-21 0,0 22 16,-21-1-16,-1 43 0,22-43 16,0 0-16,-21 1 0,21-1 15,0 0-15,0 1 0,0-22 0,0 21 16,0-21-16,0 0 0,21 1 15,1-1-15,-1-21 0,0 21 0,0-21 16,0 0-16,0 0 0,22 0 16,-22 0-16,0 0 0,21-21 0,-20 0 15,20-1-15,-21 1 0,0 0 16,22-21-16,-22 21 0,0-22 16,21 1-16,-21 0 0,1-1 0,-1 1 15,0 0-15,0-22 0,-21 43 16,0-21-16,21-1 0,-21 22 0,21-21 15,-21 21-15,0-1 0,0 1 16,0 42 15,0 1-31,0-1 0,0 0 16,-21 0-16,21 21 0,-21 1 16,21-1-16,-21 0 0,21 1 15,-21-1-15,21 0 0,0 1 0,-21-1 16,21 0-16,0-20 0,0 41 15,0-42-15,0 0 0,0 1 16,21-1-16,0-21 0,0 0 0,0 0 16,0 0-16,22 0 0,-22 0 0,0 0 15,21-21-15,-20 21 0,-1-22 16,21 1-16,-21 0 0,0 0 0,1-21 16,20 20-16,-21-20 0,-21 21 15,21-21-15,-21 20 0,21 1 0,-21 0 16,0 0-16,0 0 0,-21 21 31,21 21-31,-21 0 0,21 0 16,0 0-16,0 22 0,0-22 15,0 0-15,0 0 0,0 0 16,0 1-16,0-1 0,0 0 0,0 0 0,21-21 16,0 0-16,1 0 15,-1 0-15,0 0 0,21 0 16,-21 0-16,22-21 0,-22 21 15,0-21-15,0 0 0,0-22 0,1 22 16,-1 0-16,0-21 0</inkml:trace>
  <inkml:trace contextRef="#ctx0" brushRef="#br0" timeOffset="18243.71">16362 3747 0,'-43'0'15,"22"0"1,0 0 31,0 0-31</inkml:trace>
  <inkml:trace contextRef="#ctx0" brushRef="#br0" timeOffset="18427.66">15579 3937 0,'0'0'16,"21"0"0,21 0-16,-21 0 15,0 0-15,22 0 0,-22 0 0,0 0 16,21 0-16,-20-21 0,-1 21 15,21 0-15,-21-21 0,0 21 16</inkml:trace>
  <inkml:trace contextRef="#ctx0" brushRef="#br0" timeOffset="19064.77">16870 4191 0,'0'0'0,"0"-21"0,0 0 16,0 0-16,0-1 16,0 1-1,0 42 17,0 22-17,0-22-15,-21 21 0,-1 1 0,22-1 16,-21 0-16,0 22 0,21-22 15,-21 22-15,0-1 0,0 1 16,21-1-16,-43 85 0,22-63 0,0-22 16,0 22-16,0-21 15,-1-1-15,1 1 0,0-22 0,21 21 16,-21-20-16,21-1 0,-21-21 0,21 0 16,0 1-16,0-1 15,21-42 1,-21-1-16,21 1 0,0 0 0,0-21 15,-21 21-15,22-22 0,-1-20 16,-21 20-16,0-20 0,21-1 0</inkml:trace>
  <inkml:trace contextRef="#ctx0" brushRef="#br0" timeOffset="19401.08">16573 4064 0,'0'0'0,"-21"-21"0,21-21 0,0 20 15,0 1-15,0 0 0,0 0 16,21 0-16,1 21 0,-1-21 16,0-1-16,0 22 0,21 0 0,-20 0 15,20-21-15,0 21 0,-21 0 16,22 0-16,41 21 0,-62 1 16,20-1-16,-21 0 0,0 0 15,0 21-15,-21 22 16,0-22-16,0 1 0,0-1 0,-21-21 15,-21 21-15,21-20 0,-22 20 16,22-21-16,-21 0 0,0 0 0,-22 1 16,43-1-16,-21-21 15,20 0-15,1 0 0,21-21 32,0-1-32,0 1 15,21 0-15,1 0 0,-1 0 0,0-22 16,0 22-16</inkml:trace>
  <inkml:trace contextRef="#ctx0" brushRef="#br0" timeOffset="19691.95">17526 3598 0,'0'0'0,"-21"0"31,21 22-31,-21-1 0,-1 0 16,1 21-16,21-21 0,-21 22 0,0-22 16,0 21-16,21 1 0,-21-1 0,-1 21 15,1-20-15,0 84 16,0-85-16,21-21 16,0 22-16,0-22 0,-21 0 15,21 0-15,0 0 0,21-21 31,-21-21-31,21 21 0,0-21 16,0 0-16,1-22 0,-1 22 0,0-21 16</inkml:trace>
  <inkml:trace contextRef="#ctx0" brushRef="#br0" timeOffset="20056.16">17505 4106 0,'0'0'0,"0"22"16,21-22 0,0 0-16,0 0 0,0 0 15,1-22-15,-1 22 0,0-21 0,21 0 16,-21 0-16,1 0 0,20 21 16,-21-21-16,0-1 0,0 1 0,1 0 15,-22 0-15,0 0 16,0 0-16,-22 21 31,1 0-31,0 0 16,0 0-16,0 0 0,0 21 0,-1 0 15,1 21-15,0-21 0,0 1 16,0 20-16,21-21 0,0 21 0,0-20 16,0-1-16,0 0 0,0 0 15,0 0-15,21 0 0,0-21 16,0 22-16,0-22 0,1 0 0,-1 0 15,21 0-15,-21 0 0,22 0 0,-22 0 16,21-22-16</inkml:trace>
  <inkml:trace contextRef="#ctx0" brushRef="#br0" timeOffset="20656.43">19283 3937 0,'0'-42'15,"0"21"-15,-21-1 0,-1 22 16,1-21-16,0 21 0,0 0 0,0 0 16,0-21-16,-1 21 15,-20 0-15,21 0 0,-43 0 16,43 0-16,-21 21 0,21 0 15,-22 1-15,22-1 0,-21 0 0,21 21 16,0-21-16,-1 22 0,1-1 16,21 0-16,0 1 0,0 20 15,0-42-15,0 22 0,0-22 0,21 0 16,1 0-16,-1-21 0,0 21 16,0-21-16,0 0 0,0 0 0,22 0 15,-22 0-15,0-21 0,21 0 16,1-21-16,-1 21 15,22-43-15,-43 22 16,21-1-16,-21 1 0,0 0 0,1-22 16,-1 22-16,0 0 0,0-1 0,0 1 15,0 0-15,-21-1 0,0 1 16,0 21-16,0-22 0,0 22 0,0 0 16,-21 21-1,0 21-15,0 0 16,21 1-16,-21 20 0,21-21 15,-21 21-15,21 1 0,-22 41 16,22-41-16,-21 20 0,21-20 16,0-1-16,0 0 0,0 1 0,0-1 15,0-21-15,0 21 0,0-20 16,0-1-16,21 0 16,1-21-16,-1 0 0,21 0 0,-21 0 15,0 0-15,22 0 0,-22-21 16,21 21-16,1-21 0,-1-1 0</inkml:trace>
  <inkml:trace contextRef="#ctx0" brushRef="#br0" timeOffset="21127.77">20024 3937 0,'0'-21'0,"0"42"0,0-63 0,0 21 16,-22 21-1,22-22-15,-21 22 16,0 0-16,-21 0 0,21 0 15,-1 0-15,-20 0 0,21 0 0,-21 22 16,20-1-16,-20 0 0,21 0 0,0 0 16,0 22-16,-1-22 0,1 21 15,21-21-15,-21 22 0,21-22 0,0 21 16,0-21-16,0 0 0,0 1 16,0-1-16,21 0 0,0-21 0,1 0 15,-1 21-15,0-21 0,0 0 16,0 0-16,0 0 0,1-21 0,-1 21 15,0-21-15,0 0 0,0-1 16,0 1-16,1 0 0,-1-21 16,0 21-16,-21-22 0,21 1 0,-21 21 15,21-22-15,-21 22 0,21 0 16,-21 0-16,0 0 0,0 42 31,0 21-15,0-21-16,0 22 0,-21-22 0,21 21 15,0-21-15,0 22 0,0-22 16,0 21-16,0-21 0,0 1 0,0-1 16,0 0-16,21 0 15,1-21-15,-1 21 0,0-21 0,0 0 16,0 0-16,22 0 16,-22-21-16,21 0 0,-21 0 0,0 0 15</inkml:trace>
  <inkml:trace contextRef="#ctx0" brushRef="#br0" timeOffset="21391.72">20447 3662 0,'0'0'0,"0"-21"0,0 0 0,0-1 0,0 1 15,0 0-15,-21 21 16,21 21-16,-21 0 16,21 1-16,-22-1 0,22 21 15,-21-21-15,0 22 0,21-1 16,0-21-16,-21 21 0,0 1 0,21-1 15,0 0-15,0 1 0,-21-1 16,21 0-16,0 1 0,0-22 0,0 21 16,0-21-16,0 1 0,0-1 0,0 0 15,21-21 1,0 0-16,0 0 16,0 0-16,0 0 0,22 0 15,-22-21-15,21 21 0,1 0 0</inkml:trace>
  <inkml:trace contextRef="#ctx0" brushRef="#br0" timeOffset="21911.79">20913 4064 0,'0'0'0,"0"-21"0,21 0 0,-21 0 16,21-1-16,-21 1 0,0-21 16,0 21-16,0 0 0,0-1 0,0 1 15,-21 0-15,0 21 16,-1 0-16,1 0 0,0 0 15,0 0-15,0 0 0,-22 21 0,22 0 16,0 1-16,-21-1 0,21 21 16,-1 0-16,1 1 0,-21 20 15,21-20-15,21 20 16,0-42-16,0 22 0,0-22 0,0 0 16,0 0-16,0 0 15,21-21-15,0 0 0,0 0 16,0 0-16,1 0 0,-1 0 0,0 0 15,21-21-15,-21 0 0,1 0 16,-1 0-16,0-1 0,0-20 0,0 21 16,-21-21-16,21-1 15,1 1-15,-22 21 0,21-22 0,-21 22 0,0 0 16,0 0-16,0 0 0,0 42 31,0 0-31,0 0 0,0 0 16,0 22-16,-21-22 15,21 21-15,0-21 0,0 22 0,0-22 16,0 21-16,0-21 0,0 1 16,0-1-16,21 0 0,-21 0 0,21 0 15,0-21-15,0 0 0,0 0 0,22 0 16,-22 0-16,0 0 0,0 0 16,0-21-16,1 21 0,-1-21 0,0 0 15,0 0-15,0-22 0,0 22 16,1-21-16,-1-1 0,-21 22 0,0-21 15</inkml:trace>
  <inkml:trace contextRef="#ctx0" brushRef="#br0" timeOffset="22196.85">20108 3704 0,'0'0'16,"-21"0"-16,42 0 16,0 0-1,22 0-15,-1 0 0,0 0 0,1 0 0,-1 0 16,0 0-16,1-21 0,20 21 16,-20 0-16,-1 0 0,0 0 15,22 0-15,-43 0 0,0 0 16,0 0-16,0 0 0,1 0 31,-1 0-15</inkml:trace>
  <inkml:trace contextRef="#ctx0" brushRef="#br0" timeOffset="22705.29">21759 4212 0,'0'-21'31,"0"0"-31,0 0 16,0 42 15,-21-21-15,21 21-16,0 0 15,21-21 17,0 0-17,-21-21 1,0 0-16,0 0 16,0 42 30,0 0-30</inkml:trace>
  <inkml:trace contextRef="#ctx0" brushRef="#br0" timeOffset="58992.29">1482 7091 0,'0'0'0,"0"-21"15,0 0-15,21 21 16,-21-22-16,21 1 0,-21 0 16,0 0-16,0 0 15,0 0 1,-21 21 0,0 0-1,-1 0-15,22 21 16,-21-21-16,0 21 0,0 0 0,0 0 15,0 0-15,-1 1 0,1 20 16,0 0-16,0 1 0,21-1 16,-21 0-16,0 22 0,21-22 0,-22 0 15,22 1-15,0 20 0,0-20 16,0-1-16,0 0 0,0 1 0,0-1 16,0 0-16,0-21 0,0 22 15,22-1-15,-22 0 0,21-20 0,0 20 16,0-21-16,0 0 0,0 22 15,22-22-15,-22-21 0,21 21 0,1-21 16,-22 0-16,21 0 16,0 0-16,1 0 0,-1 0 0,0 0 15,43-42-15,-43-1 16,1 22-16,-22-21 0,21 21 0,1-22 16,-1 22-16,-21-21 0,21-1 15,-20 1-15,-1 0 0,0 21 0,0-22 16,0-20-16,0 20 0,-21 1 0,0-21 15,0 20-15,0-20 0,0 20 16,0 1-16,0-21 0,0 20 16,0 22-16,-21-21 0,0 21 0,0-22 15,0 22-15,0 0 0,-1 0 16,-20 0-16,0 21 0,21-22 16,-22 22-16,1 0 0,0 0 0,-1 0 15,1 0-15,-22 0 0,22 22 16,0-1-16,-1 0 0,1 0 0,0 0 15,21 0-15,-22 22 0,22-1 16,0 0-16,0 1 0,0-1 16,21 0-16,0 22 0,0-22 0,0 1 15,0-22-15,21 21 0,0 0 16,21-20-16,-21-1 0,22 21 0,20-21 16,-20 0-16,20 1 0,-21-1 15,22 0-15,-1-21 0,1 21 16,-22 0-16,1 0 0,20 1 0,-21-1 15,22 0-15,-22 0 0,1 21 16,-1-20-16,-21 20 0,0-21 16,0 21-16,-21 1 0,0-1 0,0 0 15,0 1-15,-21-1 0,-42 43 16,20-43-16,1 0 0,21 1 0,-21-22 16,-1 0-16,1 0 0,21 22 15,-22-43-15,1 21 0,21 0 0,-21-21 16,20 0-16,1 0 0,0 0 15,-21 0-15,21 0 0,-1 0 0,1-21 16,21 0-16,0-1 16,-21 1-16,21 0 0,0 0 15,0 0-15,0 0 0,0-1 16,21-20-16,0 21 0,1 0 0,-1-22 16,0 22-16</inkml:trace>
  <inkml:trace contextRef="#ctx0" brushRef="#br0" timeOffset="60955.31">2540 7514 0,'0'0'0,"0"-21"0,0 0 0,0 0 15,0 0 1,-21 21-1,0 0 1,21 21-16,0 0 16,0 21-16,-22-21 0,22 1 0,0 20 15,0-21-15,0 0 0,0 22 0,0-22 16,0 0-16,0 21 0,0-21 16,0 1-16,0-1 0,22 0 15,-1-21-15,-21 21 0,21-21 0,0 0 16,21 0-16,-20 0 15,-1 0-15,0 0 0,0 0 16,0-21-16,0 21 0,22-42 16,-22 20-16,0 1 0,21 0 0,-20-21 15,-1 21-15,0-1 0,0 1 16,-21-21-16,21 21 0,-21 0 0,21-1 16,-21 1-16,0 0 15,0 0-15,0 0 16,-21 21 15,21 21-31,-21 0 0,21 0 16,0 0-16,0 1 0,0-1 15,0 21-15,-21-21 0,21 0 0,0 1 16,0-1-16,0 0 0,0 0 0,0 0 16,21 0-16,-21 1 0,21-1 15,0-21-15,-21 21 0,22-21 0,-1 0 16,0 0-16,0 21 0,0-21 15,0 0-15,43 0 16,-43 0-16,21 0 0,43-42 0,-43 42 16,-20-21-16,20-1 15,0 1-15,1 0 0,-22 0 0,0 0 16,21 0-16,-21-1 0,1 1 0,-22 0 16,21 0-16,-21 0 0,0 0 15,0-1-15,0 1 0,0 0 0,0 0 16,-21 21-1,-1 0-15,1 0 16,0 0-16,0 0 16,0 0-16,0 21 0,21 0 15,0 0-15,-22-21 0,22 22 0,0-1 16,-21 0-16,21 0 0,0 0 16,0 0-16,0 1 0,0-1 0,0 0 15,0 0-15,0 0 16,0 0-16,21-21 0,1 22 15,-1-1-15,0-21 0,0 21 16,0-21-16,0 0 0,1 0 16,20 0-16,-21 0 0,0 0 0,22 0 15,-22 0-15,0 0 0,42-42 16,-41 20-16,-1 22 0,0-21 16,0 0-16,0 0 0,22-21 15,-22 20-15,-21-20 0,0 21 0,21 0 16,-21 0-16,21-1 0,-21 1 15,0 0-15,0 0 16,-21 21 0,21 21-1,0 0-15,-21-21 0,21 21 0,0 1 16,0-1-16,0 0 0,0 0 16,0 0-16,0 0 0,0 1 0,0-1 15,0 0-15,0 0 0,0 0 0,21 0 16,0 1-16,0-1 15,0 0-15,1-21 0,-1 0 16,21 0-16,-21 0 0,0 0 16,1 0-16,-1 0 0,0 0 15,0 0-15,0-21 0,0 0 16,1 21-16,-1-22 0,21-20 16,-21 21-16,0-21 0,1-1 15,-1 22-15,-21 0 0,21 0 16,-21 0-16,0-1 0,0 1 15,0 42 17,0 1-17,0-1-15,0 0 0,0 0 16,0 0-16,0 0 0,0 1 0,0-1 16,0 0-16,0 0 15,0 0-15,21 0 16,0-21-16,0 22 0,1-22 15,-1 0-15,21 0 16,-21 0-16,0 0 0,1 0 0,-1-22 16,0 1-16,0 21 0,0-21 15,0 0-15,1 0 0,-1 0 0,-21-1 16,0 1-16,21 0 0,-21 0 0,21 0 16,-21 0-16,0-1 0,21 1 0,-21 0 15,0 0 1,0 42 15,0 0-15,0 0-16,0 1 0,0-1 15,-21 21-15,21-21 0,0 0 16,-21 1-16,21-1 0,-21 21 0,21-21 16,0 22-16,0-22 0,0 21 15,-21 0-15,21 22 0,0-22 0,0 22 16,-22-1-16,22 43 0,0-42 15,0-1-15,0 1 0,0-1 16,0 22-16,0-22 0,0 1 0,0 20 16,0-20-16,0 84 0,0-84 15,0 20-15,22-20 0,-22-1 16,21 1-16,-21-1 0,0-20 16,0 20-16,21 1 0,-21-22 0,0 0 15,0 1-15,0-1 0,0 0 0,0 22 16,0-43-16,0 0 0,0 0 15,-21 0-15,0-21 0,-1 0 16,1 0-16,0 0 0,0 0 16,0-21-16,-22 0 0,22 0 0,-42-43 15,20 1-15,1 21 0,0-22 16,-1 1-16,1 20 0,21-41 16,-43-43-16,22 63 0,21-21 15,21 1-15,0 20 0,0-20 16,0 20-16,0-21 0,0 22 15,0-1-15,0-20 0,21 20 0,0 1 16,22-1-16,41-126 16,-63 126-16,22 1 0,-22 20 15,21 1-15,1 0 0,20-22 16,-42 43-16,22 0 0,-22 0 0,0 21 16,-21-21-16,21 21 15,0 0 48</inkml:trace>
  <inkml:trace contextRef="#ctx0" brushRef="#br0" timeOffset="61487.31">5609 6922 0,'0'0'0,"0"-22"0,0-20 31,-21 42-15,0 0-16,0 0 16,21 21-16,0 0 0,-22 1 15,22 20-15,-21-21 0,21 43 0,-21-22 16,21 21-16,0 1 0,0-1 16,0 1-16,0-1 0,-21 1 0,21-22 15,-21 22-15,21-1 0,-21 22 16,21-43-16,0-21 0,0 22 15,0-22-15,0 0 0,0 0 16,0 0-16,0 1 16,0-44-1,0 1 1,0 0-16,-22 0 0,22 0 0,0-22 16</inkml:trace>
  <inkml:trace contextRef="#ctx0" brushRef="#br0" timeOffset="61872.89">5207 7112 0,'-21'-21'0,"42"42"0,-42-63 0,0 42 0,21-21 16,0-1-16,0 1 16,0 0-16,0 0 0,0 0 0,0-43 15,21 43-15,21 0 0,-21 0 16,22 0-16,-1-1 0,0 1 15,22 21-15,-22-21 0,22 21 0,-1-21 16,-21 21-16,22 0 0,42 42 16,-64-21-16,0 1 0,-20 20 15,-1-21-15,0 21 0,-21 1 0,0-1 16,0 0-16,-21 22 16,-85 63-16,64-85 0,-1 1 15,1-1-15,0 0 0,-1-21 16,1 1-16,0-1 0,20 0 15,1 0-15,0 0 0,0-21 0,42-21 63,0 21-63,0-21 0,1 21 16,-1-21-16,21 21 0</inkml:trace>
  <inkml:trace contextRef="#ctx0" brushRef="#br0" timeOffset="62699.99">6456 7535 0,'0'-21'31,"0"0"-31,0 0 0,0 0 15,0 0-15,0-22 0,0 22 0,0-21 16,0 21-16,-21-22 0,-1 1 16,22 21-16,-21 0 0,0-1 15,0 1-15,0 0 0,21 0 0,-21 21 16,-1 0-16,1 0 0,0 0 16,0 21-16,0 0 0,0 22 0,-1-22 15,1 21-15,0 0 0,0 1 0,0-1 16,0 0-16,-1 1 0,-20 41 15,42-62-15,0 20 0,0 21 16,0-41-16,0-1 0,0 0 16,0 0-16,0 0 0,21-21 15,0 0-15,1 0 0,-1 0 16,0 0-16,0 0 0,21 0 0,-20-21 16,-1 0-16,0 0 15,0 0-15,0-1 0,0-20 0,1 21 0,-1-21 16,0-1-16,0 1 0,0 0 15,0-1-15,1 1 0,-22 0 16,0-1-16,21 22 0,-21-21 16,21 42-16,-21-21 0,0-1 0,0 44 31,0-1-31,0 21 0,0-21 16,-21 22-16,21-1 0,-21-21 15,21 21-15,0 1 0,0-1 0,0-21 16,0 22-16,0-22 0,0 0 15,0 0-15,0 0 0,0 0 16,0 1-16,21-1 0,0-21 16,0 0-16,0 0 0,0 0 15,22 0-15,-22-21 0,21-1 0,-21 1 16,22 0-16,-1 0 0,-21 0 16,22-22-16,-1 1 0,-21 21 0,21-21 15,1-43-15,-22 64 16,0-22-16,-21 22 0,0 0 15,-21 21 1,0 21-16,0 0 0,-1 1 16,22-1-16,-21 0 0,21 0 0,-21 0 15,21 22-15,0-22 0,0 0 16,0 0-16,0 21 0,21-20 16,-21-1-16,21 0 0,1 0 0,-1 0 15,0 0-15,0 1 16,-21-1-1,21-21-15,0 0 16,-21-21 0,0-1-16,0 1 0</inkml:trace>
  <inkml:trace contextRef="#ctx0" brushRef="#br0" timeOffset="63623.73">1968 5398 0,'22'0'47,"-1"0"-31,0 0-16,21 0 0,1 0 15,-1 0-15,0 0 0,22 0 0,-1 0 16,1 0-16,-1 0 0,1 0 16,-22 0-16,22 0 0,-22 0 15,-21 0-15,21 0 0,-20 0 16,-44 0 0,1 0-16,0 21 0</inkml:trace>
  <inkml:trace contextRef="#ctx0" brushRef="#br0" timeOffset="63888.31">2307 5419 0,'0'0'0,"-21"21"31,21 0-31,-21 0 16,21 22-16,0-22 15,-21 21-15,21-21 0,0 22 16,0-1-16,-22 64 0,1-64 15,21 0-15,0 1 0,0-22 16,0 21-16,0-21 0,0 22 0,-21-22 16,21 0-16,0 0 15,0 0-15,21-21 32,-21-21-32,21 0 0,1 0 15,-1 0-15,0 0 0</inkml:trace>
  <inkml:trace contextRef="#ctx0" brushRef="#br0" timeOffset="64432.18">2773 5630 0,'0'0'0,"0"22"16,0-1-16,0 0 15,0 0-15,0 0 0,0 22 0,0-22 16,-21 0-16,21 21 0,-22-21 15,22 1-15,0 20 0,0-21 0,0 0 16,0 0-16,0 1 16,22-22-1,-1 0-15,0 0 0,21 0 16,-21-22-16,1 1 0,20 0 16,-21 0-16,0 0 0,0-22 0,1 22 15,-1 0-15,0-21 0,-21 21 16,0-1-16,21 1 0,-21 0 0,0 0 15,0 0 1,0 42 0,0 0-1,0 0-15,0 0 0,-21 1 0,21 20 16,0-21-16,0 0 0,0 22 0,0-22 16,0 21-16,0-21 15,0 22-15,0-22 0,0 0 0,0 21 16,0-21-16,0 1 0,0-1 15,0 0-15,0 0 0,0 0 0,0 0 16,0 1-16,0-1 0,-21 0 0,0-21 16,-1 21-16,1 0 0,0-21 15,0 0-15,-21 0 0,-1 0 16,22 0-16,-21 0 0,-1 0 0,1-21 16,0 21-16,-1-21 0,1 0 15,21 0-15,21-1 16,0 1-16,21 0 15,0 21-15,0-21 0,22 0 16,-22 0-16,21-1 0</inkml:trace>
  <inkml:trace contextRef="#ctx0" brushRef="#br0" timeOffset="64744.07">3492 5652 0,'-42'0'16,"21"21"-16,21 0 15,0 0-15,-21 43 16,0-22-16,21-21 0,-22 21 0,22 1 16,0-1-16,0-21 0,0 22 15,0-1-15,-21 0 0,21-21 0,0 22 16,-21-1-16,21-21 0,0 22 0,0-22 15,0 0-15,0 0 0,0 21 16,0-20-16,0-1 0,0-42 31,0-1-31,21 1 16,0 0-16,-21 0 0,22-21 16,-22 20-16</inkml:trace>
  <inkml:trace contextRef="#ctx0" brushRef="#br0" timeOffset="65008.71">3365 5821 0,'0'0'0,"-21"-21"16,0-64 0,21 64-16,0 0 15,0 0-15,0-1 0,21 22 16,22 0-16,-22 0 0,0 0 16,21 0-16,-21 0 0,22 0 15,-22 0-15,21 22 0,1 20 16,-43-21-16,0 0 0,0 22 15,0-22-15,0 0 0,0 0 0,-22 21 16,1-20-16,0-1 0,-21 0 16,21 0-16,-1-21 0,1 21 0,21 0 15,-21-21-15,0 22 16,42-44 0,0 1-1,0 21-15</inkml:trace>
  <inkml:trace contextRef="#ctx0" brushRef="#br0" timeOffset="65368.38">3852 5842 0,'0'0'0,"0"21"16,21-21 0,1 0-1,-1 0-15,0 0 16,0-21-16,0 0 0,0 0 0,22 0 15,-22-1-15,0 1 0,0 0 16,22 0-16,-43-21 0,21 20 0,-21 1 16,0 0-16,0 0 0,0 0 15,-21 21-15,-1 0 16,1 0-16,0 21 0,0 0 0,0 0 16,0 0-16,-1 22 0,1-22 15,0 21-15,21 1 0,0-22 16,0 21-16,-21-21 0,21 0 15,0 22-15,0-22 0,0 0 0,21-21 16,0 21-16,43 0 16,-22-21-16,-21 0 15,22 0-15,-1 0 0,0-21 0,1 0 0,-1 21 16,0-21-16,1 0 0,-22 0 16,21 21-16</inkml:trace>
  <inkml:trace contextRef="#ctx0" brushRef="#br0" timeOffset="65795.78">1778 6329 0,'0'0'16,"-42"21"-16,20-21 0,1 0 0,85 0 31,-22 0-15,0 0-16,1 0 0,41-21 0,-20 0 16,42 21-16,0-21 0,-1 21 0,22-22 15,22 22-15,-22-21 0,169 21 16,-148-21-16,0 21 0,0 0 15,1 0-15,-22-21 0,-22 21 16,22 0-16,-21 0 0,0 0 0,-21 0 16,-1 0-16,1 0 0,0-21 0,-43 21 15,22 0-15,-22 0 0,-21 0 16,0 0-16,0 0 0,-42 0 16,0 0-1,0 0-15,-21 0 0,-1 0 16,1 0-16,0 0 0,-22 0 15,1 0-15,-1 0 0</inkml:trace>
  <inkml:trace contextRef="#ctx0" brushRef="#br0" timeOffset="66159.63">2032 6435 0,'0'0'15,"-42"21"-15,-1-21 0,1 0 0,0 0 16,20 0-16,1 0 0,42 0 31,22 0-31,-1 0 0,0 0 16,22 0-16,-1 0 0,43 0 0,0 0 16,0 0-16,21-21 0,21 21 15,127-21-15,-127-1 0,22 22 16,-22-21-16,0 21 0,0-21 15,-21 21-15,0-21 0,-21 21 0,0 0 16,-21-21-16,-1 21 0,-20 0 0,20-21 16,-20 21-16,-22 0 15,1 0-15,-1-22 0,0 22 0,-21 0 16,1 0-16,-1 0 0,0 0 16,0 0-1</inkml:trace>
  <inkml:trace contextRef="#ctx0" brushRef="#br0" timeOffset="69648.31">8064 7514 0,'0'0'0,"22"0"16,-1 0 15,0 0-31,0 0 16,-21-21-16,0 0 16,0 0-16,0 0 15,0-1-15,0 1 0,0 0 0,0 0 16,0 0-16,0 0 0,-21-1 0,0 1 15,-22-21-15,22 42 16,-21 0-16,0 0 0,20 0 16,-20 0-16,-43 21 0,22 0 15,21 22-15,-1-22 0,1 21 16,0-21-16,20 22 0,-20 41 16,21-41-16,0-22 0,21 21 15,0-21-15,0 22 0,0-22 0,0 0 16,0 0-16,21 0 0,0-21 15,0 21-15,0-21 0,1 0 16,20 0-16,-21 0 0,0 0 0,22-21 16,-1 0-16,-21 0 0,21 0 0,1 0 15,-22-1-15,21 1 0,1-21 16,-22 0-16,0 20 0,0-20 0,0 0 16,0-1-16,1 1 0,-22 0 15,21 21-15,-21-22 0,0 22 0,0 0 16,0 0-16,0 42 31,0 0-31,-21 21 0,21-20 16,0 20-16,-22-21 0,22 21 0,-21 1 15,21-1-15,-21-21 0,21 22 16,0-22-16,0 21 0,0-21 16,0 0-16,0 1 0,21-22 0,0 21 15,1-21-15,-1 0 0,0 0 0,0 0 16,0 0-16,22 0 0,-1-21 15,0-1-15,-21 1 0,22 0 0,-22 0 16,21 0-16,-21-22 16,1 22-16,-1-21 0,0 21 0,0-22 15,21-41-15,-42 63 0,0-22 16,0 22-16,0 0 0,0 0 16,0 42-1,0 0 1,0 0-16,0 0 0,0 1 0,0 20 15,0-21-15,0 21 0,-21-20 0,21 20 16,0-21-16,0 21 0,0-20 16,0-1-16,0 0 0,0 0 15,0 0-15,0 0 0,0 1 16,0-44 15,0 1-15,0 0-16,0 0 0,0-21 15,0 20-15,0-20 0,0 21 0,21-21 16,1-1-16,-22 22 0,21-21 16,0 21-16,0-22 0,0 22 0,0 21 15,1-21-15,-1 21 0,0 0 0,0 0 16,0 0-16,0 21 16,1-21-16,-1 21 0,-21 22 0,21-22 15,0 0-15,-21 42 0,21-41 16,0-1-16,-21 21 0,22-21 15,-22 0-15,0 22 0,0-22 16,21 0-16,0-21 31,-21-21-15,21 0-16,0 0 16,0-1-16,-21-20 0,22 21 15,-1-21-15,0-1 0,0 22 0,0-21 16,22-1-16,-22 22 0,0-21 15,21 21-15,-21 0 0,1-1 0,-1 1 16,0 21-16,0 0 0,0 0 16,0 0-16,-21 21 15,22 1-15,-22-1 0,0 21 16,0 0-16,0 1 0,0-22 16,0 42-16,0-41 0,0-1 15,0 0-15,0 0 0,0 0 16,21 0-16,0 1 0,0-22 15,21 0-15,-20 0 0,-1 0 16,0 0-16,21 0 0,1 0 16,-22 0-16,21 0 0,-21-22 0,22 1 15,-1 0-15,-21 0 0,0 0 16,0 0-16,1-22 0,-1 22 16,0 0-16,-21-21 0,21 20 0,-21 1 15,0 0-15,0 0 0,0 0 16,-21 21-16,0 0 15,0 0-15,-1 0 0,1 21 16,0-21-16,0 21 0,0 0 0,21 0 16,0 1-16,0-1 0,0 21 15,-21-21-15,21 0 0,0 1 0,0 41 16,0-42-16,21 0 0,-21 1 16,21-22-16,0 21 15,21 0-15,-20-21 0,-1 21 16,21-21-16,0 0 0,1 0 15,-22 0-15,0 0 0,21-21 16,-20 0-16,-1 0 0,0-1 0,21 1 16,-21-21-16,22-22 15,-22 22-15,0-21 0,-21 20 0,21-20 16,0 20-16,1-20 0,-22-22 16,0 43-16,21 0 0,0-22 15,-21 43-15,0 0 0,0 0 16,0-1-16,0 1 0,-21 21 31,0 21-15,21 22-16,0-22 0,-22 0 15,22 21-15,-21-20 0,21 20 0,0 0 16,-21 1-16,21-22 0,0 21 16,0 0-16,0 1 0,0-1 0,0-21 15,0 64-15,0-64 0,0 21 16,21-20-16,0-1 0,1 0 15,-1 0-15,0 0 0,0-21 16,0 21-16,0-21 0,1 0 0,-1 0 0,21 0 16,-21 0-16,0 0 15,1 0-15,20-21 0,0 0 16,1 0-16,-22 0 0,21-43 16,-21 22-16,0 21 0,-21-22 15,22 1-15,-22 21 0,0-21 0,0 20 16,0 1-16,0 0 0,0 0 15,-22 21 1,1 21 0,0 0-16,21 0 0,0 1 0,-21 20 15,0-21-15,21 21 0,0-20 0,0 20 16,0-21-16,0 0 0,0 0 16,0 1-16,0-1 0,0 0 0,0 0 15,21-21-15,0 0 16,0 0-16,0 0 15,1 0-15,41 0 0,-42 0 16,0-21-16,22 0 0,-22 0 0,0-1 16,21 1-16,-20-21 0,-1 21 15,21-22-15,-21 1 0,0 0 16,1 21-16,-1-22 0,-21 22 0,0 0 16,0 0-16,21 0 0,-21-1 15,21 22 32,0 0-31,0 0-16,-21 22 0,22-22 0,-1 0 15,-21 21-15,21 0 16,0 0-16,-21 0 0,0 0 16,0 1-16,0-1 0,0 0 15,0 0-15,0 21 0,0-20 16,0-1-16,0 0 0,0 0 0,0 0 15,0 0-15,0 1 0,0-1 16,21-21 15,0 0-31,1 0 0,-1 0 16,0 0-16,0 0 16,-21-21-16,21-1 0,0 1 0,-21 0 15,0 0-15,22 0 0,-1 0 0,-21-22 16,0 1-16</inkml:trace>
  <inkml:trace contextRef="#ctx0" brushRef="#br0" timeOffset="70023.37">10456 6710 0,'0'0'0,"0"-21"16,-21 21-16,42 0 31,0 0-31,1 0 16,-1 0-16,21 0 0,0 0 0,1-21 15,-1 21-15,0 0 0,22 0 16,-22-22-16,22 22 0,-22 0 0,22 0 15,-22-21-15,0 21 0,1 0 16,-22 0-16,0 0 0,21 0 16,-21 0-16,1 0 15,-44 0 48,1 0-63</inkml:trace>
  <inkml:trace contextRef="#ctx0" brushRef="#br0" timeOffset="71028.27">1884 8403 0,'0'0'0,"-43"0"0,22 0 15,-21 0-15,21 0 16,-22 0-16,-20 0 0,42 0 0,0 0 16,-22 0-16,22 0 15,0 0-15,0 0 0,0 0 16,42 21 15,21-21-15,-21 0-16,22 0 0,-1 0 0,0 0 15,22 0-15,-1 0 0,1 0 16,-1 0-16,22 0 0,0 0 0,20 0 16,22 0-16,0 0 0,0 0 0,149 0 15,-128-21-15,21 21 16,0 0-16,1-21 0,-1 0 0,22 21 16,-1-21-16,1 21 0,-1 0 15,22-21-15,-22 21 0,22 0 16,0-22-16,-1 22 0,1 0 0,0-21 15,20 0-15,-20 21 0,0 0 0,21-21 16,-22 21-16,22-21 0,0 21 16,-21-21-16,20-1 0,1 22 0,0-21 15,-21 0-15,21 21 0,-22-21 16,22 0-16,-21 21 0,21-21 0,-22-1 16,1 22-16,0-21 0,190 0 15,-212 0-15,1 21 0,-22-21 16,0 0-16,1 21 0,-22-22 15,-21 22-15,0 0 0,-21-21 0,-22 21 0,1 0 16,-21-21-16,-22 21 0,0 0 16,1 0-16,-22 0 0,0 0 15,0 0 1,-42 0 31</inkml:trace>
  <inkml:trace contextRef="#ctx0" brushRef="#br0" timeOffset="72686.78">571 9440 0,'-21'0'15,"0"0"1,21 22 15,-21-22-15,21 21-16,0 0 15,0 0 1,21-21 0,0 0-1,0 0-15,1 0 0,-1 0 16,0-21-16,0 21 0,0-21 16,0 0-16,1-1 0,-1 22 0,0-21 15,0 0-15,-21 0 0,0 0 16,21 0-16,-21-1 0,0 1 0,0 0 15,0 0-15,-21 21 47,21 21-47,0 0 0,0 0 0,0 1 16,0 20-16,0-21 16,0 21-16,0 1 0,0-1 0,0 0 15,0 1-15,0-1 0,0 0 16,0 1-16,0-1 0,0 0 0,0 1 15,0-1-15,21-21 0,-21 22 0,0-22 16,0 0-16,0 0 0,0 0 16,-21-21 15,0-21-31,0 21 0,0-21 0,-1 0 16,1-22-16,-21 22 15,21 0-15,-22-21 0,22 21 0,-21-22 16,21 22-16,-22 0 0,22 0 15,0 0-15,0-1 0,0 22 16,0 0 0,21 22-16,0-1 15,0 21-15,0-21 0,0 0 0,21 22 16,0-22-16,0 21 0,0-21 16,0 1-16,1 20 0,20-21 0,-21 0 15,21 0-15,-20-21 0,20 22 16,0-22-16,-21 0 0,22 0 0,-1 0 15,0 0-15,-20 0 0,20 0 16,0-22-16,1 1 0,-1 0 16,-21 0-16,21 0 0,1-22 0,-1 1 15,-21 0-15,22-1 0,-22 1 16,0-21-16,0 20 0,0-20 0,-21 20 16,0 1-16,21 0 0,-21-1 15,22 22-15,-22 0 0,0 0 0,0 0 16,0 42 15,0 0-31,0 0 0,-22 22 16,1-1-16,21 0 0,0 1 15,0-1-15,-21 21 0,21-20 0,-21-1 16,21 0-16,0 1 0,0-1 16,0-21-16,0 43 15,0-43-15,0 0 0,21-21 16,0 0-16,0 0 15,1-21-15,-1 0 0,0 0 16,0-1-16</inkml:trace>
  <inkml:trace contextRef="#ctx0" brushRef="#br0" timeOffset="72879.74">1228 9589 0,'-22'0'0,"44"0"31,-1 0-31,0 0 16,0 0-16,0 0 0,0-22 0,22 22 15,-22 0-15,21-21 0,1 21 16,-22-21-16,21 21 0,-21-21 16,22 21-16,-22 0 0,0-21 0,0 21 15</inkml:trace>
  <inkml:trace contextRef="#ctx0" brushRef="#br0" timeOffset="75880.3">3154 9800 0,'0'21'16,"0"-42"15,0 0-16,0 0-15,0 0 0,0 0 0,0-1 16,0-20-16,0 21 0,0 0 0,0-22 16,0 22-16,0-21 0,0 21 15,-21-22-15,-1 22 0,1 0 0,0 0 16,0 21-16,0 0 0,0 0 16,-22 0-16,22 0 0,-21 0 0,21 0 15,-22 42-15,22-21 0,-21 1 16,-1 20-16,1 0 0,21 1 15,0-1-15,-22 0 0,22 1 0,0-1 16,21 0-16,0 1 0,0-1 16,0 0-16,0-21 0,0 22 0,21-22 15,0 0-15,1-21 0,-1 21 0,21-21 16,0 0 0,1 0-16,-22 0 0,21 0 0,22-21 15,-43 0-15,21 0 0,-21 0 16,1-1-16,-1-20 0,0 21 0,0-21 15,-21-1-15,0 1 0,0 0 16,21-1-16,-21 1 0,0 0 16,0 20-16,0-20 0,0 21 0,0 0 15,0 0-15,0-1 16,0 44 0,0-1-16,21 0 15,-21 0-15,0 0 0,0 22 16,0-22-16,0 21 0,0 0 0,0-20 15,22 41-15,-22-21 16,0-20-16,21 20 0,-21-21 0,0 0 16,21 0-16,0 1 15,0-22-15,0 0 0,1 0 16,-1 0-16,0 0 0,0 0 16,0-22-16,0 1 0,22 0 0,-22 0 15,0-21-15,0-1 0,22 1 16,-22 0-16,0-1 0,0 1 0,0-22 15,0 22-15,-21 0 0,0-1 16,22 1-16,-22 0 0,0 21 0,0-43 16,0 43-16,0 0 15,0 42 1,-22 0 0,22 0-16,-21 22 15,21-22-15,0 21 0,0-21 16,0 22-16,0-1 0,0 0 0,0 1 15,0-1-15,0 0 0,0 1 16,0-1-16,0-21 0,0 21 0,21-20 16,1-1-16,-22 0 0,21 0 0,0 0 15,0 0-15,0-21 16,0 0-16,1 0 0,-1 0 0,0 0 16,0-21-16,0 0 0,0 0 0,1 0 15,-1 0-15,0-1 0,0-20 16,0 21-16,-21-21 0,21 20 15,-21-20-15,22 21 0,-22 0 0,0-22 16,0 22-16,21 0 16,-21 42 15,0 0-31,0 1 0,0-1 0,0 0 16,0 0-16,0 21 0,0-20 0,0-1 15,0 21-15,0-21 0,0 0 16,0 1-16,0-1 0,0 0 0,0 0 15,0 0-15,21 0 0,0-21 16,0 0-16,0 0 16,1 0-16,-1 0 0,0 0 0,21-21 15,-21 0-15,43 0 16,-43 0-16,21-22 0,-20 22 16,-1 0-16,0-21 0,21-1 15,-21 22-15,-21 0 0,22 0 0,-22 0 16,-22 42 15,1 0-31,21 0 0,-21 0 16,21 1-16,-21-1 0,21 0 15,0 0-15,0 0 0,0 0 0,0 22 16,0-22-16,0 0 0,0 0 16,21-21-1,0 0-15,0 0 0,1 0 0,20 0 16,-21 0-16,0 0 0,22 0 0,-22 0 15,21-21-15,-21 0 0,22 0 16,-22 0-16,0-1 0,0-20 0,0 21 16,-21-21-16,0 20 15,0-20-15,0 0 0,0-1 0,0 1 16,-21 21-16,-21 0 16,21 0-16,-1 21 0,1 0 0,0 0 15,21-22-15,21 22 31,22 0-31,-22 0 0,21 0 0,-21-21 16,22 21-16,-1 0 0,21 0 16,-20 0-16,-1-21 0,0 21 0,64 0 15,-42-21-15,-22 21 0,0 0 16,1 0-16,-1 0 0,0 0 16,1 0-16,-22 0 0,-42 0 46,0 21-46,-1-21 0,1 21 0,-21-21 16,21 21-16,0 1 0,-22-1 0,22 0 16,0 21-16,0-21 0,0 22 15,-1-22-15,1 21 0,0-21 16,0 22-16,21-22 0,0 21 0,0-21 16,0 1-16,0-1 0,0 0 15,0 0-15,0 0 0,21 0 16,0-21-16,0 0 0,1 0 15,-1 0-15,21 0 0,-21-21 16,0 0-16,22 21 0,-22-21 0,42-43 16,-41 43-16,-1-21 0,0-22 15,0 22-15,-21 0 16,21 21-16,-21-22 0,0 1 16,0 21-16,0 0 0,0-22 0,0 22 15,0 0-15,0 0 16,0 42 15,-21 0-31,21 0 0,0 0 0,0 1 16,-21 20-16,21-21 0,0 21 15,0-20-15,0 20 0,0-21 0,0 21 16,0-20-16,0-1 0,21 21 0,0-21 16,-21 0-16,21-21 0,1 22 15,-1-1-15,0-21 0,0 0 16,0 0-16,22 0 0,-22 0 0,21 0 0,-21 0 15,22-21-15,-22-1 16,21 22-16,-21-21 0,0 0 0,1-21 16,-1 21-16,0-1 0,0-20 0,-21 21 15,0-21-15,21 20 0,-21 1 16,21-21-16,-21 21 0,0 0 16,0-1-16,0 44 31,-21-1-16,21 0-15,0 0 0,0 21 16,0-20-16,0-1 0,0 0 16,0 21-16,0-21 0,0 1 15,0-1-15,0 0 0,0 0 0,0 0 16,21-21-16,1 21 0,-1-21 0,0 0 16,0 0-16,0 0 15,0 0-15,1 0 0,-1-21 0,0 21 16,0-21-16,0 0 0,0 0 0,1-22 15,-22 22-15,0 0 0,21-21 16,0 21-16,-21-22 0,21-41 16,-21 62-16,0 1 0,0 0 15,21 21-15,-21-21 0,0 0 16,0 42 15,0 0-15,0 0-16,0 0 15,0 22-15,0-22 0,0 21 0,0-21 16,0 22-16,-21-1 0,21 0 0,-21 1 16,21 20-16,-21-20 0,21-1 15,0 21-15,0-20 0,0-1 0,0 22 16,-21-22-16,21 21 0,0 1 0,0-1 16,0-20-16,0 20 0,0 1 0,0-1 15,0 1-15,0-1 0,0 1 16,0-22-16,0 22 0,0-22 15,0 21-15,0-20 0,0-1 0,0 0 16,0 1-16,0-22 0,-22 21 0,1-21 16,0 1-16,0-1 0,0 0 0,0-21 15,-22 0-15,22 0 0,-21 0 16,21 0-16,-1 0 0,-20-21 0,21 0 16,0-22-16,0 22 0,21-21 0,0-1 15,0-41-15,0 41 0,0-20 16,21-1-16,0 1 0,21-1 15,-21 1-15,22-22 0,-1 22 0,0-1 16,1-20-16,-1 20 0,0-21 0,1 22 16,20-22-16,-20 22 0,-1-22 15,21 22-15,-20-1 0,-1 1 16,0-1-16,1 1 0,-1-22 16,-21 43-16,0 20 0,1 1 15,-22 0-15,0 0 0,0 0 0,-22 21 16,1 0-1,0 0-15,0 0 0,0 21 0,0-21 16,-1 21-16,1 0 0,21 0 16,0 1-16,0-1 0,0 0 15,21 0-15,1 0 0,-1 0 0,0 1 16,0-22-16,21 21 0,-20 0 16,-1 0-16,0-21 0,0 21 0,0 0 15,0 1-15,-21-1 16,0 0-16,0 0 15,0 0-15,-21-21 0,0 0 16,-21 21-16,21-21 0,-1 0 0,1 0 16,0 22-16,0-22 0,0 0 15,0 0-15,-1 0 0,22-22 32,0 1-17</inkml:trace>
  <inkml:trace contextRef="#ctx0" brushRef="#br0" timeOffset="76935.67">8445 9483 0,'0'-21'219,"22"-1"-203,-1 1-1,-21 0 1,0 0-16,0 0 16,21 0-16,0-1 0,-21 1 15,0 0 1,0 0-16,21 21 0,-21 21 31,0 0-15,0 0-16,0 22 0,0-22 15,0 0-15,0 0 0,-21 0 0,21 22 16,0-22-16,0 0 0,0 0 16,-21 0-16,21 1 0,0-1 0,-21 0 15,21 0-15,0-42 31,0-21-15,0 20-16,21 1 0,0-21 0</inkml:trace>
  <inkml:trace contextRef="#ctx0" brushRef="#br0" timeOffset="77312.58">8636 8911 0,'0'0'0,"-21"0"0,-85 85 32,106-64-32,0 0 15,0 0 1,21-21 0,0 0-16,0 0 0,1 0 15,20-21-15,-21 0 0,21 21 0,-20-21 16,-1 0-16,21 0 0,-42-1 15,21 1-15,-21 0 0,0 0 16,0 0-16,-21 0 0,0-1 0,0 22 16,0 0-16,-22 0 0,22 0 15,0 0-15,-21 0 0,20 0 0,1 0 16,0 22-16,0-1 0,21 0 16,0 0-16,-21 0 0,21 0 15,0 22-15,0-22 0,0 0 0,0 0 16,0 0-16,0 1 0,0-1 15,21 0-15,0-21 0,0 21 0,22-21 16,-22 0-16,21 0 0</inkml:trace>
  <inkml:trace contextRef="#ctx0" brushRef="#br0" timeOffset="77792.28">9144 9123 0,'0'21'16,"-21"-21"-16,0 21 15,21 0-15,0 1 16,-22-1-16,22 0 0,0 0 16,-21 0-16,21 0 0,0 1 0,0 20 15,0-21-15,0 0 16,0 0-16,0 1 0,-21-1 0,21 0 16,0 0-16,0 0 0,-21-21 46,21-21-46,-21 21 0,21-21 0,0 0 16,0 0-16,0-1 0,0 1 16,0-21-16,0 21 0,0-22 0,0 22 15,0-21-15,21 0 0,0-1 16,0 22-16,22-21 0,-22 21 16,21-22-16,0 22 0,1 21 0,-22-21 15,21 21-15,1 0 0,20 21 16,-21 0-16,-20 0 0,-1 1 15,21-1-15,-21 21 0,0 0 0,1-20 16,-22 20-16,0-21 0,0 43 16,0-22-16,0-21 0,0 0 15,-22 0-15,1 1 0,0 20 0,0-42 16,0 21-16,21 0 0,-21-21 0,-1 21 16,22-42 15,0 0-31,22 0 0,-1 0 15,0 0-15,0-22 0</inkml:trace>
  <inkml:trace contextRef="#ctx0" brushRef="#br0" timeOffset="78113.03">10753 8678 0,'0'-42'16,"0"84"-16,-22-105 0,1 63 16,0 0-16,0 0 0,0 21 15,0 21-15,21-20 0,-22 20 16,1 0-16,21 1 0,0-1 0,-21 21 16,0-20-16,21-1 0,-21 0 0,21 1 15,0-1-15,-21 0 0,-1 1 16,22-22-16,-21 21 0,0-21 0,21 1 15,0 20-15,-21-21 0,21 0 16,21-21 15,0-21-31,0 0 0,22 0 16,-22 0-16,21-22 0</inkml:trace>
  <inkml:trace contextRef="#ctx0" brushRef="#br0" timeOffset="78592.75">11028 8615 0,'0'0'0,"0"-21"0,0 0 0,-21 42 31,-1 0-31,22 0 16,-21 0-16,21 0 0,-21 22 16,21-1-16,-21 0 0,0 22 15,21-22-15,-21 22 0,21-22 0,0 0 16,-43 43-16,22-43 15,21 1-15,0-22 0,-21 21 0,21-21 16,-21 1-16,21-1 0,-21 0 0,21 0 16,0-42 15,0 0-15,0 0-16,21-22 0,0 22 15,0 0-15,0-21 0,0-1 0,1 22 16,-1-21-16,21-1 0,-21 22 15,0 0-15,22-21 0,-22 21 16,0 21-16,0 0 0,0 0 0,1 0 16,-1 0-16,0 0 0,-21 21 0,0 0 15,21 0-15,-21 21 0,0-20 16,0-1-16,0 21 0,0-21 0,0 22 16,0-22-16,-21 0 0,0 0 0,21 21 15,0-20-15,-21-1 0,-1-21 0,22 21 16,0 0-16,0 0 15,22-21 1,-1 0-16,0 0 0,0-21 16,0 0-16,0 0 0,22 0 15,-22-1-15,21 1 0</inkml:trace>
  <inkml:trace contextRef="#ctx0" brushRef="#br0" timeOffset="78996.52">11578 9102 0,'0'0'0,"0"42"16,0-21-1,21-21 17,0 0-32,1 0 0,-1 0 15,0-21-15,0 21 0,0-21 16,-21 0-16,21 0 0,1-1 0,-1 1 15,-21 0-15,0 0 0,21 0 0,-21 0 16,0-1-16,0 1 0,0 0 16,-21 21-1,0 0-15,-1 0 0,1 21 0,0-21 16,0 43-16,0-22 0,0 0 16,-1 21-16,1-21 0,21 22 15,0-22-15,-21 21 0,21-21 0,0 22 16,0-22-16,0 0 0,0 0 0,0 0 15,0 1-15,21-1 0,0 0 16,1-21-16,20 21 0,-21-21 16,0 0-16,0 0 0,22 0 0,-1 0 15,-21-21-15,22 0 0,-1 21 16,0-21-16,-21-1 0,22 1 0,-22-21 16,42 0-16</inkml:trace>
  <inkml:trace contextRef="#ctx0" brushRef="#br0" timeOffset="79299.39">9906 8805 0,'0'0'0,"21"0"0,21 0 16,1 0-16,-1 0 0,0 0 15,22-21-15,-1 21 0,-20-21 0,20 21 16,1 0-16,-22-21 0,22 21 0,-1 0 16,-21-21-16,1 21 0,-1 0 15,0 0-15,1 0 0,-22 0 16,0 0-16</inkml:trace>
  <inkml:trace contextRef="#ctx0" brushRef="#br0" timeOffset="80729">13187 8954 0,'0'0'15,"-21"0"-15,-1 0 0,1 0 0,0 0 16,0 0-16,42 0 47,0 0-47,22-22 0,-1 1 16,0 21-16,1-21 0,20 0 15,-21 0-15,22-22 0,-1 22 0,1 0 16,-1-21-16,-20 21 0,20-22 15,-20 22-15,-1-21 0,-21 21 0,0-22 16,0 22-16,1-21 0,-22-1 16,0 22-16,0-21 0,0 21 0,-22 0 15,1-1-15,0 1 0,0 0 16,0 0-16,0 21 0,-1 0 16,1 0-16,0 0 0,0 0 0,0 0 15,-22 0-15,22 42 0,0-21 0,0 1 16,0 20-16,21 0 0,-21 1 15,-1-1-15,1 0 0,21 22 0,-21-1 16,0 1-16,0-1 0,21 22 16,-21-22-16,-1 22 0,1-21 0,-21 105 15,21-84-15,0-1 0,-1 1 16,1 0-16,0 20 0,0-20 0,0 0 16,-22-1-16,22 1 0,0 0 15,0-1-15,-21 1 0,20 0 0,1-22 16,0 85-16,0-84 0,21-1 15,-21-20-15,21 20 0,0-20 0,0-1 16,0-21-16,0 21 0,0-20 16,21-22-16,0 21 0,0-21 0,0 0 15,43-21-15,-22-1 16,-21 1-16,22-21 0,-1 0 0,0-1 16,1-20-16,-1-1 0,22 1 15,-22-1-15,0-20 0,1-1 0,-22 21 16,0-20-16,0-1 0,0-84 15,-21 63-15,0 21 0,0 1 0,-21-1 16,21 0-16,-42 22 0,21-1 16,-1 1-16,1 20 0,0 1 0,0 0 15,0 21-15,0-1 0,-1 1 0,22 0 16,-21 21-16,42 0 31,1 0-15,20 0-16,-21 0 0,21-21 15,1 21-15,-1-21 0,0 21 0,1-21 16,-1-1-16,0 1 0,1 0 16,-1 0-16,-21 0 0,22-22 0,-1 22 15,0 0-15,1-64 0,-1 64 16,-21 0-16,0-21 0,-21 21 16,21-1-16,-21 1 0,22 21 15,-22-21-15,0 0 0,21 21 0,-42 0 31,-1 21-15,22 0-16,-21 0 0,21 22 16,0-22-16,-21 21 0,0 22 15,21-22-15,0-21 0,0 22 16,0-1-16,0 0 0,21-21 16,0 1-16,0-22 0,1 21 15,41 0-15,-42-21 0,22 0 16,-22 0-16,0 0 0,21-21 0,-21 0 15,22 21-15,-22-22 0,0-20 16,0 21-16,0 0 0,1-22 16,-22 22-16,0-21 0,0 0 0,0-1 15,0 22-15,0-21 0,0 21 0,-22-22 16,1 22-16,0 0 0,0 21 16,-21-21-16,20 21 0,-20 0 15,21 0-15,-21 0 0,-1 0 16,22 21-16,0 0 0,21 0 0,-21-21 15,21 21-15,0 1 0,0-1 16,0 0-16,0 0 0,21 0 0,0 0 16,0 1-16,22-22 0,-22 21 0,21-21 15,-21 0-15,22 0 0,-22 0 16,21 0-16</inkml:trace>
  <inkml:trace contextRef="#ctx0" brushRef="#br0" timeOffset="81116.78">14753 8848 0,'0'-21'16,"-21"-1"0,21 1-16,0 0 15,0 0-15,0 0 0,0 0 0,0-1 16,21 1-16,0 21 16,-21-21-16,21 21 0,1 0 0,-1 0 15,0-21-15,0 21 0,0 0 16,0 0-16,1 0 0,20 0 0,-21 21 15,0 0-15,0 0 0,22 22 16,-43-22-16,0 0 0,0 43 16,0-22-16,0-21 15,0 0-15,0 0 0,-21 1 0,-1-1 16,22 0-16,-21 0 0,21 0 16,-21-21-16,0 0 15,21-21 1,0 0-16,0 0 0,0 0 15,0-1-15,0 1 16,0 0-16,0 0 0,21 0 0,0 0 16,0-1-16,1 1 0,-1 0 15,0 0-15,0 21 0,0-21 0,22 0 16,-1-1-16,0 1 0,1 0 16,-1 21-16</inkml:trace>
  <inkml:trace contextRef="#ctx0" brushRef="#br0" timeOffset="81759.42">15600 8573 0,'0'0'0,"0"21"31,-21-21-31,21 21 16,-22 0-16,22 0 0,0 0 0,-21 1 15,21-1-15,-21 0 0,21 21 16,0-21-16,0 1 0,0 20 0,0-21 16,0 0-16,0 0 0,-21 1 15,21-1-15,0 0 0,0 0 16,0 0-16,-21-21 31,21-21-15,-21 0-16,21 0 0,0 0 0,0-1 15,0 1-15,0-21 0,0 21 0,0-22 16,0 1-16,21 21 16,0-21-16,0 20 0,0 1 0,0-21 15,1 21-15,-1 21 0,0-21 0,0-1 16,0 22-16,0 0 0,1 0 15,-1 0-15,0 0 0,0 0 0,-21 22 16,21-1-16,0 0 0,1 0 0,-1 0 16,0 0-16,0 1 0,-21 20 15,0-21-15,21 0 0,-21 22 0,0-22 16,0 0-16,0 0 0,0 0 16,0 0-16,0 1 0,-21-22 31,21-22-16,0 1-15,0 0 16,0 0-16,0 0 0,0-22 0,0 22 16,0 0-16,21-21 15,0 21-15,1-22 0,-1 22 0,0-21 16,21 21-16,-21-1 0,43 1 16,-22 0-16,1 0 0,-1 21 15,0 0-15,1 0 0,-22 0 0,21 21 16,-21 0-16,0 0 0,1 1 0,-1-1 15,0 0-15,0 0 0,-21 21 16,0-20-16,0-1 0,0 21 0,0 0 16,0-20-16,-21-1 15,0 0-15,21 0 0,-21 0 0,-1 0 16,1-21-16</inkml:trace>
  <inkml:trace contextRef="#ctx0" brushRef="#br0" timeOffset="81974.3">17589 8678 0,'22'22'31</inkml:trace>
  <inkml:trace contextRef="#ctx0" brushRef="#br0" timeOffset="82901.75">17611 8721 0,'0'0'16,"0"-21"15,0-1-31,0 1 15,0 0-15,21 0 0,-21 0 0,21-22 16,0 22-16,0-21 0,0 21 0,1-22 16,-22 22-16,21-21 0,0 21 15,-21 0-15,21-1 0,-21 1 16,0 0-16,0 42 31,-21 0-31,0-21 0,0 22 0,-1 20 16,22-21-16,-21 0 0,0 22 15,0-22-15,0 21 0,0-21 0,-1 22 16,22-22-16,-21 0 0,21 0 0,0 21 16,0-20-16,0-1 0,0 0 15,0 0-15,21-21 0,22 0 16,-22 0-16,0 0 0,0 0 0,22 0 16,-22 0-16,21-21 0,-21 0 15,22 21-15,-22-21 0,21-1 16,-21 1-16,0 0 0,1 0 0,-1-21 15,-21-1-15,0 22 16,0-21-16,0 21 0,-21-1 0,-1-20 16,1 21-16,0 0 0,0 21 15,-21-21-15,20 21 0,1 0 0,-21 0 16,21 0-16,0 0 0,21 21 31,21-21-31,0 0 0,0 0 16,21 0-16,-20 0 0,20 0 0,0 0 15,1 0-15,-1 0 0,21 0 16,-20 0-16,20-21 0,-20 21 16,20-22-16,-21 1 0,22 21 15,-22-21-15,-21 21 0,22-21 0,-22 21 16,0 0-16,-21-21 0,0 0 16,-21 21-1,0 0-15,0 0 16,-1 0-16,1 21 0,21 0 0,-21 0 15,0 21-15,21-20 0,-21 20 16,0 0-16,21 1 0,-22-1 0,1 0 16,21 1-16,-21 20 0,21-21 15,-21 22-15,21-1 0,-21 1 0,21 21 16,0-22-16,0 1 0,-21-1 16,21 22-16,0-22 0,0 1 0,0 20 15,0 1-15,0-21 0,0 20 16,0 1-16,0-22 0,0 1 0,0-1 15,0 1-15,0-1 0,0 1 0,0-22 16,0 22-16,-22-22 0,1 22 0,0-22 16,21 0-16,-21 1 0,0-22 15,0 21-15,-1-21 0,1 0 0,0 1 16,21-1-16,-21 0 0,0-21 16,0 0-16,-1-21 15,22 0-15,-21-1 0,21-20 0,0 0 16,-21-1-16,21-20 0,-21-1 15,21 1-15,0-22 0,0 22 0,0-43 16,0 21-16,21-21 0,0 1 0,0-1 16,22 21-16,-22-21 0,21 22 15,1-22-15,-1 21 0,0 0 0,1 1 16,-1 20-16,85-105 16,-64 105-16,-20 22 15,-1 21-15,0-21 0,1 20 0,-1-20 16,0 21-16,22 0 0</inkml:trace>
  <inkml:trace contextRef="#ctx0" brushRef="#br0" timeOffset="83256.08">20024 8086 0,'0'0'0,"0"-21"0,0-1 0,0 1 15,0 0-15,0 42 32,0 0-32,-22 1 0,22 20 15,0 0-15,0 1 0,-21-1 16,0 21-16,21-20 0,-21 20 0,0-20 15,21-1-15,-21 0 0,-1 1 0,1-1 16,21 0-16,-21 1 0,21-22 16,-21 21-16,21-21 0,-21 0 0,21 1 15,21-44 17,0 1-32,0 0 0,0 0 0,22-21 15</inkml:trace>
  <inkml:trace contextRef="#ctx0" brushRef="#br0" timeOffset="84543.86">20362 8170 0,'-21'0'31,"-21"0"-15,21 22-16,-1-1 0,-20-21 15,21 21-15,-21 0 0,20-21 0,-20 21 16,0 0-16,21-21 0,-22 22 0,22-22 15,-21 21-15,21-21 16,-1 21-16,1-21 0,0 0 0,21 21 16,0 0-16,0 0 15,0 1 1,0-1-16,0 0 16,21 0-16,0-21 0,-21 21 0,22 0 15,-1 1-15,0-1 16,0 0-16,0 0 0,0 0 15,1-21-15,-1 21 0,0-21 0,0 22 16,0-22-16,22 0 0,-22 21 16,21-21-16,-21 0 0,22 0 15,-1 0-15,0 0 0,1 0 0,-1 0 16,0 0-16,43-21 16,-43-1-16,1 1 0,-22 0 15,21 0-15,-21 0 0,0 0 0,1-22 16,-1 22-16,0-21 0,-21-22 15,0 43-15,0-21 0,0 21 0,0-1 16,0 1-16,-21 21 16,0 0-16,-1 0 15,1 21-15,0 1 0,0-1 0,0 0 16,0 0-16,-1 21 0,1-20 16,0 20-16,21-21 0,0 0 0,0 22 15,-21-22-15,21 0 0,0 0 0,0 0 16,0 0-16,21 1 15,0-1-15,0-21 0,1 21 0,-1-21 16,0 0-16,21 0 0,-21 0 16,22 0-16,-1 0 0,0 0 0,1-21 15,-1 21-15,0-21 0,-20-1 0,-1 1 16,21 0-16,-21-21 0,0 21 16,1-1-16,-22-20 0,21 21 15,-21 0-15,21-22 0,-21 22 0,0 0 16,0 42 15,-21 0-31,21 1 16,-21-1-16,21 0 0,0 0 15,0 0-15,0 0 0,0 1 0,0-1 16,0 0-16,0 0 0,0 0 16,21-21-16,21 0 15,-21 21-15,22-21 0,-22 0 0,21 0 16,-21 0-16,22 0 0,-22 0 0,21-21 15,-21 21-15,0-21 0,1 0 16,-1 0-16,0 0 0,-21-1 0,21 1 16,0 0-16,-21 0 0,0 0 15,21 0-15,1-1 0,-22 1 16,21 21-16,-21-21 0,0 42 47,0 0-47,-21 1 0,21-1 0,-22 0 15,1 21-15,0-21 0,21 22 0,-21-1 16,0 0-16,0 22 0,21-1 16,0-20-16,0 20 0,-22 1 0,1 63 15,21-64-15,0 1 0,0-1 16,0 1-16,0-1 0,0 85 16,0-84-16,21-1 15,-21 1-15,22-1 0,-22 1 0,0-1 16,0 1-16,0-22 0,0 22 0,0-22 15,0 0-15,0 1 0,0-22 16,0 21-16,0-21 0,0 22 0,0-22 16,-22 0-16,1 0 0,0-21 0,0 0 15,0 0-15,-43 0 0,43 0 16,-21 0-16,21-21 0,-22 0 16,22-21-16,0 20 0,-21-20 15,20 0-15,1-22 0,0 22 0,21-22 16,0 1-16,0-22 0,0 1 0,0 20 15,21-21-15,-21 1 0,64-64 16,-43 63-16,0 21 0,21-20 16,1 20-16,-22 1 0,21-1 0,1 1 15,-22 20-15,21-20 0,0 21 16,-20 20-16,-1-20 0,21 21 16,-21 0-16,0 0 0,1 21 0,-22-22 15,-43 44 16</inkml:trace>
  <inkml:trace contextRef="#ctx0" brushRef="#br0" timeOffset="85940.3">339 10901 0,'0'0'0,"-22"0"15,1 0-15,0 0 0,0 0 0,0 0 16,0 0 0,21-21-16,0 0 0,0-1 15,0 1-15,21 0 16,0 0-16,21 0 16,-21 21-16,1 0 15,20 0-15,-21 0 0,43 0 16,-22 21-16,0 0 0,-21 21 15,22-20-15,-22 20 0,21 0 0,-21 22 16,1-22-16,-1 22 0,0-1 16,0-21-16,-21 22 0,0-22 0,0 1 15,0-1-15,0 0 0,0 1 16,0-22-16,0 0 0,0 0 0,0-63 47,0 21-47,0-1 0,0-20 15,21 0-15,-21-1 0,21-20 16,1 21-16,-22-22 0,21 22 0,-21-22 16,21 22-16,-21-22 0,0 22 15,21 0-15,0-1 0,-21 1 0,21 21 16,-21 0-16,0 0 0,0-1 16,22 22-16,-1 0 15,-21 22 1,21-1-16,-21 0 15,21 0-15,-21 0 16,21 0-16,0 1 0,-21-1 16</inkml:trace>
  <inkml:trace contextRef="#ctx0" brushRef="#br0" timeOffset="87444.63">1714 11345 0,'0'0'0,"22"0"0,-1 0 16,0 0-16,0-21 0,-21 0 16,0 0-16,21 0 0,-21 0 0,21-1 15,-21 1-15,0-21 16,0 21-16,0 0 0,0-22 0,0 22 16,-21 0-16,0-21 0,0 20 15,0 1-15,0 0 0,-43 21 16,43 0-16,0 0 0,-22 0 15,1 0-15,21 21 0,-21 0 0,20 1 16,-20-1-16,21 21 0,0 0 16,0 1-16,-1-1 0,1 0 0,21 1 15,0-1-15,0 0 0,0 1 16,0-1-16,0 0 0,0-20 0,64 20 16,-43-21-16,0 0 0,0-21 15,0 0-15,1 0 0,20 0 16,-21 0-16,0 0 0,22-21 15,-22 0-15,0 0 0,21 0 16,-21-22-16,1 22 0,-1-21 0,-21-1 16,21 1-16,0 0 0,-21-1 15,0 1-15,0 0 0,0-1 0,0 1 16,21 0-16,-21 21 0,0-1 0,0 1 16,0 0-16,0 42 31,0 0-16,0 22-15,0-22 0,0 21 0,0 1 16,0-1-16,0 0 0,0 1 16,0-1-16,0 0 0,0 1 0,0-22 15,21 21-15,-21-21 0,22 0 0,-1 1 16,0-1-16,0 0 0,21-21 16,-20 0-16,-1 0 0,0 0 15,0 0-15,0-21 0,22 0 16,-22-1-16,0 1 0,21-21 0,-21 0 15,1-1-15,-1 1 0,0 0 16,0-1-16,-21-20 0,0 20 0,21-20 16,-21 21-16,0-1 0,0 1 0,0 0 15,0-1-15,0 22 16,0 0-16,0 0 0,0 0 0,-21 42 31,21 0-31,0 0 16,0 0-16,0 22 0,0 20 15,0-21-15,0 1 0,0 20 16,0-20-16,0-1 0,0 0 0,0 43 16,0-43-16,21 1 15,0-22-15,-21 21 0,22-21 0,-1 0 16,0 1-16,0-22 0,0 0 16,0 0-16,1 0 15,-1 0-15,0 0 0,21-22 0,-21 22 16,1-21-16,-1-21 0,0 21 15,0 0-15,0-22 0,0 22 0,-21-21 16,22-1-16,20-20 0,-42 42 16,0-22-16,21 22 0,0 0 15,-21 0-15,0 42 32,0 0-17,0 22-15,0-22 0,0 0 0,0 21 16,0-21-16,0 1 15,0 20-15,0-21 0,0 0 0,0 22 0,0-22 16,0 0-16,0 0 16,21-21-16,1 0 15,-1 0-15,0 0 0,0 0 16,0 0-16,0-21 0,1 0 0,-1 0 16,0-1-16,0-20 0,0 21 15,0-21-15,1-1 0,-1 22 0,0-21 16,-21 21-16,21-1 0,0 1 15,-21 0-15,0 0 0,0 0 0,21 21 16,-21 21 15,0 0-31,0 0 0,0 0 16,0 1-16,0 20 0,0-21 0,0 21 16,0-20-16,0-1 0,0 21 15,0-21-15,0 0 0,0 1 0,22-1 16,-22 0-16,21 0 0,0 0 15,-21 0-15,42-21 0,-21 0 0,1 0 16,20 0-16,0 0 0,-21 0 0,22 0 16,-1-21-16,-21 21 0,22-21 0,-1 0 15,0 0-15,-21 0 0,43-43 16,-43 22-16,0-1 16,0 22-16,-21-21 0,22 0 0,-22 20 15,0-20-15,0 21 0,0 0 0,0 0 16,-22 21-16,1 0 15,0 0-15,0 0 0,0 21 0,0 0 16,21 21-16,-22-21 16,22 22-16,-21-22 0,21 21 0,0 1 15,0-22-15,0 21 0,0-21 16,0 22-16,0-22 0,0 0 0,21 0 16,1-21-16,-22 21 0,21-21 15,0 0-15,0 0 0,0 0 0,0 0 16,1 0-16,-1 0 0,0 0 15,0-21-15,0 0 0,0 0 0,1 0 16,-1-1-16,0 1 0,21 0 0,-21 0 16</inkml:trace>
  <inkml:trace contextRef="#ctx0" brushRef="#br0" timeOffset="87984.13">5419 11028 0,'0'0'0,"0"-21"0,0 0 0,0-1 0,0 1 16,-22 0-16,22 0 16,-21 21-1,0 21 1,21 0-16,0 0 0,0 22 15,0-1-15,0 0 0,0 1 16,0 20-16,0 1 0,0-1 0,0 1 16,0-1-16,-21 85 0,21-84 15,0-1-15,-21 1 0,21 21 16,0-22-16,0 22 0,0-22 16,0 1-16,0-1 0,-21 1 0,21-1 15,0-20-15,-22-1 0,22 0 0,0 1 16,0-22-16,0 21 0,-21-21 15,21 0-15,-21-21 0,21-21 16,0 0 0,0 0-16,0 0 0,0 0 15,0-22-15,0 1 0,0-22 0,0 22 16,0-21-16,0-22 0,0 21 0</inkml:trace>
  <inkml:trace contextRef="#ctx0" brushRef="#br0" timeOffset="88320.19">5355 11049 0,'0'0'0,"-21"-106"31,21 85-31,0 0 0,0 0 16,0 0-16,21-1 16,0 1-16,0 0 0,22 21 0,-22-21 0,21 21 15,1 0-15,-1 0 0,43 0 16,-43 0-16,0 0 0,1 21 15,-1 0-15,-21 0 0,21 1 0,-42 20 16,22-21-16,-22 21 0,0-20 0,0 20 16,-22-21-16,1 21 0,-42 22 15,20-22-15,22-21 0,-21 1 16,0-1-16,-1 0 0,1 0 0,21 0 16,0-21-16,-1 0 0,1 21 15,0-21-15,42-21 31,0 0-31,1 21 16,20-21-16,-21 0 0,21 0 0,1-1 16,-1 1-16</inkml:trace>
  <inkml:trace contextRef="#ctx0" brushRef="#br0" timeOffset="89064.18">6689 10859 0,'0'0'0,"-22"-85"32,1 64-32,0 21 0,0-21 15,0 21-15,0 0 0,-1 0 0,-20 0 16,21 0-16,0 0 0,0 0 16,-22 21-16,22 0 0,0 0 0,0 0 15,0 22-15,-1-22 0,1 21 0,21-21 16,0 22-16,-21-22 0,21 21 15,-21 22-15,21-22 0,0-21 16,0 21-16,0-20 0,0-1 16,0 0-16,21-21 15,0 0-15,0 0 0,1 0 0,-1 0 16,0 0-16,0 0 0,21-21 0,-20 0 16,20-1-16,21-20 15,-41 21-15,20-21 0,-21 20 0,0-20 16,0 21-16,1 0 0,-1-22 0,0 22 15,0 0-15,0 0 0,-21 0 16,0 0-16,0-1 0,0 1 0,-21 42 47,21 1-47,0-1 16,-21 0-16,21 21 0,-21-21 0,21 1 15,0-1-15,0 21 16,0-21-16,0 0 0,0 1 0,0-1 15,0 21-15,0-21 0,21 0 16,0-21-16,0 0 0,0 0 16,1 0-16,41 0 0,-42 0 15,0-21-15,22 0 0,-22 0 0,0 0 16,0 0-16,22-1 0,-22 1 16,0-21-16,0 21 0,0 0 0,-21-22 15,0 22-15,21 0 0,-21 0 16,0 0-16,0 42 31,0 0-31,-21 0 16,21 0-16,0 0 0,0 1 0,-21-22 15,21 21-15,0 0 0,-21 0 16,21 0-16,0 0 0,0 1 16,0-1-1,0-42 16,0-1-31,0 1 0,0 0 0,0 0 16,0 0-16,0 0 0</inkml:trace>
  <inkml:trace contextRef="#ctx0" brushRef="#br0" timeOffset="89264.09">7154 10668 0,'0'0'0,"-21"0"31,42 0 32,0 0-63,1 0 15,-1 0-15</inkml:trace>
  <inkml:trace contextRef="#ctx0" brushRef="#br0" timeOffset="89672.45">7535 10774 0,'0'-21'16,"0"0"-1,0-1 1,0 1-16,21 21 15,-21-21-15,22 21 0,-1 0 16,0 0-16,0 0 16,-21 21-16,21-21 0,0 21 0,1 1 15,-22-1-15,21 21 0,-21-21 0,21 0 16,-21 22-16,0-22 0,0 0 16,0 21-16,0-20 0,0-1 0,0 0 15,0 0-15,0 0 0,0 0 0,-21 1 16,0-1-16,21-42 31,0-1-31,0 1 16,0 0-16,0 0 0,0 0 15,0 0-15,21-1 16,0-20-16,0 21 0,0 0 0,0 0 16,1-1-16,-1 1 0,0 0 0,0 0 15,0 0-15,0 0 0,1 21 16,-22-22-16,21 1 0,0 21 0,0-21 15,0 21-15,0 0 0,1-21 0</inkml:trace>
  <inkml:trace contextRef="#ctx0" brushRef="#br0" timeOffset="93273.31">9504 10922 0,'0'21'0,"21"-21"31,0 0-31,0 0 16,0 0-16,1 0 0,20-21 0,0 21 16,1-21-16,-1 0 0,0 0 0,22-1 15,-22 1-15,22-21 0,-22 21 16,0-22-16,1 22 0,-1-21 0,-21 0 15,21-1-15,-20 1 0,-22 0 16,0-1-16,0 1 0,0 21 0,0 0 16,0-22-16,0 22 0,0 0 15,-22 0-15,-20 21 16,21 0-16,0 0 0,0 0 16,-1 0-16,1 0 0,0 21 0,21 21 15,-21-21-15,0 22 0,0-1 0,21 0 16,0 1-16,-22 20 0,1 1 15,21-22-15,0 22 0,-21-1 0,0 1 16,0-1-16,21 22 0,-21-22 0,21 22 16,-22-22-16,1 22 0,21 0 15,-21-1-15,0 1 0,21 0 0,-42 84 16,20-84-16,1-1 0,0 22 16,0-21-16,21 0 0,-21-1 15,21-20-15,-21-1 0,21 1 16,0-1-16,0-20 0,0-1 0,0-21 15,0 0-15,21 0 0,0-21 0,21 0 16,-21-21-16,22 0 0,-1 0 0,22-21 16,-22-1-16,0 1 0,22 0 15,-1-1-15,-20-20 0,20-1 0,-21-20 16,1 20-16,41-105 0,-62 105 16,-1-20-16,0-1 0,-21 21 15,0-20-15,-21-64 16,-22 84-16,22 1 0,-21-1 0,0 22 15,-1 21-15,1-22 0,0 22 16,-1 0-16,1 21 0,0-21 0,-22 21 16,43 0-16,0 0 0,21-21 15,21-1 1,0 1-16,0 21 16,22-21-16,-22 21 0,21-21 0,22 0 15,-22 0-15,21-1 0,-20-20 0,20 21 16,1 0-16,-22 0 0,22-22 15,-1 22-15,-21 0 0,1 0 0,-1 0 16,0-1-16,-20 1 0,20 0 16,-42 0-16,21 0 0,-21 0 15,-21 21 17,21 21-32,-21 0 15,0 0-15,21 0 0,-22 0 0,22 22 16,0-22-16,0 21 0,0-21 0,0 22 15,0-22-15,0 42 16,0-41-16,22-1 0,-1 0 0,0-21 16,0 21-16,0-21 0,43 0 15,-22 0-15,0 0 0,-20 0 16,20 0-16,0-21 0,1 21 0,-22-21 16,21 0-16,-21-1 0,22 1 15,-22 0-15,0 0 0,-21 0 0,0 0 16,0-22-16,0 22 0,0-21 15,0 21-15,-21-22 0,0 1 0,-1 21 16,1-22-16,-21 22 0,21 0 0,-22 0 16,1 0-16,0 21 0,-1 0 15,22 0-15,-21 0 0,0 0 0,-1 21 16,22 0-16,-42 21 0,41 1 16,22-22-16,0 21 0,-21 1 15,21-1-15,0-21 0,0 21 16,0-20-16,21 20 0,1-21 0,-1 0 15,21 0-15,-21 1 0,64-1 16,-43-21-16,1 21 0,-1-21 16,0 0-16,1 0 0,-1 0 0,0-21 15,1 0-15,-1 21 0,0-22 0,-21 1 16,22 0-16,-22 0 0,21-21 16,-21 20-16,1-20 0,-1 0 0,21-1 15,-21 1-15,-21-21 0,21 20 0,1-41 16,-22 41-16,0 1 15,0 21-15,0 0 0,0-1 0,0 44 32,-22 20-32,22-21 15,-21 21-15,0 1 0,21-22 16,0 21-16,0 1 0,-21-1 0,21 0 16,-21 1-16,21 20 15,0-21-15,0-20 0,0 20 0,0-21 16,0 0-16,0 0 0,0 1 0,21-22 15,0 0-15,0 21 0,0-21 16,22 0-16,-22 0 0,0 0 16,0-21-16,22-1 0,-1 1 0,-21 0 15,21 0-15,-20 0 0,20 0 16,0-22-16,-21 1 0,1 21 0,-1-22 16,0-20-16,0 21 0,0-1 15,0-20-15,-21 20 0,0 1 16,0-21-16,0 20 0,0 22 15,0 0-15,0 0 16,-21 42 0,21 0-16,-21 0 0,21 22 15,-21-1-15,0 43 0,21-43 16,0 21-16,0-20 0,0-1 0,-21 0 16,21 1-16,0-1 0,0 0 15,0 1-15,0-22 0,0 21 16,0-21-16,21 1 0,0-1 0,0 0 15,21-21-15,-20 0 0,20 21 16,-21-21-16,21 0 0,1 0 0,-22 0 16,21-21-16,1 21 0,-22-21 0,42-22 15,-20 22-15,-22 0 0,21-42 16,-21 41-16,0-41 16,-21 42-16,22 0 0,-22-43 15,0 43-15,-22 21 31,22 21-31,0 0 16,0 0-16,-21 1 0,21-1 0,0 0 16,-21 42-16,21-41 0,0-1 15,0 0-15,0 21 16,0-21-16,21-21 0,-21 22 0,21-1 16,1 0-16,-1-21 0,0 0 15,21 0-15,-21 0 0,1 0 16,20 0-16,-21 0 0,21-21 0,-20 21 15,20-21-15,0-1 0,1-20 16,-1 21-16,-21 0 0,-21-22 0,21 1 16,-21 21-16,0-64 15,0 43-15,0 0 0,-21-1 0,0 1 16,0 0-16,0 20 0,-1 1 0,1 0 16,0 0-16,-21 21 0,21 0 15,-1 0-15,-20 0 0,21 21 16,-21 43-16,20-43 0,1 21 15,0 0-15,21-20 0,-21 20 16,21 0-16,0 1 0,0-1 0,0 0 16,0-21-16,0 22 0,21-22 0,0 0 15,0 0-15,1 0 0,-1 1 16,0-22-16,0 21 0,0-21 0,22 0 16,-1 0-16,43 0 15,-43 0-15,0-21 0,1 21 0,-1-22 16,0 1-16,1 0 0,-1 0 0,-21 0 15,21 0-15,1-22 0,-22 22 16,0-21-16,0 21 0,0-22 0,1 1 16,-1 21-16,0-22 0,-21 22 0,0 0 15,0 0-15,0 42 32,0 21-32,0-20 0,-21-1 15,21 21-15,-21-21 0,21 22 16,0-22-16,0 0 0,0 0 0,0 21 15,0-20-15,0-1 0,0 0 16,0 0-16,0 0 16,21-21-16,0 0 0,0 0 15,0 0-15,0 0 0,1 0 16,20 0-16,-21-21 0,0 21 0,0-21 16,1 0-16,-1 0 0,-21-22 15,21 22-15,0 0 0,0-21 0,0 20 16,-21-20-16,0 21 0,22-21 15,-1 20-15,-21 1 0,0 42 32,0 1-17,0-1-15,0 21 0,0-21 0,0 0 16,0 1-16,-21-1 0,21 0 16,0 21-16,0-21 0,0 1 0,0-1 15,0 0-15,21 0 16,0-21-16,-21 21 0,21-21 15,0 0-15,0 0 0,1 0 16,20 0-16,-21 0 0,21 0 0,-20-21 16,20 0-16,0 0 0,-21 0 0,1-1 15,20 1-15,-21 0 0,0-21 16,0 21-16,1-22 0,-1 1 0,-21 21 16,21-22-16,-21 1 0,21 21 15,-21 0-15,0 0 0,21-1 16,-21 44-1,0-1 1,0 0-16,0 21 16,0-21-16,0 1 0,-21 20 0,21-21 15,0 21-15,0-20 0,0-1 0,0 42 16,0-42-16,0 1 16,0-1-16,0 0 0,0 0 0,42 0 15,-20-21-15,-1 0 16,0 0-16,21 0 0,-21 0 15,22 0-15,-22 0 0,21 0 0,-21 0 16,22-21-16,-1 0 0,-21 0 0,0 0 16,43-43-16,-43 43 15,0-21-15,0 20 0,1-20 0,-22 21 16,21-21-16,-21 20 0,0 1 16,0 0-16,0 0 0,0 0 0,0 0 15,-21 21-15,-1 0 0,1 0 16,0 0-16,0 0 0,0 21 15,0 0-15,21 0 0,0 0 0,0 22 16,0-22-16,0 0 0,0 0 16,0 21-16,0-20 0,0-1 0,0 21 15,0-21-15,21 0 0,0 1 0,0-1 16,0 0-16,0-21 0,43 42 16,-22-21-16,1-21 15,20 22-15,1-22 0,-1 0 0,1 21 16,-1-21-16,-21 0 0,22 0 15,-1 0-15,-20 0 0,-1-21 0,0 21 16,1-22-16,-1 1 0,0 0 0,1-21 16,-22 21-16,0-22 0,0 1 0,-21 0 15,0-1-15,0 1 0,0 0 16,0-1-16,-21 1 0,0 0 0,0-1 16,0 22-16,-1 0 15,-20 0-15,0 21 0,-22 0 16,22 21-16,21-21 0,-22 42 0,1-21 15,21 22-15,-21-22 0,20 21 16,1 1-16,0-1 0,21 0 0,0 22 16,0-22-16,0-21 0,0 0 15,21 22-15,-21-22 0,21 0 0,1 0 16,-1-21-16,0 21 0,21-21 16,-21 0-16,1 0 0,-1 0 0,0 0 15,0 0-15,0 0 0,22-21 0,-22 0 16,0 0-16,0 0 0,21-22 15,1-41-15,-1 41 16,-21-20-16,43-64 0,-43 63 16,0 1-16,0-1 0,0 1 0,1-22 15,-1 22-15,-21-1 0,21 1 16,-21 20-16,0-20 0,0 21 0,0 20 16,0-20-16,0 21 0,0 0 15,-21 21-15,0 21 16,-1 21-16,1-21 0,0 22 0,0 20 15,21-20-15,0 20 0,-21-21 16,21 22-16,0-1 0,0 1 0,0-1 16,0 1-16,0-1 0,0 1 0,21-1 15,-21-20-15,21-1 0,0 22 16,0-43-16,1 21 16,20-21-16,-21-21 0,0 0 0,22 0 15,-22 0-15,21-21 16,-21 0-16</inkml:trace>
  <inkml:trace contextRef="#ctx0" brushRef="#br0" timeOffset="94816.03">17992 10583 0,'0'0'0,"21"22"0,0-22 0,-21 21 15,21-21-15,0 0 0,0 0 0,1 0 16,20 0-16,-21 0 16,21-21-16,-20-1 0,20 1 15,0 0-15,1 0 0,41-43 16,-41 22-16,-1-21 0,21-22 15,-20 43-15,20-85 16,-42 84-16,1-20 0,-1-1 0,-21 22 16,21-22-16,-21 22 0,0 0 0,0-1 15,0 22-15,0 0 0,-21 0 16,0 21-16,-1 0 0,1 0 0,0 0 16,-21 21-16,21 21 15,-22-20-15,22 20 0,-21 0 0,21 1 16,-22 20-16,22-21 0,0 22 0,21-22 15,0 22-15,-21-22 0,21 22 16,0-22-16,0 0 0,0 22 0,0-22 16,21 0-16,0 1 0,0-1 0,22-21 15,-22 0-15,21 22 0,0-22 16,-20-21-16,20 21 0,0-21 0,1 0 16,-1 0-16,0 0 0,1 0 0,-1-21 15,-21 0-15,21 0 0,1-1 16,-22 1-16,0-21 0,0 21 15,0-22-15,1 1 0,-22 0 0,0 21 16,0-1-16,0-20 0,0 21 16,0 0-16,0 0 0,-22 21 15,1 0-15,0 0 16,0 21 0,21 0-16,0 0 15,0 0-15,0 0 0,21-21 16,0 0-16,-21 22 0,43-22 15,-22 0-15,0 0 0,0 0 0,21 0 16,-20 0-16,20-22 0,-21 22 0,21-21 16,-20 0-16,20 21 0,-21-21 15,0 0-15,0 0 0,1 21 16,-1-22-16,-21 1 0,0 0 0,21 0 16,-42 21 15,0 21-31,-1-21 15,22 21-15,-21 0 0,0 1 16,21-1-16,-21 0 0,21 0 0,0 0 16,0 22-16,0-22 0,0 0 0,0 0 15,0 0-15,0 0 0,21 1 16,0-1-16,0-21 0,1 0 16,-1 21-16,21-21 0,0 0 0,1 0 15,-1 0-15,0 0 16,1-21-16,-1 0 0,0-1 0,1 1 15,-22 0-15,21 0 0,-21 0 0,1-22 16,-1 22-16,0 0 0,0 0 16,0 0-16,0 0 0,-21-1 0,0 1 15,22 0-15,-22 0 0,21 0 0,-21 0 16,0 42 15,0 0-31,0 0 16,0 0-16,0 0 0,-21 22 15,21-1-15,-22-21 0,1 43 0,21-22 16,0 0-16,0 22 0,-21-22 16,21 22-16,0-22 0,0 22 0,-21-22 15,21 21-15,0 1 0,0-22 16,0 22-16,0-1 0,0 1 0,0-1 16,0 1-16,0-22 0,0 22 0,0-1 15,-21 1-15,21-22 0,0 21 16,0 43-16,-21-63 0,21-1 15,0 21-15,0-20 0,0-1 0,-22 22 16,22-22-16,-21-21 0,0 21 16,21 1-16,0-22 0,-21 0 0,0 0 15,21 0-15,-21 1 0,-1-22 16,1 0-16,0 0 16,21-22-16,-21 1 0,0 0 0,0 0 15,-1 0-15,1-22 0,0 1 16,0-21-16,0 20 0,0-20 0,-1-1 15,1 22-15,21-43 0,-21-42 16,21 43-16,0-1 0,0 21 16,21-20-16,0 20 0,1 1 0,-1-1 15,21 1-15,-21 20 0,22 1 16,-22-21-16,21 20 0,-21 22 0,0-21 16,22-1-16,-22 22 0,0 0 0,21 0 15,-20 0-15,-1 21 16,0-21-16,0 21 0,-42 21 31,-21-21-31,-1 21 0,1 0 16</inkml:trace>
  <inkml:trace contextRef="#ctx0" brushRef="#br0" timeOffset="95967.8">952 12552 0,'0'0'0,"0"-21"31,-21 21-15,0 0-16,0 21 15,0 0-15,0-21 16,21 21-16,0 0 0,0 1 16,0-1-16,0 0 0,0 0 15,0 0-15,21-21 32,0 0-32,0 0 15,-21-21-15,0 0 16,0 0-1,0 0-15,0-1 0,0 1 16,0 0 0,-21 21-16,0 0 15,0 0-15,-1 0 16,22 21-16,0 0 0,-21-21 16,21 22-16,-21-1 0,21 0 15,0 0-15,0 21 0,0-20 0,0-1 16,0 0-16,0 21 0,0-21 15,0 1-15,0-1 0,0 21 16,0-21-16,21-21 16,0 0-16,1 0 0,-1 0 15,0-21-15,0 0 0</inkml:trace>
  <inkml:trace contextRef="#ctx0" brushRef="#br0" timeOffset="96384.29">1164 12615 0,'0'0'0,"-21"0"16,0 0-16,21 22 15,-21-22-15,21 21 16,-22-21-16,22 21 16,22-21 15,-1 0-31,0 0 15,-21-21-15,21 21 16,-21-21-16,0-1 16,-21 22 15,0-21-31,0 21 16,-1 0-1,22 21 16,0 1-15,0-1-16,0 0 0,0 0 16,0 0-16,0 0 0,0 1 15,0-1-15,0 0 0,22-21 0,-22 21 16,21-21-16,0 0 16,0 0-16,0-21 0,0 21 15</inkml:trace>
  <inkml:trace contextRef="#ctx0" brushRef="#br0" timeOffset="96803.79">2222 12658 0,'-21'0'0,"42"0"0,-63 0 0,0 0 15,-1 0-15,22 0 16,0 0-16,0-21 0,0 21 0,0-22 16,21 1-16,-22 0 15,22 0-15,0 0 0,0 0 0,0-1 16,0 1-16,22 0 0,-1 0 16,0 0-16,0 0 0,0 21 15,0 0-15,1-22 0,41 22 16,-21 0-16,-20 0 0,20 22 15,-21-1-15,0 0 0,0 0 0,-21 0 16,0 22-16,0-22 0,0 21 16,0-21-16,0 22 0,-21-22 0,0 21 15,-21 0-15,21-20 0,-22 20 16,22 0-16,-21 1 0,21-22 0,-1 21 16,-20-21-16,42 0 0,-21 1 15,21-1-15,0 0 0,-21 0 16,21 0-16,0 0 0,0 1 31</inkml:trace>
  <inkml:trace contextRef="#ctx0" brushRef="#br0" timeOffset="97148.14">2095 13568 0,'-21'63'32,"42"-63"-1,1 0-31,-1-21 0,0 0 16,0 0-16,0 0 0,-21 0 15,0-1-15,0 1 16,0 0-16,-21 21 15,0 0 1,0 0-16,0 0 0,-1 21 16,22 0-16,-21-21 0,21 22 15,0-1-15,21-21 47,1-21-47,-1-1 0,0 1 0,0 0 16</inkml:trace>
  <inkml:trace contextRef="#ctx0" brushRef="#br0" timeOffset="97867.31">3006 12573 0,'0'-21'141,"0"0"-110,0 42 16,0 0-31,0 0-1,0 0 1,0-42 46,0 0-62,0 0 16,0 0 0,0 42 15,0 0-16,0 0-15,0 0 0,-22 1 16,1-1-16,21 0 0,-21 0 16,0 0-16,0 0 0,21 1 0,0-1 15,21-21 17</inkml:trace>
  <inkml:trace contextRef="#ctx0" brushRef="#br0" timeOffset="98200.62">3365 12531 0,'0'21'16,"-21"-21"-16,0 0 15,21-21 32,21 0-31,0 21-16,1 0 31,-22 21 0,0 0-31,0 0 0,0 0 16,0 0-16,0 1 0,0 20 15,-22-21-15,1 0 0,0 0 16,0 1-16,21-1 0</inkml:trace>
  <inkml:trace contextRef="#ctx0" brushRef="#br0" timeOffset="98731.69">4932 12869 0,'0'0'0,"0"-42"32,0 21-32,0 42 31,0 0-15,0 0-16,-21 1 0,21-1 15,-22 0-15,22 21 0,0-21 0,0 1 16,-21 20-16,0-21 0,21 0 15,-21 0-15,21 1 0,0-1 16,-21-21-16,21-21 31,0-1-15,0 1-16,0 0 0</inkml:trace>
  <inkml:trace contextRef="#ctx0" brushRef="#br0" timeOffset="99096.27">4868 12531 0,'0'0'0,"-21"0"0,-21 42 32,42-21-32,0 0 0,0 1 15,0-1-15,21-21 16,0 0-1,0 0-15,0 0 0,1 0 0,-1 0 16,0-21-16,0 21 0,0-22 0,0 1 16,1 21-16,-1-21 0,-21 0 15,21 0-15,-21 0 0,0-1 16,-21 1-16,0 21 0,-1 0 16,1-21-16,0 21 0,0 0 15,0 0-15,0 0 0,-1 0 0,1 21 16,0 0-16,0 1 15,21-1-15,0 0 16,0 0-16,21 0 16,0-21-16,0 0 0,1 0 15,-1 0-15,0 0 0,21 0 16</inkml:trace>
  <inkml:trace contextRef="#ctx0" brushRef="#br0" timeOffset="99419.92">5842 12340 0,'21'0'0,"-42"0"0,42-21 0,0 21 15,-21-21-15,-21 42 47,0-21-47,21 42 0,-21-20 16,21-1-16,0 0 0,-21 21 15,-1-21-15,22 22 0,-21-1 0,0-21 16,21 22-16,-21-1 0,0 0 0,21 1 16,0-1-16,-21 0 0,21 1 15,-22-22-15,22 21 0,0-21 0,0 0 16,0 1-16,0-1 0,0 0 16,22-21-1,-1 0-15,0-21 16,-21 0-16,21-1 0,0 1 15,0 0-15,1-21 0</inkml:trace>
  <inkml:trace contextRef="#ctx0" brushRef="#br0" timeOffset="99631.71">5651 12531 0,'0'0'0,"0"21"0,22-21 31,-1 0-31,0 0 0,0 0 16,0 0-16,22 0 0,-22 0 0,0 0 15,0 0-15,21 0 16,-20 0-16,-1 0 0,21 0 0,-21 0 16,0-21-16,1 21 0,-1-21 0,0 21 15,21 0-15</inkml:trace>
  <inkml:trace contextRef="#ctx0" brushRef="#br0" timeOffset="100023.99">7387 12552 0,'0'0'0,"0"-21"0,0-22 32,-21 43-17,21 22 1,-21-1-16,21 0 0,0 0 15,0 0-15,0 0 0,-21 1 16,21 20-16,-22-21 0,22 21 16,-21-20-16,21 20 0,0-21 0,-21 0 15,21 0-15,-21 1 0,21-1 16,0 0-16,21-21 31,0-21-15,0 0-16</inkml:trace>
  <inkml:trace contextRef="#ctx0" brushRef="#br0" timeOffset="100399.2">7832 12531 0,'0'0'0,"-22"-21"31,1 21-31,0 0 0,-21 0 16,21 0-16,-22 0 0,22 0 0,-21 21 15,21-21-15,-1 21 0,1-21 16,21 21-16,-21-21 0,21 21 0,0 0 16,21 1-16,0-22 15,1 0-15,-1 21 0,21-21 16,-21 0-16,0 21 0,22 0 0,-22-21 16,21 21-16,-21-21 0,1 21 15,-1-21-15,0 22 0,0-1 16,0-21-16,0 21 0,-21 0 0,0 0 15,0 0-15,0 1 0,-21-22 16,0 21-16,0-21 0,0 0 16,0 21-16,-22-21 0,22 0 0,-21 0 15,21 0-15,-22 0 0,22 0 0,0 0 16,0 0-16,0 0 0,-1 0 16,22-21-16,-21 0 0,21-1 15,-21 1-15,21 0 0,0 0 16,0 0-16</inkml:trace>
  <inkml:trace contextRef="#ctx0" brushRef="#br0" timeOffset="100612.24">7112 12277 0,'0'-21'16,"21"21"31,0 0-47,0 0 15,1 0 1,-1 0 0</inkml:trace>
  <inkml:trace contextRef="#ctx0" brushRef="#br0" timeOffset="102376.11">10033 12806 0,'0'0'0,"21"-21"31,0 0-31,0-1 0,-21 1 0,0 0 16,22 0-16,-22 0 0,21 0 0,-21-22 16,21 22-16,-21-21 0,0 21 15,0-22-15,0 1 0,0 21 0,0-64 16,-21 64-16,0 0 0,-1 0 16,-20-1-16,21 22 0,-21 0 15,-1 0-15,1 0 0,0 22 0,-1-1 16,1 0-16,0 0 0,-1 0 0,1 22 15,0-1-15,20 0 0,-20 1 16,21 20-16,21-21 16,-21 1-16,21-1 0,0 0 0,0 1 15,0-22-15,21 0 0,-21 0 0,21 0 16,0 1-16,22-22 0,-22 0 16,0 0-16,64 0 0,-43 0 15,0-22-15,1 1 0,-1 0 16,0 0-16,22-43 15,-22 43-15,0-21 0,-20 21 0,20-22 16,-21 1-16,-21 0 0,21-22 16,0 22-16,-21 21 0,0-22 0,0 22 15,0 0-15,0 0 0,0 0 16,0 42 0,-21 0-16,21 0 15,0 0-15,0 1 16,0-1-16,0 21 0,0-21 0,0 0 15,0 22-15,0-22 0,0 0 0,0 0 16,0 0-16,21 1 0,1-1 16,-1 0-16,-21 0 0,21-21 0,0 0 15,0 0-15,0 0 0,1 0 0,-1 0 16,0 0-16,0 0 0,0-21 16,0 21-16,22-42 15,-1-1-15,-21 22 0,22-42 16,-22 20-16,0 22 0,0-21 15,-21-1-15,21-20 0,-21 21 0,21-1 16,-21 1-16,22 0 0,-22 20 0,0-20 16,0 21-16,0 0 0,0 0 15,0-1-15,0 1 16,0 42 0,0 1-16,0 20 15,0-21-15,0 21 0,0 1 0,0-1 16,0 0-16,0 1 0,0-1 15,0 0-15,0-20 0,0 20 0,0 0 16,0-21-16,0 22 0,0-22 0,0 0 16,0 0-16,0 0 0,0 1 15,0-1-15,21-21 16,0 0-16,0 0 0,0 0 16,0 0-16,1 0 0,-1 0 15,0-21-15,21-1 0,-21 1 0,1 0 16,-1 0-16,0 0 0,-21 0 0,21-1 15,0-20-15,0 21 0,1 0 16,-22 0-16,0-1 0,0 1 16,21 21-16,-21-21 15,0 42 1,0 0-16,0 1 16,0-1-16,0 0 0,0 0 0,0 21 15,0-20-15,0-1 0,0 0 16,0 0-16,0 0 0,0 0 15,0 22-15,0-22 0,0 0 16,21-21-16,-21 21 0,21-21 16,0 0-16,0 0 0,1 0 15,-1 0-15,0 0 0,0-21 0,0 21 16,0-21-16,1 0 0,-1 0 16,0-1-16,0 1 0,0 0 0,0 0 15,-21 0-15,0-22 0,0 22 16,0 0-16,0 0 0,0 0 15,0 0-15,0-1 16,0 1-16,-21 21 16,0 0-1,21 21 17,0 1-17,0-1 1,21-21-16,0 0 0,1 0 15,-1 0-15,21 0 0,-21 0 16,22 0-16,-1 0 0,21 0 0,1-21 16,-1-1-16,1 22 0,21-21 0,-22 0 15,1 21-15,-22-21 0,0 0 16,43 0-16,-64 21 16,0 0-16,-42 0 31,0 0-31,0 21 15,-22-21-15,22 21 0,0 0 0,0-21 16,0 21-16,0 0 0,-1-21 16,22 22-16,-21-1 0,0-21 0,21 21 15,-21-21-15,21 21 0,-21 0 16,21 0-16,-21-21 0,21 22 31,0-44 16,0 1-31,0 0 15,0 0-15</inkml:trace>
  <inkml:trace contextRef="#ctx0" brushRef="#br0" timeOffset="103747.58">10943 12361 0,'-21'-21'0,"21"0"31,-21 21 0,21 21-31,0 0 0,-21-21 16,21 22-16,0-1 0,0 0 0,0 0 16,-22 0-16,22 0 15,0 1-15,0-1 16,22-21 0,-1 0-16</inkml:trace>
  <inkml:trace contextRef="#ctx0" brushRef="#br0" timeOffset="105473.27">12192 12446 0,'0'-21'15,"0"0"1,0 0-16,0-1 0,0 1 16,-21 21-1,0 0-15,21-21 0,-22 21 16,1 0-16,0 0 0,0 0 0,0 0 15,0 0-15,-1 21 0,-20 0 16,21-21-16,-21 22 0,20-1 0,-20 0 16,0 0-16,21 0 0,-22 0 15,22 1-15,0-1 0,0 21 0,0-21 16,21 0-16,0 1 0,0-1 0,0 0 16,0 0-16,0 0 15,21-21-15,0 0 16,0 0-16,0 0 0,22 0 0,-22 0 15,63 0-15,-41-21 16,-1 21-16,0-21 0,-20 0 0,20 0 16,0-1-16,-21 1 0,1 0 0,20 0 15,-21 0-15,-21 0 0,21-22 0,0 22 16,-21 0-16,0 0 0,0 0 16,0-1-16,0 1 0,0 0 15,0 0-15,-21 42 63,21 0-48,0 0-15,-21 1 16,21-1-16,0 0 0,0 0 0,0 0 16,0 0-16,0 1 15,0-1-15,0 0 0,0 0 0,0 0 16,0 0-16,0 1 0,0-1 15,0 0-15,0 0 16,21-21-16,0 0 0,1 0 16,-1 0-16,0 0 0,0 0 15,21 0-15,-20 0 0,-1 0 16,0 0-16,21-21 0,-21 0 0,1 21 16,20-21-16,-21-1 0,0 1 0,0 0 15,1 0-15,-1 0 0,-21 0 16,21-1-16,0 1 0,-21 0 0,0 0 15,21 0-15,0 0 0,-21 42 47,-21-21-47,21 21 16,-21 0-16,21 0 0,0 0 16,0 1-16,0-1 0,0 0 15,0 0-15,0 0 0,0 0 16,0 1-1,21-22-15,0 0 0,1 0 16,-1 0-16,21 0 0,-21 0 0,22 0 16,-1 0-16,-21-22 0,21 22 15,-20-21-15,20 0 0,-21 0 0,0 0 16,0 0-16,22-22 0,-22 22 16,-21 0-16,21 0 0,-21 0 15,0-1-15,0 1 0,0 0 16,0 42 15,0 0-15,0 1-16,0-1 0,0 21 0,-21-21 15,21 22-15,0-22 0,-21 63 16,21-41-16,0-1 0,0 0 16,0 22-16,0-22 0,0 22 0,0-22 15,0 22-15,0-1 0,0-21 0,0 22 16,0-1-16,0 1 0,0-22 15,0 22-15,0-1 0,0 1 0,-21-1 16,21 1-16,-22-1 0,1-20 0,0-1 16,0 0-16,0 1 0,0-22 15,-1 21-15,1-21 0,0-21 0,0 0 16,0 0-16,0 0 16,21-21-16,0 0 0,0 0 0,0-22 15,0 1-15,0-64 16,0 43-16,21-1 0,0 1 0,21-1 15,1 1-15,-1-1 0,0 1 16,1-1-16,-1 1 0,21-1 0,1-20 16,-22 20-16,22 1 0,-22-1 0,0 1 15,1-1-15,-1 1 0,0-1 0,1 22 16,-1-22-16,0 22 0,-20 0 16,-1-1-16,21 1 0,-21 21 15,-21-22-15,21 22 0,-21 0 0,22 21 16,-22-21-16,-22 21 15,1 0-15,0 0 16,0 0-16,0 21 0,0 0 0,-1 0 16,1-21-16,21 22 0,0-1 15,0 0-15,0 0 0,0 0 0,0 0 16,21 1-16,1 20 0,-1-21 16,0-21-16,0 21 0,0 0 15,-21 1-15,21-1 0,-21 0 16,0 0-1,-21-21-15,0 0 16,0 0-16,0 21 0,0-21 16,-1 0-16,1 0 0,0 0 15,21-21-15,0 0 16</inkml:trace>
  <inkml:trace contextRef="#ctx0" brushRef="#br0" timeOffset="106024.2">15854 12213 0,'0'0'0,"0"-21"0,0 0 0,0 0 0,0 0 16,0-1-16,0 1 0,0 0 15,0 0-15,0 42 32,0 0-32,0 0 0,0 1 0,0 20 15,0 0-15,0 22 0,0-22 16,0 22-16,0-1 0,0 1 0,0-1 16,0 1-16,0 20 0,0-20 15,0 20-15,0 1 0,-21 0 0,21-1 16,-22-20-16,1 21 0,0-1 15,21 1-15,-21 0 0,-21 63 16,20-85-16,1 1 0,21-1 0,0-20 16,-21-1-16,21-21 0,0 0 15,0 0-15,-21-21 0,21-21 16,0 0-16,0 0 16,0-21-16,0 20 0,21-41 15,-21 21-15,21-22 0,-21 1 0,21-22 16,1 21-16</inkml:trace>
  <inkml:trace contextRef="#ctx0" brushRef="#br0" timeOffset="106374.25">15811 12531 0,'0'0'0,"0"-43"0,0 22 0,0-21 16,0 21-16,0 0 0,0-1 0,0-20 16,0 21-16,0 0 0,0 0 15,0-22-15,0 22 0,22-21 0,-1 21 16,0-1-16,21-20 0,1 21 15,-1 0-15,0 0 0,85 21 16,-84 0-16,20 0 0,1 0 16,-22 21-16,0 21 0,22 22 15,-43-22-15,-21 0 0,0 1 0,0-1 16,-21 0-16,0 1 0,-1-22 16,-20 21-16,0-21 0,-1 0 0,1 1 15,21-1-15,-21 0 0,20-21 16,-41 21-16,42-21 0,0 0 15,-1 0-15,1 0 16,21-21 0,21 0-1,1 0 1,20 21-16,-21-22 0,21 1 0,-20 0 16,20 21-16,0-21 0</inkml:trace>
  <inkml:trace contextRef="#ctx0" brushRef="#br0" timeOffset="106783.62">16806 12277 0,'0'-21'15,"0"-1"-15,0 1 16,0 0-16,0 0 0,21 0 16,-21 0-16,22-1 15,-22 1-15,21 21 0,-21-21 0,21 0 16,0 21-16,0-21 15,0 21-15,1 0 0,-1 0 0,21 0 16,-21 0-16,0 21 0,1 0 0,-1 0 16,0 22-16,0-22 0,0 21 15,-21-21-15,21 22 0,-21-22 0,0 21 16,0-21-16,0 22 0,0-22 16,-21 0-16,0 0 0,0-21 15,21 21-15,0-42 47,0 0-47,0 0 0,0 0 0,0-1 16,0 1-16,21 0 0,0 0 0,-21-21 15,21 20-15,1 1 0,-1 0 16,0-21-16,0 21 0,0-1 0,0 22 16,1-21-16,-1 0 0,0 21 15,21 0-15,-21 0 0,1 0 16,20 0-16,-21 0 0,0 0 0,0 0 15</inkml:trace>
  <inkml:trace contextRef="#ctx0" brushRef="#br0" timeOffset="108341.65">17716 12319 0,'0'0'16,"0"21"-16,0 0 0,0 1 16,22-22-1,-1 0-15,0 0 16,0-22-16,0 1 0,0 0 15,1 0-15,-1 0 16,0-22-16,0 22 0,21-42 16,-20 42-16,-1-22 0,0 22 15,-21 0-15,0 0 0,0 0 0,0-1 16,-21 22 0,0 0-16,-1 22 0,1-1 15,0 0-15,21 0 0,-21 21 0,0-20 16,0 20-16,-1-21 0,1 21 0,21-20 15,-21 20-15,21-21 0,0 0 16,0 0-16,0 1 0,0-1 0,0 0 16,21 0-16,0-21 0,1 0 0,-1 21 15,0-21-15,21 0 0,-21 0 16,1 0-16,20 0 0,0-21 0,1 21 16,-1-21-16,0 0 0,1 0 15,20-1-15,-21 1 0,1 0 16,-1-21-16,22-22 15,-43 43-15,0 0 0,-21-21 0,0 20 16,0 1-16,0 0 16,-21 21-16,0 0 0,-22 21 15,22 0-15,0-21 0,0 22 16,21-1-16,-21 0 0,21 21 16,0-21-16,0 1 0,0-1 0,0 0 15,21 0-15,-21 0 0,21 0 16,-21 1-16,21-1 0,0 0 15,-21-42 32,-21 21-47,0-21 0,0-1 16,0 22 0,-1 0-16,22-21 0,-21 42 15,21 1 1,0-1-1,21 0-15,1-21 16,20 21-16,-21-21 0,0 0 16,0 0-16,22 0 0,-1 0 15,-21 0-15,43 0 0,-22 0 0,22 0 16,-22 0-16,21 0 0,1 0 0,-22-21 16,1 0-16,20 21 0,-21-21 15,1-1-15,-1-20 0,-21 21 0,22-21 16,-22 20-16,0-20 0,0 21 0,0-21 15,-21 20-15,0-20 0,0 21 16,0 0-16,-21 21 16,0 0-16,0 0 15,0 21-15,-1 0 0,1 0 16,21 22-16,0-22 0,-21 21 0,21-21 16,0 22-16,0-22 0,0 21 0,0-21 15,0 0-15,0 1 0,0-1 16,0 0-16,21-21 0,0 21 0,1-21 15,-1 0-15,0 21 0,0-21 16,21 0-16,1 0 0,-22 0 0,21 0 16,1 0-16,-22-21 0,21 21 0,-21-21 15,0 0-15,1 0 0,20-22 16,-21 22-16,-21 0 0,0 0 16,0 0-16,21-1 0,-21 44 31,-21-22-16,0 21-15,21 0 0,-21 0 0,21 0 16,-21 0-16,-1 1 0,22-1 0,0 0 16,-21 0-16,42-21 47,1-21-32,-1 0-15,0 0 0,0-1 0,0 1 16,0 0-16,1 0 0,-1 0 0,0-22 15,0 22-15,0 0 16,0 0-16,-21 0 0,22 21 16,-22 21-1,0 0-15,0 0 0,0 0 16,0 1-16,21-1 0,-21 0 16,0 0-16,0 0 0,21 0 15,0-21-15,0 22 0,0-1 0,1-21 16,-1 0-16,0 0 0,0 0 0,0 0 15,0 0-15,22 0 0,-22 0 16,0 0-16,21-21 0,-20-1 0,-1 1 16,21 0-16,-21 0 0,0 0 15,1-22-15,20 1 0,-21 0 0,0-1 16,43-62-16,-43 62 16,0 1-16,21-64 0,-20 64 15,-1-1-15,-21 1 0,0 21 16,0-21-16,0 20 0,0 1 0,0 0 15,-21 21-15,-1 0 0,1 0 16,0 21-16,0 22 0,0-22 16,0 21-16,-1 22 0,1-22 0,0 21 15,21 1-15,0-22 0,-21 85 16,0-84-16,21-1 0,0 0 16,0 1-16,0-22 0,0 21 15,0-21-15,0 0 0,0 1 0,21-1 16,0-21-16,0 0 0,0 21 15,1-21-15,-1 0 0,0 0 0,21 0 16,-21-21-16,22 21 0,-22-21 0,0-1 16,21 1-16,-20 0 0,-1-21 15,0 21-15</inkml:trace>
  <inkml:trace contextRef="#ctx0" brushRef="#br0" timeOffset="108540.24">20320 11959 0,'-42'0'0,"84"0"0,-106 21 0,43-21 16,21 22-16,21-22 16,1 0-1,-1 0-15,21 0 0,0 0 0,1 0 16,-1 0-16,0 0 0,22 0 0,-22-22 16,22 1-16,-1 21 0,-20-21 15,20 0-15,-21 21 0,1 0 0,-1-21 16,-21 21-16,-42 0 15</inkml:trace>
  <inkml:trace contextRef="#ctx0" brushRef="#br0" timeOffset="109699.83">3619 14774 0,'0'0'16,"0"22"-16,22-22 16,-1 0-16,0 0 15,0 0-15,0 0 16,0-22-16,1 1 0,-1 21 15,-21-21-15,21 0 0,-21 0 16,21 0-16,-21-1 0,0 1 0,0 0 16,0 0-16,0 0 0,0 0 15,-21-1-15,0 1 0,-22 0 16,22 21-16,-21 0 0,0 0 0,-1 0 16,1 0-16,-22 21 0,22 0 15,0 1-15,-1-1 0,1 21 0,21-21 16,-21 22-16,20-1 0,1 0 15,0-21-15,0 64 16,0-43-16,21-20 0,0 20 16,0-21-16,0 0 0,0 0 0,0 22 15,21-43-15,0 0 0,0 0 16,0 0-16,1 0 0,20 0 0,-21-21 16,21-1-16,1 1 0,-22 0 15,21-21-15,1 21 0,-1-1 16,0-20-16,-21 0 0,22 21 0,-22-22 15,0 22-15,0-21 0,-21 21 16,0-1-16,0 1 0,0 42 31,0 1-31,-21-1 0,21 21 16,0-21-16,-21 0 0,21 22 16,0-22-16,0 0 0,0 0 0,0 0 15,0 1-15,21-1 0,0 0 0,0-21 16,1 0-16,20 0 0,-21 0 15,21 0-15,-20 0 0,20 0 16,-21-21-16,21 0 0,1-1 0,-1 1 16,-21 0-16,22-21 0,-1-1 15,0 1-15,1 0 0,-1-1 0,0-20 16,-21-1-16,22 22 0,-22-21 16,0 20-16,0 1 0,0 0 0,-21-1 15,22 22-15,-22 0 0,0 0 16,0 42-1,0 0-15,-22 0 0,1 0 16,0 22-16,21-1 0,0 0 16,-21 1-16,0-1 0,21 22 15,0-22-15,0 0 0,0 1 0,0-1 16,0 0-16,0 1 0,0-22 16,0 21-16,0-21 0,0 0 0,21-21 15,-21 22-15,21-22 0,0 0 16,0 0-16,1 0 0,-1 0 15,-21-22-15,21 22 0,0-21 0,0 0 16,-21 0-16,0-21 0,0 20 16,0 1-16,0-21 0</inkml:trace>
  <inkml:trace contextRef="#ctx0" brushRef="#br0" timeOffset="109879.65">4403 14478 0,'21'0'31,"0"0"-31,0 0 0,0 0 16,0 0-16,1-21 15,-1 21-15,21 0 0,-21-21 0,0 0 16,22 21-16,-1-22 0,-21 1 0,22 0 16,-1 0-16,0 0 0,1 21 15</inkml:trace>
  <inkml:trace contextRef="#ctx0" brushRef="#br0" timeOffset="110981.57">5736 14690 0,'0'0'16,"0"21"-16,21 0 0,-21 0 0,21 0 0,-21 1 15,0-1-15,22-21 16,-1 0-16,0 0 15,0 0-15,0-21 0,0-1 16,1 1-16,-1 0 0,0 0 0,0 0 16,0-22-16,0 1 15,-21 0-15,22-1 0,-22 1 0,21-21 16,-21 20-16,21-20 0,-21 20 0,0 1 16,0-21-16,0 41 0,0-20 15,0 21-15,0 0 0,0 0 16,0-1-16,0 44 15,0-1-15,0 21 16,-21-21-16,21 22 0,-21-1 0,21 0 16,-22 1-16,22-1 0,0 21 15,0-20-15,0-1 0,0 22 0,0-22 16,0 0-16,0-21 0,22 43 16,-22-22-16,21-21 0,0 1 15,0-22-15,0 0 16,0 0-16,1 0 0,20 0 0,-21 0 15,21-22-15,-20 1 0,20 0 16,0 0-16,-21 0 0,22-22 0,-22 1 16,21 21-16,-21-21 0,1-1 0,-1-20 15,-21 20-15,0 1 0,0 0 16,0-1-16,0 1 0,0 21 0,0 0 16,0 0-16,0-1 0,-21 22 15,-1 0-15,1 0 16,21 22-16,0-1 0,-21 21 15,21-21-15,0 22 0,0-1 16,0 0-16,-21 1 0,21-1 16,0 0-16,0 1 0,0-22 0,0 21 15,0 0-15,-21-20 0,21-1 16,0 0-16,-21 0 0,21 0 0,0 0 16,0-42 15,21 0-31,0 0 0,-21 0 0,21 0 15,0-1-15,0-20 0,-21 21 0,22-21 16,-1 20-16,0-20 0,0 0 16,0 21-16,0-1 15,1 1-15,-1 21 16,0 21-16,-21 1 0,0-1 16,0 21-16,0-21 15,0 0-15,0 1 0,0-1 0,0 21 16,0-21-16,0 0 0,0 1 15,0-1-15,0 0 0,21 0 16,0 0-16,0-21 0,1 0 16,-1 0-16,0 21 0,42-21 15,-41 0-15,20 0 0,0-21 0,-21 21 16,22-21-16,-1 0 0,22-21 16,-22 20-16,-21 1 15,21-21-15,-20 21 0,-1-22 0,0-41 16,-21 63-16,0-22 15,0 22-15,0 0 16,-21 21 0,0 21-16,-1 0 0,1 0 15,21 1-15,0 20 0,0-21 16,-21 21-16,21-20 0,0-1 0,0 21 16,0-21-16,0 22 0,0-22 15,0 0-15,0 0 0,21 0 16,0-21-16,1 0 15,-1 0-15,0 0 16,0 0-16,0 0 16,-21-21-16,21 0 0,1 21 0,-22-21 15,0 0-15,21-1 0,-21 1 0,0 0 16,0 0-16</inkml:trace>
  <inkml:trace contextRef="#ctx0" brushRef="#br0" timeOffset="111252.28">5588 14351 0,'0'0'0,"-42"0"0,-1 0 0,22 21 16,0-21-16,63 0 15,-21 0-15,22 0 16,-1-21-16,0 21 16,22-21-16,-22 21 0,22-21 0,-1 21 15,1-21-15,-1 21 0,1 0 0,-1-22 16,-20 22-16,-1 0 0,21 0 16,-20-21-16,-22 21 0,0 0 0</inkml:trace>
  <inkml:trace contextRef="#ctx0" brushRef="#br0" timeOffset="112811.71">8742 14732 0,'-21'0'0,"42"0"0,-64 0 16,43-21-1,0 0 1,0 0-16,0-1 0,0 1 16,22 0-16,20 0 0,-21-21 15,0 20-15,22-20 0,-22 0 0,21-1 16,0-41-16,-20 63 16,-22-22-16,0 1 0,0 21 0,0 0 15,0-1-15,-64 22 16,43 0-16,-21 0 0,20 0 15,-20 0-15,21 22 0,-21-1 0,20 21 16,1-21-16,0 22 0,0-1 16,0 0-16,21 1 0,-21-1 0,21-21 15,0 21-15,0 1 0,0-1 0,21-21 16,0 0-16,0 1 0,0-1 0,22 0 16,-1-21-16,0 0 0,1 0 15,20 0-15,-21 0 0,22 0 16,42-21-16,-43 0 0,1-1 15,-22 1-15,0 0 0,1-21 16,-1 21-16,-21-22 0,0 22 0,1-21 16,-1 21-16,-21-22 0,21 22 15,-21 0-15,0 0 0,0 0 0,-21 42 32,21 0-32,-21 21 0,-1-21 15,22 1-15,0 62 16,-21-63-16,21 22 0,-21-22 0,21 0 0,-21 43 15,21-43-15,0 0 16,-21 0-16,21-42 47,0 0-47,21 0 0,0-22 16,-21 22-16,21 0 0,0-21 0,1-1 15,-1 22-15,0-21 0,0-1 16,0 22-16,0 0 0,1 0 0,-1 0 15,0 21-15,0 0 0,-21 21 16,21 0-16,0 0 0,-21 22 16,0-22-16,22 21 0,-1-21 0,-21 22 15,21-22-15,0 21 0,-21-21 16,42 43-16,-20-43 16,20 0-16,-21 0 0,0-21 0,22 21 15,-1-21-15,-21 0 16,21 0-16,1 0 0,41 0 0,-41-21 15,20 21-15,-20-21 0,-1 0 16,21 0-16,-20-22 0,-1 22 0,0 0 16,1 0-16,-22 0 0,42-22 15,-41 22-15,-1 0 0,0 0 16,-21 42 46,0 0-46,0-42 47,-21 0-48,0 21-15,-1 0 0,22-21 16,-21 21-16,0 0 0,0 0 15,0 0-15,0 0 16,-1 21-16,1 0 0,-21 21 0,21-20 16,0-1-16,-1 42 15,22-42-15,-21 1 0,21-1 16,0 21-16,0-21 0,0 22 16,0-22-16,21-21 0,1 0 15,-1 0-15,0 0 0,21 0 16,1 0-16,-22 0 0,21-21 15,-21 21-15,22-22 0,-1 1 0,21-42 16,-20 20-16,-22 22 16,21-42-16,-21 20 0,1 1 15,-1-21-15,0-1 0,0 22 0,0-22 16,-21 1-16,0-1 0,21 1 0,1-1 16,-22 22-16,0-22 0,0 1 15,21-1-15,-21 22 0,0 21 0,0-21 16,0 20-16,0 44 15,-21-1-15,-1 21 16,22 0-16,0 22 0,-21-22 16,21 22-16,0-1 0,0 1 0,0-1 15,0 1-15,0-1 0,0 1 0,0-1 16,21-20-16,-21 20 0,22-21 16,-1 1-16,-21-22 0,21 21 0,0-21 15,0 1-15,0-1 0,1 0 16,20-21-16,-21 0 0,21 0 15,22 0-15,-22-21 0,-21 21 16,22-43-16,-1 22 0,0 0 0</inkml:trace>
  <inkml:trace contextRef="#ctx0" brushRef="#br0" timeOffset="113835.96">12975 14478 0,'0'0'0,"-21"21"0,0-21 0,0 0 15,-1 0-15,1 0 16,21-21-1,0 0 1,0 0-16,0-22 0,21 22 0,-21 0 16,22-21-16,-1 21 0,0-22 15,-21 22-15,21-21 0,-21 21 16,21-1-16,-21 1 0,0 0 0,0 0 16,0 42-1,0 0 1,0 0-16,-21 1 0,0 20 0,0-21 15,21 21-15,0 1 0,-21-1 16,21 0-16,0 1 0,0-1 0,0 0 16,0-20-16,0-1 0,0 21 15,21-21-15,0 0 0,0-21 0,0 22 16,22-22-16,-22 0 0,21 0 0,0 0 16,1 0-16,-1 0 0,0-22 15,1 1-15,-1 0 0,0 0 16,1 0-16,-22-22 0,0 22 0,0-21 15,-21 0-15,21 20 0,-21-20 16,0-43-16,-42 64 0,21-21 16,0 21-16,-22 0 0,22-1 0,-21 22 15,-22-21-15,43 21 16,0 0-16,0 0 0,0 0 0,0 0 16,42 0-1,0 0 1,0 0-16,21 0 0,1 0 15,-22-21-15,42 21 0,-20-21 0,-1 21 0,0-21 16,1 21-16,-1-21 16,-21 21-16,22 0 0,-22-22 0,21 22 15,-21 0-15,0-21 16,-21 42 15,0 1-31,0-1 0,-21 0 16,21 0-16,0 21 0,0-20 15,0 20-15,0 0 0,0 1 0,0-1 16,0 21-16,0 1 0,0-1 16,0 1-16,0-1 0,0 1 0,0-1 15,0 64-15,0-42 16,0-21-16,0 20 0,21 1 0,-21-22 16,22 22-16,-1-21 0,-21-1 15,0 1-15,0-1 0,0-21 0,0 22 16,0-22-16,0 43 0,0-43 15,0-21-15,0 1 0,-21-1 16,-1 0-16,1-21 0,0 0 16,0-21-16,0 0 0,-22-22 15,22 1-15,0 0 0,0-1 0,0 1 16,0-22-16,21-63 16,-22 64-16,22-22 0,0 22 0,0-1 15,0 1-15,22-1 0,-1 1 0,0 20 16,0-20-16,21 21 15,-20-1-15,20 1 0,-21 0 0,21-1 16,64-41-16,-63 41 0,-1 1 16,0 0-16,22-1 0,-22 1 15,22 0-15</inkml:trace>
  <inkml:trace contextRef="#ctx0" brushRef="#br0" timeOffset="114131.79">15219 13822 0,'0'0'0,"0"-21"0,-21 0 15,21-1-15,-22 22 0,1 0 0,0 0 16,0 0-16,0 0 0,0 0 16,21 22-16,-22 20 0,22-21 15,-21 21-15,21 1 0,0-22 0,0 21 16,0 1-16,-21-1 0,21 0 0,0 1 15,0-22-15,0 21 0,-21 0 16,21-20-16,0 20 0,0-21 0,0 21 16,0-20-16,0-1 0,0 0 0,0 0 15,21-21-15,0 0 16,0 0-16,1 0 0,-1-21 0,0 0 16,0 0-16,0-1 15,22-20-15</inkml:trace>
  <inkml:trace contextRef="#ctx0" brushRef="#br0" timeOffset="114780.71">15430 13928 0,'0'-43'0,"0"86"0,22-107 0,-22 22 16,0 21-16,0 0 0,0-1 15,0 44 1,0-1-16,0 0 0,0 42 16,0-20-16,0-22 15,0 21-15,0 1 0,0-1 16,0 0-16,0-21 0,0 22 0,0-1 15,0 22-15,0-43 0,0 0 16,0 0-16,0 0 0,0 0 16,21-42-1,0 0 1,0 0-16,0 0 0,0 0 16,1-1-16,-1 1 0,0-21 0,0 21 15,0 0-15,0-1 0,1 1 0,-1 0 16,-21 0-16,21 21 15,-21 21 1,0 0 0,0 0-16,0 1 0,0-1 15,0 0-15,0 0 0,0 0 0,0 0 16,0 1-16,0-1 0,0 0 0,0 0 16,21 0-16,-21 0 0,21-21 15,0 0-15,1 22 0,20-22 0,-21 0 16,21 0-16,-20 0 0,20 0 0,0-22 15,1 1-15,-1 0 0,43-21 16,-43 21-16,0-1 0,-21 1 16,43-42-16,-43 20 15,-21 22-15,0 0 0,0-21 16,0 21-16,0-1 0,-21 22 16,0 0-16,0 0 15,-1 0-15,1 0 0,0 22 0,-21-1 16,42 0-16,-21 21 0,-1-21 15,22 22-15,0-22 0,0 0 16,0 0-16,0 0 0,22 1 0,-1-22 16,0 21-16,-21 0 0,21-21 0,0 0 15,0 0-15,1 0 0,20 0 16,-21 0-16,0 0 0,0 0 0,22 0 16,-22-21-16,0 0 0,0-1 15,0 22-15,-21-21 0,0 0 16,0 0-16,0 0 0,0 0 0</inkml:trace>
  <inkml:trace contextRef="#ctx0" brushRef="#br0" timeOffset="115011.58">14668 14012 0,'0'0'15,"-42"22"-15,42-1 0,0 0 16,21-21-16,0 0 0,22 0 16,-1 0-16,0 0 15,1 0-15,20 0 0,-20-21 0,20 21 16,1 0-16,-1-21 0,1-1 0,-1 22 16,1-21-16,-22 21 0,0-21 15,1 0-15,-1 21 0</inkml:trace>
  <inkml:trace contextRef="#ctx0" brushRef="#br0" timeOffset="115616.33">17505 13674 0,'0'0'0,"0"-21"0,0-1 0,0 1 0,0-21 16,0 21-16,0 0 0,0-1 15,-21 44 17,21-1-32,-22 21 0,22 0 0,0 1 15,-42 41-15,21-41 16,21-1-16,0 22 0,0-22 0,-21 0 16,21 1-16,0 41 0,0-63 15,0 22-15,0-22 0,21 21 16,0-21-16,0 1 0,22-1 15,-22 0-15,21-21 0,43 0 16,-22 0-16,-20 0 0,-1-21 16,0 0-16,1-1 0,20 1 0,-21-21 15,1 21-15,-1-22 0,22-41 16,-43 20-16,0 22 0,21-64 16,-42 43-16,0 20 0,0 1 15,0-22-15,0 43 0,0-21 0,-21 21 16,21 0-16,-21-1 0,0 22 15,0 0 1,21 22-16,0-1 16,0 21-16,0-21 0,0 0 0,0 1 15,0 20-15,0-21 0,0 0 16,0 0-16,21-21 0,0 22 0,0-22 16</inkml:trace>
  <inkml:trace contextRef="#ctx0" brushRef="#br0" timeOffset="116256.3">18711 13653 0,'0'0'16,"0"-22"-16,0 1 0,0 0 0,-21 21 31,0 0-31,0 21 0,0 0 16,21 1-16,0-1 0,-22 21 15,1 0-15,21 1 0,-21-1 16,21-21-16,0 22 0,-21-1 0,21-21 15,-21 21-15,21 1 0,-21-22 0,21 0 16,0 0-16,0 22 0,-22-22 16,22 0-16,0-42 47,0 0-47,0-1 0,22 1 15,-22 0-15,0 0 0,21-21 16,0-1-16,0 22 0,-21-21 0,21-22 15,0 22-15,1 0 0,-1-1 0,0-20 16,0 20-16,21 1 0,-20 21 16,-1-21-16,0 20 0,21 1 15,-21 0-15,1 21 0,-1 0 0,0 0 16,0 0-16,0 21 0,0 22 16,1-22-16,-22 21 0,0 0 15,0-20-15,0 20 0,0-21 0,-22 21 16,-20-20-16,21-1 0,-21 0 15,20 0-15,-20 0 0,0 0 0,-43 1 16,64-22-16,-21 0 0,20 0 16,-20 0-16,21 0 0,0 0 15,42 21 32,0-21-47,0 21 0,0 0 0,1 0 16,-1 0-16,0 1 0,21-1 0,-21 0 15,1 0-15,-1 0 0,0 0 16,0 1-16,21 20 16,-20-21-16,-1-21 15,0 0 1,0 0 0,0-21-16,0 0 15</inkml:trace>
  <inkml:trace contextRef="#ctx0" brushRef="#br0" timeOffset="116760.2">19981 13547 0,'0'0'0,"-42"0"31,21 0-31,21 21 0,-21 0 0,-1 0 15,1 22-15,0-1 0,21 0 16,-21 1-16,0-1 0,-22 43 16,43-64-16,-21 21 0,0 0 15,0 1-15,0-22 0,-22 21 0,22-21 16,0 22-16,-21-22 0,21 0 0,-1 0 16,1 0-16,0 1 0,0-22 15,21 21-15,-21-21 0,21-21 16,0-1-1,0 1-15,42-21 16,-21 21-16,0-22 0,1 22 16,-1-21-16,0 21 0,0-22 0,21 22 15,-20 0-15,-1-21 16,0 42-16,0-21 0,0 21 16,0 21-16,-21 0 15,22 0-15,-22 0 0,21 0 16,-21 1-16,0-1 0,0 0 0,21 0 15,0 0-15,-21 0 0,0 1 0,21-1 16,0-21-16,-21 21 0,22-21 16,-1 0-16,0 0 0,0 21 0,0-21 15,0 0-15,1 0 0,-1 0 16,0 0 0,0 0-16,-21-21 0,21 21 15,0 0-15</inkml:trace>
  <inkml:trace contextRef="#ctx0" brushRef="#br0" timeOffset="117099.71">20764 14224 0,'0'0'0,"22"0"0,-1 0 31,-21-21 1,0 0-17,-21 21 17,-1 0-32,1 0 15,21 21-15,-21 0 16,21 0-1,0-42 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5:06:00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423 0,'0'-21'79,"22"21"-64,-1 0-15,-21-21 16,21 21-16,0 0 15,0 0-15,-21-21 0</inkml:trace>
  <inkml:trace contextRef="#ctx0" brushRef="#br0" timeOffset="436.64">1630 339 0,'0'-21'16,"0"-1"0,0 1-16,0 0 15,-21 21 1,-1 0-16,1-21 0,0 21 0,0 0 16,0 0-16,-22 0 0,22 0 15,-21 0-15,21 21 0,-22 0 16,1 0-16,0 1 0,-1-1 15,1 0-15,21 0 0,-21 21 16,20 1-16,-20-1 0,21 0 0,0 1 16,0-1-16,21 0 0,0 22 15,0-22-15,0 22 0,0-22 16,0 0-16,0 22 0,0-22 0,0 1 16,21-1-16,0-21 0,0 21 15,21-20-15,-20-1 0,20-21 0,0 21 16,1 0-16,-1-21 15,0 0-15,1 0 0,-1 0 16,0 0-16,1 0 0,-1-21 0,0 21 16,1-21-16,-1 0 0,-21-1 15,21 1-15,-20-21 0,20 21 0,-21-22 16,0 1-16</inkml:trace>
  <inkml:trace contextRef="#ctx0" brushRef="#br0" timeOffset="887.61">2180 572 0,'0'0'0,"21"0"0,-21-22 0,-21 22 32,0 0-32,0 0 0,0 22 15,-1-1-15,1 0 0,0 0 16,0 21-16,0-20 16,0 41-16,-1-21 0,22 1 0,-21-1 15,21 22-15,0-22 0,0 0 16,0 1-16,0-1 0,0 0 15,0-21-15,21 1 0,1-1 0,-1 0 16,21 0-16,0-21 0,1 0 0,-1 0 16,22 0-16,-22-21 0,21 0 15,1 0-15,-1-1 0,1 1 16,-22-21-16,22 0 0,-1-43 16,-20 43-16,-22-22 0,-21 22 15,0-1-15,0-20 0,0 21 16,-21-1-16,-1 22 0,-20-21 15,0 21-15,-1-1 0,1 1 0,-21 21 16,20 0-16,-20 0 0,20 0 16,1 0-16,-21 0 0,20 21 15,1 1-15,21 20 0,-22-21 0,22 0 16,0 22-16,0-1 0,21 0 16,0-21-16,0 22 0,0-1 0,0 0 15,0-20-15,0 20 0,0-21 16,21 0-16,0 0 0,22-21 15,-22 0-15,21 0 0,0 0 16,1 0-16,20-21 0</inkml:trace>
  <inkml:trace contextRef="#ctx0" brushRef="#br0" timeOffset="1204.63">3048 212 0,'0'0'15,"0"-21"-15,0-1 0,-21 22 16,21 22 0,-21 20-16,21-21 15,0 0-15,-22 22 0,22-1 0,0 0 16,0 1-16,0 20 16,0-21-16,0 22 0,0-1 0,0-20 15,-21 20-15,21 1 0,0-22 16,-21 22-16,21-22 0,0 0 15,0 1-15,0-1 0,0 0 0,0-21 16,0 1-16,0-1 0,21-21 16,0 0-1,1 0-15,-1 0 0,0-43 16,-21 22-16,21-21 0,0 0 0,0-1 16,1-20-16</inkml:trace>
  <inkml:trace contextRef="#ctx0" brushRef="#br0" timeOffset="1471.96">3429 85 0,'0'0'0,"0"-21"0,0-1 15,0 1-15,-21 21 16,0 0-16,21 21 0,-22 1 16,22-1-16,0 21 0,0 22 15,0-22-15,-21 21 0,21 1 0,0-1 16,-21 1-16,21 21 0,0-22 15,0 1-15,-21-1 0,21-21 16,-21 22-16,21-1 0,-21-20 16,21-1-16,0 0 0,0-20 0,0 20 15,0-21-15,0 0 0,0 0 16,21-21 0,0 0-16,0 0 0,0-21 0,0 0 15,1 0-15,-1-21 0,0 20 0</inkml:trace>
  <inkml:trace contextRef="#ctx0" brushRef="#br0" timeOffset="2104.59">3725 868 0,'0'0'0,"0"42"16,0-21-16,21-21 31,1 0-31,-1 0 0,0 0 16,0-21-16,0 0 0,22 0 15,-22 0-15,0 0 0,21-1 16,-21 1-16,1 0 0,-1 0 16,-21 0-16,0 0 0,0-1 0,0 1 15,0 0-15,-21 21 16,-1 0-16,1 0 0,0 0 16,0 0-16,-21 21 0,20 0 15,1 1-15,-21-1 0,21 0 0,0 21 16,-1 1-16,1-22 0,0 21 15,21 0-15,-21 1 0,21-1 16,0-21-16,0 22 0,0-22 0,0 0 16,42 21-16,-21-21 15,22 1-15,-1-22 16,-21 0-16,22 0 0,-22 0 16,21 0-16,0-22 0,-20 1 0,20 0 15,0 0-15,1 0 0,-22-22 16,21 22-16</inkml:trace>
  <inkml:trace contextRef="#ctx0" brushRef="#br0" timeOffset="3744.16">4530 699 0,'0'0'0,"21"-22"0,0 1 0,-21 0 15,0 0-15,0 0 0,-21 21 32,0 0-32,-1 0 0,1 0 0,0 0 15,0 21-15,0 0 16,0 0-16,-1 0 0,1 1 0,0 20 15,0 0-15,21 1 0,-21-1 16,21 0-16,0 1 0,0-1 0,0 0 16,0 1-16,0-22 0,0 21 15,0-21-15,21 0 0,0 1 0,21-1 16,-20-21-16,20 0 0,0 0 16,1 0-16,-1 0 0,0 0 0,1-21 15,-1-1-15,21 1 0,-20 0 16,-1-21-16,-21-1 0,22-20 15,-1 21-15,-21-22 0,0 22 16,0-22-16,1 22 0,-1-22 0,0 22 16,-21 0-16,0-1 0,21 1 15,-21 0-15,21-1 0,-21 22 0,0-21 16,0 21-16,0 0 0,0-22 16,-21 64 15,21 1-31,-21-1 0,21 0 15,-21 21-15,21 1 0,0-1 16,0 21-16,-21-20 0,21-1 0,-22 22 16,22-22-16,0 21 0,0-20 15,0-1-15,0 22 0,0-22 16,0 0-16,0-21 0,0 22 16,0-22-16,0 0 0,22 0 0,-22 0 15,21 1-15,0-22 0,0 0 16,0 0-16,0 0 0,22 0 15,-22-22-15,0 1 0,0 0 16,0 0-16,1-21 0,-1 20 0,0-20 16,0 0-16,21-43 15,-20 64-15,-1-21 0,0 20 0,0 1 16,-21 0-16,0 0 0,0 0 16,0 0-16,21 21 0,-21 21 46,-21 0-46,21 0 0,0 21 16,0-20-16,-21 20 0,21 0 0,0-21 16,-21 22-16,21-1 0,0-21 15,0 43-15,0-43 0,0 0 16,0 0-16,21 0 0,0 1 16,0-22-16,22 0 0,-1 0 15,-21 0-15,21 0 0,-20 0 16,20-22-16,-21 1 0,21-21 15,-20 21-15,20 0 0,-21-22 0,0 1 16,0 21-16,1-22 0,-1 1 16,0 0-16,-21 21 0,0-1 0,21 1 15,-21 0-15,21 0 0,-21 0 16,0 42 15,0 0-31,-21 0 0,0 0 0,21 1 16,0 20-16,-21-21 0,0 21 15,21-20-15,0 20 0,0-21 0,0 21 16,0-20-16,0-1 0,0 0 16,0 0-16,0 0 0,21-21 15,0 0-15,0 0 16,0 0-16,0 0 0,1 0 16,-1 0-16,0-21 0,0 0 15,-21 0-15,21 0 0,0-22 0,1 22 16,-22-21-16,0-1 0,0 1 15,0 21-15,0-21 0,0 20 0,0 1 16,0 0-16,0 0 0,-22 0 16,1 21-16,0 0 0,-21 0 15,21 0-15,-1 0 0,1 0 16,0 0-16,0 0 0,42 0 47,0 0-47,0 0 0,1 0 15,20-21-15,-21-1 0,0 22 0,0 0 16,22-21-16,-22 21 0,0 0 16,0-21-16,0 21 0,22 0 0,-22 0 15,0 0-15,0 0 0,0 0 16,1 0-16,-1 0 0,-21 21 16,21-21-16,-21 21 0,21 1 0,-21-1 15,0 0-15,0 21 0,21-21 16,-21 22-16,0-22 0,0 21 15,0-21-15,0 22 0,0-1 0,0-21 16,0 22-16,0-22 0,0 0 16,0 0-16,0 0 0,0 0 15,0 1-15,0-44 32,21 1-17,-21 0-15,0 0 16,0-21-16,22 20 0,-1-20 0,-21 0 15,21-1-15,0 1 0,0 0 16,0-1-16,1 1 0,-1 0 0,0 21 16,21-22-16,-21 1 0,22 21 15,-22 0-15,21-1 0,1 1 0,-22 21 16,21 0-16,0 0 0,-20 0 16,20 0-16,-21 21 0,0 1 15,0-1-15,22 21 0,-22 0 16,-21-20-16,0 20 0,0 0 15,0 1-15,0-22 0,0 21 16,0 0-16,0-20 0,0 20 0,-21-21 16,21 0-16,-21 0 0,21 1 15,0-1-15,0 0 0,-22-21 16,44-21 15,-1 0-15,0-1-16,0 1 0,0 0 15,0-21-15</inkml:trace>
  <inkml:trace contextRef="#ctx0" brushRef="#br0" timeOffset="4199.95">8107 677 0,'0'0'0,"63"-63"15,-63 42 1,0 0-1,0-1-15,-21 22 16,0 0-16,-21 0 0,20 0 0,1 0 16,-21 0-16,21 0 0,-22 22 15,22-1-15,0 0 0,-21-21 0,21 21 16,-1 0-16,1-21 0,21 21 16,0 1-16,0-1 0,0 0 15,0 0-15,21 0 16,1 0-16,20-21 0,-21 22 15,21-22-15,-20 21 0,20 0 16,-21-21-16,21 21 0,-20-21 0,-1 21 16,0-21-16,0 21 15,0-21-15,0 22 0,1-22 0,-22 21 16,21-21-16,-21 21 16,0 0-16,-21-21 15,-1 21-15,1 0 0,-21-21 16,21 0-16,-22 22 0,1-22 0,0 0 15,-1 0-15,22 21 0,-21-21 0,21 0 16,-22 0-16,22 0 0,-21 0 16,21 0-16,0 0 0,-1 0 0,1 0 15,0 0-15,0 0 16,0-21-16,0-1 0,-1 1 0,1 0 16,0 0-16</inkml:trace>
  <inkml:trace contextRef="#ctx0" brushRef="#br0" timeOffset="4672.6">6054 148 0,'-22'21'16,"44"-42"-16,-65 64 0,22-22 16,21 0-16,0 0 0,0 0 15,21-21 16,0 0-31,1 0 16,-1-21-16,-21 0 16,0 0-16,0 0 15,0-1-15,0 1 16,0 0-16,-21 21 16,-1 0-16,1 0 0,0 0 15,0 0-15,0 0 16,21 21-16,-21-21 0,21 21 0,0 1 15,-22-22-15,22 21 0,-21 0 16,0 0-16,21 0 16,-21-21-1,0 0-15</inkml:trace>
  <inkml:trace contextRef="#ctx0" brushRef="#br0" timeOffset="5000.64">5059 593 0,'0'0'0,"0"21"16,21-21-1,0 0 1,0 0-16,0 0 0,1 0 16,-1 0-16,21 0 0,-21 0 15,0 0-15,1-21 0,-1 21 16,0 0-16,0 0 0,0 0 0,-42 0 47,0 0-32,0 0-15,0 21 0</inkml:trace>
  <inkml:trace contextRef="#ctx0" brushRef="#br0" timeOffset="5976">1016 1842 0,'0'0'0,"-42"0"16,-22 0-1,64-22 17,0 1-17,21 21 1,0 0-16,1 0 15,-1 0-15,0 0 0,21 0 0,-21 0 16,22 0-16,-1 0 0,0 0 16,22 0-16,-1 0 0,-20 0 0,41 0 15,-20 0-15,-1-21 16,22 21-16,-21 0 0,20 0 0,-20-21 16,105 21-16,-63-21 15,0 21-15,0 0 0,21-21 16,-22 21-16,128-22 15,-106 22-15,-21-21 0,21 21 0,0 0 16,0-21-16,21 21 0,106-21 16,-106 21-16,-21-21 0,22 21 15,-1 0-15,0-21 0,0 21 0,0 0 16,0-22-16,-21 22 0,22 0 16,20-21-16,-21 21 0,-21 0 0,21-21 15,-21 21-15,21-21 16,1 21-16,-22 0 0,21-21 0,0 21 15,127 0-15,-148-21 0,0 21 16,-21 0-16,21 0 0,0 0 16,85-22-16,-107 22 0,-20 0 15,0 0-15,-1 0 0,-20 0 16,-22 0-16,22 0 0,-22 0 0,0-21 16,-20 21-16,-1 0 0,0 0 15,0 0-15,0 0 16</inkml:trace>
  <inkml:trace contextRef="#ctx0" brushRef="#br0" timeOffset="6154.87">8551 1418 0,'0'21'63,"-21"1"-32,0-22-31,0 0 0,0 21 16,-1-21-16</inkml:trace>
  <inkml:trace contextRef="#ctx0" brushRef="#br0" timeOffset="9740.61">804 2540 0,'21'0'16,"1"0"-1,-22-21-15,0 0 0,21 21 16,-21-21-16,0-1 15,0 1-15,21 21 16,-21-21-16,0 0 16,-21 21-1,0 0-15,-1 0 0,-20 0 16,21 21-16,-21 0 0,-1 0 16,1 1-16,0 20 0,-1 0 15,1 1-15,21-1 0,-22 0 0,22 1 16,-21-1-16,21 0 0,21 1 15,0-1-15,0 0 0,0 1 16,0-1-16,0-21 0,0 21 16,21-20-16,0-1 0,21 21 0,-20-42 15,20 21-15,0-21 0,1 0 16,-22 0-16,21 0 0,43-21 16,-43 21-16,0-21 0,1 0 15,-1 0-15,-21-1 0,22-20 16,-22 21-16,21 0 0,-21 0 15</inkml:trace>
  <inkml:trace contextRef="#ctx0" brushRef="#br0" timeOffset="10172.19">1185 2731 0,'0'0'0,"21"-22"0,-21-41 31,-21 63-15,0 0-16,21 21 0,-21 0 15,0 0-15,0 22 0,21-22 16,0 21-16,-22-21 0,22 22 15,-21-22-15,21 21 0,0-21 16,0 22-16,0-22 0,0 0 16,0 0-16,21 0 0,1 1 0,-1-1 15,0 0-15,0-21 0,0 0 16,22 0-16,-22 0 0,21 0 0,0 0 16,-20-21-16,20 0 0,-21 21 15,21-22-15,-20-20 0,-1 21 16,0 0-16,0-22 0,-21 1 0,0 0 15,0-1-15,0 1 0,0 0 16,-21-1-16,0 1 0,0 21 0,-1 0 16,1 0-16,-21-1 0,21 22 15,-22 0-15,22 0 0,-21 0 16,0 22-16,-1-1 0,22 0 16,-21 21-16,21-21 0,-1 22 15,1-1-15,21-21 0,0 22 0,0-1 16,0-21-16,0 21 0,0-20 15,0-1-15,21 0 0,1 0 0,-1 0 16,0-21-16,21 0 0,1 0 16,-1 0-16,21 0 0,-20 0 0,-1-21 15,22 0-15</inkml:trace>
  <inkml:trace contextRef="#ctx0" brushRef="#br0" timeOffset="10460.62">1947 2371 0,'0'-21'16,"0"42"-16,0-64 0,-21 65 31,0-1-31,0 0 16,0 21-16,21 1 0,-22-1 0,1 0 16,0 22-16,0-22 0,0 22 15,0-22-15,-1 0 0,22 22 0,-21-22 16,0 0-16,21 1 0,-21-22 15,21 21-15,0-21 0,0 22 16,0-22-16,0 0 0,0 0 16,21-21-16,0 0 15,0 0-15,1 0 0,-1 0 16,-21-21-16,21 0 0,21-21 16,-21 20-16,1-20 0,-1 0 0,0-1 15</inkml:trace>
  <inkml:trace contextRef="#ctx0" brushRef="#br0" timeOffset="10697">2095 2561 0,'0'0'0,"22"-63"0,-1 20 16,-21 22-16,0-21 0,0 21 0,0 0 16,0-1-1,0 44 1,0-1-16,0 0 16,-21 21-16,-1 1 0,22-1 15,-21 0-15,21 22 0,0-22 16,-21 0-16,21 22 0,-21-22 0,21 1 15,-21-1-15,21 0 0,0 1 16,0-1-16,0-21 0,0 0 0,0 0 16,0 1-16,21-22 15,0 0-15,0 0 16,0 0-16,1-22 0,-1 1 0,0 0 16</inkml:trace>
  <inkml:trace contextRef="#ctx0" brushRef="#br0" timeOffset="11088.58">2286 2836 0,'-21'22'15,"42"-44"-15,-63 44 0,42-1 0,0 0 0,0 0 16,21-21 15,0 0-31,0 0 0,21 0 16,-20-21-16,-1 0 0,21 21 15,-21-21-15,0-1 0,22 1 16,-22 0-16,0 21 0,0-21 0,0 0 16,-21 0-16,0-1 0,0 1 15,-21 21 1,0 0-16,0 0 16,0 0-16,0 21 0,-1 1 0,-20-22 15,21 42-15,0-21 0,0 0 16,-1 0-16,1 22 0,21-22 0,-21 0 15,21 21-15,0-20 0,0-1 16,0 0-16,0 0 0,21 0 16,0 0-16,1-21 0,-1 0 15,0 0-15,0 0 16,0 0-16,22 0 0,-22 0 16,0 0-16,21 0 0,-21 0 0,22-21 15,-22 0-15</inkml:trace>
  <inkml:trace contextRef="#ctx0" brushRef="#br0" timeOffset="12643.8">3175 2582 0,'0'-21'0,"0"42"0,0-63 0,0 21 16,0 0-16,0 0 0,-21 21 16,0 0-1,-1 0-15,1 0 0,21 21 16,-21 0-16,0 0 0,0 0 15,0 0-15,21 22 0,-22-22 0,1 21 16,21 1-16,-21-1 0,21 0 16,0-21-16,0 22 0,0-1 0,0-21 15,0 0-15,0 1 0,0-1 16,0 0-16,21 0 0,0 0 0,1-21 16,-1 0-16,0 0 0,0 0 15,21 0-15,-20 0 0,-1-21 0,0 0 16,21 21-16,-21-21 0,1 0 15,20-22-15,-21 22 0,0-21 16,0 21-16,1-22 0,-1 1 0,0-22 16,-21 22-16,0-21 0,21 20 15,0 1-15,0 0 0,-21-1 0,0 1 16,22 0-16,-22 20 0,0 1 16,0 0-16,0 0 0,0 42 31,-22 0-31,22 0 15,-21 1-15,21 20 0,0-21 16,0 85-16,-21-64 0,21 1 16,0 20-16,0-21 15,0 1-15,0 41 0,0-62 0,0 20 16,0 0-16,0-21 16,21 1-16,0-22 0,1 0 15,-1 21-15,0-21 0,0 0 0,0 0 16,22 0-16,-22-21 15,0-1-15,21 1 0,-21 0 0,22 0 16,-22 0-16,0 0 0,21-22 16,-20 22-16,-1-21 0,-21 21 0,42-43 15,-42 22-15,0 21 0,0-1 16,0 1-16,0 42 31,0 1-15,0-1-16,-21 0 0,0 21 0,21-21 15,-21 22-15,21-22 0,0 21 16,0-21-16,0 22 0,-22-22 0,22 0 16,0 0-16,0 0 0,0 1 0,22-1 15,-1-21-15,21 21 16,-21-21-16,0 0 0,1 0 0,20 0 16,-21-21-16,21 0 0,-20 21 15,20-22-15,-21 1 0,21 0 16,-20 0-16,20-21 0,-21 20 0,0-20 15,0 21-15,22-43 16,-43 43-16,21 0 0,-21 0 0,0 0 16,0 0-16,-21 21 15,0 0 1,-1 21-16,22 0 0,-21 0 16,0 0-16,0 0 0,21 22 0,0-22 15,-21 21-15,0-21 0,21 22 0,0-22 16,0 0-16,0 0 0,0 0 15,0 1-15,0-1 0,21 0 16,0-21-16,0 0 0,0 0 16,43 0-16,-43 0 0,0 0 15,43-21-15,-43 0 16,0-1-16,0 22 0,0-21 16,-21 0-16,0-42 0,0 41 15,0-20-15,0 21 0,0 0 16,-21-22-16,0 22 0,-21 0 15,20 0-15,1 0 0,0 21 16,0 0-16,0-21 0,0 21 0,-1 0 16,44 0-1,-1 0 1,0 0-16,21 0 0,-21 0 0,22 0 16,-1 0-16,22-22 15,-22 22-15,-21 0 0,21 0 0,-20 0 16,20 0-16,-21 0 15,0 0-15,0 22 0,1-22 0,-1 21 16,0 0-16,0 0 0,-21 0 16,0 0-16,0 1 0,0-1 15,0 21-15,0-21 0,0 0 0,0 1 16,0-1-16,0 0 0,0 0 16,0 0-16,0 0 0,0 1 0,0-1 15,0 0-15,0 0 16,-21-21-1,21 21-15,-21-21 0,0 0 32,21-21-32,0 0 0,0 0 15,0 0-15,0-1 0,21 1 0,0 0 16,0 0-16,21-21 0,-20 20 16,20-20-16,-21 0 0,21 21 0,-20-22 15,20 1-15,0 21 0,1 0 16,-22-1-16,21 22 0,-21 0 0,22 0 15,-22 0-15,0 43 16,0-22-16,-21 0 0,0 21 16,0-20-16,0-1 0,0 21 15,0-21-15,0 0 0,-21 22 16,21-22-16,-21 0 0,0 0 0,-1 0 16,-20 1-16,21-1 15,0 0-15,0-21 0,21 21 16,0-42 15,21 21-31,-21-21 0</inkml:trace>
  <inkml:trace contextRef="#ctx0" brushRef="#br0" timeOffset="13081.22">6096 2604 0,'0'-22'15,"0"44"-15,0-65 0,21 43 0,-21-21 0,0 0 16,0 0-16,-21 21 16,0 0-16,0 0 0,-1 0 0,1 0 15,-21 0-15,21 0 0,-22 0 0,22 21 16,-21 0-16,21 0 0,0 0 16,-22 1-16,22-1 0,0 21 0,21-21 15,0 0-15,0 1 0,0-1 16,0 0-16,21-21 0,21 21 15,-20-21-15,-1 0 0,0 21 16,21-21-16,-21 0 0,1 21 16,-1-21-16,0 0 0,0 0 0,0 22 15,0-22-15,1 0 0,-1 21 16,-21 0 0,0 0-16,-21-21 15,21 21-15,-22-21 16,1 0-16,0 0 0,-21 21 0,-1-21 15,1 22-15,-21-22 16,41 21-16,-20-21 0,21 0 16,-21 21-16,20-21 0,-20 0 0,21 0 15,0 0-15,0 0 16,-1 0-16,-41 0 0,63-21 16,-21 21-16,-22-43 0</inkml:trace>
  <inkml:trace contextRef="#ctx0" brushRef="#br0" timeOffset="13335.89">4614 2159 0,'0'0'0,"-21"0"15,0 0-15,0 0 16,0 0 31,-1 0-31,1 0-16,0 0 0,0 0 15</inkml:trace>
  <inkml:trace contextRef="#ctx0" brushRef="#br0" timeOffset="13568.06">3281 2604 0,'0'0'0,"-21"21"0,42-21 31,0 0-16,21 0-15,-21-21 0,22 21 0,-1-22 16,0 22-16,1-21 0,-1 0 16,0 21-16,1 0 0,-1-21 15,0 21-15,-20 0 0,-1-21 0,0 21 16,0 0-16,-21-21 0</inkml:trace>
  <inkml:trace contextRef="#ctx0" brushRef="#br0" timeOffset="14604.4">7959 2646 0,'21'0'32,"0"-21"-32,-21 0 15,0-1-15,21 1 16,-21 0-16,21 0 0,-21 0 0,0 0 15,0-1-15,0-20 0,0 21 16,0 0-16,0 0 0,0-1 0,-21-20 16,21 21-16,-21 0 0,0 21 15,0-21-15,-1-1 0,-20 22 0,21 0 16,-21 0-16,20 0 0,-20 0 0,0 0 16,-1 0-16,22 22 0,-21-1 15,0 0-15,-1 0 0,-20 21 16,42 1-16,-1-22 0,1 21 15,0 1-15,0-22 0,21 21 16,0 0-16,0-20 0,0 20 0,0-21 16,0 21-16,0-20 0,0-1 15,0 0-15,21 0 0,0-21 16,22 0-16,-22 0 16,21 0-16,-21 0 0,0 0 0,1 0 15,20-21-15,-21 21 16,21-21-16,-20 0 0,20-1 0,-21 1 0,21 0 15,-20 0-15,41-43 0,-42 43 16,0-21-16,1 21 16,-1-22-16,-21 1 0,0 21 0,21 0 15,-21-22-15,21 22 0,-21 0 16,0 42 15,0 0-31,0 1 0,0-1 16,0 21-16,0 0 0,0-20 0,0 20 15,0 0-15,0 1 0,0-22 16,0 21-16,0-21 0,0 0 16,0 1-16,0-1 0,0 0 0,0 0 15,21 0-15,0-21 16,1 0-16,-1 0 16,0-21-16,0 0 15,0 21-15,0-21 0,1 0 0,-22-22 16,21 22-16</inkml:trace>
  <inkml:trace contextRef="#ctx0" brushRef="#br0" timeOffset="15031.84">8340 2434 0,'0'0'0,"0"-21"0,0 0 0,0 0 16,0 0-16,0-1 16,0 1-16,0 0 0,21 21 15,-21-21-15,21 21 0,-21-21 16,21 21-16,0 0 0,-21-21 15,21 21-15,1 0 0,-1 0 16,0 0-16,0 0 0,0 0 16,0 21-16,1 0 0,-1-21 0,0 42 15,0-21-15,-21 1 0,21 20 0,-21-21 16,21 21-16,-21 1 0,0-22 16,0 42-16,0-20 0,-21-22 15,0 0-15,21 0 0,0 0 16,-21 1-16,0-22 15,21-22 1,0 1 0,0 0-16,21 0 15,-21-21-15,0 20 0,21-20 16,0 21-16,0-21 0,1 20 0,-22-20 16,21 21-16,0 0 0,0-22 0,0 22 15,0 0-15,1 0 0,-1 21 16,0-21-16,0 21 0,0 0 0,0-21 15,1 21-15,-1 0 16,0 0 0</inkml:trace>
  <inkml:trace contextRef="#ctx0" brushRef="#br0" timeOffset="15413.91">9207 2477 0,'0'0'0,"0"21"0,43-21 31,-22 0-31,0 0 16,0-21-16,0-1 15,-21 1-15,22 0 0,-1 21 0,-21-21 16,0 0-16,21 0 16,-21-1-16,21 1 0,-21 0 0,0 0 0,0 0 15,0 0-15,0-1 16,-21 22-1,0 0-15,0 0 0,-1 22 16,1-22-16,0 21 0,-21 0 16,21 21-16,-1-21 0,1 1 0,21 20 15,0 0-15,0-21 0,0 22 0,0-22 16,0 21-16,0-21 0,0 1 16,21 20-16,1-21 0,-1 0 15,0-21-15,0 0 16,0 0-16,0 0 0,1 0 0,-1 0 15,0 0-15,0-21 0,0 0 16,0 21-16,1-21 0,-1 0 16,0-1-16,0-20 0,0 21 0</inkml:trace>
  <inkml:trace contextRef="#ctx0" brushRef="#br0" timeOffset="16131.61">10922 2477 0,'0'0'0,"63"0"15,-41 0-15,20-22 16,-21 1-16,0 0 0,-21 0 16,21 0-16,1 0 0,-1-1 15,-21 1-15,0 0 0,21 0 0,-21-21 16,0 20-16,0-20 0,0 21 15,0-43-15,-21 43 0,21 0 16,-21 0-16,-22 0 0,22 21 16,0 0-16,-21 0 0,20 0 0,-20 0 15,0 0-15,-1 21 0,1 0 0,0 21 16,21-20-16,-22 20 0,1 0 16,21-21-16,-22 22 0,22-1 0,0 0 15,0 22-15,21-22 0,0-21 16,0 22-16,0-1 0,0-21 0,0 0 15,0 22-15,21-43 16,0 21-16,0-21 0,1 0 0,20 0 16,-21 0-16,21 0 0,22-21 15,-22 0-15,1-22 0,-1 22 16,0 0-16,1-21 0,-22 20 0,21-20 16,0 0-16,-20-1 0,-1 22 0,0-21 15,0 0-15,0 20 0,-21 1 16,0-21-16,0 21 0,0 0 15,-21 42 1,0 0-16,21 0 0,-21 0 16,0 0-16,-1 1 0,22 20 15,0 0-15,-21-21 0,21 22 16,0-1-16,0 0 0,0-20 0,0-1 16,0 21-16,21-21 0,-21 0 15,22-21-15,-1 22 0,21-22 0,-21 0 16,0 0-16,22 0 0,-22 0 0,21 0 15,1-22-15,-22 1 0,21 0 16</inkml:trace>
  <inkml:trace contextRef="#ctx0" brushRef="#br0" timeOffset="16963.91">12742 2286 0,'0'-21'16,"0"0"-1,0 0 1,0-1-16,0 1 16,0 0-16,0 0 0,-21 21 15,0 0-15,0 0 16,0 0-16,-1 0 0,-20 0 0,21 0 16,0 21-16,-22 0 0,1 0 0,21 1 15,-21-1-15,20 21 0,1-21 16,-21 0-16,21 22 0,21-22 0,0 21 15,-21-21-15,21 1 0,0-1 16,0 0-16,0 0 0,21 0 0,0-21 16,0 0-16,0 0 0,0 0 0,22 0 15,-22 0-15,21-21 16,-21 0-16,64-21 0,-64 20 16,0-20-16,22 21 0,-22 0 15,0 0-15,0-1 0,0 1 0,1 0 16,-22 0-16,0 0 0,21 0 0,-21-1 15,0 44 17,0-1-32,0 0 15,0 0-15,0 0 0,0 22 0,0-1 16,0 0-16,0 1 0,0 20 0,0 1 16,0-22-16,0 21 0,0 1 15,0-1-15,0 1 0,0 21 0,0-22 16,0 22-16,21-1 0,-21 1 15,0 0-15,0-1 0,0 1 16,0-21-16,0 20 0,0-20 0,0 20 16,0-20-16,-21-1 0,21-20 0,-21-1 15,-1 0-15,22 1 0,-21-22 16,21 0-16,-21 0 0,0-21 0,0 0 16,0-21-16,-1 0 15,22 0-15,-21-22 0,0 1 0,0 0 16,21-22-16,0 22 0,-21-43 15,21 22-15,-21-1 0,21-20 0,0-1 16,0 0-16,0 1 0,0 20 16,0 1-16,21-1 0,0 1 15,0 20-15,0-20 0,0 20 0,1 1 16,20-21-16,-21 20 0,21 1 16,-20-22-16,20 22 0,0 0 0,1-22 15,-22 22-15</inkml:trace>
  <inkml:trace contextRef="#ctx0" brushRef="#br0" timeOffset="17364.06">13017 2201 0,'0'0'0,"0"-84"31,0 63-31,22 21 15,-1-22-15,0 22 0,21 0 16,-21 0-16,1 0 0,20 0 0,0 0 16,-21 0-16,22 0 0,-1 43 15,0-22-15,-20 0 0,-1 21 16,0-20-16,0-1 0,-21 42 16,0-42-16,0 22 0,0-22 0,0 0 15,-21 0-15,0 0 16,0 1-16,-1-1 0,1-21 15,21-21 1,0-1 0,0 1-16,0 0 0,0-21 15,21 21-15,1-1 0,-22 1 16,21 0-16,0 0 0,-21 0 0,21 0 16,21-22-16,-20 22 0,-1 0 15,0 0-15,21 0 16,-21 21-16,1-22 0,41 1 15</inkml:trace>
  <inkml:trace contextRef="#ctx0" brushRef="#br0" timeOffset="18652.32">14118 1969 0,'0'0'0,"-21"0"31,0 21-31,0-21 16,-1 21-16,1 0 0,21 0 0,-21 0 15,0 22-15,0-22 0,0 0 0,-1 21 16,22-20-16,-21 20 0,21-21 16,0 21-16,0-20 0,0 20 15,0-21-15,0 0 0,0 22 16,0-22-16,0 0 0,21 0 0,1-21 16,-1 21-16,0-21 0,0 0 0,0 0 15,22 0-15,-22 0 0,0 0 16,21 0-16,-21-21 0,22 0 0,-22 0 15,21 0-15,-21-1 0,22 1 16,-22-21-16,0 21 0,0-22 16,0 22-16,-21-21 0,0 0 0,0 20 15,0-20-15,0 21 0,0-21 16,-21 20-16,0-20 0,0 21 0,-21 0 16,-1 21-16,22 0 15,-21 0-15,21 0 0,-22 0 0,1 0 16,21 21-16,-22 0 0,22 0 0,-21 0 15,21 22-15,0-22 0,-1 21 16,1-21-16,0 22 0,21-1 0,0 0 16,0 1-16,0-22 0,0 21 15,0-21-15,0 22 0,21-22 0,0 0 16,1 0-16,-1 0 0,0-21 0,21 0 16,-21 0-16,22 0 0,-1 0 15,-21 0-15,22-21 0,-1 21 0,0-21 16,1 0-16,-1-21 0,0 20 15,1 1-15,-22-21 0,21 21 16,-21 0-16,0-22 0,22 22 0,-43 0 16,21 0-16,0 0 0,-21-1 15,0 1-15,0 42 47,-21 1-47,0-1 0,21 0 0,-21 0 16,21 0-16,-22 0 0,1 22 15,21-22-15,0 0 0,0 21 0,0-20 16,0-1-16,0 0 0,0 0 0,0 0 16,21-21-16,1 0 15,-1 0-15,0 0 0,0 0 0,0 0 16,0 0-16,22 0 0,-22-21 16,0 0-16,0 0 0,0 0 15,22-1-15,-22 1 0,0-21 0,0 21 16,0 0-16,1-22 0,-22 22 15,21 0-15,-21 0 0,21 0 0,-21-1 16,0 1 0,-21 21-1,0 0 1,21 21-16,-22-21 0,22 22 16,0-1-16,-21 0 0,0 21 15,21-21-15,0 22 0,0-22 16,0 0-16,0 0 0,0 0 15,0 1-15,0-1 0,21 0 0,0 0 16,1-21-16,-1 0 0,0 0 0,0 0 16,21 0-16,-20 0 0,20 0 15,-21 0-15,0-21 0,22 0 0,-22 0 16,0-1-16,0 1 0,0 0 16,0 0-16,1 0 0,-22-22 0,0 22 15,0 0-15,21-21 0,-21 21 0,0-1 16,0 1-16,0 0 0,0 0 15,0 42 17,0 0-17,-21 0-15,21 1 0,0 20 0,0-21 16,-22 21-16,1 1 0,21-1 16,-21 0-16,21 22 0,0-22 0,-21 22 15,21-22-15,-21 22 0,21-1 0,-21 1 16,21-1-16,0 1 0,0-1 15,0 22-15,0-1 0,0-20 0,0 21 16,0 63-16,0-64 0,0-20 16,0-1-16,0 1 15,-22-1-15,1 1 0,0-1 0,21-20 16,-21-1-16,0 0 0,21-20 0,0-1 16,0 0-16,-21-21 0,21-21 15,0 0 1,0-1-16,21-20 0,0 21 0,-21-21 15,21-1-15,0 1 0,0-22 16,1 22-16,-1-21 0,0-22 0,0 21 16,0-20-16</inkml:trace>
  <inkml:trace contextRef="#ctx0" brushRef="#br0" timeOffset="18976.43">15473 2201 0,'0'-21'0,"0"42"0,0-63 15,0 21-15,0 0 0,0 0 0,-21-1 16,21 1 0,21 21-16,0 0 15,0-21-15,0 21 0,22 0 16,-22 0-16,21 0 0,-21 0 0,22 0 16,-22 0-16,21 21 0,-21-21 15,0 21-15,1 1 0,-1-1 0,-21 0 16,0 21-16,0 1 15,0-22-15,-21 0 0,-1 21 16,1-21-16,0 1 0,-21-1 0,-1 0 16,22 0-16,-21 0 0,0 0 15,20-21-15,-20 22 0,0-1 16,21 0-16,-1-21 0</inkml:trace>
  <inkml:trace contextRef="#ctx0" brushRef="#br0" timeOffset="20180.63">16891 2498 0,'0'-64'16,"0"43"-1,0-21-15,0 21 0,21-1 0,0 1 16,-21 0-16,21-21 0,-21 21 16,22-22-16,-1 1 0,-21 21 0,0-22 15,21-20-15,0 42 16,-21 0-16,0-1 0,0 44 31,0-1-31,-21 0 16,0 0-16,21 21 0,-21-20 0,21 20 15,0-21-15,-22 21 0,1 1 16,21-22-16,-21 21 0,21 1 16,0-22-16,0 21 0,0-21 0,0 0 15,0 1-15,0-1 0,21 0 16,0 0-16,1-21 0,-1 0 16,0 0-16,21 0 0,-21 0 15,1-21-15,-1 21 0,0-21 0,0 0 16,21-1-16,-20 1 0,-1-21 0,-21 21 15,0 0-15,0-22 0,0-20 16,0 42-16,0-22 0,-21 22 16,-1 0-16,1 0 0,0 0 15,0-1-15,-21 1 0,20 21 16,1 0-16,0 0 0,0 0 16,42 0 15,0-21-31,22 21 15,-22 0-15,21 0 0,0-21 0,1 21 16,-1-21-16,0 21 0,1-21 16,-1-1-16,0 22 0,1-21 0,-22 21 15,21-21-15,-21 21 0,1-21 0,-1 21 16,-21-21 0,-21 21 30,21 21-46,-22 0 0,22 0 16,-21 22-16,0-22 0,21 21 0,0-21 16,-21 22-16,21-1 0,-21 0 0,21 1 15,-21-1-15,21 0 0,0 22 16,-22-1-16,22 1 0,-21-1 0,21 1 16,-21-1-16,21 22 0,0-22 15,0 1-15,0 21 0,0-1 0,0 1 16,0 0-16,0 84 0,-21-84 15,21-1-15,-21 1 0,21 0 16,-21-1-16,-1 1 0,1-22 16,21 22-16,-21 0 0,0-22 0,0 1 15,0-1-15,-1-20 0,1 62 16,0-83-16,0 20 0,21-21 16,-21 0-16,0-21 0,-1 0 15,1 0-15,0-21 16,21 0-16,0-21 0,0-1 15,0 1-15,0-22 0,21-20 0,0-1 16,-21 0-16,22 1 0,-1-22 0,0-21 16,0 21-16,0-21 0,0 0 15,1 21-15,-22-21 0,21 21 16,0 1-16,0 20 0,-21 0 0,21 1 16,0 20-16,-21 1 0,22 20 15,-1 1-15,21-22 0,-21 22 16,0 21-16,1 0 0,-1 0 15,0 21-15,42-43 0,-20 43 16,-22 0-16,21-21 0,-21 21 0,1 0 16,-1 0-16,0 0 15,-21-21-15,0 0 16</inkml:trace>
  <inkml:trace contextRef="#ctx0" brushRef="#br0" timeOffset="20904.63">19071 2138 0,'-21'0'15,"0"0"-15,21-21 16,0 0-16,-21 21 0,21-22 16,0 1-16,0 0 15,0 0-15,0 0 16,21 21-16,0-21 0,-21-1 0,21 22 16,0 0-16,22-21 0,-22 21 15,0 0-15,21 0 0,-21 0 0,22 0 16,-1 21-16,-21 1 0,22-1 15,-22 0-15,0 21 0,0-21 0,0 22 16,0-1-16,-21-21 0,0 22 16,0-1-16,0 0 0,0 1 0,-21-1 15,0 0-15,0-21 0,0 22 0,0-22 16,-1 0-16,1 0 0,21 0 16,-21-21-16,21-21 31,0 0-31,0 0 0,0 0 0,21 0 15,0-22-15,1 1 0,-1 21 16,21-22-16,-21 1 0,22 21 0,-22-21 16,21-1-16,-21 1 0,22 21 0,-22-22 15,21 22-15,-21-21 0,22 21 16,-22 21-16,0-21 0,0-1 0,0 22 31,-21 22-15,0-1-16,0 0 15,0 0-15,0 0 0,21-21 16,-21 21-16,22 1 16,-22-1-16</inkml:trace>
  <inkml:trace contextRef="#ctx0" brushRef="#br0" timeOffset="21252.51">20024 2307 0,'0'0'0,"21"0"16,0 0-1,0 0-15,0 0 16,0-21-16,1 0 16,-1 21-16,0-21 0,0 0 0,21 21 15,-20-22-15,-1 1 0,0 0 16,21 0-16,-42 0 0,21 21 16,-21-21-16,0-1 0,0 1 15,-21 21 1,-21 0-16,21 0 0,0 21 15,-1 1-15,-20-22 0,21 21 16,0 0-16,0 0 0,-1 21 0,1-20 16,0-1-16,21 0 0,-21 0 15,21 21-15,0-20 0,0-1 16,0 0-16,0 0 0,0 0 0,0 0 16,21 1-16,0-22 0,0 21 0,1-21 15,-1 0-15,0 0 0,21 0 16,-21 0-16,22 0 0,-1-21 15,0-1-15,22 1 0,-22 0 0</inkml:trace>
  <inkml:trace contextRef="#ctx0" brushRef="#br0" timeOffset="22284.04">21061 2180 0,'0'0'0,"21"-21"0,0 0 16,-21 0-16,0 0 0,0-1 15,-21 1-15,0 21 16,0 0-16,-1 0 0,1 0 0,0 0 15,0 0-15,-21 0 0,20 0 16,-20 21-16,21 1 0,-21-1 16,20 0-16,-20 0 0,21 0 0,-21 0 15,20 22-15,1-22 0,0 21 16,0-21-16,21 1 0,0 41 16,0-42-16,0 0 0,0 1 15,21-1-15,0-21 0,22 0 0,-22 0 16,21 0-16,-21 0 0,22 0 0,-1 0 15,-21-21-15,21-1 0,1 1 16,-22 0-16,0 0 0,21 0 0,-20 0 16,-1-1-16,0 1 0,-21 0 15,21-21-15,-21 21 16,0-1-16,21 22 0,-21-21 16,0 42 15,-21 1-31,21 20 15,-21-21-15,21 21 0,-21 1 0,21 20 16,0-20-16,-21 20 0,21 1 16,-22-1-16,22-21 0,-21 85 15,0-63-15,21-1 0,-21 1 16,21-1-16,-21 22 0,0-21 0,21-1 16,-22 1-16,1-1 0,0 1 15,0-22-15,0 0 0,0 1 16,-1-1-16,1 0 0,21-21 0,-21 1 15,21-1-15,21-42 32,0-1-32,1 1 0,20-21 15,-21 21-15,0-22 0,22 1 0,-22-21 16,21 20-16,0-20 0,-20-1 16,20 1-16,-21-22 0,21 22 0,-20-22 15,20 0-15,-21 1 0,0-22 16,0 21-16,1 0 0,-1 1 0,-21 20 15,21 1-15,-21-1 0,0 22 0,0 0 16,0-1-16,0 22 16,0 0-16,0 0 0,0 0 0,0-1 15,0 44 1,0-1 0,0 0-16,0 21 0,0-21 15,0 1-15,0 20 0,0 0 16,0-21-16,0 22 0,0-1 0,0-21 15,0 22-15,0-22 0,0 0 16,21 0-16,0 0 0,0-21 16,22 21-16,-22-21 0,0 0 15,0 0-15,22-21 0,-22 21 16,0-21-16,21 0 0,-21-21 0,22 20 16,-22-20-16,0 0 0,21 21 15,-20-22-15,-1 1 0,-21 21 0,21-22 16,-21 22-16,0 0 0,21 0 15,-21 0-15,-21 21 32,0 0-32,21 21 0,0 0 0,-21 0 15,-1 0-15,22 22 0,-21-22 0,21 0 16,0 21-16,0-20 0,0-1 16,0 21-16,0-21 0,0 0 15,0 1-15,0-1 0,0 0 16,0 0-16,21-21 15,1 0-15,-1 0 16,0 0-16,0 0 0,0-21 16,0 0-16,1 0 0,-1-1 0</inkml:trace>
  <inkml:trace contextRef="#ctx0" brushRef="#br0" timeOffset="23361.2">22056 2286 0,'21'0'47,"0"0"-32,0 0-15,0 0 0,-21-21 16,21 0-16,1 21 0,-22-21 0,21-1 16,0 1-16,-21 0 15,0 0-15,0 0 0,0 0 16,0-1-16,0 1 15,-21 21 17,0 21-32,-1 1 0,1-1 15,0 0-15,21 0 0,-21 0 0,0 0 16,21 1-16,0 20 0,-21-21 16,21 0-16,-22 22 0,22-22 0,0 0 15,0 0-15,0 0 0,0 0 16,0 1-16,0-1 0,22-21 0,-1 0 15,0 21-15,0-21 0,0 0 16,0 0-16,1 0 0,20 0 16,-21-21-16,21 0 0,1-1 0,-1 1 15,0 0-15,1-21 0,-1 21 0,0-1 16,1 1-16,-1-21 0,-21 21 0,22 0 16,-22-1-16,0 1 0,-21 0 15,-21 21 16,0 0-31,-1 0 0,1 21 16,0-21-16,0 21 0,21 1 0,0-1 16,0 0-16,0 0 0,0 0 15,0 0-15,0 1 0,0-1 0,0 0 16,0 0-16,0 0 0,0 0 16,21-21-16,-21 22 0,21-22 15,-42-22 32,0 1-47,0 0 16,21 0-16,-21 21 15,-1 0 1,22 21 15,0 0-31,0 0 0,0 1 16,22-22-16,-1 21 0,0-21 0,0 21 15,0-21-15,22 0 0,-22 0 16,0 0-16,21 0 0,-21 0 0,22 0 16,-22 0-16,0 0 0,43-21 15,-43 0-15,0-1 16,0 1-16,0 0 0,0-21 16,1 21-16,-1-64 0,0 43 15,0-1-15,-21 1 0,21-22 0,-21 22 16,21-21-16,1 20 0,-22-20 15,0 20-15,0 1 0,21 21 16,-21-21-16,0 20 0,0 1 16,0 42-1,0 1-15,-21-1 16,-1 21-16,22 0 0,-21 1 16,21-1-16,-21 0 0,0 1 15,21-1-15,0 22 0,0-22 0,-21 0 0,21-21 16,0 22-16,0-1 15,0 0-15,0-20 0,0-1 0,0 21 16,0-21-16,0 0 0,0 1 16,0-1-16,21-21 15,0 0-15,0 0 16,0 0-16,1-21 0,-1-1 16,0 1-16,0 0 0,0 0 0,-21 0 15,21 0-15,1-1 0,-1 1 16,-21 0-16,0-21 0</inkml:trace>
  <inkml:trace contextRef="#ctx0" brushRef="#br0" timeOffset="23587.62">23093 1969 0,'0'0'0,"-21"0"0,21 21 0,0 0 31,21-21-31,0 21 0,0-21 0,0 0 15,0 0-15,1 0 0,-1 0 16,0 0-16,21 0 0,-21 0 0,22 0 16,-22 0-1,0-21-15,-21 0 32,0 0-32</inkml:trace>
  <inkml:trace contextRef="#ctx0" brushRef="#br0" timeOffset="24925.09">25040 2159 0,'64'21'15,"-43"-21"1,0 0-16,0 0 16,0 0-16,0-21 0,-21 0 15,22 21-15,-22-21 16,0 0-16,21-1 0,-21 1 15,0 0-15,0 0 0,0-21 0,-21 20 16,-1 1-16,1 0 0,0 0 16,-21 21-16,21 0 0,-22 0 15,1 0-15,21 0 0,-64 0 16,43 21-16,-1 0 0,22 22 0,-21-22 16,21 0-16,0 21 0,-1-21 15,1 22-15,0-22 0,21 0 0,0 0 16,0 0-16,0 1 0,0-1 15,0 0-15,21-21 0,0 0 0,22 0 16,-22 0-16,21 0 0,1 0 0,-1 0 16,0 0-16,1-21 15,-1 0-15,0 21 0,-21-22 0,22 1 16,-22 0-16,0 0 0,0 0 16,-21 0-16,0-1 0,0 1 15,0 0-15,0 0 16,-21 21-1,21 21-15,0 0 0,-21 0 16,0 1-16,21-1 0,-21 0 16,21 21-16,0 1 0,-22-22 0,22 21 15,-21 22-15,0-22 0,21 0 16,0 22-16,-21-22 0,21 22 0,-21-22 16,21 21-16,0 1 0,0-22 15,0 22-15,0-22 0,0 22 16,0-22-16,0 0 0,0-21 0,0 43 15,0-43-15,0 0 16,0 0-16,0-42 16,-21 0-16,-1 0 15,1 0-15,21 0 0,-21-22 16,21 22-16,0-21 0,0-1 0,0 1 16,0-64-16,0 43 0,0-1 15,0 1-15,21 20 16,0-20-16,1 21 0,-1-1 0,21 1 15,-21 0-15,0-1 0,1 22 16,20 0-16,-21-21 0,43-1 16,-43 22-16,0 21 0,0-21 15,21 0-15,-20 0 0,-1 21 0</inkml:trace>
  <inkml:trace contextRef="#ctx0" brushRef="#br0" timeOffset="25324.94">25527 2074 0,'0'0'0,"-21"0"0,0-21 16,21 0-1,0 0-15,0 0 0,0 0 16,21 21 0,0 0-16,0-22 0,0 22 0,0 0 15,1 0-15,-1 0 0,21 0 16,-21 0-16,22 43 0,-22-22 15,0 0-15,0 0 0,0 0 16,-21 1-16,0 20 0,21-21 0,-21 0 16,0 0-16,0 22 0,0-22 15,0 0-15,-21-21 0,0 21 16,0 0-16,0-21 0,0 0 0,-1 0 16,1 0-1,21-21 1,0 0-16,0 0 0,0 0 15,0 0-15,21-1 0,1 1 16,-1 0-16,0 0 0,0 0 0,0 0 16,0-1-16,1-20 0,20 21 15,-21 0-15,21 21 0,-20-21 0,20-1 16,0 1-16,-21 21 0,22 0 16,-1-21-16</inkml:trace>
  <inkml:trace contextRef="#ctx0" brushRef="#br0" timeOffset="26432.49">26437 1905 0,'0'0'0,"-21"0"32,0 21-32,21 0 15,-21-21-15,-1 43 0,1-22 16,21 0-16,-21 0 0,21 22 0,-21-22 16,21 0-16,0 0 0,0 0 15,0 0-15,0 1 0,0-1 0,0 0 16,0 0-16,21-21 0,0 21 15,0-21-15,1 0 0,-1 0 16,0 0-16,0 0 0,0 0 0,0-21 16,1 21-16,-1-21 0,0 0 15,0 0-15,0-1 0,0 1 0,-21 0 16,0-21-16,22 21 16,-22-22-16,0 1 0,0 0 0,0-1 15,0 1-15,-22 21 0,1-22 0,0 22 16,-21 0-16,21 0 0,-1 21 15,-20 0-15,21 0 0,-21 21 0,20 0 16,-20 0-16,21 1 0,-21 20 16,20 0-16,1 1 0,0-1 15,0 0-15,21-21 0,0 22 16,0-1-16,0-21 0,0 22 0,21-22 0,0 0 16,0 0-16,1 0 0,-1-21 15,0 0-15,21 21 0,-21-21 16,22 0-16,-22 0 0,0 0 0,21-21 15,-20 21-15,20-21 0,21-21 16,-41 21-16,20-1 0,-21 1 16,21-21-16,-20 21 0,41-64 15,-42 64-15,0 0 16,-21-22-16,0 65 31,0-1-31,0 0 16,-21 0-16,21 0 0,-21 22 15,21-22-15,0 0 0,0 0 0,0 0 16,0 0-16,0 1 16,0-1-16,21-21 15,0 21-15,1-21 0,-1 0 0,0 0 16,21 0-16,-21 0 0,22 0 16,-22 0-16,0-21 0,21 21 0,-20-21 15,20-1-15,-21 1 0,21 0 16,-20-21-16,-1 21 0,0-22 0,0 22 15,0 0-15,0-21 0,1-1 16,-22 22-16,0 42 31,-22 0-31,22 1 16,-21 20-16,21-21 0,-21 0 0,21 22 16,0-22-16,0 0 0,0 0 15,0 0-15,0 0 0,0 1 0,21-1 16,0 0-16,1-21 0,-1 0 15,-21 21-15,21-21 0,0 0 0,0 0 16,22 0-16,-22 0 0,0-21 16,0 21-16,0-21 0,-21 0 0,21-1 15,1 1-15,-1 0 0,-21 0 16,0 0-16,0-22 0,21 22 0,-21-21 16,0 21-16,21-22 0,-21 22 15,0 0-15,0 42 16,0 0-1,0 1-15,-21-1 0,0 21 16,21 0-16,-21 1 0,21-1 0,-22 0 16,22 1-16,-21-1 0,21 0 15,0 22-15,0-22 0,-21 22 0,21-22 16,0 22-16,0-22 0,0 0 0,0 22 16,0-22-16,0 22 0,0-22 15,0 0-15,21-21 0,-21 22 0,0-22 16,0 0-16,0 0 0,0 0 0,21-21 31,-21-21-15,22 0-16,-1 0 0,0-21 15,-21 20-15,21-20 0,0 0 16,0-1-16</inkml:trace>
  <inkml:trace contextRef="#ctx0" brushRef="#br0" timeOffset="26748.54">27898 2286 0,'0'0'0,"-22"-42"0,1 21 0,0-22 15,21 22-15,-21 0 0,21 0 16,-21 0-16,21-1 0,0 1 0,0 0 16,0 0-16,0 0 15,21 21-15,0 0 0,0-21 0,22 21 16,-22 0-16,21 0 16,-21 0-16,22 0 0,-22 0 0,21 21 15,-21 0-15,0 0 0,1-21 16,-22 21-16,21 0 0,-21 1 0,0-1 15,0 0-15,-21 0 0,-1 0 0,-20 0 16,21-21-16,-21 22 0,20-1 16,-20-21-16,0 0 0,21 21 15,-1-21-15,1 0 0,0 0 0,0 0 16,21 21-16,21-21 31,0 0-31,0 0 16,1 0-16,-1 0 0,21-21 0,-21 21 15,0-21-15</inkml:trace>
  <inkml:trace contextRef="#ctx0" brushRef="#br0" timeOffset="27068.43">28152 2223 0,'21'0'0,"21"-22"32,-21 22-32,0 0 0,1 0 0,-1 0 15,0-21-15,0 21 0,0-21 0,0 21 16,22-21-16,-22 0 15,0 21-15,0-21 0,0-1 0,1 1 16,-1 21-16,-21-21 0,21 0 16,-21 0-16,-21 21 31,0 0-31,-1 0 0,1 21 16,0 0-16,0 0 0,0-21 15,0 21-15,-1 1 0,1-1 0,0 21 16,21-21-16,0 0 15,0 1-15,0-1 0,0 0 16,0 0-16,21-21 0,0 0 16,1 0-16,-1 0 0,0 0 15,0 0-15,21 0 0,-20 0 0,20 0 16,0 0-16,-21 0 16</inkml:trace>
  <inkml:trace contextRef="#ctx0" brushRef="#br0" timeOffset="27608.45">29104 2074 0,'0'0'0,"21"-21"0,0 0 16,-21 0-16,0 0 0,0 0 16,0-1-16,0 1 0,0 0 15,-21 21 1,0 0-16,0 0 0,0 0 16,0 0-16,-1 0 0,1 21 15,-21 0-15,21 1 0,0 20 16,-1-21-16,1 0 0,0 0 0,0 1 15,21 20-15,-21-21 0,21 21 16,0-20-16,0-1 0,0 0 16,0 0-16,0 0 15,21-21-15,0 0 0,0 0 16,0 0-16,1 0 0,-1 0 16,0 0-16,0 0 0,0-21 0,22 21 15,-22-21-15,0 0 0,0-22 0,0 1 16,22 21-16,-22-43 0,0 22 15,0-21-15,0-1 0,22 1 0,-22-1 16,-21 22-16,21-22 16,0 22-16,0 0 0,-21-1 0,0 22 15,0 0-15,0 0 0,0 42 32,-21 0-32,0 0 15,0 22-15,0-1 0,-1 21 0,1-20 16,0-1-16,21 22 0,-21-22 15,21 21-15,-21-20 0,21-1 0,0 0 16,0 1-16,0-1 0,0-21 16,0 0-16,0 22 0,0-22 0,0 0 15,21 0-15,0-21 16,0 0-16,0 0 16,1 0-16,-1 0 0,0 0 0,21 0 15,-21-21-15,22 0 0,-22 21 16,21-21-16,1 0 0</inkml:trace>
  <inkml:trace contextRef="#ctx0" brushRef="#br0" timeOffset="27867.62">30289 1926 0,'0'0'0,"0"21"46,0 1-30,0-1-16,0 0 0,-21 21 0,21-21 16,-21 1-16,21-1 0,0 0 15,0 0-15,-21 0 0,21 0 0,-21-21 16,21 22-16,-21-22 16,21-22 15,0 1-31,21 0 15</inkml:trace>
  <inkml:trace contextRef="#ctx0" brushRef="#br0" timeOffset="28035.87">30332 1799 0,'0'0'16,"0"-21"-16,0 0 0,0 0 16,-21 21-16,21-21 15,-22 21-15,22 21 47,22-21-31,-1 21-16,0-21 0</inkml:trace>
  <inkml:trace contextRef="#ctx0" brushRef="#br0" timeOffset="28516.02">30607 1820 0,'-42'43'32,"42"-22"-32,0 0 0,0 0 15,0 0-15,0 1 0,-22-1 0,22 0 16,0 0-16,0 0 0,0 0 16,0 1-16,0-1 15,-21 0-15,21 0 0,0 0 31,0-42 1,0 0-17,0 0-15,0 0 0,0-1 16,0 1-16,0 0 0,21-21 0,1 21 16,-1-22-16,0 22 0,21-21 15,-21-1-15,22 22 0,-1-21 16,0 21-16,-20 21 0,20-21 0,-21 21 15,0 0-15,0 0 0,1 0 0,-22 21 16,0 0-16,0 21 16,0-21-16,0 22 0,0-1 15,-22-21-15,1 22 0,0-1 0,0 0 16,0-21-16,0 22 0,21-22 0,-22 0 16,1 0-16,21 0 0,0 1 15,-21-22-15,21-22 31,0 1-31,21 0 16,0 0-16,22 0 0</inkml:trace>
  <inkml:trace contextRef="#ctx0" brushRef="#br0" timeOffset="28767.64">31475 1439 0,'0'0'0,"0"-21"31,0 42-15,-21 1-16,-1-1 0,1 0 16,21 0-16,-21 21 0,0 1 15,21-1-15,-21 0 0,0 22 16,-1-22-16,22 1 0,-21-1 0,0 0 16,0 1-16,0-1 0,0 0 15,21-21-15,-22 1 0,22-1 16,-21 0-16,21 0 0,0 0 0,21-21 15,1 0 1,-1 0-16,21 0 0,-21 0 0</inkml:trace>
  <inkml:trace contextRef="#ctx0" brushRef="#br0" timeOffset="29137.11">31686 1905 0,'0'0'0,"0"-21"15,22 0-15,-22 0 0,-22 42 16,1 0-1,0 0-15,0 0 0,-21 0 16,20 22-16,1-22 0,0 21 16,0-21-16,0 22 0,21-22 15,0 0-15,0 0 0,0 0 0,0 1 16,0-1-16,0 0 16,21 0-16,21-21 0,-21 0 0,22 0 15,-1 0-15,-21 0 0,22 0 16,-22-21-16,21 0 0,-21 0 15,0-1-15,1-20 0,-1 21 0,0-21 16,-21 20-16,21-20 0,-21 0 16,0 21-16,0-1 0,0 1 15,-42-21-15,21 42 16,-1 0-16,1 0 0,0 0 0,-21 0 16,21 21-16,-22-21 0,22 21 15,-21-21-15,21 21 0,-1 1 0,1-22 16,21 21-16</inkml:trace>
  <inkml:trace contextRef="#ctx0" brushRef="#br0" timeOffset="29376.63">31157 1503 0,'0'0'15,"-21"-21"-15,0 21 0,21-21 16,21 21-16,0 0 16,0 0-16,22 0 0,-1 0 15,0 0-15,22 0 0,-1 0 16,-20 0-16,20 0 0,1 0 0,-22 0 16,0 0-16,1 0 0,-22 0 15,0 0-15,0 0 0,0 0 16,-63 0-1,21 0-15</inkml:trace>
  <inkml:trace contextRef="#ctx0" brushRef="#br0" timeOffset="31067.97">2244 3831 0,'0'0'16,"21"0"-16,-21-21 0,-21 21 31,-1 0-15,1 0-16,0 0 16,0 0-16,0 21 0,0 0 0,-1 1 15,1 20-15,0-21 16,-21 21-16,21 22 0,-1-22 0,1 64 15,0-42-15,21-22 16,0 0-16,0 22 0,0-22 0,0-21 16,0 22-16,0-22 0,21 21 15,0-21-15,1 0 0,-1 1 0,21-22 16,-21 21-16,22-21 0,-1 0 16,43 0-16,-43 0 0,21-21 15,-20-1-15,-1 1 0,0 0 16,22 0-16,-22 0 0,1 0 15,-1-22-15,-21 1 0,0 21 0,22-22 16,-43-20-16,0 21 0,0-1 16,0-20-16,0 20 0,0 1 15,0-21-15,-22 20 0,-41-41 16,21 41-16,-1 22 0,1 0 16,0 0-16,-1 0 0,1 21 0,0 0 15,-1 0-15,22 0 0,-21 0 16,-1 21-16,22 0 0,-21 0 0,21 21 15,0 1-15,-1-1 0,1 0 16,21 22-16,0-1 0,0-20 0,0 20 16,0 1-16,0-22 0,0 22 15,0-22-15,21 0 0,1 1 16,41-1-16,-21-21 16,1 0-16,-1 0 0,0-21 0,22 0 15,-22 0-15,22 0 0,-1-21 16,1 0-16,-22 0 0,22 0 0,-22-22 15,21 22-15,1-42 0,-22 42 16,-21-22-16,1 1 0,-22 21 16,0-22-16,0 1 15,0 0-15,0 21 0,0-1 16,0 44 0,0-1-16,0 0 15,0 0-15,0 21 0,0 22 16,0-43-16,0 21 15,0-20-15,0-1 0,0 21 0,0-21 16,0 0-16,0 1 0,0-1 0,0 0 16,-22 0-1,22-42 17,0 0-32,0 0 15,0-22-15,0 22 0,22-21 16,-22 21-16,21-22 0,-21 1 15,21 0-15,-21 20 0,21-20 0,0 0 16,-21 21-16,21-1 0,1 1 16,-22 0-16,21 0 0,0 21 15,0 0-15,0 21 0,-21 0 16,21 22-16,-21-22 0,22 21 16,-22 0-16,0-20 0,0 20 0,0-21 15,0 21-15,0-20 0,0-1 0,0 0 16,0 0-16,0 0 0,0 0 15,0 1-15,0-44 47,0 1-31,0 0-16,0 0 0,0 0 16</inkml:trace>
  <inkml:trace contextRef="#ctx0" brushRef="#br0" timeOffset="31444.76">3535 4255 0,'-21'21'15,"21"0"-15,21-42 47,0 21-47,0-21 0,0-1 0,0 22 16,1-21-16,-1 0 0,-21 0 15,21 0-15,0 0 0,-21-1 16,0 1-16,0 0 0,0 0 16,0 0-16,-21 21 15,0 0-15,0 0 0,-1 0 0,1 21 16,0 0-16,0 0 0,0 0 16,0 1-16,21 20 0,-22 0 0,22-21 15,-21 22-15,21-22 0,0 21 0,0-21 16,0 1-16,0 20 0,0-21 15,21-21-15,1 21 0,-22 0 0,21-21 16,0 0-16,0 0 16,0 22-16,0-22 0,1 0 0,-1 0 15,0 0-15,21-22 0,1 1 0,-22 21 16,21-21-16,-21 0 0,22 0 16</inkml:trace>
  <inkml:trace contextRef="#ctx0" brushRef="#br0" timeOffset="32696.01">5249 4318 0,'0'0'0,"21"-21"47,1 0-47,-1 21 0,0-21 16,0-1-16,0 1 0,0-21 15,22 21-15,-1-22 0,-21 22 0,22-21 16,-1 0-16,-21 20 0,21-20 0,-20 0 16,-1 21-16,0-22 0,0 22 15,-21-21-15,0 21 0,0-22 0,0 1 16,0 21-16,-21 0 16,0-1-16,0 22 0,-1 0 0,1 0 15,0 0-15,0 0 0,0 22 16,0-1-16,-1 0 0,1 0 15,0 21-15,0 1 0,0-1 0,21 0 16,-21 1-16,-1 20 16,1 1-16,21 20 0,0-20 0,-21-1 15,21 22-15,-21-21 0,21-1 16,-21 22-16,21-1 0,-21 86 16,-1-86-16,1 22 0,0-21 0,21 0 15,-21-1-15,0 1 0,21 0 16,0-22-16,-21 22 0,21-22 0,0 1 15,0-22-15,0 22 0,0-22 0,21-21 16,-21 0-16,21 0 0,0-21 16,0 0-16,0 0 0,22 0 15,-22-21-15,0 0 0,21-21 0,1 21 0,-1-22 16,-21 1-16,22-22 0,-1 22 16,0-21-16,1 20 0,-1-20 15,0 20-15,-21-20 0,-21-1 0,0 1 16,0-1-16,0-63 0,-21 64 15,-21-1-15,0 1 0,-1 21 16,-20-22-16,-22-21 0,22 43 16,20 21-16,1-21 0,0 20 15,-1 22-15,1-21 0,21 21 16,0-21-16,-1 21 0,44 0 31,20 0-31,-21-21 16,21 21-16,1-21 15,-1 21-15,0-21 0,1-1 0,20 1 16,1 0-16,-22 0 0,22 0 0,-22-22 16,21 22-16,-20 0 0,-1-21 15,0 21-15,1-22 0,-22 22 0,0 0 16,0 0-16,-21 0 0,0-1 16,0 1-1,-21 21 1,0 0-16,0 21 15,21 1-15,-21-1 0,-1 0 0,1 21 16,21-21-16,0 22 0,0-1 0,-21 0 16,21 1-16,0 20 15,0-42-15,0 22 0,21-1 16,0-21-16,1 0 0,-1-21 16,0 0-16,0 0 0,43 0 15,-43 0-15,21 0 0,-21 0 0,0-21 16,22 0-16,-22 0 0,0 0 15,0 0-15,0-1 0,1-20 0,-1 0 16,0-1-16,0 1 0,-21 0 16,0-1-16,0 1 0,0 0 0,0-1 15,-21 22-15,0-21 0,-22 21 16,22 0-16,0 21 0,-21 0 16,-22 0-16,22 0 0,21 0 15,-22 0-15,1 21 0,21 0 16,0 0-16,-22 0 0,43 0 0,0 22 15,-21-22-15,21 42 0,0-41 16,0 20-16,21 0 16,1-21-16,20 1 0,-21-22 15,0 21-15,22-21 0,-22 0 16,21 0-16,-21-21 0,22-1 16,-1 1-16</inkml:trace>
  <inkml:trace contextRef="#ctx0" brushRef="#br0" timeOffset="32972.43">6900 3598 0,'0'0'0,"0"-21"0,0 0 0,0 0 15,0 0-15,-21 42 32,0 0-32,0 0 0,21 0 0,0 22 15,-21-1-15,21 0 0,-22 1 0,22-1 16,-21 0-16,21 22 0,0-1 15,-21-20-15,0-1 0,0 0 0,21 22 16,-21-43-16,21 21 0,0-20 16,-22-1-16,22 21 15,0-21-15,22-21 32,-1-21-32,0 0 0,0 0 15,0 0-15,0-1 0,22-20 0</inkml:trace>
  <inkml:trace contextRef="#ctx0" brushRef="#br0" timeOffset="33581.85">7578 3958 0,'21'-21'16,"-42"42"-16,84-42 0,-42 0 0,0 0 15,1 0-15,-22-1 16,0 1-16,0 0 15,-22 21-15,1 0 0,0-21 16,0 21-16,0 0 0,0 0 16,-1 0-16,-20 0 0,21 0 0,-21 21 15,20-21-15,-20 21 0,21 0 16,0 1-16,-22 20 0,1 21 16,42-20-16,-21-1 0,21-21 15,-21 22-15,21-1 0,0 0 16,0-21-16,0 1 0,0 20 0,21-21 15,0 0-15,0 0 0,0-21 16,1 0-16,-1 0 0,0 0 16,0 0-16,0-21 0,0 0 0,22 21 15,-22-42-15,21 21 0,-21-1 16,22-20-16,-22 0 0,21-1 0,-21 1 16,22 0-16,-22-22 0,0 22 0,21 0 15,-20-22-15,-1 22 0,0-1 16,-21 1-16,21 0 0,-21-1 15,21 22-15,-21-21 0,0 21 0,0 0 16,0-1-16,-21 22 31,0 22-31,0-1 0,21 21 16,0-21-16,-21 22 0,21-1 0,-22 0 16,22 1-16,0-22 0,-21 42 0,21-20 15,0-1-15,0 0 0,0-21 16,0 22-16,0-1 0,0-21 0,0 22 15,0-22-15,0 0 0,0 0 16,0 0-16,0 0 16,21-21-16,1 0 15,-1 0-15,-21-21 16,21 0-16,0 21 0,-21-21 0,21 0 16,0 0-16,1-1 0</inkml:trace>
  <inkml:trace contextRef="#ctx0" brushRef="#br0" timeOffset="33995.78">8128 4022 0,'0'21'16,"21"-21"0,0 0-16,0 0 15,1 0-15,-1 0 16,0-21-16,0 21 0,0-21 15,0 21-15,1-22 0,-1 1 0,0 21 16,0-21-16,-21 0 0,21 21 0,0-21 16,-21 0-16,22-1 0,-22 1 15,0 0-15,0 0 0,-22 21 32,1 0-32,0 0 0,0 21 15,0-21-15,0 21 0,21 0 16,0 22-16,-22-22 0,22 0 15,-21 21-15,21-20 0,-21-1 0,21 21 16,0-21-16,0 0 0,0 1 16,0-1-16,0 0 0,0 0 15,0 0-15,21-21 0,22 21 16,-22-21-16,0 0 0,0 0 16,0 0-16,0 0 0,1 0 0,-1-21 15,0 21-15,0-21 0,43-21 16,-43 21-16,0-1 15,0 1-15</inkml:trace>
  <inkml:trace contextRef="#ctx0" brushRef="#br0" timeOffset="34447.93">8678 3979 0,'0'-84'31,"0"63"-31,0-1 16,0 1-16,0 0 15,0 0-15,21 0 16,1 0-16,20 21 0,-21-22 0,0 22 15,22-21-15,-22 21 0,21 0 16,-21-21-16,22 21 0,-22 0 16,21 0-16,-21 0 0,0 0 0,22 21 15,-22-21-15,0 43 16,-21-22-16,21 0 0,-21 0 0,0 43 16,0-43-16,0 0 15,-21 0-15,0 21 0,21-20 0,-21-1 16,0 0-16,-1 21 0,1-21 0,0-21 15,0 22-15,21-1 0,-21-21 16,21 21-16,-21-21 0,21-21 47,21 0-47,0-1 0,0 22 0,0-21 16,0-21-16,1 21 0,-1 0 15,21-22-15,-21 22 0,0 0 0,1-21 16,41-22-16,-42 43 0,0 0 15,1 0-15,-1-1 0,0 22 16,-21-21-16,21 21 16,0 0-16,-21 21 47</inkml:trace>
  <inkml:trace contextRef="#ctx0" brushRef="#br0" timeOffset="34624.62">9440 3958 0,'0'0'15,"0"21"-15,-21 1 16,0-22 46</inkml:trace>
  <inkml:trace contextRef="#ctx0" brushRef="#br0" timeOffset="35760.83">127 2921 0,'0'0'0,"-21"0"0,0 0 0,-1 0 0,1 0 15,0 0-15,0 0 0,21 21 32,21-21-1,0 0-31,22 0 15,-1 0-15,0 0 0,1 0 0,-1 0 16,0 0-16,1 0 0,-1 0 16,0 0-16,1 0 0,-22 0 15,21 0-15,-21 0 0,0 0 16,-42 0 31,0 0-47,0 0 0,-21 0 15,20 0-15,-20 0 0,21 0 16,-21 21-16</inkml:trace>
  <inkml:trace contextRef="#ctx0" brushRef="#br0" timeOffset="36003.82">0 3048 0,'0'0'0,"0"21"31,21-21 16,0 0-47,22 0 0,-22-21 16,0 21-16,21 0 0,-21 0 16,1 0-16,-1 0 0,0 0 15,0 0-15,0-21 0,0 21 16,-21-21-16,22 21 15,-22-21-15,21 21 0,-21-22 0</inkml:trace>
  <inkml:trace contextRef="#ctx0" brushRef="#br0" timeOffset="36461.37">275 2688 0,'0'0'0,"-21"0"16,0-21-16,0 21 15,-1 0 1,1 0-16,21 21 16,0 0-16,0 1 15,0-1-15,0 0 16,0 0-16,21 0 0,1 0 0,-1 1 16,0-1-16,0 0 0,0-21 15,0 21-15,22 0 0,-1-21 16,-21 21-16,22-21 0,-22 0 15,21 22-15,0-22 0,-20 21 16,-1-21-16,0 0 0,0 0 0,0 0 16,-21 21-16,0 0 15,0 0 1,0 0-16,-21-21 0,0 22 16,0-1-16,-22 0 0,22 0 15,-42 21-15,20-20 0,22-1 16,-21 0-16,21 0 0,-22 0 15,22 0-15,-21 1 0,21-1 0,0 0 16,-1 0-16,1 0 16,0-21-16,0 21 0,0-21 15,21 22-15,0-1 16,21-21 0,0 0-16,0 0 0,0 0 15</inkml:trace>
  <inkml:trace contextRef="#ctx0" brushRef="#br0" timeOffset="40968.6">635 6583 0,'0'21'15,"-21"-21"48,0 0-47,-1 0-16,1 0 15,0 0-15,0 0 0,0 0 0,0 0 16,-1 0-16,-20 0 0,21 21 15,0-21-15,-22 0 0,22 0 16,-21 0-16,21 0 0,-22 0 0,22 0 16,-21 0-16,21 0 15,-22 0-15,22 21 0,-21-21 0,63 0 78,21 0-62,1 0-16,-1 0 0,22 0 0,-22 0 16,21 0-16,1 0 0,-1-21 15,1 21-15,-1 0 0,1 0 0,-1-21 16,1 21-16,-22 0 0,1 0 16,-1 0-16,0-21 0,1 21 15,-22 0-15,21 0 0,-21 0 0,0 0 16,1 0-16,-1 0 15,-42 0 17,-1 0-17,1 0-15,0 0 16,0 0-16,0 0 0,0 0 16,-1 0-16,1-21 0,0 21 15,0 0-15,0 0 0</inkml:trace>
  <inkml:trace contextRef="#ctx0" brushRef="#br0" timeOffset="41376.06">21 6752 0,'0'0'0,"0"21"32,21-21-17,0 0-15,1 0 16,20-21-16,0 0 0,22 21 16,-22 0-16,22-21 0,-1 21 0,1 0 15,-1-21-15,1 21 16,-1-21-16,-21 21 0,22 0 0,-22 0 15,1-22-15,-1 22 0,0 0 16,-21 0-16,22 0 0,-22 0 0,0 0 16,0 0-16,0 0 31,-21-21-15,-21 21-16,0 0 15,21-21-15,-21 21 0,0-21 0,0 0 16,-1 0-16,1-1 15,0 1-15</inkml:trace>
  <inkml:trace contextRef="#ctx0" brushRef="#br0" timeOffset="41920.26">783 6265 0,'0'-21'0,"0"42"63,0 1-63,0-1 15,0 0-15,0 0 16,21-21-16,0 21 0,1 0 16,-22 1-16,21-1 0,0-21 0,21 21 15,-21 0-15,1-21 0,-1 21 16,21-21-16,-21 21 0,22-21 0,-22 22 15,21-22-15,-21 0 0,22 0 16,-22 0-16,0 0 0,0 0 0,0 0 16,0 0-16,1 0 15,-22-22 1,-22 22 0,1 0-16,0 0 15,0 0-15,0 0 0,0 22 16,-22-1-16,22 0 0,-21-21 15,-1 42-15,22-21 0,-21 1 0,0-1 16,20 0-16,-20 21 0,0-21 16,21 1-16,-22 20 0,22-21 0,-21 0 15,21 0-15,-1 1 0,1-1 16,0-21-16,21 21 0,0 0 0,-21-21 16,0 0-16,21 21 15,0-42 63,21 0-78</inkml:trace>
  <inkml:trace contextRef="#ctx0" brushRef="#br0" timeOffset="45796.61">1926 5948 0,'0'0'0,"-21"0"0,0 0 16,0 0-16,-1 0 16,1 0-16,0 0 0,0 0 15,0 0-15,0 0 16,42 0 15,0 0-31,21 0 0,-21 0 0,22 0 16,20-21-16,-20 21 0,20 0 15,22 0-15,-22-21 0,22 21 16,-22 0-16,22 0 0,-21 0 16,-1 0-16,-21 0 0,1 0 15,-1 0-15,-21 0 0,0 0 0,1 0 16,-22 21-16,-22-21 15,22 21 1,-42-21-16,21 0 0,0 0 0,-22 0 16,22 0-16,-21 21 0,0-21 15,20 0-15,-20 0 0</inkml:trace>
  <inkml:trace contextRef="#ctx0" brushRef="#br0" timeOffset="46080.24">2138 5969 0,'-21'0'15,"-1"0"-15,22 21 0,-21-21 16,21 21 0,0 1-16,0-1 0,0 0 15,0 0-15,0 0 0,0 0 16,0 1-16,0 20 0,0-21 0,0 21 16,0 1-16,0-1 0,0 0 15,0 1-15,0-1 0,0 0 0,0-20 16,-21 20-16,21 0 0,0-21 15,0 1-15,-21-1 0,21 0 0,0 0 16,0 0-16,0 0 0,0-42 47,0 0-47,0 0 0,0 0 0,21-22 16,0 22-16,0-21 0</inkml:trace>
  <inkml:trace contextRef="#ctx0" brushRef="#br0" timeOffset="46600.48">2476 6096 0,'0'0'0,"0"-21"0,0 0 0,0 0 15,-21 21 32,21 21-47,-21 0 16,21 0-16,0 0 0,0 0 0,0 22 15,0-22-15,0 21 0,0 1 16,-21-22-16,21 21 0,0 0 0,-21 1 16,21-1-16,0 0 0,0-20 15,0-1-15,0 21 0,-21-21 0,21 0 16,0 1-16,0-44 47,0 1-47,0 0 15,0-21-15,0 21 0,21-1 16,-21-20-16,21 21 0,0-21 16,0 20-16,22-20 0,-22 21 0,21 0 15,-21 0-15,22-1 0,-1 1 16,0 0-16,-21 21 0,22 0 0,-1 0 16,-21 0-16,0 0 0,22 21 15,-22 0-15,-21 1 0,0-1 0,0 0 16,0 0-16,0 21 0,0-20 15,0 20-15,0-21 0,-42 43 16,20-43-16,1 0 0,0 0 16,21 0-16,0 0 0,-21-21 15,21 22-15,21-22 32,0-22-32,-21 1 0,21 0 0,1 0 15,-1 0-15,0 0 0,0-22 16</inkml:trace>
  <inkml:trace contextRef="#ctx0" brushRef="#br0" timeOffset="46993.59">3090 6371 0,'21'21'32,"1"-21"-17,-1 0-15,0 0 16,0 0-16,0-21 0,0 21 15,1-21-15,-1 21 0,21-21 0,-21 0 16,0 21-16,22-21 0,-22-1 16,0 22-16,-21-21 0,0 0 0,21 0 15,-21 0-15,0 0 16,-21 21-16,0-22 0,0 22 16,0 0-16,-1 0 0,1 0 0,0 22 15,-21-22-15,21 21 16,-1 0-16,1 21 0,0-21 0,0 22 0,0-22 15,21 21-15,0 1 0,0-1 16,0 21-16,0-20 16,0-22-16,0 0 0,0 0 15,0 0-15,21 1 0,0-22 16,0 0-16,0 0 0,1 0 16,-1 0-16,0 0 0,0-22 0,0 22 15,22-21-15,-22 0 0,0 0 0,0 0 16,0 0-16,0-1 0</inkml:trace>
  <inkml:trace contextRef="#ctx0" brushRef="#br0" timeOffset="47900.57">4868 6096 0,'0'0'0,"0"-21"0,21 0 0,-21 0 16,0-1-16,0 1 16,-21 21-1,0 0-15,0 0 0,0 0 0,0 0 16,-22 21-16,22-21 0,-21 22 16,21-1-16,-22 0 0,1 21 0,21-21 15,-22 22-15,22-1 0,0 0 16,0 22-16,0-22 0,0 1 0,21-1 15,0 21-15,0-41 0,0 20 0,0 0 16,0-21-16,21 22 0,0-22 16,0-21-16,21 21 15,-20 0-15,20-21 0,21 0 0,-20 0 16,-1 0-16,22 0 0,20-42 16,-20 21-16,-22 0 0,0-1 15,1 1-15,-1 0 0,0-21 16,1 21-16,-1-22 0,0 1 0,22-22 15,-43 22-15,0 21 0,0-21 16,1 20-16,-1 1 0,-21 0 0,0 0 16,0 0-16,-21 42 31,-1 0-31,1 0 16,0 0-16,21 1 0,-21 20 0,0-21 15,0 21-15,21-20 0,0 20 16,-22 0-16,22-21 0,0 1 0,0 20 15,0-21-15,0 0 0,0 0 16,22 1-16,-1-22 0,0 0 16,21 0-16,-21 0 0,22 0 0,-1 0 15,-21-22-15,22 22 0,-1-21 16,0 0-16,-21 0 0,22-21 16,-22 20-16,21 1 0,-21-21 0,22 0 15,-43 20-15,21-20 0,-21 0 16,0 21-16,0-22 0,0 22 0,0-21 15,-21 21-15,0-1 0,-1 1 16,1 0-16,-21 21 0,0 0 0,-1 0 16,1 0-16,0 0 0,-1 21 0,1 0 15,0-21-15,-1 43 0,22-22 16,0 0-16,-21 21 0,20-20 0,22 20 16,0 0-16,0 1 0,0-22 15,0 21-15,0-21 0,0 0 16,0 1-16,22-1 0,-1-21 0,21 0 0,-21 0 15,22 0-15,-22 0 0,21 0 16,0 0-16,1-21 0,20-1 16,-20 1-16</inkml:trace>
  <inkml:trace contextRef="#ctx0" brushRef="#br0" timeOffset="48180.24">6265 5927 0,'0'0'0,"21"-43"0,-21 22 0,0-21 15,0 21-15,0 0 0,0 42 32,0 0-32,-21 0 0,21 21 0,-21 1 15,0-22-15,21 21 16,-21 1-16,0-1 0,21 0 0,-22 22 16,1-22-16,0 0 0,21 1 15,-21-1-15,21 0 0,-21 1 0,0-1 16,21-21-16,0 22 0,0-22 0,0 0 15,0 0-15,21-21 16,0 0 0,0-21-16,0 0 0,0 0 0,1-1 15,-1 1-15,21-21 0,-21 0 16</inkml:trace>
  <inkml:trace contextRef="#ctx0" brushRef="#br0" timeOffset="48432.59">6646 5779 0,'0'-22'0,"0"44"0,-21-44 32,21 44-32,-21-1 15,0 21-15,0 0 0,21 1 16,-22-1-16,1 0 0,0 1 0,21-1 16,-21 0-16,0 1 0,21 20 0,-21-20 15,21-22-15,-22 21 0,22 0 16,-21 1-16,21-22 0,0 0 15,0 21-15,0-20 0,0-1 16,21-21 0,1-21-16,-1-1 15,0 1-15,0 0 0,0 0 16,22 0-16</inkml:trace>
  <inkml:trace contextRef="#ctx0" brushRef="#br0" timeOffset="48810.47">6752 6265 0,'-21'0'16,"21"22"-16,-21-22 0,21 21 16,21-21 15,0 0-31,0 0 16,0 0-16,1 0 0,20 0 0,-21-21 15,0 21-15,0-22 0,22 1 0,-22 21 16,0-21-16,0 0 0,0 0 15,-21 0-15,0-1 0,0 1 16,0 0-16,-21 21 16,0 0-16,0 0 0,0 0 15,0 21-15,-1 0 0,-20 1 16,21-1-16,0 0 0,-22 0 0,22 0 16,0 22-16,0-22 0,21 21 15,0-21-15,-21 22 0,21-22 0,0 21 16,0-21-16,0 0 0,0 22 15,21-22-15,0-21 0,0 0 16,0 21-16,22-21 0,-1 0 0,0 0 16,1 0-16,-22-21 0,21 0 15,1 21-15,-1-21 0,0-1 0,22-20 16</inkml:trace>
  <inkml:trace contextRef="#ctx0" brushRef="#br0" timeOffset="50431.88">7535 6117 0,'21'-21'0,"-42"42"0,42-63 0,-21 21 0,0 0 16,0-1-16,-21 22 16,0 0-1,0 0-15,0 22 0,0-22 16,-1 21-16,1 0 0,21 0 16,-21 21-16,0-20 0,21-1 0,-21 21 15,21-21-15,0 22 0,0-22 0,0 21 16,0 0-16,0-20 0,0 20 15,0-21-15,0 0 0,0 0 0,0 1 16,0-1-16,21 0 0,0-21 0,0 0 16,0 0-16,22 0 0,-22 0 15,0 0-15,21 0 0,22-21 16,-22 0-16,-21-1 0,22-20 16,-22 21-16,0-21 0,21 20 15,-20-20-15,-1 0 0,0-1 0,0 1 16,-21-21-16,0 20 0,21 1 15,-21-85-15,21 85 0,-21-1 16,0-20-16,0 20 0,0 1 0,0 21 16,0 0-16,0 0 0,0-1 15,0 44 1,0-1 0,0 0-16,0 21 0,0 1 15,-21-1-15,21 0 0,-21 1 16,0-1-16,21 0 0,0 1 0,-21-1 15,0 0-15,21 1 0,-22-1 0,22 43 16,0-64-16,0 21 16,0-21-16,0 22 0,0-22 0,0 0 15,0 0-15,22 0 0,-1 0 0,0-21 16,0 0-16,0 0 0,22 0 16,-22 0-16,21 0 0,0 0 0,-20-21 15,20 21-15,0-21 0,-21 0 16,22 0-16,-22-22 0,0 22 0,21 0 15,-20-21-15,-1 21 0,0-1 16,0-20-16,0 21 0,-21 0 16,0-22-16,21 22 0,-21 0 15,0 0-15,0 42 32,0 0-32,-21 0 0,21 1 15,0-1-15,-21 21 0,21-21 0,0 0 16,0 22-16,0-22 0,0 0 15,0 21-15,0-20 0,0-1 0,0 0 16,0 0-16,0 0 0,21 0 0,0 1 16,1-22-16,-1 0 15,0 0-15,0 0 0,21 0 0,-20 0 16,-1 0-16,21-22 0,-21 1 16,22 0-16,-1 0 0,-21 0 15,43-43-15,-22 43 0,-21-21 16,21-1-16,-20 1 15,-1 21-15,0 0 0,-21 0 0,21-1 16,-21 44 15,0-1-31,-21 0 16,21 0-16,0 0 0,0 0 16,-21 1-16,21-1 0,-21 0 0,21 0 15,0 21-15,-22-20 0,22-1 16,0 0-16,0 0 0,0 0 0,0 0 15,22-21-15,-1 0 16,0 0-16,0 0 0,0 0 0,0 0 16,1 0-16,-1 0 0,0 0 0,0-21 15,21 0-15,-20 21 0,20-63 16,-21 41-16,-21 1 0,0 0 16,21 0-16,-21-21 0,0 20 15,0 1-15,0 0 0,0-21 0,-21 21 16,0-1-16,0 22 0,0-21 15,-43 0-15,43 21 0,0 0 16,0 0-16,-1 0 0,1 0 16,0 0-16,21 21 15,21-21 1,0 0-16,1 0 0,20 0 16,-21 0-16,21 0 0,-20 0 0,20 0 0,-21 0 15,0 0-15,22 0 0,-22-21 16,0 21-16,0 0 0,0 0 0,0 0 15,1 0-15,-1 0 16,0 0-16,-21 21 0,0 0 16,0 1-16,0-1 0,0 0 15,0 0-15,0 0 16,0 0-16,0 1 0,0-1 16,0 0-16,0 0 0,0 0 15,0 0-15,-21 1 0,21-1 16,-21 0-16,21 0 0,-22-21 15,22 21-15,0-42 47,0 0-47,0 0 0,0 0 16,0-1-16,22 1 16,-1-21-16,0 21 0,0-22 0,0 22 0,22-21 15,-22 0-15,21 20 0,0-20 16,1 21-16,-1-21 0,0 20 15,1 22-15,-1 0 0,64 0 16,-43 0-16,-20 0 0,-22 43 16,0-22-16,0 0 0,-21 21 0,0 22 15,0-22-15,0 1 0,0-1 16,0 0-16,0-21 0,0 22 16,0-22-16,0 21 0,0-21 0,0 1 15,0-1-15,0 0 0,21-21 16,1 0-1,-1 0-15,-21-21 16,21 0-16,0-1 0,0 1 16,0 0-16,1 0 0,-1-21 15,-21 20-15,21 1 0,-21-21 0,21 21 16,-21-22-16</inkml:trace>
  <inkml:trace contextRef="#ctx0" brushRef="#br0" timeOffset="50651.78">9694 5609 0,'0'0'15,"-21"0"-15,0 0 0,0 0 0,0 0 16,-1 0-16,22-21 0,-21 21 16,0 0-16,0 0 62,0 0-62,0 0 0,-1 0 16,1 0-16</inkml:trace>
  <inkml:trace contextRef="#ctx0" brushRef="#br0" timeOffset="50864.1">8149 5884 0,'0'0'0,"-42"0"16,21 22 0,42-22-1,0 0 1,0 0-16,21 0 0,-20 0 0,-1 0 16,0 0-16,0-22 0,0 22 15,0 0-15,1 0 0,-1-21 0,0 21 16,0 0-16,0-21 15</inkml:trace>
  <inkml:trace contextRef="#ctx0" brushRef="#br0" timeOffset="51384.36">11769 5673 0,'0'0'0,"21"-21"0,-21-22 0,0 22 16,0 0-16,21-21 0,-21 20 16,0 44 15,0-1-31,-21 21 0,21 0 0,-21 1 15,21-1-15,0 22 0,0-22 16,-22 21-16,1-20 0,21 20 0,-21-20 16,21-1-16,-21 21 0,0-41 15,0 20-15,-1 0 0,22 1 0,-21 20 16,0-42-16,21 0 0,0 1 16,-21-22-16,42-22 31,0 22-31,0-21 0,-21-21 15,22 21-15,-22 0 0,21-1 0,-21-20 16</inkml:trace>
  <inkml:trace contextRef="#ctx0" brushRef="#br0" timeOffset="53784.15">11578 5906 0,'0'0'16,"-21"-43"-16,0 22 0,0-21 0,-1-1 16,1 22-16,0-21 0,21 0 15,0 20-15,0-20 0,0 21 0,0-21 16,0 20-16,21 1 0,0 0 15,22 0-15,-22 0 0,21 21 0,1 0 16,-1 0-16,0 0 0,1 0 16,20 0-16,-21 21 0,22 0 0,-22 0 15,1 22-15,-1-1 0,0-21 16,-21 43-16,1-22 0,-22 0 16,0 1-16,0-1 0,-22 0 0,-20 1 15,0-1-15,-1-21 0,1 21 16,0-20-16,-1-1 0,-20 0 0,21 0 15,-22 0-15,22-21 0,21 21 16,-1-21-16,1 0 0,0 0 16,0 0-16,0-21 0,21 0 15,0 0-15,0 0 0,0 0 16,0-1-16,0 1 16,21 42 15,-21 1-31,21-1 0,-21 0 0,21 0 15,-21 0-15,0 0 0,0 1 0,21-1 16,-21 0-16,22 0 0,-22 0 16,0 0-16,21 1 0,0-1 0,21 0 15,-42 0-15,43-21 16,-22 0-16,0 21 0,0-21 0,43 0 16,-22 0-16,-21 0 0,21-21 15,1 21-15,-22-21 0,21 0 16,-21 21-16,22-21 0,-22-1 0,0 1 15,21 0-15,-20 0 0,-1-21 0,-21 20 16,21-20-16,-21 21 16,21 0-16,-21-22 0,0 22 0,0 0 15,0 0-15,0 0 16,0 42 0,0 0-16,0 0 15,-21 0-15,21 1 0,-21-1 16,21 21-16,0-21 0,-21 0 15,21 1-15,0-1 0,0 0 0,0 0 0,0 0 16,0 0-16,0 1 16,21-1-16,0-21 0,0 0 0,0 0 15,0 0-15,1 0 0,-1 0 16,0 0-16,0 0 0,0 0 16,0 0-16,1-21 0,-1-1 0,0 1 15,0 21-15,0-21 0,0 0 0,1-21 16,-1 20-16,0 1 0,0 0 15,-21 0-15,0-21 0,0 20 0,21 1 16,-21 0-16,0 0 16,-21 21-1,21 21-15,0 0 16,-21 0-16,0 1 16,21-1-16,-21 0 0,21 0 0,0 0 15,0 0-15,0 1 0,0 20 16,0-21-16,0 0 15,21-21-15,0 21 0,0-21 16,0 0-16,0 0 0,1 0 0,-1 0 16,0 0-16,0 0 0,0 0 15,22-21-15,-22 21 0,0-21 0,21 0 16,-21 0-16,22 0 0,-22-1 0,0 1 16,0 0-16,0 0 0,1 0 15,-22-22-15,0 22 0,21 0 0,-21 0 16,0 0-16,0 0 0,0 42 31,-21 0-31,21 0 16,0 0-16,0 0 0,-22 1 15,22-1-15,-21 0 0,21 0 0,0 0 16,-21 0-16,21 1 0,0-1 0,0 0 16,0 0-16,0 0 15,0 0 1,0-42 15,0 0-31,0 0 0,21 0 16,-21 0-16,21-1 0,1 1 15,-1 0-15,-21-21 0,21 21 16,0-1-16,0-20 0,0 21 0,22 0 16,-22 0-16,0-1 0,0 22 15,0 0-15,1 0 0,-1 0 16,-21 22-16,0-1 15,0 0-15,0 0 0,0 21 16,21-20-16,-21-1 0,0 0 0,0 0 16,21 0-16,-21 0 0,0 1 15,21-1-15,0 21 0,1-42 16,-1 0-16,0 21 0,0-21 0,21 0 16,1 0-1,-22 0-15,0 0 16,0-21-16,0 0 0,22 0 15,-43 0-15,0-1 0,21 1 16,-21 0-16,21-21 0,-21 21 0,0-1 16,0-20-16,0 21 0,0 0 15,0 0-15,0-1 0,0 1 0,0 0 16,0 42 0,0 0-16,0 1 15,0 20-15,0-21 0,-21 0 0,21 0 16,-21 22-16,21-22 0,-21 0 0,21 0 15,0 0-15,0 1 16,-22-1-16,22 0 0,0 0 0,-21-21 31,21-21-15,21 21 0,-21-21-16,22 0 0,-22-1 15,0 1-15,21 0 0,0 0 0,0 0 16,0-22-16,-21 22 0,21 0 0,1-21 15,-1 21-15,21-22 16,-21 43-16,0 0 0,1-21 0,-1 21 16,0 0-16,-21 21 15,0 0-15,0 1 0,0-1 16,0 0-16,0 0 0,0 0 0,0 0 16,0 22-16,0-22 0,0 0 15,0 0-15,0 0 0,0 1 0,21-22 16,21 42-16,-20-42 0,-1 21 15,0-21-15,0 0 0,0 0 16,22 0-16,-22 0 0,21 0 0,-21 0 16,43 0-16,-22 0 0,-21-21 15,22 21-15,-22-21 0,0 0 16,0-1-16,0 1 0,0 0 16,1 0-16,-1 0 0,-21 0 15,0-22-15,21 22 0,-21 0 0,0 0 16,0 0-16,0-1 0,0 1 15,0 42 1,-21 1-16,21-1 16,-21 0-16,21 0 0,0 0 15,-22 22-15,22-22 0,-21 0 0,21 0 16,0 0-16,0 0 0,0 1 0,0-1 16,0 0-16,0 0 0,0 0 15,21-21-15,1 21 16,-1-21-16,0 0 0,0 0 0,0 0 15,0 0-15,1 0 0,-1 0 16,0 0-16,0-21 0,0 21 16,22-21-16,-1 0 0,-21 0 15,0 0-15,0-1 16,1-20-16,-22 21 0,21 0 0,-21-22 0,21 22 16,-21 0-16,0-21 15,0 21-15,0-1 0,0 1 0,-21 21 16,0 0-16,-1 0 15,22 21 1,0 1-16,0-1 16,22-21-1,-1 0-15,0 0 0,0 0 16,0 0-16,0 0 0,1 0 16,-1-21-16,0 21 0,0-22 15,0 22-15,0-21 0,1 21 0,-1 0 16,0-21-16,0 21 15,-21 21 1,-21 0-16,0 1 0,0-1 16,-1 0-16,1 0 0,0 21 15,0-20-15,21-1 0,-21 21 0,0-21 16,21 0-16,0 1 16,-22 20-16,22-21 0,0 0 0,0 0 15,0 1-15,0-1 0,22-21 16,-1 21-16,0-21 0,0 0 15,0 0-15,0 0 0,22 0 0,-22 0 16,0-21-16,21 21 0,-20-21 0,-1-1 16,0 1-16,21 0 0</inkml:trace>
  <inkml:trace contextRef="#ctx0" brushRef="#br0" timeOffset="56657.65">17039 6117 0,'0'0'0,"0"21"16,21-21-16,0 0 15,1 0-15,-1 0 0,-21-21 16,21 0-16,0 21 0,-21-21 16,21 21-16,0-21 0,-21 0 15,0-1-15,22 1 0,-22 0 16,0-21-16,0 21 0,0-1 15,0-20-15,-22 21 0,-20-21 16,21-1-16,0 43 0,0-21 16,-1 21-16,1-21 0,-21 21 0,21 0 15,0 0-15,-22 21 0,22 0 16,-21 0-16,21 1 0,-1 20 0,-20-21 16,21 0-16,0 22 0,0-1 0,-1-21 15,22 21-15,-21-20 0,21-1 16,0 21-16,0-21 0,0 0 0,0 1 15,21-22-15,1 21 0,-1-21 0,0 0 16,0 0-16,0 0 16,0 0-16,22 0 0,-22 0 0,0 0 15,21 0-15,-20-21 0,20-1 16,-21 1-16,21 0 0,-20 0 0,20 0 16,-21 0-16,0-22 0,0 22 0,1-21 15,-1-1-15,-21 22 0,0-21 16,0 0-16,0 20 0,0 1 0,0-21 15,0 21-15,0 42 32,0 0-32,-21 0 0,21 0 0,-22 22 15,22-22-15,-21 21 0,21-21 16,0 22-16,0-22 0,0 21 16,0-21-16,0 1 0,0-1 15,0 21-15,0-21 0,21 0 16,1 1-16,-1-22 0,0 0 0,0 0 15,21 0-15,-20 0 0,20 0 16,0 0-16,-21 0 0,22-22 0,-1 22 16,0-21-16,1 0 0,-22 0 0,21 0 15,22-43-15,-43 22 16,0 21-16,0-22 0,0 1 0,-21-21 16,0 20-16,22 1 15,-22-22-15,21 22 0,-21 0 0,0-1 16,0 1-16,0 0 0,0 21 0,0-1 15,0 1-15,0 0 0,0 42 32,0 0-32,0 1 0,-21 20 15,-1 0-15,22 1 0,-21-1 0,21 64 16,-21-64-16,21 0 16,-21 1-16,21-1 0,0 0 0,-21 43 15,21-64-15,0 0 0,0 22 16,0-22-16,21 0 15,0-21-15,0 21 0,0-21 0,1 0 16,-1 0-16,0 0 0,0 0 0,0 0 16,0 0-16,1 0 0,-1 0 15,21-21-15,-21 21 0,0-21 0,1 0 16,-1 0-16,21-22 0,-21 22 16,0-21-16,1 21 0,-1-22 0,0 1 15,0-22-15,0 22 0,0 0 0,22-106 31,-43 126-31,21 1 0,-21 0 16,0 42 15,-21 0-31,0 1 0,21 20 0,-22 0 16,1-21-16,21 22 16,-21-1-16,0 0 0,21 1 0,-21-1 15,21 0-15,-21 1 0,21-22 16,-22 21-16,22-21 0,0 1 0,0-1 15,0 0-15,0 0 0,0 0 0,0 0 16,22-21-16,-1 0 0,0 0 16,0 22-16,0-22 0,22 0 0,-22 0 15,0 0-15,21-22 0,1 22 0,-22-21 16,21 0-16,-21 21 0,22-21 16,-22 0-16,21 0 0,-21-1 15,0-20-15,1 21 0,-1 0 16,0 0-16,0 21 0,-21-22 0,0 1 15,-21 21 17,0 21-32,0 1 0,21-1 15,-22 0-15,1 0 16,21 0-16,0 0 0,0 1 0,0-1 16,0 0-16,0 0 0,0 0 15,21-21 1,1 21-16,-1-21 0,0 0 15,0 0-15,0 0 0,22 0 0,-22 0 16,0-21-16,0 21 0,21-21 16,-20 0-16,-1 0 0,0 0 15,0-1-15,0 1 0,-21 0 16,21-21-16,-21 21 0,22-22 0,-22 1 16,0 0-16,0-22 0,0 22 15,-22 21-15,1-1 16,21 1-16,-21 0 0,0 21 0,0 0 0,0 0 15,-22 0-15,22 21 16,0 0-16,0 1 0,-22-1 0,22 0 0,0 21 16,0-21-16,0 22 0,0-1 15,21-21-15,-22 22 0,22-22 0,0 21 16,0-21-16,0 0 0,0 22 16,22-43-16,-1 21 0,0 0 15,0 0-15,0-21 0,0 0 0,22 0 16,20 0-16,-42 0 0,22 0 15,-22 0-15,21 0 0,-21-21 16,22 0-16,-22 0 0,21 0 0,-21-1 16,22 1-16,-22 0 0,0-21 15,0 21-15,0-22 0,1 22 0,-1-21 16,0 21-16,0-1 0,-21 1 16,-21 42 15,21 1-31,-21-1 15,21 0-15,0 0 0,-21 0 0,21 22 16,0-22-16,0 0 0,0 0 0,0 0 16,0 0-16,0 1 0,0-1 15,0 0-15,21 0 0,0-21 16,0 0-16,0 0 0,0 0 16,1 0-16,-1 0 0,0 0 15,0 0-15,0 0 0,0-21 0,1 0 16,-1 0-16,0-1 0,0 1 15,0 0-15,0 0 0,-21-21 16,22 20-16,-1-41 0,-21 21 0,0 20 16,21 1-16,-21 0 15,0 0-15,0 0 0,0 42 32,0 0-32,0 0 15,-21 0-15,21 22 0,0-22 0,0 0 16,0 0-16,0 22 0,0-22 15,0 0-15,0 0 0,0 0 0,0 0 16,0 1-16,0-1 0,0 0 16,21-21-16,0 0 15,0 0-15,0 0 0,1 0 0,-1 0 16,0 0-16,0 0 16,0 0-16,-21-21 0,21 21 0,1-21 15,-1-1-15,-21 1 0,21 0 16,-21 0-16,21-21 0,-21 20 0,0-20 15,0 21-15,21-21 0,-21 20 0,0 1 16,0 0-16,21 0 0,-21 42 47,0 0-47,0 0 0,0 1 0,0 20 16,0-21-16,0 0 0,-21 22 15,21-22-15,0 0 0,0 0 16,0 0-16,0 0 0,0 1 0,0-1 15,21 0 1,1-21-16,-1 0 0,0 0 16,0 0-16,0 0 0,0 0 0,1 0 15,20-21-15,-21 21 0,43-43 16,-43 22-16,21 0 0,0 0 16,-20-21-16,20 20 0,-21-20 15,21 0-15,-20 21 0,-1-22 0,0 22 16,0-21-16,-21 21 0,0-1 15,-21 22-15,0 0 16,-22 22-16,43-1 0,-21 0 16,0 0-16,21 0 15,0 0-15,0 43 0,0-43 16,0 0-16,0 22 0,0-22 16,21 0-16,0 0 0,-21 0 0,22-21 15,-1 21-15,-21 1 0,21-22 16,-21 21-16,-21-21 47,0 0-47,-1 0 15,1 0 1,0 0-16,0 0 16,0 0-1,42 0 32</inkml:trace>
  <inkml:trace contextRef="#ctx0" brushRef="#br0" timeOffset="58012.68">1228 7895 0,'0'0'0,"-43"21"31,43-42 1,0 0-32,0 0 15,21 0-15,1 0 0,-1-1 0,0 1 16,0 0-16,21 0 0,-20 0 16,-1 21-16,0-21 0,0 21 0,0-22 15,0 22-15,1 22 16,-22-1-16,21 0 0,-21 0 15,0 21-15,0-20 0,0 20 16,0 0-16,0 1 0,0-1 16,0 0-16,0 1 0,0-1 0,-21 0 15,21-21-15,0 22 0,0-22 16,0 0-16,21-21 16,0 0-16,0-21 0,0 21 15,0-21-15,22 0 0,-22-22 16,21 22-16,-21-21 0,22-1 15,-22 1-15,21 21 0,-21-21 0,1-1 16,20-20-16,-21 20 0,0 22 16,-21 0-16,0 0 0,0 0 15,0 0-15,0 42 32,0 21-17,-21-21-15,21 0 16,0 22-16,0-22 0,0 21 0,0 22 15,0-22-15,0 0 0,0 22 16,0-1-16,0-20 0,0 20 0,0 1 16,0-1-16,0-20 0,0 20 15,0 1-15,21-22 0,-21 21 0,0 1 16,0-22-16,0 22 0,0-1 16,0-20-16,0 20 0,0-21 0,-21 1 15,21-1-15,-21 0 0,0-20 0,-22 20 16,22-21-16,0 0 15,-21-21-15,-1 0 0,1 0 0,0 0 16,-1 0-16,1 0 0,-21 0 16,20-21-16,-20-21 0,20 21 0,1-22 15,-21 22-15,20-21 0,1-1 16,21 1-16,-22-21 0,22 20 0,0 1 16,21 0-16,0 20 0,0-20 15,0 0-15,0 21 0,0-1 16,21-20-16,0 21 0,22-43 15,-1 43-15,-21-21 0,22 21 0,-1-22 16</inkml:trace>
  <inkml:trace contextRef="#ctx0" brushRef="#br0" timeOffset="58955.95">2392 7641 0,'0'0'0,"0"-21"0,0 0 16,-21 0-16,-1 21 0,1-21 16,0 21-16,0 0 0,0 0 15,0 0-15,-22 21 0,22 0 16,0 0-16,0 0 16,0 0-16,-1 22 0,1-22 0,0 21 0,0 1 15,21-1-15,0 0 16,0 1-16,0-1 0,0 0 0,0 1 15,0-1-15,0-21 0,0 0 16,0 22-16,21-22 0,0-21 0,0 0 16,1 0-16,-1 0 0,21 0 15,0 0-15,-20-21 0,20-1 0,0 1 16,1-21-16,-1 21 0,0-22 16,-21 1-16,22 0 0,-22-1 0,0 22 15,0-21-15,-21 0 0,0-1 0,0 1 16,0 0-16,0-1 15,-21 22-15,0-21 0,0 21 0,-22-1 16,22 1-16,0 21 0,-21 0 16,21 0-16,-1 0 0,-20 0 0,21 0 15,-21 21-15,20 1 0,-20 20 16,21-21-16,0 0 0,0 22 0,21-1 16,0 0-16,0 1 0,0-1 15,0 0-15,0 1 0,0-1 16,0 0-16,21-21 0,0 22 0,0-22 15,0 0-15,22 0 0,20-21 16,-21 0-16,1 0 0,-1 0 16,0-21-16,1 0 0,20 0 15,-20 0-15,-1-1 0,0 1 0,-21-21 16,22 21-16,-22-22 0,0 22 16,0-21-16,0 21 0,1-22 0,-22 22 15,0-21-15,0 21 0,21-22 0,-21 22 16,0 0-16,0 0 15,0 42 1,-21 0 0,21 0-16,0 1 0,-22-1 0,22 21 15,0-21-15,-21 22 0,21-22 16,0 21-16,0 0 0,0-20 16,0 20-16,0-21 0,0 21 0,21-20 15,1-22-15,-1 21 0,-21 0 16,21-21-16,0 0 0,0 0 0,0 0 15,1 0-15,-1-21 0,0 0 16,0-1-16,0 1 0,0 0 0,1-21 16,-22 21-16,21-1 0,0-20 0,0 21 15,0-21-15,0 20 0,-21-20 16,0 21-16,22 0 0,-22 0 0,0-1 16,0 44-1,-22-1 1,1 0-16,21 0 0,0 0 15,0 0-15,0 1 0,-21 20 16,21-21-16,0 0 0,0 0 0,0 22 16,0-22-16,0 0 0,0 0 15,0 0-15,21-21 0,0 0 16,1 0-16,20 0 16,-21 0-16,21-21 0</inkml:trace>
  <inkml:trace contextRef="#ctx0" brushRef="#br0" timeOffset="59756.36">4127 7895 0,'0'-21'15,"-21"21"-15,21-21 16,0 0-16,0 0 0,0-1 0,0 1 15,0 0-15,0 0 0,0-21 16,0 20-16,0-20 0,0 0 0,0-1 16,0 1-16,0 0 0,21-1 15,-21 1-15,0 21 0,0 0 0,0 0 16,0-1-16,0 1 0,0 42 31,0 22-31,0-22 0,0 21 0,0 1 16,0-1-16,-21 0 0,0 1 0,21-1 15,-21 21-15,21-20 0,0-1 16,0 0-16,0 1 0,0-1 0,0 22 16,0-22-16,0-21 15,0 0-15,0 0 0,21 1 0,0-1 16,0-21-16,1 0 0,20 0 0,-21 0 16,0 0-16,0-21 0,22-1 15,-22 1-15,21 0 0,-21 0 0,22 0 16,-22 0-16,21-22 0,-21 22 0,1 0 15,-1-21-15,0 20 16,0 1-16,0-42 0,0 42 16,-21-1-16,0 1 0,0 0 0,0 0 15,0 42 17,-21 0-32,0 0 0,21 1 15,-21-1-15,21 0 0,-21 21 0,21-21 16,0 1-16,0-1 0,0 21 0,0-21 15,0 0-15,0 1 0,0-1 16,21 0-16,0 0 0,0-21 0,0 0 16,22 0-16,-22 0 0,21 0 15,1 0-15,-1 0 0,0 0 16,-21-21-16,22 0 0,-1 0 0,-21-1 16,0 1-16,1 21 0,-1-21 0,0-21 15,-21 21-15,0-1 0,0 1 16,0 0-16,0-21 0,0 21 0,0-1 15,-42-20-15,20 42 0,1-21 16,-21 21-16,21 0 0,0 0 16,-1 0-16,-20 0 0,21 0 0,0 21 15,0-21-15,-22 21 0,22 0 0,0-21 16,21 22-16,-21-22 16,21 21-16,-21-21 0,21 21 15,0 0-15,0-42 47</inkml:trace>
  <inkml:trace contextRef="#ctx0" brushRef="#br0" timeOffset="59989.23">3916 7641 0,'-21'0'0,"42"0"0,-64 0 16,22 0-16,42 0 31,22 0-31,-22 0 0,21-21 16,-21 21-16,22 0 0,-1-21 15,0 21-15,22-21 0,-22 21 0,1-21 16,-1 21-16,0 0 0,1 0 16,-22-22-16,21 22 0,-21 0 15,0 0-15,1 0 16</inkml:trace>
  <inkml:trace contextRef="#ctx0" brushRef="#br0" timeOffset="60549.17">5673 7789 0,'0'0'0,"-64"-42"31,64 21-31,0 0 0,0 0 15,0-1-15,0 1 0,0 0 0,21-21 16,0 21-16,1-1 0,-1 1 0,0 0 16,0 0-16,0 0 0,0 0 15,22 21-15,-22 0 0,21 0 0,22 0 16,-43 21-16,21 0 0,1 0 16,-22 0-16,21 22 0,-21-22 15,0 21-15,1 0 0,-1-20 0,-21 62 16,0-63-16,0 22 0,0-22 15,0 21-15,0-21 0,0 22 16,-21-22-16,-1 0 0,22 0 16,-21-21-16,0 0 15,21-21 1,0 0-16,0 0 0,0 0 16,0-1-16,0-20 0,0 21 0,0 0 0,0-22 15,0 22-15,21-21 16,-21 21-16,0-22 0,0 22 0,43-42 15,-43 20-15,21 22 0,0 0 16,0 0-16,-21 0 0,21 0 0,0-1 16,1 22-16,-1-21 0,21 21 15,-21-21-15,22 21 0</inkml:trace>
  <inkml:trace contextRef="#ctx0" brushRef="#br0" timeOffset="61459.84">6689 7366 0,'-22'21'16,"22"0"0,-21 1-16,0-1 0,21 0 0,0 0 15,-21 0-15,21 0 0,-21 22 0,0-22 16,-1 42-16,22-20 16,0-22-16,0 0 0,0 21 15,0-20-15,0-1 0,0 21 16,0-21-16,22 0 0,-1-21 0,0 0 15,0 22-15,0-22 0,0 0 16,22 0-16,-22 0 0,21 0 0,-21-22 16,22 1-16,-1 21 0,-21-21 15,22 0-15,-22 0 0,21 0 0,-21-1 16,0-20-16,22 21 0,-22 0 0,0-22 16,0 22-16,-21-21 0,0 0 0,21 20 15,-21-20-15,0 21 0,0-21 16,0 20-16,-21 44 31,21-1-15,0 0-16,-21 0 0,21 0 0,-21 22 15,21-22-15,0 42 0,0-42 16,0 22-16,0-22 0,0 0 16,0 21-16,0-20 0,0-1 0,0 0 15,21 0-15,0-21 0,22 21 16,-22-21-16,21 0 15,-21 0-15,22 0 0,-22 0 0,42-21 16,-20 0-16,-22 21 0,0-21 0,21 0 16,-21-1-16,1 1 0,-1-21 15,-21 21-15,0 0 0,0-22 0,0 22 16,0-21-16,0 21 0,0-1 16,0 1-16,0 0 0,0 0 15,0 42 1,0 0-16,0 0 15,0 1-15,0-1 0,-21 0 16,21 0-16,0 21 0,0-20 0,0-1 16,0 21-16,0-21 0,0 0 0,-22 1 15,22-1-15,0 0 0,0 0 16,0 0-16,-21-21 0,21 21 0,0-42 47,0 0-47,0 0 15,0 0-15,0-22 0,0 22 16,21 0-16,1-21 0,-1 21 0,0-22 16,0 1-16,0 0 0,0-1 15,22 1-15,-1 0 0,0 20 0,1-20 16,20 21-16,-20 0 0,-1 21 16,21 0-16,-20 0 0,-1 21 0,-21 0 15,22 21-15,-22-20 0,-21 20 16,0 64-16,0-64 0,0 0 15,0 1-15,-21-1 0,-1-21 16,1 22-16,-21-1 0,42-21 16,-21 0-16,21 0 0,-21 1 0,21-44 31,0 1-15,21 0-16,0 0 0,0 0 15</inkml:trace>
  <inkml:trace contextRef="#ctx0" brushRef="#br0" timeOffset="62996.95">9631 7853 0,'0'21'0,"21"-21"16,0 0 15,0-21-15,0 0-16,1 0 15,-1-1-15,0 1 0,0 0 0,0 0 16,0 0-16,1 0 0,20-22 15,-21 1-15,0 21 0,0-22 0,1 1 16,-1 21-16,0-21 0,-21 20 16,21 1-16,-21 0 15,-21 21 1,-21 21-16,20-21 0,1 21 0,0 1 16,21 20-16,0-21 0,0 0 15,0 22-15,0-22 0,0 21 0,0-21 16,0 0-16,21 43 15,0-43-15,1 0 0,-1 0 0,-21 1 16,0-1-16,21 0 0,-21 0 16,0 0-16,-21-21 31,0 0-31,-1 0 0,1 0 16,0-21-16,0 0 0,0 21 0,0-21 15,-1 0-15,1-1 0,0 22 16,0-21-16,21 0 0,0 0 0,-21 21 15,21-21-15,0 42 32,0 0-32,0 0 0,0 0 15,21 1-15,-21-1 0,21 0 16,0-21-16,0 21 0,1-21 16,-1 21-16,21-21 0,-21 21 15,0-21-15,22 0 0,-22 0 0,21 0 16,1 0-16,-22 0 0,21-21 15,0 0-15,-20 21 0,62-42 16,-63 42-16,22-21 0,-22-1 0,0 1 16,0-21-16,0 21 0,1 0 15,-22-22-15,0 22 0,0 0 0,21-43 16,-21 22-16,0 21 0,0 0 16,0 0-16,0 42 31,-21-21-31,21 21 0,0 0 15,0 0-15,0 22 16,-22-22-16,22 0 0,0 0 0,0 21 16,0-20-16,0-1 0,0 0 0,0 0 15,0 0-15,0 0 0,0 1 16,22-22-16,-22 21 0,21-21 0,0 0 16,0 0-16,0 0 0,0 0 0,1 0 15,-1 0-15,0 0 0,21-21 16,-21-1-16,22 22 0,-22-21 15,21 0-15,-21-21 0,43-1 16,-22 1-16,-21 0 0,1-1 0,-1 1 16,0 0-16,0-22 0,21-20 15,-20 41-15,-22 1 0,21-43 16,-21 64-16,0 0 0,0 0 16,21 0-16,-42 42 31,0 0-16,21 21-15,0-21 0,0 22 0,-22-1 16,22 0-16,0 1 0,-21-1 0,21 0 16,0 1-16,0-22 0,0 21 15,0 1-15,-21-22 0,21 21 0,0-21 16,0 0-16,0 1 0,0-1 0,0 0 16,21 0-16,0-21 15,1 21-15,-1-21 0,0 0 16,21 0-16,-21 0 0,1 0 0,20 0 15,-21-21-15,21 21 0,-20-21 0,20 0 16,-21 0-16,0-1 0,22 1 16,-22 0-16,0-21 0,0 21 0,0-1 15,22 1-15,-22-21 0,-21 21 0,21 21 16,-21-21-16,-21 42 31,0-21-31,-1 21 0,1 0 16,0 0-16,0 0 0,21 1 0,-21-1 15,21 0-15,0 0 0,0 0 16,0 0-16,0 1 0,0-1 16,0 0-16,0 0 15,0 0-15,0 0 16,-21-21 0,-1 0-1,1 0-15,0-21 0,0 21 16,0-21-16,0 0 0,-1 0 0,1 0 15,0-1-15</inkml:trace>
  <inkml:trace contextRef="#ctx0" brushRef="#br0" timeOffset="63197.54">10647 7303 0,'0'0'0,"0"-22"15,42 22 1,-21 0-16,0-21 0,22 21 15,-1 0-15,0 0 0,22-21 0,-22 21 16,22 0-16,-22-21 0,22 0 16,-22 21-16,21 0 0,-20 0 0,-22 0 15,21 0-15,-21 0 0,1 0 16</inkml:trace>
  <inkml:trace contextRef="#ctx0" brushRef="#br0" timeOffset="64317.35">12446 7641 0,'0'0'0,"0"21"0,21-21 16,0 0 0,0 0-1,1 0-15,-1-21 0,-21 0 0,21 0 16,0 0-16,0 0 0,0-1 16,-21-20-16,22 21 0,-1-21 0,0-1 15,-21 1-15,0 0 0,21-1 0,-21 1 16,0 21-16,21-22 0,-21 1 15,0 21-15,0 0 0,-21 42 32,0 0-32,0 21 15,0-20-15,21 20 0,-22 0 16,1 1-16,21-1 0,-21 0 0,0 1 16,21-1-16,-21-21 0,21 21 15,0-20-15,0 20 0,0-21 0,0 0 16,0 0-16,21 1 0,0-22 15,0 21-15,0-21 0,22 0 16,-1 0-16,0 0 0,1-21 16,20-1-16,-20 1 0,-1 0 15,0 0-15,1 0 0,-22-22 16,21 22-16,-21-21 0,0 21 0,1-22 16,-22 1-16,0 21 0,0-21 15,0-1-15,-43 1 16,22 21-16,0 0 0,-21 21 0,20 0 15,-20 0-15,0 0 0,21 0 16,-22 0-16,22 0 0,0 0 0,0 0 16,42 0-1,21 0 1,-21 0-16,22 0 0,-1 0 0,22 0 16,-22-22-16,21 1 0,-20 21 15,20-21-15,-20 0 0,20 21 0,-21-21 16,1 0-16,-1 21 0,0-22 0,-20 22 15,-1 0-15,0-21 16,0 21-16,-21-21 16,0 42 15,0 0-31,0 1 0,-21-1 0,21 0 16,-21 21-16,21 1 0,0-1 15,0 0-15,0 1 0,0 20 16,-21-21-16,21 1 0,0 20 0,-22 43 15,22-42-15,-21-22 0,21 21 16,0 22-16,0-21 0,0 84 16,0-85-16,0 22 0,0 0 0,0-22 15,0 22-15,0-22 0,0 22 16,0 0-16,0-22 0,21 22 16,-21-22-16,22 1 0,-1-1 0,-21 1 15,21-22-15,0 0 0,-21 1 0,0-22 16,0 21-16,21-21 0,-21-42 31,0 0-31,0 0 16,0-21-16,-21 20 0,0-20 0,-21 0 15,20-22-15,-20 22 0,0-22 16,-1 1-16,1-22 0,0 22 16,-1-1-16,1-20 0,0 20 0,21-21 15,-1 1-15,1 20 0,21-20 0,0 20 16,0 1-16,21-1 0,1 1 15,20 20-15,-21 1 0,21 0 0,1-1 16,-1 22-16,0 0 0,22-43 16,-22 43-16,-21 0 0,22 0 15,-22 0-15,0 0 0,0 21 0,22-43 16,-22 22-16,0-21 0</inkml:trace>
  <inkml:trace contextRef="#ctx0" brushRef="#br0" timeOffset="64898.18">15007 7408 0,'0'0'0,"-21"0"16,-43-21-1,43 0-15,21 0 0,0-21 16,0 20-16,0 1 0,0-21 16,0 21-16,0-22 0,21 22 0,1 0 15,20 0-15,-21 0 0,0 0 16,22 21-16,-1-22 0,-21 22 0,21 0 15,1 0-15,-1 0 0,0 22 0,-20-1 16,20 0-16,-21 0 0,0 0 16,0 22-16,1-1 0,-22-21 0,0 21 15,0 1-15,0-1 0,0 0 16,-22 1-16,1-1 0,0-21 0,0 0 16,0 22-16,0-43 0,-1 21 15,1 0-15,0-21 0,21-21 31,0 0-31,0 0 0,21-1 16,0-20-16,1 21 0,-1-21 16,0-1-16,0 1 0,0 0 0,0-1 15,22 1-15,-22 0 0,64-43 16,-64 64-16,0 0 16,0-1-16,0 22 0,0 0 15,1 22 16,-22-1-15,21-21-16,-21 21 0,0 0 16</inkml:trace>
  <inkml:trace contextRef="#ctx0" brushRef="#br0" timeOffset="65233.27">15811 7324 0,'0'0'15,"0"21"-15,22-21 0,-1 21 0,0-21 16,0 0-16,0 0 15,0-21-15,1 21 16,-1-21-16,0 0 0,0-1 0,0 1 0,0 0 16,1 0-16,-1 0 15,-21 0-15,0-1 0,21 1 0,-21-21 16,0 21-16,0 0 0,-21 21 31,0 0-31,-1 0 0,1 0 0,0 21 16,0 0-16,0 0 0,0 0 0,-1 22 15,1-22-15,21 21 0,-21 0 16,0 1-16,21-22 0,-21 21 0,21 1 16,0-22-16,0 0 0,0 0 15,0 21-15,21-20 0,0-22 16,0 0-16,0 21 0,1-21 16,20 0-16,0 0 0,1 0 0,20 0 15,-21 0-15,22-21 0,-1 21 16,1-22-16,-22 1 0</inkml:trace>
  <inkml:trace contextRef="#ctx0" brushRef="#br0" timeOffset="67126">16976 7260 0,'0'0'15,"0"-21"-15,0-21 0,0 21 0,0-43 16,0 43-16,0 0 0,-22 0 16,1-1-16,0 22 0,0-21 15,0 21-15,0 0 0,-1 0 0,1 0 16,0 0-16,-21 0 0,21 21 0,-1 1 15,1-1-15,0 0 0,0 0 16,0 21-16,0 1 0,-1-1 16,1 0-16,0 1 0,21-1 0,-21 0 15,21-20-15,0 20 0,0 0 16,0-21-16,0 22 0,0-22 16,21 0-16,21 0 0,-20-21 15,-1 0-15,0 0 0,21 0 16,-21-21-16,22 0 0,-22 21 0,0-21 15,21 0-15,-20-1 0,-1-20 0,0 21 16,0 0-16,0-22 0,-21 22 16,21-21-16,-21 21 0,22-22 15,-22 22-15,0 0 0,21 0 0,-21 0 16,21 0 0,-21 42-1,0 0-15,0 0 16,0 0-16,0 22 0,0-22 0,0 21 15,-21 0-15,21 1 0,0-1 0,0 0 16,0 22-16,-21-22 0,21 22 16,0 42-16,0-64 0,0 21 15,0 1-15,0-1 0,0 1 0,0-1 16,0-20-16,0 20 16,-22-20-16,1 20 0,21-21 0,-21 1 15,0-1-15,0 0 0,0 22 16,21-43-16,-22 0 0,22 0 0,0 1 15,0-44 17,22 1-32,-1 0 0,0 0 0,0-21 15,0 20-15,22-20 0,-22 0 16,0-1-16,0 1 0,0-21 0,0 20 16,1-20-16,20-22 0,-21 22 0,21-86 15,-20 86-15,-1-22 16,0 22-16,21-22 0,-21 0 15,22-63-15,-22 85 0,0-1 16,0 1-16,0 20 0,-21 22 16,0-21-16,0 0 0,0 20 15,0 44 17,0-1-32,0 21 0,-21-21 15,21 0-15,0 22 0,0-22 16,0 21-16,0-21 0,0 22 0,21-22 15,1 0-15,-22 0 0,21 0 16,0 1-16,0-22 0,0 0 0,0 0 16,1 0-16,-1 0 0,0 0 15,0 0-15,0-22 0,0 22 16,1-21-16,-1 0 0,-21 0 16,21-21-16,-21 20 0,21-20 0,-21 21 15,0-21-15,21 20 0,-21-20 0,21 21 16,-21 0-16,22 0 0,-22-1 15,0 44 17,-22-22-17,22 21-15,-21 0 0,21 0 0,0 21 16,0-20-16,0-1 0,0 21 16,0-21-16,0 0 0,0 1 0,0-1 15,0 0-15,21 0 0,1 0 16,-22 0-16,21-21 0,0 0 15,0 22-15,0-22 0,0 0 16,22 0-16,-22 0 0,0 0 16,21-22-16,-20 1 0,-1 0 0,21 0 15,-21 0-15,0 0 0,1-1 0,-1-41 16,-21 21-16,21 20 16,-21-20-16,0 21 0,0-21 15,0 20-15,-21 1 16,0 21-16,-1 0 0,1 21 15,0-21-15,21 22 0,0 20 16,0-21-16,0 0 0,-21 22 16,21-22-16,0 21 0,0-21 15,0 0-15,0 22 0,0-22 0,21 0 16,-21 0-16,21 0 0,0 1 16,1-22-16,-1 0 0,0 0 15,0 0-15,0 0 0,0 0 16,22 0-16,-22 0 0,21-22 0,-21 1 15,22 0-15,-22 0 0,21-21 16,-21 20-16,1-20 0,-1 21 0,-21 0 16,0-22-16,21 22 15,-21 0-15,0 0 0,-21 21 16,0 21 0,21 0-1,0 0-15,0 1 0,0-1 0,0 0 16,0 0-16,0 21 0,0-20 15,0-1-15,21-21 0,-21 21 0,0 0 16,0 0-16,0 0 0,-21-21 63,-1-21-63,1 21 0,21-21 0,-21 21 15,0-21-15,21 42 31,0 0-15,0 0-16,21-21 0,0 22 16,0-1-16,1-21 15,-1 21-15,0-21 0,0 0 0,43 0 16,-43 0-16,21 0 0,0 0 16,-20 0-16,20-21 0,21-22 15,-20 22-15,-22 0 0,21 0 16,-21-21-16,1 20 15,-1-20-15,0 0 0,0-1 0,0 1 16,-21-21-16,21 20 0,-21 1 0,0 0 16,0-1-16,0 1 0,0 0 15,0 20-15,0-20 0,0 21 16,0 0-16,-21 42 31,21 0-31,0 0 0,-21 0 0,0 22 16,21-22-16,0 21 0,0 1 15,0-1-15,-21-21 0,21 21 0,0 1 16,0-1-16,0 0 0,0-20 0,0 20 16,0-21-16,0 21 15,0-20-15,0-1 0,21-21 0,-21 21 16,21-21-16,0 0 0,0 0 16,1 0-16,-1 0 15,0 0-15,0-21 0,0 0 0,0 21 16,1-22-16,-22 1 0,21 0 15,0 0-15,-21 0 0</inkml:trace>
  <inkml:trace contextRef="#ctx0" brushRef="#br0" timeOffset="67324.11">19135 7006 0,'0'0'0,"-22"0"0,1 0 0,21 21 15,0 1 1,21-22-1,1 0-15,-1 0 0,0 0 0,0 0 16,0 0-16,0 0 0,1 0 16,-1 0-16,0 0 0,0 0 0,0 0 15,22 0-15,-22 0 0,21 0 16,-21-22-16,0 22 0,1 0 16,20 0-16</inkml:trace>
  <inkml:trace contextRef="#ctx0" brushRef="#br0" timeOffset="67664.38">20447 7006 0,'-21'-21'0,"0"21"15,-1 21 17,22 0-32,0 1 0,-21-22 0,21 21 15,0 0-15,-21 0 0,21 0 0,0 22 16,0-22-16,0 0 16,-21 0-16,21 0 0,0 0 15,0 1-15,0-44 47,0 1-31,0 0-16,0 0 0,0 0 15</inkml:trace>
  <inkml:trace contextRef="#ctx0" brushRef="#br0" timeOffset="67876.47">20320 6879 0,'0'0'0,"0"-21"16,0 0-16,0 0 0,-21 21 15,0 0 17,21 21-1,0 0 0,21-21-31,0 0 16,0 21-1,0-21-15</inkml:trace>
  <inkml:trace contextRef="#ctx0" brushRef="#br0" timeOffset="68368.3">20637 6922 0,'22'21'15,"-22"0"1,0 0-16,0 0 15,0 0-15,0 1 16,0-1-16,0 0 0,0 0 0,0 0 16,0 0-16,0 1 0,0-1 15,0 0-15,0 0 16,0 0-16,0 0 0,0 1 16,-22-22-16,22 21 0,-21-21 31,21-21-16,0-1 1,0 1-16,0 0 0,0 0 0,0 0 16,0 0-16,21-22 0,22 22 0,-22 0 15,0-21-15,21 20 0,1-20 16,63-21-16,-43 41 0,-21 1 16,22 0-16,-22 0 15,1 0-15,-1 21 0,21 0 16,-41 0-16,-1 21 0,0 0 0,0 0 15,-21 0-15,0 22 0,0-22 16,0 0-16,0 21 0,0-20 0,-21 20 16,0-21-16,21 0 0,-21 22 15,-1-22-15,22 0 0,0 0 0,-42 0 16,42 0-16,-21 1 0,21-44 47,21 1-47,0 21 15</inkml:trace>
  <inkml:trace contextRef="#ctx0" brushRef="#br0" timeOffset="68940.58">22246 7006 0,'0'-21'0,"0"42"0,0-63 0,0 21 16,0 0-16,0-1 0,0 1 16,0 0-16,0 0 0,0 0 15,-21 0-15,0 21 0,0-22 16,-1 22-16,-20 0 16,21 0-16,0 22 0,0-1 15,-22 0-15,22 0 0,-21 0 16,21 22-16,-1-22 0,-20 0 0,42 21 15,-21-21-15,0 22 0,21-22 0,0 0 16,0 21-16,0-20 0,0-1 16,0 0-16,21 0 0,-21 0 0,21-21 15,0 0-15,0 0 0,1 0 16,-1 0-16,0 0 0,0 0 0,0 0 16,0-21-16,1 21 0,-1-21 0,0 0 15,-21-22-15,21 22 16,0 0-16,0 0 0,1-21 0,-1 20 15,0 1-15,-21-21 0,21 21 16,0 0-16,-21-1 0,0 1 0,0 42 31,0 1-31,0-1 16,0 0-16,0 0 0,0 21 0,0-20 16,0-1-16,0 21 0,0-21 15,0 0-15,21 1 0,1 20 0,-1-21 16,0-21-16,0 21 0,0 0 0,0-21 15,1 0-15,20 0 16,-21 0-16,0 0 0,0 0 0,1 0 16,-1 0-16,21-21 0,-21 0 0,22 0 15,-22 0-15,0 0 0,21-1 16,-21 1-16,1 0 0,-1 0 0</inkml:trace>
  <inkml:trace contextRef="#ctx0" brushRef="#br0" timeOffset="70089.6">2476 9313 0,'64'0'31,"-43"0"-31,0-21 16,0 21-16,1-21 0,-1 0 0,21 0 15,0 0-15,-20-1 16,-1 1-16,-21 0 0,0 0 16,21 0-16,-21 0 0,0-1 15,0 1-15,-21 21 0,0 0 16,-1 0-16,-41 0 15,42 0-15,-22 0 0,22 21 16,-21 1-16,21-1 0,0-21 0,-22 21 16,22 0-16,21 0 0,0 0 15,-21-21-15,21 22 0,0 20 16,21-42-16,0 21 16,0-21-16,1 21 0,20-21 0,0 21 15,-21 1-15,22-22 0,-22 21 0,21 0 16,-21-21-16,1 21 0,-1 0 15,0 0-15,0 1 0,-21-1 0,0 0 16,0 0-16,0 0 0,-21 22 16,0-22-16,-22 0 0,22 0 15,-21 0-15,0 0 0,-22 1 16,22-22-16,-1 0 0,1 0 0,-21 0 16,20 0-16,-20 0 0,20 0 15,22-22-15,0 1 0,-21 0 16,21-21-16,21 21 0,-22-1 15,1-20-15,21 21 0,-21 0 16,21 0-16,0-22 0,0 22 0,0 0 16,0 0-16,21 0 0,0 21 15,1 0-15,20-22 0,-21 22 16,21 0-16,-20 0 0,20 0 16,0 0-16,1 0 0,-1 0 0,0 0 15,22 0-15</inkml:trace>
  <inkml:trace contextRef="#ctx0" brushRef="#br0" timeOffset="70436.95">3196 9144 0,'0'0'0,"-42"0"31,21 0-31,-1 0 16,1 21-16,21 0 0,0 1 0,0-1 15,0 0-15,0 21 0,0-21 16,0 22-16,0-1 0,0-21 0,0 43 16,0-22-16,0 22 0,0-1 15,0 1-15,-21-1 0,21 1 0,-21-1 16,21 1-16,0-1 0,-21 85 16,21-84-16,-21 20 0,21 1 15,-22-21-15,22-1 0,0 1 0,0 41 16,0-41-16,0-43 0,0 21 15,0-20-15,0-1 16,0 0-16,0-42 16,0 0-1,0-22-15,-21 22 0,21-21 16,0-1-16,0-20 0</inkml:trace>
  <inkml:trace contextRef="#ctx0" brushRef="#br0" timeOffset="70784.05">2942 9462 0,'0'-22'16,"0"44"-16,0-86 0,0 43 0,0 0 15,0 0-15,0-22 0,0 22 16,0 0-16,0 0 0,0 0 0,21-1 16,0 1-16,1 0 0,-1 0 15,21 0-15,-21 0 0,22 21 0,-1 0 16,0 0-16,22 0 0,-22 0 15,0 0-15,22 0 0,-22 21 0,-21 0 16,1 21-16,-1-21 0,-21 22 0,0-22 16,0 21-16,0 1 0,-21-22 15,-22 21-15,22-21 0,-21 22 0,-1-22 16,1 0-16,0 0 0,-1 0 16,22 0-16,-21 1 0,21-1 15,0-21-15,-22 0 16,43-21 15,21-1-15,1 1-16,-1 0 0,0 21 0</inkml:trace>
  <inkml:trace contextRef="#ctx0" brushRef="#br0" timeOffset="73431.5">3725 9398 0,'0'0'0,"-21"0"0,0 21 31,42-42 0,0 21-31,-21-21 16,21 0-16,1 21 0,-1-21 0,0-1 16,0 1-16,0 0 0,0 0 0,-21 0 15,22 0-15,-22-1 0,21 1 16,-21 0-16,0 0 0,0 0 0,0 0 16,0-1-1,-21 22-15,-1 22 16,1-1-16,21 0 0,0 0 15,-21 0-15,21 0 0,0 1 16,0 20-16,0-21 0,0 21 0,0-20 16,0-1-16,0 21 0,0-21 0,0 0 15,0 1-15,0-1 16,21-21-16,0 0 0,1 0 16,-1 0-16,0 0 0,0 0 15,0 0-15,0-21 0,1-1 0,-1 1 16,0 0-16,21 0 0,-21 0 0,1-22 15,-1 22-15,0-21 0,21 0 16,-21 20-16,1-20 0,-1 0 16,0 21-16,0-22 0,0 22 0,0 0 15,-21 0-15,22 21 16,-1 0-16,-21 21 16,0 0-1,0 0-15,0 0 0,0 1 16,0-1-16,0-42 62,0-1-46,0 1-16,0 0 16,0 0-1,-21 21-15,-1 0 16,1 0-16,0 21 0,0 0 15,21 0-15,-21 1 16,0-1-16,21 21 0,-22-21 0,22 22 16,0-22-16,-21 0 0,21 21 0,0-21 15,0 22-15,0-22 0,0 0 16,0 21-16,0-20 0,0-1 16,21-21-16,22 42 0,-22-42 15,0 0-15,21 0 0,-20 0 16,20 0-16,0 0 0,43-42 15,-43 21-15,1 21 0,-1-22 16,0 1-16,1 0 0,-1-21 0,-21 21 16,21-1-16,-20 1 0,-1-21 0,0 21 15,0 0-15,0-1 0,-21 1 16,0 0-16,0 0 0,0 0 0,-21 21 31,0 21-15,21 0-16,-21 0 0,21 0 0,-21 1 15,21-1-15,-22 0 0,22 21 16,-21-21-16,21 1 0,0-1 16,0 0-16,0 0 0,0 0 0,0 0 15,21 1-15,1-22 0,-1 0 0,0 0 16,0 0-16,0 0 0,0 0 16,22 0-16,-1-22 0,0 1 15,-20 0-15,-1 21 0,21-21 16,-21-21-16,22 20 0,-22 1 0,0-21 15,0 0-15,0-1 0,0 1 0,1 0 16,-1-1-16,-21 1 0,0 0 16,0-1-16,0 1 0,0 21 0,0 0 15,0-1-15,0 1 0,0 0 16,0 42 0,-21 0-16,-1 1 0,22-1 15,0 21-15,0 0 0,0 1 0,-21 20 16,21-20-16,-21 20 0,21 1 0,-21-22 15,21 43-15,0-22 0,-21 1 16,21 20-16,-21 1 0,21 0 0,0-1 16,-22 1-16,1 0 0,0-1 0,0 1 15,21 0-15,-21-1 0,0 1 16,21 0-16,0-22 0,-22 22 16,22-22-16,-21-20 0,21-1 0,0 0 15,0 1-15,0-22 0,21-21 16,1 0-16,-1 0 15,0-21-15,0-1 0,43-41 16,-22 21-16,-21-1 0,21 1 0,1 0 16,-22-22-16,21 22 0,1-22 0,-22 1 15,0 20-15,21-62 16,-42 41-16,0 22 0,0-22 0,0 1 16,0 20-16,-42-20 0,21-1 0,-22 22 15,1-21-15,0 20 0,-1 22 16,1-21-16,0 21 0,-1-1 15,1 1-15,21 0 0,0 0 0,0 21 16,21-21-16,0 0 16,21-1-1,0 22-15,21-21 0,-21 21 0,22-21 16,-1 0-16,0 0 0,1 0 16,20-1-16,-20-20 0,20 21 0,-21 0 15,22-22-15,-22 1 0,1 21 16,20-21-16,-21 20 0,-20-20 15,20 21-15,-21 0 0,0 0 0,-21-1 16,0 1-16,-21 21 31,0 21-31,0 1 0,21-1 16,-21 0-16,21 0 0,0 0 0,0 22 16,0-22-16,0 0 0,0 21 15,0-21-15,0 1 0,0 20 0,0-21 16,0 21-16,21-20 0,0-1 15,0-21-15,0 0 16,0 0-16,1 0 0,20 0 0,-21 0 16,0 0-16,0 0 0,22-21 0,-22-1 15,0 22-15,0-21 0,0 0 16,43-21-16,-43-1 16,0 22-16,0 0 0,1-21 0,-1 21 15,-21-1-15,0 1 0,21 0 16,-21 0-16,0 0 0,0 0 0,0-1 15,0 1-15,-21 21 16,0 0 0,-1 21-16,1 1 0,21-1 15,-21 0-15,21 0 0,-21 43 16,21-22-16,0-21 0,0 21 16,0-20-16,0 20 0,0 0 15,21 1-15,21-22 0,-20 0 0,41 0 16,-21 0-1,22-21-15,-22 0 0,22 0 0,-1 0 16,1 0-16,-1 0 0,1 0 0,-1-21 16,1 0-16,-1 0 0,1 0 0,-22-1 15,22 1-15,-22 0 0,0 0 16,-21 0-16,1 0 0,-1-1 0,0-20 16,-21 21-16,0-21 0,0 20 0,0 1 15,0 0-15,0 0 0,-21 0 16,0 21-16,-43-21 0,43 21 15,0 0-15,-22 0 0,22 0 16,-21 21-16,21 0 0,-22 0 0,22 0 16,0 22-16,0-22 0,-21 21 15,42-21-15,-22 22 0,22-22 0,-21 21 16,21-21-16,0 0 0,0 1 16,0-1-16,21 0 0,1 0 0,20-21 15,-21 0-15,21 0 0,-20 0 16,-1 0-16,21 0 0,-21 0 15,0-21-15,22 21 0,-22-21 0,0 0 16,21-1-16,-20 1 0,-1-21 0,0 21 16,21-64-16,-21 43 15,1-22-15,-1 22 0,0-22 0,0 1 16,0 21-16,-21-22 0,0 1 0,21 20 16,-21 1-16,22 0 0,-22-1 15,0 22-15,0-21 0,0 21 0,0-1 16,0 44-1,0-1-15,-22 0 16,1 21-16,21 1 0,-21-1 16,21 0-16,0 22 0,0-1 0,-21 1 15,21-22-15,0 22 0,-21-1 0,21-21 16,0 22-16,0-22 0,0 1 16,0-1-16,0-21 0,0 21 0,21 1 15,0-43-15,0 21 0,0-21 16,1 21-16,-1-21 0,21 0 15,0 0-15,-20 0 0,20-21 16,0 0-16,1 0 0,-22 21 0,21-22 0,-21 1 16,22-21-16,-22 21 15,0 0-15,0-22 0,0 22 0,-21-21 16</inkml:trace>
  <inkml:trace contextRef="#ctx0" brushRef="#br0" timeOffset="73668.14">6308 8742 0,'0'0'0,"-22"21"16,1-21-1,0 0 1,0 0 15,0 0-15,0 0-16,-22 0 15,22 0-15</inkml:trace>
  <inkml:trace contextRef="#ctx0" brushRef="#br0" timeOffset="73860.17">5165 8975 0,'-22'0'0,"44"0"0,-65 21 0,22-21 15,42-21 32,0 0-31,1 21-16</inkml:trace>
  <inkml:trace contextRef="#ctx0" brushRef="#br0" timeOffset="77279.98">10054 8657 0,'0'0'0,"0"-21"0,21 0 15,-21 0-15,21 21 16,1-21-16,-1 21 0,-21-22 0,21 1 16,0 21-16,0-21 0,22 0 15,-22 0-15,0 0 0,0-1 0,0 22 16,0-21-16,-21 0 0,0 0 16,-21 21-1,0 0-15,0 0 0,-21 0 16,-1 21-16,-20-21 0,20 21 0,1 0 15,-21 1-15,20-1 16,1 0-16,21 0 0,-22 21 0,22-20 16,21-1-16,0 0 0,0 21 0,0-21 15,0 1-15,21-1 0,1 21 16,20-21-16,21 22 0,-20-1 16,-1-21-16,43 21 0,-64 1 15,42-1 1,-41-21-16,-1 0 0,-21 1 0,0-1 15,0 0-15,0 0 0,-43-21 0,22 21 16,-21 0-16,0-21 0,-1 22 0,1-22 16,-22 0-16,22 0 0,-21 0 15,20 0-15,1 0 0,0 0 0,-1-22 16,1 1-16,0 21 0,-1-63 16,22 42-16,0-22 0,0 22 15,21-21-15,-21-1 0,21 1 0,0 21 16,0-21-16,0 20 0,0 1 15,0 0-15,0 0 0,21 21 16,0 0-16,0 21 16,0 0-16,-21 0 0,21 22 15,1-22-15,-1 21 0,0-21 0,-21 22 16,21-22-16,0 21 0,22-21 16,-1 43-16,-21-43 15,0 0-15,22 0 0,-22 1 0,0-1 16,21 0-16,1-21 0,-1 0 15,-21 0-15,21 0 0,43 0 16,-43 0-16,1-21 0,-1 21 0,22-21 16,-22-1-16,0 1 0,1 0 15,-22-21-15,21 21 0,0-1 0,-20-20 16,20 21-16,-21-21 0,0 20 0,-21-20 16,0 21-16,0-21 0,0 20 15,0-20-15,0 21 0,0 0 0,-21 21 16,21-21-16,-21 21 0,0 0 0,0 0 15,-1 0-15,1 21 16,21 0-16,0 0 0,-21 0 16,0 0-16,21 22 0,0-1 0,0-21 15,0 43-15,0-22 16,0-21-16,0 43 0,0-43 16,0 0-16,42 21 0,-21-42 15,1 22-15,20-22 0,0 0 16,1 0-16,-1 0 0,0 0 15,22 0-15,-1 0 0,1-22 0,-1 1 16,1 21-16,-1-21 0,1 0 16,-1-21-16,-20 20 0,-1 1 0,43-42 15,-64 42-15,0-22 0,0 22 16,0-21-16,-21 21 0,0-1 16,0 1-16,0 0 0,0 0 0,-21 0 15,0 21-15,-21 0 0,20-21 0,1 21 16,-21 0-16,0 0 0,20 0 15,-20 21-15,0-21 0,-1 21 0,1 0 16,0 21-16,-1-20 0,22-1 0,-21 21 16,21-21-16,0 22 0,-1-22 15,22 21-15,0-21 0,0 0 0,0 1 16,22-1-16,-22 0 0,42-21 16,-21 0-16,0 0 15,22 0-15,20 0 0,-42-21 16,22 21-16,-1-21 0,-21-1 0,21 22 15,-20-21-15,20-21 16,-21 21-16,0 0 0,0-1 0,1 1 16,-1 0-16,-21 0 0,0 0 15,0 0-15,21 21 16,-21 21 0,0 0-1,0 0-15,0 0 16,0 22-16,0-22 0,0 21 0,0 0 15,0-20-15,0 20 0,-21 0 16,0 64-16,21-64 0,0 22 16,-22-1-16,22 1 0,-21 21 15,21-22-15,0 1 0,0 20 0,-21-20 16,0 20-16,21-20 0,-21-1 0,0 1 16,21-1-16,0-20 0,-22 20 0,1-20 15,21-22-15,0 21 16,-21-21-16,21 0 0,21-42 15,0 0 1,1-21-16,-1 21 0,0-22 16,21 1-16,-21 21 0,1-43 0,20 22 15,-21 0-15,0-22 0,22 1 16,-22-22-16,0 21 0,21-20 0,-21 20 16,22-20-16,-22-1 0,0 21 15,0-20-15,22-1 0,-22 0 0,0 22 16,0-22-16,0 22 0,0-1 0,1 1 15,-1 20-15,-21 1 0,0 0 16,0 21-16,0-1 0,0 1 0,0 0 16,0 42 15,0 0-31,0 22 0,0-22 0,0 0 16,0 21-16,0-20 0,0-1 0,0 21 15,0-21-15,21 0 0,-21 1 16,21-1-16,0 0 0,0 0 15,1-21-15,-1 0 0,0 0 16,21 0-16,-21 0 0,1 0 16,20 0-16,-21-21 0,0 21 0,0-21 15,22 0-15,-22-1 0,0 1 0,0 0 16,0 0-16,-21-21 0,22 20 16,-1 1-16,-21 0 0,21 0 0,-21 0 15,0 0-15,0-1 0,0 1 16,0 42 15,-21 1-15,21-1-1,-21 0-15,21 42 0,0-41 16,0-1-16,0 21 0,0-21 0,0 0 16,21 1-16,-21-1 0,21 0 15,0 0-15,0-21 0,0 21 0,1-21 16,20 0-16,-21 0 0,21 0 15,-20 0-15,20 0 0,0 0 16,1-21-16,-1 0 0,-21 21 0,43-42 16,-22 20-16,-21 1 0,0-21 15,0 21-15,-21-22 0,0 22 16,0 0-16,0-21 0,0 21 0,0-1 16,0 1-16,0 0 0,-21 21 15,0 0-15,0 0 16,0 0-16,0 0 0,-1 21 0,1-21 15,21 21-15,0 1 0,-21 20 0,21-21 16,0 0-16,0 0 0,0 22 16,0-22-16,0 0 0,0 0 0,21 0 15,0 1-15,1-22 0,-1 21 16,0-21-16,0 0 0,21 0 0,-20 0 16,20 0-16,0 0 0,-21 0 15,22-21-15,20-22 0,-42 22 16,22 0-16,-22 0 0,0 0 15,0-1-15,0-20 0,22 0 16,-43 21-16,0-1 0,0 1 0,0 0 16,-21 21-1,-1 0 1,22 21-16,0 0 0,-21 1 16,21-1-16,-21 21 0,0-21 15,21 0-15,0 1 0,0 20 0,-21-21 16,21 0-16,-21 0 0,21 1 0,-22-1 15,22-42 32,22-1-47,-1 1 16,0 0-16,0 0 0,0 0 0,0-22 16,1 22-16,-1 0 0,-21-21 0,21 21 15,0-1-15,0 1 0,0 0 16,1 0-16,-1 21 0,0 0 15,0 0-15,0 21 16,0 0-16,-21 0 16,22 1-16,-22-1 0,21 0 0,-21 0 15,21 0-15,0 0 0,21 1 16,-20-1-16,-1-21 0,0 0 16,-21 21-16,21-21 0,0 0 15,0 0-15,1 0 0,-1-21 16,-21 0-16,21-1 15,0 1-15,-21 0 0,21 0 0,-21 0 16,0 0-16,21-1 0,1 1 0,-22 0 16,21 0-16,0-21 0,-21 20 15,42-20-15,-21 21 0,-21 0 16,22 21-16,-1 0 16,-21 21-1,0 0 1,0 0-16,0 0 0,0 1 15,0-1 1,0 0-16,21-21 47,-21-21-31,0 0-16,0-1 15,0 1 1,-21 21-1,0 0 1,-1 21 0,1-21-16,0 22 0,21-1 15,-21 0-15,0 0 0,21 0 16,-21 0-16,21 1 0,0-1 16,0 21-16,0-21 0,0 0 0,0 1 15,0-1-15,21 21 0,0-21 16,0 0-16,0-21 0,-21 22 15,21-22-15,1 0 0,20 0 16,-21 0-16,0 0 0,22 0 0,-1 0 16,-21 0-16,21 0 0,1-22 0,-22 1 15,21 21-15,-21-21 0,22 0 16,-22 0-16,21-22 0,-21 22 0,22-42 16,-22 42-16,0-22 15,0 22-15,-21-21 0,0 21 0,0-22 16,0 22-16,0 0 0,0 42 47,-21 0-47,21 0 0,0 1 0,-21-1 15,21 0-15,0 0 0,0 0 16,0 0-16,0 1 0,0-1 0,0 0 16,21-21-16,-21 21 15,21-21-15,0 0 0,1 0 16,-1 0-1,0 0-15,0-21 16,-21 0-16,21 21 16,0-21-16</inkml:trace>
  <inkml:trace contextRef="#ctx0" brushRef="#br0" timeOffset="77480.32">15388 8721 0,'0'21'31</inkml:trace>
  <inkml:trace contextRef="#ctx0" brushRef="#br0" timeOffset="81859.98">1122 11472 0,'-21'0'63,"-1"0"-32,1 0-16,0 0 1,0 0-16,0 0 0,0 0 16,-1 0-16,-20 0 0,21 0 0,-21 22 15,-1-22-15,22 0 0,-21 0 16,-1 0-16,1 0 0,21 0 0,-21 0 16,-1 0-16,22 0 0,0 0 15,0 0-15,0 0 0,-1 0 16,22 21 15,22-21-15,-1 0-16,21 0 0,0 0 15,1 0-15,20 0 0,1-21 0,-1-1 16,1 22-16,20-21 0,-20 21 16,21-21-16,-1 21 0,1 0 0,0 0 15,-1-21-15,-20 21 0,-1 0 16,1 0-16,-22 0 0,0 0 0,1 0 15,-22 0-15,0 0 0,0 0 16,-42 0 31,0 0-47,0-21 16,0 0-16,-1 21 0,1-22 0,0 22 15,0-21-15,0 0 0,-22 21 16,22-21-16,-21 21 0,0-21 0,-1 0 15,1 21-15,0-22 0,20 22 16,-20 0-16,0-21 0,21 21 16,-1-21-16,1 21 15,21 21 1,21 0 0,1-21-1,-1 22-15,0-22 0,21 21 0,-21-21 16,22 0-16,-1 0 0,-21 21 15,22-21-15,-1 0 0,0 0 0,1 0 16,-1 0-16,-21 0 0,21 0 16,-20 0-16,-1 0 0,0 0 0,0 0 15,0 0-15,0 0 16,-21 21 0,0 0-16,0 0 15,-21 1-15,0-1 0,0 0 16,0 0-16,-22 21 0,22-20 15,-21 20-15,-22 43 16,22-64-16,0 21 0,-1-21 0,1 22 16,0-22-16,-1 0 0,1 21 15,21-21-15,0 1 0,42-44 63,0 1-63</inkml:trace>
  <inkml:trace contextRef="#ctx0" brushRef="#br0" timeOffset="83400.53">2349 10901 0,'0'-21'15,"-21"21"-15,21-21 16,-21 21 0,0 21-1,21 0-15,0 0 16,0 0-16,0 0 0,0 1 15,0-1-15,0 0 16,21 0-16,0-21 0,0 0 16,1 0-16,-1 0 0,21 0 15,-21 0-15,0 0 0,22 0 16,-1 0-16,-21-21 0,22 0 0,-1 0 16,-21 21-16,0-22 0,0 1 0,1 0 15,-1 0-15,-21 0 0,0 0 16,0-1-16,0 1 15,-21 21 1,-1 0-16,1 0 16,0 0-16,21 21 15,-21 1-15,21 20 0,-21-21 16,21 0-16,0 22 0,0-22 0,0 21 16,0 43-16,0-22 15,0-20-15,0-1 0,0 0 0,21 1 16,-21-22-16,0 21 0,0 0 15,0-20-15,0-1 0,0 0 16,0 0-16,0 0 16,-21-21-16,0 0 15,-1 0-15,1-21 0,21 0 0,-21 21 16,0-21-16,0 0 0,0-1 16,-1-20-16,1 21 0,0-21 0,0 20 15,-21-20-15,20 21 0,1-21 16,0 20-16,0 1 0,21 0 0,-21 21 15,21 21 1,0 0 0,21 22-16,0-22 0,0 21 15,0-21-15,1 1 0,-1 20 0,21-21 16,-21 0-16,0 0 0,22 1 16,-1-1-16,-21-21 0,22 0 15,-22 0-15,21 0 0,0 0 16,1 0-16,-1 0 0,-21-21 0,22-1 15,-1 1-15,0-21 0,-21 21 0,22-22 16,-22 1-16,21 0 0,-21-1 16,1 1-16,-1 0 0,0-1 0,-21 1 15,0 0-15,0-1 0,21 1 16,-21 0-16,0 21 0,0-22 0,0 22 16,0 0-16,0 42 15,0 0 1,0 0-16,0 1 0,0-1 15,0 0-15,0 21 0,-21 1 0,21-22 16,0 21-16,0 0 0,-21 1 16,21-1-16,0 0 0,0 1 15,0-1-15,0-21 0,0 22 0,0-22 16,0 0-16,0 0 0,0 0 16,0 0-16,0-42 31,0 0-31,0 0 0,21 0 0,-21 0 15,21-22-15,0 1 0,0 21 0,-21-22 16,22 22-16,-1-21 0,-21 21 16,21 0-16,0-1 0,0 22 15,0 0 1,1 0-16,-22 22 0,0-1 16,0 0-16,21 0 0,-21 0 0,0 22 15,0-22-15,21 21 0,-21-21 16,0 22-16,21-22 0,0 0 0,-21 0 15,21 0-15,1 0 0,20-21 16,-21 0-16,0 0 0,22 0 0,-1 0 16,-21 0-16,21 0 0,1 0 0,-22-21 15,21 0-15,-21 0 0,22 0 16,-22-22-16,0 22 0,21-21 0,-42 21 16,22-22-16,-1 1 15,-21 21-15,0-21 0,0-1 0,0 22 16,0-21-16,0 21 0,0-1 0,-21 22 15,-1 0 1,1 22-16,21-1 0,-21 0 16,21 21-16,-21-21 0,21 22 0,0-1 15,0 0-15,0 1 0,0-1 16,0-21-16,0 22 0,0-1 16,0-21-16,21 0 0,-21 0 15,21-21-15,0 0 0,1 0 16,-1 0-16,0 0 0,0 0 0,0 0 15,0-21-15,1 0 0,-1 0 16,0 0-16,0 0 0,0-22 16,22 22-16</inkml:trace>
  <inkml:trace contextRef="#ctx0" brushRef="#br0" timeOffset="86980.62">5270 11409 0,'0'0'0,"0"21"0,0-42 31,0 0-31,0 0 16,0-1-16,0-20 0,0 21 0,0-21 15,0-1-15,0 22 16,22-21-16,-1-1 0,-21 1 0,21-21 15,0 20-15,0 1 0,0 0 0,1-1 16,20 22-16,-21-21 0,0 21 16,22-1-16,-22 1 0,0 21 0,0 0 15,0 0-15,0 0 0,1 0 16,-1 21-16,-21 1 0,0-1 16,0 0-16,0 0 0,0 0 15,0 0-15,0 1 16,-21-1-16,-1-21 15,22-21 17,0-1-17,0 1-15,0 0 0,-21 0 16,0 0 0,0 21-16,21-21 0,-21 21 15,0 0-15,-1 0 16,1 21-16,0 0 0,0 0 0,0 21 15,0-20-15,21 20 0,-22-21 16,-20 21-16,21 43 0,0-21 16,0-22-16,21 0 0,0 1 15,0 20-15,0-42 0,0 22 0,0-1 16,21-21-16,0 0 0,0 0 16,0-21-16,22 0 0,-22 0 0,21 0 15,0 0-15,1 0 0,-1 0 16,0-21-16,1 0 0,-1 0 0,0-21 15,1 20-15,-1-20 0,0 21 0,1-21 16,-22 20-16,21-20 0,-21 0 16,1 21-16,-1-22 0,-21 22 0,0-21 15,21 21-15,-21-1 0,0 1 16,-21 21 15,0 21-31,-1 1 0,1-1 16,21 21-16,-21-21 0,0 22 15,21-22-15,0 21 0,-21 0 0,21-20 16,0 20-16,0 0 0,0-21 0,0 1 16,0-1-16,0 0 0,0 0 15,21 0-15,0-21 0,21 0 16,1 0-16,-22 0 0,0-21 16,21 0-16,-20 0 0,-1 21 0,21-43 15,-21 22-15,0 0 0,1-21 0,20 21 16,-42-22-16,21 1 0,-21 21 15,0-22-15,0 22 0,0-21 0,0 21 16,0-22-16,-21 22 0,0 0 16,0-21-16,-1 21 0,-20 21 15,21-22-15,0 22 0,-22 0 0,22 0 16,-21 0-16,21 22 0,-22-22 0,22 21 16,-21 21-16,21-21 0,0 0 15,-1 22-15,1-1 0,21 0 16,0 1-16,0-1 0,0 43 0,0-43 15,21 0-15,-21-20 0,43 20 16,-22-21-16,0 0 0,0-21 16,22 21-16,-22-21 0,21 0 0,-21 0 15,22 0-15,-1-21 0,-21 21 16,21-21-16,1 0 0,-1 0 0,0-22 16,1 22-16,-1 0 0,0-21 15,1-1-15,-1 1 0,-21 21 0,22-21 16,-22-1-16,0 1 0,0 0 0,0-1 15,0 1-15,-21 21 0,0-22 16,0 1-16,0 21 0,0 0 0,0 0 16,0-1-16,0 1 0,-21 21 31,21 21-31,-21 1 0,21-1 16,-21 21-16,21 0 0,-21 1 0,21-1 15,0 0-15,0 1 0,0-1 16,0 0-16,0 1 0,0-1 15,0 0-15,0 1 0,0-1 0,0-21 16,0 22-16,21-22 0,0-21 16,0 21-16,0-21 0,1 0 0,-1 0 15,21 0-15,-21-21 0,0 21 0,1-21 16,-1-1-16,21 1 0,-21-21 16,0 21-16,1-22 0,-1 22 0,0-21 15,0 0-15,0-1 0,-21 1 0,21 0 16,-21-1-16,22 1 0,-22 0 15,21-1-15,-21 1 0,0 0 16,0-22-16,0 43 0,0 0 16,0 0-16,0-1 0,0 44 31,-21-1-31,21 0 16,0 0-16,0 21 0,-22 1 15,22-22-15,0 21 0,-21 1 0,21-1 16,0 21-16,0-20 0,0-1 0,0 0 15,0 1-15,0-1 0,0-21 16,0 22-16,0-22 0,21 0 16,1 0-16,-1 0 0,0 0 0,0-21 15,0 0-15,0 0 0,1 0 16,-1 0-16,0 0 0,21-21 0,-21 0 16,22 0-16,-22 0 0,21-22 0,-21 22 15,1 0-15,20-21 0,-21 21 16,0-22-16,-21 22 0,0-21 0,21 21 15,-21-1-15,0 1 0,0 0 0,0 0 16,0 0-16,-21 21 16,0 0-16,0 0 0,0 0 15,0 21-15,21 0 0,-22 0 0,22 22 16,0-22-16,0 0 0,0 21 16,0-21-16,0 22 0,0-22 0,0 0 15,43 43-15,-22-43 0,0-21 16,0 21-16,0-21 15,1 0-15,-1 0 0,42 0 16,-20 0-16,-22 0 0,0 0 0,21-21 16,-21 0-16,1-1 0,-1 1 15,0 0-15,0 0 0,0 0 0,0 0 16,1-1-16,-22-20 0,21 0 16,-21 21-16,21-22 0,-21 22 15,21 0-15,-21 0 0,0 0 0,21-1 16,0 22-16,1 0 15,-22 22 32,21-22-31,-21-22 15,0 1-15,0 0-16,0 0 15,-21 21 1,-1 0 0,1 0-16,0 0 0,0 0 15,21 21-15,-21 0 0,0 0 16,-1 1-16,22-1 0,-21 0 16,0 0-16,21 21 0,-21 1 0,21 20 15,-21-20-15,21-1 0,0 21 16,0-41-16,0 20 15,0-21-15,21 0 0,0 0 0,0 1 16,0-22-16,22 0 0,-22 0 0,0 0 16,21 0-16,-20 0 0,20 0 15,0-22-15,-21 1 0,22 0 0,-22 0 16,21 0-16,-21 0 0,1-22 0,20 22 16,-21-21-16,0 21 15,0-22-15,1 1 0,-1 0 0,0-1 16,0 1-16,0 0 0,0-22 0,1 22 15,-1-1-15,0-20 0,-21 21 16,21-1-16,-21 1 0,21 0 16,-21 20-16,0 1 0,0 0 15,0 42 1,-21 0-16,21 1 0,0 20 0,-21-21 16,0 21-16,21 1 0,-21-1 0,21 22 15,0-22-15,0 0 0,-22 1 16,22-1-16,-21 0 0,21 1 0,0-1 15,0 0-15,0 1 0,0-22 16,0 21-16,0-21 0,0 0 16,0 22-16,21-22 0,1-21 15,-1 0-15,0 0 0,21 0 0,-21 0 16,1 0-16,20 0 0,-21-21 16,43 0-16,-22-1 0,-21-20 15,21 21-15,22-43 0,-43 43 16,0 0-16,0-21 0,1 21 15,-22-1-15,21-20 0,-21 21 16,0 0-16,0 0 16,0 42-1,0 0 1,-21 0-16,-1 0 0,22 0 16,-21 1-16,21-1 0,0 42 15,0-42-15,0 1 0,0-1 16,0 21-16,0-21 0,0 0 0,0 1 15,21-1-15,1-21 16,-1 0-16,0 0 0,0 0 0,21 0 16,-20 0-16,-1 0 0,21 0 15,-21 0-15,0-21 0,1-1 0,20 22 16,0-42-16,-21 0 0,1 21 16,-1-1-16,0 1 0,0 0 0,-21 0 15,0 0-15,21 0 16,-21-1-16,0 1 0,-21 21 15,0 0 1,0 0-16,0 0 16,21 21-16,-22-21 0,22 22 0,-21-1 15,21 0-15,-21 0 0,21 21 16,0-20-16,0-1 0,0 0 16,0 0-16,0 0 0,0 0 15,21-21-15,0 0 0,1 0 0,-1 0 16,0 0-16,0 0 15,21 0-15,-20 0 0,-1-21 16,0 21-16,0-21 0,-21 0 0,21 0 16,0 0-16,-21-1 15,0 1-15,0 0 0,0 0 0,0 0 16,0 0-16,-21-1 0,0 1 0,0 0 16,0 0-16,0 0 0,-22 21 0,22 0 15,0-21-15,0 21 16,0 0-16,42 0 31,0 0-31,0 0 16,0 0-16,22 0 0,-22 0 15,0-22-15,21 22 0,-21 0 0,22 0 16,-22-21-16,0 21 0,21 0 16,-20 0-16,-1 0 0,0 0 0,21 0 15,-21 21-15,-21 1 16,22-1-16,-22 0 15,0 0-15,0 0 0,0 0 0,0 1 16,0-1-16,0 0 0,0 21 16,0-21-16,0 1 0,0-1 0,0 0 15,0 0-15,0 0 0,0 0 0,0 1 16,0-1-16,0 0 0,0 0 16,0-42 15,0 0-31,0 0 15,0-1-15,0 1 0,0 0 16,21 0-16,-21 0 0,21-22 0,0 22 16,-21-21-16,21 21 0,0-22 15,22 1-15,-22 21 0,0-21 0,21-1 16,-20 1-16,20 21 0,21-43 16,-41 64-16,20 0 0,-21 0 0,0 0 15,0 0-15,22 43 16,-22-22-16,-21 21 0,0-21 0,0 64 15,0-64-15,0 21 0,0-20 16,0 20-16,0-21 16,0 0-16,0 22 0,-21-22 0,21 0 15,-21 0-15,-1 0 0,22 0 16,-21-21-16,21-21 31,0 0-31,0 0 16,0 0-16</inkml:trace>
  <inkml:trace contextRef="#ctx0" brushRef="#br0" timeOffset="87195.71">10012 10541 0,'0'0'16,"-21"0"-16,-1 0 0,1 0 0,21-21 15,-21 21-15,21-21 16,-21 21 15,0 0-15,0 0-16,-22 0 16</inkml:trace>
  <inkml:trace contextRef="#ctx0" brushRef="#br0" timeOffset="87440.42">8551 10732 0,'0'0'0,"0"21"0,21-21 31,1 21-31,20-21 0,-21 0 0,21 0 15,22 0-15,-22 0 0,22 0 0,-22 0 16,22-21-16,-1 21 0,1 0 16,-22-21-16,21 21 0,-20-22 15,-1 22-15,0-21 0,1 21 0,-1-21 16,22 0-16,-43 0 0</inkml:trace>
  <inkml:trace contextRef="#ctx0" brushRef="#br0" timeOffset="87984.98">12107 10456 0,'0'0'0,"0"-21"0,0 0 0,-21 0 15,-64 0 1,64 21-16,21 21 16,-21 0-16,21 0 0,0 22 0,0-1 15,0 0-15,0 22 0,-21-22 16,21 0-16,0 22 0,-21-22 0,0 1 15,21-1-15,-22 0 0,-20 43 16,42-43-16,-21 1 16,0-1-16,0-21 0,-1 21 0,1-20 15,0 20-15,21-21 16,0-42 0,0 0-1,21 0-15,-21-1 0,21 1 16,1 0-16,-22-21 0</inkml:trace>
  <inkml:trace contextRef="#ctx0" brushRef="#br0" timeOffset="90392.53">11832 10753 0,'0'-43'0,"0"86"0,0-107 0,-21 43 16,21-42-16,0 20 16,0 22-16,0-21 0,0 21 0,0-22 15,0 22-15,0-21 0,21 21 16,0-22-16,0 22 0,1 0 0,-1 0 15,21 0-15,-21-1 0,22 22 0,-1 0 16,0-21-16,1 21 0,-1 0 16,0 0-16,-21 21 0,22 1 0,-1-1 15,-21 0-15,0 21 0,1 1 0,-22-1 16,0 0-16,0 1 0,0-1 16,-22 0-16,1 1 0,-21-1 0,0 0 15,-1 1-15,1-22 0,0 0 16,-22 0-16,22 0 0,-1 0 15,1 1-15,21-22 0,0 0 0,-22 0 16,22 0-16,0 0 0,0-22 16,21 1-1,0 0-15,0 0 0,0 0 16,0 42 15,21-21-31,-21 21 0,21 0 0,-21 0 16,21 1-16,-21-1 0,0 0 15,22 0-15,-1 0 0,-21 0 0,42 22 16,-21-22 0,0 0-16,1-21 0,-1 0 15,21 21-15,-21-21 0,0 0 0,22 0 16,20 0-16,-20 0 0,-22-21 16,21 0-16,0 21 0,1-21 15,-22 21-15,0-21 0,21-1 0,-20 1 16,-1 0-16,0 0 0,0 0 0,0 0 15,-21-1-15,21-20 0,-21 21 16,0 0-16,0 0 0,0-1 0,0 1 16,0 0-16,-21 21 31,0 21-31,0-21 0,21 21 0,-21 1 16,21-1-16,0 0 0,-21 21 0,21-21 15,0 1-15,-22 20 0,22-21 16,0 0-16,0 22 0,0-22 0,0 0 15,0 0-15,0 0 0,0 0 16,22-21-16,-1 22 0,0-22 16,0 0-16,0 0 0,22-22 15,-22 1-15,0 21 0,0-21 0,0 0 16,0 21-16,22-21 0,-22 0 16,0-1-16,0-20 0,-21 21 15,21 0-15,1 0 0,-22-1 0,0 1 16,0-21-16,21 21 15,-21 0-15,-21 21 32,21 21-17,0 0-15,-22 0 0,22 0 0,-21 0 16,21 1-16,-21-1 0,21 0 16,0 0-16,0 0 0,0 0 0,0 1 15,0-1-15,0 0 0,0 0 0,21-21 16,0 21-16,1-21 0,20 0 15,-21 0-15,0 0 0,22 0 0,-1 0 16,-21 0-16,21 0 0,1 0 16,41-21-16,-62 0 15,20 21-15,-21-21 0,21 0 0,-20-1 16,-1 1-16,0 0 0,0-21 0,-21 21 16,0-43-16,0 43 15,0 0-15,0 0 0,0-1 0,0 1 16,-21 42 15,0-21-31,21 22 0,-21-1 0,21 0 16,-22 0-16,1 0 0,21 22 15,-21-22-15,21 0 0,0 21 16,-21-21-16,21 1 0,-21-1 0,21 0 16,0 0-16,0 0 0,0 0 0,0 1 15,0-44 16,0 1-15,21 0-16,-21 0 0,21 0 16,-21 0-16,21-1 0,0 1 15,1 0-15,-1 0 0,0-21 0,0 20 16,0-20-16,0 21 0,1 0 16,-1-22-16,0 22 0,0 21 0,-21-21 0,21 21 15,0 0-15,-21 21 16,22 0-16,-22 1 15,0-1-15,21 0 0,-21 0 0,0 0 16,0 22-16,0-22 0,0 0 16,0 0-16,21 0 0,-21 0 0,21-21 15,-21 22-15,21-1 0,22-21 16,-43 21-16,21-21 0,21 0 16,-21 0-16,0 0 0,1 0 15,-1-21-15,0 21 0,21-21 0,-21-1 16,1 1-16,-1 0 0,0 0 0,-21 0 15,21 0-15,0-22 0,-21 22 16,21-21-16,-21 21 0,0-22 16,0 22-16,0 0 0,0 0 0,0 0 15,0 42 1,0 0 0,0 0-16,-21 0 0,0 0 0,21 22 15,-21-22-15,21 0 0,0 21 16,-21-20-16,0-1 0,21 0 0,0 0 15,0 0-15,-22 0 16,22 1-16,-21-22 0,21-22 47,21 1-47,-21 0 0,22 0 16,-1 0-16,0 0 15,0-1-15,0-20 0,0 21 0,1 0 16,-1-22-16,0 22 0,21-21 0,-21 21 15,1 0-15,-1-1 0,0 22 16,0 0-16,0 0 16,-21 22-16,0-1 0,0 0 15,0 21-15,0-21 0,0 22 0,0-22 16,0 0-16,0 21 0,0-20 0,0-1 16,0 0-16,21 0 0,-21 0 15,0 0-15,22-21 0,-1 22 16,0-22-16,0 21 0,0-21 0,0 0 15,1 0-15,-1 0 0,21 0 16,-21 0-16,0-21 0,22-1 0,-22 22 16,0-21-16,0 0 0,22 0 0,-22 0 15,0 0-15,0-1 0,0-20 16,-21 21-16,21-21 0,-21-22 16,0 22-16,0 21 0,0-22 0,0 22 15,0 0-15,0 42 31,0 0-31,-21 0 0,0 22 16,0-22-16,21 21 0,-21 1 16,0-22-16,21 21 0,0-21 0,0 0 15,0 22-15,0-22 0,0 0 16,0 0-16,0 0 0,0 1 16,21-22-16,0 0 15,0 0-15,0 0 0,0 0 16,1 0-16,-1 0 0,0-22 0,21 22 15,-21-21-15,1 0 0,-1 0 0,21 0 16,-21 0-16,0-22 16,1 22-16,-1-21 0,-21 21 0,0-22 15,21 22-15,-21-21 0,0 21 0,0-1 16,0 1-16,0 0 0,-21 21 31,21 21-15,0 0-16,0 1 0,0-1 15,0 0 1,21-21 0,0 0-16,0 0 0,0 0 15,1-21-15,-1 21 0,0-21 16,0 21-16,0-22 0,0 1 0,1 21 16,-22-21-16,21 0 0,0 21 15,-21 21 16,0 0-31,0 22 0,-21-22 16,0 0-16,21 21 0,-22-21 16,1 1-16,21 20 0,-21-21 15,21 0-15,0 0 0,0 1 0,-21-1 16,21 0-16,0 0 16,21-21-16,0 0 15,0 0-15,1 0 0,-1 0 16,0-21-16,0 21 0,0-21 15,0 0-15,1-1 0,-1 1 16,-21 0-16,21 0 0</inkml:trace>
  <inkml:trace contextRef="#ctx0" brushRef="#br0" timeOffset="92188.49">16616 10837 0,'0'0'0,"42"0"32,-42-21-17,21 0 1,-21 0-16,0 0 0,21 0 15,-21-1-15,0 1 0,0-21 16,0 21-16,0-22 0,0 1 0,22 0 16,-22-1-16,0 22 0,0-21 15,0 21-15,0 0 0,0-1 0,0 1 16,-22 42 0,22 1-1,-21-1-15,21 21 0,0-21 0,0 22 16,-21-1-16,21 0 0,-21 1 0,21-1 15,0 0-15,0-21 0,0 22 16,0-1-16,0-21 0,0 0 16,0 1-16,0-1 0,0 0 0,21-21 15,0 21-15,0-21 0,1 0 16,-1 0-16,0 0 0,0 0 0,0 0 16,22 0-16,-22-21 0,0 0 0,21 21 15,-21-21-15,1-1 0,-1 1 16,0-21-16,0 21 0,0-22 0,0 22 15,1-21-15,-22 0 0,0-1 16,21 22-16,-21-21 0,0-1 16,21 22-16,-21 0 0,0 0 0,0 0 15,0 42 1,-21 0 0,21 0-16,-21 22 15,21-22-15,-22 21 0,22-21 0,0 22 16,0-1-16,0-21 0,0 21 0,0 1 15,0-22-15,0 0 16,0 0-16,22 0 0,-1-21 16,0 0-16,0 0 0,0 0 0,0 0 15,1 0-15,20 0 0,-21 0 16,0 0-16,22-21 0,-22 0 0,21 21 16,-21-21-16,0-21 0,22 20 0,-22 1 15,0-21-15,0 21 16,0-22-16,-21 1 0,0 0 0,22-1 15,-22 22-15,0-21 0,0 21 16,0 0-16,0-1 0,0 44 31,0-1-15,-22 21-16,22-21 0,0 22 0,-21-1 16,21-21-16,0 21 0,0 1 0,0-22 15,0 21-15,0-21 0,0 1 16,0 20-16,0-21 0,21-21 0,-21 21 15,22 0-15,-1-21 0,0 0 16,0 0-16,0 0 16,0 0-16,1 0 0,-1 0 0,0 0 15,0 0-15,21-21 0,-20 0 16,-1 0-16,0 0 0,0 0 0,0-1 16,-21 1-16,21 0 0,1-21 0,-22 21 15,21-1-15,-21-20 0,0 21 16,0 0-16,0 0 0,0-1 15,0 44 1,0-1-16,0 0 16,0 0-16,0 0 0,-21 22 15,21-22-15,0 0 0,0 0 16,0 21-16,0-20 0,0-1 0,0 21 16,0-21-16,0 0 15,21-21-15,0 0 16,0 22-16,0-22 0,0 0 15,1 0-15,-1 0 0,0-22 0,0 1 16,0 0-16,0 0 0,1 0 16,-1 0-16,0-1 0,0 1 15,0-21-15,0 0 0,1-1 0,-22 1 16,21 0-16,-21-1 0,21-20 0,-21 20 16,0 22-16,0-21 0,0 0 0,0 20 15,0-20-15,-21 63 31,0 22-15,-1-22-16,22 21 0,0-21 16,-21 22-16,0 20 0,21-21 15,-21 1-15,21-1 0,0 0 0,0 22 16,0-43-16,0 21 0,0-20 16,0-1-16,0 0 0,0 0 0,21 0 15,0-21-15,0 0 16,1 0-16,-1 0 0,0 0 15,0 0-15,21 0 0,-20 0 0,-1-21 16,21 0-16,-21 0 0,0 0 16,1-1-16,-1-20 0,21 21 15,-42-21-15,42-1 0,-42 1 0,22-22 16,20-41-16,-21 62 16,-21 1-16,21 0 0,-21-22 0,21 43 15,-21-64-15,0 64 0,0 0 16,0 42-1,0 0 1,0 22-16,-21-1 0,0 0 16,21 1-16,-21 62 15,21-41-15,-21-1 0,21-20 0,-21 20 16,21-20-16,0-1 0,0 0 0,0 1 16,0-22-16,0 21 0,21 0 15,0-20-15,0-1 16,0-21-16,0 0 0,1 0 15,-1 0-15,0 0 0,0 0 16,0 0-16,0-21 0,1-1 0,-1 1 16,0 0-16,0 0 0,0 0 15,0-22-15,-21 22 0,0-21 16,0 0-16,0-1 0</inkml:trace>
  <inkml:trace contextRef="#ctx0" brushRef="#br0" timeOffset="92408.3">17843 10224 0,'0'0'0,"-21"0"0,0 0 16,21 21-16</inkml:trace>
  <inkml:trace contextRef="#ctx0" brushRef="#br0" timeOffset="94187.29">20235 10732 0,'0'0'0,"-42"42"31,42-21-31,0-42 47,21 0-47,0 21 0,-21-21 16,21-1-16,1 1 0,-1-21 0,0 21 15,0-22-15,0 1 0,22 0 16,-22-1-16,0 1 0,0 0 16,0-22-16,-21 22 0,21 0 0,1-22 15,-22 22-15,0-22 0,0 22 16,0 0-16,0-1 0,21 22 0,-21 0 16,-21 42-1,-1 0-15,-20 22 16,21-22-16,-21 21 0,20 0 15,1 1-15,-21 20 0,21-20 0,0 20 16,21-21-16,0 1 0,-22 20 16,22-20-16,0-1 0,0 0 0,0-21 15,0 22-15,22-22 0,-1 0 16,0 0-16,0 0 0,0-21 0,0 0 16,1 0-16,20 0 0,-21 0 15,21 0-15,1 0 0,-22 0 0,21-21 16,1 0-16,-1 0 0,0 0 0,-21 0 15,22-1-15,-1-20 0,-21 21 16,0-21-16,22 20 0,-22-20 0,0 0 16,-21 21-16,21-1 15,-21 1-15,-21 21 16,0 21-16,21 1 16,-21-1-16,0 0 15,-1 0-15,-20 43 0,42-43 16,0 0-16,-21 0 0,21 0 0,0 0 15,0 1-15,0-1 0,0 0 16,21-21-16,0 0 0,0 0 0,1 0 16,-1 0-16,21 0 0,-21 0 15,0 0-15,22 0 0,-22 0 0,0-21 16,0 21-16,0-21 0,1-1 0,-1 1 16,0 0-16,-21 0 0,0-21 15,0 20-15,0-20 0,0 21 0,0 0 16,-21-22-16,0 22 0,-1 0 15,-20 0-15,21 21 0,0-21 0,-22 21 16,22 0-16,0 0 0,0 0 16,0 0-16,42 0 15,0 0 1,0 0-16,22-21 0,-1 21 0,0 0 16,1 0-16,-1 0 0,0 0 15,22 0-15,-1 0 0,-20 0 0,20 0 16,1 0-16,-1 0 0,-21-22 0,22 22 15,-22 0-15,1 0 0,-22 0 16,21 0-16,-21 0 0,-42 0 31,-21 0-15,21 0-16,-1 0 0,-20 0 0,0 0 16,21 0-16,-22 22 0,1-1 0,21 0 15,-22 0-15,22 0 0,0 22 16,-21-22-16,21 21 0,-1-21 0,1 22 15,21-22-15,0 0 0,0 0 16,0 0-16,0 0 0,0 1 0,0-1 16,21-21-16,1 0 0,20 0 15,-21 0-15,0 0 0,0 0 16,22 0-16,-22-21 0,0 21 0,21-22 16,1-20-16,-1 21 15,-21 0-15,0 0 0,1-1 16,-1 1-16,-21-21 0,21 21 0,-21 0 15,21-1-15,-21 1 0,0 0 16,0 0-16,0 0 0,0 0 16,0 42 15,0 0-31,0 0 0,0 21 16,0 1-16,-21-22 0,21 21 0,0 22 15,0-22-15,0 0 0,0 22 16,0-22-16,0 1 0,0 20 0,0-21 15,0 22-15,21-1 0,-21-20 16,21 20-16,-21 1 0,21-1 16,1 43-16,-22-42 0,0-22 15,21 64-15,-21-43 0,0-20 16,0 20-16,21-21 0,-21 1 16,0 41-16,0-41 0,0-1 15,0 0-15,0-20 0,0-1 16,0 0-16,-21 0 0,0 0 15,-1-21-15,1 0 0,0 0 0,0-21 16,-21 0-16,20-21 16,1 20-16,0-20 0,0 0 15,0 21-15,-22-85 16,22 63-16,21-20 0,0-1 0,0 1 16,0-1-16,0-20 0,21 20 15,1 1-15,-1-22 0,21 22 0,-21-1 16,22 1-16,-1 20 0,-21-20 0,43-43 15,-22 64-15,-21-1 16,0 1-16,22 0 0,-22 20 0,0-41 16,-21 42-16,21 0 0,-21-1 15,0 1-15</inkml:trace>
  <inkml:trace contextRef="#ctx0" brushRef="#br0" timeOffset="95560.56">550 12742 0,'0'0'0,"0"-21"47,0 0-31,0 0-16,0 0 0,0 0 0,21-1 15,1 22-15,-1-21 0,0 0 16,0 0-16,0 21 0,0 0 16,1-21-16,-1 21 15,0 21 1,-21 0-16,0 0 0,0 0 0,0 22 16,0-1-16,0 0 0,0 1 15,0-1-15,0 0 0,0 1 0,0-1 16,0-21-16,0 22 0,0-1 15,21-21-15,0-21 16,0 0 0,1 0-16,-1 0 0,-21-21 15,21 0-15,0 0 0,21-1 0,-20-20 16,-1 21-16,0-21 0,0 20 16,0-20-16,0 0 0,1 21 15,-1-1-15,0-20 0,-21 21 16,0 0-16,0 0 0,0-1 0,0 1 15,0 0-15,0 42 32,0 22-32,0-22 15,21 21-15,-21 0 0,0 22 16,21-1-16,-21-20 0,0 20 0,0 1 16,0-1-16,0-20 0,0 20 15,21 1-15,-21-1 0,0-21 16,0 22-16,0-1 0,0 1 0,0-1 15,0-20-15,0 20 0,0-20 16,0-1-16,-21 0 0,21 1 0,-21-1 16,0-21-16,0 0 15,0 0-15,-1 1 0,-20-22 0,0 0 16,-1 0-16,1 0 0,0 0 16,-1-22-16,-20 1 0,21 0 0,-1 0 15,-20-21-15,20-1 0,1 1 16,0 0-16,-1-1 0,1-20 15,21 20-15,0 1 0,0 0 0,21 21 16,0-22-16,21 1 0,0 21 16,21-22-16,1 22 0,-1-21 15,21 0-15,-20-1 0,20 1 16,1 0-16,-1-1 0</inkml:trace>
  <inkml:trace contextRef="#ctx0" brushRef="#br0" timeOffset="96855.4">1693 12488 0,'0'0'16,"0"-21"-16,-21 21 31,0 0-31,0 0 0,0 21 16,-22 22-16,22-22 15,21 0-15,-21 21 0,0-20 16,21 20-16,-21 0 0,21 1 15,0-1-15,0 0 0,0-21 0,0 22 16,0-1-16,0-21 0,0 0 16,0 1-16,21-1 0,0-21 15,0 0-15,21 0 0,-20 0 0,-1 0 16,21 0-16,-21-21 0,43-22 16,-22 22-16,-21-21 0,0 21 15,1-22-15,-1 1 0,0 21 0,-21-22 16,0 1-16,0 21 0,0-21 15,0-1-15,0 22 0,0-21 0,-21 21 16,0-1-16,-22 1 16,22 0-16,0 21 0,0 0 0,-22 0 15,22 0-15,0 0 0,-21 0 16,21 21-16,-1 0 0,1 1 0,-21-1 16,21 0-16,0 21 0,-1-21 15,22 22-15,0-1 0,0 0 0,0 1 16,0-1-16,0 0 0,22-20 15,-1 20-15,0-21 0,21 0 16,1-21-16,-22 21 0,21-21 0,0 0 16,1 0-16,-22 0 0,21 0 15,1-21-15,-1 0 16,0 0-16,-21 0 0,1-22 0,-1 22 16,0 0-16,0-21 0,0 21 15,0-1-15,-21-20 0,0 21 0,22-21 16,-22 20-16,21 1 0,0-21 15,-21 21-15,0 0 16,0 42 0,0 0-1,0 0-15,0 0 16,0 0-16,0 1 0,0 20 16,0-21-16,0 0 0,0 22 15,0-22-15,0 0 0,0 0 0,0 0 16,0 22-16,21-22 15,0-21-15,0 0 16,1 0-16,-1 0 0,-21-21 16,21-1-16,0 1 0,21 21 0,-20-42 15,-1 21-15,0 0 0,21-1 16,-21-20-16,1 21 0,-1 0 0,0-22 16,0 22-16,-21 0 15,0 0-15,21 0 0,-21 0 0,0-1 0,0 1 16,0 42 15,0 1-31,0-1 16,-21 0-16,21 0 0,0 21 15,0-20-15,0 20 0,0-21 16,0 21-16,0 1 0,0-22 0,0 0 16,0 21-16,0-20 0,0-1 15,21-21-15,0 21 0,1-21 0,-1 0 16,0 0-16,0 0 0,21-21 0,-20 0 15,-1 21-15,21-22 0,-21 1 16,0 0-16,22 0 0,-22-21 16,0 20-16,-21 1 0,21-21 0,-21 21 15,0 0-15,0-1 0,0 1 16,0 0-16,0 0 0,0 0 16,0 0-16,-21 21 0,0 0 0,0 0 15,0 0-15,-1 0 16,22-22 15,22 22-31,-1-21 16,0 21-16,0 0 0,0-21 0,0 21 15,1 0-15,-1 0 0,0 0 16,0 0-16,0 0 0,0 0 16,-21 21-16,0 0 0,0 1 15,0-1-15,0 0 0,0 0 16,0 21-16,0-20 0,0-1 0,0 0 15,0 21-15,0-21 0,0 1 16,22-1-16,-22 0 0,21 0 16,0-21-16,0 0 15,0 0-15,0 0 16,1 0-16,-22-21 16,21 0-16,0 0 0,0 21 0,0-22 15,0 1-15,1 0 0,-1 0 16,0-21-16</inkml:trace>
  <inkml:trace contextRef="#ctx0" brushRef="#br0" timeOffset="99561.01">4106 12827 0,'0'0'15,"64"0"1,-64-21-1,0 0-15,21 0 0,0-1 16,0 1-16,-21 0 0,21 0 0,1 0 16,-1-22-16,0 22 0,0-21 15,21-43-15,-20 64 0,-1-21 16,0-1-16,-21 22 0,0 0 0,0 0 16,0 0-16,-21 21 15,0 0-15,-1 0 16,1 0-16,-21 21 0,21-21 0,0 21 15,-1 0-15,22 0 16,0 1-16,0-1 0,22 0 16,20-21-16,-21 21 15,21-21-15,-20 21 0,20-21 16,0 21-16,1 1 0,-1-22 0,-21 21 16,21 0-16,-20 0 0,41 0 15,-42 0-15,0 1 0,-21-1 16,0 0-16,0 0 0,22 21 15,-1-20-15,-21-1 0,21-21 16,0 21-16,0-21 16,0 0-16,1 0 0,20-21 15,-21 0-15,0 21 0,0-22 0,22 1 16,-22 0-16,0 0 0,21 0 16,1-43-16,-1 43 0,-21-21 15,22 21-15,-22-22 0,0 22 16,0-21-16,0-1 0,0 22 0,-21 0 15,22-21-15,-22 21 0,0-1 16,-22 22-16,1 0 16,0 0-16,0 22 15,0-22-15,-22 21 0,22 0 0,0 21 16,21-21-16,-21 1 0,0 20 16,21-21-16,0 21 0,0-20 0,0 20 15,0-21-15,0 0 0,0 22 16,0-22-16,21 0 0,0 0 0,0 0 15,0 0-15,22-21 0,-22 22 0,21-22 16,22 0-16,-22 0 0,64 0 16,-43 0-16,1 0 0,-1-22 15,1 1-15,-1 0 16,43 0-16,-63 0 0,-1-22 0,0 22 16,1 0-16,-22 0 0,0 0 0,0-22 15,-21 22-15,0-21 16,0 21-16,0-22 0,0 22 0,0 0 15,0 0-15,-21 0 0,0 0 0,0-1 16,-1 22-16,1 0 0,-21 0 16,21 0-16,0 0 0,-1 0 0,1 22 15,0-1-15,0 0 0,0 0 16,-22 21-16,22-20 0,0 20 0,0-21 16,0 21-16,0-20 0,21 41 15,-22-21-15,22-20 0,0-1 16,0 0-16,0 0 0,0 0 0,22 0 15,-1-21-15,0 0 0,0 0 0,0 0 16,0 0-16,1 0 16,20 0-16,-21 0 0,0-21 0,0 0 15,22 21-15,-22-21 0,0 0 0,0 0 16,-21-1-16,21 1 0,1 0 16,-22 0-16,0 0 0,0 0 0,0-1 15,21 1-15,-21 0 0,0 0 16,0 42 15,0 0-31,-21 0 0,21 1 0,0 20 16,0-21-16,0 0 15,0 22-15,0-1 0,0 0 16,0 1-16,0-1 0,-22 0 0,22 22 16,0-22-16,-21 22 0,21-1 15,0-21-15,-21 22 0,0-1 0,0-20 16,21 20-16,-21 1 0,-1-1 0,22-20 15,-21 20-15,21-21 0,0 22 16,-21-22-16,21 1 0,-21-22 0,21 21 16,0-21-16,21-63 31,-21 21-31,21-22 0,0 1 16,1 0-16,20-22 0,-21 1 15,43-85-15,-43 84 16,0-21-16,0-20 0,21 20 0,-20 0 15,-1-21-15,21 22 0,-21-1 0,0 0 16,1 1-16,-1 20 0,0 1 16,-21-1-16,21-63 15,-21 106-15,0 0 0,0 0 16,0 0-16,0 42 16,0 21-1,0-21-15,0 0 16,0 22-16,0-22 0,0 21 0,0 1 15,0-22-15,21 0 0,0 21 16,1-21-16,-1 1 0,0-1 16,-21 0-16,21 0 0,0-21 0,22 21 15,-22-21-15,0 0 0,0 0 0,0 0 16,0 0-16,22 0 0,-22 0 16,21-42-16,1 42 0,-22-21 15,0 0-15,0-1 0,0-20 0,0 21 16,1 0-16,-1-22 0,-21 1 15,0 21-15,21-21 0,-21 20 0,0 1 16,0 0-16,0 0 0,0 0 16,0 42 15,-21 0-31,21 0 0,0 0 16,0 1-16,0-1 0,0 0 15,0 21-15,0-21 0,0 1 0,0 20 16,0-21-16,0 0 0,0 0 15,21 1-15,0-1 0,0 0 16,0 0-16,1-21 0,-1 0 0,0 0 16,0 0-16,0 0 0,0 0 15,1 0-15,-1 0 0,0 0 0,21-21 16,1 0-16,-22 0 0,0-1 16,0 1-16,0 0 0,0 0 15,1-21-15,-1 20 0,-21 1 16,21-21-16,-21 0 0,0 20 15,0 1-15,-21 21 32,0 21-32,21 1 0,0-1 15,-22 0-15,1 21 0,21-21 16,-21 1-16,21 20 0,0-21 0,0 0 16,0 0-16,0 1 0,0 20 15,0-21-15,21-21 16,0 21-16,1-21 0,-1 0 0,0 0 15,0 0-15,21 0 0,-20 0 0,-1-21 16,21 0-16,-21 0 16,22 21-16,-22-21 0,0-1 0,0 1 15,21-21-15,-20 21 0,-22 0 0,21-22 16,0 22-16,-21 0 0,0 0 16,0-22-16,0 22 0,0 0 15,0 42 1,0 0-16,0 1 15,0 20-15,0-21 0,21 0 0,-21 0 16,0 1-16,21-1 0,-21 0 16,0 0-16,0 0 0,0 0 15,0 1-15,0-1 0,0 0 16,-21-42 31,0 0-47,0-1 15,21 1-15,-21 0 16,-1 0-16,22 0 0,-21 21 0,0-21 16,0 21-16,0 0 15,0 21 1,21 0-16,0 0 0,0 0 16,0 0-16,0 1 0,0-1 0,21 0 15,0 0-15,0 0 16,0-21-16,0 21 0,1 1 0,-1-22 15,0 0-15,0 0 0,21 0 0,-20 0 16,-1 0-16,21 0 0,-21 0 16,22 0-16,20-43 0,-21 43 15,-20-21-15,-1 0 0,42-43 16,-42 43-16,1-21 16,-1 0-16,0-1 0,0 1 0,0-22 0,-21 22 15,0-21-15,0-1 0,0 22 16,0-22-16,0 22 0,0 0 0,0 20 15,0 1-15,0 0 0,0 0 0,0 42 32,0 0-32,-21 22 0,21-1 15,0 0-15,-21 1 0,21 20 0,0-21 16,0 22-16,0-22 0,0 22 16,0 20-16,0-62 0,0 20 15,0-21-15,0 21 0,0-20 0,0-1 16,21 0-16,0 0 15,0-21-15,1 0 0,-1 0 16,0 0-16,0 0 0,0 0 16,0-21-16,1 0 0,-1 0 15,-21-1-15,21 1 16,-21-21-16,0 21 0</inkml:trace>
  <inkml:trace contextRef="#ctx0" brushRef="#br0" timeOffset="99748.97">8382 12150 0,'-21'0'0,"42"0"0,-63 0 0,42 21 0,0 0 31,21-21-31,0 0 0,0 0 0,0 0 16,0 0-16,22 0 0,-22 0 0,21 0 16,1-21-16,-22 21 0,21-21 15,-21 21-15,22-21 0,-22 21 16,0 0-16,0-22 0,0 22 0,-21-21 15</inkml:trace>
  <inkml:trace contextRef="#ctx0" brushRef="#br0" timeOffset="100323.85">10329 12615 0,'0'0'0,"-21"0"16,21-21-1,0 0-15,0 0 0,0 0 16,0 0-16,21-1 0,0-20 0,-21 21 16,22-21-16,-1-1 0,0-63 15,0 43-15,0 21 0,-21-22 16,21 1-16,-21 20 0,22 1 15,-22 0-15,0-1 0,0 1 0,0 21 16,0 0-16,0-1 0,0 1 0,0 42 31,0 1-31,-22-1 0,1 0 0,0 21 16,0 22-16,0-22 0,21 22 0,-21-1 16,21 1-16,-22-22 0,22 127 15,0-126 1,0-1-16,0 0 0,0-21 0,0 1 15,22-1-15,-1 0 0,-21 0 16,21-21-16,0 0 0,0 0 0,0 0 16,1 0-16,-1 0 15,0 0-15,0-21 0,-21 0 0,21 0 16,0-1-16,-21 1 0,0 0 0,0-21 16,0 21-16</inkml:trace>
  <inkml:trace contextRef="#ctx0" brushRef="#br0" timeOffset="100512.55">10139 12129 0,'0'0'0,"21"0"47,0 0-47,21 0 15,-20 0-15,-1 0 0,21 0 0,0-22 16,-20 22-16,20 0 0,0-21 0,1 0 15,-22 21-15,21-21 0,0 21 16,-20 0-16</inkml:trace>
  <inkml:trace contextRef="#ctx0" brushRef="#br0" timeOffset="101540.02">10774 12213 0,'0'0'16,"0"21"-16,0 1 0,21-22 47,0-22-47,0 22 0,0-21 15,1 0-15,-1 0 0,0 0 0,21 0 16,-21-1-16,1 1 0,-1 0 0,-21-21 16,0 21-16,21-1 0,-21 1 15,0 0-15,-21 21 16,0 0-16,-1 0 15,1 21-15,0 0 0,0 1 16,0-1-16,0 21 0,-1-21 0,1 22 16,0-22-16,0 21 15,21-21-15,0 22 0,0-22 0,0 21 0,0-21 16,0 0-16,0 1 0,0 20 16,21-42-16,0 0 0,22 21 15,-22-21-15,21 0 0,0 0 0,1 0 16,-1 0-16,22-21 0,-22 0 0,0 21 15,1-21-15,105-43 16,-127 22-16,21 21 16,22-43-16,-43 22 15,21-1-15,-42 1 0,0 21 16,0 0-16,0 0 16,0 42-1,-21 0-15,21 0 0,-21 0 16,21 0-16,-21 1 0,21-1 0,0 0 15,0 0-15,0 21 0,0-20 16,0-1-16,0 0 0,0 0 16,0 0-16,0 0 15,0-42 32,-21 0-47,-1 0 16,1 21-16,21-21 0,-21 21 15,0 0 1,0 0-16,21 21 16,0 0-1,0 0-15,21 0 16,0-21-16,0 22 0,0-22 0,1 0 16,-1 0-16,21 0 0,-21 21 15,22-21-15,-1 0 0,0 0 16,1 0-16,20-21 0,-21 21 0,1-22 15,-1 1-15,0 21 0,1-21 0,-22 0 16,64-43-16,-64 43 16,21-21-16,-21 21 0,0-22 0,1 1 15,20-21-15,-21 20 0,0 1 16,0 0-16,1-1 0,-22 1 16,21 0-16,-21-1 0,21 22 0,-21-21 15,0 21-15,0-1 0,0 44 31,-21 20-31,0-21 0,-1 21 16,22 1-16,-21-1 0,21 0 16,-21 1-16,21 20 0,0-20 15,-21 20-15,0-21 0,21 1 0,-21-1 16,21 0-16,0-20 0,0 20 16,0-21-16,0 0 0,0 0 0,21 1 15,0-22-15,0 0 16,0 0-16,0 0 0,1 0 15,-1-22-15,0 22 0,0-21 16,0 0-16,-21 0 0,21 0 0,-21-22 16,22 22-16,-22 0 15,0-21-15</inkml:trace>
  <inkml:trace contextRef="#ctx0" brushRef="#br0" timeOffset="101727.99">12086 11896 0,'-21'42'16,"42"-84"-16,-42 105 16,42-63-1,0 0-15,22 0 0,-22 0 0,0 0 16,21 0-16,1 0 0,-22 0 0,21 0 16,0 0-16,-20 0 15,20 0-15,-21-21 0,21 21 0,-20-21 16,-1 21-16</inkml:trace>
  <inkml:trace contextRef="#ctx0" brushRef="#br0" timeOffset="102344.6">13758 12129 0,'0'0'0,"-21"0"15,21-22 1,0 1-16,0 0 0,0 0 0,0 0 16,0 0-16,0-1 0,0 1 15,0 0-15,0 0 0,21 21 16,0-21-16,1 0 0,20-1 16,-21 22-16,21-21 0,-20 21 15,20 0-15,-21 0 0,21 0 0,1 0 16,-1 21-16,-21 1 0,22-1 0,-1 0 15,-21 21-15,21-21 0,-20 22 16,-22-22-16,0 21 0,0 1 0,0-1 16,0-21-16,0 21 0,-22 1 15,1-22-15,0 0 0,0 0 0,0 22 16,0-43-16,21-22 47,0 1-47,0 0 0,0 0 0,0 0 15,0-22-15,21 22 0,0-21 16,-21 21-16,21-22 0,0 1 0,0 21 16,1 0-16,-1-22 0,0 22 15,0 0-15,0 21 0,0-21 16,1 0-16,-1 21 0,0 0 0,0 0 16,0 0-1</inkml:trace>
  <inkml:trace contextRef="#ctx0" brushRef="#br0" timeOffset="104305.73">14605 12107 0,'0'0'16,"21"22"-16,-21-1 0,21 0 0,-21 0 15,21-21 1,1 0 0,-1 0-16,0 0 0,-21-21 15,21 0-15,0 0 0,0 21 16,1-22-16,-1-20 0,0 21 0,-21 0 15,21 0-15,0-22 0,0 22 16,-21 0-16,0 0 0,0 0 0,0-1 16,0 1-16,-21 21 31,0 0-31,0 0 0,0 0 16,0 21-16,21 1 0,-22-1 0,1 0 15,21 0-15,0 21 0,0-20 16,-21-1-16,21 21 0,0-21 0,0 0 15,0 22-15,0-22 0,0 0 16,0 0-16,21 0 0,0-21 0,22 22 16,-22-22-16,0 0 0,0 0 15,0 0-15,1 0 0,20 0 16,-21 0-16,21 0 0,-20-22 0,20 1 16,0 0-16,-21 0 0,22 0 15,-1 0-15,0-1 0,-20 1 16,20-21-16,-21 21 0,0 0 0,0-1 15,-21 1-15,0-21 0,0 21 16,-21 21 0,0 0-1,0 0-15,0 21 0,21 0 16,0 0-16,-21 22 0,21-22 0,0 0 16,0 0-16,0 21 0,0-20 0,0-1 15,0 0-15,0 0 0,21 0 16,-21 0-16,21 1 0,-21-1 15,0 0-15,21-21 0,0 0 16,-21-21 15,0 0-15,-21-1-16,0 1 0,0 21 16,0-21-16,-1 0 0,1 21 0,0-21 15,0 21-15,0 0 16,0 0-16,-1 21 15,22 0-15,0 0 16,0 0-16,22 1 16,-1-1-16,0-21 0,0 21 15,21-21-15,-20 21 0,-1-21 16,0 0-16,21 0 0,-21 0 0,22 0 16,-1 0-16,0 0 0,22 0 15,-22 0-15,-21-21 0,22 0 16,-22 21-16,0-21 0,0-1 0,22-41 15,-22 42-15,0 0 0,-21-22 16,0 1-16,21 21 0,-21-22 16,0 22-16,0-21 0,0 21 0,0 0 15,0-1-15,0 44 32,0-1-17,-21 0-15,21 0 0,0 0 16,0 22-16,0-22 0,0 21 0,0-21 15,0 22-15,0-22 0,0 0 0,0 0 16,0 0-16,0 0 0,21 1 16,0-22-16,22 21 15,-22-21-15,0 0 0,21 0 0,-21 0 0,1 0 16,20 0-16,0-43 16,-21 43-16,22-21 0,-22 0 0,0-21 15,0 21-15,-21-1 0,21-20 0,-21 21 16,0-21-16,22 20 0,-22-20 15,0 21-15,0 0 0,0 0 0,0-1 16,0 1-16,0 0 16,-22 21-1,22 21-15,-21-21 16,21 21-16,-21 1 0,21-1 16,0 21-16,0-21 0,0 22 0,0-22 15,0 21-15,0-21 0,0 22 0,0-22 16,0 0-16,21 0 0,-21 0 15,21 0-15,1 1 0,20-22 16,-21 0-16,21 21 0,1-21 0,-22 0 16,42 0-16,-41-21 15,-1-1-15,42 1 16,-42-21-16,1 21 0,-1 0 16,0-22-16,0 1 0,-21 0 0,21-1 15,0 1-15,1 0 0,-22-1 0,21 1 16,0 0-16,-21 20 0,21-20 15,-21 21-15,21 0 0,-21 0 0,0-1 16,0 44 15,0-1-31,0 0 0,-21 0 0,21 0 16,-21 22-16,0-22 0,21 21 16,0 0-16,0 1 0,-21-1 15,21 0-15,-22 1 0,22-22 0,0 21 16,0 1-16,0-1 0,0-21 15,0 0-15,0 22 0,0-22 0,22-21 16,-1 21-16,0 0 0,0-21 16,21 0-16,-20 0 0,-1 0 15,0 0-15,0 0 0,21 0 0,-20-21 16,-1 0-16,0 0 0,21-1 0,-21 1 16,1-21-16,-1 0 0,0-1 15,0 1-15,0 0 0,0-1 16,1 1-16,-1 0 0,0-22 0,0 22 15,-21-1-15,0 1 0,0 21 0,0-21 16,0 20-16,0 1 0,0 0 16,0 0-16,0 0 0,0 42 31,-21 0-31,21 0 16,-21 22-16,0-22 0,21 21 15,-22 0-15,22 1 0,0-1 0,-21 0 16,21-20-16,0 20 0,0 0 15,0 1-15,0-1 0,0-21 0,0 21 16,0-20-16,21-1 0,-21 0 0,22 0 16,-1 0-16,0 0 0,0-21 15,21 0-15,-20 0 0,-1 0 16,21 0-16,-21 0 0,22 0 16,-22-21-16,21 0 0,-21 0 0,22 0 15,-22 0-15,0-1 0,0-20 0,0 21 16,0-21-16,1 20 0,-1 1 15,-21 0-15,0 0 0,0-21 16,-21 42 0,-1 0-16,22 21 0,-21 0 15,21 0-15,-21 0 0,21 22 16,0-22-16,0 0 0,0 0 0,0 21 16,0-20-16,0-1 0,0 0 15,0 0-15,0 0 16,0 0-16,0 1 0,-21-22 47,0-22-32,21 1-15,-21 0 0,-1 0 16,1 0-16</inkml:trace>
  <inkml:trace contextRef="#ctx0" brushRef="#br0" timeOffset="104520.47">17124 11811 0,'0'0'0,"-21"-21"0,63 21 31,0 0-31,1 0 0,-1 0 16,0 0-16,22 0 0,-22 0 0,22-21 16,-22 21-16,0 0 0,1 0 0,-1 0 15,0 0-15,1-21 0,-22 21 16,21 0-16,-21 0 0,0 0 15,-21-22-15,0 1 16</inkml:trace>
  <inkml:trace contextRef="#ctx0" brushRef="#br0" timeOffset="106305.22">19113 12361 0,'64'0'16,"-43"0"-1,0 0-15,0-21 0,1 0 16,-1 0-16,0 0 0,0 0 0,0-22 16,0 22-16,-21-21 0,0-1 15,22 1-15,-22 0 0,0-43 16,0 43-16,0-1 0,-22 1 0,1 21 15,-21-21-15,21 20 16,-22 1-16,22 21 0,-21 0 0,21 0 16,-22 0-16,1 0 0,21 21 15,-21 1-15,20-1 0,1 21 0,-21 0 16,0 43-16,20-43 0,22 22 16,0-22-16,0 1 0,0 20 15,0-42-15,0 22 0,0-1 0,0-21 16,22 0-16,-1 0 0,0 1 0,21-1 15,-21-21-15,1 0 0,20 0 16,0 0-16,-21 0 0,22-21 16,-1-1-16,-21 22 0,22-21 0,-1 0 15,0-21-15,-21 21 0,1-22 16,20 1-16,-21 21 0,21-64 16,-42 43-16,0-1 0,0 1 15,0 21-15,0 0 0,0 0 0,0-1 16,-21 44-1,0-22-15,21 21 16,-21 21-16,21-21 0,0 0 0,0 22 16,0-22-16,0 21 0,0-21 0,0 1 15,0-1-15,0 0 0,21 0 16,0-21-16,0 0 0,1 21 0,20-21 16,-21 0-16,21 0 15,-20 0-15,20-21 0,-21 21 0,21-21 16,-20 0-16,41-22 0,-42 22 15,0-21-15,1 21 0,-1-22 16,0 22-16,0-21 0,-21 21 0,0-22 16,0 22-16,0 0 0,0 42 31,0 0-31,0 1 16,0-1-16,0 21 0,0-21 15,-21 22-15,21-22 0,0 21 0,0-21 16,0 0-16,0 1 0,0-1 0,0 0 15,0 0-15,0 0 16,0-42 15,21 0-31,0 0 16,0 0-16,-21-1 0,22 1 0,-1-21 16,0 21-16,0 0 0,0-22 15,-21 22-15,43-21 0,-43 21 0,42-1 16,-21 22-16,0 0 0,0 0 15,1 0-15,-1 22 16,0-1-16,-21 21 0,21-21 0,0 0 16,0 22-16,1-22 0,-1 0 15,0 21-15,21 1 16,-42-22-16,21-21 0,1 21 16,-1-21-16,0 0 0,0 0 15,0 0-15,-21-21 0,21 0 16,1 0-16,-1-1 0,0 1 0,0 0 15,0 0-15,64-85 16,-43 85-16,-21-21 0,22 20 16,-1-20-16,0 21 0,1 0 15,-1 0-15,-21-1 0,22 1 0,-1 21 16,-21 0-16,0 0 0,0 0 0,1 0 16,-1 21-16,-21 1 0,0-1 15,0 0-15,21 0 0,-21 0 16,0 0-16,0 22 0,0-22 0,0 0 15,-21 0-15,21 0 0,0 1 16,0-1-16,-21-21 16,21-21 15,0-1-31,0 1 0,0 0 16,0 0-16,0 0 15,-22 0-15,1-1 0,21 1 0,0 0 16,-21 0-16,0 0 0,0 21 0,0-21 15,-1 21-15,1 0 16,0 0-16,0 0 0,0 0 16,-22 21-16,22 0 0,0 0 0,-21 0 15,21 22-15,-1-22 0,1 21 16,0-21-16,0 22 0,21-22 0,0 21 16,0-21-16,0 22 0,0-22 15,21 21-15,-21-21 0,21-21 16,0 21-16,1-21 0,20 0 0,-21 0 15,0 0-15,22 0 0,-22 0 16,0 0-16,21 0 0,-21-21 0,1 0 16,41-21-16,-42-1 15,22 22-15,-22-21 0,0 0 16,0-1-16,0 1 0,22-64 16,-43 43-16,0 20 0,21-20 15,-21 20-15,0-20 0,0 21 0,0-22 16,0 22-16,0 21 0,0-1 0,0 1 15,-21 42 1,21 1-16,-22 20 0,1 0 16,0 22-16,21-22 0,-21 85 15,21-85-15,0 22 0,0-22 16,0 22-16,21-22 0,0 0 0,0 1 16,22-22-16,-22 21 0,21-21 15,1 1-15,-1-22 0,0 0 16,1 0-16,-1 0 0,0 0 0,1 0 15,-1 0-15,0-22 0,1 1 16,-1 0-16,21 0 0,-20-21 0,-1 20 16,0 1-16,1 0 0,-22-21 15,21 21-15,1-22 0</inkml:trace>
  <inkml:trace contextRef="#ctx0" brushRef="#br0" timeOffset="107539.97">2222 13970 0,'-42'0'32,"21"0"-32,0 21 15,21-42 17,0 0-17,0 0-15,21 0 0,-21-1 0,21 1 16,21 0-16,-20 0 0,-1 21 15,0-21-15,21 0 0,-21 21 0,1 0 16,-1 0-16,0 0 0,0 21 16,-21 0-16,0 0 0,21 21 0,-21 1 15,0-22-15,0 21 16,0 1-16,0-22 0,0 21 0,0 0 16,0-20-16,0-1 0,0 21 15,0-21-15,0 0 0,21-21 16,1 0-16,-1 0 0,0 0 15,0-21-15,0 21 0,22-21 0,-1 0 16,-21-21-16,21 20 0,1-20 16,-22 21-16,21-21 0,-21 20 0,1-20 15,20 0-15,-21-1 0,0-20 16,-21 42-16,21 0 0,-21-1 16,0 44 15,0-1-31,0 0 0,0 21 15,0-21-15,0 22 0,0-1 0,0 22 16,0-22-16,0 0 0,0 22 16,0-1-16,0 22 0,22-22 0,-22 22 15,21-21-15,-21 20 0,0-20 16,0 20-16,21-20 0,-21-1 0,21 22 16,-21-21-16,0 20 0,0-20 15,0 20-15,0-20 0,0-1 0,0 1 16,0-1-16,0-20 0,0 20 0,0-20 15,-21-1-15,0-21 16,0 21-16,-1-20 0,1-22 0,-21 0 0,21 0 16,-22 0-16,1 0 15,0 0-15,-22-22 0,1 1 0,-1-21 16,1 0-16,-22-1 0,22 1 16,-64-85-16,84 63 0,1 1 15,0-22-15,-1 22 0,22-1 16,21-42-16,0 43 0,0 21 15,21-22-15,0 22 0,1-1 16,20 1-16,21 0 0,-20-1 0,20 1 16,1 0-16,-1-1 0,1 1 15</inkml:trace>
  <inkml:trace contextRef="#ctx0" brushRef="#br0" timeOffset="108494.4">3429 13864 0,'0'0'0,"0"-21"0,0 0 0,-21 0 16,0 21-16,-1 0 0,22-21 15,-21 21-15,0 0 0,0 0 0,0 0 16,0 0-16,21 21 0,-22 0 16,1 0-16,0 21 0,21-20 15,0 20-15,0 0 0,-21 1 0,21-1 16,0 0-16,0 1 0,0-1 15,0 0-15,0 43 0,0-64 16,21 21-16,0-20 0,0-1 16,1-21-16,62 0 0,-63 0 15,22 0-15,-1 0 0,0-21 16,1-1-16,-1 1 0,-21 0 0,22 0 16,-1 0-16,0-43 15,-21 22-15,1 21 0,-22-22 16,0 1-16,0 0 0,0-1 0,0 1 15,0 0-15,-22-1 0,-20-41 16,21 41-16,-21 1 0,20 21 16,-20 0-16,0 0 0,-1 21 15,22 0-15,-21 0 0,0 21 0,-1 0 16,1 0-16,21 0 0,0 22 16,-1-1-16,1-21 0,21 21 0,0 1 15,0-1-15,0 0 0,0 1 16,0-1-16,21 0 0,1 1 0,20-1 15,-21-21-15,21 0 0,1 1 16,20-1-16,-20 0 0,-1-21 16,21 0-16,-20 0 0,-1 0 15,22-21-15,-22 0 0,0-1 0,1 1 0,-1 0 16,0 0-16,1 0 16,-1 0-16,-21-22 0,21 22 0,-20-21 15,-1-1-15,0 22 0,0-21 16,-21 21-16,0-22 0,0 22 0,0 0 15,0 0-15,0 42 32,0 0-32,-21 0 0,21 1 15,0 20-15,0-21 0,0 0 16,0 0-16,0 22 0,0-22 0,0 0 16,21 0-16,0 0 15,0 1-15,1-22 0,-1 0 16,0 0-16,21 0 0,-21 0 15,22 0-15,-22 0 0,0-22 16,21 22-16,-20-21 0,20 0 0,-21 0 16,0 0-16,22 0 0,-22-22 15,-21 22-15,21 0 0,-21-21 16,0 20-16,21-20 0,-21 0 16,0-1-16,0 22 0,0 0 15,-21 21-15,0 0 0,21 21 16,0 0-16,0 22 15,0-22-15,0 21 0,0 1 0,0-22 16,0 21-16,0-21 16,0 22-16,21-22 0,0 0 0,-21 0 15,21 21-15,0-42 0,1 0 16,-22 22-16,21-22 0,0 0 16,0 0-16,0 0 0,0 0 0,1 0 15,-1 0-15,21-22 0,-21 1 0,0 0 16,22 0-16,-22 0 0,0 0 15</inkml:trace>
  <inkml:trace contextRef="#ctx0" brushRef="#br0" timeOffset="109996.04">6181 13991 0,'0'21'16,"0"-42"15,0 0-31,0 0 15,0 0-15,21 0 0,0-1 0,-21-20 16,21 21-16,0-21 0,0-1 16,1 1-16,-1 0 0,0-22 0,0 22 15,0-1-15,0 22 16,-21-21-16,22 21 0,-22 0 0,0-1 16,21 1-16,-42 21 15,-1 21-15,1 1 16,0-1-16,0 0 0,21 0 0,-21 0 15,21 22-15,-21-22 16,21 21-16,0 0 0,0-20 0,0 20 16,0-21-16,21 21 0,0-20 0,0 20 15,0-21-15,0 0 0,1 0 16,-22 1-16,21-1 0,0-21 0,-21 21 16,21-21-16,-21 21 15,-21-42 1,0 0-1,0 21-15,-1-21 0,1-1 16,21 1-16,-21 0 0,0 0 0,21 0 16,-21 0-16,21-1 0,0 44 31,0-1-15,21 0-16,-21 0 0,21 0 15,0 0-15,0 1 0,43 20 16,-43-42-16,0 21 0,22-21 15,-22 0-15,0 0 0,21 0 0,22 0 16,-43 0-16,21 0 0,-21-21 16,22 21-16,-1-21 0,-21 0 15,22-1-15,-22-20 0,0 21 0,0-21 16,0 20-16,0-20 0,1 0 16,-1-1-16,-21 1 0,21 21 0,0-43 15,-21 43-15,0 0 0,21 21 16,-21-21-1,21 21-15,-21 21 16,0 0 0,0 0-1,0-42 32,0 0-16,-21 21-31,0 0 16,0 0 0,0 0-16,0 21 15,21 0-15,0 1 0,-22-1 16,22 0-16,-21 21 0,21-21 16,-21 22-16,21-22 0,0 21 0,0-21 15,0 22-15,0-22 0,0 0 0,0 21 16,0-20-16,0-1 15,21 0-15,0-21 0,1 0 0,-1 0 16,21 0-16,-21 0 0,0 0 0,22 0 16,-1 0-16,-21-21 0,22 21 15,-22-21-15,21-1 0,0 1 0,-20-21 16,20 21-16,-21 0 0,21-22 16,-20 1-16,20 21 0,-21-22 15,0 1-15,-21 21 0,0-21 0,0 20 16,0 1-16,0 0 0,0 0 15,0 42 1,-21 0 0,21 0-16,0 1 0,0-1 15,-21 0-15,21 21 0,0-21 0,0 43 16,0-22-16,0-21 16,0 1-16,0-1 0,0 21 0,0-21 15,0 0-15,0 1 16,21-22-16,0 0 15,0 0-15,1 0 0,-1 0 16,0 0-16,21-22 0,-21 1 0,1 0 16,20 0-16,-21 0 0,0 0 15,22-22-15,-22 22 0,0-21 0,0 21 16,0-1-16,0-20 16,1 21-16,-22 0 0,0 0 0,0 42 31,0 0-31,0 0 15,0 0-15,0 22 0,0-22 0,0 0 16,0 0-16,0 0 0,0 0 16,0 1-16,0-1 15,0 0-15,21-21 16,0 0 0,-21-21-1,21 21-15,-21-21 0,0-1 0,0 1 16,0 0-16,0 0 0,0 0 15,0 0-15</inkml:trace>
  <inkml:trace contextRef="#ctx0" brushRef="#br0" timeOffset="110171.94">8022 13293 0,'0'0'0,"-21"0"0,0 0 16,0 0-16,-1 0 0,1 0 15,0 0 1,21 21-1,0 0-15,21-21 16,0 21-16,1-21 16,-1 0-16,0 0 0,0 21 0,0-21 15,0 0-15,1 22 0</inkml:trace>
  <inkml:trace contextRef="#ctx0" brushRef="#br0" timeOffset="110568.52">8488 13441 0,'0'-21'16,"-21"21"-1,21-21-15,-22 21 0,1 0 16,21 21 0,0 0-16,0 0 0,0 0 0,0 0 15,0 22-15,0-1 0,0-21 16,0 43-16,0-22 0,0 0 0,0 1 15,0 20-15,0-20 0,0 20 16,0 1-16,0-22 0,0 21 16,0 1-16,-21 21 0,21-22 0,-21 22 15,0-1-15,21-20 0,0 21 0,0-1 16,0-20-16,-21-1 0,21 1 16,0-1-16,0 1 0,-22-1 0,22-20 15,0-1-15,0-21 0,-21 21 0,0-20 16,0-1-16,21 0 0,-21-21 15,21-21 1,0 0-16,0-22 0,0 22 0,0-21 16,0-1-16,0-20 0,0 21 15,21-22-15,-21 1 0,0-1 16,21 1-16,0-22 0,0 21 0</inkml:trace>
  <inkml:trace contextRef="#ctx0" brushRef="#br0" timeOffset="110888.34">8403 13695 0,'0'0'16,"0"-42"-16,0-1 0,0 1 0,0 21 0,0-22 16,0 22-16,21 0 0,-21 0 15,21 0-15,1 0 0,-1-1 16,21 1-16,-21 21 0,0 0 0,22-21 16,-1 21-16,-21 0 0,22 0 15,-22 0-15,0 0 0,0 0 16,0 21-16,0 0 0,-21 1 15,22 20-15,-22-21 0,0 21 0,0-20 16,-22 20-16,1-21 0,0 21 0,-21-20 16,21 20-16,-22-21 0,1 0 15,0 0-15,-22 22 0,43-22 16,-21-21-16,20 21 0,1-21 16,0 0-1,42 0 1,0-21-1,1 0-15,-1 21 0,0-21 0,0-1 16,21 1-16</inkml:trace>
  <inkml:trace contextRef="#ctx0" brushRef="#br0" timeOffset="111149.19">9165 13229 0,'21'-21'0,"-42"42"0,42-63 16,-21 21-16,0 0 15,-21 42 1,21 0 0,-21 0-16,0 0 0,21 0 15,0 1-15,0 20 0,-21-21 16,-1 21-16,22 1 0,-21-22 16,21 21-16,-21 1 0,21-22 0,0 21 15,0 0-15,0-20 0,0-1 0,0 0 16,0 0-16,0 0 0,0 0 15,21-21-15,0 0 0,22 0 16,-22 0-16,0-21 0,21 0 0,-20 0 16</inkml:trace>
  <inkml:trace contextRef="#ctx0" brushRef="#br0" timeOffset="111504.03">9546 13420 0,'0'0'0,"21"0"0,-21-21 0,0-1 16,0 1-16,-21 21 15,0 0-15,0 0 16,0 0-16,-1 0 0,1 0 0,0 21 16,21 1-16,-21-1 0,21 0 15,0 0-15,0 0 16,0 0-16,21 1 0,-21-1 16,21-21-16,0 21 0,1 0 15,-1 0-15,0-21 0,0 21 16,-21 1-16,21-1 15,-21 0 1,0 0-16,-21-21 0,0 0 0,0 21 16,0-21-16,-1 0 0,1 21 15,0-21-15,0 0 0,-21 0 16,20 0-16,1 0 0,0 0 0,0 0 16,21-21 15,0 0-31,0 0 15,0 0-15,0 0 0,0-1 0</inkml:trace>
  <inkml:trace contextRef="#ctx0" brushRef="#br0" timeOffset="111783.57">8932 13272 0,'0'0'0,"-21"0"16,21-22-1,21 22 1,22-21-16,-22 21 0,0 0 0,21 0 16,1-21-16,-22 21 0,21 0 0,0 0 15,1-21-15,-22 21 0,21 0 16,-21 0-16,22 0 0,-22 0 0,0 0 16,0 0-16,0 0 15</inkml:trace>
  <inkml:trace contextRef="#ctx0" brushRef="#br0" timeOffset="113732.71">10964 13653 0,'0'0'0,"21"0"0,-21 21 0,22-21 16,-22 21-16,0 0 16,0 0-1,0-42 16,0 0-15,0 0-16,0 0 0,0-1 16,0 1-16,0-21 0,0 21 0,0-22 15,21 1-15,21 0 0,-21-1 0,0 22 16,1-21-16,20 21 0,-21-22 16,21 22-16,-20 0 0,-1 21 15,0 0-15,0 0 0,0 0 0,0 0 16,1 0-16,-22 21 15,0 0-15,0 1 0,0-1 0,0 0 16,0 0 0,0-42 31,0 0-47,0 0 15,-22-1-15,1 22 0,21-21 16,-21 21-16,0 0 0,0-21 15,0 21-15,-1 0 0,1 0 16,0 0-16,0 0 0,21 21 0,-21 0 16,0 1-16,21-1 0,0 0 15,0 0-15,0 0 0,0 22 0,0-1 16,0 0-16,0-21 16,0 22-16,0-1 0,0 0 0,0-20 15,0 20-15,0-21 0,0 21 16,21-20-16,0-22 0,0 21 15,0-21-15,0 0 0,1 0 16,-1 0-16,21-21 0,-21-1 0,0 22 16,22-21-16,-22 0 0,0 0 15,21-21-15,-20 20 0,-1 1 0,21-21 16,-21 21-16,22-22 0,-22 22 16,21-21-16,-21 21 0,0 0 15,22-1-15,-22 1 0,0 0 0,0 0 16,0 21-16,1 0 0,-1 0 15,0 0-15,0 0 16,0 21-16,-21 0 16,0 0-16,0 1 0,0-1 15,0 0-15,0 0 0,0 0 16,0 0-16,0-42 47,0 0-47,0 0 15,0 0-15,0 0 16,0-1-16,-21 1 0,0 0 16,0 0-16,0 21 0,-1-21 15,1 21-15,0 0 0,0 0 0,0 0 16,0 0-16,-1 0 0,1 0 0,0 21 16,0 0-16,0 0 0,0 0 15,-1 1-15,22 20 0,-21 0 0,0 1 16,0-22-16,0 21 0,21 0 0,0 1 15,0-1-15,0-21 0,0 22 16,0-22-16,0 0 0,0 0 0,21-21 16,0 0-16,0 0 15,0 0-15,1 0 0,20 0 16,-21 0-16,0-21 0,0 0 0,22 0 16,-22-1-16,0 1 0,21-21 15,-20 21-15,-1-22 0,21-20 16,-21 21-16,-21-1 0,0 22 0,21-21 15,-21 21-15,0-1 0,0 1 16,-21 42 15,21 1-31,0-1 0,0 0 16,-21 0-16,21 21 0,0-20 0,0 20 16,0 0-16,0-21 0,0 22 0,21-22 15,-21 0-15,21 0 0,1 0 16,-1-21-16,21 22 0,-21-22 15,0 0-15,22 0 0,-1 0 0,-21 0 16,22-22-16,-1 1 0,-21 21 16,21-21-16,1 0 0,-22-21 0,21 20 15,-21 1-15,1-21 0,-1 21 16,0-22-16,0 22 0,-21-21 0,21 21 16,-21 0-16,0-1 0,0 1 15,0 0-15,0 0 0,0 42 31,0 0-31,0 0 16,-21 1-16,21 20 0,0-21 16,-21 0-16,21 22 0,0-22 0,0 0 15,-21 21-15,21-21 0,-21 1 0,21-1 16,0 0-16,0 0 16,0-42 15,0 0-16,0 0-15,0-1 0,0-20 0,0 21 16,0-21-16,21-1 0,-21 22 16,21-21-16,0-1 0,0 1 0,0 0 15,22-1-15,-22 1 0,21 0 16,22 21-16,-22-1 0,22 1 16,-22 21-16,21 0 0,1 0 0,-22 21 15,1 1-15,-1-1 0,0 0 0,-21 21 16,1 1-16,-1-22 0,-21 21 15,0 0-15,0-20 0,0 20 0,0-21 16,-21 21-16,-1-20 0,1 20 0,0-21 16,21 0-16,-21 0 0,0 1 15,0-1-15,21-42 47,0-1-47,0 1 16,0 0-16,21 0 0</inkml:trace>
  <inkml:trace contextRef="#ctx0" brushRef="#br0" timeOffset="114248.66">14880 13123 0,'0'0'0,"0"-21"0,0 0 16,-21 21-1,21 21 1,-21 0-16,21 1 0,-21-1 16,21 21-16,-22 0 0,22 1 0,0-1 15,0 22-15,0-1 0,0 1 16,0-1-16,-21 22 0,21-22 0,0 22 15,-21 0-15,21-22 0,0 22 0,0-22 16,-21 22-16,21-22 0,-21 1 16,0 21-16,21-22 0,0-21 0,0 22 15,0-22-15,0 1 0,-22-22 0,22 0 16,0 0-16,0 0 0,0-42 16,0 0-1,0 0-15,0 0 0,0-22 16,0 1-16,22 0 0,-22-22 0,0 1 15,0-1-15</inkml:trace>
  <inkml:trace contextRef="#ctx0" brushRef="#br0" timeOffset="114567.6">14732 13589 0,'0'-63'0,"0"126"0,0-169 16,-21 43-16,21 20 0,0 1 0,0 21 16,0-21-16,0 20 0,0-20 15,0 21-15,0-21 0,21 20 16,0 1-16,0 0 0,0-21 0,22 21 0,-22-1 15,21 1-15,1 21 16,-1 0-16,0 0 0,22 0 0,-22 0 16,0 0-16,1 21 0,-1 22 15,0-22-15,-20 21 0,-1-21 0,0 22 16,-21-1-16,0-21 0,0 22 0,-21-22 16,-22 21-16,22-21 0,-21 0 15,0 22-15,-22-22 0,22 0 0,-1 0 16,22-21-16,-21 21 0,21 1 0,-22-22 15,22 0-15,42-22 47,22 22-47,-22-21 0,21 21 16,-21-21-16,22 0 0,-1 21 0,0-21 16</inkml:trace>
  <inkml:trace contextRef="#ctx0" brushRef="#br0" timeOffset="115760.67">15748 13123 0,'0'0'16,"21"-42"-16,0 21 0,-21 0 0,0 0 0,0-22 16,0 22-1,-21 0-15,0 21 0,0 0 0,0 0 16,-1 0-16,-20 0 0,21 0 0,0 0 16,-22 21-16,22 0 0,0 0 15,-21 22-15,21-22 0,-1 21 16,1-21-16,21 22 0,0-1 15,-21 0-15,21 1 0,0-22 0,0 21 16,0 1-16,21-1 0,0-21 16,1 0-16,-1 0 0,0 1 15,0-22-15,21 0 0,-20 0 16,20 0-16,-21 0 0,21-22 0,-20 1 16,-1 0-16,21 0 0,-21 0 15,0 0-15,1-1 0,-1-20 0,0 21 16,0-21-16,-21 20 0,21-20 0,-21 0 15,0-1-15,0 22 0,0-21 16,0 21-16,0 0 0,0-1 0,-21 22 31,21 22-31,-21-22 0,21 21 0,0 21 16,0-21-16,-21 22 0,21-22 16,0 0-16,0 21 0,0-21 0,0 22 15,0-22-15,0 21 0,0-21 0,0 1 16,0-1-16,0 0 0,21 0 15,0 0-15,0-21 0,0 0 16,1 0-16,-1 0 0,21 0 16,-21 0-16,22-21 0,-22 21 0,21-21 15,0 0-15,22-22 16,-43 22-16,21 0 0,1-21 16,-22 21-16,21-22 0,-21 1 0,1 21 15,-1 0-15,0-22 0,-21 22 0,21 0 16,-42 42 15,0-21-31,21 21 0,-21 0 16,21 1-16,0 20 0,0-21 0,0 0 15,0 0-15,0 1 0,0-1 0,0 0 16,0 0-16,0 0 0,0 0 16,0 1-16,0-1 0,0 0 15,-22-21 32,1-21-47,0-22 0,0 43 16,0-21-16,0 0 0,-1 0 15,22 0-15,-21 21 0,0 0 16,0 0 0,21 21-1,0 0-15,0 0 0,0 0 16,0 1-16,0-1 0,0 0 15,0 0-15,21 0 0,0-21 16,0 21-16,1-21 0,-1 0 0,0 22 16,0-22-16,0 0 0,22 0 15,-22 0-15,21 0 0,0-22 0,-20 22 16,20-21-16,0 21 0,1-21 0,-1 0 16,-21 0-16,21 0 0,1-1 15,-22 1-15,21 0 0,1-21 0,-22 21 16,0-1-16,21-20 0,-21 21 15,1-21-15,-22 20 16,21 1-16,-42 21 16,-1 0-1,1 21-15,21 1 16,-21-1-16,21 0 0,0 0 0,0 0 16,0 0-16,0 1 0,0-1 15,0 21-15,21-21 0,0 0 16,-21 1-16,22-1 0,-22 0 15,0 0-15,0 0 16,0 0 0,-22-21-1,1 0-15,0 0 0,0 0 0,0 0 16,0 0-16,-1 0 0,1 0 0,0 0 16,21-21-16,-21 21 0,0 0 15,0-21 1,21 0-16,0 0 15,21 0 1,0-1-16</inkml:trace>
  <inkml:trace contextRef="#ctx0" brushRef="#br0" timeOffset="117668.46">19029 13483 0,'0'0'16,"0"-21"-16,21 21 0,0-21 0,0 0 15,-21 0-15,21-1 0,-21 1 16,22 0-16,-22 0 0,0-21 0,0 20 16,0-20-16,0 0 0,-43-43 15,22 64-15,-21-21 0,21 20 16,-1 1-16,-20 21 0,21 0 0,-21 0 15,-1 0-15,22 0 0,-21 21 16,-1 1-16,22 20 0,-21-21 0,21 21 16,0 1-16,-22-1 0,22 0 0,0 1 15,0-1-15,21-21 0,0 22 16,0-1-16,0 0 0,0-21 0,0 22 16,0-22-16,0 0 0,21-21 15,0 21-15,0-21 0,0 0 16,22 0-16,-1 0 0,-21 0 0,22 0 15,-22-21-15,21 0 0,0 0 16,-20 0-16,20-1 0,0-20 0,-21 21 16,22-21-16,-1-43 0,0 43 15,-20-22-15,-1 1 0,0 20 16,-21-20-16,0-1 0,21 22 0,-21-22 16,0 22-16,21 0 0,-21-1 15,0 22-15,0 0 0,0 0 16,0 0-16,-21 21 0,0 21 15,21 0-15,-21 21 0,0-20 16,21 20-16,-22 21 0,1-20 16,21 20-16,-21 1 0,21-22 0,0 22 15,0-22-15,0 0 0,0 22 16,0-22-16,21-21 0,0 22 0,1-22 16,-1 21-16,21-21 0,0 0 15,-20-21-15,41 22 0,-21-22 0,1 0 16,-1 0-16,22 0 0,-22 0 0,0 0 15,22-22-15,-22 1 0,0 0 16,1 0-16,20-21 0,-20 20 16,-22 1-16,0-21 0,0 21 15,0-22-15,-21 22 0,0-21 16,0 21-16,0-22 0,0 22 0,0 0 16,-21 21-16,0-21 0,0 21 15,-22 0-15,22 0 0,-42 21 16,20 0-16,1 0 0,0 1 0,-1-1 15,22 21-15,-21-21 0,21 0 16,0 22-16,-1-22 0,1 42 16,21-41-16,0-1 0,0 21 0,0-21 15,21 0-15,1 1 16,-1-22-16,21 0 0,-21 0 0,22 0 16,-22 0-16,21 0 0,-21-22 15,22 22-15,-22-21 0,0 0 16,21 0-16,-21 0 0,1 0 0,-1-1 15,0 1-15,-21-21 0,21 21 16,-21-22-16,21 1 0,-21 21 0,0-21 16,0 20-16,0-20 0,0 21 0,0 0 15,0 42 1,0 0-16,0 0 16,0 22-16,0-22 0,0 0 0,0 21 15,0-21-15,0 22 0,0-22 16,0 0-16,0 0 0,0 22 0,0-22 15,21-21-15,1 21 0,-22 0 16,21-21-16,21 0 0,-21 0 16,0 0-16,22 0 0,-22 0 0,21 0 15,-21 0-15,22-21 0,-22 0 16,21 21-16,-21-21 0,22-22 0,-22 22 16,42-64-16,-41 43 0,-1 0 15,21-22-15,-42 22 0,21-22 16,0-63-16,1 85 0,-22-21 15,0-1-15,0 22 16,0 21-16,0-1 0,-22 44 16,1-1-1,0 21-15,0 0 0,0 1 16,21-1-16,-21 22 0,21-22 16,-22 21-16,22-20 0,0 63 15,0-64-15,0 0 0,0-21 16,0 22-16,22-22 0,-1 21 0,0-21 15,0 1-15,21-22 0,-20 21 0,20 0 16,0-21-16,1 0 0,-1 0 16,0 0-16,1 0 0,20 0 0,-21 0 15,1-21-15,-1 0 0,0 21 16,1-22-16,-1 1 0,0-21 0,-20 21 16,20 0-16,-21-22 0,0 22 15,0-21-15,-21-1 0,0 22 0,0-21 16,0 21-16,0 0 0,0-1 15,-21 1-15,0 21 0,0 0 0,0 0 16,0 0-16,-22 21 0,22 1 16,0-22-16,0 42 0,0-21 0,-22 0 15,22 22-15,0-22 0,21 0 0,-21 21 16,21-21-16,0 1 0,0 20 16,0-21-16,0 0 0,0 0 15,0 1-15,0-1 0,21-21 16,0 0-16,0 0 0,0 0 15,1 0-15,-1 0 0,0 0 16,0-21-16,0 21 16,0-22-16,-21 1 0,22 0 0,-1 0 15,-21 0-15,0 0 0,21-22 0,0 22 16,-21-21-16,21-1 0,-21 22 16,0 0-16,0-21 0,21 21 15,-21 42 1,0 21-16,-21-21 15,21 0-15,0 22 0,0-22 0,0 21 16,0-21-16,0 1 0,0 20 16,0-21-16,0 0 0,0 0 0,21 1 15,22-1-15,-22 0 0,21-21 16,-21 0-16,22 0 0,-1 0 16,-21 0-16,22 0 15,-1 0-15,0 0 0,-21 0 0,22-21 0,-1 21 16,0-21-16,-20-1 0,20 1 15,-21 0-15,0 0 0,22 0 0,-22 0 16,-21-22-16,21 22 0,-21-21 16,0-1-16,0 22 0,0-21 0,-21 21 15,0-22-15</inkml:trace>
  <inkml:trace contextRef="#ctx0" brushRef="#br0" timeOffset="117928.54">20426 12891 0,'0'0'0,"-21"21"16,-22 0-16,22-21 0,63 0 31,-20 0-31,20 0 0,0 0 0,1 0 16,20 0-16,1-21 0,-1 21 0,1-21 15,-1 21-15,-21-22 0,22 1 16,-1 21-16,-20-21 0,-1 21 0,0 0 15,1-21-15,-22 21 0,21 0 16,-21 0-16,-42 21 31,0 0-31,-21-21 0,21 21 16</inkml:trace>
  <inkml:trace contextRef="#ctx0" brushRef="#br0" timeOffset="119203.85">3979 15071 0,'0'-21'0,"21"-1"15,-21 44 32,0-1-31,0 21-16,0-21 0,0 22 16,0-1-16,0 0 0,0 1 15,0-1-15,0 21 0,0-20 0,0-1 16,0 0-16,0 1 0,0-22 15,0 21-15,0-21 0,0 1 0,-21-1 16,21 0-16,0 0 0,-21 0 16,21-42 15,0 0-31,0 0 0,0 0 16,0-1-16,0 1 0,0-21 15,0 21-15,21-22 0,-21 1 0,21 21 16,1-21-16,-1 20 0,0-20 15,0 21-15,21 0 0,-20 21 0,-1-21 16,21 21-16,0 0 0,1 0 16,20 21-16,-20 0 15,-22 0-15,0 0 0,0 0 0,0 22 16,-21-22-16,0 0 0,0 0 16,-21 22-16,0-22 0,0 0 0,-22 0 15,22 0-15,-21 22 0,0-43 16,20 21-16,-20 0 0,21-21 0,0 0 15,0 0-15,-1 0 16,22-21 0,0 0-1,0-1-15,22 1 16,-1 21-16,0-21 0,0 0 0,21 0 16,-20 0-16</inkml:trace>
  <inkml:trace contextRef="#ctx0" brushRef="#br0" timeOffset="119840.03">4720 15515 0,'0'0'15,"21"0"-15,-21 21 0,21-21 32,1 0-32,-1 0 0,-21-21 15,21 21-15,0-21 0,0 0 16,0 0-16,1 0 0,-1-1 0,-21 1 15,21 0-15,-21 0 0,21-21 16,-21 20-16,0 1 0,0 0 16,0 0-16,0 0 0,0 0 0,0-1 15,-21 22-15,0 0 0,0 0 16,-1 0-16,1 22 0,0-1 16,-21 21-16,21-21 15,-1 22-15,1-22 0,21 21 0,0 0 16,0 1-16,0-22 0,0 21 0,0-21 15,0 1-15,0 20 0,21-21 16,1 0-16,-1-21 0,0 21 16,0-21-16,0 22 0,22-22 15,-22 0-15,21 0 0,-21 0 0,22-22 16,-1 1-16,-21 21 0,21-21 0,-20 0 16,20 0-16,0 0 0,1-22 15,-22 22-15,21-21 0,-21-1 0,22 1 16,-22 0-16,0-22 0,0 22 15,0 0-15,-21-1 0,0 1 0,0 0 16,21-1-16,-21 22 0,0-21 16,0 21-16,0-1 0,0 44 31,0-1-31,0 0 0,0 0 16,0 21-16,0 1 0,-21-1 15,21 43-15,0-43 0,0 0 16,-21 1-16,21-1 0,0 0 15,-21 1-15,21-1 0,0-21 0,0 0 16,0 1-16,0-1 0,0 0 16,21-21-1,0 0 1,0-21-16,1 21 0,-22-21 16,0-1-16,21 1 0,0-21 0,-21 21 15,0 0-15</inkml:trace>
  <inkml:trace contextRef="#ctx0" brushRef="#br0" timeOffset="120049.95">5334 15261 0,'0'0'16,"-21"21"-16,0-21 0,42 0 47,0 0-47,0-21 0,21 21 15,-20-21-15,20 0 0,0 21 0,1-21 16,-1 0-16,0 21 0,1-22 0,20 1 16,-21 21-16,22-21 15,-22 0-15,1 21 0,-22 0 0</inkml:trace>
  <inkml:trace contextRef="#ctx0" brushRef="#br0" timeOffset="121644.26">6096 15092 0,'0'0'0,"0"21"15,0 0-15,0 0 0,-21 1 16,21-1-16,-21 0 0,21 0 16,0 21-16,0-20 0,0-1 15,0 21-15,0-21 0,0 0 0,-22 22 16,22-22-16,0 0 0,0 0 16,0 0-16,0 1 0,0-1 15,0 0-15,0 0 0,22-21 16,-1 0-1,0 0-15,0 0 0,0-21 16,0 0-16,1 21 0,-22-21 16,21-1-16,0-20 0,0 21 15,-21 0-15,21-22 0,0 22 16,-21 0-16,22-21 0,-22 21 0,21-1 16,-21 1-16,0 0 15,0 42 1,0 0-1,0 1-15,0-1 0,0 21 16,0-21-16,0 0 0,0 1 16,0 20-16,0-21 0,0 0 0,0 0 15,0 1-15,21-22 0,0 21 0,0-21 16,0 0-16,1 0 16,-1 0-16,0 0 0,21 0 0,-21 0 15,1-21-15,20-1 0,-21 22 16,21-21-16,-20 0 0,20 0 0,-21 0 15,0-22-15,22 22 0,-22-21 0,-21 21 16,21-22-16,-21 22 0,21-21 16,-21 21-16,0 0 0,0-22 15,0 22-15,0 0 0,-21 21 32,0 0-32,0 0 0,21 21 15,0 0-15,-22 0 0,22 22 16,0-22-16,0 0 0,0 21 0,0-20 15,0 20-15,0-21 0,0 21 0,0-20 16,0-1-16,22 21 16,-1-21-16,0 0 0,0-21 0,0 0 15,0 22-15,22-22 0,-22 0 16,21 0-16,1 0 0,-22 0 0,21 0 16,0-22-16,1 1 0,-22 21 0,21-21 15,1 0-15,-22 0 16,21 0-16,-21-1 0,0 1 0,1-21 15,-1 21-15,-21-43 0,21 43 16,-21-21-16,0 21 0,0-1 16,0 1-16,0 0 0,0 0 0,0 0 15,-21 21-15,0 0 16,-1 0-16,1 0 0,0 21 16,0 0-16,21 21 15,0-20-15,0-1 0,0 0 16,0 21-16,0-21 0,0 22 15,0-22-15,0 0 0,0 21 0,0-20 16,21-1-16,0-21 0,-21 21 16,21 0-16,1-21 0,-1 0 0,42 0 15,-42 0-15,22 0 16,-22 0-16,21 0 0,1-21 0,-1 0 16,-21 21-16,21-21 0,1-1 0,-22-20 15,21 21-15,-21 0 0,1-22 16,20-20-16,-21 42 0,-21-22 15,0 22-15,0 0 0,0-21 16,0 21-16,0-1 0,-21 22 16,0 0-16,0 0 0,-1 0 15,22 22 1,-21-1-16,21 0 0,-21 0 16,21 21-16,0-20 0,0-1 0,0 21 15,0-21-15,0 22 0,0-22 16,0 0-16,0 0 0,0 0 0,21 0 15,-21 1-15,21-22 0,1 0 16,-1 21-16,0-21 0,21 0 0,-21 0 16,22 0-16,-22 0 0,42-21 15,-41-1-15,20 1 0,-21 0 16,0 0-16,0 0 0,1 0 16,-1-1-16,-21-20 0,0 21 0,21 0 0,-21-22 15,0 22-15,0 0 0,0-21 16,0 21-1,0 42 1,0 0-16,0 0 16,0 0-16,-21 22 0,21-22 0,0 0 15,0 0-15,0 21 0,0-20 16,0-1-16,-21 0 0,21 0 0,0 0 16,-22-21-16,22 21 0,0 1 15,0-44 16,0 1-15,0 0-16,-21 0 16,21 0-16,0 0 0,0-1 0,0 1 15,0-21-15,21 21 0,1-22 16,-22 22-16,21-21 0,0 21 0,0-22 16,0 22-16,0-21 0,22 21 0,-22 0 15,21-1-15,-21 22 0,1 0 16,41 0-16,-42 0 0,0 0 15,1 22-15,-1-1 0,-21 0 16,0 42-16,0-20 0,0-22 16,0 21-16,0-21 0,0 22 15,0-22-15,0 21 0,0-21 16,0 1-16,0-1 0,-21 0 0,21 0 16,0 0-16,-22 0 0,22-42 62,22 21-62</inkml:trace>
  <inkml:trace contextRef="#ctx0" brushRef="#br0" timeOffset="124575.65">10075 15452 0,'0'0'0,"-21"0"32,21-21-17,0-1 1,21 1-16,0 0 0,-21 0 16,22 0-16,-1-22 0,0 22 0,0-21 15,21 0-15,-20-1 0,-1 1 16,0 0-16,0-1 0,-21 1 0,0 21 15,21-43-15,-21 43 0,0 0 16,0 0-16,-21 21 16,0 0-16,0 0 0,0 0 15,-1 21-15,1-21 0,0 21 16,21 0-16,0 0 0,0 1 16,0-1-16,0 0 0,21 0 15,0 0-15,1 0 0,-1 1 16,0-1-16,0 0 0,0 0 0,0 0 15,-21 22-15,22-22 0,-1 21 16,-21-21-16,0 0 0,21 1 16,-21-1-16,0 0 0,21 0 0,0-21 15,-21 21-15,21-21 0,1 0 16,-1 0-16,0 0 0,0-21 16,0 21-16,22-21 0,-22 0 0,0 0 15,21-1-15,1 1 0,-22 0 16,21 0-16,-21-21 0,22 20 15,-22-20-15,21 21 0,-21-21 0,-21 20 16,0 1-16,21-21 0,-21 21 16,0 0-16,0-1 0,0 1 0,-21 0 15,0 21-15,0 0 0,0 0 16,0 0-16,-1 0 0,1 21 16,0-21-16,0 21 0,21 1 15,0-1-15,-21 0 0,21 0 16,0 21-16,0-20 0,0 20 0,0-21 15,0 0-15,0 22 0,0-22 0,21 0 16,0 0-16,0 0 16,22 0-16,-22 1 0,21-22 0,0 0 15,22 21-15,-22-21 0,1 0 0,20 0 16,1 0-16,-22 0 0,21-21 16,1-1-16,-22 1 0,22 0 0,42-21 15,-43 21-15,-21-1 16,1-20-16,-1 21 0,0 0 15,22-64-15,-64 43 0,0 21 16,0-1-16,0-20 0,0 21 16,-21 0-16,-22 0 0,22 21 15,0 0-15,0-22 0,-21 22 0,20 0 16,1 0-16,-21 22 0,21-22 0,0 21 16,-1 0-16,1 0 15,0 0-15,0 22 0,0-22 0,0 21 0,21-21 16,-22 22-16,22-1 15,0 0-15,0-21 0,0 1 0,0-1 16,22-21-16,-1 21 0,0-21 16,0 0-16,0 0 0,0 0 0,22-21 15,-1 21-15,-21-21 0,0-1 16,1 1-16,-1 0 0,21-21 16,-21 42-16,-21-21 0,21-22 15,-21 22-15,0 0 16,22 0-16,-22 0 15,0-1-15,0 44 32,0-1-17,0 0-15,0 21 0,0-21 0,0 22 16,0-1-16,0 0 0,0 1 16,0-1-16,0 0 0,-22 1 15,22 20-15,0-20 0,0-1 0,-21 21 0,21-20 16,0-1-16,0 0 0,0 1 15,0-1-15,-21 0 0,21 1 0,0-1 16,0 0-16,0-20 0,0 20 16,0-21-16,0 0 0,0 0 15,21-21 1,0-21-16,1 0 16,-1 0-16,0 0 0,0-22 15,0 22-15,0-21 0,1 0 0,20-1 16,-21-20-16,0 20 0,22-20 0,-22-22 15,21 22-15,-21-1 0,0-20 16,1 20-16,-1 1 0,0-1 0,-21 1 16,0 20-16,21 1 0,-21 0 15,21-43-15,-21 64 16,0 0-16,0-1 0,0 44 31,0-1-15,0 0-16,0 0 0,0 0 0,0 22 15,0-22-15,0 0 0,0 21 16,0 1-16,0-22 0,0 0 0,0 21 16,0-21-16,0 1 0,21-1 15,-21 0-15,22-21 0,-1 21 0,21-21 16,-21 0-16,0 0 0,22-21 16,-22 21-1,0-21-15,0 0 0,0-1 0,1-20 16,-1 21-16,0 0 0,0-22 0,0 22 15,0-21-15,1 21 0,-22-22 16,21 22-16,0-42 0,-21 20 16,0 22-16,0 0 0,0 0 15,0 0-15,0 42 16,0 0 0,0 0-16,-21 0 0,21 1 15,-21-1-15,21 21 0,0-21 0,0 0 16,0 22-16,0-22 0,0 0 15,0 21-15,0-20 0,0-1 16,0 0-16,0 0 0,21 0 0,0 0 16,0 1-16,0-22 0,0 0 0,1 21 15,-1-21-15,0 0 0,0 0 16,21 0-16,-20-21 0,20 21 0,43-43 16,-64 22-16,21 0 15,0 0-15,-20 0 0,20-22 0,-21 22 16,0-21-16,0 21 0,1-22 15,-22 22-15,0 0 0,0 0 0,0 0 16,0-22-16,-22 43 16,1 0-16,0 0 15,0 21-15,0 1 16,21-1-16,-21 0 0,21 0 0,-22 0 16,22 0-16,0 1 0,0 20 0,0-21 15,0 0-15,0 0 0,0 1 16,22-1-16,-1 0 0,0 0 15,0-21-15,0 0 0,0 0 16,1 0-16,20 0 0,-21 0 0,0 0 16,22 0-16,-22-21 0,21 0 0,-21 0 15,0-1-15,22 1 0,-22 0 16,0 0-16,0 0 0,0-22 16,1 22-16,-22 0 0,21 0 0,-21-21 15,0 20-15,0 1 16,0 42-1,0 1 1,0-1-16,0 0 0,0 0 16,0 0-16,0 0 0,0 1 0,0-1 15,0 0-15,0 0 0,0 0 16,0 0-16,21 1 0,-21-1 16,21-21-16,-21 21 15,21-21 1,-21-21-1,0 0 1,0-1-16,-21 1 16,0 0-16,21 0 0,0 0 15,-21 21 1,21 21 0,0 0-16,0 0 15,0 0-15,0 1 16,21-1-16,-21 0 0,21-21 15,0 21-15,0-21 0,1 0 0,20 0 16,-21 0-16,0 0 16,22 0-16,-22 0 0,21 0 15,-21 0-15,22 0 0,-22-21 0,0 0 16,21 0-16,-21-1 0,1 1 16,-1 0-16,21 0 0,-42-21 0,21 20 15,0-20-15,1 0 0,-22-1 16,0 1-16,0-21 0,0 20 0,21 1 15,-21-22-15,21 22 0,-21 0 0,21 21 16,-21-1-16,0-20 16,0 21-16,0 42 15,0 0-15,0 22 16,-21-22-16,0 21 0,21 0 0,-21 1 16,-1-1-16,22 0 0,0 1 15,0-1-15,0 0 0,0-20 0,0 20 16,0 0-16,0-21 0,0 22 15,0-22-15,0 0 0,0 0 16,0 22-16,22-43 0,-22 21 0,21 0 16,0-21-16,0 0 0,0 0 0,22 0 15,-22 0-15,21 0 0,-21 0 16,22-21-16,-22 21 0,21-21 0,-21-1 16,0 1-16,43 0 15,-43 0-15,0 0 0,-21 0 16,21-22-16,-21 22 0,22 0 0,-22-21 15,0 20-15,0 1 0,-22 21 16,1 0 0,0 0-16,21 21 0,0 1 15,0-1-15,-21 0 0,21 0 16,0 0-16,0 0 0,0 1 0,0-1 16,0 0-16,0 0 0,0 0 15,21-21-15,-21 21 16,0 1-16,0-1 15,-21-21 17,0 0-32,0 0 15,21-21-15,-22-1 16,22 1-16,-21 0 16,0 21-16,21-21 0</inkml:trace>
  <inkml:trace contextRef="#ctx0" brushRef="#br0" timeOffset="124843.88">14203 14711 0,'0'0'0,"21"0"31,21 0-31,-21 0 16,22 0-16,-1 0 0,0 0 0,1 0 15,-1 0-15,22-21 0,-22 21 16,0 0-16,1 0 0,-1-21 15,-21 21-15,21 0 0,-20 0 0,20 0 16,-21 0-16,0 0 16,0 0-16</inkml:trace>
  <inkml:trace contextRef="#ctx0" brushRef="#br0" timeOffset="125880.57">16954 15050 0,'0'-22'16,"22"1"-1,-1 0-15,0 0 16,0 0-16,0 0 16,-21-1-16,21 1 0,-21 0 15,0-21-15,22 21 0,-22-1 0,0-20 16,0 21-16,0-21 0,0-1 0,0 22 16,0-21-16,-22 21 15,1-1-15,0 1 0,0 21 0,0 0 0,0 0 16,-1 0-16,-20 0 15,0 43-15,21-1 0,-1-21 16,-20 21-16,21 1 0,0-1 0,0 0 16,-1 1-16,1 20 0,21-20 15,0-1-15,0 0 0,0 1 0,0-22 16,0 21-16,0-21 0,0 22 16,21-22-16,1-21 0,-1 21 0,0-21 15,0 0-15,0 0 0,0 0 16,1 0-16,20-21 0,-21 21 15,0-21-15,22-1 0,-22 1 0,0-21 16,0 21-16,21 0 0,-20-22 0,20-20 16,-21 20-16,-21 22 15,21-21-15,-21 0 0,21-1 0,-21 1 16,0 21-16,0 0 0,0-1 0,0 1 16,0 0-16,0 0 0,0 42 31,0 0-31,0 0 0,0 22 15,0-22-15,0 0 0,0 21 0,0-20 16,0 41-16,0-42 0,0 22 16,0-22-16,0 0 0,22 0 15,20 21-15,-21-42 16,0 22-16,22-1 0,-22-21 0,21 0 16,0 0-16,1 0 15,-1 0-15,0 0 0,-20 0 0,20-21 0,0-1 16,1 1-16,-1 0 0,-21 0 15,21 0-15,1 0 0,-22-1 0,0-20 16,0 21-16,0-21 0,1 20 0,-22-20 16,21 21-16,-21 0 0,0 0 15,0-1-15,0 1 0,-21 21 16,-1 0-16,1 21 16,0-21-16,0 22 0,0-1 0,21 0 15,0 0-15,0 21 0,0-20 16,0-1-16,0 0 0,0 0 15,0 0-15,21 0 0,-21 1 16,21-1-16,0 0 0,-21 0 0,0 0 16,21-21-16,-21 21 0,0 1 15,-21-22 1,0 0-16,0 0 16,0 0-1,0 0-15,21-22 0,0 1 0,0 0 16,0 0-1,0 0-15,0 0 0,0-1 0</inkml:trace>
  <inkml:trace contextRef="#ctx0" brushRef="#br0" timeOffset="127443.86">19452 14478 0,'0'0'16,"0"-21"-16,0 0 0,0 0 0,0-1 15,0 1 1,0 42 0,0 1-16,0-1 0,-21 0 15,21 21-15,0-21 0,-21 1 16,0 20-16,21 0 0,0-21 0,-22 22 16,1-22-16,0 21 0,21-21 15,0 22-15,-21-22 0,21 0 16,-21 0-16,21 0 0,0 1 0,0-1 15,0 0-15,0 0 16,21-21-16,0 0 16,0 0-16,22-21 0,-22 21 15,0-21-15,0 0 0,21-1 16,-20 1-16,20-21 0,-21 21 0,21-22 16,-20 22-16,20-21 0,-21 0 15,0 20-15,22-20 0,-43 21 16,21 0-16,0 0 0,-21 42 15,21 0 1,-21 0-16,0 0 0,0 0 16,0 1-16,0 20 0,0-21 0,0 0 15,0 0-15,0 1 0,0-1 16,0 0-16,21 0 16,0-21-1,1 0-15,-1 0 0,0 0 16,0-21-16,0 21 0,0-21 15,1 21-15,-1-21 0,0-1 16,42-41-16,-41 42 0,-1 0 16,0-22-16,-21 1 15,21 21-15,0-22 0,-21 22 0,0-21 16,0 21-16,0-22 0,0 65 47,0-1-47,0 0 0,-21 21 15,21-21-15,0 22 0,0-1 0,0-21 16,0 22-16,0-22 0,0 21 0,0-21 16,0 0-16,0 1 0,21-1 15,0 0-15,1 0 0,-1-21 0,0 0 16,0 21-16,21-21 0,-20 0 16,20 0-16,0 0 0,1 0 15,-1-21-15,0 21 0,22-21 0,-22 0 16,0 0-16,1-1 0,-22 1 15,21 0-15,-21-21 0,1 21 0,-1-22 16,0 1-16,-21 21 0,0-22 16,0 1-16,0 21 0,0-21 0,0 20 15,0 1-15,-21 0 0,0 21 16,-1 0-16,1 0 16,0 0-16,0 21 0,0 0 15,0 22-15,21-22 0,0 21 0,-22-21 16,22 22-16,0-22 0,0 21 15,0-21-15,0 22 0,0-22 0,22 0 16,-1 21-16,21-20 16,-21-1-16,0 0 0,22-21 0,20 21 15,-42-21-15,22 0 0,-1 0 16,-21 0-16,22 0 0,-22-21 16,0 21-16,21-21 0,-21 0 0,22-22 15,-22 1-15,-21 0 16,21-1-16,0 1 0,-21 0 0,0-22 15,21 1-15,-21 20 0,0-20 0,22 20 16,-22 1-16,0 21 0,0-21 16,0 20-16,0 1 0,0 42 31,-22 22-31,1-22 0,21 21 16,-21-21-16,21 22 0,0-1 15,0 0-15,0 1 0,0-1 16,0 0-16,0-20 0,0 20 0,0-21 15,0 0-15,0 0 0,21 1 0,-21-1 16,21 0-16,1-21 0,-1 0 16,0 21-16,0-21 0,0 0 15,0 0-15,1 0 0,-1 0 16,0 0-16,0 0 0,0 0 187,0 0-171,-21-21 15,22 21-15,-22-21-16,21 21 0</inkml:trace>
  <inkml:trace contextRef="#ctx0" brushRef="#br0" timeOffset="127892.46">21717 14690 0,'0'0'16,"0"21"-1,21-21 32,0 0-31,0-21-16,1 0 16,-22-1-16,21 1 15,0 0-15,-21 0 0,21 0 0,0 0 16,-21-22-16,21 1 0,1 21 0,-22-43 15,21 22-15,0 0 0,-21-1 16,0 1-16,21 0 0,-21-1 0,0 1 16,0 21-16,0-22 0,0 22 15,0 0-15,0 0 0,0 0 0,0 0 16,-21 21 0,21 21-1,-21 0-15,21 0 0,-21 0 16,21 22-16,-22-1 0,22 0 15,0 1-15,-21-1 0,0 21 0,21 1 16,-21-22-16,21 22 0,0-22 16,0 0-16,0 1 0,0-1 0,0 0 15,0-20-15,21-1 0,0 0 16,22 0-16,-22-21 0,21 0 0,0 0 16,-20 0-16,20 0 0,0 0 15,1 0-15,-1-21 0,-21 0 16,21 0-16,1-1 0,-22 1 0,0 0 15,0 0-15,0 0 0,1 0 0,-22-1 16,0 1-16,0 0 0</inkml:trace>
  <inkml:trace contextRef="#ctx0" brushRef="#br0" timeOffset="129404.86">1630 17230 0,'0'21'31,"0"-42"-15,0 0-16,21-1 15,0 1-15,-21 0 0,0 0 16,0 0-16,0 0 0,0-1 16,0 1-16,0 0 0,0 0 15,0 0-15,-21-22 0,-21-20 16,20 42-16,-20 0 0,21-1 16,-21 1-16,20 0 0,-20 0 0,21 21 15,-21 0-15,20 0 16,-20 0-16,21 0 0,-21 21 15,20-21-15,-20 42 0,21-20 0,0-1 16,0 21-16,-1-21 0,1 22 16,21-1-16,-21 0 0,21 1 15,0-1-15,0 0 0,0 1 0,0-22 16,21 21-16,0 0 0,1-20 16,-1-1-16,0 0 0,21-21 15,-21 0-15,22 0 0,-22 0 0,21 0 16,1-21-16,-22 21 0,21-21 15,0-1-15,-20-20 0,20 21 16,0 0-16,-21-22 0,1 1 16,20 0-16,-21-1 0,-21 22 0,0-21 15,21 0-15,-21-1 0,0 1 16,0 21-16,0 0 0,0-1 16,0 1-16,0 0 0,-21 21 15,21 21 1,0 0-16,0 1 0,0-1 0,0 21 15,0 0-15,0-20 0,0 20 16,0 0-16,21 1 0,0-22 16,1 42-16,-1-42 0,0 1 15,0-1-15,0 0 16,0 0-16,22-21 0,-22 0 16,21 0-16,-21 0 0,22 0 15,-22-21-15,21 0 0,1 0 0,-22-1 16,21-20-16,0 21 0,-20 0 15,20-22-15,-21 1 0,21 21 16,-20-21-16,-1 20 0,0-20 0,-21 0 16,0 21-16,0-1 0,0 1 15,0 0-15,0 0 0,-21 21 0,0 0 16,-1 0-16,1 0 16,0 21-16,0 0 0,21 0 15,0 1-15,-21 20 0,21-21 16,0 0-16,0 22 0,0-22 0,0 0 15,0 0-15,0 0 0,21 0 16,0 1-16,0-1 0,-21 0 0,21 0 16,1-21-16,-1 21 0,-21 0 15,0 1 1,-21-22 0,-1 0-16,1 0 0,0 0 15,0 0-15,0 0 16,0 0-16,-1 0 0,1 0 0,0-22 15,21 1 1,0 0 0,0 0-16</inkml:trace>
  <inkml:trace contextRef="#ctx0" brushRef="#br0" timeOffset="130620.13">4085 16933 0,'0'0'0,"0"22"0,21-1 16,0-21-16,1 0 15,-1 0 1,-21-21-16,0-1 16,0 1-16,0 0 0,0 0 0,0-21 15,0 20-15,0-20 0,0 21 16,0-21-16,0 20 0,0-20 16,0 21-16,0-21 0,0 20 0,-21 1 0,-1 0 15,1 0-15,0 0 16,0 0-16,0 21 0,0 0 0,-22 0 15,22 0-15,-21 0 0,21 21 16,-1 0-16,-20 0 0,21 0 0,0 22 16,0-22-16,-1 21 0,1 0 15,0 1-15,0 20 0,21-20 0,0-1 16,0 0-16,0 1 0,0-1 16,0-21-16,0 21 0,21-20 15,0-1-15,0-21 0,1 21 0,-1-21 16,0 0-16,0 0 0,21 0 15,-20 0-15,-1-21 0,0 0 16,0-1-16,0 1 0,0 0 0,1-21 16,20 21-16,-21-22 0,-21 22 15,21-21-15,0-1 0,-21 1 0,22 0 16,-22 21-16,0-22 0,0 22 16,0-21-16,0 21 0,0-1 0,0 1 15,0 42 16,0 1-31,0 20 0,0-21 0,0 21 16,0-20-16,0 20 0,0 0 16,0 1-16,0-1 0,0 0 15,0-21-15,21 22 0,0-22 0,-21 0 16,21 0-16,0 0 0,0 1 16,1-22-16,-1 0 0,0 0 15,21 0-15,-21 0 0,22-22 0,-22 1 16,21 0-16,1 0 0,-22-21 15,21 20-15,0-20 0,-20 0 0,20-1 16,-21 1-16,21 0 0,-20-1 16,-1-20-16,0 21 0,-21-1 15,0 1-15,0-22 0,0 22 0,0-43 16,0 43-16,0 21 0,0 0 16,0 0-16,0-1 0,0 44 31,0-1-31,0 21 0,0-21 0,0 22 15,0-1-15,0 0 0,0 1 16,0-1-16,0 0 0,0 22 0,0-22 16,0 0-16,0 1 0,0-1 15,0 0-15,0 22 0,21-43 16,0 0-16,0 0 0,1-21 16,20 0-16,0 0 15,-21 0-15,22 0 0,-22-21 0,21 0 16,-21 0-16,1 0 0,20-22 15,-21 22-15,0-21 0,22 0 0,-22-1 16,0 1-16,0 0 0,0-1 16,0 1-16,1-22 0,-22 22 0,21 0 15,-21-22-15,0 22 0,0 0 16,0 20-16,0-20 0,0 21 0,0 0 16,0 63-1,-21-21 1,21 22-16,-22-1 0,22 0 0,-21 1 15,21 20-15,0-21 0,0 1 16,0 20-16,0-20 0,-21-1 0,21 0 16,0 22-16,0-43 0,0 21 15,0 1-15,0-22 0,0 0 16,0 0-16,21-21 16,-21 21-16,21-21 0,1 0 15,-1 0-15,-21-21 0,0 0 16,21 0-16,0 0 0,-21-1 0,0 1 15,0 0-15</inkml:trace>
  <inkml:trace contextRef="#ctx0" brushRef="#br0" timeOffset="130844.11">5270 16531 0,'0'0'15,"-21"0"1,42 0-1,1 0-15,20 0 16,-21 0-16,0-21 16,0 21-16,22 0 0,-1-21 0,-21 21 15,22-21-15,-1 21 0,-21 0 16,0 0-16,22-21 0,-22 21 16</inkml:trace>
  <inkml:trace contextRef="#ctx0" brushRef="#br0" timeOffset="131214.54">5630 16637 0,'0'0'0,"0"21"16,0 0-16,0 1 0,0-1 16,0 0-16,21-21 15,1 0-15,20 0 16,-21 0-16,21-21 0,-20 21 0,20-21 15,-21-1-15,21 1 0,-20 0 16,-1 21-16,21-21 0,-21 0 0,-21 0 16,0-1-16,21 1 0,-21 0 15,-21 21 1,0 0-16,0 0 0,0 0 0,0 0 16,-1 0-16,1 0 15,0 21-15,0 0 0,0 1 0,0 20 16,-1-21-16,1 0 0,21 22 15,0-22-15,0 21 0,0-21 0,0 22 16,0-22-16,0 0 0,0 0 16,21 0-16,1-21 0,-1 21 0,0-21 15,21 0-15,-21 0 0,22 0 0,-1 0 16,-21 0-16,22-21 0,-22 0 16,21 0-16,-21 21 0,0-21 0,1 0 15</inkml:trace>
  <inkml:trace contextRef="#ctx0" brushRef="#br0" timeOffset="131581.6">6223 16637 0,'0'0'0,"0"-21"0,-21 0 0,21 0 16,0-1-16,0 1 15,0 0-15,21 0 16,0 0-16,0 0 16,0 21-16,1 0 0,-1 0 0,21 0 15,-21 0-15,0 0 16,22 0-16,-22 0 0,21 0 0,-21 21 15,22 0-15,-22 0 0,21 0 16,-21 0-16,1 22 0,-1-22 0,-21 0 16,0 21-16,0-20 0,0-1 0,-21 0 15,-1 0-15,1 0 0,0 0 16,0 1-16,0-22 0,0 0 0,-1 0 16,1 0-16,0-22 15,21 1 1,0 0-16,0 0 0,0 0 0,0-22 15,21 22-15,-21 0 0,21 0 16,1-21-16,-1 20 0,21 1 0,-21 0 16,0 0-16,22 0 0,-22 0 15,21 21-15,-21-22 0,22 1 16,-22 21-16,42-21 0,-41 21 16,20 0-16,-21-21 0</inkml:trace>
  <inkml:trace contextRef="#ctx0" brushRef="#br0" timeOffset="131767.5">7175 16341 0,'0'21'16,"-42"-42"-16,84 21 0,-42 42 0,0-21 0,0 0 16,0 1-16,0-1 0,0 21 15,0-21-15,0 0 0,-21 22 16,0-22-16,21 0 0,0 0 16,-21 0-16,21 1 0,-21-1 0,21 0 15,0 0 1,0-42-1,0 0 1,0 0-16,21 21 0,-21-22 0</inkml:trace>
  <inkml:trace contextRef="#ctx0" brushRef="#br0" timeOffset="131944">7112 16277 0,'0'0'0,"-21"-84"31,21 62-31,-21 22 0,-1 0 15,22 22 1,0-1 15,22-21-15</inkml:trace>
  <inkml:trace contextRef="#ctx0" brushRef="#br0" timeOffset="133696.51">7472 16425 0,'0'22'47,"0"-1"-47,0 0 0,-21 0 16,21 0-16,-22 0 0,22 1 15,0-1-15,-21 0 0,21 21 0,-21-21 16,21 1-16,0-1 0,0 0 16,0 0-16,0-42 46,0 0-46,0 0 16,0-1-16,0 1 0,0 0 16,21 0-16,0-21 0,1 20 0,-1-20 15,0 21-15,0-21 0,0 20 16,0-20-16,22 0 0,-22 21 0,21-1 16,-21 1-16,1 0 0,20 21 15,-21 0-15,0 0 0,0 21 0,1 0 16,-1 1-16,0-1 0,0 21 15,-21-21-15,0 22 0,21-22 16,-21 21-16,21-21 0,-21 22 0,22-22 16,-22 0-16,21 21 0,0-21 15,0 1-15,0-22 0,0 21 0,1-21 16,20 0-16,-21 0 0,21 0 16,-20 0-16,20 0 0,0-21 0,1 21 15,-22-22-15,21 1 0,0 0 0,1 0 16,-1 0-16,-21 0 0,22-1 15,-22 1-15,21 0 0,-21 0 0,-21-21 16,0 20-16,21 1 0,-21-21 16,0 0-16,0 20 15,-21 1-15,0 0 0,0 21 0,0 0 0,0 0 16,-22 0-16,22 0 16,0 21-16,-21-21 0,20 43 0,1-22 15,0 0-15,-21 0 0,21 21 16,-1-20-16,22 20 0,-21-21 0,0 21 15,21-20-15,0-1 0,0 0 16,0 0-16,0 0 0,0 0 0,21-21 16,0 0-16,1 0 0,-1 0 0,0 0 15,0 0-15,21 0 0,-20 0 16,20-21-16,-21 0 0,21 0 0,-20 0 16,-1 0-16,0 21 0,21-22 15,-42 1-15,21 0 0,1 0 0,-22 0 16,21 0-16,-21-1 15,0 1-15,0 0 16,0 42 15,0 0-31,0 1 16,0 20-16,0-21 0,0 0 16,0 0-16,0 22 0,0-22 15,0 21-15,0 1 0,0-1 16,0 0-16,0 22 0,0 42 15,-21-64-15,21 21 0,0-20 0,0 20 16,0 1-16,0-1 0,0 1 16,0-1-16,0 1 0,0 20 15,0-20-15,0-1 0,0 1 0,0 21 16,21-22-16,-21-21 0,0 22 16,0-1-16,0-20 0,0 20 0,0-20 15,0 20-15,0-21 0,0 1 16,0-1-16,0-21 0,-21 22 0,-1-22 15,-20 0-15,21-21 0,0 0 16,0-21-16,-1 0 0,1-1 16,0 1-16,0-21 0,0 0 15,0-22-15,-1 1 0,1-1 0,0-21 16,21 1-16,0-1 0,0-21 16,0 22-16,0-22 0,0 21 15,0-21-15,0 22 0,21-1 0,0 0 16,1 1-16,20 20 0,-21 22 15,0-22-15,0 22 0,1 0 0,-1 20 16,0 1-16,0 0 0,0 0 16,0 0-16,1 21 0,-1-21 15,0 21-15,0 0 16,0-22-16,0 22 0,1-21 16</inkml:trace>
  <inkml:trace contextRef="#ctx0" brushRef="#br0" timeOffset="134116.45">10668 15854 0,'-42'-21'16,"42"0"0,0 42-1,-22-21-15,22 21 16,-21 21-16,21-21 0,-21 22 15,21-22-15,0 21 0,0 1 0,-21 20 16,21-21-16,-21 1 0,21-1 16,-21 0-16,21 1 0,0-22 15,0 21-15,0 1 0,-22-22 0,22 0 16,0 0-16,0 0 0,0 0 16,0 1-16,0-44 31,-21 1-16</inkml:trace>
  <inkml:trace contextRef="#ctx0" brushRef="#br0" timeOffset="134724.35">10202 16362 0,'0'-21'16,"21"21"-1,1-21-15,20 21 16,-21-22-16,0 22 0,22-21 15,-22 0-15,21 0 0,0 0 0,1 0 16,-1-1-16,22-20 0,-22 21 16,0 0-16,22-22 0,-22 22 0,0-21 15,-20 21-15,20 0 0,-21-1 0,0 1 16,0 0-16,-21 0 0,0 0 16,0 0-16,-21 21 15,0 0-15,0 0 16,0 21-16,0 0 0,21 0 15,0 0-15,-22 22 0,22-1 16,-21 0-16,21 1 0,0-1 16,0 0-16,-21 1 0,0-1 0,21 0 15,-21 1-15,0-22 0,21 21 16,-22-21-16,22 22 0,-21-22 0,21 0 16,0 0-16,-21-21 0,42-21 46,-21 0-46,21 0 0,1-1 16,-1-20-16,0 21 0,0-21 16,21-1-16,-20 22 0,20-21 0,0-1 15,1 1-15,-1 21 0,0 0 0,1 0 16,-22 21-16,21 0 0,0 0 16,1 0-16,-22 21 0,0 0 15,0 21-15,0-21 0,-21 22 0,22-22 16,-22 21-16,0-21 0,0 22 15,0-22-15,0 21 0,-22-21 0,1 1 16,0-1-16,0 0 0,-21 0 16,42 0-16,-22-21 0,1 0 15,42 0 17,1-21-32,-1 0 0,0 0 15,0 0-15,0-1 0,0 22 0</inkml:trace>
  <inkml:trace contextRef="#ctx0" brushRef="#br0" timeOffset="135067.54">11493 16362 0,'22'21'0,"-44"-42"0,65 42 32,-22-21-32,0 0 0,0 0 15,0 0-15,1-21 16,-1 0-16,0 0 0,0 21 15,0-22-15,0 1 0,1 0 16,-1 0-16,0 0 0,-21 0 16,0-1-16,0 1 0,0 0 15,-21 21 1,0 0-16,-1 21 0,1 0 16,0 1-16,0-1 0,0 0 0,0 21 15,21-21-15,0 22 0,-22-22 16,22 0-16,-21 21 0,21-20 0,0-1 15,0 0-15,0 0 0,0 0 16,0 0-16,21 1 0,1-22 16,-1 0-16,0 0 0,21 0 15,-21 0-15,22-22 16,-1 22-16,0-21 0,22 0 0,-22 0 16</inkml:trace>
  <inkml:trace contextRef="#ctx0" brushRef="#br0" timeOffset="135608.28">13483 16193 0,'0'0'0,"-21"0"16,-21-22-1,42 1-15,-22 21 0,22-21 0,0 0 16,0 0-16,0 0 0,0-22 16,0 22-16,0 0 0,22 21 0,-1-21 15,0 0-15,0 21 0,21 0 16,-20 0-16,-1 0 0,21 0 0,-21 0 15,0 21-15,1 0 0,-1 21 16,0-21-16,0 22 0,0-1 16,-21 0-16,0-20 0,0 20 0,0 0 15,0-21-15,0 22 0,0-22 16,-21 0-16,0 0 0,21 0 0,0 1 16,-21-1-16,0-21 0,21-21 31,0-1-16,0 1-15,0 0 0,21 0 16,-21 0-16,21-22 0,0 1 0,0 21 16,-21-21-16,21-1 0,1 22 0,-1-21 15,0-1-15,0 22 0,21 0 16,1-21-16,-22 21 16,21 21-16,-21 0 0,1 0 15,-1 0-15,0 0 0,21 0 16,-42 21-16,0 0 0</inkml:trace>
  <inkml:trace contextRef="#ctx0" brushRef="#br0" timeOffset="137732.54">14182 16235 0,'0'0'15,"0"21"-15,0 0 0,0 0 0,0 1 16,21-22-16,0 0 0,0 0 16,0 0-16,0-22 15,1 1-15,-1 21 0,21-21 0,-21 0 16,0 0-16,1 0 15,-1-1-15,0 1 0,0 0 0,0 0 16,-21-43-16,0 43 0,0 0 16,0 0-16,0 0 0,-21 0 15,0 21-15,0 0 0,0 0 0,-22 0 16,22 0-16,0 21 0,0 0 16,-22 0-16,22 0 0,0 22 0,0-22 15,0 21-15,0-21 0,21 22 0,-22-1 16,22 0-1,0-21-15,0 22 0,22-22 0,-1-21 16,21 21-16,-21 0 0,22-21 0,-1 0 16,0 0-16,1 0 0,-1 0 15,21 0-15,-20 0 0,20 0 0,-20 0 16,20-21-16,-21 0 0,22 21 16,-1-21-16,-20 0 0,-1-1 0,43-20 15,-43 0-15,0 21 0,-20-1 16,-1-20-16,0 21 0,0-21 15,-21 20-15,0 1 0,0-21 0,0 21 16,0 0-16,-21-1 0,0 1 16,0 0-16,-1 21 0,-20 0 0,21 0 15,0 0-15,-22 0 0,22 0 16,-21 21-16,21 0 0,0 1 16,-22-1-16,22 21 0,0-21 0,0 22 15,0-1-15,-1-21 0,22 21 16,0-20-16,-21 20 0,21-21 0,0 0 15,0 0-15,0 1 0,21-22 16,-21 21-16,22-21 0,20 0 16,-21 0-16,0 0 0,0-21 0,22-1 15,-22 1-15,0 21 0,21-21 16,-20 0-16,-1 0 0,0-22 0,0 22 16,0 0-16,0 0 0,1-21 15,-22 20-15,0 1 0,21 0 16,-21 0-16,0 0 0,21 21 15,-21 21 1,0 0-16,0 0 16,0 22-16,-21-22 0,21 21 0,-21 0 15,-1 1-15,22-1 0,0 0 16,-21 1-16,-21 41 0,42-41 16,0-1-16,-21 0 0,0 22 0,21-22 15,0 1-15,0-1 0,0 0 16,0 1-16,0-1 0,0-21 15,0 21-15,0-20 0,0-1 16,21-21-16,0 0 0,0 0 16,0 0-16,0-21 0,1-1 0,-1 1 15,21 0-15,-21-21 0,0-1 16,22 22-16,-22-42 0,21 20 0,1-41 16,-1 20-16,-21 1 15,21 20-15,-20-20 0,-1-22 0,21 22 16,-21 20-16,0-20 0,1-1 0,-22 22 15,0 0-15,21 21 0,-21-1 16,21 1-16,-21 0 0,0 42 31,0 0-31,0 1 0,0 20 0,-21-21 16,21 21-16,-21-20 0,21 20 16,-22 0-16,22-21 0,0 22 15,0-22-15,0 21 0,0 1 16,0-22-16,0 0 0,22-21 15,-1 0-15,21 0 16,-21 0-16,0 0 0,1 0 16,20 0-16,-21-21 0,0 0 15,-21-1-15,21 1 0,1 0 0,-1-21 16,0 21-16,0-22 0,-21 22 0,0-21 16,21-1-16,-21 22 0,0-21 15,21 21-15,-21 0 0,0-1 16,0 1-16,0 42 31,0 1-31,0-1 16,0 0-16,-21 21 0,21-21 15,0 22-15,0-22 0,0 21 0,0-21 16,0 1-16,0 20 0,0-21 0,21 0 16,1 0-16,-22 1 0,21-1 15,0 0-15,21-21 0,-21 0 16,1 0-16,41 0 15,-21 0-15,-20 0 0,20 0 0,-21-21 16,21 0-16,-20-1 0,41-20 16,-21 21-16,-20-21 0,-1 20 15,0-20-15,0 0 0,-21-1 0,21-20 16,-21 42-16,0 0 16,0-1-16,0 1 0,0 0 0,-21 21 15,0 21 1,0 0-16,21 1 15,0-1-15,-21 21 0,-1-21 0,22 22 16,0-22-16,0 21 0,0-21 0,0 0 16,0 22-16,0-22 0,0 0 15,0 0-15,22-21 0,-1 21 16,0-21-16,0 0 0,0 0 16,0 0-16,1 0 0,-1 0 0,0 0 15,0 0-15,0-21 0,0 0 0,1 0 16,-1 0-16,0 0 0,0-1 15,0-20-15,0 21 0,1-21 0,-1-1 16,0 1-16,21 0 0,1-22 16,-22 43-16,-21 0 0,-21 21 31,21 21-15,-22 21-16,1-21 0,21 1 15,0 20-15,-21-21 0,21 21 0,0-20 0,0 20 16,0-21-16,0 0 15,21 43-15,0-43 16,1 0-16,-22 0 0,21-21 16,0 0-16,-21-21 47,0 0-47,-21 21 0,0-21 0,-1 0 15,22 42 32,0 0-47,0 0 16,22 0-16,-1-21 15,0 0-15,0 21 0,0-21 0,0 0 16,1 0-16,20 0 0,-21 0 16,21 0-16,-20 0 0,20 0 0,-21-21 15,0 21-15,22-21 0,-22 0 0,0 0 16,0 0-16,21-22 0,-20 22 15,-1-21-15,0-1 0,0 22 0,0-42 16,0-22-16,1 43 16,-22-1-16,21 22 0,-21-21 15,0 0-15,0 20 0,21 1 0,-21 0 0,0 0 16,0 0-16,0 42 31,0 0-31,-21 21 0,0-20 0,-1 20 16,1 0-16,21 1 0,0-1 15,-21 0-15,21 1 0,-21-1 0,21 0 16,0 1-16,0-1 0,0 0 16,0-21-16,0 1 0,0 20 0,0-21 15,0 0-15,0 0 0,21-21 16,0 0-16,0 0 0,1 0 16,-1 0-16,0-21 0,0 0 15,0 0-15,0 0 16,1 0-16</inkml:trace>
  <inkml:trace contextRef="#ctx0" brushRef="#br0" timeOffset="137967.85">17738 15833 0,'0'0'15,"-22"21"-15,1 0 0,21 0 16,21 0-1,1-21 1,-1 0-16,0 0 0,0 0 16,0 0-16,0 0 0,1 0 15,-1 0-15,0 0 0,0 0 0,0 0 16,-21-21-16,21 21 16,-21-21-1</inkml:trace>
  <inkml:trace contextRef="#ctx0" brushRef="#br0" timeOffset="138976.21">18923 16066 0,'0'-22'32,"0"1"-32,0 0 15,21 0-15,-21 0 0,21 0 16,-21-1-16,0 1 0,21 0 16,-21 0-16,0 0 0,0-22 0,0 22 15,0 0-15,0 0 0,0 0 16,0 0-16,-21 21 15,0 21 1,21 0-16,0 0 0,0 0 16,-21 0-16,21 1 0,-21 20 15,21-21-15,-21 21 0,21 1 0,0-22 16,0 21-16,-22-21 0,22 22 0,0-22 16,-21 0-16,21 0 0,0 0 15,21-21 16,1 0-31,-22-21 0,21 21 16,0-21-16,0 0 0,0 0 0,-21 0 16,21-1-16,1 1 0,-1 0 0,0-21 15,0 42-15,-21-21 0,21-1 16,0 22-16,1 0 0,-22 22 31,21-1-31,-21 0 0,21 0 0,-21 0 16,0 0-16,0 1 0,21-1 0,-21 0 15,21 0-15,0 0 16,1-21-16,-1 0 0,0 0 16,0 0-16,0 0 0,0 0 15,1-21-15,20 0 0,-21 0 0,0 0 16,0-1-16,1 1 0,-1 0 0,0-21 16,0 21-16,-21-22 0,0 22 15,0-21-15,0-22 0,0 22 16,-21 21-16,0 0 0,0-22 15,-1 22-15,1 0 0,0 0 16,0 21-16,0 0 0,21-21 16,-21 21-16,-1 21 15,22 0-15,0 0 0,0 0 0,0 0 16,0 1-16,0-1 0,22 21 16,-1-21-16,0 0 0,0 1 0,0-1 15,0 0-15,22 0 0,-22-21 0,21 0 16</inkml:trace>
  <inkml:trace contextRef="#ctx0" brushRef="#br0" timeOffset="139391.54">20045 15790 0,'0'0'0,"21"-84"32,-42 84-32,0 0 15,-1 0-15,1 0 16,0 0-16,0 0 0,0 21 0,21 0 15,-21 0-15,-1 0 0,22 22 0,-21-22 16,21 21-16,0-21 0,0 1 16,0 20-16,0-21 0,0 0 0,0 0 15,21 1-15,1-1 0,-1 0 16,0-21-16,21 0 0,-21 0 0,22 0 16,-1 0-16,-21-21 0,0 21 15,22-21-15,-22-1 0,0 1 16,0 0-16,0 0 0,-21 0 15,0-43-15,0 43 16,0-21-16,0 21 0,0-22 0,-21 22 16,21 0-16,-21 0 0,0 0 0,0-1 15,0 1-15,-1 21 0,1 0 16,0 0-16,0 0 0,0 0 16,21 21-16,-21 1 15,21-1-15,0 0 0,0 0 16,0 0-16,21 0 0,0 1 15,0-22-15,0 0 0,0 21 16,1-21-16,-1 0 0</inkml:trace>
  <inkml:trace contextRef="#ctx0" brushRef="#br0" timeOffset="139769.98">20362 15790 0,'0'0'0,"0"-21"15,0 0-15,0 0 16,0 0-16,0 0 15,0-1 1,21 22-16,1 0 0,-1 0 16,0 0-16,0 0 0,0 0 15,0 22-15,1-1 16,-22 0-16,21 0 0,0 21 0,-21-20 16,21 20-16,-21-21 0,21 21 15,-21-20-15,0 20 0,0-21 0,0 21 16,0-20-16,0-1 0,0 0 0,-21-21 15,21 21-15,-21-21 0,0 0 16,0 0 0,-1 0-16,22-21 15,0 0-15,0 0 0,0-1 0,0 1 16,0 0-16,0 0 0,0 0 0,0 0 16,22-22-16,-1 22 0,0 0 15,0 0-15,0 0 0,0-1 16,1 1-16,-1 0 0,0 0 0,21 0 15,-21 0-15,22 21 0,-22-22 16,0 1-16,0 0 0,22 0 0</inkml:trace>
  <inkml:trace contextRef="#ctx0" brushRef="#br0" timeOffset="140292.88">21061 15473 0,'-64'63'0,"128"-126"0,-43 63 16,-21 21 15,0 21-31,-21-20 15,21-1-15,-21 0 0,21 21 16,-22-21-16,22 22 0,0-22 0,0 0 16,-21 21-16,21-20 0,-21 20 15,21-21-15,-21 0 0,21 0 0,0 1 16,0-1-16,0 0 0,0 0 16,0-42 30,0 0-46,0 0 0,0-1 16,21 1-16,0 0 0,0 0 16,-21 0-16,22 0 0,-1-1 0,0 1 15,0 0-15,0 0 0,0 0 0,1 21 16,-1-21-16,0 21 16,0 0-16,0 0 0,0 0 15,-42 0 16,0 21-15,0-21-16,0 0 16,0 21-16,-1-21 0,1 0 0,21 21 15,-21-21-15,21 21 0,0 0 16,0 1 0,0-1-16,0 0 15,21-21-15,-21 21 0,21-21 16,1 0-16,-1 0 15,0 0-15,0 0 0,0 0 16,0 0-16,1 0 0,-1 0 16,0 0-16,0 0 0,-21-21 0,21 21 15,0 0-15</inkml:trace>
  <inkml:trace contextRef="#ctx0" brushRef="#br0" timeOffset="141416.4">21505 15833 0,'21'0'15,"1"0"1,-1-21-16,0 21 16,0 0-16,0-22 15,0 1-15,1 21 0,-1-21 0,0 0 16,0 21-16,-21-21 0,21 0 16,0-1-16,1 1 0,-22-21 0,0 21 15,0 0-15,21-1 0,-21 1 0,0 0 16,0 0-16,0 0 0,-21 21 31,-1 0-31,22 21 16,-21 0-16,21 0 0,-21 0 15,21 1-15,0-1 0,-21 21 0,21-21 16,-21 22-16,0-22 0,21 0 16,-22 21-16,22 1 0,-21-1 0,0-21 15,21 21-15,-42 64 0,42-63 16,-21-1-16,-1 21 0,22-20 15,0-1-15,-21 0 0,0 1 16,0-1-16,21 0 0,0 1 0,-21-1 16,0 0-16,21 1 0,0 20 15,0-42-15,0 1 0,0 20 0,0-21 16,0 0-16,21-21 16,0 0-16,0 0 15,0 0-15,0-21 0,1 0 16,20 0-16,-21 0 0,0-1 15,22 1-15,-22 0 0,0-21 0,0 21 16,-21-22-16,0 22 0,0-21 16,0-1-16,0 1 0,0 0 0,0-1 15,-21 1-15,0 0 0,21-1 0,-21 22 16,-1-21-16,1 21 0,0 21 16,21-21-16,0-1 0,21 1 31,0 21-16,1 0-15,-1 0 0,21 0 16,-21-21-16,0 21 0,22-21 16,-22 0-16,21 0 0,-21 21 0,22-43 15,-22 22-15,0 0 0,21 0 16,-20 0-16,-1-1 0,0-20 0,0 21 16,-21 0-16,21-22 0,-21 22 0,21 0 15,-21-21-15,0 21 0,0-22 16,0 22-16,0 0 15,-21 21 17,0 0-17,21 21-15,-21 0 0,21 0 16,0 1-16,0 20 0,0-21 0,0 21 16,0 1-16,-21-22 0,21 21 15,0 1-15,0-1 0,0 0 0,0 1 16,0-1-16,0-21 0,0 21 15,21-20-15,-21-1 0,0 21 0,21-42 16,0 21-16,0 0 0,1-21 0,-1 0 16,0 0-16,0 0 0,0 0 15,0 0-15,1 0 0,-1-21 0,0 0 16,21 0-16,-21 0 0,1 0 16,-22-1-16,21-20 0,0 21 0,0-21 15,0-22-15,-21 22 16,0 21-16,0-22 0,0 22 15,0 0-15,0 0 0,0 0 0,0-1 16,-21 22-16,0 0 0,0 0 16,0 0-16,-1 0 15,1 22-15,21-1 0,0 0 0,0 0 16,-21 0-16,21 0 0,-21 22 16,21-22-16,0 0 0,0 21 0,0-20 15,0-1-15,0 0 0,0 0 16,0 0-16,0 0 15,0 1-15,21-22 0,0 0 16,0 0-16,1 0 16,-1-22-16,0 1 0,0 0 15,0 0-15</inkml:trace>
  <inkml:trace contextRef="#ctx0" brushRef="#br0" timeOffset="143192.16">22521 15727 0,'21'0'15,"-21"-21"17,0 42-1,-21-21-16,0 21-15,0 0 16,0 0-16,21 1 0,0-1 16,-21-21-16,-1 21 0,22 0 0,0 0 15,0 0-15,0 1 0,0-1 0,0 0 16,0 0-16,0 0 16,22-21-1,-1 0-15,0 0 0,21 0 16,-21 0-16,1 0 0,-1 0 0,42 0 15,-20-21-15,-22 21 16,0-21-16,0 0 0,0 21 0,0-21 16,1-1-16,-22 1 0,0 0 0,0 0 15,0 0-15,0 0 16,0-1-16,-22 1 0,1 0 0,0 0 16,0 0-16,0 21 0,0 0 15,-1-21-15,-20 21 0,21 0 16,0 0-16,0 0 0,-1 0 0,1 21 15,0-21-15,21 21 16,-21-21-16,21 21 0,-21-21 0,0 42 16,21-20-16,0-1 15,21-21 1,0 0-16,21 0 0,-21 0 16</inkml:trace>
  <inkml:trace contextRef="#ctx0" brushRef="#br0" timeOffset="143745.01">23156 15706 0,'0'0'15,"0"-21"-15,0 42 32,-21-21-32,0 21 0,21 0 15,-21 0-15,0 0 0,-1 22 16,22-22-16,-21 0 0,21 21 0,-21-20 15,21-1-15,-21 0 16,21 0-16,0 0 0,0 0 0,21-21 47,0 0-47,0-21 0,-21 0 0,22 0 16,-1 21-16,0-21 0,0-22 15,0 22-15,0 0 0,1 0 0,-22-21 16,21 20-16,0 1 15,-21 42 1,0 1 0,0-1-16,0 0 15,0 0-15,0 0 0,0 0 0,0 1 16,0-1-16,0 0 0,0 0 16,21-21-16,0 0 15,0 0-15,1 0 0,-1 0 16,0 0-16,0-21 0,-21 0 15,21 21-15,0-43 0,-21 22 16,0 0-16,0 0 0,0-21 0,0 20 16,0 1-16,0-21 0,0 21 15,0 0-15,0-1 0,0 1 16,-21 21-16,0 0 0,0 0 16,21 21-1,0 1-15,0-1 0,0 0 16,0 0-16,0 0 0,0 0 15</inkml:trace>
  <inkml:trace contextRef="#ctx0" brushRef="#br0" timeOffset="143915.54">23685 16023 0,'0'0'0,"0"21"46,-21-21-30,0 0 0,0 0-16,0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1T15:08:29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1376 0,'0'0'0,"-21"0"16,0 0 0,0 0-1,-1 0-15,1 0 0,0 0 16,0 0-16,0 0 0,0 0 15,-1 0-15,1 0 16,0 0-16,63 0 31,-20 0-15,20 0-16,0 0 0,1 0 16,20 0-16,1 0 0,-22 0 15,21 0-15,1 0 0,21 0 0,-22 0 16,22 0-16,-1 0 0,1 0 15,-21-21-15,20 0 0,1 21 16,-22 0-16,1-22 0,-1 22 16,-20 0-16,-1-21 0,0 21 0,-20 0 15,-1 0-15,-21-21 0,0 0 16,0 0 0,0 0-16,-21 21 0,-1-22 15,-20 1-15,21 21 0,-21-21 16,-1 0-16,1 21 0,0-21 0,-1 21 15,1-21-15,21 21 0,-22 0 16,22 0-16,0 0 0,0 0 16,21 21 15,21-21-31,0 21 16,22-21-16,-22 0 0,21 0 15,0 0-15,-20 0 0,20 0 16,0 0-16,1 0 0,-22 0 0,21 0 15,-21 0-15,22 0 0,-22 0 16,-21 21-16,21-21 0,-21 21 0,21-21 16,-21 21-16,0 1 0,0-1 15,0 0-15,-21 21 0,0-21 16,0 22-16,-1-22 0,-20 21 0,0 1 16,-1-1-16,1 0 0,0-21 15,-1 22-15,1-1 0,0 0 16,21-20-16,-1 20 0,1-21 15,0 0-15,0 0 0,21 1 16,0-44 15,0 1-31</inkml:trace>
  <inkml:trace contextRef="#ctx0" brushRef="#br0" timeOffset="1076.95">2921 1185 0,'0'0'0,"0"-21"0,0 0 0,0 0 16,0 0-16,-21 21 31,21 21-31,0 0 15,-21 0-15,21 22 0,0-22 0,0 21 16,0-21-16,0 22 0,0-1 16,0-21-16,0 21 0,0-20 0,0 20 15,0-21-15,0 0 0,0 0 16,0 1-16,0-1 0,21-42 47,0-1-47,-21 1 0,21-21 15,0 21-15,0 0 0,-21-22 16,22 22-16,-1-21 0,0-1 0,-21 22 16,21 0-16,0-21 0,-21 21 15,0-1-15,21 22 0,-21 22 16,22-1 0,-1 21-16,-21-21 0,21 0 15,-21 1-15,0 20 0,0-21 16,21 21-16,-21-20 0,21 20 0,-21-21 15,21 0-15,1 0 16,-22 1-16,21-1 0,0 0 0,0-21 16,0 0-16,0 0 0,22 0 15,-22 0-15,21-21 0,1 0 16,-22-1-16,21 1 0,0 0 0,-20 0 16,20 0-16,-21 0 0,0-22 15,0 22-15,1-21 0,-1-1 0,-21 22 16,21-21-16,-21 21 0,0-22 15,0 22-15,0 0 0,0 0 0,0 0 16,0 42 15,0 0-31,0 21 0,0-20 16,0 20-16,0 0 0,0-21 16,0 22-16,0-1 0,0-21 15,0 22-15,0 20 0,0-42 16,21 0-16,0 1 0,0-1 15,1-21-15,-1 0 0,42 0 16,-42 0-16,22 0 0,-1-21 16,-21-1-16,22 1 0,20-21 15,-21 21-15,-20-22 0,20 22 16,-21-21-16,0 21 0,0-22 0,-21 22 16,0-21-16,0 0 0,0 20 15,0 1-15,0-21 0,0 21 16,-21 21-16,0 0 15,0 0-15,0 21 0,0 0 16,21 0-16,-22 22 0,1-22 16,21 21-16,-21 0 0,21 1 0,0-1 15,0-21-15,0 22 0,0-22 16,0 21-16,0-21 0,0 0 0,0 1 16,21-1-16,0 0 0,1-21 15,-1 0-15,21 0 0,-21 0 16,22-21-16,20 0 0,-21 21 15,22-22-15</inkml:trace>
  <inkml:trace contextRef="#ctx0" brushRef="#br0" timeOffset="1438.13">6032 995 0,'0'0'0,"0"-85"31,0 64-31,-21 0 0,21 0 16,-21 21-16,0 0 0,0 0 16,0 0-16,-1 0 0,1 21 15,-21-21-15,21 42 0,-22-21 0,1 22 16,21-1-16,-21 0 0,-1 1 15,22-1-15,-21 0 0,21 1 0,-1-1 16,1 0-16,0 1 0,21-1 16,0-21-16,0 0 0,0 22 0,0-22 15,0 0-15,21 0 0,0 0 16,1 1-16,20-1 0,0-21 0,1 0 16,20 0-16,-21 0 0,22 0 0,-1 0 15,1-21-15,-1-1 16,1 22-16,-1-21 0</inkml:trace>
  <inkml:trace contextRef="#ctx0" brushRef="#br0" timeOffset="2333.96">6731 1207 0,'0'0'0,"42"-149"31,-42 128-31,0 0 0,0 0 16,-21 21-16,0 0 0,0-21 0,0 21 15,-22 0-15,22 0 0,0 0 16,-21 21-16,20 0 0,1 0 0,-21 0 15,21 22-15,0-1 0,-1-21 16,1 22-16,0-1 0,0 0 16,0-21-16,21 22 0,0-22 0,0 21 15,0-21-15,0 1 0,0-1 16,0 0-16,0 0 0,21-21 16,0 0-16,0 0 0,22 0 15,-22 0-15,0 0 0,21 0 0,-21-21 16,22 0-16,-22 21 0,21-21 15,-21-1-15,1 1 0,20-21 0,-21 21 16,0 0-16,-21-22 0,21 22 16,-21-21-16,0 21 0,22-1 0,-22 1 15,0 0-15,0 0 16,0 42 0,0 0-16,0 0 15,0 1-15,-22-1 0,22 21 16,0-21-16,0 0 0,0 1 0,0-1 15,0 0-15,22 0 0,-1 0 16,-21 0-16,21-21 0,0 22 0,21-22 16,-20 0-16,-1 0 0,21 0 15,0 0-15,-20 0 0,20 0 0,0-22 16,-21 22-16,22-21 0,-22 0 16,0 0-16,21 21 0,-42-21 0,22-22 15,-1 22-15,-21 0 0,21 0 16,-21 0-16,0-22 0,0 22 0,0 0 15,0 0-15,0 42 32,0 0-32,0 0 15,0 1-15,0-1 0,0 0 16,0 21-16,0-21 0,0 22 0,-21-22 16,21 0-16,-21 0 0,21 0 15,0 1-15,0-1 0,0 0 0,0 0 16,-22-21-1,22-21 17,0 0-32,0 0 15,0-1-15,0-20 16,22 21-16,-1-21 0,0 20 0,0-20 16,0 0-16,0-1 0,22 22 0,-22-21 15,21 0-15,1 20 0,-22 1 16,21 0-16,0 21 0,1 0 0,-22 0 15,21 21-15,1 0 0,-1 1 16,-21-1-16,0 21 0,0-21 0,1 22 16,-22-1-16,0-21 0,0 21 15,0-20-15,0 20 0,0-21 0,-22 0 16,1 22-16,0-22 16,0-21-16,0 21 0,0 0 0,-1-21 15,22 21-15,-21-21 0,21-21 31</inkml:trace>
  <inkml:trace contextRef="#ctx0" brushRef="#br0" timeOffset="3066.98">9821 1524 0,'43'-21'16,"-22"21"-16,0-42 15,0 20-15,0 1 16,-21 0-16,0 0 0,0 0 0,0 0 16,0-22-16,0 22 0,0-21 15,-21 21-15,0-22 0,0 1 0,-22 21 16,1 0-16,21-22 0,-21 22 15,20 21-15,-20 0 0,0 0 0,21 0 16,-22 21-16,22 0 0,-21 1 16,21 20-16,-22 0 0,22 1 0,0-1 15,0 0-15,0 22 0,-1-22 16,1 0-16,21 1 0,0-1 16,0-21-16,0 22 0,0-22 0,0 0 15,0 0-15,21 0 0,1-21 16,-1 0-16,0 0 0,0 0 0,21 0 15,1-21-15,-1 0 0,0 0 16,1 0-16,-1-1 0,0 1 0,1 0 16,-22 0-16,21 0 0,1-22 15,-22 22-15,0-21 0,0 21 0,0-22 16,-21 22-16,0 0 0,0-21 16,0 21-16,0-1 0,-21 22 15,0 22 1,21-1-1,-21 21-15,21-21 0,0 0 0,-21 22 16,21-22-16,0 21 0,0-21 16,0 22-16,0-22 0,0 0 0,0 0 15,21 0-15,0 1 0,0-1 16,0-21-16,0 0 0,1 0 0,-1 0 16,0 0-16,21 0 0,-21 0 15,22-21-15,-22-1 0,0 1 0,21 0 16,-20 0-16,-1 0 0</inkml:trace>
  <inkml:trace contextRef="#ctx0" brushRef="#br0" timeOffset="3318.34">10477 910 0,'0'0'0,"0"-63"0,22 20 0,-22 22 16,0-21-16,0 21 0,0 0 16,0 42-1,0 0-15,0 21 16,0 1-16,-22-1 0,22 21 0,-21-20 15,21 20-15,0 1 0,-21-22 16,0 22-16,0-22 0,21 21 0,0-41 16,-21 20-16,21 0 0,-22-21 15,22 22-15,0-22 0,0 0 0,0 0 16,0 0-16,22-21 16,-1 0-16,0 0 15,0 0-15,21 0 0,-20-21 0,-1 0 16,21 0-16,0 0 0</inkml:trace>
  <inkml:trace contextRef="#ctx0" brushRef="#br0" timeOffset="3651.12">10964 1185 0,'0'0'0,"0"-42"0,21 0 31,-21 21-31,-21 21 0,0 0 0,-21 0 16,-1 21-16,22 0 0,-21 0 15,0 0-15,20 0 0,-20 1 16,21-1-16,0 0 0,21 0 15,0 0-15,0 0 0,21 1 16,0-22-16,0 21 0,22-21 16,-22 0-16,21 21 0,-21 0 15,22-21-15,-22 21 0,21-21 0,-21 21 16,0-21-16,1 22 0,-22-1 16,0 0-1,-22-21-15,-20 21 0,21-21 16,-21 0-16,20 0 0,-20 0 15,0 0-15,-1 0 0,22 0 16,-21 0-16,21 0 0,0 0 0,-1 0 16,1-21-16,21 0 15,0 0-15,21-1 16,1 1-16,-1 21 0,0-21 16</inkml:trace>
  <inkml:trace contextRef="#ctx0" brushRef="#br0" timeOffset="4037.96">11239 1122 0,'22'0'0,"-44"0"0,65 0 16,-43 21 15,-21 0-31,21 0 0,-22 1 0,1-1 16,21 21-16,-21-21 0,0 22 0,21-22 15,0 0-15,0 21 0,0-21 16,0 1-16,0-1 0,0 0 0,0 0 15,0 0-15,21 0 0,0 1 16,0-22-16,22 0 0,-22 0 0,21 0 16,1 0-16,-1 0 0,0 0 15,-21 0-15,22-22 0,-1 1 0,0 0 16,1 0-16,-22 0 0,21 0 16,-21-22-16,1 22 0,-22-21 0,0-1 15,0 1-15,0 0 0,0-1 0,0 1 16,-22 0-16,1-1 15,0 22-15,0 0 0,-21 21 0,20 0 16,-20 0-16,21 0 0,-21 21 16,20 0-16,-20 1 0,0-1 0,21 21 15,-22-21-15,22 22 0,0-22 16,0 0-16,0 21 0,21-21 0,0 1 16,0-1-16</inkml:trace>
  <inkml:trace contextRef="#ctx0" brushRef="#br0" timeOffset="4583.45">12425 1270 0,'0'-21'32,"21"21"-32,0-21 0,-21 0 15,21-1-15,0 1 0,1 0 16,-1 0-16,21 0 0,-21 0 0,22-1 15,-22 1-15,21 0 0,0 21 16,1 0-16,-1 0 0,0 0 0,1 21 16,-1 0-16,-21 1 0,22-1 15,-22 21-15,0-21 0,0 22 0,-21-1 16,0-21-16,0 21 0,0-20 16,0 20-16,-21-21 0,0 0 0,0 0 15,-1 1-15,22-1 0,-21 0 16,0-21-16,0 0 15,21-21 1,0 0-16,0-1 16,0 1-16,0 0 0,0-21 15,0 21-15,0-22 0,0 22 0,0-21 16,0 21-16,21-22 0,0 22 16,0 0-16,1-21 0,-1 20 0,0 1 15,0 21-15,0-21 0,22 0 16,-22 21-16,21 0 0,0-21 0,-20 21 15,20 0-15,-21 0 0</inkml:trace>
  <inkml:trace contextRef="#ctx0" brushRef="#br0" timeOffset="5430.4">13547 974 0,'0'0'0,"0"63"32,0-42-32,0 1 0,0 20 15,-22-21-15,1 21 0,21-20 0,0 20 16,0-21-16,-21 21 0,21-20 15,-21-1-15,21 0 0,0 0 0,0 0 16,0 0-16,0 1 0,0-1 16,21-21-16,0 0 0,0 21 15,1-21-15,20 0 0,-21 0 16,0 0-16,0 0 0,1-21 16,20 0-16,-21 21 0,21-22 0,-20 1 15,-1 0-15,21 0 0,-21-21 16,0 20-16,1-20 0,-1 21 0,0-21 15,0 20-15,-21-20 0,0 21 16,21 0-16,-21 0 0,0-1 0,0 1 16,0 42 15,-21 1-31,0 20 0,21-21 0,0 21 16,-21-20-16,0 20 15,21-21-15,0 21 0,-22-20 0,22-1 0,0 21 16,0-21-16,0 0 0,0 1 15,22-22-15,-1 21 0,0 0 16,42-21-16,-20 0 0,-22 0 16,21 0-16,1 0 0,-1 0 15,0-21-15,22 0 0,-22-1 0,0 1 16,-20 0-16,20 0 0,0-21 16,1-22-16,-22 22 0,0 21 15,-21-22-15,0 22 0,0-21 16,0 21-16,0-1 0,0 44 31,-21 20-15,21-21-16,-21 21 0,21-20 0,-22 20 15,22-21-15,0 21 0,0-20 16,0-1-16,0 0 0,-21 21 0,21-21 16,0 1-16,0-1 0,-21 0 15,21-42 32,0 0-47,0-1 0,0 1 16,0 0-16,0-21 0,0 21 15,21-22-15,0 1 0,1 0 16,-1-1-16,21 1 0,-21-22 0,22 22 16,-1 0-16,0 21 0,1-1 15,-1 1-15,0 21 0,-21 0 0,22 21 16,41 43-16,-62-43 15,-1 21-15,21 1 0,-42-1 0,0 0 16,0 1-16,0-22 0,0 21 16,0-21-16,0 22 0,-21-22 0,21 0 15,-21 0-15,0 0 0,-1 1 16,22-1-16,-21-21 0,21-21 31,21 21-15</inkml:trace>
  <inkml:trace contextRef="#ctx0" brushRef="#br0" timeOffset="5952.15">17632 783 0,'0'0'15,"21"-21"-15,0 0 0,0 0 0,0 0 16,-21-22-16,0 22 0,0 0 0,0 0 16,-21-22-16,0 22 0,0 0 15,0 21-15,-22-21 0,22 21 16,-63 0-16,41 0 16,1 0-16,0 21 0,-1 0 0,-20 0 15,20 22-15,1-1 0,0 0 16,21 22-16,-22-1 0,22 22 0,0-21 15,21-1-15,0 1 0,0-1 16,0-21-16,0 22 0,0 21 16,0-64-16,21 21 0,0-21 15,0 0-15,1-21 0,20 22 16,0-22-16,22 0 0,-22 0 0,22 0 16,-1 0-16,-21-22 0,22 22 0,-1-21 15,1-21-15,-22 21 0,22 0 16,-22-22-16,0 22 0,1-21 15,-1-1-15</inkml:trace>
  <inkml:trace contextRef="#ctx0" brushRef="#br0" timeOffset="6302.37">18013 995 0,'21'-21'16,"-42"42"-16,42-63 0,-21 20 0,0 1 0,0 42 31,-21 1-31,0-1 0,-1 0 0,22 21 16,-21 1-16,0-1 0,0-21 15,21 21-15,0 1 0,-21-1 0,21-21 16,0 22-16,0-22 0,0 0 15,0 0-15,0 0 0,0 0 0,21-21 16,0 0-16,0 0 16,0 0-16,22 0 0,-22 0 0,21 0 15,-21-21-15,22 21 0,-1-21 0,-21 0 16,22 0-16,-1 0 0,-21-1 16,0-20-16,0 21 0,1-21 0,-22-1 15,0 1-15,0 21 0,0-22 16,-22 1-16,1 0 0,0 21 0,0-1 15,-21 1-15,20 0 0,-41 21 16,42 0-16,-22 21 0,22 0 16,0 1-16,-21-1 0,42 21 15,-21-21-15,21 22 0,-22-22 0,22 0 16,0 21-16,0-21 16,0 1-16,22-22 0,-1 0 0,0 0 15,21 0-15,1 0 0</inkml:trace>
  <inkml:trace contextRef="#ctx0" brushRef="#br0" timeOffset="6570.41">18944 720 0,'0'0'0,"0"-21"0,0-22 0,0 1 16,0 21-16,-21 21 31,0 0-31,0 21 0,-1 21 0,22-21 15,-21 22-15,0 20 0,21-20 16,-21 20-16,0 1 0,0-22 0,21 21 16,-22-20-16,22 20 0,-21-20 15,0-22-15,21 21 0,0 0 0,0-20 16,0-1-16,0 0 0,0 0 16,21-21-1,22-21-15,-22 21 16,0-21-16,21 0 0,-21-22 0</inkml:trace>
  <inkml:trace contextRef="#ctx0" brushRef="#br0" timeOffset="6793.97">19240 635 0,'0'0'0,"0"-42"0,0-1 0,0 22 0,0 0 16,0 42-1,0 0-15,0 22 16,-21-1-16,0 0 0,0 1 15,0 20-15,21 1 0,-21-1 0,-1-20 16,22 20-16,-21-21 0,21 22 16,0-22-16,0-21 0,-21 22 0,21 20 15,0-42-15,0 1 16,0-1-16,21-21 16,0 0-1,1 0-15</inkml:trace>
  <inkml:trace contextRef="#ctx0" brushRef="#br0" timeOffset="7147.3">19346 1143 0,'21'0'31,"1"0"-31,-1-21 16,0 21-16,0-21 0,21 21 0,-20-21 15,-1-1-15,21 1 0,-21 0 16,0 0-16,1 21 0,-1-21 0,-21 0 16,0-1-16,0 1 15,-21 21-15,-1 0 16,1 0-16,0 0 0,-21 21 16,21 1-16,-22 20 0,22-21 0,-21 21 15,21-20-15,-1 20 0,1 0 16,0-21-16,0 43 15,0-22-15,21-21 0,0 1 16,0-1-16,0 0 0,21-21 0,0 21 16,0-21-16,22 0 0,-22 0 15,21 0-15,0 0 0,1 0 0,20 0 16,-20 0-16,-1-21 0,21 21 0</inkml:trace>
  <inkml:trace contextRef="#ctx0" brushRef="#br0" timeOffset="8576.56">20320 953 0,'0'0'0,"0"-22"0,0 1 0,-21 21 16,0 0-1,-1 0-15,1 0 0,0 21 16,0 1-16,0-1 0,0 21 16,-1-21-16,1 22 0,0-1 0,0 0 15,0-21-15,0 22 0,21-22 16,0 21-16,0-21 0,0 1 0,0-1 15,0 0-15,0 0 0,0 0 16,21-21-16,0 0 0,0 21 0,0-21 16,0 0-16,22 0 0,-1 0 15,-21 0-15,22-21 0,-1 21 16,0-21-16,1 0 0,-22 0 0,21 0 16,0-22-16,-20 1 0,20 21 0,-21-43 15,21 22-15,-20-22 16,20 1-16,-21-1 0,0 1 0,0-1 15,1 22-15,-1-21 0,-21 20 16,0 1-16,0 0 0,0 20 0,0 1 16,-21 64-1,-1-22-15,1 21 16,0 0-16,21 22 0,-21-1 16,21 1-16,-21-1 0,0 1 0,21-22 15,0 22-15,0-22 0,0 0 0,0 1 16,0-1-16,0-21 0,0 0 15,0 1-15,0-1 0,0 0 16,21 0-16,0-21 16,0 0-16,0 0 0,22 0 0,-22 0 15,0-21-15,0 0 0,21 0 16,-20 21-16,-1-43 0,21 22 0,-21 0 16,0-21-16,22 20 0,-22-20 15,-21 0-15,21 21 0,0-1 0,-21 1 16,21 0-16,-21 0 0,0 42 15,0 0 1,0 0-16,-21 1 0,0-1 16,21 21-16,-21-21 0,21 22 0,0-22 15,-21 21-15,21-21 16,0 0-16,-21 1 0,21-1 0,0 0 16,0 0-16,0 0 15,21-21-15,0 0 0,0 0 16,0 0-16,0 0 0,1 0 0,-1 0 15,0 0-15,0-21 0,0 0 16,22 0-16,-22 0 0,0-1 16,0 1-16,0-21 0,0 21 15,1-22-15,-22 22 0,21-21 0,-21 21 16,21 0-16,-21-1 0,0 1 0,0 42 16,0 1-1,0-1-15,0 0 16,-21 21-16,0-21 0,-1 1 0,22 20 15,0-21-15,-21 0 0,0 0 16,21 1-16,0-1 0,-21 0 0,21 0 16,0 0-16,0 0 15,21-21-15,0 0 16,0 0-16,1 0 0,-1 0 0,0 0 16,0-21-16,0 0 0,0 21 15,1-21-15,20-21 0,-42 20 0,21 1 16,0-21-16,-21 21 0,0-22 15,0 1-15,0 21 0,0-21 0,0 20 16,0 1-16,-21 0 0,0 0 16,0 21-16,-22 0 15,43-21-15,22 0 47,20 21-47,-21-22 0,21 22 0,-20 0 16,20-21-16,0 21 0,1 0 15,-22 0-15,21 0 0,-21 0 0,0 21 16,22 1-16,-43-1 0,42 42 16,-42-42-16,0 22 0,0-22 15,0 21-15,0-21 0,0 1 16,0 20-16,0-21 0,0 0 16,0 0-16,0 1 0,0-1 15,0 0-15,0 0 0,0 0 0,0 0 16,0-42 31,0 0-47,0 0 15,42 0-15,-42 0 0,43-22 0,-22 1 16,0 21-16,21-22 0,-20 1 16,20-21-16,0 20 0,1 1 0,-1 0 15,0 20-15,-21 1 16,22 0-16,-22 21 0,21 0 0,-21 21 15,1 22-15,-22-22 0,0 21 16,0 0-16,0 1 0,0-1 0,0 0 16,0 1-16,0-22 0,0 21 15,-22-21-15,1 22 0,21-22 0,-21 0 16,21 0-16,0 0 16,21-21 15,22-21-31,-22 0 15</inkml:trace>
  <inkml:trace contextRef="#ctx0" brushRef="#br0" timeOffset="8951.39">23283 1101 0,'0'0'0,"43"-21"0,-22-22 0,-21 22 0,0-21 16,0 21-16,0-1 0,0 1 15,0 0-15,-21 21 16,-1 0-16,-20 0 0,21 0 15,-21 0-15,-1 21 0,1 0 0,0 1 16,-1 20-16,22-21 0,0 0 16,21 22-16,0-22 0,0 0 0,0 0 15,0 0-15,21 0 16,21 1-16,1-1 0,-22 0 0,21-21 16,1 0-16,-1 21 0,0-21 15,-21 0-15,1 21 0,20-21 0,-21 0 16,0 21-16,-21 1 15,0-1-15,0 0 0,0 0 16,-42-21-16,21 21 0,0-21 16,-22 0-16,1 21 0,0-21 15,-1 0-15,1 0 0,0 0 16,-1 0-16,1 0 0,0 0 0,-1 0 16,22 0-16,0 0 0,-43 0 15,43 0-15,0 0 16,21-21-16,-21 0 0,21 0 15</inkml:trace>
  <inkml:trace contextRef="#ctx0" brushRef="#br0" timeOffset="9190.44">21675 381 0,'0'0'0,"-43"0"0,1 0 32,21 0-32,0 0 47,-1 0-32,1 0-15,-21 0 16,21 0-16,-22 0 0</inkml:trace>
  <inkml:trace contextRef="#ctx0" brushRef="#br0" timeOffset="9386.17">20362 720 0,'0'0'0,"21"0"31,1 0-31,20 0 0,0 0 0,1 0 15,-1 0-15,21-21 0,-20 21 16,20 0-16,-20 0 0,-1 0 0,0 0 16,-21 0-16,1 0 0,-1 0 15,-42 0-15,-1 0 16</inkml:trace>
  <inkml:trace contextRef="#ctx0" brushRef="#br0" timeOffset="11210.46">1587 3027 0,'0'0'0,"0"-21"0,0 0 15,0-1-15,0 1 0,0 0 16,0 0-16,-21 0 0,0-22 0,0 22 16,0 0-16,0-21 0,-1 21 15,1-1-15,-21 1 0,21 0 16,0 21-16,-1 0 0,1-21 0,0 21 15,0 0-15,-21 0 0,20 21 16,-20-21-16,0 21 0,21 0 16,-22 22-16,22-22 0,-21 21 0,21-21 15,-22 22-15,22-1 16,0 0-16,0-20 0,0 20 0,21-21 16,0 21-16,0-20 0,0 20 15,0-21-15,21 0 0,0 0 16,0-21-16,0 0 0,0 0 15,1 0-15,20 0 0,-21-21 16,21 0-16,-20 0 0,20 0 0,0 0 16,1-22-16,-1 22 0,0 0 15,1-21-15,-1 20 0,0-20 0,1 21 16,-22-21-16,0 20 0,0 1 16,0 0-16,-21 0 0,21 0 15,-21 42 16,22 0-31,-22 0 0,0 0 0,0 1 16,21-1-16,0 21 0,0-21 16,-21 0-16,21 22 0,-21-22 0,21 0 15,1 21-15,-1-20 0,0-1 16,0 0-16,0 0 0,0-21 16,22 0-16,-22 0 0,21 0 0,1 0 15,-22 0-15,21 0 0,0-21 16,22 0-16,-22 0 0,22-1 0,-22 1 15,22 0-15,-22-21 0,0 21 16,1-22-16,-22 22 0,0-21 16,0 21-16,-21-1 0,0-20 15,0 21-15,0 0 0,-21 0 0,0-1 16,-22 1-16,22 0 0,-21 21 16,0 0-16,-1 0 0,1 0 0,0 21 15,-1-21-15,22 21 0,-21 1 16,21-1-16,-1 21 0,1-21 15,0 0-15,21 1 0,-21-1 0,21 0 16,0 0-16,0 0 0,0 0 16,21-21-16,0 0 15,0 0-15,22 0 16,-22-21-16,21 21 0,22-21 0,-22 0 16,0 0-16,1 0 0,-1-1 15,0 1-15,-20 0 0,20 0 0,-21 0 16,0 21-16,-21-21 0,21 21 15,1 0 1,-22 21 0,0 0-16,0 21 0,0-21 0,0 22 15,0-1-15,0 0 0,0 1 16,0-1-16,0 22 0,0-1 0,0 22 16,0-22-16,0 22 0,0 0 15,0-1-15,0 1 0,0 0 16,0-1-16,0 22 0,0-21 15,0 21-15,0-1 0,0-20 0,0 84 16,0-84-16,0-21 16,0 20-16,0-20 0,0-1 0,0 1 15,0-1-15,0 1 0,0-22 0,-22 0 16,22-20-16,-21 20 0,0-21 16,0-21-16,0 0 0,-22-21 15,22 0-15,0 0 0,-21-22 16,-1 1-16,1-22 0,0 1 0,21-22 15,-22 1-15,22-1 0,-21 0 16,21-21-16,21 1 0,0-1 16,-22 0-16,22 0 0,0 21 15,0 1-15,0-22 0,22 42 0,-1-20 16,0-1-16,0 22 0,0-1 16,22 1-16,-1 20 0,0 1 0,1 0 15,-1-1-15,0 1 0,22 21 16,-22 0-16,0-1 0,1 22 0,-1 0 15,0-21-15,1 21 0</inkml:trace>
  <inkml:trace contextRef="#ctx0" brushRef="#br0" timeOffset="12968.11">3238 3133 0,'0'0'0,"85"-106"31,-85 85-31,0 0 15,0-1-15,0-20 0,0 21 0,-21 0 16,0 0-16,0-1 0,-1 1 16,-20 0-16,21 21 0,0 0 15,0-21-15,-1 21 0,1 0 0,0 0 16,0 21-16,0 0 0,0 0 16,-1 22-16,1-22 0,0 21 0,21 1 15,0-1-15,0-21 0,0 64 16,0-43-16,0 0 15,0 1-15,0-22 0,0 21 0,0-21 16,21 1-16,0-22 0,1 0 16,-22 21-16,21-21 0,0 0 0,0 0 15,0-21-15,0-1 0,22 1 16,-22 0-16,0 0 0,0-21 0,0 20 16,1-20-16,-1 21 0,0 0 15,-21-22-15,0 22 0,0-21 0,21 21 16,-21-22-16,0 22 0,0 0 15,0 0-15,0 0 0,0 42 47,0 0-47,0 21 0,0-20 16,0-1-16,0 21 0,0 0 0,0-20 16,21 20-16,-21-21 0,21 21 15,1-20-15,-1-1 0,-21 0 0,21 0 16,21 0-16,-21-21 0,1 0 15,-1 0-15,0 0 0,21 0 0,-21 0 16,1-21-16,20 0 0,-21 0 16,0 0-16,22-1 0,-22-20 0,0 21 15,21-21-15,-21 20 0,1-20 0,-1 21 16,0-21-16,-21-1 0,0 22 16,0 0-16,0 0 0,0 0 15,0-1-15,0 44 31,0-1-31,0 21 16,0-21-16,0 0 0,0 22 0,0-22 16,0 0-16,0 21 0,0-20 0,0-1 15,0 0-15,21 0 0,-21 0 16,21 0-16,0-21 0,1 0 0,-22 22 16,21-22-16,0 0 0,21 0 15,-21 0-15,1-22 0,-1 1 0,21 0 16,-21 0-16,0 21 15,22-21-15,-22 0 0,0-22 0,-21 22 16,21 0-16,-21 0 0,0 0 0,0-1 16,0-20-16,0 21 15,0 0-15,0 42 32,0 0-32,-21 0 0,21 0 0,0 1 15,0 20-15,0-21 0,0 21 16,-21-20-16,21-1 0,-21 21 0,21-21 15,0 0-15,0 1 0,0-1 16,0-42 15,0-1-31,0 1 16,0 0-16,21 0 0,0 0 0,-21 0 16,21-22-16,0 22 0,-21 0 15,22-21-15,-1 20 0,-21-20 0,21 21 16,0 0-16,0 0 0,22-1 15,-22 1-15,0 21 0,21 0 0,-21 0 16,1 0-16,-1 21 0,0 1 16,-21-1-16,0 0 0,21 0 15,-21 0-15,0 22 0,0-22 0,21 0 0,-21 0 16,0 0-16,0 0 16,0 1-16,0-1 0,21 0 15,1-21-15,-1 0 0,0 0 16,0 0-16,0 0 0,0 0 0,22 0 15,-1 0-15,-21-21 0,22 0 0,-1-1 16,-21 22-16,21-42 0,-20 21 16,20 0-16,0-43 15,1 43-15,-43-21 0,21 21 16,-21-1-16,0-20 0,0 21 0,0 0 16,-21 21-1,-1 0-15,1 0 0,0 21 16,0 0-16,0 21 0,0-20 15,21-1-15,-22 21 0,22-21 0,0 22 16,0-22-16,0 0 0,22 0 0,-1 0 16,-21 0-16,21-21 0,0 22 15,0-1-15,0 0 16,-42-21 15,0 0-15,0-21-16,0 21 0,0-21 15,-1 21-15,1 0 0,0 0 16,0 0-16,21 21 0,0 0 16,0 0-16,0 0 15,0 0-15,21 1 16,0-22-16,0 21 0,22-21 0,-22 0 16,21 0-16,-21 0 0,22 0 15,-1 0-15,0 0 0,22 0 0,-22 0 16,1-21-16,20-1 0,-21 1 0,1 0 15,20 0-15,-20 0 0,-1-22 16,0 22-16,-21-21 0,22 0 0,-1-1 16,-21-20-16,0 20 15,1-20-15,-1-1 0,0-20 0,0 20 16,-21 1-16,0-1 0,0 22 0,0 0 16,0-1-16,0 1 0,0 21 15,0 0-15,0 42 16,0 0-16,-21 21 15,0 1-15,21 20 0,-21 1 0,21-1 16,-22 1-16,1-1 0,21 1 16,-21-1-16,21-21 0,0 22 0,-21-22 15,21 1-15,-21-1 0,21 0 16,0-21-16,0 22 0,0-22 0,0 0 16,0 0-16,21-21 15,0 0 1,0 0-16,0 0 0,-21-21 0,22 0 15,-1 0-15,0 0 0,0-1 16,-21 1-16</inkml:trace>
  <inkml:trace contextRef="#ctx0" brushRef="#br0" timeOffset="13162.84">5884 2688 0,'-21'0'15,"42"0"-15,-21 0 31,21 0-31,22 0 0,-22-21 16,0 0-16,21 21 0,-20-21 16,20 21-16,-21-21 0,21 21 0,-20-22 15,-1 22-15,21-21 0,-21 0 16,0 0-16,-21 0 16</inkml:trace>
  <inkml:trace contextRef="#ctx0" brushRef="#br0" timeOffset="13342.47">4445 2582 0,'0'0'0,"-21"22"0,-22-22 31,65 0-15,-1 0-1,0 0-15,0 0 0,0-22 0,0 22 16,1-21-16</inkml:trace>
  <inkml:trace contextRef="#ctx0" brushRef="#br0" timeOffset="14038.51">8488 2794 0,'0'0'0,"21"0"31,0 0-31,-21-21 0,21 0 16,0 0-16,22-1 0,-22 1 0,21 0 16,-21 0-16,43-43 15,-22 22-15,-21 21 0,1-21 0,-22 20 16,0 1-16,0-21 0,0 21 15,0 0-15,-22 21 0,1-22 0,-21 22 16,21 0-16,-22 0 0,-20 0 16,21 0-16,-1 22 0,1-22 0,0 21 15,-1 0-15,22 0 0,-21 0 0,21 0 16,-1 1-16,22-1 0,0 0 16,0 0-16,0 0 0,22 22 15,-1-22-15,21 0 0,-21 21 16,22-21-16,20 1 0,-21 20 0,1-21 15,20 21-15,-20 1 0,-1-22 16,0 21-16,1-21 0,-22 22 0,-21-22 16,0 21-16,0 1 0,-21-22 15,-1 21-15,1-21 0,-21 0 0,-22 1 16,22-1-16,0 0 0,-64-21 16,64 0-16,-22 0 0,22 0 15,-1-21-15,1 0 0,21-1 16,-21 1-16,20-21 0,1 21 0,0-22 15,21 22-15,0-21 0,0-22 16,0 43-16,21 0 0,0-21 16,1 21-16,-1-1 0,21 1 15,-21 0-15,22 0 0,-22 21 0,21-21 16,0 0-16,1 21 0,-1-22 16,0 22-16,22 0 0,-22 0 0</inkml:trace>
  <inkml:trace contextRef="#ctx0" brushRef="#br0" timeOffset="14402.25">9250 2688 0,'0'0'0,"0"-21"31,-21 21-31,-1-21 16,1 42-1,21 0-15,-21 0 16,21 22-16,0-22 0,0 21 0,-21 1 15,21 20-15,0-21 0,-21 22 16,21-1-16,0 22 0,0-21 0,0 20 16,-21 1-16,-1 0 0,1-1 15,21 1-15,-21 21 0,0-22 0,-21 128 16,-1-127-16,22 21 16,-42 63-16,41-84 0,1-1 15,0 1-15,0-22 0,0 1 16,0-22-16,21 1 0,0-1 0,0-21 15,0 0-15,0-42 16,0-21-16,21-1 16,-21 1-16,21 0 0,0-22 0,0 22 15,0-43-15,1 22 0,-1-43 16,0 21-16,0-21 0,0 1 0,0-1 16</inkml:trace>
  <inkml:trace contextRef="#ctx0" brushRef="#br0" timeOffset="14686.24">9017 3112 0,'0'0'0,"0"-64"15,0 1-15,0-1 0,0 22 0,0-22 16,21 22-16,0 0 0,-21 20 16,21-20-16,1 21 0,-1 0 0,0 0 15,21-1-15,-21 1 0,22 21 0,-1 0 16,-21 0-16,22 21 0,-1 1 16,0-1-16,1 0 0,-22 21 0,21 1 15,-21-1-15,0-21 0,-21 21 16,0 1-16,0-1 0,0-21 0,-21 22 15,-42-1-15,20 0 16,22-21-16,-21 1 0,0-22 16,20 21-16,-20 0 0,21-21 0,-21 0 15,20 0-15,1 0 0,21-21 32,0 0-32,21-1 15,-21 1-15,43 0 0,-22 0 0,0 0 16,0 0-16</inkml:trace>
  <inkml:trace contextRef="#ctx0" brushRef="#br0" timeOffset="15610.66">9715 2879 0,'0'0'0,"0"21"0,0 0 31,0 0-31,22-21 16,-1 0-16,-21-21 0,21 0 15,0 21-15,0-21 0,0 0 0,1-1 16,-1 1-16,0 0 0,0 0 16,0 0-16,-21 0 0,0-22 15,21 22-15,-21-21 0,0 21 0,0-1 0,0 1 16,0 0-16,0 0 0,-21 21 16,0 0-16,0 21 15,0 0-15,0 0 16,-1 22-16,1-22 0,0 21 0,0 1 15,21-1-15,0-21 0,0 21 0,0 1 16,0-22-16,0 21 0,0-21 16,21 1-16,0-1 0,0 0 0,43 0 15,-43 0 1,0-21-16,0 0 0,22 0 0,-22 0 16,0 0-16,21-21 0,-20 21 0,-1-21 15,21 0-15,-21 0 0,0-1 16,43-41-16,-43 42 0,0-22 15,0 1-15,1 21 0,-1-21 16,0 20-16,0-20 0,-21 21 16,21 0-16,-21 0 0,21 21 15,1 0-15,-22 21 16,0 0 0,0 0-16,0 0 15,0 0 1,0-42 15,0 0-31,0 0 16,0 0-16,0 0 15,0-1-15,0 1 16,-22 21-16,1 0 16,0 0-16,0 21 15,0-21-15,21 22 0,-21 20 16,-1-21-16,22 21 0,-21-20 15,21 20-15,0-21 0,0 21 0,0-20 16,0 20-16,0-21 0,0 0 16,0 0-16,21 1 0,1-1 0,-1 0 15,0-21-15,0 0 0,0 21 16,0-21-16,1 0 0,20 0 0,-21 0 16,21 0-16,1 0 0,-22-21 15,21 21-15,1-21 0,-22 0 0,21-1 0,-21 1 16,0-21-16,1 21 0,-1-22 15,0 1-15,0 21 0,-21-21 16,21 20-16,-21-20 0,0 21 16,0 0-16,-21 21 15,0 42-15,0-21 16,21 0-16,-21 1 0,-1 20 16,22-21-16,-21 0 0,21 22 0,0-22 15,0 0-15,-21 0 0,21 0 16,0 0-16,0 1 0,21-22 31,0-22-15,-21 1-16</inkml:trace>
  <inkml:trace contextRef="#ctx0" brushRef="#br0" timeOffset="15798.75">11070 2434 0,'0'0'0,"-21"0"16,0 0-16,0 0 0,-1 0 16,1 0-1,21 21 1,0 1 0,0-1-16,21-21 15,1 21-15</inkml:trace>
  <inkml:trace contextRef="#ctx0" brushRef="#br0" timeOffset="17046.96">11134 2900 0,'21'21'15,"-42"-42"-15,42 63 0,0-42 0,-21 21 16,21-21-16,0 0 0,0 0 16,1 0-16,-1 0 0,21 0 0,22-21 15,-22 0-15,-21 0 0,21 0 16,1 0-16,-22-22 0,21 22 15,-21-21-15,1 21 0,-1-22 0,0 1 16,0 0-16,-21-22 0,0-21 16,0 43-16,0 0 0,0 21 15,0-1-15,0 1 0,0 0 0,-21 21 16,0 0-16,0 21 16,21 0-16,-22 22 0,22-1 15,0 0-15,0 22 0,-21-1 16,21 1-16,-21-1 0,21 1 0,-21-1 15,0 1-15,0 21 0,-1-22 16,-20 22-16,21-1 0,-21 22 16,-1-21-16,1 0 0,0 20 0,-1 1 15,22 0-15,-21 0 0,21 0 0,-1 21 16,22-21-16,-21-1 0,21-20 16,-21 21-16,21-21 0,0 20 0,0-41 15,0 21-15,0-22 0,0-21 0,21 1 16,0-1-16,22-21 0,-22-21 15,21 0-15,1-21 0,-1 0 0,0 0 16,22-22-16,-22-20 0,22 21 0,-1-22 16,-21-21-16,22 22 0,-1-22 0,-20 1 15,20-1-15,-20 0 16,-22 1-16,21-22 0,-42 21 0,0 0 16,0 1-16,-21-1 0,0 0 0,-22-20 15,-20 41-15,21-21 0,-22 1 16,1 20-16,-22 1 0,21 20 0,1 1 15,-1 0-15,22 21 0,0-1 16,21 1-16,-1 0 0,22 0 0,22 0 16,20 21-1,-21 0-15,21-21 0,-20 21 16,20-22-16,0 1 0,43 0 16,-22 0-16,-20 0 0,-1-22 15,0 22-15,1-21 0,-1 0 16,0 20-16,1-20 0,-22 0 0,0-1 15,0 22-15,0-21 0,1 0 16,-22 20-16,0 1 0,0 0 16,-22 21-1,1 21 1,21 0-16,0 1 0,-21-1 16,21 21-16,0 0 0,0-20 15,0 20-15,0 0 0,0 1 0,0-22 16,0 21-16,0-21 0,21 0 15,0 1-15,1-1 0,-1 0 0,0-21 16,21 0-16,1 0 16,-1 0-16,-21 0 0,21 0 15,-20-21-15,20 0 0,21-22 16,-41 1-16,-1 21 0,21-22 16,-21 1-16,0 0 0,1-1 0,20-41 15,-21 63-15,0-22 16,0 22-16,-21 0 0,0 0 15,22 21-15,-1 0 16,-21 21 0,0 0-1,0 0 1,0 0-16,0-42 47,0 0-47,0 0 15,0 0 1,0 0-16,-21 21 16,-1 0-16,1 0 0,0 0 15,0 0-15,0 21 0,21 0 16,-21 0-16,-1 0 0,22 22 0,0-1 16,0 0-16,0-21 0,0 22 15,0-1-15,0 0 0,0-20 0,22 41 16,-1-42-16,0 0 15,0 1-15,0-22 0,0 0 0,1 21 16,-1-21-16,0 0 0,0 0 0,0 0 16,22-21-16,-22-1 0,0 22 15,0-21-15,21 0 0,-20-21 0,-1 21 16,0-22-16,0 22 0,-21-21 16,0-43-16,0 22 0,0 20 15,0 1-15</inkml:trace>
  <inkml:trace contextRef="#ctx0" brushRef="#br0" timeOffset="17224.99">12277 2053 0,'0'0'0,"-22"0"0,1 21 0,0-21 16,0 22-16,0-22 15,21 21 1</inkml:trace>
  <inkml:trace contextRef="#ctx0" brushRef="#br0" timeOffset="18810.07">14753 2773 0,'0'0'16,"0"21"-16,21-21 47,0-21-32,1 0-15,-1 0 0,0-1 0,0 1 16,0 0-16,22 0 0,-22-21 15,0 20-15,0-20 0,0 0 16,0 21-16,-21-22 0,0-20 16,0 42-16,0-1 0,0 1 15,0 0-15,-21 21 0,-21 0 16,21 0-16,0 0 0,-1 0 0,1 21 16,0 0-16,0 1 0,0-1 15,0 21-15,21 0 0,-22 1 0,22-1 16,-21 0-16,21 1 0,0-1 15,0-21-15,0 22 0,0-22 0,64 42 16,-43-63-16,0 21 16,21 1-16,1-22 0,-1 0 15,22 0-15,-22 0 0,21 0 0,1-22 16,-1 1-16,-20 0 0,20 0 0,1-21 16,-22 20-16,0 1 0,1-21 15,-1 0-15,-21 20 0,0-20 16,1 0-16,-1-1 0,-21 22 0,0-21 15,0 21-15,0 0 0,0-1 0,-21 22 32,21 22-32,-22-1 0,22 21 15,0-21-15,0 22 0,-21-22 16,0 21-16,21 0 0,-21-20 16,21 20-16,0-21 0,-42 43 15,42-43-15,-22 0 0,22 0 0,0 0 16,0-42 15,0 0-31,0 0 16,0 0-16,22-1 0,-22 1 0,21-21 15,0 21-15,0-22 0,21 1 16,-20 0-16,-1-1 0,0 1 0,0 21 16,0 0-16,0-22 0,1 43 15,-1-21-15,0 21 0,0 0 16,0 0-16,-21 21 15,21 1-15,-21 20 0,22-21 0,-22 21 16,0 1-16,0-22 16,0 21-16,0-21 0,0 22 0,21-22 15,-21 21-15,21-21 0,0 1 16,-21-1-16,21 0 0,22-21 16,-22 21-16,0-21 0,0 0 0,21 0 15,-20 0-15,20-21 0,0 0 16,-21 21-16,22-21 0,-22-1 0,21-20 15,-21 21-15,22 0 0,-22-22 16,0 1-16,0 21 0,0-21 0,1 20 16,-22-20-16,0 21 0,0 0 0,0 0 15,0-1-15,0 1 0,0 42 32,0 1-17,0 20-15,0-21 0,-22 21 0,22 1 16,0-22-16,-21 21 0,21 1 0,0-1 15,0-21-15,0 21 0,0-20 16,0-1-16,0 0 0,21 0 16,1 0-16,-1-21 0,0 0 15,21 0-15,-21 0 0,1 0 0,20 0 16,-21 0-16,0 0 0,22-21 16,-22 0-16,0 0 0,0 0 0,0-22 15,0 22-15,1-21 0,-1 21 16,0-22-16,0 1 0,0 0 15,-21 20-15,0-20 0,0 21 0,21-43 16,-21 43-16,0 0 16,0 42-1,0 0 1,0 22-16,0-22 0,0 21 16,0 1-16,0-22 0,0 21 0,0-21 15,0 22-15,0-22 0,0 0 16,0 21-16,22-21 0,-1-21 15,0 0-15,0 0 16,21 0-16,-20 0 0,-1 0 0,21 0 16,-21-21-16,22-21 15,-1 0-15,-21 20 0,0 1 16,0-21-16,1 0 0,-22 20 0,0-20 16,21 21-16,-21-21 0,0 20 15,0 1-15,0 0 0,0 42 16,-21 0-1,-1 22-15,22-22 0,-21 21 16,21-21-16,-21 22 0,0-1 16,21-21-16,0 22 0,-21-22 0,21 0 15,-21 0-15,21 0 0,0 0 16,0 1-16,21-22 31,0-22-31,-21 1 0,21 0 16,0 0-16</inkml:trace>
  <inkml:trace contextRef="#ctx0" brushRef="#br0" timeOffset="19007.3">17632 2201 0,'0'0'0,"-21"0"0,-1 0 16,1 0-16,0 0 15,0 0-15,0-21 16,42 21 31,0 0-47,0 21 0,0-21 15,1 0-15,-1 22 0,0-22 0</inkml:trace>
  <inkml:trace contextRef="#ctx0" brushRef="#br0" timeOffset="19406.78">17801 2477 0,'0'0'0,"-21"0"32,21-22-17,0 1-15,0 0 0,0 0 16,0 0-16,21 0 16,-21-1-16,21 22 0,0-21 0,1 21 15,-1 0-15,0 0 0,0 0 16,0 0-16,0 0 0,1 21 15,-1 1-15,0-1 0,-21 21 0,21 0 16,-21-20-16,21 20 0,-21 0 16,0 1-16,0-22 0,0 21 0,0-21 15,0 0-15,0 1 0,-21-1 16,0 0-16,0-21 16,21-21 15,0 0-31,0-1 0,0 1 0,0 0 15,0 0-15,21 0 0,0-22 16,-21 22-16,21-21 0,0 21 16,1-22-16,-1 22 0,0-21 0,0 21 15,0 0-15,43-22 16,-43 22-16,21 21 0,-21-21 0,22 21 16,-22-21-16</inkml:trace>
  <inkml:trace contextRef="#ctx0" brushRef="#br0" timeOffset="21749.24">18775 2244 0,'-21'42'16,"-1"-42"-1,1 21-15,0 0 0,-21 22 0,21-22 16,-1 0-16,1 21 0,0 1 16,0-22-16,0 21 0,21 1 0,-21-22 15,21 21-15,0-21 0,0 0 16,0 1-16,21-1 0,0 0 0,0 0 15,0-21-15,0 0 0,1 0 0,20 0 16,-21 0-16,0 0 16,22 0-16,-22 0 0,21-21 0,-21 0 15,0 0-15,22-1 0,-22 1 16,0 0-16,-21-21 0,21-1 0,-21 1 16,21 21-16,-21-21 0,0-1 15,0 1-15,0 0 0,-21 20 0,0 1 16,-21 0-16,21 0 0,-22 0 0,1 21 15,0 0-15,-22 0 0,22 21 16,-1 0-16,-20 0 0,21 0 0,-1 22 16,22-1-16,0 0 0,21 1 15,0-1-15,0 0 0,21 1 0,21 20 16,1-42 0,41 1-16,-41-22 0,-1 0 15,0 0-15,1 0 0,-1 0 0,22-22 16,-22 22-16,0-21 0,1-21 15,-1 21-15,-21 0 0,21-1 0,-20-20 16,20 0-16,-21 21 0,0-22 16,0 22-16,1-21 0,-22 21 0,0-1 15,0 1-15,0 42 32,-22-21-32,22 22 0,-21 20 15,21-21-15,0 21 0,-21-20 16,0 20-16,0-21 0,21 21 0,-21-20 15,21-1-15,0 21 0,0-21 16,-22 0-16,22 1 0,0-44 47,0 1-47,0 0 16,0 0-16,22-21 0,-1 20 0,0-20 15,-21 0-15,21-1 0,0 22 0,22-21 16,-22 0-16,0 20 0,0 1 15,0 0-15,0 0 0,1 0 0,-1 21 16,0 0-16,0 0 16,0 0-16,0 21 0,-21 0 0,22 0 15,-1 0-15,-21 22 0,0-22 0,0 21 16,21-21-16,-21 22 0,21-22 16,0 21-16,0-21 0,1 1 0,-1-1 15,0 0-15,21 0 0,1-21 16,-1 21-16,0-21 0,1 0 0,-1 0 15,0 0-15,1 0 0,-22 0 16,21 0-16,-21-21 0,0 0 0,1 0 16,-1 0-16,0-22 0,-21 22 15,21-21-15,0-1 0,-21 1 0,0 21 16,21-21-16,-21 20 0,22 1 16,-22 0-16,0 0 0,0 42 31,-22 0-31,1 0 15,21 22-15,0-22 0,-21 21 0,0-21 16,21 22-16,-21-22 0,21 21 16,0-21-16,-21 22 0,21-22 0,-22 0 15,22 0-15,-21 0 0,21 1 16,0-44 31,0 1-47,0 0 0,0-21 15,0 21-15,21-1 0,1-20 16,-1 21-16,0-21 0,0-1 0,0 22 16,0-21-16,1 21 0,-1-1 0,21 1 15,-21 0-15,0 0 0,1 21 16,-1 0-16,0 0 0,0 0 0,0 0 16,0 21-16,-21 0 0,0 0 15,0 43-15,0-22 0,0 1 16,0-22-16,0 0 0,-21 21 15,21-21-15,-21 1 0,21-1 0,0 0 16,0 0-16,0-42 47,0 0-47,21 0 16,0-1-16,1 1 0,-1 0 0,0-21 15,0 21-15,21-22 0,1 22 16,-22-21-16,21 21 0,1-1 0,-22-20 15,21 21-15,0 0 0,-20 21 16,-1-21-16,21 21 0,-21 0 0,0 0 16,1 0-1,-22 21-15,0 0 0,0 0 0,0 21 16,0-20-16,0 20 0,-22-21 16,22 21-16,0 1 0,0-22 15,0 21-15,0-21 0,0 1 0,0-1 16,0 0-16,0 0 0,22 0 15,20-21-15,-21 21 0,21-21 0,1 0 16,-1 22-16,0-22 0,1 0 16,-1 0-16,-21 0 0,22 0 15,-1-22-15,0 1 0,-21 0 0,22 0 16,-22-21-16,0-1 0,21 1 16,-42 0-16,22-1 0,-1 1 0,-21 21 15,21-22-15,-21 22 0,0-21 16,0 21-16,-21 21 15,0 21 1,-1-21-16,1 21 0,0 21 0,0-20 16,21 20-16,0-21 0,0 21 15,0-20-15,0 20 0,0-21 0,0 21 16,0-20-16,0-1 0,21 0 16,0 0-16,0-21 0,1 21 0,-1-21 15,21 0-15,-21 0 0,0 0 16,22 0-16,-22 0 0,21-21 0,-21 0 15,22 0-15,-22 21 0,0-43 16,21 22-16,-20-21 0,-1 21 16,0-22-16,0 1 0,0 21 0,0 0 15,-21-22-15,0 22 0,22 0 16,-1 0-16,-21 42 31,-21 0-31,-1 0 0,22 1 0,-21-1 16,0 21-16,0-21 0,0 22 15,21-22-15,-21 21 0,-1-21 0,22 0 16,0 1-16,-21-1 0,0 0 16,21 0-16,0-42 31,0 0-15,0 0-16,21-1 15,0 1-15,1 0 0,-1-21 0,0 21 16,0-22-16,21 1 0,-20 21 0,20-22 15,43-20-15,-64 21 16,21 20-16,-21 1 0,22 0 0,-22 21 16,0 0-1,0 0-15,-21 42 0,0-20 16,0-1-16,0 21 0,0-21 16,0 22-16,0-1 0,0 0 15,-21-21-15,21 22 0,0-1 16,0-21-16,0 0 0,0 22 0,0-22 15,21-21-15,0 21 0,0-21 16,1 0-16,-1 0 0,0 0 16,0 0-16,0 0 0,0-21 0,1 0 15,20 0-15,-21-1 0,0-20 16,22 21-16,-22-21 0,21-1 0,0 1 16,1 0-16,-1-1 0,0 1 15,1 0-15,-1-1 0,0 1 0,-20 0 16,-1-1-16,0 1 0,0 21 15,-21-22-15,21 22 16,-21 0-16,-21 21 16,0 21-16,0 0 0,0 22 15,-1-22-15,-20 21 0,21 1 16,0-22-16,0 21 0,-1 0 0,1 1 16,21-1-16,0 0 0,-21 1 15,21-1-15,0-21 0,0 22 0,0-22 16,0 21-16,21-21 0,0 0 15,1-21-15,-1 22 0,0-22 0,0 0 16,0 0-16,0 0 0,1 0 16,-1-22-16,0 22 0,21-21 0,-21 0 15</inkml:trace>
  <inkml:trace contextRef="#ctx0" brushRef="#br0" timeOffset="22010.31">22860 2096 0,'-21'0'0,"42"0"0,-63 0 0,63 0 15,0-22 1,21 22-16,1-21 0,-1 21 0,0 0 16,22-21-16,-22 21 15,22 0-15,-22-21 0,0 21 0,22 0 16,-22 0-16,0-21 0,-20 21 15,20 0-15,-21 0 0,0 0 0,0-21 16,1 21-16,-44-22 31,-20 22-31,0 0 0,-1 0 16</inkml:trace>
  <inkml:trace contextRef="#ctx0" brushRef="#br0" timeOffset="23918.98">1058 5228 0,'21'-21'47,"-21"0"-47,0 0 0,0 0 0,22-1 15,-22 1-15,0 0 0,0-21 16,0 21-16,0-22 0,0 22 15,0-21-15,-22-1 0,1 22 0,0-21 16,0 21-16,-21 0 0,-1-1 16,1 22-16,0 0 15,20 0-15,-20 22 0,0-1 16,-1 0-16,1 21 0,0 22 16,21-22-16,-22 22 0,22-22 0,21 21 15,0-20-15,0 20 0,0-20 16,0 20-16,0-21 15,0-20-15,21-1 0,0 0 0,22-21 16,-22 0-16,0 0 0,21 0 16,-20 0-16,41-21 0,-21 0 15,-20-1-15,-1-20 16,21 21-16,-21-21 0,0 20 0,1-20 16,-1 21-16,0-21 0,0-1 0,-21 22 15,0-21-15,0 21 16,0-22-16,0 22 0,0 0 0,0 42 31,0 0-31,0 22 16,0-22-16,0 21 0,0 0 15,0 1-15,21-1 0,0 0 16,1-20-16,-1 20 0,0-21 0,0 0 16,0 0-16,0 1 0,22-22 15,-22 0-15,21 0 0,-21 0 0,22 0 16,-1-22-16,-21 1 0,22 21 15,-22-21-15,21 0 0,-21 0 0,0-22 16,22 22-16,-43 0 16,21-21-16,0 21 0,-21-22 0,0 22 15,0-21-15,0 21 0,0-1 16,0 1-16,0 0 0,-21 42 31,21 0-31,-21 1 0,21-1 16,0 21-16,0-21 0,-21 22 0,21-22 15,0 21-15,-22-21 0,22 0 16,0 1-16,0-1 0,0 0 0,0 0 16,0-42 15,0 0-15,22 0-16,-1-1 0,-21-20 0,21 21 15,0 0-15,0-22 0,0 22 16,1-21-16,-22 21 0,21-22 0,0 22 15,0 0-15,0 21 0,0 0 16,1 0-16,-1 21 0,0 0 16,0 1-16,-21-1 0,21 0 15,0 21-15,-21-21 0,22 22 16,-22-22-16,21 21 0,0-21 16,0 1-16,0-1 0,0 0 0,1 0 15,20 0-15,0-21 0,1 0 16,-1 0-16,0 0 0,1 0 0,20 0 15,-21 0-15,1-21 0,41 0 16,-41 0-16,-1 0 0,0-1 16,1 1-16,-22-21 0,0 21 15,0 0-15,-21-22 0,0 22 0,0-21 16,0-1-16,0 22 0,-21-21 16,0 0-16,0 20 0,0 1 0,-1 0 15,-20 0-15,21 21 0,0 0 16,0 0-16,-1 21 0,-20 0 0,21 22 15,0-22-15,0 21 16,-1 0-16,1 1 0,0-1 0,0 0 16,21 1-16,0-1 0,0-21 15,0 22-15,0-22 0,0 0 0,0 0 16,21-21-16,0 0 16,0 0-16,1 0 0,-1 0 0,0 0 15,21-21-15,-21 0 0,1 0 16,20-1-16,-21-20 0,0 0 0,0 21 15,22-22-15,-22-20 0,-21 20 0,21-20 16,0-1-16,0 22 0,-21-85 16,0 85-16,22-22 0,-22 22 15,0 0-15,0-1 16,21-20-16,-21 42 0,0 42 16,0 0-1,0 21-15,0 1 0,0-1 0,0 0 16,0 22-16,0-1 0,0 1 15,0-1-15,0 1 0,0-1 0,0-20 16,21-1-16,0 21 0,0-41 16,-21 20-16,21 0 0,1-21 0,20 1 15,-21-1-15,0-21 0,0 0 16,22 0-16,-1 0 0,-21 0 16,43 0-16,-22-21 0,0-1 0,85-20 15</inkml:trace>
  <inkml:trace contextRef="#ctx0" brushRef="#br0" timeOffset="25426.12">3958 5059 0,'0'0'0,"0"21"16,0 0-16,0 0 16,-21-42-1,21 0 1,0 0-16,0-21 0,0 20 15,0 1-15,0-21 0,0 0 16,21-1-16,0 1 0,0 0 16,1-1-16,-1 1 0,0 0 0,0 20 15,21-20-15,-20 21 0,-1 0 16,21 0-16,-21 21 0,0 0 0,1 0 16,-1 0-16,0 0 0,0 21 15,-21 0-15,0 0 0,21-21 0,-21 21 16,0 0-16,0 1 0,0-1 15,-21-42 32,21-1-47,-21 1 16,0 0-16,0 21 16,21-21-16,-22 21 0,1 0 0,0 0 15,0 0-15,0 0 0,0 0 16,-1 0-16,1 21 0,0 0 0,0 0 15,0 22-15,0-22 0,-1 21 16,1 1-16,21-1 0,-21 0 0,21 22 16,0-22-16,0 43 0,21-43 15,0-21-15,1 22 0,20-22 16,-21 0-16,21 0 0,1-21 16,-1 0-16,0 0 0,1 0 0,-1 0 15,0 0-15,1 0 0,-1-21 16,0 0-16,1-22 0,-22 22 0,21-21 15,1 21-15,-22-22 0,21-20 16,-21 21-16,22-1 0,-22 1 0,42-43 16,-42 43-16,1 21 15,-1 0-15,0-1 0,0 1 0,0 21 16,0 0-16,1 0 0,-22 21 16,21 1-16,-21-1 0,0 0 15,0 0-15,0 0 0,0 0 0,0 22 16,0-22-16,0 0 0,0 0 15,0 0-15,0 1 0,0-1 0,21-21 32,0 0-17,-21-21-15,0-1 0,0 1 0,0 0 16,0 0-16,0 0 0,0 0 16,0-1-16,0 1 0,0 0 0,0 0 15,-21 0-15,0 21 0,0-21 0,-1 21 16,-20 0-16,21 0 15,0 0-15,0 21 0,-22 0 0,22 0 16,-21 21-16,21 1 0,-1-1 16,1 0-16,0 1 0,0-1 15,-21 43-15,42-43 0,0 0 0,0-20 16,0 20-16,0-21 16,0 0-16,21 0 0,0 1 0,0-22 15,0 0-15,0 0 0,22 0 16,-22 0-16,21-22 0,1 1 0,-1 0 15,-21 0-15,21 0 0,-20 0 0,-1-22 16,21 1-16,-21 0 0,-21-1 16,21 1-16,-21 0 0,22-1 0,-22 1 15,0 21-15,0-22 0,0 22 16,0 0-16,-22 42 16,1 0-16,21 1 15,0 20-15,0-21 16,0 21-16,0 1 0,0-22 0,0 21 15,0 1-15,0-22 0,0 0 0,0 21 16,0-21-16,21 1 0,1-22 16,-1 21-16,0-21 0,21 0 0,1 0 15,-1 0-15,0 0 0,22 0 16,-22-21-16,0-1 0,1 1 0,-1 0 16,0 0-16,1-21 0,-22 20 15,21-20-15,-21 0 0,-21-1 0,22 1 16,-22 21-16,0-21 0,0 20 0,0 1 15,0-21 1,-22 42-16,1 0 16,21 21-16,-21 0 0,21 0 0,0 1 15,-21-1-15,21 21 0,0 0 16,0-20-16,0 20 0,0-21 0,-21 21 16,21-20-16,-21-1 0,21 0 15,-22 0-15,22 0 0,0 0 0,0 1 16,-21-22-16,0 0 0,0 0 31,21-22-31,0 1 0,0 0 16,0-21-16,0 21 0,21-22 15,21 1-15,-20 0 0,-1-22 16,21 22-16,0-1 0,1 1 0,-1 0 16,0 21-16,1-1 0,-1 1 15,0 0-15,1 21 0,-1 0 0,-21 21 16,0 0-16,1 1 0,-1-1 0,-21 21 15,21 0-15,-21 1 0,0-1 16,0 0-16,-21 1 0,0-1 0,21 0 16,-22 1-16,1-1 0,0-21 15,21 22-15,0-22 0,0 0 0,-21 0 16,21-42 0,21 21-1,0-21-15,0 0 0</inkml:trace>
  <inkml:trace contextRef="#ctx0" brushRef="#br0" timeOffset="26258.64">7747 4974 0,'0'0'0,"0"-21"0,0 0 0,0 0 15,0 0-15,0-22 0,0 1 0,0 21 16,0-22-16,0 1 0,0 0 15,0-1-15,0 22 0,0-21 0,0 0 16,0-1-16,0 22 0,0 0 16,0-21-16,21 20 0,-21 44 31,0-1-31,0 21 16,0 0-16,0 1 0,0 20 0,0 1 15,0 20-15,0 1 0,0 21 16,0-21-16,21 126 0,-21-105 15,0 0-15,0 21 0,0 0 0,0 0 16,0 0-16,0-21 0,-21 21 16,0 0-16,-21 106 0,42-128 15,-22-20-15,1 0 0,0-1 0,21-20 16,0-1-16,0-41 0,-21 20 0,21-21 16,0-42-1,0 0-15,0 0 0,0-22 0,0-20 16,0 20-16,0-41 0,0-1 15,0 0-15,0-20 0,0-1 16,0 0-16,0-21 0,0 0 0,0 0 16,0-21-16,0 21 0,0 0 0,-21 0 15,21 0-15,0 21 0,0-21 16,0 21-16,-21 21 0,21 1 0,0-1 16,0 22-16,0 20 0,0-20 15,0 20-15,21 1 0,0 21 0,0-21 16,21 20-16,-20 1 0,20 21 0,0 0 15,22 0-15,-22 0 0,22 21 16,-22 1-16,0-1 0,1 21 16,-1 0-16,-21 1 0,0-1 15,-21 0-15,0 1 0,0-1 0,0 22 16,-21-22-16,0 0 0,-21 1 16,20-22-16,-20 21 0,-43 0 15,64-20-15,-21-1 0,21-21 0,-22 0 16,22 0-16,0 0 15,21-21 1,0-1-16,21 22 16,0-21-16,1 0 0,20 0 15,-21 0-15,21 0 0,1-1 16</inkml:trace>
  <inkml:trace contextRef="#ctx0" brushRef="#br0" timeOffset="27339.02">8636 4657 0,'0'0'0,"21"-21"0,-21-1 16,21 1-16,-21 0 0,0 0 16,0 0-16,0 0 0,0-1 15,0 1-15,-21 0 0,0 21 16,0 0-16,0 0 0,-1 0 0,1 0 16,0 0-16,0 0 0,0 0 15,0 21-15,-1 0 0,1 1 0,0-1 16,0 21-16,0-21 0,21 22 15,-21-22-15,21 21 0,-22 0 0,22-20 16,-21 20-16,21-21 0,0 21 0,0-20 16,0-1-16,0 0 0,0 21 15,21-42-15,1 0 16,-1 0-16,0 0 0,0-21 16,0 0-16,22 0 0,-22-22 0,0 22 15,0 0-15,21-21 0,-20 21 0,-1-1 16,-21-20-16,21 21 15,-21 0-15,21-22 0,-21 22 0,0 0 16,0 0-16,0 0 16,0 42-1,0 0-15,0 0 16,0 0-16,0 1 0,0 20 16,0-21-16,0 0 0,0 22 0,0-22 15,0 0-15,21 0 0,0 21 0,1-20 16,-1-22-16,0 21 0,0-21 15,0 0-15,0 0 0,22 0 0,-22 0 16,21 0-16,-21 0 0,22-21 16,-22-1-16,21 1 0,1 0 15,20-42-15,-21 41 0,-20-20 16,20 21-16,-21-21 0,0 20 16,0 1-16,1 0 0,-22 0 0,0 0 15,0 0-15,0 42 16,-22 0-1,22 0-15,-21-21 0,0 21 0,21 22 16,0-22-16,0 0 0,0 0 16,-21 0-16,21 22 0,0-22 0,0 0 15,0 0-15,0 0 0,0 0 16,0 1 0,-21-22 15,21-22-31,-21 22 0,-1-21 15,22 0-15,-21 21 0,21-21 0,-21 21 16,0 0-16,21 21 31,0 0-15,0 0-16,0 1 16,21-22-16,0 21 0,0-21 15,1 0-15,-1 0 0,0 0 16,0 0-16,0 0 0,22-21 0,-22 21 15,21-22-15,0 1 0,1 0 16,-1 0-16,0 0 0,1 0 16,-1-1-16,0-20 0,1 21 0,-1 0 15,0 0-15,1-22 0,-22 22 16,0 0-16,0 0 0,0 0 0,-21-1 16,-21 22-1,0 0-15,0 0 16,0 0-16,21 22 0,0-1 0,-21 0 15,21 0-15,0 0 16,0 0-16,21 1 0,0-1 0,0 21 16,0-21-16,0 0 0,1-21 15,-22 22-15,0-1 16,0 0-16,0 0 0,-22 0 16,1-21-16,-21 0 0,21 0 15,0 0-15,-1 0 0,1 0 16,0 0-16,0 0 0,21-21 0,0 0 15,0 0-15,0 0 0,21-22 0,0 22 16</inkml:trace>
  <inkml:trace contextRef="#ctx0" brushRef="#br0" timeOffset="29165.97">11515 4763 0,'0'0'0,"21"0"0,0 0 0,0 0 16,0-22-16,0 22 0,22-21 0,-22 0 15,0 21-15,0-21 0,0 0 16,22-22-16,-43 22 16,0 0-16,0 0 0,0 0 0,0-22 15,0 22-15,-21-21 0,-1 21 16,1-22-16,-21 22 0,21 0 0,-22 0 16,22 0-16,-21 21 0,21 0 15,-22 0-15,22 0 0,-21 21 0,21 0 16,-22 0-16,22 0 0,-21 22 0,21-22 15,0 21-15,-1-21 0,1 22 16,0-1-16,21-21 0,0 22 0,0-22 16,0 0-16,0 21 0,0-21 15,21-21-15,0 22 0,1-1 0,41-21 16,-42 0-16,22 0 16,-22 0-16,21-21 0,-21-1 15,22 22-15,-22-21 0,21 0 0,-21 0 16,22-21-16,-1 20 0,-21 1 0,21-21 15,-20 0-15,20-1 0,-21 1 16,43-85-16,-43 63 16,0 22-16,-21 0 0,21-1 15,-21 1-15,0 21 0,0-21 16,0 20-16,0 44 16,-21 20-1,21-21-15,-21 21 0,0 22 16,21-22-16,0 1 0,0 20 15,0-21-15,-22 22 0,22-22 0,0 43 16,0-43-16,0 1 0,0-22 16,22 21-16,-1-21 0,0 0 15,21 1-15,-21-1 0,22 0 0,-1-21 16,0 0-16,22 0 0,-22 0 16,1-21-16,-1 0 0,0-1 0,22 1 15,20-21-15,-41 21 0,-22 0 16,21-1-16,-21-20 0,1 21 15,-1-21-15,-21 20 0,0-20 16,0 21-16,0-21 0,0 20 0,0 1 16,-21 0-16,-1 0 0,1 21 15,0 0-15,-21 0 0,21 0 0,-22 0 16,22 0-16,-21 21 0,21 0 16,-22 0-16,22 22 0,0-22 0,0 21 15,0-21-15,-1 22 0,1-22 0,21 21 16,0-21-16,0 22 0,0-22 15,0 0-15,0 0 0,0 0 0,0 1 16,21-22-16,1 0 0,-1 0 16,21 0-16,-21 0 0,0 0 15,43-22-15,-43 1 0,21 0 0,-20 0 16,-1 0-16,0 0 0,0-1 16,0-20-16,-21 21 0,0-21 15,21-22-15,-21 43 0,0-21 16,0 20-16,0 1 0,0 0 15,0 42 1,0 0-16,0 1 16,0-1-16,0 0 0,0 0 0,0 21 15,0-20-15,-21 20 16,21 0-16,0-21 0,0 1 0,0-1 16,0 0-16,21 0 15,1-21-15,-1 0 0,0 0 16,21 0-16,-21 0 0,1 0 15,20 0-15,0-21 0,1 0 0,-1 0 16,0-1-16,1 1 0,-1 0 16,0-21-16,-21 21 0,22-22 0,-22 1 15,0 0-15,21-22 0,-42 22 0,22-22 16,-22 22-16,21-22 0,-21 22 16,0 0-16,0-1 0,0 1 0,0 21 15,0 0-15,-21 21 16,-1 0-16,22 21 15,-21 21-15,21-21 0,0 22 16,0 20-16,-21-20 0,21 20 16,-21 1-16,21-22 0,0 0 0,0 22 15,0-22-15,0 0 0,0 1 16,0-1-16,0 0 0,0-20 0,0-1 16,21 21-16,0-21 0,43 0 15,-22 1-15,0-22 0,-20 0 16,41 0-16,-21 0 0,1-22 0,-1 22 15,0-21-15,1 0 0,-1 0 0,0 0 16,1 0-16,-1-1 16,0-20-16,-20 21 0,-1-21 0,0-1 15,0 1-15,0 21 0,-21-22 0,0 1 16,0 21-16,0 0 0,0 0 16,-21-1-16,0 1 0,0 21 0,0 0 15,-1 0-15,1 21 0,-21 1 16,21-1-16,0 0 0,-1 21 0,-20-21 15,0 64-15,21-64 0,21 22 16,-22-22-16,22 21 16,-21-21-16,21 0 0,0 22 0,0-22 15,0 0-15,21-21 0,1 0 16,-1 0-16,0 0 0,0 0 16,0 0-16,43-21 0,-43 0 15,0 0-15,0-1 16,22 1-16,-22 0 0,0-21 0,-21 21 15,21-22-15,0 22 0,-21-21 0,21 21 16,-21-22-16,0 22 0,0 0 16,0 0-16,-21 21 15,21 42-15,-21-21 16,0 0-16,21 22 0,0-22 16,0 21-16,0-21 0,0 1 0,0 20 15,0-21-15,0 0 0,0 22 16,0-22-16,0 0 0,21-21 0,0 21 15,22-21-15,-22 0 0,21 0 16,-21 0-16,22 0 16,-22 0-16,21 0 0,-21 0 0,22-21 15,-22 0-15,0 0 0,0-1 16,0 1-16,0 0 0,1-21 0,-22 21 16,0-22-16,0 22 0,0-21 0</inkml:trace>
  <inkml:trace contextRef="#ctx0" brushRef="#br0" timeOffset="29402.84">12975 4149 0,'0'0'0,"-21"0"0,21 21 15,21-21 1,0 0-16,0 0 15,22 0-15,-1 0 0,0 0 0,1 0 16,-1-21-16,22 21 0,-22 0 0,21-21 16,-20 21-16,-1 0 0,0-22 15,1 22-15,-22 0 0,0 0 16,0 0-16,0-21 0,1 21 0,-1-21 16</inkml:trace>
  <inkml:trace contextRef="#ctx0" brushRef="#br0" timeOffset="31038.9">15748 4487 0,'21'-21'31,"0"0"-16,0 21-15,1-21 0,-1 0 16,0 0-16,0-1 0,21-20 16,1 21-16,-22 0 0,0-22 15,0 22-15,0-21 0,1 21 0,-22-22 16,0 1-16,21 0 0,-21-1 16,0 22-16,0-21 0,0 21 15,0 0-15,0-1 0,-21 1 0,-1 0 16,1 21-16,0 0 15,0 0-15,0 0 0,0 21 0,-1 0 16,1 22-16,0 63 0,21-43 16,-21 64-16,0-63 15,21-1-15,0 1 0,0 20 16,-21-20-16,21 20 0,-22 1 0,22 0 16,-21-1-16,21 1 0,0 21 15,0-21-15,0-1 0,0 1 0,0 63 16,0-84-16,0 41 15,0-62-15,0-1 0,21 0 16,1-42-16,-1 0 0,42-21 16,-20 0-16,-1 0 15,0-21-15,1 20 0,-1-20 0,0 0 16,1-1-16,-1-20 0,-21 21 16,21-22-16,-20 1 0,-22-1 0,0 1 15,0-1-15,0 1 0,0-1 0,-22 1 16,-41-64-16,21 84 15,-1 1-15,1 0 0,0-1 0,-1 22 16,1 0-16,21 0 0,0 0 16,-1 21-16,1 0 0,21-22 15,43 22 1,-22 0-16,21 0 0,0 0 16,1-21-16,-1 0 0,22 21 15,-1-21-15,1 0 0,63 0 16,-85-22-16,21 22 0,-20 0 15,-1 0-15,0 0 0,43-43 16,-64 22-16,0 21 0,1-1 16,-22 1-1,0 42 17,0 1-32,0-1 0,-22 0 15,22 0-15,0 0 0,0 22 16,0-22-16,0 21 0,0-21 0,0 0 15,0 22-15,0-1 0,0-21 16,22 0-16,-1 1 16,0-22-16,0 0 0,0 0 0,0 0 15,22 0-15,-22 0 0,0-22 16,21 22-16,1-21 0,-22 0 16,21-21-16,1 21 0,-1-22 0,0 1 15,-21 0-15,22-1 0,-22-20 16,0-1-16,0 22 0,0-22 0,1 22 15,-22 0-15,21-1 0,-21 1 16,0 0-16,0 21 0,0-1 0,0-20 16,0 21-16,-21 21 15,-1 21 1,22 0-16,-21 0 0,0 1 0,21 20 16,-21 0-16,21 1 0,0-1 15,0 0-15,0 1 0,0 20 0,0-21 16,0 1-16,0-1 0,0 0 15,0 1-15,0-1 0,0-21 16,0 22-16,21-22 0,0 0 0,-21 0 16,21-21-16,22 0 0,-22 21 15,0-21-15,21 0 0,-20 0 16,20 0-16,-21 0 0,21-21 16,-20 0-16,-1 0 0,0 0 0,42-22 15,-63 22-15,22-21 0,-1 21 0,-21-1 16,0-20-16,0 0 15,0 21-15,0-1 0,-21 22 32,-1 0-32,22 22 0,-21 20 0,0-21 15,21 0-15,0 22 16,0-22-16,0 0 0,0 21 0,0-21 16,0 1-16,0-1 0,0 0 0,0 0 15,0 0-15,21-21 16,22 21-16,-22-21 0,0 0 15,21 0-15,-21 0 0,1-21 16,20 21-16,-21-21 0,0 0 16,0 0-16,1 0 0,41-22 0,-42 1 15,0 21-15,1-22 0,-1 22 16,0-21-16,-21 21 0,0 0 16,21-1-16,-21 44 31,0 20-31,0-21 0,0 0 0,-21 0 15,21 22-15,0-22 0,0 0 16,-21 0-16,21 0 0,-21 1 0,21-1 16,-22 0-16,22 0 15,-21-21-15,0 0 16,0 0 0,0-21-16</inkml:trace>
  <inkml:trace contextRef="#ctx0" brushRef="#br0" timeOffset="31231.3">16870 3852 0,'0'0'0,"-21"0"0,-1 0 0,1 0 15,0 0-15,0 0 0,21 22 0,0-1 31,21-21-15,21 0-16,-20 0 0,20 0 0,0 0 16</inkml:trace>
  <inkml:trace contextRef="#ctx0" brushRef="#br0" timeOffset="32686.42">19558 4382 0,'0'0'0,"0"-22"31,21 1-31,0 0 16,-21-21-16,21 21 0,-21-1 15,22 1-15,-1-21 0,0 0 0,-21 20 16,21-20-16,0 0 0,-21 21 16,0-22-16,0 22 0,0 0 0,0 0 15,0 0-15,0 42 32,0 0-32,0 21 0,-21 1 15,21-1-15,0 0 0,0 1 0,0-1 16,0 0-16,0 1 0,0-1 0,0 0 15,0-21-15,21 22 16,0-22-16,22 0 0,-1 0 0,-21-21 16,22 0-16,-22 0 15,21 0-15,0 0 0,1 0 0,-22 0 16,21 0-16,1-21 0,-22 0 16,21 0-16,-21 0 0,0-22 0,1 22 15,-1-21-15,0-1 0,-21 1 0,21 21 16,-21-21-16,0-1 0,0 22 15,0 0-15,0 0 0,0 0 0,0 42 32,-21 0-32,0 0 0,21 21 0,-21-20 15,21 20-15,-22-21 0,1 21 0,21-20 16,0-1-16,-21 21 16,21-21-16,-21 0 0,21 1 0,-21-1 15,21 0-15,0 0 16,0-42-1,21 0 1,0 0-16,-21-1 16,21-20-16,0 21 0,1-21 0,-1 20 15,0-20-15,0-21 0,21 20 16,-20 1-16,62-43 0,-41 64 16,-1-21-16,0 21 0,1 21 15,-22 0-15,21 0 0,-21 0 16,0 21-16,1 0 0,-1 0 0,0 21 15,-21 1-15,0-1 0,0 0 16,0 1-16,21-22 0,-21 21 0,21 1 16,-21-22-16,21 0 0,1 21 0,-22-21 15,21-21-15,0 22 0,0-1 16,0-21-16,0 0 0,22 0 0,-22 0 16,0 0-16,0 0 0,0-21 15,1 21-15,-1-22 0,0 1 0,0 0 16,0-21-16,0-1 0,-21 22 15,22-42-15,-22 20 0,21 1 16,-21-21-16,21-43 0,0 63 0,-21 1 16,21 0-16,-21-1 15,0 1-15,21-21 0,-21 41 16,0 1-16,22 21 0,-22 21 16,0 1-1,-22 20-15,1-21 0,0 21 16,21 1-16,-21-1 0,21 22 0,0-22 15,-21 21-15,21-20 0,0 20 0,0-20 16,0-1-16,0 0 0,0 1 16,0-22-16,0 0 0,0 0 0,21 0 15,0 0-15,-21 1 16,21-22-16,22 0 0,-22 0 0,0 0 16,0 0-16,21 0 0,-20-22 0,20 1 15,-21 21-15,21-21 0,-20 0 16,41-43-16,-42 43 0,22-21 15,-22 0-15,0 20 0,0-20 16,0 21-16,0 0 0,-21 0 0,-21 42 31,0 21-15,0-21-16,21 0 0,-21 22 16,21-22-16,-21 42 15,21-41-15,0 20 0,0-21 0,0 0 16,21 0-16,21 1 15,-21-22-15,0 0 0,22 0 0,20 0 16,-42 0-16,22 0 16,-22 0-16,21 0 0,-21-22 0,1 1 15,20 0-15,-21 0 0,0-21 0,0 20 16,-21-20-16,0 0 0,0-1 16,0 1-16,0 0 0,0-1 0,0 1 15,0 0-15,-21 21 0,0-22 16,0 22-16,-21 21 0,20-21 0,-20 21 15,21 0-15,-21 0 0,-1 0 16,1 21-16,0 0 0,20 0 16,-20-21-16,0 22 0,21-1 0,-1 0 15,1 0-15,0 0 0,21 0 16,0 1-16,0-1 0,21-21 31,-21-21-15,0-1-16</inkml:trace>
  <inkml:trace contextRef="#ctx0" brushRef="#br0" timeOffset="32911.33">21188 3747 0,'0'0'0,"-21"0"0,-1 0 16,44 0-1,-1 0 1,0 0-16,21 0 0,1 0 0,-1 0 15,0 0-15,1 0 0,-1 0 16,21-22-16,-20 22 0,-1 0 0,0 0 16,1 0-16,-22 0 0,0 0 15,0 0-15,-21-21 16,-21 21-16,0-21 0,0 21 16,-22-21-16,22 21 0</inkml:trace>
  <inkml:trace contextRef="#ctx0" brushRef="#br0" timeOffset="33102.5">20066 3493 0,'0'0'16,"-21"0"-16,0 21 0,-1-21 15,1 0-15,0 0 31,0 0-31,0 0 0,0 0 16,-1 0-16,1 0 0,0 21 16</inkml:trace>
  <inkml:trace contextRef="#ctx0" brushRef="#br0" timeOffset="33772.36">4932 6329 0,'0'0'0,"0"-21"16,0-22-16,-21-20 0,21 42 16,-22 0-16,22-1 0,-21 1 15,21 0-15,-21 21 0,0 0 16,0 21-16,21 0 0,0 1 16,-21-1-16,21 21 0,0 0 15,-22 22-15,22-22 0,0 22 0,0-1 16,0-20-16,0 20 0,0-21 0,0 22 15,0-22-15,-21 1 0,21-22 0,-21 21 16,21-21-16,-21 0 0,21 1 16,0-1-16,-21 0 0,-22-21 15,22 0-15,0 0 0,0 0 16,-21 0-16,20 0 0</inkml:trace>
  <inkml:trace contextRef="#ctx0" brushRef="#br0" timeOffset="34506.32">4106 6795 0,'-21'-22'15,"42"44"-15,-42-65 0,21 22 0,0 0 16,21 21-16,0 0 16,22-21-16,-1 0 0,22 21 0,-1-22 15,1 22-15,20-21 0,1 0 16,0 0-16,20-21 0,-20 20 0,0-20 16,-1 21-16,1-21 15,0 20-15,-22-20 0,1 21 0,-22-21 16,0 20-16,1 1 0,-22 0 0,0-21 15,-21 21-15,0-1 0,0 1 16,0 0-16,-21 21 0,0-21 0,-22 21 16,22 0-16,0 0 15,0 21-15,0 0 0,21 0 0,-21 1 16,21-1-16,-22 21 0,22 0 0,0 1 16,-21-1-16,21 22 0,-21-22 15,0 0-15,0 1 0,21 20 0,-21-21 16,-1-20-16,22 20 0,-21 0 15,21-21-15,-21 1 0,21-1 16,-21-21-16,21 21 0,0-42 31,0 0-31,21-1 0,0 1 16,0-21-16,1 21 0,-1-22 0,0 1 16,0 0-16,0 21 0,0-22 15,1 1-15,-1 21 0,0 0 0,-21-1 16,21 22-16,0 0 15,-21 22-15,0-1 0,21 0 16,-21 21-16,0-21 0,0 22 16,0-1-16,22 0 0,-22-20 0,0 20 15,0-21-15,0 21 0,0-20 16,21-1-16,0 21 0,0-21 16,0 0-16,0-21 0,1 0 15,-1 0-15,0 0 0,21 0 0,-21 0 16,1-21-16,20 0 0,-21 0 15,21 0-15,-20 0 0,-1-1 0,21-20 16,-21 21-16,0-21 0,1-1 16,-22 1-16,0 0 0,0 20 0,0-20 15,0 0-15,0 21 0,0-22 0,-22 22 16,1 21-16,0 0 16,0 0-16,0 21 15,21 22-15,-21-22 0,21 21 0,0 0 16,0 1-16,0-1 0,0 0 15,0 1-15,21-22 0,0 21 0,-21-21 16,21 1-16,0-1 0,0 0 0,1-21 16,20 0-16,-21 0 0,21 0 15,-20 0-15,20 0 0,0 0 0</inkml:trace>
  <inkml:trace contextRef="#ctx0" brushRef="#br0" timeOffset="37483.35">9017 6752 0,'0'0'0,"-21"0"16,21-21 15,0 0-31,21 0 0,0 21 16,0-21-16,0-1 0,1-20 15,-1 21-15,0-21 0,0 20 0,21-20 16,-20 0-16,-1-1 0,21 1 16,-21 0-16,0-1 0,-21 1 0,22 21 15,-22-21-15,0-22 0,0 43 16,0 0-16,-22 21 0,1 0 16,0 0-16,0 0 0,0 0 15,-22 0-15,22 0 0,-21 21 0,21-21 16,0 21-16,-1 0 0,22 0 15,0 1-15,22-1 16,20-21-16,-21 21 0,0-21 0,22 21 16,-22-21-16,21 21 0,0-21 15,-20 21-15,20 1 0,-21-22 0,21 21 16,-20 0-16,-1 0 0,0 0 16,0 22-16,0-22 0,-21 0 0,21 0 15,-21 0-15,0 0 0,0 1 16,0-1-16,22 21 0,-1-42 15,0 0 1,0 0-16,0 0 0,0-21 16,1 21-16,-1-21 15,0 0-15,0-1 0,0-20 0,22 21 16,-22-21-16,0 20 0,0-20 16,0 21-16,22-21 0,-22-1 0,0 22 15,-21-21-15,21 21 0,21-22 16,-42 22-16,0 0 0,0 0 0,0 42 47,0 0-47,0 0 0,0 0 15,-21 1-15,21-1 0,-21 21 0,21-21 16,0 0-16,0 22 0,0-1 0,0-21 16,0 0-16,0 22 0,0-22 15,21 0-15,0 0 0,1 0 16,-1-21-16,0 0 0,0 0 0,0 0 15,0 0-15,1 0 0,20 0 16,0-42-16,1 21 0,-22 0 16,0 0-16,0-1 0,0-20 15,0 21-15,1 0 0,-1-22 0,0 22 16,-21 0-16,21-21 0,-21 21 0,0-1 16,0 1-16,0 0 0,0 42 31,0 0-16,-21-21-15,21 22 0,0-1 16,0 0-16,0 21 0,-21-21 16,21 1-16,0-1 0,0 21 0,0-21 15,0 0-15,0 1 0,0-1 0,0 0 16,21 0-16,0 0 0,0-21 16,0 0-16,1 0 0,-1 0 15,21 0-15,-21 0 0,22-21 16,-22 0-16,21 0 0,0 0 0,-20-1 15,20 1-15,-21 0 0,0 0 16,0 0-16,1-22 0,-1 22 16,0 0-16,-21-42 0,0 41 15,0 1-15,0 0 0,0 0 16,-21 42 0,21 0-16,-21-21 15,21 21-15,-22 1 0,22-1 0,-21 0 16,21 0-16,0 0 0,0 22 15,-21-22-15,0 0 0,21 0 0,0 0 16,0 0-16,-21 1 0,0-1 16,-1 0-16,22-42 31,0 0-15,0-1-16,0 1 0,22 0 15,-1 0-15,0 0 0,-21 0 0,21-1 16,0 1-16,0 0 0,1-21 15,-1 21-15,0-1 0,0 1 0,0 0 16,0 21-16,1 0 0,-1-21 0,0 21 16,0 0-16,-21 21 15,21 0-15,-21 0 0,21 1 16,-21-1-16,0 0 0,0 0 16,0 0-16,0 0 0,0 1 15,0 20-15,0-21 0,0 0 0,0 0 16,0 1-16,0-1 0,22-21 15,-1 0 1,0 0-16,0 0 0,0 0 0,0 0 16,1 0-16,-1-21 0,0-1 15,0 22-15,-21-21 0,21 0 0,0 0 16,1 0-16,-1 0 0,0-1 0,-21 1 16,0 0-16,21 0 0,-21 0 15,0 0-15,21 21 0,-21-22 0,-21 22 63,0 0-32,21-21 78,0 42 157,0 1-250,0-1-16,0 0 0,0 0 15,0 0-15,0 22 16,0-22-16,-21 0 0,21 0 15,-21 0-15,-1 0 0,22 1 0,0-1 16,0 0-16,-21 0 0,21 0 0,0 0 16,-21-21-1,21-21 1,21 0 0,-21 0-16,21 0 0,1 0 15,-22-1-15,21 1 0,0 0 16,0 0-16,-21 0 0,42-43 15,-20 43-15,-1-21 0,0 21 0,-21-1 16,21 22-16,0-21 0,0 21 16,1 0-1,-22 21-15,0 1 0,0-1 16,0 0-16,0 0 0,0 0 16,0 0-16,0 1 0,0-1 15,21 42-15,-21-42 0,21 1 16,0-1-16,0 0 15,0-21-15,1 0 0,-1 0 0,21 0 16,-21 0-16,22 0 0,-22 0 16,21 0-16,0-21 0,-20 21 0,20-21 15,-21-1-15,43-20 0,-43 21 16,21 0-16,-42 0 0,21-1 16,0 1-16,1-21 0,-22 21 15,0 0-15,0-1 0,0-20 0,0 21 16,0 0-16,0 0 0,-22 21 31,1 0-31,0 21 0,0 21 16,21-21-16,-21 0 0,21 1 15,0-1-15,-21 21 0,21-21 0,0 0 16,0 1-16,0-1 0,0 0 0,0 0 16,0 0-16,21 0 0,-21 1 15,21-22-15,0 0 0,0 0 0,0 0 16,1 0-16,20 0 0,-21 0 15,0-22-15,0 22 0,22-21 0,-22 0 16,0 0-16,0 0 0,0 0 16,1-1-16,20-20 0,-21 21 15,0 0-15,-21-22 0,21 22 16,-21-21-16,22 21 0,-22 0 16,0-22-16,0 22 0,0 0 0,0 0 15,0 42 1,-22 0-1,22 0-15,0 0 16,0 1-16,22-22 16,-1 0-16,0 0 0,0 0 0,0 0 15,0 0-15,1 0 16,-1 0-16,0 0 0,0-22 0,0 1 16,0 21-16,1-21 0,20 21 15,-42-21-15,21 21 0,0 0 16,0-21-16,-21 42 31,0 0-31,0 0 0,0 0 16,0 1-16,0-1 0,-21 0 0,21 0 15,-21 0-15,21 0 0,-21 1 16,21-1-16,0 0 0,0 0 16,0 0-16,0 0 15,21-21 1,0 0-16,0 0 15,1 0-15,-1 0 0,0-21 16,0 21-16,0-21 0,0 0 0,1 21 16</inkml:trace>
  <inkml:trace contextRef="#ctx0" brushRef="#br0" timeOffset="37690.75">13737 6308 0,'0'0'15,"-21"0"-15,21-21 63</inkml:trace>
  <inkml:trace contextRef="#ctx0" brushRef="#br0" timeOffset="39990.78">720 8700 0,'0'0'16,"-64"0"-16,22 0 0,-22 0 0,22 0 0,-22 0 16,22 0-16,0 0 0,-22 0 15,22 0-15,21 0 16,63 0 15,0 0-31,1 0 16,20 0-16,1 0 0,20 0 15,1 0-15,0 0 0,-1 0 0,1 0 16,0 0-16,-1 0 0,1 0 16,0 0-16,-1 0 0,1 0 0,-21 0 15,20 0-15,-20 0 0,-1 0 16,-20-22-16,-1 22 0,0 0 15,-21 0-15,1-21 0,-22 0 16,-22 21-16,1 0 16,0-21-16,0 21 0,-21-21 15,-1 21-15,22 0 0,-21-21 0,-1 21 16,22-22-16,-21 22 16,21 0-16,-22 0 0,43-21 0,-21 21 15,0 0-15,42 0 31,22 0-31,-22 0 0,21 0 16,0 0-16,1 0 0,-22 0 0,21 21 16,-21 1-16,1-1 0,-1 0 15,-21 0-15,0 21 0,0 1 0,0-22 16,0 21-16,-21 1 0,-1-1 16,-20 0-16,21 1 0,-21-22 15,-1 21-15,1-21 0,0 22 16,-1-22-16,1 0 0,21-21 0,0 21 15,-1-21-15,1 0 0,21-21 16,21 0 0,1-22-16</inkml:trace>
  <inkml:trace contextRef="#ctx0" brushRef="#br0" timeOffset="40902.6">3196 8488 0,'0'-21'0,"0"42"0,0-63 0,0 20 16,0 1-16,0 0 0,0-21 16,0 21-16,-21-1 0,21 1 15,-21-21-15,0 21 0,-1 0 16,22-1-16,-21 22 0,0 0 15,-42 0-15,41 0 0,-20 22 16,21-1-16,-21 0 0,-1 21 16,22 1-16,-21-1 0,-1 0 0,22 22 15,-21-22-15,21 22 0,0-1 16,-1 1-16,22-22 0,0 21 0,0-20 16,0 20-16,0-20 0,22-22 15,-1 21-15,0-21 0,21 0 16,-21 1-16,22-22 0,-22 0 0,21 0 15,1 0-15,-1 0 0,0 0 16,1-22-16,-1 22 0,0-21 0,1 0 16,-1-21-16,0 21 0,1-1 15,-22-20-15,21 0 0,0 21 0,1-64 16,-22 64-16,0-22 0,-21 22 16,0-21-16,0 21 0,0 0 15,0-22-15,0 22 0,0 0 16,-21 21-1,0 21 1,21 0-16,0 0 0,0 1 0,0 20 16,0-21-16,0 21 0,0 1 15,0-1-15,0-21 0,0 22 0,0-22 16,21 21-16,0-21 0,0 0 16,0 1-16,22-1 0,-1-21 15,0 0-15,1 0 0,-22 0 16,21 0-16,1-21 0,-22-1 0,21 1 15,-21 0-15,22 0 0,-1-43 16,-21 43-16,0-21 0,0 21 16,-21-22-16,0 22 0,0-63 15,-21 62-15,0-20 0,0 21 16,-21 0-16,20 0 0,-20-1 0,0 1 16,-1 21-16,1 0 0,0 0 15,-1 0-15,1 0 0,21 21 16,-21-21-16,20 22 0,-20-1 0,21 0 15,21 0-15,-21 0 0,21 0 0,0 22 16,0-22-16,0 0 0,0 0 16,0 0-16,21-21 0,0 22 0,0-1 15,0-21-15,22 0 0,-22 0 16,21 0-16,1 0 0,-22-21 16,21 21-16</inkml:trace>
  <inkml:trace contextRef="#ctx0" brushRef="#br0" timeOffset="41174.44">4297 8149 0,'0'0'0,"63"-169"15,-63 148-15,0 0 16,-21 42 0,0 0-16,21 0 15,-21 21-15,0-20 0,21 20 0,-22 21 16,22-20-16,0-1 0,0 22 15,-21-22-15,21 21 0,-21-20 16,21-1-16,0 0 0,0 1 16,-21-1-16,21 0 0,-21 1 0,21-22 15,-21 21-15,21 1 0,0-22 16,21-21 0,0 0-16,0-21 0,21-1 0,-20 1 15,20-21-15,0 21 0</inkml:trace>
  <inkml:trace contextRef="#ctx0" brushRef="#br0" timeOffset="41431.97">4847 8043 0,'0'0'15,"0"-42"-15,21 21 0,-21 0 0,0 0 0,0-1 16,0 1-16,-21 21 16,0 0-16,0 21 15,0 1-15,21-1 0,-22 21 0,1 0 16,21 1-16,-21 20 0,21-20 15,0 20-15,-21 1 0,0-22 0,21 21 16,-21-20-16,21-1 0,0 0 0,-22 1 16,22-22-16,-21 21 0,21-21 15,0 22-15,0-22 0,0 0 0,0 0 16,21-21 0,1 0-16,-1 0 15,0-21-15,0 0 0,0 0 0,0 0 16</inkml:trace>
  <inkml:trace contextRef="#ctx0" brushRef="#br0" timeOffset="41806.4">5080 8509 0,'21'0'0,"-21"21"16,21-21-1,0 0-15,1 0 16,-1 0-16,0 0 15,0-21-15,0 0 0,0 21 16,1-21-16,-1 0 0,0-1 16,0 1-16,-21 0 0,21 0 15,-21 0-15,0 0 0,0-1 16,0 1-16,-21 21 0,0 0 16,0 0-16,0 0 0,-1 0 15,1 0-15,0 21 0,0-21 0,0 43 16,0-22-16,-1 42 15,22-41-15,-21 20 0,21 21 16,-21-41-16,21-1 0,0 21 0,0-21 16,0 0-16,0 1 15,0-1-15,21 0 0,0 0 0,1-21 0,20 21 16,-21-21-16,21 0 16,1 0-16,-22 0 0,21-21 15,43 0-15,-43 0 0,22 0 16</inkml:trace>
  <inkml:trace contextRef="#ctx0" brushRef="#br0" timeOffset="43322.67">5990 8340 0,'0'0'0,"0"-21"0,0-128 31,-21 128-31,0 0 16,0 21-16,-1 0 15,1 0-15,0 21 0,0 0 16,21 1-16,-21-1 0,0 0 0,21 21 15,-22 1-15,22-22 0,-21 21 16,21 0-16,0-20 0,0 20 0,0 0 16,0-21-16,0 22 0,0-22 0,0 0 15,21 21-15,1-20 0,-1-1 16,0 0-16,0-21 0,0 21 0,22-21 16,-22 0-16,21 0 0,-21 0 0,22 0 15,-22 0-15,21-21 0,-21 0 16,22 21-16,-22-21 0,0-1 0,21 1 15,-21-21-15,1 21 0,-1-22 0,0 22 16,0-21-16,0 0 16,0-22-16,-21 22 0,0-22 0,0 22 15,22-22-15,-22 22 0,0-21 0,0 20 16,0 1-16,0 0 0,0 20 16,0 1-16,0 0 0,-22 21 15,1 0-15,21 21 16,-21 0-16,21 22 0,-21-1 15,21 0-15,0 1 0,0 20 0,0-20 16,0 20-16,0-21 0,0 1 16,0 20-16,0-20 0,0 20 15,0-21-15,0-20 0,0-1 0,0 0 16,21 0-16,0 0 0,-21 0 16,21-21-16,1 0 0,-1 0 15,0 0-15,0 0 0,0 0 0,0 0 16,1-21-16,-1 21 0,21-21 0,-21 0 15,0 0-15,22 0 0,-22-1 16,0-20-16,0 21 0,22-21 0,-43 20 16,21-20-16,0 0 0,0-1 0,0 22 15,-21-21-15,0 21 0,0 0 16,21-1-16,-21 44 16,0-1-1,0 0-15,0 21 0,0 1 16,0-22-16,0 21 0,-21 0 0,21-20 15,0 20-15,0-21 0,-21 21 0,21-20 16,0-1-16,0 21 16,0-21-16,21-21 15,0 0-15,1 0 0,-1 0 0,0 0 16,0 0-16,21 0 0,-20 0 16,-1-21-16,0 0 0,21 21 0,-21-21 15,1 0-15,-1-1 0,0-20 0,0 21 16,0 0-16,0-22 0,1 22 15,-22-21-15,0 21 0,21 0 16,-21-22-16,0 64 31,0 1-31,0-1 0,-21 0 0,21 0 16,-22 0-16,22 22 0,-21-22 16,21 0-16,-21 0 0,21 0 15,0 0-15,0 1 0,0-1 0,0 0 16,0 0-16,0 0 0,21-21 15,0 0-15,1 0 16,-1 0-16,0 0 0,0 0 0,0-21 16,0 21-16,1-21 0,-22 0 0,21 21 15,-21-21-15,21-1 16,-21 1-16,0 0 0,0-21 0,0 21 16,0-1-16,-21 1 0,21 0 15,-21 0-15,-1 0 0,1 0 16,0 21-16,0-22 0,0 22 15,42 0 17,0 0-32,0-21 15,0 21-15,1-21 0,20 0 16,-21 21-16,0-21 0,0 21 0,1 0 16,-1 0-16,0 0 0,0 0 15,0 0-15,0 0 0,1 21 16,-22 0-16,21 0 0,-21 0 15,21 1-15,-21-1 0,0 0 0,0 0 16,0 0-16,0 0 0,0 1 16,0-1-16,0 0 0,0 0 15,0 0-15,0 0 16,-21-21-16,21 22 0,-21-22 16,21-22 30,0 1-46,0 0 16,0-21-16,0 21 0,0-1 0,21 1 16,0-21-16,0 0 0,21-1 15,-20 22-15,20-21 0,-21-1 16,21 22-16,-20-21 0,20 21 0,-21 0 16,21 21-16,-20 0 0,-1 0 15,0 21-15,0 0 0,0 42 16,0-41-16,-21 20 0,0 0 15,0 1-15,0-22 0,0 21 0,0 0 16,0-20-16,0 20 0,0-21 0,0 0 16,0 0-16,-21 1 0,0-1 15,21 0-15,0-42 47,0 0-47,0-1 16,0 1-16,0 0 0,0 0 15</inkml:trace>
  <inkml:trace contextRef="#ctx0" brushRef="#br0" timeOffset="43522.19">7408 7832 0,'0'0'0,"-21"0"0,0 0 0,0 0 16,0 0-16,-1 0 15,22 21 17,-21-21-1,0 0-31,-21 0 0</inkml:trace>
  <inkml:trace contextRef="#ctx0" brushRef="#br0" timeOffset="43706.32">6096 8276 0,'0'0'15,"-21"0"-15,21 21 0,21-21 16,0 0-16,0 0 0,0 0 16,22 0-16,-1 0 0,-21-21 15,22 0-15,-1 21 0,0-21 0,1 0 16,20 21-16,-21-21 0,1-1 15,-1 1-15,0 0 0</inkml:trace>
  <inkml:trace contextRef="#ctx0" brushRef="#br0" timeOffset="44354.24">9758 8403 0,'0'0'0,"-21"0"31,21-21-31,-22 0 16,22 0-16,0 0 16,0-1-16,0 1 0,0 0 15,22 0-15,-1 0 0,-21 0 0,21-1 16,0 22-16,21-21 0,-20 21 15,-1 0-15,21 0 0,0 0 16,-20 0-16,62 21 0,-41 1 16,-1-1-16,-21 0 0,21 21 15,-20-21-15,-1 22 0,0-22 0,-21 21 16,0 43-16,0-43 16,-21-21-16,0 1 0,-22-1 15,22 0-15,-42 21 16,41-42-16,1 0 0,21-21 31,0 0-31,0 0 0,0 0 0,0-1 16,0 1-16,21 0 0,1 0 0,-1-21 15,0-1-15,0 22 16,21-21-16,-20-1 0,-1 1 0,0 21 16,21-21-16,-21 20 0,1 1 0,-1 0 15,0 0-15,0 21 0,0 0 16,0 0-16,1 0 15,-1 0-15,-21 21 16,21-21 0</inkml:trace>
  <inkml:trace contextRef="#ctx0" brushRef="#br0" timeOffset="46250.31">10795 8149 0,'0'0'0,"0"-21"31,0 0-31,-21 21 32,0 21-32,21 0 15,-22 0-15,1 22 0,21-22 16,0 0-16,0 21 0,-21-20 0,21 20 16,0-21-16,-21 0 0,21 43 15,0-43-15,0 0 0,42 21 16,-21-20-16,22-22 15,-22 0-15,0 0 16,43 0-16,-22 0 0,-21 0 16,21 0-16,1-22 0,-1 1 15,0 21-15,-20-21 0,20 0 16,0 0-16,1-22 0,-1 22 0,-21-21 16,21 21-16,-20-22 0,-1 22 0,-21-21 15,21 21-15,-21 0 0,21-1 16,-21 1-16,0-21 15,-21 42 1,0 21 0,0 21-16,21-20 0,0-1 15,0 21-15,-22-21 0,22 22 0,0-22 16,0 0-16,0 21 0,0-21 0,0 1 16,0-1-16,0 0 0,0 0 15,22 0-15,-1-21 0,0 21 0,0-21 16,0 0-16,22 0 0,-22 0 15,21 0-15,-21 0 0,0 0 0,22 0 16,-22-21-16,21 0 0,-21 0 0,1 0 16,-1 0-16,0-1 0,0 1 15,0 0-15,0-21 0,-21 21 0,0-22 16,0 22-16,0-42 0,0 20 16,0 22-16,0 0 15,-21 21-15,0 0 16,0 0-16,21 21 15,0 21-15,0-20 0,0-1 16,0 0-16,0 21 0,0-21 0,0 22 16,0-22-16,0 0 0,0 0 0,0 0 15,-21 1-15,21-1 0,0 21 16,-21-42-16,21 21 0,0 0 16,0-42 15,0 0-31,0 0 15,0 0-15,0 0 0,0-1 16,21-20-16,-21 21 0,21-21 16,21-1-16,-21 1 0,1 0 15,20-1-15,0 22 0,-21-21 0,22-1 16,-1 22-16,-21 0 0,22 21 16,-22 0-16,0 0 0,0 0 15,0 0-15,0 21 0,-21 0 0,0 22 16,0-22-16,0 21 0,0 1 0,0-22 15,0 21-15,0-21 0,0 22 0,0-22 16,0 0-16,0 21 0,0-21 16,0 1-16,0-1 0,22 0 15,-1 0-15,0-21 0,0 0 16,0 21-16,0-21 0,1 0 16,-1 0-16,0 0 0,0 0 15,0 0-15,0-21 0,1 0 0,-1 21 16,0-21-16,0 21 0,-21-21 15,21 21-15,-21-22 0,21 1 0,-21 0 16,22 21-16,-22-21 0,0 0 0,0 0 16,0-1-16,0 1 0,0 0 15,21 21-15,-21-21 0,0 0 0,0 0 16,0-1-16,21 1 0,0 0 16,0 0-1,-21 0-15,0 0 16,21 21-16,-21-22 0,22 22 0,-22-21 15,0 0 1,-22 21 500,1 0-501,0 0-15,21 21 16,-21 0-16,0 1 16,21 20-16,-21-21 0,21 21 0,0-20 15,0-1-15,0 21 0,0-21 16,0 22-16,0-22 0,0 0 0,0 0 15,0 0-15,21-21 0,0 21 16,0-21-16,0 0 0,-21 22 16,21-22-16,22 0 0,-22 0 15,0 0-15,-21 21 32,-21-21-17,21 21-15,-21-21 0,0 21 16,-1-21-16,1 0 0,0 0 15,0 0-15,0 0 0,0 0 16,-1 0 0,22-21-1</inkml:trace>
  <inkml:trace contextRef="#ctx0" brushRef="#br0" timeOffset="49464.79">14922 8234 0,'0'0'0,"43"0"15,-22-21-15,-21 0 16,0-1-16,21 22 0,-21-21 15,0 0-15,0 0 0,0 0 16,0 0-16,0-1 0,0 1 16,-21 0-16,0-21 0,0 21 0,21-1 15,-64-20-15,43 21 16,0 0-16,0 0 0,-1-1 0,1 22 16,0 0-16,0 0 0,0 0 15,0 0-15,-1 22 0,-20 20 0,21-21 16,0 21-16,-43 85 15,43-84-15,21 20 0,-21-20 16,21-1-16,-21 0 0,21-21 0,0 22 16,0-22-16,0 0 0,0 0 15,21 0-15,0 1 0,0-22 0,0 0 16,1 0-16,-1 0 0,0 0 16,0 0-16,21-22 0,-20 1 0,-1 0 15,21 0-15,-21 0 0,0 0 16,1-1-16,-1-20 0,0 0 0,0 21 15,0-22-15,0 1 0,-21 0 16,0-1-16,0 1 0,22 0 0,-22 20 16,0-20-16,0 21 0,0 0 0,0 63 31,0-21-15,0 22-16,0-1 0,0 0 15,0 1-15,0-1 0,0 0 16,21 1-16,-21-1 0,21 0 0,-21-21 15,21 1-15,0 20 0,0-21 0,-21 0 16,22-21-16,20 21 0,-21-21 16,0 0-16,0 0 0,22 0 0,-22 0 15,21-21-15,-21 21 0,22-21 16,-22 0-16,0 0 0,21-22 0,-20 22 16,-1-21-16,0 0 0,0-1 0,0-20 15,0 20-15,1-20 0,-22 21 16,0-22-16,21 22 0,-21-1 0,0-20 15,0 21-15,21-1 0,-21 22 16,0 0-16,0 0 0,0 0 16,0 42-1,-21 0-15,0 21 0,21-21 16,-22 22-16,22-1 0,0 0 0,0 22 16,-21-22-16,21 1 0,0 20 0,0-21 15,0 1-15,0-1 0,0 0 16,0 1-16,0-22 0,21 21 0,-21-21 15,22 1-15,-1-22 0,0 21 16,0-21-16,21 0 0,-20 0 0,-1 0 16,0-21-16,0 21 0,43-43 15,-43 1-15,0 21 0,21-22 16,-21 1-16,1 0 0,-1-1 16,0 1-16,0 0 0,-21-1 0,0 1 15,0-21-15,21 20 0,-21 1 16,0 0-16,0-1 0,0 22 0,0-21 15,0 21-15,0 42 32,0 0-32,0 21 0,0-21 0,0 22 15,-21-1-15,21 22 0,0-22 16,0 21-16,-21-20 0,21-1 0,-21 22 16,21-22-16,0 0 0,0 1 0,0-22 15,0 21-15,0-21 16,0 0-16,21 1 0,21-1 15,-21-21-15,1 0 0,20 0 0,-21 0 16,21 0-16,-20-21 0,20-1 16,-21 1-16,21 0 0,-20 0 0,20-21 15,-21 20-15,0-20 0,43-21 16,-64 20-16,21 22 0,0-21 16,-21 21-16,21-1 0,-21 1 0,0 0 15,0 42 16,0 0-31,0 1 0,-21-1 16,21 0-16,-21 21 0,21-21 16,0 22-16,-21-22 0,21 21 0,0-21 15,0 1-15,0 20 0,0-21 16,0 0-16,21 22 0,0-43 16,0 21-16,0-21 0,22 0 15,-22 0-15,0 0 0,21 0 0,-20 0 16,-1 0-16,21 0 0,-21 0 15,0-21-15,22-1 0,-22 1 0,0 0 16,0 0-16,0 0 0,-21-22 0,0 22 16,22-21-16,-22 0 0,0-1 0,0 1 15,0 21-15,0-64 16,-22 64-16,1 0 0,0 0 0,0-1 16,0 1-16,0 21 0,-1 0 15,1 0-15,0 0 0,0 0 16,0 21-16,0 1 0,-1-1 0,1 0 15,0 21-15,0 1 0,21-22 16,0 21-16,0 0 0,0 1 0,0-22 16,21 42-16,0-20 0,0-22 15,1 0-15,-1 0 0,0 0 16,0-21-16,21 22 0,-20-22 0,20 0 16,-21 0-16,0 0 0,22 0 15,-22 0-15,42-43 16,-20 43-16,-22-21 0,0 0 0,0-21 15,0 20-15,0 1 0,1-21 16,-22 21-16,0-22 0,21 22 0,-21-21 16,21 21-16,-21 0 0,0-1 15,0 44 1,0-1 0,0 0-16,-21 0 0,21 0 0,0 0 15,0 1-15,0 20 0,0-21 16,0 0-16,0 0 0,0 1 15,0-1-15,21-21 16,-21 21-16,21-21 0,0 0 16,0 0-16,1 0 0,-1 0 0,0-21 15,0 21-15,0-21 0,0-1 16,1 1-16,-1 0 0,0 0 0,0-21 16,0 20-16,-21 1 0,21-21 0,1 21 15,-22 0-15,21-1 0,-21 1 16,0 0-16,-21 42 31,-1 22-31,22-22 16,-21 0-16,21 21 0,0-21 15,0 22-15,0-22 0,0 0 0,0 0 16,21 0-16,1 1 0,-22-1 0,21 0 16,0 0-16,0-21 0,0 0 15,22 0-15,-22 0 0,0 0 16,0 0-16,0 0 0,0 0 0,1-21 15,20-21-15,-21 20 0,-21 1 16,21-21-16,-21 21 0,0-22 16,0 1-16,0 21 0,0-21 0,0-1 15,0 22-15,0-21 0,0 21 16,0-1-16,0 1 0,-21 0 0,0 21 16,0 0-16,0 0 0,-1 0 15,1 21-15,0 0 16,0 1-16,0-1 0,21 0 15,-21-21-15,21 21 0,-22-21 0</inkml:trace>
  <inkml:trace contextRef="#ctx0" brushRef="#br0" timeOffset="50347.31">19092 7895 0,'0'0'0,"0"-21"16,0 0 0,0 0-16,0 0 0,21-1 15,-21 1-15,22 21 0,-22-42 0,21 21 16,0 0-16,-21-1 0,21 1 15,0 0-15,0-21 0,1 42 0,-1-21 16,21-1-16,-21 44 16,-21-1-16,0 21 15,0-21-15,0 22 0,0-22 0,0 21 16,0 0-16,0 1 0,0-1 16,0-21-16,0 22 0,0-1 15,0 0-15,0-21 0,0 22 0,0-22 16,21 0-16,1 0 0,20-21 15,-21 21-15,0-21 0,43 0 16,-22 0-16,0 0 0,-20-21 0,20 21 16,0-21-16,-21-21 0,22 21 15,-22-1-15,0-20 0,21 0 0,1-22 16,-43 22-16,21 0 16,-21-1-16,21 22 0,-21-21 0,0-1 15,0 22-15,0 0 0,0 42 31,0 0-31,0 1 0,-21 20 0,0-21 16,21 21-16,0 22 16,0-1-16,0-20 0,0 20 0,0 1 15,0-1-15,0 1 0,0-1 0,0 1 16,0-1-16,0 1 0,0-1 16,0 1-16,0-22 0,21 22 0,0-1 15,-21 1-15,0-1 0,0-21 0,0 22 16,0-22-16,0 1 0,0-1 15,0 0-15,-21-21 0,0 22 0,0-22 16,-1 0-16,-20 0 0,21-21 16,-21 0-16,-1 0 0,22 0 0,-21 0 0,-1 0 15,1 0-15,-21-42 16,20 0-16,1 20 0,21-20 0,0 0 16,-1-22-16,1 22 0,21-22 15,0 1-15,0-1 0,21 1 16,1-1-16,-1 1 0,0-1 0,21 1 15,22 21-15,-22-22 0,22 1 0,-1-1 16,64-42-16</inkml:trace>
  <inkml:trace contextRef="#ctx0" brushRef="#br0" timeOffset="51194.93">20553 7747 0,'21'-21'0,"-42"42"0,63-42 0,-42 0 15,0 0-15,-21 21 16,0 0-1,0 0-15,-1 0 0,1 21 0,0 0 16,0 0-16,21 0 0,-21 22 16,21-22-16,0 21 0,0-21 15,0 22-15,0-22 0,0 21 0,0-21 16,0 22-16,21-22 0,0 0 16,0 0-16,0 0 0,22 0 0,-22-21 15,0 0-15,21 0 0,1 0 0,20 0 16,-20-21-16,20-21 15,-42 21-15,22-22 0,-22 22 16,0-21-16,-21 0 0,0 20 16,21-20-16,-21 0 0,0-1 15,0 1-15,0 0 0,0-1 0,-21 1 16,0 21-16,0-21 0,-22 20 16,22 22-16,-21 0 0,21 0 0,-22 0 15,1 22-15,21-1 0,-22 0 16,1 21-16,21-21 0,0 22 15,0-1-15,21 0 0,0 1 0,0-1 16,0 0-16,0 1 0,21-1 16,0 0-16,0-20 0,21 20 0,22 0 15,-22-21-15,-21-21 0,22 0 0,-1 0 16,-21 0-16,22 0 16,-1 0-16,0-21 0,1 0 0,-1 0 15,0 0-15,-21 0 0,22-22 0,-1 22 16,0-21-16,-20 21 0,20-22 15,21-20-15,-20 20 0,-22 22 16,0 0-16,0 0 0,-21 0 16,-21 42-1,0 0-15,0 0 0,0 0 16,-1 1-16,22 20 0,0-21 16,0 21-16,0 1 0,0-22 15,0 21-15,0-21 0,0 22 16,0-22-16,0 0 0,22-21 15,-1 0-15,0 0 0,0 0 16,0 0-16,0 0 0,1-21 0,-1 0 16,0 0-16,0-1 0,21-20 15,-20 21-15,-1-21 0,0-1 0,0 22 16,21-21-16,-20-1 0,20-41 16,-42 63-16,21-22 0,-21 22 15,-21 42 1,0 0-16,0 22 15,-1-1-15,1-21 0,0 22 0,21-1 16,-21 0-16,21 1 16,0-1-16,0 0 0,21-21 0,0 22 15,22-1-15,41 22 0,-20-43 16,-1 0-16,1 0 0,-1 0 16,1 0-16,-1-21 0,1 0 0,-22 0 15,0 0-15,1 0 0,-22-21 0,-21 0 16,0-21-16,-21 21 0</inkml:trace>
  <inkml:trace contextRef="#ctx0" brushRef="#br0" timeOffset="51834.78">3492 10054 0,'0'0'0,"0"-21"0,-21-64 16,0 64 0,21 0-16,-21 21 0,0 0 15,0 21 1,21 0-16,0 1 0,0 20 0,0 0 15,0 1-15,21 20 0,-21-21 16,0 22-16,21-22 0,-21 22 0,0-1 16,21-20-16,-21-1 0,0 0 0,0 1 15,0-1-15,0-21 0,0 21 16,0-20-16,0-1 0,0 0 16,0-42-1,0 0 1,0-1-16,0 1 0,0-21 15,0 21-15,-21 0 0</inkml:trace>
  <inkml:trace contextRef="#ctx0" brushRef="#br0" timeOffset="52282.45">3196 10372 0,'21'0'16,"-21"21"-16,21-21 15,22 0-15,-22 0 0,21 0 0,-21 0 16,43 0-16,21-21 15,-22 0-15,-21-1 0,22 1 16,-1 0-16,1 0 0,-22 0 0,22 0 16,-22-1-16,0 1 0,1 0 15,-1 0-15,-21 0 0,22 21 0,-22 0 16,0 0-16,0 21 16,-21 0-16,0 0 0,0 0 15,0 1-15,0-1 0,0 21 0,0-21 16,0 0-16,-21 22 0,21-22 0,0 0 15,0 21-15,0-20 0,0-1 16,0 0-16,0 0 0,0 0 16,0 0-16,21-21 0,0 0 0,0 0 15,1 0-15,-1 0 16,0-21-16,0 0 0,-21 0 0,21 0 16,0-22-16,1 22 0,-1-21 15,-21 0-15,0 20 0,0-20 0,0 0 16,0-1-16,0 22 0,0-21 0,-21 21 15,-1 0-15,1-1 0,0 1 16,0 0-16,0 21 0,0 0 0,-1 0 16,1 0-16,0 0 0,21 21 15,-21-21-15,21 21 0,-21 1 0,21-1 16,0 0-16,21-21 16,21 0-16</inkml:trace>
  <inkml:trace contextRef="#ctx0" brushRef="#br0" timeOffset="53947.07">7154 10372 0,'0'-64'15,"0"43"-15,0 0 16,0 0-16,0 0 0,0-1 0,0-20 16,0 21-16,0-21 0,0 20 0,0-41 15,-21 21-15,21-1 16,-21 22-16,0 0 0,0-21 0,-1 20 15,1 22-15,-21-21 0,21 21 0,-22 0 16,1 0-16,0 21 16,-1 1-16,1-1 0,0 21 0,-1-21 15,1 22-15,21-1 0,-21 0 0,20 1 16,22-1-16,0 0 0,0 22 16,0-22-16,0 0 0,0-20 0,0 20 15,22 0-15,-1-21 0,21 1 16,-21-22-16,0 0 0,22 0 0,-22 0 15,21 0-15,-21 0 0,22-22 0,-22 1 16,21 0-16,1 0 0,-22 0 16,0-22-16,21 22 0,-21-21 0,1 21 15,-1 0-15,0-22 0,-21 1 16,0 21-16,0-22 0,0 22 0,0-21 16,0 21-16,0 0 0,0-22 15,0 22-15,0 42 16,0 0-1,0 22-15,0-22 0,0 21 16,0-21-16,0 22 0,0-22 0,0 21 16,0 1-16,21-22 0,0 21 15,-21-21-15,21 22 0,1-22 0,-22 0 16,21 0-16,0-21 0,0 0 0,0 0 16,0 0-16,1 0 0,-1 0 15,0 0-15,0-21 0,0 0 16,0 0-16,1-1 0,20-41 15,-21 42-15,0 0 0,0-22 16,1 22-16,-22-21 0,0 21 0,0-22 16,0 22-16,0-21 0,0 21 0,0-22 15,0 22-15,0 0 16,0 42 0,0 0-16,0 0 0,0 1 0,0-1 15,0 21-15,0 0 0,0-20 16,0 20-16,0-21 0,0 21 0,0 1 15,0-22-15,0 21 0,21-21 16,-21 1-16,0-1 0,21 0 16,0 0-16,0-21 0,0 0 15,1 0-15,-1 0 0,0-21 16,0 0-16,0 0 0,0-1 16,1 1-16,-1 0 0,0 0 0,0-21 15,0 20-15,0-41 16,-21 21-16,22 20 0,-22-20 0,0 0 15,0 21-15,21-22 0,-21 22 16,0 0-16,0 42 16,0 0-1,0 22-15,0-22 0,0 21 16,0-21-16,21 22 0,-21-1 0,0-21 16,21 21-16,-21 1 0,0-22 15,21 21-15,-21-21 0,21 1 0,1-1 16,-22 0-16,21 0 0,0 0 0,0-21 15,0 0-15,0 0 0,1 0 16,20-21-16,-21 0 0,0 0 16,0 0-16,1-1 0,-1-20 0,0 21 15,21 0-15,-21-22 0,1 1 16,-1 21-16,0-21 0,0-22 16,0 22-16,0-1 0,1 1 0,-1-21 15,-21 20-15,0 1 0,0-22 16,0 22-16,0 21 0,0-21 0,0 20 0,0 44 31,0 20-15,0 0-16,0 1 0,0-1 0,0 21 15,0-20-15,0-1 0,0 22 0,0-22 16,0 0-16,0 1 0,0-1 16,0-21-16,0 21 0,0 1 0,21-22 15,0 0-15,-21 0 0,21 0 0,0 1 16,1-1-16,-1-21 0,0 0 15,0 0-15,0 0 0,22-21 0,-22 21 16,21-22-16,0 1 0,1 0 16,-22 0-16,21 0 0,1 0 15,-22-1-15,21-20 0,-21 21 0,0-21 16,-21 20-16,0-20 0,22 21 0,-22-21 16,0 20-16,0 1 0,0 0 15,0 0-15,-22 21 16,22 21-16,0 0 0,0 0 0,-21 1 15,21 20-15,0-21 0,-21 21 16,21-20-16,0 20 0,0-21 0,0 0 16,0 22-16,0-22 0,0 0 15,0 0-15,21 0 0,0-21 0,1 21 16,-1-21-16,0 0 16,21 0-16,-21 0 0,1-21 0,20 0 15,-21 0-15,21 0 0,-20 0 16,-1-1-16,-21 1 0,0-21 15,21 21-15,-21 0 0,0-22 0,0 22 16,0-21-16,-21 21 0,0-1 0,-1 1 16,1 0-16,0 0 0,0 0 15,-21 21-15,20 0 0,-20 0 16,21 0-16,0 0 0,0 0 0,-1 0 16,1 0-16,-21 21 0,21 0 15,0-21-15,-1 0 0,1 0 16,0 0-16,0 0 0,0 0 0,0 0 15</inkml:trace>
  <inkml:trace contextRef="#ctx0" brushRef="#br0" timeOffset="54123.07">8318 9885 0,'0'0'0,"22"0"31,-1 0-31,0 0 0,0 0 0,21 0 15,-20 0-15,20-21 0,0 0 16,1 21-16,-1-22 0,21 22 16,-20-21-16,63 0 0,-64 21 15,21 0-15</inkml:trace>
  <inkml:trace contextRef="#ctx0" brushRef="#br0" timeOffset="54303.01">10054 10054 0,'0'0'0,"-21"0"0,0 0 0</inkml:trace>
  <inkml:trace contextRef="#ctx0" brushRef="#br0" timeOffset="54919.02">9969 10012 0,'0'-21'0,"22"63"0,-44-105 0,22 105 0,0-106 16,0 43-16,0 0 0,0 0 16,0 0-16,22 21 0,-1 0 15,0 0-15,0 0 0,0 0 0,22 0 16,-22 0-16,0 21 0,0 0 0,0 0 16,0 0-16,-21 22 15,22-22-15,-22 0 0,0 21 0,0-20 16,0-1-16,0 0 0,0 0 0,0 0 15,0 0-15,-22 1 0,1-1 0,21 0 16,-21-21-16,0 0 16,21-21-1,0 0 1,0-1-16,0 1 16,0-21-16,21 21 0,-21 0 0,21-22 15,0 22-15,1-21 0,-1-1 0,0 22 16,0-21-16,0 21 0,0 0 15,1-1-15,-1 1 0,0 21 16,21 0-16,-21 21 0,1 1 16,-1 20-16,0-21 0,0 0 15,0 85-15,0-64 16,-21-20-16,0-1 0,0 0 0,0 0 16,0 21-16,0-20 15,0-44 16,0 1-15,22 0-16,-22 0 0,21-43 16,0 43-16,0-21 0,0 0 15,-21 20-15,21-20 0,1 0 0,-1 21 16,0-22-16,21 43 0,-21-21 16,1 21-16,-1 0 0,0 21 0,0 0 15,0 1-15,0-1 0,1 21 16,-22-21-16,0 22 0,0-22 0,0 21 15,0-21-15,0 22 0,0-22 0,0 0 16,0 21-16,0-21 0,0 1 16,0-1-16,21-21 0,0 0 15,0 0-15,21 0 0,-20 0 16,-1 0-16,21 0 0,0-21 16,1-1-16,-22 22 0,21-21 0,1 0 15</inkml:trace>
  <inkml:trace contextRef="#ctx0" brushRef="#br0" timeOffset="55794.84">11620 10012 0,'0'0'0,"43"-21"0,-22-22 0,0 22 0,0-21 16,-21 21-16,0-22 0,0 1 16,0 21-16,0-21 0,0 20 0,-21 1 15,0 0-15,0 21 0,0 0 0,-22 0 16,22 0-16,0 0 0,-21 21 0,20 22 16,-20-22-16,21 21 0,-21 43 15,20-64-15,-20 21 0,42 1 16,-21-1-16,0 0 0,21-21 0,-21 22 15,21-22-15,0 21 0,0-21 16,0 1-16,21-1 16,0-21-16,0 0 0,0 0 0,0 0 15,22 0-15,-22 0 0,0-21 0,21 21 16,-20-22-16,20 1 0,-21 0 16,0 0-16,22-43 0,-22 22 15,0 21-15,-21-21 0,0-1 16,21 1-16,-21 0 0,0 20 0,0-20 15,21 21-15,-21 0 0,0 63 32,0-21-32,0 0 0,-21 22 15,21-1-15,0-21 0,-21 22 0,21-1 16,0-21-16,0 21 0,0-20 16,0 20-16,0-21 0,0 0 15,21 0-15,0 1 0,0-22 0,1 21 16,-1-21-16,0 0 0,0 0 0,21 0 15,-20 0-15,20 0 0,0-21 16,1 21-16,-22-22 0,21 1 0,0 0 16,1 0-16,-22-21 0,21 20 0,-21-20 15,22 0-15,-22-22 0,0 22 0,0-22 16,0 22-16,1-21 0,-22-1 16,21 22-16,0-22 0,-21 22 0,0 0 15,0-1-15,21 22 0,-21 0 16,0 0-16,0 42 15,-21 0-15,21 0 16,-21 22-16,0-1 0,21 21 0,-22-20 16,22 20-16,0-20 0,-21 20 15,21-21-15,-21 22 0,21-22 0,0 1 16,0-22-16,0 21 0,0-21 0,21 22 16,0-22-16,1 0 0,41 0 15,-42-21-15,0 0 0,22 0 16,-22 0-16,21 0 0,-21 0 0,1-21 15,20 21-15,-21-21 16,0 0-16,0-1 0,1 1 0,20 0 16,-21-21-16,-21 21 0,21-22 0,-21 1 15,21 21-15,-21-22 0,0 1 16,0 21-16,0 0 0,-21 21 16,0 0-16,0 0 0,21 21 0,-21 0 15,0 21-15,21-20 0,-22 20 0,22 0 16,0-21-16,0 1 0,0 20 15,0-21-15,0 0 0,0 0 0,0 1 16,22-1-16,-1-21 0,0 0 16,0 21-16,0-21 0,0 0 15,22 0-15,-22 0 0,21 0 0,-21-21 16,22 21-16,-1-21 0,-21-1 0,0 1 16,22 0-16,-22 0 0,-21 0 0,0 0 15</inkml:trace>
  <inkml:trace contextRef="#ctx0" brushRef="#br0" timeOffset="55986.37">11938 9652 0,'0'0'0,"-42"21"0,-1 0 31,64-21-15,1 0-16,20 0 0,-21 0 0,21 0 15,22 0-15,-22-21 0,22 0 0,-1 21 16,1-21-16,-22 0 0,22 0 16,-22 21-16,0-22 0</inkml:trace>
  <inkml:trace contextRef="#ctx0" brushRef="#br0" timeOffset="56779.65">14732 9843 0,'-64'-85'15,"64"64"1,0 0-16,0-22 0,0 22 0,0-21 16,0 21-16,22-1 15,-1 1-15,0 0 0,0 0 0,0 21 0,22 0 16,-22 0-16,0 0 0,21 42 16,-21 1-16,-21-22 15,0 21-15,0 0 0,0 1 0,0-1 16,0 0-16,0 1 0,0-1 0,0-21 15,0 22-15,0-22 0,0 0 16,0 0-16,0 0 0,22-21 16,-1 0-16,0 0 0,21 0 15,-21 0-15,22-21 0,-22 0 16,21 0-16,1 0 0,-1-1 0,0-20 16,1 21-16,-1-21 0,0-1 15,1 22-15,-22-21 0,0-1 16,0 1-16,0 0 0,-21-1 0,0 22 15,0 0-15,0 0 0,-21 21 32,0 21-32,21 0 0,0 22 0,-21-1 15,21 0-15,-21 1 0,21-1 16,0 21-16,0 1 0,0-1 0,0 1 16,0-1-16,21 1 0,0-1 0,0 22 15,0 0-15,0-1 0,1 1 16,-1 21-16,0-21 0,0-1 0,0 1 15,-21 0-15,0-1 0,0 1 0,0-22 16,0 1-16,-21-1 0,-21 1 16,21-22-16,-22 1 0,1-1 15,0 0-15,-1-21 0,1 1 0,0-1 16,-1-21-16,-63 0 0,43-21 16,21-1-16,-22 1 0,1-21 0,20 0 15,1-22-15,0 22 0,-1-22 16,22 1-16,0-1 0,21 1 0,0-1 15,0 1-15,0-1 0,0 1 0,21-1 16,21 1-16,1-1 0,-1 1 16,0-1-16,22 1 0,-1-1 15,1 1-15,-1-1 0,22 22 0,84-85 16,-105 85-16,21-22 0,-1 22 16</inkml:trace>
  <inkml:trace contextRef="#ctx0" brushRef="#br0" timeOffset="57680.31">16658 9504 0,'0'-21'0,"-42"-106"15,21 127 1,-1-21-16,1 21 0,0 0 0,-21 0 16,21 0-16,-1 0 0,-20 0 15,21 21-15,-21 0 0,20 0 16,1 0-16,-21 22 0,21-1 0,0 0 15,21 1-15,-22 20 0,22-21 0,0 1 16,0-1-16,0 0 0,0-20 16,0 20-16,0-21 0,22 0 0,-1 0 15,21 1-15,-21-1 0,22-21 0,-1 0 16,-21 0-16,21 0 0,1 0 16,-1 0-16,0 0 0,1 0 0,-1-21 15,-21-1-15,22 1 0,-22-21 0,21 21 16,-21-22-16,-21 22 0,21-21 15,-21 0-15,0-1 0,0-20 0,0 20 16,0 1-16,-21 0 0,0 21 16,0-22-16,0 22 0,-22 0 15,22 0-15,-21 21 0,0 0 0,-1 0 16,22 0-16,-21 21 0,-1-21 16,22 42-16,-42 22 0,42-43 15,21 21-15,0 1 0,0-1 0,0 0 16,0 1-16,0-1 0,21 0 15,0-21-15,0 22 0,21-22 0,1 0 16,-22 0-16,21-21 0,1 21 0,-1-21 16,0 0-16,1 0 0,-22 0 15,21 0-15,0 0 0,1-21 0,-22 0 16,21 0-16,-21 0 0,22 0 16,-22-1-16,21-20 0,-21 21 15,1-21-15,-1-1 0,0 1 0,-21 21 16,0-22-16,21 22 0,-21 0 0,0 0 15,0 0-15,0 0 0,0 42 16,0 0 0,0 42-16,-21-41 0,21 20 15,0 0-15,0-21 0,-21 22 16,21-22-16,0 21 0,0-21 0,0 1 16,0-1-16,0 0 0,21 0 0,0-21 15,0 0-15,0 0 0,1 0 16,-1 0-16,0 0 0,21 0 15,-21 0-15,22-21 0,-22 0 0,0 0 16,21-1-16,-20 1 0,-1 0 16,21-21-16,-21 21 0,0-22 0,1 1 15,-1 0-15,0-1 0,-21 1 0,0 21 16,0-22-16,21 22 0,-21 0 16,-21 42-1,21 22 1,-21-1-16,21-21 0,0 21 0,0 1 15,0-1-15,0 0 0,0 1 0,0-1 16,21-21-16,0 0 16,21 22-16,-20-22 0,20-21 0,0 21 15,1-21-15,20 0 0,-21 0 0,1 0 16,-1 0-16,0 0 0,1 0 16,-1-21-16,22 0 0,-43 0 15,0-1-15,0 1 0,-21 0 0</inkml:trace>
  <inkml:trace contextRef="#ctx0" brushRef="#br0" timeOffset="58437.04">6392 11621 0,'0'0'0,"0"-22"0,0 1 16,0 42 15,0 22-31,-21-22 16,0 21-16,21 1 0,-21-1 0,21 0 15,-21 22-15,-1-22 0,22 22 16,-21-22-16,0 0 0,21 22 0,-21-22 16,0-21-16,0 22 0,21-1 0,-22-21 15,1 0-15,21 0 0,-21-21 16,21-21-1,0 0-15,0 0 16,0 0-16,21-22 0,0 1 16,-21 0-16,22-1 0,-1-20 15,21 21-15,-21-22 0,0 22 0,22-22 16,-22 1-16,21 20 0,-21-20 16,22 21-16,-1-1 0,0 22 0,1-21 15,-22 21-15,21 21 0,1 0 16,-22 21-16,21 0 0,-21 0 0,0 21 15,1 1-15,-1-1 0,0 22 0,-21-22 16,0 21-16,0 1 0,0-22 16,0 85-16,-21-84 0,0-1 15,21 21-15,-22-41 0,1 20 0,21-21 16,-21 0-16,0 0 0,21 1 16,-21-1-16,0-21 0,-1 0 0,1 0 15,-21 0-15,0 0 16,-1 0-16</inkml:trace>
  <inkml:trace contextRef="#ctx0" brushRef="#br0" timeOffset="59037.81">6054 12150 0,'0'0'0,"105"-21"32,-83 21-32,20-22 0,0 22 0,1-21 15,20 0-15,1 0 0,-1 0 16,22 0-16,-1-1 0,1 1 0,0-21 15,-1 21-15,1-22 0,-21 22 0,-1 0 16,1-21-16,-1 21 16,-21-1-16,-20 1 0,20 0 0,-21 21 15,-21 21 1,0 0 0,0 22-16,0-22 0,0 0 15,0 21-15,0 1 0,0-1 16,0 0-16,0 1 0,0-22 0,0 21 15,0 1-15,0-1 0,0 0 0,-21-21 16,0 22-16,0-22 0,21 0 16,-22 0-16,22 0 0,-21 1 15,21-1-15,0-42 32,0-1-32,0 1 0,0 0 15,0 0-15,0-21 0,0 20 0,0-20 16,0 0-16,0-1 0,0 1 0,0 0 15,0-22-15,0 22 0,0 0 16,0-22-16,0 22 0,0-1 0,21 1 16,1 0-16,-1-1 0,0 22 15,21 0-15,-21 0 0,22 0 0,-1 21 16,0 0-16,1 21 0,-1 0 0,0 0 16,1 22-16,-1-22 15,-21 21-15,0-21 0,-21 22 0,0-1 16,0-21-16,0 21 0,-21-20 0,0 20 15,0-21-15,-21 21 0,20-20 16,-20-1-16,21 0 0,-43 0 16,43 0-16,0-21 0,0 0 0,21-21 31,0 0-31,21 0 0,0 0 16,22-1-16,-1 1 0,-21 0 0</inkml:trace>
  <inkml:trace contextRef="#ctx0" brushRef="#br0" timeOffset="59274.94">8530 11557 0,'0'21'16,"-21"0"0,21 1-16,-21-1 0,0 0 0,21 0 15,-22 21-15,22-20 0,-21 20 16,21 0-16,0-21 0,0 22 15,-21-1-15,21-21 0,0 22 0,-21-22 16,21 0-16,0 21 0,-21-21 0,21 1 16,-21-1-16,-1 0 0,1-21 31,21-21-15</inkml:trace>
  <inkml:trace contextRef="#ctx0" brushRef="#br0" timeOffset="59474.93">8043 12129 0,'0'0'0,"-21"21"0,0 0 0,21 0 16,0 21-16,0-20 0,0-1 16,0 21-16,42-42 0,-21 21 15,1 0-15,20-21 0,0 0 16,1 0-16,-1 0 0,0 0 0,22 0 16,-22 0-16,22-21 0,-22 0 0,21 21 15,-20-21-15,20 0 0,-20 0 16,20-22-16,-21 22 0,1 0 15,-1-21-15,-21 20 0,22-41 16,-43 21-16,0-1 0</inkml:trace>
  <inkml:trace contextRef="#ctx0" brushRef="#br0" timeOffset="59653.56">8276 11599 0,'0'0'0,"-21"0"0,0 0 0,0 0 0,21-21 16,21 21-16,0 0 15,0-21-15,0 21 0,0-21 16,22 21-16,-22 0 0,21-21 16,1 21-16,-1-21 0,0 21 0,1 0 15,-1-22-15,0 22 0,1-21 16,-1 21-16,0 0 0,1-21 0,-1 21 16</inkml:trace>
  <inkml:trace contextRef="#ctx0" brushRef="#br0" timeOffset="59978.87">10414 11515 0,'-21'0'16,"42"0"-16,-63 0 0,20 0 0,22-21 0,0-1 16,22 1-16,-1 21 15,21-21-15,0 21 0,1-21 0,-1 21 16,0-21-16,1 21 0,20-21 0,1 21 16,-22 0-16,22-22 0,-1 22 15,1 0-15,41 0 16,-41 0-16,-43 0 0,21 0 0,-63 0 31,0 0-31,0 0 16</inkml:trace>
  <inkml:trace contextRef="#ctx0" brushRef="#br0" timeOffset="60198.94">10647 11388 0,'0'0'0,"-21"0"0,-1 42 16,22 43-1,-21-64-15,21 21 0,0 1 16,0-22-16,0 21 0,0 0 16,0 1-16,0 20 0,0-20 0,0-1 15,0 0-15,0 22 0,0-22 16,0 0-16,21-20 0,-21 20 0,0-21 16,0 0-16,0 0 0,0 1 0,22-1 15,-1-21-15,0 0 16,0 0-16,0-21 15</inkml:trace>
  <inkml:trace contextRef="#ctx0" brushRef="#br0" timeOffset="61834.51">11007 12002 0,'0'0'0,"21"0"0,0-22 0,0 1 15,-21 0-15,0 0 16,21 0-16,0 21 0,1-21 0,-22-1 15,21 1-15,0-21 0,0 21 0,0 0 16,-21-1-16,21 1 0,1 0 0,-22 0 16,0 0-16,0 0 0,0 42 31,0 0-15,-22 0-16,1 21 0,0-20 0,-21 20 15,21 0-15,-1 1 0,1-1 16,0-21-16,0 21 0,0 1 0,21-22 15,0 21-15,0-21 0,0 1 16,21-1-16,0-21 0,21 0 16,-20 0-16,20 0 0,0-21 0,1 21 15,-1-22-15,0 1 0,1 0 16,-22 0-16,21-21 0,0 20 0,1-20 16,-1 0-16,-21 21 0,22-22 15,-22 22-15,0-21 0,0 21 0,-21-1 16,0 1-16,0 0 0,0 42 31,-21 0-31,21 1 16,0-1-16,0 0 0,0 0 15,0 21-15,0 1 0,0-22 16,0 0-16,0 0 0,0 0 16,0 1-16,21-1 0,-21 0 15,0 0-15,-21-21 31,0 0-31,0-21 0,-1 0 0,22 0 16,-21-1-16,0 1 0,-21 0 16,21 0-16,-1 0 0,1 21 15,0-21-15,0 21 0,0 0 0,-22 0 16,22 21-16,21 0 16,0 0-16,0 0 15,0 0-15,0 1 0,21-1 0,1 0 16,-1 0-16,0 0 0,21 0 0,-21 1 15,22-22-15,-1 0 0,-21 21 16,22-21-16,-1 0 0,21 0 0,-20 0 16,20-21-16,-20 21 0,20-22 0,1 1 15,-22 0-15,0 0 0,22-21 16,-22 20-16,0-20 0,1 21 0,-22-21 16,0-1-16,0 1 0,0 0 15,-21-1-15,0 1 0,0-22 0,0 22 16,0-21-16,0-43 15,0 63-15,-21 1 0,21 21 0,-21 0 16,21 0-16,-21 21 0,0 21 16,21 0-16,-21 0 0,-1 21 15,22 1-15,0 20 0,-21-20 0,21-1 16,-21 21-16,21-20 0,0-1 16,0 22-16,-21-22 0,21 0 0,0 22 15,0-22-15,0 0 0,0 1 16,0-22-16,21-21 15,0 0-15,0 0 16,1 0-16,-1 0 0,0 0 16,0-21-16,21-22 0,-20 1 15,20 0-15,-21 21 16,21-1-16,-20-20 0,-1 21 0,0 0 16,0 0-16,0-1 0,0 22 15,1 0 1,-1 22-16,-21-1 15,0 0-15,0 0 0,0 0 16,0 0-16,0 1 0,0-1 16,21 0-16,-21 0 0,21-21 15,0 21-15,0-21 0,1 21 16,-1-21-16,0 0 0,0 0 16,21 0-16,-20 0 0,-1 0 0,21-21 15,-21 21-15,0-21 0,22 0 0,-22 0 16,0 21-16,0-21 0,43-22 15,-43 43-15,0 0 32,-21 21-32,0 1 15,0-1-15,0 0 16,21 0-16,0 0 0,1 0 16,-1-21-16,0 22 0,0-1 15,21-21-15,1 0 0,-22 0 16,21 0-16,1 0 0,-1 0 0,0 0 15,1 0-15,-1 0 0,-21-21 16,21-1-16,1 1 0,-22 0 0,0 0 16,21 0-16,-20 0 0,-22-1 0,0-20 15,21 21-15,-21-21 0,0 20 16,0-20-16,0 21 0,-21-21 0,-1 20 16,1 22-16,0-21 0,-21 21 15,-1 0-15,22 21 0,-21-21 16,21 22-16,-22-1 0,22 21 0,-21 22 15,21-22-15,0 0 16,-1 1-16,22-22 0,0 21 0,-21 0 16,21 1-16,-21-1 0,21 0 15,0 1-15,0 63 0,0-64 16,0 0-16,42 64 0,-42-64 16,0 1-16,22 20 0,-22 1 15,21-22-15,-21 22 0,0-1 16,0 1-16,0-1 0,0 1 0,0-1 0,0-21 15,-21 22-15,-43 21 16,43-43-16,-21-21 0,-1 21 16,1-20-16,0-1 0,20-21 0,-62 0 15,63 0-15,-1 0 0,1-21 16,-21-22-16,21 22 0,0-21 16,-1-1-16,1 1 0,0-21 0,21 20 15,0-41-15,0 20 0,0-21 0,0-63 16,0 64-16,21-1 15,0 0-15,1 1 0,-1-1 0</inkml:trace>
  <inkml:trace contextRef="#ctx0" brushRef="#br0" timeOffset="62043.47">13504 11197 0,'0'0'0,"0"-21"16,-21 21-16,21-21 0,-21 21 15,0-21-15,0 21 16,-1 0 0,1 0 15,0 0-31,0 0 16,0 0-16,-22 0 0,1 0 15</inkml:trace>
  <inkml:trace contextRef="#ctx0" brushRef="#br0" timeOffset="62236.59">12255 11451 0,'0'0'0,"0"21"15,0 1-15,0-1 0,22-21 16,20 0-16,-21 0 16,21 0-16,-20 0 0,20 0 0,0 0 15,-21 0-15,22 0 0,-1 0 16,0 0-16,1 0 0,20 0 0,1 0 15,-1 0-15,1 0 0,-1 0 16,22 0-16,0 0 0,-22 0 0,22 0 16,-1 21-16</inkml:trace>
  <inkml:trace contextRef="#ctx0" brushRef="#br0" timeOffset="62442.09">15240 12044 0,'0'0'15,"0"21"1,-21-21 31,0-21-47,-1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05A-501F-4D8A-A6FB-6F601E53E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ABB95-689F-4C81-BA45-73F33E481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20FF-3FA7-45DA-BA9D-4606F42B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9C89-FEEE-4CF8-BB8B-B819BB03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96DF-1BFF-43C1-ADC1-83375372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32BB-B79B-4221-B124-8D11AC14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12BD-C6FE-4D3A-9D1F-7264E97BB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D174-B1B6-4FAC-8F93-D52466DE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015C-77C6-4F76-8C05-01E38A8A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7DE6-DE05-45B7-9968-5849542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6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CD663-FDA3-49D8-BFA1-F0A870944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5E047-15DD-4591-AAFA-0336B0369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2183-046F-43BE-8309-1D04FD1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048C-B9AC-4667-A999-62B09B46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1A14-3C7B-45FC-B51E-1B708E1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A8A-7912-4450-9E14-68F50FB8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C7BA-DA47-4A11-BF5F-F0B51FA6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FA1D-E8F2-4064-9350-117F4D66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7DE4-8454-451C-B9DD-793A9EE9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5E7D-6018-48F9-900F-AC82052D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9774-B364-40C0-94C7-4BDF89EE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2C45F-FE66-4B3F-84BB-B2658745E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EA62-816A-4236-84FF-7F3386E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7D5F-41C6-4D37-BF74-59D25808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9B0F-106A-49F2-A7BD-9D623FCA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7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B7D-0B4F-4133-A7C2-720B04B9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E86B-0DD2-4910-A423-B01DE0D8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3A635-3D43-4793-B189-0E2313C6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816C-50DE-4596-A004-08384D22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AEC80-9B3C-4E91-9705-60C67D43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EBAE-14EF-449C-81EA-9BE56E3C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ED3-8514-416E-AC27-67B78526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EAE5-55A6-4C1C-9392-54D04C31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70B25-894D-4D5B-91A3-85A995EE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5980-A6B6-4367-A22C-DD4D3371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6FB80-20A6-4CF6-9BBE-315AD82F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832C7-10E3-441D-A85B-7F3B559E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2680E-97C8-4736-9C14-EA35A9F3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C5ECD-85A8-4236-9623-35BC0878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122-91AD-4B41-80FF-8C1D17B7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DB31A-DC96-422E-8FFC-AEDB4B4A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137C3-2ADB-4A98-91FB-C4B0DFF0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4CE7-5C09-4B52-9F04-04EB8335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9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7CF8A-551E-4816-9DCF-BBCAFF9F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1C106-5FAE-4C69-875A-8454947A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6ACA-2980-4D03-93EC-6C39B5BA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6ADD-FD49-4CE4-AFA6-D66DEF48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3950-3313-4F6F-96B6-6F36B1EE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75B52-D135-41F6-96F5-A5DE62DC4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92CD9-1419-4147-809A-33BAF842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EB2BC-483A-4053-9E32-CC7A58DF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387D-D734-4CFA-8FE3-0C916626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A73E-A1A7-44F3-894C-75274132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60FBD-307C-40B5-A6C3-F775C0F87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65B37-8E73-4C06-A782-54E61121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75BB-DB84-427E-89E1-FDCE8F8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7A6F-A132-4904-A10C-9473459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2332-4315-401E-B928-2AAAE33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C31A4-69FA-46A7-8EFC-4AD30627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D7D8-07EB-4672-9D79-82FE0A96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F14E-4729-40C1-83A5-C29C381A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0BAD-0EEB-4995-BE3E-3D9CA8B6C502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1346-F64E-466F-92D8-1B2BD88DF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E46C-5063-40FD-A5A7-14467603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6B41-D8FB-43F5-91A1-8B7A315C1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F7309-5EBC-4C15-84CF-F8B14A71205C}"/>
                  </a:ext>
                </a:extLst>
              </p14:cNvPr>
              <p14:cNvContentPartPr/>
              <p14:nvPr/>
            </p14:nvContentPartPr>
            <p14:xfrm>
              <a:off x="0" y="30600"/>
              <a:ext cx="797832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F7309-5EBC-4C15-84CF-F8B14A7120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7997040" cy="50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6E018E-D8D9-4BCE-8EED-4FF002AEE360}"/>
                  </a:ext>
                </a:extLst>
              </p14:cNvPr>
              <p14:cNvContentPartPr/>
              <p14:nvPr/>
            </p14:nvContentPartPr>
            <p14:xfrm>
              <a:off x="99000" y="2392560"/>
              <a:ext cx="7727040" cy="128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6E018E-D8D9-4BCE-8EED-4FF002AE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2383200"/>
                <a:ext cx="7745760" cy="13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46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3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17906B-13E2-4B2A-AF78-78B3BBE8AFA2}"/>
                  </a:ext>
                </a:extLst>
              </p14:cNvPr>
              <p14:cNvContentPartPr/>
              <p14:nvPr/>
            </p14:nvContentPartPr>
            <p14:xfrm>
              <a:off x="0" y="38160"/>
              <a:ext cx="726984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17906B-13E2-4B2A-AF78-78B3BBE8AF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728856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90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5F445A-D0D1-42EB-A972-B9231E0F37F8}"/>
                  </a:ext>
                </a:extLst>
              </p14:cNvPr>
              <p14:cNvContentPartPr/>
              <p14:nvPr/>
            </p14:nvContentPartPr>
            <p14:xfrm>
              <a:off x="190440" y="464760"/>
              <a:ext cx="714024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5F445A-D0D1-42EB-A972-B9231E0F3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55400"/>
                <a:ext cx="715896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58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6A3E68-5499-454F-8B33-EB0F10640F71}"/>
                  </a:ext>
                </a:extLst>
              </p14:cNvPr>
              <p14:cNvContentPartPr/>
              <p14:nvPr/>
            </p14:nvContentPartPr>
            <p14:xfrm>
              <a:off x="0" y="129600"/>
              <a:ext cx="808524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6A3E68-5499-454F-8B33-EB0F10640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810396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67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82EEA2-7EB1-4D4D-8B89-1C5368D1E715}"/>
                  </a:ext>
                </a:extLst>
              </p14:cNvPr>
              <p14:cNvContentPartPr/>
              <p14:nvPr/>
            </p14:nvContentPartPr>
            <p14:xfrm>
              <a:off x="845640" y="83880"/>
              <a:ext cx="4435200" cy="77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82EEA2-7EB1-4D4D-8B89-1C5368D1E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74520"/>
                <a:ext cx="445392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023289-5904-4F7D-972C-8044E658083C}"/>
                  </a:ext>
                </a:extLst>
              </p14:cNvPr>
              <p14:cNvContentPartPr/>
              <p14:nvPr/>
            </p14:nvContentPartPr>
            <p14:xfrm>
              <a:off x="76320" y="792360"/>
              <a:ext cx="7764840" cy="496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023289-5904-4F7D-972C-8044E6580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783000"/>
                <a:ext cx="7783560" cy="49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29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92FFE2-FAB6-41EB-87AC-5AE95D55D692}"/>
                  </a:ext>
                </a:extLst>
              </p14:cNvPr>
              <p14:cNvContentPartPr/>
              <p14:nvPr/>
            </p14:nvContentPartPr>
            <p14:xfrm>
              <a:off x="0" y="7560"/>
              <a:ext cx="1148364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92FFE2-FAB6-41EB-87AC-5AE95D55D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150236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39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93D845-8D38-44F9-ADCC-9CEFD50D07EA}"/>
                  </a:ext>
                </a:extLst>
              </p14:cNvPr>
              <p14:cNvContentPartPr/>
              <p14:nvPr/>
            </p14:nvContentPartPr>
            <p14:xfrm>
              <a:off x="83880" y="137160"/>
              <a:ext cx="840528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93D845-8D38-44F9-ADCC-9CEFD50D0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27800"/>
                <a:ext cx="842400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1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2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4BF7-6E05-4644-AFA6-6BB090BA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BA435-BE3C-4C88-8D8B-11FC2F52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4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2022-03-21T17:22:45Z</dcterms:created>
  <dcterms:modified xsi:type="dcterms:W3CDTF">2022-03-21T17:23:07Z</dcterms:modified>
</cp:coreProperties>
</file>