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0:34:40.9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1164 0,'21'0'31,"0"0"-31,1 0 16</inkml:trace>
  <inkml:trace contextRef="#ctx0" brushRef="#br0" timeOffset="1056.14">2074 529 0,'0'-21'0,"0"0"15,0 0-15,0 0 0,0-1 16,0 1 0,-21 21-1,0 0 17,21 21-32,0 1 0,-21-1 0,21 21 0,-21-21 15,21 22-15,0-1 16,0 0-16,-22 22 0,22-22 15,-21 22-15,0-22 0,21 21 0,-21-20 16,0-1-16,21 0 0,0 1 16,-21-1-16,21-21 0,-22 22 0,22-22 15,0 0-15,0 0 16,0 0 0,0-42-1,0 0-15,0 0 16,0 0-16</inkml:trace>
  <inkml:trace contextRef="#ctx0" brushRef="#br0" timeOffset="1476.54">1990 593 0,'0'0'0,"0"-21"0,0-1 16,0 1-16,0 0 0,0 0 16,0 0-16,21 0 15,-21-1-15,21 1 16,0 21-16,0 0 16,0 0-16,1 0 0,-1 0 15,0 0-15,0 0 0,21 0 0,-20 21 16,20 1-16,-21 20 0,21-21 15,-20 0-15,-1 22 0,0-22 16,0 21-16,0 0 0,-21 1 0,0-1 16,0 0-16,0 1 0,0-1 15,0 0-15,-21 1 0,21-1 0,-21 0 16,0-20-16,0 20 0,21-21 16,0 21-16,-22-20 0,22-1 15,-21 0-15,21 0 16,0 0-16,-21-21 15,21-21 1,0 0 0,0 0-16</inkml:trace>
  <inkml:trace contextRef="#ctx0" brushRef="#br0" timeOffset="1772.37">1884 953 0,'0'0'0,"21"0"47,0-22-47,0 22 16,0 0-16,22-21 0,-22 0 15,21 21-15,1 0 0,-1-21 0,0 21 16,1-21-16,-1 21 0,0-21 15,-21 21-15,22-22 0,-22 22 16,21 0-16,-42-21 0,21 21 0,1 0 16,-22-21-1,21 21 1,0-21 0</inkml:trace>
  <inkml:trace contextRef="#ctx0" brushRef="#br0" timeOffset="2136.35">2921 487 0,'0'0'0,"0"-21"31,0 42 0,0 0-31,0 0 16,0 0-16,0 22 0,0-1 15,0 0-15,0 1 0,0-1 0,0 0 16,0 1-16,0 20 0,0-20 16,0-1-16,0 0 0,0 1 0,-21-22 15,21 21-15,0-21 0,-21 0 16,21 1-16,0-1 0,0 0 15,0-42 32,0 0-47,0-22 16,0 22-16,0 0 0,0 0 16</inkml:trace>
  <inkml:trace contextRef="#ctx0" brushRef="#br0" timeOffset="2508.13">2900 572 0,'0'0'0,"-21"-64"15,21 43 1,0 0 0,21 0-16,0 21 15,0 0-15,0-22 0,0 22 16,1-21-16,20 21 0,0 0 15,-21 0-15,22 0 0,-1 0 0,0 0 16,1 0-16,-22 0 0,21 21 16,-21 1-16,1-1 0,-1 0 0,-21 0 15,0 0-15,0 0 0,0 1 16,-21 20-16,-1-21 0,1 0 0,-21 22 16,21-22-16,-22 0 0,22 0 15,-21 0-15,21 0 0,-22 1 16,22-1-16,0-21 0,0 21 15,0-21-15,0 21 0,-1-21 32,22-21-17,0 0-15,22 21 16,-1-21-16,-21-1 0</inkml:trace>
  <inkml:trace contextRef="#ctx0" brushRef="#br0" timeOffset="2884.92">4106 402 0,'0'0'0,"0"-42"16,-21 63 15,21 0-15,-21 0-16,21 1 0,0-1 15,-21 0-15,21 0 0,0 21 0,0-20 16,0 20-16,0-21 16,-21 0-16,21 22 0,0-22 0,0 21 15,-22-21-15,22 0 0,0 22 16,0-22-16,0 0 0,0 0 0,0 0 15,0 1-15,0-1 16,0-42 47</inkml:trace>
  <inkml:trace contextRef="#ctx0" brushRef="#br0" timeOffset="3220.32">3831 804 0,'-21'22'0,"42"-44"0,-63 65 16,21-22-16,21 0 0,0 0 16,-22 0-16,22 1 0,-21-1 0,21 0 15,0 0-15,0 0 0,0 0 16,0 1-16,0-1 0,0 0 15,21 0-15,1 0 0,-1-21 16,0 21-16,0 1 0,0-22 16,0 0-16,1 21 0,-1-21 0,0 0 15,21 0-15,-21 0 0,1 0 16,-1 0-16,0 0 0,21-21 0,-21-1 16,1 22-16,-1-21 0,-21 0 15,21 0-15,0 21 0,-21-21 0,21 0 16,-21-1-16,0 1 0,0 0 15,0 0-15,0 0 0,0 0 16,0-1-16,0 1 0,0 0 16,0 0-16</inkml:trace>
  <inkml:trace contextRef="#ctx0" brushRef="#br0" timeOffset="3560.12">3873 402 0,'0'0'0,"-21"0"0,0-21 15,0 21-15,21-21 32,21 21-32,0 0 0,0-21 15,1 21-15,20 0 16,-21 0-16,0-21 0,0 21 0,1 0 15,-1 0-15,0 0 0,0 0 16,0-22-16,0 22 0,1 0 0,-1 0 16,-21 22 46</inkml:trace>
  <inkml:trace contextRef="#ctx0" brushRef="#br0" timeOffset="4160.21">5228 275 0,'-63'-42'15,"84"21"48,0 21-63,0 0 0,21 0 0,1 0 16,-1-21-16,22 21 0,-22 0 15,21 0-15,-20 0 0,20 0 0,-20-22 16,20 22-16,-21 0 0,1 0 15,-1 0-15,0 0 0,1 0 0,-22 0 16,0 0-16,0 0 16,-42 0-1,0 0 1,0 0-16,0 0 0,-1 22 0,-20-22 16,21 0-16,0 0 0,-22 21 15,22-21-15,0 0 0</inkml:trace>
  <inkml:trace contextRef="#ctx0" brushRef="#br0" timeOffset="4449.08">5546 275 0,'0'21'0,"0"-42"0,0 64 16,0-22-16,-22-21 0,22 21 15,0 21-15,0-21 0,0 1 0,0 20 16,-21 0-16,21 1 0,-21-22 15,21 21-15,0 22 0,0-22 0,-21 0 16,0 1-16,0-1 0,21 21 16,0-20-16,-22-1 0,22-21 0,-21 22 15,21-1-15,0-21 0,0 0 16,0 0-16,0 1 0,0-1 0,0 0 16,0-42 30,21 0-46,1-1 0,-22 1 16</inkml:trace>
  <inkml:trace contextRef="#ctx0" brushRef="#br0" timeOffset="4880.12">5800 826 0,'0'21'0,"0"0"16,21-21-16,0 0 31,0 0-31,0 0 0,0 0 0,1-21 16,-1 21-16,0-21 0,0-1 15,0 22-15,0-21 0,1 21 0,-22-21 16,21 0-16,0 0 15,-21 0-15,0-1 16,-21 22 0,0 0-16,-1 0 0,1 0 15,0 0-15,0 0 0,-21 22 16,20-22-16,1 21 0,0 0 16,0 0-16,0 21 0,0-20 0,-1-1 15,1 21-15,21-21 0,0 0 16,0 22-16,-21-22 0,21 0 0,0 0 15,0 0-15,0 1 0,0-1 16,0 0-16,21-21 0,0 0 16,1 0-16,-1 0 15,0 0-15,0 0 0,0 0 0,0 0 16,22-21-16</inkml:trace>
  <inkml:trace contextRef="#ctx0" brushRef="#br0" timeOffset="5399.29">6562 677 0,'-22'-21'16,"1"21"-16,0 0 15,0 0-15,0 0 0,0 0 16,-1 21-16,1-21 0,0 22 0,0-22 15,0 21-15,21 0 0,-21 0 16,-1 0 0,22 0-16,0 1 0,0-1 15,0 0-15,22-21 16,-1 21-16,0-21 16,0 0-16,0 21 0,0-21 0,1 0 15,-1 0-15,0 21 0,0-21 0,0 0 16,0 0-16,1 22 0,-1-22 15,0 0-15,0 21 0,0-21 0,0 21 16,1-21-16,-22 21 0,21 0 16,0 0-16,-21 1 15,0-1-15,0 0 16,-21 0-16,0-21 0,-1 21 16,1-21-16,-21 21 0,21-21 15,-22 0-15,22 22 0,-21-22 0,21 0 16,-22 0-16,22 0 0,-21 0 15,21 0-15,0 0 0,-1 0 0,1 0 16,0 0-16,0 0 16,21-22-16,-21 22 0,0-21 15,21 0-15,0 0 16,0 0-16,21 21 0,0-21 16,21-1-16,-21 1 0,1 0 0</inkml:trace>
  <inkml:trace contextRef="#ctx0" brushRef="#br0" timeOffset="5872.28">7197 339 0,'0'0'0,"0"-21"0,0-1 0,0 1 16,0 0-16,0 0 0,0 0 15,-22 21 1,1 0 0,21 21-16,0 0 15,0 0-15,0 22 0,-21-22 16,21 21-16,0-21 0,0 22 0,0-1 15,0 0-15,0 1 16,-21-1-16,21 0 0,0 1 0,0-1 0,0 0 16,0 1-16,0-1 0,0 0 15,0 1-15,0-22 0,0 21 16,0-21-16,0 0 0,0 1 16,0-1-16,21-21 0,-21 21 0,21 0 15,0-21 1,1 0-16,-1 0 0,0 0 15,0 0-15,0-21 16,0 0-16,1 0 0,-1-1 16,0 1-16,0-21 0,-21 21 15,0 0-15,21-22 0,0 1 0,-21 21 16</inkml:trace>
  <inkml:trace contextRef="#ctx0" brushRef="#br0" timeOffset="6092.16">7429 720 0,'0'0'0,"0"-21"15,0-1-15,0 44 31,0-1-31,0 0 16,0 0-16,0 21 0,0-20 16,0-1-16,0 21 0,0-21 0,0 0 15,0 22-15,0-22 0,0 0 16,0 0-16,0 0 0,0 1 16,0-1-16,0 0 15,0-42 16,22 21-31,-22-21 0,21-1 16,-21 1-16,0-21 0,21 21 16</inkml:trace>
  <inkml:trace contextRef="#ctx0" brushRef="#br0" timeOffset="6411.67">7556 402 0,'0'0'0,"-21"0"0,0 0 16,21 21-16,0 1 0,0-1 16,0 0-1,21-21 1,0 0 0,1 0-16,-1 0 15,0-21-15,0 0 16,-21-1-16,0 1 15,0 0-15,0 0 0,0 0 16,-21 21-16,0 0 0,21-21 16,-21 21-16,-1 0 0,1 0 0,0 0 15,0 0-15,21 21 16,-21-21-16,0 0 16,21 21-1,-22-21-15,22 21 0</inkml:trace>
  <inkml:trace contextRef="#ctx0" brushRef="#br0" timeOffset="6677.52">6858 614 0,'0'0'0,"-21"21"15,-22 0 1,65-21 15,-1 0-31,0 0 0,0 0 0,0 0 16,22 0-16,-1 0 0,-21 0 15,21-21-15,1 21 0,-22 0 0,21 0 16,-21 0-16,1 0 0,-1 0 16,0 0-16,0-21 0,0 21 0,0 0 15,1 0 1</inkml:trace>
  <inkml:trace contextRef="#ctx0" brushRef="#br0" timeOffset="8631.5">7662 699 0,'0'-43'31,"0"22"-31,0 42 62,0 0-62,0 1 0,0-1 16,0 0-16,0 21 0,0-21 0,0 1 16,0 20-16,0-21 0,0 21 15,0-20-15,0-1 0,0 21 0,0-21 16,-21 0-16,21 1 0,-21-22 15,21 21-15,0 0 0,0-42 47,0 0-31,0-1-16,0 1 16,0 0-16,0-21 0,21 21 0,0-22 15,-21 1-15,21 21 0,1-22 16,-1 22-16,0-21 0,0 21 0,0 0 15,0-1-15,1 1 0,-1 0 16,0 21-16,21 0 0,-21 0 0,1 0 16,-1 0-16,0 0 15,0 21-15,0 0 0,-21 1 16,21-1-16,-21 21 0,22-21 16,-22 0-16,0 22 0,0-22 0,21 0 15,-21 21-15,21-20 0,-21-1 16,0 0-16,21 0 0,0 0 15,-21 0-15,21-21 16,1 0-16,-1 0 16,0 0-16,0 0 15,0-21-15,-21 0 16,0 0-16,21 0 0,1 0 0,-22-1 16,21-20-16,-21 21 0,21-21 15,0-1-15,0 1 0,0 21 0,1-22 16,-1 22-16,0 0 0,0-21 15,0 21-15,22 21 0,-22-22 0,0 1 16,0 21-16,21 0 16,-20 0-16,-1 0 0,0 0 0,0 0 15,0 0-15,0 21 0,-21 1 16,0-1-16,0 0 0,0 0 16,0 0-16,0 0 0,0 1 0,0-1 15,0 0-15,0 0 0,0 0 16,0 0-16,0 1 15,0-44 32,0 1-47,0 0 0,0 0 16,0 0 0,0 0-16,-21-1 0,21 1 0,-21 0 15,21 0-15,0 0 0,-21 0 16,0 21-16,0-22 0,-1 22 15,1 0-15,0 0 0,0 0 16,0 0-16,0 0 0,-1 0 16,1 22-16,0-1 0,0 0 0,0 0 15,0 0-15,-1 0 0,1 1 16,0 20-16,21-21 0,-21 21 16,21-20-16,-21 20 0,21-21 0,-21 21 15,21-20-15,0 20 0,0-21 16,0 0-16,0 0 0,0 1 15,21-1-15,0-21 0,0 0 16,0 0-16,0 0 0,1 0 16,-1 0-16,0 0 0,0 0 0,0 0 15,0-21-15,1-1 0,20 22 0,-21-21 16,0 0-16,0-21 0,1 21 16,-1-1-16,0-20 0,0 21 0,0-21 15,0 20-15,1-20 0,-22 21 16,0 0-16,21-22 0,-21 22 15,21 21-15,-21-21 0,0 0 16,0 0-16,0 42 47,0 0-31,0 0-16,0 0 0,0 1 0,0 20 15,0-21-15,0 21 0,0-20 0,0 20 16,-21 0-16,21 1 0,0-1 15,0 0-15,-21 1 0,21-1 0,0-21 16,0 21-16,0 1 0,0-1 16,0 0-16,0 1 0,0-22 15,0 21-15,0 1 0,0-1 16,0 0-16,21 22 0,-21-22 0,21 0 16,-21 1-16,21-1 0,0 0 0,-21 22 15,0-43-15,21 21 0,-21 1 16,22-1-16,-22-21 0,21 22 0,-21-22 15,0 0-15,0 0 0,0 0 0,0 0 16,0 1-16,-21-22 47,-1 0-47,1 0 0,0-22 0,0 22 16,21-21-16,-21 0 0,0 0 15,-1 0-15,22 0 0,0-1 16,-21-20-16,21 21 0,-21-21 0,21-1 15,0-20-15,0 20 0,0-20 0,0-1 16,0 1-16,21-1 0,0 22 16,1-21-16,-1 20 0,0-20 0,0 20 15,21 1-15,-20 0 0,-1-1 16,21 1-16,-21 0 0,0 21 0,22-22 16,-22 22-16,0-21 0,0 21 15,0-1-15,-21 1 0,22 0 0,-22 0 16,21 0-16,-21 0 15,0 42 32,0 0-31,0 0-16,-21-21 0</inkml:trace>
  <inkml:trace contextRef="#ctx0" brushRef="#br0" timeOffset="9848.86">1905 1588 0,'0'0'0,"-85"0"31,64 0-31,0 0 16,42 0 62,0 21-62,0-21-16,1 0 0,-1 0 15,0 0-15,21 0 0,-21 0 16,1 0-16,-1 0 0,0 0 16,21 0-16,-21 0 0,22 21 0,-1-21 15,0 0-15,1 0 0,-1 0 16,22 0-16,-22 0 0,21 0 0,1 0 16,-1 0-16,1 0 0,21 0 15,-22-21-15,1 21 0,20 0 16,1 0-16,0-21 0,-1 21 15,22 0-15,-21 0 0,21-22 0,-1 22 16,1 0-16,0 0 0,0 0 16,21-21-16,-21 21 0,0 0 0,21 0 15,0 0-15,0-21 0,-22 21 16,22 0-16,0 0 0,-21 0 0,21-21 16,0 21-16,0 0 0,0 0 15,0 0-15,-21-21 0,21 21 0,0 0 16,0 0-16,0 0 0,0 0 15,0 0-15,0 0 0,0 0 0,0-21 16,0 21-16,-21 0 0,21 0 16,-21 0-16,21 0 0,0 0 15,-21 0-15,-1-22 0,22 22 0,-21 0 16,-21 0-16,21 0 0,0 0 16,-22-21-16,22 21 0,0 0 0,-21 0 15,-1 0-15,1 0 0,0 0 16,-1 0-16,-20 0 0,-1-21 0,-20 21 15,20 0-15,-21 0 0,1 0 0,-22 0 16,0 0-16,0 0 0,0 0 16,1 0-16,-44 0 78,1 0-63</inkml:trace>
  <inkml:trace contextRef="#ctx0" brushRef="#br0" timeOffset="9987.78">9610 1418 0,'0'21'62,"0"1"-46</inkml:trace>
  <inkml:trace contextRef="#ctx0" brushRef="#br0" timeOffset="17023.97">1037 2667 0,'0'-21'16,"0"0"0,0 0-16,0-1 15,0 1 1,-21 21-1,0 0-15,0 0 32,-1 21-32,22 1 0,0-1 0,0 21 15,-21-21-15,21 22 0,-21-1 16,21 0-16,-21 1 0,21-1 0,0-21 16,-21 21-16,21 1 0,-21-1 15,21-21-15,0 22 0,0-22 16,0 0-16,0 0 0,0 0 0,0 0 15,21-21-15,0 0 16,0 0-16,0 0 0,0-21 16,1 0-16,-1 0 15,0 0-15,-21 0 0,21-1 0,0 1 16,0-21-16,-21 21 16,22 0-16,-1-22 0,0 22 15,0 0-15,-21 0 0,21 0 0,0-1 16,1 1-16,-22 0 0,21 21 15,0 0 1,-21 21 0,0 0-16,0 1 0,0-1 0,0 0 15,0 0-15,0 0 0,21 0 16,-21 22-16,0-22 0,0 0 16,0 0-16,0 0 0,0 1 15,21-1-15,-21 0 0,21 0 16,1-21-16,-1 21 0,0-21 15,0 0-15,0 0 0,0 0 16,1-21-16,20 21 0,-21-21 0,0 0 16,0 0-16,1-1 0,-1-20 15,0 21-15,0 0 0,0-22 0,0 1 16,1 0-16,-22 21 0,0-22 16,21 1-16,0 21 0,-21-22 0,0 22 15,0 0-15,0 0 0,0 0 16,0 0-16,0-1 0,0 44 31,-21-22-15,0 21-16,-1 21 0,22-21 0,-21 0 15,21 1-15,-21 20 0,21-21 16,0 21-16,0-20 0,0 20 0,0-21 16,0 0-16,0 0 0,0 1 15,0-1-15,0 0 0,0 0 0,21 0 16,0-21-16,1 21 0,-1-21 15,0 0-15,0 0 0,21 0 16,-20 0-16,-1 0 0,0 0 16,21-21-16,-21 21 0,1-21 15,20 0-15,-21 0 0,0 0 16,0-22-16,1 22 0,-1-21 0,0-1 16,0 1-16,-21 21 0,0-21 15,21-1-15,-21 1 0,0 21 16,0-22-16,0 22 0,0 0 0,0 0 15,0 0-15,0 42 32,0 0-32,0 21 15,0-20-15,0-1 0,0 21 16,0 0-16,0-20 0,0 20 16,0 0-16,0-21 0,-21 22 15,21-1-15,0-21 0,-21 0 16,21 22-16,0-22 0,0 0 0,0 0 15,0 0-15,0 1 16,0-44 31,0 1-47,21 0 0,0 0 16,-21 0-16,0 0 0,21-1 15,1 1-15,-22 0 0,21 0 0,0 0 16,-21 0-16,21 21 0,0-22 15,0 22-15,1 0 16,-1 0-16,0 0 16,-21 22-16,21-22 15,-21 21-15,21 0 0,-21 0 16,0 0-16,0 0 0,0 1 16,0-1-16,0 0 0,21-21 15,-21 21-15,22 0 0,-1 0 16,0 1-16,0-22 0,0 21 0,0-21 15,1 0-15,-1 0 0,0 0 16,21 0-16,-21 0 0,22 0 0,-22 0 16,21 0-16,-21 0 0,1 0 15,20-21-15,-21-1 0,0 22 16,0-21-16,1 0 0,-1 21 16,0-21-16,0 0 0,0 0 0,-21-1 15,21-20-15,-21 21 0,0-21 16,0 20-16,0-20 0,0 21 0,0-21 15,0 20-15,0-20 0,0 21 0,-21 0 16,21 0-16,-21 21 0,0 0 16,21-22-16,-21 22 0,0 0 0,-1 0 15,1 22 1,0-1-16,0 0 0,0 0 0,21 21 0,-21-20 16,-1 20-16,1-21 0,21 21 15,0-20-15,0 20 0,-21-21 16,21 21-16,0-20 0,0-1 15,0 0-15,0 0 0,0 0 0,0 0 16,21-21-16,0 22 16,1-22-16,-1 0 0,0 0 0,0 0 15,0-22-15,0 22 16,1-21-16,-1 21 0,0-21 0,-21 0 16,21 0-16,0 0 0,-21-1 0,0-20 15,0 21-15,21 0 16,-21-22-16,22 22 0,-22 0 0,0 0 0,0 0 15,21 0-15,-21-1 0,0 44 47,0-1-47,0 0 0,0 0 0,0 0 16,0 0-16,0 1 0,0-1 16,0 21-16,0-21 0,0 0 0,0 1 15,0-1-15,0 0 0,0 0 16,0 0-16,0 0 0,21-21 15,0 0-15,0 0 0,0 0 16,1 0-16,20 0 0,-21 0 0,0-21 16,0 21-16,22-21 0,-22 0 0,0 0 15,0 0-15,0-1 0,1 1 16,-1-21-16,0 21 0,0-22 16,-21 1-16,0 0 0,0-1 15,21-20-15,-21 21 0,0 20 0,0-20 16,21 21-16,-21-21 0,0 20 15,0 44 17,0-1-32,0 0 0,-21 21 0,21 1 15,0-22-15,-21 21 0,21 0 16,0 1-16,-21-22 0,21 21 0,0 1 16,0-22-16,0 21 0,0-21 15,0 22-15,0-22 0,0 0 0,0 0 16,0 0-16,21-21 15,0 21-15,0-21 16,1 0-16,-1 0 0,0 0 16,0 0-16,0 0 0,0 0 0,1-21 15,-1 21-15,-21-21 0,21 21 16,0-21-16,0 0 0,-21 0 0,0-1 16,0 1-16</inkml:trace>
  <inkml:trace contextRef="#ctx0" brushRef="#br0" timeOffset="17243.84">3387 2752 0,'21'0'31,"0"0"-31,0 0 0,0 0 16,22 0-16,-22 0 0,21 0 0,0 0 15,-20-21-15,20 21 0,0 0 16,-21 0-16,22 0 0,-22 0 0,0 0 16,-21-22-16,21 22 0,0 0 15</inkml:trace>
  <inkml:trace contextRef="#ctx0" brushRef="#br0" timeOffset="17772.13">5313 2688 0,'0'0'0,"0"-21"15,0 0-15,0 0 0,0 0 16,0-1-16,21 1 0,-21 0 16,0 0-16,21 21 15,-21 21 17,0 0-32,0 0 0,0 22 15,-21-22-15,21 0 0,0 21 16,-21-20-16,21 20 0,0-21 0,0 21 15,0-20-15,-21-1 0,21 0 0,0 0 16,0 0-16,0 0 0,0 1 16,0-1-16,0 0 15,21-21 17,0-21-32,0 21 0,-21-21 0</inkml:trace>
  <inkml:trace contextRef="#ctx0" brushRef="#br0" timeOffset="18204.21">5863 2582 0,'0'0'16,"-21"0"0,0 0-16,0 0 15,-1 22-15,-20-22 0,21 21 16,0 0-16,0 0 0,-1-21 15,1 21-15,21 0 0,0 1 16,0-1 0,21-21-1,1 0-15,-1 21 0,0-21 16,0 0-16,0 0 0,0 21 0,1-21 16,-1 0-16,0 21 0,0-21 15,0 21-15,0-21 0,1 22 16,-22-1-16,21 0 15,-21 0-15,0 0 16,-21 0 0,-1-21-16,1 22 0,0-22 15,0 0-15,-21 21 0,20-21 0,-20 0 16,21 21-16,-21-21 0,20 0 0,1 0 16,0 0-16,0 0 0,0 0 15,0 0-15,-1 0 0,1 0 16,21-21-16,0 0 15,0-1 1,0 1-16</inkml:trace>
  <inkml:trace contextRef="#ctx0" brushRef="#br0" timeOffset="18587.99">5503 2201 0,'-21'0'0,"42"0"0,-63 0 15,21 0 1,21 22-16,-21-1 16,21 0-1,21-21 1,0 0-16,0 0 0,0 0 15,0 0-15,1 0 0,-1 0 16,0 0-16,0-21 0,0 21 0,-21-21 16,21 21-16,-21-22 15,0 1-15,0 0 16,-21 21-16,0 0 16,0-21-16,0 21 0,0 0 15,-1 0-15,1 0 0,0 0 16,21 21-16,0 0 0,-21 0 15,21 1-15,0-1 16,0 0-16,21 0 16</inkml:trace>
  <inkml:trace contextRef="#ctx0" brushRef="#br0" timeOffset="19115.96">7493 2434 0,'0'0'0,"0"-21"15,-21 21 1,0 21-16,-1 0 0,22 1 16,0-1-16,-21 21 0,0 0 15,0-20-15,21 20 0,-21 0 0,21 1 16,0-1-16,-21-21 0,21 21 0,-22 1 15,22-22-15,0 0 0,0 0 16,0 0-16,0 1 0,0-1 16</inkml:trace>
  <inkml:trace contextRef="#ctx0" brushRef="#br0" timeOffset="19439.77">7408 2455 0,'0'0'0,"0"-21"15,43-63 1,-22 62-16,0 22 16,0 0-16,0-21 0,22 21 15,-22 0-15,21 0 0,0 0 0,1 0 16,-22 21-16,21 1 0,1-1 0,-1 0 15,0 21-15,1-21 0,-22 22 16,0-1-16,0 0 0,-21 1 0,0-1 16,0-21-16,0 22 0,0-1 15,0-21-15,-21 0 0,0 22 0,0-22 16,-22 0-16,22 0 0,0 0 16,0-21-16,0 21 0,-1-21 15,1 0-15,0 0 31</inkml:trace>
  <inkml:trace contextRef="#ctx0" brushRef="#br0" timeOffset="19676.34">7324 2794 0,'21'0'47,"21"-21"-47,-21 21 15,0 0-15,22 0 0,-1-21 16,-21 21-16,22 0 0,-1 0 0,0-21 16,1 21-16,-1-22 0,-21 22 15,21 0-15,-20 0 0,20-21 0,-21 21 16,0 0-16,0-21 0</inkml:trace>
  <inkml:trace contextRef="#ctx0" brushRef="#br0" timeOffset="19972.22">8509 2413 0,'0'0'0,"0"-21"0,-21 21 47,21 21-47,-21 21 16,21-20-16,-22 20 0,22-21 15,0 21-15,0 1 0,-21-1 0,21-21 16,0 22-16,-21-22 0,21 21 16,0-21-16,0 0 0,0 22 15,0-22-15,0 0 0,0 0 16,-21-21-16,21 21 15,21-42 17</inkml:trace>
  <inkml:trace contextRef="#ctx0" brushRef="#br0" timeOffset="20312.03">8403 2413 0,'-21'-21'0,"42"42"0,-42-63 0,21 21 16,0-1-16,0 1 16,0 0-16,21 21 15,0 0-15,0 0 0,1-21 16,-1 21-16,21 0 0,0 0 0,-20 0 16,20 0-16,21 0 0,-20 0 0,-1 0 15,0 21-15,1-21 0,-22 21 16,21 0-16,-21 1 0,-21-1 0,0 0 15,0 21-15,0-21 0,-21 1 16,0 20-16,-21-21 0,21 0 0,-22 0 16,1 1-16,0-1 0,-1 0 15,1 0-15,21 0 0,-22-21 0,22 21 16,0-21-16,0 0 0,42 0 47,0 0-32,0 0-15</inkml:trace>
  <inkml:trace contextRef="#ctx0" brushRef="#br0" timeOffset="20667.9">9694 2307 0,'0'0'16,"0"-21"-16,0 0 15,-21 42 17,21 0-17,0 0-15,0 1 0,-21-1 0,21 21 16,-21-21-16,21 22 0,-21-22 15,21 21-15,0 0 0,0-20 16,-22-1-16,22 21 0,-21-21 16,21 0-16,-21 1 0,21-1 15,0 0-15,0 0 16,21-21 15,-21-21-31,21 21 16</inkml:trace>
  <inkml:trace contextRef="#ctx0" brushRef="#br0" timeOffset="20991.71">9377 2773 0,'0'0'0,"-21"21"0,-1 21 31,22-20-31,0-1 0,0 0 16,0 0-16,0 0 0,22 0 16,-1-21-16,-21 22 15,21-22-15,21 0 0,-21 0 0,1 0 16,20 0-16,-21 0 0,21 0 0,1 0 16,-1 0-16,0 0 15,1 0-15,-1 0 0,-21 0 0,22-22 16,-1 22-16,-21-21 0,21 21 0,-20-21 15,-1 21-15,0-21 0,-21 0 16,21 0-16,-21-1 0,0 1 16,0 0-16,0 0 15,0 0-15</inkml:trace>
  <inkml:trace contextRef="#ctx0" brushRef="#br0" timeOffset="21303.54">9461 2307 0,'0'0'0,"0"-21"31,0 0-31,22 21 16,-1 0-16,0 0 0,21 0 15,-21-21-15,22 21 0,-1 0 16,-21 0-16,22 0 0,-1 0 0,0 0 16,1 0-16,-22 0 0,21 0 15,-21 0-15,0 0 0,1 0 16,-1 0-16</inkml:trace>
  <inkml:trace contextRef="#ctx0" brushRef="#br0" timeOffset="21900.2">11599 2392 0,'-21'0'16,"0"0"-1,0 0-15,0 0 31,-1-21-31,1 21 16,0-21-16,0-1 16,21 1-16,-21 21 15,21-21-15,-21 21 0,21-21 0,0 0 16,0 0-16,0-1 16,0 1-16,21 0 0,0 0 15,0 0-15,0 0 0,0-1 16,22 1-16,-22 21 0,21-21 0,1 0 15,-22 21-15,21 0 0,0 0 0,-20 0 16,-1 0-16,0 0 0,0 21 16,0 0-16,-21 0 0,21 1 0,-21-1 15,0 0-15,0 0 16,0 21-16,-21-20 0,0-1 0,21 21 16,-21-21-16,0 0 0,0 22 0,-1-22 15,1 0-15,21 21 0,-21-20 16,0-1-16,0 0 0,21 0 0,-21 0 15,-1-21-15,22 21 0,0 1 16,-21-1-16,21 0 16,-21-21-16,21 21 15</inkml:trace>
  <inkml:trace contextRef="#ctx0" brushRef="#br0" timeOffset="22512.85">11620 3112 0,'0'0'0,"22"0"47,-1-22-31,-21 1-1,0 0-15,0 0 16,-21 21-1,-1 0 1,1 21 0,0-21-16,21 21 0,0 0 15,-21 1 1,21-1-16,0 0 16,21-21-1,0 0 1,0 0-16,1 0 15,-1 0-15,0-21 16,0 21-16,-21-21 16,0-1-16,0 1 0,0 0 15,0 0 1,-21 21-16,0 0 16,0 0-16,-1 0 0,1 0 15,0 0-15,21 21 16,0 0-16,-21 0 15,0 1-15,21-1 16,0 0 0,21-21 15</inkml:trace>
  <inkml:trace contextRef="#ctx0" brushRef="#br1" timeOffset="43428.04">1016 3937 0,'0'-21'0,"0"0"16,0 0-16,0-1 16,0 1-1,-21 21 17,21 21-32,-21 1 15,21 20-15,0-21 0,-22 21 16,22 1-16,-21-22 0,21 21 15,0 1-15,0-1 0,-21 0 16,21 1-16,-21-1 0,0 0 0,21 1 16,0-22-16,0 0 0,-21 21 15,21-21-15,0 1 0,-22-1 16,22 0 0,0-42-1,0 0 1,0-1-16,0 1 0,0 0 0</inkml:trace>
  <inkml:trace contextRef="#ctx0" brushRef="#br1" timeOffset="43764.35">910 3958 0,'0'0'0,"0"-21"0,0 0 15,0 0-15,0 0 0,0-1 16,21 1-16,0 0 0,1 21 15,-1-21-15,0 0 0,21 21 16,-21 0-16,22-21 0,-22 21 16,21 0-16,1 0 0,-1 21 0,-21-21 15,21 21-15,-20 0 0,-1 21 16,21-20-16,-42 20 0,21 0 16,-21 1-16,0-1 0,0 0 0,0 1 15,0-1-15,0 0 0,-21 1 16,0-22-16,0 21 0,21-21 0,-21 0 15,-1 1-15,22-1 0,0 0 16,-21 0-16,0-21 0,0 0 16,0 0-1,0 0 1,21-21-16,-22 0 16,22 0-16</inkml:trace>
  <inkml:trace contextRef="#ctx0" brushRef="#br1" timeOffset="43972.23">762 4276 0,'0'0'0,"21"0"32,0 0-32,0 0 0,22 0 0,-22 0 15,21-21-15,-21 21 16,22 0-16,-1-22 0,0 22 0,-20-21 15,20 21-15,0-21 0,1 21 16,-1-21-16,-21 21 0,21-21 0,-20 21 16,20 0-16</inkml:trace>
  <inkml:trace contextRef="#ctx0" brushRef="#br1" timeOffset="44268.06">1630 3958 0,'0'0'0,"0"21"47,0 1-47,0-1 16,0 21-16,0 0 0,0-20 0,0 20 16,-21 0-16,21 1 0,0 20 15,-22-21-15,22 1 0,-21 20 0,0-20 16,21 20-16,-21-21 0,0 22 15,0-22-15,21 22 0,0-22 16,0 0-16,-22 1 0,22-22 0,-21 0 16,21 21-16,0-20 15,0-44 17,0 1-32,0 0 0</inkml:trace>
  <inkml:trace contextRef="#ctx0" brushRef="#br1" timeOffset="44595.87">1587 4128 0,'0'-64'16,"0"128"-16,0-149 15,22 85-15,-1 0 0,0 0 0,21-21 16,-21 21-16,1 0 0,20 0 15,-21 0-15,21 0 0,-20 0 0,-1 0 16,0 21-16,0 0 0,0 0 16,-21 0-16,0 1 0,0-1 0,0 0 15,0 0-15,-21 21 0,0-20 16,-21-1-16,20 0 0,-20 0 0,21 0 16,-21 0-16,20 1 0,-20-22 15,21 21-15,0 0 0,0-21 16,-1 0-16,44 0 31,-22-21-31,21 21 16,21-21-16</inkml:trace>
  <inkml:trace contextRef="#ctx0" brushRef="#br1" timeOffset="44932.68">2138 4085 0,'-21'0'31,"21"21"-15,-22 1-16,22-1 0,0 0 16,0 0-16,0 21 0,0-20 15,-21 20-15,21 0 0,0 1 0,-21-1 16,21 0-16,0 1 0,0-1 15,-21 21-15,21-20 0,-21 20 0,0 1 16,21-22-16,0 22 0,-22-22 16,22 0-16,-21 1 0,21-1 0,-21 0 15,21 1-15,0-22 0,0 0 16,0 0-16,0 0 0,0-42 47,0 0-47,0 0 0,0-22 15</inkml:trace>
  <inkml:trace contextRef="#ctx0" brushRef="#br1" timeOffset="45264.49">2074 4191 0,'0'-21'0,"0"42"0,0-63 0,0 21 16,0-1-16,21 1 0,-21 0 15,22 21-15,-1 0 16,0-21-16,0 21 0,0 0 0,0 0 16,1 0-16,-1 0 0,0 21 15,-21 0-15,21 0 0,0 1 0,-21-1 16,0 0-16,0 21 0,0-21 16,0 1-16,-21-1 0,0 0 0,0 21 15,0-21-15,-1 1 0,1-1 16,-21-21-16,21 21 0,0 0 0,-1 0 15,1-21-15,0 0 0,21 21 16,-21-21-16,21-21 47,0 0-47,21 0 16,0 0-16</inkml:trace>
  <inkml:trace contextRef="#ctx0" brushRef="#br1" timeOffset="45788.19">2688 3810 0,'0'0'0,"21"0"16,-21-21-1,0 42 16,0 0-31,0 0 0,0 1 16,-21 20-16,21-21 0,-21 0 16,21 22-16,-21-1 0,21 0 0,0-21 15,0 22-15,-21-1 0,21 0 16,0-20-16,0 20 0,0-21 0,0 0 16,0 0-16,0 1 0,0-1 15,0 0-15,21-21 0,0 0 16,0 0-16,0 0 15,0 0-15,1 0 0,-1 0 16,0 0-16,0-21 0,0 0 0,0-1 16,1 1-16,-1 0 0,0 0 15,-21-21-15,21 20 0,-21 1 0,21 0 16,-21 0-16,0 0 0,0 0 16,0 42 15,0 0-31,0 0 15,0 0-15,0 0 0,0 1 16,0-1-16,0 0 0,0 0 0,0 0 16,0 0-16,0 1 15,21-22 1,1 0 0,-1 0-16,-21-22 15,21 1-15,0 0 0</inkml:trace>
  <inkml:trace contextRef="#ctx0" brushRef="#br1" timeOffset="45968.09">3133 3895 0,'0'0'0,"-22"0"0,1 0 16,0 0-16,0 0 15,42 0 48</inkml:trace>
  <inkml:trace contextRef="#ctx0" brushRef="#br1" timeOffset="46500.69">3450 4001 0,'0'0'16,"21"0"-16,-21-22 0,21 22 0,1-21 15,-44 21 17,1 0-17,0 0-15,0 0 0,0 21 16,-22 1-16,22-1 0,0 21 0,0-21 16,0 0-16,0 22 15,21-22-15,0 0 0,-22 21 0,22-20 16,0-1-16,0 21 0,0-21 15,0 0-15,0 1 0,22-1 16,-1-21-16,21 0 16,-21 0-16,0 0 0,22 0 0,-1 0 15,0 0-15,1 0 0,-1-21 16,-21 21-16</inkml:trace>
  <inkml:trace contextRef="#ctx0" brushRef="#br1" timeOffset="47028.14">4043 4043 0,'0'0'0,"0"-21"16,0 0-16,0-1 0,0 1 15,0 0-15,-21 0 16,-1 21-16,1 0 16,0 0-16,0 0 15,0 0-15,0 21 0,-1 0 16,1 0-16,0 1 0,0 20 15,0-21-15,21 0 0,-21 22 0,-1-22 16,22 21-16,0-21 0,0 0 16,0 22-16,0-22 0,0 0 0,0 0 15,0 0 1,22 1-16,-1-22 16,0 0-16,0 0 0,0 0 0,0 0 15,1-22-15,20 1 16,-21 0-16,0 0 0,0 0 0,1 0 15,-1-1-15,-21-20 0,21 21 16,0-21-16,0-1 0,-21 22 0,0-21 16,21 21-16,-21-1 0,0 1 15,0 0-15,0 0 16,0 42 0,-21 0-16,21 0 15,0 1-15,0-1 0,0 21 16,-21-21-16,21 22 0,0-22 15,0 21-15,0-21 0,0 0 0,0 22 16,0-22-16,0 0 0,21 0 16,-21 0-16,21-21 0,1 0 15,-1 0-15,0 0 0,0 0 16,0 0-16,0 0 0,22 0 16,-22-21-16,0 0 0,21 0 0,-20 0 15</inkml:trace>
  <inkml:trace contextRef="#ctx0" brushRef="#br1" timeOffset="47320.98">4720 3514 0,'0'0'16,"-63"-21"0,41 21-16,1 21 15,21 0-15,-21 0 0,21 0 16,-21 22-16,0-22 0,21 21 0,0 0 15,0 1-15,-21-1 0,21 0 16,-22 1-16,22-1 0,0 22 0,-21-22 16,21 0-16,0-21 0,0 22 15,0-1-15,0-21 0,0 0 0,0 1 16,0-1-16,0 0 0,0 0 16,21-21-16,1 0 15,-1 0-15,0 0 0,0 0 0,0 0 16,0 0-16,1-21 0,-1 0 15,0 21-15,0-21 0,21-22 0</inkml:trace>
  <inkml:trace contextRef="#ctx0" brushRef="#br1" timeOffset="47569.15">5038 3852 0,'-22'22'46,"1"-22"-46,21 21 0,-21 0 16,0 0-16,21 0 0,0 0 16,0 22-16,-21-22 0,21 0 0,0 0 15,0 22-15,0-22 0,0 0 0,0 0 16,0 0-16,0 0 16,0 1-16,21-22 15,0 0-15,0 0 16,0 0-16,1 0 0,-1-22 0,0 22 15,0-21-15,0 0 0</inkml:trace>
  <inkml:trace contextRef="#ctx0" brushRef="#br1" timeOffset="48333.72">5376 3874 0,'-21'0'31,"0"21"-16,0 0-15,21 0 16,-21 0-16,21 0 0,-22 1 16,22-1-16,0 0 0,0 21 0,0-21 15,0 1-15,0-1 0,0 0 16,0 0-16,22 0 16,-1-21-16,0 21 0,0-21 15,0 0-15,0 0 0,1 0 16,-1 0-16,0-21 15,-21 0-15,0 0 16,0 0-16,0 0 0,0-1 0,0 1 16,0-21-16,0 21 0,0 0 15,0-22-15,-21 22 0,21 0 0,0 0 16,0 0-16,0-1 0,0 1 16,21 21-16,0-21 15,0 21-15,0 0 0,1 0 0,-1 0 0,21 0 16,-21 0-16,22 0 0,-22 0 15,21 0-15,0 0 0,-20 21 16,20 0-16,-21 1 0,0-1 0,0 0 16,1 0-16,-22 21 0,0-20 15,0-1-15,0 21 0,0-21 0,0 0 16,0 1-16,0 20 0,0-21 16,0 0-16,0 0 0,-22-21 0,22 22 15,-21-1-15,0-21 0,21 21 16,-21-21-1,21-21 1,0 0 0,0-1-16,0 1 0,0 0 15,0-21-15,21 21 0,0-22 0,0 1 16,1 21-16,-1-22 0,0 1 16,0 0-16,21 21 0,1-22 0,-22 22 15,21 0-15,1 0 0,-1 0 16,0-1-16,1 22 0,-1 0 0,0 0 15,1 0-15,-22 22 0,0-1 0,0 0 16,0 21-16,-21-21 0,0 22 16,0-22-16,0 21 0,0 1 15,0-1-15,0-21 0,0 21 0,-21-20 16,0 20-16,0-21 0,21 0 16,-21-21-16,21 21 0,0 1 0,-22-22 15,1 0-15,0 0 16,0 0-1,21-22-15,0 1 16</inkml:trace>
  <inkml:trace contextRef="#ctx0" brushRef="#br1" timeOffset="48555.59">5630 3514 0,'0'0'16,"-21"0"-16,0 0 0,0 0 0,0 0 15,-1 0 1,1 0 0</inkml:trace>
  <inkml:trace contextRef="#ctx0" brushRef="#br1" timeOffset="48776.47">4445 3704 0,'0'0'0,"-21"21"15,0-21-15,42 0 32,0 0-32,0 0 0,21 0 15,-20 0-15,20 0 0,0 0 16,-21 0-16,22 0 0,-1 0 16,0 0-16,1-21 0,-22 21 0,21-21 15</inkml:trace>
  <inkml:trace contextRef="#ctx0" brushRef="#br1" timeOffset="49500.08">8213 3471 0,'0'0'0,"0"-21"16,0 0-16,0 0 15,0 0-15,0 42 47,0 0-47,0 0 16,0 22-16,0-22 0,0 21 0,0 0 15,0 1-15,0 20 0,-22-20 16,22-1-16,-21 0 0,21 1 16,-21-1-16,0 21 0,21-20 0,-21-1 15,21 0-15,-21-20 0,-1 20 16,22-21-16,0 0 0,0 0 0,0 1 15,0-1-15,0 0 16,0-42 0,0 0-1,0-1-15,0 1 16,0 0-16</inkml:trace>
  <inkml:trace contextRef="#ctx0" brushRef="#br1" timeOffset="49934.83">8107 3535 0,'0'0'0,"0"-21"0,0 0 0,-21-1 16,21 1-16,0 0 15,0 0-15,21 0 16,0 21-16,0-21 15,0 21-15,22 0 0,-22-22 0,21 22 16,-21 0-16,22 0 0,-1 0 16,-21 0-16,21 0 0,1 0 0,-1 22 15,-21-1-15,22 0 0,-22 0 0,0 0 16,-21 0-16,0 22 16,0-22-16,0 0 0,0 21 0,0-20 15,-42-1-15,20 0 0,1 0 16,-21 0-16,0 0 0,20-21 0,-20 22 15,0-1-15,21-21 0,-1 0 0,-20 21 16,21-21-16,0 0 0,0 21 16,42-21 31,-21-21-32,21 21-15,0 0 0,0 0 16,0-21-16,1 21 0</inkml:trace>
  <inkml:trace contextRef="#ctx0" brushRef="#br1" timeOffset="50387.57">8657 3831 0,'0'-21'47,"21"0"-32,0 21-15,1 0 16,-1 0-16,0 0 0,21 0 16,-21 0-16,1 0 0,-1 0 0,0 21 15,21 0-15,-21-21 0,1 21 0,-22 1 16,21-1-16,-21 21 0,0-21 15,0 0-15,0 22 0,0-22 0,0 0 16,-21 0-16,21 0 0,-22 1 16,1-1-16,0-21 0,21 21 15,-21-21-15,0 0 16,21-21 0,0 0-16,0-1 0,0 1 15,0-21-15,0 21 16,0 0-16,0-1 0,21 1 0,-21-21 15,21 21-15,0 0 0,-21-1 0,21 1 16,1 21-16,-1-21 0,0 0 16,0 0-16,0 21 0,0 0 15,1 0-15,-1 0 0,0 0 16,0 0-16,0 0 0,0 0 16</inkml:trace>
  <inkml:trace contextRef="#ctx0" brushRef="#br1" timeOffset="50851.31">9588 3704 0,'0'0'0,"-21"0"31,0 0-31,0 21 0,0 1 16,0-1-16,-1 0 15,1 0-15,21 0 0,-21 0 16,21 1-16,-21-22 0,21 42 0,0-21 16,0 0-16,0 0 0,0 1 15,0-1-15,0 0 0,0 0 16,21-21-16,0 0 0,-21 21 16,21-21-16,1 0 0,-1 0 0,0 0 15,0 0-15,0 0 0,0 0 16,1-21-16,-1 0 0,0 21 0,0-21 15,0 0-15,0-1 0,1 1 0,-1 0 16,-21 0-16,0-21 0,0 20 16,21 1-16,-21-21 0,0 21 0,0 0 15,0-22-15,-21 22 0,0 0 16,-1 0-16,1 21 16,0 0-16,0 0 0,0 0 0,0 0 15,-1 0-15,1 0 0,0 0 16,0 21-16,0 0 0,0-21 0,21 21 15,0 0-15,0 1 0,0-1 0,0 0 16,0 0-16,0 0 16,0 0-16,21 1 0</inkml:trace>
  <inkml:trace contextRef="#ctx0" brushRef="#br1" timeOffset="51596.89">10435 3789 0,'0'0'0,"0"-21"0,-21 0 31,0 21-31,0 0 0,-1 0 0,1 0 16,0 0-16,0 0 0,-21 0 16,20 21-16,1-21 0,-21 21 0,21 0 15,0 0-15,-22 0 0,22 1 0,0-1 16,0 0-16,21 0 0,0 0 15,-21 0-15,21 1 0,0-1 0,0 0 16,0 0-16,21 0 16,0-21-16,0 0 0,21 0 15,-20 0-15,-1 0 0,21 0 0,-21 0 16,22-21-16,-22 21 0,0-21 16,21 0-16,-21 0 0,1-1 0,-1 1 15,0 0-15,-21 0 0,21 0 16,-21 0-16,0-1 0,0 1 15,-21 21 32,0 21-47,0 1 0,21-1 16,0 0-16,-22 21 16,22-21-16,-21 22 0,0-1 0,21 0 15,0 1-15,-21-1 0,21 22 0,-21-22 16,21 0-16,0 22 0,0-1 15,0-20-15,0 20 0,0 1 0,-21-1 16,21 22-16,0-22 0,0 22 0,-22-22 16,22 22-16,0-21 0,0 20 15,0-20-15,0-1 0,0 1 0,-21-1 16,21 1-16,-21-1 0,21-20 0,-21-1 16,0 0-16,0-21 15,-1 22-15,1-22 0,-21 0 0,0 0 0,-1-21 16,1 0-16,0 0 0,20 0 15,-20 0-15,0-21 0,-1 0 16,1 0-16,21 0 0,0-22 0,-22 1 16,43 0-16,-21-1 0,21-20 0,0 20 15,0-20-15,0-1 0,0 1 16,0-1-16,21 1 0,22-1 0,-22 22 16,21-21-16,1-1 0,-1 1 0,0 20 15,1-20-15,-1 20 0,0 1 16,1 0-16,-1-1 0,0 1 15,1 0-15,-1-1 0,0 1 0,-21 0 16,22 21-16,-1-22 0,-21 1 16,0 0-16,22 20 0</inkml:trace>
  <inkml:trace contextRef="#ctx0" brushRef="#br1" timeOffset="52285">10647 3831 0,'0'-42'31,"0"21"-31,0 0 16,21 21-16,0 0 0,0 0 16,0 0-16,1 0 15,-1 0-15,0 0 0,0 21 16,0 0-16,0 0 0,-21 0 0,0 0 15,22 1-15,-22 20 16,0-21-16,0 0 0,0 0 0,0 22 16,0-22-16,-22 0 0,22 0 15,-21 0-15,0-21 0,0 0 16,21-21 0,0 0-1,0 0-15,0 0 0,0 0 16,0-1-16,0 1 0,0 0 15,21 0-15,0 0 0,0 0 0,1-22 16,-1 22-16,0 0 0,0-21 0,0 20 16,22 1-16,-22 21 0,0-21 15,0 21-15,0 0 0,0 0 16,1 0-16,-1 0 0,0 0 0,-21 21 16,21-21-1,-21 21-15</inkml:trace>
  <inkml:trace contextRef="#ctx0" brushRef="#br1" timeOffset="52865.21">11578 3895 0,'0'0'0,"64"-21"31,-64-1-31,21 1 15,-21 0-15,21 21 0,-21-21 16,0 0-16,0 0 0,0-1 0,0 1 16,0 0-16,-21 0 15,21 0-15,-21 21 0,-1 0 0,1-21 16,0 21-16,0 0 16,0 0-16,0 21 0,-1-21 0,-20 21 15,21 0-15,0 0 0,0 0 0,-1 1 16,1-1-16,0 21 0,0-21 15,21 0-15,0 1 0,-21 20 16,21-21-16,0 0 0,0 0 0,0 1 16,0-1-16,0 0 15,21-21-15,0 0 0,0 0 0,0 0 16,1 0-16,-1 0 0,0 0 16,0-21-16,0 0 0,0 21 0,1-22 15,-1 1-15,0 0 0,0 21 0,0-21 16,0 0-16,1 0 0,-1-1 15,0 1-15,-21 0 0,0 0 0,21 0 16,-21 0-16,0-1 0,0 1 16,0 0-16,0 42 47,0 0-47,-21 1 0,21-1 0,-21 0 15,21 0-15,-21 21 0,21-20 0,0-1 16,0 0-16,0 0 0,0 0 15,0 0-15,0 1 0,21-1 16,0-21 0,0 0-16,0 0 0,0 0 0,1 0 15,-1-21-15,0-1 0</inkml:trace>
  <inkml:trace contextRef="#ctx0" brushRef="#br1" timeOffset="53611.78">12065 3683 0,'-21'21'31,"0"0"-31,21 1 0,-22-22 16,22 21-16,0 0 0,0 0 16,0 0-16,0 0 0,-21-21 0,21 22 15,0-1-15,0 0 0,0 0 16,0 0-16,0 0 15,0-42 32,0 0-47,0 0 16,0 0-16,0 0 16,0-1-16,0 1 0,0 0 0,0 0 15,0 0-15,21 0 16,-21-1-16,22 1 0,-1 0 0,0 0 15,0 21-15,0 0 0,0-21 16,1 21-16,-1 0 0,21 0 16,-21 0-16,0 0 0,1 21 0,-1 0 15,0 0-15,0 0 0,-21 1 16,21-1-16,-21 0 0,21 0 16,-21 0-16,0 0 0,0 1 0,0-1 15,0 0-15,0 0 16,0 0-16,-21-21 47,21-21-32,0 0-15,0 0 16,0 0-16,0-1 0,0-20 16,0 21-16,21 0 0,1 0 15,-22-1-15,21 1 0,0 0 0,0 0 16,0 0-16,0 0 0,1 21 15,-1 0-15,21-22 0,-21 22 16,0 0-16,1 0 0,-1 0 0,0 22 16,0-1-16,-21 0 0,0 0 15,21 0-15,-21 0 0,0 1 0,0 20 16,0-21-16,0 0 0,0 0 0,0 1 16,-21-1-16,21 0 15,0 0-15,-21-21 0,21 21 0,-21-21 16,0 0-1,21-21 17,21 0-17,0 21-15,0-21 0</inkml:trace>
  <inkml:trace contextRef="#ctx0" brushRef="#br1" timeOffset="54359.75">13060 3598 0,'0'0'0,"-21"0"32,21 22-17,-22-1-15,1 0 0,21 0 16,-21 21-16,0-20 0,21-1 16,-21 0-16,21 0 0,0 0 0,0 0 15,0 1-15,-21-22 0,21 21 0,0 0 16,0 0-16,0 0 15,-22-21 1,22-21 15,0 0-15,0 0-16,0 0 16,0-1-16,0 1 0,0 0 15,0-21-15,0 21 0,0-1 0,0 1 16,22 0-16,-1 0 0,0 0 15,0 0-15,0-1 0,0 22 0,1-21 16,20 21-16,-21-21 0,0 21 16,22 0-16,-22 0 0,0 0 0,0 21 15,0 0-15,0 1 0,1-1 0,-1 0 16,0 0-16,-21 0 0,0 0 16,0 1-16,21-1 0,-21 0 0,0 0 15,0 0-15,0 0 0,0 1 16,0-1-16,0 0 15,-21-21-15,0 0 16,0-21 15,21 0-31,0-1 16,0 1-16,0 0 0,21 0 16,0 0-16,0 0 0,-21-1 0,42-20 15,-20 21-15,-1 0 0,0 0 16,0-1-16,21 1 0,-20 0 0,20 21 15,-21 0-15,21 0 0,-20 0 16,-1 0-16,21 0 0,-21 0 0,0 21 16,-21 0-16,22 1 0,-22-1 15,21 0-15,-21 0 0,0 0 16,0 22-16,0-22 0,0 0 0,0 0 16,0 0-16,-21-21 0,-1 21 0,1 1 15,21-1-15,-21-21 16,0 0-16,21 21 0,0-42 47,0 0-32</inkml:trace>
  <inkml:trace contextRef="#ctx0" brushRef="#br1" timeOffset="54596.03">14055 3577 0,'0'21'0,"-22"1"15,1-1-15,21 0 0,-21-21 0,0 21 16,0 21-16,21-20 0,0-1 16,-21-21-16,21 21 0,-22 0 0,22 0 15,0 0-15,-21 1 0,42-22 47,1 0-31,-1-22-16</inkml:trace>
  <inkml:trace contextRef="#ctx0" brushRef="#br1" timeOffset="54943.83">14033 3323 0,'0'0'0,"-21"0"0,0 0 0,0 0 16,0 0-16,21 21 0,-21 1 15,21-1-15,0 0 16,21-21-16,0 0 16,0 0-16,0 0 15,0 0-15,1 0 0,20 0 0,-21 0 16,0 0-16,-21-21 0,21 0 15,1 21-15,-22-22 0,0 1 0,0 0 16,0 0-16,0 0 0,0 0 16,-22 21-16,1 0 15,0 0-15,0 0 0,0 0 16,0 0-16,-1 21 0,1 0 16,0 0-16,21 0 0,-21 0 0,21 1 15,-21-1-15,21 0 16,-21 0-16,21 0 0,0 0 0,0 1 15,0-1-15,0 0 0,21-21 0</inkml:trace>
  <inkml:trace contextRef="#ctx0" brushRef="#br1" timeOffset="55431.55">14436 3598 0,'0'43'0,"-22"-22"16,22 0-16,0 0 16,0 0-16,-21-21 15,21 22-15,-21-1 0,21 0 16,-21-21-16,21 21 0,-21 0 16,0 0-1,-1-21 1,1 0-16,21-21 31,0 0-31,0 0 16,0 0-16,0 0 15,21-1-15,-21 1 0,22-21 0,-1 21 16,21 0-16,-21-1 0,0-20 16,22 21-16,-22 0 0,21 0 0,-21 21 15,22-22-15,-22 22 0,21 0 16,-21 0-16,1 0 0,-1 22 0,0-1 15,-21 0-15,0 0 0,0 0 0,0 0 16,0 22-16,0-22 0,0 0 16,0 21-16,-21-20 0,0-1 0,-1 0 15,1 0-15,21 0 0,-21 0 16,0-21-16,0 22 0,21-1 16,-21-21-1,21-21 1,21 21-1</inkml:trace>
  <inkml:trace contextRef="#ctx0" brushRef="#br1" timeOffset="56260.07">15346 3577 0,'0'0'0,"0"-21"0,0 0 0,0 0 16,-21 21 0,-1 0-16,1 0 0,0 0 0,0 0 15,0 0-15,0 0 0,-1 0 16,-20 0-16,21 21 0,0 0 0,-22-21 16,22 21-16,0 0 0,0 1 0,0-1 15,0 0-15,-1 0 0,1 0 16,21 0-16,-21 1 0,21-1 15,0 0-15,0 0 16,21-21-16,0 0 0,1 0 0,-1 0 16,21 0-16,-21 0 0,22 0 0,-22 0 15,21 0-15,-21-21 16,22 21-16,-22-21 0,0 0 0,0 21 16,0-22-16,0 1 0,1 0 0,-22 0 15,0 0-15,21 0 0,0-1 16,-21 1-16,-21 42 47,21 1-47,-21-1 0,21 0 15,-22 0-15,22 0 0,0 0 0,-21 1 16,21 20-16,-21 0 0,21-21 16,-21 22-16,21 20 0,0-20 15,0-1-15,0 21 0,0 1 0,-21-22 16,21 22-16,0-1 0,-21 1 0,21-1 15,0-20-15,0 20 0,0 22 16,-22-22-16,22 1 0,0-1 0,0 22 16,0-22-16,0 1 0,0-1 15,0 1-15,-21-22 0,21 22 0,0-22 16,0 22-16,0-22 0,-21 0 0,21 1 16,-21-1-16,0 0 0,21 1 15,-21-22-15,-1 21 0,1-21 0,21 0 16,-21-21-16,0 22 0,0-22 0,0 0 15,-1 0-15,1 0 0,0 0 16,0-22-16,0 1 0,0 0 16,-22 0-16,22-21 0,0-1 0,-21 1 15,20-22-15,-20 1 0,21-1 16,0 1-16,-22-1 0,43-20 0,0-1 16,0 0-16,0 22 0,0-22 0,0 22 15,0-1-15,22 1 0,-1-1 16,0 1-16,0-1 0,0 1 0,22-1 15,-1 22-15,0-22 0,1 22 16,-1-21-16,21 20 0,-20 1 0,20 0 16,-20-1-16,-1 22 0,0 0 15,1-21-15,-1 20 0,-21 1 0,0 0 16,0 0-16,1 0 0,-1 0 16</inkml:trace>
  <inkml:trace contextRef="#ctx0" brushRef="#br1" timeOffset="57728.08">16700 2900 0,'0'0'0,"0"-21"0,0 0 16,0-1-16,0 1 0,-21 0 15,21 42 1,0 0 0,0 1-16,0-1 15,0 0-15,0 0 0,0 0 16,0 0-16,0 1 0,21-1 16,1-21-16,-1 0 0,0 0 15,0 21-15,0-21 0,0 0 0,22 0 16,-22 0-16,21 0 0,1-21 0,-22 0 15,21 21-15,0-22 0,1 1 16,-22 21-16,21-21 0,-21 0 0,1 0 16,-1 0-16,-21-1 0,0 1 15,0 0-15,0 0 0,0 0 0,0 0 16,0-1-16,0 1 0,0 42 47,-21 1-47,-1-1 0,22 0 0,-21 0 15,21 21-15,-21 1 0,21-22 0,-21 21 16,21 1-16,-21-1 0,21 0 16,0 1-16,0-1 0,0 0 0,-21 1 15,21-1-15,0 0 0,-22-21 16,22 22-16,0-1 0,0-21 0,0 0 16,0 22-16,0-22 0,-21 0 15,0 0-15,0-21 16,21 21-16,-21-21 0,0 0 15,-1 0-15,1 0 0,0-21 16,0 21-16,0-21 0,0 0 0,-1 0 16,22 0-16,-21-1 15,21 1-15,-21-21 0,21 21 0,0 0 16,-21-1-16,21 1 0,0 0 0,0 0 16,-21 21-16,21 21 15,0 0 1,0 0-16,0 1 15,0-1-15,0 0 0,21 0 0,0 0 16,-21 0-16,21 1 0,0-22 16,-21 21-16,22-21 0,-1 0 15,21 21-15,-21-21 0,0 0 0,22 0 16,-1 0-16,0 0 0,1 0 16,-1-21-16,0 21 0,-20-21 0,20-1 15,0 22-15,-21-21 0,22 0 16,-22 0-16,0-21 0,21 20 0,-42 1 15,22 0-15,-1-21 0,-21 21 16,21-1-16,-21 1 0,0 0 16,0 42-1,0 0 1,-21 1-16,0-1 0,-1 0 16,22 0-16,-21 21 0,21-20 0,0-1 15,-21 0-15,0 0 0,21 0 16,-21 0-16,0 1 15,21-1-15,0-42 47,0-1-31,21 1-16,0 0 0,-21 0 16,42-21-16,-21 20 0,1-20 0,-1 21 15,21-21-15,0 20 0,1 1 16,-22 0-16,21 0 0,1 0 0,-22 21 15,0 0-15,21 0 0,-21 0 0,1 0 16,-22 21-16,0 0 16,21 0-16,-21 0 0,0 1 0,0-1 15,0 0-15,0 21 0,-21-21 16,21 1-16,-22 20 0,1-21 0,21 0 16,-21 0-16,0 1 0,0-1 15,21 0-15,-21-21 16,21 21-16,-22-21 0,22-21 31,0 0-31,22 21 0,-1-21 0,0-1 16,0-20-16,0 21 15</inkml:trace>
  <inkml:trace contextRef="#ctx0" brushRef="#br1" timeOffset="58007.93">18478 2773 0,'0'0'0,"-21"0"32,0 21-32,0 0 0,21 0 15,-21 1-15,0-1 0,-1 0 0,1 21 16,0 1-16,0-22 0,0 21 0,0 0 16,-1 1-16,1-1 15,0 0-15,0 1 0,21-1 0,-21 0 16,21 1-16,-21-1 0,21-21 15,-22 22-15,22-22 0,0 0 0,0 0 16,0 0-16,22-21 16,-1 0-1,0 0-15,0 0 0,0 0 0,0-21 16,1 0-16,-1 0 0</inkml:trace>
  <inkml:trace contextRef="#ctx0" brushRef="#br1" timeOffset="58195.82">18140 3175 0,'0'0'0,"-21"0"15,-1 0-15,1 0 0,42 21 32,1-21-17,-1 0-15,0 0 0,0 21 0,21-21 16,-20 0-16,-1 0 0,0 0 15,21 0-15,-21 0 0,1 0 0</inkml:trace>
  <inkml:trace contextRef="#ctx0" brushRef="#br1" timeOffset="58588.12">18627 3366 0,'0'0'0,"21"0"32,0 0-17,0-22-15,0 22 16,0-21-16,1 21 0,-1-21 16,-21 0-16,21 21 0,0-21 0,-21 0 15,0-1-15,0 1 0,0 0 16,-21 21-1,0 0 1,0 0-16,-1 0 0,1 21 16,0 0-16,0 1 0,0 20 0,0-21 15,-1 0-15,22 22 0,-21-22 0,21 0 16,0 0-16,0 0 0,0 0 16,0 1-16,0-1 0,0 0 0,21-21 15,1 21-15,-1-21 0,0 0 16,0 0-16,0 0 0,22 0 0,-22 0 15,21 0-15,-21 0 0,22 0 16,-22 0-16,21-21 0,0 0 16</inkml:trace>
  <inkml:trace contextRef="#ctx0" brushRef="#br1" timeOffset="58956.64">19113 3302 0,'0'-21'0,"0"42"0,0-63 15,-21 42-15,21-21 0,-21 21 0,21-22 16,21 1-1,0 21-15,1 0 16,-1 0-16,0 0 0,0 0 16,21 0-16,-20 0 0,20 0 0,-21 21 15,0 1-15,22-22 16,-22 21-16,0 0 0,0 0 0,0 21 16,-21-20-16,0-1 0,0 0 15,0 0-15,0 0 0,0 0 0,-21 1 16,0-1-16,0-21 0,0 21 0,-1-21 15,22 21-15,-21-21 0,0 0 16,0 0-16,21-21 31,0 0-31,0 0 0,0-1 16,0 1-16,0 0 0,21 0 16,0 0-16,0-22 0,1 22 15,-22 0-15,21-21 0,0 21 0,0-1 16,0 1-16,0 0 0,1 21 15,-1-21-15,-21 0 0,21 0 0,0-1 16</inkml:trace>
  <inkml:trace contextRef="#ctx0" brushRef="#br1" timeOffset="59832.17">19748 3302 0,'22'0'15,"-1"0"-15,0 0 0,21 0 0,-21 0 16,22-21-16,-22 0 0,21 21 16,-21-21-16,22-1 0,-22 1 0,21 0 15,-21 0-15,22 0 0,-22 0 0,21-1 16,-21-20-16,1 21 0,-1-21 15,-21-1-15,0 22 0,21-21 0,-21-1 16,0 1-16,0 21 0,0-21 16,0 20-16,-21 1 0,21 0 0,-21 21 15,-1 0-15,1 0 0,0 0 16,0 0-16,0 21 0,0 22 0,-1-22 16,1 21-16,0 0 0,0 1 15,0-1-15,0 0 0,-1 1 16,22 20-16,-21 1 0,0-1 0,21 1 15,0-1-15,-21 1 0,0-1 16,0 1-16,-1-1 0,22 1 0,-21 20 16,0-20-16,0 21 0,0-1 15,0 1-15,-1 0 0,-20-1 0,21 1 16,0 0-16,0 20 0,-1-20 0,-20 0 16,21-1-16,0 1 0,0 0 15,-22-22-15,22 1 0,21-1 0,-21 1 16,21-22-16,0 0 0,0-20 0,0-1 15,0 0-15,0 0 0,21-21 16,0 0-16,0 0 16,1 0-16,20-21 0,0 0 0,1 0 15,20-1-15,-21-20 0,1 21 16,20-21-16,-20-1 0,20-20 0,-21 20 16,22-20-16,-22-1 0,22 1 0,-22-1 15,0 1-15,1-22 0,-22 22 16,0-22-16,0 0 0,-21 22 0,0-22 15,0 1-15,-21 20 0,0 1 0,-21 20 16,20-20-16,-20 20 0,0 22 16,-1-21-16,1 21 0,0-22 0,-1 22 15,22 21-15,-21-21 0,21 21 16,0 0 0,42 0 15,0-21-31,0 21 0,0 0 15,0-21-15,1 21 0,-1-21 16,0 21-16,21-22 0</inkml:trace>
  <inkml:trace contextRef="#ctx0" brushRef="#br1" timeOffset="60312.14">20659 3175 0,'0'0'0,"0"-21"15,-22 21 1,1 0-16,0 0 0,0 0 16,0 0-16,0 21 0,-1 0 15,1 0-15,0 1 0,0-1 0,0 21 16,0-21-16,-1 0 0,1 22 16,0-22-16,0 21 0,21-21 0,0 1 15,0-1-15,0 0 0,0 0 16,0 0-16,0 0 0,21-21 15,0 0-15,0 0 0,1 0 16,20 0-16,-21 0 16,0 0-16,0-21 0,1 21 0,20-21 15,-21 0-15,0 0 0,22 0 16,-22-1-16,0 1 0,0 0 0,0-21 16,0 21-16,-21-1 0,0-20 15,22 21-15,-22 0 0,0 0 16,0 42-1,0 0-15,-22 21 16,22-21-16,0 1 0,-21-1 16,21 21-16,-21-21 0,21 0 15,0 1-15,0-1 0,0 0 0,0 0 16,0 0 0,21-21-16,0 21 0,1-21 15,-1 0-15,0 0 0,0 0 16,0 0-16,0 0 0,1-21 0,20 21 15,-21-21-15</inkml:trace>
  <inkml:trace contextRef="#ctx0" brushRef="#br1" timeOffset="60544.01">21294 3196 0,'-43'-21'31,"22"21"-31,0 0 16,0 21-16,0-21 0,21 21 0,-22 1 15,1 20-15,0-21 0,0 0 16,21 22-16,0-22 0,0 0 0,0 0 16,0 0-16,0 0 0,0 1 15,0-1-15,0 0 0,0 0 0,21 0 16,0-21-16,0 0 0,22 0 16,-22 0-16,0 0 0,21 0 15,-20 0-15,20 0 0,-21 0 0,21-21 16</inkml:trace>
  <inkml:trace contextRef="#ctx0" brushRef="#br1" timeOffset="60935.79">21590 3302 0,'-42'42'15,"42"-20"1,21-22-1,0 0-15,0 0 0,0 0 16,0 0-16,1 0 0,-1 0 16,21 0-16,-21-22 0,0 1 15,1 21-15,-1-21 0,-21 0 16,21 0-16,-21 0 0,0-1 16,0 1-16,-21 0 15,0 21-15,-1 0 0,1 0 16,0 0-16,-21 0 0,21 0 0,-1 21 15,1 0-15,-21 1 0,21-1 16,0 0-16,21 21 0,-22-21 0,22 22 16,-21-22-16,21 0 0,0 0 15,0 0-15,0 22 0,0-22 16,21 0-16,1 0 0,-1-21 16,0 0-16,0 0 0,21 0 15,-20 0-15,20 0 0,-21 0 0,21 0 16,-20-21-16,20 21 0,-21-21 15,0 0-15</inkml:trace>
  <inkml:trace contextRef="#ctx0" brushRef="#br1" timeOffset="61596.64">22818 2985 0,'21'0'0,"0"0"0,0 0 16,0 0-1,0-22-15,22 22 0,-22-21 0,0 21 16,0-21-16,0 0 0,1 0 0,-22 0 16,21-1-16,0 1 0,-21 0 15,0 0-15,0 0 0,0 0 0,0-1 16,0 1-16,-21 42 31,21 1-15,-21-1-16,-1 21 0,22-21 0,0 22 15,0-22-15,0 21 0,0-21 16,0 22-16,0-1 0,0-21 0,0 21 16,0-20-16,0 20 0,0 0 15,22-21-15,-22 22 0,0-22 16,0 21-16,0-21 0,0 1 0,0-1 15,0 0-15,0 0 0,-22-21 16,1 0-16,0 0 0,0 0 0,0 0 16,0 0-16,-1 0 0,1 0 15,-21-21-15,21 0 0,0 21 0,-1-21 16,-20-1-16,21 1 0,0 0 16,21 0-16,0 0 0,-21 0 0,21-1 15,0 1-15,0 0 0,0 0 31,21 21-31,0 0 0,0 0 16,-21-21-16,42 21 0,-20 0 16,-1-21-16,0-1 0</inkml:trace>
  <inkml:trace contextRef="#ctx0" brushRef="#br1" timeOffset="61880.48">23580 2582 0,'0'0'16,"0"-21"-16,0 0 0,0 42 31,0 0-31,0 1 0,0-1 16,0 21-16,-22 0 0,1-20 16,21 20-16,-21 0 0,0 1 0,21-1 15,-21 0-15,0-21 0,-1 22 16,22-1-16,0-21 0,-21 22 0,21-22 15,0 21-15,0-21 0,0 0 16,0 1-16,0-1 0,0 0 0,0 0 16,21-21-16,1 0 15,-1 0-15,0 0 16,-21-21-16,21 0 0</inkml:trace>
  <inkml:trace contextRef="#ctx0" brushRef="#br1" timeOffset="62089.36">23262 3048 0,'0'0'0,"-21"0"0,21-21 0,0 0 15,21 21 1,0 0-16,0 0 16,22-21-16,-22 21 0,21 0 0,1 0 15,-1 0-15,0 0 0,1 0 16,-1 0-16,-21 0 0,21 0 0,-20 0 15,-1 0-15</inkml:trace>
  <inkml:trace contextRef="#ctx0" brushRef="#br1" timeOffset="63872.57">1037 5990 0,'0'0'0,"-21"21"0,0 1 47,42-44-16,-21 1-31,42 21 16,-21-21-16,1 0 0,20 0 15,0 0-15,1-22 0,-22 22 0,21 0 16,0 0-16,-20-22 0,-1 22 16,0-21-16,0 21 0,-21 0 15,0-22-15,0 22 0,0 0 16,0 0-16,-21 21 0,0-21 16,0 21-16,-1 0 0,1 0 0,0 0 15,0 0-15,0 0 0,0 21 16,-1 0-16,1 21 0,21-21 15,-21 1-15,21 20 0,-21-21 16,21 21-16,0-20 0,0 20 16,0-21-16,0 0 0,0 0 0,0 1 15,0-1-15,21 0 0,0 0 16,0-21-16,1 0 0,-1 0 0,0 0 16,0 0-16,21 0 15,-20 0-15,20 0 0,0-21 0,1 21 16,-1-21-16,0 0 0,1-1 15,-1 1-15,-21 0 0,21 0 16,-20-21-16,-1 20 0,0 1 0,0-21 16,-21 21-16,0 0 0,0-1 15,21 1-15,-21 0 0,-21 42 32,21 0-17,0 1-15,0-1 0,-21 0 16,21 21-16,-21-21 0,21 1 0,0 20 15,0-21-15,-21 0 16,21 0-16,0 1 0,-22-1 0,22 0 16,0 0-16,0-42 47,22 0-47,-22 0 15,21-1-15,0 1 0,-21 0 16,21 0-16,0-21 0,0-1 15,1 22-15,-1-21 0,0-1 16,0 22-16,21-21 0,-20 21 0,20 0 16,-21-1-16,21 22 0,-20 0 15,-1 0-15,21 0 0,-21 22 16,0-1-16,-21 0 0,0 0 16,0 21-16,0-20 0,0-1 15,0 21-15,0-21 0,-21 22 0,0-22 16,21 21-16,0-21 0,-21 0 15,21 1-15,-21-1 0,21 0 16,21-21 0,0 0-1,0-21-15,0 21 0,1-21 16</inkml:trace>
  <inkml:trace contextRef="#ctx0" brushRef="#br1" timeOffset="64442.54">3048 5567 0,'0'0'0,"0"-21"0,0 0 16,-21-1-16,0 22 15,-1-21-15,1 0 0,0 21 16,0-21-16,0 0 15,0 21-15,-1-21 0,-20 21 0,21 0 16,0 0-16,0 0 0,-1 0 16,1 0-16,-21 21 0,21-21 0,0 21 15,-1 0-15,1 21 0,0-20 16,0 20-16,21 0 0,-21 1 0,21-22 16,-21 21-16,21 0 0,0 1 15,0-22-15,0 0 0,0 21 0,21-42 16,0 22-16,0-1 0,0-21 15,0 0-15,1 0 0,20 0 0,-21 0 16,21 0-16,-20-21 0,-1 21 16,21-22-16,-21 1 0,0 0 15,1 0-15,-1 0 0,0 0 0,0-22 16,0 22-16,-21-21 0,0 21 16,21-22-16,-21 22 0,0-21 0,0 21 15,0-1-15,0 1 0,0 0 16,-21 21-1,21 21-15,-21 0 16,0 1-16,21-1 0,-21 21 0,21-21 16,0 22-16,0-22 0,0 21 15,0-21-15,0 22 0,0-22 0,0 0 16,0 0-16,0 0 0,0 0 16,21-21-16,0 0 0,0 0 15,0 0-15,1 0 0,-1 0 0,0 0 16,0 0-16,21-21 0,-20 0 15,20 0-15,0 0 0</inkml:trace>
  <inkml:trace contextRef="#ctx0" brushRef="#br1" timeOffset="64936.3">3535 5122 0,'0'0'0,"-21"0"15,-1 0-15,1 0 0,0 22 16,0-1-16,0 0 0,0 0 0,-1 21 15,22 1-15,0-1 16,-21-21-16,21 22 0,-21-1 0,21 0 16,0 1-16,0-1 0,0 0 15,0 1-15,0-22 0,0 21 0,0-21 16,0 0-16,0 1 0,0-1 0,0 0 16,0 0-16,0 0 15,0-42 16,0 0-31,0 0 0,0 0 16,0-1-16,0 1 0,21-21 16,-21 21-16,21 0 0,1-22 0,-1 22 15,0 0-15,0 0 16,0 0-16,22 21 0,-22-22 0,21 22 16,-21 0-16,22 0 0,-22 0 0,21 22 15,-21-22-15,0 21 0,1 0 16,-22 0-16,0 21 0,0-20 0,0-1 15,0 21-15,-22-21 0,1 0 16,0 1-16,-21 20 0,21-21 0,-22 0 16,1 0-16,0 1 0,-1-1 15,22 0-15,-21-21 0,21 21 0,-1-21 16,1 0-16,0 0 0,0 0 16,21-21-1,0 0-15,21 0 16,0-1-16,0 1 0,1-21 15,-1 21-15</inkml:trace>
  <inkml:trace contextRef="#ctx0" brushRef="#br1" timeOffset="65219.76">4022 5165 0,'0'0'0,"0"-21"0,0-1 16,0 44-1,0 20 1,0-21-16,0 21 0,0-20 16,0 20-16,0 0 0,0 1 15,-22-1-15,22 21 0,0-20 0,-21-1 16,0 0-16,21 1 0,-21-1 16,21 0-16,0 1 0,-21-22 0,21 0 15,-21 0-15,21 0 0,0 1 0,0-1 16,21-21-1,0 0-15,0-21 16,0-1-16,0 1 16,1 0-16</inkml:trace>
  <inkml:trace contextRef="#ctx0" brushRef="#br1" timeOffset="65849.85">4170 5652 0,'21'0'62,"0"-22"-62,0 1 0,0 21 16,1-21-16,-1 21 0,0-21 16,-21 0-16,21 0 15,0-1-15,-21 1 16,-21 21-1,0 0 1,0 21-16,0-21 0,21 22 16,-22-1-16,1 0 0,0 21 0,0-21 15,21 1-15,0 20 0,0-21 16,0 21-16,-21-20 0,21-1 0,0 0 16,0 0-16,0 0 0,0 0 15,0 1-15,21-22 0,0 0 0,-21 21 16,21-21-16,0 0 0,22 0 0,-22 0 15,21 0-15,-21-21 16,22 21-16,-1-22 0,0 1 0,1 0 16,-1 0-16,0 0 0,1 0 0,-1-1 15,-21 1-15,0-21 0,1 21 16,-1-22-16,-21 22 0,0 0 0,0 0 16,0 0-16,0 0 0,0-1 15,-21 22-15,-1 0 0,1 0 0,-21 0 16,21 22-1,0-1-15,21 0 0,0 0 16,0 0-16,0 0 0,0 22 16,21-22-16,-21 0 0,21 0 0,0 0 15,0 1-15,0-1 0,1 0 16,-22 0-16,21 0 0,-21 0 16,0 1-1,-21-22-15,-1 0 16,1 0-16,0 0 15,0 0-15,0 0 0,0 0 0,-1-22 16,1 1-16,0 0 0,0 0 16</inkml:trace>
  <inkml:trace contextRef="#ctx0" brushRef="#br1" timeOffset="69344.84">6096 5228 0,'0'0'0,"21"-21"0,0 0 16,0 0-16,-21 0 0,0-1 0,0 1 15,0 0-15,0-21 0,0 21 16,0-1-16,0-20 0,0 21 0,0 0 15,0-22-15,-21 22 0,21 0 16,-21 0-16,0 21 0,0 0 0,-22 0 16,22 0-16,0 0 0,0 0 15,-21 21-15,20 0 0,-20 22 16,21-1-16,-21 0 0,-1 1 0,22-1 16,-21 21-16,21-20 0,-1 20 15,-20-20-15,21-1 0,21 21 0,-21-20 16,21 20-16,0-20 0,0-1 0,0 0 15,0 1-15,0-22 0,21 21 16,0-21-16,21 0 0,-20 1 0,20-1 16,0 0-16,1-21 0,-1 0 15,0 0-15,1 0 0,-1 0 0,0 0 16,1-21-16,-1 0 0,0 21 0,1-22 16,-1-20-16,0 21 15,-21 0-15,22 0 0,-22-22 0,0 22 16,0-21-16,0 21 0,-21-1 15,22-20-15,-22 21 0,0 0 0,0 0 16,0-1-16,-22 22 16,1 0-16,0 0 15,0 22-15,0-22 0,21 21 16,0 0-16,-21 0 0,21 0 16,-22 0-16,22 1 0,-21 20 0,21-21 15,0 0-15,0 0 0,0 1 0,0-1 16,0 0-16,0 0 0,21 0 15,1 0-15,-1-21 0,0 0 16,21 0-16,-21 0 0,1 0 16,20 0-16,-21 0 0,21 0 15,-20-21-15,20 21 0,-21-21 0,21 0 16,-20 0-16,-1 0 0,0-1 16,-21 1-16,0 0 0,0 0 0,0-21 15,0 20-15,0-20 0,0 21 0,-21 0 16,0-22-16,-1 22 0,1 0 15,0 0-15,-21 0 0,21 0 16,-1 21-16,-20 0 0,21 0 0,0 0 16,0 0-16,-1 21 0,-20 0 0,21 21 15,0-21-15,21 1 16,-21-1-16,21 21 0,0-21 16,0 22-16,0-22 0,0 21 0,0-21 15,21 0-15,0 1 0,0-1 16,21-21-16,1 21 0,-1-21 0,0 0 15,1 0-15,-1 0 0,22 0 0,-22-21 16,21 21-16,-20-21 0,20-1 16,-20 1-16,-1 0 0,0 0 0,1 0 15,-22 0-15,21-1 0,-21 1 16,-21 0-16,0-21 0,21 21 0,-21-1 16,0 1-16,0 0 0,0 0 15,-21 21 1,0 0-16,0 0 15,0 21-15,21 0 0,0 0 0,-21 1 16,21-1-16,-22 0 0,22 0 16,-21 21-16,21-20 0,0-1 0,0 21 15,0-21-15,0 0 0,0 1 0,0-1 16,0 0-16,0 0 0,0 0 16,21-21 15,1-21-31,-1 0 15,-21 0-15,21 0 0,-21-1 16,21 1-16,-21-21 0,0 21 16,21-22-16,0 22 0,-21-21 0,22 21 15,-22 0-15,0-22 0,21 22 0,-21 0 16,21 21-16,-21-21 0,21 21 16,0 0-1,-21 21-15,0 0 0,0 0 16,0 0-16,0 1 0,0-1 15,0 0-15,0 0 0,0 0 0,0 0 16,0 22-16,0-22 0,0 0 0,0 0 16,21 0-16,-21 1 15,22-22-15,-1 0 16,0 0-16,0 0 0,0 0 16,0 0-16,1-22 15,-1 22-15,0-21 0,0 0 0,0 21 16,0-21-16,1 0 0,-1 0 15,0-1-15,0-20 0,0 21 0,0 0 16,-21 0-16,22-1 0,-22 1 0,21 21 16,-21-21-16,0 42 31,0 0-15,0 1-16,-21-1 15,-1 0-15,22 0 0,0 0 16,0 22-16,0-22 0,0 0 0,0 0 15,0 0-15,22 0 16,-22 1-16,21-1 0,0-21 0,0 0 16,0 21-16,0-21 0,1 0 0,20 0 15,-21 0-15,0 0 0,22 0 16,-22-21-16,21 0 0,-21 21 0,0-22 16,22 1-16,-22 0 0,0 0 15,0 21-15,-21-42 0,0 20 0,21 1 16,-21 0-16,0 0 0,0 0 0,0 0 15,0-1-15,0 1 16,0 0-16,-21 21 16,0 21-1,0 0-15,21 1 16,0-1-16,0 0 0,-21 0 0,21 21 16,-21-20-16,21-1 0,0 0 0,0 0 15,0 0-15,-22 0 0,22 1 16,0-1-16,-21-21 0,21 21 0,0-42 47,0 0-32,0-1-15,0 1 0,21 0 16,1 0-16,-22 0 0,21-22 16,0 22-16,-21 0 0,21-21 0,0 21 15,0-1-15,1 1 0,-22 0 16,21 0-16,0 21 0,0 0 0,0 0 15,0 0 1,-21 21-16,0 0 16,0 0-16,0 1 0,0-1 0,0 21 15,0-21-15,0 0 0,22 1 0,-22-1 16,0 0-16,0 0 0,0 0 16,0 0-16,0 1 0,0-1 0,0 0 15,0-42 32,0 0-47,0-1 0,21 1 16,-21 0-16,21 0 0,0 0 15,-21 0-15,21-1 0,0-20 0,1 21 16,-1 0-16,0-22 0,0 22 0,0 0 16,0 0-16,1 21 0,-1-21 15,0 21-15,0 0 0,0 0 16,0 21-16,-21 0 15,0 0-15,0 0 16,0 1-16,0-1 0,0 0 0,0 0 16,0 0-16,0 0 0,0 1 0,0-1 15,22 0-15,-22 0 0,0 0 16,21 0-16,0 1 0,-21-1 0,21-21 16,0 21-16,0-21 0,1 0 0,-1 0 15,0 0-15,0 0 0,0 0 16,0 0-16,1 0 0,-1-21 0,0 21 15,-21-21-15,21-1 0,0 22 16,-21-21-16,21 0 0,1-21 0,-22 21 16,21-1-16,0 1 0,0-21 15,0 21-15,-21-22 0,21 22 16,1 0-16,-22-21 0,0 21 0,0-1 16,21 1-16,-42 21 31,21 21-31,0 1 15,-22-1-15,1 0 0,0 0 0,21 21 16,0-20-16,-21-1 0,21 0 16,-21 21-16,21-21 0,-21 1 0,21 20 15,0-21-15,0 0 0,0 0 0,0 1 16,0-1-16,21-21 16,0 0-16,0 0 0,0 0 15,0 0-15,1 0 0,-1 0 16,21 0-16,-21-21 0,0 21 15,1-22-15,-1 1 0,0 0 0,0 0 16,0 0-16,0 0 0,1-1 0,-1-20 16,0 21-16,0 0 0,-21 0 15,0-22-15,0 22 0,0 0 0,0 0 16,0 0-16,-21 21 31,21 21-31,-21 0 0,0-21 16,21 21-16,0 0 0,0 0 15,-22 22-15,22-22 0,0 0 0,0 0 16,0 0-16,0 1 0,0-1 16,0 0-16,0 0 0,0 0 15,0 0-15,22-21 0,-1 0 0,0 22 16,0-22-16,0 0 0,22 0 0,-22 0 16,21 0-16,0 0 0,1 0 15,-1-22-15,0 1 0,-20 21 0,20-21 16,-21 0-16,21 0 0,-20 0 0,-1-1 15,0 1-15,-21 0 0,0 0 16,0-21-16,0 20 0,0 1 16,0 0-16,0 0 15,-21 21 1,0 21 0,-1-21-16,22 21 0,0 0 0,0 1 15,-21-22-15,21 21 0,-21 0 16,21 0-16,-21 0 0,21 0 0,0 1 15,0-1-15,0 0 0,-21 0 0,21 0 16,-21 0-16,21 1 16,0-44 15,0 1-15,0 0-16,21 0 15,0 0-15,0-22 0,0 22 16,0 0-16,1 0 0,-1-21 15,21 20-15,-21 1 0,22 0 0,-22 0 16,0 0-16,21 0 0,-21 21 0,1 0 16,-1 0-16,0 0 0,0 0 15,0 0-15,-21 21 16,21 0-16,-21 0 0,0 0 0,0 0 16,0 1-16,0 20 0,0-21 15,0 0-15,0 0 0,0 1 0,0 20 16,22-42-16,-22 21 0,21 0 0,0 0 15,0-21 1,-21 22-16,21-22 0,0 0 16,1 0-16,-1 0 0,0-22 15,0 1-15,0 0 16,0 0-16,1 0 0,-1 0 16,-21-1-16,21 1 0,0 0 0,0-21 0,-21 21 15,0-1-15,21 1 0,1 0 16,-22 0-16,0 0 0,0 0 0,0 42 31,0 0-31,-22 0 16,22 0-16,0 0 0,0 1 15,-21-1-15,21 0 0,-21 0 0,21 0 16,0 0-16,0 1 0,0-1 16,0 0-16,0 0 0,0 0 0,21 0 15,0-21-15,1 0 0,-22 22 0,21-22 16,0 0-16,0 0 0,0 0 15,0 0-15,1 0 0,-1-22 0,0 1 16,-21 0-16,21 0 0,0 21 0,-21-42 16</inkml:trace>
  <inkml:trace contextRef="#ctx0" brushRef="#br1" timeOffset="69519.73">10858 5080 0,'0'0'15,"-42"0"1,21 0-16,0 0 0</inkml:trace>
  <inkml:trace contextRef="#ctx0" brushRef="#br1" timeOffset="70076.41">11239 5271 0,'22'-22'0,"-44"44"0,65-65 15,-22 43-15,-21-21 0,0 0 16,0 0-16,21 21 0,-21-21 16,0-1-16,0 1 15,0 0-15,-21 21 16,0 0-16,0 0 15,-1 0-15,1 21 0,0 0 0,21 1 16,-21-1-16,0 0 0,0 0 16,-1 21-16,1-20 0,21 20 0,0-21 15,-21 21-15,21-20 0,0-1 0,0 21 16,0-21-16,0 0 0,0 1 16,0-1-16,21 0 0,0 0 0,1 0 15,-1-21-15,21 0 0,-21 21 0,22-21 16,-1 0-16,-21 0 0,21 0 15,1 0-15,-1-21 0,0 0 16,-20 21-16</inkml:trace>
  <inkml:trace contextRef="#ctx0" brushRef="#br1" timeOffset="70564.14">11896 5228 0,'0'0'15,"0"-21"-15,0 0 0,0 0 0,-22 0 0,22-1 16,-21 1-16,0 21 0,0 0 0,0-21 15,0 21-15,-1 0 0,1 0 16,0 0-16,0 21 0,0 0 16,0-21-16,-1 22 0,-20-1 0,42 21 15,-21-21-15,0 0 0,0 1 16,21 20-16,0-21 0,0 0 0,0 0 16,0 1-16,0-1 0,0 0 15,0 0-15,21 0 0,0-21 0,0 0 16,0 21-16,0-21 0,1 0 0,-1 0 15,21 0-15,-21 0 0,0 0 16,1 0-16,-1-21 0,21 21 0,-21-21 16,-21 0-16,21 0 0,1 21 0,-22-21 15,21-22-15,-21 22 0,21 0 16,-21 0-16,0 0 0,0-22 0,0 22 16,0 0-16,0 0 0,0 42 46,0 0-46,0 0 0,-21 0 0,21 1 16,0-1-16,-21 0 0,21 0 16,0 0-16,0 0 0,0 1 0,0-1 15,0 0-15,0 0 0,0 0 0,0 0 16,21-21-16,0 0 0,-21 22 16,21-22-16,0 0 0,0 0 0,1 0 15,-1 0-15,0 0 0,0 0 16,0-22-16,22 1 0,-22 0 0,0 0 15</inkml:trace>
  <inkml:trace contextRef="#ctx0" brushRef="#br1" timeOffset="70867.48">12679 4614 0,'0'0'0,"0"-21"15,0 0-15,0 0 0,-21 21 16,-1 0-16,1 0 0,0 0 15,0 21-15,0 0 0,0 0 16,-1 22-16,1-22 0,21 21 16,0 22-16,-21-22 0,0 0 15,21 22-15,-21-22 0,21 1 16,0-1-16,0 21 0,0-20 0,0-22 16,0 21-16,0 1 0,0-22 0,0 21 15,0-21-15,0 0 0,0 1 16,0-1-16,0 0 0,21-21 31,0-21-15,0 21-16,-21-21 15,21-1-15,1 1 0,-1 0 0</inkml:trace>
  <inkml:trace contextRef="#ctx0" brushRef="#br1" timeOffset="71124.33">12827 5101 0,'21'-21'15,"-42"42"-15,42-63 0,0 42 0,-21-21 16,0 42 15,0 0-31,-21-21 0,0 21 0,21 0 16,-21 1-16,0 20 0,21-21 0,-22 0 16,22 0-16,0 1 0,-21 20 15,21-21-15,0 0 0,0 0 0,0 1 16,0-1-16,0 0 15,0 0-15,0 0 16,21-21-16,1 0 16,-1 0-16,21 0 0,-21-21 15,22 21-15,-22-21 0,21 0 16,0 21-16</inkml:trace>
  <inkml:trace contextRef="#ctx0" brushRef="#br1" timeOffset="71808.94">13356 5207 0,'0'0'0,"-21"0"16,0 21 0,0-21-16,-1 21 0,1 1 15,0-1-15,21 0 16,-21-21-16,0 21 0,21 0 0,-21 0 16,21 1-16,0-1 0,0 0 15,0 0-15,0 0 16,21-21-1,0 0 1,0 0-16,-21-21 16,0 0-16,21 0 15,-21 0-15,0-1 0,21 1 0,-21 0 16,0 0-16,22-21 0,-1 20 16,0 1-16,-21 0 0,21-21 0,0 42 15,0-21-15,22-1 0,-22 1 16,0 21-16,21 0 0,-20 0 15,-1 0-15,0 0 0,0 0 0,0 21 16,0 1-16,1-1 0,-22 0 16,0 0-16,0 21 0,0-20 0,0-1 15,0 0-15,0 0 0,0 0 0,0 0 16,0 1-16,0-1 16,0 0-16,-22 0 0,1-21 15,0 0 1,21-21 15,0 0-31,0 0 16,0-1-16,21 1 0,-21 0 15,21 0-15,1-21 0,-1 20 0,0-20 16,0 21-16,0-21 0,0 20 0,22-20 16,-22 21-16,0 0 0,21 21 15,-20 0-15,-1 0 0,21 0 0,-21 0 16,0 0-16,1 21 0,-22 0 15,0 0-15,21 0 0,-21 22 0,0-22 16,0 21-16,0-21 0,0 1 0,0 20 16,0-21-16,-21 0 15,21 0-15,0 1 0,-22-1 0,1 0 16,0-21-16,21 21 0,-21-21 0,0 0 16,0 0 15,21-21-31,0 0 0</inkml:trace>
  <inkml:trace contextRef="#ctx0" brushRef="#br1" timeOffset="71987.84">13864 4890 0,'0'0'0,"0"-43"0,-21 22 16,0-21-16,21 21 0,-21-1 0,21 1 15,-22 0-15,1 21 0,0 0 16,0 0 15,0 0-15,0 0-16,-1 21 15,1-21-15,0 0 0</inkml:trace>
  <inkml:trace contextRef="#ctx0" brushRef="#br1" timeOffset="72155.74">12594 4974 0,'0'0'0,"0"21"0,21-21 31,0 0-31,1 0 16,20 0-16,0 0 0,-21-21 0,43 21 16,-22-21-16,1 21 0,20-21 15,-21 0-15</inkml:trace>
  <inkml:trace contextRef="#ctx0" brushRef="#br1" timeOffset="72900.02">15557 4572 0,'0'0'0,"0"-21"0,22 21 0,-22-21 16,0 0-1,0 42 1,0 0-16,0 0 0,0 0 0,0 22 16,0-1-16,0 0 0,0 1 15,0-1-15,-22 0 0,22 22 0,-21-22 16,21 0-16,0 1 0,-21-1 15,0 0-15,21 1 0,-21-22 16,21 21-16,0-21 0,-21 1 0,21-1 16,-22-21-16,22 21 0,0-42 47,0 0-47,0-1 15,0 1-15,22 0 0,-1 0 0,-21-21 16,21 20-16,0-20 0,0 21 15,0 0-15,22-22 0,-22 22 0,21 0 16,1 0-16,-22 0 0,21 0 16,0 21-16,-20 0 0,20 0 15,-21 0-15,0 21 0,22 0 0,-22 0 16,0 0-16,0 0 0,-21 22 16,0-22-16,0 0 0,0 21 0,0-20 15,0-1-15,-21 0 0,0 0 0,0 0 16,-22 0-16,22-21 0,-21 22 15,-1-22-15,22 0 0,-21 21 0,0-21 16,20 0-16,-20 0 0,21 0 0,0 0 16,0 0-16,-1 0 0,22-21 15,0-1 1,43 1-16,-22 0 16,0 0-16,0 21 0,22-21 15</inkml:trace>
  <inkml:trace contextRef="#ctx0" brushRef="#br1" timeOffset="73280.02">16108 5080 0,'0'0'0,"21"0"0,-21 21 15,21 0 1,0-21-16,0 0 0,1 0 16,-1 0-16,0 0 0,0 0 15,21 0-15,-20 0 0,20-21 0,0 21 16,-21-21-16,22 21 15,-22-21-15,21 21 0,-21-21 0,1 0 16,-1-1-16,0 1 0,-21 0 0,0 0 16,0 0-16,0 0 0,0-1 15,0 1-15,-21 0 0,0 21 0,-1 0 16,1 0-16,0 0 0,0 0 16,-21 0-16,20 21 0,1 0 0,-21 1 15,21 20-15,0-21 0,-1 0 0,1 22 16,0-22-16,21 21 0,0-21 15,0 0-15,0 22 0,0-22 0,0 0 16,0 0-16,21 0 16,0 1-16,22-22 0,-22 0 0,0 0 15,21 0-15,-20 0 0,20 0 16,0 0-16,1 0 0,-22-22 16,21 22-16,0-21 0,1 0 0,-1 0 15,-21 0-15</inkml:trace>
  <inkml:trace contextRef="#ctx0" brushRef="#br1" timeOffset="73547.96">17187 4403 0,'0'0'15,"0"-21"-15,-21-43 16,0 64-16,0 21 16,0 0-16,-1 22 0,1-22 15,21 21-15,-21 1 16,0-1-16,21 0 0,-21 1 0,21-1 15,0 0-15,0 1 0,0-1 16,0 21-16,0-20 0,0-1 0,0-21 16,0 22-16,0-1 0,0-21 0,0 21 15,0-20-15,0-1 16,21 0-16,0-21 0,0 0 16,0 0-1,1 0-15,-22-21 0,0 0 16,21 21-16</inkml:trace>
  <inkml:trace contextRef="#ctx0" brushRef="#br1" timeOffset="73727.86">16891 4763 0,'0'0'0,"21"0"47,0 0-47,0 0 0,1 0 15,-1 0-15,21 0 0,-21 0 16,22 0-16,-1 0 0,0 0 0,1-22 16,-1 22-16,0 0 0,1 0 15</inkml:trace>
  <inkml:trace contextRef="#ctx0" brushRef="#br1" timeOffset="75260.64">17589 4720 0,'-63'64'15,"42"-43"-15,0 21 16,-1-21-16,22 1 0,-21-1 0,0 21 16,21-21-16,-21 0 0,21 1 15,0 20-15,0-21 0,0 0 16,0 0-16,0 1 0,0-1 16,21-21-1,0 0-15,0 0 16,1 0-16,-1 0 0,0-21 15,0 21-15,0-22 0,0 1 16,22 0-16,-22 0 0,0 0 0,0 0 16,0-1-16,1 1 0,-1 0 15,-21-21-15,21 42 0,-21-21 0,21-1 16,-21 44 15,0-1-31,0 0 0,0 0 16,0 0-16,-21 0 0,21 1 15,0-1-15,-21 0 0,21 0 16,0 0-16,0 0 0,0 1 0,0-1 16,21 0-16,0-21 15,0 0-15,0 0 0,22 0 16,-22 0-16,0 0 0,0 0 16,0 0-16,22 0 0,-22 0 0,0-21 15,21 21-15,-20-21 0,-1-1 0,0-20 16,0 21-16,0 0 0,0-22 15,1 1-15,-22 21 0,21-21 0,-21 20 16,21-20-16,-21 21 0,0 0 16,0 0-16,-21 21 31,21 21-31,-21 0 16,-1 0-16,22 0 0,0 0 0,-21 1 15,21-1-15,-21 0 0,21 21 0,0-21 16,0 1-16,0-1 0,0 0 15,0 0-15,0 0 0,21 0 16,22-21-16,-22 22 16,21-22-16,-21 0 0,22 0 0,20 0 15,-21 0-15,1 0 0,-1 0 0,0 0 16,1-22-16,-1 22 0,-21-21 16,22 0-16,-22 0 0,0 0 0,0-22 15,-21 22-15,0-21 16,0 21-16,21-22 0,-21 22 0,0 0 15,0-21-15,0 21 0,-21-1 16,0 22-16,0 0 0,0 0 16,-1 0-16,1 0 0,0 0 15,0 22-15,0-1 0,0 0 16,21 0-16,-22 21 0,22-20 0,0-1 16,0 0-16,0 21 0,0-21 0,0 1 15,0-1-15,22 0 0,-1-21 16,21 21-16,-21 0 0,0-21 0,22 0 15,-22 0-15,21 0 0,-21 0 16,22 0-16,-22 0 0,21 0 16,-21 0-16,1-21 0,20 0 0,-21 0 15,0 0-15,-21-1 0,21-20 16,1 21-16,-22-21 0,0-1 0,0 22 16,0-21-16,21 21 0,-21-1 0,0 1 15,0 0-15,-21 21 16,-1 0-1,1 0-15,21 21 0,-21 0 16,0 1-16,21-1 0,-21 0 16,21 21-16,-21-21 0,21 1 0,0 20 15,0-21-15,0 0 0,0 0 16,0 1-16,0-1 0,0 0 0,21 0 16,0 0-16,0-21 0,0 0 15,0 21-15,1-21 0,20 0 0,0 0 16,-21 0-16,22 0 0,-22 0 0,21-21 15,-21 21-15,1-21 0,20 0 16,-21 0-16,0 0 0,-21-22 0,21 22 16,1-21-16,-22 21 0,0-1 15,0 1-15,0 0 0,0 0 16,0 42 15,0 0-31,0 0 0,-22-21 0,22 22 16,-21-1-16,0 0 0,21 0 15,0 0-15,0 0 0,-21 1 0,21-1 16,-21-21-16,21 21 0,-21 0 0,21 0 16,0-42 31,0 0-32,0 0-15,0 0 0,0-1 0,0 1 16,0 0-16,21-21 15,0 21-15,0-22 0,0 22 0,22-21 16,-22 21-16,21-1 0,-21-20 0,22 42 16,-22-21-16,21 0 0,0 21 15,-20 0-15,20 0 0,-21 0 0,21 0 16,-20 0-16,-22 21 0,0 0 16,21 0-16,-21 22 0,0-22 0,0 0 15,0 21-15,0-21 0,-21 22 0,21-22 16,-22 21-16,1-21 0,21 1 15,0-1-15,-21 0 0,0 0 0,0 0 16,21-42 31,0 0-31</inkml:trace>
  <inkml:trace contextRef="#ctx0" brushRef="#br1" timeOffset="77056.17">20807 5122 0,'21'-42'15,"0"21"1,-21 0-16,21 0 0,0-22 16,-21 22-16,22-21 0,-1 21 0,-21-22 15,21 1-15,0 0 0,-21-1 16,21 1-16,0 0 0,-21-1 0,0-20 15,22 20-15,-22-20 0,0 21 0,0-1 16,0 1-16,0 0 16,0 20-16,0 1 0,0 0 0,0 42 31,-22 0-31,22 1 0,-21 20 0,0-21 16,21 21-16,0 22 0,-21-22 0,21 1 15,-21-1-15,21 0 0,-21 1 16,21-1-16,0 0 0,0 1 0,0-1 15,0 0-15,0-21 0,0 22 16,0-22-16,21 0 0,0 0 0,0 0 16,-21 1-16,21-22 0,0 0 0,1 0 15,-1 0-15,0 0 16,0 0-16,0 0 0,0-22 16,1 1-16,-1 21 0,0-21 0,0 0 15,0-21-15,0 20 0,1-20 16,-22 21-16,21-21 0,0 20 0,-21 1 15,0 0-15,0 0 0,0 0 16,0 0-16,0 42 31,-21 0-31,21 0 16,0 0-16,-21 22 0,-1-22 0,22 0 16,-21 21-16,21-21 0,0 1 15,0-1-15,0 0 0,0 21 0,0-21 16,0 1-16,0-1 0,21-21 15,1 0 1,-22 21-16,21-21 0,0 0 0,0 0 16,0 0-16,0 0 0,22-21 0,-22 0 15,0 21-15,0-22 0,0 1 16,22 0-16,-22 0 0,0-21 0,0 20 16,0-20-16,1 21 0,-1 0 15,-21-22-15,0 22 0,21 21 0,-21-21 16,0 0-16,0 42 31,0 0-31,-21 0 0,21 1 0,0-1 16,-21 0-16,21 21 0,-22-21 15,22 1-15,0-1 0,0 21 16,0-21-16,0 0 0,0 1 0,0-1 16,0 0-16,0 0 15,22-21-15,-1 0 0,0 0 0,0 0 16,21 0-16,-20 0 15,-1 0-15,0 0 0,0-21 0,0 21 16,22-21-16,-22 0 0,0-1 0,0 1 16,0 0-16,0-21 0,1 21 15,-22-22-15,21 1 0,0 21 0,-21-22 16,21 22-16,-21 0 0,0 0 16,0 0-16,-21 42 31,21 0-16,-21 0-15,0 22 0,21-22 0,-22 21 16,22-21-16,0 22 0,0-22 16,-21 0-16,21 0 0,0 0 0,0 0 15,0 1-15,0-1 0,0 0 0,21-21 16,1 0-16,-1 0 0,0 0 16,0 0-16,0 0 0,0 0 15,1 0-15,-1-21 0,21 21 16,-21-21-16,0-1 0,1 1 0,-1 0 15,0 0-15,0-21 0,0 20 0,0-20 16,1 0-16,-22 21 16,21-1-16,0-20 0,-21 21 0,0 0 15,0 42 17,0 0-32,0 0 0,0 0 15,-21 1-15,21 20 0,0-21 16,-21 0-16,21 22 0,0-22 0,0 0 15,0 0-15,0 0 0,0 0 0,21 1 16,0-1-16,0-21 0,0 21 16,0-21-16,1 0 0,-1 0 0,21 0 15,-21 0-15,0 0 16,1 0-16,20 0 0,-21-21 0,21 21 16,-20-21-16,-1-1 0,21 1 0,-21 0 15,0 0-15,1-21 0,-1 20 16,0-20-16,0 21 0,0-21 0,0 20 15,1-20-15,-22 21 0,21 0 16,-21 0-16,21-1 0,-21 1 16,0 0-16,0 0 0,0 0 15,0 0-15,-21 21 16,0 0-16,-1 0 0,1 0 16,0 0-16,0 0 0,-21 21 15,20-21-15,1 21 0,-21 0 16,0 0-16,20 0 0,-20 1 0,0-1 15,21-21-15,-22 21 0,1 0 16,21 0-16,-22 0 0,22 1 0,0-1 16,0 0-16,21 0 0,-21 0 15,21 0-15,0 1 0,0-1 16,0 0-16,0 0 0,0 0 0,21 0 16,0-21-1,0 22-15,0-22 0,1 0 0,-1 0 16,0 0-16,0 0 0</inkml:trace>
  <inkml:trace contextRef="#ctx0" brushRef="#br1" timeOffset="77388.06">20934 4382 0,'21'0'0,"0"0"16,0 0-16,22 0 0,-22 0 15,21 0-15,0 0 0,1 0 0,-1 0 16,22 0-16,-22-22 0,21 22 15,-20-21-15,20 21 0,-20 0 0,-1 0 16,21-21-16,-41 21 0,20 0 0,-21 0 16,0 0-16,0 0 0,-42 0 31,0 0-31,0 0 16</inkml:trace>
  <inkml:trace contextRef="#ctx0" brushRef="#br1" timeOffset="78720.24">4466 7260 0,'0'-21'32,"0"0"-32,0 0 15,0 0 1,21 21-16,0-22 0,-21 1 0,22 0 15,-1 0 1,-21 0-16,0 0 16,0-1-16,0 1 15,-21 0-15,-1 21 0,1-21 16,-21 0-16,21 21 0,0-21 0,-22 21 16,22-22-16,-21 22 0,21 0 0,-22 0 15,22 0-15,-21 22 0,21-1 16,-22-21-16,22 21 0,0 0 0,-21 0 15,20 22-15,1-22 0,21 21 16,-21 0-16,21 1 0,-21-22 0,21 21 16,0 1-16,0-22 0,0 21 15,0-21-15,0 0 0,21 1 16,0-1-16,0-21 0,1 0 16,-1 0-16,21 0 0,-21 0 0,0 0 15,22-21-15,-22-1 0,21 1 16,1-21-16,-22 21 0,21-22 0,0 22 15,1-21-15,-22 0 0,21 20 16,1-20-16,-22 0 0,0-1 0,0 1 16,0 0-16,-21-1 0,0 1 0,0 0 15,0-1-15,0 22 0,0-21 16,0 0-16,0 20 0,-21 1 0,21 0 16,-21 21-16,0 0 15,0 0-15,-1 21 0,1 22 16,0-22-16,21 0 0,0 21 15,-21 1-15,21-1 0,0 0 0,-21 1 16,21-1-16,0 0 0,0 1 0,0-1 16,0 0-16,0 1 0,0-1 15,0-21-15,21 21 0,0-20 0,0-1 16,0 0-16,1 0 0,20-21 0,-21 0 16,0 0-16,22 0 0,-22 0 15,21 0-15,-21-21 0,22 0 0,-22 21 16,21-21-16,-21-1 0,0 1 15,1-21-15,-1 21 0,0 0 0,-21-1 16,0 1-16,0 0 0,0 0 16,0 0-16,0 0 0,-21 42 31,0 0-31,21 0 16,0 0-16,-22 0 0,22 1 15,-21-1-15,21 0 0,-21 0 0,21 0 16,0 0-16,21-21 31,0 0-31,1 0 0,-22-21 16,21 21-16</inkml:trace>
  <inkml:trace contextRef="#ctx0" brushRef="#br1" timeOffset="78892.14">5038 6879 0,'-22'0'32,"1"0"-32,21 21 15</inkml:trace>
  <inkml:trace contextRef="#ctx0" brushRef="#br1" timeOffset="80035.81">5186 7154 0,'63'22'31,"-63"-44"-31,21 1 0,1 21 0,-1-21 16,0 0-16,0 0 0,21 0 0,-20-1 15,20 1-15,0 0 0,1 0 16,-22-21-16,21 20 0,0-20 16,-20 21-16,-1-21 0,0-1 0,0 1 15,0 21-15,-21-22 0,0 22 16,0-21-16,0 21 0,0 0 0,-21 21 31,0 0-31,0 21 0,-22 0 0,22 0 16,0 21-16,0-20 0,0 20 0,0 0 15,-1 1-15,22-1 0,-21 0 16,21 22-16,-21-22 0,0 22 0,21-22 16,0 21-16,-21 1 0,21-1 0,-21 1 15,-1-1-15,22-20 16,0 20-16,-21 1 0,0-22 0,21 22 16,-21-22-16,21 21 0,0-20 0,0-1 15,0 0-15,0 1 0,0-1 16,0-21-16,0 0 0,0 1 0,21-22 15,0 0-15,0 0 0,1 0 0,20-22 16,-21 1-16,0 0 0,22-21 16,-22 21-16,21-1 0,-21-20 0,0 21 15,1-21-15,-1 20 0,-21-20 0,21 0 16,-21 21-16,0-22 0,0 1 16,-21 0-16,0-1 0,-1 22 0,-20-21 15,21-1-15,-21 22 0,-1-21 16,1 21-16,0 0 0,-1 21 15,22-22-15,-21 22 0,21 0 0,-1 0 16,1 0-16,21-21 16,21 21-1,1 0-15,20-21 0,-21 21 0,43-21 16,-22 0-16,21 0 0,-20 21 0,20-22 16,1 1-16,-1-21 0,22 21 15,-22 0-15,-20-1 0,20-20 0,1 21 16,-22-21-16,0-1 0,1 22 15,-22-21-15,0-1 0,-21 1 0,0 0 16,0-1-16,0 22 0,0-21 16,0 0-16,0 20 0,0 1 15,-21 21-15,0 0 0,0 0 16,-1 21-16,1 1 0,0 20 16,21 0-16,0 1 0,-21 20 15,0 1-15,21-1 0,-21 1 0,21-1 16,-22 1-16,22 20 0,0-20 0,0 20 15,-21-20-15,21-1 0,-21 22 16,21-21-16,-21-1 0,21 1 0,0-1 16,0 1-16,0-1 0,-21-21 15,21 22-15,-21-1 0,21-20 16,0-1-16,0 22 0,0-43 0,0 21 16,0-21-16,0 0 0,0 1 0,21-22 15,0 0-15,0 0 16,0 0-16,0-22 0,22 1 0,-22 0 15,0 0-15,21-21 0,-20 20 0,-1-20 16,21 0-16,-21 21 0,0-22 0,1 1 16,20 0-16,-42-1 0,21-20 15,-21 20-15,0 1 0,0 0 0,0-22 16,-21 22-16,0 0 0,0-22 16,-1 22-16,-20 21 0,0-22 0,-1 22 15,1 0-15,21 0 0,-21 0 16,-1 21-16,1 0 0,0-22 0,20 22 15,1 0-15,21-21 16,21 0 0,1 0-16,20 21 0,-21-21 0,21 21 15,-20-21-15,20-1 0,0 22 16,-21-21-16,22 0 0,-1 0 0,-21 21 16,22-21-16,-22 0 0,21-1 15,-21 1-15,0 0 0</inkml:trace>
  <inkml:trace contextRef="#ctx0" brushRef="#br1" timeOffset="80720.36">6519 6900 0,'0'22'32,"21"-22"-1,1 0-31,-1 0 0,0-22 15,21 22-15,-21-21 0,1 21 0,-1-21 16,0 21-16,0-21 0,0 21 16,-21-21-16,0 0 15,-21 21-15,0 0 16,0 0-16,0 0 0,-1 0 16,-20 0-16,21 0 0,0 21 0,0 0 15,-1 0-15,1 0 0,0 0 0,21 1 16,-21-1-16,21 0 0,0 0 15,0 0-15,21 0 0,0 1 16,0-1-16,1-21 0,20 21 16,-21-21-16,0 0 0,0 0 15,1 0-15,20 0 0,-21 0 0,21 0 16,-20-21-16,20 21 0,-21-21 0,0 21 16,0-22-16,1 1 0,-1 21 15,-21-21-15,0 0 0,21 0 16,-21 0-16,21-1 0,-21 1 0,21 0 15,-21 0-15,21 0 0,1 0 16,-1-1-16,0 1 0,0 0 0,0 0 16,0 0-16,1 21 0,-1 0 15,21 0-15,-21 0 0,0 0 0,1 0 16,-1 21-16,0-21 0,0 21 0,0 21 16,-21-20-16,0-1 0,0 0 15,0 21-15,0-21 0,0 1 0,-21-1 16,21 0-16,-21 0 0,0 0 0,0 0 15,21 1-15,-22-22 16,22 21-16,-21-21 0,21-21 31,0-1-31,0 1 16,21 0-16,1 0 0,-1 0 16,-21-22-16,21 22 0,0 0 0,0 0 15,-21-21-15,21 20 0,1 1 16,-1 0-16,0 0 0,0 21 0,0 0 15,0-21-15,1 21 16,-1 0-16,0 0 16,-21 21-16,0 0 0</inkml:trace>
  <inkml:trace contextRef="#ctx0" brushRef="#br1" timeOffset="81064.39">7662 6943 0,'0'0'0,"21"0"15,1 0-15,-1 0 16,0 0-16,0-21 16,0 21-16,0-22 0,-21 1 0,22 0 15,-1 0-15,0 0 0,0 0 16,0-1-16,-21 1 0,0 0 0,0 0 16,0 0-16,-21 21 15,0 0-15,0 0 16,0 0-16,-1 21 0,1 0 0,0 0 15,0 0-15,0 1 0,0-1 0,-1 0 16,22 0-16,0 0 0,0 0 16,0 22-16,0-22 0,0 0 0,0 0 15,0 0-15,22 1 16,-1-22-16,0 0 0,21 0 16,-21 0-16,22 0 0,-1 0 0,0 0 15,1 0-15,-1-22 0,0 22 0,1-21 16,-1 0-16,0 0 0,-20 0 15,20 0-15</inkml:trace>
  <inkml:trace contextRef="#ctx0" brushRef="#br1" timeOffset="81496.14">8340 6731 0,'0'0'0,"0"-21"0,0 0 15,0 0-15,0-1 0,-22 22 16,1 22 0,0-1-16,21 0 0,-21 0 15,21 0-15,0 0 0,-21 1 0,21-1 16,0 21-16,-21-21 0,21 0 0,0 1 15,0-1-15,0 0 0,0 0 16,0 0-16,0 0 0,0 1 16,0-44 31,0 1-47,0 0 15,0 0-15,0 0 0,21 0 16,-21-22-16,21 22 0,0-21 0,0-1 15,0 22-15,22-21 0,-22 0 0,0 20 16,21 1-16,-20 0 0,-1 21 16,0 0-16,0 0 0,0 0 0,-21 21 15,0 0-15,21 1 0,-21 20 16,0-21-16,0 21 0,0-20 16,0-1-16,0 21 0,0-21 0,-21 0 15,21 1-15,0-1 0,-21 0 16,21 0-16,0-42 62,0 0-62,0 0 0,21-1 0,0 1 16</inkml:trace>
  <inkml:trace contextRef="#ctx0" brushRef="#br1" timeOffset="81718.02">8953 6371 0,'0'-21'0,"0"42"0,-21-42 32,21 42-32,-21 0 0,0 1 0,21 20 15,0-21-15,-21 21 0,21 1 16,-21-22-16,21 21 0,-22 1 0,22-22 16,0 21-16,0 0 0,0-20 0,0-1 15,0 21-15,0-21 0,0 0 16,0 1-16,0-1 0,0 0 15,22-21 1,-1 0 0</inkml:trace>
  <inkml:trace contextRef="#ctx0" brushRef="#br1" timeOffset="81892.92">8763 6689 0,'0'0'0,"21"0"32,0 0-32,0 0 15,1 0-15,-1 0 0,0 0 0,21 0 16,-21 0-16,22-21 0,-22 21 16,21 0-16</inkml:trace>
  <inkml:trace contextRef="#ctx0" brushRef="#br1" timeOffset="82664.1">10710 6943 0,'0'0'0,"21"0"16,1-21-1,-1-1-15,0 1 16,0 0-16,0 0 0,-21 0 0,21 0 16,-21-1-16,22 1 0,-22-21 15,0 21-15,0 0 0,0-22 0,-22 1 16,1 21-16,-21-22 0,21 1 0,0 21 15,-22 0-15,1 0 0,0-1 16,20 22-16,-20 0 0,0 0 0,-1 22 16,1-1-16,21 0 0,-21 0 15,-1 0-15,22 22 0,0-1 16,-21 0-16,20 1 0,22-1 0,-21 0 0,21-21 16,0 22-16,0-1 0,0-21 15,0 0-15,21 1 0,1-1 16,-1 0-16,0-21 0,0 0 0,0 0 15,22 0-15,-22 0 0,21 0 0,0 0 16,-20 0-16,20-21 0,0 0 16,22 21-16,-22-22 0,0 1 0,-20 0 15,20-21-15,0 21 0,-21-1 16,1-20-16,-1 21 0,0-21 0,-21 20 16,21 1-16,-21-21 0,0 21 0,-21 21 31,0 0-31,0 21 0,-1 0 15,22 0-15,-21 0 0,21 1 0,0 20 16,0-21-16,0 0 16,0 0-16,0 1 0,0-1 0,0 0 15,0 0-15,21 0 0,1-21 0,-1 0 16,0 0-16,21 0 0,-21 0 16,22 0-16,-1 0 0,-21 0 0,22 0 15,-1-21-15,-21 21 0,21-21 0</inkml:trace>
  <inkml:trace contextRef="#ctx0" brushRef="#br1" timeOffset="82935.59">11451 6456 0,'0'0'0,"0"-21"0,0 0 0,-21 21 16,21 21-16,-21 0 16,21 0-16,0 0 0,-21 22 15,21-22-15,-22 21 0,22 0 0,-21 1 16,21 20-16,0-20 0,-21-1 0,21 21 15,-21-20-15,0 20 0,21-20 16,-21 20-16,21 1 0,-22 20 0,22-20 16,-21-1-16,21 1 0,-21-22 0,21 22 15,-21-22-15,21 0 0,0 1 0,0-22 16,0 0-16,0 0 0,21-21 31,0 0-31,0-21 0,-21 0 16,22 0-16,-1-1 0,-21 1 0,21-21 15</inkml:trace>
  <inkml:trace contextRef="#ctx0" brushRef="#br1" timeOffset="83220.42">11409 6816 0,'21'-43'0,"-42"86"0,42-128 16,-21 64-16,21-21 0,0 20 0,-21-20 15,21 21-15,1 0 0,-1 0 16,0-1-16,21 1 0,-21 21 0,22 0 15,-22 0-15,21 0 0,-21 0 16,22 0-16,-22 21 0,0 22 16,-21-22-16,0 21 0,0-21 0,0 22 15,0-22-15,-21 21 0,0-21 0,0 22 16,-22-22-16,22 0 0,-21 0 16,21 0-16,-22-21 0,22 22 0,-21-1 15,21-21-15,-1 0 0,1 0 0,0 0 16,42-21 15,0 21-31,1-22 0,20 1 0,-21 0 16,0 0-16</inkml:trace>
  <inkml:trace contextRef="#ctx0" brushRef="#br1" timeOffset="83504.28">12234 6541 0,'0'0'0,"21"0"0,-21 21 31,0 0-31,0 0 0,0 21 16,0-20-16,-21 20 0,0 0 0,21 1 15,-21-1-15,21 0 0,0 1 16,-21-1-16,21 21 0,-21-20 0,-1 20 16,22 1-16,-21-1 0,0-20 0,0 20 15,0-21-15,0 22 0,21-22 16,-22 1-16,1-1 0,0-21 15,0 21-15,21-20 0,0-1 0,0 0 16,21-42 0,0 0-1,0-1-15,-21 1 0,22 0 16,-1-21-16,0-1 0</inkml:trace>
  <inkml:trace contextRef="#ctx0" brushRef="#br1" timeOffset="83791.74">12150 6858 0,'0'0'0,"0"-42"0,42-85 16,-42 106 0,0-1-16,21 1 0,0 0 0,0 0 15,1 0-15,-1 21 0,0-21 0,0 21 16,21 0-16,-20 0 0,-1 0 16,21 0-16,-21 0 0,0 0 0,1 21 15,-1 0-15,-21 0 0,0 21 0,0-20 16,0-1-16,0 21 0,0-21 15,-43 22-15,22-22 0,0 0 0,0 0 16,-21 0-16,-1 0 0,22 1 0,-21-22 16,21 21-16,-22-21 0,22 0 15,0 0-15,21-21 32,21-1-17,-21 1-15,21 0 0,22 0 0,-22 0 16</inkml:trace>
  <inkml:trace contextRef="#ctx0" brushRef="#br1" timeOffset="84227.35">12890 6117 0,'0'-21'16,"-21"42"-1,0 0 1,21 1-16,-21-1 0,0 0 15,0 21-15,-1 1 0,22-1 0,-21 0 16,0 1-16,0-1 0,21 0 16,0 1-16,0-1 0,-21 0 0,21 1 15,0-22-15,0 21 0,0-21 0,0 0 16,0 1-16,0-1 0,0 0 16,21-21-16,0 0 0,0 0 0,22 0 15,-22 0-15,0 0 0,0 0 16,21-21-16,-20 21 0,20-21 15,-21-1-15,0 1 0,22 0 16,-22 0-16,0 0 0,0-22 0,0 22 16,0 0-16,-21 0 0,0 0 15,0 42 1,0 0-16,-21 0 16,21 0-16,0 1 15,0 20-15,-21-42 0,21 21 0,0 0 16,0 0-16,0 1 0,0-1 15,21-21 1,0 0 0,-21-21-16,22-1 0,-1 22 0</inkml:trace>
  <inkml:trace contextRef="#ctx0" brushRef="#br1" timeOffset="84396.26">13250 6329 0,'-21'-21'0,"42"42"0,-63-42 15,21 21-15,0 0 16,-1 0 0,1 0-16,21 21 0,0 0 0,0 0 15,0 0-15,43-21 32,-22 0-32</inkml:trace>
  <inkml:trace contextRef="#ctx0" brushRef="#br1" timeOffset="84676.37">13737 6329 0,'0'0'0,"-21"0"0,0 0 0,0-21 16,-1 21-16,1 0 15,0 0-15,0 0 16,0 0-16,21 21 0,0 0 0,-21-21 15,-1 42-15,22-20 0,-21-1 16,21 21-16,0-21 0,-21 22 16,21-22-16,0 21 0,0-21 0,0 22 15,0-22-15,0 0 0,0 0 0,0 0 16,0 0-16,21 1 0,0-22 16,1 21-16,-1-21 0,0 0 0,0 0 15,21 0-15,-20 0 0,-1 0 16,21 0-16,0 0 0</inkml:trace>
  <inkml:trace contextRef="#ctx0" brushRef="#br1" timeOffset="85136.2">14372 6392 0,'0'-21'16,"0"42"-16,0-63 0,-21 21 0,0 0 15,0 0-15,-1 21 0,1 0 0,0 0 16,-21 0-16,21 0 0,-22 0 0,1 0 15,21 21-15,-22 0 0,22 0 16,-21 21-16,21-20 0,-22 20 0,22-21 16,0 21-16,0 1 0,0-22 0,21 21 15,0-21-15,0 1 0,0 20 16,0-21-16,21 0 0,0 0 16,0-21-16,22 0 0,-22 0 0,0 0 15,21 0-15,-21 0 16,22 0-16,-22 0 0,21 0 0,-21-21 15,22 0-15,-22 0 0,21 0 0,-21 0 16,1-1-16,-1-20 0,21 21 16,-42-21-16,21-1 0,0 22 0,1-21 15,-22 21-15,0-1 0,0 1 16,0 0-16,0 0 0,-22 42 16,22 0-1,-21 0-15,0 1 0,21 20 16,0-21-16,-21 21 0,21-20 0,-21-1 15,21 21-15,0-21 0,0 0 0,0 1 16,0-1-16,0 0 16,0 0-16,21-21 0,0 0 0,0 0 15,0 0-15,22 0 0,-22 0 0,21 0 16,-21 0-16,22-21 0,-22 0 16</inkml:trace>
  <inkml:trace contextRef="#ctx0" brushRef="#br1" timeOffset="85420.05">14880 6054 0,'0'0'0,"0"-21"0,0-1 15,-21 22-15,0 0 16,0 0-16,21 22 0,-22-22 16,1 21-16,0 0 0,0 0 15,21 0-15,-21 22 0,0-22 0,-1 21 16,22-21-16,-21 22 0,21-1 0,-21 0 15,21 1-15,0-1 0,0 0 16,0-21-16,0 22 0,0-22 0,0 0 16,0 21-16,0-20 0,0-1 15,0 0-15,21-21 16,0 0-16,1 0 0,-1 0 16,0 0-16,0 0 15,0-21-15,0 21 0,22-21 0,-22-1 16,21 22-16</inkml:trace>
  <inkml:trace contextRef="#ctx0" brushRef="#br1" timeOffset="85635.39">15282 6287 0,'0'0'15,"0"-22"-15,0 1 0,-21 21 32,0 0-32,0 0 0,0 21 15,21 1-15,-22-1 0,1 0 16,0 21-16,0-21 0,21 1 0,-21 20 15,21-21-15,-21 21 0,21-20 16,0-1-16,0 0 0,0 0 16,0 0-16,0 0 0,0 1 15,21-22-15,0 0 16,0 0-16,0 0 0,22 0 0,-1 0 16</inkml:trace>
  <inkml:trace contextRef="#ctx0" brushRef="#br1" timeOffset="86348.02">15706 6350 0,'0'0'0,"0"-21"0,-22 21 15,1 0 1,0 0-16,0 0 0,0 21 16,0 0-16,-1 0 0,1 1 0,21-1 15,-21 0-15,21 0 0,-21 21 0,21-20 16,0-1-16,0 0 15,0 0-15,0 0 0,0 0 16,21-21-16,0 0 0,0 0 0,1 0 16,-1 0-1,-21-21-15,21 21 0,-21-21 16,0 0-16,0 0 0,21 0 0,-21-1 16,0-20-16,0 21 0,0-21 15,0 20-15,21 1 0,-21-21 16,21 21-16,-21 0 0,22-1 0,-1 22 15,-21-21-15,21 21 0,0 0 16,0-21-16,0 21 0,1 0 0,-1 0 16,0 0-16,0 0 0,0 21 15,0-21-15,1 21 0,-22 1 0,0-1 16,0 21-16,0-21 0,0 0 0,0 22 16,0-22-16,0 21 0,0-21 15,0 1-15,0 20 0,0-21 0,0 0 16,0 0-16,-22-21 0,22 22 0,0-1 15,-21-21 1,21-21 15,0-1-31,0 1 16,0 0-16,21 0 0,-21-21 16,22 20-16,-1-20 0,0 0 0,21 21 15,-21-22-15,1 1 0,20 21 16,0 0-16,1-22 0,-22 43 0,21-21 15,0 0-15,-20 21 0,20 0 0,0 0 16,-21 0-16,1 21 16,20 0-16,-42 0 0,21 1 0,-21 20 15,0 0-15,0-21 0,0 22 0,0-1 16,-21 0-16,21-20 0,-21 20 16,0-21-16,21 0 0,-22 22 0,1-22 15,0 0-15,0 0 0,0-21 16,0 0-1,-1 0 1,22-21-16,0 0 16,-21 0-16</inkml:trace>
  <inkml:trace contextRef="#ctx0" brushRef="#br1" timeOffset="86563.58">16002 6054 0,'0'0'0,"-21"0"0,0 0 0,-1 0 15,1 0-15,0-21 0,0 21 16,0 0 31,0 0-32</inkml:trace>
  <inkml:trace contextRef="#ctx0" brushRef="#br1" timeOffset="86759.47">14690 6138 0,'0'0'16,"-22"22"-16,44-22 15,-1 0 1,0 0-16,21 0 0,-21 0 0,1 0 16,20 0-16,0 0 0,1 0 15,-1 0-15,0 0 0,1 0 16,-1 0-16,0 0 0,22 0 0,-22 0 16</inkml:trace>
  <inkml:trace contextRef="#ctx0" brushRef="#br1" timeOffset="87047.36">17208 6668 0,'-21'0'0,"42"0"0,-63 0 16,21 0 0</inkml:trace>
  <inkml:trace contextRef="#ctx0" brushRef="#br0" timeOffset="105087.63">635 9102 0,'0'0'0,"0"-21"0,0-1 15,0 1 1,0 0 0,0 42 15,0 0-31,0 22 15,0-22-15,0 21 0,0 1 0,0-22 16,0 21-16,0 0 0,0 1 16,0-1-16,0 0 0,0 1 0,0-22 15,0 21-15,0-21 0,0 22 16,0-22-16,0 0 0,0 0 16,0 0-16,0 1 0,21-22 31,0 0-31,-21-22 15,21 1-15,1 21 16,-22-21-16,21-21 0,0 21 0,0-1 16,-21 1-16,21-21 0,0 21 15,-21-22-15,22 1 0,-1 21 0,-21 0 16,0-22-16,21 22 0,-21 0 16,21 0-16,-21 0 0,0 42 46,0 0-46,0 0 16,0 22-16,0-22 0,0 0 0,0 0 16,0 21-16,0-20 0,0-1 15,0 0-15,0 0 0,21 0 16,-21 0-16,21 1 0,-21-1 16,22 0-16,-1-21 0,0 21 15,0-21-15,0 0 0,0 0 16,1 0-16,-1 0 0,21-21 0,-21 0 15,0 0-15,22-1 0,-22 1 16,0 0-16,0 0 0,0-21 0,1 20 16,-1 1-16,-21-21 0,0 0 15,21 20-15,-21-20 0,0 21 0,21-21 16,-21-1-16,0 22 0,0 0 16,0 0-16,0 0 0,0-1 15,0 1-15,-21 21 16,21 21-1,-21 1-15,21-1 16,-21 0-16,21 0 0,0 21 16,0-20-16,0 20 0,0-21 0,0 0 15,0 22-15,0-22 0,0 0 16,0 0-16,0 0 0,21 22 0,0-43 16,-21 21-16,21 0 0,0 0 15,0-21-15,1 0 0,20 0 0,-21 0 16,0 0-16,22 0 15,-22 0-15,21 0 0,-21 0 0,22-21 0,-22 0 16,0 0-16,0 21 16,21-22-16,-20 1 0,-1-21 0,-21 21 15,21 0-15,-21-22 0,21 1 0,-21 21 16,0-22-16,0 1 0,0 0 16,0-1-16,0 1 0,0 0 0,0 21 15,0-1-15,0 1 0,0 0 16,-21 42 15,21 22-31,0-22 0,0 21 16,-21-21-16,21 22 0,0-1 15,0-21-15,0 21 0,0 1 0,0-22 16,0 21-16,0-21 0,0 1 16,0 20-16,0-21 0,0 0 0,0 0 15,0 1-15,0-1 16,0-42 15,0-1-15,0 1-1,0 0-15,0 0 0,21 0 0,0-22 16,0 22-16,0 0 0,1-21 16,-22 21-16,42-1 0,-21 1 15,0 0-15,0 0 0,22 0 0,-22 21 16,0 0-16,21 0 0,-20 0 15,-1 21-15,0 0 0,0 0 0,0 0 16,0 1-16,-21-1 0,0 0 16,0 21-16,0-21 0,0 1 0,0-1 15,0 0-15,0 0 0,0 0 16,0 0-16,-21 1 0,21-1 0,0 0 16,-21-21-1,0 0 1,21-21 15,0 0-15</inkml:trace>
  <inkml:trace contextRef="#ctx0" brushRef="#br0" timeOffset="105700.28">3069 9271 0,'0'0'0,"0"-21"0,0 0 31,0 0-31,0-1 0,-21 1 16,21 0-16,-21 21 0,0-21 0,21 0 15,-22 0-15,1 21 0,0-22 16,0 1-16,0 21 0,0 0 0,-1 0 15,1 0-15,0 0 0,0 21 16,0 1-16,-22-1 0,22 0 0,0 0 16,-21 0-16,21 22 0,-1-1 15,1-21-15,0 21 0,0-20 0,21 20 16,-21-21-16,21 0 0,0 22 16,0-22-16,0 0 0,0 0 15,21 0-15,0 0 0,0-21 16,0 22-16,1-22 0,20 0 15,-21 0-15,0 0 0,22-22 0,-22 22 16,0-21-16,21 0 0,-21 0 16,1 0-16,20 0 0,-21-1 0,0 1 15,0 0-15,-21 0 0,22-21 0,-22 20 16,21-20-16,-21 21 0,0-21 16,0 20-16,0 1 0,21-21 0,-21 21 15,0 0-15,0 42 31,0 0-31,0 0 0,0 0 16,0 0-16,0 1 0,0 20 16,0-21-16,0 0 0,0 22 0,0-22 15,0 0-15,0 0 0,0 0 16,0 22-16,0-22 0,21 0 16,-21 0-16,21-21 0,0 21 15,1-21-15,-1 0 0,0 0 16,0-21-16,0 21 0,0-21 15,1 0-15,20 0 0,-21-1 16</inkml:trace>
  <inkml:trace contextRef="#ctx0" brushRef="#br0" timeOffset="105977.12">3641 8784 0,'0'0'0,"-22"0"31,1 0-31,21 21 0,0 1 0,-21 20 16,0-21-16,21 21 0,0 1 0,0-1 16,0 0-16,-21 1 0,21-1 15,0 0-15,0 1 0,-21-1 0,21-21 16,0 22-16,0-22 0,0 21 16,0-21-16,0 0 0,0 1 0,21-1 15,0 0-15,0-21 16,0 0-16,0 0 15,1 0-15,-1 0 0,0 0 0,0-21 16,0 0-16,0 21 0,1-22 0,-22 1 16,21 0-16,0 21 0</inkml:trace>
  <inkml:trace contextRef="#ctx0" brushRef="#br0" timeOffset="106164.01">3408 9165 0,'0'0'16,"21"0"0,0 0-1,0 0-15,22 0 0,-22 0 0,21-21 16,-21 0-16,22 21 0,-22 0 16,21-21-16,-21 21 0,22 0 0,-22-21 15,0 21-15,0 0 0</inkml:trace>
  <inkml:trace contextRef="#ctx0" brushRef="#br0" timeOffset="106643.74">5419 8954 0,'0'0'0,"0"-22"16,0 1-16,0 42 16,0 1-16,0-1 0,0 0 15,0 0-15,0 0 0,0 22 16,0-22-16,0 0 0,0 21 15,0-21-15,0 22 0,-22-22 16,22 0-16,-21 0 0,21 22 0,0-22 16,0 0-16,0 0 0,0 0 15,21-21 1,1 0 0,-1-21-16,0 21 0</inkml:trace>
  <inkml:trace contextRef="#ctx0" brushRef="#br0" timeOffset="107056.42">6138 8932 0,'0'0'0,"-42"0"0,21 0 15,-22 22-15,22-1 0,-21-21 0,0 21 16,-1 0-16,1-21 0,21 21 15,-22 0-15,22-21 0,21 22 0,0-1 32,21-21-32,1 0 0,-1 0 15,21 0-15,0 0 0,-20 0 0,20 0 16,0 0-16,-21 0 0,22 21 16,-22-21-16,21 21 0,-21 0 15,1-21-15,-1 21 0,0 1 0,0-1 16,-21 0-16,0 0 15,0 0-15,0 0 0,-21 1 16,0-1-16,0-21 0,-1 21 0,1-21 16,-21 0-16,21 0 0,-22 21 15,22-21-15,0 0 0,-21 0 0,21 0 16,-1 0-16,1 0 0,0 0 0,0 0 16,0 0-16,0-21 0,-1 21 15,1-21-15,21 0 16,-21 21-16,0-22 0,21 1 0,0 0 0</inkml:trace>
  <inkml:trace contextRef="#ctx0" brushRef="#br0" timeOffset="107419.78">5524 8509 0,'-21'0'0,"42"0"0,-63 0 0,21 0 16,0 21-16,21 0 0,-21 1 16,21-1-16,0 0 0,0 0 15,0 0-15,21 0 16,0-21-16,21 0 0,-21 0 16,1 0-16,20 0 0,-21 0 15,21 0-15,-20 0 0,20 0 0,-21-21 16,0 21-16,0-21 0,-21 0 0,22 21 15,-22-21-15,0 0 16,-22-1-16,1 1 0,0 21 0,0-21 16,0 21-16,-22 0 0,22 0 0,0 0 15,0 0-15,-21 0 0,20 21 16,1-21-16,21 21 0,-21 1 0,21-1 16,0 0-16,0 0 0,0 0 15,0 0-15,0 1 0,0-1 16,21 0-16</inkml:trace>
  <inkml:trace contextRef="#ctx0" brushRef="#br0" timeOffset="107927.62">7726 8636 0,'0'169'31,"-21"-126"-31,21-1 0,-22 0 0,1 1 15,21-1-15,-21 0 0,21 1 16,-21-22-16,21 21 0,0-21 0,-21 1 16,21 20-16,-21-42 0,21 21 0,0 0 15,0 0 1,0-42 15,0 0-31,0 0 16,0 0-16,0 0 0,0-22 0</inkml:trace>
  <inkml:trace contextRef="#ctx0" brushRef="#br0" timeOffset="108175.48">7789 8657 0,'21'-21'16,"-42"42"-16,64-63 0,-22 42 0,0 0 16,0 0-16,21 0 0,-20 0 0,-1 0 15,21 0-15,-21 21 0,22 0 16,-22 0-16,0 22 0,21-22 0,-21 21 15,1 1-15,-1-1 0,-21 0 16,0 1-16,0-1 0,0-21 16,0 21-16,0 1 0,0-22 0,-21 0 15,21 21-15,-22-20 0,1-1 0,0-21 16,21 21-16,-21 0 16,0-21-16,0 0 15,-1 0 1</inkml:trace>
  <inkml:trace contextRef="#ctx0" brushRef="#br0" timeOffset="108366.37">7662 9081 0,'0'0'0,"21"0"31,-21-22-31,43 22 0,-22 0 15,21 0-15,-21-21 0,22 21 16,20 0-16,-20-21 0,-1 21 0,21-21 16,-20 0-16,20 21 0,-20-21 0,-1-1 15,0 1-15,1 21 0</inkml:trace>
  <inkml:trace contextRef="#ctx0" brushRef="#br0" timeOffset="108596.24">8615 8636 0,'0'85'31,"0"-64"-31,0 21 0,-21 1 0,21-22 16,0 21-16,0-21 0,0 22 0,0-1 0,0-21 16,-22 0-16,22 0 0,0 22 15,0-22-15,0 0 0,0 0 16,0 0-16,0 1 15,0-44 17</inkml:trace>
  <inkml:trace contextRef="#ctx0" brushRef="#br0" timeOffset="108920.05">8594 8721 0,'0'0'0,"0"-21"0,0-1 0,0 1 16,0 0 0,21 0-1,21 21-15,-21-21 0,0 21 0,1 0 16,-1 0-16,0 0 0,21 0 16,-21 0-16,1 0 0,-1 0 15,0 21-15,0 0 0,-21 0 0,0 0 16,0 1-16,0-1 0,0 21 15,-21-21-15,0 0 0,0 22 0,-22-22 16,1 0-16,21 0 0,-22 0 0,1 1 16,21-1-16,-21-21 0,20 21 15,-20 0-15,21-21 0,0 0 16,21 21-16,-21-21 0,42 0 31,0-21-31,0 0 0,21 21 16</inkml:trace>
  <inkml:trace contextRef="#ctx0" brushRef="#br0" timeOffset="109196.19">9461 8551 0,'0'22'15,"-21"-22"1,21 42-16,-21-21 0,21 0 16,0 22-16,0-22 0,-21 21 0,21 0 15,-21-20-15,21 20 0,-21-21 16,21 0-16,0 22 0,-22-22 0,22 0 16,0 0-16,0 0 0,0 0 15,0 1 1</inkml:trace>
  <inkml:trace contextRef="#ctx0" brushRef="#br0" timeOffset="109460.04">9207 9059 0,'0'0'0,"0"22"0,0-1 0,-21 0 15,21 0-15,0 0 16,0 0-16,0 1 0,0-1 16,21-21-16,-21 21 0,22-21 0,-1 0 15,0 21-15,21-21 0,-21 0 16,1 0-16,-1 0 0,21 0 16,-21 0-16,0 0 0,22 0 0,-22 0 0,0 0 15,21-21-15,-20 21 16,-1-21-16,0 0 0,-21-1 15,21 1-15,-21 0 0,0-21 16,0 21-16,0-1 0</inkml:trace>
  <inkml:trace contextRef="#ctx0" brushRef="#br0" timeOffset="109687.91">9186 8636 0,'0'0'0,"0"-21"16,21 21-1,1 0-15,-1 0 16,0-21-16,0 21 0,0 0 0,0 0 16,1 0-16,20-21 0,-21 21 0,0 0 15,0 0-15,1 0 0,-1 0 16,-21-22-16,21 22 15</inkml:trace>
  <inkml:trace contextRef="#ctx0" brushRef="#br0" timeOffset="110145.14">11049 8424 0,'0'0'0,"-42"0"0,20 0 0,1 0 0,0-21 16,0 21-16,42 0 31,21 0-31,-20 0 0,41 0 0,-21-21 15,22 21-15,-1 0 0,1 0 0,-1 0 16,1 0-16,21 0 0,-22 0 16,1 0-16,-1 0 0,-21 0 15,22 0-15,-22 0 0,1 0 0,-22 0 16,0 0-16</inkml:trace>
  <inkml:trace contextRef="#ctx0" brushRef="#br0" timeOffset="110431.97">11472 8424 0,'0'0'0,"-21"-21"0,0 42 47,21 1-47,0-1 0,-21 0 0,21 0 16,0 0-16,0 22 0,0-22 15,-21 21-15,21 0 0,-22 1 0,22-1 16,0 0-16,-21 1 0,0-1 0,21-21 16,-21 22-16,21-22 0,-21 21 15,21-21-15,-21 0 0,-1 1 0,22-1 16,0 0-16,22-21 31,-1 0-15,0-21-16,0 0 0,0 21 15</inkml:trace>
  <inkml:trace contextRef="#ctx0" brushRef="#br0" timeOffset="110807.76">11705 8827 0,'21'0'31,"0"0"-15,1 0-16,-1-22 16,0 22-16,0-21 0,0 21 0,0-21 15,22 21-15,-22-21 0,0 21 16,0-21-16,0 0 0,1 21 0,-22-22 16,0 1-16,-22 21 31,1 0-31,0 0 0,0 0 0,0 0 15,-22 0-15,22 21 0,0 1 0,-21-1 16,21 0-16,-1 0 0,1 21 16,0-20-16,0-1 0,0 21 15,21-21-15,0 0 0,0 1 0,0 20 16,0-21-16,0 0 16,0 0-16,0 1 0,21-22 15,0 0-15,0 0 0,0 0 0,1 0 16,20 0-16,-21 0 0,21-22 15</inkml:trace>
  <inkml:trace contextRef="#ctx0" brushRef="#br0" timeOffset="111231.59">12531 8700 0,'0'0'16,"0"-22"-1,0 1-15,-22 21 16,-20 0-16,21 0 15,0 0-15,0 0 0,-1 0 0,-20 0 16,21 21-16,0-21 0,0 22 16,-1-22-16,1 21 0,21 0 15,0 0-15,0 0 16,21 0-16,-21 1 16,22-22-16,-1 21 0,21 0 0,-21-21 15,0 21-15,1 0 0,-1-21 16,0 21-16,0 1 0,0-22 0,0 21 15,-21 0-15,0 0 16,0 0-16,0 0 16,0 1-16,-21-22 15,0 0-15,0 0 0,0 0 0,-22 0 16,22 0-16,0 0 0,-21 0 16,21 0-16,-1 0 0,1 0 0,0 0 15,0 0-15,0-22 0,21 1 16,-21 21-16,21-21 15,0 0-15,0 0 0,0 0 16,0-1-16,21 22 0,-21-21 16,21 21-16,0-21 0,0 0 15</inkml:trace>
  <inkml:trace contextRef="#ctx0" brushRef="#br0" timeOffset="111759.56">12954 8192 0,'0'0'0,"0"-22"0,0 1 15,0 0-15,-21 0 0,21 0 16,-21 21-16,21 21 16,0 0-1,0 0-15,0 22 0,0-1 0,-22 0 16,22 1-16,0-1 0,0 0 15,-21 1-15,21-1 0,0 0 0,0 1 16,-21-1-16,0 0 0,21-21 0,-21 22 16,21-1-16,0 0 0,0-20 15,0 20-15,0-21 0,0 0 0,0 0 16,0 1-16,0-1 0,21-21 16,-21 21-16,21-21 0,0 0 15,0 0-15,1 0 0,-1 0 0,0-21 16,0 0-16,0 21 0,22-22 15,-22 1-15,0 0 0,21 0 16,-21-21-16,1 20 0,-1 1 0,0-21 16,-21 21-16,21 0 0,-21-1 15,21 1-15,-21 42 32,0 1-17,-21-1-15,21 0 0,-21 0 16,21 0-16,-21 0 0,21 1 0,0-1 15,0 0-15,21-42 63,-21 0-63,21 21 0,0-22 0,-21 1 16</inkml:trace>
  <inkml:trace contextRef="#ctx0" brushRef="#br0" timeOffset="111929.47">13377 8340 0,'0'0'0,"0"-21"0,-21 21 16,0 0-16,0 0 15,21-22-15,-21 22 16,21 22 15,-22-22-15</inkml:trace>
  <inkml:trace contextRef="#ctx0" brushRef="#br0" timeOffset="112116.36">12700 8488 0,'0'0'0,"-21"21"31,42-21-15,0 0 0,0 0-16,0 0 0,22 0 0,-22 0 15,21 0-15,1 0 0,-1 0 0</inkml:trace>
  <inkml:trace contextRef="#ctx0" brushRef="#br0" timeOffset="112663.55">13568 8594 0,'-21'0'0,"21"21"16,-22-21-1,22 21-15,0 0 16,0 0-16,-21-21 15,21 22-15,0-1 0,-21 0 0,21 0 16,0 0-16,0 0 0,0 22 0,0-22 16,0 0-16,0 0 15,-21 0-15,21 1 0,-21-22 47,21-22-31,0 1-16,0 0 15,0 0-15,0 0 16,0 0-16,0-22 0,0 22 0,0 0 16,21-21-16,0 20 0,0 1 0,0-21 15,22 21-15,-22 0 0,0-1 16,21 1-16,-20 0 0,-1 21 0,21 0 16,-21 0-16,0 0 0,1 0 0,-1 0 15,0 21-15,0 0 0,0 1 16,0-1-16,-21 0 0,0 21 0,0-21 15,0 22-15,0-22 0,0 0 16,0 0-16,0 22 0,0-22 16,-21 0-16,21 0 0,-21 0 15,0-21-15,0 0 0,21-21 47,0 0-47,21 0 0</inkml:trace>
  <inkml:trace contextRef="#ctx0" brushRef="#br0" timeOffset="113452.1">14436 8509 0,'0'0'0,"-43"-42"31,22 42-31,0 0 0,0 0 0,0 0 16,-1 21-16,1 0 0,0-21 15,0 21-15,0 0 0,0 1 0,-1-1 16,1 0-16,0 0 0,0 0 16,21 0-16,0 1 0,0-1 0,0 0 15,0 0-15,0 0 0,0 0 16,21-21-1,0 0-15,0 0 0,1 0 16,-1 0-16,0 0 0,0-21 16,0 21-16,0-21 0,1 0 15,-1 21-15,0-21 0,0 0 0,0-1 16,0 1-16,-21 0 0,22 21 16,-1-21-16,-21 0 0,21 0 15,-21 42 16,0 0-15,-21 0-16,21 0 16,0 0-16,0 1 0,0-1 15,0 0-15,0 21 0,0-21 0,0 22 16,0-1-16,0 0 0,0 1 0,0-1 16,0 0-16,0 1 0,21-1 15,0 0-15,-21 1 0,0-1 0,0 0 16,21-20-16,-21 20 0,0 0 0,21 1 15,-21-1-15,0 0 0,0 1 16,0-1-16,0 0 0,0 1 0,0-22 16,0 21-16,-21-21 0,0 0 0,0 1 15,0-1-15,21 0 0,-21 0 16,-1-21-16,22 21 0,-21-21 16,0 0-16,0 0 0,0 0 15,0 0-15,-1 0 0,1 0 16,0-21-16,21 0 15,-21 0-15,0 0 0,21-1 0,-21-20 16,21 0-16,0-1 0,0 1 0,-22 0 16,22-1-16,0 1 0,0-21 15,0 20-15,0 1 0,0-22 0,0 22 16,0 0-16,0-1 0,22 1 16,-22 0-16,21 21 0,0-22 15,-21 22-15,21-21 0,0 21 0,0-1 16,1 1-16,-1-21 0,21 21 0,-21 0 15,0-1-15,22-20 0,-1 21 16,-21 0-16</inkml:trace>
  <inkml:trace contextRef="#ctx0" brushRef="#br0" timeOffset="113947.81">15727 8530 0,'0'-21'32,"0"0"-32,-21 21 15,-1 0-15,22-21 0,-21 21 16,21-21-16,-21-1 0,21 1 15,0 0-15,0 0 16,0 0-16,0 0 16,0-1-16,21 22 0,0-21 0,1 0 15,-1 0-15,0 21 16,0 0-16,21-21 0,-20 21 0,20 0 16,-21 0-16,0 0 0,0 0 0,1 21 15,-1 0-15,0-21 0,-21 21 16,0 22-16,0-22 0,0 0 0,0 0 15,0 21-15,0-20 0,-21 20 0,0-21 16,-1 0-16,1 22 0,0-22 16,0 0-16,0 21 0,0-21 0,-1 1 15,1 20-15,0-21 0,0 0 16,21 0-16,-21 1 0,0-1 16,21 0-16,-22 0 0,22 0 0,0 0 15,0 1-15,0-1 16,0 0-16,0 0 15</inkml:trace>
  <inkml:trace contextRef="#ctx0" brushRef="#br0" timeOffset="114324.6">15727 9335 0,'0'0'0,"0"21"0,0 0 15,0 0 1,21-21 0,0 0-16,0 0 15,0 0-15,1 0 16,-1 0-16,-21-21 0,21 21 16,-21-21-16,0 0 0,0-1 15,-21 22 1,0 0-16,-1 0 15,1 0-15,0 0 0,0 0 16,0 22-16,21-1 16,0 0-1,0 0 17,0-42 14,-21 0-30</inkml:trace>
  <inkml:trace contextRef="#ctx0" brushRef="#br1" timeOffset="134292.99">5122 10393 0,'0'-21'16,"0"0"-1,21-1 1,-21 1-16,0 0 15,22 21-15,-22-21 16,21 0 0,-21 42 77,0 0-93,0 0 0,0 0 0,0 22 16,0-22-16,0 21 0,0 1 16,0-22-16,0 21 0,0 0 0,0 1 15,0-22-15,0 21 0,0 1 16,0-22-16,0 21 0,0 0 0,0-20 16,0 20-16,0 0 0,0-21 15,0 22-15,0-1 0,0 0 0,0 1 16,0-1-16,0 0 0,0 1 0,0-1 15,0 0-15,0 1 16,-21-1-16,21 0 0,-22 1 0,22-1 16,0 0-16,-21-20 0,21 20 0,0-21 15,0 21-15,0-20 0,0 20 16,0-21-16,0 21 0,-21-20 0,21 20 16,0-21-16,0 0 0,0 22 0,0-22 15,0 21-15,0-21 0,0 22 16,0-22-16,0 0 0,0 0 0,0 21 15,0-20-15,0-1 0,0 0 16,0 0-16,-21 0 0,21 0 16,0-42 31,0 0-47,0 0 0,0 0 15,0-22-15,0 22 0,0-21 16</inkml:trace>
  <inkml:trace contextRef="#ctx0" brushRef="#br1" timeOffset="136143.42">5186 10224 0,'21'0'62,"0"0"-62,0 0 16,0 0-1,1 0-15,-1 0 16,0 0-16,0 0 0,0 0 0,22 0 16,-22 0-16,21 0 0,0 0 15,-20 0-15,20 0 0,21 0 0,-20 0 16,-1 0-16,22 0 0,-22 0 0,21 0 16,1 0-16,-1 0 15,-20 0-15,20 0 0,1 0 0,20 0 16,-20 0-16,21 0 0,-1 0 15,1 0-15,0 0 0,-1 0 0,1 0 16,0 0-16,-1 0 0,1 0 0,-22 0 16,22 0-16,-21 0 0,20 0 15,-20 0-15,20 0 0,-20 0 0,21 0 16,-22 0-16,22 0 0,-22 0 0,1 0 16,-1 0-16,1 0 0,-22 0 15,22 0-15,-22 0 0,0-22 16,1 22-16,-1 0 0,0 0 0,-21 0 15,22 0-15,-22 0 0,0 0 16,21 0-16,-20 0 0,-1 0 16,0 0-16,0 0 15,0 0 63,-21 22-78,0-1 16,0 0-16,0 0 16,0 0-16,0 0 0,0 1 15,0-1-15,0 0 0,0 0 16,0 0-16,0 0 0,0 22 16,0-22-16,0 21 0,0-21 0,0 22 15,0-22-15,0 21 0,0 1 0,0-22 16,0 21-16,0 0 0,0 1 15,0-1-15,0-21 0,0 22 0,0-1 16,0 0-16,0 1 0,0-1 0,0 0 16,0 1-16,0-1 0,0 0 15,0 1-15,0-22 0,-21 21 0,21 0 16,0 1-16,0-22 0,-21 21 16,21-21-16,-21 22 0,21-22 15,0 21-15,0-21 0,0 22 0,0-22 16,0 0-16,0 21 0,0-20 0,0 20 15,0-21-15,0 21 0,0-20 16,0-1-16,0 21 0,0-21 0,0 0 16,0 1-16,0-1 0,0 21 0,0-21 15,-21 0-15,21 1 0,0-1 16,-22-21-16,22 21 0,0 0 0,0 0 16,0 0-16,-21-21 0,21 22 15,0-1 1,0 0-1,-21-21 17,0 0-17,0 0 1,0 0-16,-1 0 16,1 0-16,0 0 0,0 0 15,0 0-15,0 0 0,-1 0 0,1 0 16,-21 0-16,21 0 0,-22 21 15,22-21-15,-21 0 0,0 0 0,-1 0 16,1 0-16,0 0 0,-1 0 0,-20 0 16,20 0-16,1 0 15,-21 0-15,20 0 0,1 0 0,-22 0 16,22 0-16,0 0 0,-22-21 0,22 21 16,-22 0-16,22 0 0,-21 0 15,20 0-15,-20-21 0,20 21 0,-20 0 16,21 0-16,-22 0 0,22 0 0,-1 0 15,-20 0-15,21 0 0,-1 0 16,1 0-16,0 0 0,-1-21 0,1 21 16,0 0-16,-1 0 0,1 0 0,21 0 15,-22-22-15,1 22 0,0 0 16,-1 0-16,1-21 0,0 21 0,-1 0 16,1 0-16,0 0 0,-1-21 15,1 21-15,0 0 0,-1 0 16,1 0-16,0 0 0,21 0 0,-22 0 15,1-21-15,21 21 0,-22 0 0,1 0 16,21 0-16,0 0 0,-22 0 16,22 0-16,0 0 0,0 0 0,0 0 15,0 0-15,-1 0 0,1 0 16,0 0-16,0 0 0,0 0 0,0 0 16,-1 0-1,1 0-15,21-21 94</inkml:trace>
  <inkml:trace contextRef="#ctx0" brushRef="#br1" timeOffset="138575.78">5969 9716 0,'21'0'0,"-21"-22"16,21 22 0,-21 22 15,0-1-31,0 0 15,0 0-15,0 0 0,-21 22 16,21-22-16,0 0 0,-21 0 16,21 21-16,-21-20 0,21-1 0,0 0 15,0 0-15,-21-21 0,21 21 16,-22 0-16,22 1 16,0-44 30,0 1-46,0 0 16,22 0-16,-22 0 0,0-22 16,21 22-16,0 0 0,0-21 15,-21 21-15,21-22 0,-21 22 0,21-21 16,1 21-16,-22-1 0,21 1 16,0 0-16,-21 0 0,0 0 15,21 21-15,0 0 0,0 0 0,-21 21 16,22 0-16,-1 0 15,-21 0-15,0 1 0,0 20 0,21-21 16,-21 21-16,21 1 0,-21-22 0,0 21 16,0-21-16,0 1 0,0 20 15,0-21-15,0 0 0,0 0 0,0 1 16,0-1-16,0 0 0,0 0 16,-21-42 46</inkml:trace>
  <inkml:trace contextRef="#ctx0" brushRef="#br1" timeOffset="138792.66">5990 10012 0,'21'0'32,"0"0"-17,1 0-15,-1 0 0,0 0 16,0 0-16,0 0 0,0-21 16,1 21-16,-1 0 0,0 0 15,0-21-15,0 21 0,0 0 16</inkml:trace>
  <inkml:trace contextRef="#ctx0" brushRef="#br1" timeOffset="139067.5">6562 9694 0,'0'22'0,"0"-1"16,0 0-16,0 0 0,0 0 16,-22 22-16,22-22 0,-21 0 0,21 0 15,0 21-15,0-20 0,0-1 0,-21 0 16,21 0-16,0 0 16,-21 0-16,21 1 0</inkml:trace>
  <inkml:trace contextRef="#ctx0" brushRef="#br1" timeOffset="139652.23">6498 9716 0,'0'0'0,"0"-22"16,21 22 0,0 0-16,1 0 15,-1 0-15,0 0 16,0 0-16,0 0 0,0 0 16,-21 22-16,22-22 0,-1 21 0,0 0 15,0 0-15,-21 0 0,0 0 16,0 1-16,0-1 0,0 0 0,0 0 15,-21 0-15,0 0 0,0 1 0,-1-1 16,1-21-16,0 21 0,0 0 16,0-21-16,0 0 0,21 21 0,0-42 47,21 0-32,0 21-15,0-21 16,0 21-16,0 0 0,1-21 15,-1 21-15,0 0 0,0 0 0,0 0 16,0 0-16,1 0 0,-1 0 16,0 0-16,0 0 0,0 21 0,0-21 15,1 21-15,-22 0 16,0 0-16,0 0 16,0 1-16,-22-1 0,1-21 15,0 21-15,0-21 0,0 21 16,-22-21-16,22 0 0,0 0 15,0 21-15,0-21 0,0 0 0,-1 0 0,1 0 16,0 0-16,0 0 16,0 0-16,0 0 0,-1 0 0,1 0 15,0 0-15,0 0 16,21-21 15</inkml:trace>
  <inkml:trace contextRef="#ctx0" brushRef="#br1" timeOffset="140115.96">7514 9758 0,'0'0'0,"-21"-21"16,0 21 0,0 0-16,-1-21 15,1 21-15,0 0 0,0 0 16,0 0-16,0 21 0,-1 0 15,1 0-15,0-21 0,-21 21 16,42 0-16,-21 1 0,-1 20 0,22-21 16,-21 0-16,21 0 0,-21 1 15,21-1-15,0 0 0,0 0 0,0 0 16,0 0-16,0 1 0,0-1 16,21-21-16,0 21 0,1-21 15,-1 21-15,0-21 0,0 0 16,0 0-16,0 0 0,1 0 15,-1 0-15,0 0 0,0 0 16,0 0-16,0 0 0,1 0 0,-1-21 16,0 21-16,-21-21 0,21 21 0,-21-21 15,21-1-15</inkml:trace>
  <inkml:trace contextRef="#ctx0" brushRef="#br1" timeOffset="140263.88">7556 10075 0,'0'22'31,"-21"-22"1</inkml:trace>
  <inkml:trace contextRef="#ctx0" brushRef="#br1" timeOffset="141559.29">5757 10583 0,'0'22'31,"0"-1"-31,0 0 15,0 21-15,0-21 0,0 1 0,0-1 16,0 21-16,0-21 0,0 22 16,0-22-16,-21 0 0,21 0 0,-21 0 15,21 0-15,0 1 0,0-1 0,0 0 16,0 0-16,0-42 47</inkml:trace>
  <inkml:trace contextRef="#ctx0" brushRef="#br1" timeOffset="142411.82">5778 10583 0,'0'0'0,"22"0"31,-1 0-15,0 0 0,0 0-16,0 0 0,0 0 0,1 22 15,20-22-15,0 0 0,-21 0 0,22 0 16,-1 0-16,22 0 0,-22 0 15,21 0-15,1 0 0,-1 0 0,22 0 16,-21 0-16,41 0 0,-20 0 16,0-22-16,-1 22 0,22 0 0,-21 0 15,0-21-15,-22 21 0,22 0 0,-1 0 16,1 0-16,-21 0 16,20-21-16,-20 21 0,-1 0 0,-20 0 0,20 0 15,-21 0-15,1 0 16,-22 0-16,0 0 0,0 0 0,0 0 15,1 0-15,-22 21 47,-22 0-31,1 1-16,21-1 16,0 0-16,0 0 15,-21-21-15,21 21 0,0 0 16,0 1-16,-21-1 0,21 0 0,0 0 15,0 0-15,0 0 0,0 1 16,0-1-16,0 0 0,0 0 16,0 0-16,0 0 0,0 1 15,0-1-15,0 0 16,0 0-16,0 0 16,-21-21-16,0 0 0,-1 21 15,1-21-15,0 0 16,0 0-16,0 22 0,0-22 0,-1 0 15,1 0-15,-21 0 0,21 0 0,-22 0 16,1 0-16,0 0 0,-22 0 16,1 0-16,-1 0 0,1 0 15,-22 0-15,-21 0 0,0 0 16,1 0-16,-22 0 0,21 0 0,0 0 16,0 0-16,21 0 0,1 0 0,-1 0 15,0 0-15,22 0 0,-1 0 16,1 0-16,-1 0 0,1 0 0,21 0 15,-22 0-15,22 0 0,21 0 16,-22 0-16,22 0 0,0 0 0,0 0 16,42 0 31,0 0-47,-21-22 0,21 22 15,0 0-15,1 0 0</inkml:trace>
  <inkml:trace contextRef="#ctx0" brushRef="#br1" timeOffset="142967.5">6096 10795 0,'0'0'0,"0"21"31,0 0-15,0 1-16,0-1 0,0 0 0,-21-21 15,21 21-15,-21 0 0,21 0 16,0 1-16,0-1 0,0 0 0,-22-21 15,22 21-15,0 0 16,0-42 31,22 21-47,-22-21 0,0 0 16,21 0-16,0-1 0,-21 1 15,21 0-15,-21 0 0,21 0 16,-21 0-16,21-1 0,-21 1 15,0 0-15,0 0 0,22 0 0,-1 21 16,-21-21-16,21 21 16,-21 21-1,21 0-15,-21 0 0,0 0 16,0 0-16,0 1 0,0-1 16,0 0-16,0 0 15,0 0-15,0 0 0,0 1 0,0-1 16,0 0-1</inkml:trace>
  <inkml:trace contextRef="#ctx0" brushRef="#br1" timeOffset="143816.29">6392 10880 0,'0'0'0,"0"21"0,0 0 16,0 0-16,0 0 16,0 1-16,0-1 0,0 0 15,0 0-15,0-42 78,0 0-78,-21 0 16,21-1-16,0 1 16,0 0-16,0 0 15,21 0 1,0 21-1,1 0-15,-1 0 16,0 0-16,-21 21 16,21-21-16,-21 21 0,0 0 15,0 0-15,21-21 0,-21 22 16,0-1-16,0 0 16,0-42 46,0 0-46,21-1-16,-21 1 15,0 0-15,22 0 0,-22 0 16,21 21-16,-21-21 0,21-1 0,0 22 16,0-21-16,0 21 15,1 0-15,-1 0 16,0 0-16,-21 21 15,0 1-15,0-1 0,0 0 16,0 0-16,0 0 0,0 0 16,0 1-16,0-1 31,0-42 31,0-1-62</inkml:trace>
  <inkml:trace contextRef="#ctx0" brushRef="#br1" timeOffset="144100.14">7091 10647 0,'0'21'15,"0"0"1,0 0-16,0 1 16,0-1-16,0 0 0,0 21 0,-21-21 15,21 1-15,-22-1 0,22 0 0,-21 0 16,21 0-16,0 0 0,0 1 16,0-1-16,0 0 0,0 0 15,0 0-15,21-21 16,1 0-1,-1 0-15,0 0 16,-21-21-16,21 0 0,0 21 16,-21-21-16,0 0 0</inkml:trace>
  <inkml:trace contextRef="#ctx0" brushRef="#br1" timeOffset="144364.38">6985 10837 0,'0'0'0,"21"0"0,0 0 0,0 0 0,1-21 16,-1 21-16,0 0 0,0 0 15,0 0-15,0-21 0,1 21 0,-1 0 16,0 0-16,0-21 15,0 21-15,-42 0 47</inkml:trace>
  <inkml:trace contextRef="#ctx0" brushRef="#br1" timeOffset="144920.06">5948 11663 0,'0'0'0,"0"21"16,0 0-16,0 0 0,0 1 15,0-1-15,0 0 0,0 0 16,0 21-16,0-20 0,0-1 0,0 0 16,0 0-16,0 0 0,0 0 0,-21 1 15,21-1-15,0-42 63,0-1-63</inkml:trace>
  <inkml:trace contextRef="#ctx0" brushRef="#br1" timeOffset="145695.62">5948 11578 0,'42'0'31,"-21"0"-31,0 0 0,22 0 0,-22 0 16,21 0-16,1 0 0,-1 0 16,0 0-16,22 0 0,-1-21 0,1 21 15,20 0-15,-20-21 0,21 21 16,-22 0-16,22 0 0,-22-21 0,22 21 16,-22-21-16,1 21 0,-1 0 0,-20 0 15,20 0-15,-20-22 0,-1 22 16,0 0-16,1 0 0,-1 0 0,0 0 15,-21 0-15,22-21 0,-22 21 0,0 0 16,0 0-16,0 0 0,1 0 16,-1 0-1,0 0-15,-21 21 32,0 1-17,0-1 1,0 0-16,0 0 15,0 0-15,0 0 0,0 1 16,0-1-16,0 0 0,0 0 16,0 0-16,0 0 0,0 22 0,0-22 15,0 0-15,0 21 0,0-20 0,0-1 16,0 21-16,0-21 0,0 0 16,0 22-16,0-22 0,0 0 15,0 0-15,0 22 0,0-22 0,0 0 16,0 0-16,0 0 15,0 0-15,0 1 0,-21-22 16,0 21 0,-1-21-16,1 0 0,0 0 15,0 0-15,0 0 0,0 0 0,-1 0 16,1 0-16,0 0 0,-21 0 16,-1 0-16,22 0 0,-42 0 0,20 0 15,-20 0-15,-22 0 0,22 0 0,-43 0 16,21 0-16,-21 0 15,1 0-15,20 0 0,-21 0 0,21 0 16,1 0-16,-1 0 0,22 0 0,-1 0 16,22 0-16,-22 0 0,22 0 15,0 0-15,-1 0 0,1 0 0,21-21 16,0 21-16,-1 0 0,1 0 16,21-22-16,-21 22 0,21-21 15,21 0 1,0 0-1,1 0-15</inkml:trace>
  <inkml:trace contextRef="#ctx0" brushRef="#br1" timeOffset="146244.21">6329 11790 0,'21'-21'16,"-42"42"-16,42-63 0,-21 20 16,-21 22 15,0 0-31,-1 0 15,1 0-15,0 0 16,0 22-16,0-22 0,21 21 0,0 0 16,-21-21-16,21 21 0,0 0 15,0 0-15,0 1 16,0-1-16,0 0 16,21 0-16,0 0 0,0-21 15,0 21-15,0-21 16,1 22-16,-1-1 0,0-21 0,0 0 15,-21 21-15,21-21 16,-21 21-16,0 0 16,-21-21-1,0 0-15,0 0 0,0 21 16,-22-21-16,22 0 0,0 0 0,-21 0 16,20 0-16,1 0 0,0 0 0,0 0 15,0 0-15,0 0 0,-1 0 16,22-21-16,-21 0 15,21 0-15,0 0 16,21 21 0,-21-21-16,22 21 0,-1 0 0,0-22 15,0 22-15,0 0 16</inkml:trace>
  <inkml:trace contextRef="#ctx0" brushRef="#br1" timeOffset="146648.32">6498 12002 0,'21'0'31,"0"-22"-31,1 1 0,-1 21 0,-21-21 16,21 21-16,0-21 0,-21 0 15,0 0 1,0-1 0,-21 22-16,0 0 15,0 0-15,-1 0 0,22 22 16,-21-22-16,0 21 0,0 0 0,21 0 16,0 0-16,0 0 0,-21 1 15,21-1-15,0 0 0,0 0 0,0 0 16,0 0-16,0 1 15,21-22 1,0 0-16,0 0 16,0 0-16,1 0 15,-1 0-15,0 0 0,0-22 16,-21 1-16,21 21 0,0-21 0,1 0 16,-1 0-16,-21 0 0</inkml:trace>
  <inkml:trace contextRef="#ctx0" brushRef="#br1" timeOffset="147091.26">6794 11853 0,'0'0'0,"0"22"31,0-1-15,0 0-16,0 0 0,-21-21 16,21 21-16,0 0 0,0 1 15,0-1-15,-21 0 0,21 0 16,0 0-1,-21-21-15,21-21 47,0 0-31,0 0-16,0 0 0,0-1 16,0 1-16,21 0 15,0 0-15,0 0 0,1 21 16,-1-21-16,0-1 0,0 22 0,0-21 15,0 21-15,1 0 0,-1 0 16,0 0-16,0 0 0,0 0 16,-21 21-16,21-21 0,-21 22 15,0-1-15,0 0 0,0 0 16,0 0-16,0 0 0,0 1 0,0-1 16,0 0-16,0 0 0,0 0 15,0 0-15,-21-21 0,21 22 16,0-44 31</inkml:trace>
  <inkml:trace contextRef="#ctx0" brushRef="#br1" timeOffset="147683.93">7387 11811 0,'-42'0'16,"21"0"-16,-1 0 0,1 0 16,0 0-16,0 0 15,0 21-15,21 0 16,-21-21-16,21 22 0,0-1 15,-22 0-15,22 0 0,-21 0 0,21 0 16,0 1-16,0-1 16,0 0-16,0 0 0,0 0 15,21-21 1,1 0 0,-1 0-16,0 0 0,0-21 15,0 21-15,-21-21 16,21 21-16,-21-21 0,0 0 15,22-1-15,-1 22 0,-21-21 0,21 0 16,-21-21-16,0 21 0,21-1 16,-21 1-16,0 0 0,21 0 0,-21-21 15,0 20-15,0 1 0,0 0 0,0 0 16,0 0-16,0 0 0,0-1 16,0 1-16,0 42 31,0 1-16,0-1-15,0 0 0,0 0 0,0 0 16,0 22-16,0-22 16,0 21-16,0-21 0,0 0 0,0 22 15,0-22-15,0 0 0,0 0 0,0 0 16,21 1-16,1-1 0,-22 0 16,21-21-16,0 21 0,0-21 0,0 0 15,0 0-15,1 0 0,-1 0 0,0 0 16,0-21-16,0 21 0,22-21 15</inkml:trace>
  <inkml:trace contextRef="#ctx0" brushRef="#br1" timeOffset="148848.35">14287 9800 0,'0'-21'0,"0"0"16,0 42 46,0 0-62,0 0 0,-21 22 16,21-22-16,0 21 0,0 1 15,0-22-15,0 21 0,0 0 0,0 1 16,0-1-16,0 22 0,0-22 0,0 21 16,0-20-16,0 20 0,0 1 15,0-22-15,0 22 0,0-1 0,0 1 16,0-1-16,0-21 0,0 22 0,0-1 15,0 1-15,-21-1 0,21 1 16,0-1-16,0 1 0,0-1 0,0-20 16,0 20-16,0 1 0,-21-22 0,21 0 15,-21 1-15,21-1 16,0 0-16,0 1 0,0-22 0,0 21 16,0-21-16,0 1 0,0-1 15,0-42 16,0-1-31,21 1 16,-21 0-16,21 0 0,-21-21 16,21 20-16,-21-20 0</inkml:trace>
  <inkml:trace contextRef="#ctx0" brushRef="#br1" timeOffset="150324.07">14393 9864 0,'-21'0'15,"42"0"48,0 0-63,1 0 0,-1 0 0,0 0 16,0 0-16,21 0 0,-20 0 15,20 0-15,-21 0 0,21 0 0,1 21 16,-1-21-16,22 0 0,-1 0 15,1 0-15,-1 0 0,22 0 0,-1 0 16,1 0-16,0 0 0,-1 0 0,1 0 16,0 0-16,-1 0 0,1 0 15,21 0-15,-21 0 0,-1 0 0,1 0 16,0 0-16,-1 0 16,1 0-16,0 0 0,-1 0 0,-20 0 0,20 0 15,-20 0-15,-1 0 0,1 0 16,-1 0-16,1 0 0,-1 0 15,1 0-15,-1 0 0,1 0 0,-1 0 16,-20 0-16,20 0 0,1 0 16,-22 0-16,0 0 0,1 0 0,-1 0 15,-21 0-15,22 0 0,-22 0 16,0 0-16,0 0 0,0 0 16,0 0-16,-21 21 15,22-21-15,-1 0 16,-21 21-16,0 0 31,0 1-31,0-1 0,0 0 16,0 0-16,0 0 0,0 0 15,0 1-15,0-1 0,0 0 16,0 21-16,0-21 0,0 22 0,0-1 16,0 0-16,0 1 0,0-1 15,0 0-15,0 22 0,0-22 0,0 1 16,0 20-16,0-21 0,0 22 0,0-22 15,0 1-15,0 20 0,-21-21 16,21 22-16,0-22 0,-22 22 0,22-1 16,0-20-16,0-1 0,0 21 0,0-20 15,0-1-15,-21 0 16,21-20-16,0 20 0,-21-21 0,21 21 16,0-20-16,0 20 0,0-21 0,0 0 15,0 0-15,-21 1 0,21 20 16,0-21-16,-21 0 0,21 0 15,0 1-15,-21-1 0,21 0 16,-22-21-16,22 21 0,-21-21 0,21 21 16,0 0-16,-21-21 0,0 0 15,0 0 1,21 22-16,-21-22 0,-1 0 0,1 0 0,0 0 16,0 0-16,0 0 0,0 0 15,-22 0-15,22 0 16,-21 0-16,21 0 0,-22 0 0,1 0 15,0 0-15,-1 0 0,1 0 0,-22 0 16,22 0-16,0 0 0,-22 0 16,22 0-16,-22 0 0,22 0 0,-21 0 15,20 0-15,-20 0 0,-1 0 0,1 0 16,-1 0-16,1 0 0,-1 0 16,1 0-16,-1 0 0,1 0 0,-1 0 15,-20-22-15,20 22 0,1-21 16,-1 21-16,1 0 0,-1 0 0,22 0 15,-22-21-15,1 21 0,20 0 0,-20 0 16,21 0-16,-22-21 16,22 21-16,-22 0 0,22 0 0,-22 0 15,1-21-15,21 21 0,-22 0 0,22 0 16,-1 0-16,-20 0 0,21 0 16,-1 0-16,22 0 0,-21-21 0,-1 21 15,22 0-15,-21 0 0,21 0 0,0 0 16,-1 0-16,1 0 0,0 0 15,0 0-15,0 0 0,0 0 0,-1 0 16,1 0-16,0 0 0,0 0 16,0 0-16,0 0 15,-1 0-15,1 0 16,0 0 15,0 0-15,21-22-1,-21 22 1</inkml:trace>
  <inkml:trace contextRef="#ctx0" brushRef="#br1" timeOffset="150463.98">14097 11853 0,'0'-21'31</inkml:trace>
  <inkml:trace contextRef="#ctx0" brushRef="#br1" timeOffset="152187.9">16214 9208 0,'0'21'46,"0"0"-46,0 21 16,0-21-16,0 1 0,0 20 0,0-21 16,0 0-16,0 22 0,0-22 15,0 21-15,0-21 0,-22 22 0,22-22 16,0 0-16,0 0 0,0 0 16,0 0-16,22-21 31,-22-21-16</inkml:trace>
  <inkml:trace contextRef="#ctx0" brushRef="#br1" timeOffset="152439.76">16362 9144 0,'0'0'0,"63"0"31,-42 0-31,1 0 0,-1 0 0,0 0 16,0 0-16,0 0 0,0 0 0,1 0 16,-1 0-16,0 0 15,0 0-15,0 0 0,0 0 16</inkml:trace>
  <inkml:trace contextRef="#ctx0" brushRef="#br1" timeOffset="152634.68">16277 9398 0,'42'0'15,"-20"0"1,-1 0-16,0 0 16,0 0-16,0 0 0,0 0 0,1 0 15,-1 0-15,0 0 0,0 0 16,0 0-16</inkml:trace>
  <inkml:trace contextRef="#ctx0" brushRef="#br1" timeOffset="153075.49">16658 9440 0,'-21'0'16,"21"-21"-16,0 0 15,21 21 16,0 0-15,0 0-16,1 0 16,-1 0-16,0 21 0,0 0 15,-21 1-15,21-22 0,-21 21 16,21 0-16,-21 0 0,0 0 16,0 0-16,0 1 0,0-1 15,0 0-15,0 0 0,-21-21 16,0 21-16,0-21 0,21 21 15,-21-21-15,0 0 16,-1 0-16,22-21 16,0 0-1,0 0-15,0 0 0,22 0 16,-1-1-16,0 1 0,-21 0 16,21 0-16,-21 0 0,21 21 0,0-21 15,1-1-15,-1 22 0,-21-21 16,21 21-16,0 0 0,0-21 15,0 21 1,1 0-16</inkml:trace>
  <inkml:trace contextRef="#ctx0" brushRef="#br1" timeOffset="153288.38">17103 9440 0,'0'0'0,"-22"64"31,1-43-31,21 0 0,0 0 0,0 1 16,0-1-1,0 0-15</inkml:trace>
  <inkml:trace contextRef="#ctx0" brushRef="#br1" timeOffset="153486.26">17081 9313 0,'0'0'0,"22"0"78,-1 22-63</inkml:trace>
  <inkml:trace contextRef="#ctx0" brushRef="#br1" timeOffset="153864.04">17272 9589 0,'0'0'0,"21"0"15,0 0 1,0 0-16,1-22 0,-1 1 16,0 21-16,-21-21 15,21 0-15,0 21 0,0-21 0,-21 0 16,0-1-16,0 1 15,-21 21 17,0 0-32,0 21 0,0 1 15,21-1-15,-21-21 16,21 21-16,0 0 0,0 0 16,0 0-16,0 1 0,0-1 15,0 0-15,0 0 16,0 0-16,0 0 0,21-21 15,0 0 1,0 0-16,0 0 0,0 0 16,1 0-16,-1 0 0,0-21 0,0 21 15,0-21-15</inkml:trace>
  <inkml:trace contextRef="#ctx0" brushRef="#br1" timeOffset="154348.28">17759 9419 0,'0'21'32,"-21"-21"-32,21 22 0,0-1 15,0 0-15,0 0 16,0 0-16,-22-21 0,22 21 0,0 1 16,0-1-16,-21 0 0,21 0 15,0 0-15,0 0 16,-21-21-1,21-21 17,0 0-17,0 0-15,0 0 16,0 0-16,0-1 0,21 1 0,-21 0 16,21 0-16,1 0 0,-1 0 0,0-1 15,0 1-15,0 0 16,22 21-16,-22-21 0,0 21 0,21 0 15,-21 0-15,1 0 0,-1 0 0,0 0 16,0 0-16,0 21 0,0 0 16,-21 0-16,0 22 0,0-22 15,0 0-15,0 0 0,0 0 16,-21 1-16,0-1 0,21 0 16,-21 0-16,0 0 0,21 0 0,-21-21 15,21 22-15,-22-22 0,22 21 16,-21-21-16,42 0 47,1-21-47,-1 21 0</inkml:trace>
  <inkml:trace contextRef="#ctx0" brushRef="#br1" timeOffset="154911.95">18605 9462 0,'-21'-85'31,"0"85"-31,0 0 16,0-21-16,0 21 0,-1 0 16,1 0-16,0 0 0,0 21 15,0-21-15,0 21 16,-1-21-16,1 21 0,0 0 0,0 1 15,0-1-15,0 0 0,-1 0 16,1 21-16,21-20 0,0-1 16,0 0-16,0 0 0,0 0 15,0 0-15,0 1 0,21-22 16,1 0-16,-1 0 16,0 0-16,0 0 0,0 0 0,22 0 15,-22 0-15,0-22 0,0 1 16,21 21-16,-20-21 0,-1 0 0,0 0 15,21-22-15,-21 22 0,1 0 0,-1-21 16,0 21-16,0-22 0,0 1 16,0 21-16,1-22 0,-22 1 15,0 0-15,0 21 0,0-22 0,0 22 0,0 0 16,0 0-16,0 0 16,0-1-16,0 44 31,-22-1-31,1 0 0,21 21 0,-21-21 15,21 22-15,-21-22 0,21 21 0,0-21 16,0 22-16,0-22 0,0 21 16,0-21-16,0 22 0,0-22 0,0 21 15,0-21-15,0 1 0,0-1 0,0 0 16,0 0-16,21 0 0,0 0 16,0-21-16,1 0 15,-1 0-15</inkml:trace>
  <inkml:trace contextRef="#ctx0" brushRef="#br1" timeOffset="155103.85">18859 9652 0,'-21'0'46,"21"21"-30,-21-21-16,0 0 16,0 0-1</inkml:trace>
  <inkml:trace contextRef="#ctx0" brushRef="#br1" timeOffset="156200.35">14901 10351 0,'-21'0'16,"21"21"-1,0 21-15,-21-21 16,21 22-16,-21-22 0,21 21 0,0 0 16,0-20-16,-21 20 0,-1 0 15,22 1-15,-21-22 0,21 21 0,0-21 16,-21 0-16,21 1 0,-21-1 0,21 0 16,0 0-16,0 0 15,0-42 16,21 0-15</inkml:trace>
  <inkml:trace contextRef="#ctx0" brushRef="#br1" timeOffset="156692.07">14817 10435 0,'0'-21'0,"0"0"0,0 0 15,0 0 1,21-1-16,0 22 0,0 0 16,0 0-16,0-21 0,22 21 15,-22 0-15,21 0 0,-21 0 16,22 0-16,-1 0 0,0 21 0,-20 1 16,20-1-16,-21 0 0,0 0 0,0 0 15,-21 0-15,0 22 0,0-22 16,0 0-16,-21 0 0,-21 0 15,21 1-15,-22-1 0,1 0 0,0 0 16,-1 0-16,1-21 0,21 0 0,-21 21 16,20-21-16,1 0 0,0 0 15,21-21 1,0 0 0,0 0-1,21 21-15,0 0 0,1 0 16,-1 21-16,-21 0 15,21-21-15,0 21 0,0 1 0,-21-1 16,21-21-16,1 21 0,-22 0 16,21 0-16,0 0 0,0-21 15,-21 22-15,21-22 0,0 21 0,-21 0 16,22-21-16,-1 0 0,0 0 16,0 0-1,0 0-15,0 0 16,1 0-16,-22-21 15,21 21-15,-21-21 0</inkml:trace>
  <inkml:trace contextRef="#ctx0" brushRef="#br1" timeOffset="157068.87">15473 10732 0,'21'0'15,"0"0"1,0 0-16,0 0 16,1 0-16,-1-22 0,0 22 15,-21-21-15,21 21 16,-21-21-16,0 0 16,0 0-16,-21 21 31,0 0-31,0 0 0,-1 0 0,1 21 15,0 0-15,0 0 0,0 0 16,21 1-16,-21-1 0,-1 0 0,22 0 16,-21 0-16,21 0 0,0 1 0,0-1 15,0 0-15,0 0 16,0 0-16,21-21 0,1 0 16,-1 0-16,0 0 0,0 0 0,0 0 15,0 0-15,1 0 16,-1 0-16,21 0 0,-21-21 15,0 21-15,1-21 0,-1 0 0</inkml:trace>
  <inkml:trace contextRef="#ctx0" brushRef="#br1" timeOffset="157804.46">16044 10562 0,'-21'0'16,"0"0"-16,0 21 15,0-21-15,-1 22 0,1-1 16,0 0-16,21 0 0,-21 0 16,0 0-16,21 1 0,-21-1 15,21 0-15,0 0 0,0 0 0,0 0 16,0 1-16,0-1 16,0 0-16,21 0 15,0-21-15,0 0 0,0 0 0,0 0 16,1 0-16,-1 0 0,0 0 15,21 0-15,-21 0 0,22 0 0,-22-21 16,0 0-16,21 21 0,-20-21 0,-1-1 16,0 22-16,0-21 0,0 0 15,0 0-15,-21 0 0,0 0 0,0-1 16,0 1-16,0 0 0,0 0 16,0 0-16,-21 21 15,0 0 1,0 0-1,0 21-15,21 0 0,-21-21 0,-1 21 16,22 0-16,-21 1 0,21-1 0,0 0 16,-21 0-16,21 0 0,0 0 15,0 1-15,0-1 0,0 0 16,21-21-16,0 21 16,1-21-16,-1 0 0,0 0 15,0 0-15,0 0 0,0 0 0,1 0 16,20 0-16,-21 0 0,0-21 0,0 21 15,22-21-15,-22 21 16,0-21-16,0-1 0,0 1 0,1 0 16,-1 21-16,0-21 0,-21 0 0,0 0 15,21-1-15,-21 1 0,0 0 16,0 0-16,0 0 16,0 42-1,-21 0-15,0 0 16,21 0-16,0 1 0,0-1 15,0 0-15,-21 0 0,21 0 16,0 0-16,0 1 0,0-1 0,0 0 16,0 0-16,21-21 15,-21 21-15,21-21 16,0 0-16,0 0 0,0 0 16,1 0-16,-1 0 15,-21-21-15,0 0 16,21 0-16,0 0 0</inkml:trace>
  <inkml:trace contextRef="#ctx0" brushRef="#br1" timeOffset="157992.35">16743 10456 0,'-21'0'31,"-1"0"-31,22 22 16,0-1 0,0 0-1</inkml:trace>
  <inkml:trace contextRef="#ctx0" brushRef="#br1" timeOffset="158408.12">16933 10583 0,'0'43'32,"0"-22"-32,0 0 0,0 0 0,0 0 15,0 1-15,0-1 16,0 0-16,21-21 0,-21 21 0,0 0 15,0 0-15,0 1 16,0-1 0,22-21 15,-22-21-15,21 21-16,0-22 0,-21 1 0,21 21 15,-21-21-15,21 0 0,0 0 0,-21 0 16,22-1-16,-1 1 0,-21 0 15,0 0-15,21 0 0,0 0 0,-21-1 16,21 22 0,0 0-1,-21 22 32</inkml:trace>
  <inkml:trace contextRef="#ctx0" brushRef="#br1" timeOffset="158835.87">17251 10689 0,'0'0'0,"21"0"47,0 0-47,0 0 16,0 0-16,1 0 15,-1 0-15,0 0 0,0 0 16,0 0-16,-21-21 0,21 21 16,-21-21-16,0 0 15,0 0-15,0-1 16,-21 22 15,0 0-31,0 0 16,0 22-16,0-1 15,-1-21-15,1 21 0,0 0 0,21 0 16,-21 0-16,0 1 0,21-1 0,-21 0 16,21 0-16,0 0 15,0 0-15,0 1 0,0-1 16,21-21-16,0 0 0,0 0 16,-21 21-16,21-21 0,0 0 15,1 0-15,-1 0 0,0 0 0,0 0 16,0 0-16,0 0 0,1 0 0,-1-21 15,0 21-15,-21-21 0,21 21 16,0-22-16,-21 1 0</inkml:trace>
  <inkml:trace contextRef="#ctx0" brushRef="#br1" timeOffset="159023.76">17653 10837 0</inkml:trace>
  <inkml:trace contextRef="#ctx0" brushRef="#br1" timeOffset="172211.49">8742 10562 0,'0'-21'46</inkml:trace>
  <inkml:trace contextRef="#ctx0" brushRef="#br1" timeOffset="174429.7">8763 10541 0,'-21'0'16,"0"0"15,21-21 141,21 21-156,0-21-1,0 21 1,0 0-16,-21-21 16,21 21-16,1 0 15,-1 0-15,-21-22 0,21 22 16,0 0-1,0-21-15,0 21 16,1-21 0,-1 21-16,-21-21 15,21 21-15,0 0 0,0-21 16,0 21-16,1-21 16,-1 21-1,0-22 1,0 1-16,0 21 15,0 0 1,1-21-16,-1 21 16,0 0-16,-21-21 15,21 21-15,0 0 0,0 0 16,-21-21-16,22 21 16,-1 0-16,0 0 15,-21-21-15,21 21 16,0 0-16,0 0 15,1 0 1,-1-22-16,0 22 0,0 0 16,0 0-16,0 0 15,1-21-15,-1 21 0,0 0 0,0 0 16,0 0-16,0 0 0,1 0 0,-1 0 16,0 0-16,0-21 0,0 21 15,0 0-15,1 0 0,-1 0 0,0 0 16,0 0-16,0 0 0,0 0 15,1-21-15,-1 21 0,21 0 0,-21 0 16,0 0-16,1 0 0,-1 0 0,0 0 16,0 0-16,0-21 0,0 21 15,1 0-15,-1 0 0,0 0 16,0 0-16,0 0 0,0 0 0,1 0 16,-1 0-16,0 0 0,0 0 15,0 0-15,0 0 0,1-21 16,-1 21-16,0 0 0,0 0 15,0 0-15,0 0 0,1 0 0,-1 0 16,0 0-16,0 0 0,0 0 16,0 0-16,1 0 0,20 0 0,-21 0 15,0 0-15,0 0 0,1-22 0,20 22 16,-21 0-16,0 0 16,0 0-16,1 0 0,-1 0 0,0 0 0,21 0 15,-21 0-15,1 0 16,-1 0-16,21 0 0,-21 0 0,0 0 15,1 0-15,-1 0 0,0 0 0,21 0 16,-21 0-16,1 0 0,-1 0 16,0 0-16,0 0 0,0 0 0,0 0 15,1 0-15,-1 0 16,0 0-16,0 0 0,0 0 16,0 0-16,1 0 0,-1 0 15,0 0-15,0 0 16,0 0-16,0 0 0,1 0 15,-1 0-15,0 0 0,0 0 16,0 0-16,0 0 16,1 0-16,20 0 0,-21 0 15,0 0-15,0 0 0,1 0 0,20 0 16,-21 0-16,0 0 0,0 0 0,1 0 16,-1 0-16,0 0 0,21 0 15,-21 0-15,1 0 0,-1 0 0,0 0 16,0 0-16,0 0 0,0 0 15,1 0-15,-1 0 0,0 0 0,0 0 16,0 0-16,0 0 0,1 0 0,-1 0 16,0 0-16,0 0 0,0 0 15,0 0-15,1 0 0,-1 0 16,0 0-16,0 0 16,0 0-16,0 0 0,1 0 15,-1 0-15,0 0 0,0 0 16,0 0-16,0 0 15,1 0-15,-1 0 0,0 0 16,0 22-16,0-22 0,0 0 0,1 0 16,-1 0-16,0 0 15,0 0-15,0 0 0,0 0 0,1 21 16,-1-21-16,0 0 0,0 0 16,0 0-16,0 0 0,1 0 15,-1 0-15,0 0 0,0 21 0,0-21 16,0 0-16,1 0 0,-1 0 15,0 0-15,0 21 0,0-21 0,0 0 16,1 0-16,-1 0 0,0 0 16,0 21-16,0-21 0,0 0 15,1 0-15,-1 21 16,0-21-16,0 0 16,-21 22-1,21-22-15,0 0 16,1 0-16,-22 21 15,21-21-15,0 0 16,0 0-16,-21 21 16,21-21-16,0 0 15,-21 21-15,22-21 16,-1 0 0,-21 21-16,21-21 15,0 0 16,-21 21-31,21-21 47,-21 22-15,21-22-32,1 0 46,-22-22 48,0 1-78,0 0-16</inkml:trace>
  <inkml:trace contextRef="#ctx0" brushRef="#br1" timeOffset="175123.31">14055 10054 0,'0'21'0,"0"1"15,0-1 1,0 0-16,21-21 0,-21 21 16,0 0-16,21-21 0,-21 21 15,21-21-15,0 22 16,0-1 0,1-21-16,-22 21 15,21 0 1,0-21-16,-21 21 15,21-21-15,-21 21 16,21-21 0,-21 22-1,21-22 1,-21 21 0,-21 0 15,0-21-16,0 0-15,21 21 16,-21-21-16,0 0 0,-1 21 16,1-21-16,0 0 0,0 21 15,0-21-15,0 22 16,-1-22-16,1 0 0,0 21 0,0 0 16,0-21-16,0 21 0,-1-21 15,22 21-15,-21-21 16,0 21-16,21 1 31</inkml:trace>
  <inkml:trace contextRef="#ctx0" brushRef="#br1" timeOffset="177400.96">8742 11684 0,'21'0'46,"0"0"-14,0 0-17,0 21-15,1-21 16,-22 21-16,21-21 0,0 22 16,0-22-16,0 0 15,0 21-15,1-21 0,-1 0 16,0 0-16,-21 21 0,21-21 0,0 0 15,0 0-15,-21 21 0,22-21 16,-1 0-16,0 0 0,-21 21 0,21-21 16,0 0-16,0 21 15,1-21-15,-1 0 0,-21 22 0,21-22 16,0 21-16,0-21 0,0 0 16,-21 21-16,22-21 0,-1 21 15,0-21-15,0 0 0,0 21 0,0-21 16,1 21-16,-1-21 0,0 0 0,0 22 15,0-22-15,0 21 0,22-21 16,-22 0-16,0 0 0,21 21 0,1-21 16,-22 0-16,21 0 0,1 21 15,-1-21-15,0 0 0,22 0 0,-22 0 16,0 0-16,1 0 0,-1 21 16,0-21-16,1 0 0,-1 0 0,0 0 15,-20 0-15,20 21 0,-21-21 0,21 0 16,-20 0-16,-1 22 0,0-22 15,21 0-15,-21 0 0,1 0 16,20 21-16,-21-21 0,0 0 0,0 0 16,22 0-16,-22 21 0,21-21 15,-21 0-15,1 0 0,20 0 0,-21 0 16,0 0-16,0 0 0,1 0 0,20 0 16,-21 0-16,0 0 0,0 0 15,1 21-15,-1-21 0,0 0 0,0 0 16,21 0-16,-20 0 0,-1 0 0,0 0 15,0 0-15,0 0 16,0 0-16,1 0 0,-1 0 0,0 0 16,0 0-16,0 0 0,0 0 0,1 0 15,-1 0-15,21 0 0,-21 0 16,0 0-16,1 0 0,-1 0 0,0 0 16,0 0-16,0 0 0,0 0 15,22 0-15,-22 0 0,0 0 0,0 0 16,0-21-16,1 21 0,20 0 0,-21 0 15,0 0-15,0 0 0,1 0 16,20-21-16,-21 21 0,0 0 0,22 0 16,-22 0-16,0 0 0,21 0 0,-21 0 15,1 0-15,-1-21 16,21 21-16,-21 0 0,0 0 0,1 0 16,20 0-16,-21 0 0,0 0 0,0 0 15,1 0-15,-1 0 0,0 0 16,0 0-16,0 0 0,0-22 15,1 22-15,-1 0 0,0 0 0,0 0 16,0 0-16,0-21 16,1 21-16,-1 0 0,0 0 0,0 0 15,0-21-15,0 21 0,1 0 16,-1 0-16,0 0 0,0-21 0,0 21 16,0 0-16,1-21 0,-1 21 15,0 0-15,0 0 0,0 0 16,0-21-16,1 21 0,-1 0 15,0 0-15,0 0 0,0-22 0,22 1 16,-22 21-16,0 0 16,0-21-16,0 21 0,0 0 0,-21-21 15,22 21-15,-1 0 0,0-21 16,0 21-16,0-21 0,0 21 0,1 0 16,-1 0-16,0-22 0,0 22 15,0 0-15,0-21 0,1 21 16,-1 0-16,0-21 15,0 21-15,0 0 0,0-21 0,1 21 16,-1 0 0,0-21-16,0 21 0,0 0 15,-21-21-15,21 21 0,1 0 0,-22-22 16,21 22-16,0 0 16,0 0-16,-21-21 0,21 21 15,0-21 1,1 21-16,-1 0 0,0-21 15,0 21 1,0 0-16,-21-21 16,21 21-16,1 0 15,-22-21-15,21 21 16,-21-22-16,21 22 16,0-21-1,0 21 1,0-21-1,1 21 1,-22-21-16,21 21 0,-21-21 63,-21 21-48</inkml:trace>
  <inkml:trace contextRef="#ctx0" brushRef="#br1" timeOffset="178807.46">9207 11599 0,'0'0'0,"22"0"32,-44 0-1,1 0-16,0 0-15,0 0 0,0 0 0,-22 0 16,22 0-16,-21 0 0,21 0 16,-22 0-16,1 0 0,0 22 0,21-22 15,-22 0-15,1 0 0,21 0 16,0 21-16,-1-21 0,1 0 0,0 0 16,0 0-16,0 0 0,21 21 15,-21-21 1,-1 0 78,22 21-63,0 0-16,0 0 1,0 1 0,22-22-16,-22 21 0,21 0 0,0-21 15,-21 21-15,21 0 0,0-21 0,0 21 16,-21 1-16,22-22 0,-1 21 16,0 0-16,0 0 0,0-21 0,0 21 15,-21 0-15,22-21 0,-1 22 16,-21-1-16,21-21 0,-21 21 0,0 0 15,0 0-15,21 0 16,-21 1 0,0-1 15,0-42 0,-21-1-15</inkml:trace>
  <inkml:trace contextRef="#ctx0" brushRef="#br1" timeOffset="205816.07">10943 9546 0,'0'-21'31,"0"0"0,-21 21 48,0 0-64,0 0-15,21 21 0,-22 0 16,1-21-16,0 21 0,21 1 15,-21-1-15,0 0 16,21 0-16,0 0 16,-21 0-16,21 1 0,-22-22 0,22 21 15,0 0-15,0 0 0,0 0 16,0 0-16,0 1 0,0-1 0,-21 0 16,21 0-16,0 0 0,0 0 15,-21 1-15,21-1 0,0 0 0,-21 0 16,21 0-16,0 0 0,0 1 15,0-1-15,0 0 0,0 0 16,0 0-16,0 0 0,0 1 0,0-1 16,0 0-16,0 0 0,-21 0 15,21 0-15,0 1 0,0-1 16,0 0-16,0 21 0,0-21 16,0 22-16,0-22 0,-21 0 0,21 21 15,0-20-15,0-1 0,0 0 0,0 21 16,0-21-16,0 1 0,0-1 15,0 0-15,0 0 0,0 0 0,0 0 16,0 1-16,0-1 0,0 0 16,0 0-16,0 0 0,0 0 0,0 1 15,0-1-15,0 0 0,-22 0 0,22 0 16,0 0-16,0 1 16,0 20-16,0-21 0,0 21 0,0-20 15,0-1-15,0 21 0,0-21 0,0 22 16,0-22-16,0 21 0,0-21 15,0 0-15,0 22 0,0-22 0,0 0 16,0 0-16,0 0 0,22 1 0,-22-1 16,21 21-16,-21-21 0,0 0 15,21 1-15,-21-1 0,21 0 0,-21 0 16,0 21-16,0-20 0,0-1 0,0 21 16,0-21-16,21 22 0,-21-22 15,0 21-15,0-21 0,0 0 0,0 1 16,0-1-16,21 0 0,-21 0 0,0 0 15,0 0-15,0 1 0,0-1 16,0 0-16,0 0 0,0 0 16,0 0-16,22-21 0,-22 22 0,0-1 15,0 0-15,0 0 0,0 0 16,0 0-16,0 1 0,0-1 0,21 0 16,-21 0-16,0 0 0,21-21 0,-21 21 15,0 1-15,21-1 0,0 0 0,-21 0 16,21 0-16,1-21 15,-1 21-15,-21 1 0,21-22 0,0 21 16,0 0-16,0-21 16,1 21-16,-1-21 15,0 21-15,0-21 0,-21 21 0,21-21 16,0 0-16,-21 22 0,22-1 16,-1-21-16,0 0 0,-21 21 0,21-21 15,0 0-15,0 0 0,1 0 16,-1 0-16,-21 21 0,21-21 0,0 0 15,0 0-15,0 0 0,1 0 16,-1 0-16,0-21 16,0 21-16,0 0 0,0-21 15,1 21-15,-22-21 0,21 21 0,0 0 16,0-22-16,0 22 16,0-21-16,1 21 15,-1-21-15,0 21 0,-21-21 0,21 21 16,0-21-16,0 0 0,1 21 15,-1-22-15,-21 1 0,21 21 16,-21-21-16,21 21 16,0-21-16,0 0 0,-21 0 15,22 21-15,-1-22 16,-21 1-16,21 0 16,0 21-1,-21-21-15,21 21 0,-21-21 16,0 0-16,21 21 0,-21-22 15,22 22-15,-22-21 0,0 0 16,21 21-16,-21-21 0,21 21 16,-21-21-16,0 0 0,21-1 15,0 1-15,-21 0 16,0 0-16,21 0 16,-21 0-16,0-1 0,22 1 15,-22 0-15,21 0 0,-21 0 16,0 0-16,0-1 0,21 1 15,-21 0-15,0 0 0,21 0 0,-21 0 16,0-1-16,0 1 0,0 0 0,0 0 16,0 0-16,21 0 15,-21-1-15,0 1 0,21 0 0,-21 0 16,0 0-16,0 0 0,0-1 16,0 1-16,0 0 0,0 0 0,22 0 15,-22 0-15,0-1 0,0 1 16,0 0-16,0 0 0,0 0 0,0 0 15,0-1-15,21 1 0,-21 0 0,0 0 16,0 0-16,0 0 0,0-1 16,0-20-16,0 21 0,0 0 0,0 0 15,0-22-15,0 22 0,0 0 0,0-21 16,0 20-16,0 1 0,0 0 16,21 0-16,-21 0 0,0 0 15,0-1-15,0 1 0,0 0 0,0 0 16,0 0-16,0 0 15,0-1-15,0 1 0,0 0 0,0 0 16,0 0-16,0 0 0,0-1 16,0-20-16,0 21 0,0 0 15,0 0-15,0-1 0,0 1 0,0 0 16,0 0-16,0 0 16,0 0-16,0-1 0,0 1 0,-21 21 15,21-21-15,0 0 0,0 0 0,-21 0 16,21-1-16,0 1 15,0 0-15,0 0 0,0 0 16,0 0-16,0-1 16,0 1-16,0 0 15,0 0-15,0 0 0,-22 0 16,22-1-16,0 1 16,-21 21-16,21-21 0,0 0 15,0 0-15,-21 21 0,21-21 16,0-1-16,-21 22 0,21-21 15,-21 0-15,21 0 16,0 0-16,0 0 0,0-1 16,-21 22-16,21-21 0,-22 0 0,22 0 15,0 0 1,-21 0-16,0-1 16,21 1-16,-21 21 15,21-21-15,-21 21 0,21-21 16,-21 21-16,21-21 0,-22 0 15,1-1-15,0 22 16,21-21-16,-21 21 0,21-21 16,-21 21-16,0 0 15,21-21-15,-22 21 16,1 0-16,0-21 16,0 21-1,0 0 1,0 0-16,-1 0 15,22-21-15,-21 21 16,0 0-16,21-22 16,-21 22-16,0 0 15,0 0 1,21-21-16,-22 21 0,1 0 16,0 0-16,21-21 15,-21 21-15,0 0 16,0 0-1,-1 0-15,1 0 16,0 0 0,0 0-16,0 0 15,0 0-15,-1 0 16,1 0-16,0 0 16,0 0-1,0 0-15,0 0 16,-1 0-16,1 0 0,0 0 15,0 0-15,0 0 16,21 21-16,-21-21 0,-1 0 16,1 0-16,0 0 15,21 21-15,-21-21 0,0 0 16,0 22-16,-1-22 0,1 0 16,0 21-16,0-21 0,0 21 15,0 0-15,-1 0 0,1 0 0,0 1 16,0-1-16,21 0 0,0 0 15,-21 0-15,21 0 0</inkml:trace>
  <inkml:trace contextRef="#ctx0" brushRef="#br1" timeOffset="-195368.31">10964 9504 0,'-21'0'0,"0"0"16,0 0-16,0 0 15,-1 0-15,1-21 16,42 21 31,1 0-47,-1 0 15,0 0-15,21 0 0,1 0 0,-1 0 16,21 0-16,-20 0 0,20 0 16,1 0-16,-1 0 0,-20 0 0,20 0 15,1-21-15,-22 21 0,21 0 16,-20 0-16,-1 0 0,22 0 0,-22-22 16,0 22-16,1 0 0,-22 0 0,21 0 15,0 0-15,-20 0 0,-1 0 16,0 0-16,0 0 0,0 0 0,0 0 15,-42 0 17,0 0-17,0 0-15,-21 0 0,20 0 16,1 0-16,-21 22 0</inkml:trace>
  <inkml:trace contextRef="#ctx0" brushRef="#br1" timeOffset="-194768.11">10922 9737 0,'0'0'0,"-21"0"15,-22 0 1,22 0-16,0 0 16,0 21-16,0-21 0,0 0 15,-1 0 1,44 0 15,-1 0-31,0 0 16,21 0-16,1 0 15,-1 0-15,0 0 0,22 0 0,-1 0 16,1 0-16,-1 0 0,1 0 16,-1-21-16,1 21 0,-1 0 0,-20 0 15,20-21-15,-21 21 0,1 0 16,20 0-16,-42 0 0,22-22 0,-1 22 16,-21 0-16,22 0 0,-22 0 15,0 0-15,-42 0 31,0 0-31,-1 0 16,1 0-16,0 0 0,0 0 16,0 22-16,0-22 15</inkml:trace>
  <inkml:trace contextRef="#ctx0" brushRef="#br1" timeOffset="-194284.86">10435 10118 0,'85'21'16,"-64"-21"-1,0 0-15,21 0 0,1 0 0,-1 0 16,0 0-16,22 0 0,-1 0 0,22 0 15,-21 0-15,20 0 16,1 0-16,-22 0 0,22-21 0,-21 21 16,-1 0-16,1 0 0,-1 0 15,1 0-15,-22 0 0,0 0 0,22-21 16,-22 21-16,0 0 0,-20 0 0,20 0 16,-21 0-16,0 0 0,0 0 15,1 0-15,-1 0 0,-42 0 31,-1 0-31,1 0 16,0 0-16,0 0 0,-21 0 0</inkml:trace>
  <inkml:trace contextRef="#ctx0" brushRef="#br1" timeOffset="-193793.14">10689 10541 0,'21'0'47,"0"0"-47,1 0 0,-1 0 0,0 0 16,21 0-16,-21 0 0,43 0 15,-22-21-15,22 21 0,-1-21 0,22 21 16,-22 0-16,22-21 15,-21 21-15,-1 0 0,1-22 0,-1 22 16,1 0-16,-1-21 0,1 21 16,-1-21-16,1 21 0,-22 0 0,21 0 15,-20-21-15,-1 21 0,0 0 0,-20 0 16,20 0-16,-21-21 0,0 21 16,-42 0 15,0 0-31,0 0 15,0 0-15,-1 0 0,1 0 16,-21 0-16</inkml:trace>
  <inkml:trace contextRef="#ctx0" brushRef="#br1" timeOffset="-193256.49">10710 10943 0,'0'0'15,"21"0"32,1 0-47,-1 0 0,21 0 16,-21 0-16,22 0 0,-1 0 0,21 0 15,-20 0-15,20 0 0,1 0 16,-1 0-16,-20 0 0,20-21 16,1 21-16,-1 0 0,-21 0 0,22-21 15,-22 21-15,1 0 0,-1 0 0,0-21 16,1 21-16,-1 0 0,-21 0 16,21 0-16,-20 0 0,-1-21 0,0 21 15,0 0-15,-42 0 47,0 0-31,0 0-16,-1 0 0,1 0 15,0 0-15,0 0 0,0 0 0</inkml:trace>
  <inkml:trace contextRef="#ctx0" brushRef="#br1" timeOffset="-192781.26">10837 11282 0,'0'21'0,"21"-21"0,1 0 16,20 0-16,-21 0 0,0 0 15,22 0-15,-1 0 0,0 0 0,1 0 16,20 0-16,-21 0 0,22 0 0,-22 0 15,22 0-15,-1 0 16,-20 0-16,20 0 0,1 0 0,-22-21 16,21 21-16,-20 0 0,-1 0 0,22 0 15,-22 0-15,-21 0 0,21 0 16,-20 0-16,-1 0 0,0 0 0,0 0 16,0 0-16,-42 0 62,0 0-62,0 0 0,0 0 16</inkml:trace>
  <inkml:trace contextRef="#ctx0" brushRef="#br1" timeOffset="-192344.51">10858 11642 0,'22'0'32,"-1"0"-17,0 0-15,0 0 0,21 0 0,-20 0 16,20 0-16,0 0 0,1 0 0,20 0 16,-21 0-16,1 0 0,20 0 15,-20 0-15,20 0 0,-21 0 0,22 0 16,-22 0-16,22 0 0,-22 0 0,0 0 15,1 0-15,-1 0 0,0 0 16,1 0-16,-1 0 0,-21 0 16,0 0-16,22 0 0,-22 0 15,0-21-15,-42 21 32,0 0-17</inkml:trace>
  <inkml:trace contextRef="#ctx0" brushRef="#br1" timeOffset="-191900.17">10753 12023 0,'21'0'16,"0"0"-1,0 0-15,0 0 0,0 0 16,22 0-16,-1 0 0,0 0 15,22 0-15,-22 0 0,22 0 0,-1 0 16,-20 0-16,20-21 0,-21 21 16,22 0-16,-22 0 0,1-22 0,-1 22 15,21 0-15,-41 0 0,20 0 0,0 0 16,1 0-16,-22 0 0,21 0 16,-21 0-16,0 0 0,1 0 0,-1 0 15,0 0-15,-42 0 47,0 0-47,-1 0 16,1 0-16</inkml:trace>
  <inkml:trace contextRef="#ctx0" brushRef="#br1" timeOffset="-191100.52">11028 12615 0,'21'0'0,"0"0"0,0 0 15,22 0-15,-22 0 0,0 0 16,21 0-16,-21 0 0,22 0 0,-22 0 16,21 0-16,-21 0 0,1 0 15,20 0-15,-21 0 0,0 0 0,0 0 16,1 0-16,-1 0 0,0 0 0,0 0 15,0 0-15,0 0 0,1 0 16,-22 22 15,-22-22-15,1 0-16,0 0 16,0 0-16</inkml:trace>
  <inkml:trace contextRef="#ctx0" brushRef="#br1" timeOffset="-185776.62">12298 12446 0,'-21'0'15,"42"0"32,0 0-31,0 0-16,0 0 0,0 0 0,22 0 15,-22 0-15,0 0 0,21 0 16,-20 0-16,-1 0 0,0 0 0,0 0 16,0 0-16,0 0 0,-42 0 46,0 0-30,0 0-16,0 0 0,0 0 16,-1 0-16</inkml:trace>
  <inkml:trace contextRef="#ctx0" brushRef="#br1" timeOffset="-185500.47">12340 12467 0,'0'21'32,"0"1"-17,-21-1-15,21 0 16,-21 0-16,21 0 0,0 22 0,0-22 16,-21 21-16,21 0 0,-22-20 15,22 20-15,-21 0 0,21 1 16,0-22-16,-21 21 0,21-21 0,-21 0 15,21 1-15,0-1 0,0 0 16,0 0-16,0 0 16,0-42-1,0 0 1</inkml:trace>
  <inkml:trace contextRef="#ctx0" brushRef="#br1" timeOffset="-185071.71">12594 12658 0,'0'0'16,"-21"21"0,21 0-16,-21 0 0,21 22 15,0-22-15,-21 0 0,21 0 16,-22 0-16,22 0 0,0 1 15,0-1-15,0 0 0,0 0 0,0 0 16,0 0-16,22 1 16,-1-22-1,0 0-15,0 0 0,0 0 16,0 0-16,-21-22 0,22 22 0,-1-21 16,0 0-16,0 21 0,-21-21 15,0 0-15,0 0 0,0-1 0,0 1 16,0-21-16,0 21 0,0 0 15,0-1-15,-21 1 0,21 0 0,-21 0 16,0 21-16,-1 0 0,1 0 16,0 0-16,0 0 15,0 0-15,21 21 16,0 0 0,21-21 15,0 0-31,0 0 0</inkml:trace>
  <inkml:trace contextRef="#ctx0" brushRef="#br1" timeOffset="-184788.29">13123 12488 0,'21'-21'31,"1"21"-31,-1 0 16,0 0-16,0 0 0,0 0 15,22 0-15,-22 0 0,21 0 0,-21-21 16,22 21-16,-1 0 0,-21 0 16,21 0-16,-20 0 0,-1 0 0,0 0 15,0 0-15,-42 0 31,0 0-31,0 0 16,-1 0-16</inkml:trace>
  <inkml:trace contextRef="#ctx0" brushRef="#br1" timeOffset="-184520.45">13356 12446 0,'0'21'15,"0"0"1,0 1-16,0-1 0,0 0 16,-21 0-16,21 0 0,0 0 15,0 1-15,0-1 0,0 0 0,-21 21 16,21-21-16,-21 1 0,21 20 16,0-21-16,-22 0 0,22 0 0,-21 1 15,21-1-15,0 0 0,-21-21 16,21 21-16,0 0 0,21-21 31,0 0-15,1-21-16</inkml:trace>
  <inkml:trace contextRef="#ctx0" brushRef="#br1" timeOffset="-184112.68">13568 12785 0,'21'0'0,"0"0"16,0 0 0,0 0-16,1 0 0,-1 0 15,0-21-15,0-1 0,0 22 16,-21-21-16,21 0 0,-21 0 15,0 0-15,0 0 16,-21 21 0,0 0-1,0 0-15,0 0 0,0 0 16,-1 21-16,1 0 16,0-21-16,21 21 0,-21 0 0,21 22 15,-21-22-15,0 0 0,21 0 0,0 0 16,0 0-16,-22 22 0,22-22 15,0 0-15,0 0 0,0 0 16,0 1-16,22-22 16,-1 0-1,0 0-15,0 0 0,0 0 0,0 0 16,1-22-16,-1 22 16</inkml:trace>
  <inkml:trace contextRef="#ctx0" brushRef="#br1" timeOffset="-183656.95">14076 12658 0,'-21'0'32,"-1"0"-32,1 0 0,0 0 15,0 0-15,21 21 0,-21-21 16,0 21-16,21 0 0,-22 0 15,22 1-15,0-1 16,0 0-16,0 0 16,0 0-1,22-21-15,-1 0 0,0 0 0,0 21 16,0-21-16,0 0 0,1 0 0,-1 0 16,0 0-16,0 22 0,0-22 15,0 0-15,1 0 16,-22 21-1,0 0 1,-22-21-16,1 0 0,0 0 16,0 21-16,0-21 15,0 0-15,-1 0 0,1 21 0,-21-21 16,21 0-16,0 0 0,-1 0 0,1 21 16,0-21-16,0 0 0,0 22 15,0-22-15,-1 0 16,44-22 15,-1 22-31,0-21 16</inkml:trace>
  <inkml:trace contextRef="#ctx0" brushRef="#br1" timeOffset="-183256.17">14541 12425 0,'-21'0'47,"0"0"-47,21 21 15,-21 0-15,21 0 0,0 1 16,0-1-16,-21 0 0,21 0 16,-21 0-16,21 22 0,0-22 0,0 0 15,0 21-15,0-21 0,0 22 0,0-22 16,-22 0-16,22 21 0,0-20 16,0-1-16,0 0 0,0 0 0,0 0 15,0 0-15,22-21 16,-1 22-16,0-22 15,0 0-15,0 0 0,0 0 16,1 0-16,-1 0 0,0 0 16,-21-22-16,21 22 0,0-21 15,0 0-15,1 21 0,-22-21 0</inkml:trace>
  <inkml:trace contextRef="#ctx0" brushRef="#br1" timeOffset="-182961.34">14436 12637 0,'0'0'0,"21"0"31,0 0-31,0 0 16,-21-22-16,42 22 0,-20 0 0,-1 0 15,0-21-15,21 21 0,-21 0 16,1 0-16,-1-21 0,21 21 0,-21 0 16,0 0-16,1 0 0,-1-21 15,0 21-15</inkml:trace>
  <inkml:trace contextRef="#ctx0" brushRef="#br1" timeOffset="-180720.02">593 14118 0,'-22'0'63,"1"0"-48,0 0-15,0 0 0,0 0 16,0 0-16,-1 0 0,1 0 16,-21 0-16,21 21 0,-22-21 15,22 0-15,-21 0 0,0 22 0,20-22 16,-20 0-16,0 0 0,21 0 16,-22 0-16,22 21 0,0-21 15,63 0 110,-21 0-125,1 0 0,20-21 16,0 21-16,1 0 0,-1 0 0,0 0 15,1-22-15,20 22 0,-21 0 16,22 0-16,-22 0 0,1 0 16,20 0-16,-21 0 0,1 0 0,-1-21 15,0 21-15,1 0 16,-1 0-16,-21 0 0,22 0 0,-1 0 16,-21-21-16,0 21 0,0 0 15,1 0-15,-1 0 0,0 0 0,0-21 16,0 21-16,-21-21 47,-21 21-32,0 0-15,0-21 0,0 21 16,-1-22-16,1 22 16,0 0-16,0-21 0,0 21 0,0 0 15,-1 0-15,1-21 0,0 21 16,0 0-16,0 0 0,0 0 15,-1-21-15,1 21 32,42 0-1,1 0-31,-1 21 0,0-21 16,0 0-16,0 0 0,0 21 15,1-21-15,-1 0 0,0 0 16,0 0-16,0 0 0,0 0 15,1 21-15,-1-21 0,0 0 16,0 0-16,0 0 16,0 22-1,-21-1 1,0 0-16,-21-21 16,0 21-16,0 0 0,0-21 15,0 21-15,-1 1 0,-20-1 0,21 0 16,0 0-16,0 0 0,-1 0 15,1 22-15,0-22 0,0 0 0,0-21 16,0 21-16,-1 0 0,22 1 16,0-1-16,22-21 47,-1-21-47,0-1 15</inkml:trace>
  <inkml:trace contextRef="#ctx0" brushRef="#br1" timeOffset="-180108.53">2138 13716 0,'-43'-21'31,"43"42"-15,-21 0-16,21 0 0,-21 22 16,21-22-16,0 21 0,0-21 15,-21 22-15,21-1 0,-21-21 0,21 22 16,-21-1-16,21-21 0,-22 21 15,22-20-15,0 20 0,0-21 0,0 0 16,0 0-16,0 1 0,0-1 16,22-21 15,-22-21-31,21-1 0,-21 1 16</inkml:trace>
  <inkml:trace contextRef="#ctx0" brushRef="#br1" timeOffset="-179796.7">2032 13737 0,'0'0'0,"21"-84"16,0 62 0,0 1-16,1 21 0,-1 0 0,21-21 15,-21 21-15,22 0 0,-22 0 16,21 0-16,0 21 0,-20 0 15,20 1-15,-21-1 0,21 0 16,-20 21-16,-1 1 0,0-22 0,-21 21 16,0 0-16,0 1 0,0-22 15,0 21-15,0 1 0,-21-22 0,0 21 16,21-21-16,0 0 0,-22 1 16,22-1-16,-21 0 0,21 0 15</inkml:trace>
  <inkml:trace contextRef="#ctx0" brushRef="#br1" timeOffset="-178416.45">2053 14055 0,'-21'0'15,"42"-21"17,0 21-32,0 0 0,1 0 15,20-22-15,0 22 0,1-21 16,-1 0-16,21 21 0,-20-21 16,20 21-16,1-21 0,-22 0 0,22 21 15,-1-22-15,-21 22 0,1 0 16,-22-21-16,21 0 0,-21 21 0,1 0 15,-1 0-15,-21 21 47,0 0-47,-21 1 0,21-1 16,0 0-16,-22 0 16,22 21-16,0-20 0,0-1 0,0 0 15,0 0-15,0 0 0,0 0 16,0 1-16,0-1 15,0 0-15,0 0 32,0-42-17,0 0 1,0 0-16,0-1 0,0 1 16,0 0-16,0 0 0,0 0 15,0 0-15,0-22 0,22 22 0,-1 0 16,-21-21-16,21 20 0,0 1 15,0 0-15,0 0 0,1 21 16,-1-21-16,0 21 16,0 0-16,-21 21 0,0 0 0,21-21 15,-21 21-15,21 0 16,-21 22-16,0-22 0,0 0 0,0 0 16,0 0-16,0 1 0,0-1 0,0 0 15,22 0-15,-22 0 0,21 0 16,-21 1-16,21-22 0,-21 21 0,21-21 15,0 0-15,0 0 0,1 0 16,-1 0-16,0 0 0,0 0 0,21 0 16,-20 0-16,-1-21 0,0-1 15,0 1-15,0 21 0,0-21 0,1 0 16,-1 0-16,0-22 0,0 22 16,-21 0-16,21 0 0,-21-21 0,21 20 15,1 1-15,-22 0 16,0 0-16,21 21 15,-21 21 1,0 0 0,0 0-16,-21 1 0,21-1 15,-22 0-15,22 0 0,0 0 16,0 0-16,0 1 0,0-1 16,0 0-16,0 0 0,22 0 15,-1-21-15,0 0 16,0 0-16,0 0 0,22 0 15,-22 0-15,0 0 0,0 0 0,0-21 16,0 0-16,1 21 16,-1-21-16,-21 0 0,0-1 0,21 1 15,-21 0-15,21 0 0,-21 0 16,0 0-16,0-1 0,21 1 16,-21 42 30,0 1-30,0-1-16,0 0 0,0 0 16,0 0-16,0 0 0,0 22 15,0-22-15,0 21 0,0 1 0,0-1 16,0 0-16,0 22 0,0-22 16,0 22-16,0-1 0,0 1 0,0-1 15,0 1-15,0-22 0,0 21 0,0 1 16,0-1-16,0-20 0,21 20 15,-21 1-15,0-22 0,0 22 0,22-22 16,-22 21-16,21-20 0,-21-1 16,21-21-16,-21 22 0,0-22 0,0 0 15,0 0-15,0 0 0,0 0 0,-21-21 32,0 0-32,-1-21 15,1 0-15,0 0 0,0 0 16,0 0-16,-22-22 0,22 22 15,-21-21-15,0-1 0,-1-20 0,22 21 16,-21-1-16,21-20 0,-1 20 16,1 1-16,21-21 0,0 20 0,0 1 15,0-22-15,0 22 0,0-21 0,21 20 16,1 1-16,-1-22 0,0 22 16,21 0-16,-21-1 0,1 1 0,20 0 15,0 21-15,-21-1 16,1-20-16,20 21 0,-21 21 0,0-21 15,0 0-15,1 21 0,-22-22 0,21 22 16</inkml:trace>
  <inkml:trace contextRef="#ctx0" brushRef="#br1" timeOffset="-177827.52">4911 13631 0,'-22'22'0,"44"-44"0,-65 44 16,64-22 15,1 0-31,-1 0 0,0 0 16,21 0-16,-21 0 0,22 0 15,-1 0-15,-21 0 0,22 0 0,-1 0 0,21 0 16,-20-22-16,-1 22 16,0 0-16,1 0 0,-22 0 0,0 0 15,0-21-15,0 21 0,-42 0 32,0 0-32,0 0 0,-21 0 15,20 21-15,1-21 0,-21 0 16</inkml:trace>
  <inkml:trace contextRef="#ctx0" brushRef="#br1" timeOffset="-177556.48">5228 13653 0,'0'21'32,"-21"-21"-32,21 21 15,0 0-15,0 0 0,0 0 16,0 1-16,0-1 0,0 21 15,0-21-15,0 22 0,0-22 0,0 21 16,-21-21-16,21 22 0,0-22 0,0 0 16,-21 21-16,21-21 0,-22 1 15,22-1-15,0 0 0,0 0 0,-21 0 16,42-21 46,1-21-62,-22 0 0</inkml:trace>
  <inkml:trace contextRef="#ctx0" brushRef="#br1" timeOffset="-177168.34">5440 14097 0,'21'0'15,"0"0"-15,0 0 16,0 0-16,1 0 16,-1-21-16,0 21 15,0-21-15,21 21 0,-20-21 0,-1 21 16,0-22-16,-21 1 0,21 21 16,-21-21-16,21 21 0,-21-21 0,0 0 15,0 0-15,-21 21 16,0 0-16,0 0 0,0 0 15,-1 0-15,1 0 0,-21 0 0,21 0 16,-22 21-16,22 0 0,0 0 16,0 0-16,0 0 0,0 1 0,21-1 15,0 0-15,0 0 0,0 0 16,0 0-16,0 1 0,0-1 16,0 0-16,21 0 0,0-21 15,0 0-15,-21 21 0,42-21 0,-20 0 16,-1 0-16,0 0 0,0 0 15,21 0-15,-20 0 0,20 0 0,-21-21 16,0 21-16</inkml:trace>
  <inkml:trace contextRef="#ctx0" brushRef="#br1" timeOffset="-176739.81">6223 13907 0,'0'0'0,"0"-22"16,-21 22-1,0 0-15,-1 0 16,1 0-16,0 0 0,0 0 0,0 0 16,0 0-16,-1 22 0,1-22 15,0 21-15,21 0 0,-21-21 16,21 21-16,0 0 16,0 0-16,21-21 15,0 22-15,0-1 0,1-21 0,-1 0 16,0 21-16,0-21 0,0 0 15,0 21-15,1-21 0,-1 21 16,0-21-16,-21 21 0,21 1 16,-21-1-16,0 0 15,-21 0 1,0 0-16,0-21 16,-1 0-16,-20 0 0,21 0 15,0 0-15,0 0 0,-1 0 0,1 0 16,0 0-16,0 0 0,0 0 0,0 0 15,-1-21-15,22 0 16,-21 0-16,21 0 16,0-1-1,21 1 1,1 21-16,-1-21 0,0 21 0</inkml:trace>
  <inkml:trace contextRef="#ctx0" brushRef="#br1" timeOffset="-175736.06">6498 13716 0,'21'-148'31,"-42"296"-31,42-338 0,-21 168 0,0 1 16,-21 21-1,0 0 1,21 21-16,-21 22 0,21-22 15,0 21-15,0 1 0,-21-1 16,21 0-16,-22 1 0,22-1 0,-21 0 16,21 1-16,0-1 0,0 0 0,-21 1 15,21-22-15,0 21 0,0-21 16,0 0-16,0 1 0,0-1 0,0 0 16,0 0-16,21-21 0,0 21 15,1-21-15,-1 0 0,0 0 16,0 0-16,0 0 0,22-21 15,-22 0-15,0 21 0,0-21 0,21 0 16,-20-1-16,-1 1 0,0 0 16,0 0-16,-21 0 0,21 0 0,-21-1 15,21 1-15,-21 0 0,0 0 16,0 0-16,0 0 0,0 42 31,0 0-31,0 0 16,0 0-16,0 22 0,0-22 15,-21 0-15,21 0 0,0 0 0,0 0 16,0 1-16,0-1 16,21 0-16,1-21 0,-1 21 15,0-21-15,0 0 0,0 0 0,22 0 16,-22 0-16,0 0 0,21 0 16,-21 0-16,22-21 0,-22 21 0,0-21 15,0 21-15,22-21 0,-22-1 0,-21 1 16,21 0-16,0 0 0,-21 0 15,0 0-15,0-1 0,0 1 0,0 0 16,0 0-16,0 0 16,0 0-16,0 42 31,0 0-15,0 0-16,-21 0 0,21 0 0,-21 1 0,21-1 15,0 0-15,0 0 16,-21 0-16,21 0 0,-22 1 15,22-1-15,0 0 16,0-42 31,0 0-47,0-1 16,0 1-16,0 0 0,0 0 15,0 0-15,0 0 0,22-22 0,-22 22 16,21 0-16,0-21 0,0 20 15,0 1-15,0 0 0,22 0 16,-1 0-16,-21 0 0,22 21 0,-1 0 16,-21 0-16,21 0 0,-20 0 15,20 21-15,-21 0 0,0 0 0,0 0 16,1 0-16,-22 22 0,0-22 0,0 21 16,0-21-16,0 22 0,0-22 15,0 0-15,-22 0 0,1 0 0,0 1 16,21-1-16,0 0 0,-21 0 15,42-21 32,-21-21-31,21 21-16,0-21 0,-21 0 0,22 21 16</inkml:trace>
  <inkml:trace contextRef="#ctx0" brushRef="#br1" timeOffset="-175088.43">8170 13885 0,'0'0'0,"0"-21"0,21 0 15,-21 0-15,0 0 0,0 0 16,0-1-16,-21 22 31,0 0-31,0 0 0,0 0 16,0 22-16,-1-1 0,1 0 15,0 0-15,0 0 0,0 0 0,0 1 16,21 20-16,-22-21 0,22 0 0,-21 0 16,21 1-16,0-1 0,0 0 15,0 0-15,21 0 16,1-21-16,-1 0 16,0 0-16,0 0 0,0 0 0,0 0 15,22 0-15,-22-21 0,0 21 0,0-21 16,0 0-16,1 0 15,-22-1-15,21 1 0,-21 0 16,0 0-16,0 0 0,21 0 16,-21-1-16,0 1 0,0 0 15,0 42 17,0 0-32,0 1 15,0-1-15,0 0 0,-21 0 0,21 21 16,-21-20-16,21 20 0,0-21 15,-22 21-15,22 1 0,-21-1 0,21 0 16,0 1-16,0-1 0,-21 0 0,21 1 16,0-1-16,-21 0 0,21 1 15,0-1-15,0 0 0,0 1 16,0-1-16,0 0 0,0 1 0,0-1 16,0 0-16,0-20 0,-21 20 15,0-21-15,-1 21 0,22-20 0,-21 20 16,0-21-16,0 0 0,0 0 0,0 1 15,-1-22-15,1 21 16,0-21-16,0 0 16,0 0-16,21-21 0,-21-1 0,21 1 15,0 0-15,0 0 16,-22 0-16,22 0 0,0-1 0,0 1 16,0 0-16,0-21 0,0 21 0,0-22 15,0 22-15</inkml:trace>
  <inkml:trace contextRef="#ctx0" brushRef="#br1" timeOffset="-174844.82">7578 13610 0,'0'0'0,"-22"0"0,1 0 15,21-21-15,-21 21 16,0 0-16,0 0 31,0 0-31,21 21 16,-22-21 0,1 21-16,0-21 15</inkml:trace>
  <inkml:trace contextRef="#ctx0" brushRef="#br1" timeOffset="-174612.95">6350 13864 0,'0'0'0,"21"0"47,0 0-47,22 0 0,-22 0 0,0 0 16,21 0-16,1 0 0,-1-21 0,0 21 15,1 0-15,-1-21 0,0 21 16,22 0-16,-22 0 0,-21-21 0</inkml:trace>
  <inkml:trace contextRef="#ctx0" brushRef="#br1" timeOffset="-172956.25">9313 13907 0,'0'0'0,"-21"-22"0,21 1 15,0 0-15,0 0 16,0 0-16,0 0 0,0 42 47,-21 0-47,21 0 0,0 0 0,0 0 15,0 22-15,-21-22 0,21 21 16,0-21-16,0 22 0,0-22 0,-21 0 16,21 21-16,0-20 0,-22-1 15,22 0-15,0 0 0,0 0 0,0 0 16,22-21 15,-1 0-15,-21-21-16,21 0 0,0 21 0,-21-21 15,21 0-15,0 0 0,-21-1 16,0 1-16,22-21 0,-1 21 0,-21 0 16,21-1-16,-21 1 0,0 0 15,0 0-15,21 21 0,-21-21 0,0 42 32,0 0-17,0 0-15,0 0 0,21 1 0,-21-1 16,0 0-16,0 0 15,0 0-15,21 0 0,-21 1 0,0-1 16,22 0-16,-1-21 0,0 21 16,0-21-16,0 0 15,0 0-15,1 0 0,-1 0 0,0 0 16,0 0-16,0 0 0,22 0 0,-22-21 16,0 0-16,0 21 0,0-21 15,0-1-15,1 1 0,-22 0 0,21 0 16,0 0-16,-21 0 0,0-22 15,21 22-15,-21-21 0,21 21 0,-21-1 16,0-20-16,0 21 0,0 0 16,0 42 15,0 0-31,0 0 0,-21 0 0,21 1 16,-21-1-16,21 0 0,0 0 15,0 0-15,0 0 0,0 1 0,0 20 16,0-21-16,0 0 15,21 0-15,0 1 0,0-22 16,1 0-16,-1 0 0,0 0 0,0 0 16,0 0-16,0 0 0,1 0 15,-1 0-15,21 0 0,-21-22 0,0 22 16,1-21-16,-1 0 0,0 0 16,0 0-16,-21 0 0,21-22 15,-21 22-15,21-21 0,-21 21 0,0-22 16,0 1-16,0 0 0,0 20 15,0-20-15,0 21 0,0-21 0,0 20 16,0 1-16,-21 42 31,21 1-31,-21-1 0,21 21 0,0-21 16,0 22-16,0-1 0,0 0 16,0 1-16,-21-22 0,21 21 0,0 0 15,-21-20-15,21 20 0,0-21 16,0 0-16,0 0 0,0 1 15,0-1-15,0 0 0,21-21 32,0 0-32,-21-21 15,21 0-15,0-1 16,-21 1-16,0 0 0,22 0 0,-1 0 16,-21 0-16,21-1 0,-21 1 15,21 0-15,-21 0 0,21 0 0,0 0 16,1 21-1,-1 0-15,-21 21 16,0 0-16,0 0 16,0 0-16,0 0 15,0 1-15,0-1 0,0 0 0,21 0 16,-21 0-16,0 0 0,21 1 0,-21-1 16,21-21-16,0 21 15,1-21-15,-1 0 16,0 0-16,0 0 0,0 0 15,0 0-15,1 0 0,-1 0 0,0-21 16,0 0-16,0 21 0,0-22 0,1 1 16,-1 0-16,0 0 0,0 0 15,0 0-15,-21-1 0,0-20 0,21 21 16,-21 0-16,0 0 0,0-1 16,0 44 15,0-1-31,0 0 0,0 0 15,0 0-15,0 0 0,-21 1 0,21-1 16,0 0-16,-21-21 0,21 21 0,0 0 16,0 0-16,0 1 15,0-44 32,21 22-47,-21-21 0</inkml:trace>
  <inkml:trace contextRef="#ctx0" brushRef="#br1" timeOffset="-172761.05">11176 13674 0,'-42'0'15,"20"0"1,1 21-16,0-21 15,21 21-15,0 0 16,0 0 0,21-21-1,0 22-15</inkml:trace>
  <inkml:trace contextRef="#ctx0" brushRef="#br1" timeOffset="-172452.19">11578 13780 0,'-42'0'15,"21"0"-15,-1 0 16,1 0-16,0 0 0,0 0 0,0 21 16,0 0-16,-1 0 15,1 0-15,0 0 0,21 1 0,0-1 16,-21 21-16,21-21 0,0 0 15,0 1-15,0-1 0,0 0 0,0 0 16,0 0-16,0 0 0,21-21 0,0 22 16,0-1-16,1-21 0,-1 0 15,0 0-15,0 0 0,0 0 0,22 0 16,-22 0-16,0 0 0,21 0 0,-21-21 16,22 21-16,-1-22 0,-21 1 15,22 0-15,-22 0 0,21 0 16,-21 0-16</inkml:trace>
  <inkml:trace contextRef="#ctx0" brushRef="#br1" timeOffset="-172036.91">11959 13843 0,'21'-42'0,"-21"-85"16,-21 296-16,42-359 0,-21 168 15,-21 22-15,0 0 0,0 0 16,0 0-16,21 22 0,-22-1 0,1 0 16,21 21-16,0-21 0,-21 22 15,0-1-15,21-21 0,0 22 0,0-22 16,0 21-16,-21-21 0,21 22 15,0-22-15,0 0 0,0 0 0,-21 0 16,21 0-16,0 1 16,0-44 15,0 1-15,21 0-16,0 0 15,-21 0-15,21 0 0,0-1 0,0 1 16,22-21-16,-22 21 0,0 0 0,21-1 15,-20 1-15,20 0 0,-21 0 16,0 21-16,22 0 0,-22 0 0,0 0 16,0 0-16,-21 21 0,0 0 15,21 0-15,-21 1 0,0 20 0,0-21 16,0 0-16,0 0 0,0 1 16,0 20-16,0-21 15,-21 0-15,21 0 0,0 1 0,0-1 16,-21-21-1</inkml:trace>
  <inkml:trace contextRef="#ctx0" brushRef="#br1" timeOffset="-171205.11">13504 14055 0,'0'0'15,"21"0"-15,1-21 16,-22-1-16,0 1 15,0 0-15,0 0 16,0 0-16,-22 0 16,1-1-16,0 1 0,0 21 0,0 0 15,0-21-15,-1 21 0,1 0 16,0 0-16,-21 0 0,21 0 16,-1 21-16,1 0 0,-21-21 0,21 22 15,0-1-15,-22 0 0,22 21 16,0-21-16,0 1 0,0-1 0,21 0 15,0 21-15,0-21 0,0 1 16,0-1-16,0 0 0,21 0 16,0-21-16,21 21 0,-21-21 15,1 0-15,-1 0 0,0 0 16,21 0-16,-21 0 0,1-21 0,-1 21 16,21-21-16,-21 0 0,0 0 0,1-1 15,20 1-15,-21 0 0,0 0 16,0-21-16,1-1 0,-1 1 15,0 0-15,-21-1 0,21 1 0,0-22 16,-21 22-16,0 0 0,0 21 16,0-22-16,21 22 0,-21 0 0,0 0 15,0 0-15,0 42 16,0 0-16,-21 0 16,0 21-16,21-20 0,0 20 15,0 0-15,-21 1 0,21-1 0,-21 0 16,21-21-16,-21 22 0,21-1 0,0-21 15,0 22-15,0-22 0,0 0 16,0 0-16,0 21 0,0-20 0,0-1 16,0 0-16,0 0 15,21-21-15,-21 21 16,21-21-16,0 0 0,0 0 16,0 0-1,1 0-15,-1-21 0,0 0 0,0 21 16</inkml:trace>
  <inkml:trace contextRef="#ctx0" brushRef="#br1" timeOffset="-170388.12">14203 13885 0,'0'0'0,"0"-21"0,0 0 31,-21 21-15,-1 0-16,1 21 0,0 0 15,0 1-15,0-1 0,21 0 16,-21-21-16,-1 21 0,22 0 16,0 0-16,-21 1 0,21-1 0,0 0 15,-21-21-15,21 21 0,0 0 16,21-21 0,0 0-16,1 0 15,-1 0-15,0 0 0,0 0 16,0 0-16,-21-21 15,0 0-15,0 0 16,0 0-16,0-1 0,0 1 16,0 0-16,21 0 0,-21 0 15,0 0-15,22-1 0,-22 1 0,0 0 16,21 21-16,0-21 0,0 21 16,0-21-16,0 21 0,1-21 0,-1 21 15,0 0-15,0 0 0,0 0 16,0 0-16,1 0 0,-1 0 15,0 21-15,0 0 0,-21 0 16,0 0-16,21 0 0,-21 1 16,0-1-16,0 0 0,0 0 0,0 0 15,0 0-15,0 1 16,0-1-16,0 0 0,-21-21 16,21 21-16,0 0 15,-21-21-15,21-21 63,0 0-63,21 0 0,-21 0 15,21-1-15,0 1 0,1-21 16,-1 21-16,0 0 0,0-22 0,0 22 16,22 0-16,-22 0 0,0 0 15,21-1-15,-21 1 0,1 21 16,20 0-16,-21 0 0,0 0 0,0 0 15,1 0-15,-22 21 0,0 1 0,0-1 16,0 0-16,0 0 0,0 21 16,0-20-16,0-1 0,0 21 0,0-21 15,0 0-15,-22 1 0,22-1 16,-21 0-16,0 0 0,21 0 0,0 0 16,-21 1-16,0-22 15,21 21-15,0-42 63,0-1-63,21 1 0,0 0 15,-21 0-15</inkml:trace>
  <inkml:trace contextRef="#ctx0" brushRef="#br1" timeOffset="-169992.12">15092 13991 0,'21'0'15,"0"0"-15,0 0 16,0 0-16,1 0 0,-1-21 16,0 21-16,0 0 0,0 0 0,0-21 15,1 21-15,-1-21 0,0 21 16,0-21-16,0-1 0,0 1 0,-21 0 15,0 0-15,0 0 16,0 0-16,0-1 16,-21 22-1,0 0-15,0 0 0,0 0 0,0 22 16,-1-1-16,1 0 0,0 0 0,0 0 16,0 0-16,0 1 15,-1-1-15,22 0 0,0 21 0,-21-21 16,21 1-16,0-1 0,0 0 0,0 0 15,0 0-15,0 0 16,0 1-16,21-22 16,1 0-16,-1 0 0,0 0 15,0 0-15,0 0 16,0 0-16</inkml:trace>
  <inkml:trace contextRef="#ctx0" brushRef="#br1" timeOffset="-169788.98">15409 14118 0,'0'21'31,"21"-21"31</inkml:trace>
  <inkml:trace contextRef="#ctx0" brushRef="#br1" timeOffset="-166024.06">16679 13631 0,'0'0'0,"0"-21"0,0 0 0,0 0 15,0 0-15,0 0 0,0-1 16,0 44 15,0-1-31,0 0 0,0 0 16,0 21-16,-21-20 0,21 20 15,-21-21-15,0 21 0,21-20 0,0 20 16,-21-21-16,-1 21 0,22-20 16,-21-1-16,21 0 0,0 0 15,0 0-15,0 0 0,0 1 16,21-44 15,1 1-15,-1 0-16,-21 0 15,21 0-15,0 0 0,-21-1 0,21 1 16,0 0-16,-21 0 16,0 0-16,22 0 0,-1-1 0,-21 1 15,21 21 1,-21 21-1,21-21-15,-21 22 0,0-1 0,0 0 16,0 0-16,0 0 0,0 0 16,21-21-16,-21 22 0,0-1 0,0 0 15,21-21-15,1 21 0,-1-21 16,0 21-16,0-21 16,0 0-16,0 0 0,1 0 0,-1 0 15,0 0-15,0 0 0,0 0 16,0-21-16,1 21 0,-1-21 15,0 0-15,0 0 0,0-1 0,0 1 16,-21 0-16,22-21 0,-22 21 16,21-1-16,-21-20 0,0 21 0,0 0 15,0-22-15,0 22 16,0 0-16,-21 21 16,-1 0-16,1 21 15,21 0-15,-21 1 0,21-1 0,-21 21 16,21-21-16,-21 0 0,21 22 0,0-22 15,0 0-15,0 0 0,0 0 16,0 1-16,21-1 0,0 0 0,0 0 16,22-21-16,-22 21 15,0-21-15,21 0 0,-21 0 0,1 0 16,20 0-16,0 0 0,-21 0 0,1 0 16,20 0-16,-21-21 0,0 0 15,22 21-15,-22-21 0,0 0 0,-21-1 16,21 1-16,0-21 0,-21 21 15,0 0-15,21-1 0,-21 1 0,22 0 16,-22 0-16,0 0 0,-22 21 31,22 21-31,-21 0 0,0 0 16,21 0-16,0 1 16,-21-1-16,21 0 0,0 0 15,-21 0-15,21 0 0,0 1 16,0-44 31,21 22-47,0-21 0</inkml:trace>
  <inkml:trace contextRef="#ctx0" brushRef="#br1" timeOffset="-165676.27">17695 13399 0,'0'0'16,"-21"0"-16,0 0 0,0 21 0,0-21 0,-1 21 16,1 0-16,0-21 15,21 21-15,0 0 0,21-21 32,0 0-32,1 0 0,-1 0 15,0 0-15,0 0 16,0-21-16,0 21 0,-21-21 0,22 0 15,-22 0-15,0 0 16,0-1 0,-22 22-16,1 0 15,0 0-15,0 0 16,0 0-16,0 0 0,-1 0 16,1 22-16,21-1 15,0 0 1,21-21-1,1 0-15,-1 0 0,21 0 0</inkml:trace>
  <inkml:trace contextRef="#ctx0" brushRef="#br1" timeOffset="-165380.43">18309 13229 0,'0'0'0,"0"-21"31,-21 21-31,0 0 0,0 0 16,21 21-16,0 0 0,-22 1 15,1-1-15,21 0 0,-21 0 0,21 21 16,0 1-16,0-22 0,0 21 0,-21 1 16,21-1-16,0 0 0,-21 1 15,21-22-15,0 21 0,0 0 0,0-20 16,0-1-16,0 0 0,-21 0 15,21 0-15,0 0 0,0 1 16,-22-22 0,22-22-1</inkml:trace>
  <inkml:trace contextRef="#ctx0" brushRef="#br1" timeOffset="-164668.84">17822 13653 0,'0'0'0,"-21"0"0,0 0 16,42 0 15,0 0-31,0 0 0,1 0 16,-1 0-16,21 0 0,0 0 0,-20 0 15,41 0-15,-21-22 0,1 22 16,-1-21-16,22 0 0,-22 21 0,0-21 15,1 0-15,-22 0 0,21-1 16,-21 22-16,0-21 0,1 0 0,-22 0 16,0 0-16,0 0 0,0-1 0,0 1 15,0 0-15,0 0 0,0 0 16,-22 0-16,1 21 0,21-22 16,-21 22-16,0 0 15,0 22 1,21-1-16,-21-21 0,21 21 0,0 21 15,0-21-15,0 1 0,0 20 16,0 0-16,0 1 0,-22-1 0,22 0 16,0 1-16,-21-22 0,21 21 15,0 0-15,0 1 0,-21-22 0,21 0 16,-21 21-16,21-20 0,0-1 0,0 0 16,0 0-1,0-42 16,0 0-31,0 0 16,0-1-16,0 1 0,21-21 16,0 21-16,-21 0 0,21-22 15,1 22-15,-22-21 0,21-1 0,21 22 16,-21-21-16,0 21 0,1 0 0,20-1 16,-21 1-16,21 21 0,-20 0 15,20 0-15,-21 0 0,0 0 0,0 0 16,1 0-16,-1 21 0,-21 1 15,0 20-15,0-21 0,0 21 0,0-20 16,0 20-16,0-21 0,0 21 16,0-20-16,-21-1 0,-1 21 15,1-21-15,0 0 0,21 1 16,-21-22-16,0 21 0,21-42 62,0-1-62,21 1 16,0 0-16</inkml:trace>
  <inkml:trace contextRef="#ctx0" brushRef="#br1" timeOffset="-163375.5">19156 13483 0,'0'0'0,"0"-21"16,0 0-16,0 0 16,-21 21-1,-1 0-15,1 0 0,0 0 16,0 21-16,0 0 16,0 0-16,21 0 0,0 22 15,-22-22-15,1 0 0,21 21 0,-21-20 16,21 20-16,0-21 15,0 21-15,0-20 0,0-1 0,0 0 16,0 0-16,0 0 0,0 0 0,21-21 16,0 22-16,1-22 0,-22 21 15,21-21-15,0 0 0,0 0 0,0 0 16,0 0-16,1 0 0,20 0 16,-21-21-16,0-1 0,0 22 0,1-21 15,-1 0-15,-21 0 0,21 0 0,-21-22 16,21 22-16,-21-21 0,0 21 15,0-22-15,0 22 0,0-21 0,0 21 16,-21-22-16,0 22 0,21 0 16,-21 21-16,-1-21 0,1 21 15,-21-21-15,21 21 0,0 0 0,-1 0 16,1 0-16,0 0 0,0 21 16,0 0-16,0 0 0,-1 0 0,1 1 15,21 20-15,-21-21 0,21 21 0,0-20 16,0 20-16,0-21 0,0 0 15,0 22-15,0-22 0,21 0 0,0 0 16,1 0-16,-1-21 0,0 21 16,0-21-16,0 0 0,0 0 0,1 0 15,-1 0-15,21 0 0,-21 0 16,22 0-16,-22 0 0,21 0 0,-21-21 16,22 21-16,-22-21 0,0 0 15,21 0-15,-21 0 0,1-1 16,-1-20-16,0 21 0,0 0 0,0-22 15,-21 22-15,0 0 0,21 0 16,-21 0-16,0 0 0,0 42 31,0 0-15,-21 0-16,0 0 0,21 0 0,0 1 16,0-1-16,-21 0 0,21 0 15,0 0-15,0 0 0,0 1 0,0-1 16,0 0-16,21 0 15,0-21 1,0 0-16,1 0 16,-1 0-16,0 0 0,0 0 15,0-21-15,0 0 0,1 0 0,-1-1 16,0 1-16,-21 0 0,21 0 0,0 0 16,0-22-16,-21 22 0,22-21 15,-1 21-15,-21 0 0,0-1 0,21 22 16,-21-21-16,21 21 0,-21-21 15,0 42 1,0 0-16,0 1 16,0-1-16,-21 0 0,21 0 0,0 0 15,0 22-15,0-22 0,0 0 16,0 0-16,0 0 0,0 0 16,0 1-16,0-1 0,0 0 15,21 0-15,0-21 16,0 0-16,1 0 15,-1 0-15,0-21 0,0 21 0,21-21 16,-20 0-16,-1-1 0,0 1 16,0 0-16,0-21 0,0-1 0,1 22 15,-22-21-15,0 0 0,21-1 0,-21 1 16,21 21-16,-21-22 0,0 22 16,0 0-16,0 0 0,0 0 0,0 0 15,-21 21 16,0 0-31,21 21 0,-22 0 16,22 0-16,-21 0 0,21 22 16,-21-22-16,21 21 0,-21-21 0,21 22 15,0-22-15,0 21 0,0-21 0,0 22 16,0-22-16,0 21 0,0-21 16,0 0-16,21 1 0,-21-1 0,21-21 15,-21 21-15,21 0 0,1-21 16,-1 0-16,0 0 15,0 0-15,0 0 0,0 0 0,1 0 16,-1-21 0,-21 0-16,21 0 0,-21-1 15,21 1-15,-21 0 0,0 0 0,0 0 16</inkml:trace>
  <inkml:trace contextRef="#ctx0" brushRef="#br1" timeOffset="-163120.64">20235 13399 0,'0'21'16,"21"-21"0,1 0-16,-1 0 15,0 0-15,0 0 0,0 0 16,22 0-16,-22 0 0,0 0 0,0 0 15,0 0-15,0 0 16,1 0-16,-22-21 47</inkml:trace>
  <inkml:trace contextRef="#ctx0" brushRef="#br1" timeOffset="-162137.18">21442 13166 0,'0'0'16,"0"-21"-16,0-1 0,0 1 0,0 0 16,0 0-16,0 0 15,0 0-15,0 42 47,0 0-47,0 0 0,-21 21 0,21-20 16,0 20-16,0 0 0,-22 1 0,22-1 15,-21 0-15,21 1 0,0-1 16,-21 0-16,0 1 0,21-1 0,-21 0 16,21-21-16,0 22 0,-21-1 15,21-21-15,-22 0 0,22 1 0,-21-1 16,21 0-16,0 0 16,0-42-1,0 0 1,0 0-16,0-1 15,0 1-15,0 0 0,21-21 16,-21 21-16,22-22 0,-1 22 0,0-21 16,0 21-16,0-1 0,0-20 15,1 21-15,-1 0 0,0 0 0,21 21 16,-21-22-16,1 22 0,20 0 0,-21 0 16,0 0-16,0 0 0,1 0 15,-1 0-15,0 0 0,0 0 0,0 22 16,-21-1-16,0 0 0,0 0 15,0 21-15,0-20 0,0-1 0,0 21 16,0-21-16,-21 0 0,-21 22 0,21-22 16,-1 0-16,-20 0 15,21 0-15,-21 1 0,20-22 0,1 21 16,0 0-16,0-21 0,0 0 0,0 0 16,-1 0-16,1 21 0,0-21 15,21-21 16,0 0-15,21 21-16,-21-21 0,21 21 16,1-22-16,-1 1 0,0 21 15,21-21-15</inkml:trace>
  <inkml:trace contextRef="#ctx0" brushRef="#br1" timeOffset="-161688.4">21929 13399 0,'0'-22'0,"42"1"15,-21 21 1,-21-21-16,21 21 0,0 0 16,1 0-16,-1 0 0,0 0 15,0 0-15,0 0 16,0 21-16,1 0 0,-1 1 0,0-1 15,-21 0-15,21 0 0,-21 21 16,21-20-16,-21-1 0,0 0 0,0 21 16,0-21-16,0 1 0,0-1 0,0 0 15,-21 0-15,0 0 0,0-21 16,21 21-16,-21 1 0,-1-22 31,22-22-15,0 1-16,0 0 15,22 0-15,-1 0 0,-21 0 16,21-22-16,-21 22 0,21 0 0,0-21 16,-21 20-16,21 1 0,1 0 15,-1 0-15,-21 0 0,21 0 16,0-1-16,-21 1 16,21 21-16,0 0 15</inkml:trace>
  <inkml:trace contextRef="#ctx0" brushRef="#br1" timeOffset="-161168.58">22881 13335 0,'-21'0'16,"0"0"0,0 0-16,-1 0 15,1 0-15,0 0 0,21 21 0,-21 0 16,0 1-16,0-22 0,21 21 16,0 21-16,-22-21 0,1 0 0,21 1 15,0-1-15,-21 21 0,21-21 16,0 0-16,0 1 0,0-1 0,0 0 15,21 0-15,0-21 16,1 0-16,-1 21 0,0-21 16,0 0-16,0 0 0,0 0 0,1 0 15,-1 0-15,0-21 0,0 21 16,0-21-16,0 0 0,1 0 16,-1-1-16,0 1 0,-21-21 0,0 21 15,21 0-15,-21-22 0,0 22 16,0-21-16,0 21 0,0-1 0,0 1 15,0 0-15,-21 0 0,0 0 16,0 21-16,-1 0 0,1-21 0,0 21 16,0 0-16,0 0 0,0 0 0,-1 0 15,1 21-15,0 0 16,0-21-16,21 21 0,-21-21 0,21 21 16,-21 0-16,21 1 0,0-1 15,0 0-15,0 0 16,0 0-16,21-21 0,0 0 15,0 0-15,21 0 0,-20 0 16,20 0-16</inkml:trace>
  <inkml:trace contextRef="#ctx0" brushRef="#br1" timeOffset="-160504.43">23389 13314 0,'0'0'16,"0"21"0,0 0-16,-21 0 15,0 1-15,21-1 16,-21 21-16,21-21 0,-22 0 0,22 1 16,-21 20-16,21-21 0,0 0 0,0 0 15,0 1-15,0-1 16,0 0-1,21-21 17,1-21-32,-1 21 0,0-21 0,0-1 15,0 1-15,0 0 0,1 0 16,-1 0-16,0 0 0,0-1 0,0 1 16,0 0-16,22 0 0,-22 0 15,0 21-15,0-21 0,0 21 0,1 0 16,-22 21-1,0 0 1,0 0-16,0 0 0,-22 0 16,1 1-16,21-1 0,-21 0 15,21 0-15,0 0 0,0 0 16,0 1-16,21-22 16,0 0-1,1 0-15,-1 0 0,0 0 16,0 0-16,0 0 0,0-22 15,1 1-15,-1 21 0,0-21 0,0 0 16,0-21-16,0 20 0,1 1 16,-22-21-16,0 21 0,21 0 0,-21-22 15,0 22-15,0 0 0,0 0 0,0 0 16,0-1-16,-21 1 16,-1 21-16,1 0 15,0 0 1,0 21-16,0-21 0,21 22 0,-21-22 15,21 21-15,-22 0 0,22 0 16,0 0 0,22-21-1,-1 0-15,0 0 0</inkml:trace>
  <inkml:trace contextRef="#ctx0" brushRef="#br1" timeOffset="-160008.7">24532 13293 0,'-21'0'16,"0"0"0,0 0-16,-1 0 0,1 0 15,0 21-15,0 0 0,0-21 16,0 21-16,-1 0 15,1-21-15,21 22 16,0-1 0,0 0-1,21-21 1,1 21-16,-1-21 16,0 0-16,-21 21 0,21-21 15,0 0-15,0 21 16,1-21-16,-22 22 15,0-1-15,0 0 16,0 0-16,-22-21 16,1 21-16,0-21 15,0 0-15,0 21 16,0-21-16,-1 0 16,1 0-16,0 0 15,0 0 1,0 0-16,0 0 15,21-21 17,21 21-17,0 0-15</inkml:trace>
  <inkml:trace contextRef="#ctx0" brushRef="#br1" timeOffset="-159132.22">24680 13441 0,'0'0'0,"21"0"16,-21-21-16,22 21 0,-1 0 15,-21-21-15,0-1 16,21 22-16,-21-21 16,21 0-16,-21 0 15,0 0 1,-21 21 15,0 0-31,0 21 16,-1 0-16,1 0 0,21 0 0,-21 1 15,0-1-15,21 0 0,0 0 16,-21 0-16,21 0 0,-21 1 0,21-1 16,0 0-16,-22 0 0,22 0 15,0 0-15,0 1 16,22-22 0,-1 21-16,0-21 15,0 0-15,0 0 0,0 0 0,1 0 16,-1 0-16,21 0 0,-21 0 0,0 0 15,22 0-15,-22 0 0,0-21 16,21 21-16,-42-22 0,22 1 0,-1 21 16,0-21-16,-21 0 0,21 0 15,-21 0-15,0-1 0,0 1 16,21 0-16,-21 0 16,21 21-16,-21-21 0,0 0 15,22 21-15,-1 0 0,0-22 16,0 22-16,0 0 15,0 0-15,1 0 0,-1 0 16,0 0-16,0 0 0,21 0 16,-20 22-16,-1-22 0,-21 21 0,21 0 15,0 0-15,-21 0 0,0 0 16,0 1-16,0-1 0,0 21 16,0-21-16,0 0 0,-21 1 0,0-1 15,0 0-15,-1 0 16,1 0-16,0 0 15,0-21-15,0 0 16,21-21 0,0 0-1,0 0-15,21 0 16,0 0-16,0-22 0,-21 22 0,21 0 16,1-21-16,-1 20 0,0 1 15,0-21-15,0 21 0,0 0 0,1-1 16,-1 1-16,0 0 0,0 0 15,0 0-15,0 21 16,-42 0 15,0 0-31</inkml:trace>
  <inkml:trace contextRef="#ctx0" brushRef="#br1" timeOffset="-150101.42">487 15431 0,'0'0'0,"-21"0"0,-1 0 0,-20 0 16,21 0-16,-21 0 0,20 0 0,1 0 15,-21 0-15,21 0 0,0 0 16,-1 0-16,1 0 0,0 0 16,0 0-16,0 0 0,21-22 31,21 22-16,0 0-15,0 0 0,22 0 16,-22 0-16,21 0 0,0 0 16,1 0-16,20 0 0,1 0 0,-1-21 15,-20 21-15,20 0 0,1 0 16,-1 0-16,1-21 0,-1 21 16,1 0-16,-1 0 0,-21 0 0,1 0 15,-1 0-15,0-21 0,-20 21 16,-1 0-16,0 0 0,-42 0 62,0 0-62,-1-21 0,1 21 16,0 0-16,-21-21 0,21 21 0,-1 0 16,-20-22-16,21 22 0,0-21 15,0 21-15,-1 0 0,1 0 0,0 0 16,42 0 15,0 0-31,1 0 0,-1 0 16,21 0-16,-21 0 0,22 0 15,-22 0-15,21 0 0,-21 0 16,22 0-16,-22 21 0,0-21 16,0 22-16,-21-1 15,0 0-15,0 0 0,0 0 0,-21 0 16,0 1-16,0-1 0,-1 0 15,-20 0-15,21 0 0,0 0 0,-22 1 16,22-1-16,0 0 0,0-21 16,0 21-16,0-21 0,-1 21 15,44-42 17,-1 21-32,0-21 0</inkml:trace>
  <inkml:trace contextRef="#ctx0" brushRef="#br1" timeOffset="-149452.47">2265 14923 0,'-21'0'16,"-1"0"-1,1 0-15,0 0 0,21 21 0,-21-21 16,21 21-16,-21 0 0,0 0 16,21 0-16,-22 22 0,22-22 0,0 21 15,-21-21-15,0 22 0,21-1 16,-21-21-16,0 22 0,21-22 0,0 21 15,0-21-15,-21 0 0,21 1 16,0-1-16,-22 0 0,22 0 16,0 0-16,0-42 47,0 0-32,0 0-15,0 0 0,0-1 16,22 1-16,-22 0 0,0-21 0,21 21 15,-21-22-15,0 22 0,0-21 16,0-1-16,0 22 0,21-21 0,-21 21 16,21 0-16,-21-22 0,0 22 15,21 0-15,0 21 16,1 0-16,-1 0 16,0 0-1,0 0-15,0 21 0,-21 0 16,21 22-16,1-22 0,-1 21 0,-21-21 15,0 22-15,21-1 0,-21-21 16,21 21-16,-21-20 0,0 20 0,0-21 16,0 0-16,0 0 0,0 1 15,0-1-15,0 0 0,0 0 0,0 0 16,-21-21 15,0 0-15</inkml:trace>
  <inkml:trace contextRef="#ctx0" brushRef="#br1" timeOffset="-148204.81">1968 15367 0,'22'0'16,"-1"0"-16,0-21 0,0 21 15,0-21-15,0 21 0,22-21 16,-22 21-16,21-22 0,1 1 0,-1 0 16,0 0-16,1 21 0,-22-21 15,21 0-15,0-1 0,-20 22 0,20-21 16,-21 21-16,0 0 16,0 0-16,1 0 15,-1 21 1,-21 1-16,0-1 0,0 0 0,0 0 15,0 0-15,0 0 0,0 22 16,0-22-16,0 0 0,0 0 0,0 22 16,0-22-16,0 0 0,0 0 15,-21 0-15,21 0 0,-22-21 0,22 22 16,0-1 0,0-42 15,0-1-31,0 1 15,0 0-15,0 0 0,0 0 0,22-22 16,-22 22-16,0-21 0,21 21 16,0-22-16,0 1 0,-21 21 0,21-21 15,0 20-15,1 1 0,-1 0 16,0 0-16,0 21 0,0 0 0,0 0 16,1 0-16,-1 0 0,0 21 15,0 0-15,-21 0 0,21 1 16,-21 20-16,0-21 0,0 0 15,21 22-15,-21-22 0,22 0 0,-22 0 16,0 21-16,0-20 16,21-1-16,0 0 0,0 0 15,-21 0-15,21-21 0,0 0 16,-21 21-16,22-21 0,-1 0 0,0 0 16,0 0-16,0-21 15,0 0-15,1 0 0,-1 21 0,0-21 16,0 0-16,0-1 0,0-20 0,-21 21 15,0 0-15,22 0 0,-1-1 16,-21 1-16,0 0 0,0 0 16,0 0-16,0 42 47,0 0-47,0 0 0,0 0 15,0 1-15,0-1 0,0 0 0,0 0 16,0 0-16,0 0 15,0 1-15,21-22 0,0 0 0,0 0 16,0 0-16,1 0 0,20 0 16,-21 0-16,21 0 0,-20-22 0,20 22 15,-21-21-15,0 0 0,0 0 16,1 0-16,-1 0 0,0-1 0,0 1 16,-21 0-16,0 0 0,0 0 15,0 0-15,0-1 16,0 1-16,0 0 15,-21 42 17,21 0-32,-21 1 0,21-1 15,0 0-15,0 0 0,0 21 0,0-20 16,0 20-16,0-21 0,0 21 16,0 1-16,0-22 0,0 21 0,0 1 15,0-1-15,0 0 0,21 1 0,0-1 16,-21 0-16,0 1 0,21-1 15,0 21-15,-21-20 0,0-1 16,0 0-16,0 22 0,0-22 16,0 1-16,0-1 0,0 0 0,0 1 15,0-22-15,0 21 0,-21-21 0,0 0 16,21 1-16,-21-1 0,0 0 16,0-21-16,-1 0 0,1 0 15,0 0-15,0-21 16,0 0-16,21-1 0,0-20 0,-21 21 15,21-21-15,0-1 0,0-20 0,0 20 16,0-20-16,21 21 0,0-22 16,-21 1-16,21 20 0,21 1 15,-20 0-15,-1-1 0,0 1 16,0 0-16,0 20 0,0-20 0,1 21 16,-1 0-16,0-22 0,0 22 0,0 0 15,0-21-15,1 21 0,-1-1 16</inkml:trace>
  <inkml:trace contextRef="#ctx0" brushRef="#br1" timeOffset="-147668.95">4826 14965 0,'0'-21'0,"0"0"16,21 21 31,0 0-47,0 0 0,1 0 15,20 0-15,-21 0 0,21 0 16,1 0-16,-1-22 0,0 22 0,1 0 16,-1 0-16,0 0 0,22-21 15,-22 21-15,1 0 0,-1 0 16,0 0-16,-21-21 0,22 21 0,-22 0 16,0 0-16,-42 0 31,0 0-31,0 0 0,-1 0 15,1 21-15,0-21 0,0 0 16,0 0-16</inkml:trace>
  <inkml:trace contextRef="#ctx0" brushRef="#br1" timeOffset="-147375.83">5313 14923 0,'-21'0'0,"-1"0"31,22 21-31,-21 0 16,21 0-16,0 0 15,0 0-15,0 22 0,-21-22 0,21 21 16,0-21-16,-21 22 0,21-1 16,0-21-16,0 22 0,0-1 0,0-21 15,0 0-15,0 0 0,0 1 0,0-1 16,0 0-16,0 0 15,0 0 1,21-21 0,-21-21-1,21 0-15,-21 0 0,21 21 0,1-21 16</inkml:trace>
  <inkml:trace contextRef="#ctx0" brushRef="#br1" timeOffset="-146937.08">5757 15261 0,'0'0'16,"0"21"-16,0 1 0,21-22 15,-21 21 1,22-21-16,-1 0 0,0 0 15,0 0-15,0-21 0,0-1 16,1 1-16,-1 21 16,0-21-16,0 0 0,0 21 0,0-21 15,-21 0-15,22-1 16,-22 1-16,0 0 0,0 0 16,-22 21-1,1 0 1,0 0-16,0 0 0,0 0 15,0 21-15,-1 0 16,22 0-16,-21 1 0,21 20 0,0-21 16,0 0-16,0 0 0,0 22 0,0-22 15,-21 0-15,21 0 0,0 0 16,0 1-16,0-1 0,0 0 0,0 0 16,21-21-16,0 0 15,1 0-15,-1 0 0,0 0 16,0-21-16,0 21 0,0-21 0,22 0 15</inkml:trace>
  <inkml:trace contextRef="#ctx0" brushRef="#br1" timeOffset="-144992.23">6604 15071 0,'-21'0'31,"0"0"-31,-1 0 0,1 0 16,0 0-16,0 21 16,0 0-16,0 0 15,21 0 1,0 1 0,0-1-1,21-21-15,0 0 16,0 0-16,0 21 0,0-21 0,1 0 15,-1 21-15,0-21 0,0 21 16,0-21-16,-21 21 16,21 1-16,-21-1 15,0 0 1,0 0-16,-21-21 16,0 0-16,0 0 0,0 21 0,0-21 15,-1 0 1,1 0-16,0 0 0,0 0 0,0 0 15,0 0-15,-1 0 0,1 0 0,0 0 16,0 0-16,42 0 63,0 21-63,0-21 15,1 0-15,-22 22 0,21-22 16,0 21-16,21-21 0,-21 0 0,1 0 15,20 0-15,-21 0 0,21 0 16,1 0-16,-1 0 0,-21 0 16,22 0-16,-22-21 0,21-1 0,-21 22 15,0-21-15,22 0 0,-22 21 0,0-21 16,0 0-16,0 0 0,-21-22 16,0 22-16,22 0 0,-22-21 0,0 20 15,21-20-15,-21 21 0,0-21 16,0 20-16,0 1 0,0 0 0,0 0 15,0 0-15,0 42 32,0 0-17,0 0-15,0 0 0,0 1 16,0 20-16,0-21 0,0 21 16,-21-20-16,21 20 0,-22-21 0,22 0 15,0 22-15,0-22 0,0 0 0,0 0 16,0 0-16,0 0 0,0 1 15,22-1-15,-1-21 0,0 0 16,0 0-16,0 0 16,0 0-16,1 0 0,-1 0 0,0-21 15,0 21-15,0-22 0,0 1 16,1 21-16,-1-21 0,0 0 0,0 0 16,-21 0-16,0-1 0,21 1 15,-21 0-15,21 0 0,-21 0 0,0 0 16,0-1-1,0 44 1,0-1 0,0 0-16,0 0 0,0 0 15,0 0-15,22 1 0,-22-1 0,21-21 16,-21 21-16,21 0 0,0-21 16,0 21-16,0-21 0,1 0 15,-1 0-15,0 0 0,0 0 0,0 0 16,0 0-16,1 0 15,-1-21-15,0 0 0,0 21 0,-21-21 16,0 0-16,21 21 0,-21-22 0,0 1 16,21 0-16,-21 0 0,0 0 15,0 0-15,0 42 32,0 0-17,0 0-15,-21 0 0,0 0 16,21 1-16,-21-22 0,21 21 15,0 0-15,-21-21 0,21 21 0,-21-21 16,21-21 31,0 0-31,0 0-16,21 21 0,0-22 0,0 1 15,-21 0-15,21-21 0,0 21 0,1-1 16,-1 1-16,0 0 0,0 0 15,0 0-15,0 0 0,1 21 0,-1 0 16,0 0-16,0 0 16,-21 21-16,0 0 15,0 0-15,21 0 0,-21 0 0,21 1 0,-21-1 16,0 0-16,0 0 0,0 0 16,22 0-16,-22 1 0,21-1 15,-21 0-15,21 0 0,-21 0 0,21-21 16,0 21-16,0-21 0,1 0 15,-1 0-15,0 0 0,0 0 0,21 0 16,-20 0-16,-1 0 0,21-21 0,-21 21 16,22-21-16,-22 0 0,0 21 15,0-21-15,0 0 0,0-1 0,1 1 16,-22 0-16,0 0 0,0 0 0,0 0 16,0-22-16,0 22 0,0 0 15,0 0-15,0 0 0,0-1 16,-22 22-1,1 0-15,0 0 0,21 22 16,-21-1-16,0 0 0,0 0 0,-1 0 16,22 22-16,-21-22 0,21 0 15,-21 0-15,21 0 0,0 0 0,0 1 16,0-1-16,0 0 0,21-21 16,0 0-16,1 0 15,-1 0-15,0 0 0,0 0 0,0 0 16,0-21-16,1 21 0,-1-21 0,-21-1 15,21 22-15,0-21 0,-21 0 16,0 0-16,0 0 0,21 0 16,-21 42 15,0 0-31,0 0 16,0 0-16,-21 0 0,21 1 15,0-1-15,0 21 0,-21-21 0,21 22 16,0-22-16,-21 21 0,21 0 0,0-20 15,0 20-15,0 0 0,0 1 16,0-1-16,0 0 0,21 22 0,-21-22 16,0 0-16,0 22 0,0-22 0,0 22 15,0-22-15,0 0 0,0 1 16,0-1-16,0 0 0,0 1 0,-21-22 16,0 0-16,-1 0 0,1 0 15,21 1-15,-21-22 0,0 0 0,0 0 16,0 0-16,-1 0 15,1 0-15,21-22 0,-21 22 0,0-21 16,21 0-16,0 0 0,-21 0 16,21 0-16,0-1 0,0 1 0,0-21 15,0 21-15,0-22 0,0 22 0,0-21 16,0 0-16,0-1 0</inkml:trace>
  <inkml:trace contextRef="#ctx0" brushRef="#br1" timeOffset="-144748.35">8064 14753 0,'0'0'0,"-21"0"15,0 0-15,0 0 78,0 0-62,0 0-16</inkml:trace>
  <inkml:trace contextRef="#ctx0" brushRef="#br1" timeOffset="-144552.46">7302 14901 0,'0'0'15,"0"22"1,22-22 0,-1 0-16,0 0 15,0 0-15,0 0 0,0 0 16,1 0-16,20 0 0,-21 0 0,21 0 15,-20 0-15,20 0 0</inkml:trace>
  <inkml:trace contextRef="#ctx0" brushRef="#br1" timeOffset="-143672.36">9652 15113 0,'0'-21'0,"21"21"15,0 0 1,-21-21 0,21 0-16,1-1 15,-22 1 1,0 0-16,0 0 16,-22 21-16,22-21 0,-21 21 15,0 0-15,0 0 16,0 0-16,0 0 0,-1 0 15,1 0-15,0 0 0,0 0 0,0 21 16,0-21-16,-1 21 0,1 0 16,0 0-16,0 1 0,21-1 0,-21 21 15,21-21-15,0 0 0,0 1 0,0 20 16,0-21-16,0 0 0,0 0 16,0 1-16,21-22 15,0 0-15,0 0 16,0 0-16,1 0 15,-1 0-15,0 0 0,0-22 0,0 1 16,0 0-16,1 21 16,-1-21-16,0 0 0,0 0 0,0-1 15,0-20-15,-21 21 0,22 0 0,-22-22 16,21 22-16,-21-21 0,0 21 16,0-22-16,0 22 0,0-21 0,0 21 15,0 0-15,0-1 0,0 1 16,0 0-16,0 0 0,-21 21 15,-1 0-15,22 21 16,0 0-16,0 22 16,0-22-16,0 0 0,0 21 0,0-21 15,0 22-15,0-22 0,0 21 16,0 1-16,0-22 0,0 21 16,0-21-16,0 22 0,0-22 0,0 0 15,0 0-15,0 0 0,22 0 16,-1-21-16,0 22 0,0-22 15,0 0-15,0 0 0,1 0 0,-1-22 16</inkml:trace>
  <inkml:trace contextRef="#ctx0" brushRef="#br1" timeOffset="-142931.39">10287 14965 0,'-85'21'31,"64"0"-31,0-21 0,0 21 16,0 1-16,-1-1 0,1 0 0,0 0 15,21 0-15,-21 0 0,0 1 0,21-1 16,-21 0-16,21 0 0,0 0 16,0 0-16,0 1 0,21-1 15,0-21-15,0 0 16,0 0-16,0 0 0,1 0 0,-1 0 15,21 0-15,-21 0 0,0 0 16,1 0-16,-1-21 0,0 21 16,-21-22-16,21 1 0,-21 0 15,0 0-15,0-21 0,0 20 16,0 1-16,0 0 0,0 0 16,0 0-16,0 0 0,-21-1 0,21 1 15,0 0-15,0 0 0,21 21 16,0 0-16,0 0 15,1 0-15,-1 0 0,0 0 16,0 0-16,0 21 16,0 0-16,1 0 0,-1 1 0,-21-1 15,21 0-15,-21 0 0,21 0 0,-21 0 16,0 1-16,0-1 16,0 0-16,0 0 0,0 0 15,0 0-15,0 1 0,0-1 31,-21-21-15,21-21 0,0-1-16,0 1 0,0 0 15,0 0-15,0 0 0,0-22 16,0 22-16,0 0 0,21-21 0,0 21 16,-21-1-16,21 1 0,1 0 0,-1 0 15,21 21-15,-21 0 0,0 0 16,22 0-16,-22 0 0,21 0 15,-21 0-15,1 21 0,-1 0 0,0 0 16,0 1-16,-21 20 0,0-21 16,0 0-16,0 22 0,0-22 0,0 0 15,0 21-15,0-21 0,0 1 0,0-1 16,0 0-16,0 0 0,-21-21 16,21 21-16,-21-21 0,21 21 15</inkml:trace>
  <inkml:trace contextRef="#ctx0" brushRef="#br1" timeOffset="-142552.4">11282 15219 0,'21'0'31,"-21"-21"-31,21 21 0,0-21 16,0-1-16,1 22 16,-1-21-16,0 0 0,0 21 0,0-21 15,0 0-15,1 0 16,-1 21-16,0-22 0,-21 1 0,21 0 16,-21 0-16,0 0 0,0 0 15,-21 21 1,0 0-16,0 0 0,-1 0 15,1 21-15,0 0 0,0 0 0,0 0 16,0 0-16,-1 22 0,1-22 16,0 21-16,21-21 0,0 22 0,0-22 15,0 21-15,0-21 16,0 22-16,0-22 0,0 0 0,21 0 0,0-21 16,1 21-16,-1 1 0,21-22 0,-21 0 15,22 0-15,-1 0 16,0 0-16,1 0 0,-1-22 0,-21 1 15,21 21-15,1-21 0,-1 0 0</inkml:trace>
  <inkml:trace contextRef="#ctx0" brushRef="#br1" timeOffset="-142096.59">12552 15155 0,'0'-21'0,"0"42"0,0-63 0,0 21 0,0 0 15,0 0-15,0-1 0,0 1 16,0 42 31,0 1-47,0-1 0,0 0 0,0 0 15,0 21-15,0-20 0,0-1 0,0 21 16,0-21-16,0 0 0,-21 1 16,21-1-16,0 0 0,0 0 15,0-42 17,0 0-32,21 21 0,-21-21 0</inkml:trace>
  <inkml:trace contextRef="#ctx0" brushRef="#br1" timeOffset="-141736.89">12573 14647 0,'0'22'0,"0"-44"0,0 65 16,0-22-16,0 0 0,-21 0 15,21 0-15,0 1 0,21-22 16,0 0 0,0 0-16,0 0 0,1-22 15,-1 22-15,0-21 0,-21 0 16,21 0-16,-21 0 0,0 0 16,0-1-16,-21 1 15,0 0-15,21 0 0,-21 21 16,-1 0-16,1 0 0,0 0 0,0 0 15,0 21-15,0-21 16,21 21-16,0 0 0,-22 1 0,22-1 16,0 21-16,0-21 15,0 0-15,0 1 0,0-1 0,0 0 16,0 0-16,22 0 0,-1 0 0,0-21 16</inkml:trace>
  <inkml:trace contextRef="#ctx0" brushRef="#br1" timeOffset="-141276.25">12996 14923 0,'-21'0'15,"21"21"1,0 0-16,-21 0 0,0 0 16,21 0-16,0 1 0,0-1 15,-21 0-15,21 0 0,0 0 16,0 0-16,0 1 0,0-1 0,0 0 15,0 0-15,0 0 0,-22-21 16,22 21-16,0-42 47,0 0-47,0 0 0,0 0 16,0-22-16,22 22 0,-1 0 0,-21-21 15,21 21-15,0-22 0,0 22 16,0 0-16,1-21 0,20 20 0,-21 1 15,21 0-15,1 0 0,-22 21 16,21 0-16,1 0 0,-22 0 16,21 0-16,-21 0 0,0 0 0,1 21 15,-1 0-15,0 0 0,-21 1 16,0 20-16,0-21 0,0 0 0,0 22 16,0-22-16,0 0 0,0 0 0,-21 0 15,0 0-15,-1 1 0,22-1 16,-21 0-16,0-21 0,0 21 0,21 0 15,0-42 17</inkml:trace>
  <inkml:trace contextRef="#ctx0" brushRef="#br1" timeOffset="-137512.45">14838 14859 0,'0'0'0,"0"-21"0,0 0 16,0 0-16,0-1 0,0 1 16,0 0-16,0 0 0,0 0 15,0-22-15,0 22 0,0 0 16,0 0-16,21 0 0,-21 42 31,0 0-15,0 21-16,0-20 0,0 20 15,0 0-15,0 1 0,0-1 0,0 0 16,0 1-16,0-1 0,-21 0 0,21 1 16,0-1-16,-21 0 0,-1-21 15,22 22-15,-21-22 0,21 0 0,0 0 16,0 0-16,0 1 0,-21-22 15,21-22 17,0 1-32,0 0 0,0 0 15,0 0-15,0 0 0,0-22 16,21 22-16,0-21 0,1 21 0,-1-22 16,0 22-16,0-21 0,0 21 15,22-1-15,-22 1 0,21 0 0,-21 21 16,22-21-16,-22 21 0,21 0 15,-21 0-15,22 0 0,-22 0 0,21 0 16,-21 21-16,0-21 0,1 21 0,-1 0 16,0 1-16,0-1 0,0 0 15,-21 0-15,0 0 0,0 0 16,0 1-16,0 20 0,0-21 16,0 0-16,0 0 0,-21 1 0,0-1 0,0 0 15,0-21-15,-1 21 0,-20 0 16,21-21-16,0 0 0,-22 21 15,22-21-15,0 0 0,-21 0 0,21 0 16,-1 0-16,1 0 0,0 0 0,0-21 16,0 0-16,21 0 0,-21 0 15,21 0-15,-22-1 0,22 1 16,0 0-16,0 0 16,0 42-1,0 0 1,22-21-16,-22 21 0,21 1 0,0-22 15,0 21-15,0 0 0,22 0 16,-22-21-16,0 0 16,0 0-16,21 0 0,1 0 0,-22 0 15,21 0-15,1 0 0,-1 0 0,0 0 16,1-21-16,-22 21 0,21-21 16,0 0-16,-20-1 0,20 1 0,-21 0 15,0 0-15,0 0 0,1 0 16,-1-22-16,0 22 0,-21 0 0,21 0 15,-21-22-15,21 22 0,-21 0 0,0 0 16,0 0 0,0 42 15,-21 0-31,21 0 16,0 0-16,0 1 0,-21-1 0,21 0 15,0 0-15,0 21 0,0-20 16,0-1-16,0 0 0,0 0 0,0 0 15,0 0-15,0 1 0,21-22 0,0 21 16,0-21-16,1 0 16,-1 0-16,0 0 0,0 0 0,0 0 15,0 0-15,1-21 0,-22-1 16,21 1-16,0 0 0,0 0 16,0 0-16,-21 0 0,21-1 0,1 1 15,-22 0-15,21-21 0,-21 21 16,0-1-16,21 1 0,0 0 0,-21 0 15,0 0-15,21 21 16,-21 21 15,0 0-31,-21 0 16,21 0-16,-21-21 0,21 22 0,0-1 16,0 0-16,-21 21 0,21-21 0,0 1 15,-21-1-15,21 0 0,0 0 16,0 0-16,0 0 0,0 1 15,0-1-15,21-21 0,0 0 16,0 0-16,0 0 0,22 0 16,-22 0-16,21 0 0,0 0 0,1 0 15,-1-21-15,0-1 0,22 1 16,-22 0-16,1 0 0,-1 0 0,-21 0 16,21-22-16,-20 22 0,-1 0 0,0-21 15,0 20-15,-21 1 0,21 0 16,-21 0-16,0 0 15,-21 21 1,0 0-16,21 21 0,-21 0 0,0 0 16,21 0-16,0 1 15,-22-1-15,22 0 0,0 0 16,0 0-16,0 0 0,0 1 0,0-1 16,0 0-16,0 0 0,22 0 0,-22 0 15,0 1-15,21-22 0,-21 21 16,21 0-16,-21-42 47,-21 21-47,0-21 15,-1-1-15,1 1 16,21 0-16,-21 21 0,0-21 16,0 21-1,21 21 1,-21-21-16,21 21 15,0 0-15,0 1 16,0-1-16,21 0 16,0-21-16,0 0 0,0 0 0,0 0 15,1 0-15,-1 0 0,0 0 16,0 0-16,21 0 0,-20 0 0,-1 0 16,21 0-16,-21-21 0,22 0 15,-1-1-15,-21 1 0,0 0 0,22 0 16,-22 0-16,0 0 0,21-22 15,-21 22-15,1 0 0,-22-21 16,21 20-16,-21 1 0,0 0 0,0 0 16,0 0-16,-21 21 15,-1 0 1,1 0-16,0 21 0,0-21 0,21 21 16,-21 0-16,21 0 0,-21 1 15,21-1-15,0 0 0,0 21 0,0-21 16,0 1-16,0-1 0,0 0 0,0 0 15,0 0-15,21-21 0,-21 21 16,21 1-16,-21-1 0,0 0 16,0-42 31,0 0-47,-21-1 15,0 22-15,21-21 0,-22 0 0,22 0 16,-21 21-1,0 0 1,21 21-16,0 0 16,0 0-16,0 1 15,21-22-15,0 21 0,1-21 16,-1 0-16,0 21 0,0-21 16,0 0-16,22 0 0,-22 0 15,21 0-15,-21 0 0,22 0 16,-1 0-16,0-21 0,-21 21 15,22-21-15,-1-1 0,0 1 0,-20 21 16,20-21-16,-21 0 0,0 0 0,0 0 16,1-1-16,-1-20 0,-21 21 15,0 0-15,0 0 0,0-1 16,0 1-16,-21 21 31,-1 21-15,1 1-16,21-1 0,-21 0 0,21 0 15,0 0-15,0 0 0,0 1 16,0-1-16,0 0 0,0 21 0,0-21 16,0 1-16,0-1 15,21 0-15,0-21 0,-21 21 0,43-21 16,-22 0-16,0 0 0,0 0 0,0 0 16,1 0-16,-1 0 0,0-21 15,0 0-15,0 21 0,0-21 0,1-1 16,-22 1-16,21-21 0,-21 21 15,21 0-15,-21-1 0,0-20 0,0 21 16,0 0-16,0 0 0,0-1 0,0 1 16,0 0-1,0 42 1,-21 0 0,0 1-16,21-1 0,0 0 15,-22 0-15,1 0 0,21 0 0,-21 1 16,21-1-16,0 0 15,0 0-15,-21-21 0,21 21 0,0 0 32,-21-21-32,21-21 15,0 0 1,0 0-16,0 0 16,0 0-16,0-1 0,21 1 0,0 0 15,-21 0-15,21 0 0,0 0 16,1-1-16,-1 1 0,0 0 15,-21 0-15,21 0 0,0 21 0,0 0 16,1 0-16,-1 21 16,0 0-1,-21 0-15,0 0 0,0 1 0,0-1 16,21 0-16,-21 0 0,21 0 0,-21 0 16,21 1-16,1-1 15,-1 0-15,0-21 0,0 21 0,0-21 16,0 0-16,1 0 15,-1 0-15,0 0 0,0 0 0,0 0 16,22 0-16,-22 0 0,0-21 0,0 21 16,0-21-16,0 0 0,1-1 15,-1 1-15,0-21 0,-21 21 16,21 0-16,-21-1 0,0 1 0,0 0 16,21 0-16,-21 0 0,0 0 15,-21 21 16,21 21-31,-21-21 0,0 21 0,21 0 16,-21 0-16,21 0 0,-22-21 0,22 22 16,-21-1-16,21 0 15,0 0-15,0 0 0,0 0 16,0 1-16,0-1 16,21-21-16,1 0 0,-1 0 0,-21 21 15,21-21-15,0 0 0,0 0 0,0 0 16,1 0-16,-1-21 0,0 21 15,0-21-15,0-1 0,0 1 0,1 21 16,-1-21-16,0 0 0,-21-21 16,21 20-16,0 1 0,-21 0 0,21-21 15,-21 21-15,0-1 0,0 1 16,0 0-16,0 0 0,0 0 16,0 42 15,0 0-31,0 0 0,0 0 0,0 1 15,0-1-15,0 0 0,0 0 0,0 0 16,0 0-16,0 1 0,0-1 16,0 0-16,0 0 0,0 0 0,0 0 15,0 1-15,-21-22 47,0 0-47,21-22 16,0 1-16,-21 0 0,0 0 15,0 0 1,-1 21 0,22 21-1,-21-21-15,21 21 16,0 0-16,0 0 0,0 1 16,21-1-16,1-21 0,-22 21 15,21-21-15,0 0 0,0 21 16,0-21-16,0 0 0,1 0 0,-1 0 15,0 0-15,0 0 0,0 0 16,22 0-16,-22-21 0,0 0 0,0 0 16,0-1-16,22 1 0,-22 0 15,0 0-15,21 0 0,-21 0 16,1-22-16,20 22 0,-21-21 0,0 21 16,0-22-16,1 22 0,-22 0 0,0-21 15,0 20-15,-22 22 16,1 0-1,0 22-15,21-1 0,0 21 16,0-21-16,0 0 0,0 22 0,0-22 16,0 21-16,0-21 0,0 22 0,0-22 15,0 0-15,0 0 16,0 0-16,0 1 0,0-1 0,0 0 16,0 0-16,0 0 15,-21-21 1,0 0-16,0 0 15,21-21-15,-22 0 16,22 0-16,-21 0 0,0-1 16,21 1-16,-21 0 0,0-21 15</inkml:trace>
  <inkml:trace contextRef="#ctx0" brushRef="#br1" timeOffset="-137276.58">17928 14584 0,'0'0'16,"-21"0"-16,0 0 0,21-21 62</inkml:trace>
  <inkml:trace contextRef="#ctx0" brushRef="#br1" timeOffset="-135299.28">20510 14415 0,'0'-22'0,"0"44"0,0-65 16,22 22-16,-22 0 0,0 42 31,-22 21-15,22-20-16,-21 20 0,0 0 15,0 1-15,21-1 0,-21 0 0,0 1 16,-22-1-16,22 0 0,0 1 16,0-22-16,0 21 0,-22-21 15,22 22-15,0-22 0,0 0 0,0 0 16,-1-21-16,1 21 0,0-21 31,21-21-15,0 0-16,0 0 15,0 0-15,0-1 0,0 1 0,0 0 16,21 0-16,-21-21 0,0 20 16,21-20-16,-21 21 0,22-21 0,-22 20 15,0 1-15,21 0 0,-21 0 16,21 0-16,0 21 16,-21 21-1,0 0-15,21 0 0,-21 0 16,0 22-16,0-22 0,21 0 0,-21 21 15,22-20-15,-1-1 0,0 0 16,0 21-16,0-21 0,0 1 0,1-22 16,20 21-16,-21 0 0,21 0 0,1-21 15,-1 0-15,0 0 0,1 0 16,-1 0-16,0 0 0,1 0 0,-1 0 16,0 0-16,1 0 0,-1-21 0,-21 21 15,22-21-15,-22 0 0,21-1 16,-21 1-16,0 0 0,1 0 0,-22-21 15,0 20-15,0 1 16,0-21-16,0 21 0,0 0 0,0-22 16,0 22-16,-22 0 0,1 21 15,0-21-15,0 21 0,0 0 16,0 0-16,-1 21 0,1 0 0,0-21 16,-21 21-16,21 0 0,-1 22 15,1-22-15,0 0 0,0 0 0,21 0 16,0 1-16,-21-1 0,21 0 0,0 0 15,0 0-15,0 0 16,0 1-16,21-22 0,0 0 0,0 0 16,0 0-16,1 0 0,-1 0 15,0 0-15,0 0 0,0 0 16,0-22-16,1 22 0,-1-21 0,0 21 16,0-21-16,-21 0 0,21 0 15,0 0-15,1-1 0,-22 1 0,0 0 16,21 0-16,-21 0 0,21 21 0,-21-21 15,0-1-15,0 44 32,0-1-32,0 0 15,0 0-15,-21 0 0,21 0 16,0 1-16,-21-1 0,21 0 0,0 0 0,0 0 16,0 0-16,0 1 15,0-1-15,21-21 16,0 0-16,0 0 0,0 0 15,0 0-15,1 0 0,20 0 16,-21 0-16,0 0 0,22-21 0,-22-1 16,0 22-16,21-21 0,-21 0 15,1 0-15,-1 0 0,21 0 0,-21-1 16,-21 1-16,21 0 0,1 0 0,-22 0 16,0 0-16,0-1 0,0 44 46,-22-1-46,1 0 0,21 0 16,-21 0-16,21 0 0,0 1 0,0-1 16,0 0-16,0 0 15,0 0-15,21-21 0,0 0 16,1 0-16,-1 0 0,0 21 0,0-21 16,21 0-16,-20 0 0,-1 0 15,21 0-15,-21-21 0,0 21 0,1-21 16,-1 0-16,0 21 0,0-21 15,0 0-15,0-1 0,1 1 16,-22-21-16,21 21 0,-21 0 16,0-1-16,0 1 0,21 0 15,-21 42 17,0 0-32,-21 1 15,21 20-15,0-21 0,-21 21 16,21-20-16,-22 20 0,22 0 0,0-21 15,-21 22-15,21-1 0,-21 0 0,0 1 16,21-1-16,0 22 0,0-22 16,0 0-16,-21 1 0,21-1 0,-21 0 15,21 1-15,-22-1 0,22 0 0,0 1 16,-21-1-16,21 0 16,-21-21-16,21 1 0,-21 20 0,21-21 15,-21 0-15,21 0 0,0 1 16,-21-22-16,-1 0 15,22 21-15,-21-21 0,0 0 16,21-21-16,-21-1 16,21 1-16,0 0 15,0 0-15,0-21 0,0 20 16,0 1-16,0-21 0,21 0 0,0-1 16,0 1-16,-21 0 0,22-1 15,-1 1-15,0 0 0,0-1 16,0 22-16,0-21 0,1 21 0,-1-1 15,0 1-15,-21 0 0,21 0 16,0 21-16,-21-21 0,21 21 16,1 0-16,-22-21 0,21 21 15,0 0 1,0 0-16,-21-22 0,21 22 31,-21-21-31,0 0 16,0 0-1</inkml:trace>
  <inkml:trace contextRef="#ctx0" brushRef="#br1" timeOffset="-134524.75">22352 14859 0,'21'0'0,"0"0"15,0 0 1,1 0-16,-22-21 0,21 21 16,0 0-16,-21-21 0,21 21 0,0-21 15,0 21-15,-21-22 0,22 22 16,-1-21-16,-21 0 0,21 21 16,-21-21-16,0 0 0,-21 21 31,0 0-16,-1 0-15,1 21 16,0 0-16,0 0 0,21 0 16,-21 1-16,21-1 0,0 0 0,0 0 15,0 0-15,0 0 16,0 1-16,0-1 0,0 0 16,21-21-1,0 0 1,0 0-16,0 0 0,1 0 15,-1 0-15,0-21 16,0 21-16,0-21 16,0-1-16,1 1 0,-1 21 15,-21-21-15,0 0 0,21 21 16,0-21-16,-21 0 0,0-1 0,21 22 16,0-21-16,1 0 0,-1 0 15,0 0-15,0 0 0,0 21 16,0-22-16,1 22 15,-1 0-15,0-21 0,0 21 0,0 0 16,0 0-16,1 0 16,-1 0-16,-21 21 15,0 1-15,21-22 0,-21 21 0,21 0 0,-21 0 16,0 0-16,0 22 16,0-22-16,0 0 0,0 0 15,0 0-15,0 0 0,-21 1 16,21-1-16,-21-21 0,21-21 47,0-1-32,0 1-15,0 0 0,21 0 16,0 0-16,0 0 16,0-1-16,1 1 0,-1 0 0,-21 0 15,21-21-15,0 20 0,0 1 16,0 0-16,1 0 0,-22 0 0,21 0 15,-21-1-15,21 22 0,-21-21 16,-21 21 0</inkml:trace>
  <inkml:trace contextRef="#ctx0" brushRef="#br1" timeOffset="-130552.3">127 16489 0,'0'0'0,"-42"0"0,20 0 16,-20 0-16,21 0 0,84 0 94,1 0-94,21 0 0,-1 0 15,1 0-15,0 0 16,-1 0-16,1 0 0,0 0 0,-22 0 16,1 0-16,-1 0 0,1 0 15,-1 0-15,1 0 0,-22 0 16,0 0-16,-21 0 0,22 0 0,-22 0 16,0 0-16,-21-21 15,-42 0 16,21 21-31,-1 0 0,1 0 16,-21-22-16,21 22 0,-22 0 16,22 0-16,-21-21 0,21 21 15,0 0-15,-1-21 0,1 21 16,0 0-16,0 0 16,21-21-16,21 21 31,0 0-31,0 0 0,1 0 0,-1 0 15,0 0-15,0 0 0,0 0 16,0 0-16,1 0 0,-22 21 0,21-21 16,-21 21-16,21-21 0,-21 21 15,0 1-15,0-1 0,0 0 16,-21 0-16,0 0 0,-1 0 0,1 1 16,0-1-16,0 0 15,0 0-15,0 0 0,21 0 0,-22 1 16,22-1-16</inkml:trace>
  <inkml:trace contextRef="#ctx0" brushRef="#br1" timeOffset="-128492.89">2074 16108 0,'0'0'0,"-21"0"0,0 0 15,0 0 1,0 0 0,21 21-16,0 0 0,-22 0 15,1 22-15,21-22 0,-21 0 16,21 21-16,0-20 0,-21-1 0,21 21 16,-21-21-16,21 0 15,0 1-15,0-1 0,0 0 16,0 0-16,21-42 47,0 21-47,-21-21 0,21 0 0,0-1 15,-21 1-15,22 0 0,-1 0 16,0 21-16,-21-21 0,21 0 0,0 21 16,-21-22-16,21 22 15,1 22 1,-22-1-16,0 0 15,0 0-15,0 0 0,0 0 0,0 1 16,0-1-16,0 0 16,0 0-16,21 0 0,0 0 15,0-21 1,0 0-16,0 0 0,1 0 16,-1 0-16,0 0 0,0-21 15,21 0-15,-20 21 0,-1-21 0,21 0 16,-21 0-16,0-1 0,1 1 15,-1-21-15,0 21 0,-21 0 0,0-22 16,0 22-16,21 0 0,-21 0 16,0 0-16,0-1 0,0 1 15,0 42 1,-21-21 0,21 22-16,0-1 0,0 0 15,0 0-15,0 0 0,-21 22 0,21-22 16,0 0-16,0 0 0,0 0 15,0 0-15,0 1 0,0-1 0,0 0 16,21-21-16,0 21 16,0-21-16,0 0 0,1 0 15,-1 0-15,0 0 0,0-21 16,0 0-16,22 0 0,-22-1 16,0 1-16,0 0 0,0 0 0,0 0 15,1-22-15,-1 22 0,-21-21 16,0 0-16,21 20 0,-21-20 0,0 0 15,0 21-15,0-22 0,0 22 16,0 0-16,0 0 0,0 0 0,-21 21 31,21 21-31,0 0 0,0 0 0,-21 0 16,21 22-16,0-22 0,-22 21 16,22 0-16,0-20 0,0 20 0,0 0 15,0-21-15,0 22 16,0-22-16,0 21 0,0-21 0,0 1 0,0-1 15,0 0-15,0 0 16,22-21 15,-22-21-31,21 0 0,-21 0 0,21 21 16,0-22-16,-21 1 0,21 0 16,0 0-16,-21-21 0,0 20 0,22 1 15,-1 0-15,0 0 0,0 21 31,-21 21-15,21 0-16,-21 0 16,0 1-16,0-1 0,0 0 0,0 0 0,0 0 15,0 0-15,0 1 16,21-1-16,-21 0 0,22-21 0,-1 21 16,0 0-16,0-21 0,0 0 15,0 0-15,1 0 0,-1 0 0,21 0 16,0 0-16,-20 0 0,20-21 15,0 21-15,1-21 0,-22 0 0,21 0 16,-21-1-16,22 1 0,-22 21 0,0-42 16,0 21-16,0 0 0,0-85 31,-21 85-15,-21 21-1,0 0-15,0 0 16,21 21-16,-21 0 0,21 0 15,0 0-15,0 0 0,0 1 0,0-1 16,0 0-16,0 0 0,21 0 16,-21 0-16,21 1 15,0-22-15,0 0 0,1 0 16,-1 0-16,0 0 0,0 0 16,21 0-16,-20 0 0,-1-22 15,0 22-15,0-21 0,0 0 0,0 0 16,-21 0-16,22 0 15,-22-1-15,21 1 0,-21 0 16,0 0-16,0 0 0,0 0 0,0-1 16,0 44 15,0-1-31,0 0 16,0 0-16,0 0 0,0 0 0,0 1 15,-21-1-15,21 0 0,0 0 0,0 0 16,0 0-16,0 1 15,0-1-15,0 0 0,0 0 16,0 0 0,0-42 15,0 0-15,0 0-16,0 0 0,0-1 15,0 1-15,21-21 16,-21 21-16,21 0 0,-21-22 0,21 22 15,0-21-15,0 21 0,1-22 16,-1 22-16,0-21 0,0 21 16,21 21-16,-20-22 0,20 22 0,-21 0 0,21 0 15,-20 0-15,20 22 0,-21-1 16,0 0-16,0 21 0,1-21 16,-1 22-16,-21-22 0,0 0 15,0 21-15,0-20 0,0-1 0,0 0 16,0 0-16,0 0 0,0 0 0,0 1 15,-21-1-15,-1-21 0,1 21 16,0-21-16,0 0 31,21-21-31,0 0 16,0-1-16</inkml:trace>
  <inkml:trace contextRef="#ctx0" brushRef="#br1" timeOffset="-126872.7">5207 16468 0,'0'0'0,"-21"0"15,21-21 32,21-1-47,-21 1 0,21 0 16,0 0-16,-21 0 0,21 0 15,1-22-15,-22 22 0,21-21 0,-21-1 16,21 22-16,0-21 0,-21 0 0,0-1 16,0 1-16,21 0 0,-21-1 15,0 22-15,0-21 0,0 21 0,0-1 16,0 44 15,-21-1-31,21 21 16,0 0-16,0-20 0,0 20 15,0 0-15,0 22 0,0-22 0,0 0 16,0 1-16,0-22 0,0 21 16,0 1-16,0-22 0,0 0 0,0 0 15,21 0-15,0 0 0,-21 1 16,22-22-16,-1 0 0,0 0 0,0 0 16,0 0-16,0 0 0,1 0 0,-1 0 15,21-22-15,-21 1 0,0 0 16,1 0-16,-1 0 0,21 0 0,-21-1 15,-21 1-15,21 0 0,1-21 16,-22 21-16,21-1 0,-21 1 16,0 0-16,0 0 0,0 42 31,0 0-31,0 0 16,0 1-16,0-1 0,0 0 15,0 0-15,0 0 0,0 0 0,0 1 16,0-1-16,0 0 0,0 0 0,0 0 15,21 0 1,0-21-16,0 0 16,0 0-16,1 0 0,-1 0 15,0 0-15,0-21 0,0 21 16,0-21-16,1 0 0,-1 0 0,0 21 16,-21-21-16,21-22 0,-21 22 15,21 0-15,-21 0 0,21 0 0,-21-22 16,0 22-16,0 0 0,0 0 0,0 0 15,0 42 17,0 0-32,0 0 15,0 21-15,0-20 0,0-1 0,0 0 16,-21 21-16,21-21 0,0 1 0,0-1 16,0 0-16,0 0 0,0 0 15,0 0-15,21-21 16,-21 22-1,22-22-15,-1 0 0,0 0 16,0 0-16,0-22 0,0 1 0,1 21 16,-1-21-16,-21 0 0,21 21 15,0-21-15,0 0 0,-21-1 0,0 1 16,0 0-16,21 0 0,-21-21 0,0 20 16,0 1-16,0 0 15,0 0-15,0 42 31,0 0-15,-21 0-16,21 1 0,0-1 16,0 0-16,0 0 0,0 0 15,0 0-15,0 1 0,0-1 0,0 0 16,0 0-16,21 0 16,1-21-16,-1 0 0,0 21 15,0-21-15,0 0 0,0 0 0,1 0 16,-1 0-16,0-21 0,0 0 15,0 0-15,0 21 0,1-21 0,20 0 16,-21-1-16,-21 1 0,21 0 16,0 0-16,1 0 0,-22 0 0,21-22 15,-21 22-15,0 0 0,21 0 16,-21 42 15,0 0-31,0 0 16,-21 0-16,21 1 0,0-1 15,-21 0-15,21 0 0,0 0 0,0 0 16,0 1-16,0-1 0,0 0 16,0 0-16,21 0 0,0-21 0,0 21 15,0-21-15,0 0 0,1 0 0,20 0 16,-21 0-16,0 0 16,0 0-16,22 0 0,-22 0 0,0-21 15,0 21-15,0-21 0,1 0 0,-1 21 16,0-21-16,0 0 0,-21-1 15,0 1-15,21-21 0,-21 21 0,0 0 16,0-1-16,0 1 0,0-21 16,0 21-16,0 0 0,0-1 0,-21 22 15,21-21-15,-21 0 0,0 21 16,0 0-16,-1 0 0,1 0 16,0 0-16,21 21 0,-21-21 15,0 21-15,0 1 0,21-1 16,-22 0-16,1 0 0,0 0 0,21 0 15,-21 1-15,0-1 0,21 0 16,0 0-16,-21 0 0,21 0 16,-22 1-16</inkml:trace>
  <inkml:trace contextRef="#ctx0" brushRef="#br1" timeOffset="-126560.99">5207 16002 0,'-42'0'0,"84"0"0,-106 21 0,22 0 0,0-21 15,21 0-15,-1 22 0,1-22 16,64 0 15,-22 0-31,0 0 0,21-22 0,1 22 16,20-21-16,-21 0 0,22 21 16,-1-21-16,-20 21 0,20 0 15,1-21-15,-22 21 0,0 0 0,1-21 16,-1 21-16,-21 0 0,22 0 15,-22 0-15</inkml:trace>
  <inkml:trace contextRef="#ctx0" brushRef="#br1" timeOffset="-125504.95">8488 16193 0,'0'0'16,"21"0"-16,0-22 0,-21 1 0,0 0 0,21 0 15,-21 0-15,0 0 16,0-1-16,0 1 0,0 0 0,-21 0 16,-21 0-16,21 0 0,-1 21 15,1 0-15,-21 0 0,21 0 16,-22 0-16,22 0 0,-21 21 0,21 0 16,-22 0-16,22 0 0,0 0 15,0 1-15,0 20 0,21-21 16,0 0-16,-21 22 0,21-22 0,0 0 15,0 0-15,0 0 0,0 0 16,21 1-16,-21-1 0,21-21 0,0 0 16,0 21-16,0-21 0,1 0 0,-1 0 15,21 0-15,-21 0 0,0-21 16,1 21-16,20-21 0,-21-1 0,21 1 16,-20 0-16,20 0 0,-21 0 15,21 0-15,-20-1 0,-1 1 0,21-21 16,-21 0-16,-21 20 0,21-20 0,-21 0 15,22-1-15,-22 1 0,0 0 16,0 21-16,0-22 0,0 22 16,0-21-16,0 21 0,0-1 15,0 1-15,-22 0 16,1 21-16,21 21 16,-21-21-16,0 21 0,21 1 15,-21 20-15,0-21 0,21 21 0,0 1 16,0-1-16,0 0 0,-22 1 15,22-1-15,0 0 0,0 1 0,0-1 16,0 0-16,22-20 0,-1 20 0,0-21 16,0 0-16,0 0 0,0-21 15,1 0-15,20 0 0,-21 0 0,21 0 16,-20 0-16,20 0 0,-21 0 16,21-21-16,-20 21 0,20-21 15,-21 0-15,21 0 0,-20 0 0,-1-1 16,0-20-16,0 21 0,0 0 15,0 0-15,-21-1 0,0-20 0,0 21 16,0 0-16,0 42 31,0 0-31,0 0 16,0 0-16,0 22 0,0-22 16,0 0-16,-21 0 0,21 0 15,0 1-15,0-1 0,0 0 16,0 0-16,0-42 62,0 0-62,0 0 0,0-1 0</inkml:trace>
  <inkml:trace contextRef="#ctx0" brushRef="#br1" timeOffset="-125325.05">9207 15790 0,'0'22'31,"0"-1"-15,22-21 0,-1 0-16,0 0 15,0 0 1,-21 21-16</inkml:trace>
  <inkml:trace contextRef="#ctx0" brushRef="#br1" timeOffset="-122884.73">9419 16171 0,'21'22'15,"-42"-44"-15,63 44 0,-20-22 0,-1 0 16,0-22-16,-21 1 15,21 21-15,0-21 0,0 0 0,1 0 16,-1 0-16,0-1 0,0 1 16,0 0-16,0 0 0,-21-21 0,22 20 15,-22 1-15,21 0 0,-21-21 0,0 21 16,0-1-16,0 1 0,0 0 16,-21 21-1,-1 0-15,1 0 16,0 0-16,21 21 15,0 0-15,-21 1 0,21 20 0,-21-21 16,21 21-16,0 1 0,0-1 16,0 0-16,-21 22 0,21-22 0,-22 1 15,22 20-15,-21-21 0,21 1 0,-21-1 16,21 22-16,0-22 0,0 0 16,-21 22-16,21-22 0,0 0 0,0 22 15,0-22-15,-21 1 0,21-1 0,0 0 16,0 1-16,0-22 0,0 21 15,0-21-15,0 0 0,0 1 16,0-1-16,21-21 0,0 0 16,0 0-16,0 0 0,1 0 0,-1-21 15,0-1-15,0 1 0,0 0 0,0 0 16,1-21-16,-1 20 0,-21-20 16,0 21-16,21-21 0,-21-1 0,0 1 15,0 0-15,0 20 0,0-20 0,0 0 16,-21-1-16,0 1 0,-1 21 15,1-21-15,0 20 0,0 1 0,0 0 16,0 0-16,21 0 0,-22 21 16,44 0 15,-1 0-31,0-21 16,0 21-16,21 0 0,-20-22 0,20 22 15,-21-21-15,21 0 0,1 0 0,-1 0 16,0 0-16,1-1 0,-1 1 15,0-21-15,1 21 0,-22-22 0,21 1 16,-42 21-16,21-21 0,-21 20 16,0-20-16,0 21 0,0-21 0,0 20 15,0 1-15,0 0 0,0 0 0,-21 0 16,21 42 15,0 0-31,0 0 16,0 22-16,0-22 0,0 21 15,0 0-15,0 1 0,0 20 0,0-20 16,0 20-16,0-21 0,0 22 16,0-22-16,0 22 0,0-1 0,-21-20 15,21 20-15,-21-21 0,21 22 0,0-1 16,-21-20-16,0 20 0,-1-20 16,1 20-16,21-21 0,-21 22 0,0-22 15,0 1-15,21-1 0,0 0 16,0-21-16,0 1 0,0-1 0,0 0 15,21-21 1,0 0-16,0-21 16,0 21-16,1-21 0,20-1 0,-21 1 15,0-21-15,22 21 0,-22 0 0,0-22 16,0 1-16,0 0 0,0-1 16,1 1-16,-22 0 0,0-1 0,0-20 15,0 20-15,0 1 0,0 0 16,0-1-16,-22 1 0,1 21 0,0-21 15,0 20-15,0-20 0,0 21 0,-1 0 16,1 0-16,0 21 16,0-22-16,0 22 0,21-21 47,21 21-47,21 0 15,-21 0-15,1-21 0,-1 0 16,21 21-16,-21-21 0,0 0 0,22 21 15,-22-22-15,21 1 0,-21 0 16,22 0-16,-22 0 0,0 0 0,0-1 16,0 1-16,1 0 0,-22 0 0,0 0 15,0 0-15,0-1 16,0 1-16,0 0 0,-22 21 16,1 0-1,0 0-15,21 21 16,-21-21-16,21 21 0,0 1 15,-21-1-15,21 0 0,0 0 16,0 21-16,0-20 0,0-1 0,0 0 16,21 0-16,-21 0 0,21 0 0,-21 1 15,21-22-15,-21 21 0,21-21 16,1 0-16,-1 0 0,0 0 16,0 0-16,0 0 15,0 0-15,1-21 0,-1 21 0,0-22 16,0 1-16,0 0 0,0 0 15,-21 0-15,22 0 0,-1-1 16,0 1-16,-21 0 0,0 0 0,0 0 16,0 42 15,0 0-31,0 0 16,0 0-16,0 1 0,0-1 15,0 0-15,0 0 0,0 0 0,0 0 16,21-21-16,-21 22 0,21-1 15,0-21-15,1 21 0,-1-21 16,0 0-16,0 0 0,0 0 16,43 0-16,-43 0 0,0 0 15,0-21-15,0 0 0,1 21 16,-1-22-16,-21 1 0,21 0 0,-21 0 16,21 0-16,-21 0 0,0-1 15,0 1-15,0-21 0,0 21 0,0 0 16,0-1-16,0 1 15,-21 21-15,0 0 16,0 0-16,-1 0 0,22 21 0,0 1 16,0-1-16,-21-21 0,21 42 15,0-21-15,0 0 0,0 1 0,0-1 16,0 0-16,0 0 0,0 0 16,0 0-16,21 1 0,-21-1 15,22-21-15,-1 21 0,0-21 0,0 0 16,21 0-16,-20 0 0,-1 0 15,21 0-15,-21 0 0,22 0 0,-22 0 16,0-21-16,0 21 0,21-21 0,-20-1 16,-22 1-16,21 0 0,0 0 15,-21 0-15,0 0 0,0-1 0,0 1 16,0 0-16,0 0 0,0 0 0,0 42 31,0 0-31,0 0 16,0 0-16,0 1 0,-21-1 15,21 0-15,-21 0 0,21 0 16,-22 0-16,22 1 0,0-1 0,0 0 16,-21 0-16,21-42 62,0 0-62,21 21 0,-21-21 0,22-22 16,-1 22-16,0 0 0,0-21 15,0 20-15,0-20 0,22 21 0,-22 0 16,0 0-16,21-1 0,-20 1 16,-1 21-16,0 0 0,0 0 0,0 0 15,0 0-15,-21 21 16,0 22-16,0-22 0,0 0 16,0 0-16,0 0 0,0 22 15,0-22-15,0 0 0,0 0 0,0 0 16,0 1-16,0-1 0,0 0 15,0 0-15,22-21 16,-1 0-16,0 0 0,21 0 16,-21 0-16,1 0 0,-1 0 15,21-21-15,-21 21 0,22-21 0,-22 0 16,0-1-16,0 1 0,0 0 16,0 0-16,-21 0 0,22-22 0,-1 22 15,-21-21-15,21 0 0,-21-1 16,0 22-16,0-21 0,0-1 0,0 22 15,0 0-15,0 0 0,0 42 32,-21 0-17,21 0-15,-21 1 0,-1 20 0,1 0 16,0 1-16,21-22 0,-21 21 0,21 0 16,-21-20-16,21 20 0,0-21 15,0 0-15,0 0 0,0 1 0,0-1 16,0 0-16,0 0 0,21-21 15,0 0-15,0 0 16,0 0-16,1-21 16,-1 0-16,0 21 15,-21-21-15</inkml:trace>
  <inkml:trace contextRef="#ctx0" brushRef="#br1" timeOffset="-122675.85">12319 15960 0,'21'0'15,"0"0"1,0 0-16,1 0 0,-1 0 16,0 0-16,0 0 15,0-21-15,0 21 16,-21-22-1,22 22-15</inkml:trace>
  <inkml:trace contextRef="#ctx0" brushRef="#br1" timeOffset="-121656.58">13271 16193 0,'22'21'31,"-1"-21"-31,0 0 0,0 0 16,0-21-16,0 21 0,1-22 15,-22 1-15,21 21 0,0-21 0,0 0 16,-21 0-16,0 0 0,0-1 15,0 1-15,0 0 0,0 0 16,0 0-16,0 0 0,0-1 0,-21 1 16,0 0-16,0 21 0,-1-21 15,1 21-15,0 0 0,0 0 16,0 0-16,0 0 0,-1 21 0,-20 0 16,21 0-16,0 1 0,0 20 15,-1 0-15,1-21 0,0 22 0,21-22 16,-21 21-16,21-21 0,0 22 15,0-22-15,0 0 0,0 0 16,21-21-16,0 0 0,0 0 0,22 0 16,-22 0-16,0 0 0,21 0 15,1 0-15,-22-21 0,21 0 0,1 21 16,-22-21-16,21 0 0,-21-1 16,0 1-16,22 0 0,-22 0 15,0 0-15,-21 0 0,0-22 0,21 22 16,-21 0-16,0 0 15,-21 21 1,21 21-16,-21 0 0,21 0 16,0 0-16,-21-21 0,21 22 15,0-1-15,0 0 0,0 0 0,0 0 16,0 0-16,21 1 16,0-22-16,0 0 0,0 0 15,1 0-15,-1 0 0,21 0 0,-21 0 16,0 0-16,1-22 0,20 1 15,-21 21-15,0-21 0,0 21 0,1-21 16,-1 0-16,0 0 16,0-1-16,-21 1 0,21 0 0,-21 0 15,21-21-15,-21 20 0,0 1 0,0 0 16,0 0-16,0 0 16,0 42-1,0 0-15,0 0 16,0 22-16,-21-1 0,21-21 15,0 21-15,0 22 0,-21-22 0,21 1 16,-21-1-16,0 0 16,21 22-16,-21-22 0,-1 0 0,22 1 15,-21-1-15,0 0 0,0-20 0,21 20 16,-21 0-16,21 1 0,-21-22 16,21 0-16,0 0 0,0 0 0,0 0 15,21-42 16,0 0-31,-21 0 16,21 0-16,0-22 0,0 22 16</inkml:trace>
  <inkml:trace contextRef="#ctx0" brushRef="#br1" timeOffset="-121368.71">13928 16087 0,'0'0'0,"0"-21"0,0-1 16,0-20-16,0 21 0,0 0 15,0 0-15,21-1 0,0 1 16,0 0-16,0 21 0,0 0 0,1-21 16,20 21-16,-21 0 0,21 0 15,1 0-15,-22 0 0,21 0 0,-21 21 16,1 0-16,-1 0 0,0 1 16,-21-1-16,0 0 0,0 0 0,0 0 15,-21 0-15,0 1 0,-1-22 16,1 21-16,-21 0 0,0 0 0,-1-21 15,22 21-15,-21-21 0,21 0 16,-1 0-16,1 21 0,0-21 0,21-21 31,21 21-15,0-21-16,1 21 0</inkml:trace>
  <inkml:trace contextRef="#ctx0" brushRef="#br1" timeOffset="-121064.17">14584 15833 0,'0'21'16,"0"0"-16,-21 0 0,-1 0 16,22 22-16,0-22 0,-21 21 15,0-21-15,21 22 0,-21-1 0,21 0 16,0 1-16,-21-1 0,0 0 0,21 1 15,-22 20-15,1-20 0,21-1 16,-21 0-16,0 1 0,21-1 0,0-21 16,-21 21-16,0 1 0,21-22 15,0 0-15,0 0 0,-22 0 0,22 1 16,22-22 15,-1-22-31,0 1 0,-21 0 0,21 0 16,0 0-16,0 0 0,-21-22 0,22 22 15</inkml:trace>
  <inkml:trace contextRef="#ctx0" brushRef="#br1" timeOffset="-120780.34">14520 16044 0,'0'0'0,"0"-21"0,0-21 0,21 21 0,-21 0 16,22-1-16,-1 1 0,0 0 15,0 0-15,21 21 0,-20 0 16,-1 0-16,0 0 0,21 0 0,-21 0 15,1 0-15,20 21 16,-21 0-16,0 0 0,-21 1 0,0-1 16,0 21-16,0-21 0,0 0 0,0 22 15,-21-22-15,-21 0 0,21 0 16,-22 0-16,22 1 0,-21-22 0,-1 21 16,1 0-16,21-21 0,-21 0 15,20 0-15,1 0 0,0 0 0,0 0 16,42 0-1,21-21 1,-20 21-16,-1-21 0,21-1 0,-21 22 16</inkml:trace>
  <inkml:trace contextRef="#ctx0" brushRef="#br1" timeOffset="-120495.5">15198 15727 0,'0'-21'0,"0"0"16,-22 21 0,1 21-1,0-21-15,21 21 0,-21 0 0,0 0 16,21 22-16,0-22 0,-21 21 16,-1-21-16,22 22 0,-21-22 0,21 21 15,0-21-15,0 0 0,0 22 16,0-22-16,0 0 0,0 0 15,0 0-15,0 1 0,21-22 16,1 0-16,-1 0 0,0 0 16,0 0-16,0 0 0,22-22 15,-22 1-15,0 0 0,0 0 16,0 0-16</inkml:trace>
  <inkml:trace contextRef="#ctx0" brushRef="#br1" timeOffset="-120051.75">15494 15621 0,'0'0'16,"-42"42"15,42-20-31,-22-22 0,22 21 0,0 0 16,0 0-16,0 0 0,0 0 15,0 1-15,0-1 0,0 0 0,0 0 16,0 0-16,0 0 0,0 1 31,0-44-15,0 1-1,0 0-15,0 0 16,0 0-16,0 0 0,0-1 0,0 1 16,0 0-16,22-21 0,-1 21 15,0-1-15,0 1 0,0-21 0,22 21 16,-22 0-16,21-1 0,0 22 15,-20-21-15,20 21 0,0 0 0,-21 0 16,22 21-16,-22 1 0,0-22 0,0 21 16,0 21-16,-21-21 0,0 0 15,22 1-15,-22 20 0,0-21 0,0 0 16,0 0-16,0 22 0,-22-22 16,1 0-16,21 0 0,-21-21 15,21 21-15,-21-21 0,0 0 16,0 0-1</inkml:trace>
  <inkml:trace contextRef="#ctx0" brushRef="#br1" timeOffset="-118921.09">16806 16087 0,'21'-21'31,"-21"-1"-31,0 1 16,0 0-16,0 0 16,22 0-16,-22-22 0,0 22 0,21 0 15,-21 0-15,0-21 0,0 20 16,0 1-16,0-21 0,0 21 0,0 0 16,0-1-16,0 1 0,0 0 15,0 42 1,0 0-1,0 22-15,-21-22 16,21 0-16,0 21 0,-22 1 0,22-1 16,0-21-16,0 22 0,0-1 0,0 0 15,0 1-15,0-22 0,0 21 16,0-21-16,0 0 0,0 1 0,22-1 16,-1-21-16,0 21 0,0-21 15,0 0-15,0 0 0,1 0 16,-1 0-16,0 0 0,-21-21 15,21 0-15,0-1 16,-21 1-16</inkml:trace>
  <inkml:trace contextRef="#ctx0" brushRef="#br1" timeOffset="-118720.62">16743 15939 0,'0'0'0,"-21"0"0,-1 0 31,44 0-15,-1 0-16,0 0 0,0 0 0,0 0 16,0 0-16,22-22 0,-22 22 15,21-21-15,1 21 0,-1 0 0,0-21 16,-21 21-16,22 0 0,-1-21 16,-21 21-16,22 0 0,-22-21 15</inkml:trace>
  <inkml:trace contextRef="#ctx0" brushRef="#br1" timeOffset="-118340.67">17230 15833 0,'0'0'0,"42"21"47,-21-21-31,0 21-16,0-21 0,1 21 0,-1 0 15,0 1-15,21-1 0,-21 0 0,1 21 16,-1-21-16,-21 1 0,0 20 16,0-21-16,0 0 0,0 0 0,0 1 15,0-1-15,0 0 0,-21 0 16,-1 0-16,1-21 0,0 0 0,0 0 16,0 0-16,0 0 0,-1 0 15,22-21-15,0 0 16,0 0-16,0 0 0,0-1 15,0 1-15,22-21 0,-1 21 16,0-22-16,0 22 0,0-21 0,0 21 16,1-22-16,-1 22 0,21 0 0,-21 0 15,22 21-15,-22-21 0,21 21 16,-21 0-16,0 0 0,1 0 0,-1 0 16,0 0-16,0 0 0,-21 21 15</inkml:trace>
  <inkml:trace contextRef="#ctx0" brushRef="#br1" timeOffset="-117124.96">18267 16023 0,'0'-21'0,"0"42"0,21-63 0,0 21 15,-21 0-15,0-1 0,0 1 16,0 0-16,0 0 0,0 0 0,0 0 16,-21-1-16,0 1 0,0 21 15,-1 0-15,1 0 0,0 0 0,-21 0 16,21 0-16,-1 21 0,1-21 0,-21 22 16,21 20-16,0-21 0,-22 21 15,22-20-15,0 20 0,0 0 16,0 1-16,-1-22 0,22 21 15,0-21-15,0 22 0,0-22 0,0 0 16,22 0-16,-1 0 0,0-21 0,0 0 16,0 0-16,0 0 0,22 0 15,-22 0-15,0 0 0,21-21 0,-20 21 16,20-21-16,-21 0 0,0 0 16,22-1-16,-22 1 0,0 0 0,-21-21 15,21 21-15,-21-22 0,21 22 0,-21-21 16,0 21-16,0-1 0,0 1 15,0 0-15,0 0 0,0 42 32,-21 0-32,21 0 0,-21 1 15,21-1-15,-21 0 0,21 21 0,0-21 16,0 1-16,0-1 0,0 0 16,0 0-16,0 0 0,21 0 0,0 1 15,0-22-15,0 0 0,1 0 0,-1 0 16,0 0-16,0 0 0,21 0 15,-20 0-15,-1-22 0,0 22 0,0-21 16,21 0-16,-20 0 16,-1 0-16,-21 0 0,21-1 0,-21 1 15,0 0-15,0 0 0,0 0 16,0 0-16,-21 21 31,0 0-31,21 21 0,-22 0 16,22 0-16,-21 0 15,21 0-15,-21 1 0,21-1 0,-21 0 16,21 0-16,0 0 16,0 0-16,0-42 62,0 0-62,0 0 16,21 21-16,0-42 0,0 20 0,-21 1 15,22 0-15,20-21 0,-21 21 0,0-1 16,22-20-16,-22 21 0,21 21 16,0-21-16,-20 21 0,-1 0 0,21 0 15,-21 0-15,0 21 0,-21 0 16,0 0-16,0 22 0,0-22 16,0 0-16,0 21 0,0-21 0,0 22 15,0-22-15,0 0 0,0 0 16,0 0-16,-21 1 0,21-1 0,0 0 15,21-21 17,1 0-32,-1 0 0,0 0 0,0 0 15,0 0-15,22-21 0,-22 0 16,0-1-16,0 1 0,0 0 0,0 0 16,1-21-16,-1 20 0,0-20 15,-21 21-15,0-21 0,0 20 0,0 1 16,0 0-16,0 0 0,0 0 0,-21 21 31,0 0-31,21 21 16,-22 0-16,22 0 0,0 0 15,0 1-15,0-1 0,0 0 16,0 0-16,0 0 0,0 0 0,22 1 16,-22-1-16,0 0 0,0 0 15,0 0-15,0 0 16,-22-21 15,1 0-31,0 0 0,0 0 0,0 0 16,0 0-16,21-21 0,-22 0 15,22 0-15</inkml:trace>
  <inkml:trace contextRef="#ctx0" brushRef="#br1" timeOffset="-114752.99">19812 16002 0,'0'0'0,"-21"0"0,0 0 15,-1 0-15,1 0 16,0 0-16,0 0 16,21-21-16,0 0 31,0 0-31,0-1 0,21 1 16,0 0-16,0 21 0,1-21 15,-1 0-15,0 0 0,0-1 16,0 1-16,-21 0 0,21-21 0,1 21 15,-22-1-15,0 1 0,0 0 16,0 0-16,0 0 0,0 0 0,0-1 16,0 1-16,-22 21 15,1 0-15,0 0 16,21 21-16,-21 1 0,0 20 0,0-21 16,21 21-16,0 1 15,-22 20-15,1 1 0,21-1 0,-21 1 16,21-1-16,0 1 0,-21-1 15,0 1-15,0-1 0,21 1 0,0-1 16,-22 1-16,1-1 0,0 1 0,21-22 16,0 22-16,0-22 0,-21 0 15,21 22-15,0-43 0,0 21 0,0 1 16,0-22-16,0 0 0,0 0 16,21-21-16,0 0 15,0 0-15,22 0 0,-22-21 16,21-21-16,1 20 0,-22 1 15,21-21-15,0 0 0,-20-1 0,-1 1 16,21 0-16,-21-22 0,-21 22 16,0-1-16,0-20 0,0 21 0,0-22 15,0 22-15,-21-1 0,0 1 16,0-21-16,-22 41 0,22-20 0,-21 0 16,21 21-16,-22-1 0,22 1 0,0 21 15,0-21-15,0 21 0,21-21 16,-21 21-16,21-21 15,21 21-15,0 0 0,0 0 16,0 0-16,22-21 0,-22 21 0,21-22 16,0 22-16,1-21 0,-1 21 15,0-21-15,1 21 0,-1-21 16,0 0-16,-20 21 0,20-21 0,0 21 16,-21-22-16,1 22 0,-22-21 15,0 0 1,-22 21-1,1 0-15,0 0 16,0 0-16,0 0 16,0 21-16,21 0 15,-22 1-15,22-1 0,-21 0 16,21 0-16,0 0 16,0 22-16,0-22 0,0 0 0,0 0 15,0 0-15,0 0 0,0 1 0,21-1 16,1-21-16,-1 0 15,0 0-15,0 0 0,0 0 16,22 0-16,-22 0 0,0 0 16,21 0-16,-21-21 0,22-1 0,-1 1 15,-21 0-15,22 0 0,-1 0 16,-21 0-16,0-22 0,0 22 0,1 0 16,-1 0-16,0 0 0,-21-1 0,21 1 15,-21 0-15,0 0 16,-21 21-1,0 0 1,21 21-16,0 0 0,-21 0 16,21 1-16,0-1 15,0 0-15,0 0 0,0 0 16,0 0-16,0 1 0,0-1 0,21 0 16,0 0-16,0 0 15,-21 0-15,21 1 0,0-22 16,-21 21-16,22-21 0,-1 0 15,0 0-15,0 0 16,-21-21-16,21-1 0,0 1 16,1 0-16,-22 0 15,21 0-15,-21 0 0,21-1 0,0-20 16,-21 21-16,0 0 0,0 0 0,21-1 16,-21 1-16,0 0 0,21 0 15,-42 21 16,21 21-31,-21 0 0,21 0 16,0 1-16,0-1 0,0 0 0,0 0 16,0 0-16,0 0 0,0 1 15,0-1-15,0 0 0,21-21 16,0 21-16,1-21 16,-1 0-16,0 0 15,0 0-15,0 0 0,0-21 0,1 21 16,-1-21-16,0 0 0,0 21 15,0-22-15,0 1 0,-21 0 0,22 0 16,-1 0-16,0 21 0,0-21 16,0-1-16,-21 44 31,0-1-15,0 0-16,-21 0 0,0 0 0,21 0 15,0 1-15,-21-1 16,21 0-16,0 0 15,21-21 17,0 0-32,0 0 15,-21-21-15,21 0 0,1 21 16,-1-21-16,0-1 0,0 1 0,0 0 16,0 0-16,1 0 0,-1 0 15,0 21-15,0 0 0,0 0 16,0 0-1,-21 21-15,0 0 16,0 0-16,0 0 16,0 0-16,0 1 15,0-1-15,22-21 0,-1 21 16,0-21-16,0 0 16,0 0-16,0 0 0,22 0 15,-22 0-15,0 0 0,0 0 16,22 0-16,-22-21 0,0 0 0,21 21 15,-21-22-15,1 1 0,-1 0 16,0 0-16,-21 0 0,21 0 0,-21-1 16,0 1-16,0 0 15,0 0-15,0 0 0,-21 21 16,0 0 0,0 0-16,-1 0 0,1 0 15,0 0-15,21 21 0,-21 0 0,0-21 16,0 21-16,21 0 0,0 1 15,0-1-15,0 0 16,21-21 15,0 0-31,0 21 0,0 0 32,-21 0-32,21 1 0,-21-1 15,0 0-15,0 0 0,0 0 0,0 0 16,0 1-16,0 20 15,0-21-15,0 21 0,0-20 0,0 20 16,0-21-16,0 21 0,0 1 0,0-22 16,0 21-16,0 1 0,0-22 15,0 21-15,0-21 0,0 22 0,-21-1 16,0-21-16,0 21 0,0-20 16,0-1-16,-1 0 0,1 0 0,0 0 15,0 0-15,0 1 0,0-22 0,-1 0 16,1 0-16,0 0 15,0 0-15,21-22 16,-21 1-16,21 0 16,0 0-16,0 0 0,0 0 15,0-1-15,0 1 0,0 0 0,0 0 16</inkml:trace>
  <inkml:trace contextRef="#ctx0" brushRef="#br1" timeOffset="-114517.12">21590 15685 0,'0'0'0,"-21"0"31,0 0-31,-1 0 16</inkml:trace>
  <inkml:trace contextRef="#ctx0" brushRef="#br1" timeOffset="-112345.02">23347 15939 0,'21'0'16,"-21"-22"0,21 1-16,-21 0 15,21 0-15,0 0 16,1 0-16,-22-1 15,0 1-15,0 0 16,0 0-16,0 0 0,0 0 16,0-1-16,0 1 0,0 0 15,-22 0-15,1 0 0,0 21 16,0 0-16,0 0 0,0 0 16,-1 0-16,1 0 0,0 0 15,-21 0-15,21 21 0,-1 0 0,22 0 16,-21-21-16,0 21 0,0 1 0,21-1 15,-21 0-15,21 21 0,0-21 16,0 1-16,0-1 0,0 0 0,0 0 16,21-21-16,0 21 0,0 0 15,0-21-15,1 0 0,-1 22 16,21-22-16,-21 0 0,0 0 0,22 0 16,-22 0-16,21 0 0,-21 0 15,1-22-15,20 1 0,-21 21 0,0-21 16,0 0-16,1 0 0,-1 0 0,0-22 15,0 22-15,-21 0 0,0-21 16,21-1-16,-21 22 0,21-21 0,-21-1 16,0 1-16,0 21 0,0-21 15,0 20-15,0 1 0,0-21 0,0 21 16,0 42 15,0 0-31,0 0 0,0 0 0,-21 22 16,21-22-16,-21 21 0,21 1 15,0-1-15,-21 0 0,21-21 0,-21 22 16,21-22-16,0 21 0,0-21 0,0 22 16,0-22-16,0 0 0,21 0 15,0 0-15,0 1 0,0-22 0,1 21 16,20-21-16,-21 21 0,21-21 16,-20 0-16,20 0 0,0 0 0,-21 0 15,22-21-15,-1 0 0,-21 21 0,0-22 16,22 1-16,-22 0 15,0 0-15,0 0 0,0 0 0,1-1 0,-22 1 16,0-21-16,0 21 0,0 0 16,0-1-16,0 1 0,0 0 15,-22 21-15,1-21 0,0 21 16,-21 0-16,21 0 16,-1 21-16,1-21 0,0 21 0,-21 0 15,21 1-15,-1-1 0,1 0 16,0 21-16,0-21 0,0 1 0,21 20 15,0-21-15,0 0 0,0 0 0,0 1 16,0-1-16,0 0 0,21-21 16,0 21-16,0-21 0,0 0 0,22 0 15,-22 0-15,0 0 0,0 0 16,0 0-16,1 0 0,-1-21 16,0 0-16,0 0 0,0-1 0,0 1 15,-21 0-15,22 0 0,-22 0 16,21-22-16,-21 22 0,0 0 0,21 0 15,-21-21-15,0 20 0,0 1 16,21 0-16,-21 42 31,0 0-31,-21 1 16,21-1-16,0 0 0,-21 0 0,21 0 16,0 0-16,0 1 0,0-1 15,0 0-15,0 0 16,0 0-16,0 0 0,21-21 0,0 0 15,0 22-15,0-22 16,1 0-16,-1 0 0,21 0 0,-21 0 16,0 0-16,1-22 0,-1 1 0,0 0 15,0 21-15,0-21 0,0-21 16,1 20-16,-1 1 0,0-21 0,0 21 16,-21-22-16,21 1 0,0 0 0,-21-1 15,0 1-15,22 21 0,-22-21 16,0-1-16,21 22 0,-21 0 15,0 0-15,0 0 0,0 42 16,-21 0 0,-1 0-16,22 0 0,-21 22 0,0-22 15,21 21-15,0 0 0,-21 1 16,0-1-16,21-21 0,-21 22 0,21-22 16,0 21-16,0-21 0,0 0 15,0 22-15,0-22 0,21 0 0,0 0 16,0 0-16,0 1 0,22-1 0,-22-21 15,0 0-15,21 0 0,-21 0 16,1 0-16,20 0 0,-21 0 0,21 0 16,-20 0-16,-1-21 0,0-1 15,0 1-15,0 0 0,0 0 16,1 0-16,-1 0 0,-21-1 0,0 1 16,21-21-16,-21 21 0,21 0 15,-21-1-15,0 1 0,0 0 0,0 0 16,-21 21-1,0 0-15,0 0 0,-1 21 16,22 0-16,-21 0 0,0 1 0,0-1 16,0 0-16,0 0 0,-1 0 15,22 0-15,-21 1 0,21-1 0,0 0 16,0 0-16,0 0 16,21-21-1,1 0-15,-1 0 16,0 0-16,-21-21 0,21 21 15,0-21-15,0 21 0,1-21 0,-1 0 16,-21-1-16,21 1 0,0 0 0,0 0 16,-21 0-16,0 42 47,0 0-47,0 0 0,0 0 15,0 1-15,0-1 0,0 0 16,0 0-1,21-21-15,1 0 16,-1 0-16,0 0 0,0 0 16,0 0-16,22 0 0,-22 0 15,0-21-15,0 21 0,0-21 0,0 0 16,1-1-16,-22 1 16,21 0-16,0 0 0,-21-21 0,21 20 15</inkml:trace>
  <inkml:trace contextRef="#ctx0" brushRef="#br1" timeOffset="-112012.2">24426 15452 0,'0'21'31,"21"-21"-31,1-21 0,20 21 0,0-21 16,1 21-16,-1-22 0,0 22 0,22 0 15,-1-21-15,-20 21 0,20-21 16,1 21-16,-22 0 0,0 0 0,22-21 16,-43 21-16,21 0 15,-21-21-15,1 21 0,-1 0 0,-42 0 47,-1 0-47,1 0 0,0 21 16,0-21-16,0 0 15,0 21-15</inkml:trace>
  <inkml:trace contextRef="#ctx0" brushRef="#br1" timeOffset="-107523.89">26395 15833 0,'-21'0'16,"21"21"0,-22-21-16,22-21 31,0 0-31,0-1 0,0 1 15,22 0-15,-1 0 16,0 0-16,0 0 0,21-1 0,-20-20 16,-1 21-16,21-21 0,-21 20 0,0-20 15,1 0-15,-1 21 16,0-22-16,0 22 0,0-21 0,-21 21 16,0-1-16,-21 22 15,0 0 1,0 0-16,0 0 0,-22 22 0,22-1 15,0 0-15,-21 0 0,20 0 16,1 22-16,0-22 0,0 0 0,0 21 16,21-21-16,0 22 0,0-22 0,0 21 15,0-21-15,0 1 0,0-1 16,0 0-16,0 0 0,21 0 0,0-21 16,0 21-16,0 1 0,22-22 15,-22 0-15,0 21 0,0-21 0,0 0 16,1 0-16,20 0 0,-21 0 15,0 0-15,0 0 0,1 0 16,-1 0-16,0 0 0,0 0 16,0 0-16,0-21 0,1 21 15,-1 0-15,0 0 0,-21-22 16,21 22-16,21-21 0,-20 21 0,-1 0 16,0-21-16,0 21 0,21 0 0,-20-21 15,-1 21-15,21 0 0,-21-21 16,0 21-16,22-21 0,-22 21 0,0-22 15,0 1-15,0 21 0,1-21 16,-1 0-16,0 0 0,-21 0 16,0-1-16,0 1 0,0 0 15,0 0-15,0 0 16,-21 21-16,0 0 0,-1 0 0,1 0 16,-21 0-16,21 0 0,0 0 0,-22 0 15,22 0-15,0 21 0,-21 0 16,20 0-16,-20 0 0,21 1 0,0-1 15,-22 0-15,43 0 0,-21 0 16,0 0-16,21 1 0,0-1 16,0 0-16,0 0 0,21 0 15,0-21-15,1 0 0,-1 0 16,0 0-16,0 0 0,21 0 0,-20 0 16,-1 0-16,21 0 0,-21 0 0,0-21 15,1 0-15,-1 21 0,0-21 16,0 0-16,0-1 0,0 1 0,-21 0 15,0 0-15,0 0 0,22 0 16,-22-1-16,0 1 16,0 42-1,0 1 1,0-1-16,0 0 0,-22 0 16,22 0-16,0 0 0,0 1 15,0-1-15,-21 0 0,21 0 16,0 0-1,21-21 1,1 0-16,-1 0 0,0 0 0,0 0 16,0 0-16,0 0 0</inkml:trace>
  <inkml:trace contextRef="#ctx0" brushRef="#br1" timeOffset="-106764.97">27961 15494 0,'21'-21'0,"-42"42"0,42-63 15,-21 21-15,0-1 0,0 1 16,-21 21 0,0 0-16,0 0 0,0 0 15,-1 0-15,1 21 0,0-21 16,0 22-16,0-1 0,0 0 0,-1 0 16,1 0-16,0 22 0,21-22 0,0 0 15,-21 0-15,21 0 0,0 0 16,0 1-16,0-1 0,0 0 0,0 0 15,21 0-15,0-21 0,0 21 16,22-21-16,-22 0 0,21 0 16,-21 0-16,22 0 0,-22 0 15,21 0-15,-21 0 0,22-21 0,-22 21 16,21-21-16,-21 0 0,1 0 16,-1 0-16,21-1 0,-21 1 0,0-21 15,-21 21-15,22-22 0,-1 1 16,0 0-16,-21-1 0,0-20 0,21 21 15,-21-1-15,21 1 0,-21 0 16,0 20-16,0 1 0,0 0 0,-21 42 31,0 0-31,0 1 0,21 20 16,-21 0-16,-1-21 0,22 22 0,-21-1 16,21 0-16,-21 1 15,21-22-15,0 21 0,0-21 0,0 22 16,0-22-16,0 0 0,0 0 0,0 0 15,0 1-15,0-1 0,0 0 16,0 0-16,0-42 47,0 0-47,21 0 0,0-1 16,-21 1-16,22 0 0,-1 0 15,0 0-15,0-22 0,0 22 0,0 0 16,1-21-16,-1 21 0,0-1 15,21 1-15,-21 21 0,1 0 16,20 0-16,-21 0 0,0 0 0,0 0 16,1 21-16,-1 1 0,0-1 15,-21 0-15,0 21 0,0-21 0,0 1 16,0 20-16,0-21 0,0 0 0,0 0 16,-21 1-16,0-1 0,21 0 15,-22-21-15,1 21 0,0-21 0,0 21 31,0-21-31,0 0 16,21-21 0,0 0-1,0 0-15</inkml:trace>
  <inkml:trace contextRef="#ctx0" brushRef="#br1" timeOffset="-104716.14">29549 15367 0,'0'0'0,"21"-21"16,-21 0-16,0 0 16,0-1-1,-21 22 1,21 22 0,-22-1-16,1 0 0,0 0 15,0 0-15,0 0 0,0 1 0,21 20 16,-22-21-16,22 0 0,-21 22 15,21-22-15,0 0 0,0 0 16,0 0-16,0 0 0,21 1 0,1-1 16,-1 0-16,0-21 0,21 21 15,-21-21-15,1 0 0,20 0 0,-21 0 16,21 0-16,-20 0 0,20 0 16,-21 0-16,0 0 0,0-21 0,1 0 15,-1 21-15,0-21 0,0-1 16,-21-20-16,0 21 0,0-21 0,0 20 15,0-20-15,0 0 0,0-1 0,0 1 16,0 21-16,-21-21 0,0 20 16,21 1-16,-21 0 0,-1 21 15,1 0-15,0 0 16,0 0-16,0 21 0,0 0 16,21 1-16,-22-1 0,1 0 15,21 21-15,0-21 0,0 22 0,0-22 16,0 0-16,0 0 0,0 22 0,0-22 15,0 0-15,0 0 0,0 0 16,0 0-16,21-21 0,1 22 0,-1-1 16,0-21-16,0 0 0,0 21 15,22-21-15,-22 0 0,21 0 0,-21 0 16,22 0-16,-1 0 0,-21-21 16,21 21-16,1-21 0,-22-1 0,21 22 15,-21-21-15,1 0 0,-1 0 16,21 0-16,-42 0 0,21-22 15,0 22-15,-21 0 0,22 0 0,-22 0 16,0-1-16,-22 22 47,1 22-47,0-1 0,21 0 0,0 0 16,-21 0-16,21 0 15,0 1-15,0-1 0,0 0 0,0 0 16,0 0-16,0 0 0,21 1 15,-21-1-15,21-21 16,0 0-16,-21 21 0,22-21 16,-1 0-16,0 0 0,0 0 15,0 0-15,0 0 0,1 0 16,-1 0-16,0-21 0,0 0 16,0-1-16,0 1 0,-21-21 15,22 21-15,-1-22 0,-21 22 16,21-21-16,-21-22 0,21 22 0,-21 0 15,21-22-15,0 22 0,-21 0 0,0-1 16,0 22-16,0-21 0,0 21 16,0-1-16,0 44 15,0-1 1,-21 0-16,0 0 0,21 21 16,-21 1-16,21-1 0,0 0 15,-21 1-15,21-22 0,-21 21 0,21 1 16,0-1-16,0 0 0,0-21 15,0 22-15,0-22 0,0 0 0,0 0 16,0 0-16,0 1 0,21-1 16,0-21-16,0 21 0,0-21 15,0 0-15,1 0 0,-1 0 16,0 0-16,0-21 16,0 0-16,0 21 0,1-22 0,-1 1 0,-21 0 15,21-21-15,0 21 16,0-22-16,0 1 0,1-22 0,-22 22 15,21 0-15,0-22 0,-21 22 16,0 0-16,0-1 0,21 22 0,-21 0 16,0 0-16,0 42 15,-21 0-15,0 0 16,21 22-16,-21-1 0,-1 0 16,1 1-16,0-1 0,21 0 0,-21 1 15,0-1-15,0 0 0,21-21 0,0 22 16,-22-22-16,22 0 15,-21 0-15,21 0 0,0 1 0,0-1 16,0-42 31,0-1-47,21 1 0,1 21 16,-22-21-16,21 0 0,0-21 0,0 20 15,-21 1-15,21-21 0,22 21 16,-22 0-16,0-1 0,0 1 0,0 0 15,0 21-15,1 0 0,-1 0 16,0 0-16,0 0 0,0 21 16,0 0-16,-21 1 15,0-1-15,0 0 0,0 0 0,0 0 16,0 22-16,0-22 0,0 0 16,0 0-16,0 0 0,0 0 15,0 1-15,0-1 0,22-21 16,-1 21-16,0-21 0,0 0 15,0 0-15,0 0 16,1 0-16,-1 0 0,0 0 0,-21-21 16,21 21-16,0-21 0,0 21 15,1-22-15,-1 1 0,0 0 0,-21 0 16,0 0-16,21 0 16,-21-22-16,21 22 0,-21 0 15,0 0-15,-21 42 16,0-21-1,0 21-15,21 0 0,-21 0 16,-1 1-16,1-1 0,21 0 0,0 0 16,0 0-16,0 0 0,0 1 15,0-1-15,0 0 16,21-21-16,1 0 16,-1 0-16,0 0 0,0 0 0,21 0 15,-20 0-15,-1 0 0,0 0 16,0-21-16,0 21 0,0-21 15,1-1-15,-1 1 0,0 0 0,-21 0 16,21 0-16,0 0 0,-21-1 16,0 1-16,21 0 0,-21 0 0,22 21 15,-22 21 17,0 0-32,0 0 0,0 1 15,0-1-15,-22 0 0,22 0 0,0 0 16,-21 0-16,21 1 0,0-1 15,0 0-15,0 0 0,21-21 16,1 21-16,-1-21 16,0 0-16,0 0 15,0 0-15,0-21 16,1 21-16,-1-21 0,0 21 0,-21-21 16,21 0-16,0-1 0,-21 1 15,0 0-15</inkml:trace>
  <inkml:trace contextRef="#ctx0" brushRef="#br1" timeOffset="-104437.3">30332 15240 0,'-21'0'0,"42"0"0,-42-21 16,42 21-1,21-21-15,-21 21 0,22 0 16,-1-21-16,0 21 0,1 0 0,-1-22 16,0 1-16,1 21 0,-1 0 15,0-21-15,1 21 0,-1 0 0,-21-21 16,0 21-16,0 0 0</inkml:trace>
  <inkml:trace contextRef="#ctx0" brushRef="#br1" timeOffset="-103013.17">635 17166 0,'0'-21'16,"0"0"-1,0 0-15,0 0 16,0-1-16,0 1 16,0 0-16,0 0 15,21 0-15,-21 0 0,0-1 0,0 1 16,0 0-16,0 0 15,0 0-15,0 42 32,0 0-32,0 0 15,0 22-15,0-22 0,0 21 0,0-21 16,0 22-16,0-1 0,0-21 16,0 21-16,0 1 0,0-22 15,-21 0-15,21 0 0,0 0 16,0 1-16,0-1 0,0 0 15,0 0-15,-21-21 0,0 0 32,21-21-17</inkml:trace>
  <inkml:trace contextRef="#ctx0" brushRef="#br1" timeOffset="-102360.54">317 17187 0,'-21'0'0,"42"0"0,-42 22 0,21-1 16,21-21 15,1 0-31,-1 0 0,21 0 0,-21 0 16,0 0-16,22-21 0,-1-1 15,0 22-15,-20-21 0,20 0 16,0 0-16,-21 0 0,22 0 0,-22-1 15,0 1-15,0-21 0,-21 21 16,0 0-16,0-1 0,0 1 16,0 0-16,0 0 0,0 0 15,0 42 17,0 0-32,0 0 15,0 0-15,0 22 0,0-1 0,0-21 16,0 22-16,0-1 0,0-21 15,0 21-15,0-20 0,0 20 16,0-21-16,0 0 0,0 0 0,0 1 16,0-1-16,0 0 0,0 0 15,-21-21 1,21-21 15,0 0-15,0 0-16,0-1 0,0-20 15,21 21-15,0 0 0,1-22 16,-1 22-16,0 0 0,0 0 0,21 0 16,-20 21-16,-1 0 0,0 0 15,21 0-15,-21 21 0,1-21 16,-1 21-16,-21 21 0,0-20 0,0-1 16,0 0-16,0 21 0,0-21 15,0 1-15,0-1 0,0 0 16,0 0-16,-21 0 0,21 0 0,-22 1 15,22-1-15,0-42 47,22-1-31,-1 22-16,0-21 0,0 0 16</inkml:trace>
  <inkml:trace contextRef="#ctx0" brushRef="#br1" timeOffset="-101599.97">1609 17251 0,'0'0'0,"21"0"15,-21-21-15,0 0 16,0-1 0,0 1-16,0 0 0,-21 0 15,-1 0-15,22 0 16,-21 21-16,0-22 0,0 22 0,0 0 15,0 0-15,-1 0 16,1 0-16,0 22 16,0-1-16,21 0 0,-21 0 0,21 0 15,0 0-15,-21 22 0,21-22 16,0 0-16,0 21 0,0-20 16,0-1-16,0 0 0,0 0 15,0 0-15,21-21 0,0 0 16,0 0-16,0 0 0,0 0 15,1 0-15,-1 0 0,0-21 16,0 0-16,0 0 0,0 0 0,1-1 16,-1 1-16,0 0 0,-21 0 15,0 0-15,21 0 0,-21-1 16,21 1-16,-21 0 0,0 0 0,0 42 47,0 0-47,0 0 15,0 1-15,0-1 0,0 0 0,0 21 16,0-21-16,0 1 0,0-1 16,21 0-16,-21 0 0,22-21 15,-1 21-15,0-21 0,0 0 0,21 0 16,-20 0-16,20 0 0,-21 0 16,21 0-16,1 0 0,-22-21 0,21 21 15,1-21-15,-22 0 0,21 0 16,0-1-16,-20 1 0,-1 0 0,0 0 15,0 0-15,0-22 0,-21 22 16,21 0-16,-21-21 0,0 21 16,0-22-16,0 22 0,0 0 15,0 0-15,-21 42 32,21 0-32,0 21 15,0-20-15,-21-1 0,21 21 0,0-21 16,-21 0-16,21 22 0,0-22 15,0 0-15,0 0 0,0 0 0,0 1 16,0-1-16,0 0 0,0 0 16,21-21-16,0 0 15,0 0 1,1-21-16,-22 0 16,21 21-16</inkml:trace>
  <inkml:trace contextRef="#ctx0" brushRef="#br1" timeOffset="-101369.11">2244 17060 0,'0'22'31,"21"-22"-15,0 0-16,0 0 0,0 0 15,0 0 1,1 0-16,-1 0 0,0 0 16,0 0-16,0-22 0,0 22 15,1 0-15,-1 0 0,0-21 16,0 21-16</inkml:trace>
  <inkml:trace contextRef="#ctx0" brushRef="#br1" timeOffset="-100902.37">3514 17060 0,'0'0'0,"0"22"32,0-1-17,0 0-15,-22 0 0,22 0 0,0 0 16,0 1-16,-21-1 16,21 0-16,0 0 0,-21-21 0,21 21 15,21-21 32,-21-21-47,21 21 0,-21-21 16</inkml:trace>
  <inkml:trace contextRef="#ctx0" brushRef="#br1" timeOffset="-100560.58">3556 16806 0,'0'0'0,"-21"0"16,0 22-16,-1-22 16,22 21-16,0-42 62,22 21-62,-22-22 0,21 22 16,-21-21-16,-21 0 31,-1 21-31,1 0 0,0 0 16,0 0-16,21 21 15,0 0-15,0 1 16,0-1-16,0 0 16,0 0-16,0 0 0,21 0 15,0-21 1,0 22-16,1-22 0,-1 0 0,0 0 15,0 0-15</inkml:trace>
  <inkml:trace contextRef="#ctx0" brushRef="#br1" timeOffset="-99808.6">3873 17039 0,'0'0'0,"0"21"0,0 1 0,0-1 16,-21 0-16,21 0 16,-21 0-16,21 0 15,0 1-15,0-1 0,0 0 16,0 0-16,0 0 16,-21-21-16,21 21 15,0-42 32,0 0-47,21 21 0,-21-21 16,21 0-16,-21 0 0,0-1 15,21 1-15,1 0 0,-22 0 0,21-21 16,0 20-16,0 1 0,0 0 16,0-21-16,1 21 0,-1 21 0,-21-22 15,21 22-15,0 0 0,0 0 16,0 0-16,-21 22 15,22-1-15,-22 0 0,0 0 16,0 0-16,0 22 0,0-22 0,0 21 16,0-21-16,21 0 0,-21 1 15,0-1-15,0 0 0,0 0 0,21 0 16,0 0-16,0-21 16,0 22-16,1-22 0,-1 0 15,0 0-15,0 0 0,0 0 16,0-22-16,1 22 0,-1-21 15,0 0-15,0 21 0,-21-21 0,21 0 16,0 0-16,-21-1 0,0 1 16,0-21-16,0 21 0,0-22 0,0 1 15,0 21-15,0-21 0,0-1 16,0 1-16,0 21 0,0 0 0,0-1 16,0 1-16,0 0 0,0 42 31,0 0-31,0 22 0,0-22 15,0 21-15,0-21 0,0 22 0,0-1 16,0-21-16,0 22 16,0-1-16,0-21 0,0 21 0,0-20 15,0-1-15,0 0 0,0 0 16,0 0-16,0 0 0,22-21 31,-1-21-15,-21 0-16,21 0 15,0 21-15</inkml:trace>
  <inkml:trace contextRef="#ctx0" brushRef="#br1" timeOffset="-99573.27">4424 17039 0,'0'0'0,"0"21"31,21-21-15,0 0 0,0 0-16,0-21 0,1 0 15,-1 21-15,0 0 0,-21-21 16,21 21-16,0 0 0,0 0 0,-21-21 16,22 21-1,-22-21 1</inkml:trace>
  <inkml:trace contextRef="#ctx0" brushRef="#br1" timeOffset="-99192.48">4762 17166 0,'0'21'0,"22"-21"15,-1 0 1,0-21 0,-21 0-16,21 21 0,-21-21 15,21 21-15,0-21 0,-21 0 0,22-1 16,-1 1-16,-21 0 16,0 0-16,-21 21 31,-1 21-31,1 0 15,0 0-15,21 1 16,0-1-16,-21 0 0,0 0 0,21 0 16,0 0-16,-21-21 0,21 22 15,0-1-15,0 0 16,21-21-16,0 21 16,0-21-16,0 0 0,0 0 15,1 0-15,-1 0 0,0 0 0,21-21 16,-21 21-16,22-21 0</inkml:trace>
  <inkml:trace contextRef="#ctx0" brushRef="#br1" timeOffset="-98500.21">5334 17039 0,'0'0'0,"0"-21"16,0 0-16,0 0 0,0 0 16,-21 21-16,0 0 15,-1 0-15,1 0 16,0 21-16,0 0 15,0 0-15,21 0 0,-21 0 0,-1 1 16,1-1-16,21 0 0,0 0 16,-21 0-16,21 0 0,0 1 0,0-1 15,0 0-15,21-21 16,0 0 0,1 0-16,-1 0 15,0 0-15,0-21 0,-21 0 16,21 21-16,-21-22 0,21 22 15,-21-21-15,0 0 0,0 0 16,22 0-16,-22 0 16,21 21-1,-21 21 17,0 0-32,0 0 0,0 0 15,0 0-15,-21 1 0,21-1 16,0 21-16,-22-21 0,22 22 0,-21-22 15,21 21-15,0 22 0,0-22 16,-21 0-16,21 22 0,-21-1 16,21-20-16,0 20 0,0 1 15,0-1-15,0 1 0,0-22 0,0 21 16,0 1-16,0-1 0,0 1 16,0-1-16,0-20 0,0 20 0,0-20 15,0-1-15,21 0 0,-21-21 16,0 22-16,0-22 0,0 0 0,-21-42 47,21 0-47,-21 0 0,21-1 0,-21-20 15,-1 0-15,1-1 0,0-20 16,0 21-16,21-22 0,-21 1 16,0-1-16,-1 1 0,1-1 15,21 1-15,0-1 0,0 1 0,0-1 16,0 22-16,21-22 0,1 22 15,-1 0-15,0-1 0,0 1 0,0 21 16,0-22-16,1 22 0,20-21 16,-21 21-16,0 0 0,22-1 0,-22 1 15,21 0-15,-21 0 0,22 0 16</inkml:trace>
  <inkml:trace contextRef="#ctx0" brushRef="#br1" timeOffset="-97880.67">5694 17124 0,'0'0'0,"-43"-21"31,22 21-31,21-21 0,0-1 31,21 22-15,1 0-16,-1 0 16,0 0-16,0 22 0,0-1 15,0-21-15,-21 21 0,22 0 16,-22 0-16,0 0 0,0 1 0,0-1 15,0 0-15,0 0 0,0 0 16,-22 0-16,22 1 0,-21-1 16,0-21-16,21-21 47,0-1-47,0 1 0,21 0 15,0 0-15,-21 0 0,22 0 16,-1-1-16,-21 1 0,21 0 15,0 0-15,0 0 0,0 0 0,1-1 16,-1 1-16,0 21 16,0 0-16,0 0 0,0 0 15,1 0-15</inkml:trace>
  <inkml:trace contextRef="#ctx0" brushRef="#br1" timeOffset="-96068.33">6540 17230 0,'0'0'0,"0"-21"16,0-1 0,0 1-16,0 0 0,0 0 15,0 0-15,-21 0 16,21-1-16,-21 22 0,0-21 0,0 0 15,0 21-15,-22 0 0,22 0 16,0 0-16,0 0 0,0 0 0,-1 0 16,1 0-16,0 21 0,21 0 15,-21 1-15,0-1 0,0 0 0,21 21 16,-22-21-16,22 1 16,0-1-16,0 0 0,0 0 0,0 0 15,0 0-15,0 1 0,22-22 16,-1 0-16,0 0 15,0 0-15,0 0 0,0 0 16,1 0-16,-1 0 0,0-22 0,0 1 16,0 21-16,0-21 0,1 0 15,-1 0-15,0 21 0,-21-21 0,21-1 16,-21 1-16,21 0 0,-21 0 16,0 0-16,0 0 0,0-1 0,0 1 15,0 42 16,0 1-31,0-1 0,0 0 16,0 0-16,0 21 0,0-20 16,0-1-16,0 21 0,0-21 0,0 0 15,0 1-15,0-1 0,21 0 16,1-21-16,-1 0 0,0 0 16,0 0-16,0 0 0,0 0 15,1 0-15,-1 0 0,0-21 0,21 21 16,-21-21-16,1-1 0,-1 1 15,0 0-15,0 0 0,0 0 0,0-22 16,1 22-16,-1-21 0,-21 21 16,0-22-16,0 1 0,0 0 15,0-1-15,0 22 0,0-21 0,0 21 16,0-22-16,0 22 0,0 0 16,0 42-1,0 0 1,0 22-16,-21-22 0,21 21 0,0 1 15,0-1-15,0-21 0,0 21 16,0 1-16,0-1 0,0 0 0,0-20 16,0 20-16,0-21 0,0 0 15,0 0-15,0 1 0,0-1 0,21-21 16,0 0 0,0 0-16,0 0 0,0 0 15,1 0-15,-1-21 0,0-1 16,0 22-16,0-21 0,0 0 15,1 0-15,-22 0 0,21 0 0,0-22 16,-21 22-16,0 0 0,21 0 16,-21 0-16,0-1 0,21 22 0,-21-21 15,0 42 17,0 1-32,0-1 0,0 0 15,0 0-15,0 0 0,0 0 0,0 1 16,0-1-16,0 0 0,0 0 15,0 0-15,0 0 0,0 1 16,21-22 0,1 0-16,-1 0 15,0 0-15,0 0 0,0 0 16,0 0-16,1-22 0,-1 22 0,0-21 16,0 0-16,0 0 0,-21 0 0,21 0 15,1-1-15,-22 1 0,21 0 16,-21 0-16,0 0 0,0 0 0,0-1 15,0 1-15,0 42 32,0 1-17,0-1-15,0 0 0,0 0 16,0 0-16,0 0 16,0 1-16,0-1 0,0 0 15,0 0-15,0 0 16,21-21-1,0 0-15,0 0 16,0-21 0,-21 0-16,0 0 0,0 0 15,0-1-15,0 1 16,0 0-16,0 0 0,0 0 16,-21 0-16,0-1 15,0 22-15,42 0 47,0 0-31,0 0-16,1 0 0,-1 0 15,0-21-15,0 0 0,21 21 0,-20 0 16,-1 0-16,0 0 0,0 0 16,0 0-16,0 0 0,1 0 0,-1 21 15,-21 0-15,0 1 16,0-1-16,0 0 0,0 0 15,0 0-15,0 0 16,0 1-16,0-1 16,0 0-16,-21 0 0,21 0 15,0 0 1,-22-21-16,22-21 47,0 0-32,0 0-15,22 0 0,-22-22 16,21 22-16,0 0 0,-21-21 0,21 21 16,0-22-16,0 22 0,1-21 15,-1 21-15,0-1 0,21 1 16,-21 0-16,1 21 0,-1 0 16,0 0-16,0 0 0,0 0 0,-21 21 15,21 22-15,-21-22 16,0 0-16,0 0 0,0 21 0,0-20 15,0-1-15,0 0 0,0 0 16,-21 0-16,21 0 0,0 1 0,0-1 16,-21 0-16,21 0 15,-21-21 1,0 0 15,21-21-15,0 0-16,-21 21 0</inkml:trace>
  <inkml:trace contextRef="#ctx0" brushRef="#br1" timeOffset="-95849.06">7747 16828 0,'0'0'0,"-21"0"0,0 0 0,-1 0 31,1-22 32</inkml:trace>
  <inkml:trace contextRef="#ctx0" brushRef="#br1" timeOffset="-95641.18">6964 17039 0,'0'0'0,"0"21"0,21-21 31,0 0-31,0 0 16,0 0-16,1-21 0,-1 21 15,21 0-15,-21-21 0,22 21 0,-22 0 16,0-21-16,21 21 0,-21-21 16,1 21-16,-1 0 0,0 0 0,-21-21 15</inkml:trace>
  <inkml:trace contextRef="#ctx0" brushRef="#br1" timeOffset="-94593.08">9631 17272 0,'21'-21'0,"0"21"16,0-21-16,0 0 15,-21-1-15,22 1 0,-22 0 16,0 0-16,0 0 15,0 0-15,0-1 0,0 1 0,0-21 16,-22 21-16,1 0 0,21-22 16,-21 22-16,0 0 0,0 21 15,0-21-15,-1 21 0,1 0 0,0 0 16,0 0-16,0 21 16,0 0-16,21 0 0,-22 22 0,1-22 15,0 21-15,0 0 0,21-20 16,-21 20-16,0 0 0,21 1 0,-22-22 15,22 0-15,0 21 0,0-21 16,0 1-16,0-1 0,22-21 0,-1 21 16,0-21-16,0 0 0,0 0 15,0 0-15,22 0 0,-22 0 0,21-21 16,-21 21-16,22-21 0,-22-1 16,0 1-16,21 21 0,-20-21 15,-1-21-15,0 21 0,0-1 16,0 1-16,0-21 0,-21 21 0,22-22 15,-22 22-15,0-21 0,0 21 0,0 0 16,0-1-16,0 1 0,0 42 31,0 22-15,0-22-16,0 0 0,-22 0 0,22 22 16,0-22-16,0 0 0,0 21 15,0-21-15,0 1 0,0-1 0,0 0 16,0 0-16,0 0 0,22 0 15,-22 1-15,21-22 0,0 0 16,0 21-16,0-21 0,0 0 0,1 0 16,-1 0-16,21 0 0,-21 0 15,22-21-15,-22-1 0,21 1 0,-21 0 16,0 0-16,22 0 0,-22 0 16,0-1-16,21-20 0,-20 21 0,-1-21 15,-21 20-15,0-20 0,21 21 16,-21 0-16,0 0 0,0-1 0,0 1 15,-21 21 1,0 21 0,21 1-16,0-1 0,0 0 15,-22 0-15,22 0 0,0 0 0,0 1 16,0 20-16,0-21 0,22 0 16,-1 0-16,-21 1 0,21-1 0,0-21 15,0 21-15,-21 0 0,21 0 16,-21 0-16,0 1 15,-21-22 1,0 0 0,0 0-16,0 0 0,-22 0 15,22 0-15,0 0 0,0 0 16,0 0-16,21-22 16,0 1-1</inkml:trace>
  <inkml:trace contextRef="#ctx0" brushRef="#br1" timeOffset="-94144.79">11282 16701 0,'0'0'0,"0"-22"0,0 1 0,21 0 16,-21 42 15,-21 0-31,21 22 16,-21-22-16,21 21 0,0 1 15,0-1-15,0 0 0,-22 1 0,1-1 16,21 0-16,-21 1 0,21-22 16,-21 21-16,21-21 0,-21 22 15,0-22-15,21 0 0,0 0 0,0 0 16,0 0-16,0 1 15,21-22 1,0-22-16,0 1 16,21 0-16</inkml:trace>
  <inkml:trace contextRef="#ctx0" brushRef="#br1" timeOffset="-93780.19">11578 16955 0,'0'21'16,"0"0"-16,-21 0 16,0-21-16,0 21 0,-1 22 0,1-22 15,21 0-15,-21 0 0,21 0 16,-21 0-16,21 1 0,0-1 0,0 0 16,0 0-16,21 0 15,0-21-15,0 0 16,1 0-16,-1 0 0,0 0 15,0 0-15,0 0 0,0-21 16,1 21-16,-1-21 0,0 21 0,0-21 16,0 0-16,-21-1 0,21 22 15,-21-21-15,0 0 0,0 0 0,0 0 16,0 0-16,-21-1 0,0 1 16,0 0-16,0 21 0,0 0 0,-1 0 15,1 0-15,0 0 16,0 0-16,0 0 0,0 0 15,-1 0 1</inkml:trace>
  <inkml:trace contextRef="#ctx0" brushRef="#br1" timeOffset="-93564.18">11091 16891 0,'0'-21'16,"21"21"-16,1 0 15,-1 0-15,0-21 0,21 21 0,-21 0 16,22 0-16,-1-21 0,-21 21 16,22 0-16,-1 0 0,0-22 15,1 22-15,-1 0 0,-21 0 16,21-21-16,-20 21 0,-1 0 0,0 0 15</inkml:trace>
  <inkml:trace contextRef="#ctx0" brushRef="#br1" timeOffset="-92520.11">12361 16679 0,'0'0'0,"0"-21"0,0 0 16,0 42 15,0 0-31,0 1 16,0-1-16,0 21 0,0-21 16,0 22-16,0-1 0,0 0 0,0 1 15,0-1-15,0 0 0,0 1 16,0-1-16,0-21 0,0 21 0,0-20 15,-21 20-15,21-21 0,-21-21 16,21 21-16,0-42 47,0 0-47,21 0 0,0 0 16,-21-1-16,21 1 15,1-21-15,-1 21 0,-21 0 0,21-1 16,0 1-16,0 0 0,0 0 15,1 21-15,-1-21 0,0 21 0,0 0 16,0 0-16,0 0 0,22 0 16,-22 21-16,0-21 0,0 21 0,0 0 15,1 0-15,-22 1 0,0-1 16,21 0-16,-21 0 0,0 0 0,0 0 16,0 1-16,0-1 0,-21 0 0,-1 0 15,1 0-15,0-21 0,0 21 16,0 1-16,0-22 0,-1 0 0,1 0 15,0 0-15,0 0 16,0 0-16,0 0 0,-1 0 0,1-22 16,0 22-16,0-21 0,21 0 15,-21 21-15,21-21 0,-21 0 0,-1 21 16,22-21-16,22 21 47,-1 21-47,0-21 15,0 21-15,0-21 0,0 21 16,22-21-16,-22 0 0,0 0 16,21 0-16,1 0 0,-22 0 15,21 0-15,1 0 0,-1 0 16,0 0-16,1-21 0,-1 0 0,0 21 16,1-21-16,-22 21 0,21-22 15,-21 1-15,0 0 0,-21 0 0,0 0 16,22 0-16,-22-1 0,0 1 0,0 0 15,0 0-15,0 0 0,-22 21 16,1 0 0,0 0-16,0 21 15,0 0-15,21 0 0,0 0 0,0 22 16,-21-22-16,21 0 0,0 0 16,0 0-16,0 1 0,0-1 15,0 0-15,0 0 0,0 0 0,21-21 16,0 21-16,0-21 0,0 0 15,0 22-15,1-22 0,-1 0 0,0 0 16,21 0-16,-21 0 0,1 0 16,-1-22-16,21 22 0,-21-21 0</inkml:trace>
  <inkml:trace contextRef="#ctx0" brushRef="#br1" timeOffset="-91993.14">13801 17209 0,'21'0'0,"0"0"0,0 0 16,0 0-16,0 0 15,1 0-15,-1-22 0,0 22 16,0-21-16,0 0 0,0 0 0,1 0 16,-22 0-16,21-1 0,0-20 15,-21 21-15,0-21 0,21-1 0,0 1 16,-21 0-16,21-1 0,-21 22 15,0-21-15,22 21 0,-22-1 0,21 1 16,-21 0-16,0 42 31,0 0-31,0 1 0,0 20 0,0-21 16,0 21-16,0 1 0,0-1 16,0 0-16,-21 1 0,-1-1 15,22 0-15,-21 1 0,21-22 16,0 21-16,0-21 0,0 1 0,0-1 15,0 0-15,0 0 0,0 0 16,0 0-16,21-21 16,1 0-16,-1 0 0,0 0 15,0 0-15,0-21 0,0 0 16,1 0-16,-1 0 0</inkml:trace>
  <inkml:trace contextRef="#ctx0" brushRef="#br1" timeOffset="-91771.26">14055 16976 0,'0'0'0,"-22"0"0,1 0 16,42 0 15,1 0-31,-1 0 16,0 0-16,21-21 0,-21 21 0,22 0 15,-1 0-15,0-22 0,-20 22 0,20 0 16,-21 0-16,21 0 0,-20 0 16,-1 0-16,0 0 0</inkml:trace>
  <inkml:trace contextRef="#ctx0" brushRef="#br1" timeOffset="-91412.75">14626 17103 0,'0'0'0,"21"0"47,0 0-31,1-21-16,-22-1 0,21 22 16,0-21-16,-21 0 0,21 21 15,0-21-15,0 0 0,-21 0 16,0-1-16,-21 22 31,0 0-31,0 22 16,21-1-16,-21 21 15,0-21-15,21 0 0,0 1 0,0-1 16,0 0-16,-22 0 0,22 0 16,0 0-16,0 1 0,0-1 15,0 0-15,22-21 16,-1 0-16,0 0 15,0 0 1,0 0-16,0 0 0,22-21 0</inkml:trace>
  <inkml:trace contextRef="#ctx0" brushRef="#br1" timeOffset="-90456.13">15367 16933 0,'-42'-21'15,"20"21"-15,1 0 16,0 0-16,0 0 16,0 0-16,21 21 15,0 1 1,0-1 0,0 0-16,21 0 15,0-21-15,-21 21 16,0 0-16,21-21 0,0 22 15,1-22-15,-22 21 0,0 0 0,21 0 16,-21 0 0,21-21-16,-21 21 0,0 1 15,-21-22 1,0 0-16,-1 21 0,1-21 0,0 0 16,0 0-16,0 0 15,0 0-15,-1 0 0,1 0 16,0 0-16,0 0 15,0-21-15,21-1 16,0 44 31,0-1-47,0 0 16,21-21-16,0 0 15,-21 21-15,21-21 0,0 0 0,1 0 16,20 0-16,-21 0 0,21 0 15,1 0-15,-22 0 0,21 0 16,1 0-16,-1 0 0,0-21 16,1 0-16,-1 21 0,-21-21 0,21-1 15,-20 1-15,-1 0 0,-21 0 16,0 0-16,21-22 0,-21 22 0,0-21 16,0 0-16,0-1 0,0 1 0,0 21 15,0-22-15,0 22 0,0 0 16,0 0-16,0 0 0,0 42 31,0 0-15,0 21-16,0-20 0,0-1 0,0 21 15,0-21-15,-21 0 0,21 22 16,0-22-16,0 0 0,0 0 16,0 0-16,0 1 0,0-1 0,0 0 15,0 0-15,0 0 0,21-21 16,0 21-16,0-21 0,0 0 0,1 0 15,-1 0-15,0 0 0,0 0 16,0 0-16,0 0 0,1-21 16,-22 0-16,21 21 0,0-21 0,-21 0 15,0 0-15,0-1 0,21 1 16,-21 0-16,0 0 0,0 0 0,0 0 16,0-1-16,0 1 15,-21 21 1,0 21-1,21 1-15,0-1 16,0 0-16,0 0 0,0 0 0,0 0 16,0 1-16,0-1 15,0 0-15,21-21 16,0 0 0,0 0-16,0 0 0,1 0 15,20 0-15,-21 0 0,21 0 0</inkml:trace>
  <inkml:trace contextRef="#ctx0" brushRef="#br1" timeOffset="-89844.7">16743 16891 0,'0'0'0,"0"-21"0,0 0 0,0 0 15,-21 21-15,-1 0 16,22-22-16,-21 22 0,0 0 15,0 0-15,0 0 0,0 0 0,-1 22 16,1-22-16,0 21 16,-21 0-16,21-21 0,-1 21 0,1 21 15,0-20-15,0-1 0,0 0 16,21 0-16,0 0 0,-21 22 0,21-22 16,0 0-16,0 0 0,0 0 0,0 0 15,0 1-15,21-1 16,0 0-16,0-21 0,0 21 15,0-21-15,1 0 16,-1 0-16,0 0 0,0-21 16,0 0-16,0 0 15,-21-1-15,22 1 0,-1 0 0,-21-21 16,21 21-16,-21-22 0,21 1 0,-21 0 16,21-1-16,-21 1 15,21-22-15,1 22 0,-22 0 0,0 21 16,0-22-16,21 1 0,-21 21 15,0 0-15,0-1 0,0 44 32,0-1-32,-21 0 15,21 0-15,0 21 0,-22-20 0,1 20 16,0 0-16,21 1 0,-21-22 16,21 21-16,-21 0 0,21-20 0,0 20 15,-21-21-15,21 21 0,0-20 16,0-1-16,0 0 0,0 0 0,0 0 15,0 0-15,21 1 16,0-22-16,0 0 16,0 0-16,0 0 0,1 0 15,-1 0-15,0 0 16,0-22-16,-21 1 0,21 0 16,-21 0-16,21 21 0,-21-21 15</inkml:trace>
  <inkml:trace contextRef="#ctx0" brushRef="#br1" timeOffset="-89600.84">15684 16870 0,'0'0'0,"22"0"31,-1 0-15,0 0-16,21 0 0,-21 0 0,1 0 15,20 0-15,-21 0 0,21 0 0,-20 0 16,-1 0-16,21-21 16,-21 21-16,0-21 0,1 21 0</inkml:trace>
  <inkml:trace contextRef="#ctx0" brushRef="#br1" timeOffset="-89061.14">17865 16701 0,'0'0'0,"0"-22"15,0 1-15,0-21 0,0 21 0,21 0 16,-21-1-16,0 1 0,0 42 31,0 1-15,0-1-16,0 0 0,0 21 15,0 1-15,0-1 0,0 0 0,0 1 16,0-1-16,0 0 0,-21 1 16,21-1-16,-22-21 0,22 21 0,0-20 15,0 20-15,0-21 0,0 0 0,0 0 16,0 1-16,22-44 47,-1 1-32,0 21-15</inkml:trace>
  <inkml:trace contextRef="#ctx0" brushRef="#br1" timeOffset="-88656.38">18330 16828 0,'0'21'16,"-21"-21"-16,0 21 15,0 0-15,0 0 0,-1 0 16,22 1-16,-21-1 0,0 0 16,21 0-16,-21 0 0,21 0 0,0 1 15,0-1-15,0 0 0,0 0 16,42 0 0,-21-21-16,1 0 0,-1 0 15,21 0-15,-21 0 0,22 0 0,-22 0 16,0 0-16,21-21 0,-21 21 0,1-21 15,-1 0-15,0 0 0,0-1 16,-21 1-16,0 0 0,0 0 0,0 0 16,0-22-16,-21 22 0,0 0 15,0 0-15,-1 0 0,1 21 16,0 0-16,0-21 0,-21 21 0,20 0 16,1 0-16,0 0 0,0 0 15,0 21-15,0-21 0,21 21 0,-22 0 16,22 0-1</inkml:trace>
  <inkml:trace contextRef="#ctx0" brushRef="#br1" timeOffset="-88428.88">17568 16785 0,'0'0'0,"21"0"31,22 0-31,-22-21 0,0 21 0,21 0 16,1 0-16,-1 0 0,0 0 16,1-21-16,-1 21 0,0 0 0,-20 0 15,20 0-15,0-21 0,1 21 16,-22 0-16,0 0 0,0 0 15,0-21-15,0 21 0</inkml:trace>
  <inkml:trace contextRef="#ctx0" brushRef="#br1" timeOffset="-87216.42">19833 16828 0,'0'0'0,"21"-22"0,-21 1 16,21 21-16,-21-21 0,22 0 15,-22 0-15,0 0 0,0-1 16,0 1-16,0 0 0,0 0 16,0 0-16,-22 21 15,1 0 1,0 0-16,0 21 15,0 0-15,0 0 0,-1 22 0,1-22 16,0 21-16,0 0 0,0 1 16,0-22-16,21 21 0,0 1 0,0-1 15,0-21-15,0 21 0,0-20 16,0-1-16,0 0 0,21 0 0,21 0 16,-21-21-16,22 0 0,-22 0 15,21 0-15,0 0 0,1 0 0,-1 0 16,0 0-16,22 0 0,-22-21 15,1 0-15,-1 0 0,-21 21 16,21-43-16,-20 22 0,20 0 0,-21-21 16,0-1-16,-21 22 0,0-21 15,21 0-15,-21-22 0,0 22 0,0-1 16,0 22-16,0-21 0,0 0 16,0 20-16,0 1 0,0 0 0,-21 21 31,21 21-16,0 0-15,-21 22 0,21-22 0,0 21 16,0 1-16,0-1 0,-21-21 16,21 21-16,-21 1 0,0-1 15,21-21-15,0 22 0,0-22 0,-22 0 16,22 0-16,-21 0 0,21 0 16,0 1-16,0-1 0,0-42 46,0-1-30,21 1-16,1 0 0,-1 0 16,0-21-16,0 20 0,0 1 15,0 0-15,1 0 0,-1 0 16,0 21-16,0-21 0,0 21 0,0 0 16,1 0-16,-1 21 15,-21 0-15,0 0 16,0 0-16,0 0 0,0 1 15,0-1-15,0 0 0,0 0 0,0 0 16,0 0-16,0 1 16,0-1-16,0 0 15,21-21-15,0 0 0,0 0 0,0 0 16,22 0-16,-22 0 0,21 0 16,-21 0-16,22-21 0,-22 0 0,21 21 15,-21-22-15,1 1 0,-1 0 16,0 0-16,0 0 0,-21 0 0,0-1 15,21-20-15,-21 21 16,0 0-16,0-22 0,0 22 0,0 0 16,-21 21-1,0 0-15,0 21 16,0 0-16,-1 1 0,22-1 16,-21 0-16,21 0 0,-21 0 15,0 22-15,21-22 0,0 0 0,0 0 16,0 0-16,0 0 0,0 1 15,0-1-15,0 0 0,0 0 16,21-21-16,0 0 16,0 0-16,1 0 0,-1 0 15,0 0-15,0 0 0,0 0 16,0 0-16,22-21 0,-22 21 0,0-21 16,0 0-16,22-1 0,-22 1 0,0 0 15</inkml:trace>
  <inkml:trace contextRef="#ctx0" brushRef="#br1" timeOffset="-86320.91">21399 16849 0,'22'-85'16,"-1"0"0,-64 255-16,65-340 15,-44 170-15,22 22 16,-21-1-16,0 0 0,0 0 16,0 0-16,0 22 0,21-22 0,-22 0 15,1 21-15,21-21 0,0 1 16,0 20-16,0-21 0,0 0 15,0 0-15,0 1 0,0-1 0,21 0 16,1-21-16,-1 0 16,0 0-16,0 21 0,21-21 0,-20 0 15,20 0-15,-21 0 0,21-21 16,-20 21-16,20-21 0,-21 0 0,0-1 16,0 1-16,1-21 0,-1 21 15,0-22-15,0 1 0,-21 0 0,0-1 16,0 1-16,0 0 0,21-1 15,-21 1-15,0 0 0,0-1 0,0 22 16,0 0-16,0 0 0,21 21 16,-21 21-1,0 0-15,0 22 16,0-22-16,0 21 0,0 0 0,-21 1 16,0-22-16,21 21 0,-21 1 15,21-1-15,0-21 0,-21 21 0,21-20 16,-21 20-16,21-21 0,0 0 15,-22 0-15,22 1 0,0-1 32,0-42-17,0-1 1,0 1-16,22 21 0,-1-21 16,0-21-16,0 21 0,0-1 0,0 1 15,1-21-15,-1 21 0,21 0 16,-21-1-16,0 1 0,1 21 0,-1-21 15,0 21-15,0 0 0,0 0 16,-21 21 0,0 0-16,0 1 15,0-1-15,-21 0 16,0-21-16,0 21 0,0-21 16,-1 21-16,1-21 15,0 0-15,0 0 0,0 0 16,0 0-1,-1 0 32,22 21-31,0 1-16,0-1 16,0 0-16,0 0 0,0 0 15,0 0-15,22 1 16,-22-1-16,21 0 15,0-21-15,0 21 0,0-21 16,0 0-16,1 21 0,-1-21 16,21 0-16,-21 0 0,0 0 15,1 0-15,-1 0 0,0 0 16,0 0-16,-21-21 16,0 0-16,0 0 15,0 0-15,0-1 0,0 1 16</inkml:trace>
  <inkml:trace contextRef="#ctx0" brushRef="#br1" timeOffset="-85476.77">23368 16637 0,'0'0'15,"0"-21"-15,0 0 0,21 0 16,-21-1-1,0 44 32,0-1-47,0 0 16,-21 0-16,21 0 0,0 0 0,0 22 16,-21-22-16,21 21 0,-21-21 15,21 22-15,-22-22 0,22 21 0,0-21 16,-21 1-16,21 20 0,-21-21 15,21 0-15,-21 0 0,21 1 0,0-1 16,-21-21-16,21 21 16,-21-21-1,21-21 1,0 0 0,0-1-16,0 1 0,0 0 0,21 0 15,0-21-15,0 20 0,0-20 16,-21 0-16,21-1 0,22 1 0,-22 0 15,0-1-15,0 1 0,22 21 16,-22-21-16,21 20 0,-21 1 0,0 0 16,22 0-16,-22 0 0,0 21 15,0 0-15,0 0 0,1 0 0,-1 21 16,0 0-16,-21 0 0,0 22 16,0-1-16,0-21 0,0 21 15,0 1-15,0-1 0,0-21 0,0 22 0,0-1 16,0-21-16,0 0 15,0 22-15,0-22 0,0 0 0,0 0 16,0 0-16,-21-21 16,21 21-16,-21-21 15,-1 0 1,1 0-16,0-21 16</inkml:trace>
  <inkml:trace contextRef="#ctx0" brushRef="#br1" timeOffset="-85268.82">23262 16849 0,'-42'0'15,"253"63"-15,-380-126 0,106 63 0,63-21 0,21 21 32,0 0-32,0 0 0,0 0 15,0 0-15,22 0 0,-22 0 0,21 0 16,1 0-16,20 0 0,-21-22 15,22 22-15,-22 0 0,1 0 0,20 0 16,-21-21-16,1 21 0,-1 0 0,-21-21 16,22 21-16,-22 0 15</inkml:trace>
  <inkml:trace contextRef="#ctx0" brushRef="#br1" timeOffset="-84708.97">24215 16616 0,'21'-21'15,"-42"42"-15,63-42 0,-42 0 0,0 42 63,0 0-63,0 0 0,0 21 16,-21-20-16,21 20 0,-21-21 0,21 21 15,-22 1-15,22-22 0,0 21 16,0-21-16,-21 22 0,21-22 0,-21 0 15,21 0-15,0 0 0,0 1 16,0-1-16,0 0 16,0-42 15,0 0-15,0-1-16,0 1 0,0 0 15,0 0-15,21 0 0,-21-22 16,21 22-16,-21-21 0,0 0 15,22-1-15,-1 22 0,-21-21 16,21-1-16,0 22 0,0-21 0,0 21 16,1 0-16,-1-1 0,0 1 0,0 0 15,21 21-15,-20 0 0,20 0 16,-21 0-16,0 0 0,0 0 0,1 0 16,-1 0-16,-21 21 0,0 0 15,0 1-15,0-1 0,0 0 0,-21 0 16,-1 0-16,1 0 0,0 1 15,0-1-15,0 0 0,-22 0 0,22 0 16,0-21-16,0 21 0,-21 1 0,20-22 16,1 0-1,0 21-15,42-42 32,0-1-17,1 22-15,-1-21 0</inkml:trace>
  <inkml:trace contextRef="#ctx0" brushRef="#br1" timeOffset="-84419.15">25019 16574 0,'0'0'0,"-21"21"46,0 0-30,-1 0-16,22 21 0,-21-20 16,21-1-16,-21 21 0,21-21 0,0 0 15,0 22-15,-21-22 0,21 0 16,0 0-16,-21 0 0,21 1 0,0-1 16,0 0-16,0 0 0</inkml:trace>
  <inkml:trace contextRef="#ctx0" brushRef="#br1" timeOffset="-84159.93">24596 17039 0,'0'21'0,"0"-42"0,0 64 0,0-22 31,21-21-31,0 0 0,0 0 16,0 21-16,0-21 0,1 0 15,-1 0-15,21 0 0,-21 0 16,0 0-16,22 0 0,-22 0 16,0 0-16,0 0 0,0-21 0,1 21 15,-22-21-15,0-1 16,0 1-16,0 0 15,0 0-15,0 0 16,0 0-16,0-1 0</inkml:trace>
  <inkml:trace contextRef="#ctx0" brushRef="#br1" timeOffset="-83900.91">24744 16510 0,'0'0'16,"21"0"-16,0 0 16,0-21-16,0 21 0,1 0 0,-1 0 15,21 0-15,-21 0 0,0 0 16,1 0-16,-1 0 0,21 0 0,-21 0 16,0 0-16,1 0 0,-1 0 15,0 0 1,-42 0 15,0 0-31</inkml:trace>
  <inkml:trace contextRef="#ctx0" brushRef="#br1" timeOffset="-81712.74">26268 17018 0,'0'21'16,"0"-42"62,0 0-31,0 0-32,0 0-15,0-1 16,21 22-16,-21-21 16,0 0-16,0 0 0,0 0 0,21 0 15,-21-1-15,21 1 0,-21 0 16,0 0-16,0 0 0,0 0 0,0-1 15,0 1 1,0 42 0,0 1-16,0-1 15,0 0-15,0 21 0,0-21 16,0 1-16,0 20 0,0-21 0,0 21 16,0-20-16,0-1 0,0 0 15,0 0-15,0 0 0,0 0 0,0 1 16,0-1-1,0-42 17,0-1-32,0 1 15,0 0-15,21 0 16,-21 0-16,22-22 0,-1 22 0,-21 0 16,0-21-16,21 21 0,-21-1 15,21-20-15,-21 21 0,0 0 16,21 0-16,0 21 0,1 0 15,-22 21 1,21 0-16,-21 0 0,21 21 16,-21-20-16,0-1 0,0 21 0,21-21 15,-21 0-15,0 1 0,21 20 16,-21-21-16,0 0 0,0 0 16,21 1-16,1-22 0,-22 21 15,21-21 1,0 0-16,0 0 0,0-21 15,0 21-15,-21-22 0,22 1 16,-1 0-16,0 0 0,0 0 16,0 0-16,0-1 0,1-20 15,-1 21-15,0-21 0,0 20 0,0-20 16,-21 21-16,21 0 0,1 0 16,-1-1-16,-21 1 0,21 21 15,-21 21 1,0 1-16,21-1 0,-21 0 15,0 21-15,0-21 0,0 1 16,0 20-16,0-21 0,0 21 16,0-20-16,0-1 0,0 0 0,0 0 15,0 0-15,21 0 0,0 1 16,1-22-16,-1 0 0,21 0 16,-21 0-16,22 0 0,-22 0 15,21 0-15,-21 0 0,22 0 0,-22-22 16,21 1-16,-21 21 0,22-21 15,-22 0-15,0 0 0,21 0 0,-42-1 16,21-20-16,-21 21 0,0 0 16,0-22-16,0 22 0,0 0 0,0 0 15,0 0-15,-21 21 16,0 0-16,0 0 0,0 0 16,0 0-16,-1 21 15,1 0-15,21 0 0,0 0 0,-21 1 16,21 20-16,0-21 0,0 0 15,0 0-15,0 22 0,0-22 0,0 0 16,0 0-16,21 0 16,0-21-16,1 22 0,20-22 15,-21 0-15,0 0 0,0 0 0,22 0 16,-1 0-16,-21-22 0,22 22 16,-22-21-16,21 0 0,-21 0 0,0 0 15,1 0-15,-1-1 0,0 1 16,0 0-16,-21-21 0,0 21 15,0-1-15,21 1 0,-21 0 16,0 0-16,0 0 0,0 0 0,-21 21 31,0 21-31,21 0 0,-21 0 0,21 0 16,-21 0-16,-1 1 0,22-1 16,0 0-16,0 0 0,0 21 0,0-20 15,0-1-15,0 0 0,0 0 16,0 0-16,22 0 0,-1-21 15,0 0-15,0 0 0,0 22 0,0-22 16,1 0-16,-1 0 0,21 0 16,-21 0-16,0-22 0,22 1 15,-22 0-15,0 21 0,0-21 16,0 0-16,1-22 0,-22 22 0,21-21 16,0 21-16,-21-22 0,0 1 15,0 0-15,0-1 0,21 22 0,-21-21 16,0 0-16,0 20 0,0-20 15,0 21-15,21 0 0,-21 0 16,0 42 15,0 0-31,0 0 0,0 0 0,0 0 16,-21 22-16,21-22 0,-21 21 16,21 1-16,0-1 0,0-21 15,0 21-15,-21-20 0,21 20 16,0-21-16,0 0 0,0 0 0,0 1 15,0-1-15,0 0 0,21-21 16,-21 21-16,21-21 0,0 0 16,0 0-16,1 0 0,-1 0 15,0 0-15,21-21 0,-21 21 0,1-21 16,20 0-16,-21-1 0,0 1 16,0 0-16,1 0 0,-22 0 0,21-22 15,-21 22-15,21 0 0,-21 0 0,0 0 16,0 0-16,0-1 15,-21 22 1,0 0-16,-1 0 0,22 22 16,0-1-16,-21 0 0,21 0 0,0 0 15,0 22-15,0-22 0,0 0 16,0 0-16,0 0 0,0 0 0,0 1 16,0-1-16,0 0 0,0 0 15,0 0-15,0 0 0,0 1 16,0-1-16,-21-21 15,0 0 1,0 0-16,0 0 16,-1 0-1,1 0 1,21-21-16,-21-1 16,21 1-16,0 0 0,0 0 15,0 0-15</inkml:trace>
  <inkml:trace contextRef="#ctx0" brushRef="#br1" timeOffset="-81451.89">28279 16722 0,'21'0'15,"0"0"-15,-21-21 16,21 21-16,0 0 0,0-22 15,1 22-15,-1 0 0,0 0 16,0-21-16,0 21 0,0 0 16,1 0-16,-1-21 15,-21 0 17,-21 21-17,-1 0-15,1 0 16</inkml:trace>
  <inkml:trace contextRef="#ctx0" brushRef="#br1" timeOffset="-15460.6">10858 9843 0,'22'0'31,"20"0"-15,-21 0-16,21 0 0,1 0 0,-1 0 16,22 0-16,-22 0 0,21 0 15,1 0-15,-1 0 0,1 0 16,-1 0-16,-20 0 0,20 0 0,1 0 15,-1 0-15,-20 0 0,20 0 16,-21 0-16,1 0 0,-1 0 0,-21 0 16,22 0-16,-22 0 0,0 21 0,0-21 15,-21 21 1,-21 0-16,-21 0 16,20-21-16,-20 0 0,0 21 15,-1-21-15,1 22 0,-21-22 0,-1 0 16,1 21-16,-1-21 0,-21 21 15,1 0-15,20-21 0,-20 21 16,-1-21-16,0 21 0,1-21 0,-1 22 16,21-22-16,22 0 0,-21 21 15,20-21-15,1 0 0,21 21 0,0-21 16,-1 0-16,1 0 0,0 0 16,21 21-16,21-21 15,22 0-15,-22 0 16,21 0-16,0 0 0,22 0 15,-1 0-15,1 0 0,-1 0 0,1 0 16,-1 0-16,22 0 0,-21 0 0,-1 0 16,1 0-16,-22 0 15,21-21-15,1 21 0,-22 0 0,1 0 16,20 0-16,-42 0 0,22 0 0,-22 0 16,0 0-16,0 0 0,-21 21 15,0 0 1,-21 0-16,0-21 15,0 22-15,-22-22 0,1 21 0,21-21 16,-22 21-16,-20 0 0,21-21 0,-22 21 16,1 0-16,-1-21 0,-21 22 15,22-1-15,-1-21 0,1 21 0,-22 0 16,43-21-16,-22 21 0,22-21 16,21 0-16,-21 21 0,20-21 15,1 0-15,0 0 0,0 0 0,21 22 16,21-22 15,21 0-31,1 0 0,-1 0 16,0 0-16,22 0 0,-1 0 0,1 0 15,-1-22-15,22 22 0,-21 0 16,-1 0-16,1 0 0,-1 0 0,1 0 16,-1 0-16,1 0 0,-1 0 0,1 0 15,-22 0-15,0 0 0,1 0 16,-1 0-16,-21 0 0,0 0 0,0 0 15,-21 22-15,0-1 16,0 0-16,-21-21 16,0 21-16,0 0 0,-21-21 0,-1 21 15,1 1-15,0-22 0,-1 21 16,-20 0-16,20-21 0,-20 21 0,-1 0 16,1-21-16,-1 21 0,1 1 0,-1-22 15,1 21-15,-1 0 0,1-21 16,-1 21-16,1-21 0,21 21 0,-1 0 15,1-21-15,21 22 0,0-22 16,21 21-16,21 0 16,21-21-16,-21 0 15,22 0-15,-1 0 16,0 0-16,22 0 0,-22 0 0,22 0 16,-1 0-16,1 0 0,-22 0 0,21 0 15,1 0-15,-1 0 0,-20 0 16,20 0-16,-20-21 0,20 21 0,-21 0 15,22 0-15,-22 0 0,1 0 0,-1 0 16,0 0-16,1 0 0,-22 0 16,0 0-16,0 0 0,-21 21 15,0 0-15,-21-21 0,-21 21 0,-1-21 16,1 21-16,0-21 16,-22 22-16,1-1 0,-1-21 0,22 21 0,-22 0 15,1-21-15,-1 21 0,1 0 16,20-21-16,-20 22 0,21-22 15,-1 21-15,1-21 0,21 0 0,0 0 16,-1 21-16,44-21 31,-1 0-31,0 0 0,21 0 0,-21 0 16,22-21-16,-1 21 0,0 0 16,22-21-16,-22 21 0,1 0 0,20-22 15,-21 22-15,1 0 0,20 0 0,-20 0 16,-1-21-16,0 21 0,1 0 15,-1 0-15,-21 0 0,21 0 16,-20 0-16,-22 21 16,0 1-16,-43-1 15,22 0-15,-21 0 0,-1 0 16,-20 0-16,21 1 0,-22 20 0,1-21 16,-22 0-16,21 0 0,-20 1 15,-1-1-15,0 0 0,22 0 0,-1-21 16,1 21-16,21 0 0,20-21 15,1 0-15,42 0 16,1 0-16,-1 0 0,0 0 16,21 0-16,-21-21 0,22 0 15,-1 21-15,0-21 0,1 21 16,-1-21-16,22 0 0,-22-1 0,0 22 16,1-21-16,-1 0 0,0 21 15,1 0-15,-1-21 0,-21 21 0,0 0 16,0 0-16,1 0 0,-44 21 15,1 0 1,0-21-16,0 21 0,-21 1 0,-1-1 16,-20 0-16,20 0 0,-20 0 0,-1-21 15,1 21-15,-22 1 0,22-1 16,-1 0-16,22 0 0,0 0 0,-1 0 16,22 1-16,21-1 15,0 0 1,21-21-16,22 0 0,-22 0 0,21 0 15,-21 0-15,22 0 0,-1 0 0,21 0 16,-20-21-16,-1 21 0,22-21 16,-22 21-16,0 0 0,22-22 0,-22 22 15,0 0-15,1-21 0,-1 21 0,0 0 16,-20 0-16,-1 0 0,0 0 16,-21 21-16,0 1 0,-21-1 15,0-21-15,-1 21 0,-20 0 16,21-21-16,-21 21 0,-1-21 15,1 21-15,0 1 0,-1-1 16,1-21-16,0 21 0,-1 0 0,1-21 16,0 21-16,20-21 0,1 21 0,0-21 15,21 22 1,21-22-16,22 0 16,-22 0-16,0 0 0,21 0 0,1 0 15,-1 0-15,0-22 0,1 22 16,-1 0-16,0 0 0,22-21 0,-22 21 15,0 0-15,1 0 0,-1 0 0,-21 0 16,22 0-16,-22 0 0,-21 21 31,-21 1-31,-1-22 0,1 21 16,-21 0-16,0 0 0,-1 0 0,1 0 16,0 1-16,-1-22 0,-20 21 15,-1 0-15,22 0 0,-22 0 0,1 0 16,-1 1-16,1-22 0,21 21 0,-22 0 15,22-21-15,-1 21 0,22 0 16,-21-21-16,21 21 0,21 1 16,21-22-1,21 0 1,-21 0-16,1 0 0,20 0 0,0 0 16,22-22-16,-22 1 0,22 21 15,-22-21-15,21 0 0,-20 21 16,-1-21-16,22 21 0,-22 0 0,0-21 15,-21 21-15,22 0 0,-22 0 0,0 0 16,0 0-16,-21 21 16,-21 0-1,0-21-15,0 21 0,0 0 0,-1 0 16,-20-21-16,21 22 0,-21-1 16,20 0-16,-20-21 0,0 21 0,21 0 15,-22 0-15,1-21 0,21 22 16,-22-1-16,22-21 0,-21 21 0,21-21 15,0 21-15,-1-21 0,22 21 16,0 0 0,22-21-16,-1 0 15,21 22-15,-21-22 0,0 0 16,22 0-16,-22 0 0,0 0 0,21 0 16,-20 0-16,-1 0 0,21 0 0,-21 0 15,0 0-15,1 0 0,-1 0 16,-21 21-1,0 0 1,-21-21-16,-1 0 0,22 21 0,-42-21 0,21 0 16,0 0-16,0 21 0,-22-21 15,22 0-15,-21 0 0,21 0 16,-1 0-16,-20 0 0,21 0 0,0 0 16,0 0-16,-1 0 0,1 0 0,0 0 15,42-21 16,0 21-31,1-21 16,20 21-16,-21 0 0,0-21 16,22 21-16,-22 0 0,21-21 0,-21 21 15,22 0-15,-22 0 0,0 0 16,21-22-16,-21 22 0,1 0 0,-1 0 16,0 0-16,0 0 15,-21 22-15,0-1 16,0 0-16,-21 0 15,0-21-15,0 21 0,-1-21 16,1 21-16,0 1 0,0-22 0,0 21 16,0-21-16,-1 21 0,1-21 15,0 0-15,0 0 0,0 21 16,0-21-16,-1 0 0,22-21 16,0 0-1,0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1:16:09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1461 0,'0'-22'0,"21"22"157</inkml:trace>
  <inkml:trace contextRef="#ctx0" brushRef="#br0" timeOffset="931.84">3281 1418 0,'0'0'16,"0"-21"-16,0 0 16,0 0-1,0 0-15,0-1 16,-21 1-1,-1 21-15,1 0 16,0 0-16,0 0 16,0 0-16,0 0 0,-1 21 15,1-21-15,0 22 0,0-22 16,0 21-16,0 0 0,-1 0 0,-20 0 16,21 0-16,0 1 0,0-1 15,-1 0-15,1 21 0,21 1 0,0-1 16,-21-21-16,0 21 0,21 1 15,0-1-15,0 0 0,-21 1 0,21-1 16,0 0-16,0 1 0,0-1 16,0-21-16,0 22 0,0-22 0,21 0 15,0 0-15,-21 0 16,42 0-16,-20 1 0,-1-1 0,0-21 16,0 0-16,21 21 0,-20-21 15,20 0-15,-21 0 0,21 0 0,-20 0 16,20 0-16,-21-21 0,21 0 0,1 21 15,-22-22-15,21 1 0,1 0 16,-22 21-16,0-21 0,21 0 0,-21 0 16,-21-1-16,0 1 0,0 0 15,0 0-15,0 0 0,0 0 16,-21-1-16,0 1 0,0 0 16,-21 0-16,20 21 0,-20-21 15,21 21-15,-21 0 0,20 0 16,1 0-16,-21 0 0,21 0 0,0 0 15,-1 0-15,1 0 0,0 0 16,0 0 0,42 0-1,0 0 1,0-21-16,22 21 0,-22-22 16,0 22-16,21-21 0,-20 21 15,20-21-15,-21 0 0,21 21 0,-20 0 16,-1-21-16,0 21 0,0 0 15,0 0-15,0 0 0,1 0 16,-22 21 0,0 0-16,0 0 15,0 0-15,0 1 0,0-1 16,0 0-16,0 21 0,0-21 0,0 22 16,0-22-16,0 21 0,0-21 0,-22 22 15,22-1-15,-21 0 0,21-20 16,-21 20-16,21 0 0,0 1 0,0-22 15,0 21-15,-21-21 0,21 22 16,0-22-16,0 21 0,0-21 16,0 0-16,0 1 0,0-1 0,0 0 15,0 0 1,21-21 15,-21-21-15,0 0-16,21 0 0,-21-1 15,21 1-15,-21-21 0,22 21 16,-22-22-16</inkml:trace>
  <inkml:trace contextRef="#ctx0" brushRef="#br0" timeOffset="2797.22">4085 1715 0,'0'0'0,"0"-22"0,0 1 16,-21 21 0,0 0-16,0 0 15,21 21-15,-22 1 0,22-1 16,0 0-16,-21 0 0,0 21 0,21-20 16,-21 20-16,21-21 0,0 21 15,-21-20-15,21 20 0,0-21 0,0 21 16,0-20-16,0-1 15,0 0-15,0 0 0,0 0 0,21-21 16,0 21-16,0-21 0,0 0 16,1 0-16,-1 0 0,0 0 15,21 0-15,-21 0 0,1 0 0,-1 0 16,0-21-16,0 0 0,0 21 16,0-21-16,1 0 0,-22 0 0,0-1 15,21-20-15,-21 21 0,0 0 0,0-22 16,0 1-16,0 21 0,-21-21 15,-1 20-15,1-20 0,0 21 0,0 0 16,0 0-16,0 21 16,-1 0-16,1-22 0,0 22 0,0 0 15,0 0-15,0 0 0,-1 22 16,1-1-16,21 0 16,0 0-1,21-21 1,1 0-16,-1 0 0,0 0 15,21 0-15,-21 0 0,22 0 0,-1 0 16,0 0-16,1 0 0,-1-21 0,0 21 16,1 0-16,-1-21 0,0 21 15,1 0-15,-1-21 0,0-1 0,-20 22 16,20 0-16,-21 0 16,0-21-16,0 21 15,-21 21 16,-21 1-31,0-1 0,21 0 0,-21 0 16,0 0-16,0 0 0,-1 1 16,22-1-16,-21 0 0,21 21 0,-21-21 15,21 1-15,-21-1 0,21 0 16,0 0-16,0 0 0,0 0 0,0 1 16,21-1-16,0-21 15,0 0-15,1 21 0,-1-21 0,0 0 16,0 0-16,21 0 0,-20 0 15,-1 0-15,21 0 0,-21 0 16,22-21-16,-22 21 0,0-21 0,0-1 16,0 1-16,0 0 0,1 0 15,-22 0-15,0-22 0,0 22 0,0-21 16,0 21-16,0 0 0,0-22 0,-22 22 16,1 0-16,0 0 0,0 0 15,0-1-15,-22 1 0,22 21 0,-21 0 16,21 0-16,-22 0 0,22 0 15,0 0-15,0 0 0,0 0 0,0 0 16,-1 0-16,22 21 16,0 1-16,22-22 15,-1 0-15,0 0 0,21 21 0,1-21 16,-1 0-16,0 0 0,1 0 16,-1 0-16,21 0 0,-20 0 0,20 0 15,-20 0-15,20 0 0,-21-21 16,22 21-16,-22-22 0,1 22 0,20 0 15,-21 0-15,-20-21 0,20 21 16,-21 0-16,0 0 0,0 0 0,-42 0 31,0 0-15,0 0-16,-21 0 0,20 0 0,1 21 16,0 1-16,-21-1 15,21-21-15,-1 21 0,-20 21 0,21-21 16,0 1-16,0-1 0,-1 21 15,1-21-15,0 0 0,0 1 0,21 20 16,-21-21-16,21 0 0,0 0 0,0 1 16,0-1-16,21-21 15,0 21-15,0-21 0,0 0 16,1 0-16,-1 0 0,0 0 16,0 0-16,0 0 0,22 0 0,-22 0 15,0-21-15,0 0 0,0 21 16,0-22-16,1 1 0,-22 0 15,21 0-15,-21 0 0,21-22 0,-21 22 16,0 0-16,0-21 0,0 21 16,21-1-16,-21 1 0,0 0 0,0 0 15,0 0-15,0 42 47,0 0-47,0 0 0,0 0 16,0 1-16,0-1 0,0 21 0,0-21 15,0 0-15,0 22 0,0-1 16,0-21-16,0 22 0,0-1 0,0-21 16,0 21-16,0 1 0,0-1 15,0 22-15,0-22 0,0 0 16,0 22-16,0-22 0,0 22 0,0-22 16,0 21-16,21-20 0,-21 20 0,21-20 15,-21 20-15,0-21 0,0 22 16,22-22-16,-22 22 0,21-22 0,0 22 15,-21-22-15,0 0 0,0 22 0,21-22 16,-21 0-16,21 1 0,-21-1 16,0-21-16,0 22 0,0-22 0,0 21 15,0-21-15,0 0 0,0 1 0,0-1 16,0 0-16,-21-21 0,0 0 16,0 0-1,0-21 1,-1 21-16,22-21 0,-21-1 15,0-20-15,0 21 0,21-21 16,-21 20-16,0-41 0,-1 21 0,1-22 16,0 22-16,0-22 0,0 1 0,0-1 15,21-20-15,0 41 0,0-20 16,0-1-16,0 1 0,0-1 0,0 22 16,0-22-16,21 1 0,0 21 0,0-22 15,0 22-15,-21-1 0,21 1 16,1 0-16,-1-22 0,21 22 0,-21 0 15,0 20-15,1-20 0,-1 0 16,21-1-16,-21 22 0,0 0 16,1-21-16,-1 21 0,0-1 0,0 1 15,0 21-15,0-21 0,1 0 16,-22 0-16,0 0 0,21 21 16,-21-22-1,0 1 1</inkml:trace>
  <inkml:trace contextRef="#ctx0" brushRef="#br0" timeOffset="3128.03">6244 1439 0,'0'-42'32,"-21"42"-17,21 21-15,-21 0 16,21 1-16,0-1 0,0 21 16,-21 0-16,21 1 0,0-1 15,0 0-15,0 1 0,-22 20 0,22-20 16,0-1-16,0 0 0,0 1 15,0-1-15,0 0 0,0 1 0,0-22 16,0 21-16,0-21 0,0 0 0,0 1 16,0-1-16,0 0 0,0 0 15,22-21 1,-1 0-16,0 0 0,0-21 16,0 21-16,0-21 0,1 0 0</inkml:trace>
  <inkml:trace contextRef="#ctx0" brushRef="#br0" timeOffset="3563.79">6477 1969 0,'-21'0'0,"42"0"0,-63 21 0,42 0 16,0 0-16,-22-21 0,22 21 0,0 0 15,22 1 1,-1-22-1,0 0-15,0 0 0,0 0 16,22 0-16,-22 0 0,0-22 0,0 1 16,0 21-16,22-21 0,-22 0 15,0 0-15,-21 0 0,21-1 16,-21 1-16,21 0 0,-21 0 0,0 0 16,0 0-16,0-1 15,-21 22-15,0 0 0,0 0 16,-22 0-16,22 0 0,0 0 0,-21 0 15,21 22-15,-1-1 0,1 0 16,0 0-16,0 21 0,0-20 0,0 20 16,-1-21-16,22 21 0,0-20 15,0-1-15,0 21 0,0-21 16,0 0-16,0 1 0,0 20 0,0-21 16,22 0-16,-1 0 0,0 1 15,21-22-15,-21 0 0,22 21 16,-22-21-16,21 0 0,1 0 0,-1 0 15,0 0-15,-21-21 0,22 21 16,-1-22-16,-21 1 0,0 21 0</inkml:trace>
  <inkml:trace contextRef="#ctx0" brushRef="#br0" timeOffset="4251.39">2963 2773 0,'-42'0'16,"84"0"-16,-105 0 0,42 0 0,-1 0 15,1 0-15,0 0 0,42 0 47,22 0-47,-22 0 16,21 0-16,22 0 16,-22 0-16,21 0 0,1 0 0,21 0 15,20 0-15,1 0 0,0 0 16,21 0-16,0 0 0,21 0 0,0-21 15,1 21-15,20 0 0,0 0 0,1-21 16,-1 21-16,0 0 0,-21 0 16,22-22-16,-22 22 0,0 0 0,0 0 15,-21-21-15,0 21 0,0 0 16,-21 0-16,0-21 0,0 21 0,0 0 16,-22 0-16,22-21 0,-42 21 0,20-21 15,-20 21-15,-1 0 0,-20 0 16,-1 0-16,0 0 0,-21-21 15,22 21-15,-22 0 0,0 0 16,0 0 0,-21 21 15,-21 0-15,0-21-16</inkml:trace>
  <inkml:trace contextRef="#ctx0" brushRef="#br0" timeOffset="5407.28">3619 4678 0,'0'0'0,"22"0"0,-1 0 0,0 0 0,0-21 15,0 21 1,-21-21-16,-21 21 31,0 0-31,-21 0 0,-1 0 16,1 0-16,0 0 0,-1 0 0,-20 0 15,-1 21-15,22-21 0,-22 0 16,1 21-16,-1-21 0,1 0 16,21 21-16,-22-21 0,1 21 15,-1-21-15,22 0 0,-1 21 0,-20 1 16,21-22-16,-1 0 0,1 21 15,21-21-15,-22 21 0,1-21 0,21 21 16,0-21-16,-22 21 0,22-21 16,0 21-16,0 1 0,0-22 0,0 21 15,-1 0-15,1 0 0,0 0 16,21 22-16,0-22 0,-21 21 0,21-21 16,-21 22-16,21-1 0,0 0 15,0 1-15,0 20 0,0-21 0,-21 22 16,21-1-16,-22 1 15,22 21-15,0-22 0,0 22 0,-21-22 16,21 22-16,-21-22 0,21 22 16,-21-21-16,21 20 0,0-20 0,0 20 15,-21 1-15,21-21 0,-21 20 16,21-20-16,0-1 0,0 22 0,-22-22 16,22 1-16,0 21 0,0-22 0,-21 22 15,21-22-15,0 22 0,0 0 16,0-22-16,0 1 0,0-1 0,0 1 15,0 20-15,0-20 0,0-1 16,0-20-16,0 20 0,0 1 0,0-22 16,0 0-16,0 1 0,0-1 15,0-21-15,0 21 0,0-20 16,0-1-16,0-42 16,0-1-16,0 1 15,21-21-15,-21 0 0,22-1 16,-1-20-16,0 20 0,-21-41 0</inkml:trace>
  <inkml:trace contextRef="#ctx0" brushRef="#br0" timeOffset="7083.59">2942 4763 0,'0'21'31,"21"-21"16,0 0-47,1 0 0,-1 0 0,0 0 16,0-21-16,0 21 0,22 0 15,-22 0-15,21 0 0,-21 0 0,22-22 16,-1 22-16,21 0 0,1 0 16,-22 0-16,43 0 0,-22 0 0,22-21 15,0 21-15,-22 0 0,43-21 0,-21 21 16,-1 0-16,22 0 16,0-21-16,21 21 0,-21 0 0,0 0 15,21-21-15,-21 21 0,-1 0 0,1 0 16,0 0-16,0 0 0,0 0 15,0 0-15,21 0 0,-22 0 0,1 0 16,-21 0-16,21 0 0,-22 0 0,1 0 16,21 0-16,-21 0 0,-1 0 15,1 0-15,-22 0 0,22 0 0,0 0 16,-22 0-16,1 0 0,-1 0 16,1 0-16,-22 0 0,22 0 0,-22-21 15,0 21-15,1 0 0,-1 0 0,0 0 16,-21 0-16,22 0 15,-1 0-15,-21 0 0,0 0 0,22 0 16,-22 0-16,0 0 0,0 0 0,0 0 16,-21 21-1,0 0 1,0 0-16,0 0 0,0 0 16,0 1-16,-21-1 0,21 0 15,-21 21-15,21-21 0,0 22 0,0-1 16,-21 0-16,21 1 0,-21-1 0,21 0 15,-21 22-15,21-22 0,0 1 16,0 20-16,-22-21 0,22 22 0,-21-1 16,21 1-16,-21-1 0,21 1 15,-21-1-15,21 1 0,0-1 16,0 1-16,0-1 0,0 1 0,0-1 16,0 1-16,0-1 0,0 1 0,0-1 15,0 1-15,0 21 0,0-22 16,0 1-16,0-1 0,21 1 0,-21-1 15,21-21-15,0 22 0,-21-1 0,0 1 16,22-1-16,-1 1 0,-21-1 0,21 1 16,0-1-16,-21 1 0,0-22 15,21 22-15,0-22 0,-21 22 0,0-22 16,22 0-16,-1 1 0,-21 20 0,21-21 16,-21 1-16,0-1 0,0 0 15,0-20-15,0 20 0,0 0 16,0-21-16,0 1 0,0 20 0,0-21 15,0 0-15,-21 0 0,0 1 16,21-1-16,-22-21 0,1 0 0,21 21 16,-21-21-16,0 0 15,0 21-15,0-21 16,-1 0-16,1 0 0,0 0 16,0 0-16,0 0 0,0 0 15,-1 21-15,1-21 0,-21 0 16,21 0-16,0 0 0,-22 21 0,1-21 15,0 0-15,-1 0 0,1 22 16,0-22-16,-22 0 0,22 21 0,-22 0 16,1-21-16,-1 0 0,1 0 15,-1 21-15,1-21 0,-22 0 0,22 0 16,-1 0-16,-21 0 0,1 0 0,-1 0 16,0 0-16,1 0 0,-22 0 0,21 0 15,-21 0-15,22 0 0,-22 0 16,21 0-16,1 0 0,-1 0 0,-21 0 15,21 0-15,1 0 0,-22 0 0,21 0 16,-21 0-16,22 0 0,-1-21 0,-21 21 16,22 0-16,-22-21 15,21 21-15,0 0 0,-20 0 0,20 0 16,0-21-16,-21 21 0,22 0 0,-1 0 16,22-22-16,-22 22 0,0 0 15,22 0-15,-1-21 0,-20 21 0,20-21 16,1 21-16,-1 0 0,1-21 0,-1 21 15,1 0-15,-1 0 0,1-21 16,-1 21-16,1-21 0,20 21 0,1 0 16,0 0-16,-1-22 0,22 22 15,0 0-15,0 0 0,0-21 0,-1 0 32,1 21-17,21-21 1,-21 21-1,21-21-15,0 0 16,0-1-16,0 1 16,0 0-16,21 0 0,0-21 15</inkml:trace>
  <inkml:trace contextRef="#ctx0" brushRef="#br0" timeOffset="8132.15">2921 5525 0,'0'0'0,"0"-22"0,0 1 0,0 0 15,-21 0 1,0 21-16,-1 0 0,1-21 16,0 21-16,0 0 0,-21 0 15,20 0-15,-20 21 0,0 0 0,21 0 16,-22-21-16,1 43 0,0-22 16,20 21-16,-20 0 0,21 1 0,-21-1 15,20 0-15,1 22 0,21-22 16,0 1-16,0-1 0,0 0 15,0 1-15,0-1 0,0-21 16,0 21-16,21-20 0,1-1 0,-1 0 16,0 0-16,21 0 0,-21-21 0,22 21 15,-22-21-15,21 0 0,1 0 16,-1 0-16,-21 0 0,21 0 0,1 0 16,-22 0-16,21-21 0,-21 0 15,1 21-15,-1-21 0,0 21 0,0-21 16,-21 0-16,0-1 0,0 1 15,0 0-15,-21 0 0,0 0 16,0 0-16,-22-1 0,22 1 0,-21 21 16,21-21-16,-22 21 15,22 0-15,-21 0 0,21 0 0,-22 0 16,22 0-16,0 0 0,0 0 16,42-21 15,0 21-31,0 0 0,0 0 15,1-21-15,-1 21 0,0 0 16,0 0-16,21 0 0,-20 0 0,-1 0 16,0 21-16,0-21 0,0 21 0,-21 0 15,21 0-15,-21 22 0,0-22 16,22 21-16,-22-21 0,0 22 0,0-1 16,0 22-16,-22-22 15,1 0-15,21 22 0,-21-22 0,21 0 16,-21 1-16,21-1 0,0 0 0,-21 1 15,21-22-15,0 21 0,0-21 16,-21 1-16,21-1 0,0 0 16,0-42 15,0 0-31,21-1 0,-21 1 16,21-21-16,-21 21 0,0-22 15</inkml:trace>
  <inkml:trace contextRef="#ctx0" brushRef="#br0" timeOffset="9704.96">3323 5800 0,'-21'21'15,"0"0"-15,0 0 16,21 0-16,0 1 0,-22-1 15,1 21-15,21-21 0,0 0 0,0 1 16,0-1-16,0 0 0,0 0 0,0 0 16,0 0-16,0 1 0,0-1 15,21-21 1,1 0-16,-1 0 0,0 0 16,0 0-16,0 0 0,0 0 15,1-21-15,-1-1 0,0 22 0,0-21 16,-21 0-16,21 21 0,-21-21 15,21 0-15,-21 0 0,0-1 0,0 1 16,0-21-16,-21 21 0,0 0 0,0-1 16,0 22-16,-22-21 0,22 21 15,0 0-15,-21 0 0,21 0 0,-22 0 16,22 0-16,0 21 16,0-21-16,0 22 0,21-1 0,0 0 31,21-21-31,0 0 15,0 0-15,21 0 0,1 0 0,-1 0 16,0 0-16,22 0 0,-22-21 16,22 21-16,-1-21 0,-20-1 0,20 22 15,-21-21-15,1 21 0,-1-21 16,0 21-16,1 0 0,-1-21 0,-21 21 16,0-21-16,1 21 0,-22 21 31,0 0-31,0 0 15,0 0-15,-22-21 0,1 22 0,0 20 16,0-21-16,0 0 0,0 0 16,-22 1-16,22-1 0,21 0 0,-21 0 15,0 0-15,21 0 16,-21 1-16,21-1 0,0 0 16,21-21-16,0 0 0,0 0 0,0 0 15,0 0-15,1 0 0,20 0 16,-21 0-16,21 0 0,-20 0 0,-1 0 15,21 0-15,-21-21 0,0 0 0,1 21 16,-1-22-16,0 1 0,-21 0 16,0 0-16,0 0 15,0 0-15,0-1 0,0 1 16,-21 0-16,0 0 0,-1 0 0,1 0 16,0 21-16,0-22 0,-21 1 0,20 21 15,1 0-15,0 0 0,0 0 16,42 0 15,0 0-31,22 0 0,-22 0 16,21 0-16,0 0 0,22 0 0,-22 0 15,22-21-15,-22 21 0,22 0 16,-1 0-16,1-21 0,-1 21 0,1 0 16,-1 0-16,-21 0 0,1-21 15,-1 21-15,0 0 0,-20 0 16,20 0-16,-21 0 0,-21-21 31,-21 21-15,0 0-16,-22 0 0,22 0 0,-21 21 15,0-21-15,20 21 0,-20 0 16,0-21-16,-1 21 0,1 0 0,21 1 16,0 20-16,-22-21 0,22 0 15,21 0-15,0 1 0,0-1 0,0 0 16,0 0-16,0 0 0,0 0 15,21-21-15,1 0 16,-1 0-16,21 0 0,-21 0 16,22 0-16,-22 0 0,21 0 0,-21 0 15,22 0-15,-1 0 0,-21-21 0,0 21 16,22-21-16,-22 0 0,0 0 16,0 21-16,0-21 0,-21-1 0,0 1 15,21 0-15,-21 0 0,22 0 0,-22 0 16,0-1-16,0 1 0,0 0 15,0 42 32,0 0-47,0 1 16,0-1-16,0 21 0,0-21 0,0 0 16,0 22-16,0-1 0,0-21 15,0 22-15,0-1 0,0 0 0,0 1 16,0-1-16,0 0 0,0 1 0,0 20 15,0-21-15,0 22 0,0-22 16,0 1-16,0 20 0,0-21 0,0 1 16,0-1-16,0 22 0,-22-22 0,22 0 15,-21 1-15,21-1 0,-21-21 16,21 21-16,-21 1 0,0-1 0,21-21 16,-21 22-16,-1-22 0,1 0 0,21 0 15,-21 0-15,0 0 0,0-21 16,0 0-16,-1 0 15,1 0-15,0-21 0,0 0 16,0 0-16,0 0 0,-1 0 0,1-1 16,0-20-16,0 0 0,0 21 0,0-22 15,-1 1-15,22 0 0,0-1 16,-21 1-16,21-22 0,0 22 0,0 0 16,0-22-16,0 22 0,0 0 0,0-1 15,21 1-15,1 0 16,-1-1-16,0 1 0,0 21 0,0-22 0,0 22 15,1 0-15,-1 0 0,21-21 16,-21 20-16,0 1 0,22 0 16,-22-21-16,21 21 0,-21-1 0</inkml:trace>
  <inkml:trace contextRef="#ctx0" brushRef="#br0" timeOffset="10011.79">5482 5334 0,'0'0'16,"0"-21"-16,0 0 0,0 0 0,-21 21 31,0 21-15,21 0-16,-21 0 0,21 21 0,-22 1 16,22-1-16,0 0 0,0 1 15,-21 20-15,21-20 0,-21 20 0,21-21 16,-21 22-16,21-22 0,0 1 0,0-1 15,-21 0-15,21 1 0,0-22 16,-21 21-16,21-21 0,0 0 0,0 1 16,0-1-16,21-21 15,0 0-15,0 0 0,0 0 16,0-21-16,1-1 0,-1 22 0,21-21 16,-21 0-16,0 0 0,1 0 0,-1 0 15,0-1-15</inkml:trace>
  <inkml:trace contextRef="#ctx0" brushRef="#br0" timeOffset="10396.58">5673 5884 0,'0'22'15,"0"-1"-15,0 0 16,0 0-16,21-21 31,0 0-31,0 0 16,0 0-16,0 0 0,1 0 0,-1-21 15,0 21-15,0-21 0,0 0 0,0 21 16,1-22-16,-22 1 0,21 0 16,-21 0-16,21 21 0,-21-21 15,0 0-15,0-1 0,-21 22 16,0 0-16,-1 0 0,1 0 16,0 0-16,0 22 0,-21-22 15,20 21-15,1 0 0,0 0 0,0 21 16,0-20-16,0-1 0,21 0 15,0 21-15,0-21 0,0 1 0,0-1 16,0 0-16,21-21 0,0 21 16,0 0-16,0-21 0,22 0 0,-22 0 15,0 0-15,21 0 0,1 0 16,-22 0-16,21 0 0,-21-21 0,0 21 16,1-21-16,20 0 0,-21 21 0,-21-21 15,21-1-15,0 1 0,1 0 16</inkml:trace>
  <inkml:trace contextRef="#ctx0" brushRef="#br0" timeOffset="10955.25">3492 7408 0,'0'0'16,"0"-21"-16,0 0 0,-21 0 0,0 0 15,21 0-15,-21 21 0,0 0 32,0 21-32,-1 0 15,22 21-15,0-21 0,0 22 16,0-1-16,0 0 0,0 1 16,0-1-16,0 0 0,0 1 0,0-1 15,0-21-15,0 22 0,0-1 0,-21-21 16,21 21-16,0-20 0,0-1 15,0 0-15,0 0 0,0 0 16</inkml:trace>
  <inkml:trace contextRef="#ctx0" brushRef="#br0" timeOffset="11535.92">3154 7557 0,'0'-22'0,"0"44"0,0-86 0,0 43 16,-21-21-16,21 20 0,0-20 16,0 21-16,0-21 0,0 20 0,0-20 15,0 21-15,21 0 0,0 0 0,0-1 16,0 1-16,0 0 0,22 21 16,-22 0-16,21 0 0,1 0 0,-1 21 15,0 0-15,1 1 0,-1 20 16,0 0-16,-21 1 0,22-1 0,-1 0 15,-21 1-15,0 20 0,1-21 16,-1 1-16,0-1 0,-21 0 16,0 1-16,21-1 0,-21 0 0,0-20 15,0 20-15,0-21 0,0 0 0,0 22 16,0-22-16,0 0 16,0 0-16,0-42 31,0 0-31,0 0 15,-21-22-15,21 22 0,0-21 0,0-1 16,0 1-16,0 0 0,0-22 0,0 22 16,21-22-16,0 22 0,0-21 15,1 20-15,-1 1 0,21 0 16,-21-1-16,22 22 0,-22 0 0,21 0 16,-21 21-16,22 0 0,-1 0 15,-21 0-15,21 21 0,-20 0 0,20 21 16,-21 1-16,0-22 0,0 21 0,-21 1 15,0 20-15,0-21 0,0 1 16,0-1-16,0-21 0,0 22 0,0-1 16,0 0-16,-21-21 0,21 1 0,0 20 15,0-21-15,-21 0 0,21 0 16,0 1-16,-21-1 0,21 0 16,21-42 15,0 0-31,0-1 15</inkml:trace>
  <inkml:trace contextRef="#ctx0" brushRef="#br0" timeOffset="12447.46">5038 7789 0,'0'0'0,"21"0"15,0-21-15,0 21 16,0-21-16,-21 0 16,0 0-16,0 0 15,0-1-15,0 1 0,-21 0 0,0 21 16,0-21-16,0 0 0,-1 0 0,1 21 16,0 0-16,0 0 0,0 0 15,0 0-15,-1 0 0,-20 0 0,21 21 16,0 0-16,0 0 0,-1 0 0,1 0 15,0 22-15,0-22 0,0 0 0,0 0 16,21 22-16,0-22 0,0 0 16,0 0-16,0 0 0,0 0 0,0 1 15,0-1-15,21 0 16,0-21-16,0 0 0,0 0 16,0 0-16,22 0 0,-22 0 0,0 0 15,21 0-15,-20-21 0,-1 21 0,0-21 16,21-1-16,-21 22 0,1-21 15,-1 0-15,0 0 0,-21 0 0,21 0 16,-21-1-16,21 1 0,-21 0 0,0 0 16,0 0-16,0 0 0,21-1 15,-21 44 17,0-1-32,0 0 0,0 0 15,0 0-15,-21-21 0,21 21 0,0 1 16,0-1-16,0 0 15,0 0-15,21-21 16,1 0-16,-1 0 0,0 0 16,0 0-16,0 0 15,0-21-15,1 21 0,20-21 0,-21 21 16,0-21-16,22-1 0,-22 1 0,0 0 16,0 0-16,0 0 0,0 0 0,1-1 15,-22 1-15,0 0 0,0 0 16,0 0-16,0 0 0,0-1 15,0 1-15,0 42 32,0 1-17,0-1-15,-22 0 0,22 21 0,0-21 16,-21 22-16,21-1 0,0 0 0,0 1 16,0-1-16,0 0 0,0 22 15,0-1-15,0 1 0,0-22 0,0 22 16,0-1-16,0 1 0,0-22 0,-21 22 15,21-1-15,0-21 0,-21 22 0,21-22 16,-21 22-16,21-1 0,-21-20 16,-1-1-16,22 21 0,-21-20 15,0-1-15,0 0 0,0 1 0,21-22 16,0 21-16,-21-21 0,21 1 0,0-1 16,0-42 15,0-1-31,21 22 0,-21-42 15,21 21-15,0 0 0,0-22 0,-21 1 16,21 0-16,1-1 0,-1 1 0,0-21 16,0-1-16</inkml:trace>
  <inkml:trace contextRef="#ctx0" brushRef="#br0" timeOffset="12776.79">5567 7874 0,'0'0'0,"-21"-42"16,21-106-1,0 126-15,0 1 16,0 0-16,21 0 0,0 0 0,0 0 16,0-1-16,22 22 0,-1-21 0,0 0 15,-21 21-15,22 0 0,-1 0 16,0 0-16,-20 0 0,20 0 0,-21 21 16,0 0-16,0-21 0,1 22 0,-22-1 15,0 0-15,0 21 0,0-21 16,0 1-16,-22-1 0,1 0 15,0 0-15,0 0 0,0 0 0,-22-21 16,22 22-16,-21-1 0,21-21 0,0 21 16,-1-21-16,1 0 0,0 0 15,0 21-15,0-21 0,42 0 63,0-21-63</inkml:trace>
  <inkml:trace contextRef="#ctx0" brushRef="#br0" timeOffset="13315.48">6604 7578 0,'0'0'0,"0"-64"31,-21 43-31,0 21 0,-1 0 0,22-21 16,-21 21-16,0 0 0,0 0 15,0 0-15,0 0 0,-1 0 0,1 0 16,0 0-16,0 21 0,0-21 16,-22 21-16,43 0 0,-21-21 0,0 22 15,0-1-15,0-21 0,0 21 16,21 0-16,0 0 0,0 0 15,21 1 1,0-22-16,0 0 0,0 21 0,0-21 16,1 0-16,20 21 0,-21-21 15,0 0-15,22 21 0,-22-21 0,0 0 16,21 21-16,-21-21 0,1 21 0,-1-21 16,-21 22-16,21-22 0,-21 21 15,0 0-15,0 0 0,0 0 16,-21-21-16,21 21 15,-21-21-15,-1 0 0,-20 22 0,21-22 16,0 21-16,-22-21 0,22 0 16,-21 0-16,21 0 0,0 0 0,-22 0 15,22 0-15,0 0 0,0 0 0,0 0 16,-1 0-16,1 0 16,21-21 15,0-1-16,0 1 1</inkml:trace>
  <inkml:trace contextRef="#ctx0" brushRef="#br0" timeOffset="21144.87">16700 2519 0,'-42'-42'31,"21"20"-15,0 1-16,0 21 16,-1 0-16,1 0 15,0 0 1,0 21-16,0 1 16,21-1-16,-21 0 0,-1 0 0,1 0 15,21 0-15,-21 22 0,0-22 0,0 21 16,21 1-16,-21-1 0,-1 0 15,1 1-15,21-1 0,-21 21 0,0-20 16,21 20-16,-21 1 0,21-1 16,-21 1-16,-1 20 0,22-20 0,0-1 15,0 22-15,-21-21 16,0-1-16,0 1 0,21-1 0,-21 22 0,0-22 16,21 1-16,0-1 0,-22 1 15,22-1-15,-21 1 0,21-1 16,0-20-16,0-1 0,0 0 0,0 1 15,0-1-15,0-21 0,0 21 16,0-20-16,0-1 0,0 0 0,0 0 16,21-21 15,-21-21-31,22 0 0,-22 0 16,21-1-16,-21-20 0,21 21 15,-21-21-15,0-1 16</inkml:trace>
  <inkml:trace contextRef="#ctx0" brushRef="#br0" timeOffset="22144.86">16404 2773 0,'0'-42'15,"21"20"1,0 22 0,1 0-16,-1 0 0,0-21 0,0 21 15,0 0-15,0 0 0,1 0 16,-1-21-16,21 21 0,-21 0 0,22-21 15,-1 21-15,0 0 0,1 0 16,-1 0-16,21 0 0,1 0 0,21 0 16,-1-21-16,1 21 0,0 0 15,20 0-15,-20 0 0,21 0 0,-21 0 16,20 0-16,-20 0 0,21 0 16,-21 0-16,20 0 0,1 0 15,-21 0-15,0 0 0,-1 0 16,1 0-16,-22 0 0,1 0 0,-1 0 15,-20 0-15,20 0 0,-20 0 16,-1 0-16,0 0 0,-21 0 0,22 0 16,-1 0-16,-21 21 0,22-21 15,-22 21-15,0-21 0,0 21 0,0-21 16,0 21-16,-21 1 0,22-22 16,-22 21-16,0 0 0,0 0 15,0 21-15,0-20 0,0-1 0,0 21 16,0-21-16,0 22 0,0-1 0,0 0 15,-22 1-15,22 20 0,0-21 16,-21 1-16,21 20 0,0-20 16,0 20-16,0-21 0,0 1 0,0 20 15,0-20-15,-21-1 0,21 0 16,0 1-16,-21-1 0,21 0 0,0 1 16,0-1-16,0 0 0,-21 22 15,21-22-15,0 22 0,-21-22 0,21 0 16,0 1-16,0-1 0,0 0 0,0-21 15,-22 22-15,22-22 0,0 21 16,0-21-16,0 1 0,-21-1 0,21 0 16,-21 0-16,21 0 0,-21-21 0,21 21 15,0 1-15,-21-22 16,0 21-16,-1-21 0,1 21 16,0-21-16,0 0 15,0 0-15,0 0 0,-1 0 0,1 21 16,-21-21-16,21 0 0,-22 0 0,1 0 15,21 0-15,-43 0 0,22 0 16,0 0-16,-22 0 0,22 0 0,-22 0 16,1 0-16,-1 0 0,1 0 0,-1 0 15,1 0-15,-22 0 0,22 0 16,-22 0-16,0 0 0,-20 0 0,-1-21 16,0 21-16,0 0 0,0 0 15,0 0-15,1 0 0,-1 0 16,0-21-16,0 21 0,21 0 0,1 0 15,-1 0-15,22 0 0,-1 0 16,1 0-16,20 0 0,1 0 0,0 0 16,20 0-16,1 0 0,0 0 0,0 0 15,21-21-15,0-1 16,21 1 0,21 21-16,-20-21 15,-1 0-15,21 0 0,-21 0 16</inkml:trace>
  <inkml:trace contextRef="#ctx0" brushRef="#br0" timeOffset="22803.61">17251 3302 0,'0'0'0,"-85"-85"31,64 85-31,0 0 0,0-21 16,-1 21-16,1 0 16,0 0-16,0 21 0,21 1 0,-21-1 15,0 21-15,-1-21 0,22 22 16,-21-22-16,0 21 0,0 0 0,21 1 15,0-1-15,-21 0 0,21 1 16,-21-22-16,21 21 0,0 1 0,0-22 16,0 21-16,0-21 0,0 22 0,0-22 15,0 0-15,0 0 0,21 0 16,0 0-16,-21 1 0,21-1 16,0-21-16,0 0 0,1 21 15,-1-21-15,0 0 0,21 0 0,-21 0 16,1-21-16,20 21 0,-21-21 15,21-1-15,1 1 0,-22 0 0,21 0 16,1 0-16,-22 0 0,21-1 0,-21 1 16,22-21-16,-22 21 0,0-22 15,0 22-15,0-21 0,-21 0 0,21-1 16,-21 22-16,0-21 0,0-1 16,0 1-16,0 0 0,-21 21 0,0-1 15,0-20-15,0 21 0,0 0 16,-1 0-16,1 21 0,-21-22 15,21 22-15,-22 0 0,22 0 0,0 0 16,-21 0-16,21 0 0,-1 22 16,1-1-16,0-21 0,0 21 0,0 0 15,0 21-15,-1-20 0,22-1 16,0 21-16,0-21 0,-21 22 0,21-22 16,-21 0-16,21 0 0,0 21 15,0-20-15,0-1 0,0 0 16,0 0-16,21-21 0,0 0 15,1 0-15,-1 0 0,0 0 0,0 0 16</inkml:trace>
  <inkml:trace contextRef="#ctx0" brushRef="#br0" timeOffset="23251.77">17886 3344 0,'0'0'0,"0"22"47,0-1-47,0 0 16,0 0-16,-21 0 0,-1 0 0,22 22 15,-21-22-15,0 0 0,21 21 16,-21-20-16,0-1 0,0 21 0,-1-21 15,22 0-15,-21 22 0,0-22 16,21 0-16,0 0 0,0 0 0,0 1 16,0-1-16,0 0 0,0 0 0,0 0 15,0 0-15,21-21 16,0 22-16,1-22 0,-1 0 16,0 0-16,21 0 0,-21 0 15,1 0-15,-1 0 0,0 0 16,0 0-16,0 0 0,0 0 0,1-22 15,-1 22-15,0 0 0,0 0 0,0-21 16,0 21-16,1-21 16,-1 0-1,0 21 1,-21-21-16,0 0 0,21-1 16,0 22-16</inkml:trace>
  <inkml:trace contextRef="#ctx0" brushRef="#br0" timeOffset="23551.6">18605 3408 0,'0'0'0,"-63"0"31,42 0-31,0 21 15,21 0-15,-22-21 0,1 21 0,21 1 16,-21-1-16,21 0 0,-21 0 16,0 21-16,21-20 0,0-1 0,0 0 15,-21 0-15,21 21 0,-22-20 16,22-1-16,0 0 0,0 0 16,0 0-16,0 0 0,0 1 15,22-22 16,-1 0-31</inkml:trace>
  <inkml:trace contextRef="#ctx0" brushRef="#br0" timeOffset="23899.44">18415 3662 0,'0'0'0,"0"-21"0,0 0 15,0-1-15,0 1 0,0 0 0,0 0 16,0 0-16,21 0 0,0-1 15,-21 1-15,21 0 0,1 0 16,-1 21-16,21-21 0,-21 0 0,0-1 16,22 22-16,-22-21 0,0 21 15,21 0-15,-20 0 0,-1 0 0,21 0 16,-21 0-16,0 21 0,1 1 16,-22-1-16,21 0 0,0 0 0,-21 0 15,0 0-15,0 22 0,0-22 16,0 0-16,0 0 0,0 22 0,0-22 15,0 0-15,0 0 0,0 0 0,0 0 16,0 1-16,0-1 0,-21 0 16,0 0-16,-1 0 15,22 0 1,-21-21-16,21-21 47</inkml:trace>
  <inkml:trace contextRef="#ctx0" brushRef="#br0" timeOffset="24175.28">18457 3725 0,'0'0'0,"21"0"31,1 0-31,-1-21 16,0 21-16,0 0 0,0 0 15,0 0-15,1 0 0,-1 0 0,0 0 16,0 0-16,0 0 0,0-21 0,1 21 16,-1 0-1,0 0-15</inkml:trace>
  <inkml:trace contextRef="#ctx0" brushRef="#br0" timeOffset="24995.98">16362 7684 0,'0'0'0,"0"-22"0,-21 1 32,-1 21-17,22 21-15,-21-21 0,21 22 0,0 20 16,0-21-16,-21 21 0,21 1 15,-21 20-15,0-20 0,21 20 0,-21 1 16,21-1-16,0 22 0,-22-22 0,1 1 16,0-1-16,0 1 0,21-1 15,-21 22-15,0-22 0,21 1 16,-22 21-16,22-22 0,-21 1 0,21-1 16,0 1-16,0-22 0,-21 0 15,21 1-15,0-1 0,-21 0 0,21-21 16,0 1-16,0-1 0,0 0 0,0 0 15,0 0-15,-21-21 16,21-21 0,0 0-1,0 0-15,0 0 0,0-1 0,0 1 16,0-21-16,0 0 0,0-1 16,0 1-16</inkml:trace>
  <inkml:trace contextRef="#ctx0" brushRef="#br0" timeOffset="25971.42">16277 7684 0,'0'0'0,"21"-22"31,0 1-31,1 21 0,-1 0 0,0 0 16,0 0-16,0 0 0,22-21 16,-1 21-16,0 0 0,1 0 15,-1 0-15,0 0 0,22 0 0,-1 0 16,1 0-16,20 0 0,22 0 16,-21 0-16,21 0 0,21 0 0,-21 0 15,21 0-15,-22 0 0,22 0 0,0 0 16,22 0-16,-22 0 0,21 0 15,-21 0-15,0 0 0,-21 0 0,21 0 16,-22 0-16,1 0 0,0 0 16,0 0-16,-21 0 0,-1 0 0,1 0 15,0 0-15,-22 0 0,1 0 16,-1 0-16,-21 0 0,1 0 16,-1 0-16,0 0 0,-20 0 0,20 0 15,-21 0-15,0 0 0,0 21 16,1-21-1,-22 21-15,0 1 0,0-1 16,0 0-16,0 0 16,0 0-16,0 0 0,-22 22 0,22-1 15,-21-21-15,21 22 0,-21-1 0,21 21 16,0-20-16,-21-1 16,0 0-16,21 22 0,0-22 0,0 1 15,-21-1-15,21 0 0,0 22 0,-22-22 16,22 0-16,0 1 0,-21-1 15,21 22-15,0-22 0,0 0 0,0 1 16,0-1-16,-21 0 0,21 1 0,-21-1 16,21-21-16,0 21 0,0-20 15,0-1-15,-21 21 0,21-21 0,-21 0 16,21 1-16,-22-1 0,22 0 16,0 0-16,-21-21 0,0 21 15,0 0-15,0-21 0,0 0 16,21 22-16,-22-22 0,1 21 15,0-21-15,0 0 0,0 21 16,0-21-16,-22 0 0,22 21 0,0-21 16,-21 0-16,-1 21 0,22 0 0,-21-21 15,-1 0-15,1 22 0,0-22 0,-22 0 16,22 21-16,-22-21 0,1 0 16,-1 21-16,1-21 0,-22 0 0,1 0 15,-1 0-15,0 0 0,1 0 0,-22 0 16,0 0-16,21 0 0,-21 0 15,1 0-15,-1 0 0,0 0 0,0 0 16,0 0-16,22 0 0,-22 0 0,0 0 16,0 0-16,21-21 0,-20 21 15,20 0-15,-21-21 0,0 21 16,22-22-16,-22 22 0,21 0 0,0 0 16,22-21-16,-22 21 0,22 0 0,20 0 15,1 0-15,-21 0 0,41 0 16,-20 0-16,21 0 0,-21 0 0,20 0 15,1 0-15,0 0 0,0 0 0,0 0 16,0 0-16,-1 0 16,22-21-16,0 0 15,0 0-15</inkml:trace>
  <inkml:trace contextRef="#ctx0" brushRef="#br0" timeOffset="26567.82">16700 8446 0,'22'-22'15,"-44"44"-15,44-65 0,-22 22 0,21 0 16,-21 0-1,0 42 17,0 0-17,0 21-15,0-20 16,0-1-16,0 0 0,0 21 0,-21-21 16,21 22-16,0-1 0,0-21 0,0 22 15,0-1-15,0 0 0,0 1 16,0-1-16,0-21 0,0 21 0,0-20 15,0-1-15,21 0 0,0 0 0,-21 0 16,21 0-16,0-21 0,0 0 16,1 0-16,-1 0 0,0 0 0,0 0 15,0 0-15,22 0 0,-22 0 16,0-21-16,0 0 0,21 0 16,-20 0-16,-1 0 0,21-1 0,-21-20 15,0 0-15,1 21 0,-1-22 0,0 1 16,0 0-16,0-1 0,-21 22 15,0-21-15,0-1 0,0 1 0,0 21 16,0 0-16,0 0 0,0-1 0,0 1 16,-21 21 15,0 0-31,0 21 0,0 1 16,21-1-1,0 0-15,0 0 16,0 0-16,0 0 15,21-21 1,0 0-16,0 0 0,0 0 0,0 0 16</inkml:trace>
  <inkml:trace contextRef="#ctx0" brushRef="#br0" timeOffset="27192.46">17653 8361 0,'-21'0'31,"21"21"-31,0 0 16,-21 0-16,21 1 0,-22-1 15,22 0-15,0 21 0,0-21 16,0 22-16,0-22 0,0 21 0,0-21 16,-21 22-16,21-1 0,0-21 0,0 22 15,0-22-15,0 21 0,0-21 16,0 0-16,0 22 0,0-22 0,0 0 15,0 0-15,0 0 0,0-42 63,0 0-47,0 0-16,0 0 0,0 0 15,0-22-15,0 22 0,0 0 0,0 0 16,0-22-16,21 22 0,-21 0 15,22 0-15,-1 0 0,0 0 0,0-1 16,0 1-16,0 21 0,1-21 0,-1 21 16,21 0-16,-21 0 0,0 0 15,22 0-15,-22 0 0,21 0 0,-21 0 16,1 0-16,-1 21 0,0 0 16,0 1-16,0-1 0,-21 0 0,0 0 15,0 0-15,0 0 0,0 1 16,0-1-16,0 0 0,0 0 0,-21 0 15,0 0-15,0 1 0,0-1 0,-1 0 16,-20 0-16,21-21 0,-21 21 16,20 0-16,-20-21 0,21 22 0,0-22 15,-22 21-15,22-21 0,0 0 0,0 21 16,0-21-16,0 0 0,-1 21 16,1-21-16,0 0 15,21-21 16,21 0-15,0 21-16,1-21 0,-1-1 16</inkml:trace>
  <inkml:trace contextRef="#ctx0" brushRef="#br0" timeOffset="27648.2">18161 8869 0,'0'0'0,"21"0"15,43-42 1,-43 42-16,-21-22 0,21 22 16,0-21-16,0 0 0,0 0 15,1 0-15,-22 0 0,21-1 0,0 1 16,-21 0-16,0 0 0,0 0 15,0 0-15,0-1 0,0 1 16,-21 21 0,0 0-16,-1 21 15,1-21-15,0 22 0,0-1 16,21 0-16,-21 0 0,0 0 0,21 22 16,-22-22-16,22 21 0,0-21 15,0 0-15,0 22 0,0-22 0,0 0 16,0 0-16,0 0 0,0 1 15,0-1-15,0 0 0,22-21 0,-1 21 16,0-21-16,0 21 0,0-21 16,0 0-16,1 0 0,20 0 15,-21 0-15,0 0 0,0 0 0,22 0 16,-22-21-16,0 21 0,0 0 0,22-21 16,-22 0-16,0 21 15,0-21-15,0-1 0,0 1 0,1 0 16,-1 21-16</inkml:trace>
  <inkml:trace contextRef="#ctx0" brushRef="#br0" timeOffset="28083.95">18838 8636 0,'0'0'0,"43"-42"32,-22 21-32,0 21 15,0-22-15,0 22 0,0 0 16,1 0-16,-1 0 15,0 0-15,0 22 16,-21-1-16,21 0 0,-21 0 16,0 21-16,21-20 15,-21-1-15,0 0 0,0 0 16,0 21-16,0-20 0,0-1 0,0 0 16,0 0-16,0 0 0,0 0 0,0 1 15,0-1-15,0 0 16,-21-21-16,21 21 0,-21-21 15,21-21 17,0 0-32,0 0 0,0-1 15,0 1-15,0 0 0,0 0 0,0-21 16,21 20-16,0-20 16,-21 21-16,22 0 0,-1-22 0,0 22 0,-21 0 15,21 0-15,0 0 0,0 21 16,1-21-16,-1-1 0,0 22 0,0 0 15,0 0-15,0-21 0,1 21 16,-1 0-16,0 0 0,0 0 16,0-21-16,0 21 0,1 0 15</inkml:trace>
  <inkml:trace contextRef="#ctx0" brushRef="#br0" timeOffset="67423.99">7324 5398 0,'0'21'16,"-22"-21"156,1 0-110,21 21-46,-21-21-16,0 0 31,0 0-15,42 0 31,0-21-32,0 21-15,0 0 0,1-21 16,-1 21-16,0 0 0,21-22 16,-21 22-16,22 0 0,-22-21 0,21 21 15,1-21-15,-1 21 16,0 0-16,1-21 0,-1 21 0,0 0 16,1-21-16,-1 21 0,0 0 0,1-21 15,-22-1-15,21 22 0,0-21 16,1 21-16,-1 0 0,0-21 0,1 21 15,-22 0-15,21-21 0,1 21 16,-22-21-16,21 21 0,0-21 0,1 21 16,-1-22-16,0 22 0,1 0 15,-1-21-15,0 21 0,1 0 0,-22-21 16,21 0-16,1 21 16,-1-21-16,0 21 0,1-21 0,-1 21 15,0-22-15,1 1 0,-1 21 16,-21-21-16,21 0 0,1 21 0,-22-21 15,21 21-15,1-21 0,-22-1 16,21 22-16,0-21 0,-20 21 0,20-21 16,0 21-16,22-21 0,-22 21 15,0-21-15,22 0 0,-22 21 0,22-22 16,-22 22-16,22-21 0,-22 21 16,21-21-16,-20 21 0,-1 0 0,0-21 15,22 21-15,-22-21 0,1 21 0,-1 0 16,0-21-16,1 21 15,-1-22-15,0 22 0,-21-21 0,22 21 16,-1 0-16,22-21 0,-22 21 16,0 0-16,1-21 0,-1 21 0,0 0 15,1-21-15,-1 0 0,21 21 16,-20 0-16,-1 0 0,0-22 0,1 1 16,-1 21-16,-21-21 0,22 21 0,-1-21 15,0 21-15,-21-21 0,22 21 16,-1 0-16,-21-21 0,22-1 0,-1 22 15,0-21-15,1 21 0,-1 0 16,0-21-16,1 21 0,20-21 0,-21 21 16,22 0-16,-22-21 15,22 21-15,-22-21 0,0 21 0,1-22 16,-1 22-16,0-21 0,1 21 16,-1-21-16,0 21 0,1-21 0,-1 21 15,-21-21-15,22 21 0,-1-21 16,-21 21-16,21-22 0,1 1 0,-1 21 15,0-21-15,1 21 0,-1-21 16,22 21-16,-22-21 0,0 21 0,1-21 16,-1-1-16,0 22 0,1-21 15,-22 21-15,21 0 0,0-21 16,-20 21-16,20-21 0,0 21 16,-21 0-16,22-21 0,-22 21 0,0 0 15,21-21-15,-20 21 0,20-22 0,-21 22 16,21 0-16,-20-21 0,20 21 15,-21 0-15,21 0 0,-20-21 0,20 21 16,-21 0-16,21 0 0,-20-21 16,20 21-16,-21 0 0,21 0 0,-20-21 15,20 21-15,-21 0 0,21 0 16,-20-21-16,-1 21 0,21 0 0,-21 0 16,0-22-16,22 22 0,-22-21 15,21 21-15,-21 0 0,22 0 0,-22-21 16,21 21-16,-21 0 0,1 0 15,20-21-15,-21 21 0,0 0 16,0 0-16,1-21 0,20 21 0,-21 0 16,0 0-16,0 0 0,1-21 15,-1 21-15,0 0 0,0 0 0,0 0 16,0-22-16,1 22 0,-1 0 16,0 0-16,0 0 0,0-21 0,0 21 15,22-21-15,-22 21 0,0 0 16,0 0-16,0 0 0,22-21 0,-22 21 15,0 0-15,0 0 0,0-21 16,1 21-16,-1 0 0,0 0 0,0-21 16,0 21-16,0 0 0,1 0 15,-1-22-15,0 22 0,0 0 16,0 0-16,0 0 0,-21-21 16,22 21-16,-1 0 0,0 0 0,0-21 15,0 21 1,0 0-16,-21-21 15,22 21 1,-1 0-16,0 0 31,0 0-15,0-21 62,0 21-78,1 0 16,-1 0-1,-21-21-15,21 21 16,0 0 0,0 0-16,-21-22 15,0 1 48,0 0-48,-21 21 1,0 0-16,0-21 16,0 21-16,-1 0 0,1-21 15,0 21-15,0 0 16,0 0-16,0-21 15,-1 21-15,1 0 16,0 0 15,0 0 1,21-22-17,21 22 95,0 0-110,0 0 15,1 0-15,-1 0 0,-21 22 16,21-22-16,0 0 0,0 0 0,0 21 15,1-21-15,20 0 0,-21 0 16,0 21-16,0-21 0,1 0 0,-1 0 16,0 0-16,0 0 15,0 0-15,-21 21 125,0 0-125,-21-21 16,0 21-16,0-21 0,21 22 16,-21-22-16,-1 21 0,1 0 0,21 0 15,-21 0-15,0-21 0,0 21 16,21 1-16,-21-1 0,-1 0 0,1 0 15,0 0-15,0 0 0,0 1 16,0-1-16,-1 0 0,1 0 0,0-21 16,0 21-16,0 0 0,0 1 15,-1-22-15,22 21 16,-21-21-16,0 21 16,0-21-16,21 21 46,21-21 111,0-21-142,0 21-15,1 0 0,-1-21 16,0 0-16,0 21 0,0-22 16,0 1-16,1 21 0,-1-21 15,0 0-15,0 0 0,0 0 0,0-1 16,1 1-16,-1 0 15,0 0-15,0 0 0,0 0 16,-21-1-16,0 1 0,21 0 16,1 0-16,-1 0 15,-21 0 1,21 21 15,-21-22-15,0 44 78,-21-22-63,0 0-31,-1 0 15,1 0-15,-21 0 0</inkml:trace>
  <inkml:trace contextRef="#ctx0" brushRef="#br0" timeOffset="70455.89">7239 7006 0,'0'0'0,"-64"-21"16,64 0 15,-21 21-31,21-21 16,21 21 0,1 0-16,-1 0 15,0 0-15,0 0 0,0 0 16,0 0-16,1 0 15,-1 0-15,0 0 0,0 0 16,0 0-16,0 0 16,1 21-16,-1-21 0,21 0 0,-21 21 15,22-21-15,-1 21 0,0-21 16,1 21-16,-1-21 0,0 22 0,1-1 16,-1-21-16,21 21 0,-20 0 0,20-21 15,-20 21-15,-1 0 0,21 1 16,-20-1-16,-1 0 0,22 0 0,-22 0 15,21 0-15,1 1 0,-22-1 16,22 0-16,20 21 0,-20-21 0,-1 1 16,22-22-16,-21 21 0,20 0 15,-20 0-15,20 0 0,-20 0 0,21 1 16,-1-22-16,1 21 0,0 0 16,-1 0-16,1 0 0,21-21 15,0 21-15,-22 1 0,1-22 0,21 21 16,-22 0-16,1 0 0,0-21 0,21 21 15,-22 0-15,22-21 0,-21 22 16,21-1-16,-22-21 0,22 21 0,-21-21 16,-1 21-16,1 0 0,0-21 0,-1 21 15,1-21-15,0 22 0,-1-1 16,1-21-16,0 21 0,-1 0 0,1-21 16,0 21-16,-22 0 0,22-21 15,-22 22-15,22-22 0,-21 21 0,20 0 16,1-21-16,-22 21 0,22-21 15,0 21-15,-22-21 0,22 21 16,-22 1-16,22-22 0,-21 21 0,-1-21 16,1 21-16,-1-21 0,1 21 15,-1-21-15,1 21 0,-22-21 0,21 21 16,1-21-16,-1 22 0,1-22 0,-1 21 16,1-21-16,-1 0 0,1 21 15,-22-21-15,22 21 0,-22-21 0,22 21 16,-22-21-16,0 0 0,1 21 15,-1-21-15,0 0 0,1 22 0,-1-22 16,-21 0-16,21 21 0,-20-21 0,20 21 16,-21-21-16,21 0 15,-20 0-15,20 21 0,-21-21 0,21 0 16,1 0-16,-22 21 0,21-21 0,1 0 16,-22 0-16,21 21 0,-21-21 15,22 0-15,-1 0 0,-21 22 0,21-22 16,1 0-16,-22 0 0,0 0 0,21 0 15,-20 0-15,-1 21 0,0-21 16,0 0-16,0 0 0,0 0 16,1 0-1,-1 0 32,-21-21 78,-21-1-109,-1 1-16,22 0 15,-21 0-15,0 21 16,0-21-16,21 0 0,-21 21 0,0-22 16,21 1-16,-22 0 0,1 0 0,21 0 15,-21 0-15,21-1 16,-21 22-16,21-21 0,-21 21 0,21-21 16,-21 21-1,21-21-15,-22 21 16,22 21 31,0 0-47,0 0 15,0 1-15,22-22 16,-1 21-16,0 0 0,-21 0 16,21-21-16,0 21 0,0-21 15,-21 21-15,22-21 0,-1 22 0,0-22 16,0 21-16,0-21 0,0 0 0,1 21 15,-1-21-15,0 21 0,0-21 16,0 0-16,0 21 0,1-21 16,-1 21-16,0 1 15,0-22 1,-21 21 15,-21-21 0,21 21-31,-21-21 16,0 0-16,-1 21 16,1-21-16,0 0 0,0 21 0,0-21 15,-22 0-15,22 21 0,0-21 16,-21 22-16,21-22 0,-22 21 0,22-21 16,-21 21-16,21 0 0,-22-21 0,22 21 15,0-21-15,0 21 0,0-21 16,-1 0-16,1 22 0,0-22 31,42 0 16,0 0-47,1-22 16,-1 1-16,0 21 0,21-21 15,-21 0-15,1 21 0,20-21 16,-21 0-16,21 21 0,-20-22 0,-1 1 15,21 21-15,-21-21 0,0 21 0,1-21 16,-1 21-16,0-21 16,0 21-16,0 0 0,-21-21 15,21 21-15,1 0 47,-44 0 16,1 0-63,0 0 0</inkml:trace>
  <inkml:trace contextRef="#ctx0" brushRef="#br0" timeOffset="71617.1">10795 3387 0,'0'0'0,"0"-21"0,0-43 16,0 43-1,0 0-15,0 42 32,0 0-17,0 0-15,0 0 16,0 1-16,0 20 0,0 0 0,0-21 16,0 22-16,-21-1 0,21-21 0,0 22 15,-21-1-15,21-21 0,0 21 16,0-20-16,0-1 0,0 21 0,0-21 15,-22 0-15,22 1 0,0-1 0,0 0 16,0 0-16,0 0 0,0 0 16,0 1-16,0-44 31,22 22-31,-22-21 0,0 0 16</inkml:trace>
  <inkml:trace contextRef="#ctx0" brushRef="#br0" timeOffset="72011.71">10795 3514 0,'0'0'16,"0"-21"-16,0-1 0,0 1 0,0 0 16,0 0-16,0 0 0,0 0 15,21-1-15,0 1 16,0 0-16,1 21 0,-1-21 0,0 21 15,21 0-15,-21-21 0,22 21 16,-22 0-16,21 0 0,-21 0 0,22 0 16,-22 0-16,21 0 0,-21 21 15,1 0-15,-1 0 0,0 22 0,0-22 16,0 21-16,0-21 0,-21 22 16,0-22-16,22 21 0,-22-21 15,0 22-15,21-22 0,-21 21 0,0-21 16,0 0-16,0 1 0,0-1 15,0 0-15,0 0 0,0 0 0,0 0 16,0 1-16,0-1 0,-21-21 0,21 21 16,0 0-16,0 0 15,-22-21 1,22-21 15</inkml:trace>
  <inkml:trace contextRef="#ctx0" brushRef="#br0" timeOffset="72263.56">10753 3810 0,'0'0'0,"-22"-21"16,22 0-1,22 21-15,-1 0 16,0-21-16,0-1 0,0 22 15,22 0-15,-22-21 0,21 21 16,0 0-16,1-21 0,-22 0 0,42 21 16,-41 0-16,20-21 0,0 21 15,1 0-15,-22 0 0,0-21 0,0 21 16,0 0-16,0 0 0,1-22 0,-22 1 16,21 21-1,-21-21-15,21 21 0</inkml:trace>
  <inkml:trace contextRef="#ctx0" brushRef="#br0" timeOffset="72556.39">11663 3239 0,'0'0'16,"0"-22"-16,0 1 15,0 42 1,0 1-1,0-1-15,0 0 0,0 0 16,0 0-16,0 22 0,0-22 0,0 21 16,0 0-16,0 1 0,0-22 15,0 21-15,0-21 0,0 22 0,0-22 16,0 21-16,0-21 0,0 1 0,0-1 16,0 0-16,0 0 15,0 0-15,0 0 0,0 1 0,0-1 16,0 0-16</inkml:trace>
  <inkml:trace contextRef="#ctx0" brushRef="#br0" timeOffset="72920.19">11599 3429 0,'0'0'0,"0"-106"31,0 85-31,0 0 0,21 21 16,-21-21-16,22 0 0,-1 21 15,0-22-15,21 22 0,-21 0 0,1 0 16,20 0-16,-21 0 0,21 0 16,-20 0-16,-1 0 0,0 22 0,0-1 15,0 0-15,-21 0 0,21 0 16,-21 22-16,0-22 0,0 0 0,-21 0 15,0 21-15,0-20 0,-21-1 0,20 0 16,-20 0-16,0 0 0,21 0 16,-22 1-16,22-22 0,-21 21 15,21 0-15,-1-21 0,1 0 0,21 21 16,-21-21-16,0 0 16,42 0 15,0 0-31,0-21 0,1 0 15,-1 21-15,21-21 0</inkml:trace>
  <inkml:trace contextRef="#ctx0" brushRef="#br0" timeOffset="73249.16">12509 3090 0,'0'0'0,"0"22"31,0-1-31,0 0 16,0 0-16,-21 21 0,21-20 0,0-1 16,0 21-16,0-21 0,0 0 15,0 22-15,-21-22 0,21 0 0,0 21 16,0-20-16,-21-1 0,21 0 15,0 0-15,0 0 0,0 0 16,0 1-16,0-1 16,0 0-1</inkml:trace>
  <inkml:trace contextRef="#ctx0" brushRef="#br0" timeOffset="73567.98">12277 3641 0,'0'0'0,"0"21"0,-22-21 0,22 21 15,0 0-15,-21 0 0,21 1 16,0-1-16,21-21 15,-21 21-15,22-21 16,-1 0-16,0 0 0,0 21 0,0-21 16,0 0-16,1 0 0,-1 0 15,0 0-15,0 0 0,0 0 16,0 0-16,1 0 0,-1 0 0,0 0 16,0 0-16,0 0 0,0-21 15,1 0-15,-1 21 0,-21-21 16,21 21-16,-21-22 0,21 22 0,-21-21 15,0 0-15,0 0 16,0 0-16,0 0 0,0-1 16</inkml:trace>
  <inkml:trace contextRef="#ctx0" brushRef="#br0" timeOffset="73920.78">12213 3048 0,'0'0'0,"-21"0"31,42 0-31,21 0 16,-20 0-16,20 0 0,-21 0 0,21-21 15,1 21-15,-1 0 0,22 0 16,-43 0-16,21-21 0,0 21 0,1 0 15,-22 0-15,0-21 0,21 21 16,-20 0-16,-1 0 16,0-22-16,0 22 0,-21 22 78,0-1-78,-21 0 15,21 0-15</inkml:trace>
  <inkml:trace contextRef="#ctx0" brushRef="#br0" timeOffset="74720.74">10647 6900 0,'0'0'0,"0"-21"0,0 0 15,-21 21-15,-1 0 16,1 0-1,21 21 1,-21-21-16,21 21 0,-21 1 0,0-1 16,21 0-16,0 21 0,-21-21 15,21 22-15,-22-1 0,22-21 0,0 22 16,0-1-16,-21 0 0,21-21 0,0 22 16,-21-22-16,21 21 0,0-21 15,-21 1-15,21-1 0,0 0 16,0 0-1,0-42 17,0 0-32,0 0 15,0-1-15</inkml:trace>
  <inkml:trace contextRef="#ctx0" brushRef="#br0" timeOffset="75056.8">10414 7091 0,'0'0'0,"0"-21"0,0 0 15,0-1-15,0 1 0,0 0 0,0 0 16,0 0-16,21 0 16,0-1-16,-21 1 0,21 0 0,1 0 15,-22 0-15,21 0 0,21 21 0,-21-22 16,22 1-16,-22 21 0,21 0 16,0 0-16,1 0 0,-1 0 0,0 0 15,1 21-15,-1 1 0,0-1 16,-20 0-16,20 0 0,-21 21 0,0-20 15,0 20-15,1-21 0,-22 21 0,0 1 16,0-22-16,0 21 0,0 1 16,-22-1-16,1 0 0,0-21 0,0 22 15,0-22-15,0 21 0,-1-21 0,1 1 16,21-1-16,-21 21 16,0-21-16,21 0 0,0 1 15,-21-22 1,0-22 15,21 1-31</inkml:trace>
  <inkml:trace contextRef="#ctx0" brushRef="#br0" timeOffset="75305.66">10435 7133 0,'21'0'16,"0"0"-16,1 0 0,-1 0 0,0 0 15,0 0-15,21 0 0,-20 0 0,20 0 16,-21 0-16,21 0 0,1 0 16,-1 0-16,0 0 0,1 0 0,-1 0 15,0 0-15,1 0 0,-22 0 0,21 0 16,-21 0-16,1 0 0,-1 0 15,-21-21-15,21 0 0</inkml:trace>
  <inkml:trace contextRef="#ctx0" brushRef="#br0" timeOffset="75619.44">11642 6879 0,'0'21'0,"0"1"15,0-1-15,0 0 0,0 0 16,0 0-16,0 0 16,0 22-16,0-22 0,-22 21 0,22 1 15,0-22-15,0 21 0,0 0 0,0-20 16,-21 20-16,21-21 0,-21 21 15,21-20-15,-21-1 0,21 21 0,0-21 16,0 0-16,-21 1 0,0-1 16,21 0-16,0-42 47</inkml:trace>
  <inkml:trace contextRef="#ctx0" brushRef="#br0" timeOffset="75971.24">11515 7070 0,'-22'-21'0,"22"-22"16,0 22-1,0 0-15,0 0 0,22 21 16,-1 0-16,0-21 0,0 21 0,21 0 15,-20 0-15,-1 0 0,21 0 0,-21 0 16,22 0-16,-22 0 0,21 0 16,-21 0-16,0 21 0,1 0 15,-22 0-15,0 0 0,0 0 16,0 1-16,0-1 0,0 0 16,-22 0-16,1 0 0,0 0 0,0-21 15,0 22-15,-22-1 0,22 0 0,0-21 16,0 21-16,-21 0 0,20-21 15,22 21-15,-21-21 0,0 22 0,0-22 16,21 21-16,21-21 31,0 0-31,0 0 0</inkml:trace>
  <inkml:trace contextRef="#ctx0" brushRef="#br0" timeOffset="76315.69">12446 6879 0,'0'0'0,"-21"0"15,0 0 1,21 21-16,-22-21 15,1 22-15,0-1 0,21 0 0,-21 0 16,21 0-16,0 0 0,-21 22 16,21-22-16,0 21 0,-21-21 0,21 22 15,0-1-15,0-21 0,0 22 0,0-22 16,0 0-16,-22 21 0,22-21 16,0 1-16,0-1 0,0 0 0,0 0 15,0 0-15,0 0 16,0-42 15,0 0-15</inkml:trace>
  <inkml:trace contextRef="#ctx0" brushRef="#br0" timeOffset="76633.5">12023 7408 0,'0'0'16,"-22"0"-16,22 22 0,0-1 0,0 0 0,0 0 16,0 0-16,0 0 0,0 1 15,0-1-15,0 0 16,22-21-16,-22 21 0,42-21 16,-21 0-16,0 21 0,0-21 0,22 0 15,-22 0-15,21 0 0,-21 0 16,22 0-16,-22 0 0,0 0 0,21 0 15,-20 0-15,-1 0 0,0 0 0,0-21 16,0 21-16,0-21 0,1 21 16,-1-21-16,-21 0 0,21-1 15,0 22-15,-21-21 0,0 0 0,0 0 16,0 0-16,21 0 0,-21-1 0,0-20 16,0 21-16,0-21 0,0 20 15</inkml:trace>
  <inkml:trace contextRef="#ctx0" brushRef="#br0" timeOffset="76904.37">12171 6816 0,'0'0'0,"-21"0"0,42 0 31,0 0-31,21 0 0,1 0 15,-1 0-15,0 0 0,1 0 0,-1 0 16,0 0-16,1 0 0,-1 0 0,0 0 16,-21 0-16,22 0 15,-22 0-15,0 0 0,0 0 0,0 0 16,-42 21 15,0-21-31,0 21 16,0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0:40:33.6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2053 0,'-21'0'16,"21"21"-16,-21-21 0,0 22 16,21-1-1,0 0 1,21-21 15,0 0-31,0-21 0,1 0 16,20-1-16,-21 1 0,21 0 0,-20 0 15,20 0-15,-21-22 0,21 1 16,-20 21-16,20-21 0,-21 20 0,0-20 16,0 0-16,-21 21 0,0-1 15,0-20-15,0 21 0,0 0 16,0 0-16,-21-1 0,0 22 0,0 0 15,0 0-15,0 0 0,-1 0 16,1 0-16,0 22 0,0-1 16,21 0-16,0 0 0,-21 21 15,21 1-15,0-1 0,0 0 0,0 1 16,0-1-16,0-21 0,0 22 16,0-1-16,0-21 0,0 0 0,0 0 15,21 1-15,0-1 0,0 0 16,0-21-16,1 0 15,-1 0-15,0 0 16,0-21-16,-21 0 0,21-1 16,0 1-16,1 0 15,-22 0-15,21-21 0,0 20 0,0 1 16,0 0-16,-21-21 0,43 21 16,-22-1-16,0 1 0,0 0 15,0 0-15,22 0 0,-22 21 16,0 0-16,21 0 0,-21 0 0,1 0 15,-1 21-15,-21 0 0,0 0 16,21 0-16,-21 1 0,0-1 0,0 21 16,0-21-16,-21 22 0,21-22 15,-21 0-15,-1 0 0,1 21 0,0-20 16,21-1-16,-21-21 16,21-21 15,0-1-31,21 1 0,0 0 15,0 0-15,1 0 0,-1-22 16,21 22-16,-21-21 0,0 21 0,1-22 16,-1 1-16,0 0 0,0 21 15,0-22-15,0 22 0,1 0 0,-22 0 16,-22 42 0,1 0-16,0 0 15,0 0-15,0 1 0,21 20 16,-21-21-16,-1 21 0,1 1 0,21-22 15,0 21-15,0-21 0,0 22 16,0-22-16,0 0 0,0 0 0,21 0 16,1-21-16,-1 22 15,0-22-15,21 0 0,64 0 16,-64 0-16,-20-22 16,20 1-16,0 21 0,1-21 0,-22 0 15,21-21-15,-21 20 0,22 1 16,-22 0-16,21-21 0,-21 21 0,0-22 15,1 22-15,-22 0 0,0-21 16,21 20-16,-21-20 0,0 21 0,0 0 16,0 0-16,0-1 0,0 1 15,0 0-15,-21 21 16,21 21 0,0 0-16,-22 22 15,22-22-15,0 21 0,-21 22 16,21-22-16,0 0 0,0 22 0,0-1 15,0-20-15,0 20 0,0 1 0,0 20 16,0-20-16,0 21 0,0-1 16,21 1-16,-21 0 0,0-1 0,22 1 15,-22 21-15,0-22 0,0 1 16,0 21-16,0 0 0,0-22 0,0 22 16,0-21-16,0 0 0,0-1 15,-22-20-15,22 20 0,0-20 0,-21-22 16,21 1-16,-21-1 0,21-21 0,0 0 15,0-42 1,0 0-16,0 0 16,21-22-16,0 22 0,-21-21 0,0-22 15,22 22-15,-22-21 0,21-1 16,-21-21-16,21 1 0,-21-1 0,0 0 16,0 1-16,0-1 0</inkml:trace>
  <inkml:trace contextRef="#ctx0" brushRef="#br0" timeOffset="319.81">3302 1820 0,'0'0'0,"0"-42"0,0 0 0,0 21 15,0-22-15,0 22 16,0 0-16,0 0 0,0 0 0,21-1 16,0 22-16,0 0 0,1 0 15,-1 0-15,21 0 0,-21 0 0,0 0 16,22 22-16,-22-1 0,0 0 15,0 21-15,-21-21 0,0 22 0,0-1 16,0 0-16,0-20 0,0 20 16,-21-21-16,0 21 0,0-20 0,-22 20 15,22-21-15,-21 0 0,21-21 16,0 21-16,-1 1 0,1-22 0,0 0 16,0 0-16,21-22 31,21 22-16,0-21-15,0 21 0,1-21 16,-1 0-16,0 0 0,0 0 0,0 21 16</inkml:trace>
  <inkml:trace contextRef="#ctx0" brushRef="#br0" timeOffset="1330.92">3810 1905 0,'0'0'0,"21"0"15,0 0 1,0-21 0,1 21-16,-22-21 0,21 0 0,0-1 15,-21 1-15,21 0 0,0-21 16,-21 21-16,0-1 0,21-20 0,-21 21 16,0 0-16,0 0 0,0-1 15,-21 22 1,0 0-16,0 0 15,21 22-15,-21-1 0,0 0 0,21 21 16,-22-21-16,22 22 0,0-1 16,0-21-16,0 22 0,0-22 0,0 21 15,0-21-15,0 0 0,0 1 16,22-1-16,-1 0 0,0-21 16,0 0-16,0 0 0,0 0 15,1 0-15,-1 0 0,0 0 16,0-21-16,21 0 0,-20-1 0,-1 1 15,0 0-15,0 0 0,21-21 16,-20 20-16,-1-20 0,0 21 0,0-21 16,0-1-16,0 22 0,-21 0 15,22-21-15,-22 20 0,21 1 0,0 0 16,0 21 0,-21 21-1,0 0-15,0 1 16,21-1-16,-21 0 15,0 0-15,21-21 32,-21-21-17,0 0 1,0 0-16,0-1 0,0 1 16,0 0-1,-21 0-15,0 21 16,0 0-16,0 0 15,0 0-15,-1 21 16,1 0-16,21 0 0,-21 1 16,21 20-16,0-21 0,0 21 15,-21-20-15,21 20 0,0-21 0,0 21 16,0-20-16,0 20 0,0-21 16,21 0-16,0 0 0,0-21 0,1 22 15,-1-22-15,21 0 0,-21 0 16,22 0-16,-1 0 0,-21 0 0,21 0 15,1 0-15,-1-22 0,0 1 16,1 21-16,-1-21 0,-21 0 16,22 0-16,-22-22 0,0 22 0,0-21 15,0 0-15,0-1 0,1 1 16,-1 0-16,-21-1 0,0 1 0,21 0 16,-21-1-16,21 22 0,-21-21 15,0-1-15,0 22 0,0-21 0,0 21 16,-21 21-1,0 21 1,21 21-16,0-21 0,0 22 16,-21-1-16,21 0 0,-22 22 0,22-22 15,0 22-15,0-22 0,0 0 0,0 1 16,0-1-16,0 0 0,0 1 16,0-1-16,0-21 0,0 0 15,0 1-15,0-1 0,22-21 16,-1 0-16,0 0 0,0 0 15,0 0-15,0 0 0,1 0 0,-1-21 16,-21-1-16,21 1 0,0 0 16,-21 0-16,0-21 0,0 20 0</inkml:trace>
  <inkml:trace contextRef="#ctx0" brushRef="#br0" timeOffset="1498.82">4995 1609 0,'0'0'0,"-21"0"15,42 0 17,0 0-32,1 0 15,-1 0-15,0 0 0,0-21 16,0 21-16,0-22 0,22 1 0,-22 21 16,21-21-16</inkml:trace>
  <inkml:trace contextRef="#ctx0" brushRef="#br0" timeOffset="3358.76">5736 1820 0,'0'0'0,"21"0"0,0 0 16,1 0-16,-1 0 0,0-21 15,0 21-15,-21-21 16,0 0-16,0 0 0,21 0 0,-21-1 15,0 1-15,0 0 0,0 0 16,0 0-16,0-22 0,0 22 0,-21 0 16,0 0-16,0 0 0,0 0 15,-22-1-15,22 1 0,0 21 0,0 0 16,0 0-16,-1 0 0,1 0 16,-21 21-16,21-21 0,21 22 0,-21 20 15,-1-21-15,1 21 0,0-20 16,21 20-16,-21 0 0,21 1 15,0-1-15,0-21 0,0 21 0,0-20 16,0 20-16,0-21 0,21 0 16,0 0-16,0-21 0,1 0 15,-1 0-15,0 0 0,0 0 16,0-21-16,0 21 0,1-21 16,-1 0-16,0 0 0,0 0 0,0-1 15,0-20-15,-21 21 0,22-21 16,-22 20-16,21-20 0,-21 0 0,0 21 15,21-22-15,-21 22 0,21-21 16,-21 21-16,0-1 16,0 44-1,0-1-15,0 0 16,0 0-16,0 21 0,0-20 0,0 20 16,0-21-16,0 21 0,0 1 15,0-22-15,0 0 0,21 21 0,-21-20 16,21-1-16,1 0 0,-1 0 15,0-21-15,0 0 0,0 0 16,0 0-16,1 0 0,-1 0 16,21-21-16,-21 21 0,0-21 15,1 0-15,-1-1 0,21-20 0,-42 21 0,42-21 16,-42-1-16,22 1 0,-1 0 16,0-1-16,0 1 0,0 0 15,-21-1-15,0-20 0,21 20 0,-21 1 16,22 0-16,-22-1 0,0 1 15,0 21-15,0 0 0,0 0 0,0 63 32,0-21-32,-22 0 0,22 22 15,-21-1-15,21 0 0,0 1 16,0-1-16,0 0 0,0 1 16,0 20-16,0-21 0,0 1 0,0-1 15,0 0-15,0-20 0,0 20 16,21-21-16,1 0 0,-1 22 0,0-22 15,21-21-15,-21 0 16,1 0-16,-1 0 0,21 0 0,-21 0 16,22 0-16,-22-21 0,21-1 0,-21 1 15,0 0-15,22 0 0,-22 0 16,0-22-16,0 22 0,0-21 0,-21 21 16,0-22-16,22 22 0,-1 0 15,-21 0-15,0 0 0,0 0 0,0-1 16,0 44 15,0-1-31,0 0 16,0 0-16,0 0 0,0 0 15,0 22-15,0-22 0,0 0 0,0 0 16,0 0-16,0 1 0,0-1 16,21 0-16,0-21 0,0 21 0,0-21 15,1 0-15,-1 0 0,0 0 0,0 0 16,0 0-16,0 0 0,1-21 15,-1 21-15,0-21 0,0 0 0,0-1 16,0 1-16,1 0 0,-1 0 16,-21 0-16,21 0 0,0-22 15,-21 22-15,21 0 16,0 0-16,-21 0 0,0 42 31,0 0-15,0 0-16,-21 0 0,21 22 0,0-22 15,0 0-15,-21 21 0,21-21 16,0 1-16,0-1 0,0 0 0,0 0 16,0 0-16,0 0 0,21-21 0,0 0 15,1 22-15,-1-22 16,0 0-16,0 0 0,0-22 16,0 1-16,1 0 15,-22 0-15,0 0 0,0 0 16,0-22-16,0 22 0,0 0 0,0-21 15,-22 20-15,22 1 0,-21 0 16,0 0-16,0 0 0,0 0 0,0 21 16,-1 0-16,1 0 0,0 0 15,0 0-15,0 0 0,0 0 0,21 21 16,0 0 0,21-21-1,0 0-15,0 0 0,0 0 0,22 0 16,-22-21-16,21 0 0,0 21 15,-20-22-15,20 22 0,0-21 16,1 0-16,-1 21 0,0 0 16,1-21-16,-22 21 0,21 0 0,-21 0 15,0 0-15,1 0 0,-1 0 0,-21 21 16,0 0-16,0 0 0,0 1 16,0-1-16,0 0 0,0 0 0,0 0 15,0 22-15,-21-22 0,21 0 16,-22 21-16,1-21 0,21 1 0,0-1 15,0 0-15,-21 0 0,21 0 0,-21 0 16,21 1-16,0-1 16,0-42 15,0-1-15,0 1-16,0 0 0,0 0 0,0 0 15,21-22-15,0 22 0,0-21 16,1 0-16,-1-1 0,21 1 0,-21 0 15,0-1-15,22 1 0,-22 0 16,0 20-16,21 1 0,-20 0 0,-1 21 16,0 0-16,0 0 15,-21 21-15,0 0 0,0 22 0,0-22 16,0 21-16,0 1 0,0-1 0,0-21 16,0 21-16,0 1 0,-21-1 15,21 0-15,-21-20 0,21-1 16,-21 0-16,21 21 0,-22-42 15,22 21-15,0 1 0,0-44 32,0 1-17,0 0-15,0 0 0,0 0 16,0-22-16,0 22 0</inkml:trace>
  <inkml:trace contextRef="#ctx0" brushRef="#br0" timeOffset="3542.65">7810 1037 0,'0'0'16,"-21"-21"-16,0 21 0,0 0 0,0 0 0,0 0 15,-1 0-15,1 0 16,0 21-16,21 0 16,-21-21 15,0 0-31,0 0 15</inkml:trace>
  <inkml:trace contextRef="#ctx0" brushRef="#br0" timeOffset="3731.55">6435 1355 0,'0'0'0,"-43"21"0,22-21 0,0 0 0,42 0 31,21 0-31,-20 0 0,20 0 16,-21-21-16,21 21 0,22-21 16,-22 21-16,1-22 0,20 22 0,-21-21 15,1 21-15,20 0 0,-20-21 16,-1 21-16</inkml:trace>
  <inkml:trace contextRef="#ctx0" brushRef="#br0" timeOffset="4218.22">10372 1461 0,'0'0'16,"0"-43"0,0 22-16,0 42 31,0 0-31,0 1 16,0-1-16,0 0 0,0 21 0,0-21 15,0 22-15,0-22 0,-22 21 16,22-21-16,0 1 0,0-1 0,-21 0 15,21 0-15,0 0 0,0-42 32,0 0-17,0 0-15,0 0 0</inkml:trace>
  <inkml:trace contextRef="#ctx0" brushRef="#br0" timeOffset="4594.04">10329 1058 0,'0'0'0,"0"-21"0,-21 0 0,0 21 16,0 0-16,0 0 0,-1 0 0,22 21 15,-21 0-15,0-21 0,21 22 16,-21-1-16,21 0 0,0 0 0,0 0 16,0 0-16,21-21 15,0 0-15,0 0 0,1 0 0,-1 0 16,0 0-16,0 0 15,21 0-15,-20 0 0,-1-21 0,0 0 16,0 0-16,0 0 16,-21 0-16,0-1 0,0 1 0,0-21 15,0 21-15,0 0 0,-21-1 16,0 1-16,0 21 0,0 0 0,-1 0 16,1 0-16,-21 0 0,21 0 15,0 21-15,-1 1 0,1-1 0,0 0 16,21 21-16,0-21 0,-21 22 0,21-22 15,0 21-15,0-21 16,0 22-16,0-22 0,21 0 0,0 0 0,0 0 16,1 1-16,20-22 15,-21 0-15,21 0 0,1 0 0</inkml:trace>
  <inkml:trace contextRef="#ctx0" brushRef="#br0" timeOffset="5015.17">10880 1334 0,'-22'0'16,"1"21"-16,0-21 0,21 21 0,-21 0 16,0 0-16,21 0 15,0 1-15,0-1 0,0 0 0,-21 0 16,21 0-16,0 0 0,0 1 0,-22-1 16,22 0-16,0 0 15,0 0-15,0 0 0,0 1 0,0-1 16,0 0-16,0-42 31,0 0-31,0-1 16,0-20-16,0 21 15,0 0-15,22-22 0,-1 22 0,0-21 16,0 0-16,0 20 0,0-20 0,22 0 16,-22 21-16,21-1 0,1 1 15,-1 0-15,0 21 0,-21 0 0,22 0 16,-1 0-16,0 21 0,-20-21 15,-1 43-15,21-22 0,-42 0 16,21 0-16,0 21 0,-21-20 0,0 20 16,0 0-16,0-21 0,0 22 15,0-22-15,-21 0 0,21 21 0,-21-20 16,0-1-16,0 0 0,21 0 16,-21-21-16</inkml:trace>
  <inkml:trace contextRef="#ctx0" brushRef="#br0" timeOffset="5498.88">13250 1185 0,'0'0'0,"21"-21"15,-21-42 1,0 42-16,0-1 0,-21 22 16,0 0-16,0 0 15,0 22-15,0-1 0,-1 21 16,22-21-16,-21 22 0,0-1 0,21 0 16,-21 1-16,0-1 0,0 21 15,21-20-15,-22 20 0,1-20 0,0-1 16,21 0-16,0 1 0,0-1 15,0-21-15,0 21 0,0-20 16,0-1-16,21-21 0,22 0 16,-22 0-16,0 0 15,0 0-15,0-21 0,0-1 0,1 1 16,-1 0-16,-21 0 0,21 0 0,-21 0 16,21-1-16</inkml:trace>
  <inkml:trace contextRef="#ctx0" brushRef="#br0" timeOffset="5670.79">12848 1461 0,'0'0'0,"21"0"31,0 0-15,1 0-16,-1 0 0,21 0 0,-21 0 15,22 0-15,-1 0 0,0 0 16,1 0-16,-1-22 0,0 22 0,1 0 15,-1-21-15,-21 21 0</inkml:trace>
  <inkml:trace contextRef="#ctx0" brushRef="#br0" timeOffset="6314.42">13462 1566 0,'0'22'31,"21"-22"-16,0 0-15,0-22 0,1 22 0,-1-21 16,0 0-16,0 0 0,0 21 16,0-21-16,-21 0 0,22-1 15,-22 1-15,0 0 16,-22 21 0,1 0-16,0 21 15,0 0-15,0-21 0,21 22 0,-21-1 16,-1 21-16,22-21 0,0 0 15,0 22-15,0-22 0,0 0 0,0 0 16,0 22-16,0-22 16,0 0-16,22 0 0,-1-21 15,0 0-15,21 0 0,-21 0 0,1 0 16,20 0-16,-21 0 0,21 0 16,-20-21-16,-1 21 0,21-21 0,-21 21 15,0-21-15,-21-1 0,22 22 16,-22-21-16,21 0 0,-21 0 0,0 0 15,0 0-15,21-1 0,-21-20 0,21 21 16,0 0-16,0 0 16,1-22-16,-1 22 0,0 21 0,0-21 0,21 0 15,-20 21-15,20 0 0,0 0 16,-21 0-16,22 0 0,-1 21 16,-21 0-16,0 0 0,22 0 0,-22 1 15,-21-1-15,21 21 0,-21-21 16,0 22-16,0-22 0,0 21 0,0-21 15,-21 0-15,0 1 0,0-1 0,-1 0 16,1-21-16,21 21 16,-21-21-16,0 0 0,21-21 15,0 0-15,0 0 16,0-1-16,0 1 0,0 0 16,21 0-16,0 0 0,-21-22 0,21 22 15,1 0-15,-1 0 16,-21 0-16,21 0 0,0-1 0,21 1 15,-20 21-15,-1-21 0,0 21 16,0 0-16,0-21 0,0 21 0</inkml:trace>
  <inkml:trace contextRef="#ctx0" brushRef="#br0" timeOffset="6998.03">15007 1355 0,'0'-21'16,"-21"21"-16,0 0 15,0 0-15,21 21 16,-22 0-16,22 0 16,-21 0-16,21 0 0,-21 22 0,21-22 15,0 0-15,0 21 0,-21-20 16,21-1-16,0 21 0,0-21 0,0 0 16,0 1-16,0-1 0,0 0 0,0 0 15,0 0-15,0-42 47,0 0-47,0 0 0,0 0 16,0-1-16,0 1 0,0 0 15,0-21-15,0 21 0,0-22 16,21 22-16,-21-21 0,21 21 0,0-22 16,1 22-16,20 0 0,-21-21 0,21 20 15,-20 22-15,20-21 0,-21 21 16,21 0-16,-20 0 0,20 0 0,-21 21 15,0 1-15,0-1 0,1 0 16,-1 21-16,0-21 0,0 22 0,-21-1 16,0 0-16,0-20 0,0 20 0,0 0 15,0-21-15,0 1 0,0-1 16,0 0-16,0 0 0,0 0 0,-21-21 31,21-21-15,0 0-16,0 0 15,21 0-15,0-1 0,0-20 16,1 21-16,-1-21 0,21 20 0,-21-20 16,22 0-16,-1-1 0,0 22 15,1 0-15,-1 0 0,-21 0 0,21 0 16,1 21-16,-22 0 0,0 0 0,0 21 16,0 0-16,-21 0 0,0 0 15,0 22-15,0-22 0,0 21 0,0 0 16,0-20-16,0 20 0,0-21 15,-21 21-15,0-20 0,0 20 16,21-21-16,-21 0 0,0 0 16,-1 1-16,22-44 31,22 1-15,-1 0-16</inkml:trace>
  <inkml:trace contextRef="#ctx0" brushRef="#br0" timeOffset="7378.81">16637 1439 0,'0'0'0,"0"-21"0,0 0 16,0 0-16,-21 0 16,0 21-16,-22 0 15,22 0-15,-21 0 0,21 0 0,-22 0 16,1 21-16,0 0 0,20-21 15,-20 21-15,21 0 0,0-21 0,0 22 16,21-1-16,0 0 16,21 0-16,0-21 0,0 0 15,21 0-15,1 21 0,-22-21 0,21 0 16,1 21-16,-1 1 0,-21-22 16,21 21-16,-20-21 0,20 0 15,-21 21-15,-21 0 16,0 0-1,-21 0-15,-21-21 0,20 0 0,1 0 16,-21 22-16,0-22 0,20 0 16,-20 0-16,21 0 0,-21 0 0,20 0 15,1 0-15,0 0 0,0 0 16,0 0-16,21-22 16,0 1-16,0 0 0,0 0 0</inkml:trace>
  <inkml:trace contextRef="#ctx0" brushRef="#br0" timeOffset="8534.43">18521 1355 0,'0'0'0,"0"-21"0,0-43 31,0 43-31,-21 21 32,-1 0-32,1 21 0,0 0 0,0 0 15,-21 1-15,20-1 0,1 21 16,0-21-16,0 22 0,0-22 0,0 21 16,21-21-16,0 22 15,0-22-15,0 0 0,0 21 0,21-21 16,0-21-16,0 22 0,0-1 0,22-21 15,-1 0-15,0 0 0,22 0 16,-22 0-16,0 0 0,22 0 0,-22-21 16,1-1-16,-1 22 0,0-21 15,1 0-15,-22 0 0,0 0 0,0-22 16,0 22-16,-21 0 0,0-21 16,0-1-16,0 22 0,-21-21 0,0 0 15,0-1-15,0 22 0,-22-21 16,1 21-16,21-1 0,-22 1 0,1 21 15,21 0-15,0 0 0,0 0 16,-1 0-16,22 21 16,0 1-16,43-1 15,-22-21-15,21 21 0,1-21 16,-1 0-16,21 0 0,1 0 0,-22 21 16,22-21-16,-1 0 0,22 0 15,-22 0-15,22-21 0,-21 21 0,-1-21 16,1 0-16,-1 21 0,1-22 15,-22 1-15,0 0 0,-21 0 0,1 0 16,-22 0-16,0-1 0,0 1 16,0 0-16,-22 21 15,1 0-15,0 0 16,0 0-16,0 0 0,0 21 0,-1 0 16,1 1-16,0 20 0,0-21 15,21 21-15,-21 1 0,21-1 0,-21 0 16,-1 1-16,22-1 0,0 0 0,0 22 15,0-22-15,0 22 0,0-1 16,0 1-16,0-1 0,0 22 0,0-22 16,0 1-16,0-1 0,0 1 15,0-1-15,0 1 0,0-1 0,0 1 16,0-1-16,-21 22 0,21-21 0,-21-1 16,0 1-16,21-1 15,0 1-15,-21-1 0,21-21 0,-21 22 16,21-22-16,-22 1 0,22-22 0,0 21 15,0-21-15,0 0 0,0 1 16,-21-22-16,0 0 0,0 0 16,0-22-16,21 1 15,-21 0-15,-1-21 0,22 21 16,-21-22-16,0 1 0,21 0 0,-21-22 16,0 1-16,0-1 0,-1-21 15,1 1-15,0-1 0,0 22 0,0-22 16,21 0-16,0 22 0,0-22 0,0 22 15,0-1-15,21 1 16,0-1-16,21 1 0,-20-1 0,20 22 16,0-1-16,1 1 0,-22 0 15,21 21-15,0-1 0,1 1 0,-1 0 16,-21 0-16,22 0 0,-22 21 16,0 0-16,0 0 0,0 0 15,-63 21 1,21 0-16,-22 0 0</inkml:trace>
  <inkml:trace contextRef="#ctx0" brushRef="#br0" timeOffset="9206.62">3683 3387 0,'-21'-21'16,"42"42"-16,-63-42 0,20-1 0,22 1 16,-21 0-16,0 0 0,21 0 15,-21 0-15,21-1 0,0 1 16,0 0-16,-21 0 0,21 0 0,0 42 31,0 21-15,0 1-16,0-1 0,0 21 15,0-20-15,0 20 0,0 1 16,0-1-16,0-20 0,0 20 0,0-21 16,0 22-16,0-22 0,0 1 15,0-1-15,0-21 0,0 21 0,0-20 16,0-1-16,0 0 0,0-42 31,21 0-15,-21-1-16,21 1 0,0 0 0</inkml:trace>
  <inkml:trace contextRef="#ctx0" brushRef="#br0" timeOffset="9570.42">4127 3641 0,'0'21'0,"0"0"0,0 0 16,-21 0-16,21 1 0,-21-1 15,21 0 1,21-21-1,0 0 1,1 0-16,-1-21 16,0 21-16,-21-21 0,21-1 15,-21 1-15,0 0 16,-21 21 0,0 0-16,0 0 15,-1 0-15,1 0 16,21 21-1,21-21 17,1 0-32</inkml:trace>
  <inkml:trace contextRef="#ctx0" brushRef="#br0" timeOffset="11226.57">5355 3768 0,'0'0'0,"-42"21"0,21-21 16,-1 21-16,1-21 0,0 0 15,0 0-15,0 0 0,21 21 16,21-21 0,0-21-16,21 21 15,1-21-15,-1 0 0,22 0 0,-1-1 16,1 1-16,-1-21 0,1 21 16,-1-22-16,1 1 0,-22 0 0,0-1 15,1 1-15,-1 0 0,-21-1 16,0-20-16,0 21 0,-21-1 15,0 1-15,0 0 0,0 20 0,-21-20 16,0 21-16,0-21 0,0 20 16,0 1-16,-22 21 0,1-21 0,21 21 15,-22 0-15,1 0 0,0 0 16,-1 21-16,1 0 0,21 22 0,-21-1 16,20 0-16,1 22 0,0-1 15,0 22-15,21-21 0,0 20 0,0 1 16,0 0-16,0-22 0,0 22 0,0-1 15,0 22-15,0-21 0,-21 0 16,21-1-16,0 1 0,-21 21 0,21-22 16,0 1-16,0 21 0,-22-21 15,1 20-15,21-20 0,-21 21 16,0-21-16,0-1 0,21 1 0,-21-22 16,21 22-16,0-21 0,0-1 0,0-21 15,0 1-15,0-1 0,0-21 16,21 0-16,0-21 0,0 0 0,21 0 15,-20-21-15,20 0 0,-21-21 0,21-1 16,1 1-16,-1 0 0,0-22 16,1 1-16,20-1 0,-20-20 0,-1-1 15,0 0-15,-21 1 0,22-1 0,-22 21 16,-21-20-16,0-1 0,0 22 16,0-22-16,-21 21 0,0 1 15,-22-1-15,1 22 0,-22-21 0,22 20 16,-21 1-16,20 21 0,-20-22 15,-1 22-15,22 0 0,0 21 0,-1 0 16,1-21-16,0 21 0,20 0 16,22-21-1,22 0 1,-1 21-16,21-22 16,-21 1-16,22 21 0,-1-21 0,0 0 15,1 0-15,20 0 0,-21-1 16,1 1-16,20-21 0,-20 21 0,-22 0 15,21-1-15,0 1 0,-20 0 16,-1 21-16,-21-21 0,0 0 16,0 0-16,0 42 47,0 0-47,0 0 15,0 0-15,0 0 0,0 1 16,0-1-16,0 0 0,0 0 0,0 0 15,21 0-15,0 1 0,0-22 16,-21 21-16,21-21 0,1 0 0,-1 0 16,0 0-16,0 0 0,0 0 0,22 0 15,-22 0-15,0 0 16,0-21-16,0 21 0,0-22 0,1 1 16,-1 0-16,0 0 0,0 0 15,0 0-15,-21-1 0,0-20 0,21 21 16,-21 0-16,0 0 0,0-1 0,0 1 15,0 0-15,0 0 16,-21 21 0,21 21-1,0 0-15,0 0 0,0 1 0,0 20 16,0-21-16,0 0 0,0 22 0,0-22 16,0 21-16,0-21 0,0 0 15,21 22-15,1-22 0,-1 0 16,-21 0-16,42 0 0,-21 1 15,0-22-15,1 0 0,-1 0 0,21 0 16,-21 0-16,0 0 0,1 0 0,20-22 16,-21 22-16,0-21 0,22 0 15,-22 0-15,0 0 0,0 0 0,0-1 16,-21-20-16,0 21 0,0 0 0,0-22 16,0 22-16,0 0 0,0-21 15,0 21-15,0-1 0,0 1 0,-21 21 31,0 0-31,21 21 16,0 1-16,0-1 0,0 0 0,0 0 16,0 21-16,0-20 0,-21-1 15,21 0-15,0 0 0,0 0 0,0 0 16,0 1-16,0-1 0,0 0 16,0-42 15,0 0-31,21-1 15,0 1-15,-21 0 0,21 0 16,0 0-16,1-22 0,-1 22 0,0 0 16,0-21-16,0 21 15,0-1-15,1 1 0,-1 21 0,0 0 16,0 0-16,0 0 0,0 21 0,1 1 16,-1-1-16,-21 0 0,0 0 15,0 0-15,0 22 0,21-22 0,-21 21 16,0-21-16,0 0 0,0 1 15,0 20-15,0-21 0,0 0 0,0 0 16,0 1-16,21-22 16,0 0-1,0 0-15,1-22 0,-1 1 0,0 0 16</inkml:trace>
  <inkml:trace contextRef="#ctx0" brushRef="#br0" timeOffset="11922.63">7726 3577 0,'0'0'0,"0"-21"0,-21 0 0,-1 0 16,1 21-16,0 0 0,0 0 0,0 0 15,0 0-15,-1 0 16,1 0-16,0 21 0,21 0 0,0 0 16,0 0-16,-21 1 0,21 20 15,0-21-15,0 21 0,0-20 0,0 20 16,0-21-16,0 21 0,0-20 0,0-1 15,0 0-15,0 0 16,21 0-16,-21 0 0,21 1 0,0-22 16,1 0-16,20 0 0,-21 0 0,0 0 15,22 0-15,-22-22 0,21 1 16,-21 0-16,22 0 0,-22 0 0,21 0 16,-21-1-16,22-20 0,-22 21 0,21-21 15,-21-1-15,0 1 0,1 0 16,-1-22-16,-21 22 0,21-22 0,-21 1 15,21-1-15,-21 1 0,0 20 16,0 1-16,0 0 0,0-1 0,0 22 16,0 0-16,0 0 0,-21 0 15,0 21-15,0 0 16,21 21-16,-22 0 0,22 21 16,-21 1-16,21-1 0,0 22 0,0 168 31,0-189-31,0 20 0,0-20 0,0-1 15,0-21-15,21 21 0,1-20 16,-1-1-16,0 0 0,0 0 0,0 0 16,0-21-16,1 0 0,-1 0 0,0 0 15,21 0-15,-21 0 0,1-21 16,-1 0-16,0 0 0,0 0 0,0-1 16,-21 1-16,21 0 0,-21 0 15,22-21-15,-22 20 0,0 1 16,0 0-16,0 0 0,0 0 0,0 42 31,0 0-31,0 0 0,0 22 16,0-22-16,0 0 0,0 0 0,0 0 15,0 0-15,0 1 0,0-1 16,0 0-16,21 0 0,0 0 16,0-21-16,0 0 15,0 0-15,1 0 0,-22-21 16,21 21-16,0-21 0,0 0 0,0 0 15,0-1-15,1 1 0</inkml:trace>
  <inkml:trace contextRef="#ctx0" brushRef="#br0" timeOffset="12098.53">8699 3133 0,'0'0'0,"-21"-21"0,-21 21 31,63 0 1,0 0-17</inkml:trace>
  <inkml:trace contextRef="#ctx0" brushRef="#br0" timeOffset="12266.43">8191 3408 0,'0'21'0,"0"-42"0,-21 42 0,42-21 31,1 0-31,-1-21 16,0 21-16,21-21 0,-21 0 0,22 21 15,-22-22-15,21 1 0,1 0 0</inkml:trace>
  <inkml:trace contextRef="#ctx0" brushRef="#br0" timeOffset="13127.77">9123 3577 0,'0'-21'0,"0"42"0,0-63 0,-21 21 16,21 0-16,-22-1 0,1 22 0,0 0 15,0 0-15,0 0 16,0 0-16,-1 0 0,1 22 0,0-1 16,0 0-16,0 0 15,0 0-15,21 22 0,0-22 0,0 0 16,0 0-16,0 21 0,0-20 0,0-1 16,0 0-16,21 0 15,0-21-15,0 0 0,0 0 0,22 0 16,-22 0-16,0 0 0,0 0 15,0 0-15,-21-21 0,21 21 16,-21-21-16,0 0 0,0-1 16,0 1-16,0 0 15,0 0-15,-21-21 0,21 20 0,0 1 16,0-21-16,0 21 0,0 0 0,0-22 16,21 22-16,1 0 0,-1 0 15,0 0-15,21-1 0,-21 22 16,1 0-16,20 0 0,-21 0 0,0 0 15,22 22-15,-22-1 0,0 0 16,0 21-16,0-21 0,0 22 0,1-22 16,-22 0-16,0 21 0,0-20 15,0 20-15,0-21 0,0 0 0,0 0 16,0 1-16,0-1 0,0 0 16,-22-21-1,22-21 16,0 0-31,0-1 0,0-20 16,0 21-16,0 0 0,0-22 16,22 22-16,-1-21 0,0 0 15,0-1-15,0 1 0,0 21 0,22-22 16,-22 22-16,21 0 0,1 0 0,-22 21 16,21 0-16,0 0 0,-20 0 15,-1 21-15,21 21 0,-21-20 0,0 20 16,-21-21-16,0 21 0,0 1 0,0-22 15,0 21-15,0 1 0,0-22 16,0 0-16,0 21 0,0-21 0,-21 1 16,0-1-16,0 0 15,42-21 17,0 0-32</inkml:trace>
  <inkml:trace contextRef="#ctx0" brushRef="#br0" timeOffset="14890.89">10562 3493 0,'0'0'0,"0"-22"0,0-20 16,0 21-16,0 0 0,0 0 16,0-1-16,0 1 0,-42 0 0,42 0 15,-21 21-15,-1 0 0,1 0 16,0 0-16,-21 0 0,21 21 15,-1-21-15,1 42 0,0-20 0,-21 20 16,21-21-16,-1 21 0,1 1 16,21-1-16,-21 0 0,21 1 0,0-22 15,0 21-15,0-21 0,0 1 0,0-1 16,0 0-16,21 0 0,0 0 16,1-21-16,-1 0 0,21 0 0,-21 0 15,0 0-15,1 0 0,-1 0 0,21-21 16,-21 21-16,0-21 0,1 0 15,-1 0-15,-21-1 0,21 1 0,-21-21 16,21 21-16,-21 0 0,21-22 16,-21 1-16,0 21 0,0-22 15,0 22-15,0 0 0,0 0 0,0 0 16,0 0-16,0 42 16,0 0-1,0 0-15,0 21 0,-21-20 0,21 20 16,0-21-16,0 21 0,0-20 15,0-1-15,0 0 0,0 21 0,0-21 16,0 1-16,21-1 0,0 0 16,1-21-16,-1 0 15,0 0-15,0 0 0,0 0 0,22 0 16,-22 0-16,21 0 0,-21 0 0,0-21 16,22 0-16,-22-1 0,0 1 15,0 0-15,22 0 0,-22-21 0,0-1 16,-21 1-16,21 0 0,0-22 0,-21 22 15,21-22-15,-21 1 0,0 20 16,0-20-16,0 21 0,0-1 0,0 22 16,0-21-16,0 21 0,0 42 31,-21 21-15,21-21-16,-21 22 0,0-1 15,21 21-15,-21-20 0,21 20 0,0-20 16,0 20-16,0-21 0,0 22 0,0-22 15,0 1-15,0-1 0,0-21 16,0 21-16,21-20 0,0-1 0,0 0 16,0 0-16,22-21 0,-22 0 0,21 0 15,-21 0-15,22 0 0,-22 0 16,0 0-16,21 0 0,-20-21 0,20 0 16,-21 0-16,0-1 0,0 1 0,1 0 15,-1-21-15,0 21 0,0-22 16,-21 1-16,0 0 0,0-1 15,0 22-15,0-21 0,21 21 0,-21-1 16,0 65 15,0-22-31,-21 0 0,21 21 16,0 1-16,0-22 0,0 21 0,0-21 16,0 22-16,0-22 0,0 21 0,0-21 15,0 1-15,0-1 0,0 0 16,21-21-16,0 21 0,1-21 0,-1 0 15,0 0-15,0 0 0,0 0 0,0 0 16,1 0-16,-1 0 0,0-21 16,21 0-16,-21 0 0,1-1 15,-1-20-15,0 0 0,21-1 0,-21 1 16,1 0-16,-1-22 0,0 1 16,21-1-16,-21 1 0,1-1 0,-1 1 15,-21 20-15,21-20 0,-21 21 0,0-1 16,21 22-16,-21-21 0,0 21 15,-21 21 1,0 21-16,0 21 16,21-21-16,-22 43 0,1-22 0,21 22 15,-21-1-15,21-21 0,0 22 0,-21-1 16,21 1-16,0-1 0,0-20 16,0-1-16,0 0 0,21 1 15,0-22-15,0 21 0,1-21 0,20 1 16,-21-22-16,0 21 0,22-21 15,-22 0-15,21 0 0,-21 0 0,0 0 16,22-21-16,-22 21 0,0-22 0,0 1 16,0 0-16,1 0 0,-1 0 15,0 0-15,0-1 0,0-20 0,0 21 16,-21 0-16,0-22 0,22 43 16,-22-21-16,0 0 0,0 42 15,0 0 1,0 1-16,0-1 0,0 0 15,0 0-15,0 21 0,0-20 16,0-1-16,0 0 0,0 0 0,0 0 16,0 0-16,0 1 15,21-22-15,0 0 0,0 21 0,21-21 16,-20 0-16,-1 0 0,21 0 16,-21 0-16,22 0 0,-22-21 0,0-1 15,21 22-15,-21-21 0,1 0 0,-1 0 16,0-21-16,0 20 0,-21 1 15,21-21-15,-21 0 0,21 20 16,-21-20-16,0 21 0,0-21 0,0 20 0,0 1 16,-21 42 15,21 1-31,-21-1 0,0 21 16,0-21-16,21 22 0,-21-1 15,-1 0-15,1 1 0,21-1 0,-21 0 16,21 1-16,-21 20 0,21-21 0,0 22 15,0-1-15,0-20 0,0 20 16,0 1-16,0-22 0,0 22 0,0-1 16,0 1-16,0-22 0,0 21 0,0-20 15,0 20-15,0-20 0,0 20 16,0-21-16,0 22 0,0-22 0,0 1 16,-21-1-16,0 0 0,-1-21 0,22 22 15,-21-22-15,0 0 16,0-21-16,-21 21 0,20-21 0,1 0 15,0 0-15,-21 0 0,21 0 0,-1 0 16,1-21-16,0 21 0,0-21 16,21 0-16,-21 0 0,21-1 15,-21 1-15,21 0 0,0 0 0,0 0 16,0 0-16,0-1 0,0-20 0,-22 21 16,22-21-16,0-1 0,0 1 15,-21 0-15,21-1 0</inkml:trace>
  <inkml:trace contextRef="#ctx0" brushRef="#br0" timeOffset="15155.73">12023 3344 0,'0'-21'0,"21"21"31,0 0-31,0 0 0,21 0 0,1 0 16,-1 0-16,0 0 0,1 0 0,-1 0 16,0-21-16,1 21 0,-1 0 15,-21 0-15,22 0 0,-22 0 16,0-21-16,0 21 0,0 0 0,-21-21 31,0 0-31,-21 21 16,0 0-16</inkml:trace>
  <inkml:trace contextRef="#ctx0" brushRef="#br0" timeOffset="15382.85">11134 3006 0,'-22'0'0,"44"0"79,-22 21-79,0 0 0,0 0 15</inkml:trace>
  <inkml:trace contextRef="#ctx0" brushRef="#br0" timeOffset="16570.04">3323 5419 0,'0'0'0,"-21"0"0,-43-64 31,43 43-31,21 0 0,0 0 0,0-22 15,0 22-15,0 0 0,0 0 16,21-21-16,1 20 0,-1 1 0,0 21 16,21-21-16,-21 21 0,1 0 15,20 0-15,-21 21 0,21 0 0,1 22 16,-22-22-16,21 21 0,-21 1 16,1-1-16,-1 0 0,-21 1 15,0-1-15,0 0 0,0 1 0,-21-1 16,-1 21-16,1-20 0,-21-1 15,0 0-15,-1-20 0,1 20 0,0-21 16,-1 21-16,1-20 0,0-1 16,-1-21-16,1 0 0,0 0 0,20 0 15,-20 0-15,21 0 0,0 0 0,0-21 16,-1-1-16,1 1 0,21 0 16,-21-21-16,21-1 0,0 22 0,0-21 15,0 0-15,0-1 0,0 1 16,21 21-16,0 0 0,1-1 15,-1 1-15,0 21 0,0 0 16,21 0-16,-20 0 0,-1 21 0,21 1 16,-21 20-16,22-21 0,-22 21 0,21 1 15,-21-22-15,0 21 0,1 1 16,-1-1-16,0 0 0,0-21 0,-21 22 16,21-22-16,-21 21 0,0-21 15,0 1-15,0-1 0,21 0 0,-21 0 16,0 0-16,22-21 15,-1 0 1,0-21-16,0 0 16</inkml:trace>
  <inkml:trace contextRef="#ctx0" brushRef="#br0" timeOffset="16770.93">4064 5779 0,'21'0'32,"-21"-22"30</inkml:trace>
  <inkml:trace contextRef="#ctx0" brushRef="#br0" timeOffset="19984.47">5990 5906 0,'0'0'0,"-21"0"0,21 21 15,-21 0-15,0-21 0,-1 0 16,22-21 15,0 0-31,22-1 0,-1 1 0,0 0 16,21 0-16,-21 0 15,22 0-15,-22-22 0,21 22 0,1-21 16,-1-1-16,0 1 0,1 0 0,-1-1 16,-21 1-16,21 0 0,1-1 15,-22 1-15,0 0 0,0-1 0,0 1 16,-21 21-16,0 0 0,0 0 15,0-1-15,-21 22 0,0 0 16,0 0-16,0 22 0,0-1 0,-1 0 16,1 0-16,0 0 0,21 22 15,0-1-15,0 0 0,0 1 0,0-1 16,0 0-16,0 1 0,0-1 16,0 0-16,0 1 0,21-1 15,0 0-15,-21 1 0,0-22 0,0 0 16,22 0-16,-22 0 0,0 0 15,21 1-15,-42-22 16,-1 0 0,1 0-16,0 0 0,0-22 15,0 1-15,0 0 0,-1 0 0,1 0 16,0 0-16,0-1 0,0 1 16,0 0-16,-1 0 0,22 0 0,0 0 15,-21-1-15,21 44 16,0-1-1,21 0-15,-21 0 0,22 0 16,-1 22-16,0-22 0,0 0 0,21 0 16,-20 0-16,20 0 0,-21 1 15,21-22-15,1 21 0,-1-21 0,0 0 16,1 0-16,20 0 0,-20 0 16,-1 0-16,21-21 0,-20-1 0,-1 1 15,0 0-15,1 0 0,-1 0 0,0 0 16,1-22-16,-22 22 0,21-21 15,-21-1-15,-21 1 0,0 0 0,0 21 16,0-22-16,0 1 0,0 21 0,0 0 16,-21-1-16,21 1 0,-21 21 15,0 0-15,0 0 16,0 21-16,21 1 0,-22-1 0,22 0 16,0 0-16,0 21 0,0 1 15,0-22-15,0 21 0,0 1 0,0-22 16,22 21-16,-1-21 0,0 22 0,0-22 15,0-21-15,0 21 0,1 0 16,-1-21-16,0 0 0,0 0 0,21 0 16,-20 0-16,-1 0 0,0-21 15,21 0-15,-21 0 0,1-1 0,-1 1 16,0 0-16,21 0 0,-21-21 0,1 20 16,-1 1-16,0-21 0,0 21 15,0-22-15,0 22 0,1 0 16,-22 0-16,0 0 0,21 0 0,-21-1 15,21 22-15,-21 22 32,0-1-32,0 0 15,0 0-15,0 0 16,0-42 31,0 0-47,0 0 15,0 0 1,0-1 0,-21 22-16,0 0 15,-1 0 1,22 22-16,-21-22 0,21 21 16,-21 0-16,21 0 0,0 0 0,0 22 15,-21-22-15,21 21 0,0-21 0,-21 22 16,21-1-16,0-21 0,0 21 15,0-20-15,0-1 0,0 0 0,21 0 16,0 0-16,0 0 0,0 1 0,1-22 16,-1 0-16,0 0 0,21 0 15,-21 0-15,22 0 0,-22 0 0,21 0 16,-21-22-16,22 22 0,-22-21 16,21 0-16,-21 0 0,1 0 15,-1 0-15,0-22 0,0 22 0,-21-21 16,21 21-16,-21-22 0,21 1 0,-21 21 15,0-22-15,22 22 0,-22 0 16,21-21-16,0 21 0,-21-1 16,0 44-1,0-1 1,0 0-16,0 0 0,0 21 0,0-20 16,0 20-16,0-21 0,0 21 0,0 1 15,0-22-15,-21 21 16,21-21-16,0 1 0,0 20 0,0-21 15,0 0-15,21 0 0,0-21 16,0 0-16,0 0 16,1 0-16,-1 0 0,0 0 15,0-21-15,0 0 0,0 0 0,1 0 16,-22 0-16,21-1 0,0-20 16,0 21-16,0-21 0,-21-1 15,21 22-15,-21-21 0,22 21 0,-22-22 0,0 22 16,21-42-1,-21 84 17,0 0-32,0 0 15,-21 0-15,21 22 0,0-22 0,0 21 16,0-21-16,-22 22 0,22-1 0,0-21 16,0 0-16,0 22 0,0-22 15,0 0-15,0 0 0,0 0 0,0 0 16,22 1-16,-1-22 0,0 21 15,0-21-15,0 0 0,0 0 16,1 0-16,20 0 0,-21 0 0,0-21 16,0-1-16,22 1 0,-22 0 15,0 0-15,0 0 0,0 0 16,1-22-16,-1 22 0,0-21 0,0-1 16,-21 22-16,0-21 0,0 21 0,0-22 15,0 22-15,0 0 0,-21 21 31,0 0-31,21 21 16,0 0-16,0 1 0,0-1 16,0 0-16,0 0 0,0 0 0,21 0 15,0-21-15,-21 22 0,0-1 0,21 0 16,-21 0-16,21 0 0,1 0 16,-22 1-16,0-1 0,21 0 15,-21 0-15,21-21 0,0 21 16,0-21-16,0 0 15,1 0-15,-1 0 0,0 0 16,0 0-16,0 0 0,0-21 16,1 21-16,-1-21 0,0 0 15,0 0-15,0-1 0,0 1 0,1-21 16,-1 21-16,0-22 0,0 1 16,0 21-16,0-21 0,-21 20 0,22-20 15,-1 21-15,0 0 0,-21 0 16,0 42 15,0 0-31,-21 0 0,0 0 16,21 0-16,-22 1 0,22 20 0,0-21 15,-21 0-15,21 22 0,0-22 16,0 0-16,0 0 0,0 0 0,0 0 16,0 1-16,21-1 0,1 0 0,-1 0 15,0-21-15,0 0 0,0 0 16,22 0-16,-22 0 0,21 0 0,0 0 15,1 0-15,-22 0 0,21-21 0,1 21 16,-1-21-16,0 0 0,-21-1 16,22-20-16,-22 0 0,21 21 0,-21-22 15,22-20-15,-22 20 0,0 1 16,0-21-16,0-1 0,1 22 16,-1-22-16,-21 1 0,0-1 0,0 1 15,0 20-15,0 1 0,0 0 0,0-1 16,0 1-16,0 21 0,0 0 15,0 0-15,0 42 16,0 0-16,0 0 0,0 21 16,0 1-16,0-1 0,0 0 15,-21 22-15,21-22 0,-22 22 0,22-22 16,0 0-16,0 22 0,0-22 16,0 1-16,0-1 0,0 0 15,0 1-15,0-1 0,0 0 0,0-21 16,0 22-16,0-22 0,0 0 15,0 0-15,22 0 0,-1-21 0,-21 22 16,21-22-16,0 0 0,0 0 0,0 0 16,1 0-16,-1 0 0,-21-22 15,21 1-15,0 0 0,0 0 0,0 0 16,1 0-16,-1-1 0,-21-20 16,21 21-16,0-21 0,0 20 0,-21 1 15,0 0-15,0 0 0,21 21 0,-21 21 31,-21 0-15,21 0-16,0 1 0,0-1 16,-21 0-16,21 0 0,0 0 0,0 0 15,0 1-15,0-1 0,0 0 16,21-21 0,0 0-16,22 0 0,-22 0 15,0 0-15,0 0 0,0-21 0,1 21 16,-1-21-16,0-1 0,0 1 15,0 0-15,0 0 0,1-21 0,-1 20 16,0 1-16,0-42 0,0 42 16,-21-22-16,21 22 15,-21 0-15,0 0 0,-21 21 32,21 21-32,-21 0 15,0 0-15,21 0 0,0 1 0,-21 20 16,0-21-16,21 21 0,0 1 0,-22-1 15,22 0-15,0 1 0,0-1 16,0 22-16,0-22 0,0 21 0,0-20 16,0-1-16,0 22 0,0-1 0,0-21 15,0 22-15,0-1 0,0 1 16,0-1-16,0 1 0,0-1 0,0 1 16,0-1-16,0 1 0,0-22 0,22 22 15,-22-22-15,0 22 0,21-22 16,-21 0-16,0 1 0,0-22 15,0 21-15,0-21 0,0 0 0,0 1 16,0-44 0,0 1-16,0 0 0,0 0 15,0 0-15,0-22 0,0 22 16,0-21-16,0-22 0,0 22 0,0-21 16,0-1-16,0-21 0,0 1 0,0 20 15,0 1-15,0-22 0,0 43 16,0-22-16,0 1 0,0 20 15,0 1-15,0 0 0,0-1 0,21 1 0,0 0 16,0 21-16,0-22 16,1 22-16,-1-21 0,0 21 0,0-22 15,43 1-15,-43 0 0,21-1 16</inkml:trace>
  <inkml:trace contextRef="#ctx0" brushRef="#br0" timeOffset="20271.3">9948 5165 0,'0'0'0,"0"-21"16,21 21-16,1 0 0,20 0 15,-21 0-15,21 0 0,-20 0 0,20 0 16,0 0-16,1-22 0,-22 22 16,21 0-16,-21 0 0,22 0 0,-22 0 15,0 0-15,-21-21 0,21 21 16,-42 0 0,0 0-16,0-21 15,-1 21-15,-20 0 0,0-21 16</inkml:trace>
  <inkml:trace contextRef="#ctx0" brushRef="#br0" timeOffset="20382.24">9207 5059 0,'0'0'0,"-21"0"16,21 21-16</inkml:trace>
  <inkml:trace contextRef="#ctx0" brushRef="#br0" timeOffset="21478.36">3260 7366 0,'0'-42'15,"21"42"-15,0-21 16,0 21-16,0 0 0,0-22 16,1 22-16,-1 0 0,21 0 15,-21 0-15,22 0 0,-22 0 16,0 0-16,0 22 0,0-1 0,0 0 16,-21 21-16,0-21 0,0 1 0,0 20 15,-21-21-15,21 0 0,-42 22 16,21-22-16,0 0 0,-1 0 0,-20 0 15,21 0-15,0 1 0,-22-22 16,22 0-16,0 21 0,0-21 0,0 0 16,0 0-1,-1-21-15,22-1 0,0 1 16,0 0-16,0 0 16,22 21-1,-1 0-15,0 0 0,0 0 0,21 0 0,-20 0 16,20 0-16,0 0 15,1 0-15,-1 21 0,0 0 0,-21 0 16,22 1-16,-22 20 0,-21-21 0,0 0 16,0 22-16,0-22 0,0 21 15,-21-21-15,-22 22 0,22-1 0,-21-21 16,0 0-16,-1 0 0,22 22 0,-21-43 16,-22 21-16,22 0 0,0-21 15,20 0-15,-20 0 0,0 0 0,21 0 16,-22-21-16,22 0 0,0 0 15,0 21-15,0-43 0,-1 22 16,22 0-16,0 0 0,0 0 0,0-1 16,0 1-16,0-21 0,0 21 15,22 0-15,-1-1 0,0 1 0,21 0 16,-21 21-16</inkml:trace>
  <inkml:trace contextRef="#ctx0" brushRef="#br0" timeOffset="21654.26">3979 7641 0,'0'0'0,"0"21"31,21-21-15,1 0-1,-1 0 1,0-21-16</inkml:trace>
  <inkml:trace contextRef="#ctx0" brushRef="#br0" timeOffset="22098.12">5270 7154 0,'0'0'0,"-21"-21"0,21 0 15,0 0-15,0 0 0,-21 0 0,21-1 16,0 1-16,0 0 15,0 0-15,0 0 0,0 0 16,0-1-16,0 44 31,0-1-31,0 0 0,0 21 0,0 1 16,0-1-16,0 21 0,21 1 0,-21 21 16,0-22-16,0 1 0,0-1 15,0 1-15,0-1 0,0 1 0,0-22 16,0 21-16,0-20 0,-21-1 0,21 0 15,0-20-15,0-1 0,0 0 16,0 0-16,0-42 31,0 0-31,0 0 0</inkml:trace>
  <inkml:trace contextRef="#ctx0" brushRef="#br0" timeOffset="22438.93">4953 7303 0,'0'0'16,"-21"-43"-16,0-20 0,-1 20 0,22 22 16,0-21-16,0 0 0,0-1 0,0 22 15,0-21-15,22 21 0,-1-1 0,0 1 16,0 0-16,21 21 0,-20 0 16,20-21-16,-21 21 0,21 0 15,1 0-15,-1 21 0,0 0 0,1 0 16,-1 22-16,0-22 0,-20 21 15,20-21-15,-21 22 0,0-1 0,-21 0 16,0 1-16,0-1 0,-21 0 16,0 1-16,-21-1 0,20 0 0,-20-20 15,0 20-15,-1-21 0,22 0 0,-21 0 16,21 1-16,-22-1 0,22-21 16,0 0-16,42 0 31,-21-21-31,21 21 0,1 0 15,-1-22-15,0 22 0,0 0 16,0 0-16,0 0 0,22 0 0</inkml:trace>
  <inkml:trace contextRef="#ctx0" brushRef="#br0" timeOffset="23038.58">5524 7705 0,'0'0'0,"22"0"0,62 0 31,-63-21-31,1-1 0,-1 22 16,0-21-16,21 0 0,-21 0 0,1 0 0,-1 0 16,0-1-16,-21-20 0,0 21 15,0 0-15,0 0 0,0-1 16,0 1-16,-21 21 0,0 0 16,-1 0-16,1 21 0,0 1 15,0-1-15,21 0 0,-21 0 16,21 21-16,-21-20 0,21 20 0,0-21 15,0 21-15,0-20 0,0-1 0,0 0 16,0 21-16,21-21 0,0-21 16,-21 22-16,21-1 0,0-21 0,0 0 15,1 21-15,-1-21 0,0 0 0,0 0 16,0 0-16,0 0 0,1-21 16,-1 21-16,0-21 0,0-1 0,0 1 15,0 0-15,1 0 0,-1 0 16,0 0-16,0-22 0,0 22 15,-21-21-15,21 21 0,1-22 0,-1 22 16,0-21-16,0 21 0,0-22 0,0 22 16,1 0-16,-1 21 0,21 0 15,-21 0-15,0 0 0,1 0 0,-1 21 16,0 0-16,0 22 0,0-22 0,-21 21 16,0-21-16,0 22 0,0-22 15,0 21-15,0 0 0,0-20 0,-21-1 16,0 21-16,21-21 0,-21-21 0,21 21 15,0 1-15,-21-22 0,21-22 47,0 1-47,0 0 0,0 0 0,0 0 16,21 0-16,-21-1 0,0-20 16,21 21-16,-21-21 0,21-1 0,0 1 15,-21 0-15,21-1 0,1 22 0,-1-21 16,0-1-16,0 22 0,0 0 15</inkml:trace>
  <inkml:trace contextRef="#ctx0" brushRef="#br0" timeOffset="24634.9">7006 7726 0,'0'0'0,"-21"0"0,42-21 47,0 21-47,0-21 0,1-1 15,-1 1-15,0 21 0,0-21 16,21 0-16,-20 0 0,-1-22 0,21 22 16,-21 0-16,0-21 0,22 21 0,-22-22 15,0 22-15,21-21 16,-20-1-16,-1 1 0,0 0 0,-21 21 0,0-22 15,0 1-15,0 21 0,0-22 0,0 22 16,0 0-16,-21 0 16,0 21-16,-1 0 0,1 0 0,0 0 15,-21 0-15,21 21 0,-1 21 0,1 1 16,0-1-16,0 22 0,21-1 16,0 1-16,0 20 0,0-20 0,0 20 15,0-20-15,0 21 0,0-22 0,-21 22 16,21-1-16,0 1 0,-21-21 15,21 20-15,0 1 0,-22 0 0,1-1 16,0 1-16,21 0 0,-21-1 16,0 22-16,21-21 0,-21-1 0,21 1 15,0 0-15,-22-22 0,22 1 0,0-1 16,0 1-16,0-1 0,0-20 16,0 20-16,22-42 0,-1 22 0,-21-1 15,42-21-15,-21 0 0,0 0 0,1-21 16,-1 0-16,21 0 0,-21 0 15,0 0-15,1-21 0,20 0 0,-21-21 16,21 21-16,-20-22 0,20 22 0,0-21 16,-21-22-16,1 22 0,20-22 0,-21 22 15,0-21-15,-21-22 0,0 21 16,0-20-16,0-1 0,0 0 16,-21 1-16,0-1 0,0 0 0,-22 1 0,1-1 15,-21 22-15,20-22 0,-20 21 16,20 1-16,-20-1 0,-1 22 15,22 21-15,-21-21 0,-1 20 0,22 1 16,-1 21-16,22-21 0,0 21 0,0-21 16,21 0-1,21 21-15,0-21 16,0-1-16,22 22 0,-1-21 0,0 0 16,1 21-16,-1-21 0,0 0 15,22 0-15,-22-22 0,22 22 0,-22 0 16,0-21-16,22-1 0,-22 22 15,1-21-15,-1-1 0,-21 1 16,21 21-16,-20-21 0,-1 20 0,0 1 16,-21 0-16,0 0 0,0 0 0,0 0 15,-21 42 17,0 0-32,21 0 0,-22 0 15,1 22-15,21-1 0,-21-21 0,21 21 16,-21 1-16,21-1 0,-21 0 0,21 1 15,0-22-15,0 21 0,0-21 16,21 1-16,0-1 0,0 0 0,22 0 16,-22-21-16,21 21 0,-21-21 15,22 0-15,-22 0 0,0 0 0,21 0 16,-21 0-16,22 0 0,-22-21 16,0 0-16,0 21 0,0-21 0,1 0 15,-1-22-15,0 22 0,-21 0 0,21-21 16,-21 20-16,0-20 0,0 0 15,0-1-15,-21 1 0,-21 21 0,20-21 16,1 20-16,-21 1 0,0 0 16,20 0-16,-20 21 0,21 0 0,-21 0 15,20 0-15,1 21 0,0 0 0,0 0 16,21 1-16,0-1 0,0 21 16,0-21-16,0 0 0,0 22 15,21-22-15,0 0 0,0 0 0,1 0 16,-1 1-16,0-1 0,0-21 15,0 21-15,22-21 0,-22 0 0,0 0 16,0 0-16,21 0 0,-20 0 0,-1 0 16,0-21-16,0 21 0,0-21 15,0-1-15,1 1 0,-1 0 0,0 0 16,0 0-16,0 0 0,0-1 0,1-20 16,-1 21-16,0 0 0,0 0 15,0-1-15,0 22 0,1 0 0,-1 0 16,0 0-16,0 0 0,0 0 0,0 22 15,1-1-15,-1 21 16,0-21-16,-21 22 0,0-22 0,21 21 16,-21-21-16,0 0 0,0 22 0,0-22 15,0 0-15,0 0 0,0 0 16,0 1-16,0-1 0,-21-21 16,21-21 15,0-1-31,0 1 0,0 0 0,0 0 15,0 0-15,0 0 0,0-22 16,0 1-16,0 21 0,0-22 16,21 1-16,0 21 0,0-21 0,1-1 0,-22 22 15,21 0-15,0 0 0,0 0 16,21-1-16,-20 1 0,-1 21 16,0 0-16,21-21 0,-21 21 0,43 0 15</inkml:trace>
  <inkml:trace contextRef="#ctx0" brushRef="#br0" timeOffset="26722.71">9165 7154 0,'0'0'0,"0"106"15,0-63 1,-21-22-16,21 21 0,0-21 0,0 0 16,0 22-16,0-22 0,0 0 15,0 21-15,0-20 0,0-1 16,0 0-16,0 0 0,0 0 15,0-42 17,0 0-17,0 0-15,0 0 0,0-1 16,0 1-16,0 0 0,0-21 0,0-1 16,21 22-16,0-21 0,-21 0 0,21 20 15,1-20-15,-22 21 0,21 0 16,-21 0-16,21 21 0,0 0 15,0 0-15,-21 21 16,0 0-16,21 0 0,1 0 0,-22 22 16,21-22-16,-21 0 0,21 21 15,-21-21-15,21 22 0,0-22 0,-21 0 16,0 0-16,21 0 0,-21 1 0,22-1 16,-22 0-16,21-21 0,-21 21 15,21-21-15,0 0 16,-21-21-16,0 0 15,21 0-15,-21-1 16,21 1-16,-21 0 0,22 0 0,-22-21 16,21 20-16,0-20 0,0 0 0,0 21 15,0-22-15,-21 1 16,22 21-16,-1 0 0,0-1 0,0 1 16,0 21-16,-21 21 15,0 1-15,0-1 16,0 0-16,0 21 0,0-21 0,0 22 15,0-22-15,0 21 0,0-21 0,0 22 16,0-22-16,21 0 0,1 0 16,-1 22-16,0-22 0,0-21 0,0 21 15,22 0-15,-22-21 0,21 0 0,-21 21 16,22-21-16,-22 0 0,21 0 16,0 0-16,-20 0 0,20 0 15,-21 0-15,21-21 0,-20 0 0,20 0 16,-21 0-16,0-1 0,0 1 0,1 0 15,-1-21-15,-21 21 0,0-22 16,0 1-16,0 0 0,0-1 0,0 22 16,0-21-16,-21 21 0,21-1 0,-22 1 15,1 21-15,0 0 0,-21 0 16,21 0-16,-1 0 0,-20 0 0,0 21 16,-1 22-16,22-22 0,-21 21 0,0-21 15,20 22-15,1-1 0,0 0 16,21 1-16,0-1 0,0-21 15,0 22-15,0-22 0,0 0 0,21 0 0,0 0 16,1 0-16,-1-21 16,0 22-16,0-22 0,0 0 0,0 0 15,1 0-15,-1 0 0,0 0 0,0 0 16,0-22-16,0 1 0,1 21 0,-22-21 16,0 0-16,21-21 0,0 20 15,-21 1-15,0-21 0,0 0 0,0-1 16,21 1-16,-21 0 0,0 20 0,0-20 15,21 21-15,-21 0 0,0 0 16,0-1-16,0 44 16,0 20-16,0-21 15,0 0-15,0 22 0,0-22 16,0 21-16,0 0 0,0-20 0,0-1 16,0 21-16,0-21 0,0 0 0,21 1 15,1-1-15,-1 0 0,0 0 16,0-21-16,0 0 0,22 0 15,-22 0-15,0 0 0,21 0 0,-21 0 16,1-21-16,20 0 0,-21 0 0,0-1 16,22 1-16,-22 0 0,0-21 15,0 21-15,0-22 0,0 1 0,1 0 16,-22 20-16,21-20 0,-21 21 16,21 0-16,-21 0 0,0 63 31,0-21-31,0 0 15,-21 22-15,0-22 0,-1 0 16,22 21-16,-21-21 0,0 1 0,21 20 16,0-21-16,0 0 0,-21 0 0,21 1 15,-21-22 1,42 0 0,0-22-1,0 1-15,-21 0 0,21 0 16,1-21-16,-1 20 0,21-20 15,-21 21-15,0-21 0,1 20 0,-1-20 16,0 21-16,21 21 0,-21-21 16,1 21-16,-22 21 0,21-21 15,-21 21-15,0 21 0,0-20 0,0-1 16,21 21-16,-21-21 0,0 0 16,21 22-16,-21-22 0,21 0 0,-21 0 15,0 0-15,21 1 0,1-1 0,-1-21 16,-21 21-16,21-21 0,0 0 15,0 0-15,0 0 0,22 0 0,-22 0 16,0 0-16,0 0 0,22-21 0,-22 0 16,0-1-16,0 1 15,0 0-15,0 0 0,1-21 0,-1-1 16,0 22-16,21-21 0,-21-1 0,1 1 16,-22 21-16,21-21 0,0 20 15,0 1-15,0 21 0,0-21 0,1 21 16,-22 21-1,0 0-15,0 1 16,0-1-16,0 0 0,0 0 16,21-21 31,-21-21-47,0 0 15,0 0-15,0-1 16,0 1-16,0 0 0,0 0 15,0 0-15,0 0 16,-21 42 15,-1 0-31,1-21 0,21 21 0,-21 21 16,0-20-16,21-1 0,0 21 16,-21-21-16,21 0 0,-21 22 0,21-22 15,0 0-15,0 21 0,0-20 16,0-1-16,0 0 0,0 0 0,0 0 15,21-21-15,0 21 0,-21 1 16,42-22-16,-21 0 0,1 21 0,20-21 16,0 0-16,1 0 0,-1 0 0,0 0 15,1 0-15,-1 0 0,0 0 16,-21-21-16,22-1 0,-1 1 0,-21 21 16,22-21-16,-22-21 0,21 21 0,-42-1 15,21-20-15,0 0 0,-21 21 16,22-22-16,-22 1 0,0 21 15,0 0-15,0-1 0,0 1 0,0 0 16,-22 21-16,1 0 0,0 0 0,0 0 16,21 21-16,-21-21 0,0 21 0,21 22 15,0-22-15,0 0 0,0 21 16,0-20-16,0 20 0,0-21 16,0 0-16,0 0 0,0 1 0,0-1 15,21-21-15,0 21 0,0 0 0,0-21 16,0 0-16,1 0 15,-1 0-15,0 0 0,0 0 0,0 0 16,0 0-16,-21-21 0,22 21 0,-1 0 16,0-21-16,0 0 15,0-1-15,0 22 0</inkml:trace>
  <inkml:trace contextRef="#ctx0" brushRef="#br0" timeOffset="26910.6">13631 7599 0,'0'0'0,"0"21"15,0-42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0:42:08.3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550 0,'0'0'0,"0"22"16,0-1-16,0 0 31,22-21 0,-1 0-31,0 0 16,0 0-16,0 0 0,0 0 15,-21-21-15,22 21 0,-1-21 16,-21-1-16,21 22 16,-21-21-16,21 21 0,-21-21 15,0 0-15,0 0 16,0 0-16,-21-1 0,0 22 15,0-21-15,-1 21 0,1 0 16,0-21-16,0 21 0,-21 0 0,20 0 16,-20 0-16,21 0 0,0 0 15,-22 21-15,22 0 0,0-21 16,-21 22-16,21-1 0,-1 0 0,1 0 16,0 0-16,0 0 0,0 1 15,21-1-15,0 0 0,-21-21 16,21 21-16,0 0 0,0 0 0,0 1 15,0-1 1,21 0-16,0-21 0,0 21 16,0-21-16,0 0 0,22 21 15,-22-21-15,0 21 0,21-21 16,-20 22-16,-1-22 0,0 21 0,0-21 16,0 21-16,0 0 0,1-21 15,-1 21-15,0 0 0,0 1 16,-21-1-16,0 0 0,0 0 0,0 0 15,0 0-15,0 1 0,0 20 16,-21-21-16,0 0 0,0 0 0,-22 1 16,22-1-16,-21 0 0,21 0 15,-1-21-15,-20 21 16,21-21-16,-21 0 0,20 0 0,1 0 16,-21 0-16,21 0 0,0 0 15,-1 0-15,1 0 0,0 0 0,0-21 16,0 0-16,21 0 0,-21 0 15,-1 21-15,22-22 0,0-20 0,-21 21 16,21 0-16,-21 0 0,0-1 16,21 1-16,0 0 15,0 0-15,21 21 32,0 0-32,0 0 15,1 0-15,-1-21 16</inkml:trace>
  <inkml:trace contextRef="#ctx0" brushRef="#br0" timeOffset="591.38">2053 635 0,'0'0'0,"0"-21"0,21 21 0,-21-21 15,21 0-15,-21-1 16,-21 22 15,0 0-31,0 0 16,0 22-16,0-22 16,21 21-16,-22 0 0,1 0 15,0 21-15,0-20 0,21 20 0,-21-21 16,0 21-16,21 1 0,0-1 15,0 0-15,-22 1 0,22-1 0,0-21 16,0 22-16,0-22 0,0 0 16,0 0-16,0 0 0,22 0 15,-1 1-15,0-22 16,0 0-16,0 21 0,0-21 16,1 0-16,-1 0 0,0 0 0,0 0 15,0-21-15,0-1 0,22 22 16,-22-21-16,0 0 0,0 0 0,0 0 15,1 0-15,-1-1 0,0-20 16,0 21-16,-21-21 0,0-1 0,0 1 16,0 0-16,0 20 0,0-20 15,0 0-15,-21 21 0,0-22 16,0 22-16,-1 0 0,22-21 0,-21 42 16,0-22-16,0 1 15,0 21-15,0 0 0,-1 0 0,1 0 16,0 0-16,0 0 0,0 0 15,0 21-15,21 1 0,-22-22 0,22 21 16,-21 0-16,0 0 16,21 0-16,0 0 0,0 1 15,0-1 1,21-21-16,0 21 0</inkml:trace>
  <inkml:trace contextRef="#ctx0" brushRef="#br0" timeOffset="920.2">2836 572 0,'0'0'0,"-21"0"0,0 21 0,21 0 15,-21-21-15,0 21 0,21 0 16,-22 0-16,22 1 0,-21-1 0,0 0 16,21 21-16,0-21 15,0 22-15,-21-1 0,21-21 0,-21 22 16,21-22-16,-21 21 0,21-21 16,-22 22-16,22-22 0,0 0 0,0 0 15,0 0-15,0 0 0,0 1 16,0-1-16,22-21 31,-1 0-31</inkml:trace>
  <inkml:trace contextRef="#ctx0" brushRef="#br0" timeOffset="1287.99">2709 826 0,'0'0'0,"0"-22"0,0-105 31,0 106-15,0 0-16,0 0 0,21 0 15,22 0-15,-22-1 0,0 1 16,21 21-16,1-21 0,-22 21 0,21-21 16,1 21-16,-22 0 0,21 0 15,0 0-15,-20 21 0,20 0 0,-21 0 16,0 1-16,0 20 0,1-21 15,-1 21-15,-21 1 0,0-22 16,0 21-16,0 1 0,0-1 16,0 0-16,0 1 0,0-1 0,0-21 15,-21 0-15,-1 22 0,22-22 16,-21 0-16,21 0 16,0 0-16,-21-21 0,21 21 15,-21-21 1,21-21-1,0 0 1</inkml:trace>
  <inkml:trace contextRef="#ctx0" brushRef="#br0" timeOffset="1547.84">2646 889 0,'21'0'16,"0"0"-16,0 0 0,0-21 15,22 21-15,-22 0 0,21 0 16,-21-21-16,22 21 0,-22 0 0,21 0 16,-21-21-16,1 21 0,20 0 15,-21 0-15,0 0 0,-21-22 16,21 22-16,1 0 15</inkml:trace>
  <inkml:trace contextRef="#ctx0" brushRef="#br0" timeOffset="2127.6">4318 423 0,'0'0'0,"0"-21"0,-21 21 47,0 0-47,21 21 15,-22 1-15,1-1 0,21 0 16,-21 21-16,0-21 0,0 22 15,21-1-15,-21 0 0,-1 22 0,22-22 16,-21 1-16,0-1 0,21 0 16,-21 1-16,21-1 0,-21-21 0,21 21 15,-21-20-15,21-1 0,0 0 16,0 0-16,21-42 31,0 21-31,0-21 0,-21 0 16</inkml:trace>
  <inkml:trace contextRef="#ctx0" brushRef="#br0" timeOffset="2476.15">4149 550 0,'0'0'0,"0"-21"0,0 0 0,0 0 15,42 0-15,-21 21 16,-21-21-16,21 21 15,0 0-15,22 0 16,-22 0-16,21 0 0,-21 0 0,22 21 16,-1 0-16,0 0 15,1 0-15,-22 22 0,21-22 0,-21 21 16,1-21-16,-1 22 0,-21-1 16,0 0-16,0 1 0,0-1 0,-21 0 15,-1-21-15,1 22 0,0-22 16,0 21-16,0-21 0,0 1 0,-1-1 15,1 0-15,0-21 0,21 21 16,-21-21-16,21-21 31,0 0-15,-21 0-16,21-1 16,0 1-16</inkml:trace>
  <inkml:trace contextRef="#ctx0" brushRef="#br0" timeOffset="2700.12">4127 910 0,'0'0'0,"22"0"32,-1 0-32,21-21 15,-21 21-15,0-21 0,1 21 0,20 0 16,0-21-16,-21 21 0,22 0 15,-22 0-15,21 0 0,-21-21 16,1 21-16,-1 0 0,0 0 16,0 0-16,0 0 15</inkml:trace>
  <inkml:trace contextRef="#ctx0" brushRef="#br0" timeOffset="3160.34">4741 826 0,'21'0'0,"-21"-22"0,22 22 16,-22-21-16,21 21 0,0 0 16,-21-21-16,21 21 0,0-21 0,0 21 15,1 0-15,-1 0 16,0 0-16,0 0 0,0 0 15,0 0-15,1 21 0,-1-21 16,-21 21-16,21 22 0,-21-22 0,21 0 16,-21 21-16,0-21 0,0 1 15,0 20-15,0-21 0,0 0 0,0 0 16,-21 1-16,0-1 0,0 0 16,21 0-16,-22 0 15,22-42 16,0 0-31,0 0 16,0 0-16,0-1 0,0 1 16,22 0-16,-22 0 0,0-21 0,21 20 15,0-20-15,-21 21 0,21-21 16,-21 20-16,0 1 0,21 0 0,0 0 16,-21 0-16,0 0 0,22 21 15,-1 0-15,0 0 16,-21 21-1,21 0 1</inkml:trace>
  <inkml:trace contextRef="#ctx0" brushRef="#br0" timeOffset="3520.13">5482 741 0,'0'0'0,"0"-64"31,0 43-31,-21 21 0,0 0 16,0 0-16,-1 0 16,1 0-16,0 0 15,0 21-15,21 1 0,0-1 0,-21 21 16,21-21-16,-21 22 0,21-1 15,-22-21-15,22 21 0,0-20 0,0 20 16,0-21-16,0 21 0,0-20 16,0-1-16,0 0 0,0 0 15,0 0-15,22-21 16,-1 0-16,0 0 0,21 0 0,-21 0 16,1 0-16,20 0 15,-21-21-15,21 0 0,1 0 0,-1 0 16,-21-1-16,22-20 0,-22 21 15,21-21-15</inkml:trace>
  <inkml:trace contextRef="#ctx0" brushRef="#br0" timeOffset="4043.97">5905 466 0,'0'0'0,"0"-21"0,0-1 0,0 1 0,0 0 16,0 42 15,0 0-16,-21 22-15,21-22 0,-21 0 16,21 21-16,-21 1 0,21-22 16,0 21-16,-21 1 0,21-1 0,-21 0 15,21 1-15,0-22 0,-22 21 16,22-21-16,-21 22 0,21-22 0,-21 0 16,21 0-16,0 0 15,0 0-15,0 1 16,0-44 15,0 1-31,0 0 16,0 0-16,0 0 0,0-22 15,21 22-15,0-21 16,1 21-16,-1 0 0,0-22 0,0 22 16,0 0-16,22 0 0,-22 0 0,0-1 15,21 1-15,-21 21 0,1 0 16,-1 0-16,0 0 0,0 0 0,0 0 15,-21 21-15,21 1 16,-21-1-16,0 0 0,0 21 0,0-21 16,0 1-16,-21 20 0,21-21 15,-21 21-15,21-20 0,-21-1 0,21 0 16,-21 0-16,0 0 16,21 0-16,0-42 46,0 0-30,21 0-16,0 21 0</inkml:trace>
  <inkml:trace contextRef="#ctx0" brushRef="#br0" timeOffset="4307.82">6329 762 0,'0'21'16,"0"0"-16,0 1 0,0-1 15,-21 0-15,21 0 0,-22 21 16,22-20-16,0-1 0,0 0 0,-21 0 16,21 0-16,0 0 15,0 1-15,0-44 47,0 1-31,21 21-16,-21-21 0</inkml:trace>
  <inkml:trace contextRef="#ctx0" brushRef="#br0" timeOffset="4676.05">6329 508 0,'-21'0'0,"-22"42"31,43-20-31,0-1 0,0 0 16,0 0-16,0 0 16,21-21-1,1 0 1,-1 0-16,0 0 15,0 0-15,-21-21 0,0 0 16,0 0-16,0 0 16,0-1-16,0 1 15,0 0-15,-21 0 16,0 21-16,0 0 16,-1 0-16,1 0 15,0 21-15,21 0 16,0 0-16,0 1 0,0-1 15,21-21 1,0 0-16,1 0 16</inkml:trace>
  <inkml:trace contextRef="#ctx0" brushRef="#br0" timeOffset="5023.85">6858 445 0,'0'0'0,"-21"0"16,0 0-16,-1 21 16,1 0-16,21 0 15,-21 0-15,0 0 0,0 1 0,21-1 16,-21 0-16,-1 21 0,22-21 15,-21 22-15,0-1 0,21-21 0,-21 22 16,0-1-16,21 0 0,-21-21 16,21 22-16,0-22 0,0 0 0,0 21 15,0-20-15,0-1 16,0 0-16,21-21 16,0 0-16,0 0 15,0 0-15,0-21 0,1 21 16,-1-21-16,0-1 0,0 1 0,0 0 15,0 0-15</inkml:trace>
  <inkml:trace contextRef="#ctx0" brushRef="#br0" timeOffset="5223.74">6604 804 0,'0'0'0,"-21"22"31,21-1-31,21-21 16,0 0 0,0 0-16,0 0 15,1 0-15,-1 0 0,0 0 0,0 0 16,0-21-16,0 21 0,1-22 16</inkml:trace>
  <inkml:trace contextRef="#ctx0" brushRef="#br0" timeOffset="5376.66">6964 889 0,'0'0'0</inkml:trace>
  <inkml:trace contextRef="#ctx0" brushRef="#br0" timeOffset="5636.11">6879 1058 0,'0'43'15,"21"-22"-15,0-21 16,1 21 0,-1-21-16,0 0 0,0 0 0,0 0 15,22 0-15,-22 0 0,21-21 16,-21 21-16,0-21 0</inkml:trace>
  <inkml:trace contextRef="#ctx0" brushRef="#br0" timeOffset="5923.94">7620 741 0,'0'0'0,"-21"-21"0,0 21 16,-1 0-16,1 0 0,0 0 15,0 0-15,0 0 0,0 21 16,-1-21-16,1 21 0,0 0 0,21 0 16,-21 1-16,0-1 0,0 0 15,21 0-15,0 0 0,-22 0 16,1 22-16,21-22 0,0 0 16,0 0-16,0 0 0,0 1 15,0-1 1,21-21-1,1 0 1,-22-21-16,0-1 0,21 22 0,-21-21 16</inkml:trace>
  <inkml:trace contextRef="#ctx0" brushRef="#br0" timeOffset="6535.6">7027 826 0,'0'21'16,"0"0"-1,21-21 32,1 0-47,-1 0 0,0 0 16,0 0-16,0-21 0,0 21 16,-21-21-16,22 21 0,-1-22 15,-21 1-15,0 0 16,-21 0-1,-1 21-15,1 0 0,0 0 16,-21 0-16,21 0 0,-1 0 16,-20 21-16,21-21 0,0 21 0,0 0 15,-1 1-15,1-1 0,0 0 16,0 21-16,21-21 0,0 1 16,0-1-16,0 0 0,0 0 0,0 0 15,0 0-15,21-21 16,0 22-16,0-22 0,1 0 15,-1 0-15,0 0 0,0 0 16,0 0-16</inkml:trace>
  <inkml:trace contextRef="#ctx0" brushRef="#br0" timeOffset="7004.86">7493 720 0,'-21'0'16,"0"0"-1,-1 0 1,1 0-16,0 0 0,21 21 16,-21 0-16,0-21 0,21 21 15,-21 0-15,-1 1 0,1 20 0,21-21 16,0 0-16,0 0 0,-21 22 15,21-22-15,0 0 0,0 0 0,0 0 16,0 1-16,0-1 0,0 0 16,21 0-16,0-21 15,1 21-15,-1-21 0,0 0 0,0 0 16,0 0-16,0 0 0,1 0 16,20 0-16,-21-21 0,0 0 15,0 21-15,22-21 0,-22 0 16,0-1-16</inkml:trace>
  <inkml:trace contextRef="#ctx0" brushRef="#br0" timeOffset="7791.84">7959 423 0,'0'0'0,"-22"0"15,1 0 1,0 22-16,0-1 0,0 0 16,0 0-16,-1 0 15,22 0-15,0 1 0,-21 20 0,21-21 16,-21 0-16,0 22 0,21-22 16,0 21-16,0-21 0,-21 22 0,21-22 15,0 21-15,0-21 0,0 0 16,0 22-16,0-22 0,0 0 0,0 0 15,0 0-15,21 1 16,0-22 0,0 0-16,0 0 0,1 0 15,-1 0-15,0-22 0,0 22 16,0-21-16,0 21 0,1-21 0,-1 0 16,-21 0-16,21 0 0,0-1 15,0 1-15,-21-21 0,21 21 0,-21 0 16,0-1-16,0 1 0,0 0 15,0 0-15,0 0 0,0 42 47,0 0-47,0 0 16,-21 0-16,21 1 0,0-1 0,-21 0 16,21 0-16,0 0 15,0 22-15,0-22 0,0 0 0,0 0 16,0 0-16,0 0 15,0 1-15,21-22 16,0 0-16,1 0 0,-1 0 16,0 0-16,0 0 0,0-22 15,0 1-15,1 21 0,-1-21 0,0 0 16,0 0-16,-21 0 0,21-1 16,0 1-16,1-21 0,-22 21 0,0 0 15,0-1-15,0 1 0,0 0 16,-22 21 31,22 21-47,-21 0 0,21 1 15,-21-1-15,21 0 0,0 0 0,0 0 16,0 0-16,0 22 0,0-22 16,0 0-16,0 0 0,0 0 15,0 1-15,21-22 16,0 0-16,1 0 15,-1 0-15,0 0 0,0 0 16,-21-22-16</inkml:trace>
  <inkml:trace contextRef="#ctx0" brushRef="#br0" timeOffset="8187.62">8509 783 0,'0'0'0,"0"-42"31,0 21-31,21 21 32,0 0-32,0 0 0,1 21 15,-1 0 1,-21 21-16,0-20 0,0-1 16,0 0-16,0 21 0,0-21 15,0 22-15,0-22 0,0 0 0,0 0 16,0 0-16,0 1 0,0-1 15,0 0-15,-21-21 16,21-21 15,0 0-15,0-1-16,0 1 0,21 0 0,0 0 16,-21 0-16,21-22 0,0 22 15,0-21-15,1 21 0,-1 0 0,0-1 16,-21 1-16,21 0 0,0 0 15,0 0-15,1 21 0,-1 0 16,0-21-16,0 21 0,0 0 0</inkml:trace>
  <inkml:trace contextRef="#ctx0" brushRef="#br0" timeOffset="8636.42">9080 953 0,'22'0'16,"-1"0"-16,0-22 15,0 22-15,0-21 0,0 0 16,1 21-16,-22-21 0,21 21 15,0-21-15,0 0 0,-21-1 16,21 22-16,-21-21 0,21 0 16,-21 0-16,-21 21 31,0 0-31,0 0 16,0 0-16,0 0 0,-1 21 0,1-21 15,0 21-15,0 22 0,0-22 16,0 0-16,-1 21 0,1-21 0,21 1 15,-21 20-15,21-21 0,0 0 16,0 0-16,0 1 0,0-1 0,21 0 16,0 0-16,1-21 0,-1 21 15,0-21-15,21 0 0,-21 0 0,1 0 16,20 0-16,-21 0 0,21 0 16,-20 0-16,-1 0 0,0 0 0,0-21 15,21 0-15,-20 21 0,-1-21 0,0 0 16,0-1-16</inkml:trace>
  <inkml:trace contextRef="#ctx0" brushRef="#br0" timeOffset="9179.77">7641 550 0,'-42'22'31,"63"-22"0,21 0-31,-21 0 0,22 0 0,-1 0 16,22 0-16,-1 0 0,-21 0 16,22 0-16,-1 0 0,1 0 0,-22 0 15,1 0-15,-1 0 0,0 0 16,-21 0-16,1 0 0,-1-22 0,0 22 16,0 0-16,0 0 15,0 0-15</inkml:trace>
  <inkml:trace contextRef="#ctx0" brushRef="#br0" timeOffset="10375.27">9991 1185 0,'0'22'16,"0"-1"-16,0 0 0,-22 0 0,22 0 15,-21 0-15,21 1 0,0-1 16,-21 0-16,21 0 0,0 0 0,0 0 15,0 1-15,0-1 0,21 0 16,0-21-16,1 21 16,-1-21-16,0 0 0,0 0 15,0 0 1,0 0-16,1 0 16,-1-21-16,0 0 0,-21 0 15,21-1-15,0 22 16</inkml:trace>
  <inkml:trace contextRef="#ctx0" brushRef="#br0" timeOffset="11216.54">10329 635 0,'-21'0'0,"42"0"0,-21 0 63,21 0-63,22-21 16,-22 21-16,0 0 0,21 0 0,-20 0 15,20 0-15,-21 0 0,0 0 16,22 0-16,-22 0 0,0 0 0,0 0 15,-42 0 17,0 0-17,0 0-15,-1 0 0,1 0 0,0 0 16,-21 0-16,21 0 0,-1 0 16,1 0-16,-21 0 0,21 0 0,0 0 15,-1 0-15,1 0 0,0 0 16,0 0-16,0 0 15,0 21 1,-1 0 0,1-21-16,21 21 15,0 1-15,-21-22 16,21 21-16,-21-21 0,21 21 16,-21 0-16,21 0 0,0 0 15,-21 1-15,-1-1 0,1 0 0,21 0 16,-21 21-16,21-20 0,0-1 15,-21 0-15,21 0 0,-21 21 0,21-20 16,-21-1-16,21 0 0,0 21 16,0-21-16,0 1 0,0-1 0,-22 21 15,22-21-15,-21 0 0,21 1 0,0-1 16,0 0-16,0 0 0,0 0 16,0 0-16,0 1 0,0-1 0,0 0 15,0 0-15,0 0 0,0 0 16,0 1-16,21-1 15,1-21-15,-1 21 16,0-21-16,21 0 0,-21 0 16,1 0-16,-1 0 0,21 0 0,-21 0 15,22 0-15,-22-21 0,21 21 16,-21-21-16,0-1 0,1 22 0</inkml:trace>
  <inkml:trace contextRef="#ctx0" brushRef="#br0" timeOffset="14103.47">10795 1122 0,'21'0'16,"0"0"-16,0 0 0,1 0 15,-1 0-15,0-21 16,0 21-16,0-21 0,0-1 15,1 1-15,-1 21 0,0-21 16,-21 0-16,0 0 16,0 0-16,0-1 15,-21 22 1,0 0-16,-1 0 0,1 0 0,0 0 16,-21 0-16,21 0 0,-1 22 0,-20-22 15,21 21-15,0 0 0,0-21 16,-22 21-16,43 0 0,-21 0 0,0-21 15,21 22-15,-21-1 0,21 0 16,0 0 0,0 0-1,21-21-15,0 21 0,0-21 16,0 22-16,1-22 0,-1 21 16,0-21-16,0 21 0,0 0 15,0-21-15,1 21 0,20 0 0,-21-21 16,0 22-16,-21-1 0,21-21 15,-21 21-15,0 0 0,0 0 0,0 0 16,0 1-16,-21-22 0,0 21 16,0-21-16,0 21 0,0-21 15,-22 0-15,22 0 0,0 0 0,-21 0 16,20 0-16,-20 0 16,21 0-16,0 0 0,-22 0 0,22 0 15,0-21-15,0 0 0,0-1 16,21 1-16,-21 0 0,21 0 15,-22 0-15,22 0 0,0-1 0,0 1 16,0 0-16,0 0 16,0 0-16,0 0 0,22-1 15,-1 22-15,0 0 0,0 0 16,0 0-16,0 0 0,1 0 16,-1 0-16,0 0 0</inkml:trace>
  <inkml:trace contextRef="#ctx0" brushRef="#br0" timeOffset="14508.24">11112 1334 0,'22'21'0,"-1"-21"15,0 0-15,0 0 0,0 0 16,0 0-16,1-21 15,-1 21-15,0-22 0,0 22 16,0-21-16,0 0 0,-21 0 16,22 21-16,-22-21 15,0 0-15,0-1 0,0 1 16,0 0 0,-22 21-16,1 0 0,0 0 15,0 0-15,0 21 0,0-21 16,-1 21-16,22 1 0,-21-1 0,0 0 15,21 0-15,-21 0 0,21 0 0,0 1 16,0-1-16,0 0 0,0 0 16,0 0-16,0 0 0,0 1 15,21-22-15,0 21 16,0-21-16,1 0 0,-1 0 16,0 0-16,0 0 0,0 0 15,0 0-15,1-21 0,-1-1 16,0 22-16</inkml:trace>
  <inkml:trace contextRef="#ctx0" brushRef="#br0" timeOffset="14900.02">11557 1228 0,'0'-21'16,"0"-22"0,21 43-1,-21-21-15,21 21 0,0 0 0,1 0 16,-1 0-16,0 0 0,0 0 15,0 0-15,22 0 16,-22 0-16,0 21 0,0 0 0,0-21 16,-21 22-16,21-1 0,1 21 15,-22-21-15,0 0 0,0 1 0,0-1 16,0 0-16,0 0 0,-22 0 0,1 0 16,0 1-16,0-1 0,0-21 15,21 21-15,-21-21 0,21 21 0,-22-21 16,22-21 15,0 0-31,0 0 0,0-1 16,22 1-16,-1 0 0,-21 0 15,21 0-15,-21 0 0,21-1 16,0 1-16,-21 0 0,21 0 0,1 0 16,-22 0-16,21-1 0,0 22 15,0-21-15,0 21 0,0 0 16,1-21-16,-1 21 15,0 0-15</inkml:trace>
  <inkml:trace contextRef="#ctx0" brushRef="#br0" timeOffset="15652.58">12255 1101 0,'0'0'0,"0"21"47,0 0-47,0 0 0,-21 0 15,21 1-15,0-1 0,0 0 0,0 0 16,-21 0-16,21 0 0,0 1 16,0-1-16,0 0 0,0 0 0,0 0 15,0 0-15,0 1 16,0-1-16,21-21 0,0 0 15,1 0-15,-1 0 0,0 0 16,0 0-16,0 0 16,0 0-16,1-21 0,-1 21 0,0-22 15,0 22-15,0-21 0,0 0 0,1 0 16,-22 0-16,0 0 0,21-1 16,-21 1-16,21 0 0,-21-21 0,0 21 15,0-1-15,0 1 0,0 0 16,0 0-16,0 0 0,-21 42 47,21 0-47,-21 0 15,21 0-15,0 1 0,0-1 0,-22 21 16,22-21-16,-21 0 0,21 1 16,0-1-16,0 0 0,0 0 15,0 0-15,0 0 0,0 1 16,21-22-1,1 0-15,-1 0 16,0 0-16,0 0 0,-21-22 16,21 1-16,0 21 0,1-21 0,-1 0 15,0 0-15,0 0 16,0-1-16,-21 1 0,21 0 16,-21 0-16,22 0 0,-22 0 15,0-1-15,0 1 0,0 42 47,0 1-47,0-1 0,-22 0 16,22 0-16,-21 0 0,21 0 15,-21 1-15,21-1 0,0 0 16,0 0-16,0 0 0,0 0 16,21-21-1,0 0 1,1 0-1,-1-21-15,-21 0 0</inkml:trace>
  <inkml:trace contextRef="#ctx0" brushRef="#br0" timeOffset="15907.44">12912 974 0,'0'-21'47,"-22"21"0,1 0-31,21 21 15</inkml:trace>
  <inkml:trace contextRef="#ctx0" brushRef="#br0" timeOffset="16327.2">13271 1122 0,'22'0'31,"-1"0"-31,-21-21 32,0 0-17,-21 21 32,-1 0-47,1 0 0,0 0 0,21 21 16,-21 0-16,0-21 0,0 21 15,-1 0-15,1 0 0,21 1 0,-21-1 16,21 21-16,-21-21 0,21 0 16,0 1-16,0-1 0,0 0 15,0 0-15,0 0 0,21-21 16,0 0-1,0 0-15,1 0 0,-1 0 16,0 0-16,0 0 0,0 0 16,0 0-16,22 0 0,-22-21 15,0 0-15,0 21 0,0-21 0</inkml:trace>
  <inkml:trace contextRef="#ctx0" brushRef="#br0" timeOffset="16739.96">13589 1207 0,'21'0'16,"-21"21"15,21-21-31,0 0 31,1 0-31,-1 0 0,0-21 16,0 21-1,-21-22-15,0 1 0,0 0 16,0 0 0,-21 21-1,0 0 1,0 0-16,-1 0 0,22 21 0,-21-21 16,0 21-16,0 0 0,0 1 0,21-1 15,-21 0-15,21 0 0,-22 21 16,22-20-16,-21-1 0,21 0 0,0 0 15,0 0-15,0 0 16,0 1-16,0-1 16,21-21-16,1 0 15,-1 0-15,0 0 16,0 0-16,0 0 0,0 0 16,1 0-16,-22-21 0,21-1 0,0 22 15</inkml:trace>
  <inkml:trace contextRef="#ctx0" brushRef="#br0" timeOffset="17555.29">15367 931 0,'0'0'0,"-21"-21"16,0 21-1,-1 0-15,1 0 0,0 0 16,0 0-16,-21 21 0,20 1 16,1-1-16,0 0 0,0 0 15,0 0-15,-22 22 0,22-1 0,0-21 16,0 21-16,0 1 0,0-22 16,-1 21-16,1 1 0,0-22 0,21 21 15,-21-21-15,21 0 0,0 1 0,0-1 16,0 0-16,0 0 0,21 0 15,0-21-15,0 0 0,1 0 0,20 0 16,-21 0-16,21 0 16,1 0-16,-1 0 0,0 0 0,1-21 15,20 0-15,-20 21 0,-1-21 0,0 0 16,1-1-16,-1 1 0,0-21 16,-21 21-16,1 0 0,-1-22 0,0 22 15,0-21-15,-21-1 0,0 1 16,0 0-16,0-1 0,0 1 0,-21 0 15,0 21-15,0-22 0,-1 22 16,-20-21-16,0 21 0,-1-1 0,22 22 16,-21 0-16,0 0 0,-1 0 0,1 0 15,0 0-15,-1 22 0,22-1 16,-21 0-16,21 21 0,-22-21 16,22 22-16,0-1 0,0 0 15,0 1-15,21-1 0,0 0 0,0 1 16,0-22-16,0 21 0,0-21 15,0 1-15,21 20 0,0-42 0,21 21 16,-21 0-16,1-21 0,-1 0 0,21 0 16,0 0-16</inkml:trace>
  <inkml:trace contextRef="#ctx0" brushRef="#br0" timeOffset="17991.55">15579 1312 0,'0'-21'16,"0"0"-1,21 0-15,0 21 16,0-21-16,21 0 16,-20 21-16,-1 0 0,0-22 0,21 22 15,-21-21-15,1 21 0,20 0 16,-21 0-16,0 0 0,0 0 0,1 21 15,-1 1-15,-21-1 0,21 0 0,-21 0 16,0 0-16,0 0 16,0 1-16,0-1 0,0 0 0,-21 0 15,0 0-15,-1 0 0,22 1 0,-21-1 16,0 0-16,0-21 31,21-21 0,0 0-31,0-1 0,21 22 16,-21-21-16,0 0 0,21 0 16,0 0-16,1 0 0,-22-1 0,21 1 15,0 21-15,-21-21 0,21 0 16,0 0-16,0 0 16,1-1-16,-1 22 0,-21-21 0,21 21 15,0 0-15</inkml:trace>
  <inkml:trace contextRef="#ctx0" brushRef="#br0" timeOffset="18196.64">16319 1143 0,'0'0'0,"0"21"0,0 0 15,0 1-15,0-1 0,0 0 16,0 0-16,-21 0 0,21 0 16,-21-21-16,0 22 0,21-1 0,0 0 15,0 0-15,-21-21 0,21 21 0,-21-21 16,21 21-1,0-42 32,0 0-47</inkml:trace>
  <inkml:trace contextRef="#ctx0" brushRef="#br0" timeOffset="18375.61">16319 1016 0,'0'0'0,"0"-21"0,-21 21 32,0 0-32,0 0 15,21 21 17,0 0-32,21-21 15,0 21 1</inkml:trace>
  <inkml:trace contextRef="#ctx0" brushRef="#br0" timeOffset="18760.39">16446 1291 0,'64'0'16,"-43"0"-1,0 0-15,0-21 0,1 0 16,-1 0-16,0 21 0,0-21 16,-21-1-16,21 22 15,-21-21-15,0 0 0,0 0 16,-21 21 0,0 0-16,0 0 0,0 0 15,-1 0-15,1 21 0,0 0 0,0-21 16,0 21-16,21 1 15,-21-1-15,21 0 0,-22 0 0,22 0 16,0 0-16,0 1 0,0-1 16,0 0-16,0 0 0,0 0 15,22-21-15,-1 0 0,0 21 0,0-21 16,0 0-16,0 0 0,1 0 16,-1 0-16,21 0 0,-21 0 0,22 0 15,-22 0-15,21-21 0,-21 0 16,0 21-16,1-21 0</inkml:trace>
  <inkml:trace contextRef="#ctx0" brushRef="#br0" timeOffset="19236.12">16997 1164 0,'-21'21'47,"21"1"-47,0-1 0,-22 0 16,22 0-16,0 0 15,-21 0-15,21 1 0,0-1 0,0 0 16,-21 0-16,21 0 16,-21 0-16,21-42 62,0 0-62,0 0 16,21 0-16,-21 0 0,21 21 15,-21-22-15,21-20 0,1 21 16,-1 0-16,0 0 0,0-1 0,0 22 16,0-21-16,1 0 0,-1 0 15,0 21-15,0 0 0,0 0 0,22 0 16,-22 0-16,0 0 0,0 21 16,0-21-16,-21 21 0,0 0 0,21 1 15,-21 20-15,0-21 0,0 0 0,0 0 16,0 1-16,-21-1 0,21 0 15,-21-21-15,0 21 0,21 0 16,-21-21-16,21 21 0,-21-21 16,-1 0-16,22 22 15,0-44 32</inkml:trace>
  <inkml:trace contextRef="#ctx0" brushRef="#br0" timeOffset="19559.41">17738 931 0,'-22'22'15,"22"-1"-15,0 0 16,-21 0-16,0 0 0,21 22 16,-21-22-16,0 0 0,0 21 0,21-21 15,-22 22-15,1-22 0,21 0 16,-21 21-16,21-20 0,-21-1 16,21 0-16,-21 0 0,21 0 0,0 0 15,0 1-15,21-22 47,0 0-47,0 0 0,0 0 16,1-22-16,-1 1 0,21 21 0</inkml:trace>
  <inkml:trace contextRef="#ctx0" brushRef="#br0" timeOffset="19951.48">17822 1312 0,'-21'0'16,"21"22"-16,21-22 47,0 0-47,1 0 16,-1 0-16,0-22 15,0 22-15,-21-21 16,0 0-16,0 0 15,0 0 1,-21 21 15,0 0-31,0 21 16,21 0-16,-22 0 16,1-21-16,21 21 0,-21 1 0,21-1 15,0 0-15,0 0 16,0 0-16,0 0 15,21-21 17,0 0-32,1 0 15,-1 0-15,0 0 0</inkml:trace>
  <inkml:trace contextRef="#ctx0" brushRef="#br0" timeOffset="20496.36">18288 1270 0,'0'0'0,"0"-21"0,0 0 15,-21 21-15,0 0 16,-1 0-16,1 0 16,0 21-16,0-21 0,0 21 15,0 0-15,-1 0 16,1 1-16,0-1 0,0 0 15,0 0-15,21 0 0,-21 0 0,21 1 16,0-1-16,0 0 16,0 0-16,21-21 15,0 0 1,0 0-16,0 0 0,0 0 16,1 0-16,-1 0 0,0 0 15,0-21-15,0 0 0,0 0 0,1 21 16,-1-22-16,0-20 0,0 21 0,0 0 15,0 0-15,1-22 0,-1 1 16,0 21-16,0-22 0,0 1 0,0 21 16,-21-21-16,0 20 15,22-20-15,-22 21 0,0 0 16,0 42 0,-22 0-1,1 0-15,0 0 0,21 22 16,-21-22-16,0 21 0,21-21 0,0 22 15,0-1-15,0-21 0,-21 0 0,21 22 16,0-22-16,0 0 0,0 0 16,0 0-16,21 1 0,0-22 15,0 0-15,0 0 16,0 0-16,1 0 0,-1 0 0,0 0 16,0-22-16,0 22 0,0-21 15,1 0-15,-1 21 0</inkml:trace>
  <inkml:trace contextRef="#ctx0" brushRef="#br0" timeOffset="20727.3">17505 1101 0,'0'0'16,"-21"0"-16,-1 0 0,-20 0 0,21 0 15,21 21-15,21-21 32,0 0-32,0 0 15,22 0-15,-22 0 0,21 0 0,1-21 16,-22 21-16,21-21 0,-21 21 0,22 0 16,-22-22-16</inkml:trace>
  <inkml:trace contextRef="#ctx0" brushRef="#br0" timeOffset="21244">19706 910 0,'0'0'0,"0"-21"0,0 0 16,0 0 0,-21 21-16,0 0 15,0 21-15,-1 0 0,1 21 16,0-20-16,0 20 0,0 0 0,0 1 15,21-22-15,-22 21 0,1 0 16,0 1-16,0-1 0,0-21 16,0 22-16,21-22 0,0 0 0,0 0 15,-22 0-15,22 0 0,0 1 16,0-1-16,22-21 16,-1 0-1</inkml:trace>
  <inkml:trace contextRef="#ctx0" brushRef="#br0" timeOffset="21528.13">19431 1143 0,'0'0'15,"148"-212"1,-106 191 0,-20 0-16,20 0 0,0 0 0,1 21 15,-22-21-15,21 21 0,-21 0 16,22 0-16,-22 21 0,21 0 0,-21 0 15,0 0-15,1 22 0,-22-1 16,0 0-16,21-21 0,-21 22 0,0-1 16,0 0-16,0 1 0,-21-22 15,21 21-15,-22-21 0,1 1 0,0 20 16,0-21-16,0 0 0,21 0 16,-21 1-1,-1-22 1,22-22-1,-21 22-15</inkml:trace>
  <inkml:trace contextRef="#ctx0" brushRef="#br0" timeOffset="21716.11">19346 1249 0,'43'0'47,"-22"0"-47,0 0 0,21 0 16,1 0-16,-1 0 0,0 0 0,1 0 15,-1 0-15,0-21 0,1 21 16,-1-21-16,0 21 0,1 0 0</inkml:trace>
  <inkml:trace contextRef="#ctx0" brushRef="#br0" timeOffset="22144.13">20087 1164 0,'0'-21'16,"21"21"0,0-21-16,1 21 0,-22-21 0,21 21 15,0-21-15,0 21 0,0 0 0,0 0 16,1 0-16,-1 0 0,0 0 15,0 0-15,0 0 0,-21 21 0,21 0 16,1 0-16,-22 0 0,0 0 16,21 1-16,-21-1 0,0 0 0,0 21 15,0-21-15,0 1 0,0-1 16,0 0-16,-21 0 0,21 0 16,-22 0-1,1-21-15,0 0 16,21-21-1,0 0 1,0 0-16,0 0 0,0 0 16,0-1-16,0 1 15,0-21-15,21 21 0,0 0 0,1-1 16,-22 1-16,21 0 0,0 0 16,0 21-16,0-21 0,0 21 0,1 0 15,-1-21-15,0 21 16,0 0-16,0 0 0,0 0 0,1 0 15</inkml:trace>
  <inkml:trace contextRef="#ctx0" brushRef="#br0" timeOffset="22428.14">20955 1037 0,'0'0'0,"-21"-21"31,0 21-31,-1 0 16,1 0-16,0 0 0,21 21 16,-21 0-16,0 1 0,0-1 0,-1 0 15,1 21-15,21-21 0,0 1 16,-21-1-16,21 0 0,0 21 16,0-21-16,0 1 0,0-1 15,0 0-15,21 0 16,0-21-16,1 0 0,-1 0 0,0 0 15,0 0-15,0 0 0,22 0 0,-22 0 16,0 0-16,21-21 0,-21 21 16,1-21-16</inkml:trace>
  <inkml:trace contextRef="#ctx0" brushRef="#br0" timeOffset="22950.49">21124 783 0,'0'0'0,"0"-21"0,0 0 0,0 0 15,0 42 17,-21-21-32,21 21 0,0 21 0,-21-20 15,21 20-15,0 0 0,0 1 16,0-1-16,0 0 0,-21 1 0,21-22 16,-21 21-16,21 0 0,0 1 15,0-22-15,0 0 0,0 21 0,0-20 16,0-1-16,0 0 0,0 0 15,0-42 32,0 0-31,0 0-16,0-1 16,0 1-16,0 0 0,0 0 0,0 0 15,0-22-15,0 22 0,21 0 16,0 0-16,0 0 0,-21 0 0,21-1 15,0 22-15,22-21 0,-22 21 0,0 0 16,0 0-16,22 0 0,-22 0 16,0 0-16,-21 21 0,21 1 0,-21-1 15,21 0-15,-21 0 16,0 0-16,0 22 0,0-22 0,0 0 16,0 0-16,0 0 0,-21 0 15,21 1-15,-21-1 0,21 0 0,-21 0 16,0-21-16,21 21 15,-22-21-15,44-21 47</inkml:trace>
  <inkml:trace contextRef="#ctx0" brushRef="#br0" timeOffset="23175.36">21590 1122 0,'0'0'0,"0"21"16,0 0-1,-21 0-15,21 1 0,-21-1 16,21 0-16,-22 0 0,22 0 16,0 0-16,-21 1 0,21-1 15,-21-21-15,21 21 31,0-42 1</inkml:trace>
  <inkml:trace contextRef="#ctx0" brushRef="#br0" timeOffset="23380.51">21569 910 0,'0'0'0,"-21"0"16,-1 0-1,44 0 48</inkml:trace>
  <inkml:trace contextRef="#ctx0" brushRef="#br0" timeOffset="23671.34">21844 804 0,'0'0'0,"21"0"0,-21-21 31,21 0-31,-21 42 31,0 0-15,0 1-16,0-1 0,-21 21 16,0 0-16,21-20 0,-21 20 0,0 0 15,-1 1-15,22-22 0,-21 21 16,0 0-16,21-20 0,-21 20 0,21-21 16,0 0-16,0 0 0,0 1 0,-21-1 15,21 0-15,21-21 31,0 0-15,0 0-16,0-21 0,-21 0 16</inkml:trace>
  <inkml:trace contextRef="#ctx0" brushRef="#br0" timeOffset="23871.31">21717 1101 0,'0'0'16,"21"0"31,0 0-47,0 0 16,1 0-16,-1 0 0,-21-21 0,21 21 15,0 0-15,0 0 0</inkml:trace>
  <inkml:trace contextRef="#ctx0" brushRef="#br0" timeOffset="24244.09">21992 1185 0,'0'0'15,"21"0"16,0 0-15,1 0-16,-1 0 0,0 0 16,0-21-16,0 0 15,-21 0-15,0 0 16,0 0 0,-21-1-1,0 22-15,0 0 16,0 0-16,-1 0 0,1 22 0,0-1 15,0 0-15,0 0 0,0 0 16,21 0-16,-22 1 0,22-1 16,-21 0-16,21 0 0,0 0 0,0 0 15,0 1-15,0-1 16,21-21 0,1 0-16,-1 0 15,0 0-15</inkml:trace>
  <inkml:trace contextRef="#ctx0" brushRef="#br0" timeOffset="24523.21">22288 1016 0,'-63'21'31,"42"0"-31,21 1 0,-21-1 0,-1 0 16,22 21-16,0-21 0,-21 1 16,0-1-16,21 0 0,0 0 0,0 0 15,0 0-15,0 1 0,0-1 0,0 0 16,0 0 0,21-21-1,0 0-15,1 0 0,-1 0 16,0 0-16,21 0 0,-21 0 0,1 0 15,20-21-15,-21 21 0</inkml:trace>
  <inkml:trace contextRef="#ctx0" brushRef="#br0" timeOffset="25232.5">22691 677 0,'0'0'0,"0"-21"0,-22 21 15,1 0 1,0 0-16,0 21 16,21 1-16,-21-1 15,21 21-15,0-21 0,-21 22 0,-1-1 16,22 0-16,-21 1 0,0-1 16,21 0-16,0 1 0,-21-22 0,0 21 15,21 0-15,-21-20 0,21-1 16,0 0-16,0 0 0,0 0 0,0 0 15,0 1-15,21-22 32,0 0-32,0 0 0,0 0 15,0-22-15,1 1 0,-1 21 16,0-21-16,0 0 0,-21 0 0,21 0 16,0-1-16,-21-20 0,22 21 15,-22 0-15,0 0 0,0-1 0,0 1 16,0 42 15,-22 1-31,1-1 16,21 0-16,-21 0 0,21 0 0,-21 0 15,21 1-15,-21-1 0,21 0 16,0 0-16,0 0 0,0 0 0,0 1 16,0-1-1,21-21 1,0 0-16,0 0 0,0 0 0,1 0 15,-1 0-15,21 0 0,-21-21 16,0-1-16,1 22 0,-1-21 0,0 0 16,-21 0-16,21 0 0,0 0 15,-21-1-15,21 1 0,-21 0 16,0 0 0,0 42-1,-21 0 1,21 0-16,-21 1 15,0-1-15,21 0 0,0 0 16,0 0 0,0 0-1,21-21 1,0 0-16,0 0 0,1 0 16,-1 0-16,0 0 0</inkml:trace>
  <inkml:trace contextRef="#ctx0" brushRef="#br0" timeOffset="25623.27">23072 1101 0,'0'0'0,"0"-21"15,0-1 1,21 22 15,0 0-15,0 22-16,0-1 15,-21 0-15,0 0 16,0 0-16,0 0 0,0 1 0,0-1 16,0 0-16,0 0 0,0 0 15,-21 0-15,21 1 0,-21-1 0,21 0 16,-21-21 0,21 21-16,0-42 46,0 0-46,0 0 16,0-1-16,0 1 16,0 0-16,21 0 0,0 0 0,0 0 15,-21-1-15,21 22 0,1-21 16,-22 0-16,21 0 0,0 21 0,-21-21 16,21 21-16,0 0 0,0-21 15,1 21-15</inkml:trace>
  <inkml:trace contextRef="#ctx0" brushRef="#br0" timeOffset="26023.11">23347 1185 0,'21'0'31,"0"0"-31,0 0 16,-21-21 0,21 0-16,1 0 0,-22 0 15,0 0 1,0-1 0,-22 22 15,22 22-31,-21-1 0,0-21 15,0 21-15,21 0 0,-21 0 0,21 0 16,-21 1-16,21-1 0,0 0 16,0 0-16,0 0 15,21-21 1,0 0-16,0 0 16,0 0-16,0 0 15,1 0-15,-1 0 16,0-21-16,21 21 0,-21-21 0,1 21 15,-1-21-15</inkml:trace>
  <inkml:trace contextRef="#ctx0" brushRef="#br0" timeOffset="26323.65">22394 868 0,'-21'0'0,"42"0"0,-21 0 15,21 0 1,1 0-16,-1 0 0,0 0 0,21 0 15,-21 0-15,22-21 0,-22 21 16,0 0-16,21 0 0,-20 0 16,-1 0-16,0 0 0,0-21 15,0 21-15,-21-22 0</inkml:trace>
  <inkml:trace contextRef="#ctx0" brushRef="#br0" timeOffset="27035.7">23537 572 0,'0'0'0,"0"-22"15,21 22 1,1 0-16,-1 0 16,0 0-16,0 0 0,21 0 15,-20 0-15,20 0 0,-21 0 0,21 0 16,-20 0-16,-1 0 0,21 0 16,-21 0-16,22 0 0,-22 0 0,0 0 15,0 0-15,0 0 0,0 0 16,1 0-16,-22 22 0,21-22 15,-21 21-15,0 0 0,0 0 16,-21 0 0,21 0-16,-22 1 0,1-1 0,0 21 15,21-21-15,-21 22 0,0-22 16,0 21-16,-1 0 0,22-20 0,-21 20 16,0 0-16,0-21 0,21 22 15,0-1-15,-21-21 0,0 22 0,21-22 16,-22 0-16,22 21 0,0-21 15,0 1-15,0 20 0,-21-21 0,21 0 16,0 0-16,-21 1 0,21-1 16,0 0-16,0 0 0,0 0 15,-21 0-15,0 1 0,21-1 0,-21 0 16,-1-21-16,22 21 16,-21-21-16,0 21 0,0-21 0,0 21 15,0-21-15,-1 0 16,1 0-16,0 22 0,0-22 0,0 0 15,0 0-15,-1 0 0,1 0 16,0 0-16,0 0 0,0 0 16,21-22-16,-21 22 15,-1 0-15,22-21 32,0 0-1,-21 21-31,0 0 15,0 0-15,0 0 16,0 0-16</inkml:trace>
  <inkml:trace contextRef="#ctx0" brushRef="#br0" timeOffset="31391.84">1185 2074 0,'-21'0'0,"0"0"16,0 0-1,0 0-15,-1 0 16,1 0-16,0 0 16,0 0-16,0 0 15,0 0-15,-1 0 16,1 0 15,0 0 0,42 22 48,0-22-79,1 0 15,-1 0-15,0 0 0,0 21 16,21-21-16,-20 0 0,20 0 15,0 0-15,22 0 0,-22 0 0,22 0 16,-1 0-16,1 0 0,20 0 16,-20 0-16,-1 0 0,1 0 0,-1 0 15,1 0-15,20 0 0,-20 0 16,-1 0-16,1 0 0,21 0 0,-1 0 16,1 0-16,0 0 0,20 0 15,-20 0-15,0 0 0,21 0 16,-22 0-16,22 0 0,-21 0 15,21-21-15,-22 21 0,22 0 0,0 0 16,-21 0-16,20 0 0,1 0 0,-21 0 16,21 0-16,-22-22 0,22 22 15,0 0-15,0 0 0,0 0 0,0 0 16,-1 0-16,1-21 0,0 21 16,0 0-16,0 0 0,0 0 0,-1 0 15,1 0-15,-21 0 16,21 0-16,0 0 0,-22 0 0,22-21 0,-21 21 15,-1 0-15,1 0 0,0 0 16,-1 0-16,1 0 0,0 0 16,-1-21-16,22 21 0,-21 0 0,0-21 15,-1 21-15,1 0 0,-22 0 16,22 0-16,-21 0 0,20 0 0,-20 0 16,-1 0-16,1 0 0,-1 0 15,1 0-15,-22 0 0,22 0 0,-22 0 16,0 0-16,1 0 0,-1 0 0,-21 0 15,21 0-15,-20 0 0,20 0 16,-21 0-16,0 0 0,0 0 16,1 0-16,-1 0 0,0 0 15,0 0-15,0 0 16,-42 0 15,0 0-31,0 0 16,0-21-16,-22 21 0,1 0 15</inkml:trace>
  <inkml:trace contextRef="#ctx0" brushRef="#br0" timeOffset="32957.82">1143 1905 0,'0'21'63,"0"0"-48,21-21-15,0 0 16,0 0-16,1 22 0,-1-22 16,0 0-16,0 0 0,21 0 15,1 0-15,-22 0 0,21 0 16,1 0-16,-1 0 0,21 0 0,-20 0 15,-1 0-15,0-22 0,22 22 16,-22 0-16,1 0 0,-1 0 16,0 0-16,22-21 0,-22 21 15,22 0-15,-22 0 0,21 0 0,1 0 0,-1 0 16,22 0-16,-21 0 16,20 0-16,-20 0 0,20 0 0,-20 0 15,-1 0-15,22 0 0,-21 0 16,20 0-16,-20 0 0,20 0 0,-20 0 15,21 0-15,-1 0 0,-20 0 16,20 0-16,1 0 0,-21 0 0,-1 0 16,22 0-16,-22 0 0,1 0 15,20 0-15,-20 0 0,-1 0 0,22 0 16,0 0-16,-1 0 0,1 0 16,0 0-16,-1 0 0,1 0 15,0 0-15,-22 0 0,22 0 0,0 0 16,-22 0-16,1 0 0,20 0 15,-20 0-15,20 0 0,-20 0 0,21 0 16,-22 0-16,22 0 0,-22 0 16,1 0-16,-1 0 0,22 0 0,-22 0 15,1 0-15,-1 0 0,1 0 16,-1-21-16,1 21 0,-1 0 0,1 0 16,-1 0-16,1 0 0,-1 0 15,1 0-15,-22 0 0,22 0 0,-22 0 16,22 0-16,-22 0 0,0 0 0,1 0 15,-1 0-15,0 0 16,1 0-16,-22 0 0,21 0 0,-21 0 16,22 0-16,-22 0 0,0 0 15,0 0-15,0 0 0,0 0 0,1 0 16,-1 0-16,0 0 0,-21-21 16,21 21-16,0 0 0,0 0 15,1 0-15,-1 0 16,0 0-1,0 0-15,0 0 0,0 0 16,1 0-16,-1 0 16,0 0-16,0 0 0,0 0 15,0 0 1,1 0-16,-1 0 16,0 0-1,-42 0 63,0 0-62</inkml:trace>
  <inkml:trace contextRef="#ctx0" brushRef="#br1" timeOffset="49228.56">2328 3831 0,'-21'0'31,"21"-21"-31,0 0 31,0 0-15,0 0 31,0-1-16,0 1-15,0 0 31,-21 21-47,21-21 31,-21 21 63,21 21-94,0 0 15,0 0 1,0 1-16,0-1 16,0 0-1,0 0-15,0 0 0,0 0 16,0 1-16,0-1 15,0 0-15,0 0 16,-21-21-16,21 21 0,0 0 0,0 1 16,0-1-16,0 0 0,0 0 15,0 0-15,0 0 0,0 1 0,0-1 16,0 0-16,0 0 0,0 0 16,0 0-16,0 1 0,0-1 15,0 0-15,0 0 0,0 0 16,0 0-16,0 1 0,0-1 15,0 0-15,0 0 16,0 0-16,0 0 0,0 1 16,0-1-16,0 0 0,0 0 15,0 0-15,0 0 0,0 1 0,0-1 16,0 0-16,0 0 16,0 0-16,0 0 0,0 22 0,0-22 15,0 0-15,0 0 0,0 0 16,-22 1-16,22-1 0,0 21 0,0-21 15,0 0-15,0 1 0,0-1 16,0 21-16,0-21 0,0 0 0,0 1 16,0-1-16,0 0 0,0 0 15,0 0-15,0 0 0,0 1 16,0-1-16,0 0 0,0 0 16,0 0-16,0 0 0,0 1 0,0-1 15,0 0-15,0 0 0,0 0 16,0 0-16,0 1 0,0-1 15,0 0-15,0 0 0,0 0 16,0 0-16,0 1 0,0-1 0,0 0 16,0 0-16,0 0 15,0 0-15,0 1 0,0-1 0,0 0 16,0 0-16,0 0 0,0 0 16,0 1-16,0-1 0,0 0 15,0 0-15,0 0 16,0 0-16,0 1 0,0-1 15,0 0-15,0 0 16,0 0-16,0 0 0,0 1 16,0-1-16,0 0 15,-21-21-15,21 21 0,0 0 0,0 0 16,0 1-16,0-1 16,0 0-16,0 0 0,0 0 15,0 0-15,0 1 16,0-1-16,-21 0 0,21 0 0,0 0 15,0 0-15,0 1 0,0-1 16,0 0-16,0 0 0,0 0 16,0 0-16,0 1 0,0-1 0,-21 0 15,21 0-15,0 21 0,-21-20 16,21-1-16,0 0 0,0 0 0,0 21 16,-21-20-16,21-1 0,0 21 15,-22-21-15,22 0 0,0 22 0,0-22 16,0 21-16,0 1 0,0-22 15,0 21-15,0 0 0,0-20 0,0 20 16,0-21-16,0 21 0,0 1 16,0-22-16,0 0 0,0 21 15,0-20-15,0 20 0,0-21 0,0 0 16,0 0-16,0 1 0,0 20 16,0-21-16,0 0 0,0 0 0,0 22 15,0-22-15,0 0 0,0 21 16,0-20-16,0 20 0,0 0 0,0-21 15,0 22-15,0-22 0,-21 21 16,21 1-16,0-22 0,0 21 0,-21-21 16,21 22-16,0-22 0,0 21 0,0-21 15,0 0-15,0 22 0,0-22 16,0 0-16,0 21 0,0-20 0,0-1 16,0 0-16,0 21 15,0-21-15,0 1 0,0 20 0,0-21 16,0 21-16,0-20 0,0 20 0,0-21 15,0 0-15,0 22 0,0-22 16,0 21-16,0-21 0,0 0 0,0 1 16,0 20-16,0-21 0,0 0 15,0 0-15,0 1 0,0-1 0,0 0 16,0 0-16,0 0 0,0 0 0,0 1 16,0-1-16,0 0 15,0 0-15,0 0 0,-21 0 16,21 1-1,0-1 1,-21-42 15,21-1-31,0 1 0,0 0 16,0 0-16,0 0 0,0-22 0,0 1 16,0 0-16</inkml:trace>
  <inkml:trace contextRef="#ctx0" brushRef="#br1" timeOffset="51180.33">2286 3704 0,'21'0'0,"0"0"15,0 0-15,1 0 16,-1 0-1,0 0-15,0 0 16,0 0-16,0 0 16,1 0-16,-1 0 0,0 0 15,0 0-15,0 0 16,0 0-16,1 0 0,20 0 0,-21 0 16,0 0-16,22 0 0,-22 0 15,0 0-15,21 0 0,-21 0 0,1 0 16,20 0-16,-21 0 0,0 0 15,0 0-15,1 0 0,20 0 0,-21 0 16,0 0-16,0 0 0,1 0 16,20 0-16,-21 0 0,0 0 0,22 0 15,-22 0-15,21 0 0,-21 0 16,22 0-16,-22 0 0,21 0 0,0 0 16,-20 0-16,20 0 0,-21 0 15,21 0-15,1 0 0,-22 0 16,21 0-16,1 0 0,-22 0 15,21 0-15,-21 0 0,22 0 0,-1 0 16,-21 0-16,21 0 0,-20 0 16,20 0-16,-21 0 0,0 0 0,22 0 15,-22 0-15,21 0 0,-21 0 16,0 0-16,22 0 0,-22 0 0,21 0 16,1 0-16,-22 0 0,21 0 15,0 0-15,1 0 0,-1 0 0,0 0 16,1 0-16,-1 0 15,0 0-15,1 0 0,-22 0 0,21 0 0,1 0 16,-1 0-16,0 0 0,1 0 16,-1 0-16,0 0 0,-21-21 15,22 21-15,-22 0 0,21 0 0,1 0 16,-22 0-16,21 0 0,0 0 16,-20 0-16,20 0 0,0 0 0,1 0 15,-1-21-15,0 21 0,1 0 16,-1 0-16,0 0 0,1 0 0,-1 0 15,0 0-15,1 0 0,-1 0 16,0 0-16,-21 0 0,22 0 16,-1 0-16,-21 0 0,22 0 0,-22 0 15,21 0-15,-21 0 0,22 0 16,-22 0-16,21 0 0,-21 0 16,0 0-16,22-21 0,-22 21 0,21 0 15,-21 0-15,1 0 0,20 0 0,-21 0 16,21 0-16,-20 0 0,-1 0 15,21 0-15,-21 0 0,0 0 0,22 0 16,-22-21-16,0 21 0,0 0 16,0 0-16,1 0 0,20 0 0,-21 0 15,0 0-15,0 0 16,1 0-16,-1 0 0,0 0 16,0 0-16,0 0 15,0 0 1,1 0-1,-1 0-15,0 0 16,0 0-16,0 0 0,0 0 16,1 0-16,-1 0 15,-21-22 95</inkml:trace>
  <inkml:trace contextRef="#ctx0" brushRef="#br1" timeOffset="52972.34">7324 3598 0,'21'0'31,"0"0"16,-21 22-47,21-22 16,-21 21 15,0 0-15,0 0-16,0 0 15,0 0-15,0 1 16,0-1 0,0 0-16,0 0 0,0 0 15,0 0-15,0 1 16,-21-1-16,21 0 15,0 0-15,-21 0 0,21 0 16,0 1-16,0-1 16,-21 0-16,21 21 0,0-21 0,-22 1 15,22-1-15,0 0 0,0 0 16,0 0-16,-21 0 0,21 1 16,0-1-16,0 0 0,-21 0 0,21 0 15,0 0-15,0 1 0,0-1 16,0 0-16,0 0 0,0 0 15,0 0-15,0 1 16,0-1-16,-21 0 0,21 0 16,0 0-16,0 0 0,-21 1 15,21-1 1,0 0-16,0 0 0,0 0 16,0 0-16,0 1 15,0-1-15,0 0 0,0 0 16,0 0-16,0 0 0,0 1 0,0-1 15,0 0-15,0 0 16,0 0-16,0 0 0,0 1 16,0-1-16,0 0 0,0 0 15,0 0-15,0 0 0,0 1 16,0-1-16,0 0 0,0 0 16,0 0-16,0 0 0,0 1 15,0-1-15,0 0 16,0 0-16,0 0 0,0 0 15,0 1-15,0-1 0,0 0 16,0 0-16,0 0 0,0 0 16,0 1-16,0-1 0,0 0 15,21 0-15,-21 0 0,0 0 0,0 1 16,0-1-16,0 0 0,0 0 0,0 0 16,0 0-16,0 1 0,0-1 15,0 0-15,21 0 0,-21 0 0,0 0 16,0 1-16,0-1 15,0 0-15,0 0 0,0 0 0,0 0 16,21 1-16,-21-1 0,0 0 16,0 0-16,0 0 0,0 0 0,0 1 15,0-1-15,0 0 0,0 0 16,0 0-16,0 0 0,0 1 0,0-1 16,0 0-16,0 0 0,0 0 15,0 0-15,0 1 0,0 20 0,0-21 16,0 0-16,0 0 0,0 1 0,0-1 15,0 21-15,0-21 0,0 0 16,0 1-16,0-1 0,0 0 16,21 0-16,-21 0 0,0 0 0,0 1 15,0-1-15,0 0 0,0 0 16,0 0-16,0 0 0,0 1 0,0-1 16,22 0-16,-22 0 0,0 0 0,0 0 15,0 1-15,0-1 0,0 0 16,0 0-16,0 0 0,0 0 0,0 1 15,0-1-15,0 0 0,0 0 0,0 0 16,0 0-16,0 1 0,21-1 16,-21 0-16,0 0 0,0 0 0,0 0 15,0 1-15,0-1 0,0 0 16,0 0-16,0 0 0,0 0 16,0 1-16,0-1 0,0 0 0,0 0 15,0 0-15,0 0 0,0 1 0,0-1 16,0 0-16,0 0 0,0 0 15,0 0-15,0 1 0,0-1 16,0 0-16,0 0 0,0 0 0,0 0 16,0 1-16,0-1 0,0 0 15,0 0-15,0 0 0,0 0 0,0 1 16,0-1-16,0 0 0,0 0 0,0 0 16,0 0-16,0 1 0,0-1 15,0 0-15,0 0 0,0 0 0,0 0 16,0 1-16,0-1 0,0 0 15,0 0-15,0 0 0,0 0 16,0 1-16,0 62 16,0-63-1,0 1-15,0-1 0,0 0 16,0 0-16,0 0 16,0 0-16,0 1 0,0-1 15,0 0-15,0 0 16,0 0-1,0 0-15,0 1 16,0-1-16,0 0 31,0 0-31,0 0 16,0 0 15,0 1-31,0-44 78,0 1-62,-21 21-16,-1-21 16</inkml:trace>
  <inkml:trace contextRef="#ctx0" brushRef="#br1" timeOffset="54632.02">2138 9483 0,'0'0'0,"-21"21"31,-1-21-31,44 0 78,-1 0-78,0 0 0,0 0 16,0 0-16,0 0 0,1 0 0,20 0 15,-21 0-15,21 0 0,-20 0 16,20 0-16,0 0 0,1 0 0,-1 0 16,0 0-16,22 0 15,-22 0-15,22 0 0,-22 0 0,21 0 16,-20 0-16,20 0 0,-20 0 0,20 0 16,1 0-16,-1 0 0,1 0 15,-1 0-15,1 0 0,-1 0 0,1 0 16,-1 0-16,1 0 0,-1 0 0,1 0 15,-1 0-15,-21 0 0,22 0 16,-1 0-16,-20 0 0,20 0 0,1 0 16,-1 0-16,-20 0 0,20 0 15,1 0-15,-1 0 0,1 0 0,-1 0 16,1 0-16,-1 0 0,1 0 0,-1 0 16,1 0-16,-1 0 15,-21 0-15,22 0 0,-22 0 0,22 0 16,-22 0-16,22 0 0,-22 0 0,21 0 15,-20 0-15,20 0 0,-20 0 16,20 0-16,-21 0 0,22 0 0,-22 0 16,1 0-16,-1 0 0,0 0 0,1 0 15,-1 0-15,0 0 0,-21 0 16,22 0-16,-22 0 0,21 0 0,-21 0 16,1 0-16,-1 0 0,21 0 0,-21 0 15,0 0-15,1 0 0,-1 0 16,0 0-16,0 0 0,0 0 0,0 0 15,1 0-15,-1 0 16,0 0-16,0 0 0,0 0 0,0 0 16,1 0-16,-1 0 0,0 0 15,0 0-15,0 0 0,0 0 0,1 0 16,-1 0-16,0 0 0,0 0 0,0 0 16,0 0-16,1 0 0,-1 0 15,0 0-15,0 0 16,0 0-16,0 0 15,1 0-15,-1 0 16,0 0-16,0 0 16,0 0-16,0 0 15,1 0-15,-1 0 16,0 0-16,0 0 16,0 0-1,0 0-15,1 0 16,-1 0 15,0 0 47,0 0-78,0 0 31,-21-21 16,0 0-15,0-1-17,0 1-15,0 0 16</inkml:trace>
  <inkml:trace contextRef="#ctx0" brushRef="#br1" timeOffset="55575.13">7366 8827 0,'-21'0'62,"0"0"-31,21 21 1,0 0-17,0 0 1,0 0-1,0 0-15,0 1 16,0-1-16,0 0 16,0 0-16,0 0 0,0 0 15,0 1-15,0-1 16,0 0-16,0 0 16,0 0-16,0 0 0,0 1 15,0-1-15,0 0 16,0 0-1,-22-21-15,22 21 0,-21-21 16,21 21-16,0 1 16,0-1-1,0 0 17,-21-21-1,21 21-16,-21-21-15,0 0 16,0 0 0,-1 0-1</inkml:trace>
  <inkml:trace contextRef="#ctx0" brushRef="#br1" timeOffset="58215.81">11980 3450 0,'0'-21'16,"0"0"15,0 0-16,0 0 32,0 42 16,0 0-63,0 0 0,0 0 15,0 0-15,0 1 16,0-1-16,0 0 0,0 0 16,-21 0-16,21 0 0,-21 1 15,21-1-15,0 0 0,0 0 16,-21 0-16,21 0 0,0 1 0,0-1 16,-21 0-16,21 0 15,0 0-15,0 0 0,0 22 0,0-22 16,0 0-16,0 21 0,0-20 15,0 20-15,21-21 0,-21 21 0,0-20 16,21-1-16,-21 21 0,0-21 0,0 0 16,0 1-16,0 20 0,0-21 15,0 0-15,0 0 0,0 1 0,0-1 16,0 0-16,0 21 0,0-21 16,0 1-16,0-1 0,0 0 0,0 0 15,0 0-15,0 0 0,0 1 16,0-1-16,0 0 0,0 0 15,0 21-15,0-20 0,0-1 16,0 0-16,0 0 0,0 21 0,0-20 16,0-1-16,0 21 0,0-21 15,0 0-15,0 22 0,0-22 0,0 21 16,0-21-16,0 22 0,0-22 16,0 21-16,0-21 0,0 1 0,0 20 15,-21-21-15,21 0 0,0 22 0,0-22 16,0 0-16,0 0 0,0 21 15,0-20-15,0-1 0,0 21 0,0-21 16,0 0-16,0 1 0,0-1 0,0 21 16,0-21-16,21 0 15,-21 1-15,0-1 0,0 0 0,0 0 16,0 0-16,21 0 0,-21 1 0,0-1 16,0 0-16,21 0 0,-21 0 15,0 0-15,0 1 0,0-1 0,0 0 16,0 0-16,0 0 0,0 0 0,0 1 15,0-1-15,0 0 0,0 0 16,0 0-16,0 22 0,0-22 16,0 0-16,0 0 0,0 0 0,0 0 15,0 22-15,0-22 0,0 0 16,0 0-16,0 22 0,0-22 0,0 21 16,0-21-16,0 0 0,0 22 15,0-22-15,21 0 0,-21 21 0,0-20 16,0-1-16,0 0 0,0 21 15,0-21-15,0 1 0,0-1 0,0 21 16,0-21-16,0 0 0,0 1 0,0-1 16,0 21-16,0-21 0,0 0 15,0 1-15,0 20 0,0-21 0,0 0 16,0 22-16,0-22 0,0 21 0,0-21 16,0 0-16,-21 22 0,21-22 0,0 21 15,-21-21-15,21 1 0,0 20 16,-21-21-16,21 21 0,0-20 0,0-1 15,0 21-15,-21-21 0,21 0 16,0 22-16,-21-22 0,21 0 0,0 0 16,0 22-16,0-22 0,0 0 15,0 0-15,0 21 0,0-20 0,0-1 16,0 0-16,0 0 0,0 21 0,0-20 16,0-1-16,0 0 0,0 0 0,0 0 15,-22 22-15,22-22 0,0 0 16,0 0-16,-21 0 0,21 0 0,0 1 15,0-1-15,0 0 0,0 0 0,0 0 16,0 0-16,0 1 0,0-1 16,0 0-16,-21 0 0,21 0 15,0 0 1,0 1-16,0-1 0,0 0 16,0 0-16,0 0 15,0 0-15,0 1 0,0-1 16,0 0-16,-21-21 15,21 21-15,0 0 0,0 0 16,0 1-16,0-1 16,0 0-1,0 0-15,0 0 16,0 0 0,0 1 15,0-1 16,0 0-16,0 0 16,0 0-32,-21-21 32,21-21-47,0 0 0,0 0 16,0-22-16,0 1 0,0 0 0</inkml:trace>
  <inkml:trace contextRef="#ctx0" brushRef="#br1" timeOffset="59800.5">12001 3366 0,'22'0'32,"-1"0"-32,0 0 15,0 0-15,0 0 0,0 0 0,1 0 16,-1 0-16,0 0 0,0 0 16,0 0-16,0 0 0,1 0 0,20 0 15,-21 0-15,0 0 0,22 0 16,-22 0-16,21 0 0,-21 0 0,22 0 15,-1 0-15,-21 0 0,21 0 16,1 0-16,-1 0 0,0 0 16,1 0-16,-1 0 0,0 0 0,1 0 15,-1 0-15,0 0 0,1 0 16,-1 0-16,22 0 0,-22 0 0,0 0 16,1 0-16,-1 0 0,0 0 15,22 0-15,-43 0 0,21 0 0,1 0 16,-1 0-16,0 0 0,1 0 15,-22 0-15,21 0 0,0 0 0,1 0 16,-1 0-16,0 0 0,1 0 16,-1 0-16,0 0 0,22 0 0,-22 0 15,1-22-15,20 22 0,-21 0 16,22 0-16,-22 0 0,1 0 16,20 0-16,-21-21 0,1 21 0,-1 0 15,0 0-15,1 0 0,-1 0 16,0 0-16,1 0 0,-1 0 0,0 0 15,1 0-15,20 0 0,-20 0 16,20 0-16,-21 0 0,22 0 0,-1 0 16,1 0-16,-22 0 0,22 0 15,-1 0-15,-20 0 0,20 0 0,-21 0 16,1 0-16,-1 0 0,0 0 16,1 0-16,20 0 0,-20 0 0,-1 0 15,0 0-15,1 0 0,-1 0 16,0 0-16,1 0 0,-1 0 15,0 0-15,22 0 0,-22 0 0,22 0 16,-22 0-16,21 0 0,1 0 16,-22 0-16,22 0 0,-22 0 0,0 0 15,1 0-15,-1 0 0,0 0 16,1 0-16,-1 0 0,0 0 0,1 0 16,-1 0-16,0 0 0,22 0 15,-22 0-15,1 0 0,-1 0 0,21 0 16,-20 0-16,20 0 15,-20 0-15,-1 0 0,0 0 0,1 0 16,-22 0-16,21 0 0,-21 0 16,0 0-16,22 0 0,-22 0 0,-21 21 15,21-21-15,0 0 16,0 0-16,-42-21 94</inkml:trace>
  <inkml:trace contextRef="#ctx0" brushRef="#br1" timeOffset="61448.55">17907 3302 0,'0'21'32,"0"0"-17,0 1 16,0-1-31,0 0 16,0 0-16,0 0 16,0 0-16,0 1 0,0-1 15,0 0-15,0 0 16,0 0-16,0 0 0,0 1 0,0-1 16,0 0-16,0 0 0,0 0 0,0 0 15,0 1-15,-21-1 0,21 0 16,0 0-16,0 0 0,0 0 0,0 1 15,0-1-15,0 0 16,0 0-16,0 0 0,0 0 0,0 1 16,0 20-16,0-21 0,0 0 15,0 22-15,0-22 0,0 0 0,0 21 16,0-21-16,0 1 0,0 20 0,0-21 16,0 0-16,0 22 0,0-22 15,0 0-15,0 0 0,0 0 0,0 22 16,0-22-16,0 0 0,0 0 15,0 0-15,0 0 0,-21 22 0,21-22 16,0 0-16,0 0 0,0 22 16,0-22-16,0 21 0,0-21 15,0 22-15,0-22 0,0 21 0,0-21 16,0 22-16,0-22 0,0 21 16,0-21-16,0 22 0,0-22 0,0 21 15,0-21-15,0 0 0,0 22 16,0-22-16,0 0 0,0 21 0,0-20 15,0-1-15,0 21 0,0-21 0,0 22 16,0-22-16,0 21 0,0-21 16,0 22-16,0-22 0,0 0 0,0 21 15,21-21-15,-21 22 0,0-22 16,0 21-16,0-21 0,0 1 0,0-1 16,0 21-16,0-21 0,0 0 15,0 1-15,0 20 0,0-21 16,0 0-16,0 0 0,0 1 0,0 20 15,0-21-15,0 0 0,0 0 0,0 1 16,0 20-16,0-21 0,0 21 16,0-20-16,0 20 0,0-21 0,0 21 15,0-20-15,0 20 0,0-21 16,0 0-16,0 22 0,0-22 0,0 21 16,0-21-16,0 22 0,0-22 0,0 0 15,0 21-15,0-21 0,0 1 16,0-1-16,0 21 0,0-21 0,0 0 15,0 1-15,0 20 0,0-21 16,0 0-16,0 22 0,0-22 16,0 21-16,-21-21 0,21 0 0,0 22 15,0-22-15,0 21 0,0-21 0,0 22 16,-22-22-16,22 21 0,0-21 16,-21 1-16,21 20 0,0-21 0,0 0 15,0 0-15,0 22 0,-21-22 0,21 0 16,0 0-16,-21 0 0,21 22 15,0-22-15,0 0 0,-21 0 0,21 22 16,-21-22-16,21 0 0,0 21 16,0-21-16,0 1 0,-22 20 15,22-21-15,-21 21 0,21-20 0,0-1 16,0 0-16,0 21 0,0-21 0,-21 1 16,21-1-16,-21 21 0,21-21 15,0 0-15,-21 1 0,21-1 0,0 0 16,0 0-16,0 0 0,0 0 0,-21 1 15,21-1-15,0 0 0,-22 0 16,22 0-16,0 0 0,0 1 16,0-1-16,0 0 0,-21 0 0,21 0 15,0 0-15,0 1 16,-21-1-16,21 0 0,0 0 16,0 0-16,0 0 0,0 1 15,0-1-15,0 0 16,0 0-16,0 0 15,-21-21-15,21 21 0,0 1 16,-21-1 0,21 0-16,0 0 15,0 0 1,-21-21-16,21 21 16,0 1-16,0-1 15,0 0 1,0 0-1,0 0 1,0 0-16,-22-21 16,22 22-16,0-1 31,0 0-15,-21 0-1,21 0 1,0 0-1,0 1 1,0-1 0,-21-21 77,0 0-61,0 0-32,21-21 0,-21 21 15,-1-22-15,1 1 0</inkml:trace>
  <inkml:trace contextRef="#ctx0" brushRef="#br1" timeOffset="63025.08">11980 9229 0,'-21'0'31,"0"0"-31,21 21 16,-21-21-1,0 0-15,21 21 32,21-21 15,0 0-47,0 0 0,0 0 15,0 0-15,1 0 0,-1 0 16,0 0-16,0 0 0,21 0 0,-20 0 15,-1 0-15,21 0 16,0 21-16,-20-21 0,20 0 0,0 0 16,1 21-16,20-21 0,-21 0 0,22 0 15,-22 0-15,22 0 0,20 22 16,-20-22-16,-1 0 0,22 0 0,0 0 16,-22 0-16,22 0 0,-22 21 0,22-21 15,-21 0-15,-1 0 0,1 0 16,-1 0-16,1 0 0,-1 21 0,1-21 15,-1 0-15,1 0 0,-1 0 0,1 21 16,-1-21-16,-21 0 0,22 0 16,-1 0-16,1 0 0,-22 0 0,22 0 15,-22 0-15,0 0 0,22 21 16,-22-21-16,1 0 0,-1 0 0,0 0 16,1 0-16,20 0 0,-21 0 15,1 0-15,-1 0 0,22 0 0,-22 0 16,0 0-16,22 0 0,-22 0 0,0 0 15,22 0-15,-22 0 0,1 0 16,-1 0-16,0 0 0,1 0 0,-1 0 16,0 21-16,1-21 0,-1 0 0,0 0 15,-21 0-15,22 0 0,-22 0 16,21 0-16,-21 0 0,22 0 0,-22 0 16,21 0-16,-21 0 0,22 0 0,-22 0 15,0 0-15,21 0 16,-20 0-16,20 0 0,-21 0 0,21 0 15,-20 0-15,-1 0 0,21 0 0,-21 0 16,0 0-16,1 0 0,-1 0 0,0 0 16,0 0-16,0 0 0,0 0 15,1 0-15,-1 0 0,0 0 16,0 0-16,0 0 0,0 0 16,1 0-16,-1 0 15,0 0-15,0 0 0,0 0 16,0 0-16,1 0 15,-1 0-15,0 0 16,0 0-16,0 0 16,0 0-16,1 0 15,-1 0-15,0 0 16,0 0 0,0 0-16,0 0 0,1 0 46,-22 22 48,21-22-63,0 0-31,0 0 16,0 0 0,0 0-16,1 0 15,-1 0-15,-42 0 63,-1 0-63,1 0 0,21-22 0,-21 1 15</inkml:trace>
  <inkml:trace contextRef="#ctx0" brushRef="#br1" timeOffset="64779.6">22056 3090 0,'0'22'31,"0"-1"-15,0 0 0,0 0-1,0 0-15,0 0 0,0 1 0,0-1 16,0 0-16,0 21 0,0-21 15,0 22-15,0-1 0,21 0 0,-21 1 16,21-1-16,-21 0 0,21 1 16,-21-1-16,0 0 0,0 1 0,0-1 15,0 22-15,0-22 0,0 21 16,0 1-16,0-22 0,0 22 0,0-1 16,0 1-16,-21-22 0,21 22 15,-21-22-15,21 21 0,-21-20 0,21 20 16,0 1-16,-22-22 0,22 22 15,-21-1-15,21 1 0,-21-1 16,21 1-16,0-1 0,0-21 0,0 22 16,0-1-16,-21-20 0,21 20 15,-21-20-15,21 20 0,-21-21 0,21 22 16,-22-22-16,1 22 0,21-1 0,-21-20 16,21 20-16,-21-21 0,0 22 15,21-22-15,-21 22 0,-1-22 0,22 22 16,-21-22-16,21 21 0,-21-20 15,21 20-15,-21 1 0,21-22 0,-21 22 16,21-22-16,0 21 0,0-20 0,0 20 16,-21-20-16,21-1 15,0 21-15,-22-20 0,22-1 0,0 0 16,0 22-16,0-22 0,0 22 0,-21-22 16,21 22-16,0-22 0,-21 21 15,21-20-15,-21-1 0,21 22 0,0-22 16,0 0-16,-21 1 0,0-1 0,21 21 15,-22-20-15,22-1 0,0 0 16,0 1-16,-21-1 0,21 0 0,0 22 16,-21-22-16,21 1 0,0-22 0,0 21 15,0 0-15,0 1 0,0-1 16,0-21-16,0 22 0,0-22 0,0 21 16,0-21-16,0 0 0,0 22 0,0-22 15,0 0-15,0 21 16,0-20-16,0-1 0,0 21 0,0-21 15,0 0-15,0 1 0,0-1 0,0 21 16,0-21-16,0 0 16,21 1-16,-21-1 0,0 0 0,0 0 15,0 0-15,0 0 0,21 1 16,-21-1-16,0 0 16,0 0-1,22-21 32,-22 21-31,0 0-1,0 1 1,0-1 0,0-42 15,0-1-31,0 1 15,0 0-15,0-21 0,0-1 0</inkml:trace>
  <inkml:trace contextRef="#ctx0" brushRef="#br1" timeOffset="68321.71">22140 3154 0,'21'-21'31,"1"21"-16,-1 0-15,0 0 16,0 0-16,0 0 0,0 0 16,1 0-16,20 0 0,-21 0 15,0 0-15,22 0 0,-22 0 0,21 0 16,-21 0-16,22 0 0,-1 0 16,0 0-16,1 0 0,-1 0 0,0 0 15,22 0-15,-22 0 0,0 0 16,1 0-16,-1 0 0,0 0 0,1 0 15,-1 0-15,0 0 0,1 0 16,-1 0-16,0 0 0,1 0 16,-1-21-16,0 21 0,22 0 15,-22 0-15,22 0 0,-1 0 0,-20 0 16,20 0-16,1 0 0,-22-22 0,21 22 16,1 0-16,-22 0 0,22 0 15,-22 0-15,0 0 0,22 0 0,-22 0 16,22 0-16,-1 0 0,-20 0 15,20 0-15,1 0 0,-22 0 0,21 0 16,1 0-16,-1 0 0,1 0 16,-22 0-16,22 0 0,-1 0 0,-20 0 15,20 0-15,-21 0 0,1 0 16,-1 0-16,22 0 0,-22 0 16,0 0-16,1 0 0,20 0 15,-21 0-15,1 22 0,20-22 0,-20 0 16,-1 0-16,21 0 0,-20 0 0,-1 0 15,0 0-15,1 0 0,-1 0 16,0 0-16,1 21 0,-22-21 0,0 0 16,21 0-16,-20 0 0,-1 0 15,0 0-15,0 0 0,0 0 0,0 0 16,1 0-16,-1 0 0,0 0 16,0 0-16,0 0 0,0 0 0,1 0 15,20 0-15,-21 0 0,21 0 16,1 0-16,-22 0 0,21 0 15,1 0-15,-22 0 0,21 0 16,-21 0-16,22 0 0,-22 0 0,21 0 16,-21 0-16,0 0 0,22 0 0,-22 0 15,0 0-15,0 0 0,0 0 16,1 0-16,-22 21 47,0 0-32,0 0 1,0 0 0,0 1-16,0-1 15,0 0-15,0 0 16,0 0-16,-22 0 0,22 1 0,0-1 16,0 0-16,0 0 0,-21 0 15,21 0-15,-21 22 0,21-22 0,-21 0 16,21 21-16,0-20 0,0-1 15,0 21-15,0-21 0,0 0 0,0 1 16,0 20-16,0-21 0,0 0 0,0 0 16,0 22-16,0-22 0,0 21 15,0-21-15,0 22 0,0-1 0,0-21 16,0 22-16,0-1 16,0-21-16,0 21 0,0 1 0,-21-1 15,21-21-15,0 22 0,-21-1 16,21-21-16,0 21 0,0 1 0,-22-1 15,22-21-15,-21 22 0,0-1 0,21 0 16,-21 1-16,21-1 0,-21 0 16,21 22-16,-21-22 0,21 0 0,0 1 15,0-1-15,0 0 0,0 22 16,0-22-16,0 1 0,0-1 0,0 0 16,0-21-16,0 22 0,0 20 15,0-20-15,0-1 0,0 0 0,0 1 16,0 20-16,0-21 0,0 1 15,0-1-15,0 22 0,0-22 16,0 0-16,0 1 0,0-1 0,0 0 16,0 1-16,0 20 0,0-21 0,0 1 15,0-1-15,0 0 0,0 1 16,0 20-16,0-20 0,0-1 0,0 0 16,0 1-16,21-1 0,-21 0 0,0 1 15,0-22-15,0 21 0,0 0 16,0 1-16,0-22 0,0 21 0,0 1 15,0-1-15,0 0 0,0 1 16,0-1-16,0 0 0,0 1 0,0-1 16,0 0-16,0 1 0,0-1 15,0 0-15,0 1 0,0-1 16,0-21-16,0 21 0,0 1 0,0-22 16,0 21-16,0-21 0,0 22 0,0-22 15,0 21-15,0-21 0,0 22 16,0-1-16,0-21 0,0 22 0,0-1 15,0 0-15,0-21 0,-21 22 0,21-1 16,0-21-16,-22 22 0,22-22 16,0 21-16,0-21 0,0 22 0,0-22 15,0 21-15,-21-21 0,21 0 0,0 1 16,0-1-16,0 0 0,0 21 16,0-21-16,0 1 0,0-1 15,0 0-15,-21 0 0,21 0 0,0 0 16,0 1-16,0-1 0,0 0 15,0 0-15,0 0 0,0 0 16,0 1-16,0-1 0,0 0 16,0 0-1,0 0-15,-21 0 16,21 1 0,-21-22 15,0 0 16,-1 0-47,1 0 15,0 0-15,0 0 16,0 0-16,0 0 16,-1 0-16,1 0 0,0 0 0,0 21 15,0-21-15,0 0 16,-1 0-16,1 0 0,0 0 0,0 0 15,0 0-15,-22 0 0,22 0 0,0 21 16,-21-21-16,-1 0 0,22 0 16,-21 0-16,-22 0 0,22 0 0,0 0 15,-22 0-15,22 0 0,-22 0 16,1 0-16,21 0 0,-22 0 16,22 0-16,-1 0 0,1 0 0,0 0 15,-1 0-15,22 0 0,-21 21 0,21-21 16,-22 0-16,22 0 0,-21 0 15,21 0-15,0 0 0,-22 0 0,22 21 16,-21-21-16,21 0 0,-22 0 0,22 0 16,-21 0-16,-1 0 0,1 0 0,0 21 15,21-21-15,-22 0 0,1 0 16,0 0-16,-1 0 0,1 0 0,0 0 16,-1 0-16,22 0 0,-21 0 15,-1 0-15,22 0 0,-21 0 16,21 0-16,-22 0 0,22 0 0,-21 0 15,21 0-15,-22 0 0,1 0 0,21 0 16,-21 0-16,20 0 0,-20 0 16,0 0-16,21 0 0,-22 0 0,22 0 15,-21 0-15,21 0 0,-22 0 0,22 0 16,0 0-16,-21 0 0,20 0 16,1 0-16,-21 0 0,21 0 0,-22-21 15,22 21-15,-21 0 0,21 0 0,-22 0 16,22 0-16,-21 0 15,0 0-15,20-21 0,-20 21 0,21 0 16,-21 0-16,-1 0 0,22 0 0,0 0 16,-21 0-16,20 0 0,1 0 15,-21 0-15,21 0 0,0 0 0,-22-21 16,22 21-16,0 0 0,0 0 0,-22 0 16,22 0-16,0 0 0,-21 0 15,21 0-15,-22 0 0,22 0 0,0 0 16,0 0-16,-22 0 0,22 0 0,0 0 15,0 0-15,0 0 0,0 0 16,-1 0-16,1 0 0,0 0 0,0 0 16,0-21-16,0 21 0,-22 0 0,22 0 15,0 0 1,0 0-16,0 0 0,-1 0 0,1 0 16,0 0-16,0 0 0,0 0 15,0 0-15,-1 0 16,1 0-16,0 0 15,0 0-15,0 0 16,0 0-16,-1 0 16,1 0-16,0 0 15,0 0-15,0 0 16,0 0-16,-1 0 16,1 0-1,0 0-15,0 0 16,0 0-16,0 0 0,-1 0 15,1 0-15,0 0 0,0 0 16,0 0-16,0 0 16,-1 0-1,22-21 220,0-1-220</inkml:trace>
  <inkml:trace contextRef="#ctx0" brushRef="#br0" timeOffset="83103.96">2857 4551 0,'-21'0'47,"0"0"-31,21 21 15,0 0-31,0 0 0,-21 1 15,21-1-15,0 21 0,0 0 16,0-20-16,0 20 0,0 21 0,0-20 16,-21 20-16,0 1 0,21-22 15,0 22-15,-22-22 0,22 21 0,-21-20 16,0-1-16,21 0 0,0-20 16,0 20-16,0-21 0,0 21 0,0-20 15,0-1-15,0 0 16,0 0-16,0 0 0,0 0 15,-21-21 1,21-21 0,-21 0-1,21 0-15,0 0 0,0 0 0,0-1 16,0 1-16,0 0 0,0 0 16,0 0-16,0 0 0</inkml:trace>
  <inkml:trace contextRef="#ctx0" brushRef="#br0" timeOffset="83551.7">2561 4847 0,'0'0'16,"-21"-21"-16,21 0 0,-21 0 0,21 0 15,-21-1-15,21 1 0,0 0 16,0 0-16,21 0 15,0 0-15,0 21 0,-21-22 16,21 22-16,22-21 0,-22 21 16,0 0-16,0-21 0,21 0 0,-20 21 15,20 0-15,-21 0 16,21 0-16,-20 0 0,20 0 0,-21 0 16,21 0-16,-20 21 0,-1 0 15,0 0-15,0 1 0,-21 20 0,0-21 16,0 21-16,0 1 0,0-1 15,0 0-15,0 1 0,-42-1 0,21 0 16,-1 1-16,-20-22 0,21 21 16,-21-21-16,20 1 0,-20-1 0,21 0 15,0 0-15,0-21 0,21 21 16,-22-21-16,1 0 16,21-21 46,21 21-46</inkml:trace>
  <inkml:trace contextRef="#ctx0" brushRef="#br0" timeOffset="84075.61">2963 5271 0,'0'-22'47,"0"1"-47,0 0 15,21 0-15,1 21 16,-1 0-16,-21-21 0,21 21 0,0 0 15,0 0-15,0 0 0,1 0 16,-1 0-16,0 0 0,0 0 0,0 0 16,-21 21-16,21 0 15,1 0-15,-22 0 0,0 1 0,0-1 16,0 0-16,0 0 0,0 0 16,0 0-16,0 1 0,0-1 0,-22-21 15,22 21-15,-21 0 0,21 0 16,0-42 15,0 0-15,0 0-16,0 0 15,0-1-15,0 1 0,0 0 0,0 0 16,0 0-16,0 0 0,0-1 16,0-20-16,21 21 0,1 0 15,-22 0-15,21-1 0,0 22 16,0 0-1,0 0 1,0 0-16,-21 22 16,22-22-1,-22 21-15</inkml:trace>
  <inkml:trace contextRef="#ctx0" brushRef="#br0" timeOffset="84459.75">3471 5355 0,'0'0'0,"21"21"16,1-21-1,-1 0-15,0 0 0,0 0 16,0-21-16,0 21 16,1-21-16,-1 0 0,0 21 0,0-21 15,0 0-15,0 21 0,-21-22 16,0 1-16,22 0 0,-22 0 15,0 0-15,-22 0 16,1 21-16,0 0 16,0 0-16,0 0 0,0 21 15,-1 0-15,1-21 0,0 21 16,0 0-16,0 0 0,21 1 16,0-1-16,0 0 0,-21 0 0,21 0 15,0 0-15,-22-21 0,22 22 0,0-1 16,0 0-16,0 0 15,0 0-15,22-21 16,-1 0-16,0 0 16,0 0-16,0 0 0,0-21 15,1 21-15,-1-21 16,0 0-16</inkml:trace>
  <inkml:trace contextRef="#ctx0" brushRef="#br0" timeOffset="84908.48">4043 5186 0,'-21'0'31,"-1"0"-31,1 0 0,0 0 16,0 21-16,0-21 0,0 21 15,21 0-15,0 1 16,0-1-1,0 0 1,21 0 0,0-21-1,0 0-15,0 21 16,0-21-16,-21 21 16,22-21-16,-1 0 0,-21 22 15,0-1 1,0 0-16,-21-21 15,-1 0-15,1 0 0,0 21 16,0-21-16,0 0 0,0 0 0,-1 0 16,1 0-16,0 0 0,0 0 15,0 0-15,0 0 16,-1 0-16,1 0 16,21-21 15,21 21-16,-21-21-15,22 21 0,-1 0 0,0-21 16</inkml:trace>
  <inkml:trace contextRef="#ctx0" brushRef="#br0" timeOffset="85328.24">4127 5334 0,'0'0'0,"0"21"16,22-21 0,-1-21-1,0 21 1,0-21-16,-21 0 16,21 0-16,-21-1 15,0 1 1,0 0-1,-21 21 1,0 0-16,0 0 16,21 21-16,0 0 0,-21-21 0,-1 22 15,1-1-15,21 0 0,0 0 16,-21-21-16,21 21 0,-21 0 0,21 1 16,0-1-16,0 0 15,0 0-15,0 0 0,21-21 31,0 0-31,0 0 0,1 0 0,-1 0 16,0 0-16,0 0 0,0 0 0,0 0 16,1-21-16,-1 0 15,0 21-15,0-21 0,0 0 0,0 21 16</inkml:trace>
  <inkml:trace contextRef="#ctx0" brushRef="#br0" timeOffset="85811.96">4466 5186 0,'0'0'0,"0"21"47,0 0-47,0 0 15,-21 1-15,21-1 16,0 0-16,0 0 0,0 0 0,0 0 16,-21 1-1,21-1-15,0 0 0,0 0 16,0-42 46,0 0-62,0 0 16,0-1-16,0 1 16,0 0-16,0 0 0,0 0 0,21 0 15,-21-1-15,21 1 0,0 0 0,22 0 16,-22 0-16,0 21 0,21-21 15,1 21-15,-1 0 0,-21 0 16,21 0-16,-20 0 0,20 21 16,-21-21-16,0 21 0,0 0 0,1 0 15,-22 0-15,0 1 0,0-1 0,0 0 16,0 0-16,0 0 0,0 0 16,-22 1-16,1-1 15,0-21-15,21 21 16,0 0-16,0-42 47,0 0-47</inkml:trace>
  <inkml:trace contextRef="#ctx0" brushRef="#br0" timeOffset="86119.79">5143 4763 0,'0'105'32,"0"-62"-32,0-22 15,-21 21-15,21 1 0,0-1 0,0 0 16,-21 1-16,0-22 0,21 21 15,-21 0-15,21-20 0,0 20 0,-21-21 16,21 0-16,0 0 0,0 1 0,0-1 16,0 0-16,0 0 15,21-21 1,0 0-16,0 0 16,0 0-16,0-21 0,1 0 15,-1 21-15,-21-21 0</inkml:trace>
  <inkml:trace contextRef="#ctx0" brushRef="#br0" timeOffset="86699.46">5419 5228 0,'0'0'15,"21"-21"1,-21 0-16,0 0 0,0 0 15,0-1-15,0 1 16,-21 21 0,-1 0-16,1 0 0,0 0 15,0 0-15,0 0 16,0 21-16,21 1 0,-22-22 0,1 21 16,0 0-16,21 0 0,0 0 0,-21 0 15,0 1-15,21-1 0,0 21 16,0-21-16,0 0 0,0 1 0,0-1 15,0 0-15,0 0 16,0 0-16,21-21 16,0 0-16,0 0 15,0 0-15,1 0 0,-1 0 16,0-21-16,0 0 16,0 21-16,-21-21 0,21 0 15,-21-1-15,22 1 0,-22 0 0,21 0 16,-21 0-16,0 0 0,0-1 0,0 1 15,0 0-15,0 0 16,0 42 15,0 0-31,0 0 16,0 1-16,0-1 0,0 0 16,0 0-16,0 0 0,0 0 0,0 1 15,0-1-15,0 0 0,0 0 16,0 0-16,21-21 15,0 0-15,0 0 16,0 0-16,1 0 16,-1 0-16,0 0 0,0-21 15,0 0-15,0 0 0,1 0 0</inkml:trace>
  <inkml:trace contextRef="#ctx0" brushRef="#br0" timeOffset="87011.28">5821 4678 0,'0'0'0,"-21"0"0,-1 0 16,1 21-16,0 0 16,21 22-16,-21-22 0,21 21 0,0-21 15,0 22-15,-21-1 0,21 0 16,-21 1-16,21-1 0,0 0 0,0 1 15,0-1-15,0 0 0,0-21 16,-22 22-16,22-22 0,0 0 0,0 0 16,0 0-16,0 1 0,0-1 0,0 0 15,0 0-15,22-21 16,-1 0 0,0 0-16,0 0 15,0 0-15,0 0 16,1-21-16,-1 0 0,0 0 0</inkml:trace>
  <inkml:trace contextRef="#ctx0" brushRef="#br0" timeOffset="87284.12">6054 5122 0,'0'0'0,"0"-21"0,0 0 16,0 42 15,0 0-31,-22-21 15,22 22-15,-21-1 16,21 0-16,0 21 0,0-21 0,0 1 16,-21-1-16,21 0 0,0 0 0,0 0 15,-21 0-15,21 1 0,0-1 16,0 0-16,0 0 0,0 0 16,21-21-1,0 0 1,0 0-16,-21-21 15,22 21-15,-1-21 0,-21 0 16</inkml:trace>
  <inkml:trace contextRef="#ctx0" brushRef="#br0" timeOffset="88043.69">6308 5144 0,'0'21'15,"-22"-21"1,22 21-16,0 0 0,-21 0 16,21 0-16,-21 1 0,21-1 0,0 0 15,0 0-15,0 0 0,0 0 16,0 1-16,0-1 0,0 0 16,21 0-1,0-21 1,1 0 15,-22-21-31,0 0 16,0 0-16,0-1 0,0 1 15,0 0-15,-22 0 0,22 0 16,0 0-16,0-1 0,0 1 0,0 0 16,0 0-16,0 0 0,0 0 0,22 21 15,-1-22-15,-21 1 16,21 21-16,0 0 0,0-21 0,0 21 0,22 0 15,-22 0-15,0 0 16,0 0-16,-21 21 0,21-21 0,1 21 16,-1 1-16,-21-1 0,0 0 0,21 0 15,-21 0-15,21 0 0,-21 1 16,0-1-16,0 0 0,0 0 0,0 0 16,0 0-16,0 1 0,-21-1 15,0 0-15,0-21 16,21 21-16,0-42 47,0 0-47,0 0 15,0-1-15,0 1 0,0 0 0,0 0 16,0 0-16,0 0 0,0-22 16,21 22-16,0-21 0,0 21 15,0-22-15,0 22 0,1 0 0,20 0 16,-21 0-16,0-1 0,0 22 0,1 0 15,-1 0-15,0 0 0,0 22 16,0-1-16,0 0 0,-21 0 0,0 21 16,0-20-16,0-1 0,0 0 15,0 21-15,0-21 0,0 1 0,0-1 16,0 0-16,0 0 0,-21 0 16,21 0-16,-21 1 0,0-22 15,21 21-15,-21-21 16,0 0-1,-1 0-15,22-21 16,-21-1-16</inkml:trace>
  <inkml:trace contextRef="#ctx0" brushRef="#br0" timeOffset="88279.55">6583 4678 0,'-21'0'0,"-1"0"32,1 0 14,0 0-46</inkml:trace>
  <inkml:trace contextRef="#ctx0" brushRef="#br0" timeOffset="88532.41">5694 4847 0,'0'0'0,"127"0"31,-106 0-31,21 0 0,1 0 16,-22 0-16,21 0 0,-21 0 0,22 0 16,-22 0-16,0 0 0,0 0 15,0 0-15,0-21 0,-42 21 31,0-21-31,0 21 16</inkml:trace>
  <inkml:trace contextRef="#ctx0" brushRef="#br0" timeOffset="88795.26">4889 4847 0,'43'0'15,"-22"0"-15,0 0 0,0 0 0,0 0 16,1 0-16,20 0 0,-21 0 16,0 0-16,0 0 0,22 0 0,-22 0 15,0 0-15,0 0 0,-21-21 16,21 21-16</inkml:trace>
  <inkml:trace contextRef="#ctx0" brushRef="#br0" timeOffset="89643.77">3556 5800 0,'0'-21'16,"0"42"-1,0 0 1,0 21-16,0-21 0,0 1 15,0 20-15,0 0 0,-21 1 0,0-22 16,-1 21-16,1 0 0,0 1 16,0-1-16,0 0 0,0 1 0,-1-1 15,1-21-15,0 22 16,-21-22-16,21 21 0,-1-21 0,1 0 16,21 1-16,-21-1 0,0-21 15,21 21-15,-21-21 0,0 0 16,-1 0-16,22-21 0,-21 0 15,21-1-15,0-20 16,0 21-16,0 0 0,0-22 0,0 22 16,0-21-16,0 21 0,0-22 15,0 22-15,0-21 0,0 21 0,0-22 16,0 22-16,0 0 0,0 0 16,21 0-16,1 21 15,-1 0 1,-21 21-16,21 0 0,0 0 0,-21 0 15,21 22-15,0-22 0,-21 0 16,22 21-16,-1-20 0,-21-1 0,21 21 16,-21-21-16,0 0 0,21 1 15,0-1-15,-21 0 0,21 0 0,-21 0 16,22 0-16,-1-21 0,0 0 0,-21 22 16,21-22-16,0 0 0,0 0 15,1 0-15,-1 0 0,21 0 0,-21 0 16,0-22-16,1 1 15,20 21-15</inkml:trace>
  <inkml:trace contextRef="#ctx0" brushRef="#br0" timeOffset="90908.05">4106 6160 0,'0'-22'0,"0"1"15,0 0-15,-21 0 16,0 21-16,0 0 15,0 0-15,-1 0 0,1 0 16,0 0-16,0 0 0,0 21 16,0-21-16,-1 21 0,1 0 0,0 1 15,0-1-15,0 0 0,21 0 16,0 21-16,-21-20 0,21-1 0,0 0 16,0 21-16,0-21 0,0 1 15,0-1-15,0 0 0,0 0 0,21 0 16,0-21-16,0 0 15,0 0-15,0 0 0,1 0 0,-1 0 16,0 0-16,0 0 0,0-21 0,0 0 16,1 0-16,-1 21 0,0-21 15,0-22-15,-21 22 0,21 0 0,-21 0 16,21 0-16,-21-1 16,22-20-16,-22 21 0,0 0 0,0 0 15,0-1-15,0 1 0,0 0 16,0 42 31,0 0-47,0 1 0,0-1 0,0 0 15,0 0-15,0 0 0,0 0 16,0 1-16,0-1 0,0 0 16,0 0-16,0 0 0,0 0 15,21 1-15,0-22 0,0 0 16,0 0-16,0 0 15,1 0-15,20 0 0,-21-22 16,0 22-16,0-21 0,1 21 0,20-21 16,-21 0-16,0 0 0,0 0 0,1 21 15,-1-22-15,0 1 0,0 0 16,-21 0-16,0 0 0,21 0 0,-21-1 16,0 1-16,0 0 0,0 0 15,0 42 16,0 0-31,-21-21 16,21 21-16,0 1 0,0-1 0,0 0 16,0 0-16,0 0 15,0 0-15,0 1 0,0-1 16,0 0-16,21 0 16,0-21-16,1 0 0,-1 0 15,0 0-15,21 0 0,-21 0 16,1 0-16,-1 0 0,21 0 15,-21 0-15,0-21 0,1 0 0,-22 0 16,21 21-16,0-22 0,-21 1 16,21 0-16,-21 0 0,0 0 0,21 0 15,-21-1-15,0 1 0,0 0 16,0 42 31,0 0-47,0 1 15,0-1-15,0 0 0,0 0 0,-21 0 16,21 22-16,0-22 0,0 21 16,-21 0-16,21 1 0,0-1 0,0 0 15,0 1-15,0-1 0,0 22 0,0-22 16,0 0-16,0 1 0,0-1 16,0 0-16,0 1 0,0-1 0,0 0 15,0 1-15,0-1 0,0 21 0,0-20 16,-21-1-16,0 0 15,-1 1-15,22-1 0,-21-21 0,0 22 16,0-22-16,0 21 0,21-21 0,-21 0 16,-1 1-16,1-22 15,0 0 1,0 0-16,0-22 0,21 1 16,-21 0-16,-1-21 0,22 21 15,-21-22-15,0 1 0,0 0 0,21-1 16,-21-20-16,0 20 0,21-20 0,0 21 15,0-22-15,0 22 0,0-1 16,0-20-16,0 21 0,21-1 0,0 1 16,0 0-16,0 20 0,0-20 15,1 21-15,-1 0 0,0-22 16,0 22-16,21 0 0,-20 0 0,-1 21 16,21-21-16,-21 0 0,0-1 15,1 22-15,-1-21 0,0 21 0,0 0 16,0-21-16,0 21 0,1 0 0,-22-21 15,0 0-15,21 21 16</inkml:trace>
  <inkml:trace contextRef="#ctx0" brushRef="#br0" timeOffset="91291.84">5292 6287 0,'0'0'0,"21"0"0,0 0 16,0 0-16,-21-22 15,21 22-15,0-21 0,1 0 16,-1 21-16,-21-21 0,21 0 16,-21 0-16,0-1 15,-21 22 1,0 0-16,-1 0 15,1 0-15,0 0 0,0 22 0,0-22 16,21 21-16,0 0 16,-21 0-16,21 0 0,-22 0 0,22 1 15,0-1-15,0 0 0,0 0 16,0 0-16,0 0 0,0 1 0,0-1 16,0 0-16,0 0 0,22 0 0,-1-21 15,-21 21-15,21-21 0,0 0 16,0 0-16,0 0 0,1 0 15,-1 0-15,0-21 0,0 21 16,0-21-16</inkml:trace>
  <inkml:trace contextRef="#ctx0" brushRef="#br0" timeOffset="91704.6">5715 6202 0,'0'-21'15,"0"0"1,21 21 0,0-22-16,0 22 15,1 0-15,-1 0 0,0 0 16,0 0-16,0 0 16,0 22-16,1-1 0,-1 0 0,0-21 15,-21 21-15,0 0 0,21 0 0,-21 1 16,0-1-16,0 0 0,0 0 15,0 0-15,0 0 0,0 1 0,-21-1 16,0 0-16,0 0 0,-1 0 16,22 0-16,-21-21 0,21 22 0,-21-22 15,21-22 17,0 1-32,0 0 15,0-21-15,0 21 0,21-1 16,-21 1-16,21-21 0,1 21 15,-1 0-15,-21-22 0,21 22 0,0 0 16,0 0-16,0 0 0,1-1 16,-1 22-16,0 0 0,-21-21 15,21 21-15,0 0 16</inkml:trace>
  <inkml:trace contextRef="#ctx0" brushRef="#br0" timeOffset="93102.09">2836 7451 0,'0'0'0,"21"-21"16,1 21-1,-1 0 1,0 0-16,0 0 0,0-22 0,0 22 16,1 0-16,-1 0 0,0 0 15,0 0-15,0 0 0,-21-21 0,21 21 16,-42 0 15,0 0-15,0 21-16,0-21 15,0 0-15,-1 0 0,1 0 16,0 0 0,0 0-16,0 0 15,0 0 1,-1 0-16,1 0 16,0 0-1,21 22-15,-21-22 16,21 21-16,0 0 0,0 0 15,-21 0-15,21 0 0,0 22 0,0-22 16,0 21-16,-21-21 0,21 22 16,-22-1-16,22 0 0,-21 1 0,21 20 15,0-20-15,-21 20 0,21 1 0,-21-22 16,21 21-16,-21-20 0,21-1 16,0 0-16,0 1 0,0-1 15,0 0-15,0-20 0,0 20 16,0-21-16,0 0 0,0 0 0,0 1 15,21-22-15,0 21 0,0 0 16,0-21-16,1 0 0,-1 0 0,0 0 16,0 0-16,0 0 0,0 0 0,1 0 15,-1-21-15,0 21 16,0-21-16,0 21 0,-21-22 0,21 1 16,1 0-16</inkml:trace>
  <inkml:trace contextRef="#ctx0" brushRef="#br0" timeOffset="93855.66">3852 7641 0,'0'0'0,"0"-21"0,0 0 16,-21 21-16,0 0 15,0 0-15,0 0 16,-1 0-16,1 0 0,0 0 0,0 0 16,0 0-16,0 21 0,-22 0 15,22 0-15,0 1 0,21-1 16,-21 21-16,0-21 0,-1 0 0,22 22 16,0-1-16,0 0 0,0 1 15,-21-22-15,21 21 0,0 1 0,0-1 16,0 0-16,0-21 0,21 22 15,1-22-15,-22 0 0,21 0 0,0 0 16,0-21-16,0 22 0,22-22 0,-22 0 16,0 0-16,0 0 0,21 0 15,-20 0-15,-1-22 0,21 22 0,-21-21 16,0 0-16,1 0 0,-1 0 0,0 21 16,0-21-16,-21-1 0,0-20 15,0 21-15,0 0 0,0 0 16,0-1-16,0 1 0,-21 0 15,21 0-15,-42 0 0,20 21 0,1 0 16,-21-21-16,21 21 0,-22 0 0,22 0 16,-21 0-16,21 0 0,0 0 15,-1 21-15,1-21 0,0 0 0,21 21 16,0 0 0,21-21-1,0 0-15,1 0 0,20 0 16,-21 0-16,21-21 0,-20 21 15,-1 0-15,21 0 0,-21 0 0,0 0 16,1 0-16,-1 0 0,0 0 16,0 0-16,0 21 15,-21 0-15,0 0 0,0 1 0,0-1 16,0 0-16,0 0 0,0 21 16,0-20-16,0-1 0,-21 21 0,21-21 15,0 22-15,-21-22 0,0 21 16,21-21-16,0 22 0,-21-22 0,-1 21 15,1-21-15,21 0 0,-21 1 0,21 20 16,0-21-16,0 0 16,-21 0-16,21 1 0,0-44 47,21 22-47,-21-21 0</inkml:trace>
  <inkml:trace contextRef="#ctx0" brushRef="#br0" timeOffset="94347.38">4339 7789 0,'0'-21'0,"0"42"47,-21-21-47,21 22 0,-21-1 16,21 0-16,-21 0 0,21 21 0,0-20 15,0 20-15,0 0 0,-22-21 0,22 22 16,0-1-16,0-21 0,0 22 16,0-22-16,0 0 0,0 0 0,0 0 15,0 0-15,0 1 0,22-1 0,-1-21 16,0 0-16,0 0 15,0 0-15,0 0 0,1 0 0,20 0 16,-21 0-16,0-21 0,22 21 0,-22-22 16,21 1-16,-21 0 0,0 0 15,1-21-15,20 20 0,-21 1 0,-21-21 16,21 0-16,-21-1 0,21 22 16,-21-21-16,0-1 0,0 1 0,0 21 15,0 0-15,0-22 0,0 22 0,-21 0 16,0 21-1,0 0-15,0 0 16,21 21-16,0 0 16,-21-21-1,21 22-15,0-1 0,21-21 32</inkml:trace>
  <inkml:trace contextRef="#ctx0" brushRef="#br0" timeOffset="94671.75">5313 7747 0,'0'0'0,"-21"0"31,-1 0-31,1 0 15,21 21-15,0 0 16,-21 1-16,21-1 0,0 21 16,-21-21-16,21 22 0,0-22 0,0 21 15,0 0-15,0-20 0,-21 20 16,21-21-16,0 21 0,0-20 0,0-1 16,-21 0-16,21 0 0,0 0 0,0 0 15,0 1-15,0-1 16,0-42 15,0-1-15</inkml:trace>
  <inkml:trace contextRef="#ctx0" brushRef="#br0" timeOffset="94963.58">4995 8213 0,'0'21'0,"0"-42"0,0 63 16,-21-42-16,21 21 0,0 0 16,0 1-16,0-1 0,0 0 15,21-21-15,0 21 0,1-21 16,-1 0-16,0 0 0,0 21 16,0-21-16,0 0 0,1 0 0,-1 0 15,21 0-15,-21 0 0,0 0 16,1 0-16,-1 0 0,0-21 0,0 21 15,0 0-15,0-21 0,-21 0 0,22 0 16,-22-1-16,21 22 16,-21-21-16,0 0 15,0 0-15,0 0 0,0 0 16,0-1-16,0 1 0</inkml:trace>
  <inkml:trace contextRef="#ctx0" brushRef="#br0" timeOffset="95283.4">5101 7705 0,'0'0'0,"21"0"46,0 0-30,1 0-16,-1 0 0,0 0 16,0 0-16,0 0 0,0 0 15,1 0-15,-1 0 0,0-21 16,0 21-16,0 0 16,-21-22 30</inkml:trace>
  <inkml:trace contextRef="#ctx0" brushRef="#br0" timeOffset="95980.01">5757 7408 0,'21'0'16,"1"0"-16,-1 0 15,0 0-15,0 0 0,21 0 16,-20 0-16,-1 0 0,0 0 16,21 0-16,-21-21 0,22 21 15,-22 0-15,0 0 0,21 0 16,-20-21-16,-1 21 0,0 0 0,0-21 15,0 21-15,0 0 16,-21 21 15,0 0-31,0 0 16,0 1-16,0-1 0,0 0 16,0 0-16,-21 0 0,21 0 0,0 1 15,0-1-15,0 21 0,0-21 16,0 0-16,0 1 0,0-1 0,0 21 15,0-21-15,0 0 0,0 22 16,0-22-16,0 0 0,0 21 16,0-20-16,0 20 0,0 0 0,0-21 15,0 1-15,0 20 0,0-21 0,21 21 16,-21-20-16,0-1 0,0 0 16,0 0-16,0 0 0,0 0 0,0 1 15,0-1-15,0 0 0,0 0 16,0 0-16,0 0 15,0 1-15,-21-22 16,0 21-16,0-21 0,0 0 16,0 21-16,-1-21 0,1 0 15,-21 0-15,21 0 0,0 0 16,-22 0-16,22 0 0,0 0 0,0 0 16,-22 0-16,22 0 0,0 0 15,0 0-15,0 0 0,0 0 16,-1 0-16,22-21 0,-21 21 15,21-21 1,0-1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0:45:38.7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12679 4064 0,'0'-21'16,"21"21"0,-21-21-1,0 0 1,0-1-1,0 1 1,21 21-16,-21-21 16,0 0-16,21 21 15,-21 21 48,0 0-63,0 0 0,0 1 15,0 20-15,0-21 0,0 21 16,0-20-16,0 20 0,0 0 0,0 1 16,-21-22-16,21 21 0,-21 0 15,0 1-15,21-22 0,0 21 0,0-21 16,-21 1-16,21 20 0,-22-21 16,22 0-16,0 0 0,0 1 15,0-1 1,-21-21-1,0 0 1,21-21-16,0-1 16,0 1-1,0 0-15,0 0 16,0 0-16,0 0 0,0-1 0</inkml:trace>
  <inkml:trace contextRef="#ctx0" brushRef="#br0" timeOffset="716.58">12615 4064 0,'0'0'0,"-21"0"0,21-21 0,0 0 15,0 0-15,0-1 16,0 1-1,0 0-15,21 21 16,0 0-16,22 0 0,-22 0 16,0-21-16,21 21 0,1 0 0,-1 0 15,0 0-15,1 0 0,-1 0 0,0 0 16,1 21-16,20-21 0,-20 21 16,-22 0-16,21 1 0,-21-1 0,0 0 15,-21 0-15,0 0 16,0 0-16,0 22 0,-21-22 0,0 0 15,-21 21-15,-1-20 0,1-1 16,0 0-16,-1 0 0,-20 0 0,21-21 16,20 21-16,-20 1 0,21-22 0,-21 0 15,20 0-15,1 0 16,21-22 15,21 22-31,1 0 0,-1-21 16,0 21-16,0 0 0,21 0 0,-20-21 15,20 21-15,0 0 0,1 0 16,-22 0-16,21 0 0,0 0 16,1 0-16,-1 0 0,0 0 15,1 21-15,-22 0 0,21-21 0,-21 22 16,1-1-16,-1 0 0,0 0 0,-21 21 16,0-20-16,0-1 0,0 21 15,0-21-15,0 22 0,-21-22 0,0 21 16,-1-21-16,-20 22 0,0-1 15,-1-21-15,1 21 0,0-20 0,-1-1 16,-20 0-16,21 0 0,-1-21 0,1 0 16,0 0-16,-22 0 0,22 0 15,-1 0-15,1 0 0,0-21 0,-1 0 16,22 0-16,-21-1 16,21 1-16,0 0 0,-1 0 0,1 0 15,0 0-15,21-1 0,0 1 0,0 0 16,0 0-1,0 0-15,21 21 0,0 0 16,1 0-16,-1-21 0,21 21 0,-21 0 16,0 0-16</inkml:trace>
  <inkml:trace contextRef="#ctx0" brushRef="#br0" timeOffset="3855.98">13547 4445 0,'0'0'15,"0"-21"-15,0 42 47,0 0-47,0 0 16,0 1-16,0-1 15,-22 0-15,22 0 0,0 0 0,0 0 16,0 1-16,0 20 0,0-21 0,0 0 16,0 0-16,0 1 0,0-1 15,0 0-15,22-21 0,-22 21 16,21-21-16,0 0 15,0 0-15,0 0 0,0 0 16,1-21-16,-1 21 0,0-21 0,0 0 16,0-1-16,0 1 0,1-21 15,-1 21-15,0 0 0,0-22 0,0 22 16,0-21-16,-21 21 16,22-22-16,-1 22 0,0 0 0,-21 0 15,0 0-15,21-1 0,-42 44 47,21-1-47,-21 0 0,0 0 16,21 0-16,-22 0 0,1 1 0,21-1 15,-21 21-15,21-21 0,-21 0 0,21 1 16,0-1-16,0 0 0,0 0 16,0 0-16,0 0 0,0 1 0,21-1 15,0-21-15,0 0 16,1 0-16,-1 0 0,0 0 15,21 0-15,-21 0 0,22 0 0,-1-21 16,-21-1-16,22 22 0,-22-21 16,21 0-16,-21 0 0,22 0 0,-1 0 15,-21-22-15,0 22 0,0 0 0,1 0 16,-1 0-16,0-1 0,-21 1 16,21 0-16,-21 0 0,-21 21 31,0 0-31,0 0 15,21 21 1,0 0-16,0 0 0,0 1 16,0-1-16,0 0 0,21-21 0,-21 21 15,21 0-15,0 0 16,0 1-16,-21-1 0,21 0 16,-21 0-16,22 0 0,-22 0 15,0 1-15,0-1 16,-22-21 15,1 0-31,0 0 0,0 0 16,21-21-16,-21-1 0,0 22 0,21-21 15,0 0-15,-22 21 0,1-21 16,21 0-16,-21 0 0,21-1 16,-21 22-1,21 22 16,0-1-31,0 0 16,0 0-16,0 0 0,21-21 16,-21 21-16,21 1 0,0-1 15,1 0-15,-1-21 0,0 0 16,0 0-16,0 0 0,22 0 16,-22 0-16,0 0 0,21 0 15,-21-21-15,22 0 0,-22 21 16,21-22-16,-21 1 0,22 0 0,-1 0 15,-21 0-15,22 0 0,-22-1 16,0 1-16,0 0 0,0-21 0,0 21 16,-21-1-16,0 1 0,0 0 15,0 0-15,-21 21 16,0 0-16,0 0 16,0 0-16,21 21 0,0 0 15,-21-21-15,21 21 0,0 1 0,-22-1 16,22 0-16,0 0 0,0 0 15,0 0-15,0 1 0,0-1 0,0 0 16,0 0-16,22-21 0,-22 21 16,0 0-16,0 1 0,21-22 15,-21 21 1,0-42 15,-21 21-15,21-22-16,-22 22 15,1 0 17,0 0-17,21 22 17,0-1-17,0 0-15,21-21 0,0 21 16,1-21-16,-1 0 15,0 0-15,0 0 0,0 0 0,0 0 16,1 0-16,-1 0 0,0 0 16,21 0-16,-21 0 0,1 0 0,20 0 15,-21-21-15,0 0 0,0 0 16,1 21-16,-1-22 0,0 1 0,0 0 16,0 0-16,0 0 0,1 0 0,-22-22 15,0 22-15,21 0 0,0 0 16,-21 0-16,0-1 15,0 44 17,-21-1-32,21 0 15,-21-21-15,21 21 0,-22 0 16,22 0-16,0 1 0,0-1 16,0 0-16,0 0 0,0 0 15,0 0-15,22 1 16,-1-22-16,0 0 0,0 0 15,0 0-15,0 0 16,1 0-16,20 0 0,-21-22 0,0 1 16,0 21-16,1-21 0,-1 0 15,-21 0-15,21 0 0,0-1 16,0 1-16,-21 0 0,0 0 0,0 0 16,0 0-16,21 21 0,-21-22 15,0 44 16,0-1-31,-21 0 16,21 0-16,0 0 0,0 0 16,0 1-16,0-1 0,0 0 15,-21 0-15,21 0 0,0 0 16,0 1-16,0-1 0,0-42 62,0-1-62,0 1 16,0 0-16,0 0 0,0 0 16,21 0-16,-21-1 0,21 1 15,1 0-15,-1 0 0,0 21 0,0-21 16,0 0-16,0 21 0,1 0 16,-1-22-16,0 22 0,21 0 15,-21 0-15,1 0 0,-22 22 0,21-1 16,-21 0-1,0 0-15,0 0 0,0 0 16,0 1-16,0-1 0,0 0 0,0 0 16,0 0-16,0 0 15,0 1-15,21-22 0,0 0 16,-21 21-16,21-21 0,0 0 16,1 0-16,-1 0 0,0 0 0,21 0 15,-21 0-15,22 0 0,-22 0 16,21-21-16,-21 21 0,1-22 0,20 1 15,-21 0-15,-21 0 0,21 0 0,0 0 16,1-1-16,-22 1 0,0-21 16,0 21-16,0 0 0,0-1 15,0 1-15,0 0 0,0 0 0,0 0 16,-22 21 0,1 0-1,0 21-15,0 0 16,0 0-16,21 0 0,-21 1 0,-1-1 15,22 0-15,-21 0 0,21 0 0,0 0 16,0 1-16,0-1 0,0 0 16,0 0-16,0 0 0,0 0 0,0 1 15,21-22 1,1 21-16,-1-21 0,0 0 16,0 0-16,0 0 15,0 0-15,1 0 0,-1-21 0,21 21 16,-21-22-16,0 1 0,1 0 0,-1 21 15,21-21-15,-21 0 0,0 0 16,1-1-16,-1 1 0,-21 0 0,21 0 16,-21 0-16,0 0 0,21-1 15,-42 22 1,0 22 0,21-1-1,0 0-15,0 0 0,-21 0 16,21 0-16,0 1 0,0-1 0,0 0 15,0 0-15,0 0 16,0 0-16,0 1 0,21-1 16,-21-42 46,-21-1-62,-1 1 16,22 0-1,-21 21-15,0 0 16,21 21 0,0 0-1,0 1-15,0-1 16,0 0-16,21-21 16,0 0-16,-21 21 0,22-21 0,-1 0 15,0 0-15,0 0 16,0 0-16,0 0 0,22 0 0,-22 0 15,0-21-15,21 0 0,-20 21 0,20-21 16,-21-1-16,21 1 0,-20 0 16,-1 0-16,0 0 0,0 0 15,0-1-15,0 1 0,-21-21 16,0 21-16,22 0 0,-22-22 0,0 22 16,0 0-16,0 0 0,0 0 15,-22 21 1,1 0-16,21 21 0,-21 0 0,0 0 15,0 0-15,21 0 0,0 1 16,-21-1-16,21 0 0,0 0 0,-22 0 16,22 22-16,0-22 0,0 0 15,0 0-15,0 0 0,0 0 16,0 1-16,0-1 0,22-21 16,-22 21-16,-22-21 46,1 0-46,0 0 16,0 0-16,21-21 16,-21 21-16,21-21 0,-21 21 15,-1-22-15,1 1 0</inkml:trace>
  <inkml:trace contextRef="#ctx0" brushRef="#br0" timeOffset="4124.06">16023 4064 0,'-21'-21'31,"0"21"-15,21 21 15,-21 0-31,21 0 16,-22 1-16</inkml:trace>
  <inkml:trace contextRef="#ctx0" brushRef="#br0" timeOffset="4908.06">14563 5165 0,'0'0'0,"0"-21"0,0-1 0,0 1 15,0 0-15,0-42 16,0 84 15,0 0-31,0 0 16,0 0-16,-22 0 0,22 22 0,-21-1 15,0-21-15,21 22 0,-21-1 16,0 0-16,21 1 0,-21-1 0,-1 0 16,1 1-16,0-1 0,0 0 0,0 1 15,0-22-15,-1 21 0,1-21 16,0 0-16,0 1 0,0-1 16,21 0-16,-21-21 0,-1 21 0,1-21 15,0 0 1,21-21-16,-21 21 15,21-21-15,-21 0 0,21-1 16,0 1-16,0 0 0,0 0 0,0-21 16,0 20-16,0-20 0,0 0 0,0 21 15,0-1-15,0-20 0,0 21 16,21 0-16,-21 0 0,21-1 0,-21 1 16,21 21-1,0 0-15,-21 21 16,22 1-16,-1-1 15,-21 0-15,21 0 0,0 0 16,-21 0-16,21 22 0,0-22 0,1 0 16,-1 21-16,0-20 0,0-1 0,0 0 15,0 0-15,1 0 0,-1-21 16,0 21-16,0-21 0,0 0 0,22 0 16,-22 0-16,0 0 0,0 0 15,0 0-15,22 0 0,-22-21 0</inkml:trace>
  <inkml:trace contextRef="#ctx0" brushRef="#br0" timeOffset="6100.52">15049 5461 0,'0'0'0,"0"-21"0,0 0 0,0 0 16,0-1-16,-21 22 0,0-21 15,0 21-15,0 0 16,0 0-16,-1 0 0,1 21 15,0 1-15,0-1 16,0 0-16,0 0 0,21 21 0,-22-20 16,22-1-16,-21 0 0,0 0 0,21 21 15,0-20-15,0-1 16,0 0-16,0 0 0,0 0 16,21-21-1,0 0-15,1 0 0,-1 0 16,0 0-16,0 0 0,-21-21 0,21 21 15,0-21-15,1 0 0,-1 0 16,0-1-16,-21 1 0,21 0 0,-21 0 16,21 0-16,-21 0 0,0-1 15,0 1-15,0 0 0,21 21 16,-21-21-16,0 42 31,0 0-15,0 0-16,-21 1 15,21-1-15,0 0 0,0 0 16,0 0-16,0 0 0,0 1 0,0-1 16,0 0-16,0 0 0,0 0 15,21-21-15,1 0 16,-1 0-16,0 0 0,0 0 16,0 0-16,0 0 0,22 0 15,-22 0-15,0-21 0,0 0 0,0 0 16,1 0-16,-1-1 0,0 1 15,0 0-15,0 0 0,-21 0 0,21 0 16,1-1-16,-22 1 0,21 0 16,-21 0-16,21 21 15,-21 21 17,0 0-32,0 0 15,0 1-15,0-1 0,0 0 16,0 0-16,0 0 0,0 0 15,0 1-15,0-1 0,0 0 0,0 0 16,21-21-16,0 0 0,-21 21 16,21-21-16,1 0 0,-1 0 15,0 0-15,0 0 0,0 0 0,0-21 16,1 21-16,-1-21 16,0 0-16,0 0 0,0-1 15,-21 1-15,0 0 0,21 0 0,1 0 16,-22 0-16,0-1 0,0 1 15,0 0-15,21 0 0,-21 0 16,0 0 0,0 42-1,0 0 1,-21 0-16,21 21 16,-22-20-16,22-1 0,0 21 0,0-21 15,-21 22-15,0-22 0,21 21 0,-21 0 16,21 1-16,0-22 15,-21 21-15,21 1 0,-21-1 0,21-21 16,0 21-16,0 1 0,0-22 0,0 21 16,0 1-16,0-1 0,0-21 15,0 21-15,0 1 0,0-1 0,0 0 16,0-20-16,0 20 0,0-21 0,0 0 16,0 0-16,0 1 0,0-1 15,0 0-15,-22-21 16,1 0-16,0 0 0,21-21 15,-21 0-15,0 21 0,0-22 16,21-20-16,-22 21 0,1 0 0,0-22 16,0 1-16,21 21 0,-21-21 15,21-1-15,0 22 0,-21-21 16,21 21-16,0-22 0,0 22 0,0 0 16,21 0-16,0-22 0,0 22 15,-21 0-15,21 0 0,0 0 0,1 0 16,-1-1-16,0 22 0,0-21 0,0 0 15,0 0-15,1 0 0,-1 0 16,0-1-16,21 1 0,-21 0 0,1 21 16,-1-21-16,0 0 0,0 0 15</inkml:trace>
  <inkml:trace contextRef="#ctx0" brushRef="#br0" timeOffset="6518.28">16002 5630 0,'21'0'16,"0"0"-16,0 0 0,1 0 15,-1 0-15,-21-21 16,21 21-16,0 0 0,-21-21 0,21 0 16,0 21-16,-21-21 0,22 0 15,-22-1 1,0 1-1,-22 21 1,1 0-16,0 0 0,0 0 16,0 0-16,0 21 0,-1-21 0,22 22 15,-21-1-15,21 0 0,-21 0 16,21 0-16,-21-21 0,21 21 0,0 1 16,0-1-16,0 0 0,0 0 15,0 0-15,0 0 0,21-21 0,0 22 16,0-22-16,1 21 0,-1-21 0,0 0 15,0 0-15,0 0 16,22 0-16,-22 0 0,0 0 0,0 0 16,0 0-16,0 0 0,1 0 15,-1 0-15,21 0 0,-21-21 16,0-1-16,1 22 0,-22-21 0,21 0 16,0 0-16</inkml:trace>
  <inkml:trace contextRef="#ctx0" brushRef="#br0" timeOffset="7040.28">16573 5546 0,'0'-21'0,"0"42"16,0-64-16,0 22 0,22 21 0,-1-21 16,0 21-16,-21-21 15,21 21-15,0 0 0,0 0 16,-21-21-16,22 21 0,-1 0 0,0 0 31,0 0-31,-21 21 0,21 0 0,-21 0 16,0 0-16,0 1 15,0-1-15,0 0 0,0 0 0,0 0 16,0 0-16,0 1 0,0-1 0,0 0 16,-21 0-16,21 0 15,-21 0-15,0-21 16,0 0 15,21-21-31,0 0 16,0 0-1,0 0-15,0 0 0,21-1 0,0 1 16,-21 0-16,21 0 0,-21 0 0,21 0 16,0-1-16,-21 1 0,22 0 15,-1 0-15,0 21 16,-21-21-16,21 0 16,0 21-16,-42 0 125,0 0-110,21 21 1,-21-21-16</inkml:trace>
  <inkml:trace contextRef="#ctx0" brushRef="#br0" timeOffset="9656.26">12552 6456 0,'0'0'0,"0"-21"16,21 0-16,-21-1 16,0 1-16,0 0 15,0 0-15,0 0 16,0 0 0,0 42 30,0 0-46,0 0 0,0 0 16,0 22-16,-21-1 0,21-21 16,0 21-16,-21 1 0,21-1 15,0 22-15,0-22 0,0 0 0,-22 1 16,22-1-16,0 0 0,-21 1 16,21-1-16,0 0 0,0 1 0,0-1 15,-21 0-15,21-21 0,0 22 0,0-22 16,-21 0-16,21 21 0,0-20 15,0-1-15,0 0 0,0 0 16,0 0 0,0-42-1,0 0 1,21 0-16,0 0 16,-21-1-16,0 1 15,0 0-15,21 0 0,-21 0 0</inkml:trace>
  <inkml:trace contextRef="#ctx0" brushRef="#br0" timeOffset="10755.83">12679 6308 0,'0'0'0,"-21"0"15,42 0 48,0 0-63,0 0 0,0 0 0,0 0 15,1 0-15,-1 0 0,0 0 16,21 0-16,-21 0 0,22 0 0,-1 0 16,0 0-16,1 0 0,20 0 15,1 0-15,-1 0 0,1 0 16,-1 0-16,1 0 0,-1 0 0,1 0 16,-1 0-16,1 0 0,-1 0 0,1 0 15,-22 0-15,22 0 0,-22 0 16,21 0-16,-20 0 0,-22 0 0,21 0 15,1 0-15,-22 0 0,0 0 16,0 0-16,0 0 0,0 0 0,1 0 31,-22 21-15,0 0 0,0 0-16,0 0 15,-22-21-15,1 22 0,21-1 16,0 0-16,-21 0 0,21 0 15,-21 0-15,21 22 0,0-22 16,0 0-16,0 21 0,0-20 0,0-1 16,0 21-16,0-21 0,0 22 15,0-22-15,0 0 0,0 21 0,0-21 16,0 1-16,0-1 0,0 21 0,-21-21 16,21 0-16,0 1 0,0-1 15,-21 21-15,21-21 0,0 0 0,0 1 16,-22 20-16,22-21 0,-21 0 15,21 0-15,0 1 0,0-1 16,-21 0-16,21 0 0,-21 0 16,21 0-16,-21-21 15,0 22-15,-1-22 16,1 0-16,0 0 0,0 0 16,0 0-16,0 0 0,-1 0 15,1 0-15,0 0 0,0 0 16,-21 0-16,20 0 0,1 0 0,-21 0 15,21 0-15,-22 0 0,1 0 16,0 0-16,-1 0 0,1 0 16,-21-22-16,20 22 0,-20 0 0,-1 0 0,1 0 15,20 0-15,-20 0 0,-1 0 16,22 0-16,-21 0 0,20 0 16,1 0-16,0 0 0,-1 0 0,22 0 15,0 0-15,-21 0 0,20 0 16,1 0-16,0 0 0,0-21 15,0 21-15,0 0 94,-1 0-78</inkml:trace>
  <inkml:trace contextRef="#ctx0" brushRef="#br0" timeOffset="12055.99">12912 6731 0,'0'-21'15,"21"0"1,-21 0-16,-21 21 47,-1 21-31,1 0-16,0-21 15,21 21-15,-21 0 0,21 0 0,0 1 16,-21-1-16,21 0 0,-21 0 0,21 0 15,0 0-15,-22 1 0,22-1 16,0 0-16,0 0 0,0 0 16,0 0-1,22-21 1,-1 0-16,0 22 0,0-22 16,0 0-16,0 0 0,1 0 15,-1 0-15,0 0 16,0 0-16,0 0 0,-21-22 0,21 22 15,1 0-15</inkml:trace>
  <inkml:trace contextRef="#ctx0" brushRef="#br0" timeOffset="12519.73">13250 6773 0,'0'0'0,"0"-21"16,-21 21 15,0 0-15,0 21-16,21 1 0,-21-1 0,-1-21 15,22 21-15,-21 0 0,21 0 16,0 0-16,-21 1 0,0-1 16,21 0-16,-21 0 0,21 0 15,0 0-15,0 1 0,0-1 16,21-21-1,0 0-15,0 0 16,0 0-16,1 0 0,-1 0 16,0 0-16,0 0 0,0-21 0,0 21 15,1-22-15,-1 1 0,0 21 16,-21-21-16,21 0 0,0 0 16,-21 0-16,0-1 0,0 1 0,0 0 15,0 0-15,0 0 16,-21 21-16,0-21 0,0 21 15,0 0-15,-1 0 16,1 0-16,0 0 16,0 0-16,21 21 0,-21-21 15,0 21-15,21 0 16,0 0 0,0 0-16</inkml:trace>
  <inkml:trace contextRef="#ctx0" brushRef="#br0" timeOffset="13123.9">13631 6795 0,'0'0'0,"-21"0"16,0 0-16,0 0 16,0 21-16,-1-21 0,22 21 0,-21-21 15,21 21-15,-21 0 16,0 0-16,0 1 0,21-1 16,0 0-16,0 0 15,0 0-15,0 0 16,21-21 15,0 0-15,0 0-16,0 0 15,-21-21-15,22 21 0,-22-21 16,0 0-16,21 21 0,0-21 0,-21 0 16,21-1-16,-21 1 0,0 0 0,0 0 15,0 0-15,21 0 0,-21-1 16,0 1-16,0-21 0,0 21 15,0 0-15,0-1 0,0 1 16,-21 21 15,21 21-31,0 1 16,-21-1-16,21 0 0,0 0 0,0 0 16,0 0-16,0 22 0,-21-22 0,21 0 15,0 0-15,0 0 0,0 1 16,-21-1-16,21 0 0,0 0 15,0 0-15,0 0 16,21-21 31,0-21-47,-21 0 0</inkml:trace>
  <inkml:trace contextRef="#ctx0" brushRef="#br0" timeOffset="13564.65">13779 6900 0,'22'0'63,"-1"0"-63,-21-21 15,21 21-15,-21-21 0,21 21 16,-21-21-16,0 0 0,0 0 16,0-1-1,-21 22 1,0 0-16,0 22 15,-1-1-15,1-21 16,21 21-16,0 0 0,-21 0 16,21 0-16,-21 1 0,21-1 0,0 0 15,0 0-15,0 0 16,0 0-16,21-21 16,0 0-16,0 0 15,1 0-15,-1 0 16,0 0-16,0-21 0,0 0 15,0 21-15,1-21 0</inkml:trace>
  <inkml:trace contextRef="#ctx0" brushRef="#br0" timeOffset="14359.71">12488 7895 0,'0'21'16,"0"1"-1,0-1 1,0 0-16,21-21 47,1 0-32,-1 0-15,-21-21 16,21 21-16,-21-21 0,0-1 16,0 1-1,-21 21 17,0 0-17,21 21-15,-22 1 16,22-1-16,0 0 31,22-21-15,-1 0-1,0-21-15,0 21 0</inkml:trace>
  <inkml:trace contextRef="#ctx0" brushRef="#br0" timeOffset="14680.53">12933 7811 0,'-21'0'31,"42"0"-16,0 0-15,0 0 0,0 0 16,22 0-16,-22 0 0,0 0 16,21 0-16,-21 0 0,22 0 0,-1 0 15,-21 0-15,22 0 0,-22 0 0,21 0 16,-21 0-16,0 0 16,-42 0 15,0 0-31,0 0 15,0 0-15</inkml:trace>
  <inkml:trace contextRef="#ctx0" brushRef="#br0" timeOffset="15079.98">13187 7811 0,'0'21'31,"0"0"-31,-21-21 15,21 21-15,0 0 16,0 0-16,-22-21 0,22 22 16,0-1-16,0 0 15,0 0-15,0 0 0,0 0 0,0 1 16,0-1-16,0 0 0,0 0 0,0 0 16,0 0-16,0 1 0,0-1 15,-21 0-15,21 0 0,-21 0 16,0-21-16,21 21 0,-21-21 0,0 22 15,-1-22-15,1 0 0,0 0 16,0 0-16,21 21 0,-21-21 16,0 0-16,-1 0 0,1 0 0,0 0 0,0 0 15,21-21-15,-21 21 16,0 0-16,21-22 0,-22 1 0,22 0 16,0 0-1,0 0 1,0 0-1,22 21-15,-1 0 16,0 0-16,0 0 0,0 0 0</inkml:trace>
  <inkml:trace contextRef="#ctx0" brushRef="#br0" timeOffset="15591.53">13568 8065 0,'-64'-43'15,"43"43"-15,0-21 16,0 21-16,0 0 0,-1 0 16,1 0-16,0 21 0,21 0 15,-21 1-15,0-1 16,21 0-16,0 0 0,-21 0 15,21 0-15,0 1 0,0-1 0,0 0 16,0 0-16,0 0 0,0 0 16,0 1-16,21-22 15,0 0-15,0 0 16,0 0-16,0 0 16,1 0-16,-22-22 0,21 22 0,0-21 15,-21 0-15,21 21 0,-21-21 0,21 0 16,0 0-16,-21-1 0,0 1 15,0 0-15,0 0 0,0 0 0,0 0 16,0-1-16,0 44 31,0-1-15,0 0-16,0 0 0,0 0 16,0 0-16,0 1 0,0-1 15,0 0-15,0 0 0,22 0 16,-22 0-16,0 1 0,21-22 15,0 0-15,0 0 16,0 0 0,0 0-16,-21-22 0</inkml:trace>
  <inkml:trace contextRef="#ctx0" brushRef="#br0" timeOffset="15831.4">13737 7980 0,'0'21'16,"0"0"-16,0 0 0,0 1 15,0-1-15,0 0 0,0 0 16,0 0-16,0 0 0,0 1 16,0-1-16,0 0 0,0 0 0,0 0 15,0 0 1,21-21-1,0 0-15,1 0 16,-22-21-16</inkml:trace>
  <inkml:trace contextRef="#ctx0" brushRef="#br0" timeOffset="16092.25">13991 7959 0,'-42'21'32,"21"0"-32,-1 0 15,22 0-15,-21 1 0,0-1 0,21 0 16,0 0-16,-21 0 0,0 0 0,21 1 16,-21-1-16,21 0 15,-22 0-15,1 0 16,42-21 31,1 0-47</inkml:trace>
  <inkml:trace contextRef="#ctx0" brushRef="#br0" timeOffset="16619.93">14287 8043 0,'0'0'0,"0"-21"0,0 0 16,0 0 0,-21 21-1,0 0-15,0 0 0,0 0 16,0 0-16,-1 0 0,1 21 15,21 0-15,-21 0 0,0 1 16,0-1-16,21 0 0,0 0 0,-21 21 16,21-20-16,-22-1 0,22 0 15,0 0-15,0 0 0,0 0 16,22-21 0,-1 0-16,0 0 15,0 0-15,0 0 0,-21-21 16,21 21-16,1-21 0,-1 0 0,0 0 15,-21 0-15,21-1 16,-21 1-16,21 0 0,-21 0 0,0 0 0,21 0 16,-21-1-16,22 1 15,-22 42 17,0 1-32,0-1 15,0 0-15,0 0 0,0 0 16,0 0-16,0 1 0,0-1 15,0 0-15,21-21 16,-21 21-16,21-21 0,0 0 16,0 0-16,0 0 0,1 0 15,-1-21-15,0 0 16,-21 0-16</inkml:trace>
  <inkml:trace contextRef="#ctx0" brushRef="#br0" timeOffset="17508.29">15367 6329 0,'-21'-21'31,"21"0"-31,-21 21 31,-1 0-15,22 21-16,0 0 0,-21 21 16,21-21-16,-21 22 0,21-1 15,0 22-15,0-22 0,0 0 0,0 22 16,0-22-16,0 22 0,0-22 0,-21 0 16,21 22-16,0-22 0,-21 0 15,21 1-15,-21-1 0,21 0 0,0 1 16,0-1-16,0-21 0,0 22 0,0-22 15,0 0-15,0 0 0,0 0 16,0-42 31,0 0-47,0 0 0,0 0 0,0-1 16,21 1-16</inkml:trace>
  <inkml:trace contextRef="#ctx0" brushRef="#br0" timeOffset="18524.71">15409 6329 0,'-21'0'31,"42"0"1,0 0-17,1 0-15,-1 0 0,0 0 0,21 0 16,-21 0-16,22 0 0,-22 0 0,21 0 15,1 0-15,-1 0 16,21 0-16,-20 0 0,20 0 0,22 0 16,-22 0-16,22 0 0,0 0 0,-1 0 15,1 0-15,0 0 0,-1 0 16,1 0-16,-21 0 0,-1 0 0,22 0 16,-22 0-16,1 0 0,-1 0 15,-20 0-15,20 0 0,-21 0 0,1 0 16,-1 0-16,-21 0 0,0 0 15,1 0-15,-1 0 0,0 0 0,0 0 16,-21 21 31,0 0-31,0 0-1,0 1 1,0-1-16,0 0 0,0 0 0,-21 21 15,21-20-15,0-1 0,0 0 16,-21 21-16,21-21 0,0 22 16,0-22-16,0 21 0,0-21 0,0 22 15,0-22-15,-21 0 0,21 21 16,0-20-16,0-1 0,0 0 0,0 21 16,-22-21-16,22 1 0,0-1 15,0 0-15,0 0 0,0 0 16,0 0-16,0 1 0,-21-1 0,21 0 15,0 0-15,0 0 0,-21 0 0,21 1 16,0-1-16,0 0 16,0 0-16,-21-21 15,21 21-15,-21-21 0,0 0 16,21 21-16,-22-21 16,1 0-16,0 0 0,0 0 0,21 22 15,-21-22-15,0 0 0,-1 0 16,1 0-16,0 0 0,0 0 15,-21 0-15,20 0 0,1 0 16,-21 0-16,0 0 0,-1 0 16,1 0-16,-22 0 0,1 0 0,-1 0 15,-20 0-15,20 0 0,-20 0 0,20 0 16,-21-22-16,22 22 0,-22 0 16,22 0-16,-1 0 0,1-21 0,-1 21 15,1 0-15,-1 0 0,1 0 0,20 0 16,1 0-16,0-21 0,-1 21 15,1 0-15,21 0 0,0 0 0,0 0 16,-1 0-16,1 0 16,0 0-16,21-21 15,0 0 17,0 0-32,21 21 0,0-22 15,1 22-15</inkml:trace>
  <inkml:trace contextRef="#ctx0" brushRef="#br0" timeOffset="18852.32">15833 6710 0,'-22'0'32,"1"0"-32,0 0 0,0 0 15,0 0-15,0 21 16,-1 0-16,22 0 0,-21 1 0,21-1 16,0 0-16,-21 0 0,21 0 0,0 22 15,-21-22-15,21 0 0,0 0 16,0 0-16,0 0 0,0 1 15,0-1-15,21 0 0,0-21 16,0 0-16,1 0 16,-1 0-16,0 0 0,0 0 15,0 0-15</inkml:trace>
  <inkml:trace contextRef="#ctx0" brushRef="#br0" timeOffset="19280.07">16065 6879 0,'-21'0'0,"21"21"16,-21-21-16,21 22 0,-21-1 16,21 0-16,-21 0 15,21 0-15,-21-21 0,21 21 0,0 1 16,0-1-16,0 0 0,0 0 15,21-21 1,0 0-16,0 0 16,0 0-16,0 0 0,1 0 0,-1 0 15,0 0-15,0 0 16,0 0-16,0-21 0,-21 0 16,0 0-16,22-1 0,-22 1 15,0 0-15,0 0 16,0 0-16,0 0 0,0-1 15,-22 22-15,22-21 16,-21 21-16,0 0 0,0 0 16,0 0-16,0 0 15,-1 0-15,22 21 16,-21 1-16,21-1 16,0 0-16</inkml:trace>
  <inkml:trace contextRef="#ctx0" brushRef="#br0" timeOffset="19852.41">16595 6858 0,'0'0'16,"-22"0"-16,1-21 0,0 21 15,0 0-15,0 0 16,0 0-16,-1 0 0,1 21 16,0-21-16,0 21 0,0 0 15,0-21-15,21 22 0,-22-1 16,1 0-16,21 0 0,0 0 0,0 0 16,0 1-16,0-1 15,0 0-15,21-21 16,1 21-16,-1-21 0,0 0 15,0 0-15,0 0 0,22 0 0,-22 0 16,0 0-16,0-21 0,0 21 16,0-21-16,1 0 0,-1 21 0,0-22 15,-21 1-15,0 0 0,21 0 0,0 0 16,-21 0-16,0-22 16,0 22-16,21-21 0,-21 21 0,22-22 15,-22 22-15,0 0 0,21-21 16,-21 20-16,0 1 0,0 0 15,0 42 17,0 0-32,-21 1 0,21-1 0,-22 0 15,1 21-15,21-21 0,-21 22 0,21-22 16,0 0-16,0 21 0,-21-20 16,21-1-16,-21 0 0,21 0 15,0 0-15,0 0 0,0 1 0,0-1 16,0 0-1,21-21 1,0 0 0,0 0-16,0 0 15,1 0-15</inkml:trace>
  <inkml:trace contextRef="#ctx0" brushRef="#br0" timeOffset="20253.18">16849 7006 0,'21'0'63,"0"0"-63,0 0 0,0 0 15,0 0-15,1 0 0,-1 0 16,0-21-16,0 21 0,0-21 15,-21 0-15,0 0 16,0-1-16,0 1 16,-21 21-1,0 0-15,0 0 16,0 0-16,-1 0 0,1 21 0,0 1 16,0-22-16,21 21 0,0 0 15,-21 0-15,21 0 0,-21 0 16,21 1-16,0-1 0,0 0 0,0 0 15,0 0-15,0 0 0,21-21 16,0 22-16,0-22 16,0 0-16,0 0 0,1 0 0,-1 0 15,0 0-15,0 0 0,0-22 0,0 22 16,1-21-16,-1 21 0</inkml:trace>
  <inkml:trace contextRef="#ctx0" brushRef="#br0" timeOffset="20983.77">15367 8022 0,'0'0'0,"0"21"15,21-21 1,0 0 0,0 0-1,1-21 1,-22 0-1,0 0-15,0 0 16,-22 21 15,1 21-15,21 0-16,0 0 16,21-21 15,1 0-16,-1 0-15,0 0 16,0 0 0,0 0-1</inkml:trace>
  <inkml:trace contextRef="#ctx0" brushRef="#br0" timeOffset="21287.37">15811 7832 0,'-21'0'0,"0"0"15,42 0 16,0 0-15,1 0-16,20 0 0,-21 0 0,0 0 16,0 0-16,22-21 0,-22 21 0,21 0 15,-21 0-15,1 0 0,20 0 16,-21 0-16,0 0 0,0 0 0,1 0 16,-1 0-16</inkml:trace>
  <inkml:trace contextRef="#ctx0" brushRef="#br0" timeOffset="21696.13">16065 7811 0,'-42'21'31,"42"0"-31,-21-21 15,21 21-15,0 0 16,0 0-16,0 1 0,0-1 0,0 0 16,0 0-16,0 0 0,0 0 15,0 1-15,0-1 0,0 0 16,0 0-16,0 0 0,0 0 0,0 1 16,0-1-16,0 0 0,0 0 15,0 0-15,0 0 0,0 1 16,-21-22-16,0 21 0,-1-21 15,1 0-15,0 0 16,0 0-16,0 0 0,0 0 16,-1 0-16,1 0 0,21-21 15,-21 21-15,0-22 16,0 1-16,21 0 16,0 0-1,0 0 16,21 21-31,0 0 16,0 0-16</inkml:trace>
  <inkml:trace contextRef="#ctx0" brushRef="#br0" timeOffset="22271.8">16510 8043 0,'0'0'0,"0"-21"16,0 0-16,-21 21 16,0 0-1,-1 0-15,1 0 0,0 21 16,0-21-16,0 21 0,0 1 15,-1-1-15,1 0 0,0 0 16,21 0-16,-21 0 0,21 1 0,-21-1 16,21 0-16,-21 0 0,21 0 15,0 0-15,0 1 0,0-1 16,0 0-16,21-21 16,0 0-16,0 0 0,0 0 15,0 0-15,1 0 0,-1 0 16,0-21-16,0 21 0,0-21 0,0-1 15,1 22-15,-1-21 0,-21 0 0,21 0 16,-21 0-16,21 0 0,-21-1 16,0 1-16,0 0 0,0 0 0,0 0 15,0 0-15,0-1 16,0 44 15,0-1-15,0 0-16,0 0 0,0 0 0,0 0 15,0 1-15,0-1 0,0 0 0,0 0 16,0 0-16,0 0 16,0 1-16,0-1 0,21-21 15,0 0-15,1 0 32,-1 0-32</inkml:trace>
  <inkml:trace contextRef="#ctx0" brushRef="#br0" timeOffset="22531.52">16743 8001 0,'0'21'15,"0"0"-15,0 1 0,0-1 16,0 0-16,0 0 0,0 0 15,0 0-15,0 1 0,0-1 0,0 0 16,0 0-16,21 0 0,-21 0 16,0 1-16,0-1 15,21-21 17,-21-21-17,0-1-15,21 1 0</inkml:trace>
  <inkml:trace contextRef="#ctx0" brushRef="#br0" timeOffset="22780.41">17018 8022 0,'-21'0'31,"21"21"-31,-21-21 0,-1 22 16,22-1-16,-21 0 0,0 0 15,0 0-15,21 0 0,-21 1 0,0-1 16,21 0-16,-22 0 0,1 0 16,21 0-16,-21-21 0,21 22 15,21-22 32,0 0-47</inkml:trace>
  <inkml:trace contextRef="#ctx0" brushRef="#br0" timeOffset="23287.87">17357 8086 0,'0'0'0,"-43"-21"31,22 21-31,0 0 0,0 0 16,0 0-16,-1 0 0,1 0 0,0 0 15,21 21-15,-21-21 0,0 21 16,21 0-16,-21 0 0,21 0 16,0 1-16,0-1 0,-22 0 15,22 0-15,0 0 0,0 0 16,0 1-16,0-1 15,22-21 1,-1 0 0,0 0-16,0 0 0,0-21 15,0-1-15,1 1 0,-1 0 16,0 0-16,-21 0 16,0 0-16,21-1 0,-21 1 0,21 0 15,-21 0-15,0 42 31,0 0-15,0 0-16,0 1 0,0-1 0,0 0 16,0 0-16,0 0 0,0 0 15,0 1-15,0-1 0,21-21 16,1 21-16,20-21 16,0 0-16,-21 0 0,1 0 15,-1 0-15,0 0 16,0 0-16</inkml:trace>
  <inkml:trace contextRef="#ctx0" brushRef="#br0" timeOffset="39373.18">22839 4106 0,'0'0'0,"0"-21"16,21 0-16,-21 0 16,0 0-16,0 42 31,-21 0-15,0 0-16,-1 0 0,1 22 0,0-1 15,0 0-15,0 1 0,0-1 16,-1 22-16,-20-22 0,21 0 0,0 1 15,-22-1-15,22 21 0,-21-20 16,21-1-16,0 0 0,-22 1 16,22-22-16,0 21 0,0-21 0,0 1 15,21-1-15,0 0 0,0-42 32,0 0-32,0-1 15,0-20-15,21 21 0,-21 0 16,21-22-16,0 1 0,-21 21 0,21-21 15,0-1-15,-21 22 0,22-21 0,-22 21 16,0-22-16,21 22 0,-21 0 16,0 0-16,0 42 31,21 0-31,-21 0 16,0 0-16,21 1 0,-21-1 0,0 0 15,21 0-15,-21 0 0,21 22 16,1-22-16,-1 0 0,0 0 0,21 0 15,-21 0-15,1-21 0,-1 22 16,21-22-16,-21 0 0,0 0 16,22 0-16,-22 0 0,21 0 0,-21 0 15,1 0-15,20 0 16,-21-22-16,0 22 0,22-21 0,-22 0 0,0 0 16,0 0-16,0 0 0,-21-22 15,21 22-15,-21-21 0,22-1 16,-22 22-16,0-21 0,0-22 0,0 22 15,0 0-15,0-1 0,0 1 16,-22 0-16,1-1 0,0 22 0,0-21 16,0 21-16,-22 0 0,22 21 15,0 0-15,0 0 0,-21 0 0,20 0 16,1 21-16,0 0 0,-21 21 0,21 1 16,-1-1-16,1 0 0,0 1 15,21-1-15,0 0 0,-21 1 0,21-1 16,0 0-16,0 1 0,0-22 15,0 21-15,0-21 0,21 0 16,-21 1-16,21-1 0,0 0 0,1 0 16,20-21-16,-21 0 0,0 21 15,22-21-15,-22 0 0,0 0 0,21 0 16,-21 0-16,1 0 0</inkml:trace>
  <inkml:trace contextRef="#ctx0" brushRef="#br0" timeOffset="39899.87">23622 4487 0,'0'0'0,"0"-21"0,0 0 0,0 0 15,0 0-15,-21 0 16,0-1-16,21 1 0,-22 21 0,1-21 16,0 21-16,0 0 0,0 0 15,0 0-15,-1 0 0,1 21 16,-21 0-16,21 1 0,0-1 15,-1 0-15,22 21 0,-21-21 0,0 22 16,0-22-16,21 21 0,0-21 0,0 1 16,0-1-16,0 21 0,0-21 15,0 0-15,0 1 16,21-22-16,0 0 16,0 0-16,1 0 0,20 0 0,-21 0 0,0 0 15,22-22-15,-22 22 0,0-21 16,0 0-16,0 0 0,0 0 15,1 0-15,-1-22 0,0 22 0,0 0 16,-21-21-16,0 20 0,0-20 16,0 21-16,0 0 0,0 0 0,0-1 15,0 44 1,-21-22 0,0 21-16,21 0 0,-21 21 0,21-21 15,-22 1-15,22-1 0,0 21 16,0-21-16,0 0 0,0 22 0,0-22 15,0 0-15,0 0 0,22 0 0,-1 1 16,0-22-16,-21 21 16,21 0-16,21-21 0,-20 0 0,-1 0 15,0 0-15,21 0 0,-21 0 0,1 0 16,20-21-16,-21 0 0,0-1 16,0 1-16,1 0 0,-1-21 0,0 21 15,0-22-15</inkml:trace>
  <inkml:trace contextRef="#ctx0" brushRef="#br0" timeOffset="40148.74">24109 4064 0,'0'-21'0,"0"42"0,0-63 0,-21 42 31,21 21-31,0 21 0,-22-21 0,1 22 16,21-22-16,-21 21 0,21 1 15,0-1-15,-21 0 0,21 1 0,-21-1 16,21 0-16,-21 1 0,21-1 0,0-21 15,0 21-15,0-20 0,0-1 16,0 0-16,0 0 0,0 0 0,0 0 16,0 1-16,0-1 0,21-21 0,0 0 15,0 21-15,0-21 0,0 0 16,1 0-16,-1 0 0,0 0 16,0 0-16,0-21 0,0 0 15,22 21-15</inkml:trace>
  <inkml:trace contextRef="#ctx0" brushRef="#br0" timeOffset="40652.26">24532 4424 0,'0'0'0,"0"-21"0,0 0 16,-21 21-16,0 0 16,0 0-16,-1 0 15,1 0-15,21 21 0,-21-21 0,0 21 16,0 0-16,0 0 0,-1 0 15,1 1-15,0-1 0,0 0 16,0 0-16,21 0 0,0 22 0,0-22 16,-21 0-16,21 0 0,0 0 0,0 0 15,0 1-15,0-1 16,21-21-16,0 0 16,0 0-16,0 0 0,0 0 15,1 0-15,-1 0 0,0-21 0,0-1 16,0 22-16,-21-21 0,21 0 0,1 0 15,-1-21-15,0 20 0,0 1 16,0-21-16,0 21 0,-21 0 0,22-1 16,-22 1-16,21 0 0,-21 0 15,0 42 1,-21 0 0,21 0-16,-22 1 0,1 20 15,21-21-15,0 0 0,0 0 0,0 1 16,0 20-16,0-21 0,0 0 0,0 0 15,0 1-15,0-1 16,21-21-16,-21 21 0,22-21 16,-1 0-16,0 0 0,0 0 0,0 0 15,22 0-15,-22-21 0,0 21 16,0-21-16,0-1 0,0 1 0,1 0 16,-1 0-16,0 0 15,-21 0-15,0-1 0</inkml:trace>
  <inkml:trace contextRef="#ctx0" brushRef="#br0" timeOffset="40888.12">23897 4255 0,'21'0'32,"0"0"-32,1 0 15,-1 0-15,21 0 0,-21 0 0,0 0 16,22 0-16,-22-22 0,21 22 0,-21 0 16,22 0-16</inkml:trace>
  <inkml:trace contextRef="#ctx0" brushRef="#br0" timeOffset="41228.18">25294 4085 0,'0'-21'0,"0"42"0,-21-42 16,21 42 0,-21 0-16,21 1 0,0-1 15,0 21-15,-21-21 0,21 22 16,-22-1-16,22 0 0,0 1 16,0-1-16,-21 0 0,21 1 0,-21-22 15,21 0-15,0 21 0,0-21 0,0 1 16,0-1-16,-21 0 0,21 0 15,0 0-15,21-21 32,-21-21-17,21 0-15</inkml:trace>
  <inkml:trace contextRef="#ctx0" brushRef="#br0" timeOffset="41828.83">25146 4001 0,'0'0'0,"0"-22"16,21 22-16,0 0 16,22 0-16,-22 0 0,0 0 0,21 0 15,1 0-15,-22 0 0,21 22 0,-21-22 16,22 21-16,-22 0 0,0 0 15,0-21-15,0 21 0,0 0 0,-21 1 16,0-1-16,0 21 0,0-21 16,0 0-16,-21 1 0,0-1 0,0 0 15,-21 0-15,20-21 0,-20 21 16,21 0-16,-21-21 0,20 22 16,1-22-16,0 0 0,0 0 0,0 0 15,0 0-15,42 0 31,0 0-31,-21-22 0,21 1 16,0 21-16,0 0 0,1 0 16,20 0-16,-21 0 0,0 0 0,22 0 15,-22 0-15,21 0 16,-21 0-16,22 0 0,-22 21 0,0 1 16,0-1-16,0-21 0,0 21 0,-21 0 15,22 0-15,-22 0 0,0 1 16,0-1-16,0 0 0,0 0 0,0 0 15,-22 0-15,1-21 0,0 22 16,0-1-16,0-21 0,-22 21 0,22-21 16,0 0-16,-21 21 0,21-21 0,-1 0 15,-20 0-15,21 0 0,0 0 16,-22 0-16,22 0 0,0 0 0,0 0 16,0 0-16,0-21 0,-1 21 0,1-21 15,21 0 1,0-1-16,0 1 15,21 21-15,1 0 16,-1 0-16,0-21 0</inkml:trace>
  <inkml:trace contextRef="#ctx0" brushRef="#br0" timeOffset="42335.67">26162 4382 0,'0'0'0,"0"-22"16,0-41-1,0 42 1,-21 21-16,0 0 0,-1 0 0,1 0 16,0 0-16,0 0 0,0 21 15,0 0-15,-1 0 0,-20 0 0,21 1 16,0 20-16,0-21 0,-1 0 15,1 0-15,0 22 0,0-22 0,21 0 16,0 0-16,0 0 0,0 1 0,0-1 16,0 0-16,21 0 15,0-21-15,0 0 16,1 0-16,-1 0 16,21 0-16,-21-21 0,0 21 15,1-21-15,-1 0 0,0-1 0,0 1 16,0 21-16,0-42 0,1 21 15,-1 0-15,-21-1 0,21-20 0,-21 21 16,21 0-16,-21 0 0,0 42 31,0 0-15,-21 0-16,0 0 0,21 0 16,-21 1-16,21-1 0,0 0 0,-22 0 15,22 0-15,0 0 16,0 1-16,22-22 31,-1 0-31,0 0 16</inkml:trace>
  <inkml:trace contextRef="#ctx0" brushRef="#br0" timeOffset="42723.45">26479 4339 0,'0'0'0,"0"-21"0,-21 21 16,0 0 0,0 0-16,0 0 15,0 21-15,-1-21 0,22 21 0,-21 1 16,0-22-16,21 21 0,-21 0 16,21 0-16,0 0 0,0 0 15,0 1-15,0-1 16,21-21-16,0 0 15,0 21-15,1-21 0,-1 21 16,0-21-16,0 21 16,0-21-16,-21 21 15,0 1 1,-21-1 0,0-21-16,0 0 15,0 0-15,-1 21 0,1-21 16,0 0-16,0 0 0,0 0 15,0 0-15</inkml:trace>
  <inkml:trace contextRef="#ctx0" brushRef="#br0" timeOffset="43103.65">26628 4572 0,'21'0'32,"-21"-21"-32,21 21 15,-21-21-15,21 21 0,0 0 16,-21-21-16,21-1 0,1 22 0,-22-21 15,0 0-15,21 21 0,-21-21 16,-21 21 0,-1 0-16,1 0 15,0 0-15,0 21 16,0 0-16,0 0 0,-1 1 0,1-1 16,0 0-16,21 0 0,0 0 0,0 0 15,0 1-15,0-1 16,21-21-16,0 0 15,1 0-15,-1 0 0,0 0 16,0 0-16,21 0 0,-20 0 0,-1 0 16,21-21-16,-21 21 0,0-22 15,1 22-15,-1-21 0</inkml:trace>
  <inkml:trace contextRef="#ctx0" brushRef="#br0" timeOffset="44120.08">23558 5419 0,'0'-64'15,"0"43"-15,0 0 16,0 0 0,0 42 15,0 0-31,0 0 0,-21 22 0,21-1 16,-21 0-16,0 1 0,21-1 0,-21 21 15,0-20-15,-1 20 0,1-20 16,0-1-16,0 21 0,-21-20 15,20-22-15,1 21 0,-21 1 0,21-22 16,0 21-16,-1-21 0,1 0 16,0 1-16,0-22 0,0 21 0,0-21 15,-1 0-15,1-21 16,0 21 0,21-22-16,0 1 0,0-21 0,-21 21 15,21-22-15,0 1 0,-21 0 16,21-1-16,0 1 0,0 0 0,0-1 15,0 1-15,0 0 0,0 21 0,0-22 16,0 22-16,0 0 0,21 21 16,0 0-1,0 0-15,0 21 16,1 0-16,-1 22 0,-21-22 0,21 21 16,0 0-16,0-20 0,0 20 0,1 0 15,-1-21-15,0 22 0,0-22 16,0 0-16,0 21 0,1-20 0,-22-1 15,21 0-15,0-21 0,0 21 0,0-21 16,0 21-16,1-21 16,-1 0-16,0 0 0,0 0 15,0 0-15,0 0 0,1-21 16,-1 21-16</inkml:trace>
  <inkml:trace contextRef="#ctx0" brushRef="#br0" timeOffset="45455.74">24130 5694 0,'0'0'16,"0"-21"-16,0 0 0,0-1 0,0 1 15,0 0-15,0 0 0,-21 21 16,0 0 0,-1 0-16,1 21 0,0-21 15,0 21-15,0 0 0,0 1 0,-22 20 16,22-21-16,0 21 0,0-20 15,0 20-15,-1-21 0,1 21 16,0-20-16,21 20 0,0-21 0,0 0 16,0 0-16,0 1 0,0-1 15,21 0 1,0-21-16,1 0 0,20 0 0,-21 0 16,0 0-16,22-21 0,-22 21 15,0-21-15,21-1 0,-21 1 0,1 0 16,20 0-16,-21 0 0,0 0 0,-21-22 15,21 22-15,-21-21 0,22 21 16,-22-22-16,0 22 0,0 0 16,0 0-16,0 0 0,0 42 31,-22 0-15,22 0-16,-21 21 0,21-20 15,-21-1-15,21 21 0,0-21 0,0 0 16,0 22-16,0-22 0,0 0 15,0 0-15,0 0 0,0 1 0,0-1 16,0 0-16,21-21 0,0 0 16,1 0-16,-1 0 15,0 0-15,0 0 0,21 0 0,-20 0 16,-1-21-16,21 21 0,-21-21 16,22-1-16,-22 1 0,0 0 15,0 0-15,0 0 0,0-22 0,1 22 16,-1 0-16,-21 0 0,0 0 0,0 0 15,0-1-15,0 1 0,21 21 16,-21-21-16,0 42 31,-21-21-31,21 21 0,-21 1 16,21-1-16,0 0 0,0 0 0,0 0 16,-22 0-16,22 1 0,0-1 15,0 0-15,0 0 0,0 0 16,0 0-16,22-21 0,-1 0 15,0 22-15,0-22 16,21 0-16,-20 0 0,-1 0 0,21 0 16,-21 0-16,22-22 0,-22 22 15,21-21-15,-21 0 0,0 0 0,22 0 16,-22 0-16,0-1 0,-21 1 0,21 0 16,0-21-16,-21 21 0,22-1 15,-22 1-15,0 0 0,0 0 0,0 0 16,0 0-16,0-1 15,0 44 17,-22-1-32,1 0 0,0 21 15,21-21-15,-21 22 0,0-1 16,0 0-16,21 1 0,-22-1 0,1 0 16,0 22-16,0-22 0,21 1 15,0 20-15,0 1 0,0-22 0,0 21 16,0 1-16,0-1 0,0 1 0,0-1 15,0-20-15,0 20 0,0 1 16,0-22-16,0 22 0,0-22 0,0 21 16,-21-20-16,0-1 0,-1 22 0,22-22 15,-21 0-15,0 1 16,21-1-16,-21-21 0,0 0 0,0 22 16,21-22-16,-22 0 0,1 0 0,0-21 15,0 21-15,0-21 0,0 0 16,-1 0-16,1 0 15,0 0-15,21-21 0,0 0 0,-21 0 16,0 0-16,21-22 0,-21 1 0,21 0 16,0-1-16,0 1 0,-22-22 15,22 1-15,0-1 0,0 1 0,0-1 16,0-20-16,0 20 0,22 1 0,-1-22 16,0 22-16,-21-1 0,21 1 15,0-1-15,0 22 0,1-1 16,-1 1-16,0 0 0,0-1 0,21 1 15,-20 21-15,-1-21 0,0 20 16,21 1-16,-21 0 0,1 0 0,-1 0 16,21 21-16,-21-21 0,0 21 15,1 0-15,-1 0 0,0 0 16,0 0 0,0 0 15,0-22-16,1 22 1,-22-21-16</inkml:trace>
  <inkml:trace contextRef="#ctx0" brushRef="#br0" timeOffset="46155.7">25231 5842 0,'21'0'16,"0"0"-16,0 0 15,0-21 1,0 0-16,1 21 0,-22-21 16,21-1-16,0 1 0,0 21 15,0-21-15,-21 0 0,0 0 0,21 0 16,-21-1-16,0 1 16,-21 21-1,0 0-15,0 0 16,0 21-16,0 1 0,-1-1 0,22 0 15,-21 0-15,0 0 0,21 22 16,0-22-16,0 0 0,0 21 0,0-21 16,0 1-16,0-1 0,0 0 15,0 0-15,0 0 0,0 0 0,21 1 16,0-1-16,1-21 0,-1 0 16,0 0-16,0 0 0,0 0 15,0 0-15,1 0 0,-1 0 16,0-21-1,0 21-15,-21-22 0,21 1 16,-21 0-16,0 0 0,21-21 0,-21 20 16,22 1-16,-1 0 0,-21-21 0,21 21 15,0-1-15,0 1 0,0 0 16,1 0-16,-1 0 0,0 21 0,0-21 16,21 21-16,-20 0 0,-1 0 15,0 0-15,0 0 0,0 21 0,0 0 16,1 0-16,-1 0 0,0 0 15,-21 22-15,0-22 0,0 0 0,0 21 16,0-20-16,0 20 0,0-21 16,0 0-16,-21 0 0,0 1 15,21-1-15,-22-21 0,22 21 0,-21-21 16,21-21 15,0 0-31,0-1 0,0 1 0,0 0 16,0 0-16,21-21 0,1 20 15,-1-20-15,0 21 0,-21-21 0,21 20 16,0-20-16,0 21 0,1 0 0,-1 0 16,0-1-16,0 22 0,0 0 15,0 0 1,-21 22-16,0-1 16,0 0-16,0 0 15,0 0-15,0 0 0,-21 1 0</inkml:trace>
  <inkml:trace contextRef="#ctx0" brushRef="#br0" timeOffset="49988.16">22818 7176 0,'0'-22'16,"0"1"0,-22 21-1,22-21 1,-21 21 0,21 21-1,0 0-15,-21 1 0,21-1 16,0 21-16,0 0 0,-21-20 0,21 20 15,0 0-15,0 22 16,0-22-16,0 0 0,0 1 0,0-1 16,0 22-16,0-22 0,-21 0 0,21 1 15,0 20-15,0-21 0,0 1 16,-21 20-16,21-20 0,0-1 0,0 0 16,0 1-16,0-22 0,0 21 15,0-21-15,0 22 0,0-22 0,0 0 16,-22 0-16,22 0 0,0 0 15,0-42 17,0 0-17,0 0-15,0 0 16</inkml:trace>
  <inkml:trace contextRef="#ctx0" brushRef="#br0" timeOffset="51387.59">22902 7027 0,'-42'0'31,"21"0"-31,42 0 62,0 0-62,0 0 16,0 0-16,1 0 0,-1 0 0,21 0 16,-21 0-16,22 0 0,-22 0 15,21 0-15,0 0 0,1 0 0,20 0 16,-20 0-16,20 0 0,22 0 0,-22 0 15,22 0-15,0 0 0,-1 0 16,22 0-16,-21 0 0,-1 0 16,1 0-16,0 0 0,-1 0 0,1 0 15,0 0-15,-1 0 0,1 0 16,0 0-16,-1 0 0,-20 0 0,21 0 16,-22 0-16,1 0 0,-1 0 15,-21 0-15,22 0 0,-22 0 0,1 0 16,-1 0-16,-21 0 0,21 0 0,-20 0 15,-1 0-15,0 0 0,0 0 16,0 0-16,0 0 0,1 0 31,-22 22 32,0-1-63,0 0 0,0 0 15,0 0-15,0 0 0,0 1 16,-22-1-16,22 0 0,0 21 0,0-21 16,0 22-16,0-22 0,0 21 15,0-21-15,0 22 0,0-22 0,-21 21 16,21 1-16,0-22 0,0 21 0,0 0 16,0-20-16,0 20 0,0-21 15,0 0-15,0 22 0,0-22 0,0 0 16,0 21-16,0-21 0,0 1 15,0 20-15,0-21 0,0 0 16,0 0-16,0 1 0,0-1 0,0 0 16,0 0-16,0 0 0,0 0 0,0 1 15,0-1-15,0 0 0,0 0 16,0 0-16,0 0 16,-21-21-16,21 22 15,0-1 1,-21-21-16,0 0 15,0 0-15,21 21 16,-22-21-16,1 0 0,0 0 16,0 0-1,0 0-15,0 0 0,-1 0 0,1 0 16,0 0-16,0 0 0,0 0 16,-22 0-16,22 0 0,-21 21 0,21-21 15,-22 0-15,1 0 0,0 0 16,-1 0-16,-20 0 0,21 0 0,-1 0 15,-20 0-15,20 0 0,1 0 0,-21 0 16,20 0-16,-20 0 0,20 0 16,-20 0-16,21 0 0,-22 0 0,22 0 15,-22 0-15,22 0 0,-22 0 0,22 0 16,-21 0-16,20 0 0,-20 0 16,20 0-16,-20 0 0,21 0 15,-1 0-15,-20 0 0,20 0 0,1 0 16,0 0-16,-22 0 0,22 0 15,0 0-15,-1 0 0,1 0 0,0 0 16,-1 0-16,1 0 0,21 0 0,-22 0 16,1 0-16,21 0 0,-21 0 15,20 0-15,-20 0 0,21 0 0,0 0 16,-22 0-16,22 0 0,0 0 0,0 0 16,0 0-16,0 0 0,-1 0 15,1 0-15,0 0 16,21-21 31,0 0-32,0 0 1,21 21-16,0-22 0,-21 1 16,22 21-16,-1-21 0</inkml:trace>
  <inkml:trace contextRef="#ctx0" brushRef="#br0" timeOffset="51911.63">23199 7133 0,'0'0'0,"0"-21"0,0 0 31,0 0-31,0 42 94,0 0-94,0 0 0,0 0 0,0 22 16,0-1-16,0 0 0,0 1 0,0-1 15,0 0-15,0 22 0,0-22 16,0 22-16,0-22 0,0 0 0,0 22 16,0-22-16,0 22 0,0-22 15,0 22-15,0-22 0,-22 0 0,22 1 16,0-1-16,0 0 0,0-21 15,0 22-15,0-22 0,0 0 16,0 0-16,0 0 0,0 1 0,0-1 16,0 0-16,0-42 31,0 0-15,0-1-16,0 1 0,0 0 15,0 0-15,0-21 0,0-1 16</inkml:trace>
  <inkml:trace contextRef="#ctx0" brushRef="#br0" timeOffset="52344.4">23537 7091 0,'0'-21'31,"0"42"-15,0 0-16,0 0 0,0 0 0,21 1 16,-21 20-16,22-21 0,-22 21 15,0 1-15,0-1 0,0 0 16,0 22-16,0-22 0,0 1 0,0-1 15,0 0-15,0 1 0,0 20 16,0-21-16,0 1 0,0-1 0,0 0 16,0-20-16,0 20 0,0 0 0,-22-21 15,22 22-15,0-22 0,0 21 16,0-21-16,0 1 0,0-1 0,0 0 16,0 0-16,0-42 62,0 0-62,22 0 0,-22-1 16,21 1-16,0 0 0,-21 0 0</inkml:trace>
  <inkml:trace contextRef="#ctx0" brushRef="#br0" timeOffset="52752.05">24024 7091 0,'0'0'0,"21"-21"16,0 21 0,-21 21 15,0 0-31,0 0 0,0 0 15,0 22-15,0-1 0,0 0 0,0 1 16,0 20-16,0-20 0,0 20 16,0-21-16,0 22 0,0-22 0,0 1 15,-21-1-15,21 0 0,-21 1 0,21-1 16,0 0-16,0 1 0,0-1 16,0-21-16,0 21 0,0-20 15,-21-1-15,21 0 0,0 0 0,0 0 16,0 0-16,0 1 0,0-1 15,21-42 32,-21-1-47,0 1 0,0 0 0,21 0 16,-21 0-16,21 0 0,-21-22 0</inkml:trace>
  <inkml:trace contextRef="#ctx0" brushRef="#br0" timeOffset="53128.27">24447 7027 0,'0'22'16,"0"-1"-1,0 0-15,0 0 0,0 0 0,0 22 16,0-1-16,0 0 0,0 1 16,22-1-16,-22 21 0,0-20 0,0 20 15,0-20-15,0 20 0,0-21 16,0 1-16,0 20 0,0-20 0,0-1 16,0 0-16,0 1 0,0-1 15,0 0-15,0-21 0,0 22 0,0-22 16,0 0-16,0 0 0,0 0 0,0 1 15,0-1-15,0 0 0,0 0 16,0-42 31,0 0-47,21 0 16</inkml:trace>
  <inkml:trace contextRef="#ctx0" brushRef="#br0" timeOffset="53536.26">25082 7006 0,'0'21'32,"0"1"-17,0-1-15,0 21 0,0 0 16,0 1-16,0-1 0,0 0 0,0 22 16,0-22-16,0 22 0,0-22 0,0 22 15,0-22-15,0 0 0,0 22 16,0-22-16,0 0 0,0 1 0,0-1 15,0 0-15,0 1 0,0-1 0,0-21 16,0 22-16,0-1 0,-21-21 16,21 0-16,0 22 0,0-22 15,0 0-15,0 0 0,-21 0 16,21 0 0,0-42-1,0 0-15,0 0 16</inkml:trace>
  <inkml:trace contextRef="#ctx0" brushRef="#br0" timeOffset="54329.59">22775 7408 0,'0'0'0,"-21"0"15,42 0 32,0 0-47,1 0 16,-1 0-16,21 0 0,-21 0 15,22 0-15,-1 0 0,0 0 0,1 0 16,20 0-16,1 0 0,-1 0 0,1-21 16,20 21-16,-20 0 0,20 0 15,1-21-15,0 21 0,-1 0 0,1 0 16,0 0-16,-1 0 16,-20-21-16,21 21 0,-1 0 0,1 0 15,-22 0-15,22 0 0,0 0 0,-22-21 16,22 21-16,-22 0 0,1 0 15,-1 0-15,1 0 0,-1 0 0,-20 0 16,-1 0-16,0-21 0,1 21 16,-1 0-16,-21 0 0,22 0 0,-22 0 15,0 0-15,0 0 0,0 0 0,-42 0 78,21-22-78,-21 22 0,0 0 16,0 0-16</inkml:trace>
  <inkml:trace contextRef="#ctx0" brushRef="#br0" timeOffset="55043.83">22839 7684 0,'-43'0'31,"22"0"-31,0 0 16,21 21-16,21-21 47,0 0-47,1 0 0,-1 0 15,0 0-15,0 0 0,21 0 16,1 0-16,-1 0 0,0 0 0,1 0 15,20 0-15,1 0 0,-1 0 16,1 0-16,20 0 0,-20 0 16,21 0-16,-1 0 0,1-21 0,0 21 15,-1 0-15,1 0 0,0 0 0,-22 0 16,22 0-16,-1 0 0,-20 0 16,21 0-16,-1 0 0,1 0 0,-22 0 15,22 0-15,-21-22 0,20 22 0,-20 0 16,-22 0-16,22 0 0,-22 0 15,21 0-15,-41 0 0,20 0 0,0 0 16,-21 0-16,1 0 16,-1 0-16,0 0 0,-42 0 47,0 0-32,-1 0-15,1 0 0,0 0 16</inkml:trace>
  <inkml:trace contextRef="#ctx0" brushRef="#br0" timeOffset="55731.32">22733 8022 0,'0'0'0,"-21"0"0,21 21 16,21-21 30,0 0-46,0 0 0,0 0 16,1 0-16,20 0 0,-21 0 16,0 0-16,22 0 0,-1 0 15,0 0-15,1 0 0,-1-21 16,0 21-16,22 0 0,-1 0 0,1 0 16,-1-21-16,22 21 0,0 0 0,-1 0 15,1 0-15,0-21 0,-1 21 16,1 0-16,0 0 0,-1 0 0,22-21 15,-21 21-15,-1 0 0,1 0 16,0 0-16,-1 0 0,-20-21 0,21 21 16,-22 0-16,-21 0 0,22 0 0,-22 0 15,1-22-15,-1 22 16,0 0-16,-21 0 0,22 0 0,-22 0 0,0 0 16,0 0-16,0 0 15,-21-21-15,-21 21 63,0 0-63,0 0 0,-21 0 15,20 0-15,1 0 0</inkml:trace>
  <inkml:trace contextRef="#ctx0" brushRef="#br1" timeOffset="105432.31">656 7768 0,'0'21'15,"-21"-21"-15,0 0 0,21 22 16,-21-22 0,21 21-16,-22-21 15,1 0 1,21 21-16,-21-21 31,42 0 47,-21-21-78,21 0 0,1 21 0,-1-22 16,0 1-16,0 21 16,0-21-16,0 21 0,-21-21 0,22 0 15,-1 21-15,0-21 0,0-1 16,0 1-16,-21 0 15,21 21 1,-21-21-16,22 21 0,-44 0 94,1 0-94,0 21 15</inkml:trace>
  <inkml:trace contextRef="#ctx0" brushRef="#br1" timeOffset="105948.03">571 7768 0,'-42'43'15,"21"-43"1,21 21 0,-21-21-1,42 0 32,0-21-31,0 21-16,0-22 0,1 22 15,-1-21-15,0 21 0,21-21 16,-21 0-16,22 0 0,-1 0 0,-21-1 16,22 1-16,-1-21 0,0 21 15,1 0-15,-1-22 0,0 22 0,1-21 16,-1-1-16,0 22 0,22-21 16,-22 0-16,0 20 0,1-20 0,-1 21 15,0-21-15,1 20 0,-1 1 16,0 0-16,1 0 0,-22 0 0,21 0 15,-21 21-15,1-22 16,-1 22-16,0 0 0,0-21 0,-21 0 16,21 21-1,-21 21 32,-21-21-31,0 21-16,0-21 0,0 22 15,-1-22-15,1 21 0,0-21 16,0 21-16</inkml:trace>
  <inkml:trace contextRef="#ctx0" brushRef="#br1" timeOffset="107379.34">783 7832 0,'0'0'0,"-21"21"0,0 0 16,0-21-1,21 21-15,-22 0 0,1-21 16,0 22 0,0-1-1,0-21 1,21 21 0,0-42 15,0 0-31,21 21 0,0-22 15,0 1-15,0 0 16,1 0-16,-1 21 0,0-21 0,0-22 16,21 22-16,-20 0 0,-1 0 15,21 0-15,0-22 0,-20 22 0,20 0 16,0-21-16,22 21 0,-22-22 16,0 22-16,22-21 0,-22-1 0,22 22 15,-22-21-15,0 21 0,22-22 16,-22 22-16,1-21 0,-1 21 0,-21 0 15,21-1-15,-20 1 16,20 0-16,-21 0 0,0 0 0,0 21 16,-21-21-16,22-1 15,-22 1 110,21 21-93,-21-21-17,0 0 1,0 0 15,-21 21 0,-1 0-31,1 0 0,0 0 16,0 0-16,0 0 0,-22 0 16,22 0-16,0 0 0,-21 0 0,21 0 15,-22 0-15,22 0 0,-21 0 16,21 0-16,-1 0 0,-20 0 15,21 0-15,0-21 0,0 21 16,-1 0-16,1 0 16,0 0-16,42 0 78,0 0-63,1 0-15,-1 0 0,0 0 0,0 0 16,0 0-16,22 0 0,-22 0 16,21 0-16,-21 0 0,22 0 15,-1 0-15,-21 0 0,21 0 16,-20 0-16,-1 0 0,21 0 0,-21 0 16,0 0-16,1 0 0,-1 0 15,0 0-15,0 0 16,0 0-16,-21 21 47,0 0-32,-21 0 1,0 0 0,21 0-16,-21-21 15,21 22-15,-21-1 0,-1 0 0,22 0 16,-21 0-16,0 22 0,0-22 15,21 21-15,-21-21 0,0 22 0,-1-22 16,1 21-16,0-21 0,21 0 16,-21 22-16,0-22 0,0 0 0,21 0 15,0 0-15,-22 1 0,22-1 16,-21-21-16,21 21 16,0-42 93</inkml:trace>
  <inkml:trace contextRef="#ctx0" brushRef="#br1" timeOffset="108217.86">571 7916 0,'0'0'0,"0"22"78,0-1-62,0 0-16,0 0 0,22-21 16,-22 21-16,0 0 0,21 22 0,0-22 15,0 0-15,-21 21 0,21-20 16,-21 20-16,21 0 0,1-21 0,-22 22 16,21-1-16,0 0 0,-21 1 15,21-1-15,0-21 0,0 22 0,-21-1 16,22 0-16,-1 22 0,0-22 15,0 0-15,0 1 0,0 20 0,-21-20 16,22-1-16,-1 0 0,0 1 16,0-1-16,0 0 0,0-21 0,-21 22 15,22-22-15,-1 21 16,0-21-16,-21 1 0,21-1 0,0-21 16,-21 21-1,0-42 16,0 0-31,0-1 16,-21 1-16,0 0 0,0-21 16,21 21-16,0-22 0</inkml:trace>
  <inkml:trace contextRef="#ctx0" brushRef="#br1" timeOffset="108904.47">656 7980 0,'0'-21'15,"0"0"1,0-1 15,-21 22-15,21 22 15,0-1-15,0 0-16,0 0 0,0 0 0,21 0 15,0 1-15,0 20 0,1-21 16,-22 21-16,21 1 0,0-1 16,0 0-16,0 1 0,0 20 0,1-20 15,-1-1-15,-21 21 0,21-20 16,0 20-16,0-20 0,-21 20 15,21-21-15,1 22 0,-22-22 0,21 22 16,-21-22-16,0 0 0,0 1 0,21-1 16,-21 0-16,0-20 0,0 20 15,21-21-15,-21 0 0,21 0 16,-21 1-16,0-1 0,21 0 16,1-21 15,-22-21-16,0 0 1,0-1 0,0 1 31</inkml:trace>
  <inkml:trace contextRef="#ctx0" brushRef="#br1" timeOffset="112423.99">1947 10118 0,'0'-21'0,"0"-1"16,0 1-1,0 0-15,-21 21 16,21 21 31,0 0-47,0 1 0,0-1 16,0 21-16,0-21 0,0 22 15,0-1-15,0 0 0,0 1 0,0 20 16,0-21-16,0 1 0,0 20 0,0-20 15,0-1-15,0 21 16,0-41-16,0 20 0,0 0 0,0-21 16,0 1-16,0 20 0,0-21 15,0 0-15,21-21 16,-21-21 15,0 0-31,0 0 0,0 0 16,21-22-16,-21 1 0</inkml:trace>
  <inkml:trace contextRef="#ctx0" brushRef="#br1" timeOffset="112795.85">1947 10097 0,'0'0'0,"21"0"47,1 0-32,-1 0-15,0 0 0,0 0 16,0-22-16,22 22 0,-22 0 0,0 0 15,21-21-15,-21 21 0,1 0 16,20 0-16,-21 0 0,0 0 0,0 0 16,1 0-16,-44 0 62,1 0-62,21 21 16</inkml:trace>
  <inkml:trace contextRef="#ctx0" brushRef="#br1" timeOffset="113111.67">1968 10647 0,'22'0'16,"-1"0"0,0 0-16,0 0 15,-21-21-15,21 21 0,0 0 16,1 0-16,-22-21 0,21 21 0,0-22 15,0 22-15,0 0 16,0-21-16,1 21 31</inkml:trace>
  <inkml:trace contextRef="#ctx0" brushRef="#br1" timeOffset="114144.08">2476 10499 0,'0'0'0,"0"-21"15,-21-1-15,21 1 16,-21 21-16,21 21 47,0 1-32,-21-1-15,21 0 0,0 21 0,0-21 16,0 22-16,0-22 0,0 21 16,-21-21-16,21 22 0,0-22 0,0 0 15,0 21-15,0-20 0,0-1 16,0 0-16,0 0 0,0 0 0,0 0 15,21-21-15,0 22 0,0-22 16,0 0-16,1 0 16,-1 0-16,0 0 0,0-22 15,0 1-15,0 21 0,1-21 16,-1 0-16,0 0 0,0 0 0,0-1 16,0 1-16,-21 0 0,22 0 0,-1 0 15,-21-22-15,0 22 0,21-21 16,-21 21-16,0 0 0,21-1 0,-21-20 15,0 21-15,0 0 0,0 0 16,0-1-16,0 1 16,0 42 15,0 1-31,0-1 0,0 0 0,0 0 16,0 0-16,0 0 15,0 1-15,0 20 0,0-21 0,0 0 16,0 0-16,0 1 0,0 20 15,0-21-15,0 0 0,0 0 16,0 1-16,21-1 0,0-21 16,-21 21-16,22-21 15,-1 0-15,0 0 0,0 0 0,0 0 16,0-21-16,1 0 16,-1-1-16,0 22 0,-21-21 0,21 0 15,-21 0-15,21-21 0,-21 20 0,0 1 16,0 0-16,0 0 0,0 0 15,0 0-15,0-1 0,0 1 16,0 0-16,0 42 47,0 0-47,0 1 16,0-1-16,0 0 0,0 0 0,0 0 15,0 0-15,0 1 0,0-1 16,0 0-16,0 0 0,0 0 0,0 0 15,0 1-15,0-1 0,0 0 16,0 0 0,0-42 31,0 0-47,-21 21 15,21-21-15,0-1 0,0 1 16,0 0-16,0 0 0,0 0 0,0 0 15,0-1-15,0 1 0,0-21 0,21 21 16,0 0-16,-21-1 0,22 1 16,-1 0-16,0 0 0,21 0 0,-21 21 15,1 0-15,-1 0 0,0 0 16,0 0-16,0 0 0,0 0 0,1 21 16,-22 0-16,21 0 0,-21 0 15</inkml:trace>
  <inkml:trace contextRef="#ctx0" brushRef="#br1" timeOffset="114260.02">3429 10626 0,'21'21'16,"-42"-63"-16,21 63 0,21 63 0,-21-62 0,0-1 15,0 21-15,0-21 0,-21 0 0,21 1 16,-21-1-16,0-21 0,21 21 16,0 0-16,0 0 15,0-42 17</inkml:trace>
  <inkml:trace contextRef="#ctx0" brushRef="#br1" timeOffset="115155.76">3852 10541 0,'0'0'0,"-42"-63"31,42 41-15,-21 22-16,0 0 0,-1 0 15,1 22-15,0-1 16,21 0-16,0 0 16,0 0-16,-21 0 0,21 1 0,0 20 15,0-21-15,0 0 0,0 0 0,0 1 16,0-1-16,0 0 0,0 0 15,0 0-15,0 0 0,0 1 0,0-1 16,21-21-16,0 21 0,0-21 16,1 0-16,-1 0 0,0 0 15,0 0-15,0 0 0,0 0 0,1 0 16,-1-21-16,0 21 16,0-21-16,0 21 0,0-22 0,1 1 15,-22 0-15,21 0 0,0 0 0,-21-22 16,0 22-16,0-21 0,21 21 15,-21-22-15,0 1 0,0 0 0,21-1 16,-21 22-16,0-21 0,0 0 0,0 20 16,0-20-16,0 21 0,0 0 15,0 0-15,0-1 0,0 44 47,-21-1-47,21 0 16,0 0-16,0 21 15,0-20-15,0 20 0,0-21 0,0 21 16,0 1-16,0-1 0,0 0 0,0-20 16,0 20-16,0 0 0,0-21 15,0 22-15,0-22 0,0 0 0,0 0 16,0 0-16,0 1 0,21-1 0,-21 0 16,21-21-16,1 21 15,-1-21-15,0 0 0,0 0 16,0 0-16,0 0 0,1-21 0,-22 0 15,21 21-15,0-21 0,0-1 16,0 1-16,-21 0 0,0 0 0,21-21 16,-21 20-16,22 1 0,-22-21 15,0 21-15,0 0 0,0-1 16,0 1-16,0 0 0,0 0 0,0 0 16,0 42-1,0 0 1,0 0-16,0 0 0,0 1 15,0 20-15,0-21 0,0 0 0,0 0 16,0 1-16,0-1 0,0 0 16,0 0-16,0 0 0,0 0 0,21-21 15,0 0-15,-21 22 0,21-22 0,0 0 16,0 0 0,1 0-16,-1-22 0,0 1 15,0 21-15,-21-21 0,21 0 0</inkml:trace>
  <inkml:trace contextRef="#ctx0" brushRef="#br1" timeOffset="115369.64">4572 10181 0,'0'0'0,"-21"0"0,0 0 31,21 21-15,0 1 31</inkml:trace>
  <inkml:trace contextRef="#ctx0" brushRef="#br1" timeOffset="115595.51">4085 10499 0,'0'0'0,"0"21"0,21-21 46,0 0-46,1 0 16,-1 0-16,0 0 16,0 0-16,0-21 0,0 21 0</inkml:trace>
  <inkml:trace contextRef="#ctx0" brushRef="#br1" timeOffset="116528">4868 10605 0,'0'-22'15,"-21"22"-15,0 0 32,0 0-32,0 0 0,-1 0 15,22 22-15,-21-1 0,21 0 0,-21 0 16,0 0-16,21 0 0,0 1 15,0-1-15,0 0 0,0 0 16,0 0-16,0 0 0,0 1 16,21-22-16,-21 21 0,21-21 15,0 0-15,1 0 0,-1 0 0,0 0 16,0 0-16,0 0 0,0 0 0,1 0 16,-1 0-16,0-21 15,-21-1-15,0 1 16,0 0-16,0 0 15,0 0-15,0 0 0,-21-1 16,0 1-16,21-21 0,0 21 0,0 0 16,0-1-16,0 1 0,0 0 0,0 0 15,0 0-15,21 0 0,0-1 16,0 1-16,0 21 0,0 0 0,22-21 16,-22 21-16,0 0 0,0 0 15,0 0-15,1 21 0,-1-21 16,-21 21-16,21 1 0,0-1 0,0 0 15,0 21-15,-21-21 0,0 1 0,22-1 16,-22 0-16,0 0 0,0 21 16,0-20-16,0-1 0,0 0 15,0 0-15,0 0 0,0 0 16,-22-21 0,22-21 15,0 0-31,0 0 0,0 0 15,0 0-15,0-1 0,0 1 16,0-21-16,0 21 0,0-22 0,0 1 16,22 21-16,-1-21 0,0 20 15,0-20-15,0 21 0,22 0 0,-22 0 16,21-1-16,-21 22 0,22 0 0,-1 0 16,-21 0-16,21 0 0,-20 0 15,-1 22-15,0-1 0,0 0 0,0 0 16,0 21-16,1-20 0,-22 20 0,0 0 15,0-21-15,0 22 16,0-22-16,0 21 0,0-21 0,0 1 0,-22-1 16,22 0-16,-21 0 0,0 0 0,21 0 15,-21-21 1,21 22-16,21-44 31,-21 1-31,21 21 0</inkml:trace>
  <inkml:trace contextRef="#ctx0" brushRef="#br1" timeOffset="117344.53">6286 10478 0,'0'-22'0,"0"44"0,0-65 16,0 22-16,0 0 0,-21 21 15,21-21-15,-21 0 0,0-1 0,0 1 16,0 21-16,-1 0 0,1 0 16,0 21-16,0-21 0,0 22 15,0-1-15,-1 21 0,1-21 16,0 22-16,0-22 0,0 21 0,0-21 16,21 22-16,0-1 0,0-21 15,-22 0-15,22 22 0,0-22 16,0 0-16,0 0 0,0 0 0,22-21 15,-1 21-15,0-21 0,0 0 16,0 22-16,0-22 0,1 0 16,-1 0-16,0 0 0,0-22 0,0 22 15,0-21-15,1 0 0,-22 0 0,21 0 16,0 0-16,-21-1 0,21 1 16,-21-21-16,0 21 0,0-22 0,21 1 15,-21 21-15,0-21 0,0-1 0,0 22 16,0 0-16,0 0 0,0 0 15,0-1-15,0 44 32,0-1-32,0 0 0,0 0 15,0 0-15,0 22 0,0-22 0,0 21 16,0-21-16,0 22 0,0-22 0,0 0 16,0 0-16,0 21 0,0-20 0,0-1 15,21-21-15,-21 21 0,22 0 16,-1-21-16,0 0 0,0 0 15,0 0-15,0 0 0,1 0 16,-1-21-16,0 0 16,0 0-16,0-1 0,0 1 0,-21-21 15,22 21-15,-1-22 0,0 1 0,-21 0 16,0-1-16,21 1 16,-21-21-16,21 20 0,-21 1 0,0 21 15,0-22-15,0 1 0,0 21 0,0 0 16,0 0-16,0-1 0,-21 44 31,0 20-31,21-21 16,0 0-16,0 22 0,0-1 15,0 0-15,-21 1 0,21-1 0,0 0 16,0 1-16,0-1 0,0 0 0,0-21 16,0 22-16,0-22 0,0 21 0,0-21 15,0 1-15,21-1 0,0 0 16,0 0-16,0-21 15,1 0-15,-1 0 0,0 0 0,21 0 16,-21 0-16,1 0 0,-1-21 16,21 0-16,-21 0 0,0-1 0</inkml:trace>
  <inkml:trace contextRef="#ctx0" brushRef="#br1" timeOffset="117891.25">7133 10118 0,'0'0'16,"21"0"15,0 0-31,1 0 0,-1 0 15,0 0-15,21 0 0,-21 0 16,22 0-16,-22-21 0,21 21 16,-21 0-16,22 0 0,-22 0 0,21 0 15,-21 0-15,22-22 0,-22 22 0,0 0 16</inkml:trace>
  <inkml:trace contextRef="#ctx0" brushRef="#br1" timeOffset="118184.07">7345 10075 0,'0'22'31,"0"-1"-31,0 0 16,0 0-16,0 0 0,0 0 15,0 1-15,0 20 0,0-21 0,0 21 16,0-20-16,0 20 0,-21 0 16,21 1-16,0-1 0,-22-21 0,22 21 15,0-20-15,0 20 0,0-21 0,0 0 16,0 0-16,0 1 0,0-1 16,0 0-1,22-21 1,-1 0-16,-21-21 0,21 0 15</inkml:trace>
  <inkml:trace contextRef="#ctx0" brushRef="#br1" timeOffset="118588.84">7641 10520 0,'0'0'0,"21"21"0,0-21 16,1 0-16,-1 0 0,0 0 15,0-21-15,0 0 16,0 21-16,1-21 0,-1 21 0,0-22 16,-21 1-16,21 0 0,-21 0 0,21 21 15,-21-21-15,0 0 0,0-1 16,0 1-16,-21 21 15,0 0-15,0 0 0,0 0 0,-1 0 16,1 0-16,0 21 0,0 1 16,0-1-16,21 0 0,-21 0 15,-1 0-15,22 22 0,-21-22 0,21 0 16,0 21-16,0-21 0,0 1 0,-21 20 16,21-21-16,0 0 0,0 0 15,0 1-15,0-1 0,21-21 16,-21 21-16,21-21 0,1 0 15,-1 0-15,0 0 0,0 0 16,0 0-16,22-21 0,-22 0 0,0 21 16,21-22-16</inkml:trace>
  <inkml:trace contextRef="#ctx0" brushRef="#br1" timeOffset="119023.6">8403 10329 0,'-21'-42'32,"0"42"-32,0 0 15,-1 0-15,1 0 0,0 0 0,0 21 16,0-21-16,0 21 0,21 1 0,-22-22 16,22 21-16,-21 0 0,21 0 15,0 0-15,0 0 0,0 1 16,0-1-16,21 0 15,1-21-15,-1 21 0,0-21 16,0 0-16,0 0 0,0 21 0,1-21 16,-1 0-16,0 21 0,0-21 0,0 0 15,0 22-15,1-22 0,-22 21 16,0 0-16,0 0 16,-22-21-1,1 0-15,0 21 0,0-21 16,0 0-16,-22 0 0,22 0 0,0 21 15,-21-21-15,21 0 0,-1 0 0,1 0 16,0 0-16,0 0 0,0 0 16,0 0-16,-1 0 15,22-21 1,0 0 0,22 0-16,-1 21 0,0-21 15,0 0-15</inkml:trace>
  <inkml:trace contextRef="#ctx0" brushRef="#br1" timeOffset="119540.22">8657 9927 0,'0'0'0,"-21"21"31,21 1-31,0-1 0,-21 0 16,21 0-16,0 0 0,-21 0 0,21 22 16,0-1-16,0-21 0,0 22 0,0-1 15,0-21-15,0 21 0,0 1 16,0-1-16,0 0 0,0-20 0,0 20 16,0-21-16,0 21 0,0-20 0,0-1 15,0 0-15,21 0 16,0 0-16,0-21 0,0 0 15,0 0-15,1 0 16,-1 0-16,0 0 0,0-21 0,0 0 16,0 0-16,1 0 15,-22-1-15,0 1 0,21 0 0,-21 0 16,21-21-16,-21 20 0,0 1 0,0 0 16,0 0-16,0 42 31,0 0-16,0 0-15,0 1 0,0-1 16,0 0-16,-21 0 0,21 0 0,0 0 16,0 1-16,0-1 0,0 0 15,0 0 1,21-21 15,-21-21-31,21 0 0,-21 0 16,21-1-16</inkml:trace>
  <inkml:trace contextRef="#ctx0" brushRef="#br1" timeOffset="119720.12">9017 10160 0,'0'0'0,"-21"0"0,0-21 16,-1 21-1</inkml:trace>
  <inkml:trace contextRef="#ctx0" brushRef="#br1" timeOffset="119928.21">8445 10224 0,'0'0'0,"-21"21"31,42-21-15,1 0 0,20 0-16,-21 0 0,0 0 0,0 0 15,22 0-15,-22 0 0,21 0 16,-21 0-16,22 0 0,-1 0 0,-21 0 15</inkml:trace>
  <inkml:trace contextRef="#ctx0" brushRef="#br1" timeOffset="120488.55">9207 10329 0,'-21'0'16,"0"0"-16,0 0 16,21 22-16,0-1 15,0 0-15,-21-21 16,21 21-16,0 0 0,0 0 0,0 1 16,0-1-16,0 0 0,0 0 15,0 0-15,0 0 16,0 1-16,0-1 0,0 0 0,0 0 15,-21-21-15,21 21 16,-22-21-16,1 0 31,21-21-15,0 0-16,0 0 16,0 0-16,0-1 0,0 1 0,0 0 15,21-21-15,-21 21 0,22-1 16,-1 1-16,0-21 0,21 21 15,-21 0-15,1-1 0,-1 22 0,21-21 16,-21 21-16,0 0 0,22 0 0,-22 0 16,0 0-16,0 0 0,0 21 0,-21 1 15,22-1-15,-22 0 0,21 0 16,-21 0-16,0 0 0,0 1 0,0-1 16,0 0-16,0 0 0,0 0 0,0 0 15,0 1-15,0-1 0,-21 0 16,-1-21-16,1 21 0,21 0 0,-21-21 15,0 0-15,21 21 0,-21-21 16,42-21 31</inkml:trace>
  <inkml:trace contextRef="#ctx0" brushRef="#br1" timeOffset="121353.06">9906 10478 0,'0'0'15,"0"-22"-15,0 1 16,0 0-16,-21 21 0,0-21 0,21 0 16,-22 21-16,1-21 0,0 21 15,0 0-15,0 0 16,0 0-16,-1 0 0,1 0 0,0 0 15,0 21-15,0 0 0,0 0 0,-1 0 16,22 0-16,-21 1 0,0 20 16,0-21-16,21 0 0,-21 0 0,21 1 15,0 20-15,0-21 0,0 0 0,0 0 16,0 1-16,0-1 16,21-21-16,-21 21 0,21-21 15,0 0-15,0 0 0,1 0 16,-1 0-16,0 0 0,0-21 15,0 21-15,-21-21 0,21-1 16,1 22-16,-22-21 0,0 0 0,21 0 16,0 0-16,-21 0 0,21-1 0,-21 1 15,0 0-15,0 0 0,21 0 16,-21 0-16,21-1 0,-21 1 16,0 42 15,0 1-31,0-1 15,0 0-15,0 21 0,0-21 16,0 1-16,-21-1 0,21 21 0,-21-21 16,21 22-16,0-22 15,0 21-15,-21 0 0,21 1 0,0-22 16,0 21-16,0 1 0,-21-1 0,21 0 16,0 22-16,0-22 0,0 22 15,0-22-15,0 21 0,0-20 0,0 20 16,0-20-16,0 20 0,0-21 0,0 1 15,0-1-15,-21 22 0,21-22 0,0 0 16,0 1-16,-22-1 0,22 0 16,0 1-16,0-1 0,-21-21 0,21 21 15,-21-20-15,0-1 0,21 0 0,0 0 16,-21 0-16,0-21 0,-1 0 0,1 21 16,0-21-1,0 0-15,0 0 0,21-21 0,-21 0 16,-1 0-16,1 0 0,0 0 0,0-22 15,21 1-15,-21 21 0,0-43 0,-1 22 16,1 0-16,0-22 0,21 22 16,0-22-16,-21 1 0,21-1 0,0 1 15,0-1-15,0 1 0,0-1 0,0 1 16,21-1-16,0 22 0,0-22 16,1 22-16,20 0 0,-21-1 0,0 1 15,22 0-15,-22 21 0,0-22 0,21 22 16,-21 0-16,22 0 15,-22 0-15,21-1 0,-21 22 0,1 0 16,-1-21-16,0 21 0,0 0 16</inkml:trace>
  <inkml:trace contextRef="#ctx0" brushRef="#br1" timeOffset="123652.95">4106 11240 0,'0'0'0,"0"-22"16,21 1 0,-21 0-1,0 42 16,0 0-31,0 1 16,-21-1-16,0 0 16,21 0-16,-21 21 0,0-20 0,0 20 0,-22-21 15,22 21-15,-21 1 0,21-22 16,-22 21-16,1 1 0,0-1 16,-1 0-16,1 1 0,0-1 0,-22 0 15,22 1-15,-22 20 0,22-21 16,0 1-16,-22-1 0,22-21 0,-1 22 15,1-1-15,0-21 0,-1 21 0,22-20 16,0-1-16,0 0 0,0 0 16,0-21-16,21 21 0,0-42 47,0 0-47</inkml:trace>
  <inkml:trace contextRef="#ctx0" brushRef="#br1" timeOffset="124139.5">3196 11896 0,'0'21'63,"-21"0"-63,0 0 15,0 0-15,-1 1 16,22-1-16,-21 0 0,0 0 0,0 21 16,21-20-16,-21-1 0,0 0 0,-1 0 15,22 0-15,-21 0 0,21 1 16,-21-22-16,21 21 0,-21-21 15,21 21-15,-21-21 16,42 0 47,0 0-63,0 0 15,0 0-15,1 0 0,-1 21 16,0-21-16,0 21 0,0-21 0,22 21 15,-22-21-15,0 22 0,0-22 16,0 21-16,0-21 0,1 21 0,-1-21 16,0 0-16,0 21 0,0-21 31,0 0-15</inkml:trace>
  <inkml:trace contextRef="#ctx0" brushRef="#br1" timeOffset="124952.06">5609 11113 0,'0'0'0,"-21"0"0,21 21 31,0 0-16,0 0-15,0 0 16,0 0-16,21 1 0,0-1 0,0 0 16,1 0-16,-1 21 0,0-20 0,21 20 15,-21 0-15,1-21 0,20 22 16,-21-1-16,21 0 0,1-20 0,-1 20 16,-21 0-16,22-21 0,-1 22 0,0-22 15,1 21-15,-22-21 16,21 22-16,-21-22 0,0 0 0,22 21 15,-22-20-15,-21-1 0,21 0 0,0 0 16,0 0-16,-21 0 0,0 1 16,22-1-16,-22 0 15,0-42 48,0 0-48,-22-1-15,1 22 16,21-21-16,-21 21 0</inkml:trace>
  <inkml:trace contextRef="#ctx0" brushRef="#br1" timeOffset="125276.21">6117 12023 0,'0'-21'32,"21"21"-32,0 0 0,1 0 0,-1 0 15,0 0-15,-21 21 0,21-21 0,0 0 16,0 21-16,1 0 16,-1 0-16,0 0 15,0-21-15,-21 22 0,21-1 0,-21 0 16,21-21-16,1 21 15,-1-21-15,-21 21 16,21-21-16,0 0 47,-21-21-47,0 0 16,0 0-16,21 0 15,0-1-15</inkml:trace>
  <inkml:trace contextRef="#ctx0" brushRef="#br1" timeOffset="125492.11">6689 11769 0,'-22'0'32,"22"21"-32,0 0 0,-21-21 0,0 21 15,21 0-15,-21 1 0,21-1 0,0 0 16,-21 0-16,21 0 0,-21 0 15,-1 1-15,22-1 0,0 0 0,0 0 16,-21-21-16,21 21 0,-21 0 0,21 1 31</inkml:trace>
  <inkml:trace contextRef="#ctx0" brushRef="#br1" timeOffset="127296.15">466 12658 0,'-22'0'16,"1"0"-16,21 21 15,0 0-15,0 0 0,-21 22 16,21-22-16,0 21 0,0 0 15,-21 1-15,21-1 0,0 0 16,0 1-16,0-1 0,-21 0 0,21 1 16,-21-22-16,21 21 0,0-21 15,0 22-15,-22-22 0,22 0 0,-21 0 16,21 0-16,0-42 47,0 0-47</inkml:trace>
  <inkml:trace contextRef="#ctx0" brushRef="#br1" timeOffset="127913.48">85 12848 0,'0'0'0,"0"-21"0,-22 0 16,22 0-16,0 0 0,0-1 15,0 1-15,0 0 0,0 0 0,0 0 16,22 0-16,-1-1 0,0 22 16,0-21-16,21 21 0,-20 0 15,20 0-15,0 0 0,1 0 16,-22 0-16,21 0 0,0 0 16,1 21-16,-22 22 0,21-22 0,-21 21 15,1 1-15,-1-1 0,0 0 16,-21 1-16,0-1 0,0 0 0,0 1 15,0-1-15,0 0 0,0-21 16,0 22-16,0-22 0,0 0 16,0 0-16,0 0 0,0-42 47,0 0-47,0 0 15,0 0-15,0 0 0,21-1 0,-21-20 16,0 21-16,0-21 0,21-1 15,0 1-15,1 0 0,-22-1 16,21 1-16,0 0 0,0-1 0,0 1 16,0 21-16,1 0 0,-1-1 15,0 1-15,0 21 0,0 0 0,0 0 16,1 0-16,-1 21 16,0 1-16,-21 20 0,0-21 0,21 21 15,-21 1-15,0-1 0,0 22 16,0-22-16,0 0 0,0 1 15,0-1-15,0-21 0,0 21 16,0-20-16,-21 20 0,21-21 16,0 0-16,0 0 0,-21 1 15,21-1-15,-21-21 16,21-21 15</inkml:trace>
  <inkml:trace contextRef="#ctx0" brushRef="#br1" timeOffset="128540.23">1545 13272 0,'0'0'0,"21"-64"32,-21 43-32,0 0 0,0 0 15,0-1-15,0 1 0,0 0 16,0 0-16,0-21 0,-21 20 16,0 1-16,0 0 0,21 0 15,-43 0-15,22 0 0,0 21 16,0 0-16,0 0 0,0 0 0,-22 0 15,22 21-15,-21 0 0,21 0 16,-1 0-16,-20 22 0,21-1 0,0-21 16,21 21-16,-21 1 0,21-1 15,0-21-15,0 22 0,0-22 16,0 0-16,0 0 0,0 0 0,21 0 16,0-21-16,0 0 15,0 0-15,0 0 0,1 0 0,-1 0 16,21 0-16,-21 0 0,22 0 15,-22-21-15,21 0 0,-21 21 0,22-21 16,-22 0-16,0 0 0,0-1 16,0 1-16,0 0 0,1 0 0,-22 0 15,0-22-15,0 22 0,0 0 16,0 0-16,0 0 0,0 0 0,0-1 16,0 44 15,0-1-31,0 0 0,0 0 15,0 0-15,0 0 0,0 1 0,0 20 16,0-21-16,0 0 0,0 0 16,0 1-16,0-1 0,0 0 15,21 0-15,0-21 16,0 0-16,0 0 0,0 0 16,1 0-16,-1 0 0,0-21 15,0 21-15,0-21 0,0 0 0,1-1 16</inkml:trace>
  <inkml:trace contextRef="#ctx0" brushRef="#br1" timeOffset="129011.96">1947 12975 0,'0'21'16,"-21"1"-1,21-1-15,0 21 0,0-21 0,0 0 16,-21 1-16,21-1 0,0 0 15,0 21-15,0-21 0,0 1 0,0-1 16,-21 0-16,21 0 16,0 0-16,-21-21 31,21-21 0,0 0-31,0 0 0,0 0 16,0-1-16,0-20 15,21 21-15,-21 0 0,21-22 16,0 22-16,-21 0 0,21 0 16,0 0-16,1 0 0,-1-1 0,-21 1 15,21 21-15,0 0 0,0 0 16,0 0-16,1 0 0,-22 21 0,21 1 16,0-1-16,0 0 0,0 0 15,-21 0-15,0 0 0,0 1 0,0-1 16,0 0-16,0 0 0,0 0 15,0 0-15,0 1 0,-21-1 16,21 0-16,0 0 16,-21-21-16,21-21 47,21 0-47,0 21 0</inkml:trace>
  <inkml:trace contextRef="#ctx0" brushRef="#br1" timeOffset="129536.06">2603 12975 0,'0'-21'0,"-21"21"16,0 0-1,21 21 1,-21 0-16,21 1 15,0-1-15,-21 0 0,21 0 0,0 0 16,0 0-16,0 1 0,0-1 0,0 0 16,0 0-16,0 0 0,0 0 15,0 1-15,0-1 0,0 0 0,0 0 16,21 0 0,0-21-1,0 0-15,0 0 0,1 0 16,-1 0-16,0 0 0,0-21 0,0 21 0,0-21 15,1 0-15,-1 21 16,0-21-16,0-1 0,-21 1 0,21 0 16,-21 0-16,21 0 0,-21 0 0,0-1 15,0-20-15,0 21 0,0 0 16,0 0-16,0-1 0,0 1 16,0 42 15,0 1-31,0-1 15,0 21-15,0-21 0,0 0 0,0 1 16,0-1-16,0 21 0,0-21 16,0 0-16,0 1 0,0-1 15,0 0-15,0 0 0,22 0 16,-1-21-16,0 0 0,0 0 16,0 21-16,0-21 0,1 0 0,-1 0 15,0 0-15,0 0 0,0-21 16</inkml:trace>
  <inkml:trace contextRef="#ctx0" brushRef="#br1" timeOffset="130327.89">3429 12996 0,'0'0'16,"0"-21"-16,0 0 0,0 0 16,-21 21-16,0-21 0,-1 21 15,1 0-15,0 0 16,0 0-16,0 0 0,0 0 15,-1 21-15,1 0 16,0 0-16,21 0 0,-21 1 0,21-1 16,0 21-16,-21-21 0,21 0 0,0 22 15,0-22-15,0 0 0,0 0 16,0 0-16,0 1 0,0-1 0,0 0 16,0 0-16,21-21 15,0 0-15,0 0 0,0 0 16,1 0-16,-1 0 0,0 0 15,0-21-15,0 21 16,0-21-16,1 0 0,-22-1 0,21 1 16,0 0-16,0 0 0,-21 0 15,0 0-15,0-22 0,0 22 0,0-21 16,0 21-16,0-1 0,0-20 0,0 21 16,0 0-16,0 0 15,0-1-15,0 44 31,0-1-31,0 0 0,0 0 0,0 21 16,0-20-16,0-1 0,0 21 16,0-21-16,0 22 0,0-22 15,0 0-15,0 0 0,0 21 0,0-20 16,0-1-16,21 0 16,0-21-16,1 0 0,-1 0 0,0 0 15,0 0-15,0 0 0,0 0 0,1 0 16,20-21-16,-21 21 0,0-21 15,0-1-15,1 1 0,20 0 0,-21 0 16,0-21-16,0 20 0,1-20 16,-22 0-16,21-1 0,0 1 0,0 0 15,-21-1-15,0 1 0,21-21 0,-21 20 16,0 22-16,21-21 0,-21 21 16,0-1-16,0 1 0,0 0 0,-21 21 15,0 0-15,0 0 16,0 0-16,0 21 15,21 0-15,-22 1 0,1 20 0,0 0 16,21 1-16,0-1 0,-21 0 16,21 1-16,-21-1 0,21 21 0,0-20 15,0-22-15,0 21 0,0 1 16,0-22-16,0 0 0,0 21 0,21-21 16,0-21-16,0 22 0,0-22 0,1 0 15,-1 0-15,0 0 16,21 0-16,-21 0 0,1 0 0,-1 0 15,0-22-15,0 22 0,0-21 0,0 0 16,1 0-16,-1 0 0</inkml:trace>
  <inkml:trace contextRef="#ctx0" brushRef="#br1" timeOffset="130968.21">593 14118 0,'0'-21'32,"21"21"-32,0 0 0,0-21 15,0 21-15,22 0 0,-22 0 16,21 0-16,0-21 0,1 21 0,-1 0 16,0-21-16,22 21 0,-22-22 15,1 22-15,-1 0 0,0-21 0,-21 21 16,22 0-16,-22 0 0,0 0 15,-42 0 17,0 0-32</inkml:trace>
  <inkml:trace contextRef="#ctx0" brushRef="#br1" timeOffset="131244.04">931 14161 0,'0'0'0,"0"21"16,0 21-16,0-21 0,0 22 0,0-1 16,0 0-16,0-21 0,0 22 0,0-1 15,0-21-15,0 22 16,0-22-16,0 21 0,0-21 0,-21 0 15,21 1-15,0-1 0,0 0 16,0-42 15,21 0-15,0-1-16</inkml:trace>
  <inkml:trace contextRef="#ctx0" brushRef="#br1" timeOffset="131637.06">1185 14393 0,'0'22'15,"21"-1"1,1-21-16,-1 0 16,0 0-16,0-21 15,0 21-15,0-22 0,1 1 0,-1 0 16,21 0-16,-21 0 0,0 21 15,-21-21-15,22-1 0,-22 1 0,0 0 16,0 0 0,0 0-16,-22 21 15,1 0-15,0 0 16,0 0-16,-21 21 0,20-21 16,1 21-16,0 0 0,0 0 0,21 1 15,-21 20-15,0-21 0,21 0 16,-22 22-16,22-22 0,0 0 0,0 21 15,0-21-15,0 1 16,0-1-16,22 0 16,-1-21-16,0 0 0,0 0 15,21 0-15,-20-21 16,-1 21-16,0-21 0,21-1 0,-21 22 16,22-21-16</inkml:trace>
  <inkml:trace contextRef="#ctx0" brushRef="#br1" timeOffset="132079.81">1968 14161 0,'-21'0'32,"0"0"-32,0 0 0,0 21 0,0 0 15,-1 0 1,1-21-16,0 21 0,0 0 0,0-21 15,21 22-15,-21-1 0,21 0 16,0 0 0,21-21-16,0 0 15,0 0-15,0 21 0,0-21 0,22 0 16,-22 0-16,0 21 0,0-21 16,0 0-16,1 22 0,-22-1 0,21 0 15,-21 0 1,0 0-16,0 0 0,-21 1 15,-1-1-15,1-21 16,0 21-16,0-21 0,0 0 16,-22 21-16,22-21 0,0 0 15,-21 0-15,21 0 0,-1 0 0,1 0 16,0-21-16,0 21 0,0-21 16,21 0-16,-21-1 0,21 1 15,0 0 1,0 0-16,21 0 15,0 0-15,0-1 16,0 22-16,0-21 0,1 21 0</inkml:trace>
  <inkml:trace contextRef="#ctx0" brushRef="#br1" timeOffset="132643.88">2371 13928 0,'0'0'16,"-22"0"-16,1 0 15,0 0 1,0 21 0,0 0-16,21 0 0,-21 22 0,21-22 15,0 0-15,0 21 0,-22-21 16,22 22-16,0-1 0,0-21 15,-21 22-15,21-1 0,0 0 0,0 1 16,0-22-16,0 21 0,0-21 16,0 0-16,0 1 0,21-1 0,1 0 15,-1 0-15,0-21 0,0 0 16,0 0-16,0 0 0,1 0 16,-1 0-16,0 0 0,0-21 15,0 21-15,0-21 0,1 0 0,-1-1 16,0 1-16,0 0 0,0 0 15,-21 0-15,21 0 0,-21-22 0,22 22 16,-22 0-16,0 0 16,0 0-16,0-1 0,0 1 0,0 0 15,0 42 17,0 0-32,0 1 0,0-1 15,0 0-15,0 21 0,0-21 16,0 1-16,0-1 0,0 0 0,0 0 15,0 0-15,0 0 0,21 1 16,0-1-16,0-21 0,0 21 16,0-21-16,1 0 0,-1 0 15,0 0-15,21 0 0,-21-21 16,-21 0-16,22-1 0,-1 1 0,0 0 16,0 0-16,0 0 0,-21 0 15</inkml:trace>
  <inkml:trace contextRef="#ctx0" brushRef="#br1" timeOffset="132948.01">2900 14012 0,'0'0'16,"-21"0"-16,-1 22 16,22-1-16,-21 0 15,21 0-15,0 0 16,0 0-16,0 1 15,21-22-15,1 0 16,-1 0 0,0-22-16,-21 1 15,21 21-15,-21-21 0,0 0 16,0 0-16,-21 0 16,0 21-16,0 0 15,-1 0 1,1 0-16,0 0 0,0 0 15,0 0-15,0 0 16,-1 0-16</inkml:trace>
  <inkml:trace contextRef="#ctx0" brushRef="#br1" timeOffset="133152.04">2074 14288 0,'0'0'0,"-21"0"16,42 0 15,0 0-31,1 0 0,-1 0 0,0-22 16,0 22-16,21 0 0,1-21 16,-22 21-16,21-21 0,1 21 0,-1 0 15,0 0-15</inkml:trace>
  <inkml:trace contextRef="#ctx0" brushRef="#br1" timeOffset="133688.15">3196 14203 0,'0'0'0,"-21"0"0,0 0 16,0 21-16,21 0 16,-22 0-16,22 1 15,0-1-15,0 0 0,0 0 0,0 0 16,0 0-16,0 1 0,0-1 16,0 0-16,0 0 0,0 0 0,0 0 15,0 1-15,0-1 16,0-42 31,0-1-47,0 1 0,0 0 15,0-21-15,22 21 16,-1-1-16,-21-20 0,21 21 0,0 0 16,0-22-16,0 22 0,1 0 15,-1 0-15,21 0 0,-21 21 0,0 0 16,22-21-16,-22 21 0,0 0 0,0 0 15,0 0-15,1 21 0,-1 0 16,-21 0-16,0 0 0,21 0 16,-21 22-16,0-22 0,0 0 15,0 0-15,-21 0 0,0 1 0,-1-1 16,22 0-16,-21 0 0,0 0 16,21 0-16,21-21 46,0-21-46,1 0 0</inkml:trace>
  <inkml:trace contextRef="#ctx0" brushRef="#br1" timeOffset="134500.22">4064 14182 0,'21'-43'31,"-42"43"-31,0 0 16,0 0-16,-1 0 0,-20 0 0,21 0 16,-21 0-16,20 0 0,-20 22 15,21-22-15,0 21 0,-22 0 0,22 0 16,0 0-16,0 0 0,0 1 16,21-1-16,0 0 0,0 21 0,0-21 15,0 1-15,0-1 0,0 0 16,21 0-16,0-21 0,0 0 15,0 0-15,1 0 0,-1 0 16,0 0-16,21 0 0,-21 0 0,1 0 16,-1-21-16,0 0 0,0 0 0,21-1 15,-20 1-15,-22 0 0,21 0 16,-21 0-16,21 0 0,-21-1 16,0 1-16,0 0 0,0 0 15,0 0-15,-21 21 31,21 21-15,0 0-16,0 0 16,0 0-16,0 1 0,0 20 15,0-21-15,-21 21 0,21 1 0,0-1 16,0 0-16,0 1 0,0 20 16,-22-20-16,22 20 0,0 1 15,0-1-15,0 1 0,0-1 0,0 1 16,0 20-16,0-20 0,0-1 15,0 22-15,0-22 0,0 1 0,0-1 16,0 1-16,0-22 0,0 22 0,0-22 16,0 22-16,0-22 0,0 0 15,0-21-15,0 22 0,0-22 0,-21 21 16,0-21-16,21 1 0,-21-22 0,0 21 16,0 0-16,-1-21 15,1 0-15,0 0 0,0 0 0,0 0 0,0 0 16,-22-21-16,22 0 0,0-1 0,-21 1 15,20 0-15,-20-21 16,21-1-16,-21 1 0,20 0 0,-20-1 16,21-20-16,0 21 0,0-22 0,21 1 15,0-22-15,0 21 0,0 1 16,0-22-16,0 22 0,0-1 0,21 22 16,0-22-16,0 22 0,0 0 15,22-1-15,-22 1 0,21 0 0,-21 21 16,22-22-16,-1 22 0,-21 0 0,21 0 15,-20 0-15,-1 21 0,0-22 16,0 22-16,0-21 0,0 21 16,-21-21-1,0 0 1,0 0-16,0 0 0</inkml:trace>
  <inkml:trace contextRef="#ctx0" brushRef="#br1" timeOffset="136127.67">5461 12658 0,'0'-21'468,"21"-1"-421,0 22-16,-21-21-31,-21 21 63,0 0-63,21 21 16,-21 1-16,0-1 0,21 0 0,-22 21 15,22-21-15,-21 22 0,0-1 16,0 0-16,21 1 0,-21-1 15,0-21-15,-1 22 0,22-1 0,-21-21 16,0 21-16,21-20 0,0-1 0,-21 0 16,21 0-16,-21 0 0,21-42 47,21 0-47,0 0 15,-21-22-15,21 22 0,0 0 0,1-21 16,-22-1-16,21 22 0,0-21 15,0 0-15,0-1 0,0 1 0,1 0 16,-22-1-16,21 22 16,0 0-16,-21-21 0,0 20 15,0 1-15,21 21 0,-21 21 32,21 1-32,-21 20 0,0-21 0,0 21 15,0-20-15,0 20 0,0 0 16,0 1-16,0-1 0,0 0 0,0-21 15,21 22-15,-21-1 0,0-21 0,0 0 16,0 1-16,0-1 0,22 0 16,-22 0-16,0 0 0,21-21 15</inkml:trace>
  <inkml:trace contextRef="#ctx0" brushRef="#br1" timeOffset="137020.85">5228 13039 0,'21'0'31,"0"0"-31,1 0 16,20 0-16,-21 0 0,0-21 15,22 21-15,-1 0 0,0-22 0,1 22 16,-1-21-16,0 21 0,-21-21 15,22 0-15,-1 21 0,-21-21 16,22 21-16,-22-21 0,0-1 0,0 22 16,0-21-16,0 21 0,1 0 15,-22-21-15,0 42 47,0 0-47,0 1 0,0-1 16,0 0-16,0 0 0,0 0 0,0 22 15,0-22-15,0 0 0,0 0 16,0 0-16,0 22 0,0-22 16,0 0-16,0 0 15,21-21 1,0 0-16,0 0 0,0 0 16,0-21-16,1 0 15,-1 0-15,0-1 0,-21 1 16,21 0-16,0 0 0,0 0 0,-21 0 15,0-22-15,0 22 0,22 0 16,-22-21-16,0 20 0,0 1 0,0 0 16,0 0-16,-22 21 31,22 21-31,0 0 16,0 0-16,0 22 0,0-22 15,0 0-15,0 21 0,0-20 16,0-1-16,0 0 0,0 21 0,0-21 15,0 1-15,0-1 16,22-21-16,-1 0 0,0 0 16,0 0-16,0 0 0,0 0 15,1 0-15,-1-21 0,0 21 16,0-22-16,0 1 0,22 0 0,-22 0 16,0 0-16,0-22 0,0 22 0,0 0 15,1-21-15,-1-1 16,-21 22-16,0-21 0,0 0 0,0 20 15,0-20-15,0 21 0,0 0 0,0 0 0,0-1 16,-21 22 0,-1 0-1,1 22-15,21-1 16,0 0-16,0 21 0,0-21 16,-21 22-16,21-1 0,0-21 0,0 22 15,0-1-15,0-21 0,0 0 16,0 22-16,0-22 0,0 0 0,0 0 15,21 0-15,-21 0 0,0 1 0,21-22 16,1 0-16,-22 21 16,21-21-16,0 0 0,0 0 0,0 0 0,0 0 15,1-21-15,-1-1 16,0 22-16,0-21 0,0 0 16,0 0-16,1 0 0,-1 0 0,0-1 15</inkml:trace>
  <inkml:trace contextRef="#ctx0" brushRef="#br1" timeOffset="137399.76">6985 12785 0,'0'21'15,"0"0"-15,0 0 0,0 0 0,0 1 16,-21-1-16,21 0 16,-21 0-16,21 21 0,-22-20 0,22-1 15,0 0-15,0 0 0,0 0 0,0 0 16,0 1-16,22-22 15,-1 0 1,0 0-16,0 0 0,0 0 0,0 0 16,1 0-16,20-22 0,-21 1 15,0 21-15,0-21 0,1 0 0,-1 0 16,0 0-16,-21-1 0,0 1 0,0 0 16,0 0-16,0 0 0,0-22 15,0 22-15,0 0 0,-21 0 16,21 0-16,-21 21 0,-1-21 0,1 21 15,0 0-15,0 0 0,0 0 16,-22 0-16,22 0 0,21 21 0,-21-21 16,0 21-16,0-21 0,21 21 0,-21-21 15,21 21-15</inkml:trace>
  <inkml:trace contextRef="#ctx0" brushRef="#br1" timeOffset="137639.53">6477 12700 0,'0'0'0,"21"-21"31,0 21-31,0 0 15,22 0-15,-22 0 0,21 0 0,-21-21 16,22 21-16,-1 0 0,-21 0 0,22 0 16,-1-21-16,-21 21 0,0 0 15,22 0-15,-22 0 0,0 0 0,0 0 16,0 0 0,0 0-16</inkml:trace>
  <inkml:trace contextRef="#ctx0" brushRef="#br1" timeOffset="138396.32">7366 12785 0,'0'0'15,"0"21"-15,0 0 0,0 0 16,0 0-16,0 1 0,0-1 0,0 0 16,0 0-16,0 0 0,0 0 15,0 1-15,0-1 0,0 0 16,0 0-16,0 0 0,0 0 16,-21-21 30,0-21-30,21 0-16,0 0 0,0 0 16,0 0-16,0-22 15,0 22-15,0 0 0,0 0 16,0 0-16,0-1 0,21-20 0,0 21 16,0 0-16,0 0 0,0-1 15,1 1-15,-1 21 0,0-21 0,0 21 16,21 0-16,-20 0 0,-1 0 0,0 0 15,21 21-15,-21 0 0,1-21 16,-1 22-16,-21-1 0,21 21 0,-21-21 16,21 0-16,-21 1 0,0 20 0,0-21 15,0 0-15,0 0 16,0 1-16,0-1 0,-21 0 0,21 0 16,-21-21-16,0 0 15,21-21 16,0 0-31,0 0 0,0-1 16,0 1-16,21 0 0,-21 0 16,21-21-16,0 20 0,0-20 0,0 21 15,1-21-15,-1 20 0,0 1 0,0 0 16,21 0-16,-20 21 0,-1 0 16,21 0-16,-21 0 0,0 0 0,1 0 15,-1 21-15,0 0 0,-21 0 16,0 1-16,21 20 0,-21-21 15,0 0-15,0 0 0,0 22 0,0-22 16,0 0-16,0 0 0,0 0 0,-21 1 16,21-1-16,0 0 0,-21 0 15,0-21-15,42 0 47</inkml:trace>
  <inkml:trace contextRef="#ctx0" brushRef="#br1" timeOffset="138891.04">8509 12742 0,'0'0'0,"0"-21"0,0 0 0,-21 0 15,0 21-15,-1-21 0,1 21 16,0 0-16,0 0 15,0 0-15,0 21 0,21 0 16,-22 0-16,1 0 0,21 22 0,0-22 16,-21 21-16,21-21 0,-21 22 15,21-22-15,0 0 0,0 0 0,0 22 16,0-22-16,0 0 16,0 0-16,21-21 15,0 0-15,0 0 16,1 0-16,-1 0 0,-21-21 15,21 0-15,0 21 0,-21-21 16,0-1-16,21 1 0,0 0 0,-21-21 16,22 21-16,-22-1 0,0-20 15,0 21-15,0-21 0,21 20 0,-21 1 16,0 0-16,0 0 0,0 42 47,0 0-47,0 0 0,0 1 0,0 20 15,0-21-15,0 0 0,0 22 16,0-22-16,0 0 0,0 0 0,0 0 16,0 0-16,0 1 0,21-22 0,0 21 15,0-21 1,0 0-16,1 0 0,-1-21 16,0-1-16</inkml:trace>
  <inkml:trace contextRef="#ctx0" brushRef="#br1" timeOffset="139163.6">8826 12488 0,'0'0'0,"0"-21"15,0 0-15,0 0 0,-21 21 16,0 0 0,21 21-16,0 0 15,-21 0-15,21 22 0,0-22 0,0 21 16,-21-21-16,21 22 0,0-1 15,0 0-15,0-20 0,0 20 0,-21-21 16,21 21-16,0-20 0,0-1 0,0 0 16,0 0-16,0 0 0,0 0 15,0 1-15,21-22 16,0 0 0,0 0-16,0 0 0,0-22 15,-21 1-15,22 21 0,-1-21 16,0 0-16</inkml:trace>
  <inkml:trace contextRef="#ctx0" brushRef="#br1" timeOffset="139391.48">9080 12637 0,'0'21'16,"-21"0"-1,21 0-15,0 0 0,-21 0 16,0 1-16,21 20 0,-21-21 15,21 0-15,0 0 0,0 1 0,0 20 16,-21-21-16,21 0 16,0 0-16,0 1 15,21-22-15,0 0 16,0 0-16,0 0 16,0-22-16,-21 1 0,22 21 0</inkml:trace>
  <inkml:trace contextRef="#ctx0" brushRef="#br1" timeOffset="140104.25">9377 12700 0,'0'21'16,"0"0"-16,-21 1 16,-1-22-16,1 21 0,21 0 15,-21 0-15,0 0 0,0 0 0,21 1 16,-21-1-16,21 0 0,-22-21 15,22 21-15,22-21 32,-1 0-32,0 0 15,-21-21 1,21 0-16,-21 0 16,0-1-16,0 1 0,0 0 15,0 0-15,0 0 0,0 0 16,21-1-16,-21 1 0,21 0 0,1 0 15,-22 0-15,0 0 0,21 21 0,0-22 16,0 1-16,0 21 16,0 0-16,1 0 0,-1 0 0,0 0 15,0 0-15,0 21 0,-21 1 16,21-22-16,-21 21 0,22 0 16,-22 0-16,0 21 0,0-20 15,0-1-15,0 0 0,0 0 0,0 0 0,0 0 16,0 1-1,0-1-15,-22 0 16,1-21-16,0 0 0,0 0 31,21-21-31,0 0 16,0-1-16,0 1 0,0 0 16,0 0-16,21 0 0,0-22 15,0 22-15,1 0 0,-1-21 0,0 21 16,0-1-16,0 1 0,0 0 0,22 21 15,-22 0-15,0-21 0,0 21 16,0 0-16,22 0 0,-22 0 0,0 21 16,-21 0-16,21 0 0,-21 1 0,0-1 15,0 21-15,0-21 16,0 0-16,0 22 0,0-22 0,0 0 16,0 0-16,-21 0 0,21 1 0,0-1 15,-21 0-15,0 0 16,0-21-16,-1 0 15,1 0 1,21-21 0,0 0-16,-21 21 0,21-21 0,0-1 15,-21 1-15</inkml:trace>
  <inkml:trace contextRef="#ctx0" brushRef="#br1" timeOffset="140308.29">9546 12340 0,'-21'0'0,"42"0"0,-63 0 15,21 0-15,-1 0 32,1 0 14</inkml:trace>
  <inkml:trace contextRef="#ctx0" brushRef="#br1" timeOffset="140516.17">8763 12531 0,'21'21'31,"0"-21"-31,0 0 0,1 0 0,20 0 16,-21 0-16,21 0 0,-20 0 0,20 0 15,-21 0-15,21 0 0,-20 0 16,-1 0-16,0 0 0,0 0 16,0 0-16</inkml:trace>
  <inkml:trace contextRef="#ctx0" brushRef="#br1" timeOffset="141048.85">6011 13568 0,'0'0'15,"-21"0"-15,0 0 0,42 0 31,0 0-31,0 0 0,22 0 0,-22 0 16,21 0-16,-21 0 0,22-21 16,-1 21-16,0 0 0,1 0 15,-1 0-15,0-21 0,22 21 0,-22 0 16,1 0-16,-1 0 0,0 0 16,-21 0-16,22 0 0,-22 0 0,-42 0 31</inkml:trace>
  <inkml:trace contextRef="#ctx0" brushRef="#br1" timeOffset="141314.29">6392 13547 0,'0'0'0,"0"21"16,-21-21-16,21 21 0,-21 0 15,21 0-15,-21 1 0,21 20 16,0-21-16,0 0 0,-21 22 0,21-22 16,0 21-16,-22 0 0,22-20 0,0 20 15,-21-21-15,21 0 0,0 22 16,0-22-16,0 0 0,-21 0 0,21 0 16,0 0-16,-21 1 0,42-44 46,0 1-46</inkml:trace>
  <inkml:trace contextRef="#ctx0" brushRef="#br1" timeOffset="141692.07">6625 13949 0,'0'21'0,"21"-21"15,0 0 1,1 0-16,-1 0 16,0 0-16,0 0 0,0 0 15,0-21-15,1 21 0,-1-21 16,0 0-16,0-1 16,0 22-16,-21-21 0,0 0 15,0 0-15,0 0 16,-21 21-16,0 0 15,0 0-15,0 0 0,-22 0 16,22 21-16,0 0 0,21 0 16,-21 0-16,0 1 0,21-1 0,0 0 15,-22 0-15,22 0 0,-21 0 0,21 1 16,0-1-16,0 0 0,0 0 16,21-21-16,1 21 15,-1-21-15,0 0 16,0 0-16,0 0 0,0 0 15,1 0-15,20-21 0,-21 21 0,0-21 16</inkml:trace>
  <inkml:trace contextRef="#ctx0" brushRef="#br1" timeOffset="142071.44">7302 13801 0,'22'0'0,"-44"0"0,44-21 15,-44 21 1,1 0-16,0 0 15,0 0-15,0 21 0,0-21 16,-1 21-16,1 0 0,0-21 0,0 21 16,21 0-16,0 1 0,-21-1 0,21 0 15,0 0-15,0 0 16,21-21-16,-21 21 0,21-21 16,0 0-16,0 22 0,1-22 0,-1 0 15,0 21-15,0 0 0,0 0 16,0-21-16,-21 21 0,0 0 15,0 1-15,-21-1 16,0-21 0,0 0-16,0 0 0,0 0 15,-1 21-15,1-21 0,0 0 0,0 0 16,0 0-16,0 0 0,-1 0 0,1 0 16,21-21-16,-21 21 15,21-21-15,0-1 16,0 1-16,21 0 15,0 21-15,1-21 16,-1 21-16</inkml:trace>
  <inkml:trace contextRef="#ctx0" brushRef="#br1" timeOffset="142576.15">7662 13568 0,'0'-42'15,"-21"42"1,0 0 0,21 21-16,-21 0 15,21 0-15,-21 21 0,21-20 16,0 20-16,0-21 0,-22 21 0,22-20 16,0 20-16,0 0 0,0-21 15,-21 22-15,21-22 0,0 21 0,0-21 16,0 1-16,0 20 0,0-21 0,0 0 15,0 0-15,21-21 16,1 0-16,-1 0 16,0 0-16,21 0 0,-21 0 0,1 0 15,-1 0-15,0-21 0,0 0 0,0 21 16,0-21-16,1 0 0,-1 0 16,0-1-16,-21 1 0,21 0 0,-21 0 15,21 0-15,-21 0 0,0-1 0,0 1 16,0 0-16,0 42 31,0 0-31,0 1 16,-21-1-16,21 0 0,0 0 15,-21-21-15,21 21 0,0 0 16,0 1-16,0-1 0,0 0 0,0 0 16,0 0-1,21-21-15,0 0 0,0 0 16,1 0-16,-1 0 0,0 0 15,0 0-15,0-21 0,0 0 16,1 21-16,-1-21 0</inkml:trace>
  <inkml:trace contextRef="#ctx0" brushRef="#br1" timeOffset="142808.31">8149 13547 0,'0'0'0,"-42"0"16,21 21 0</inkml:trace>
  <inkml:trace contextRef="#ctx0" brushRef="#br1" timeOffset="143005.2">7429 13822 0,'0'0'16,"0"21"-16,-21-21 0,21 21 0,0 0 31,21-21-31,1 0 0,-1 0 0,0 0 16,0 0-16,0 0 0,22 0 15,-22 0-15,21-21 0,0 21 16,-20-21-16,20 21 0,0-21 0,1 21 16</inkml:trace>
  <inkml:trace contextRef="#ctx0" brushRef="#br1" timeOffset="143655.82">8318 13822 0,'0'21'15,"0"0"-15,0 0 16,0 1-16,0-1 0,0 21 16,0-21-16,0 0 0,0 1 0,0-1 15,0 0-15,0 0 0,-21 0 0,21 0 16,0 1-16,0-1 16,-21-21-16,21-21 31,0-1-31,0 1 15,0 0-15,0 0 0,0 0 16,0-22-16,0 22 16,0 0-16,0 0 0,0 0 0,21-22 15,0 22-15,1 0 0,-1 0 16,21 0-16,-21 21 0,0 0 0,1 0 16,20 0-16,-21 0 0,0 0 15,0 0-15,1 21 0,-1 0 0,0 0 16,0 0-16,-21 1 0,21-1 0,-21 0 15,0 0-15,0 0 0,0 0 16,0 1-16,0-1 0,0 0 0,-21 0 16,21 0-16,-21-21 0,21 21 0,-21-21 15,21-21 32,21 21-47,0-21 0,0 0 0</inkml:trace>
  <inkml:trace contextRef="#ctx0" brushRef="#br1" timeOffset="144478.12">9123 13737 0,'0'0'0,"-21"-42"31,-1 42-31,1 0 0,0 0 0,0 0 15,0 0-15,-22 0 16,22 21-16,0 0 0,0 0 0,0 1 16,0-1-16,-1 21 0,22-21 0,-21 0 15,0 22-15,21-22 0,-21 0 16,21 0-16,0 0 0,0 1 0,0-1 16,0 0-16,0 0 0,21-21 15,0 0-15,0 0 16,1 0-16,-1 0 0,0 0 0,0-21 15,0 21-15,0-21 0,1 0 0,-1 21 16,0-22-16,0 1 16,0 0-16,0 0 0,-21 0 0,0 0 15,22-1-15,-22 1 0,21 0 0,-21 0 16,0 0-16,21 0 0,-21-1 16,0 44 15,0-1-31,0 0 15,0 0-15,0 21 0,0-20 0,0-1 16,0 21-16,0-21 0,0 22 0,0-22 16,0 21-16,0 0 0,0 1 15,0-1-15,0 0 0,0 1 0,0-1 16,0 22-16,-21-22 0,21 0 0,-21 22 16,21-22-16,0 0 15,0 1-15,0 20 0,0-20 0,-22-1 16,22 0-16,0 1 0,0-1 0,-21 21 15,21-20-15,0-1 0,0 0 16,-21-20-16,21 20 0,0 0 0,0-21 16,0 1-16,0 20 0,0-21 15,0 0-15,-21-21 0,0 0 16,21-21 0,0 0-16,-21 0 0,-1-22 15,22 22-15,0 0 0,-21-21 16,0-1-16,0 22 0,21-21 0,-21 0 15,0-1-15,-1-20 0,1 20 16,0 1-16,0 0 0,21-22 0,0 22 16,0 0-16,0-1 0,0-20 15,0 20-15,0 1 0,21 0 0,0-1 16,0 1-16,1 0 0,-1-1 0,21 1 16,-21 0-16,22 21 0,-22-22 15,21 22-15,-21 0 0,22 0 0,-22 0 16,21-1-16,-21 1 0,0 21 0,1 0 15,-1-21-15,0 21 16</inkml:trace>
  <inkml:trace contextRef="#ctx0" brushRef="#br1" timeOffset="145944.12">5546 15536 0,'0'0'0,"-22"0"15,1 0 1,0 0-16,0 0 16,0 0-16,0 0 0,-1 0 0,-20 0 15,21 0-15,0 0 0,-22 0 16,22 0-16,-21 0 0,21 0 0,0 0 16,-22 0-16,22 0 0,0 0 15,0 0-15,0 0 0,-1 0 0,44 0 47,-1 0-31,0 0-16,0 0 0,21-21 15,1 21-15,-1 0 0,0 0 0,22 0 16,-1 0-16,-20 0 0,20 0 0,1 0 16,-1 0-16,-20 0 0,20 0 15,-21 0-15,1 0 0,-1 0 0,0 0 16,-20 0-16,-1 0 0,0 0 15,0 0-15,-42 0 32,0-21-17,0 21-15,-1 0 0,1 0 0,0 0 16,0-21-16,0 21 16,0 0-16,-22 0 0,1 0 15,42-21-15,-21 21 16,0 0-16,-1 0 0,1 0 0,42 0 78,1 0-78,-1 0 0,0 0 16,0 0-16,0 21 0,22-21 0,-22 0 15,0 0-15,0 21 0,0-21 16,0 0-16,-21 21 0,0 0 15,22-21-15,-22 22 16,0-1-16,0 0 16,-22 0-16,1-21 0,0 21 15,0-21-15,0 21 0,0-21 16,-1 22-16,1-22 0,-21 0 0,21 21 16,0-21-16,-1 0 15,1 0-15,42-21 31,22 21-15</inkml:trace>
  <inkml:trace contextRef="#ctx0" brushRef="#br1" timeOffset="146871.96">6604 15007 0,'0'-21'0,"-21"21"32,0 0-32,-1 0 0,1 21 15,0 0-15,0-21 0,21 43 16,0-22-16,-21 0 0,0 21 16,21 1-16,-22-22 0,22 21 0,0 1 15,0-1-15,0-21 0,0 21 16,0 1-16,0-22 0,0 0 0,0 0 15,22 0-15,-1 1 0,0-22 0,0 21 16,0-21-16,0 0 0,22 0 16,-22 0-16,0 0 0,21 0 0,-20 0 15,20-21-15,0 21 16,-21-22-16,1 1 0,20 0 0,-21 0 16,0 21-16,22-42 0,-22 20 0,-21 1 15,21 0-15,-21 0 0,0-21 16,0 20-16,0-20 0,0 21 0,0-21 15,-21 20-15,0 1 0,-1-21 16,1 21-16,-21 0 0,21 21 0,-22-22 16,22 22-16,-21 0 0,0 0 0,20 0 15,-20 0-15,21 0 16,0 22-16,0-22 0,-1 21 0,1 21 0,21-21 16,0 0-16,0 22 0,0-1 15,0 0-15,21-20 0,1 20 16,-1 0-16,0-21 0,0 22 0,0-22 15,0 21-15,22-21 0,-22 1 16,0-1-16,21 21 0,-20-21 0,-1 0 16,0 1-16,-21-1 0,0 0 0,0 0 15,0 0-15,0 0 0,0 1 16,0-1-16,-21 0 0,0 0 0,-1 0 16,1 0-16,-21 1 0,21-22 15,0 21-15,-1-21 0,1 0 0,0 0 16,0 0-16,0 0 0,0 0 15,-1 0-15,22-21 32,0-1-32,0 1 15,22 0-15,-1 21 0,0-21 16,0 0-16,0 0 0</inkml:trace>
  <inkml:trace contextRef="#ctx0" brushRef="#br1" timeOffset="147151.96">7197 15092 0,'0'0'0,"0"-21"31,21 21-31,0 0 0,0-21 15,0 21-15,22 0 0,-22 0 0,0 0 16,0-22-16,0 22 0,22 0 0,-22 0 16,0 0-16,0 0 0,0 0 15,-42 0 32,0 0-47</inkml:trace>
  <inkml:trace contextRef="#ctx0" brushRef="#br1" timeOffset="147407.81">7366 15071 0,'0'84'16,"0"-62"-16,0-1 15,0 0-15,0 21 0,0-21 16,0 22-16,0-22 0,0 0 15,-21 21-15,21-20 0,-21 20 0,21-21 16,0 0-16,0 0 0,0 1 0,0-1 16,-22 0-16,22 0 0,0 0 15,-21-21-15,21-21 47,21 21-47,1-21 0,-1 0 0</inkml:trace>
  <inkml:trace contextRef="#ctx0" brushRef="#br1" timeOffset="147667.66">7705 15050 0,'0'21'15,"0"0"1,0 0-16,0 0 0,0 0 0,0 22 15,0-22-15,0 21 0,0-21 0,0 22 16,0-22-16,0 0 0,0 21 16,0-20-16,0-1 0,-22 0 0,22 0 15,0 0-15,0 0 0,-21 1 16,21-1-16,21-21 47,-21-21-47,22 21 0</inkml:trace>
  <inkml:trace contextRef="#ctx0" brushRef="#br1" timeOffset="147968.49">7683 15071 0,'0'0'0,"0"-21"15,0-1-15,0 1 16,22 21-1,-22-21-15,21 21 0,0 0 16,0-21-16,0 21 0,22 0 0,-22 0 16,0 0-16,0 0 0,21 0 0,-20 0 15,-1 0-15,-21 21 0,21 0 16,-21 0-16,0 1 0,0-1 16,0 0-16,0 0 0,0 0 15,-21 0-15,0 1 0,-1-22 0,1 21 16,0 0-16,0-21 0,0 0 0,0 0 15,21 21-15,-22-21 0,1 21 16,0-21-16,0 0 0,21 21 16,-21 1-16</inkml:trace>
  <inkml:trace contextRef="#ctx0" brushRef="#br1" timeOffset="148828">4762 16616 0,'-21'0'0,"42"0"0,-63 0 0,42 21 15,21-21 16,0 0-31,22 0 0,-22 0 0,21 0 16,1 0-16,-1 0 0,0 21 16,1-21-16,20 0 0,-21 0 0,22 0 15,-1 0-15,1 0 16,-1 0-16,1 0 0,-22 0 0,22 0 16,-22 0-16,0 0 0,1 0 15,-1 0-15,-21 0 0,0 0 0,1 0 16,-1-21-16,-21 0 15,-21 21 1,-1-21-16,1 21 16,0-21-16,-21 21 0,21 0 15,-1-22-15,-20 22 0,21 0 16,0 0-16,0 0 0,-1 0 0,1 0 0,0 0 16,42 0 15,22 0-31,-22 0 15,21 0-15,-21 0 0,22 0 0,-1 22 16,0-22-16,-21 21 0,22-21 0,-22 21 16,21-21-16,-21 21 0,-21 0 15,0 0-15,0 1 0,0-1 16,0 0-16,-21 0 16,0 0-16,-21 0 0,21 1 0,-22-1 15,22 0-15,-21 0 16,21-21-16,-1 21 0,1 0 0,0-21 15,0 0-15,21-21 16</inkml:trace>
  <inkml:trace contextRef="#ctx0" brushRef="#br1" timeOffset="149591.89">6519 16510 0,'0'0'0,"0"-21"0,0 0 0,21 21 0,-21-21 16,22 21-16,-22-22 0,0 1 15,0 0-15,-22 21 16,1-21-16,0 21 0,0 0 16,0 0-16,0 0 0,-1 0 15,1 0-15,0 0 0,0 0 0,0 0 16,0 21-16,-1-21 15,22 21-15,0 0 0,0 1 16,0-1-16,0 0 16,0 0-16,22-21 0,-1 21 0,0 0 15,0-21-15,21 22 0,-20-1 0,20 0 16,0-21-16,-21 21 0,22 0 16,-1 0-16,-21 1 0,22-1 0,-22 0 15,0 0-15,-21 0 0,0 22 16,0-22-16,0 0 0,-21 0 0,0 0 15,-1 0-15,-20-21 0,0 22 16,21-1-16,-22 0 0,1-21 0,0 0 16,20 0-16,-20 0 15,21 0-15,-21 0 0,20 0 0,1 0 16,0 0-16,0-21 0,0 21 0,21-21 16,-21-1-16,21 1 0,-22 0 15,22 0-15,-21 0 0,21 0 0,0-1 16,0 1-16,0 0 0,0 0 15,21 21 1,1 0-16,-22-21 0,21 21 16,0 0-16,0 0 0</inkml:trace>
  <inkml:trace contextRef="#ctx0" brushRef="#br1" timeOffset="150007.65">6794 16743 0,'0'0'0,"22"0"31,-1-21-15,0 0-16,0-1 15,0 22-15,0-21 0,1 0 16,-22 0-16,21 21 0,-21-21 0,21 0 15,-21-1-15,0 1 16,-21 21 0,0 0-16,-1 0 15,1 0-15,0 21 0,0 1 0,0-1 16,0 0-16,21 0 0,-22 0 0,1 0 16,21 22-16,0-22 0,0 21 15,0-21-15,0 22 0,0-22 0,0 21 16,0-21-16,0 1 0,0-1 15,21 0-15,1-21 0,-1 0 16,0 0-16,0 0 16,0 0-16,0 0 0,1 0 0,-1 0 15,0-21-15,21 0 0,-21-1 0,1 1 16,-1 0-16,0 0 0,0 0 16,0 0-16</inkml:trace>
  <inkml:trace contextRef="#ctx0" brushRef="#br1" timeOffset="150292.49">7387 16171 0,'0'0'0,"0"-21"0,0 42 32,-21 1-32,21 20 15,-21-21-15,21 21 0,-21-20 0,21 20 16,0 0-16,0 1 0,0-1 15,0 0-15,0 1 0,0-1 0,-22 0 16,22 1-16,0-1 0,-21 0 0,21 1 16,0-22-16,0 21 0,0-21 15,0 0-15,0 1 0,0-1 0,21-21 32,1 0-32,-1-21 15,-21-1-15,21 1 0,0 0 16,0 0-16</inkml:trace>
  <inkml:trace contextRef="#ctx0" brushRef="#br1" timeOffset="150668.28">7493 16743 0,'0'21'16,"0"0"-16,0 0 15,21-21 16,0 0-31,0 0 0,-21-21 16,22 0-16,-1 21 0,-21-21 0,0 0 16,21 21-16,-21-21 15,21-1-15,-21 1 0,0 0 16,0 0-16,-21 21 16,0-21-16,0 21 0,-1 0 15,1 0-15,0 0 0,0 0 16,0 21-16,21 0 15,-21 0-15,21 0 0,0 1 0,0-1 16,0 0-16,0 0 0,0 0 0,0 22 16,0-22-16,0 0 15,0 0-15,21-21 0,0 0 16,0 0-16,0 0 0,0 0 16,1 0-16,-1 0 0,0 0 15,0-21-15,0 0 0,0 21 16,-21-21-16,22-1 0</inkml:trace>
  <inkml:trace contextRef="#ctx0" brushRef="#br1" timeOffset="151166.99">7937 16510 0,'0'64'15,"0"-43"-15,0 0 16,-21 0-16,21 0 0,0 0 15,0 1-15,0-1 0,-21 0 16,21 0-16,0 0 0,0 0 0,0 1 16,0-1-16,-21 0 0,21 0 15,0-42 17,0 0-17,0 0-15,0-1 16,0 1-16,0 0 0,0 0 15,0 0-15,0 0 0,0-1 0,0 1 16,21-21-16,0 21 0,0 0 0,-21-1 16,22 1-16,-1 0 0,0 21 15,21-21-15,-21 0 0,1 21 16,-1 0-16,0 0 0,0 0 0,0 0 16,0 0-16,1 21 0,-22 0 15,21 0-15,0 0 0,0-21 0,-21 43 16,0-22-16,0 0 0,0 0 15,0 0-15,0 1 0,0-1 0,0 0 16,0 0-16,0 0 0,-21-21 16,21 21-16,0 1 0,-21-22 15,42-22 32,-21 1-47,21 21 16</inkml:trace>
  <inkml:trace contextRef="#ctx0" brushRef="#br1" timeOffset="151411.85">8615 16510 0,'0'0'16,"21"0"-16,-21 21 15,0 0 1,-21 1-16,0-1 15,21 0-15,-22 0 0,22 0 16,0 0-16,0 1 0,0-1 16,0 0-16,-21 0 0,21 0 15,0 0-15,0-42 47,0 0-47,21 0 16</inkml:trace>
  <inkml:trace contextRef="#ctx0" brushRef="#br1" timeOffset="151728.18">8636 16320 0,'0'0'0,"-21"0"16,0 0-1,21 21-15,0 0 0,0 0 16,21-21-1,0 0 1,0 0-16,0 0 16,-21-21-16,21 0 0,-21 0 15,0-1-15,0 1 16,0 0-16,0 0 16,-21 21-16,0 0 0,0 0 15,0 0-15,0 0 0,-1 0 16,1 0-16,0 21 15,21 0-15,0 0 16,0 1-16,0-1 16,0 0-16,21-21 15</inkml:trace>
  <inkml:trace contextRef="#ctx0" brushRef="#br1" timeOffset="152331.85">9059 16510 0,'0'-21'0,"0"0"31,-21 21-15,0 21-1,0 0-15,21 0 16,0 0-16,-21 1 0,21-1 16,0 0-16,0 0 0,0 0 0,0 0 15,0 1-15,0-1 0,0 0 16,0 0-16,21-21 0,-21 21 16,21-21-16,0 0 0,0 0 0,0 0 15,1 0 1,-1 0-16,0 0 0,-21-21 0,21 0 15,0 21-15,-21-21 0,21 0 16,-21-1-16,22 1 0,-22 0 16,0 0-16,0 0 0,0-22 0,0 22 15,0 0-15,0 0 16,0 0-16,0 0 0,0 42 62,21 0-62,-21 0 16,21-21-16</inkml:trace>
  <inkml:trace contextRef="#ctx0" brushRef="#br1" timeOffset="153077.01">9483 16425 0,'0'0'0,"0"-21"0,-22 21 31,1 21-15,21 1-16,0-1 15,0 0-15,0 0 0,0 0 16,0 0-16,0 1 16,0-1-16,0 0 0,0 0 0,0 0 15,0 0-15,0 1 16,0-1-16,0 0 15,-21-21 1,21-21 0,0 0-16,0-1 15,-21 1-15,21 0 16,0 0-16,0 0 0,0 0 0,0-1 16,0 1-16,0 0 0,0 0 15,0 0-15,21 0 0,-21-1 16,21 1-16,0 0 0,1 21 0,-1-21 15,0 21-15,0 0 16,0 0-16,0 0 0,1 0 16,-1 21-16,0 0 0,-21 0 15,21 1-15,-21-1 0,0 0 16,21 21-16,-21-21 0,0 1 0,0-1 16,0 0-16,0 0 15,0 0-15,0 0 0,-21-21 47,21-21-31,0 0-16,0 0 0,0 0 15,0 0-15,0-1 16,0 1-16,0 0 0,0 0 0,21 0 16,0 0-16,1-1 0,-1-20 15,0 21-15,21 0 0,-21 0 0,1 21 16,20-22-16,-21 22 0,21 0 0,-20 0 15,-1 0-15,0 0 0,0 22 16,0-22-16,0 21 0,-21 0 0,22 21 16,-22-21-16,0 1 0,0-1 15,0 0-15,0 21 0,0-21 16,-22 1-16,1-1 0,21 0 0,-21 0 16,0-21-16,21 21 0,-21 0 15,0-21-15,-1 0 0,1 0 16,0 0-1,0-21 1,21 0-16</inkml:trace>
  <inkml:trace contextRef="#ctx0" brushRef="#br1" timeOffset="185487.71">10626 7176 0,'-22'0'16,"1"0"30,21 21-14,-21-21-32,0 0 15</inkml:trace>
  <inkml:trace contextRef="#ctx0" brushRef="#br1" timeOffset="186152.34">10520 7281 0,'0'22'16,"-21"-22"0,21 21-16,-22-21 15,22 21-15,-21-21 0,0 21 16,0-21 0,21 21-16,-21-21 15,0 0-15,-1 0 0,22 21 16,-21-21-16,0 0 15,0 22-15,21-44 47,0 1-31,21 0-16,0 0 16,0 21-16,1-42 0,-1 20 0,0 1 15,21-21-15,-21 21 0,22-22 16,-1 22-16,0-21 0,1 0 0,20 20 15,-20-20-15,20 21 0,1-21 0,-22 20 16,21-20-16,-20 21 0,-1 0 16,22-22-16,-22 22 0,0 0 15,-21 0-15,22 0 0,-1 0 16,-21 21-16,0-22 0,22 1 0,-22 0 16,0 21-16,-21-21 0,21 21 15,-42 0 63,0 21-62,21 0-16,-21-21 0,0 21 16,-1-21-16,1 22 0,0-1 15,0-21-15,-21 21 0</inkml:trace>
  <inkml:trace contextRef="#ctx0" brushRef="#br1" timeOffset="187364.05">10414 7366 0,'0'0'0,"-21"21"0,21 0 15,-21-21 1,21 22 15,0-44 0,21 22-31,0-21 16,-21 0-16,21 0 0,0 0 0,0 0 16,22-1-16,-22 1 15,21-21-15,1 0 0,-1 20 0,21-20 16,-20 0-16,20-1 0,1 1 0,-1 21 16,1-21-16,-1-1 0,1 22 15,-22-21-15,22-1 0,-22 22 0,0-21 16,1 21-16,-1 0 0,-21-1 15,0 1-15,0 0 0,1 0 16,-1 0-16,0 0 0,0 21 16,-21-22-16,0 44 109,-21-22-78,21-22 16,-21 22-31,0 0-1,-1-21-15,1 0 16,0 21-16,0 0 0,0 0 16,0-21-16,-1 21 0,1 0 15,0 0-15,0-21 0,-21 21 0,20 0 16,1 0-16,0 0 0,0 0 16,0 0-16,0 0 0,-1 0 0,1 0 31,42 0 0,1 0-31,-1 0 16,0 0-16,0 21 15,0-21-15,0 0 0,22 0 16,-22 21-16,0-21 0,21 0 0,-20 0 16,-1 0-16,21 0 0,-21 0 15,22 0-15,-22 0 0,0 0 0,0 0 16,21 0-16,-20 0 0,-1 0 15,0 0-15,0 0 0,0 0 0,0 0 16,1 0-16,-1 0 16,-21 21 31,-21-21-32,-1 21-15,22 1 0,-21-22 16,0 21-16,0 0 0,0 0 0,21 0 15,-21 0-15,-1 1 0,1 20 16,0-21-16,0 0 0,0 22 0,0-22 16,-1 0-16,1 21 0,0-21 0,21 1 15,0-1-15,0 0 0,-21 0 16,21 0-16,-21-21 0,21 21 0,0 1 16,0-1-1,-21-21 63</inkml:trace>
  <inkml:trace contextRef="#ctx0" brushRef="#br1" timeOffset="188592.2">10287 7641 0,'0'-21'15,"0"0"17,-21 21-32,21-21 15,-21 21 1,21 21 31,0 0-47,0 0 15,0 0-15,0 1 0,0-1 16,21 21-16,-21-21 0,21 22 16,0-1-16,0 0 0,0 22 15,1-1-15,-22 1 0,21-1 0,0 1 0,0-1 16,0 1-16,0-1 0,-21 1 15,22-1-15,-1 1 0,0 20 0,-21-20 16,21-1-16,-21 1 0,21-1 0,-21 1 16,21-1-16,1-20 0,-22 20 15,21-20-15,0-1 0,-21-21 16,21 21-16,0-20 0,0 20 16,1-21-16,-22 0 0,21 0 0,0-21 15,-21 22-15,0-1 0,21-21 16,0 0-16,-21-21 31,0-1-31,0 1 0,0 0 0,0 0 16,0 0-16,0-22 0</inkml:trace>
  <inkml:trace contextRef="#ctx0" brushRef="#br1" timeOffset="189236.07">10329 7514 0,'0'0'0,"-21"-21"0,21 0 16,0 0-16,-21 21 15,21-21 1,-21 21-16,21-22 16,0 44 15,0-1-16,0 0-15,0 0 0,21 0 0,0 22 16,-21-1-16,21 0 0,0 1 0,1 20 16,-1-21-16,0 22 0,0-1 15,0 1-15,0 21 0,1-22 16,-1 1-16,0-1 0,21 22 0,-21-22 16,1 1-16,-1-1 0,0 1 15,0-1-15,0 1 0,0-1 0,1 1 16,-1-1-16,0 1 0,-21-22 15,0 22-15,21-22 0,-21 0 0,21 1 16,-21-1-16,0 0 0,0-21 0,0 22 16,0-22-16,0 0 0,21 0 15,-21 0-15,0 1 0,0-1 16,0 0-16,0-42 62,0 0-62,0-1 16,0 1-16,0 0 0,0 0 16,0 0-16,0 0 0,0-1 0,-21 1 15,21 0-15</inkml:trace>
  <inkml:trace contextRef="#ctx0" brushRef="#br1" timeOffset="191599.97">10393 7747 0,'-43'-63'31,"43"41"-15,-21 22-16,21 22 47,0-1-47,0 0 0,0 0 16,21 0-16,-21 22 0,22-22 15,-1 21-15,-21 0 0,21 1 16,0-1-16,0 22 0,-21-22 0,21 21 15,1-20-15,-1 20 0,0 1 16,0-22-16,0 22 0,0-22 0,1 21 16,-1 1-16,0-22 0,0 22 0,0-1 15,0 1-15,1-22 0,-1 22 16,0-22-16,0 0 0,0 1 0,-21-1 16,21 0-16,-21-21 0,0 22 15,22-22-15,-1 0 0,-21 0 16,21 0-16,-21 1 0,0-1 15,0-42 64,0 42 30,0 0-47,-21-21 32,21 21-94,-21-21 16,21 21-1,0 0 17,-22-21 77,1 0-93,0 0-1,0-21 1,0 21 0,21-21-16,0 0 15,0 0-15,-21 21 0,21-21 16,0-1-16,-22 1 15,22 0-15,0 0 0,0 0 0,-21-22 16,21 22-16,-21 0 0,0-21 0,21-1 16,-21 22-16,0-21 15,-1 0-15,22 20 0,-21-20 0,0 0 16,0-1-16,21 22 0,-21-21 0,0 21 16,21-22-16,0 22 0,0-21 15,-22 21-15,22 0 0,0-1 0,-21 1 16,21 0-16,0 0 0,0 0 15,0 0-15,0-1 16,0 1 0,0 42 77,0 1-77,0-1-16,0 0 0,0 0 16,21 0-16,-21 0 0,0 1 15,22 20-15,-1-21 0,-21 21 16,21-20-16,0 20 0,-21 0 0,21 1 16,0-1-16,-21 0 15,22 1-15,-22-22 0,21 21 0,0-21 0,-21 22 16,21-22-16,-21 21 0,21-21 15,-21 0-15,21 1 0,-21-1 16,0 0-16,22 0 0,-1-21 0,-21 21 16,0 0-16,21-21 0,-21 22 15,21-1 1,-21 0 78,0 0-79,0 0 17,0-42 14,0 0-30,0 0-16,0 0 16,0-1-16,0 1 0,0 0 0,0 0 15,0 0-15,-21-22 0,21 22 0,-21-21 16,0 21-16,21 0 16,0-22-16,-22 22 0,22 0 0,-21 0 15,0 0-15,21-1 0,0 1 16,0 0-16,-21 21 0,21-21 15,-21 0-15,21 0 16,-21 21-16,21-22 16,0 1-16,0 0 15,0 0 1,0 42 15,0 0-15,0 0-16,21 1 15,-21-1-15,21 0 16,0 0-16,-21 0 0,0 0 0,0 1 16,21-1-16,0 0 0,-21 0 0,22 0 15,-22 22-15,0-22 0,21-21 16,-21 21-16,21 0 0,-21 0 0,0 0 16,0 1-16,0-1 0,21-21 0,-21 21 15,21-21-15,-21 21 0,0 0 16,0 0-1,0-42 17,0 0-32,0 0 15,-21 21-15,0-21 0,0-22 16,21 22-16,-21-21 0,-1 21 0,1-43 16,21 22-16,-21 0 0,0-22 0,0 1 15,21 20-15,-21-20 0,21 20 16,-22 1-16,22 0 0,0-1 0,0 22 15,0-21-15,-21 21 0,21 0 16,-21-1-16,0 1 0,0 0 16,0 21-16</inkml:trace>
  <inkml:trace contextRef="#ctx0" brushRef="#br1" timeOffset="-214748.15">13525 10139 0,'22'0'0,"-22"-21"0,0 0 32,0 42 14,0 0-30,0 0-16,0 0 16,0 0-16,0 1 0,0-1 15,0 0-15,0 21 0,0-21 16,0 1-16,0-1 0,0 0 16,0 0-16,-22 21 0,22-20 0,0-1 15,0 0-15,0 0 16,0 0-16,0 0 0,0 1 15,-21-22-15,21 21 0,0-42 63,0-1-63</inkml:trace>
  <inkml:trace contextRef="#ctx0" brushRef="#br1" timeOffset="-214349.38">13504 10266 0,'0'-21'0,"0"-43"32,21 43-32,1 0 0,-1 0 15,0 21-15,-21-21 0,21 21 16,0-22-16,0 22 0,1 0 15,-1-21-15,0 21 0,0 0 0,0-21 16,0 21-16,1 0 0,-1 0 16,0 0-16,21 0 0,-21 0 15,1 21-15,-1-21 0,0 21 0,0 1 16,0-1-16,0 0 0,1 0 0,-22 0 16,0 22-16,0-22 0,0 0 15,0 21-15,0-21 0,0 22 0,0-22 16,0 0-16,0 0 0,0 0 15,0 1-15,0-1 0,0 0 0,0 0 16,0 0-16,-22-21 16,22 21-16,-21-21 15,0 0 1,0 0-16,21-21 0,-21 0 16,0 0-1,-1 0-15</inkml:trace>
  <inkml:trace contextRef="#ctx0" brushRef="#br1" timeOffset="-214087.93">13547 10372 0,'0'-21'31,"21"21"-31,0 0 0,0-22 16,0 22-16,0 0 0,1 0 0,-1-21 15,0 21-15,0 0 0,21 0 16,-20-21-16,-1 21 0,0 0 0,0 0 16,0 0-16,22 0 0,-22 0 15,0 0-15,0 0 16,0 0 0,0-21-1</inkml:trace>
  <inkml:trace contextRef="#ctx0" brushRef="#br1" timeOffset="-213758.55">14393 10033 0,'0'21'31,"0"0"-31,21 1 16,-21-1-16,0 0 15,0 0-15,0 0 0,0 0 0,0 22 16,0-22-16,0 0 0,0 0 0,0 22 16,0-22-16,0 0 15,0 0-15,0 0 0,0 0 0,0 1 16,0-1-16,0 0 15,0 0-15,0 0 16,0-42 15,0 0-31,22 21 0</inkml:trace>
  <inkml:trace contextRef="#ctx0" brushRef="#br1" timeOffset="-213416.75">14372 10160 0,'0'-42'15,"0"21"1,0-1-16,21 22 16,0-21-16,1 21 15,-1 0-15,0 0 0,0 0 16,0 0-16,22 0 0,-22 0 0,0 0 15,0 0-15,0 0 0,0 0 16,1 21-16,-1-21 0,-21 22 0,21-1 16,-21 0-16,0 0 15,0 0-15,0 0 16,-21-21-16,0 22 0,-1-1 0,1-21 16,0 21-16,0-21 0,0 21 15,0-21-15,-1 0 0,22 21 16,-21-21-16</inkml:trace>
  <inkml:trace contextRef="#ctx0" brushRef="#br1" timeOffset="-213028.66">15261 10012 0,'0'0'0,"-21"0"16,0 0 15,21 21-31,0 0 16,0 0-16,-21 1 0,21-1 0,0 0 15,0 0-15,0 0 0,0 0 0,0 1 16,0 20-16,0-21 0,0 0 16,0 0-16,0 1 0,0-1 0,0 0 15,0 0-15,0 0 0,0 0 16,0 1-1,0-44 17</inkml:trace>
  <inkml:trace contextRef="#ctx0" brushRef="#br1" timeOffset="-212688.86">14986 10520 0,'0'21'16,"0"-42"-16,0 63 0,0-21 0,0 1 15,21-22-15,0 21 0,0-21 0,1 21 16,-1-21-16,0 0 0,0 0 15,21 21-15,-20-21 0,20 0 0,-21 0 16,21 0-16,-20 0 0,20 0 16,-21 0-16,21 0 0,-20 0 0,-1-21 15,0 21-15,0-21 0,-21 0 16,21 21-16,-21-22 0,21 1 16,-21 0-16,0 0 15,0 0-15,0 0 0,0-1 16,0 1-16,0 0 15,0 0-15</inkml:trace>
  <inkml:trace contextRef="#ctx0" brushRef="#br1" timeOffset="-212377.03">15028 10054 0,'0'0'0,"-21"0"16,21-21-16,21 21 31,22 0-31,-22-21 0,21 21 16,-21 0-16,22 0 0,-22 0 15,21 0-15,-21 0 0,22 0 0,-22-21 16,0 21-16,0 0 0,0 0 0,0 0 15,1 0-15</inkml:trace>
  <inkml:trace contextRef="#ctx0" brushRef="#br1" timeOffset="-211896.43">16108 9927 0,'0'0'15,"-21"0"-15,42 0 31,0 0-15,21 0-16,-21 0 0,22 0 16,-1-21-16,0 21 0,1 0 0,-1 0 15,22-21-15,-22 21 0,0 0 16,1 0-16,-22 0 0,21 0 0,0-21 16,-20 21-16,-1 0 0,0 0 15,0 0-15,0 0 0,-42 0 31,0 0-15,0 0-16,0 0 0,-1 0 16,1 0-16,0 0 0,0 0 15</inkml:trace>
  <inkml:trace contextRef="#ctx0" brushRef="#br1" timeOffset="-211580.61">16510 9885 0,'0'0'0,"-21"21"16,21 0 0,-21-21-16,21 21 15,0 1-15,-22-1 0,22 0 16,0 0-16,0 0 0,0 0 16,0 1-16,0-1 0,0 21 0,0-21 15,0 22-15,0-1 0,0-21 16,0 21-16,0 1 0,0-22 0,0 21 15,0-21-15,0 1 0,0 20 16,-21-21-16,21 0 0,0 0 16,0 1-16,0-1 0,21-21 47,-21-21-32,0-1-15,22 1 0,-1 0 16,0 0-16</inkml:trace>
  <inkml:trace contextRef="#ctx0" brushRef="#br1" timeOffset="-211152.56">16785 10308 0,'21'0'15,"0"0"-15,1 0 16,-1 0-16,0-21 16,0 21-16,0 0 15,0-21-15,1 0 0,-1 0 16,0-1-16,-21 1 16,0 0-1,0 0-15,0 0 16,-21 21-1,0 0-15,-1 0 0,1 0 16,0 0-16,0 0 0,0 21 16,0 0-16,-1 0 0,1 0 15,21 1-15,-21-1 0,21 0 16,0 21-16,0-21 0,0 1 0,0-1 16,0 0-16,0 0 0,0 0 15,0 0-15,0 1 0,21-1 16,0-21-1,1 0 1,-1 0-16,0 0 0,0 0 0,-21-21 16,21-1-16,0 22 0,1-21 0</inkml:trace>
  <inkml:trace contextRef="#ctx0" brushRef="#br1" timeOffset="-210640.63">17399 10118 0,'-21'0'0,"0"0"15,-1 0-15,1 0 16,0 0-16,0 0 16,0 21-16,0 0 15,21 0-15,-22 0 16,22 1-16,0-1 15,22-21 1,-22 21-16,21-21 16,0 21-16,0-21 0,0 0 15,0 0-15,1 0 0,-22 21 0,21-21 16,0 0-16,0 0 16,0 0-16,0 0 0,1 0 15,-1 0-15,-21 21 0,21-21 16,0 22-1,-21-1-15,0 0 16,0 0-16,-21 0 16,0-21-16,0 0 0,-1 21 15,1-21-15,-21 0 0,21 22 0,-22-22 16,22 0-16,0 21 0,0-21 16,0 0-16,0 0 0,-1 0 0,1 0 15,0 0-15,0 0 0,0 0 16,0 0-1,21-21 1,0-1 0,21 1-16,0 21 15,0-21-15,0 0 0</inkml:trace>
  <inkml:trace contextRef="#ctx0" brushRef="#br1" timeOffset="-210004.58">17780 9843 0,'0'0'0,"0"-22"0,-21 22 15,21-21-15,0 0 0,0 0 16,-21 21 15,21 21-31,-22 0 16,22 0-16,0 1 0,0-1 0,0 21 15,0-21-15,0 22 16,0-22-16,0 21 0,0-21 0,0 22 16,0-1-16,-21-21 0,21 21 0,0-20 15,0 20-15,0-21 0,0 0 16,0 22-16,0-22 0,0 0 0,0 0 15,0 0-15,0 0 0,0 1 0,21-22 16,1 21-16,-1-21 16,0 0-16,0 0 0,0 0 15,0-21-15,1 21 16,-1-22-16,0 1 0,0 0 0,0 0 16,-21 0-16,21-22 0,1 22 0,-1 0 15,-21 0-15,0 0 0,21 0 16,-21-1-16,21 1 0,-21 0 0,0 42 47,0 0-47,-21 1 15,21-1-15,-21 0 0,21 0 0,0 0 16,0 0-16,0 1 16,0-1-16,0 0 0,0 0 15,21-21 16,0 0-31,0 0 16,0-21-16,1 21 0,-22-21 16,21 0-16,0-1 0,-21 1 0,21 0 15,-21 0-15,21 0 0,-21 0 16,21-22-16</inkml:trace>
  <inkml:trace contextRef="#ctx0" brushRef="#br1" timeOffset="-209776.71">18140 9927 0,'0'0'15,"-21"0"-15,-1 0 16,22-21 78</inkml:trace>
  <inkml:trace contextRef="#ctx0" brushRef="#br1" timeOffset="-209563.84">17674 9991 0,'0'0'0,"-21"0"0,21 21 15,21-21 1,0 0-16,0 0 0,1 0 16,-1 0-16,0 0 0,0 0 15,0 0-15,0 0 16,1 0-16,-1 0 0,0-21 0,0 21 15,0 0-15</inkml:trace>
  <inkml:trace contextRef="#ctx0" brushRef="#br1" timeOffset="-208769.29">18330 10139 0,'0'-21'32,"0"42"14,0 0-46,0 0 16,0 0-16,0 1 0,0-1 0,0 0 16,0 0-16,0 0 0,0 0 0,0 1 15,0-1-15,0 0 0,-21 0 16,21 0-16,-21 0 0,21 1 0,0-1 16,-21-21-16,21 21 15,-21-21-15,21-21 31,0 0-15,0-1-16,0 1 0,0 0 16,0-21-16,0 21 0,0-1 15,21-20-15,0 21 0,0 0 16,-21-22-16,21 22 0,0 0 0,1-21 16,-1 21-16,21-1 0,-21 22 0,0-21 15,22 0-15,-22 21 0,0 0 16,0 0-16,22 0 0,-22 0 0,0 0 15,0 0-15,0 0 0,-21 21 16,21 0-16,1 1 0,-22-1 0,0 21 16,0-21-16,0 0 0,0 1 0,0-1 15,0 21-15,0-21 0,0 0 16,0 1-16,0-1 0,0 0 0,0 0 16,-22 0-16,1-21 15,21 21-15,-21-21 16,21-21 46,0 0-62</inkml:trace>
  <inkml:trace contextRef="#ctx0" brushRef="#br1" timeOffset="-205680.06">19262 10160 0,'0'-21'0,"0"42"0,0-63 0,0 21 16,0-1-16,0 1 15,0 0-15,-22 0 16,1 21-16,21-21 0,-21 21 15,0 0 1,0 0-16,0 0 0,-1 0 16,1 21-16,0 0 0,0-21 15,21 21-15,-21 0 0,0 1 16,-1-1-16,1 0 0,0 0 0,21 0 16,0 0-16,-21 1 0,21-1 0,-21 0 15,21 0-15,0 0 0,0 0 16,0 1-16,0-1 0,0 0 15,21-21-15,0 0 16,0 0-16,0 0 0,1 0 0,-1 0 16,0 0-16,0-21 0,0 21 15,0-21-15,1-1 0,-1 1 16,0 0-16,0 0 0,-21 0 0,0 0 16,21 21-16,-21-22 0,0 1 15,21 0-15,-21 0 16,0 42 15,0 0-15,0 0-16,0 1 15,0-1-15,0 0 0,0 0 16,0 0-16,0 0 0,0 22 16,0-22-16,0 0 0,0 21 0,0-20 15,22 20-15,-1-21 0,-21 21 0,21-20 16,-21 20-16,0-21 0,0 21 15,0-20-15,21 20 0,-21 0 16,0-21-16,0 22 0,0-22 0,0 21 16,0 1-16,0-1 0,0 0 15,0 1-15,0-1 0,0 0 0,0 1 16,-21-1-16,0 0 0,21 1 0,-21-1 16,21 0-16,0 1 0,-22-22 0,22 21 15,-21-21-15,21 22 0,0-22 16,0 0-16,0 0 0,-21 0 0,21 0 15,0 1-15,-21-22 16,0 0 15,0-22-31,21 1 16,0 0-16,0 0 0,-22 0 16,22 0-16,0-1 0,-21 1 15,21-21-15,-21 0 0,21-1 0,0 1 16,0 0-16,0-1 0,0-20 0,0 20 15,0-20-15,0 21 0,0-22 16,0 22-16,0-1 0,21-20 0,0 21 16,1-1-16,-22 1 0,21 0 0,0-1 15,0 1-15,0 21 0,-21-22 16,21 22-16,1 0 0,-22 0 16,21 0-16,0 0 0,-21-1 0,0 1 15,21 21-15,0-21 0,-21 0 16,0 0 703,-21 21-532,0 0-46,21-21 827,-21 21-843,0 21-109</inkml:trace>
  <inkml:trace contextRef="#ctx0" brushRef="#br1" timeOffset="-202026.13">15198 11070 0,'0'0'0,"21"0"0,-21-21 0,21 21 16,0 0-16,-21-21 0,21 21 15,0-21-15,1 21 0,-1 0 16,-21-21-16,21 21 16,0 0-16,-42 21 78,21 0-78,-21-21 0,0 21 0,-1-21 15,1 21-15,-21 0 0,21 1 16,-22-1-16,22 21 0,-21-21 0,0 22 16,20-22-16,-20 21 0,0 0 15,-1 1-15,1-1 0,21 0 0,-21 1 16,-1-1-16,1-21 0,0 22 0,-1-1 16,1 0-16,0-21 0,-1 22 15,-20-22-15,20 21 0,1 1 0,-21-22 16,20 21-16,-20 0 15,20-20-15,1 20 0,21 0 0,-21-21 16,20 22-16,-20-22 0,21 0 0,0 0 16,0 22-16,-1-22 0,1 0 15,0-21-15,21 21 0,-21 0 0,0-21 16,21 21-16,-21-21 16,21-21 30,0 0-46,0 0 0,0 0 16,0 0 0,0-1-16,0 1 0</inkml:trace>
  <inkml:trace contextRef="#ctx0" brushRef="#br1" timeOffset="-201440.46">13928 11790 0,'0'0'0,"42"-21"31,-21 21-31,-21-21 0,0 42 47,0 0-32,0 0-15,-21 0 16,21 0-16,0 1 0,-21 20 0,21-21 16,-21 0-16,21 22 0,-22-1 0,1-21 15,21 21-15,-21-20 0,0-1 16,0 21-16,21-21 0,-21 0 0,-1 1 16,22-1-16,-21 0 15,21 0-15,-21-21 0,0 21 0,21 0 0,-21-21 31,21 22-31,21-22 47,0 0-31,0 0-16,0 0 0,1 0 16,-1 0-16,0 0 0,21 0 15,-21 0-15,1 0 0,-1 0 0,0 21 16,21-21-16,-21 0 0,1 21 15,-1-21-15,21 0 0,-21 21 0,0-21 16,1 21-16,-22 0 16,21-21-16,-21 22 15,0-1 1,21-21 15,-21-21-15,0-1-16,21 22 0,0-21 15,0 0-15</inkml:trace>
  <inkml:trace contextRef="#ctx0" brushRef="#br1" timeOffset="-200636.92">17357 10964 0,'0'0'0,"0"-21"0,0 0 0,21 0 0,0 21 16,-21-21-16,21 21 0,-21-21 15,21 21-15,0-22 0,1 22 32,-22-21-32,21 21 31,-21 21-31,21 1 15,-21-1-15,0 0 0,0 0 16,21 0-16,-21 0 0,0 1 16,21 20-16,-21 0 0,0 1 0,0-1 15,0 0-15,0 1 0,21-1 16,-21 21-16,22-20 0,-22-1 16,0 0-16,0 1 0,0-1 0,0 0 15,0 1-15,21-1 0,-21 0 16,0 1-16,21-22 0,-21 21 0,0 1 15,0-1-15,21 0 0,-21-21 0,0 22 16,21-1-16,-21-21 0,0 22 16,0-22-16,0 0 0,0 21 0,0-21 15,0 1-15,0-1 0,0 0 0,0 0 16,0 0-16,0 0 0,0 1 16,0-1-16,0 0 15,0 0 1,-21-21 15,0 0-15,21-21-16,0 0 15,0 0-15,0-1 0</inkml:trace>
  <inkml:trace contextRef="#ctx0" brushRef="#br1" timeOffset="-200276.13">17399 12171 0,'0'0'16,"-21"0"-16,21-21 16,21 42 15,0-21-31,0 21 0,0-21 15,-21 21-15,22 0 0,-1 1 16,0-22-16,0 21 0,0 0 0,0 0 16,1 0-16,-1 0 0,0-21 0,0 22 15,-21-1-15,21 0 0,0 0 16,-21 0 0,22-21-1,-22 21-15,21-21 31,-21-21-31,0 0 16,0 0-16,21 0 16,0 21-16,-21-21 0,21-1 0</inkml:trace>
  <inkml:trace contextRef="#ctx0" brushRef="#br1" timeOffset="-200021.27">18055 12044 0,'0'0'0,"0"-21"0,0 42 47,-21-21-47,0 21 0,21 0 0,-21 0 16,-1 1-16,22-1 0,-21 21 0,0-21 16,21 0-16,-21 1 0,0-1 15,0 0-15,21 0 0,-22 0 0,22 0 16,-21 1-16,0-22 15,21 21-15,-21-21 0,21 21 0,-21-21 16,21-21 15</inkml:trace>
  <inkml:trace contextRef="#ctx0" brushRef="#br1" timeOffset="-199052.67">19960 10753 0,'0'0'15,"0"-21"-15,0-1 0,-21 22 0,0-21 16,0 21-1,21-21-15,0 42 63,0 0-63,21 1 0,0-22 16,-21 21-16,21 21 0,0-21 15,0 0-15,1 1 0,-1 20 16,21-21-16,-21 21 0,0 1 0,22-22 15,-1 21-15,-21 1 0,22-1 0,-1 0 16,0 1-16,1 20 0,-1-21 16,0 1-16,1-1 0,-1 0 0,21 1 15,-20-1-15,-1 0 0,22 1 16,-22-1-16,0-21 0,1 22 0,-1-1 16,0 0-16,1-21 0,-1 22 0,0-1 15,-21 0-15,22-20 16,-1 20-16,-21-21 0,0 21 0,1-20 0,20-1 15,-21 21-15,-21-21 0,21-21 16,0 21-16,-21 1 0,22-22 16,-22 21-16,21-21 15,-42 0 48,-1 0-63,1 0 0,0 0 15,0 0-15,0-21 16,0 21-16</inkml:trace>
  <inkml:trace contextRef="#ctx0" brushRef="#br1" timeOffset="-198652.9">20701 12065 0,'0'0'0,"0"-21"16,21 21 15,0 0-31,0 0 0,1 0 16,-1 0-16,0 0 0,0 0 0,0 21 15,0-21-15,1 21 0,-1-21 16,21 21-16,-21-21 0,0 22 0,1-1 15,-1-21-15,-21 21 0,21-21 0,0 21 16,0-21-16,0 0 0,1 21 16,-1-21-16,0 0 0,0 21 0,0-21 15,0 0-15,1 0 0,-1 0 0,0 22 16,0-22-16,0 0 0,0 0 16,1 0-16,-1 0 31,-21-22 0,0 1-15,0 0-16,0 0 0</inkml:trace>
  <inkml:trace contextRef="#ctx0" brushRef="#br1" timeOffset="-198364.06">21505 11790 0,'0'0'0,"0"-42"16,0 20 0,0 44 15,-21-1-31,21 0 0,-21 0 16,21 0-16,0 0 0,0 22 15,-21-22-15,0 21 0,21-21 0,-22 22 16,22-22-16,0 0 0,-21 21 0,0-20 15,21-1-15,-21 0 0,21 0 16,0 0-16,-21 0 0,21 1 16,-21-22-16,21 21 0,-22-21 31,22-21-15</inkml:trace>
  <inkml:trace contextRef="#ctx0" brushRef="#br1" timeOffset="-195117.09">11282 12615 0,'0'-21'16,"0"42"31,0 1-32,0-1-15,0 0 0,0 0 16,0 0-16,0 22 0,0-1 0,0-21 15,-21 21-15,21 1 0,0-22 16,0 21-16,0-21 0,0 22 16,0-22-16,0 0 0,0 0 0,0 0 0,0 1 15,0-1-15,0 0 16,21 0-16,0-21 16,0 0-16,0 0 0,0 0 15,1 0-15,-1 0 16,0 0-16,0-21 0,0 21 0,0-21 15,1 0-15,-1-1 0,-21 1 16,21 0-16,0 0 0,0 0 0,-21-22 16,21 22-16,1-21 0,-22 0 0,0 20 15,0-20-15,0 21 16,21-21-16,-21 20 0,0 1 0,0 0 0,0 0 16,0 0-16,0 0 15,-21 42 16,21 0-31,0 0 16,0 0-16,0 22 0,0-22 0,0 21 16,0-21-16,0 22 0,0-22 15,0 0-15,0 21 0,0-21 0,0 1 16,0-1-16,0 0 0,0 0 0,0 0 16,0 0-16,21-21 15,0 0 1,0 0-16,0 0 15,0 0-15,1 0 0,-1-21 0,0 21 16,0-21-16,-21 0 0,21 0 16,0 0-16,1-1 0,-22 1 15,0 0-15,21-21 0,-21 21 0,21-1 16,-21 1-16,0-21 0,21 21 16,-21 0-16,0-1 0,0 1 15,0 42 16,0 1-31,0-1 16,0 0-16,-21 0 16,21 0-16,0 0 0,0 1 0,0-1 15,0 21-15,0-21 0,0 0 0,0 43 32,-21-43-32,21 0 0,0 0 0,0 1 15,0-1 1,0-42 31,0-1-47,0 1 0,0 0 15,0 0-15,0 0 0,0 0 16,0-1-16,21 1 0,-21-21 16,21 21-16,0 0 0,0-1 0,1 1 15,-1 0-15,0 0 0,0 0 16,0 0-16,22-1 0,-22 22 0,0 0 15,0 0-15,0 0 0,0 0 16,22 0-16,-22 22 0,0-1 16,0 0-16,-21 0 0,21 0 0,-21 0 15,0 22-15,0-22 0,0 0 16,0 0-16,0 0 0,0 1 0,0 20 16,0-21-16,-21 0 15,21 0-15,-21 1 0,0-1 16,21 0-1,0-42 48,21 0-63,-21-1 16</inkml:trace>
  <inkml:trace contextRef="#ctx0" brushRef="#br1" timeOffset="-194824.25">12573 12721 0,'0'0'0,"0"21"47,0 1-47,0-1 0,0 0 0,0 0 16,0 0-16,0 0 0,0 22 0,0-22 15,0 0-15,0 21 0,0-20 16,0-1-16,0 0 0,0 0 0,0 0 16,0 0-16,0 1 15,0-1-15,0-42 47,0-1-47,0 1 16,0 0-16,0 0 0,0 0 0</inkml:trace>
  <inkml:trace contextRef="#ctx0" brushRef="#br1" timeOffset="-194408.49">12509 12467 0,'0'0'0,"0"21"16,0 1-16,0-1 15,22-21 1,-1 0 0,0 0-16,0 0 15,0 0-15,-21-21 16,0-1-16,0 1 15,0 0 1,0 0 0,-21 21-1,0 0-15,0 0 0,0 21 16,-1 0 0,22 0-16,0 1 15,0-1-15,0 0 0,0 0 16,0 0-16,0 0 15,22-21-15,-22 22 0,21-22 16,0 0-16,0 0 16</inkml:trace>
  <inkml:trace contextRef="#ctx0" brushRef="#br1" timeOffset="-194048.7">12954 12510 0,'-21'21'31,"21"0"-31,0 0 16,0 0-16,0 0 0,0 1 15,-21-1-15,21 21 0,0-21 16,0 0-16,0 22 0,-22-22 0,22 21 15,0-21-15,0 22 0,0-22 16,0 0-16,0 21 0,0-20 16,0-1-16,0 0 0,0 0 15,0 0-15,0 0 0,0 1 32,0-44-1,22 1-16,-1 0 1,-21 0-16</inkml:trace>
  <inkml:trace contextRef="#ctx0" brushRef="#br1" timeOffset="-193823.5">12827 12848 0,'0'0'0,"21"0"47,0 0-47,0-21 0,1 21 16,-1 0-16,0-21 15,0 21-15,0-21 16,0 21-16,1 0 0,-1 0 0</inkml:trace>
  <inkml:trace contextRef="#ctx0" brushRef="#br1" timeOffset="-193208.85">13758 12637 0,'-42'0'16,"21"21"-16,21 0 16,0 0-16,0 0 0,-21 0 15,21 22-15,0-22 0,-22 0 0,22 21 16,0-20-16,0-1 0,0 21 0,-21-21 15,21 0-15,-21 1 16,21-1-16,0 0 0,0 0 0,0 0 0,0 0 16,0 1-16,0-44 62,0 1-62,0 0 16,0 0-16,0 0 0,0 0 0,0-1 15,0-20-15,0 21 0,0-21 16,0-1-16,21 22 0,0-21 0,-21 21 16,22-1-16,-1-20 0,0 21 15,0 21-15,0-21 0,0 0 16,1 21-16,-1 0 0,0 0 16,0 0-16,0 0 0,0 21 15,1 0-15,-1 0 0,-21 21 16,0-20-16,0-1 0,0 21 15,0-21-15,21 22 0,-21-22 0,0 0 16,0 0-16,0 21 0,0-20 0,0-1 16,0 0-16,-21 0 15,21 0-15,-21 0 0,21 1 32,-22-22-32,1-22 31</inkml:trace>
  <inkml:trace contextRef="#ctx0" brushRef="#br1" timeOffset="-193004.42">13610 12954 0,'21'0'31,"0"0"-31,1-21 0,-1 21 16,0 0-16,0-21 16,0 21-16,0 0 0,1-21 0,-1 21 15,0-22-15,0 22 0,0 0 16,0-21-16</inkml:trace>
  <inkml:trace contextRef="#ctx0" brushRef="#br1" timeOffset="-192668.62">14224 12679 0,'0'21'16,"0"0"-1,0 0-15,0 1 16,0-1-16,0 0 0,0 0 0,0 0 15,0 22-15,0-22 0,0 0 16,-21 21-16,21-21 0,0 1 0,0-1 16,-21 0-16,21 0 0,0 0 0,0 0 15,0 1-15,0-1 16,0 0-16,0-42 47,0 0-32,0-1-15,21 1 16,-21 0-16,21 0 0</inkml:trace>
  <inkml:trace contextRef="#ctx0" brushRef="#br1" timeOffset="-192348.59">14245 12721 0,'0'0'0,"0"-21"0,21 21 15,0-21 1,1 21-16,-1-21 0,0 21 0,0 0 16,0 0-16,0 0 0,1 0 15,-1 0-15,0 0 16,0 0-16,-21 21 16,0 0-16,0 0 15,0 0-15,0 1 16,0-1-16,-21-21 0,0 21 0,0-21 15,-1 21-15,1-21 16,0 0-16,0 21 0,0-21 16,0 0-1,21 21-15,0-42 32,21 21-17</inkml:trace>
  <inkml:trace contextRef="#ctx0" brushRef="#br1" timeOffset="-191978.8">14795 12615 0,'0'-21'16,"0"42"31,0 1-47,0-1 16,0 0-16,0 0 0,0 0 15,0 0-15,0 1 0,0-1 0,0 0 16,0 0-16,-21 0 0,21 0 15,0 1-15,0-1 0,0 0 16,0 0-16,0 0 16</inkml:trace>
  <inkml:trace contextRef="#ctx0" brushRef="#br1" timeOffset="-191668.62">14668 12996 0,'0'22'0,"0"-44"0,0 65 15,-21-43-15,21 21 0,0 0 16,0 0-1,21 0 1,1-21 0,-1 0-16,0 0 0,0 0 15,0 0-15,0 0 16,1 0-16,-22-21 0,21 21 16,0 0-16,-21-21 0,21 21 0,-21-21 15,0 0-15,21 21 16,-21-21-16,0-1 15,21 22-15,-21-21 0,0 0 0,0 0 16,0 0-16</inkml:trace>
  <inkml:trace contextRef="#ctx0" brushRef="#br1" timeOffset="-191384.69">14732 12573 0,'0'0'0,"-21"0"0,21-21 31,21 21-31,0 0 0,0 0 16,0 0-16,22-21 0,-22 21 16,0 0-16,0 0 0,0 0 15,1 0-15,-1-21 0,0 21 16,0 0-16,0 0 15,0 0-15</inkml:trace>
  <inkml:trace contextRef="#ctx0" brushRef="#br1" timeOffset="-190420.34">16637 12764 0,'63'-22'15,"-41"22"1,-1-21-16,0 0 16,0 21-16,0-21 0,0 21 15,-21-21-15,22 21 0,-1-21 16,-21-1-1,-21 22 1,-1 0-16,1 0 16,-21 0-16,21 0 0,0 22 0,-22-22 15,22 21-15,0 0 0,0 0 16,-22-21-16,43 21 0,-21 0 0,21 1 16,-21-1-16,21 0 0,0 0 15,0 0-15,21-21 16,0 21-16,1-21 0,-1 22 15,0-22-15,0 21 0,0-21 16,0 21-16,1-21 0,-1 21 0,21 0 16,-21-21-16,0 21 0,1 1 15,-1-1-15,-21 0 16,0 0-16,0 0 16,-21-21-16,-1 21 0,1-21 15,-21 22-15,21-22 0,-22 0 0,22 0 16,-21 21-16,21-21 0,-22 0 0,22 0 15,0 0-15,-21 0 0,21 0 16,-1 0-16,1 0 0,0-21 16,0 21-16,21-22 0,-21 1 15,0 21-15,21-21 0,-22 0 0,22 0 16,0 0-16,0-1 16,0 1-1,0 0 1,22 21-16,-1 0 15,0 0-15,0 0 0,0-21 16,0 21-16,1 0 0</inkml:trace>
  <inkml:trace contextRef="#ctx0" brushRef="#br1" timeOffset="-189852.66">17060 12742 0,'0'0'16,"0"-21"-16,-21 42 47,21 1-32,-21-1-15,0 0 0,21 0 16,0 21-16,0-20 0,0-1 15,-21 0-15,21 0 0,0 0 16,0 0-16,0 1 0,0-1 0,0 0 16,0 0-16,0 0 0,0 0 15,0 1-15,21-1 16,0-21-16,0 0 16,0 0-16,0 0 0,1 0 15,-1 0-15,0 0 0,0 0 0,0-21 16,0-1-16,1 22 0,-1-21 15,0 0-15,0 21 0,0-21 16,0 0-16,1 0 0,-1-1 0,-21 1 16,0-21-16,0 21 0,0 0 15,0-22-15,0 22 0,0-21 0,-21 21 16,21-1-16,-22 1 0,1 0 16,0 0-16,0 0 0,0 21 0,0 0 15,-1 0-15,1 0 0,0 0 0,0 0 16,0 0-16,0 0 0,-1 0 15,1 21-15,0 0 0,21 0 0,-21 0 16,0 1-16,21-1 0,-21 0 16,21 0-16,0 0 0,0 0 15,0 1-15,0-1 0,0 0 16,21-21 0,0 0-1</inkml:trace>
  <inkml:trace contextRef="#ctx0" brushRef="#br1" timeOffset="-189291.97">17568 12721 0,'-21'21'31,"21"1"-31,0-1 15,0 0-15,0 0 0,0 0 0,0 0 16,0 1-16,0-1 0,-21 0 16,21 0-16,0 0 0,0 22 0,-21-22 15,21 0-15,0 0 0,0 0 16,0 0-16,0 1 16,-21-1-1,21-42 16,-22-1-31,22 1 16,0 0 0,0 0-16,0 0 0,0 0 0,0-1 15,0-20-15,0 21 0,0 0 0,22-22 16,-1 22-16,0 0 0,0 0 16,0 0-16,0 0 0,22-1 0,-22 1 15,0 21-15,21 0 0,-20-21 16,-1 21-16,0 0 0,0 0 0,0 0 15,0 21-15,1-21 0,-1 21 0,0 22 16,-21-22-16,0 0 0,0 0 16,0 22-16,0-22 0,0 21 0,0-21 15,0 0-15,0 1 0,0-1 16,0 0-16,0 0 0,-21 0 16,21 0-16,-21-21 0,21 22 0,-22-22 15,22 21 1,0-42 15,-21 21-31</inkml:trace>
  <inkml:trace contextRef="#ctx0" brushRef="#br1" timeOffset="-189084.12">17526 12996 0,'63'0'16,"-41"0"0,-1 0-16,0-21 0,0 21 15,0 0-15,0 0 0,1-21 0,20 21 16,-21-21-16,0 21 0,0 0 16,1 0-16,-1-21 0,0 21 15,0-21-15,0 21 0,0 0 16</inkml:trace>
  <inkml:trace contextRef="#ctx0" brushRef="#br1" timeOffset="-188805.39">18203 12721 0,'0'0'0,"0"21"31,0 1-31,0-1 16,0 0-16,-21 21 0,21-21 0,0 1 16,-21-1-16,21 0 0,0 0 0,0 21 15,0-20-15,0-1 0,0 0 16,0 0-16,0 0 0,0 0 16,0 1 15,0-44-16</inkml:trace>
  <inkml:trace contextRef="#ctx0" brushRef="#br1" timeOffset="-188494.38">18140 12785 0,'0'0'0,"0"-21"0,0-1 16,0 1-16,0 0 15,21 21-15,0-21 0,0 21 16,0 0-16,1-21 0,-1 21 0,0 0 16,0 0-16,0 0 0,0 0 0,1 0 15,-1 0-15,0 0 0,-21 21 16,0 0-16,21-21 0,-21 21 0,0 0 16,0 1-16,0-1 0,0 0 15,-21 0-15,21 0 0,-21 0 0,0 1 16,-1-22-16,1 21 0,0-21 0,0 0 15,0 21-15,0-21 16,-1 21-16,22-42 47,22 21-47</inkml:trace>
  <inkml:trace contextRef="#ctx0" brushRef="#br1" timeOffset="-188120.53">18923 12637 0,'-21'0'0,"42"0"0,-63 0 16,20 0-16,1 0 15,21 21 1,-21 0-16,21 0 0,0 0 16,-21 0-16,21 1 0,0 20 15,-21-21-15,21 0 0,-21 22 0,21-22 16,0 0-16,0 0 0,0 0 16,-22 0-16,22 1 0,0-1 0,-21 0 15,21 0-15,0 0 0,0 0 31,0-42 1,0 0-17,0 0-15,0 0 0,0 0 16,0-1-16,21 1 0,-21 0 0</inkml:trace>
  <inkml:trace contextRef="#ctx0" brushRef="#br1" timeOffset="-187816.3">18796 12679 0,'0'0'0,"21"-21"0,0 0 16,0 21-16,1-22 15,-22 1-15,21 21 0,0 0 0,0 0 16,0 0-16,0 0 16,1 0-16,-1 0 0,0 21 15,-21 1-15,0-1 0,0 21 16,0-21-16,0 0 0,0 22 15,0-22-15,0 0 0,0 21 0,0-20 16,0-1-16,0 0 0,0 0 0,0 0 16,0 0-16,0 1 15,0-1-15,0 0 32,0-42-1</inkml:trace>
  <inkml:trace contextRef="#ctx0" brushRef="#br1" timeOffset="-187568.45">18817 12912 0,'0'0'0,"0"-21"47,21 21-47,0 0 0,1 0 16,-1 0-16,0 0 0,0-22 15,0 22-15,0 0 0,1 0 16,-1-21-16,0 21 0,0 0 16,0-21-1,0 0 1</inkml:trace>
  <inkml:trace contextRef="#ctx0" brushRef="#br1" timeOffset="-187272.82">19452 12637 0,'-21'0'15,"0"0"1,21 21-16,-21 0 0,-1 0 16,22 0-16,0 0 0,0 22 15,0-22-15,-21 0 0,21 0 16,0 22-16,-21-22 0,21 0 16,0 0-16,0 0 0,0 0 0,0 1 15,0-1-15,0 0 0,0 0 16,0-42 31,0 0-32</inkml:trace>
  <inkml:trace contextRef="#ctx0" brushRef="#br1" timeOffset="-186921.01">19389 12615 0,'0'-21'0,"21"21"15,0-21-15,0 21 16,0 0-16,0 0 0,1 0 16,20 0-16,-21 0 0,0 0 15,0 0-15,1 0 0,-1 0 0,-21 21 16,21 0-16,-21 1 15,0-1 1,0 0-16,-21-21 0,0 21 16,-1 0-16,1-21 0,0 21 15,0-21-15,0 0 0,21 22 16,-21-22-16,-1 0 0,1 21 0,21 0 16,-21-21-1,21 21-15,21-21 47,0 0-47</inkml:trace>
  <inkml:trace contextRef="#ctx0" brushRef="#br1" timeOffset="-186560.01">20024 12594 0,'0'-21'0,"0"42"0,0-63 31,21 42-31,-21 21 47,0 0-32,0 0-15,-21 1 0,21-1 16,-22 0-16,22 0 0,0 0 16,-21 0-16,21 1 0,-21-1 0,21 0 15,0 0-15,0 0 0,0 0 16,-21 1-16,21-1 0,0 0 16,0 0-1</inkml:trace>
  <inkml:trace contextRef="#ctx0" brushRef="#br1" timeOffset="-186276.18">19812 12954 0,'0'0'0,"-21"0"0,21 21 0,0 0 16,21-21 0,0 0-1,0 0-15,0 0 0,1 0 16,-1 0-16,0 0 16,0 0-16,0 0 0,0 0 15,1 0-15,-22-21 0,21 21 16,-21-21-1,0 0-15,21 21 0,-21-21 16,0 0-16,0-1 0,0 1 16,0 0-16</inkml:trace>
  <inkml:trace contextRef="#ctx0" brushRef="#br1" timeOffset="-186000.03">19918 12510 0,'0'0'0,"0"-22"15,21 1 1,0 21-16,0-21 16,0 21-16,1 0 0,-1 0 15,0 0-15,0 0 0,0 0 16,0 0-1</inkml:trace>
  <inkml:trace contextRef="#ctx0" brushRef="#br1" timeOffset="-185352.46">21548 12573 0,'0'0'0,"0"21"31,0 0-15,0 1-16,0-1 0,0 0 0,0 0 15,0 21-15,0-20 0,0 20 16,0-21-16,0 21 0,-22-20 0,22 20 15,0-21-15,0 21 0,0-20 0,-21-1 16,21 0-16,0 0 0,0 0 16,0 0-16,0-42 47</inkml:trace>
  <inkml:trace contextRef="#ctx0" brushRef="#br1" timeOffset="-184864.74">21484 12721 0,'0'0'15,"0"-21"-15,0 0 0,0 0 16,21 0-16,-21-1 0,21 22 16,1-21-16,-1 21 0,-21-21 0,21 0 15,21 21-15,-21-21 0,1 21 16,20 0-16,-21-21 0,21 21 0,-20 0 15,20 0-15,-21 0 0,21 0 16,-20 0-16,-1 0 0,0 21 16,-21 0-16,0 0 0,0 0 0,0 0 15,0 1-15,0-1 0,-21 0 16,-22 0-16,22 0 0,-21 0 0,0 1 16,-1-1-16,1 0 0,0-21 0,-1 21 15,1 0-15,21-21 0,-22 21 16,22-21-16,-21 0 0,21 0 0,0 0 15,-1 0 1,22 22 31,22-1-47,-1-21 0,0 21 16,0 0-16,0 0 0,0 0 15,1-21-15,-1 22 0,0-1 0,0 0 16,21 0-16,-20-21 0,-1 21 0,0 0 15,0 1-15,0-22 16,0 0-16,-21 21 0,22-21 16,-1 0-1,-21-21 1,21 21-16,-21-22 16,21 1-16</inkml:trace>
  <inkml:trace contextRef="#ctx0" brushRef="#br1" timeOffset="-184444.98">22034 12933 0,'22'0'16,"-1"0"-1,0 0 1,0 0-16,-21-21 0,21 21 15,0-21-15,1-1 0,-1 1 16,0 21-16,-21-21 0,0 0 16,0 0-16,0 0 15,0-1-15,-21 22 32,0 0-32,-1 0 0,1 22 15,0-1-15,0 0 16,0 0-16,21 0 0,0 22 15,-21-22-15,21 0 0,-22 0 0,22 0 16,0 0-16,0 1 16,0-1-16,0 0 0,0 0 15,0 0-15,22-21 16,-1 0 0,0 0-16,0 0 15,0 0-15,0 0 16,1-21-16,-1 21 0,0-21 0,0 0 15</inkml:trace>
  <inkml:trace contextRef="#ctx0" brushRef="#br1" timeOffset="-184020.07">22648 12764 0,'0'-22'0,"0"44"0,-21-44 31,0 22-31,0 0 0,0 0 15,-1 0-15,1 22 0,0-22 16,21 21-16,-21 0 0,0-21 0,21 21 16,-21 0-16,21 0 0,0 1 15,0-1 1,0 0-16,21-21 16,0 0-16,0 0 0,0 21 0,0-21 15,1 0-15,-1 0 16,0 21-16,0-21 0,0 0 15,0 0-15,-21 21 0,0 1 16,22-22-16,-22 21 0,0 0 16,0 0-1,-22-21-15,1 0 0,0 21 16,0-21-16,-21 0 0,20 21 0,1-21 16,0 22-16,-21-22 0,21 0 0,-1 0 15,1 0-15,0 0 0,0 0 16,0 0-1,21-22 17,21 1-32,0 0 15</inkml:trace>
  <inkml:trace contextRef="#ctx0" brushRef="#br1" timeOffset="-183639.84">23050 12446 0,'0'0'0,"0"21"47,0 0-47,0 1 15,-21-1-15,21 0 0,-21 0 0,21 0 16,0 22-16,0-22 0,-21 21 0,21 0 16,-21-20-16,21 20 0,0 0 15,0-21-15,0 22 0,-21-22 0,21 21 16,0-21-16,0 1 0,0-1 16,0 0-16,0 0 0,0 0 0,0 0 15,21 1 1,0-22-1,0 0-15,0 0 16,0-22-16,1 1 16,-22 0-16,0 0 15,0 0-15</inkml:trace>
  <inkml:trace contextRef="#ctx0" brushRef="#br1" timeOffset="-183432.84">22881 12869 0,'0'0'0,"21"0"31,0 0-15,1 0-16,-1 0 0,0 0 16,0 0-16,0-21 0,0 21 15,1 0-15,-1-21 0,0 21 16,0 0-16,0-21 0,0 21 15,1-21-15,-1 21 0,0-21 0</inkml:trace>
  <inkml:trace contextRef="#ctx0" brushRef="#br1" timeOffset="-182812.69">23537 12615 0,'0'-21'32,"0"42"-32,0 1 15,0-1-15,-21 0 16,21 0-16,0 0 0,-21 0 0,21 1 16,0-1-16,0 0 0,-21 21 0,21-21 15,-21 1-15,21-1 0,-22 0 16,22 0-16,0 0 0,0 0 15,-21-21-15,21 22 0,0-1 0,-21-21 16,21-21 31,0-1-31,0 1-16,0 0 0,0 0 15,21 0-15,-21 0 0,21-1 16,-21-20-16,0 21 0,22 0 0,-1-22 15,0 22-15,0 0 0,-21-21 16,21 21-16,0-1 0,1 1 16,-1 21-16,0-21 0,0 21 0,0 0 15,0 0-15,1-21 0,-1 21 16,0 0-16,0 0 0,0 21 16,0 0-16,-21 0 0,0 1 0,22-1 15,-22 0-15,21 21 0,-21-21 16,0 1-16,0 20 0,0-21 0,0 21 15,0-20-15,0-1 0,0 0 16,0 21-16,0-21 0,0 1 0,0-1 16,0 0-16,0 0 0,0 0 15,0 0 1,-21-21 15,21-21-15,0 0-16,-22 0 15,22 0-15</inkml:trace>
  <inkml:trace contextRef="#ctx0" brushRef="#br1" timeOffset="-182604.81">23453 12869 0,'21'-21'31,"0"21"-15,0 0-16,0 0 16,0 0-16,1 0 0,20 0 0,-21-21 15,0 21-15,0 0 0,1 0 0,-1 0 16,0-21-16,0 21 0,0-21 16,0 21-16,1 0 0</inkml:trace>
  <inkml:trace contextRef="#ctx0" brushRef="#br1" timeOffset="-182308.68">24172 12594 0,'0'21'31,"0"1"-31,0-1 15,0 0-15,0 0 0,0 0 16,0 0-16,0 22 0,-21-22 0,21 0 16,0 21-16,0-20 0,-21-1 15,21 0-15,0 0 0,0 0 0,0 0 16,0 1-16,0-1 16,0-42 30,21 21-46</inkml:trace>
  <inkml:trace contextRef="#ctx0" brushRef="#br1" timeOffset="-181963.54">24193 12615 0,'0'0'0,"0"-21"0,0 0 16,22 21-1,-1 0 1,0-21-16,0 21 0,0 0 0,0 0 16,1 0-16,-1 0 15,0 0-15,0 0 0,0 0 0,0 0 16,-21 21 0,0 0-16,0 0 15,0 1-15,0-1 0,-21 0 16,21 0-16,-21 0 0,0 0 15,0 1-15,0-22 0,-1 21 16,1 0-16,0 0 0,0-21 0,0 0 16,0 21-16,-1 0 15,22 1 1,22-22 15,-1-22-31</inkml:trace>
  <inkml:trace contextRef="#ctx0" brushRef="#br1" timeOffset="-181576.6">24871 12552 0,'0'0'0,"0"-21"16,0 42 47,0 0-63,0 0 0,0 0 15,0 1-15,0 20 0,0-21 16,0 0-16,-21 0 0,21 1 0,-22-1 15,22 21-15,-21-21 16,21 0-16,0 1 0,0-1 16,0 0-16,0 0 15,0 0-15,21-42 47,1 0-31</inkml:trace>
  <inkml:trace contextRef="#ctx0" brushRef="#br1" timeOffset="-181256.79">24659 12975 0,'-21'0'16,"42"0"-16,-42 21 0,0 1 15,21-1-15,0 0 32,21-21-32,0 0 15,0 0-15,0 0 0,1 0 16,-1 0-16,0 0 16,0 0-16,0 0 0,0 0 0,1 0 15,-1 0-15,0 0 16,0 0-16,-21-21 0,21 0 15,-21-1 1,0 1 0,0 0-16,0 0 15</inkml:trace>
  <inkml:trace contextRef="#ctx0" brushRef="#br1" timeOffset="-180904.66">24723 12531 0,'0'0'0,"-22"-21"31,22-1-31,22 22 16,-1-21-1,0 21-15,0 0 0,0 0 0,0 0 16,1 0-16,-1 0 16,0-21-16,0 21 0,0 0 15,0 0-15</inkml:trace>
  <inkml:trace contextRef="#ctx0" brushRef="#br1" timeOffset="-150300.42">11684 13568 0,'-21'0'16,"0"0"46</inkml:trace>
  <inkml:trace contextRef="#ctx0" brushRef="#br1" timeOffset="-149115.06">11663 13568 0,'-21'0'15,"-1"0"1,1 0-1,0 0-15,0 0 16,0 0-16,0 0 16,-1 0-16,1 21 15,0-21-15,0 0 16,0 0 0,0 0-16,-1 0 31,1 0-16,42 0 79,1 0-94,-1 0 16,0 0-16,0 0 15,0 0-15,0 0 16,1 0-16,-1 0 0,0 0 16,0 0-16,0 0 15,0 0-15,1 0 0,-1 0 0,0 0 16,0 0-16,0 0 0,0 0 16,1 0-16,20 0 0,-21 0 0,21 0 15,-20 0-15,20 0 16,-21 0-16,21 0 0,-20 0 0,20 0 15,-21 0-15,21 0 0,1 0 16,-22 0-16,21 0 0,-21 0 0,22 0 16,-22 0-16,0 0 0,21 0 0,-20 0 15,20 0-15,-21 0 0,21 0 16,-20 0-16,-1 0 0,21 0 0,-21 0 16,22-21-16,-22 21 0,21 0 15,-21 0-15,22 0 0,-22 0 0,21 0 16,-21 0-16,22 0 0,-1 0 15,0-21-15,1 21 0,-1 0 0,0 0 16,1 0-16,-22 0 16,21 0-16,0 0 0,1 0 0,-1-21 15,0 21-15,-20 0 0,20 0 16,0 0-16,-21 0 0,22 0 0,-22 0 16,21 0-16,-21-22 0,22 22 15,-22 0-15,0 0 0,0 0 0,22 0 16,-22 0-16,0 0 0,21 0 15,-21-21-15,1 21 0,20 0 0,-21 0 16,0 0-16,22 0 0,-22 0 0,0 0 16,21 0-16,-21 0 0,22-21 15,-22 21-15,0 0 0,21 0 0,-20 0 16,20 0-16,-21 0 16,0 0-16,22 0 0,-22 0 0,21-21 15,-21 21-15,0 0 0,1 0 0,20 0 16,-21 0-16,0 0 0,0 0 15,1 0-15,-1 0 0,0 0 16,0 0 0,-21-21-16,21 21 0,-21-21 156</inkml:trace>
  <inkml:trace contextRef="#ctx0" brushRef="#br1" timeOffset="-145126.8">11472 14203 0,'0'-21'15,"0"0"1,0-1 0,0 44 77,0-1-93,0 0 0,0 0 16,0 0-16,0 0 0,0 1 0,0-1 16,0 0-16,0 21 0,0-21 15,0 22-15,0-22 0,0 0 0,0 21 16,0-20-16,0-1 0,0 21 0,0-21 15,0 0-15,0 1 16,-21-1-16,21 0 0,0 0 16,0 0-16,0-42 62,0 0-62,21 0 0,0 0 16,-21-1-16,22-20 0,-22 21 15,0 0-15,21 0 0,0-1 0,0 1 16,-21 0-16,21 0 0,-21 0 16,21 0-16,-21-1 0,22 1 0,-1 21 15,-21-21-15,21 21 16,0 0 0,0 0-16,-21 21 0,0 0 15,21 1-15,-21-1 16,0 0-16,22 0 0,-22 0 0,0 0 15,0 1-15,0-1 0,21 0 16,-21 0-16,0 0 0,21-21 16,-21 21-16,21 1 15,0-22-15,0 0 16,1 0-16,-1 0 16,0 0-16,0 0 0,0-22 0,0 22 15,-21-21-15,22 0 16,-1 0-16,0 0 0,0 0 0,0-22 15,-21 22-15,21-21 0,-21-1 16,0 22-16,22-21 0,-22 21 0,0 0 16,0-22-16,0 22 0,-22 0 0,1 0 15,21 0-15,-21-1 16,0 22-16,21-21 0,-21 21 16,21-21-16,-21 42 62,21 0-46,21-21 15</inkml:trace>
  <inkml:trace contextRef="#ctx0" brushRef="#br1" timeOffset="-144761">12446 14055 0,'0'21'47,"0"0"-32,0 0-15,0 0 16,0 1-16,0-1 0,0 0 0,0 0 16,0 21-16,-21-20 0,21-1 15,0 0-15,0 0 0,0 0 0,-21 0 16,21 1-16,0-1 0,0 0 16,-22-21-16,22 21 0,0 0 15,0 0 1,0-42 31,0 0-32,0 0-15,0 0 0</inkml:trace>
  <inkml:trace contextRef="#ctx0" brushRef="#br1" timeOffset="-144004.45">12467 14076 0,'0'-42'32,"21"42"-32,-21-22 0,21 22 15,1 0-15,-1-21 0,0 21 0,0 0 16,0 0-16,0 0 0,1 0 15,-1 0-15,0 0 0,0 0 0,21 0 16,-20 0-16,-1 0 0,0 0 0,0 21 16,0 1-16,0-22 15,-21 21-15,0 0 0,0 0 16,0 0-16,0 0 0,-21-21 16,0 22-16,21-1 0,-21-21 0,-21 21 15,20 0-15,1-21 0,0 21 0,0-21 16,0 21-16,0-21 15,-1 0-15,22 22 0,0-44 47,22 22-31,-1-21-16,0 21 16,0 0-16,0 0 15,0 0-15,1 0 0,-1 0 16,0-21-16,0 21 0,0 0 0,0 0 15,1 0-15,-1 0 0,0 0 16,0 0-16,0 21 16,0 0-16,1-21 0,-22 22 15,0-1-15,21-21 0,-21 21 16,0 0-16,0 0 16,0 0-16,0 1 0,-21-22 15,21 21-15,-22 0 0,1-21 16,0 21-16,0 0 0,0-21 15,0 21-15,-1-21 0,1 22 0,0-22 16,0 0-16,-21 0 0,20 21 16,1-21-16,0 0 0,0 0 0,-21 0 15,20 0-15,1 0 0,0 0 16,0 0-16,0 0 0,0 0 0,-1 0 16,1 0-16,21-21 0,-21 21 15,0 0-15,42 0 63,0 0-63,-21-22 15,21 22-15,1-21 0,-1 21 16,0-21-16</inkml:trace>
  <inkml:trace contextRef="#ctx0" brushRef="#br1" timeOffset="-143563.7">13420 13991 0,'0'0'0,"-22"0"16,1 0-16,42 0 47,1 0-47,-1 0 0,0 0 0,21 0 15,-21 0-15,1-21 16,20 21-16,-21 0 0,21-21 0,-20 21 0,20 0 15,-21 0-15,21 0 16,-20-21-16,-1 21 0,0 0 0,0 0 16,0 0-16,0 0 0,-42 0 47,0 0-32,0 0-15,0 0 0,0 0 16,-1 0-1</inkml:trace>
  <inkml:trace contextRef="#ctx0" brushRef="#br1" timeOffset="-143195.41">13695 13949 0,'0'0'0,"-21"0"15,-1 0 1,22 21 15,0 0-31,0 0 16,0 1-16,0-1 15,0 0-15,0 0 0,0 0 16,0 0-16,0 1 0,0-1 16,-21 0-16,21 21 0,0-21 0,0 1 15,0-1-15,0 21 0,0-21 16,0 0-16,-21 1 0,21-1 0,0 21 15,0-21-15,-21 0 0,21 1 16,0-1-16,0 0 16,0 0-16,0-42 62,0 0-46,0 0-16</inkml:trace>
  <inkml:trace contextRef="#ctx0" brushRef="#br1" timeOffset="-142230.47">10541 14393 0,'-21'0'0,"0"0"15,-1 0 1,1 0-16,0 0 0,0 0 15,0 0-15,0 0 0,-1 0 16,1 0-16,0 0 0,0 0 16,0 0-16,0 0 0,-1 0 31,44 0 0,-1 0-15,0 0-16,0 0 0,0 0 15,0 0-15,22 0 0,-22 0 16,21 0-16,-21 0 0,22 0 0,-22 0 16,21 0-16,1 0 0,-22 0 15,21 0-15,0 0 0,-20-21 0,20 21 16,-21 0-16,0 0 0,22 0 0,-22 0 16,0 0-1,-21-21 1,-21 21 31,0 0-32,-1 0 1,1 0-16,0 0 16</inkml:trace>
  <inkml:trace contextRef="#ctx0" brushRef="#br1" timeOffset="-141783.73">10245 14436 0,'0'0'0,"-22"0"0,1 0 16,21 21-16,-21-21 0,42 0 78,0 0-78,1 0 0,-1 0 16,0 0-16,21 0 0,-21 0 0,22 0 15,-22 0-15,21-21 0,-21 21 16,22 0-16,-1 0 0,-21 0 0,22 0 15,-22 0-15,21 0 0,-21 0 16,22 0-16,-22 0 0,0 0 0,0 0 16,0 0-16,-21-21 0,21 21 15,1 0 1,-22-22 15,0 1 16,0 0-31</inkml:trace>
  <inkml:trace contextRef="#ctx0" brushRef="#br1" timeOffset="-141199.83">10774 14118 0,'-21'0'16,"21"21"46,21-21-62,-21 22 0,21-22 16,-21 21-16,21-21 0,0 0 15,-21 21-15,21-21 0,1 21 0,-1-21 16,0 0-16,0 21 0,0-21 16,0 0-16,1 21 15,-1-21-15,0 22 16,0-22-16,-21 21 0,21-21 16,-21 21-16,21-21 15,-21 21 1,0 0-16,0 0 15,-21-21-15,0 22 0,0-1 16,0-21-16,0 21 16,-1 0-16,-20-21 0,21 21 0,0 0 15,-22 1-15,22-22 0,-21 21 16,21 0-16,-22 0 0,22 0 16,0 0-16,0-21 0,-21 22 0,42-1 15,-22-21-15,1 21 0,0-21 16,21 21-16,0 0 31,0-42 47,0 0-62</inkml:trace>
  <inkml:trace contextRef="#ctx0" brushRef="#br1" timeOffset="-127302.58">11218 15473 0,'0'-21'15,"0"0"1,0-1 0,-21 22-16,0 0 62,21 22-46,0-1-1,-21 0-15,21 0 0,0 0 16,0 0-16,0 1 0,-21-1 16,21 0-16,0 0 0,0 0 0,0 22 15,0-22-15,0 0 0,0 0 16,0 0-16,0 0 0,0 1 0,0-1 15,0 0-15,0 0 0,0 0 0,-22-21 16,22 21-16,0 1 0,0-1 16,0-42 46,0-1-46,0 1-1,0 0-15,22 21 0,-22-21 16</inkml:trace>
  <inkml:trace contextRef="#ctx0" brushRef="#br1" timeOffset="-126544.4">11430 15685 0,'0'21'62,"0"0"-46,0 0-1,0 0 1,21-21 0,0 0-1,0 0 16,-21-21-15,0 0-16,0 0 16,0 0-16,0-1 15,-21 22 17,0 22-17,21-1 1,0 0-1,0 0 1,21-21 31,-21-21-31,0 0 30</inkml:trace>
  <inkml:trace contextRef="#ctx0" brushRef="#br1" timeOffset="-125800.81">12086 15388 0,'0'0'0,"-21"0"15,21-21 32,21 21-31,0 0-16,0 0 0,1 0 15,-1 0-15,21 0 0,-21-21 16,0 21-16,22 0 0,-22 0 0,0 0 16,21 0-16,-20 0 0,-1 0 15,0-21-15,0 21 0,0 0 16,0 0-16,1 0 16,-44 0 46</inkml:trace>
  <inkml:trace contextRef="#ctx0" brushRef="#br1" timeOffset="-125504.53">12425 15346 0,'-21'21'0,"21"0"15,0 0 1,0 1 0,0-1-16,0 0 0,0 0 15,0 0-15,0 0 0,0 1 16,0-1-16,0 0 0,0 0 0,-22 0 16,22 0-16,0 1 0,0-1 15,0 0-15,0 0 0,0 0 0,-21 0 16,21 1-16,0-1 0,0 0 0,0 0 15,0 0 1,0-42 15,0 0-15</inkml:trace>
  <inkml:trace contextRef="#ctx0" brushRef="#br1" timeOffset="-125064.78">12679 15685 0,'0'0'0,"0"-22"15,21 22-15,0 0 16,-21-21-16,21 21 15,-21-21-15,21 21 0,-21-21 16,0 0 0,0 0-16,0-1 15,-21 44 32,21-1-31,-21 0-16,21 0 0,0 0 15,0 0-15,0 1 16,0-1-16,0 0 16,0 0-16,0 0 0,0 0 31,0 1-31,21-22 31,0 0-31,1 0 16,-1 0-16,0-22 0,0 1 15,0 21-15</inkml:trace>
  <inkml:trace contextRef="#ctx0" brushRef="#br1" timeOffset="-124593.06">13208 15558 0,'0'0'0,"0"-22"16,0 1-1,-21 21-15,0 0 0,-1 0 16,1 0-16,0 21 16,0-21-16,0 22 0,21-1 15,-21-21-15,21 21 0,0 0 16,0 0 0,0 0-16,0 1 31,21-22-31,0 0 15,-21 21-15,21-21 0,0 0 16,0 0-16,-21 21 0,22-21 16,-1 0-16,-21 21 15,21-21-15,-21 21 32,-21-21-17,0 0-15,-1 21 16,1-21-16,0 0 15,0 0-15,0 0 16,0 0-16,-1 0 0,1 0 16,0 0-1,21-21 32,21 0-47</inkml:trace>
  <inkml:trace contextRef="#ctx0" brushRef="#br1" timeOffset="-124260.25">13483 15346 0,'0'0'0,"0"-21"0,0 0 15,0-1-15,0 44 47,0-1-47,0 0 16,0 0-16,0 0 0,0 22 15,0-22-15,0 0 0,-21 21 0,21-21 16,-21 1-16,0 20 16,21-21-16,-22 0 0,22 0 0,0 1 15,0-1-15,0 0 0,0 0 0,0 0 16,0 0-16,0 1 15,22-22 1,-1 0 0,0 0-16,0 0 0,-21-22 15,21 22-15,0-21 0</inkml:trace>
  <inkml:trace contextRef="#ctx0" brushRef="#br1" timeOffset="-124008.39">13441 15579 0,'21'0'31,"0"0"-31,0 0 16,0 0-16,1 0 15,-1 0-15,0-21 0,0-1 16,0 1 0,0 21-16,1-21 15,-1 21-15,0 0 16</inkml:trace>
  <inkml:trace contextRef="#ctx0" brushRef="#br1" timeOffset="-123708.56">13885 15346 0,'0'-21'16,"0"0"-1,0 42 32,0 0-47,0 0 0,-21 0 0,21 0 16,0 1-16,0-1 0,0 0 15,0 0-15,0 0 0,-21 22 0,21-22 16,0 0-16,-21 0 0,21 0 16,0 0-16,0 1 0,0-1 15,-21 0-15,21 0 16,0-42 15,21 21-15</inkml:trace>
  <inkml:trace contextRef="#ctx0" brushRef="#br1" timeOffset="-123436.72">13906 15388 0,'0'-21'15,"0"42"16,22-21-31,-22 21 0,0 1 16,21-22-16,-21 21 0,21 0 0,-21 0 16,21 0-16,0 0 0,-21 1 15,21-1-15,1-21 0,-1 21 16,0 0-16,0 0 0,0 0 16,0-21-16,-21 22 15,22-22 1,-1 0-16</inkml:trace>
  <inkml:trace contextRef="#ctx0" brushRef="#br1" timeOffset="-123136.89">14351 15261 0,'0'-21'0,"0"42"0,0-63 0,0 21 0,0 0 15,-21 21 1,0 21 0,21 0-16,-22-21 0,22 21 15,0 21-15,-21-20 0,21 20 16,-21-21-16,0 21 0,21-20 0,0-1 16,-21 21-16,21-21 0,-21 0 15,-1 1-15,22-1 0,0 0 16,0 0-16,-21 0 0,21 0 0,-21 1 15,21-1 1,21-21 0,0 0-1,1 0-15,-1-21 0</inkml:trace>
  <inkml:trace contextRef="#ctx0" brushRef="#br1" timeOffset="-122435.5">14817 15261 0,'0'0'16,"0"-21"-16,-22 0 0,1 21 16,0-21-16,0 21 0,0 0 15,0 0-15,-1 0 0,1 0 16,0 21-16,21 0 0,-21-21 15,0 21-15,0 0 0,-1 22 0,1-22 16,21 0-16,-21 0 0,0 22 16,21-22-16,0 0 0,0 21 0,0-21 15,0 1-15,0-1 0,0 0 16,0 0-16,0 0 0,0 0 16,21 1-16,0-22 0,0 21 15,1-21-15,20 0 0,-21 0 16,0 0-16,0 0 0,1 0 0,-1 0 15,0 0-15,0 0 0,0 0 16,0-21-16,-21-1 16,0 1-16,0 0 0,0 0 15,0 0-15,0 0 16,0-1-16,0 1 0,-21 21 16,0 0-16,0 0 15,0 0-15,21 21 31,0 1-15,21-22 0,0 0-1,0 0 1,0 0-16,1 0 16,-22 21-1,0 0-15,0 0 16,0 0-16,0 0 0,0 1 15,0-1-15,0 0 0,0 0 16,0 21-16,0-20 0,-22 20 0,22 0 16,-21 1-16,21-1 0,0 0 15,0 1-15,0-1 0,-21-21 16,21 21-16,0 1 0,0-22 0,0 0 16,0 0-16,0 0 0,0 1 15,0-1-15</inkml:trace>
  <inkml:trace contextRef="#ctx0" brushRef="#br1" timeOffset="-121380">11155 16468 0,'-43'0'16,"43"-21"-1,0-1 1,0 1-16,0 0 15,0 0-15,0 0 16,22 21 0,-1 0-16,0 0 15,0 0-15,0 21 0,-21 0 16,21 0-16,1 0 0,-1 1 16,-21-1-16,0 0 0,21 21 0,-21-21 15,0 1-15,0 20 0,0-21 16,0 21-16,0-20 0,-21 20 15,0-21-15,-1 0 0,1 22 0,-21-22 16,21 0-16,0 0 0,-22 0 16,22-21-16,0 0 0,0 21 0,0-21 15,-1 0-15,1 0 0,0 0 16,0 0-16,0-21 0,0 0 0,21 0 16,-22 0-16,22 0 0,-21-1 15,21 1-15,0-21 0,0 21 0,0 0 16,0-1-16,0 1 0,0 0 15,0 0-15,0 0 0,21 21 0,1 0 16,-1-21-16,0 21 0,0 0 16,0 0-16,0 0 15,1 21-15,-1-21 0,0 21 0,0 0 16,0 0-16,0 0 0,1 1 16,-22-1-16,21 0 0,0 0 0,-21 0 15,21 0-15,-21 1 0,21-1 16,-21 0-16,21-21 0,1 21 0,-1-21 15,-21 21-15,21-21 16,0 0-16,0-21 31,-21 0-15</inkml:trace>
  <inkml:trace contextRef="#ctx0" brushRef="#br1" timeOffset="-121173.12">11515 16679 0,'21'0'15,"0"0"-15,-21 22 32,21-22 14,0 0-30</inkml:trace>
  <inkml:trace contextRef="#ctx0" brushRef="#br1" timeOffset="-120669.41">12382 16277 0,'-21'0'15,"42"0"1,1 0-16,-1 0 16,0 0-16,0 0 0,0 0 0,0 0 15,1 0-15,-1 0 0,21 0 16,-21 0-16,0 0 0,1 0 0,-1 0 16,0 0-16,0-21 0,0 21 15,0 0-15</inkml:trace>
  <inkml:trace contextRef="#ctx0" brushRef="#br1" timeOffset="-120264.64">12700 16256 0,'-21'0'15,"42"0"-15,-63 0 0,42 21 16,0 0-16,0 1 15,0-1-15,0 0 16,0 0-16,0 0 0,0 0 16,0 1-16,0-1 0,0 0 15,0 0-15,0 0 16,21 0-16,-21 1 0,21-1 0,-21 0 16,0 0-16,0 0 0,0 0 15,0 1-15,0-1 0,0 0 0,0 0 16,-21 0-16,0-21 0,21 21 15,-22 1-15,1-22 0,0 0 0,0 21 16,0-21-16,0 0 0,-1 0 16,1 0-16,0 0 0,0-21 15,0-1-15,21 1 0,-21 21 0,-1-21 16,1-21-16,0 21 16,21-1-16,0 1 0,-21 0 0,21 0 15,0 0-15,0 0 16,21 21-1,0 0-15,0 0 16,1 0-16,-1 0 16,0 0-16,0 0 0,0 0 0,0 0 15,1 0-15</inkml:trace>
  <inkml:trace contextRef="#ctx0" brushRef="#br1" timeOffset="-119728.95">13017 16468 0,'0'0'0,"22"-43"16,-22 22-16,0 0 15,0 42 32,0 0-47,0 1 0,0-1 16,0 0-16,0 0 0,0 0 15,0 0-15,0 1 0,0 20 0,0-21 16,0 0-16,0 0 16,0 1-16,0-1 0,0 0 0,0 0 15,21-21-15,0 21 0,0-21 16,0 0-16,0 0 0,1 0 16,-1 0-16,0 0 0,-21-21 0,21 0 15,0 0-15,0 21 0,1-21 16,-1-1-16,0 1 0,-21 0 0,21 0 15,-21 0-15,21 0 0,-21-1 16,21 1-16,-21 0 0,0-21 0,0 21 16,0-1-16,0 44 47,0-1-47,0 0 15,0 0-15,0 21 0,0-20 16,0-1-16,0 0 0,0 0 15,0 0-15,0 0 0,0 1 16,0-1-16,22-21 0,-1 0 0,0 0 16,0 0-16,0 0 15,0 0-15,1 0 0,-1-21 16,0 21-16,0-22 0,0 1 16,-21 0-16,21 0 0,1 21 0</inkml:trace>
  <inkml:trace contextRef="#ctx0" brushRef="#br1" timeOffset="-119221.23">13716 16447 0,'0'-43'16,"0"128"-16,0-127 0,0 20 31,0 44-15,0-1-16,0 0 16,0 0-16,0 0 0,0 0 15,-21 1-15,21-1 0,0 0 16,0 0-16,0 0 0,0 0 15,0 1-15,0-1 16,0 0 0,0-42 31,-21 0-47,21-1 0,0 1 15,0 0-15,0 0 0,0 0 0,0 0 16,0-22-16,0 22 0,21 0 15,0 0-15,0 0 0,-21-1 0,21 1 16,0 0-16,1 0 0,-1 0 16,0 21-16,0 0 0,0-21 0,0 21 15,1 0-15,-1 0 16,0 0-16,0 21 0,0 0 0,-21 0 16,0 0-16,0 0 0,21 1 0,-21-1 15,0 0-15,0 0 0,0 21 16,0-20-16,-21-1 0,21 0 0,0 0 15,-21-21-15,21 21 0,-21 0 16,0 1-16,21-44 63,21 22-63,0-21 0,0 0 15</inkml:trace>
  <inkml:trace contextRef="#ctx0" brushRef="#br1" timeOffset="-118948.39">14224 16362 0,'0'21'31,"0"0"-15,0 0-16,0 1 15,0-1-15,0 0 0,0 0 0,-21 0 16,21 0-16,0 1 0,-21-1 0,21 0 16,0 0-1,0 0-15,21-21 47,0-21-31,-21 0-16,21 21 0</inkml:trace>
  <inkml:trace contextRef="#ctx0" brushRef="#br1" timeOffset="-118608.58">14330 16193 0,'0'0'0,"-21"0"16,-1 0-16,1 0 0,21 21 15,0 0-15,0 0 16,0 0-16,0 0 16,21-21 15,1 0-31,-1-21 16,0 0-1,-21 0-15,0 0 0,0 0 16,0-1-16,0 1 15,0 0-15,-21 21 16,0 0 0,-1 21-1,22 0 1,0 1-16,0-1 0,22 0 16</inkml:trace>
  <inkml:trace contextRef="#ctx0" brushRef="#br1" timeOffset="-118248.79">14753 16087 0,'0'0'0,"0"21"31,0 0-16,-21-21-15,21 21 0,0 0 0,-21 22 16,21-22-16,0 0 0,0 0 16,-21 0-16,21 22 0,0-22 0,-22 0 15,22 0-15,-21 0 0,21 1 16,0-1-16,0 0 0,0 0 0,0 0 16,0 0-16,0 1 0,0-1 15,0 0 1,21-21-1,1 0 1,-1 0 0,0 0-16,0 0 0,-21-21 15,21 0-15,0 21 0,-21-22 16,22 1-16,-1 21 0</inkml:trace>
  <inkml:trace contextRef="#ctx0" brushRef="#br1" timeOffset="-117948.42">14647 16341 0,'0'0'0,"-21"0"31,42 0 0,0 0-31,1 0 0,-1 0 16,0 0-16,0 0 0,0 0 16,0 0-16,1-21 0,-1 21 15,0 0-15,0 0 0,0 0 0,0 0 16,-21-22-16,22 22 16,-1 0-16</inkml:trace>
  <inkml:trace contextRef="#ctx0" brushRef="#br1" timeOffset="-116881.03">11070 17399 0,'0'-21'47,"21"21"-31,0-21-16,1 21 16,-1 0-16,-21-21 0,21 21 15,0 0-15,0 0 0,0 0 16,1 21-16,-22 0 15,0 0-15,0 0 0,0 0 16,0 1-16,0-1 16,-22 0-16,1 0 0,0 0 0,0 0 15,0 1-15,-22-1 0,22 0 16,0-21-16,0 21 0,0-21 16,0 0-16,21-21 31,0 0-16,0 0-15,21 21 0,0-22 16,0 22-16,0 0 0,0 0 16,1-21-16,-1 21 0,0 0 0,0 0 15,0 0-15,0 0 0,1 0 16,-1 0-16,0 21 0,0-21 16,0 22-16,0-22 0,1 21 0,-1 0 15,-21 0-15,21 0 16,-21 0-16,0 1 0,0-1 0,0 0 15,0 0-15,-21 0 16,0-21-16,-1 21 0,1 1 16,0-22-16,0 0 0,-21 0 15,20 21-15,-20-21 0,21 0 0,-21 0 16,20 0-16,1 0 0,-21 0 16,21 0-16,0 0 0,-1 0 0,1-21 15,0 21-15,0-22 0,0 22 16,0-21-16,-1 21 15,22-21-15,0 0 0,0 0 16,22 21 0,-1-21-1,0 21-15,0 0 0,21-22 16</inkml:trace>
  <inkml:trace contextRef="#ctx0" brushRef="#br1" timeOffset="-116651.16">11620 17611 0,'0'-21'16,"0"-1"31,22 22 0,-1 0-47</inkml:trace>
  <inkml:trace contextRef="#ctx0" brushRef="#br1" timeOffset="-116200.41">12594 17314 0,'0'0'15,"0"-21"-15,0 0 0,0 0 0,0 0 32,-21 21-32,0 0 15,0 0-15,21 21 16,-22 0-16,22 0 0,0 22 0,0-22 15,0 21-15,0 0 0,0 1 16,0-1-16,0 0 0,0 1 0,0-1 16,0 0-16,0 1 0,0-22 15,0 21-15,-21-21 0,21 1 16,0-1-16,0 0 0,0-42 31,0 0-15</inkml:trace>
  <inkml:trace contextRef="#ctx0" brushRef="#br1" timeOffset="-115920.58">12488 17399 0,'0'-21'0,"0"42"0,0-63 0,0 21 0,0-1 16,0 1-1,21 21-15,1 0 0,-1 0 0,0 0 16,0 21-16,0 1 0,0-22 15,22 21-15,-22 21 0,0-21 0,21 0 16,-20 22-16,20-22 0,-21 21 16,0-21-16,0 22 0,1-22 0,-22 0 15,0 0-15,21 0 16,-21 1-16,0-1 0,0 0 0,0 0 16,0 0-1,0-42 16,0 0-31,0 0 0,0 0 16,0-1-16,0-20 0</inkml:trace>
  <inkml:trace contextRef="#ctx0" brushRef="#br1" timeOffset="-115660.72">13081 17251 0,'0'-42'15,"-21"42"16,0 0-31,21 21 0,-22 0 0,1 0 16,0 21-16,21-20 16,0-1-16,-21 0 0,21 21 0,-21-21 15,21 22-15,0-1 0,0-21 16,0 22-16,-21-22 0,21 21 0,0-21 16,-22 0-16,22 1 0,0-1 15,0 0-15,0 0 0,0 0 16,22-21 15,-1-21-31,0 0 0,0 0 16,0 0-16</inkml:trace>
  <inkml:trace contextRef="#ctx0" brushRef="#br1" timeOffset="-115251.96">13293 17441 0,'0'0'16,"0"-21"-16,0 0 31,0 42 0,-22 0-31,22 1 0,0-1 16,0 21-16,0-21 0,0 0 16,0 22-16,0-22 0,0 0 0,0 0 15,0 0-15,0 1 0,0-1 16,22 0-16,-1 0 0,0-21 15,0 0-15,0 0 0,0 0 16,1 0-16,-1-21 0,0 21 16,0-21-16,-21 0 0,21-1 15,0 1-15,-21 0 0,22 0 0,-22-21 16,0 20-16,0 1 16,0-21-16,0 21 0,0 0 0,0-1 15,0 1-15,0 42 47,-22 1-47,22-1 16,0 0-16,22-21 31</inkml:trace>
  <inkml:trace contextRef="#ctx0" brushRef="#br1" timeOffset="-114724.27">13758 17399 0,'0'0'0,"0"21"31,0 0-15,0 1-16,0-1 15,0 0-15,0 0 0,0 0 16,-21 0-16,21 1 0,0 20 0,0-21 15,0 0-15,0 0 0,0 1 16,0-1-16,0 0 16,0 0-1,0-42 17,0 0-17,0 0-15,0-1 0,0 1 16,0 0-16,0 0 0,0 0 0,0 0 15,0-22-15,21 22 0,0-21 16,-21 21-16,22-1 0,-1 1 0,0 0 16,0 0-16,0 21 0,0 0 15,1-21-15,-1 21 0,0 0 16,0 21-16,0-21 16,-21 21-16,21 0 0,-21 22 0,22-22 15,-22 0-15,0 21 0,0-21 16,0 1-16,0-1 0,0 21 0,0-21 15,0 0-15,-22-21 0,22 22 16,-21-1-16,0 0 16,21-42 31,0 0-47,21-1 0,0 22 15</inkml:trace>
  <inkml:trace contextRef="#ctx0" brushRef="#br1" timeOffset="-114435.42">14330 17420 0,'0'-21'16,"0"42"15,0 0-31,-21 1 0,21-1 16,-22 0-16,22 0 0,0 0 15,0 0-15,0 1 0,0-1 0,0 0 16,-21 0-16,21 0 0,0 0 16,0 1-16,0-1 15,0 0-15,0 0 16,0-42 31,21 0-47,-21 0 15,22-1-15</inkml:trace>
  <inkml:trace contextRef="#ctx0" brushRef="#br1" timeOffset="-114084.64">14414 17251 0,'0'0'0,"-21"-21"15,0 21 1,0 21-16,0 0 15,21 0 1,0 0-16,0 1 16,0-1-1,21-21-15,0 0 16,0 0 0,0 0-16,-21-21 0,22 21 15,-22-22-15,0 1 16,0 0-16,0 0 0,0 0 15,0 0-15,0-1 0,0 1 16,-22 21 15,22 21-15,0 1-16,0-1 0,0 0 16,0 0-16,0 0 15,22-21-15,-1 0 16</inkml:trace>
  <inkml:trace contextRef="#ctx0" brushRef="#br1" timeOffset="-113724.83">14944 17209 0,'0'0'0,"0"-22"15,-22 22-15,22-21 0,-21 21 0,21-21 16,-21 21 15,21 21-31,-21 0 16,21 1-16,0-1 0,0 0 0,0 0 15,-21 21-15,21-20 16,-21-1-16,21 0 0,0 21 0,0-21 16,0 22-16,0-22 0,-22 21 15,22-21-15,0 22 0,0-22 0,0 0 16,0 0-16,0 0 0,0 1 15,0-1-15,0 0 0,0 0 16,22-21 0,-1 0-16,0 0 15,-21-21-15,21 21 16,0-21-16,0 0 0,-21-1 0,22 22 16,-22-21-16,0 0 0,21 0 15</inkml:trace>
  <inkml:trace contextRef="#ctx0" brushRef="#br1" timeOffset="-113465.97">14795 17357 0,'0'21'16,"22"-21"-1,-1 0-15,0 0 16,0 0-16,0 0 0,0 0 16,1 0-16,-1 0 15,0 0-15,0-21 0,0 21 0,0 0 16,1 0-16,-22-21 0,21 21 16,-21-22-16,0 1 15</inkml:trace>
  <inkml:trace contextRef="#ctx0" brushRef="#br1" timeOffset="-106613.14">16785 13547 0,'-21'0'31,"0"0"-15,0 0 0,-1 0-1,1 0-15,0 0 0,0 0 16,0 0 0,0 0-16,-1 0 31,1 0-16,0 0 1,0 0 0,42 0 93,0 0-93,0 0-16,1 0 15,-1 0-15,0 0 0,0 0 0,0 0 16,0 0-16,1 0 0,-1 0 16,0 0-16,0 0 0,0 0 0,0 0 15,1 0-15,-1 0 0,0 0 16,0 0-16,0 0 0,0 0 0,1 0 15,-1 0-15,0 0 0,0 0 16,0 0-16,0-21 0,1 21 16,-1 0-16,0 0 0,21 0 0,-21 0 15,1 0-15,-1 0 0,21 0 16,-21 0-16,22-22 0,-22 22 0,0 0 16,21 0-16,-21 0 0,1 0 15,20 0-15,-21 0 0,21 0 0,-20 0 16,-1 0-16,21 0 0,-21 0 15,0 0-15,22 0 0,-22 0 0,0 0 16,0 0-16,22 0 0,-22 0 16,0 0-16,0 0 0,0 0 0,0-21 15,1 21-15,-1 0 0,0 0 16,0 0-16,0 0 0,0 0 16,1 0-16,20 0 0,-21 0 0,0 0 15,0 0-15,1 0 0,-1 0 0,0 0 16,21 0-16,-21 0 0,1 0 15,-1 0-15,0 0 0,0 0 0,21 0 16,-20-21-16,-1 21 0,0 0 16,21 0-16,-21 0 0,22 0 0,-22 0 15,0 0-15,21 0 0,-20 0 16,20 0-16,-21 0 0,0 0 16,22 0-16,-22 0 0,0 0 0,0 0 15,0 0-15,0 0 0,1 0 16,-1 0-16,0 0 0,0 0 0,0 0 15,0 0-15,1 0 0,-1 0 0,0 0 16,0 0-16,0 0 16,0 0-16,1 0 0,-1 0 15,0-21-15,0 21 0,0 0 16,0 0-16,1 0 0,-1 0 0,0 0 16,0 0-16,0 0 0,0 0 15,1 0 1,-1 0-16,0 0 15,0 0-15,0-21 16,0 21 15,1 0-15,-1 0 15,0 0 0,0 0-31,0 0 32,0 0-32,1 0 62,-1 0-31,0 0-15,0 0 0,0 0-1,0 0-15,1 0 32,-1 0-32,0 0 15,0-21 1,0 21-1,0 0-15,1 0 32,-22-22 124</inkml:trace>
  <inkml:trace contextRef="#ctx0" brushRef="#br1" timeOffset="-100671.74">16362 14817 0,'-21'-21'16,"-1"21"0,22-22-1,0 1 1,0 0-1,0 0 1,0 0 0,0 0 15,0-1-15,0 44 77,0-1-93,0 0 16,0 0-16,-21 0 16,21 0-16,0 1 0,0-1 15,0 0-15,0 0 0,0 0 16,0 0-16,0 1 0,0-1 0,0 0 15,0 0-15,0 0 0,0 0 0,0 1 16,0-1-16,0 0 16,0 0-16,0 0 15,0 0 1,0-42 46,0 0-62,0 0 16</inkml:trace>
  <inkml:trace contextRef="#ctx0" brushRef="#br1" timeOffset="-99486.47">16658 14944 0,'0'-21'31,"-21"21"16,21 21 16,21-42 46,-21-1-93,0 1-1,-21 21 32,21 21-16,0 1-31,0-1 32,21-21-1,0 0-16,0 0 17,-21-21-32,0-1 15,0 1-15,0 0 16,-21 21 15,0 0-15,21 21-1,-21-21-15,21 21 16,21-21 47</inkml:trace>
  <inkml:trace contextRef="#ctx0" brushRef="#br1" timeOffset="-98309.14">17653 14817 0,'0'0'0,"0"-21"16,21 21-16,-21-22 0,21 22 15,-21-21-15,21 0 0,1 0 16,-22 0-16,0 0 15,0-1-15,0 1 16,0 0-16,0 0 16,-22 21-16,1 0 15,0 0-15,0 0 0,0 0 16,0 0-16,-1 0 0,1 0 16,0 21-16,0 0 0,0-21 0,21 21 15,-21 1-15,-1-22 0,1 21 16,21 0-16,0 0 0,-21 0 15,21 0-15,0 1 16,0-1-16,0 0 16,0 0-16,21-21 15,0 0-15,-21 21 0,22-21 0,-1 0 16,-21 21-16,21-21 0,0 0 16,0 22-16,0-22 0,1 0 15,-1 21-15,0-21 0,0 21 16,0 0-16,0 0 15,1 0-15,-22 1 16,0-1-16,0 0 16,0 0-16,0 0 15,-22-21-15,1 21 16,0-21-16,0 22 0,0-22 0,0 0 16,-1 0-16,1 21 0,0-21 0,0 0 15,0 0-15,-22 0 0,22 0 16,0 0-16,0 0 0,0 0 0,0 0 15,-1-21-15,1 21 0,0-22 16,0 1-16,0 21 0,21-21 0,-21 21 16,21-21-16,0 0 15,21 21 32,0 0-47,0 0 0,0 0 0,0 0 16,1 0-16,-1 0 0,0-21 15,0 21-15,0 0 0,0 0 0</inkml:trace>
  <inkml:trace contextRef="#ctx0" brushRef="#br1" timeOffset="-97756.45">18055 14753 0,'0'0'0,"-21"0"47,21 21-47,-21 1 0,0-1 15,21 0-15,0 0 16,-22 0-16,22 0 0,0 1 0,-21-1 15,21 0-15,0 0 0,0 0 16,0 0-16,0 1 0,0-1 0,0 0 16,0 0-16,0 0 15,21-21-15,1 0 16,-1 0-16,0 0 16,0 0-16,0 0 0,0 0 15,1-21-15,-1 21 0,0-21 16,-21 0-16,21 21 0,0-21 0,0-1 15,1 1-15,-22 0 16,21 0-16,-21 0 0,0 0 0,0-1 16,0 1-16,0 0 0,0 0 15,0 0-15,-21 0 0,-1-1 16,1 1-16,0 21 0,0 0 0,0 0 16,0 0-1,-1 0-15,1 0 0,0 0 0,21 21 16,-21-21-16,0 22 15,0-1-15,21 0 0,0 0 16,0 0-16,0 0 16,21-21-1,0 0-15,0 0 16</inkml:trace>
  <inkml:trace contextRef="#ctx0" brushRef="#br1" timeOffset="-97144.8">18648 14753 0,'0'21'16,"-21"-21"-16,21 22 0,0-1 15,-22 0-15,22 0 0,-21 0 16,21 0-16,0 1 0,0-1 0,-21 0 16,21 0-16,-21 0 0,21 0 15,-21 1-15,21-1 16,0 0-16,0 0 0,0 0 16,0-42 30,0 0-30,0 0 0,0 0-16,0-1 0,0 1 0,0 0 15,0 0-15,0 0 0,0 0 16,0-1-16,0 1 0,21 0 16,0 0-16,0 0 0,-21 0 0,21-1 15,1 1-15,-1 21 0,0-21 16,0 21-16,0 0 0,0 0 0,1 0 15,-1 0-15,0 0 0,0 0 16,-21 21-16,21-21 0,0 21 0,1 1 16,-22-1-16,0 0 0,21 0 0,-21 0 15,21 0-15,-21 1 0,0-1 16,0 0-16,0 0 0,0 0 0,0 0 16,0 1-16,0-1 0,0 0 15,-21 0-15,21 0 16,-21 0-16,21 1 15,-22-22 17,22-22-32,0 1 15</inkml:trace>
  <inkml:trace contextRef="#ctx0" brushRef="#br1" timeOffset="-96908.95">18563 14986 0,'21'0'31,"-21"-21"-31,21 21 16,1 0-16,-1 0 0,0-21 0,0 21 15,0 0-15,0 0 16,1 0-16,-1 0 0,0 0 0,0 0 15,-21-21-15,21 21 0,0 0 0,1-22 16,-1 22-16,0 0 16,-21-21-16</inkml:trace>
  <inkml:trace contextRef="#ctx0" brushRef="#br1" timeOffset="-96624.1">19177 14711 0,'0'21'31,"0"0"-31,0 0 16,-21 1-16,21-1 0,0 0 16,0 0-16,0 0 0,0 0 0,0 1 15,0-1-15,0 0 0,0 0 16,0 0-16,-21-21 0,21 21 15,0 1-15,0-1 0,0 0 16,0 0-16,0-42 47,21 21-47</inkml:trace>
  <inkml:trace contextRef="#ctx0" brushRef="#br1" timeOffset="-96273.3">19092 14753 0,'0'0'0,"0"-21"0,0 0 16,21 21-1,1 0-15,-1-21 16,0 21-16,0 0 0,0 0 15,0 0-15,1 0 0,-1 0 0,0 0 16,0 0-16,0 0 16,-21 21-16,0 0 15,0 0-15,0 0 16,0 1-16,0-1 0,-21-21 16,21 21-16,-21-21 0,0 21 15,0-21-15,-1 0 0,1 21 16,0-21-16,0 0 0,21 21 0,-21-21 15,0 0-15,21 22 16</inkml:trace>
  <inkml:trace contextRef="#ctx0" brushRef="#br1" timeOffset="-95732.61">19664 14669 0,'0'-22'31,"0"1"-31,-21 21 31,21 21-15,0 1-16,0-1 15,-22 0-15,22 0 0,0 0 0,-21 0 16,21 1-16,0-1 0,0 0 16,0 0-16,0 0 0,0 0 0,-21 1 15,21-1-15,0 0 0,0 0 16,0 0-16,21 0 15,0-21-15,1 0 16,-1 0-16,0 0 16,0 0-16,0 0 0,0 0 0,1-21 15,-1 21-15,-21-21 0,21 21 0,0-21 16,-21 0-16,21 0 16,-21-1-16,21 1 0,-21 0 15,0 0-15,0 0 0,0 0 16,0-1-16,0 1 0,0 0 0,0 0 15,0 0-15</inkml:trace>
  <inkml:trace contextRef="#ctx0" brushRef="#br1" timeOffset="-95376.81">20235 14584 0,'0'21'62,"0"0"-62,0 0 0,0 1 16,0-1-16,0 0 0,0 0 16,0 0-16,0 0 0,-21 1 15,21-1-15,0 0 0,0 0 0,-21 0 16,21 0-16,0 1 15,0-1-15,0 0 0,0 0 16</inkml:trace>
  <inkml:trace contextRef="#ctx0" brushRef="#br1" timeOffset="-95008.02">20045 15007 0,'0'0'0,"0"21"0,-21 1 15,21-1-15,0 0 16,0 0-16,21-21 16,0 0-16,-21 21 0,21-21 0,0 0 15,0 0-15,1 0 16,-1 0-16,0 0 0,0 0 0,0 0 16,0 0-16,1 0 0,-1 0 15,0 0-15,0-21 0,0 21 16,-21-21-16,21 21 0,1-21 0,-1 21 15,-21-21-15,21 21 16,-21-22-16,21 22 0,-21-21 16,0 0-1</inkml:trace>
  <inkml:trace contextRef="#ctx0" brushRef="#br1" timeOffset="-94656.23">20151 14605 0,'0'0'16,"-22"0"-16,22-21 0,22 21 47,-1 0-47,0 0 0,0 0 15,0 0-15,0 0 0,1 0 0,-1 0 16,0 0-16,0-21 0,0 21 16,0 0-16,1 0 15,-1 0 1,-21-21-1</inkml:trace>
  <inkml:trace contextRef="#ctx0" brushRef="#br1" timeOffset="-87176.43">21780 13483 0,'0'0'0,"0"21"15,-21-21 1,0 0 15,0 0-15,0 0 0,0 0-16,-1 0 15,1 0 1,0 0-16,0 0 0,0 0 15,0 0-15,-1 0 0,1 0 16,0 0-16,0 0 0,0 0 0,0 0 16,-1 0-16,1 0 15,0 0 17,0 0-17,42 0 79,0 0-94,0 0 0,1 0 16,-1 0-16,0 0 15,0 0-15,0 0 0,0 0 0,1 0 16,-1 0-16,0 0 0,21 0 15,-21 0-15,1 0 0,-1 0 0,21 0 16,-21 0-16,0 0 0,1 0 16,-1 0-16,0 0 0,21 0 0,-21 0 15,1 0-15,-1 0 0,0 0 16,0 0-16,21 0 0,-20 0 16,-1 0-16,0 0 0,0 0 0,0 0 15,22 0-15,-22 0 0,0 0 16,0-21-16,21 21 0,-20 0 0,-1 0 15,21 0-15,-21 0 0,22 0 16,-22 0-16,21 0 0,0 0 0,-20 0 16,20 0-16,-21 0 0,21 0 15,1 0-15,-22 0 0,21 0 0,-21 0 16,22 0-16,-22 0 0,21 0 16,-21 0-16,22 0 0,-22 0 0,21 0 15,-21 0-15,22 0 0,-22 0 16,21 0-16,-21 0 0,22 0 15,-22 0-15,21 0 0,-21 0 16,22 0-16,-22 0 0,21 0 0,-21 0 16,1 0-16,20-21 0,-21 21 0,21 0 15,-20 0-15,20 0 0,-21 0 16,21 0-16,1-21 0,-1 21 0,0 0 16,1 0-16,-1 0 0,0 0 15,-20 0-15,20 0 0,0 0 0,1 0 16,-1 0-16,-21-21 0,21 21 15,-20 0-15,-1 0 0,21 0 0,-21 0 16,0 0-16,1 0 0,20 0 16,-21 0-16,0 0 0,0 0 15,22 0-15,-22 0 0,0 0 0,0 0 16,22 0-16,-22 0 0,0 0 16,0 0-16,21-21 0,-20 21 0,-1 0 15,0 0-15,0 0 16,0 0-16,0 0 0,1 0 15,-1 0 1,0 0-16,0 0 16,0 0 15,0 0 0,1 0-15,-1 0-16,-42 0 78,-1 0-62,1 0-16</inkml:trace>
  <inkml:trace contextRef="#ctx0" brushRef="#br1" timeOffset="-84324.88">21590 14478 0,'0'-21'47,"0"0"-47,0 0 16,0 42 46,0 0-62,0 0 0,0 0 16,0 0-16,0 22 0,0-22 16,-21 21-16,21-21 0,0 22 0,-21-22 15,21 21-15,0-21 0,0 22 16,-22-22-16,22 0 0,-21 0 0,21 0 15,0 1-15,0-1 0,0 0 0,-21-21 16,21 21-16,0-42 63,21 0-63,-21 0 15,21-1 1,1 22-16,-22-21 0</inkml:trace>
  <inkml:trace contextRef="#ctx0" brushRef="#br1" timeOffset="-83904.07">21907 14796 0,'0'0'0,"0"21"16,0 0-1,22-21 1,-1 0 0,0 0-1,0 0 1,-21-21-1,0 0 1,0-1 0,0 1-16,-21 21 15,0-21 1,0 21-16,-1 0 16,22 21-1,0 0 1,0 1-1,22-22 1,-1 0 0,0 0-16,0 0 0</inkml:trace>
  <inkml:trace contextRef="#ctx0" brushRef="#br1" timeOffset="-83568.52">22373 14351 0,'0'0'15,"0"-21"-15,-21 21 16,0 0 0,21 21-1,0 0-15,0 0 0,0 1 16,0 20-16,0-21 0,0 21 0,0-20 15,0 20-15,-21 0 0,21 1 16,0-22-16,-22 21 0,22-21 16,0 22-16,0-22 0,0 0 0,0 0 15,0 0-15,0 0 0,0 1 16,0-1-16,0 0 0,0-42 47,0 0-32</inkml:trace>
  <inkml:trace contextRef="#ctx0" brushRef="#br1" timeOffset="-83236.71">22246 14393 0,'0'0'0,"0"-21"0,0-21 31,0 21-31,21 21 16,-21-21-16,21 21 0,1 0 0,-1 0 16,0-22-16,21 22 0,-21 0 15,1 0-15,-1 0 0,0 0 0,0 0 16,0 22-16,0-1 0,1 0 16,-22 0-16,0 0 0,0 0 15,0 1-15,0 20 0,-22-21 0,1 0 16,0 0-16,-21 1 0,21-1 15,-22 21-15,22-21 0,-21-21 0,21 21 16,-1 1-16,1-1 0,0-21 16,0 21-16,21 0 15,21-21 17,0 0-32</inkml:trace>
  <inkml:trace contextRef="#ctx0" brushRef="#br1" timeOffset="-82784.83">22712 14584 0,'-21'0'31,"-1"21"-31,22 0 0,-21-21 15,0 21-15,21 1 0,0-1 0,-21 0 16,21 0-16,-21 0 16,21 0-16,-21 1 0,21-1 0,0 0 15,0 0-15,0 0 0,0 0 16,0 1-16,21-1 16,0-21-16,0 0 0,0 0 15,0 0-15,1 0 0,-1 0 16,0 0-16,0-21 0,0-1 15,0 1-15,1 21 0,-1-21 0,0 0 16,-21 0-16,0 0 0,0-1 16,0 1-16,0 0 0,0-21 0,0 21 15,0-1-15,0 1 0,0 0 16,-21 0-16,0 21 16,-1 0-16,1 0 0,0 0 15,0 0-15,0 21 16,0-21-16,21 21 0,-22 0 15,22 1-15,0-1 16,22-21 0,-1 21-16</inkml:trace>
  <inkml:trace contextRef="#ctx0" brushRef="#br1" timeOffset="-82356.78">23241 14584 0,'0'0'0,"-21"0"32,0 0-17,-1 0-15,1 0 16,0 21-16,0 0 16,21 0-16,-21-21 0,21 22 15,0-1-15,0 0 0,0 0 16,0 0-16,0 0 15,21-21-15,0 22 16,0-22-16,0 0 16,1 21-16,-1-21 15,0 21-15,0-21 16,-21 21-16,0 0 16,0 0-1,-21-21-15,0 0 16,0 0-16,-1 22 15,1-22-15,0 0 0,0 0 0,0 0 16,0 0-16,-1 0 16,1 0-1,21-22 1,0 1 0</inkml:trace>
  <inkml:trace contextRef="#ctx0" brushRef="#br1" timeOffset="-82011.98">23537 14372 0,'0'-21'0,"0"42"0,0-63 15,0 21-15,0 0 16,-21 21-16,0 0 15,0 0 1,21 21-16,-21 21 16,21-21-16,0 0 0,0 22 0,0-1 15,-22-21-15,22 22 0,0-1 0,-21 0 16,21-21-16,0 22 0,0-22 16,0 21-16,0-21 0,0 1 0,0-1 15,0 0-15,0 0 16,0 0-16,21-21 15,1 0 1,-1 0 0,0 0-16,-21-21 0,21 21 15,-21-21-15,21 21 0,0-21 0</inkml:trace>
  <inkml:trace contextRef="#ctx0" brushRef="#br1" timeOffset="-81780.92">23389 14690 0,'-21'0'0,"42"0"0,-42-21 31,42 21-15,0 0-1,0 0-15,1-22 0,-1 22 16,0 0-16,0 0 0,0 0 15,0 0-15,1 0 0,-1-21 16,0 21-16,0 0 0,0 0 0,-21-21 16,21 21-16</inkml:trace>
  <inkml:trace contextRef="#ctx0" brushRef="#br1" timeOffset="-80960.22">23855 14563 0,'0'21'47,"-21"-21"-47,21 21 0,0 0 15,-22-21-15,22 21 0,0 1 16,-21-1-16,21 0 0,0 0 15,0 0-15,0 0 0,-21 1 16,21-1-16,0 0 16,0 0-1,0-42 32,0 0-47,0 0 16,0-1-16,0 1 0,0 0 15,21 21-15,-21-21 0,0 0 16,21 0-16,1-1 0,-1 1 0,-21 0 16,21 0-16,0 21 0,0-21 0,0 21 15,1 0-15,-1 0 16,0 0-16,0 0 0,0 0 16,0 0-16,-21 21 15,0 0-15,22-21 0,-22 21 0,21 0 16,0 1-16,-21-1 0,0 0 15,0 0-15,0 0 0,0 0 16,0 1-16,0-1 16,-21-21-1,0 0 17,21-21-17,0-1 1,0 1-16,0 0 0,0 0 15,21 0-15,-21 0 0,21-1 16,0 1-16,0 0 0,-21 0 0,21 0 16,1 0-16,-1 21 0,0-22 15,0 22-15,0-21 0,0 21 0,1 0 16,-1 0-16,0 0 0,0 21 16,0 1-16,0-22 0,1 21 0,-1 0 15,0 0-15,-21 0 0,21 0 16,-21 1-16,0-1 0,0 0 15,0 0-15,0 0 0,0 0 16,-21 1-16,0-1 0,0-21 16,21 21-16,-22-21 15,22 21-15,22-21 47,-1 0-47,0 0 16</inkml:trace>
  <inkml:trace contextRef="#ctx0" brushRef="#br1" timeOffset="-80392.51">25082 14605 0,'0'0'0,"0"-21"16,0 0-16,0 0 0,0-1 0,0 1 15,0 0-15,0 0 16,-21 21-16,0 0 0,0 0 16,0 0-16,0 0 0,-1 0 15,1 21-15,0 0 0,-21 0 16,21 1-16,-1-1 0,-20 0 0,21 0 16,0 21-16,0-20 0,-1-1 0,1 0 15,21 0-15,0 0 0,0 0 16,0 1-16,0-1 0,0 0 0,0 0 15,21-21-15,1 21 16,-1-21-16,0 0 0,0 0 16,0 0-16,0 0 0,1 0 0,-1 0 15,0 0-15,0-21 0,21 0 16,-20 21-16,-1-21 0,0 0 0,0-1 16,0 1-16,0 0 0,-21 0 0,0 0 15,22-22-15,-22 22 0,21 0 16,-21 0-16,0 0 0,-21 42 31,-1 0-15,22 0-16,-21 0 0,21 1 15,0-1-15,0 0 0,0 0 16,0 0-16,0 0 0,0 1 0,0-1 16,0 0-1,21-21-15,1 0 16,-1 0-16,0 0 0,0 0 15,0 0-15,0 0 0,1 0 16,-1 0-16,-21-21 0,21 21 0,0-21 16,0-1-16,0 1 0,-21 0 15</inkml:trace>
  <inkml:trace contextRef="#ctx0" brushRef="#br1" timeOffset="-79888.8">25400 14542 0,'0'-22'16,"-21"65"-16,42-64 0,-21 21 15,0 21 1,0 0-16,0 0 16,0 0-16,0 0 0,0 1 15,0-1-15,0 0 0,0 0 16,0 0-16,0 0 0,0 1 16,0-1-16,0 0 15,0 0 1,0-42 31,-21 0-32,21 0-15,0-1 0,0 1 16,0 0-16,0 0 0,0 0 0,0 0 16,0-22-16,0 22 0,21 0 15,-21 0-15,21 0 0,0 21 0,0-22 16,1 1-16,20 21 0,-21 0 15,21-21-15,-20 21 0,41 0 16,-21 0-16,1 0 0,20 0 0,-20 21 16,-1-21-16,0 21 0,-21 1 15,22-1-15,-22 0 0,-21 21 0,0-21 16,0 1-16,0-1 0,0 21 16,0-21-16,0 0 0,-21 1 0,0-1 15,-1 0-15,-20 0 0,21 0 0,0-21 16,0 21-16,-1-21 0,1 0 15,21 22-15,-21-22 0,21 21 16,-21-21-16</inkml:trace>
  <inkml:trace contextRef="#ctx0" brushRef="#br1" timeOffset="-78797.05">21653 16129 0,'-21'0'0,"0"21"0,0 0 15,0 1-15,0-22 0,-1 21 16,-20 0-16,21-21 0,0 21 0,-22-21 15,22 0-15,0 0 0,-21 0 16,21 0-16,-1 0 0,1 0 16,0 0-16,0 0 0,0-21 15,0 21-15,21-21 0,0 0 0,-22-1 16,22-20-16,-21 21 0,21 0 0,0-22 16,0 22-16,0 0 0,0-21 15,21 21-15,-21-1 0,22 1 0,-1 21 16,0 0-16,0 0 0,0 0 15,0 0-15,1 0 0,-1 21 0,0-21 16,0 22-16,21-1 0,-20 0 16,-1 21-16,0-21 0,0 1 0,0-1 15,0 21-15,1-21 0,-22 0 0,0 1 16,21-1-16,-21 0 16,0 0-16,0 0 0,0 0 15,21-21 1,0-21 15</inkml:trace>
  <inkml:trace contextRef="#ctx0" brushRef="#br1" timeOffset="-78608.49">21992 16087 0,'21'0'63,"0"-21"-63</inkml:trace>
  <inkml:trace contextRef="#ctx0" brushRef="#br1" timeOffset="-78044.81">22669 15727 0,'0'0'0,"0"-21"0,0 0 16,0-1-16,0 1 0,-21 0 15,0 21 16,21 21-31,0 0 0,0 1 16,0 20-16,0-21 0,0 21 16,0 1-16,0-1 0,0 0 0,0 1 15,0-1-15,0 0 0,0 1 16,-21-1-16,21-21 0,0 22 0,0-22 16,0 0-16,0 0 0,0 0 15,0 0-15,0-42 31,0 0-15,0 0-16,0 0 0</inkml:trace>
  <inkml:trace contextRef="#ctx0" brushRef="#br1" timeOffset="-77597.06">22585 15748 0,'0'0'15,"0"-21"-15,0 0 0,0 0 0,0-1 16,0 1-16,21 0 15,0 0-15,0 21 0,0 0 16,1-21-16,-1 21 0,0 0 0,0 0 16,21 0-16,-20 0 0,-1 0 0,21 21 15,-21 0-15,0 0 0,-21 0 16,0 1-16,22-1 0,-22 0 16,0 0-16,0 0 0,0 0 15,-22 1-15,1-1 0,0 0 0,-21 0 16,-1 0-16,22 0 0,-21 1 0,0-1 15,20 0-15,1-21 0,-21 21 16,21-21-16,0 0 0,-1 0 16,1 0-1,21-21-15,0 0 16,21 21 0,1 0-16,-22 21 15,21 0-15,0-21 0,0 21 16,0 0-16,0 1 0,1-1 15,-1 0-15,0 0 0,0 0 16,0 0-16,-21 1 0,21-1 0,1 0 16,-1 0-16,0 0 0,0-21 15,-21 21-15,21-21 16,0 0-16,1 0 0,-1 0 16,-21-21-16,0 0 15,21 21-15</inkml:trace>
  <inkml:trace contextRef="#ctx0" brushRef="#br1" timeOffset="-77204.21">23072 16087 0,'0'21'0,"21"-21"16,0 0 15,0 0-31,0 0 0,0 0 15,1-21-15,-1 0 16,0-1-16,0 1 0,-21 0 16,21 21-16,-21-21 0,0 0 15,0 0-15,0-1 0,0 1 0,0 0 16,0 0-16,-21 21 16,0 0-16,21-21 0,-21 21 15,0 0-15,-1 0 0,22 21 16,-21-21-16,0 21 0,21 0 15,0 0-15,-21 22 0,21-22 0,-21 0 16,21 21-16,0-20 0,0 20 0,0-21 16,0 0-16,0 22 0,0-22 15,0 0-15,0 0 0,0 0 16,21-21-16,0 0 16,0 0-16,0 0 0,1 0 15,-1 0-15,0 0 0,-21-21 16,21 21-16</inkml:trace>
  <inkml:trace contextRef="#ctx0" brushRef="#br1" timeOffset="-76764.47">23643 15939 0,'0'0'0,"-21"0"31,0 0-31,0 0 15,-1 0-15,1 0 16,0 21-16,21 0 0,-21 0 16,21 0-16,0 0 15,0 1-15,0-1 16,0 0-16,0 0 16,21-21-16,0 0 15,-21 21-15,21-21 0,1 21 0,-1-21 16,0 22-16,0-22 0,-21 21 15,21-21-15,-21 21 16,0 0 0,-21-21-16,0 0 15,0 0-15,0 0 0,-22 21 0,22-21 16,0 0-16,-21 0 0,20 0 16,1 0-16,0 0 0,0 0 15,0 0-15,0 0 0,-1 0 0,22-21 63,22 0-63,-1 21 15,0-21-15,-21 0 0</inkml:trace>
  <inkml:trace contextRef="#ctx0" brushRef="#br1" timeOffset="-76408.67">23897 15685 0,'0'0'0,"0"-22"0,0-20 15,0 63 32,0 0-47,0 1 16,0-1-16,0 21 0,0-21 15,0 22-15,0-1 0,0-21 16,-21 21-16,21 1 0,0-1 0,-21 0 16,21-20-16,0 20 0,0-21 0,0 21 15,0-20-15,0-1 0,0 0 16,0 0-16,0 0 0,0 0 16,21-21-1,0 0-15,0 0 16,0 0-16,1 0 15,-22-21-15,21 21 0,-21-21 0,0 0 16,21 21-16,-21-21 0,21 0 16,-21-1-16</inkml:trace>
  <inkml:trace contextRef="#ctx0" brushRef="#br1" timeOffset="-76172.8">23749 15896 0,'0'0'0,"-21"0"0,42 0 47,0 0-47,21 0 0,-20-21 16,-1 21-16,21 0 0,0 0 0,-20-21 16,20 21-16,-21 0 0,0-21 0,22 21 15,-22 0-15,0 0 16,0-21-16,0-1 0,0 22 15,-21-21 1</inkml:trace>
  <inkml:trace contextRef="#ctx0" brushRef="#br1" timeOffset="-75352.55">21548 15642 0,'-22'0'16,"22"-21"0,22 21 31,-1 21-32,0-21-15,0 21 0,0 1 16,0-1-16,1 0 0,-1 0 15,0 0-15,-21 0 0,21 22 0,-21-22 16,21 21-16,-21-21 0,0 1 0,0 20 16,0-21-16,-21 21 0,0-20 15,0-1-15,0 0 0,-1 0 16,1 0-16,0 0 0,0 1 0,0-22 16,0 0-16,21 21 0</inkml:trace>
  <inkml:trace contextRef="#ctx0" brushRef="#br1" timeOffset="-74368.65">24638 15621 0,'0'-21'16,"0"42"0,0 0-16,0 0 0,0 1 15,0 20-15,0-21 0,0 21 0,0 1 16,0-1-16,0 0 0,-21 1 16,21-1-16,-21 0 0,-1 1 0,1-22 15,21 21-15,-21-21 0,0 1 16,21-1-16,-21 0 0,21 0 0,0 0 15,0-42 17,0 0-17,0 0-15,0 0 0,0-1 16,0 1-16,21-21 0,-21 21 0,0-22 16,21 1-16,-21 0 0,21-1 0,-21 1 15,0 21-15,0-21 0,21-1 16,1 1-16,-22 21 0,0 0 0,21-22 15,0 22-15,0 0 16,0 21-16,0 0 0,1 0 16,-1 0-16,0 21 0,21 0 15,-21 0-15,1 1 0,-1-1 16,0 21-16,0-21 0,0 22 0,-21-1 16,0 0-16,21 1 0,-21-22 15,0 21-15,0 0 0,0-20 0,0 20 16,0-21-16,0 0 0,0 0 15,0 1-15,0-1 0,0 0 0,-21 0 16,21 0 0,-21-21-16,0 0 15,21-21 1,0 0 0</inkml:trace>
  <inkml:trace contextRef="#ctx0" brushRef="#br1" timeOffset="-74180.76">24532 16066 0,'0'0'0,"21"0"31,0 0-15,1 0-16,-1 0 0,0 0 15,21-22-15,-21 22 0,22 0 16,-1 0-16,-21-21 0,22 0 15,-1 21-15,0-21 0,1 21 0,-1-21 16</inkml:trace>
  <inkml:trace contextRef="#ctx0" brushRef="#br1" timeOffset="-73720.02">25463 15875 0,'0'0'0,"0"-21"0,0 0 15,-21 21 1,0 0 0,0 0-16,0 0 15,0 0-15,-1 21 0,1 0 16,0 0-16,0 0 0,0-21 16,21 22-16,0-1 0,-21 0 15,21 0-15,0 0 0,0 0 16,0 1-16,21-22 15,0 21-15,0-21 16,0 0-16,0 0 0,1 0 16,-1 0-16,0 0 0,0 21 0,0-21 15,0 0-15,1 0 0,-22 21 32,0 0-17,-22-21 1,1 21-1,0-21-15,0 0 0,0 0 0,0 22 16,-1-22-16,1 0 0,0 0 16,-21 21-16,21-21 0,-1 0 15,1 0-15,0 21 16,42-21 15</inkml:trace>
  <inkml:trace contextRef="#ctx0" brushRef="#br1" timeOffset="-73264.28">25802 15981 0,'0'0'0,"0"-21"0,21 0 15,-21-1-15,21 1 0,-21 0 16,0 0-16,0 0 15,-21 21-15,0 0 16,0 0-16,0 0 0,0 0 16,-1 0-16,1 21 0,21 0 15,-21-21-15,0 21 0,21 0 0,0 1 16,0-1-16,0 0 16,0 0-16,0 0 0,0 0 15,0 1-15,21-1 0,0-21 16,0 0-16,-21 21 0,22-21 15,-1 0-15,0 21 0,0-21 0,0 0 16,0 0-16,1 21 0,-1-21 16,0 0-16,0 0 0,-21 21 15,-21-21 17,0 0-32,0 0 0,-1 22 0,1-22 15,0 0-15,0 0 0,0 0 16,0 0-16,-1 0 0,1 0 0,0 0 15,0 0-15,21 21 0,21-21 47</inkml:trace>
  <inkml:trace contextRef="#ctx0" brushRef="#br1" timeOffset="-72760.57">26204 15939 0,'0'0'0,"0"-22"16,0 1-16,0-21 15,0 21-15,-21 42 47,21 0-47,-21 0 16,21 0-16,0 1 0,0-1 15,0 21-15,-21-21 0,21 0 16,0 22-16,0-22 0,0 0 16,0 0-16,0 0 0,0 1 15,0-1-15,21 0 16,0-21-16,0 0 16,0 0-16,1 0 0,-22-21 15,21 0-15,0-1 16,-21 1-16,21 0 0,0-21 15,-21 21-15,21-1 0,-21 1 16,0-21-16,0 21 0,22 0 0,-22-1 16,21 1-16,-21 0 0,0 42 31,0 0-31,0 1 0,0-1 16,0 0-16,0 21 15,-21-21-15,21 1 0,0-1 0,-22 0 16,22 0-16,0 0 0,0 0 15,0 1-15,0-1 0,22-21 16,-1 0-16,0 0 0,0 0 16,0 0-16,0 0 0,1 0 15,-1-21-15,0 21 0,0-22 0</inkml:trace>
  <inkml:trace contextRef="#ctx0" brushRef="#br1" timeOffset="-72324.82">26606 15939 0,'0'0'0,"0"-22"0,-21 1 0,21 0 16,21 21 47,1 0-63,-22 21 15,21 0 1,-21 1-16,21-1 0,-21 0 15,0 0-15,0 0 0,0 0 16,21 1-16,-21-1 0,0 0 16,0 0-16,0 0 0,0 0 15,-21-21 17,0 0-1,21-21-31,0 0 0,0 0 15,0 0-15,0 0 16,0-1-16,21 1 0,-21 0 0,21 0 16,0 0-16,-21 0 0,21 21 0,1-22 15,-22 1-15,21 21 16,0 0-16,0 0 16,0 0-16,0 0 15,1 0-15,-1 0 16,0 0-16</inkml:trace>
  <inkml:trace contextRef="#ctx0" brushRef="#br1" timeOffset="-71912.79">27009 15981 0,'21'0'16,"0"0"-16,0 0 15,0 0-15,0 0 16,1 0-16,-1-21 0,0 0 0,21 21 16,-21-22-16,1 22 0,-1-21 15,0 21-15,-21-21 0,21 21 16,-21-21-16,0 0 16,-21 21-1,0 0-15,0 0 16,-1 0-16,1 0 0,0 21 0,-21-21 15,42 21-15,-21 0 0,-1 0 16,1 1-16,0-1 0,21 0 16,0 0-16,0 0 0,-21 0 0,21 1 15,0-1-15,0 0 0,0 0 16,0 0-16,0 0 0,21-21 16,-21 22-16,21-22 0,0 0 0,1 0 15,-1 0-15,21 0 0,-21 0 16,0 0-16,22 0 0,-22 0 0,21 0 15,1-22-15,-22 22 0,21-21 16,-21 21-16,22-21 0,-22 0 0,0 21 16</inkml:trace>
  <inkml:trace contextRef="#ctx0" brushRef="#br1" timeOffset="-71376.47">27644 16066 0,'21'-43'16,"0"22"-16,-21 0 16,0 0-16,-42 127 0,84-233 0,-42 105 15,0 1-15,-21 0 0,0 21 16,-1 0-1,1 0-15,0 0 16,0 0-16,21 21 0,-21-21 16,0 21-16,21 1 0,-22-1 15,22 0-15,-21-21 0,21 21 0,0 0 16,-21 0-16,21 1 0,0-1 16,0 0-16,0 0 0,0 0 31,21-21-16,0 0-15,1 0 16,-22-21 0,21 21-16,0-21 0,-21 0 0,21 0 15,-21-1-15,0 1 0,0-21 16,21 21-16,-21-22 0,0 22 0,0-21 16,0 0-16,0-1 0,21 1 15,-21 0-15,22-1 0,-22 22 0,0 0 16,0-21-16,21 20 0,-21 1 15,0 42 1,0 1 0,0-1-16,0 0 0,0 0 0,0 0 15,-21 22-15,21-1 0,0-21 16,0 21-16,0 1 0,-22-1 0,22 0 16,0-20-16,0 20 0,0 0 15,0-21-15,0 1 0,0-1 0,0 0 16,22 0-16,-22 0 0,21-21 15,0 0-15,0 0 0,0 0 0,0 0 16,1 0-16,20 0 0,-21-21 0,21 0 16,1 0-16,-22 0 15,21-1-15,1 1 0,-22 0 0,21-21 0,-21 21 16,0-1-16</inkml:trace>
  <inkml:trace contextRef="#ctx0" brushRef="#br1" timeOffset="-70220.52">21188 16955 0,'-21'-43'31,"21"22"-31,0 0 0,0 0 16,21 0-16,0 21 15,0 0 1,0 0-16,0 0 0,1 0 16,-1 0-16,-21 21 15,0 0-15,0 0 16,0 0-16,0 0 0,0 1 16,-21-1-16,-1 0 0,1 0 0,0-21 15,21 21-15,-21 0 0,0-21 16,21 22-16,-21-22 31,21-22 0,21 22-31,0-21 16,0 21-16,0 0 16,0 0-16,1 0 0,-1 0 0,0 0 15,0 0-15,0 0 0,0 0 16,1 21-16,-1-21 0,0 22 0,0-1 15,0-21-15,-21 21 0,0 0 16,0 0-16,0 0 0,-21 1 16,0-22-16,0 21 0,0 0 15,-22-21-15,22 21 0,0-21 0,0 0 16,-22 21-16,22-21 0,0 21 16,0-21-16,0 0 15,0 0-15,-1 0 0,1 0 16,0 0-16,21-21 0,-21 0 15,0 21-15,21-21 0,0 0 16,-21 21-16,21-21 16,0-1-16,0 1 15,21 21-15,0 0 16,0-21-16,0 21 16,0 0-16,1 0 0,-1 0 0,0-21 15</inkml:trace>
  <inkml:trace contextRef="#ctx0" brushRef="#br1" timeOffset="-70004.64">21971 17082 0,'21'0'93,"0"0"-77,0 0-16</inkml:trace>
  <inkml:trace contextRef="#ctx0" brushRef="#br1" timeOffset="-69468.53">22945 16806 0,'0'0'0,"0"-21"31,0 42-15,0 1-16,0-1 16,0 21-16,0 0 0,0-20 0,-22 20 15,22 0-15,0 1 0,-21-22 16,21 21-16,0-21 0,0 22 0,0-22 15,-21 0-15,21 0 16,0 0-16,-21 0 0,21 1 0,0-1 16,0 0-16,21-21 47,-21-21-47,0 0 15</inkml:trace>
  <inkml:trace contextRef="#ctx0" brushRef="#br1" timeOffset="-68980.81">22860 17103 0,'-21'-21'0,"63"148"16,-63-233-16,0 63 0,21 22 0,0-21 0,0 21 15,0 0-15,0-1 0,0 1 0,0 0 16,0 0-16,21 0 0,0 21 16,-21-21-16,21-1 0,0 22 0,1 0 15,-1-21-15,0 21 16,0 0-16,0 0 0,0 0 0,22 0 15,-43 21-15,21 1 0,0-1 16,-21 0-16,21 0 0,-21 0 0,0 0 16,0 22-16,0-22 0,-21 0 15,0 0-15,0 0 0,0 1 0,-1-1 16,-20-21-16,21 21 0,0 0 16,-22-21-16,22 21 0,0-21 0,0 0 15,0 0-15,0 0 0,-1 0 16,22-21 15,0 0-15,22 21-1,-1 0-15,0 0 0,0 21 0,0 0 16,0-21-16,1 21 0,-1 1 16,0-1-16,0 0 0,0 0 0,0-21 15,1 21-15,-1 0 0,0-21 16,0 22-16,0-22 0,0 21 15,1-21-15,-1 0 0,0 0 16,0 0 0,-21-21-1,0-1 1,21 22-16,-21-21 16,21 0-16,1 0 0</inkml:trace>
  <inkml:trace contextRef="#ctx0" brushRef="#br1" timeOffset="-68612.54">23431 17209 0,'0'0'0,"22"0"16,-1 0-1,0 0 1,0 0-16,-21-22 16,21 1-16,0 21 15,-21-21-15,0 0 0,0 0 16,0 0-16,0-1 0,0 1 15,0 0 1,-21 21-16,0 0 16,0 0-16,0 0 0,21 21 15,-21 0-15,-1 1 0,22-1 0,-21 0 16,21 0-16,0 0 0,0 0 16,0 1-16,0-1 0,0 0 0,0 0 15,0 0-15,0 0 0,0 1 16,0-1-16,21 0 0,1-21 15,-1 0-15,0 0 16,0 0-16,0 0 16,0 0-16,1 0 0,-1 0 0,0-21 15,0 0-15,0 21 0,0-22 16,1 1-16,-1 0 0,21 0 0,-21 0 16</inkml:trace>
  <inkml:trace contextRef="#ctx0" brushRef="#br1" timeOffset="-68256.74">23918 17082 0,'-21'21'15,"42"-42"-15,-21-1 16,-21 22 0,0 0-16,-43 64 31,43-64-31,21 21 0,-21 0 16,21 0-16,0 1 15,0-1-15,0 0 16,21 0-1,0-21-15,1 0 0,-1 21 16,0-21-16,0 21 16,0-21-1,-21 22 1,-21-22 0,0 21-16,0-21 15,0 0-15,-1 0 0,1 0 0,0 0 16,0 0-16,0 0 0,0 0 15,-1 0-15,1 0 0,0 0 0,0 0 16,63 0 31</inkml:trace>
  <inkml:trace contextRef="#ctx0" brushRef="#br1" timeOffset="-67943.92">24193 16933 0,'0'0'0,"0"-21"16,0-21-1,-21 42 17,21 21-17,-21 0-15,21 0 0,-21 1 16,21-1-16,0 21 0,0-21 0,0 0 15,-21 22-15,21-22 0,-21 0 16,21 21-16,0-20 0,0-1 16,0 0-16,-22 0 0,22 0 0,0 0 15,0 1-15,0-1 16,22-21 0,-1 0-1,0 0-15,0 0 16,-21-21-16,21-1 15</inkml:trace>
  <inkml:trace contextRef="#ctx0" brushRef="#br1" timeOffset="-67724.04">24024 17103 0,'0'0'0,"0"21"16,21-21-1,0 0-15,1 0 16,-1 0-16,0 0 0,0 0 16,0 0-16,0 0 0,1 0 15,-1 0-15,0-21 0,0 21 0,-21-21 16,21-1-16,0 22 16,-21-21-16</inkml:trace>
  <inkml:trace contextRef="#ctx0" brushRef="#br1" timeOffset="-66744.03">24998 16891 0,'0'0'0,"0"-21"0,0 0 31,0 0-31,-21 21 16,-1 0-16,1 0 0,0 0 0,0 21 15,0 0-15,21 0 16,-21 0-16,-1 0 0,1 22 0,21-22 15,-21 21-15,21-21 0,-21 22 16,21-22-16,-21 21 0,21-21 0,0 1 16,0-1-16,0 21 0,0-21 15,21 0-15,0 1 0,21-1 16,-20-21-16,20 0 0,-21 0 16,21 0-16,1 0 0,-1 0 0,-21 0 15,22 0-15,-1-21 16,-21 21-16,21-22 0,-20 1 0,-1 0 15,0 0-15,0 0 0,0 0 16,-21-22-16,21 22 0,-21-21 0,0-1 16,0 1-16,0 0 0,0-1 15,0 1-15,0 0 0,0-1 0,0 22 16,0-21-16,0 21 0,-21 21 31,21 21-31,-21 0 0,21 0 16,-21 22-16,21-22 0,0 21 0,-21 0 15,21 1-15,-21-1 0,21 0 16,-22 1-16,22-22 0,0 21 16,0-21-16,0 1 0,0 20 15,0-21-15,22 0 0,-1 0 16,0-21-16,0 0 16,0 0-16,0 0 0,1 0 0,-1 0 15,0 0-15,0 0 0,0-21 16,0 0-16,1 0 0,-1 0 15,0 0-15,-21-1 0,21 1 16,-21 0-16,21 0 0,-21 0 0,0 0 16,0 42 15,0 0-31,0 0 16,0 0-16,0 0 0,0 1 15,-21-1-15,21 0 0,0 0 16,-21 0-16,21 0 0,0 1 15,21-22 1,0 0 0,0 0-16,1 0 15,-1-22-15,-21 1 0,21 0 16,0 0-16,-21 0 0</inkml:trace>
  <inkml:trace contextRef="#ctx0" brushRef="#br1" timeOffset="-66527.15">25675 16912 0,'-21'0'16,"42"0"-16,-63 0 0,21 0 15,21 21 1,-22-21-16,22 22 16,0-1 15,22-21-16,-1 0-15,0 0 16,0 21-16,0-21 16,-21 21-16</inkml:trace>
  <inkml:trace contextRef="#ctx0" brushRef="#br1" timeOffset="-65668.64">25802 17251 0,'0'0'0,"21"0"16,0 0-16,1 0 0,-1 0 16,0 0-16,0-21 15,0 0-15,0 21 0,-21-22 0,22 1 16,-1 21-16,0-21 0,0 0 16,-21 0-16,0 0 0,0-1 15,0 1-15,0 0 16,-21 21-16,0 0 15,0 0-15,-1 0 0,1 0 16,0 0-16,21 21 0,-21 0 0,0 1 16,0-22-16,-1 21 0,22 0 15,0 0-15,0 0 0,0 0 0,0 22 16,0-22-16,0 0 0,0 0 16,0 0-16,22 1 0,-1-1 15,0-21-15,0 0 0,0 21 16,22-21-16,-22 0 0,0 0 0,21 0 15,-21 0-15,22 0 0,-22-21 16,0 0-16,21 21 0,-20-22 16,20 1-16,-21 0 0,0 0 15,0 0-15,1 0 0,-1-1 0,0-20 16,0 21-16,-21 0 0,0 0 16,21-1-16,-21 1 0,0 0 0,0 42 46,0 0-46,0 1 0,-21-1 16,21 0-16,0 21 16,0-21-16,0 1 0,0-1 15,0 0-15,-21 0 0,21 0 16,0 0-16,0-42 62,0 0-62,0 0 16,0 0-16,0 0 16,21-1-16,-21 1 0,21-21 15,0 21-15,1 0 0,-22-1 0,42 1 16,0 0-16,-21 0 16,1 21-16,-1 0 15,0 0-15,0 0 0,-21 21 16,21 0-16,-21 0 15,0 1-15,0-1 0,0 0 0,0 0 16,0 0-16,0 0 0,0 1 16,0-1-16,0 0 0,-21 0 15,21 0-15,0 0 16,0-42 46,21 0-62,0 0 16,1 0-16,-1 0 0</inkml:trace>
  <inkml:trace contextRef="#ctx0" brushRef="#br1" timeOffset="-65320.49">27093 16679 0,'0'-21'0,"0"42"0,0-63 16,0 21-16,-21 21 47,0 21-47,21 0 0,-21 0 0,21 1 15,0-1-15,-21 21 0,-1-21 16,22 22-16,-21-1 0,21-21 0,0 21 16,-21 1-16,21-22 0,-21 21 15,21 1-15,-21-22 0,21 0 0,0 21 16,0-21-16,0 1 0,0-1 15,0 0-15,0 0 0,0 0 16,0 0-16,21-21 31,0 0-31,0 0 0,0 0 16,1 0-16,-1-21 16,0 21-16,-21-21 0,21 21 15,0-21-15,0 0 0,1 0 16,-1-22-16,0 22 0,-21 0 15</inkml:trace>
  <inkml:trace contextRef="#ctx0" brushRef="#br1" timeOffset="-65060.7">26882 16870 0,'0'0'16,"-43"0"-16,1 0 15,42 21 1,21-21-1,0 0-15,0 0 16,22 0-16,-22 0 0,21 0 16,-21-21-16,22 21 0,-22-21 0,21 21 15,-21-21-15,1 21 0,-1-22 16,0 1-16,0 21 0,0-21 0,0 21 16,1 0-16,-22-21 15,0 0 1,-22 21-1</inkml:trace>
  <inkml:trace contextRef="#ctx0" brushRef="#br2" timeOffset="-10380.51">21251 14647 0,'0'0'0,"0"-21"0,-21 0 16,0 0 0,21 0-1,-21 21 1,21-21 0,-21 21-16,21 21 62,0 0-62,0 0 16,0 0-16,0 0 15,0 1-15,0-1 0,0 0 0,0 0 16,0 0-16,0 0 16,0 1-16,0-1 0,0 0 0,0 0 15,0 0-15,0 0 16,21-21-16,0 22 15,0-22 17,0 0-32,0 0 15,1 0-15,-1 0 16,0 0-16,-21-22 16,21 1-16,0 21 0,22-21 0,-22 0 15,21 21-15,-21-21 0,22 0 16,-1-1-16,0 1 0,1 0 0,-1 0 15,0 21-15,1-21 0,-1 0 16,0-1-16,-21 1 0,22 0 16,-22 21-16,0-21 0,0 0 0,0 21 15,1 0-15,-22-21 0,21 21 32,-21 21 46,-21 0-63,-1 0 1</inkml:trace>
  <inkml:trace contextRef="#ctx0" brushRef="#br2" timeOffset="-9420.96">21018 15833 0,'0'0'0,"-21"0"15,21 21 79,0 0-94,0 0 16,21 0-16,-21 1 0,22-1 15,-22 0-15,21 0 0,-21 0 16,0 22-16,0-22 0,21 0 0,-21 0 15,21 0-15,-21 0 0,0 1 16,0-1-16,21-21 0,-21 21 16,21-21-16,1 0 15,-22 21-15,21-21 0,0 0 16,0 0-16,0-21 16,0 0-16,22 21 0,-22-21 0,21-22 15,1 22-15,-1-21 0,21 21 16,-20-22-16,20 1 0,1 21 0,-1-22 15,1 22-15,-1-21 0,1 21 16,-1 0-16,-20-1 0,-1 1 16,0 21-16,1-21 0,-22 21 0,0 0 15,0-21-15,0 21 16,-42 0 62</inkml:trace>
  <inkml:trace contextRef="#ctx0" brushRef="#br1" timeOffset="-1756.27">23834 6160 0,'0'0'0,"84"-22"31,-63 22-31,1 0 0,-22 22 0,0-1 16</inkml:trace>
  <inkml:trace contextRef="#ctx0" brushRef="#br1" timeOffset="1419.39">20172 7133 0,'0'0'0,"0"21"16,-21-21-16,21 22 0,-22-1 16,1-21-16,0 21 0,21 0 15,-21-21-15,0 21 16,0 0-16,21-42 62,0 0-62,21 21 0,-21-21 16,42 0-16,-21 0 0,22-1 0,-1 1 16,0 0-16,1 0 0,20-21 15,1 20-15,20 1 0,-20-21 16,-1 21-16,1-22 0,20 22 0,-20-21 0,-1 21 16,1-22-16,-22 22 15,22 0-15,-22 0 0,0 0 0,1 0 0,-22-1 16,0 22-16,0 0 15,-21-21-15,0 0 16,-21 21 31,21 21-47,-21-21 0,21 21 0,-21-21 16,0 0-16,21 22 15,-22-22-15,1 21 0,0-21 16</inkml:trace>
  <inkml:trace contextRef="#ctx0" brushRef="#br1" timeOffset="2427.51">20193 7366 0,'0'0'0,"-21"0"0,42 0 32,0-21-17,0 0-15,0 21 0,1-21 16,-1-1-16,21-20 0,0 21 0,1 0 15,20-22-15,-20 22 0,20 0 16,-21-21-16,22 21 0,-1-22 0,1 22 16,-22 0-16,22-21 0,-22-1 0,22 22 15,-22 0-15,21-21 0,-20 20 16,-1 1-16,0 0 0,-20 21 0,20-21 16,-21 21-16,0-21 15,0 21-15,-42-21 110,21-1-95,-21 22-15,21-21 0,0 0 16,-21 21-16,21-21 15,-21 21-15,21-21 0,-21 0 0,-1 21 16,1-22-16,21 1 16,-21 0-16,0 21 0,0-21 0,0 0 15,-1 21-15,1-21 0,0-1 16,0 22-16,0 0 16,0-21-16,-1 21 15,1 0 1,21 21 31,21 1-47,1-1 15,-1-21 1,0 21-16,0-21 0,0 21 0,0 0 16,1-21-16,20 21 0,0-21 15,-21 22-15,22-22 0,-1 0 0,-21 21 16,22-21-16,-22 0 0,21 0 15,-21 0-15,0 21 0,1-21 0,-1 0 16,0 0-16,0 0 16,-21 21 31,0 0-47,-21-21 0,0 21 15,0 1-15,-1-1 0,-20 0 16,21 0-16,-21 21 0,20-20 0,-20 20 15,0-21-15,-1 21 0,22-20 16,-21 20-16,21-21 0,-22 21 16,22-20-16,0-1 0,0 0 0,0 0 15,21 0-15,0 0 0,-21 1 16,21-1-16,-22-21 0,22 21 0,-21-21 16,0 0 15,0 0-31</inkml:trace>
  <inkml:trace contextRef="#ctx0" brushRef="#br1" timeOffset="2923.22">20087 7260 0,'0'0'0,"0"21"16,0 1 0,0-1-16,0 0 0,0 0 15,0 0-15,0 22 0,0-22 16,21 21-16,0 0 0,-21 1 0,22-1 16,-1 0-16,-21 22 0,0-1 15,0 1-15,21-1 0,-21 22 16,21-21-16,-21-1 0,0 22 15,0-22-15,21 1 0,0-22 0,-21 22 16,0-22-16,22 0 0,-1 1 0,0-22 16,-21 21-16,0-21 0,21 0 15,0 1-15,-21-1 0,0 0 0,21-21 16,1 0 0,-22-21-16,0 0 15,0-1-15,0 1 0,0 0 0,0 0 16,0-21-16</inkml:trace>
  <inkml:trace contextRef="#ctx0" brushRef="#br1" timeOffset="3315">20172 7281 0,'-21'-21'16,"21"42"15,0 1-31,0-1 0,0 21 16,0-21-16,0 22 0,0 20 16,0-21-16,0 22 0,21-1 15,0 1-15,-21-1 0,21 22 0,0 0 16,-21-22-16,21 22 0,-21 0 15,0-22-15,22 22 0,-22-22 0,0 1 16,0-22-16,0 22 0,0-22 0,0 21 16,0-20-16,21-1 0,-21 0 15,0-20-15,21 20 0,-21-21 0,0 0 16,0 0-16,21 1 16,0-22-16,-21-22 15,0 1-15,0 0 16,0 0-16,0-21 15,0-1-15,0 22 0,0-21 0</inkml:trace>
  <inkml:trace contextRef="#ctx0" brushRef="#br1" timeOffset="4363.92">20151 7557 0,'0'21'31,"0"-42"-15,21 21-16,0-22 15,0 1-15,0 0 0,22 0 16,-1 0-16,0 0 0,1-1 16,-1 1-16,21-21 0,1 21 15,-1-22-15,-20 1 0,20 21 0,1-21 16,-1 20-16,1 1 0,-22-21 15,0 21-15,1 0 0,-1-1 0,0 1 16,1 0-16,-22 0 0,0 21 16,0-21-16,-21 0 15,-21 21 1,0 0 0,0 0-16,0 0 0,-1 0 0,1 21 15,-21-21-15,21 21 16,0 0-16,-22 0 0,1 22 15,0-22-15,-1 0 0,-20 21 16,-1 1-16,22-1 0,-22 0 0,1-21 16,-1 22-16,1-22 0,21 21 15,-22-21-15,22 1 0,21-1 0,-22 0 16,22 0-16,-21-21 0,21 0 16,21 21-16,-22-21 15,22-21 1,0 0-16,22 21 15,-1-21-15,0 0 0,0-1 16,21 1-16,-20 0 0,20-21 0,0-1 16,1 22-16,20-21 0,1 0 15,-22-1-15,21 1 0,1 0 16,-1-1-16,1 22 0,-1-21 0,1-1 16,-1 1-16,-20 21 0,20-21 15,1 20-15,-22 1 0,0-21 0,1 21 16,-1 21-16,0-21 0,-20-1 15,-1 22-15,0 0 0,-21-21 0,-21 21 47,0 21-31,-1-21-16,1 22 16,-21-1-16,21-21 0,0 21 15,-22 0-15,22 0 0,-21 0 0,-1 22 16,1-22-16,0 21 0,-1-21 15,-20 22-15,-1-1 0,1 0 0,-1 1 16,1-1-16,-1 0 0,1 1 0,-1-1 16,22 0-16,0 1 0,-1-22 15,1 0-15,21 0 0,-21 0 16,20 1-16,1-1 16,21-42 30</inkml:trace>
  <inkml:trace contextRef="#ctx0" brushRef="#br1" timeOffset="4811.66">20193 7387 0,'0'0'0,"0"21"32,0 1-32,0-1 0,0 0 15,0 0-15,0 0 0,21 22 16,0-22-16,-21 21 0,21 0 0,-21 1 16,22-1-16,-22 22 0,21-22 15,-21 21-15,21 1 0,-21-22 16,0 22-16,0-1 0,0-20 0,0-1 15,0 0-15,0 1 0,0-1 16,0-21-16,0 21 0,21-20 0,-21-1 16,0 0-16,0 0 15,0 0-15,21-21 0,0 0 16,1 0 0,-1 0-1,-21-21 1,0 0-16,0 0 15,0 0-15</inkml:trace>
  <inkml:trace contextRef="#ctx0" brushRef="#br1" timeOffset="5135.99">20299 7535 0,'0'0'0,"0"43"0,0-22 0,0 21 16,0-21-16,0 43 15,0-22-15,0 22 0,21-1 0,-21 1 16,21-1-16,-21 22 0,21-22 16,-21 1-16,0 21 0,0-22 0,0 1 15,0-1-15,0 1 0,0-22 0,0 21 16,0 1-16,0-22 0,0 1 15,0-1-15,0 0 0,0 1 0,21-22 16,-21 0-16,0 0 0,22 0 16,-22 0-16,21-21 15,0 0-15,0 0 16,-21-21-16,0 0 16,0 0-16</inkml:trace>
  <inkml:trace contextRef="#ctx0" brushRef="#br1" timeOffset="6668.33">21209 7218 0,'0'-21'31,"0"0"-15,0-1-16,21 1 15,0 0-15,-21 0 0,21 0 16,1 0-16,-1-1 0,0-20 16,0 21-16,0 0 0,0-22 0,1 1 15,-1 21-15,0-21 0,0-1 16,0 1-16,0 21 0,-21-22 0,22 22 16,-22 0-16,0 0 0,0 0 15,0 0-15,0-1 16,-22 22 156,22-21-172,-21 21 0,0 0 0,0 0 15,0 0-15,0 0 0,-1-21 16,-20 21-16,21 0 0,-21 0 0,20 0 16,-20 0-16,0 0 15,-1 0-15,1 0 0,0 0 0,-1 0 16,1 21-16</inkml:trace>
  <inkml:trace contextRef="#ctx0" brushRef="#br1" timeOffset="9007.53">23008 9864 0,'0'-21'15,"0"-1"-15,0 1 16,21 0-16,-21 0 16,0 0-16,0 0 0,0-1 15,0 1 1,-21 21-16,0 0 16,21 21-1,-21 1-15,0-1 0,21 0 16,0 0-16,-22 0 0,1 0 0,21 22 15,-21-22-15,21 21 0,0-21 16,0 22-16,0-22 0,0 21 0,0-21 16,0 22-16,0-22 0,0 0 15,0 0-15,0 0 0,0 22 0,21-43 16,0 21-16,-21 0 0,22 0 16,-1 0-16,0-21 0,0 22 0,0-22 15,0 0-15,1 0 0,-1 0 16,0 0-16,0 0 0,0 0 0,0 0 15,1 0-15,-1 0 0,0-22 0,0 1 16,0 21-16,0-21 16,-21 0-16,22 0 15,-22 0-15,0-1 16,0 1-16,0 0 0,0 0 0,0 0 16</inkml:trace>
  <inkml:trace contextRef="#ctx0" brushRef="#br1" timeOffset="9252.39">23008 10097 0,'0'0'0,"21"0"31,0 0-31,1 0 0,-1 0 15,0-22-15,0 22 16,0 0-16,0-21 0,1 21 16,-22-21-16,21 21 0,-21-21 15,0 0-15,0 0 16</inkml:trace>
  <inkml:trace contextRef="#ctx0" brushRef="#br1" timeOffset="9547.22">23029 9779 0,'0'0'0,"0"-21"31,21 0-15,1 21-1,-1 0-15,0 0 0,0 0 16,0-21-16,0 21 16,1 0-16,-1 0 0,0 0 15,0 0-15,0 0 0,0 0 16,1 0 0,-1 0-1,0 0-15,0-22 16,0 22-16</inkml:trace>
  <inkml:trace contextRef="#ctx0" brushRef="#br1" timeOffset="9839.06">23622 9737 0,'21'0'15,"0"0"1,0 0 0,1 0-16,-1 0 0,0 0 15,0 0-15,0 0 0,0 0 16,22 0-16,-22 0 0,0 0 0,0 0 16,22 0-16,-22 0 0,0 0 15,0 0 1,-42 0 15,0 0-31,0 0 16,-1 0-16</inkml:trace>
  <inkml:trace contextRef="#ctx0" brushRef="#br1" timeOffset="10131.47">23876 9737 0,'0'21'32,"0"0"-17,0 0-15,0 0 0,0 22 16,0-22-16,0 0 0,-21 0 16,21 0-16,0 22 0,-21-22 0,21 0 15,0 0-15,0 22 0,0-22 16,0 0-16,0 0 0,-22 0 0,22 0 15,0 1-15,0-1 16,22-21 31,-22-21-47,21-1 16</inkml:trace>
  <inkml:trace contextRef="#ctx0" brushRef="#br1" timeOffset="10727.13">24363 9737 0,'0'21'15,"-21"-21"-15,21 21 0,0 0 0,0 0 16,0 1-16,0-1 0,0 0 16,0 0-16,0 21 0,-22-20 0,22 20 15,0-21-15,-21 21 0,21-20 0,-21-1 16,21 21-16,0-21 0,-21 0 16,21 1-16,-21-1 0,21 0 0,-21 0 15,21 0-15,0 0 16,-22-21-1,22-21 1,0 0 0,0 0-16,0 0 0,0 0 15,0-1-15,0 1 0,0 0 16,0 0-16,0 0 0,22 21 16,-22-21-16,21 21 0,0 0 15,0 0 1,-21 21-16,21-21 15,0 21-15,-21 0 0,22-21 0,-22 21 16,0 0-16,21-21 0,0 22 16,0-22-16,0 21 0,0-21 15,1 0-15,-1 0 16,0 0-16,0 0 16,0 0-1,-21-21-15,0-1 16,0 1-16,0 0 15,0 0 1,0 0-16,0 0 16,0-1-16,21 22 0,-21-21 15</inkml:trace>
  <inkml:trace contextRef="#ctx0" brushRef="#br1" timeOffset="11119.91">25633 9589 0,'21'0'31,"0"0"-31,0 0 0,22 0 0,-22 0 16,21 0-16,0 0 0,1 0 16,-1 0-16,0 0 0,1 0 0,-1-22 15,0 22-15,1 0 0,-1 0 16,-21 0-16,0 0 0,22-21 0,-22 21 15,0 0 1,-42 0 0,0 0-1,-22 0-15,22 0 0,0 0 16,-21 0-16</inkml:trace>
  <inkml:trace contextRef="#ctx0" brushRef="#br1" timeOffset="11391.75">25993 9567 0,'0'0'0,"0"22"0,0-1 15,0 0-15,0 0 16,0 21-16,0-20 0,0 20 0,0-21 16,0 21-16,0 1 0,0-22 15,-22 21-15,22 1 0,-21-22 0,21 21 16,0-21-16,-21 0 0,21 22 15,-21-22-15,21 0 0,0 0 16,0 0-16,0 1 0,0-1 16,21-21 15,0 0-31,0-21 0,1-1 16,-1 1-16</inkml:trace>
  <inkml:trace contextRef="#ctx0" brushRef="#br1" timeOffset="11791.52">26268 9948 0,'0'22'16,"21"-22"-1,0 0 1,0 0-16,0 0 15,1 0-15,-1 0 0,0-22 16,0 1-16,-21 0 16,21 21-16,-21-21 0,0 0 0,0 0 15,0-1 1,0 1-16,-21 21 16,0 0-16,0 0 0,0 0 15,-1 0-15,1 0 16,0 21-16,0 1 0,0-1 0,21 0 15,0 0-15,-21 0 0,21 22 16,-22-22-16,22 0 0,0 0 0,0 0 16,0 0-16,0 1 0,0-1 0,0 0 15,0 0-15,22 0 16,-1-21 0,0 0-16,0 0 15,0 0-15,0 0 0,1-21 16</inkml:trace>
  <inkml:trace contextRef="#ctx0" brushRef="#br1" timeOffset="12259.49">26966 9821 0,'-21'0'15,"0"0"1,0 0-16,0 0 0,-22 0 0,22 22 15,0-22-15,0 21 0,0-21 16,-1 21-16,1-21 16,21 21-16,0 0 15,0 0 1,21-21 0,1 22-16,-1-22 0,0 0 15,0 0-15,0 0 0,0 21 16,1-21-16,-1 0 0,0 0 15,0 21-15,0-21 0,0 0 0,-21 21 16,22 0-16,-22 0 16,0 1-1,0-1-15,0 0 0,-22-21 0,1 21 16,0-21-16,0 21 0,0-21 0,0 0 16,-22 21-16,22-21 15,0 0-15,0 0 0,-22 0 0,22 0 16,0 0-16,0 0 0,0 0 0,0 0 15,-1 0-15,1 0 16,0-21 0,21 0-1,0 0 1,0 0-16,21 0 0,0 21 16</inkml:trace>
  <inkml:trace contextRef="#ctx0" brushRef="#br1" timeOffset="12816.17">27517 9440 0,'0'0'0,"0"-21"0,-22 0 31,1 21-15,21 21 0,0 0-16,0 1 0,0 20 15,0-21-15,0 21 0,0 1 0,-21-1 16,21 0-16,-21 1 0,21-1 0,-21 0 16,21 1-16,0-1 0,0-21 15,0 22-15,0-22 0,0 0 0,0 0 16,0 0-16,0 0 0,0 1 15,0-1-15,21-21 0,0 0 16,0 0-16,0 0 16,1 0-16,-1-21 15,0 21-15,0-22 0,0 1 16,0 0-16,1 0 0,-1 0 0,0 0 16,0-1-16,0 1 0,0 21 15,-21-21-15,0 0 0,0 42 31,-21 0-15,0-21-16,21 21 0,-21 1 0,21-1 16,0 0-16,0 0 15,0 0-15,0 0 16,21-21 0,0 0-16,0 0 15,1 0-15,-1 0 16,0-21-16,0 0 15,0 0-15,0 0 0</inkml:trace>
  <inkml:trace contextRef="#ctx0" brushRef="#br1" timeOffset="13027.05">27961 9652 0,'0'-21'16,"-21"21"-1,0 0 64</inkml:trace>
  <inkml:trace contextRef="#ctx0" brushRef="#br1" timeOffset="13251.92">27199 9800 0,'0'0'0,"21"0"47,0 0-47,1 0 16,-1 0-16,0 0 0,0 0 0,0 0 15,22 0-15,-22 0 0,0 0 16,0-21-16,21 21 0</inkml:trace>
  <inkml:trace contextRef="#ctx0" brushRef="#br1" timeOffset="13823.6">28046 9821 0,'-21'0'16,"21"22"-16,-22-22 15,22 21-15,-21-21 0,21 21 16,0 0-16,0 0 16,0 0-16,0 1 15,0-1-15,-21-21 0,21 21 16,0 0-16,0 0 16,0 0-16,-21-21 15,0 0 1,0 0-1,21-21 1,0 0 0,0 0-16,0 0 15,0 0-15,21-1 0,0 1 0,0 0 16,0 0-16,0 0 0,1-22 0,-1 22 16,21 0-16,-21 0 0,22 0 15,-22 0-15,21 21 0,-21 0 16,22 0-16,-22 0 0,0 0 0,0 0 15,0 0-15,-21 21 0,0 0 16,0 0-16,0 21 0,0-20 0,0-1 16,0 21-16,0-21 0,0 0 0,0 1 15,-21-1-15,0 0 0,21 0 16,-21 0-16,21 0 0,-21-21 16,21 22-16,-22-22 15,22-22 32,22 22-47</inkml:trace>
  <inkml:trace contextRef="#ctx0" brushRef="#br1" timeOffset="14851.01">28892 9779 0,'0'0'0,"0"-21"0,0 0 16,0 0-16,0-1 0,0 1 15,-21 21-15,21-21 16,-21 21-16,0 0 0,0 0 0,0-21 16,-1 21-16,1 0 0,-21 0 0,21 0 15,0 21-15,-1-21 0,1 21 16,0 0-16,0 1 0,0-1 0,0 21 15,-1-21-15,22 0 0,0 22 16,0-22-16,0 0 0,0 0 0,0 0 16,0 1-16,0-1 0,0 0 15,0 0-15,0 0 16,22-21-16,-1 0 0,0 0 0,0 0 16,0 0-16,0 0 15,1 0-15,-1-21 0,0 21 0,0-21 16,0 0-16,0 21 0,-21-21 0,22-1 15,-22 1-15,21 0 0,-21 0 16,0 0-16,0 0 0,21-1 0,-21 1 16,21 21-1,-21-21-15,0 42 32,0 0-32,0 1 15,0-1-15,0 0 16,-21 0-16,21 0 15,-21 0-15,21 1 0,0-1 0,0 0 16,-21 0-16,21 0 0,-22 0 0,22 1 16,0 20-16,0-21 0,0 21 15,0 1-15,0-1 0,0 0 0,0 1 16,0-1-16,0 22 0,0-22 16,22 0-16,-22 22 0,21-22 0,0 22 15,-21-22-15,21 0 0,0 1 0,0-1 16,1 0-16,-22 1 0,21-1 15,0-21-15,0 21 0,0 1 0,-21-1 16,0-21-16,0 22 0,21-1 16,-21-21-16,0 0 0,0 0 15,0 1-15,0-1 0,0 0 0,0 0 16,-21 0-16,0-21 0,0 21 16,0-21-16,0 0 0,-1 0 0,1 0 15,0 0-15,0 0 0,0 0 0,0 0 16,-22 0-16,22 0 0,0-21 15,0 0-15,0 21 0,-1-21 0,1-21 16,0 20-16,0-20 0,0 21 0,0-21 16,-1-22-16,22 22 0,-21-1 15,0 1-15,21-21 0,0 20 0,0-20 16,0-1-16,0 22 0,0-22 16,21 1-16,-21-1 0,21 22 15,1-21-15,-1 20 0,0-20 0,0 20 16,21 22-16,-20-21 0,-1 21 15,0-22-15,0 22 0,21 0 0,-20 0 16,-1 21-16,0-21 0,0 0 16,0-1-16,0 22 0,1-21 0,-22 0 15,21 21-15,0 0 0,-21-21 0,21 21 16,-21-21 0,0 42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0:54:36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995 0,'0'0'0,"0"-21"15,-21 21-15,0 0 16,-1-21 0,1 21-1,0 0-15,0-22 0,0 22 16,0 0-16,-1 0 15,1 0-15,0 0 0,0 0 16,0 0-16,0 0 16,42 0 15,21 0-31,-21 0 16,22 0-16,-1 0 0,0 0 15,22 0-15,-22 0 0,22 0 0,20-21 16,-20 21-16,20-21 0,1 21 15,-21 0-15,20 0 0,1 0 16,-22 0-16,1 0 0,-1 0 0,1 0 16,-22 0-16,1 0 0,-1 0 15,-21 0-15,0 0 0,0 0 16,1 0-16,-44 21 31,1-21-15,0 0-16,0 0 0,0 0 15,0 0-15,-1 21 0,-20-21 0</inkml:trace>
  <inkml:trace contextRef="#ctx0" brushRef="#br0" timeOffset="370.04">2519 974 0,'-21'0'16,"-1"0"15,1 21-15,21 0-16,0 0 0,0 0 15,0 22-15,0-22 0,0 21 16,0 1-16,0-1 0,0 0 0,-21 1 15,21-1-15,0 0 0,-21 1 16,21-1-16,0 0 0,-21 1 16,21-1-16,0-21 0,0 21 15,0-20-15,0 20 0,0-21 0,0 0 16,0 0-16,0 1 16,21-44 15,-21 1-31,21 0 15,0 0-15</inkml:trace>
  <inkml:trace contextRef="#ctx0" brushRef="#br0" timeOffset="1088.07">2921 1312 0,'21'0'15,"-21"22"1,0-1-16,0 0 16,0 0-16,-21 0 0,21 0 15,-21 1-15,21-1 0,0 0 0,0 21 16,0-21-16,0 1 0,0-1 16,0 0-16,0 0 0,0 0 0,0 0 15,0 1 1,21-22-16,0 0 0,0 0 0,0 0 0,1 0 15,-1 0-15,0 0 16,0-22-16,0 1 0,0 21 0,22-21 16,-22 0-16,0 0 0,0-22 15,-21 22-15,21 0 0,1 0 0,-22 0 16,21-22-16,-21 22 0,0 0 16,21 0-16,-21 0 0,0 0 0,21-1 15,-21 1-15,0 0 16,0 42 15,0 0-15,0 1-16,-21-1 0,21 0 0,-21 0 15,21 21-15,0-20 0,-21 20 16,21 0-16,0-21 0,0 22 16,0 20-16,0-20 0,0-1 0,0 21 15,0-20-15,0-1 0,0 22 16,0-22-16,0 0 0,0 22 0,0-22 15,0 0-15,21 1 0,-21-1 16,0 0-16,21-20 0,-21 20 0,21 0 16,-21 1-16,0-22 0,0 21 15,0-21-15,0 22 0,0-22 0,0 0 16,0 0-16,-21 0 0,0-21 16,-22 21-16,22 1 0,0-22 15,0 0-15,-21 0 0,20 0 0,-20 0 16,0 0-16,-1 0 0,1 0 15,0-22-15,-1 22 0,1-21 0,0 0 16,21 0-16,-22 0 0,22 21 16,0-21-16,0-1 0,0 1 0,21 0 15,0 0-15,0 0 0,0 0 16,0-1-16,0 1 0,0 0 0,21 0 16,0 0-16,0 0 0,0-1 15,22-20-15</inkml:trace>
  <inkml:trace contextRef="#ctx0" brushRef="#br0" timeOffset="1476.01">3556 1355 0,'0'0'0,"0"-21"16,0-1-16,-21 22 47,21 22-47,0-1 0,-21 21 0,21-21 15,0 22-15,0-1 0,0 0 16,0 1-16,0 20 0,0 1 0,0-1 16,0-21-16,0 22 0,0-1 15,0-20-15,0 20 0,0-20 0,0 20 16,0-21-16,0 1 0,0-1 15,0 0-15,0 1 0,0-22 0,0 21 16,0-21-16,0 1 0,0-1 16,0 0-16,0 0 0,0-42 47,0 0-47,21 0 0,-21-1 15,0-20-15,0 21 0,21-21 16,-21-1-16</inkml:trace>
  <inkml:trace contextRef="#ctx0" brushRef="#br0" timeOffset="1816.12">3514 1609 0,'0'0'16,"-22"-21"-16,22-1 0,-21 1 0,21 0 0,0 0 16,0 0-16,0 0 0,0-1 15,0 1-15,0 0 16,21 0-16,1 0 15,20 21-15,-21-21 0,21 21 0,1 0 16,-1-22-16,22 22 0,-22 0 16,0 0-16,-21 0 0,22 22 0,-1-22 15,-21 21-15,-21 0 0,0 0 16,0 0-16,0 0 0,0 22 0,-21-22 16,0 21-16,-21-21 0,-1 1 15,22 20-15,-21-21 0,-1 0 0,1 0 16,0 1-16,-1-1 0,1-21 15,21 21-15,0-21 0,0 21 16,-1-21-16,22-21 31,22 0-31,-1 21 16,0-21-16,0-1 0,0 1 0,0 0 16</inkml:trace>
  <inkml:trace contextRef="#ctx0" brushRef="#br0" timeOffset="2227.88">4191 1461 0,'21'21'15,"0"-21"-15,0 0 16,1 0-16,-1 0 15,0 0-15,0 0 0,0 0 16,0-21-16,1 21 0,-1-22 0,0 1 16,0 21-16,-21-21 0,21 0 15,-21 0-15,21 0 0,-21-1 16,0 1-16,-21 21 16,0 0-16,0 0 15,0 0-15,0 0 16,-1 0-16,1 0 0,0 21 0,0 1 15,0-1-15,0 0 0,-1 0 16,1 0-16,21 22 0,0-22 0,-21 0 16,21 0-16,0 0 0,0 0 15,0 1-15,0-1 0,0 0 0,0 0 16,21-21-16,0 0 16,22 0-16,-22 0 0,0 0 15,0 0-15,0 0 0,22-21 16,-22 0-16</inkml:trace>
  <inkml:trace contextRef="#ctx0" brushRef="#br0" timeOffset="2652.52">5038 1270 0,'-43'0'31,"22"0"-16,0 0-15,-21 21 0,20-21 0,1 21 16,0-21-16,21 22 0,-21-22 16,0 21-16,0 0 0,21 0 15,0 0 1,0 0-16,21-21 16,0 0-16,0 22 0,0-22 0,0 0 15,1 0-15,-1 21 0,21-21 16,-21 0-16,0 0 0,1 21 0,-1-21 15,0 0-15,0 21 16,-21 0-16,0 0 16,0 1-1,-21-22-15,0 21 0,0-21 16,-1 0-16,1 21 0,-21-21 16,21 0-16,-22 0 0,22 0 0,0 0 15,0 0-15,-21 0 0,20 0 16,1 0-16,0 0 15,0 0-15,21-21 16,0 0 0,21-1-16</inkml:trace>
  <inkml:trace contextRef="#ctx0" brushRef="#br0" timeOffset="3407.96">6286 1270 0,'22'-21'0,"-44"42"0,44-63 15,-1 21-15,-21-1 16,0 1-16,0 0 0,0 0 15,0 0-15,0 0 16,-21 21 0,-1 21-1,1-21-15,21 21 0,-21 0 0,21 0 16,0 0-16,-21 22 0,0-22 16,21 0-16,-21 21 0,21-20 15,0 20-15,0-21 0,0 0 0,0 22 16,0-22-16,0 0 0,0 0 0,0 0 15,0 0 1,21 1-16,0-22 0,0 21 16,0-21-16,0 0 0,1 0 15,-1 0-15,21 0 0,-21 0 0,0-21 16,1-1-16,20 22 0,-21-21 16,0 0-16,0 0 0,1 0 0,-1 0 15,0-1-15,0 1 0,-21 0 0,0-21 16,0 21-16,0-22 0,0 22 15,0-21-15,0 21 0,-21-1 0,0-20 16,-22 21-16,22 0 16,0 21-16,0-21 0,0 21 0,-22 0 15,22 0-15,0 0 0,0 0 16,0 0-16,0 0 0,-1 0 0,1 21 16,21 0-16,-21-21 15,21 21-15,0 0 16,0 0-16,21-21 15,0 0-15,1 0 16,-1 0-16,21 0 0,0 0 16,1 0-16,-1-21 0,0 0 0</inkml:trace>
  <inkml:trace contextRef="#ctx0" brushRef="#br0" timeOffset="3987.58">7197 762 0,'0'0'15,"0"-21"-15,0 0 0,0 0 0,0-1 0,0 1 16,0 0-16,-22 0 16,1 0-16,0 21 0,0 0 15,0 0-15,0 0 16,-1 21-16,1 0 0,0 0 0,21 22 16,0-22-16,-21 21 0,0 0 15,21 22-15,0-22 0,0 22 16,-21-1-16,21 1 0,0-1 15,0 1-15,-22-22 0,22 22 0,0-1 16,0 22-16,0-22 0,0 1 0,0-1 16,0 1-16,0-1 0,0 1 15,0-1-15,0 1 0,0-1 0,0 1 16,22-22-16,-22 22 0,0-22 16,0 21-16,21-20 0,-21-1 0,0 0 15,0 1-15,0-1 0,21 0 0,-21-20 16,21 20-16,0-21 0,-21 0 15,0 0-15,0 1 0,-21-44 47,0 22-31,0-21-16,-22 0 0,22 0 0,-21 0 16,21 0-16,-22-1 0,1 1 15,0 0-15,-1 0 0,-20-21 0,21 20 16,-1 1-16,1-21 0,0 21 15,20 0-15,1-1 0,0 1 0,0 0 16,21 0-16,0 0 0,0 0 0,0-1 16,0 1-16,21 0 15,0 0-15,0 0 16,1 21-16,-1-21 16,0-1-16,0 22 0,0 0 0,0-21 15,1 21-15,-1-21 0,0 0 16,0 0-16,-21 0 15</inkml:trace>
  <inkml:trace contextRef="#ctx0" brushRef="#br0" timeOffset="4479.28">8382 1058 0,'0'-21'31,"0"42"-31,0 1 16,0-1-16,0 21 0,-21-21 15,21 22-15,-21-22 0,21 21 16,0 0-16,0 1 0,-22-1 0,22 0 16,-21-20-16,21 20 0,-21 0 15,21 1-15,0-22 0,0 21 0,0-21 16,0 0-16,0 1 0,0-1 0,0 0 16,0 0-16,21-21 31</inkml:trace>
  <inkml:trace contextRef="#ctx0" brushRef="#br0" timeOffset="4804.56">8318 1376 0,'0'0'16,"0"-21"-16,-21-22 0,21 22 0,0 0 16,0-21-16,0 21 0,0-1 0,0 1 15,0 0-15,0 0 16,21 0-16,-21 0 0,22 21 0,-1-22 15,21 1-15,-21 21 0,22 0 16,-22 0-16,21 0 0,22 0 0,-22 0 16,0 21-16,22 1 0,-22-1 15,0 21-15,1 0 0,-1-20 0,-21 20 16,0 0-16,1 1 0,-22-22 0,0 21 16,0 0-16,0-20 0,0 20 15,0-21-15,0 21 0,-22-20 0,1-1 16,0 0-16,21 0 0,-21 0 15,0-21-15,21 21 0,-21-21 16,-1 0-16,1 0 16,0-21-1,21 0-15,-21 0 0,0 0 16,21 0-16</inkml:trace>
  <inkml:trace contextRef="#ctx0" brushRef="#br0" timeOffset="5012.43">8318 1376 0,'0'0'0,"22"0"31,-1 0-31,0 0 16,0 0-16,21-21 16,-20 21-16,20 0 0,-21 0 0,21-21 15,1 21-15,20 0 0,-20 0 16,-1-22-16,0 22 0,1-21 0,-1 21 15,0 0-15,-21-21 0,1 21 16,20 0-16,-21-21 0</inkml:trace>
  <inkml:trace contextRef="#ctx0" brushRef="#br0" timeOffset="5280.55">9356 1080 0,'0'21'47,"0"0"-47,0 21 0,0-21 0,0 22 15,0-22-15,0 21 0,0-21 0,-22 22 16,22-1-16,0-21 0,0 0 16,0 22-16,0-22 0,0 0 0,0 21 15,0-20-15,0-1 0,0 0 16,0 0-16,0 0 15,0-42 17,0 0-32,0 0 0</inkml:trace>
  <inkml:trace contextRef="#ctx0" brushRef="#br0" timeOffset="5596.19">9292 1207 0,'0'0'0,"0"-22"0,-21-41 31,21 42-31,0 0 0,0-1 0,21 22 16,0-21-16,0 21 15,1 0-15,20-21 0,-21 21 0,0 0 16,22 0-16,-1 0 16,-21 0-16,21 21 0,-20 0 0,-1 1 15,0-1-15,-21 0 0,0 0 16,0 0-16,0 22 0,0-22 0,0 0 15,-42 0-15,20 0 0,1 0 0,-21 1 16,21-1-16,-22 0 0,22-21 16,0 21-16,-21-21 0,21 0 0,-1 21 15,1-21 1,42 0 0,1 0-1,-1 0-15,21-21 16</inkml:trace>
  <inkml:trace contextRef="#ctx0" brushRef="#br0" timeOffset="5887.45">10202 1080 0,'0'0'0,"0"-22"0,0 1 15,0 42 32,-21-21-47,21 43 0,-21-22 0,21 0 16,0 0-16,0 22 15,-21-22-15,21 21 0,-21-21 0,21 22 16,-22-22-16,22 0 0,-21 0 0,21 0 16,0 0-16,0 1 0,0-1 15,0 0-15,0 0 0,0 0 16</inkml:trace>
  <inkml:trace contextRef="#ctx0" brushRef="#br0" timeOffset="6192.27">9800 1566 0,'0'0'0,"0"22"0,-21-1 0,21 0 16,0 0-16,0 0 0,0 0 15,0 1-15,0-1 0,21 0 16,0-21-16,0 21 0,1-21 0,-1 0 16,0 21-16,21-21 0,-21 0 0,1 0 15,20 0-15,-21 0 16,0 0-16,22 0 0,-22-21 0,0 21 15,0-21-15,0 21 0,0-21 0,1 0 16,-1 21-16,0-22 0,-21 1 16,0 0-16,0 0 0,0 0 15,0 0-15,0-1 16,0 1-16,0 0 0,0 0 16</inkml:trace>
  <inkml:trace contextRef="#ctx0" brushRef="#br0" timeOffset="6450.08">9885 974 0,'0'-21'16,"21"21"-1,0 0-15,0 0 0,0-22 16,1 22-16,-1 0 0,0 0 16,0 0-16,0 0 0,-21-21 0,21 21 15,1 0-15,-1 0 16,-21-21-16,21 21 16</inkml:trace>
  <inkml:trace contextRef="#ctx0" brushRef="#br0" timeOffset="6947.86">11557 868 0,'0'0'0,"-21"0"0,0 0 15,42 0 17,0 0-17,0 0-15,21 0 0,1 0 16,-1 0-16,0 0 0,22 0 0,-22 0 15,22 0-15,-22 0 0,22 0 16,-1 0-16,-21 0 0,1 0 0,-1 0 16,-21 0-16,0 0 0,1 0 15,-44 0 1,1 0 0,0 0-16</inkml:trace>
  <inkml:trace contextRef="#ctx0" brushRef="#br0" timeOffset="7228.63">11896 910 0,'0'0'16,"-22"21"-16,22 1 0,0-1 16,0 0-16,0 0 0,0 21 15,0-20-15,0 20 0,-21 0 16,21-21-16,0 22 0,0-1 0,0 0 15,-21 1-15,21-22 0,0 21 16,0 1-16,0-22 0,-21 21 0,21 0 16,0-20-16,-21 20 0,21-21 15,0 0-15,0 0 0,0 1 0,0-1 16,0 0-16,21-21 31,0 0-31,0 0 0,-21-21 0,21 21 16,1-21-16</inkml:trace>
  <inkml:trace contextRef="#ctx0" brushRef="#br0" timeOffset="7659.57">12171 1482 0,'0'21'0,"21"-21"15,0 0-15,0 0 16,0 0-16,1 0 16,-1 0-16,0 0 0,0 0 0,0-21 15,0 21-15,1-21 16,-1 21-16,0-22 0,0 22 0,0-21 16,-21 0-16,0 0 0,21 0 15,-21 0-15,0-1 0,0 1 16,-21 21-16,0 0 0,0 0 15,0 0-15,0 0 16,-1 0-16,-20 0 0,21 0 0,0 21 16,0 1-16,-1-1 0,1 0 15,0 0-15,0 0 0,0 22 0,0-22 16,-1 0-16,22 21 0,0-21 0,0 1 16,0 20-16,0-21 0,0 0 15,0 0-15,0 1 0,0-1 16,0 0-16,22-21 0,-1 0 15,0 0-15,0 0 0,0 0 16,0 0-16,1 0 0,-1 0 0,21-21 16,-21 0-16,22 21 0,-22-22 15</inkml:trace>
  <inkml:trace contextRef="#ctx0" brushRef="#br0" timeOffset="8104.31">12996 1334 0,'0'0'0,"21"-43"32,-42 43-17,0 0-15,0 0 0,0 0 16,-22 21-16,22-21 0,0 22 16,0-1-16,0 0 0,0-21 0,-1 21 15,1 0-15,21 0 0,-21 1 16,21-1-16,0 0 15,0 0-15,0 0 16,21-21-16,0 21 0,1-21 16,-1 0-16,0 22 0,0-22 0,0 0 15,0 21-15,1-21 0,-1 0 0,0 21 16,0-21-16,0 21 16,-21 0-16,21 0 15,-21 1-15,-21-22 16,0 21-16,0-21 15,0 0-15,0 0 0,-22 21 0,22-21 16,0 0-16,-21 0 0,20 0 16,-20 0-16,21 0 0,0 0 0,0 0 15,-1 0-15,1 0 0,0 0 0,0 0 16,21-21 15,0 0-31,21-1 16,0 1-16</inkml:trace>
  <inkml:trace contextRef="#ctx0" brushRef="#br0" timeOffset="8660.03">13462 953 0,'0'-22'16,"0"44"-16,0-65 0,0 22 0,0 0 15,0 42 32,0 0-47,0 22 0,0-22 16,0 21-16,-21-21 0,21 22 0,-21-1 16,21 0-16,0 1 0,0-1 15,-22 0-15,22 1 0,-21-1 0,21 0 16,0 1-16,0-22 0,0 21 15,0 0-15,0-20 0,0-1 0,0 21 16,0-21-16,0 0 0,21-21 0,1 22 16,-1-1-16,0-21 0,0 0 15,0 0-15,0 0 16,1 0-16,-1 0 0,0-21 0,0-1 16,0 22-16,0-21 0,1 0 15,-1 0-15,-21 0 0,21 0 0,0-22 16,0 22-16,-21 0 0,0 0 15,21 0-15,-21-1 0,0 1 0,22 21 16,-22 21 15,0 1-31,-22-1 0,22 0 0,0 0 16,-21 0-16,21 0 0,0 1 16,0-1-16,0 0 0,0 0 0,0 0 15,21-21 1,1 0-16,-1 0 15,0 0-15,0 0 0,0 0 16,0-21-16,1 0 16,-1 0-16,0 0 0,0-1 0,0 1 15</inkml:trace>
  <inkml:trace contextRef="#ctx0" brushRef="#br0" timeOffset="8864.2">14076 1016 0,'0'0'0,"-21"-21"0,-1 21 16,1-21-16,0 21 0,0 0 16,0 0-1,21 21 32,0 0-31,-21-21-1</inkml:trace>
  <inkml:trace contextRef="#ctx0" brushRef="#br0" timeOffset="9076.08">13144 1228 0,'0'0'0,"-21"21"31,42-21-15,1 0-16,-1 0 0,21 0 16,-21 0-16,0 0 0,22 0 15,-22 0-15,21 0 0,-21 0 0,22 0 16,-22-21-16,21 21 0,-21 0 0,22-21 16,-22 21-16</inkml:trace>
  <inkml:trace contextRef="#ctx0" brushRef="#br0" timeOffset="9715.91">14139 1397 0,'0'0'0,"-21"0"0,0-21 16,21 0-16,-21 21 0,21 21 47,0 0-47,0 0 15,0 0-15,0 1 0,0-1 0,0 21 16,0-21-16,0 0 0,0 1 0,0-1 15,0 0-15,0 0 0,0 0 16,0 0-16,0 1 0,0-1 0,0 0 16,0-42 31,0 0-32,0-1-15,21-20 0,0 21 16,-21 0-16,21-22 0,0 22 0,1 0 15,-22-21-15,42 21 0,-21-1 16,0-20-16,22 21 0,-22 0 0,21 0 16,-21-1-16,22 1 0,-1 21 15,-21 0-15,21-21 0,1 21 0,-22 0 16,21 0-16,-21 21 0,1 0 16,-1 1-16,0-1 0,0 0 0,-21 0 15,21 21-15,-21-20 0,0-1 16,0 21-16,0-21 0,0 22 15,0-22-15,0 0 0,-21 0 0,0 0 16,21 0-16,-21 1 0,0-1 0,21 0 16,-22-21-16,1 0 15,0 21-15,42-42 32,0 21-17,1-21-15,-1 21 0</inkml:trace>
  <inkml:trace contextRef="#ctx0" brushRef="#br0" timeOffset="10726.73">15536 1376 0,'0'0'0,"21"-21"0,1 0 16,20-43-1,-42 43-15,0 0 0,0 0 0,0-1 16,-21 22-1,0 0-15,-1 0 0,1 0 0,-21 0 16,21 0-16,-22 22 0,1-1 0,0 0 16,-1 0-16,22 0 0,-21 0 15,0 1-15,-1 20 0,22-21 16,-21 21-16,21-20 0,-1-1 16,1 21-16,21-21 0,-21 0 0,21 1 15,0 20-15,0-21 0,0 0 0,21-21 16,0 21-16,1 1 0,-1-22 15,0 0-15,21 0 0,-21 0 0,1 0 16,20 0-16,-21 0 0,21 0 0,-20-22 16,20 22-16,-21-21 0,0 0 15,22-21-15,-22 21 0,0-1 0,0-20 16,0 21-16,0-21 16,-21 20-16,0-20 0,22 21 0,-22-21 0,0 20 15,0 1-15,0 0 16,0 42 15,0 0-15,0 1-16,0-1 0,0 0 0,0 0 15,0 0-15,0 0 0,0 22 0,0-22 16,-22 21-16,22-21 0,0 22 16,0-1-16,0 22 0,0-22 0,0 0 15,0 22-15,0-22 0,0 0 16,0 22-16,0-22 0,0 22 0,0-22 15,0 0-15,0 22 0,0-22 16,0 22-16,0-22 0,0 22 16,0-1-16,0-21 0,0 22 0,22-22 15,-22 22-15,0-22 0,0 22 0,0-22 16,0 0-16,0 1 0,0-1 16,0 0-16,0 1 0,0-1 0,0 0 15,0 1-15,0-22 0,0 21 0,0-21 16,0 0-16,0 1 0,-22-1 15,22 0-15,0 0 0,0 0 0,-21-21 16,21 21-16,-21-21 0,0 0 16,0 0-16,0 0 15,-1 0-15,22-21 0,-21 21 16,0-21-16,0 0 0,0 0 0,0-22 16,-1 22-16,1-21 0,-21 0 0,21-1 15,0 1-15,-1 0 0,1-22 16,-21 22-16,42-22 0,-21 1 0,0-1 15,21-20-15,-22 20 0,22 1 16,0-22-16,0 21 0,0 1 0,0 21 16,0-22-16,0 1 0,0 20 0,22-20 15,-1 20-15,0-20 0,-21 21 16,21-1-16,0 1 0,-21 0 0,21-1 16,1 1-16,-1 21 0,0-22 15,0 22-15,0 0 0,0 0 16,1 0-16,-1 0 0,0-1 15,0 22-15,0 0 0,0-21 16,1 0-16,-1 21 16,-42 21 31,-1 0-32,1-21-15,0 22 0,0-22 0,-21 21 16</inkml:trace>
  <inkml:trace contextRef="#ctx0" brushRef="#br0" timeOffset="12103.9">2434 2413 0,'0'0'16,"-21"0"-16,0 0 0,0 0 0,-1 0 15,1 0-15,0 0 0,0-21 16,0 21-16,0 0 16,42 0 31,0 0-47,0 0 0,21 0 0,-20 0 15,20 0-15,-21 0 0,21 0 16,1 0-16,20 0 0,-20 0 0,-1 0 15,21 0-15,1 0 0,-22 0 16,22 0-16,-22 0 0,22 0 0,-1 0 16,1 0-16,-1 0 0,1 0 15,-1 0-15,1 0 0,20 0 0,-20 0 16,20 0-16,1 0 0,0 0 16,-1 0-16,1 0 0,0 0 0,-1 0 15,1 0-15,21 0 0,0 0 16,0 0-16,-1 0 0,22 0 15,-21 0-15,21 0 0,-21 0 0,21 0 16,-21 0-16,21 0 0,0 0 16,-21 0-16,21 0 0,-21 0 0,21 0 15,-22 0-15,22 0 0,0 0 16,0-21-16,0 21 0,0 0 0,0 0 16,0 0-16,0 0 0,0 0 15,0 0-15,0-21 0,22 21 0,-22 0 16,0 0-16,21 0 0,-21 0 0,0 0 15,21-22-15,0 22 0,0 0 16,0 0-16,1 0 0,-1 0 16,-21 0-16,42 0 0,-21 0 0,0 0 15,22-21-15,-22 21 0,0 0 16,0 0-16,22 0 0,-22 0 0,0 0 16,0 0-16,0-21 0,0 21 15,-21 0-15,22 0 0,-1 0 0,0 0 16,0 0-16,-21 0 0,21 0 15,-21 0-15,0 0 0,21-21 0,-21 21 16,0 0-16,0 0 0,0 0 0,0 0 16,-21 0-16,21 0 0,-21 0 15,21 0-15,-21 0 0,21 0 16,0 0-16,-21 0 0,0 0 0,-1-21 16,1 21-16,21 0 0,-21 0 15,0 0-15,0 0 0,0 0 0,-1 0 16,1 0-16,0 0 0,-21 0 15,-1 0-15,1 0 0,0 0 0,-1 0 16,-20 0-16,21 0 0,-43 0 0,21 0 16,1 0-16,-22 0 0,1 0 15,-1 0-15,-21 0 0,0 0 0,0 0 16,1 0-16,-44 0 31,1 0-31,0 0 16,0 0-16</inkml:trace>
  <inkml:trace contextRef="#ctx0" brushRef="#br0" timeOffset="12235.83">16362 2265 0,'0'0'0,"-21"0"63,-1 0-63,1 0 0</inkml:trace>
  <inkml:trace contextRef="#ctx0" brushRef="#br0" timeOffset="16652.05">1355 3704 0,'0'-21'15,"0"0"-15,0 0 16,0 0-16,0-1 16,0 1-1,0 0-15,0 0 0,-22 21 0,1 0 47,21 21-47,0 0 0,0 22 16,0-22-16,0 21 0,0 0 15,0 1-15,0-1 0,0 0 0,-21 1 16,21 20-16,-21-20 0,21 20 16,-21-21-16,21 22 0,0-22 15,0 1-15,-21-22 0,21 21 0,0-21 16,0 22-16,0-22 0,-22 0 16,22 0-16,0 0 15,0-42 32,0 0-31,0 0-16</inkml:trace>
  <inkml:trace contextRef="#ctx0" brushRef="#br0" timeOffset="16992.11">1672 4128 0,'0'21'0,"0"0"0,0 0 15,0 0-15,0 0 16,0 1-16,0-1 0,21-21 16,0 0-1,1 0-15,-1 0 0,0 0 16,0 0-16,-21-21 15,21 21-15,-21-22 0,21 22 0,-21-21 16,0 0-16,0 0 16,0 0-16,-21 0 31,0 21-31,0 0 0,0 0 31,0 21-15,-1-21-16,1 0 15</inkml:trace>
  <inkml:trace contextRef="#ctx0" brushRef="#br0" timeOffset="20712.37">3641 3768 0,'-22'0'16,"22"-21"-16,0-1 0,-21 1 15,21 0-15,0 0 16,0 0-16,0 0 16,-21 21-1,21 21 16,-21 0-31,21 0 16,0 0-16,0 22 0,0-22 16,0 21-16,-21 0 0,21 1 0,0 20 15,0-20-15,0-1 0,0 21 16,0-20-16,0 20 0,0-20 16,0-1-16,0 0 0,21-21 0,0 22 15,0-22-15,0 0 0,1 0 16,-1 0-16,0 1 0,0-22 0,0 0 15,22 0-15,-22 0 0,0 0 16,0 0-16,21 0 0,-20 0 0,-1-22 16,0 1-16,0 0 0,21 0 15,-20 0-15,-1 0 0,0-22 0,0 1 16,0 0-16,0-1 0,1 1 16,-1 0-16,-21-1 0,0-20 0,21 20 15,-21 1-15,21 0 0,-21-1 16,0 22-16,0-21 0,0 21 15,0-22-15,0 22 0,0 0 0,0 0 16,-21 21 0,0 0-1,21 21 1,0 0 0,0 0-1</inkml:trace>
  <inkml:trace contextRef="#ctx0" brushRef="#br0" timeOffset="21323.49">4487 3895 0,'0'21'16,"0"0"-16,0 0 16,0 0-16,0 1 15,0-1-15,-21 0 0,21 21 0,0-21 16,0 1-16,0 20 0,0-21 16,0 0-16,0 22 0,0-22 15,0 0-15,0 0 0,0 0 0,0 0 16,0 1-16,0-1 15,-21-42 32,21-1-47,0 1 16,0 0-16,0 0 0,-21-21 16,21 20-16,0 1 0,0-21 15,0 0-15,0-1 0,0 22 0,0-21 16,0-1-16,21 22 0,0-21 15,0 21-15,0 0 0,22-1 16,-22 1-16,21 21 0,-21 0 0,22 0 16,-22 0-16,0 0 0,21 0 15,-20 0-15,-1 21 0,0 1 0,0-1 16,0 0-16,-21 21 0,0-21 16,0 22-16,0-22 0,0 21 0,0-21 15,0 22-15,0-22 0,0 0 0,0 0 16,0 0-16,0 1 0,-21-22 15,21 21-15,-21-21 0,21 21 32,0-42-1,0 0-15,0-1-16,21 22 0</inkml:trace>
  <inkml:trace contextRef="#ctx0" brushRef="#br0" timeOffset="21604.33">5122 3810 0,'0'21'31,"0"0"-31,0 1 0,0 20 16,0-21-16,0 21 0,0-20 0,0 20 15,0-21-15,0 21 0,0-20 16,0 20-16,0-21 0,0 0 0,0 0 16,0 1-16,0-1 0,0 0 15,0 0-15,21-42 32,-21 0-17,0 0-15,22-1 0,-22 1 0,0 0 16,0 0-16</inkml:trace>
  <inkml:trace contextRef="#ctx0" brushRef="#br0" timeOffset="22023.94">5186 3493 0,'0'0'0,"-21"0"0,-1 0 16,1 0-16,21 21 15,-21 0-15,21 0 16,0 0-16,-21 0 0,21 1 0,0-1 16,0 0-16,0 0 15,0 0-15,21-21 0,-21 21 16,21-21-16,0 0 0,1 0 16,-1 0-16,0 0 0,0 0 15,0 0-15,-21-21 16,21 0-16,1 0 0,-22 0 15,0 0-15,0-1 16,0 1-16,0 0 0,0 0 0,-22 21 16,1-21-16,21 0 0,-21 21 15,0 0-15,0 0 0,0 0 16,-1 0-16,1 21 0,21 0 16,-21 0-16,21 0 0,-21-21 15,21 21-15,0 1 0,0-1 0,0 0 16,0 0-16,0 0 15,0 0-15,0 1 0,21-22 16,0 0-16,0 0 16</inkml:trace>
  <inkml:trace contextRef="#ctx0" brushRef="#br0" timeOffset="22383.74">5609 3514 0,'0'-21'16,"0"42"-16,21-42 0,-21-1 16,0 44 15,-21-1-31,21 0 16,-21 0-16,21 21 0,0-20 15,0-1-15,0 0 0,0 21 0,0-21 16,0 22-16,0-22 0,0 0 15,0 21-15,0 1 0,0-22 0,0 21 16,0 1-16,0-22 16,0 21-16,0-21 0,0 22 0,0-22 15,0 0-15,0 0 0,0 0 0,0 0 16,0 1-16,0-1 16,21-21-16,0 0 15,0 0 1,-21-21-16,22-1 15,-1 22-15,-21-21 0,21 0 0,-21 0 16,0 0-16</inkml:trace>
  <inkml:trace contextRef="#ctx0" brushRef="#br0" timeOffset="22628.19">5482 3874 0,'0'0'16,"21"0"0,0 0-16,1 0 15,-1 0-15,0 0 0,21-22 16,-21 22-16,1 0 0,20 0 0,-21-21 16,0 21-16,0 0 0,1 0 15,-1-21-15,0 21 0,0 0 0,0 0 16,-21-21-1</inkml:trace>
  <inkml:trace contextRef="#ctx0" brushRef="#br0" timeOffset="23132.08">7387 3450 0,'0'-63'15,"0"84"16,0 0-31,0 0 0,0 0 16,0 1-16,0 20 0,0-21 16,0 21-16,-21-20 0,21 20 0,-21 0 15,21 1-15,-21-22 0,21 21 0,0 0 16,0-20-16,-22 20 0,22-21 16,0 0-16,0 22 0,-21-22 15,21 0-15,0 0 0,0 0 16,21-42 15</inkml:trace>
  <inkml:trace contextRef="#ctx0" brushRef="#br0" timeOffset="23463.9">7324 3789 0,'0'0'0,"0"-21"0,0-22 0,0 22 15,0 0-15,0 0 0,0-21 16,0 20-16,0 1 0,0 0 0,0 0 15,0-21-15,21 20 0,-21 1 16,21 0-16,21 21 0,-21-21 0,1 0 16,20 21-16,-21 0 0,21 0 0,1 0 15,-1 0-15,-21 0 16,22 21-16,-1 0 0,0 0 0,-21 0 16,1 22-16,20-22 0,-21 21 0,-21-21 15,0 22-15,0-1 0,0-21 16,0 22-16,0-22 0,0 21 0,0-21 15,-21 22-15,0-22 0,0 0 16,-1 0-16,22 0 0,-21 0 0,0 1 16,21-1-16,-21-21 15,0 0 17,21-21-32,0-1 0,-21 1 15</inkml:trace>
  <inkml:trace contextRef="#ctx0" brushRef="#br0" timeOffset="23667.78">7175 3789 0,'43'0'15,"-22"0"1,21 0-16,-21-21 0,22 21 15,-1 0-15,0-21 0,1 21 0,20-22 16,-20 22-16,-1-21 0,21 21 16,-20-21-16,-1 0 0,0 21 0,-20-21 15,20 0-15,-21 21 0</inkml:trace>
  <inkml:trace contextRef="#ctx0" brushRef="#br0" timeOffset="23948.62">8213 3387 0,'0'21'31,"0"0"-31,0 0 0,0 0 0,0 1 16,0 20-16,0-21 0,0 21 15,0-20-15,0 20 0,-22 0 0,22-21 16,0 22-16,-21-22 0,21 21 15,0-21-15,0 1 0,0 20 0,0-21 16,0 0-16,0 0 0,0 1 16,0-1-1,0-42 1,21 21 0,-21-22-16</inkml:trace>
  <inkml:trace contextRef="#ctx0" brushRef="#br0" timeOffset="24245.45">8149 3641 0,'0'0'0,"0"-21"0,0-1 16,0 1-16,0-21 0,0 21 15,0 0-15,0-1 0,21 1 0,0 0 16,1 21-16,-1-21 0,0 0 16,0 21-16,0-21 0,0 21 0,22 0 15,-22 0-15,21 0 0,-21 0 0,1 0 16,20 21-16,-21-21 15,0 21-15,0 0 0,-21 0 0,0 0 16,0 22-16,0-22 0,0 0 16,-21 0-16,0 0 0,-21 1 0,21-1 15,-1 0-15,1 0 0,0-21 0,0 21 16,0 0-16,0-21 0,-1 0 16,1 0-16,21 22 0,-21-22 15,42 0 16</inkml:trace>
  <inkml:trace contextRef="#ctx0" brushRef="#br0" timeOffset="24540.32">9186 3323 0,'0'0'0,"0"-21"0,0 42 47,0 0-47,0 1 0,0-1 0,0 0 16,-21 21-16,21-21 0,-21 22 16,21-22-16,0 21 0,-21-21 15,0 22-15,21-22 0,-22 0 16,22 21-16,0-20 0,-21-1 0,21 0 15,0 0-15,0 0 0,21-21 47</inkml:trace>
  <inkml:trace contextRef="#ctx0" brushRef="#br0" timeOffset="24864.13">8932 3810 0,'0'0'0,"0"21"0,-21 0 0,0-21 15,0 22-15,0-1 0,-1-21 16,22 21-16,0 0 0,-21 0 0,21 0 16,0 1-16,0-1 15,0 0-15,0 0 0,21 0 16,1 0-16,-1-21 0,0 0 0,0 0 15,21 0-15,-20 0 0,20 0 16,-21 0-16,21 0 0,-20 0 0,20 0 16,-21 0-16,21-21 0,-20 21 15,-1-21-15,0 21 0,0-21 16,0 0-16,0 21 0,1-21 0,-22-1 16,21 22-16,-21-21 0,21 0 0,-21 0 15,0 0-15,0 0 0,0-1 16,0 1-16,0 0 0,0-21 15</inkml:trace>
  <inkml:trace contextRef="#ctx0" brushRef="#br0" timeOffset="25139.98">8911 3408 0,'21'0'16,"0"0"-16,1 0 16,-1-21-16,0 21 0,21 0 15,-21-21-15,22-1 0,-22 22 0,21 0 16,-21-21-16,22 21 0,-22 0 0,0-21 16,0 21-16,0 0 0,1 0 15,-1 0-15</inkml:trace>
  <inkml:trace contextRef="#ctx0" brushRef="#br0" timeOffset="25679.78">11536 3281 0,'0'0'0,"-21"0"31,42 0-15,0 0-16,0 0 0,0 0 16,22 0-16,-1 0 0,0 0 0,1 0 15,-1 0-15,0 0 0,22 0 16,-22 0-16,0 0 0,1 0 15,-1 0-15,0 0 0,1 0 0,-22 0 16,0 0-16,0 0 0,0 0 16,-42 0-1,0 0 1,0 0-16</inkml:trace>
  <inkml:trace contextRef="#ctx0" brushRef="#br0" timeOffset="25987.61">11959 3281 0,'0'0'0,"-21"0"16,0 0 0,21 21 15,-21-21-31,21 21 0,0 0 16,0 1-16,0-1 0,-22 0 15,22 21-15,0-21 0,0 22 0,0-22 16,0 21-16,0-21 0,-21 22 0,21-1 15,-21-21-15,21 22 0,-21-22 16,21 21-16,0-21 0,0 0 0,0 1 16,0 20-16,0-21 0,0 0 0,0 0 15,0 1-15,0-1 16,0 0-16,0 0 16,21-42 15,0 0-31,-21 0 15</inkml:trace>
  <inkml:trace contextRef="#ctx0" brushRef="#br0" timeOffset="26404.37">12213 3789 0,'0'0'0,"21"0"15,0 0-15,1 0 16,-1 0-16,0 0 0,0-21 16,0 21-16,0 0 0,1-21 0,-1 21 15,0-22-15,0 22 0,0-21 16,-21 0-16,21 21 0,-21-21 16,0 0-16,0 0 15,0-1-15,0 1 16,-21 21-16,0 0 0,0 0 15,0 0-15,0 0 16,-1 0-16,1 0 0,0 0 16,21 21-16,0 1 0,-21-1 15,0 0-15,21 0 0,0 0 16,0 0-16,0 1 0,-21-1 0,21 0 16,0 0-16,0 0 15,0 0-15,0 1 0,0-1 16,0 0-16,21-21 15,0 0 1,0 0-16,0 0 0,0 0 16,1-21-16,20 0 0</inkml:trace>
  <inkml:trace contextRef="#ctx0" brushRef="#br0" timeOffset="27531.76">13017 3598 0,'0'0'15,"22"-21"-15,-1 0 0,-21 0 16,-21 21 15,-1 0-31,1 0 16,0 0-16,0 0 16,21 21-16,-21 0 15,0 0-15,21 1 16,0-1-1,0 0-15,0 0 16,21 0 0,0 0-16,0-21 0,0 0 15,-21 22-15,21-22 0,1 0 0,-1 0 16,-21 21-16,21-21 0,0 0 16,-21 21-16,21-21 0,-21 21 15,21-21-15,-21 21 0,0 0 31,-21-21-31,0 0 16,0 22-16,0-22 16,0 0-16,-1 0 0,1 0 15,0 0-15,0 0 0,0 0 0,0 0 16,-1 0-16,1 0 0,0 0 0,0 0 16,21-22-16,-21 22 0,0-21 15,-1 0 1,1 21-16,21 21 47,0 0-32,21 1-15,1-22 16,-22 21-16,21-21 0,0 0 16,0 0-16,0 21 0,22-21 0,-22 0 15,0 0-15,21 0 0,1 0 16,-1 0-16,0 0 0,22 0 0,-22-21 15,0 21-15,1-21 0,-1 21 0,0-22 16,1 1-16,-22 0 0,0 0 16,0 0-16,0 0 0,1-1 0,-1 1 15,0-21-15,0 21 0,-21-22 16,0 22-16,0-21 0,21 0 0,-21-1 16,21 1-16,-21 21 0,0-22 15,0 22-15,22 0 0,-22 0 0,0 0 16,0 0-16,21-1 0,-21 44 47,-21-1-47,21 0 0,-22 0 0,22 0 15,0 22-15,-21-22 0,0 21 16,21 0-16,-21-20 0,21 20 0,0-21 16,0 21-16,0-20 0,0 20 15,-21-21-15,21 0 0,0 22 0,0-22 16,0 0-16,0 0 0,0 0 15,21-21-15,0 21 16,0-21-16,0 0 0,1 0 16,-1 0-16,0 0 0,0 0 15,0 0-15,0 0 0,1-21 16,-1 0-16,0 21 0,0-21 0,0 0 16,-21 0-16,21 21 0,1-22 0,-22 1 15,0 0-15,0 0 0,21 0 16,-21 0-16,0 42 31,0 0-15,0 0-16,0 0 0,0 0 15,-21 1-15,21-1 16,0 0-16,0 0 16,21-21-1,0 0-15,0 0 16,0 0-1,0 0-15,-21-21 0,22 21 0,-22-21 16,0 0-16,21 21 0,-21-22 0,21 1 16,-21 0-16,21 0 0</inkml:trace>
  <inkml:trace contextRef="#ctx0" brushRef="#br0" timeOffset="27751.67">14055 3260 0,'0'0'0,"-22"0"16,1 0 15,21 21-31,0 0 16,-21-21-1,21 21 1,-21-21-1</inkml:trace>
  <inkml:trace contextRef="#ctx0" brushRef="#br0" timeOffset="27968.49">13398 3514 0,'0'0'15,"0"21"-15,22-21 16,-1 0-16,0 0 16,0 0-16,0 0 0,0 0 0,1 0 15,-1 0-15,0 0 0,0-21 16,0 21-16,0 0 0,1 0 16,-1-21-16,0 21 0,0-22 15,0 22-15,0 0 0,1 0 0</inkml:trace>
  <inkml:trace contextRef="#ctx0" brushRef="#br0" timeOffset="28560.27">14245 3493 0,'0'21'0,"-21"-21"16,21 21-16,-21 0 0,21 0 16,0 0-16,0 1 15,0-1-15,0 0 0,0 0 16,0 0-16,0 0 0,0 1 16,0-1-16,0 0 0,0 0 15,0 0-15,0 0 0,0 1 16,0-44 46,0 1-46,0 0-16,0 0 16,0 0-16,0 0 0,0-1 0,0 1 15,0 0-15,21-21 0,21 21 16,-21-22-16,1 22 0,20-21 0,0 21 15,-21-1-15,22 1 0,-1 0 16,0 0-16,1 21 0,-22 0 0,21 0 16,-21 0-16,1 0 0,-1 21 15,0 0-15,0 0 0,0 22 0,-21-22 16,0 0-16,0 0 0,0 22 0,0-22 16,0 0-16,0 0 15,0 21-15,0-20 0,0-1 0,-21 0 16,0 0-16,21 0 0,0 0 15,-21-21 1,21 22-16,0-44 47,21 22-47</inkml:trace>
  <inkml:trace contextRef="#ctx0" brushRef="#br0" timeOffset="29578.59">15346 3556 0,'0'0'0,"0"-85"32,0 64-32,0 0 0,0 0 15,-21 21 1,-1 0-16,1 0 0,0 0 0,0 0 15,0 21-15,0 0 0,-22 0 16,22 1-16,0-1 0,0 0 0,0 0 16,-22 21-16,43-20 0,-21-1 15,0 21-15,0-21 0,21 0 16,0 1-16,0-1 0,-21 0 0,21 0 16,0 0-16,0 0 0,21 1 15,0-22 1,0 0-16,0 0 0,0 0 0,1 0 15,-1 0-15,0 0 0,21-22 16,-21 1-16,1 21 0,-1-21 0,0 0 16,21 0-16,-21 0 0,1-1 0,-1 1 15,0 0-15,0-21 0,-21 21 16,21-1-16,0 1 0,-21 0 16,0 0-16,22 21 15,-22 21 1,0 0-1,0 0-15,0 1 0,0-1 16,-22 0-16,22 0 0,0 21 0,0-20 16,-21 20-16,21-21 0,0 21 0,0 22 15,0-22-15,0 1 0,21-1 16,-21 21-16,0-20 0,22 20 0,-1-20 16,-21 20-16,21-21 0,-21 22 15,21-22-15,0 22 0,-21-22 0,0 0 16,0 22-16,0-1 0,0-20 15,0 20-15,0 1 0,0-22 0,0 22 16,0-22-16,0 21 0,0-20 16,0 20-16,0-20 0,0-1 0,-21 0 15,0 1-15,21-1 0,-21-21 0,21 21 16,-21-20-16,21 20 0,0-21 0,0 0 16,0 0-16,0 1 0,0-1 15,-22-21 1,1 0-16,0-21 31,0-1-31,0 22 0,21-21 0,-21 0 16,-1-21-16,1 21 0,-21-22 15,21 22-15,0-21 0,-22-1 0,1-20 16,0 21-16,-1-22 0,1 1 16,0-1-16,20 1 0,1-1 0,0 1 15,0-1-15,21 1 0,0-1 0,0 1 16,0 20-16,0 1 0,0-22 15,0 22-15,0-21 0,0 20 0,0 1 16,21-22-16,0 22 0,0 0 16,1-22-16,20 22 0,-21 0 0,0-1 15,22 1-15,-1 0 0,0-1 0,1 22 16,-1-21-16,-21 21 0,21-1 16,1 22-16,-22-21 0,0 21 15,0 0-15,0-21 0,1 21 0,-44 0 78,1 21-62,21 0-16,-21-21 16,0 22-16</inkml:trace>
  <inkml:trace contextRef="#ctx0" brushRef="#br0" timeOffset="34803.83">2117 5821 0,'0'-21'78,"0"0"-62,0-1-16,0 1 15,0 0-15,0 0 16,0 0-16,0 0 16,0-1-16,-22 22 31,1 0-16,21 22-15,-21-22 0,21 21 16,0 0-16,0 0 0,0 0 16,0 0-16,0 1 0,0-1 15,0 0-15,0 0 16,0 0-16,21-21 47,0-21-47,1 0 15,-22 0-15,0 0 16,0-1-16,0 1 16,0 0-16,0 0 15,-22 21 1,22 21 0,-21 0-16,21 0 0,0 1 15,0 20-15,0-21 0,0 0 16,0 0-16,0 22 0,-21-22 0,21 0 15,0 0-15,0 0 0,0 1 16,0-1-16,21-21 16,0 0-16,1 0 15,-1 0-15,0 0 16,0 0-16</inkml:trace>
  <inkml:trace contextRef="#ctx0" brushRef="#br0" timeOffset="35177.64">2561 5736 0,'-21'21'31,"42"-21"16,-21-21-31,0 0-1,0 0 1,-21 21 0,0 0-1,0 21-15,21 0 16,0 0-16,-22 1 0,22-1 15,0 0-15,-21 0 0,21 0 0,0 0 16,0 1-16,21-1 16,1-21-16,-1 0 15,0 0-15,0 0 16</inkml:trace>
  <inkml:trace contextRef="#ctx0" brushRef="#br0" timeOffset="35793.06">3344 5694 0,'0'0'0,"0"21"0,21-21 31,1 0-31,20 0 0,0 0 16,1 0-16,-1 0 0,0 0 16,1 0-16,20 0 0,-21 0 0,1-21 15,-1 21-15,0 0 0,1 0 0,-1 0 16,-21-21-16,22 21 0,-22 0 16,0 0-16,0 0 0,0 0 0,0 0 31,-42 0-16,0 0 1,0 0-16,0 0 0,0 0 16,-1 21-16,1-21 0,0 0 15,0 0-15</inkml:trace>
  <inkml:trace contextRef="#ctx0" brushRef="#br0" timeOffset="36071.9">3768 5694 0,'-85'0'31,"64"21"-15,21 0-16,0 0 15,0 1-15,0-1 16,0 21-16,0-21 0,0 22 0,0-22 16,0 21-16,0 0 0,0 1 15,0-22-15,0 21 0,0 1 0,0-1 16,0-21-16,0 21 0,0 1 0,0-1 15,0-21-15,0 22 0,0-22 16,0 21-16,21-21 0,-21 0 0,0 1 16,0-1-16,21-21 0,-21 21 15,21-21 1,0 0 0,-21-21-16</inkml:trace>
  <inkml:trace contextRef="#ctx0" brushRef="#br0" timeOffset="36535.91">4085 6202 0,'21'0'31,"0"0"-16,1 0-15,-1 0 16,0 0-16,0-21 0,0 21 16,0-21-16,1 21 0,-1-22 15,0 22-15,0-21 0,0 21 0,0-21 16,1 0-16,-1 21 0,-21-21 0,21 21 16,-21-21-16,0-1 15,0 1-15,-21 0 16,0 21-16,-1 0 0,1 0 15,0 0-15,0 0 0,0 0 0,0 0 16,-22 21-16,22 0 0,0-21 16,0 22-16,0-1 0,-1 0 0,22 21 15,-21-21-15,0 1 0,21 20 16,-21-21-16,21 21 0,0-20 16,0 20-16,0-21 0,0 0 0,0 22 15,0-22-15,0 0 0,0 0 0,0 0 16,0 0-16,21-21 15,0 0-15,0 0 0,1 0 16,-1 0-16,0 0 0,21 0 16,-21-21-16,1 0 0,20 0 0,-21 21 15</inkml:trace>
  <inkml:trace contextRef="#ctx0" brushRef="#br0" timeOffset="37639.64">4995 6054 0,'0'0'0,"0"-21"0,0-1 32,-21 22-32,0 0 15,0 0-15,0 0 0,-1 0 0,1 22 16,0-1-16,0 0 0,0-21 16,0 21-16,21 0 0,-22 0 0,1 1 15,21-1-15,0 0 16,0 0-16,21 0 15,1-21-15,-1 0 16,0 0-16,0 21 0,21-21 0,-20 22 16,-1-22-16,0 0 0,0 0 15,0 0-15,0 0 0,1 21 16,-1-21-16,0 0 0,-21 21 0,21-21 16,-21 21-16,21-21 0,-21 21 15,0 0-15,0 1 0,0-1 16,0 0-16,-21-21 15,0 21-15,0 0 0,0-21 0,-22 21 16,22-21-16,0 22 0,-21-22 0,20 0 16,1 0-16,0 0 0,-21 0 15,21 0-15,-1 0 0,1 0 16,0 0-16,0 0 0,-21-22 0,20 1 16,1 0-16,0 21 15,0-21-15,21 0 0,-21 0 16,21 42 15,21 0-15,0 0-16,0-21 15,-21 21-15,21-21 0,1 21 0,20-21 16,-21 0-16,0 0 0,22 0 16,-22 0-16,21 0 0,-21 0 0,22 0 15,-22 0-15,21 0 0,0 0 16,-20-21-16,20 21 0,-21-21 15,21 0-15,-20 0 0,-1 0 0,21-1 16,-21 1-16,0 0 0,1 0 0,-1-21 16,0 20-16,0-20 0,0 21 15,-21-21-15,21-1 0,-21 1 0,22 0 16,-22-1-16,0 1 0,0 0 16,0-1-16,0 1 0,0 0 0,0 20 15,0-20-15,0 21 0,0 0 16,0 0-16,0 42 15,-22 0 1,22 0-16,0 0 16,-21 0-16,21 22 0,0-1 0,0-21 15,0 22-15,0-1 0,0 0 0,0 1 16,0-1-16,-21-21 0,21 21 16,0 1-16,0-1 0,0-21 0,0 22 15,0-22-15,0 21 0,0-21 0,21 0 16,0 1-16,1-1 0,20-21 15,-21 21-15,0-21 0,0 0 16,1 0-16,20 0 0,-21-21 16,21 21-16,-20-21 0,-1-1 0,21 1 15,-21 0-15,0 0 0,1 0 16,-1 0-16,0-1 0,0 1 16,-21-21-16,0 21 0,21 0 0,-21-1 15,0 1-15,0 0 0,0 0 0,0 42 47,0 0-47,-21 0 0,21 1 16,0-1-16,-21 0 0,21 0 15,0 0-15,0 0 0,0 1 0,0-1 16,0 0-16,21 0 0,0-21 16,0 0-16,1 0 15,-1 0-15,21 0 0,-21 0 16,0 0-16,1-21 0,-1 21 0,0-21 15,0 0-15,0-1 0,0 1 16,1 0-16,-22-21 0,0 21 0</inkml:trace>
  <inkml:trace contextRef="#ctx0" brushRef="#br0" timeOffset="37864.51">5969 5673 0,'0'0'0,"-21"0"16,21 21 31,-21-21 0,-1 0-32</inkml:trace>
  <inkml:trace contextRef="#ctx0" brushRef="#br0" timeOffset="38068.39">5270 5969 0,'0'0'0,"0"21"16,0 0-1,22-21 1,-1 0-16,0 0 16,0 0-16,0 0 0,0 0 0,1 0 15,-1 0-15,21 0 0,0-21 0,-20 21 16,20-21-16,0 21 0,1-21 16</inkml:trace>
  <inkml:trace contextRef="#ctx0" brushRef="#br0" timeOffset="38696.04">6308 6054 0,'0'0'0,"0"21"63,0 0-63,0 0 15,0 0-15,0 1 0,0-1 0,0 0 16,0 0-16,0 0 15,0 0-15,-22 1 0,22-1 16,0 0-16,0 0 16,0-42 31,0 0-47,0 0 15,0-1-15,0 1 0,0 0 16,22 0-16,-22 0 0,21-22 15,-21 22-15,21 0 0,0-21 0,0 21 16,0-1-16,22-20 0,-22 21 0,21 0 16,-21 0-16,22 21 0,-1-22 15,0 22-15,-20 0 0,20 0 0,0 0 16,1 22-16,-22-1 0,0 0 16,0 0-16,0 0 0,0 22 0,-21-22 15,22 0-15,-22 21 0,0-21 0,0 1 16,0-1-16,0 0 15,0 0-15,0 0 0,0 0 0,0 1 16,-22-22-16,22 21 0,-21-21 0,21-21 47,0-1-31</inkml:trace>
  <inkml:trace contextRef="#ctx0" brushRef="#br0" timeOffset="39575.69">7493 5884 0,'0'0'0,"0"-21"0,0 0 15,0 0-15,-21 21 16,0-21-16,-1 21 0,1 0 0,0 0 15,0 0-15,0 0 0,0 0 0,-1 21 16,-20 0-16,21 0 0,0 0 16,0 1-16,-1-1 0,1 0 0,0 0 15,0 0-15,0 22 0,21-22 16,-21 0-16,21 0 0,0 0 16,0 0-16,0 1 0,21-22 15,0 0-15,-21 21 0,21-21 0,0 0 16,22 0-16,-22 0 0,0 0 15,0 0-15,21 0 0,-20 0 0,-1-21 16,0-1-16,0 22 0,0-21 16,-21 0-16,21 21 0,1-21 0,-22 0 15,21 0-15,-21-1 0,0 1 0,0 0 16,21 0-16,-21 0 16,0 42 30,-21 0-46,21 0 16,0 0-16,0 1 0,-21-1 0,21 21 16,-22-21-16,22 22 0,-21-22 15,21 21-15,0 0 0,-21 22 0,21-22 16,0 22-16,-21-22 0,21 22 0,0-1 16,0 1-16,0-1 0,0 1 15,-21-1-15,21 1 0,0-1 0,0 22 16,0-22-16,0 22 0,0 0 0,0-1 15,0-20-15,0 20 0,-21-20 16,21-1-16,0 22 0,0-21 16,0-1-16,0 1 0,-22-22 0,22 21 15,0-20-15,0-1 0,0 0 0,0-20 16,0-1-16,-21 0 0,21 0 16,-21 0-16,0-21 15,0 0-15,0-21 0,-1 0 16,1 21-16,0-42 0,-21 20 0,21-20 15,-22 21-15,1-21 0,0-1 16,-22 1-16,22-22 0,-22 22 0,1-21 16,20-1-16,-20 1 0,21-22 0,-1 21 15,1 1-15,21-22 16,0 22-16,21-22 0,0 22 0,0-1 16,0 22-16,21-22 0,0 1 0,0 20 15,21-20-15,1 21 0,-22-1 16,21 1-16,1 0 0,-1-1 0,0 1 15,1 21-15,-1-22 0,0 22 0,1 0 16,-22 0-16,0 0 0,21 0 16,-21-1-16,1 22 15,-22-21-15,21 21 0,-21-21 32</inkml:trace>
  <inkml:trace contextRef="#ctx0" brushRef="#br0" timeOffset="40080.41">9250 5673 0,'0'0'0,"0"-21"0,0-1 0,0 1 15,-21 21 1,21 21 0,0 1-16,-22-1 15,22 21-15,0-21 0,0 22 0,0-22 16,0 21-16,-21 0 0,21 1 0,-21-1 15,0-21-15,21 22 0,-21-22 16,0 21-16,21-21 0,-22 0 0,22 1 16,-21-1-16,21 0 0,0 0 0,0 0 15</inkml:trace>
  <inkml:trace contextRef="#ctx0" brushRef="#br0" timeOffset="40769.01">8678 6011 0,'0'0'0,"-21"0"0,0 0 16,63 0 15,-21 0-31,22-21 0,-22 21 16,42 0-16,-20-21 0,-1 21 0,22-21 15,-1 0-15,1 21 0,-22-21 16,21 21-16,1-22 0,-22 1 0,22 0 16,-22 0-16,0 21 15,1-21-15,-22 0 0,21-1 0,-21 1 16,1 0-16,-22 0 0,0 0 16,0 0-16,0-1 0,0 1 15,0 0-15,-22 0 0,1 21 0,0-21 16,0 21-1,0 0-15,21 21 0,0 0 16,0 0-16,0 0 0,0 1 0,0 20 16,0-21-16,0 21 0,0 1 15,0-1-15,0 0 0,0-20 0,0 20 16,0 0-16,0-21 0,0 22 0,0-22 16,0 0-16,0 21 15,0-20-15,0-1 0,0 0 16,-21-21-16,21 21 0,-22-21 15,22-21 17,0 0-32,0 0 15,0-1-15,0 1 0,0 0 16,0-21-16,0 21 0,22-22 0,-1 22 16,0-21-16,0 21 0,21-1 15,1-20-15,-22 21 0,21 0 16,22 0-16,-22 21 0,0 0 0,1 0 0,-1 0 15,0 0-15,-20 0 16,20 21-16,-21 0 0,0 0 0,0 21 16,-21-20-16,0-1 0,0 0 0,0 0 15,0 21-15,0-20 0,0-1 16,-21 0-16,0 0 0,0 0 16,0-21-16,21 21 0,-21-21 15,-1 0-15,22-21 47,22 0-47,-1 21 16</inkml:trace>
  <inkml:trace contextRef="#ctx0" brushRef="#br0" timeOffset="41160.26">10245 5990 0,'21'0'31,"0"0"-31,0 0 0,0 0 16,0 0-16,1 0 15,-1 0-15,0 0 0,0-21 16,0 21-16,0-21 0,1 21 0,-1-21 0,0 21 16,0-21-16,0-1 0,-21 1 15,0 0-15,0 0 16,0 0-16,0 0 0,-21-1 15,0 22-15,0 0 16,0 0-16,-1 22 16,-20-1-16,21 0 0,0 0 0,21 0 15,-21 22-15,-1-22 0,22 21 16,-21-21-16,21 22 0,0-22 0,0 0 16,0 0-16,0 0 0,0 0 0,0 1 15,21-1-15,1-21 0,-1 21 16,0-21-16,0 0 0,0 0 15,0 0-15,1 0 0,-1 0 0,0 0 16,0 0-16,21 0 0,-20-21 0,-1 21 16,0-21-16,21-1 0,-21 1 15</inkml:trace>
  <inkml:trace contextRef="#ctx0" brushRef="#br0" timeOffset="41908.85">12552 5927 0,'0'0'0,"0"-21"0,21 21 15,-21-22-15,21 1 0,-21 0 0,21 0 16,-21 0-16,0 0 0,0-1 15,0 1-15,0 0 0,0-21 0,0 21 16,0-1-16,0 1 0,-21-21 0,0 21 16,0 0-16,0-1 0,-1 1 15,1 21-15,0 0 0,-21-21 0,21 21 16,-22 0-16,22 0 0,-21 21 16,21 0-16,-22 1 0,22 20 15,-21-21-15,21 21 0,-1 1 0,-20-1 16,21 22-16,0-22 0,21 0 0,0 1 15,0-1-15,0-21 0,0 21 16,0-20-16,0-1 0,21 0 0,-21 0 16,42 0-16,-21-21 0,1 0 15,20 0-15,-21 0 0,21 0 0,-20 0 16,20 0-16,0 0 0,1-21 0,-22 0 16,21 21-16,0-21 0,-20 0 15,20-22-15,-21 22 0,21 0 0,-20-21 16,-1 20-16,0-20 0,-21 21 15,0-21-15,0 20 0,0-20 16,0 21-16,0 0 0,0 0 0,-21 42 31,0 0-15,21 21-16,0-21 0,0 1 0,-22-1 16,22 21-16,0-21 0,0 0 15,0 1-15,0-1 0,0 0 0,0 0 16,22 0-16,-1-21 15,0 21-15,21-21 0,-21 0 16,1 0-16,20 0 0,-21 0 0,21-21 16,1 0-16,-22 21 0</inkml:trace>
  <inkml:trace contextRef="#ctx0" brushRef="#br0" timeOffset="42224.89">13335 5609 0,'0'-21'0,"0"42"0,0-63 0,0 21 0,0 0 15,-21 21-15,0 0 16,-1 0-16,1 0 16,0 21-16,0 0 0,21 21 15,-21-21-15,0 22 0,21-1 0,-22 0 16,1 1-16,21-1 0,-21 0 0,0 22 16,0-22-16,21 1 0,-21-1 15,-1 21-15,1-20 0,21 20 16,-21 1-16,0-22 0,21 22 0,-21 20 15,21-20-15,0-1 0,-21-20 0,21 20 16,-22 1-16,22-22 0,0 0 16,-21 1-16,21-1 0,0-21 0,0 0 15,0 0-15,21-21 16,-21-21 0,22 0-16,-1 0 0,-21 0 0,0-22 15,21 22-15,0-21 0,0 0 0,-21-22 16</inkml:trace>
  <inkml:trace contextRef="#ctx0" brushRef="#br0" timeOffset="42531.71">13081 5948 0,'0'0'0,"0"-64"0,0 22 0,0 0 16,0 21-16,0-22 0,0 1 0,0 21 16,0-22-16,0 22 0,21-21 15,0 21-15,22 21 0,-22-21 0,0-1 16,21 22-16,-21 0 0,22 0 0,-1 0 15,-21 0-15,22 0 0,-1 0 16,-21 22-16,21-1 0,-20 0 0,-1 0 16,-21 21-16,0-20 0,0-1 0,0 0 15,0 21-15,-21-21 16,-22 1-16,22-1 0,-21 0 0,-1 0 16,22 0-16,-21 0 0,0-21 0,-1 22 15,22-22-15,-21 0 0,21 0 16,-1 0-16,44 0 31,-1-22-31,21 1 16,-21 0-16,22 21 0,-22-21 0</inkml:trace>
  <inkml:trace contextRef="#ctx0" brushRef="#br0" timeOffset="42845.6">13906 5503 0,'0'0'0,"-21"0"32,21 22-32,-21-1 15,21 0-15,-21 21 0,0-21 0,21 22 16,0-1-16,-21 0 0,21 22 16,-22-22-16,1 22 0,0-22 0,21 22 15,-21-1-15,0 1 0,0-1 0,-1 1 16,1 20-16,0-20 15,0-1-15,0 1 0,21-22 0,-21 22 0,21-22 16,0 0-16,-22 1 0,22-22 16,0 0-16,0 0 0,22-21 31,-1 0-31,0-21 0,-21 0 0,21 0 16,0-1-16,-21-20 0,21 0 0,-21-1 15,22 1-15,-22 0 0</inkml:trace>
  <inkml:trace contextRef="#ctx0" brushRef="#br0" timeOffset="43156.42">13779 5800 0,'0'0'0,"0"-43"0,0-20 0,0 42 15,0-22-15,0 22 0,0 0 16,0 0-16,22 0 0,-1 0 16,0 21-16,0 0 0,0 0 15,0 0-15,1 0 0,20 0 16,0 0-16,-21 0 0,22 0 0,-1 21 15,0 0-15,-20 0 0,20 0 0,-21 0 16,0 1-16,-21-1 0,0 0 16,0 0-16,0 21 0,-21-20 0,0-1 15,0 0-15,-22 0 0,1 0 0,21 0 16,-21 1-16,-1-22 0,1 21 16,21-21-16,-22 21 0,22-21 0,0 21 15,0-21-15,0 0 0,0 0 16,21-21 15,21 21-31,0-21 0,0 0 16,0-1-16,0 1 0,22 0 0</inkml:trace>
  <inkml:trace contextRef="#ctx0" brushRef="#br0" timeOffset="43604.49">14563 5228 0,'0'21'32,"0"1"-17,-22-1-15,22 0 0,-21 21 0,0-21 16,21 22-16,0-1 0,0 0 0,-21 1 16,21-1-16,-21 0 0,21 1 15,-21-22-15,21 21 0,0 1 0,0-22 16,0 0-16,0 0 0,0 0 15,0 0-15,21 1 0,0-22 0,0 21 16,0-21-16,0 0 0,1 0 16,-1 0-16,0-21 15,0 21-15,0-22 0,0 1 16,-21 0-16,22 0 0,-1 0 0,-21 0 0,0-22 16,21 22-16,-21 0 15,21 0-15,-21 0 0,0 42 31,0 0-31,0 0 16,0 0-16,-21 22 0,21-22 0,0 0 16,-21 0-16,21 0 0,0 0 15,0 1-15,0-1 16,21-21-16,0 0 16,0 0-16,0 0 15,1 0-15,-22-21 0,21-1 16,0 1-16</inkml:trace>
  <inkml:trace contextRef="#ctx0" brushRef="#br0" timeOffset="43793.11">14880 5398 0,'0'0'16,"-21"0"-16,0 0 0,0 0 15,-1 0 1,22 21-1,0 0-15,0 0 16,22-21 0,-1 0-16,0 0 15</inkml:trace>
  <inkml:trace contextRef="#ctx0" brushRef="#br0" timeOffset="44092.94">15473 5482 0,'0'-21'15,"0"0"-15,0 0 0,0 0 16,-21 21-16,-1 0 16,1 0-16,0 0 15,0 0-15,0 0 0,-22 0 0,22 21 16,0 0-16,0 0 0,-21 0 0,20 22 15,1-22-15,0 21 0,0-21 16,21 22-16,0-1 0,0-21 0,0 21 16,0-20-16,0-1 0,0 0 15,0 0-15,21 0 0,21 0 0,-20 1 16,-1-22-16,21 21 0,0-21 0,1 0 16,-1 0-16,0 0 0,1 0 15,-1 0-15,0-21 0</inkml:trace>
  <inkml:trace contextRef="#ctx0" brushRef="#br0" timeOffset="44563.97">16171 5567 0,'21'-42'15,"-42"84"-15,42-106 0,-21 43 0,0 0 16,-21 0-16,0 21 0,0 0 16,0 0-16,-22 0 0,22 0 0,0 0 15,-21 0-15,21 0 0,-22 21 16,22 0-16,0 0 0,-21 1 0,20-1 15,1 21-15,-21-21 0,21 22 16,0-22-16,21 21 0,0-21 16,0 22-16,0-22 0,0 0 0,0 0 15,0 0-15,0 0 0,21 1 16,0-1-16,0-21 0,0 0 0,0 0 16,1 0-16,-1 0 0,0 0 0,0 0 15,0-21-15,0 21 0,1-22 16,20 1-16,-42 0 0,21 0 0,0 0 15,0-22-15,1 1 0,-1 21 16,-21-21-16,0-1 0,21 22 0,-21 0 16,21 0-16,-21 0 0,0-1 0,-21 44 31,0-1-15,0 0-16,21 0 0,0 0 0,-22 22 15,22-22-15,-21 0 0,21 21 16,0-21-16,0 1 0,0-1 0,0 0 15,0 0-15,0 0 0,21 0 0,1 1 16,-1-22-16,0 21 16,21-21-16,-21 0 0,1 0 0,-1 0 15,0-21-15,21 21 0,-21-22 16,1 1-16,-1 0 0,21 0 0</inkml:trace>
  <inkml:trace contextRef="#ctx0" brushRef="#br0" timeOffset="44876.83">16637 4890 0,'0'0'0,"-85"42"32,85-21-32,-21 21 0,0 1 0,21 41 15,0-41-15,-21-1 0,21 0 16,0 1-16,0 20 0,0-20 0,0-1 15,0 0-15,0 1 0,0-1 16,0 0-16,0 1 0,0-1 16,0-21-16,0 0 0,0 22 0,0-22 15,0 0-15,0 0 16,0 0-16,21-21 31,0 0-31,0-21 16,-21 0-16,21 21 0,1-21 0,-1 0 15,0-22-15,0 22 0</inkml:trace>
  <inkml:trace contextRef="#ctx0" brushRef="#br0" timeOffset="45120.63">16976 5313 0,'0'21'31,"-22"0"-31,1-21 0,21 21 0,0 1 15,-21-1-15,0 21 0,21-21 16,-21 0-16,21 22 0,0-22 0,-21 0 16,21 21-16,-22-20 0,22-1 0,-21 21 15,21-21-15,0 0 16,0 1-16,0-1 0,0 0 0,0 0 16,21-21 15,1 0-31,-1-21 0,0 0 15,0 21-15,0-21 0</inkml:trace>
  <inkml:trace contextRef="#ctx0" brushRef="#br0" timeOffset="45890.21">17293 5461 0,'-21'0'31,"0"21"-31,0 0 15,-1 1-15,1-1 0,21 0 16,0 0-16,-21 0 16,21 0-16,0 1 0,0-1 0,0 0 15,0 0-15,0 0 0,0 0 16,21-21-16,-21 22 16,21-22-16,1 0 0,-1 0 15,-21-22 1,0 1-1,0 0-15,0 0 0,0 0 16,0 0-16,0-1 0,0 1 16,0-21-16,0 21 0,0 0 0,0-22 15,21 22-15,0 0 0,0 0 16,-21 0-16,21-1 0,1 1 16,-1 0-16,21 21 0,-21 0 0,22 0 15,-22 0-15,21 0 0,-21 0 16,22 0-16,-22 0 0,0 21 0,0 0 15,0 1-15,-21-1 0,21 21 0,-21-21 16,0 0-16,0 1 0,0 20 16,0-21-16,0 0 0,0 22 0,-21-22 15,0 0-15,21 0 0,0 0 16,-21-21-16,21 21 0,-21 1 0,0-22 16,21 21-16,0-42 46,0-1-46,0 1 16,0 0-16,0 0 0,0 0 16,21 0-16,-21-22 0,21 22 0,0-21 15,0-1-15,22 22 0,-22-21 16,0 0-16,21 20 0,-21-20 0,22 21 16,-22-21-16,21 20 0,1 22 15,-22-21-15,21 21 0,-21 0 0,22 21 16,-22-21-16,0 22 0,0 20 0,-21-21 15,0 21-15,21-20 0,-21 20 16,0 0-16,0 1 0,0-22 0,0 21 16,0-21-16,-21 22 0,21-22 15,0 0-15,-21 0 0,21 0 16,-21 0-16,0-21 0,21 22 0,-22-22 16,22 21-1,0-42 16,0-1-31,0 1 16</inkml:trace>
  <inkml:trace contextRef="#ctx0" brushRef="#br0" timeOffset="46161.06">17674 4847 0,'-21'-21'0,"42"42"0,-63-63 0,42 21 16,-21 0-16,-1 21 15,22 21 17,0 0-17,0 0 1,-21-21 15,0 0-15,0 0-16,0 0 0,-22 0 15</inkml:trace>
  <inkml:trace contextRef="#ctx0" brushRef="#br0" timeOffset="46416.06">16383 5292 0,'0'0'0,"0"21"0,0 0 0,21 0 15,0-21 1,0 0-16,22 0 0,-1 0 0,0 0 16,1 0-16,-22 0 0,21 0 15,1 0-15,-1 0 0,0 0 0,-21 0 16,22 0-16,-22 0 0,0 0 15,0 0-15,0 0 16</inkml:trace>
  <inkml:trace contextRef="#ctx0" brushRef="#br0" timeOffset="62544.43">19875 5334 0,'0'0'0,"-21"0"16,0 0 0,21-21-1,-21 21 1,21-21 46,0 0-30,21 21-1,-21-22-31,0 44 47,0-1-47,0 0 0,0 0 15,-21 0-15,0 22 0,21-22 16,-21 21-16,-1-21 0,22 22 16,-21-1-16,0 0 0,21-21 15,-21 22-15,21-1 0,-21-21 0,21 0 16,-21 1-16,21-1 0,0 0 0,0 0 15,21-42 17,0 0-32,-21 0 0,0-1 15,0-20-15</inkml:trace>
  <inkml:trace contextRef="#ctx0" brushRef="#br0" timeOffset="63012.78">19833 4890 0,'0'0'0,"0"-22"0,-21 22 31,0 22-31,21-1 15,-21 0-15,-1 0 16,22 21-16,0-20 0,0-1 0,0 0 16,0 0-16,0 0 15,0 0-15,22-21 16,-1 0-16,0 0 16,0 0-16,0 0 0,0 0 0,1-21 15,-1 21-15,-21-21 0,21 0 0,-21 0 16,21 21-16,-21-21 0,0-1 15,0 1-15,0 0 0,0 0 0,0 0 16,0 0-16,-21-1 0,0 1 16,0 0-16,-1 21 0,1 0 15,0 0-15,0 0 16,0 0-16,21 21 0,-21 0 0,-1 1 16,1-1-16,21 0 0,-21 0 0,21 21 15,-21-20-15,21-1 0,0 21 16,0-21-16,0 0 0,0 1 0,0-1 15,0 0-15,21 0 0,0 0 16,0-21-16,1 21 0</inkml:trace>
  <inkml:trace contextRef="#ctx0" brushRef="#br0" timeOffset="63508.09">20172 5228 0,'-21'0'16,"21"21"-16,0 1 0,-22-22 16,22 21-16,-21 0 0,21 0 15,0 0-15,0 0 0,0 1 16,0-1-16,0 21 0,0-21 16,0 0-16,0 1 0,0-1 15,0 0-15,0 0 0,0 0 0,0 0 16,-21-21 15,0-21-15,21 0-16,0 0 0,-21 0 15,21 0-15,0-1 0,0 1 0,0 0 16,0-21-16,0-1 0,0 22 16,21-21-16,21 0 0,-21-1 0,1 1 15,20 21-15,-21 0 0,21-22 16,1 22-16,20 21 0,-20 0 0,-1 0 15,0 0-15,1 0 0,-1 21 16,0 0-16,-21 22 0,1-22 0,-1 21 16,0-21-16,-21 22 0,0-1 15,0-21-15,0 22 0,0-22 16,0 21-16,0-21 0,-21 0 0,0 22 0,21-22 16,-22 0-16,1 0 15,0-21-15,0 21 0,0-21 16,0 0-16,-1 0 15,22-21 1</inkml:trace>
  <inkml:trace contextRef="#ctx0" brushRef="#br0" timeOffset="67612.57">22183 4720 0,'0'0'0,"0"-21"0,-64-42 31,43 63-31,21-22 15,-21 22-15,0 0 16,21 22-16,0-1 16,0 21-16,0 0 0,0 1 0,0-1 15,0 22-15,0-1 0,0-21 16,21 22-16,-21-1 0,21-20 0,-21-1 16,0 0-16,0 1 0,0-1 15,0 0-15,0-20 0,0 20 0,0-21 16,0 0-16,0 0 0,0 1 15,0-1-15,-21-21 32,21-21-32,-21-1 15,21 1-15,0-21 0,0 21 16,0 0-16,0-1 0,0-20 0,0 0 16,0 21-16,0-22 0,0 1 15,21 21-15,0-22 0,-21 22 0,21 0 16,0 0-16,22 0 0,-22 0 15,21 21-15,-21 0 0,22 0 0,-1 21 16,0-21-16,1 21 0,-1 21 16,-21-21-16,21 1 0,-20 20 0,-1-21 15,0 0-15,-21 22 0,0-22 16,0 0-16,0 21 0,-21-21 16,0 1-16,-1-1 0,-20 0 0,21 0 15,-21-21-15,20 21 0,-20-21 16,0 0-16,21 0 0,-1 0 0,-20 0 15,21 0-15,0 0 0,0 0 0,-1-21 16,1 0-16,0 21 0,0-21 16,0 0-16,0-1 0,-1 1 15,22 0-15,-21 21 16,21 21 0,0 0-1,21 1-15,1-22 0,-22 21 16,21 0-16,0 0 0,0 0 15,0 0-15,0-21 0,1 22 0,-1-1 16,0-21-16,21 0 0,-21 0 16,22 0-16,-1 0 0,0 0 0,1 0 15,-1-21-15,0 21 0,1-22 16,-1 1-16,0 0 0,1 0 0,-1 0 16,-21 0-16,0-1 0,22 1 15,-22-21-15,0 21 0,-21-22 0,21 1 16,-21 21-16,21-21 0,-21-1 0,22 22 15,-22-21-15,0 21 0,0-1 16,0 1-16,0 42 31,0 1-31,0-1 0,0 0 0,0 21 16,0-21-16,-22 22 0,22-22 0,0 21 16,-21-21-16,21 1 0,0 20 15,0-21-15,0 0 0,0 0 0,0 1 16,21-1-16,1-21 15,-1 0-15,0 0 16,0 0-16,0 0 0,0 0 0,1 0 16,-22-21-16,21 21 15,0-22-15,0 1 0,0 0 0,0 0 16,-21 0-16,22 0 0,-1-1 0,-21-20 16,0 21-16,0-21 0,21 20 15,-21 1-15,0-21 0,0 21 0,21 0 16,-21-1-16,0 44 31,0-1-31,0 0 16,0 21-16,0-21 0,0 22 0,-21-1 15,21-21-15,-21 22 0,21-1 0,0-21 16,0 0-16,0 22 0,0-22 16,0 0-16,0 0 0,0 0 0,21 0 15,0-21 1,0 0-16,0 0 0,1 0 15,-1 0-15,0 0 0,0-21 0,21 21 16,-20-21-16,-1 0 0,21 0 16,0 0-16,-20-22 0,20 22 0,0-21 15,1-1-15,-1 22 0,-21-21 0,21 0 16,-20-1-16,-1 1 0,0 21 16,0-22-16,0 1 0,-21 21 0,0 0 15,0 0-15,0-1 0,0 44 16,-21-1-1,21 0-15,-21 0 0,0 21 16,21-20-16,-21 20 0,21-21 0,-22 21 16,22 1-16,0-22 0,0 0 15,0 21-15,0-20 0,0-1 16,0 0-16,0 0 0,0 0 0,22 0 16,-1 1-16,-21-1 15,21-21 1,-42 0 15,0-21-15,-1-1-16,1 1 0,0 21 15,0-21-15,0 21 16,0-21-16,-1 21 16,1 0-16,21 21 31,0 0-31,0 0 15,0 1-15,0-1 16,21-21-16,1 0 0,-1 21 0,0-21 16,0 0-16,21 0 0,-20 0 15,-1 0-15,0 0 0,0 0 16,21 0-16,-20 0 0,20-21 0,-21 0 16,21 21-16,1-22 0,-1 1 0,0 0 15,1 0-15,-22 0 16,21-22-16,-21 22 0,1 0 0,-1-21 15,-21 21-15,0-1 0,0-20 16,0 21-16,0 0 0,0 0 0,0-1 16,-21 22-1,-1 0-15,1 0 16,0 22-16,21-1 0,-21 0 0,21 21 16,0-21-16,0 1 0,0 20 15,0-21-15,0 21 0,0-20 0,0-1 16,0 0-16,21 0 0,-21 0 15,21 0-15,-21 1 0,0-1 0,0 0 16,0 0-16,21-21 16,-42 0 15,0 0-31,0-21 16,0 0-16,0 0 15,21-1-15,-22 1 16,1 21-16,21-21 0,-21 21 15,21 21 1,0 0 0,0 1-16,21-22 15,0 21-15,1-21 16,-22 21-16,21-21 0,0 0 16,0 0-16,0 0 0,0 0 15,1 0-15,-1 0 0,0 0 0,21 0 16,-21-21-16,22 0 0,-1 21 0,0-22 15,-20 1-15,20 0 0,0 0 16,-21 0-16,1 0 0,-1-1 0,0 1 16,-21 0-16,0 0 0,0-21 15,0 20-15,0 1 0,0 0 0,0-21 16,0 21-16,0-1 16,-21 22-1,21 22-15,0-1 16,-21 21-16,21-21 0,0 0 15,-22 22-15,22-22 0,0 0 0,0 21 16,0-20-16,0-1 0,0 0 16,0 0-16,0 0 0,0 0 0,0 1 15,22-1-15,-1-21 0,0 0 16,0 0-16,0 0 0,0 0 16,1 0-16,-1 0 0,21 0 0,-21-21 15,0 21-15,22-22 0,-22 1 16,0 0-16,0 0 0,0 0 0,1 0 15,-1-1-15,-21-20 0,21 21 0,-21-21 16,0 20-16,0 1 0,0-21 16,0 21-16,0 0 0,0-1 15,0 44 17,-21-1-32,21 21 0,-21-21 0,21 0 15,0 22-15,0-22 0,-22 21 16,22-21-16,-21 22 0,21-22 0,0 0 15,-21 0-15,21 0 0,0 1 0,0-1 16,0 0 0,0-42 15,0 0-31,0-1 16,21 1-16,-21 0 0,21 0 15,1 0-15,-1 0 0,-21-22 16,21 22-16,0-21 0,0-1 0,0 22 15,1-21-15,-1 21 0,0 0 0,0-1 16,0 22-16,0 0 0,1 0 16,-1 0-16,0 0 0,0 0 0,0 22 15,-21-1-15,0 0 0,0 21 16,0-21-16,0 1 0,0 20 0,0-21 16,0 0-16,0 0 0,0 1 15,21-1-15,-21 0 0,22 0 0,-1 0 16,0 0-16,0-21 15,0 0-15,0 22 0,1-22 0,-1 0 16,0 0-16,21 0 0,-21 0 16,22 0-16,-22 0 0,21-22 0,-21 22 15,22-21-15,-22 0 0,0 0 0,21 0 16,-20 0-16,-1-1 0,0 1 16,-21-21-16,21 21 0,0-22 0,-21 22 15,0-21-15,0 21 0,21-22 16,-21 22-16,0 0 0,-21 21 31,0 21-31,21 0 16,-21 1-16,0 20 0,0-21 0,-1 21 15,1-20-15,21 20 0,0-21 16,-21 0-16,21 22 0,0-22 0,0 0 16,0 0-16,0 0 0,0 0 15,21-21-15,0 0 16,1 0-16,-1 0 0,0 0 0,0 0 15,0 0-15,0 0 0,22 0 0,-22-21 16,21 0-16,-21 0 0,1 21 16,20-42-16,-21 20 0,21 1 0,-20 0 15,-1-21-15,-21 21 16,21-22-16,-21 22 0,21-21 0,-21 21 16,0-1-16,0 1 0,0 0 0,-21 21 31,21 21-31,-21 0 15,21 1-15,0 20 0,0-21 16,0 0-16,0 0 0,0 22 0,0-22 16,0 0-16,0 0 0,0 0 15,0 1-15,0-1 0,0 0 0,0 0 16,21-21-16,0 21 0,-21 0 0,21-21 16,-21 22-16,21-22 15,-21-22 16,0 1-15,-21 21-16,21-21 0,-21 0 0,21 0 16,-21 21-16,0 0 0,0 0 15,-1 0-15,1 0 16,0 0-16,21 21 16,-21-21-16,21 21 0,0 0 15,0 0-15,0 1 0,0-1 16,21-21-16,0 0 0,0 0 15,-21 21-15,22-21 0,-1 0 16,0 0-16,0 0 0,0 0 16,0 0-16,22 0 0,-22-21 0,0 0 15,21-1-15,1 22 0,-1-21 16,-21 0-16,22-21 0,-1 21 0,0-22 16,1 22-16,-22-21 0,0-1 15,0 1-15,0 21 0,0-21 0,1-1 16,-1 1-16,-21 0 0,0 20 15,0 1-15,0 0 0,0 0 0,0 0 16,-21 42 0,-1 0-16,1 0 0,0 0 15,0 22-15,21-22 0,-21 21 0,21-21 16,0 22-16,0-22 16,0 21-16,0-21 0,0 1 0,0 20 15,0-21-15,0 0 0,21 0 0,-21 1 16,21-1-16,-21 0 0,21 0 15,-21 0-15,0 0 0,0 1 16,0-1 0,-21-21-16,0 0 15,0 0-15,0 0 0,-1 0 0,1 0 16,0 0-16,0 0 16,0 0-16,0 0 0,-1-21 15,1-1-15,0 1 0,0 0 16,-21 0-16,20 0 15</inkml:trace>
  <inkml:trace contextRef="#ctx0" brushRef="#br0" timeOffset="67867.42">24786 4657 0,'0'0'16,"-21"0"-16,0 0 0,0 0 0,42 0 47,0 0-31,0 0-1,-21 21-15,21-21 16,0 0-16</inkml:trace>
  <inkml:trace contextRef="#ctx0" brushRef="#br0" timeOffset="69906.96">28681 4826 0,'0'0'0,"0"-21"0,0 0 15,21 0-15,-21-1 0,21-20 0,-21 21 16,0 0-16,0 0 0,0-1 16,0-20-16,0 21 0,21 0 15,-21 0-15,0-1 0,0 44 32,0-1-32,0 21 15,0-21-15,0 22 0,0-1 16,-21 0-16,0 22 0,21-1 0,0-20 15,-21 20-15,0 1 0,21-22 16,-22 0-16,22 22 0,-21-22 0,0 0 16,21-20-16,-21 20 0,21-21 0,0 21 15,-21-20-15,21-1 0,-21-21 16,21 21-16,-22-21 16,1 0-1,0-21 1,21 0-16,0-1 0,-21 1 15,21 0-15,0-21 0,0 21 16,0-22-16,0 22 0,0-21 0,0-1 16,0 1-16,21 21 0,-21-21 15,21 20-15,-21-20 0,0 21 0,0 0 16,21 21-16,1 0 16,-22 21-16,0 0 15,21 21-15,0-20 0,0 20 0,0 0 16,-21-21-16,21 22 0,1-1 15,-1-21-15,0 22 0,0-22 0,0 0 16,0 0-16,22 0 0,-22 0 16,21-21-16,-21 22 0,22-22 0,-1 21 15,0-21-15,-20 0 0,20 0 0,0 0 16,1 0-16,-22 0 0,21 0 16,-21-21-16,22-1 0,-22 1 0,0 21 15,21-21-15,-21 0 0,-21 0 16,22-22-16,-1 22 0,-21 0 0,21-21 15,-21-1-15,0 22 16,0-21-16,0 21 0,0-22 0,0 22 16,0 0-16,0 0 0,0 0 0,0 0 15,-21 21-15,0 0 0,-1 0 16,1 0-16,0 21 0,0 0 0,0 0 16,21 0-16,-21 22 0,-1-22 15,1 21-15,0-21 0,21 0 0,0 22 16,0-22-16,0 0 0,0 0 15,0 0-15,0 1 0,0-1 0,0 0 16,21-21-16,0 0 16,1 0-16,-1 0 0,0 0 0,0 0 15,0 0-15,0 0 0,1 0 0,-1-21 16,0 0-16,0-1 16,-21 1-16,21 0 0,0 0 0,-21 0 15,0 0-15,0-1 0,22-20 16,-22 21-16,0 0 0,0 0 0,0-1 15,0 44 17,0-1-32,0 0 0,0 0 15,0 0-15,0 0 0,-22 22 0,22-22 16,0 0-16,0 0 0,0 22 0,0-22 16,0 0-1,0 0-15,0 0 0,22-21 0,-1 0 16,0 0-16,0 0 15,0 0-15,0 0 0,22 0 0,-22 0 16,21-21-16,-21 21 0,22-21 0,-22 0 16,21 0-16,-21-1 0,22 1 15,-22 0-15,0-21 0,0 21 0,0-1 16,1 1-16,-1-21 0,-21 21 16,0 0-16,21-1 0,-21 44 31,0-1-31,-21 0 0,0 0 15,-1 0-15,22 0 0,0 1 16,-21 20-16,21-21 0,-21 0 0,21 0 16,0 1-16,0-1 0,0 0 15,0 0-15,21-21 16,0 0-16,1 21 0,-1-21 0,0 0 16,21 0-16,-21 0 0,1 0 15,20 0-15,-21 0 0,0-21 0,0 21 16,1-21-16,-1 0 0,0 0 15,0 21-15,-21-22 0,21 1 0,-21 0 16,21 0-16,-21 0 0,0 0 16,22-22-16,-22 22 0,21 21 15,-21-21-15,0 0 0,0 0 16,0 42 15,0 0-31,0 0 16,0 21-16,-21-20 0,-1-1 0,1 0 15,21 21-15,-21 1 0,0-22 16,21 21-16,-21 0 0,21 1 0,0-1 16,0 22-16,-21-22 0,21 21 15,-22 1-15,22-22 0,-21 22 0,21-1 16,0 22-16,0-22 0,0 1 0,-21-1 16,21 22-16,0 0 0,-21-22 15,21 22-15,-21-22 0,0 22 0,21-21 16,-22-1-16,1 1 0,0-1 15,0-21-15,0 1 0,0-1 16,21-21-16,-22 22 0,1-43 0,0 21 16,0-21-16,0 0 0,0 0 15,-1-21-15,1 21 16,0-22-16,0-20 0,0 21 0,0-21 16,-1 20-16,-20-20 0,21-21 15,0 20-15,0-20 0,-22 20 0,43-20 16,-21-1-16,21 1 0,0-1 0,0 1 15,0-22-15,0 22 16,21-1-16,0 1 0,1-1 0,-1 1 16,21-1-16,-21 1 0,22 20 15,-1 1-15,-21 0 0,21-1 0,-20 1 16,20 21-16,-21 0 0,0 0 0,0-1 16,1 22-16,-1-21 0,0 21 15,-21-21-15,21 21 16,0 0-16,-21-21 15,21 21-15,1-21 16,-1 0 0</inkml:trace>
  <inkml:trace contextRef="#ctx0" brushRef="#br0" timeOffset="70643.78">30459 5249 0,'0'0'0,"21"0"0,21-21 31,-42 0-15,21 21-1,-21-21-15,22 0 0,-22 0 16,21-1 0,0 1-16,-21 0 31,-21 42 0,0 0-31,-1 1 0,22-1 16,-21 0-16,21 0 0,0 0 15,0 0-15,0 1 0,0-1 0,0 0 16,0 0-16,0 0 16,0 0-16,0 1 15,21-22-15,1 0 16,-1 0-16,0 0 15,0 0-15,0-22 16,0 1 0,1 0-16,-22 0 0,21 0 15,0 0-15,-21-22 0,21 22 16,0 0-16,-21-21 0,21 20 0,1 1 16,-1-21-16,0 21 0,0 21 15,0-21-15,0-1 0,1 22 0,-1 0 16,0 0-16,0 0 0,0 0 15,0 22-15,-21-1 0,0 0 0,22 0 16,-22 0-16,21 22 0,-21-22 16,0 21-16,0-21 0,0 22 0,0-22 15,-21 21-15,-1-21 16,22 0-16,-21 1 0,0-1 0,21 0 16,-21-21-16,0 21 0,0-21 15,-1 0-15,1 0 16,21-21-1,-21 0-15,21 0 16,0-1-16,0 1 0,0 0 0,21-21 16,0 21-16,1-1 0,-1-20 15,0 0-15,0 21 0,0-22 0,0 22 16,1 0-16,-1 0 0,0 0 16,0-1-16,0 22 0,0 0 15,1 0-15,-1 0 16,-21 22-16,21-22 15,-21 21-15,0 0 0,21-21 16,-21 21-16,0 0 0,0 0 16</inkml:trace>
  <inkml:trace contextRef="#ctx0" brushRef="#br0" timeOffset="70811.95">31305 5292 0,'-21'0'31,"0"0"-31,0 0 16,0 0-16,-22 0 0</inkml:trace>
  <inkml:trace contextRef="#ctx0" brushRef="#br0" timeOffset="72684.56">8805 7027 0,'0'-21'16,"0"0"0,-21 21 31,0 0-32,0 21-15,21 0 0,0 1 0,-21-1 16,-1 0-16,22 0 0,0 21 15,0-20-15,0 20 0,0 0 0,0-21 16,0 22-16,0-22 0,0 0 16,0 21-16,0-20 0,22-1 0,-1 0 15,0-21-15,0 21 0,0-21 0,0 0 16,22 0-16,-22 0 0,21 0 16,1 0-16,-1-21 0,-21 21 0,21-21 15,1 0-15,-22-1 0,21 1 16,-21 0-16,1-21 0,-1 21 15,-21-22-15,0 22 0,21-21 0,-21 21 16,0-22-16,0 22 0,0-21 0,-21-1 16,0 22-16,-1 0 0,1-21 15,-21 21-15,21 21 0,0-22 0,-22 22 16,22 0-16,0 0 0,0 0 0,0 0 16,-22 22-16,22-1 15,0 21-15,0-21 0,21 0 0,-21 22 16,21-22-16,0 21 0,0 1 15,0-22-15,0 0 0,0 0 0,0 21 16,21-42-16,0 22 0,0-1 16,0-21-16,22 0 0,-22 0 15,0 0-15,21 0 0,-21 0 0,1 0 16,-1 0-16,21 0 0,-21-21 0,0 21 16,1-22-16,-22 1 0,21 21 15,-21-21-15,21 21 0,-21-21 0,0 0 16,0 0-16,0-1 0,0 1 15,0 0-15,0 0 0,0 0 16,0 0-16,0-1 0,21 1 16,0 0-16,-21 0 0,21 0 0,1 21 15,-1-21-15,0-1 0,0 22 16,0 0-16,0-21 0,1 21 16,-1 0-16,0 0 0,0 0 0,0 21 15,0-21-15,1 22 0,-1-1 16,-21 0-16,21 0 0,-21 0 0,21 0 15,-21 1-15,0-1 0,0 0 0,0 0 16,0 0-16,0 0 0,0 1 16,0-1-16,0 0 0,-21 0 0,0 0 15,0-21-15,21-21 32,0 0-17,-22 0-15,22 0 0,0-1 16,0 1-16,0 0 0,0 0 15,0 0-15,0 0 0,0-1 0,0 1 16,0 0-16,0 0 0,0 0 16,0 0-16,22 21 15,-1-22-15,-21 1 0,21 21 16,0-21-16</inkml:trace>
  <inkml:trace contextRef="#ctx0" brushRef="#br0" timeOffset="73273.22">9779 6604 0,'0'0'0,"-42"-21"15,20 0-15,1 0 0,-21 21 0,0-22 16,20 1-16,-20 21 0,0-21 16,-1 0-16,1 21 0,0 0 0,-22 0 15,22 0-15,-22 0 0,22 0 16,-21 0-16,-1 0 0,1 21 0,-1 0 15,1 0-15,-1 1 0,22-1 0,-22 21 16,22-21-16,0 22 0,-1-1 16,1 0-16,21 1 0,0-1 15,-22 0-15,22 22 0,0-22 0,21 0 16,0 22-16,0-22 0,0 22 16,0-1-16,0-20 0,0 20 0,0-21 15,21 1-15,0-1 0,22 0 16,-1 1-16,-21-1 0,43-21 0,-22 0 15,0 22-15,22-22 0,-1-21 0,1 21 16,-1-21-16,1 0 0,20 0 16,-20 0-16,-1 0 0,1 0 0,-1 0 15,-20-21-15,20 0 0,1 0 0,-1-1 16,-20-20-16,20 21 0,-21-21 16,1-1-16,-1 22 0,0-42 0,1 20 15,-22 1-15,0-22 0,0 22 16,0-21-16,1-1 0,-22 1 15,0 20-15,0-20 0,0-1 0,0 1 16,-22 20-16,1-20 0,-21 21 0,0-22 16,-1 22-16,-20 21 0,20-22 15,-20 22-15,-1 0 0,22 0 0,-21 0 16,-1 21-16,1 0 0,-1 0 16,1 21-16,-1 0 0,22-21 0,-1 21 15,1 21-15,0-20 0,21-1 0,-22 0 16,22 21-16,0-21 0,0 22 15,0-22-15,-1 21 0,22-21 0,0 1 16,0-1-16,0 0 0,0 0 16</inkml:trace>
  <inkml:trace contextRef="#ctx0" brushRef="#br0" timeOffset="74176.83">12382 6710 0,'64'-21'15,"-43"21"-15,0-21 0,0-1 16,1 1-16,-1 21 0,0-21 15,0 0-15,0 0 16,-21 0-16,0-1 0,21 1 0,-21 0 0,0 0 16,0 0-16,0 0 15,0-1-15,-21 1 0,0 21 16,0 0-16,0 0 0,-22 0 0,22 0 16,-21 0-16,0 0 0,-1 21 15,1 1-15,0-22 0,20 21 0,-20 0 16,21 0-16,-21 0 0,20 22 15,1-22-15,21 0 0,0 0 0,0 0 16,0 0-16,0 22 0,21-22 0,1 0 16,-1 0-16,21 0 0,-21 22 15,22-22-15,-1 0 0,0 0 16,1 0-16,-1 1 0,0-1 0,1-21 16,-22 21-16,21 0 0,0 0 15,-20 0-15,-1 1 0,0-1 0,-21 0 16,0 0-16,0 0 0,0 0 0,0 1 15,-21-1-15,-22 0 0,22 0 16,-21 0-16,0 0 0,-22 1 0,22-1 16,-22-21-16,1 0 0,20 0 0,-168 0 31,147 0-31,22-21 0,0-1 0,20 1 16,-20 0-16,21-21 0,-21 21 15,20-1-15,1-20 0,0 21 16,21 0-16,0 0 0,0-1 0,0 1 15,0 0-15,0 0 0,0 0 16,21 21-16,0 0 16,1 0-16,-1 0 0,0-21 0,21 21 15,1 0-15,-22 0 0,21 0 16</inkml:trace>
  <inkml:trace contextRef="#ctx0" brushRef="#br0" timeOffset="76256.16">12869 6773 0,'-21'0'16,"0"0"-16,0 0 15,21 22-15,-21-1 0,21 0 16,-22 0-16,1 0 0,21 0 0,0 1 15,0-1-15,-21 21 0,21-21 16,0 22-16,-21-22 0,21 21 0,0-21 16,0 22-16,0-22 0,0 21 15,0-21-15,21 0 0,0 1 0,0-1 16,1-21-16,-1 0 0,0 21 16,0-21-16,21 0 0,-20 0 15,20 0-15,-21-21 0,21 0 0,-20-1 16,20 1-16,-21 0 0,0 0 0,0 0 15,1 0-15,-1-22 0,0 22 16,0 0-16,-21-21 0,0 20 0,0-20 16,0 21-16,0 0 0,0-22 0,0 22 15,-21-21-15,0 21 0,-22 0 16,22-1-16,0 22 0,0-21 0,-21 21 16,20 0-16,-20 0 0,21 0 15,0 0-15,-22 21 0,22 1 0,0-1 16,-21 0-16,21 0 0,-1 21 15,22-20-15,-21 20 0,0 0 16,21-21-16,0 22 0,0-22 0,0 21 16,0 1-16,0-22 0,0 0 0,21 0 15,0 0-15,1 0 0,-1-21 16,21 0-16,-21 0 0,22 0 0,-1 0 16,-21 0-16,21 0 0,1 0 0,-1-21 15,0 0-15,-20 0 0,20 0 16,0 0-16,1-1 0,-22 1 15,0 0-15,0-21 0,0 21 0,0-1 0,1-20 16,-22 21-16,21 0 0,-21 0 16,0-1-16,0 1 0,0 0 15,0 42 17,0 0-32,0 1 0,0-1 15,0 0-15,0 0 0,0 0 16,0 0-16,0 22 0,0-22 0,0 0 15,0 21-15,0-20 0,0-1 0,21 0 16,-21 0-16,21 0 0,0-21 16,-21 21-16,21-21 0,1 0 0,-1 0 15,0 0-15,0 0 0,0 0 0,0 0 16,1 0-16,-1-21 16,0 0-16,-21 0 0,21 0 0,0 0 15,0-1-15,-21 1 0,22 0 0,-22-21 16,0 21-16,0-1 0,0 1 15,0 0-15,0 0 0,0 0 0,0 0 16,0-1-16,0 1 16,0 42 15,0 1-31,0-1 16,0 0-16,0 0 0,0 0 0,-22 0 15,22 1-15,0 20 0,0-21 0,0 0 16,0 0-16,0 1 15,0-1-15,0 0 0,0 0 0,22 0 16,-1 0-16,0-21 0,0 0 16,0 0-16,22 0 15,-22 0-15,0 0 0,0-21 0,0 21 16,22-21-16,-22 0 0,0 0 0,0 0 16,0-1-16,0 1 0,1 0 15,-1-21-15,-21 21 0,0-1 0,0 1 16,0-21-16,0 21 0,0 0 0,0-1 15,0 1-15,0 0 16,-21 21 0,-1 0-16,22 21 15,-21-21-15,21 21 0,-21 1 16,21-1-16,0 0 16,21-21-16,0 0 15,1 0-15,-1 0 16,0 0-16,0 0 0,0 0 0,0-21 15,1 21-15,-1-21 0,0 21 16,0-22-16,0 1 0,0 21 0,-21-21 16,22 21-16,-1 0 15,-21 21 17,0 0-32,0 1 0,0-1 15,0 21-15,0-21 0,0 0 16,0 1-16,0-1 0,0 0 0,0 0 15,0 0-15,0 0 0,21 1 0,-21-1 16,21 0-16,0 0 0,0-21 16,1 21-16,-1-21 0,0 0 15,0 0-15,0 0 0,0 0 0,1 0 16,-1-21-16,0 0 0,0 0 16,0 21-16,-21-21 0,21-22 0,1 22 15,-22 0-15,21 0 0,-21-22 0,21 22 16,0 0-16,-21-21 15,21 21-15,0-1 0,1-20 0,-22 21 16,21 21-16,0-21 0,0 21 16,-21 21-1,21 0 1,-21 0 0,0 0-16,0 1 0,0-1 15,21-21 1,1 0-1,-22-21 1,0-1-16,0 1 16,0 0-1,0 0-15,0 0 0,0 0 16,0-1-16,-22 22 16,1 0-16,0 0 15,0 0 1,0 22-16,21-1 0,-21 0 15,21 0-15,0 0 0,-22 0 16,1 1-16,21-1 0,0 21 0,0-21 16,0 0-16,0 1 0,0-1 0,0 21 15,0-21-15,0 0 0,0 1 16,0-1-16,0 0 0,21-21 16,1 21-16,-1 0 0,0-21 0,0 0 15,21 0-15,-20 0 0,20 0 16,-21 0-16,21 0 0,-20 0 0,20 0 15,-21-21-15,21 21 0,-20-21 0,20 0 16,-21 0-16,0-1 0,0 1 16,1 0-16,-1 0 0,0 0 0,-21 0 15,21-1-15,-21 1 0,21-21 0,-21 21 16,0 0-16,0-1 0,0 1 16,0 0-16,0 0 0,-21 21 31,21 21-31,-21 0 0,0 0 15,21 1-15,0-1 0,-21 0 16,-1 21-16,22-21 0,0 1 0,0-1 16,0 0-16,0 0 0,0 0 15,0 0-15,0 1 0,22-1 0,-1-21 16,0 0-16,0 0 0,0 0 0,0 0 16,1 0-16,-1 0 15,0 0-15,0 0 0,0 0 0,0-21 0,1 21 16,-1-22-16,0 22 15,0-21-15</inkml:trace>
  <inkml:trace contextRef="#ctx0" brushRef="#br0" timeOffset="84655.7">17568 6689 0,'21'0'16,"1"0"125</inkml:trace>
  <inkml:trace contextRef="#ctx0" brushRef="#br0" timeOffset="85564.23">17780 6668 0,'0'0'0,"21"-22"0,-21 1 32,0 0-17,0 0-15,0 0 16,0 0-1,0-1-15,-21 1 16,0 21 0,0 0-16,-1-21 0,1 21 15,0 0-15,0 0 0,0 0 16,-22 0-16,22 21 16,0-21-16,0 21 0,0 1 0,0-1 15,-1 0-15,-20 21 0,21-21 16,0 22-16,0-22 0,-1 21 0,1 1 15,21-1-15,0 0 0,-21-21 16,21 22-16,0-1 0,0-21 0,0 22 16,0-1-16,0-21 0,0 0 0,0 22 15,21-22-15,0 0 0,1 0 16,-1 0-16,-21 0 0,21-21 0,0 0 16,21 22-16,-20-22 0,-1 0 0,0 0 15,0 0-15,0 0 0,0 0 16,22-22-16,-22 1 0,0 0 15,0 21-15,0-21 0,22 0 16,-22 0-16,0-1 0,0 1 0,0 0 16,1-21-16,-1 21 0,-21-1 0,21 1 15,-21 0-15,21 0 0,-21 0 16,21 0-16,-21-1 0,0 1 0,0 0 16,0 0-16,0 42 46,0 0-46,0 0 16,0 1-16,0-1 0,0 0 0,0 0 0,0 0 16,0 0-16,-21 1 0,21-1 15,0 0-15,0 0 0,0 0 16,0 0-16,0 1 0,21-1 16,0-21-16,1 0 0,-1 0 15,0 0-15,0 0 0,0 0 16,0-21-16,1 21 0,-1-22 0,0 1 15,0 21-15,0-21 0,0 0 16,1 0-16,-1 0 0,0-1 0,-21 1 16,0 0-16,0 0 0,0 0 0,0 0 15,0-1-15,-21 1 0,0 0 16,-1 0-16,1 0 0,0 0 16,0-1-16,-21 1 0,20 21 0,1 0 15,0 0-15,0 0 0,0 0 16,0 0-16,-1 0 0,1 21 15,0-21-15,21 22 0,0-1 16,-21 0-16,0 0 0,21 0 16,0 0-16,0 1 0,0-1 0,0 0 15,0 0-15,0 0 0,21 0 16,0-21-16,0 22 0,0-22 0</inkml:trace>
  <inkml:trace contextRef="#ctx0" brushRef="#br0" timeOffset="86151.89">18838 6943 0,'0'0'0,"21"-21"0,1-1 0,-1 22 0,0-21 15,-21 0-15,0 0 0,0 0 16,0 0-16,0-1 16,-21 22-16,0-21 0,-1 21 15,1 0-15,0 0 16,0 0-16,0 0 0,0 21 0,-1 1 15,1-22-15,0 42 0,0-21 16,0 0-16,0 0 0,-1 1 16,22 20-16,-21-21 0,21 0 0,-21 22 0,21-22 15,0 0-15,0 0 0,0 0 16,0 0-16,0 1 0,0-1 16,21-21-16,0 0 0,1 0 0,-1 0 15,0 0-15,0 0 0,0 0 16,0 0-16,1-21 0,20-1 0,-21 22 15,0-21-15,0 0 0,1 0 0,-1-21 16,0 20-16,0 1 0,-21-21 16,21 21-16,-21-22 0,21 1 0,-21 0 15,0-1-15,0-20 16,22 21-16,-22-1 0,0-20 0,0 20 16,0 1-16,0 21 0,0-21 0,0 20 15,0 1-15,0 0 0,0 0 16,-22 21-1,22 21-15,0 0 0,0 0 16,0 22-16,0-1 0,-21 0 0,21 22 16,0-22-16,0 22 0,-21-22 0,21 22 15,0-22-15,0 0 0,0 1 16,0-1-16,0-21 0,0 21 0,0-20 16,0 20-16,0-21 0,0 0 15,21 0-15,0-21 0,-21 22 16,22-22-16,-1 0 0,0 0 15,0 0-15,0 0 0,0 0 16,1-22-16,-1 1 0,0 0 0,0 0 16,21 21-16,-20-21 0</inkml:trace>
  <inkml:trace contextRef="#ctx0" brushRef="#br0" timeOffset="86563.67">19389 6922 0,'-22'0'0,"1"21"0,21 0 15,21-21 17,1 0-32,-1 0 15,21 0-15,-21 0 0,0 0 0,22 0 16,-22-21-16,21 21 0,-21-21 16,22 21-16,-22-22 0,21 1 0,-21 21 15,1-21-15,-1 0 0,-21 0 16,0 0-16,0-1 0,0 1 0,0 0 15,0 0-15,0 0 0,0 0 0,-21-1 16,-1 22 0,1 0-16,0 0 0,0 22 0,0-1 15,0 0-15,-1 0 0,1 0 16,0 22-16,0-22 0,0 21 16,0-21-16,21 0 0,-22 22 0,22-22 15,0 0-15,0 21 0,0-20 16,0-1-16,22 0 0,-1 0 15,0-21-15,0 0 0,0 21 0,0-21 16,1 0-16,-1 0 0,0 0 16,21 0-16,-21 0 0,1 0 0,20-21 15,-21 21-15,0-21 0,0 0 0,1 0 16,-1-1-16,0 1 0</inkml:trace>
  <inkml:trace contextRef="#ctx0" brushRef="#br0" timeOffset="88472.48">21294 6244 0,'0'0'0,"0"-21"0,0 0 15,0 0-15,0 0 16,-22 21 0,1 0-16,0 0 15,21 21-15,0 0 0,0 0 0,-21 0 16,21 0-16,-21 22 0,21-1 15,-21 0-15,21 22 0,0-22 0,0 22 16,-22-22-16,1 22 0,0-22 16,21 0-16,-21 1 0,0-1 0,0 0 15,21-21-15,-22 22 0,1-22 0,0 0 16,21 0-16,0 0 0,-21-21 16,0 0-16,0 0 0,-1 0 15,1 0-15,21-21 16,-21 21-16,21-21 0,-21 0 0,21 0 15,-21 0-15,21-22 0,0 22 16,0-21-16,0 21 0,0-22 16,0 1-16,0 0 0,0-1 0,0 22 15,0-21-15,0 21 0,0-1 0,0 1 16,0 0-16,21 21 16,0 21-1,-21 0-15,21 22 0,0-22 16,1 21-16,-1 1 0,-21-22 0,21 21 15,0 0-15,21 1 0,-20-22 0,-1 21 16,0-21-16,21 1 16,-21-1-16,1 0 0,20 0 0,0 0 15,1-21-15,-22 0 0,21 0 0,0 0 16,1 0-16,-1 0 0,0 0 16,1 0-16,-1 0 0,0-21 0,1 21 15,-22-21-15,21 0 0,-21 0 16,22-1-16,-22 1 0,0 0 0,0-21 15,0 21-15,-21-22 0,0 22 0,0-21 16,0-1-16,0 22 0,0-21 16,0 0-16,0 20 0,-21 1 0,0 0 15,21 0-15,-21 21 0,0 0 16,0 0-16,-1 0 0,1 0 16,0 0-16,0 21 0,0 0 0,0 0 15,-1 22-15,1-22 0,21 21 16,-21 1-16,0-22 0,0 21 0,21-21 15,0 22-15,0-22 0,0 21 0,0-21 16,0 0-16,0 1 16,0-1-16,21-21 0,0 0 15,0 0-15,0 0 0,1 0 16,-1 0-16,0 0 0,0-21 0,0-1 16,0 22-16,-21-21 0,22 0 0,-1 0 15,0 0-15,-21-22 16,21 22-16,-21 0 0,0-21 0,0 21 15,0-1-15,0-20 0,21 21 0,-21 0 16,0 0-16,0-1 16,0 44-1,0-1-15,0 0 16,0 0-16,0 0 0,0 0 0,0 1 16,0 20-16,0-21 0,0 0 0,0 22 15,21-22-15,-21 0 0,0 0 16,22 0-16,-1-21 0,-21 21 0,21 1 15,0-22-15,0 0 16,0 0-16,1 0 0,-1 0 16,0 0-16,0 0 0,0 0 15,0-22-15,1 1 0,-1 21 16,-21-21-16,21 0 0,0 0 0,-21-22 16,0 22-16,21 0 0,0-21 0,-21 21 15,22-1-15,-22-20 0,0 21 16,0 0-16,21 0 0,-21 42 31,0 0-15,0 0-16,0 21 0,0-20 0,0-1 15,0 0-15,0 0 16,0 21-16,0-20 0,0-1 0,0 0 16,0 0-16,0 0 0,21 0 15,0-21-15,0 0 0,0 22 16,1-22-16,-1 0 0,21 0 0,-21 0 15,0 0-15,22 0 0,-22-22 0,0 22 16,0-21-16,0 0 0,1 0 16,-1 0-16,0 0 0,0-1 0,-21 1 15,21 0-15,-21 0 0,21-21 16,-21 20-16,22 1 0,-22 0 0,0 0 16,0 0-16,0 0 0,0-1 0,0 44 46,0-1-46,0 0 16,0 0-16,0 0 0,0 22 0,-22-22 16,22 21-16,-21 0 0,0-20 0,21 20 15,-21 0-15,21-21 0,0 22 16,-21-1-16,21 0 0,-21 1 0,21-1 16,0 22-16,0-22 0,0 21 0,0 1 15,0-1-15,0-20 0,0 20 16,0 1-16,0-1 0,21 1 0,-21-1 15,0-20-15,0 20 0,0 1 0,0-22 16,0 0-16,-21 22 16,-1-22-16,1-21 0,0 22 0,0-22 15,0 0-15,0 0 0,-1 0 0,1-21 16,-21 0-16,21 0 0,0 0 16,-1 0-16,1-21 0,21 0 15,0-21-15,-21 20 0,21-20 0,-21 0 16,21-22-16,0 22 0,0-22 0,0 1 15,0-1-15,0-20 0,0 20 16,21 1-16,0-1 0,0-20 0,22 41 16,-22-20-16,0-1 0,0 22 0,0 0 15,1 20-15,20-20 0,-21 21 16,0 0-16,0 0 0,1-1 16,-1 1-16,0 0 0,21 0 0,-21 21 15,1-21-15,-1 0 0,0 21 16</inkml:trace>
  <inkml:trace contextRef="#ctx0" brushRef="#br0" timeOffset="88880.24">23050 6752 0,'22'0'31,"-1"0"-31,-21-21 16,0 0-16,21 21 0,-21-21 16,42 0-1,-42-1-15,21 1 0,-21 0 16,0 0-16,0 0 0,-21 21 31,0 0-31,0 0 16,0 21-1,21 0-15,0 0 0,-21 0 0,21 1 0,-22 20 16,22-21-16,-21 0 0,21 0 0,0 1 16,0-1-16,0 0 15,0 0-15,0 0 0,0 0 0,0 1 16,21-22-16,1 0 0,-22 21 16,21-21-16,0 0 0,0 0 15,0 0-15,0 0 0,1 0 16,-1-21-16,0 21 15,-21-22-15,21 1 0,0 21 0,0-21 16</inkml:trace>
  <inkml:trace contextRef="#ctx0" brushRef="#br0" timeOffset="89395.98">23516 6710 0,'0'0'0,"0"-21"0,-21 21 15,21-21-15,0-1 16,0 1 0,0 0-16,0 0 15,0 0-15,21 0 16,0-1-16,0 22 15,1 0 1,-1 0-16,0 0 16,0 0-16,0 22 0,0-1 15,1 0-15,-22 0 0,21 0 16,-21 22-16,21-22 0,0 0 16,-21 21-16,0-21 0,0 1 0,0 20 15,0-21-15,0 0 0,0 0 16,0 1-16,0-1 0,0 0 15,0-42 32,0 0-31,0-1-16,21 1 16,-21 0-16,21 0 0,-21 0 0,0 0 15,0-1-15,22 22 0,-1-21 0,-21 0 16,0 0-16,0 0 0,21 21 15,-21-21-15,21 21 0,-21-22 16</inkml:trace>
  <inkml:trace contextRef="#ctx0" brushRef="#br0" timeOffset="90847.96">24680 6033 0,'0'21'63,"0"0"-47,-21-21-1,0 0 16,21-21-15,0 0 0,0-1-16,0 1 15,0 0-15,21 21 16,0-21-16,-21 0 16,21 21-1,1 0-15,-1 0 16,-21 21-1,0 0 1,0 0-16,0 0 16,0 1-16,-21-1 15,-1 0-15,1 0 0,0-21 16,21 21-16,-21-21 0,0 21 16,0-21-16,-1 0 0,1 0 0,21 22 15,-21-22-15</inkml:trace>
  <inkml:trace contextRef="#ctx0" brushRef="#br0" timeOffset="91272.72">24934 6033 0,'0'-22'62,"21"22"-46,-21-21-16,22 21 15,-22-21 1,21 21 0,-21-21-16,21 21 15,-21 21 1,21-21-16,-21 21 16,0 0-16,0 1 0,0-1 0,0 0 15,0 0-15,0 0 0,-21 0 16,21 1-16,-21-1 15,0 0-15,-1 0 0,1-21 0,21 21 0,-21-21 16,0 21-16,0-21 16,0 22-16</inkml:trace>
  <inkml:trace contextRef="#ctx0" brushRef="#br0" timeOffset="107728.6">698 9144 0,'0'-21'31</inkml:trace>
  <inkml:trace contextRef="#ctx0" brushRef="#br0" timeOffset="108902.74">402 8954 0,'0'0'0,"-21"0"31,42 0 0,0 0-31,22 0 16,-1 0-16,0 0 0,22 0 16,-1 0-16,-20 0 0,20-22 15,1 22-15,-1 0 0,1 0 0,-22-21 16,21 21-16,1 0 0,-22-21 16,22 21-16,-1 0 0,-20 0 0,-1 0 15,0 0-15,1 0 0,-22 0 16,0 0-16,0 0 0,0 0 15,-42 0 17,0 0-32</inkml:trace>
  <inkml:trace contextRef="#ctx0" brushRef="#br0" timeOffset="109292.42">1016 8975 0,'0'0'0,"-21"0"15,0 0-15,21 21 32,0 0-17,0 0-15,0 0 0,0 1 16,0-1-16,0 0 15,0 0-15,0 21 0,0-20 0,0 20 16,0 0-16,0 1 0,0-22 16,0 21-16,0 0 0,0 1 0,0-22 15,0 21-15,0-21 0,0 22 16,0-22-16,0 0 0,0 0 0,0 0 16,0 1-16,0-1 0,0 0 15,-22-21 16,22-21-15,0 0 0,0-1-1,22 1-15,-22 0 0</inkml:trace>
  <inkml:trace contextRef="#ctx0" brushRef="#br0" timeOffset="109779.77">1587 9335 0,'0'-22'0,"-21"22"47,0 0-47,21 22 0,-21-1 16,0-21-16,21 21 0,0 0 0,-21 0 15,-1 22-15,22-22 0,0 0 16,0 0-16,-21 0 0,21 22 0,0-22 16,0 0-16,0 0 0,0 0 15,0 0-15,0 1 0,0-1 0,21-21 16,1 21-16,-1-21 0,0 0 16,0 0-16,0 0 0,22 0 0,-22 0 15,0 0-15,0-21 0,0 21 16,22-21-16,-22-1 0,0 1 0,0 0 15,0 0-15,-21 0 16,21-22-16,1 22 0,-22 0 0,21-21 16,-21 21-16,0-22 0,0 22 15,0-21-15,0 21 0,0-22 0,0 22 16,-21 0-16,-1 0 0,1 21 16,0 0-16,0 0 0,0 0 15,0 0-15,-1 0 0,1 0 16,0 21-16,0-21 0,21 21 15,-21-21-15,21 21 0,0 0 16,21-21 0</inkml:trace>
  <inkml:trace contextRef="#ctx0" brushRef="#br0" timeOffset="110307.76">2349 9208 0,'-84'0'32,"63"0"-32,-1 0 15,1 0-15,0 21 0,0 0 16,0 0-16,0 0 0,21 0 15,0 1-15,0-1 16,0 0-16,0 0 0,0 0 0,0 0 16,0 1-16,0-1 0,0 0 0,0 0 15,0 0-15,0 0 0,21 1 16,0-1-16,0-21 0,0 21 16,0-21-16,1 0 15,-1 0-15,0 0 0,0 0 0,0 0 16,22 0-16,-22-21 15,0 0-15,0 21 0,0-22 0,0 1 16,1 0-16,-1 21 0,0-21 0,0 0 16,-21 0-16,0-22 0,0 22 15,0 0-15,0 0 0,0 0 0,0-1 16,-21 1-16,0 0 0,0 0 16,-1 0-16,1 0 0,0 21 0,0 0 15,0 0-15,0 0 0,-1 0 16,1 0-16,0 0 0,0 0 15,21 21-15,0 0 0,-21-21 16,21 21-16,-21-21 0,21 21 16,0 0-16,0 1 15,21-22 1,0 0-16</inkml:trace>
  <inkml:trace contextRef="#ctx0" brushRef="#br0" timeOffset="110629.58">2900 8827 0,'0'0'0,"0"-22"0,0-20 32,0 63-17,0 0 1,0 1-16,0-1 0,0 21 15,0-21-15,0 22 0,0-1 0,0 0 16,0 1-16,0-1 0,0 0 16,0 1-16,0-1 0,0-21 0,0 21 15,0 1-15,0-22 0,-21 21 0,21-21 16,-22 1-16,22-1 0,0 21 16,-21-21-16,21 0 0,0 1 15,0-1-15,-21-21 16,21 21-16,0-42 31</inkml:trace>
  <inkml:trace contextRef="#ctx0" brushRef="#br0" timeOffset="111248.29">3408 9250 0,'0'0'0,"21"-21"16,-21 0-16,21 21 0,-21-22 16,21 22-16,-21-21 0,0 0 15,0 0-15,-21 21 31,0 0-31,0 0 0,0 0 0,-1 0 16,1 21-16,0 0 0,0-21 16,0 21-16,0 1 0,21-1 0,-22 0 15,1 0-15,21 0 0,-21-21 0,21 21 16,0 1-16,0-1 16,0 0-1,21-21-15,0 21 16,1-21-16,-1 0 0,0 0 15,0 0-15,0 0 0,0 0 0,1 0 16,-1 0-16,0 0 0,0 21 16,0-21-16,0 0 0,1 0 0,-1 0 15,0 21-15,0-21 0,0 0 0,-21 22 16,0-1 0,0 0-16,0 0 0,0 0 15,-21 0-15,0-21 16,0 22-16,0-22 15,-1 21-15,-20-21 0,21 21 0,0-21 16,-22 21-16,22-21 0,0 0 0,0 0 16,-21 0-16,20 0 0,1 0 15,0 0-15,0 0 0,0 0 0,0 0 16,-1 0-16,1 0 0,0 0 16,21-21-1,-21 21-15,21-21 16,0 0-1,0-1-15</inkml:trace>
  <inkml:trace contextRef="#ctx0" brushRef="#br0" timeOffset="112171.61">4424 9335 0,'0'0'0,"-21"0"0,-1 0 0,1 0 16,0 0-16,0 0 31,42 21 1,0-21-32,22 0 15,-22 0-15,0 0 16,21 0-16,-21 0 0,22 0 0,-1 0 15,22 0-15,-22 0 0,0 0 16,22 0-16,-1 0 0,-20 0 0,-1 0 16,21 0-16,-20 0 0,-1 0 0,0 0 15,-20 0-15,20 0 0,-21 0 16,0 0-16,0-21 0,1 21 0,-1 0 16,0-22-16,0 22 15,-21-21 1,0 0-16,-21 0 15,0 21-15,0 0 16,21-21-16,-22 21 16,1 0-16,0-21 0,0 21 0,0 0 15,0 0-15,-1-22 0,1 22 16,0 0 0,42 0 62,0 0-78,1 0 0,-1 0 15,0 0-15,0 0 0,0 0 0,22 0 16,-22 0-16,0 0 16,0 22-16,0-22 0,0 0 0,1 0 15,-1 0-15,0 0 0,-21 21 47,0 0-31,-21 0-16,0 0 15,-1 0-15,1 1 0,0-22 16,0 21-16,0 0 0,0 0 0,-1 0 16,22 0-16,-21-21 0,0 22 15,0-1-15,21 0 0,0 0 16,-21-21-16,21 21 15,-21-21-15,-1 0 32,22-21-32,0 0 15,0 0-15</inkml:trace>
  <inkml:trace contextRef="#ctx0" brushRef="#br0" timeOffset="113076.16">6816 8932 0,'-22'0'16,"44"0"-16,-65 0 0,22 0 16,21-21 15,21 21-31,22 0 0,-22 0 16,21 0-16,0 0 0,1 0 0,20 0 15,-20 0-15,20 0 0,-21-21 0,22 21 16,-22 0-16,22 0 0,-22 0 15,22 0-15,-22 0 0,-21 0 0,21 0 16,-20 0-16,-1 0 0,0 0 16,-42 21-1,0-21-15,-1 0 16,1 0-16,0 0 0,0 0 16,0 0-16,-22 0 0</inkml:trace>
  <inkml:trace contextRef="#ctx0" brushRef="#br0" timeOffset="113392.98">7091 8954 0,'0'0'0,"-21"21"15,-1-21-15,22 21 0,0 0 16,0 0-16,0 0 0,0 1 15,0-1-15,0 0 0,0 21 16,0-21-16,0 22 0,0-22 0,0 21 0,0-21 16,0 22-16,0-22 15,0 21-15,0-21 0,-21 1 0,21 20 16,-21-21-16,21 21 0,-21-20 0,21-1 16,0 0-16,0 0 0,0 0 15,0 0 1,21-21-1,0-21-15,0 0 16,1 0-16,-22 0 0</inkml:trace>
  <inkml:trace contextRef="#ctx0" brushRef="#br0" timeOffset="113803.74">7366 9398 0,'0'21'32,"21"-21"-32,0 0 15,0 0 1,1 0-16,-1 0 0,0 0 16,0 0-16,0 0 0,0 0 0,1 0 15,-1-21-15,0 0 0,0 21 16,-21-21-16,21 0 0,0 21 15,-21-22-15,0 1 0,0 0 16,0 0-16,0 0 0,-21 21 31,0 0-31,0 0 0,0 0 16,0 0-16,21 21 0,-22-21 0,1 21 16,0 0-16,0 0 0,0 1 15,0-1-15,-1 0 0,1 0 0,0 21 16,21-20-16,0-1 0,0 0 0,0 0 15,0 0-15,0 0 16,21-21-16,-21 22 16,21-22-16,1 0 0,-1 0 0,0 0 15,0 0-15,0 0 0,0-22 16,22 22-16</inkml:trace>
  <inkml:trace contextRef="#ctx0" brushRef="#br0" timeOffset="114260.48">8170 9208 0,'0'0'0,"-106"21"31,85 0-31,0-21 0,0 21 0,0 0 16,21 0-16,-21-21 15,-1 22-15,22-1 16,22-21 0,-1 0-16,0 21 15,0-21-15,0 0 0,0 0 0,1 0 16,-1 21-16,0-21 0,0 0 0,0 0 16,0 21-16,1-21 0,-1 0 0,0 21 15,-21 1-15,21-22 16,-21 21-16,0 0 15,0 0-15,0 0 16,-21-21-16,0 21 0,-22-21 16,22 0-16,0 22 0,-21-22 0,-1 0 15,1 21-15,21-21 0,-21 0 0,-1 0 16,22 0-16,0 0 0,-21 0 16,20 0-16,1 0 0,0-21 15,21-1-15,0 1 16,0 0-16,0 0 15,0 0-15,21 0 16,0-1-16</inkml:trace>
  <inkml:trace contextRef="#ctx0" brushRef="#br0" timeOffset="114564.08">8572 8975 0,'0'0'15,"22"-21"-15,-22-1 0,0 1 0,0 0 16,0 42 15,0 0-31,-22 1 16,22-1-16,-21 21 0,21-21 0,0 22 0,-21-1 16,0 0-16,21-21 0,-21 22 15,0-1-15,-1 0 0,22-20 16,0 20-16,-21 0 0,21-21 0,0 1 15,0 20-15,0-21 0,0 0 0,0 0 16,21 1-16,1-22 16,-1 0-16,0 0 0,0 0 0,0 0 15,0 0-15,1 0 0,-1-22 0,0 1 16,21 0-16,-21 0 0</inkml:trace>
  <inkml:trace contextRef="#ctx0" brushRef="#br0" timeOffset="114759.97">8340 9208 0,'0'0'0,"-22"21"0,22 0 32,22-21-32,-1 0 0,0 0 15,0 0-15,0 0 0,0 0 0,22 0 16,-22 0-16,21-21 0,1 21 0,-1-21 15,0-1-15,1 1 16,-1 21-16,21-21 0</inkml:trace>
  <inkml:trace contextRef="#ctx0" brushRef="#br0" timeOffset="115011.83">9398 8890 0,'0'21'31,"-21"-21"-31,0 21 0,-1 1 16,22-1-16,-21 0 0,0 21 0,0-21 16,0 22-16,21-1 0,-21-21 15,-1 22-15,1-1 0,0-21 16,21 21-16,-21-20 0,21-1 0,-21 0 16,21 0-16,0 0 0,-21 0 0,21 1 15,0-1-15,0 0 0,0 0 16</inkml:trace>
  <inkml:trace contextRef="#ctx0" brushRef="#br0" timeOffset="115244.48">9186 9081 0,'0'-22'15,"0"44"-15,21-86 0,-21 43 0,0 0 16,22 21-1,-1 0-15,-21 21 0,21-21 16,0 21-16,-21 0 0,21 22 0,0-22 16,1 0-16,-1 21 0,-21-21 0,21 22 15,0-22-15,0 0 0,0 0 16,1 0-16,-1 1 0,-21-1 0,21 0 16,0 0-16,0-21 0,-21 21 0,21-21 15,1 0 1,-1 0-16,0 0 15,-21-21-15</inkml:trace>
  <inkml:trace contextRef="#ctx0" brushRef="#br0" timeOffset="115500.34">9758 8848 0,'0'-21'15,"0"42"-15,0-64 0,0 22 0,0 0 16,0 42-1,0 0-15,0 1 0,0-1 0,-21 21 16,21 0-16,-22 1 0,1-1 16,0 0-16,21 1 0,-21-1 0,0 0 15,0 1-15,21-1 0,-22 0 0,1-20 16,0 20-16,21-21 0,0 0 16,-21 22-16,21-22 15,0 0-15,21-21 16,0 0-1,0 0-15,1 0 0,-1-21 0</inkml:trace>
  <inkml:trace contextRef="#ctx0" brushRef="#br0" timeOffset="116167.95">10520 8763 0,'0'-21'0,"0"42"0,0-63 0,-21 42 16,-1 0-16,1 0 16,0 0-16,21 21 0,-21 0 15,0 0-15,-22 0 0,22 22 0,0-22 16,0 21-16,0 1 0,0-1 0,-1 0 16,1 1-16,0-1 0,21 0 15,-21 1-15,21-1 0,-21-21 0,21 21 16,0-20-16,0-1 0,0 0 0,0 0 15,21 0-15,0 0 0,-21 1 16,21-22-16,0 0 0,22 0 16,-22 0-16,0 0 0,0 0 0,22 0 15,-22 0-15,0 0 0,0 0 16,0-22-16,0 1 0,1 21 0,-1-21 16,0 0-16,0 0 0,-21 0 0,21-1 15,-21 1-15,0-21 0,0 21 16,0 0-16,0-1 0,-21 22 15,-21 0-15,21 0 0,-1 0 0,-20 0 16,21 0-16,0 0 0,-22 0 16,22 0-16,0 22 0,0-22 0,0 21 15,21 0 1,21-21 0,0 0-1,0 0-15,0 0 0,1 0 16,-1 0-16,0 0 0,0-21 15,0 21-15,0 0 0,1 0 0,-1 0 16,0 0 0,-21 21-1,0 0-15,0 0 0,0 0 16,0 1-16,0-1 0,0 0 16,-21 0-16,21 0 0,-21 0 0,21 22 15,0-22-15,0 0 0,0 21 16,0-20-16,0-1 0,0 0 0,0 0 15,-22 0-15,22 0 0,0 1 16,-21-1-16,21 0 0</inkml:trace>
  <inkml:trace contextRef="#ctx0" brushRef="#br0" timeOffset="116479.77">11261 9673 0,'0'-21'0,"0"0"15,0 0 1,21 21-16,0-21 0,0 21 0,0-22 15,0 22-15,1 0 16,-22 22 0,0-1-16,0 0 15,0 0-15,-22 0 0,1 0 16,0 1-16,0 20 0,-21-21 16,20 0-16,-20 0 0,0 1 0,21-1 15,-22-21-15,1 21 0,21 0 0,0-21 16,-1 0-16,1 0 0</inkml:trace>
  <inkml:trace contextRef="#ctx0" brushRef="#br0" timeOffset="117129.43">12594 8763 0,'0'0'0,"-21"0"0,42 0 31,0 0-31,0 0 0,1 0 0,-1 0 16,21 0-16,-21 0 0,22 0 0,-1 0 15,0-21-15,1 21 0,-1 0 16,-21 0-16,21 0 0,1 0 0,-22 0 16,0 0-16,0 0 0,0 0 15,-42 0 1,0 0-1,-21 0-15,21 0 0,-1 0 16</inkml:trace>
  <inkml:trace contextRef="#ctx0" brushRef="#br0" timeOffset="117492.22">12869 8742 0,'-21'42'16,"21"-21"-1,0 1-15,0-1 0,0 0 0,0 0 16,0 0-16,0 22 0,0-22 0,0 21 15,0 0-15,0-20 0,0 20 16,0 0-16,21-21 0,-21 22 16,21-22-16,-21 21 0,0-21 0,0 1 15,0 20-15,0-21 0,0 0 16,0 0-16,0 1 0,0-1 0,-21 0 16,0 0-16,0 0 0,-21-21 0,20 21 15,-20-21-15,21 0 0,-21 0 16,-1 0-16,22 0 0,-21 0 0,-1 0 15,22 0-15,0-21 0,-21 0 0,21 0 16,-1 0-16,22 0 0,-21-1 16,21-20-16,-21 21 0,21 0 0,0 0 15,0-22-15,0 22 0,0 0 0,0 0 16,0 0-16,0-1 16,0 1-16,21 21 0,0 0 15,1 0-15,-1 0 0,21 0 0,-21 0 16,0 0-16,1-21 0,20 21 15,-21 0-15</inkml:trace>
  <inkml:trace contextRef="#ctx0" brushRef="#br0" timeOffset="117951.96">13293 9038 0,'0'-21'0,"0"42"0,-22-42 31,22 42-31,0 0 0,0 1 16,-21-1-16,21 0 0,-21 0 0,21 21 15,0-20-15,0-1 0,0 0 0,0 21 16,0-21-16,0 1 0,0-1 16,0 0-16,0 0 0,0 0 0,21 0 15,0 1-15,22-22 0,-22 0 16,0 0-16,0 0 0,22 0 15,-22 0-15,21 0 0,-21 0 16,0 0-16,1-22 0,-1 22 0,0-21 16,0 0-16,0 0 0,-21 0 0,21 0 15,-21-1-15,22-20 0,-22 21 16,0-21-16,0-1 0,0 22 0,0-21 16,0 21-16,0-1 0,0 1 0,0 0 15,0 42 1,-22 0-16,22 1 15,0-1-15,0 0 0,0 0 0,0 0 16,0 0-16,0 1 0,0-1 16,0 0-16,0 0 0,0 0 0,0 0 15,22-21 1,-1 0 0,0 0-16,0 0 0</inkml:trace>
  <inkml:trace contextRef="#ctx0" brushRef="#br0" timeOffset="118423.69">13885 9186 0,'0'0'16,"0"-21"-16,0 0 0,0 0 0,0 0 0,0 0 16,0 42 15,0 0-31,0 0 0,0 0 16,0 0-16,0 1 0,0-1 15,0 21-15,0-21 0,0 0 16,0 1-16,0-1 0,0 0 15,0 0-15,0 0 16,0-42 15,-21 0-15,21 0-16,0 0 16,0-1-16,0 1 0,0 0 0,0 0 15,0-21-15,0 20 0,0 1 0,21-21 16,0 21-16,-21 0 0,22-22 15,-1 22-15,0 0 0,21 21 0,-21-21 16,22 21-16,-22 0 0,21 0 16,1 0-16,-22 0 0,0 21 15,21 0-15,-21 0 0,1 22 0,-1-22 16,-21 0-16,0 0 0,0 21 0,0-20 16,0-1-16,0 0 0,0 0 15,0 0-15,0 0 0,0 1 0,-21-1 16,-1-21-16,1 21 15,21-42 17,21 21-17,1-21-15,-1-1 0</inkml:trace>
  <inkml:trace contextRef="#ctx0" brushRef="#br0" timeOffset="118656.56">14668 9038 0,'0'0'0,"0"21"32,0 1-32,0-1 0,0 0 0,0 0 15,0 0-15,0 0 0,0 1 0,0-1 16,-21 0-16,21 0 0,0 0 0,0 0 16,0 1-16,0-1 15,0 0-15,21-42 47,-21 0-31,22-1-16,-1 1 0</inkml:trace>
  <inkml:trace contextRef="#ctx0" brushRef="#br0" timeOffset="119012.35">14732 8721 0,'0'0'0,"-42"0"31,20 21-31,22 0 0,-21 0 0,21 0 16,0 1-1,0-1-15,0 0 0,0 0 16,21-21-16,1 21 0,-1-21 16,0 0-16,0 0 15,0 0-15,0-21 16,-21 0-16,0 0 15,22 0-15,-22-1 0,0 1 0,0 0 16,0 0-16,0 0 0,0 0 0,0-1 16,-22 22-16,1-21 15,0 21-15,0 21 16,21 1-16,0-1 16,-21 21-16,21-21 0,0 0 15,0 22-15,0-22 0,0 21 0,0-21 16,0 1-16,0-1 0,21 0 15,0 0-15,0-21 16,0 0-16</inkml:trace>
  <inkml:trace contextRef="#ctx0" brushRef="#br0" timeOffset="119276.2">15071 8805 0,'0'0'0,"0"-42"0,21 21 0,-21 0 0,21-22 15,-21 22-15,0 0 16,21 0-16,-21 42 31,0 0-31,0 0 0,0 1 16,-21 20-16,0 0 0,21 1 0,-21-1 15,21 0-15,-22 1 0,22 20 0,-21-21 16,21 1-16,0-22 0,0 21 16,0-21-16,0 22 0,0-22 0,0 0 15,0 0-15,0 0 0,21-21 16,1 0-16,-1 0 15,0 0-15,0 0 0,0 0 0,0 0 16,1 0-16,-1 0 0,0-21 0,0 0 16,0 0-16</inkml:trace>
  <inkml:trace contextRef="#ctx0" brushRef="#br0" timeOffset="119465.1">15028 9059 0,'-21'0'0,"21"22"32,21-22-32,0 0 15,1 0-15,-1 0 0,0 0 16,21 0-16,1 0 0,-22 0 0,21 0 0,0 0 16,1 0-16,-1 0 15,0 0-15,1 0 0</inkml:trace>
  <inkml:trace contextRef="#ctx0" brushRef="#br0" timeOffset="119707.95">15875 9250 0,'0'0'0,"21"63"31,-21-41-31,0-1 0,0 0 15,0 0-15,0 0 16,-21 0-16,0 1 0,21-1 0,-21-21 16,-1 21-16,1 0 0,0-21 0,-21 21 15,21 0-15,-1-21 0,-20 0 16,21 22-16,0-22 0,-22 0 0,22 0 16,0 0-16,0 0 0</inkml:trace>
  <inkml:trace contextRef="#ctx0" brushRef="#br0" timeOffset="120243.65">16743 8932 0,'0'-42'0,"0"21"15,-21 21 1,-1 0-1,22 21-15,0 0 0,0 0 0,-21 22 16,21-22-16,-21 21 0,21-21 16,0 22-16,0-1 0,-21-21 0,21 22 15,-21-22-15,21 21 0,0-21 16,-21 0-16,-1 1 0,22-1 0,-21 0 16,21 0-16,0 0 0,0 0 0</inkml:trace>
  <inkml:trace contextRef="#ctx0" brushRef="#br0" timeOffset="120519.49">16637 9017 0,'0'0'0,"63"-106"15,-41 106-15,-1 0 16,0 0-16,0 0 15,0 0-15,0 21 0,22 1 0,-22-1 16,0 21-16,0-21 0,22 22 0,-22-22 16,0 21-16,21 0 0,-21-20 15,1 20-15,-1-21 0,0 0 0,0 22 16,-21-22-16,0 0 0,21-21 16,-21 21-16,0 0 0,0 0 15,21-21 16,-21-21-31,22 0 16,-1 0-16,0 0 0,-21 0 16</inkml:trace>
  <inkml:trace contextRef="#ctx0" brushRef="#br0" timeOffset="120788.11">17420 8805 0,'0'0'0,"0"-42"0,0 21 0,0 0 16,0 42-1,0 0 1,0 0-16,-21 0 0,0 22 0,21-1 16,-21 0-16,-1 1 0,22-1 0,0 0 15,-21 1-15,0-1 0,0 0 16,21-20-16,0 20 0,-21-21 0,21 21 16,-21-20-16,21-1 0,-22 0 0,22 0 15,0 0-15,0 0 16,22-21 15,-1 0-31,0-21 0,0 21 16,0-21-16,0 0 0,1 21 0,-1-21 0,0 0 15</inkml:trace>
  <inkml:trace contextRef="#ctx0" brushRef="#br0" timeOffset="121783.58">17653 9081 0,'0'0'0,"42"0"16,-42 21 31,-21 0-47,21 0 0,0 0 15,-21 0-15,21 1 0,0-1 16,0 0-16,0 0 0,0 21 16,0-20-16,0-1 0,0 0 15,0 0-15,0 0 0,0 0 16,21-21-16,0 0 15,0 0-15,1 0 0,-1 0 0,0 0 16,0 0-16,0 0 0,0 0 16,1-21-16,-1 0 0,0 21 15,0-21-15,0 0 0,0 0 0,-21-22 16,0 22-16,22 0 0,-22 0 0,0-22 16,21 22-16,-21 0 0,0 0 15,0 0 1,0 42-1,0 0-15,0 0 16,-21 0-16,21 1 0,-22-1 0,22 0 16,0 0-16,0 0 0,0 0 0,0 1 15,0-1-15,0 0 0,0 0 16,0 0-16,0 0 0,0 1 16,0-1-16,22-21 15,-1 0-15,0 0 16,0 0-16,0 0 0,0-21 15,1 21-15,-1-22 0,0 22 16,0-21-16,-21 0 16,21 0-16,0 0 0,-21 0 0,0-1 15,22 1-15,-22 0 0,0 0 0,21 0 16,-21 0-16,0-1 16,0 44 15,0-1-31,0 0 15,0 0-15,0 0 0,0 0 16,0 1-16,0-1 0,0 0 0,0 0 16,0 0-16,0 0 15,0 1-15,0-1 32,0-42-1,0-1-31,0 1 15,0 0-15,0 0 0,0 0 16,0 0-16,0-22 16,0 22-16,21 0 0,0 0 0,0 0 15,0-22-15,1 22 0,-1 0 16,0 0-16,0 0 0,21-1 0,1 22 16,-22 0-16,21 0 0,-21 0 0,22 0 15,-22 22-15,0-22 16,-21 21-16,21 0 0,-21 0 0,21 21 15,-21-20-15,0-1 0,0 0 0,0 0 16,0 0-16,0 0 0,0 1 16,0-1-16,0 0 0,-21 0 0,0 0 15,21 0-15,0 1 32,-21-22-32,21-22 78</inkml:trace>
  <inkml:trace contextRef="#ctx0" brushRef="#br0" timeOffset="122087.65">19008 9102 0,'0'0'0,"0"-21"0,0 42 47,0 0-47,0 0 0,0 0 0,0 0 16,-22 1-16,22 20 0,0-21 15,0 0-15,-21 0 0,21 1 0,-21-1 16,21 0-16,0 0 0,0 0 16,0 0-1,0-42 17,0 0-32,21 0 15,0 0-15</inkml:trace>
  <inkml:trace contextRef="#ctx0" brushRef="#br0" timeOffset="122432">19071 8742 0,'-21'0'0,"0"0"16,0 21-16,21 0 0,-22 0 0,22 1 15,-21-1-15,21 0 0,0 0 16,0 0-16,0 0 0,21-21 15,1 22-15,-1-22 0,0 0 16,0 0-16,0 0 0,0 0 16,1 0-16,-1-22 15,-21 1-15,21 21 0,-21-21 16,0 0-16,0 0 0,0 0 16,0-1-16,0 1 0,0 0 0,-21 0 15,0 0-15,-1 0 0,1 21 16,0 0-16,0 0 15,0 0-15,0 0 0,21 21 16,0 0-16,0 0 16,0 0-16,0 0 0,0 1 0,0-1 15,21-21 1,0 0-16</inkml:trace>
  <inkml:trace contextRef="#ctx0" brushRef="#br0" timeOffset="122743.82">19643 8594 0,'0'0'0,"0"-21"0,0-22 31,0 64-15,0 1-16,-22-1 0,22 0 15,-21 21-15,0 1 0,0-1 16,0 0-16,0 1 0,21 20 0,-22-21 15,1 1-15,0-1 0,0 0 16,21 1-16,0-1 0,0-21 0,0 22 16,-21-22-16,21 0 0,0 0 0,0 0 15,0 0-15,21-21 32,0 0-32,0 0 0,0 0 15,1 0-15,-1 0 16,0-21-16,0 0 0,0 21 0,0-21 15,1 0-15</inkml:trace>
  <inkml:trace contextRef="#ctx0" brushRef="#br0" timeOffset="122936.71">19389 8954 0,'21'0'31,"0"0"-31,0 0 0,0 0 16,22 0-16,-22 0 0,0 0 0,0 0 15,21 0-15,-20-22 0,-1 22 0,21 0 16,-21 0-16</inkml:trace>
  <inkml:trace contextRef="#ctx0" brushRef="#br0" timeOffset="123191.57">20151 9229 0,'0'21'0,"0"-42"0,0 63 0,0-21 0,0 0 16,0 1-16,0-1 15,-22-21-15,22 21 0,0 0 0,-21 0 16,0 0 0,0-21-16,0 22 0,0-22 15,-1 0-15,1 0 0,0 0 16,0 0-16,0 0 0,0 0 0,-1 0 16</inkml:trace>
  <inkml:trace contextRef="#ctx0" brushRef="#br0" timeOffset="123716.27">20976 8742 0,'0'0'0,"42"-85"31,-42 64-31,0 0 0,0 0 0,0 0 0,0-1 16,0 1-16,0 42 31,0 1-15,0 20-16,0-21 0,0 21 15,0 22-15,0-22 0,0 22 0,0-22 16,0 0-16,0 22 0,0-22 0,0 1 16,0-22-16,0 21 0,0-21 15,0 22-15,0-22 0,0 0 0,0 0 16,0 0 0</inkml:trace>
  <inkml:trace contextRef="#ctx0" brushRef="#br0" timeOffset="124049.08">20891 8848 0,'-21'-21'0,"42"42"0,-42-85 0,0 43 16,21 0-16,0 0 0,0 0 0,0-1 15,0 1-15,0 0 0,0 0 0,21 0 16,0 21-16,22-21 0,-22-1 15,0 22-15,21 0 0,1 0 0,-22 0 16,21 0-16,1 0 0,-1 0 0,0 0 16,-21 0-16,22 22 0,-22-1 15,21 0-15,-21 21 0,-21-21 0,0 22 16,0-1-16,0-21 0,-21 22 16,0-1-16,0 0 0,-21-21 15,-1 1-15,1 20 0,0-21 0,-1 0 16,1-21-16,0 21 0,20 1 0,-20-22 15,21 0-15,21 21 0,21-21 32,0 0-32,0 0 15,1 0-15,-1 0 0,21 0 0</inkml:trace>
  <inkml:trace contextRef="#ctx0" brushRef="#br0" timeOffset="124608.76">21484 8996 0,'0'0'0,"0"21"16,0 0 0,-21-21-16,21 21 0,-21 1 0,21-1 15,-21 0-15,21 0 0,0 0 0,0 0 16,0 1-16,0-1 16,0 0-16,21-21 0,0 0 15,0 21-15,0-21 0,22 0 0,-22 0 16,0 0-16,21 0 0,-21 0 15,22 0-15,-22-21 0,21 21 16,-21-21-16,22 0 0,-22 21 0,0-22 16,0 1-16,0 0 0,1 0 15,-1-21-15,-21 20 0,21 22 0,-21-21 16,0 0-16,0 42 31,0 0-31,0 1 0,-21-1 0,0 21 16,-1-21-16,22 22 0,-21-22 0,0 21 15,21-21-15,-21 22 0,0-1 16,0 0-16,21 22 0,0-22 0,0 22 16,-22-22-16,22 21 0,0 1 0,-21-22 15,21 22-15,0-1 16,0 1-16,-21-22 0,0 0 0,0 22 16,21-22-16,-21 1 0,-1 20 0,1-21 15,21-20-15,-21 20 0,21-21 0,-21 0 16,0 0-16,21 1 0,-21-22 15,-1 0-15,1-22 16,21 1-16,-21 0 0,0 0 16,0 0-16,0 0 0,-1-22 0,1 1 15,0 0-15,0 20 0,21-20 0,-21 0 16,0-1-16,21 1 0,-22 0 16,22-1-16,0 22 0,0-21 0,0 21 15,0-22-15,22 22 0,-1 0 16,0-21-16,21 21 0,1-22 0</inkml:trace>
  <inkml:trace contextRef="#ctx0" brushRef="#br0" timeOffset="125116.47">22712 8827 0,'0'-22'0,"0"44"0,0-86 15,-21 43-15,-1-21 0,1 20 0,-21 1 0,21 0 16,0 21-16,-1 0 0,-20 0 16,21 0-16,0 0 0,0 21 15,-22 0-15,22 1 0,0 20 0,-21 0 16,20 1-16,1-1 0,0 0 0,21 1 16,0-1-16,-21-21 0,21 21 15,0-20-15,0-1 0,0 0 0,0 0 16,21 0-16,0-21 0,0 0 0,1 0 15,20 0-15,-21 0 0,21 0 16,-20-21-16,20 0 0,0 0 0,-21 0 16,22-1-16,-22-20 0,0 0 15,0-1-15,0 1 0,1-21 0,-22 20 16,0-20-16,21-1 0,-21 1 16,0 20-16,0-20 0,0 21 15,0-1-15,0 22 0,0-21 0,0 21 16,0 42-1,0 21-15,0-21 16,0 22-16,0-1 0,-21 0 0,21 1 16,0-1-16,0 21 0,0-20 15,0 20-15,0-20 0,0-1 0,0 0 16,0 1-16,0-1 0,21-21 0,0 21 16,-21-20-16,21-1 0,0-21 15,-21 21-15,21-21 0,1 0 0,-1 0 16,0 0-16,0 0 0,0-21 15,0 21-15</inkml:trace>
  <inkml:trace contextRef="#ctx0" brushRef="#br0" timeOffset="125776.09">23156 8890 0,'21'0'15,"1"0"1,-1 0-1,0 0-15,0 0 0,0 0 16,0-21-16,1 0 16,-22 0-16,21-1 0,-21 1 15,0 0-15,0 0 0,0 0 16,0 0-16,-21 21 16,-1 0-16,1 0 0,0 0 15,0 21-15,0-21 0,0 21 0,-1 0 16,1 21-16,0-20 0,0-1 15,21 21-15,-21-21 0,21 22 0,0-22 16,0 21-16,0-21 0,0 0 0,21 1 16,0-1-16,0 0 0,0 0 15,1 0-15,-1-21 0,0 0 16,0 0-16,0 0 0,0 0 0,1 0 0,-1 0 16,0 0-16,21-21 15,-21 21-15,1-21 0,-22 0 0,21-22 16,0 22-16,0-21 0,-21 21 0,21-22 15,0 1-15,-21 0 0,22-1 16,-22 1-16,21 21 0,0-21 0,-21 20 16,21 22-16,0-21 0,0 21 15,1 0-15,-22 21 16,21 1-16,-21-1 0,0 0 0,21 0 16,-21 21-16,21-20 0,-21-1 15,0 0-15,0 21 0,0-21 16,0 1-16,21-1 0,-21 0 0,21 0 15,-21 0-15,0 0 16,22-21-16,-1 0 0,-21-21 31,21 0-31,-21 0 16,0-21-16,0 20 0,21-20 0,-21 0 16,0-1-16,21 1 0,-21 0 15,21 21-15,1-1 0,-22-20 0,21 21 16,0 0-16,0 21 0,-21-21 0,21 21 15,0 0-15,1 0 16,-1 0-16,0 0 16</inkml:trace>
  <inkml:trace contextRef="#ctx0" brushRef="#br0" timeOffset="126013.96">24469 8869 0,'-22'0'31,"22"-21"31,-21 21-46,0 0-16</inkml:trace>
  <inkml:trace contextRef="#ctx0" brushRef="#br0" timeOffset="175328.73">2201 11303 0,'0'21'16</inkml:trace>
  <inkml:trace contextRef="#ctx0" brushRef="#br0" timeOffset="176060.84">1587 12065 0,'-21'0'0,"42"0"0,-63 0 16,0 0-16,21 0 0,-1 0 0,-20 0 16,21 0-16,0 0 0,0 0 15,-1 0-15,22-21 16,22 21 0,-1-21-1,0 21-15,21 0 0,1 0 16,-1 0-16,0 0 0,22 0 0,-22 0 15,22 0-15,-1 0 0,1 0 16,-1 0-16,1-21 0,20 21 0,-20 0 16,20 0-16,1 0 0,0 0 0,-22 0 15,22 0-15,0 0 16,-22 0-16,1 0 0,-22 0 0,21 0 16,-20 0-16,-22 0 0,21 0 15,-21 0-15,1 0 0,-1-22 16,-21 1 15,0 0-15,-21 0-1,21 0-15,-22 21 0,1-21 16,0-1-16</inkml:trace>
  <inkml:trace contextRef="#ctx0" brushRef="#br0" timeOffset="176464.11">2709 11684 0,'0'0'0,"-21"0"0,0 0 15,21 21 1,0 0 0,0 1-16,21-22 15,0 0-15,0 21 0,1-21 16,20 0-16,-21 0 0,0 0 0,22 21 15,-22-21-15,21 0 0,-21 0 16,0 0-16,22 0 0,-22 0 16,0 0-16,0 0 0,0 0 0,1 0 15,-22 21-15,21-21 16,-21 21-16,0 0 16,0 1-16,0-1 15,-21-21-15,-1 21 0,1 0 16,0 0-16,0 0 0,-21 1 0,-1-1 15,1 0-15,0 0 0,-1 0 16,1 0-16,-22 22 0,22-22 0,0 0 16,-1 0-16,1 0 0,0 1 15,21-1-15,-22 0 0,22 0 0,21 0 16,21-21 15</inkml:trace>
  <inkml:trace contextRef="#ctx0" brushRef="#br0" timeOffset="177684.42">5080 11409 0,'0'0'16,"0"-21"-16,0-64 15,0 64 1,0 0-16,-21 21 0,21-21 16,-21 42 15,21 0-31,-22 0 0,22 21 0,0 1 15,-21-1-15,0 0 0,21 1 16,-21 20-16,0-20 0,0 20 0,-1-21 16,22 22-16,-21-22 0,0 22 15,-21-22-15,21 0 0,-1 1 0,1-1 16,0 0-16,0-20 0,0 20 0,0-21 16,-1 0-16,1 0 0,0 1 15,0-22 1,21-22-1,0 1-15,0 0 16,0 0-16,-21 0 0,21-22 0,-21 22 16,21-21-16,0 0 0,-22 20 0,22-20 15,-21 0-15,21-1 0,-21 22 16,21-21-16,0 21 0,0-22 0,0 22 16,0 0-16,21 21 0,0 0 15,1 0-15,-1 0 0,0 0 16,0 21-16,0 0 0,0 1 0,22-1 15,-22 21-15,0-21 0,21 22 16,-20-22-16,-1 21 0,21-21 16,-21 22-16,22-22 0,-22 21 0,0-21 15,21 0-15,-21 1 0,22-1 16,-22 0-16,21-21 0,-21 0 0,22 21 16,-22-21-16,21 0 0,1 0 0,-22 0 15,21 0-15,-21-21 0,22 0 16,-22 0-16,21-1 0,-21 1 0,22 0 15,-22-21-15,0 21 0,0-22 0,0 1 16,0 0-16,1 20 0,-22-41 16,0 21-16,0-1 0,0 1 0,0 0 15,0-22-15,-22 22 0,1-22 0,0 22 16,0-22-16,-21 22 16,20 0-16,-20-1 0,0 1 0,-1 21 15,1-21-15,0 20 0,-1 22 0,1-21 16,0 21-16,21 0 0,-22 0 15,1 0-15,21 21 0,-22 1 0,22-1 16,-21 21-16,21-21 0,0 22 0,-1 20 16,22-21-16,0 1 0,0-1 15,0 22-15,0-22 0,0 0 0,0 1 16,22-1-16,-1 0 0,0-21 16,0 22-16,0-22 0,0 0 15,22 0-15,-22 0 0,0 1 0,0-1 0,0-21 16,1 21-16,-1-21 15,21 0-15,-21 0 0,0 0 0,1 0 16,-1 0-16,0 0 0,0 0 0,0 0 16,0 0-16,1-21 0,-1 21 15,0-21-15,0 21 0,0-22 0,0 1 16,1 21-16,-1-21 0</inkml:trace>
  <inkml:trace contextRef="#ctx0" brushRef="#br0" timeOffset="178800.78">5778 11917 0,'0'0'0,"22"0"16,20 21-1,-21-21 1,0 0-16,0 0 0,1-21 16,-1 21-16,0-21 0,0 0 0,0-1 15,0 1-15,1 0 16,-1 0-16,-21-21 0,0 20 0,0 1 15,0 0-15,0 0 0,0-21 0,0 20 16,0 1-16,-21 21 0,21-21 16,-22 21-16,1 0 0,0 0 0,0 0 15,0 0-15,0 21 0,-1-21 0,1 21 16,0 1-16,0 20 16,0-21-16,21 21 0,-21-20 0,21 20 15,0-21-15,0 21 0,0-20 0,0 20 16,0-21-16,0 21 0,21-20 15,0-1-15,-21 0 0,21 0 0,0-21 16,22 21-16,-22-21 0,0 0 0,0 0 16,21 0-16,-20 0 0,20 0 15,-21 0-15,21-21 0,-20 0 0,20 21 16,-21-21-16,0-22 0,0 22 0,1 0 16,-1 0-16,0-21 0,-21 20 15,0 1-15,0-21 0,0 21 0,0 0 16,0-1-16,0 1 0,0 0 15,0 0-15,0 0 0,0 0 16,0 42 0,0 0-1,0 0-15,0 0 0,0 0 16,21 1-16,-21-1 0,0 21 0,21-21 16,-21 0-16,0 22 0,0-22 0,21 0 15,-21 21-15,22-20 0,-22-1 16,0 0-16,0 0 0,21-21 0,0 21 15,0-21-15,0 0 16,0 0 0,1 0-16,-1 0 0,0-21 0,-21 0 15,21 0-15,-21 0 0,21-1 16,-21-20-16,21 21 0,1 0 16,-22-22-16,0 22 0,21-21 0,0 21 15,-21 0-15,21-22 0,-21 22 0,21 0 16,-21 0-16,21 21 15,-21 21 17,0 0-32,0 0 0,0 0 15,0 1-15,0 20 16,0-21-16,0 0 0,0 0 0,0 1 16,0 20-16,0-21 0,0 0 0,22 0 15,-22 1-15,21-1 0,0-21 16,-21 21-16,21 0 0,0-21 0,0 0 15,1 0-15,-1 0 0,0 0 0,21 0 16,-21 0-16,1-21 0,20 21 16,-21-21-16,0 0 0,22-22 0,-22 22 15,0 0-15,0 0 0,0-22 0,0 22 16,-21 0-16,22-21 0,-22 21 16,21-1-16,-21 1 0,0 0 0,0 0 15,0 0-15,0 0 0,0-1 16,0 1-1,-21 21-15,-1 0 0,1 0 16,0 0-16,0 21 0,21 1 0,-21-22 16,21 21-16,-21 21 0,21-21 15,0 0-15,0 1 0,0 20 0,0-21 16,0 0-16,0 22 0,0-22 0,0 0 16,0 21-16,0-21 0,21 1 15,0-1-15,-21 0 0,21-21 0,0 21 16,-21 0-16,21-21 0,1 0 0,-1 0 15,0 0-15,0 0 0,0 0 16,0 0-16,1-21 0,-1 21 16,0-21-16,21 0 0,-21 0 0,1-22 15,-1 22-15,0-21 0,0 21 0,0-22 16</inkml:trace>
  <inkml:trace contextRef="#ctx0" brushRef="#br0" timeOffset="179067.62">7810 11134 0,'0'0'0,"-21"0"16,0 0-16,0 0 15,21 21-15,0 21 0,0-21 0,0 1 16,-21 20-16,21 0 0,0 1 16,0-1-16,0 0 0,0 22 15,0-22-15,0 0 0,0 1 0,0-1 16,0 0-16,0-20 0,0 20 0,0 0 15,0-21-15,0 22 0,0-22 16,21 0-16,-21 0 0,0 0 0,0 1 16,0-1-16,21 0 0,0-21 0,0 0 15,1 0-15,20 0 0,-21-21 16,0 0-16,0-1 0,1 1 16</inkml:trace>
  <inkml:trace contextRef="#ctx0" brushRef="#br0" timeOffset="179488.38">8170 11599 0,'0'22'31,"-21"-1"-31,21 0 16,0 0-16,0 0 0,-21 0 0,21 1 16,0 20-16,0-21 0,0 0 0,0 0 15,0 1-15,0-1 0,0 0 16,0 0-16,0 0 0,21 0 15,0-21-15,0 0 0,1 0 16,-1 0-16,0 0 0,0 0 16,0-21-16,0 21 0,-21-21 15,22 0-15,-1 0 0,0 0 0,0-1 16,0-20-16,-21 21 0,0-21 16,21 20-16,-21-20 0,0 21 0,0-21 15,0 20-15,0 1 0,0 0 0,-21 0 16,0 0-16,0 21 0,0 0 15,0 0-15,-1 0 0,1 0 0,0 0 16,0 0-16,0 21 0,0-21 0,-1 21 16,1 0-16,0 0 0,0 1 15,0-1-15,21 0 0,0 0 0,0 0 16,0 0-16,-21 1 0,21-1 16,0 0-16,0 0 0,0 0 15,21-21-15,0 0 16,0 0-16,0 0 0,0 0 0,1 0 15</inkml:trace>
  <inkml:trace contextRef="#ctx0" brushRef="#br0" timeOffset="179900.15">8699 11578 0,'0'0'0,"0"-21"15,0 0-15,0 0 16,22 21-16,-22-21 0,21 42 47,-21 0-47,0 0 15,0 0-15,0 22 0,0-22 0,0 21 16,0 0-16,0-20 0,0 20 0,-21 0 16,21 22-16,-22-22 0,1 22 15,21-1-15,0-21 0,0 22 0,0-1 16,0 1-16,0-1 0,0 1 0,0-1 15,0 22-15,0-21 0,0-1 16,0 1-16,0 20 0,0-20 0,0-1 16,0 1-16,21-1 0,-21 1 15,0-22-15,22 0 0,-22 22 0,0-22 16,0-21-16,0 22 0,0-22 16,0 21-16,0-21 0,0 1 15,0-44 1,0 1-16,0 0 15,0 0-15,0-21 0,0-1 16,0 1-16,0 0 0,0-22 0,0 1 16,21-1-16</inkml:trace>
  <inkml:trace contextRef="#ctx0" brushRef="#br0" timeOffset="180247.95">8678 11938 0,'0'0'0,"-21"-42"0,0 21 0,0-22 0,0 22 15,-1 0-15,22-21 0,-21 20 0,21 1 16,0-21-16,0 21 0,0 0 16,0-22-16,21 22 0,1 0 0,20 0 15,-21-22-15,21 22 0,-20 21 0,20-21 16,0 0-16,1 21 0,-1 0 16,0 0-16,-21 0 0,22 0 15,-22 0-15,21 21 0,-21 0 0,1 0 16,-1 22-16,-21-22 0,0 0 15,0 0-15,0 22 0,0-22 0,0 0 16,-21 0-16,-1 0 0,1 0 0,-21 1 16,21-22-16,0 21 0,-22 0 15,22-21-15,-21 0 0,21 0 0,-1 21 16,1-21-16,21 21 0,-21-21 16,42 0 15,0 0-31,1 0 15,-1 0-15,0-21 0</inkml:trace>
  <inkml:trace contextRef="#ctx0" brushRef="#br0" timeOffset="180960.55">9271 11769 0,'0'0'15,"85"0"1,-64 0-16,0 0 15,0 0-15,-21-21 0,21 21 0,0-22 16,1 22-16,-22-21 0,21 0 0,-21 0 16,21 0-16,-21 0 0,0-1 15,0 1-15,0 0 0,0 0 16,0 0-16,0 0 0,-21 21 16,0 0-16,-1 0 0,1 0 15,0 0-15,21 21 0,-21 0 16,0 0-16,21 0 0,0 0 0,0 22 15,0-22-15,0 0 0,0 21 0,0-20 16,0-1-16,0 0 0,0 21 16,0-21-16,21 1 0,0-1 0,0 0 15,0 0-15,1-21 16,-1 0-16,0 0 0,0 0 16,0 0-16,0-21 15,1 21-15,-22-21 0,0 0 16,21-1-16,-21 1 0,21 0 15,-21 0-15,0 0 0,0-22 0,21 22 16,0 0-16,-21-21 0,0 21 0,21-1 16,1 1-16,-1 0 0,-21 0 15,21 0-15,0 0 0,0 21 0,0 0 16,1 0-16,-1 0 0,0 0 0,0 0 16,0 21-16,-21 0 0,21 0 15,1 0-15,-1 0 0,0 22 0,-21-22 16,0 0-16,0 21 0,0-20 0,0-1 15,0 21-15,0-21 0,0 0 16,0 1-16,0-1 0,0 0 16,-21-21-16,21 21 0,0 0 0,-21-21 15,-1 0-15,1 0 16,21-21 0,0 0-16,0 0 0,0 0 0,0-1 15,0 1-15,0 0 0,21 0 16,1-21-16,-1 20 0,0 1 0,0-21 15,0 21-15,0-22 0,1 22 0,-22 0 16,21 0-16,0 0 16,0 21-16,0 0 0,0 0 15,1 0-15,-1 0 16,-21 21-16,21-21 16,-21 21-16,0 0 0,21 0 15,0-21-15</inkml:trace>
  <inkml:trace contextRef="#ctx0" brushRef="#br0" timeOffset="181448.32">10774 11705 0,'0'0'0,"0"-21"0,21 0 0,-21 0 15,21 21-15,-21-21 0,0-1 16,0 1-1,-21 21-15,0 0 16,0 0-16,-1 0 0,1 0 0,0 0 16,-21 21-16,21-21 0,-1 22 15,1-1-15,-21-21 0,21 21 0,0 0 16,-1 0-16,22 0 0,0 1 16,0-1-16,0 0 15,0 0-15,22-21 0,-1 0 16,0 0-16,0 21 0,0-21 0,0 21 15,1-21-15,-1 0 0,0 0 16,0 0-16,0 0 0,0 22 0,1-22 16,-22 21-16,21 0 15,0 0-15,-21 0 16,0 0-16,0 1 16,-21-1-16,0-21 0,-1 21 15,1-21-15,0 21 0,0-21 16,0 21-16,0-21 0,-1 0 15,1 0-15,0 0 0,0 0 16,0 0-16,0 0 16,-1 0-16,1 0 15,0 0-15,0-21 0,0 21 16,0-21-16,-1 21 16,1 0-16</inkml:trace>
  <inkml:trace contextRef="#ctx0" brushRef="#br0" timeOffset="182411.77">4170 12488 0,'0'0'0,"-106"43"32,85-43-32,0 21 0,-1-21 0,1 0 15,0 0-15,0 0 16,42 0 31,0 0-32,0 0-15,1 0 16,-1 0-16,0 0 0,21 0 0,-21 0 16,22 0-16,-1 0 0,0 0 0,1 0 15,20 0-15,22 0 0,-22 0 16,22 0-16,21-21 0,0 21 0,0 0 15,-1 0-15,1 0 0,21-21 0,0 21 16,21 0-16,1 0 0,-1-22 16,0 22-16,0 0 0,0 0 0,0-21 15,22 21-15,-1 0 0,-21 0 16,22-21-16,-1 21 0,0-21 0,1 21 16,20 0-16,-21-21 0,1 21 0,-1 0 15,22-21-15,-22 21 16,0-22-16,1 22 0,-1 0 0,-21 0 15,0 0-15,0 0 0,-21 0 16,-21 0-16,21 0 0,-21 0 0,-21 0 16,-1 0-16,-20 0 0,-1 0 0,-20 0 15,-1 0-15,-21 0 0,22 0 16,-22 0-16,0 0 0,0 0 0,0 0 16,0 0-1</inkml:trace>
  <inkml:trace contextRef="#ctx0" brushRef="#br0" timeOffset="182668.62">10583 12340 0,'-21'0'125,"0"0"-109,0 0-16,0 0 15</inkml:trace>
  <inkml:trace contextRef="#ctx0" brushRef="#br0" timeOffset="184531.66">3704 12975 0,'0'21'32,"0"1"-17,0-1 1,0-42 78,-21 21-63,0 21-16,0 0-15,21 0 16,0 0 0,0 0-16,0 1 15,0-1 1,21-21 0,0 0-16,0 0 15,0-21-15,-21-1 16,21 1-16,1 0 15,-22 0-15,0 0 16,-22 21 0,1 0-16,0 0 15,0 0-15,0 0 0,0 0 16,-1 21-16,22 0 0,0 0 16,0 0-16,0 1 0,-21-1 15,21 0-15,0 0 0,0 0 0,0 0 16,0 1-16,0-1 0,21-21 15,-21 21-15,22 0 0,-1-21 0,0 0 16,0 0-16,0 0 0,0 0 0,1 0 16,-1 0-16,0 0 0</inkml:trace>
  <inkml:trace contextRef="#ctx0" brushRef="#br0" timeOffset="184884.49">4127 13039 0,'0'21'16,"0"0"-16,0 0 15,0 0 1,22-21 0,-1 0-16,0 0 15,0 0-15,0 0 0,-21-21 16,21 0-16,1 0 15,-22 0-15,0 0 16,0-1 0,-22 22-16,1 0 15,0 0-15,0 0 16,0 22-16,21-1 16,-21 0-16,21 0 0,-22 0 15,22 0-15,0 1 0,0-1 0,0 0 16,0 0-16,0 0 0,0 0 15,22-21 1,-1 0-16</inkml:trace>
  <inkml:trace contextRef="#ctx0" brushRef="#br0" timeOffset="188372.22">6032 13123 0,'22'-21'15,"-22"0"-15,0 0 16,-22 21 0,1-21-16,0 21 0,0 0 15,0 0-15,0 0 0,-22 0 0,22 0 16,-21 0-16,21 21 0,-22 0 16,1-21-16,21 21 0,-22 0 0,22 1 15,-21-1-15,21 21 0,0-21 16,-1 22-16,1-22 0,21 21 0,0 0 15,0 1-15,0-22 0,0 21 16,0 1-16,0-1 0,21 0 0,1 1 16,-1-22-16,0 0 0,0 21 0,0-21 15,22 1-15,-22-1 16,21-21-16,0 21 0,1-21 0,-22 0 16,21 0-16,1 0 0,-1 0 0,0-21 15,1 21-15,-22-21 0,21-1 16,0 1-16,-20 0 0,-1-21 0,0 21 15,0-1-15,0-20 0,0 21 16,-21-21-16,0 20 0,0 1 0,0-21 16,0 21-16,0 0 0,0-1 0,0 1 15,0 0 1,-21 21-16,21 21 16,0 0-16,0 1 0,0-1 15,0 0-15,0 0 0,0 21 16,0-20-16,0 20 0,0-21 0,0 21 15,21-20-15,1 20 0,-22-21 16,21 0-16,0 0 0,0 1 0,0-1 16,0 0-16,1-21 0,-1 0 15,21 0-15,-21 0 0,0 0 0,1 0 16,20 0-16,-21 0 0,0-21 0,0 0 16,1 21-16,20-43 0,-42 22 15,21 0-15,0-21 0,-21 20 0,0-20 16,0 0-16,0 21 0,0-22 0,0 1 15,-21 21-15,0-22 0,0 22 16,0-21-16,-1 21 0,1 0 16,-21-1-16,21 22 0,0 0 15,-1 0-15,-20 0 0,21 0 0,0 22 16,0-1-16,-1 0 0,1 0 0,0 0 16,21 0-16,-21 22 0,21-22 15,0 21-15,0 1 0,0-22 0,0 21 16,0-21-16,0 22 0,0-22 15,21 0-15,0 0 0,0 0 0,1 0 16,-1-21-16,0 0 0,21 0 0,-21 0 16,22 0-16,-22 0 0,21 0 15,1-21-15,-22 0 0,21 0 0,0 0 16,-20 0-16,20-1 0,-21-20 16,0 21-16,0 0 0,1-22 15,-1 22-15,-21-21 0,0 21 0,0 0 16,21-1-16,-21 1 0,0 0 15,0 42 1,0 0 0,0 1-16,0-1 0,21 21 15,-21 0-15,0-20 0,0 20 0,0-21 16,0 21-16,0 1 0,0-22 0,0 0 16,0 21-16,0-20 0,0-1 15,0 0-15,0 0 16,21-21-16,-21-21 31,0 0-15,0 0-16,0-1 0,0-20 15,0 21-15,0-21 0,21-1 0,-21 22 16,0-21-16,22-1 0,-22 1 0,21 21 16,-21 0-16,21-22 0,0 43 15,-21-21-15,21 0 0,0 21 0,1 0 16,-1 0-16,0 21 15,-21 0-15,21 1 0,0-1 0,-21 0 16,0 0-16,21 21 0,1-20 16,-22 20-16,21-21 0,-21 0 15,0 0-15,21 1 0,-21-1 0,21 0 16,-21 0-16,0 0 0,21-21 16,0 0-1,1 0-15,-1-21 16,-21 0-16,21 0 15,0 0-15,-21-1 0,21 1 0,0-21 16,-21 21-16,22-22 0,-1 22 0,-21 0 16,21-21-16,0 21 0,-21-1 15,21 22-15,-21-21 0,0 42 32,0 1-32,0-1 0,0 0 15,0 0-15,0 0 0,0 0 0,0 22 16,0-22-16,0 0 0,21 21 0,-21-20 15,22-1-15,-22 0 0,21 0 16,0 0-16,0 0 0,0-21 0,0 22 16,1-22-16,-1 0 0,21 0 15,-21 0-15,0 0 0,22 0 0,-22-22 16,0 1-16,21 21 0,-20-21 0,-1-21 16,0 21-16,0-1 15,0-20-15,0 21 0,1 0 0,-1-22 0,-21 22 16,0 0-16,0 0 0,0 0 15,21 0-15,-21 42 32,0 0-32,-21 0 15,21 0-15,0 0 0,-21 22 16,21-1-16,-22 0 0,22 1 0,-21-1 16,21 0-16,0 22 0,0-22 15,0 22-15,0-22 0,0 22 0,0-22 16,0 21-16,0 1 0,0-1 0,0 1 15,0-1-15,0 1 0,0-1 16,0-20-16,0 20 0,0-20 0,0-1 16,0 0-16,0 1 0,0-22 15,0 21-15,-21-21 0,21 0 16,-21-21-16,21-21 16,0-21-1,0 21-15,0 0 0,0-22 0,21 1 16,0 0-16,-21-22 0,21 1 15,1-1-15,-1 1 0</inkml:trace>
  <inkml:trace contextRef="#ctx0" brushRef="#br0" timeOffset="188677.05">8276 13737 0,'0'0'0,"0"-42"0,-21 0 0,21-1 0,-21 1 16,21 21-16,0-22 0,0 22 15,0 0-15,0 0 0,0 0 0,21 0 16,0-1-16,21 22 15,-20-21-15,-1 21 0,0 0 0,0 0 16,21 0-16,-20 0 0,-1 21 0,0 1 16,0-1-16,0 0 0,0 0 15,-21 0-15,0 0 0,0 22 0,0-22 16,0 0-16,-21 21 0,0-20 0,0-1 16,0 0-16,0 0 0,-22 0 15,22-21-15,-21 21 0,21 1 0,-1-22 16,1 0-16,0 21 0,0-21 15,0 0-15,21-21 32,0-1-32,0 1 0,21 0 15,0 0-15,0-21 0,0 20 0,22-20 16</inkml:trace>
  <inkml:trace contextRef="#ctx0" brushRef="#br0" timeOffset="189664.48">8763 13250 0,'0'0'0,"21"-21"15,-21 0-15,0 0 16,0 0-16,0 42 31,0 0-15,-21 0-16,21 0 0,-21 1 0,21-1 16,0 21-16,0-21 0,0 22 0,0-1 15,0 0-15,0 1 0,0-22 16,0 21-16,0 0 0,0-20 0,0 20 15,0-21-15,0 0 0,0 0 16,21 1-16,-21-1 0,21-21 0,0 0 16,0 0-16,22 0 0,-22 0 0,0 0 15,21 0-15,-20 0 16,20-21-16,-21-1 0,21 1 0,-20-21 16,-1 21-16,21-22 0,-21 1 0,0 21 15,1-21-15,-22-1 0,0 22 16,21-21-16,-21 21 0,0-1 0,0 1 15,0 0-15,-21 21 16,-1 0-16,1 0 16,0 0-16,0 0 0,0 21 0,0 0 15,-1 1-15,22-1 0,-21 0 16,21 21-16,-21-21 0,21 22 0,0-22 16,0 21-16,0-21 0,0 1 15,0 20-15,21-21 0,-21 0 16,21-21-16,1 21 0,-1 1 0,21-22 15,-21 0-15,0 0 0,22 0 16,-22 0-16,0 0 0,21 0 0,-20-22 16,20 1-16,-21 0 0,0 0 0,0-21 15,22 20-15,-22-20 0,0 21 16,0-21-16,0-1 0,1 1 0,-1 0 16,-21-1-16,21 1 0,-21 21 15,21-22-15,-21 22 0,0-21 0,0 21 16,0 0-16,21-1 0,-21 1 15,-21 21 17,21 21-32,0 1 0,-21-1 15,0 21-15,21-21 0,-21 22 16,21-22-16,0 21 0,0 0 0,0-20 16,0 20-16,0 0 0,0 1 0,0-22 15,0 21-15,0-21 0,21 22 16,-21-22-16,21 0 0,0 0 0,0 0 15,0-21-15,-21 21 0,22-21 0,20 0 16,-21 0-16,0 0 0,0 0 16,1 0-16,20-21 0,-21 0 0,0 0 15,22 0-15,-22 0 16,0-1-16,0 1 0,0-21 0,0 21 16,-21-22-16,0 22 0,0 0 0,0-21 15,0 21-15,0-1 0,0 1 16,-21 21-1,0 0-15,0 0 0,21 21 16,-21 1-16,21-1 0,-21 0 16,21 0-16,-22 21 0,22-20 0,0 20 15,0-21-15,0 21 0,0-20 16,0-1-16,0 0 0,0 0 0,22 0 16,-22 0-16,21-21 0,0 22 0,0-22 15,0 0-15,0 0 16,1 0-16,-1 0 0,21 0 15,-21 0-15,0 0 0,1-22 0,-1 22 16,-21-21-16,21 0 0,0-21 16,0 21-16,0-1 0,-21-20 0,0 21 15,0-21-15</inkml:trace>
  <inkml:trace contextRef="#ctx0" brushRef="#br0" timeOffset="189925.34">9461 13229 0,'0'0'16,"22"0"-16,-1 0 0,0 0 0,0 0 15,0 0-15,0 0 0,1 0 16,20 0-16,-21 0 0,0-21 0,0 21 15,22 0-15,-22 0 0,0-21 16,0 21-16,0 0 0,1-21 16,-1 21-16,-21-21 0,21 21 15,-21-22-15,21 22 16</inkml:trace>
  <inkml:trace contextRef="#ctx0" brushRef="#br0" timeOffset="190731.89">11853 13314 0,'21'0'31,"1"-21"-31,-1 21 15,0-21-15,0-1 0,21 22 0,-20-21 16,-1 21-16,0-21 16,21 0-16,-21 0 0,1 0 0,-1-1 15,0 1-15,0 0 0,-21 0 0,0 0 16,0 0-16,0-1 0,0 1 16,0 0-16,-21 0 0,0 0 0,-22 21 15,22-21-15,0 21 0,-21 0 0,-1 0 16,22 0-16,-21 0 0,0 0 15,20 0-15,-20 21 0,21 0 0,0 0 16,0 0-16,-1 0 0,22 1 16,0-1-16,0 0 0,0 0 0,0 0 15,0 22-15,0-22 0,0 0 16,0 0-16,22 0 0,-1 0 16,0 1-16,21-1 0,-21 21 0,1-21 15,20 0-15,-21 1 0,21-1 0,-20 0 16,20 0-16,-21 0 0,0 0 15,0 1-15,1-1 0,-1 0 0,-21 0 16,0 0-16,0 0 0,-21 1 16,-1-1-16,-20-21 0,21 21 15,-21-21-15,-1 0 0,1 21 0,0-21 16,-22 0-16,22 0 0,-1 0 0,1 0 16,21 0-16,-21 0 0,-1-21 15,22 0-15,0 21 0,0-21 16,0-1-16,-1 1 0,22-21 15,0 21-15,0 0 0,-21-1 0,21 1 16,0-21-16,0 21 0,0 0 0,0-1 16,0 1-16,0 0 15,21 21-15,1 0 16,-1-21-16,0 21 16,0 0-16,0 0 0,0 0 15,1 0-15,-1 0 0,0 0 0,21 0 16,-21 0-16,1 0 0</inkml:trace>
  <inkml:trace contextRef="#ctx0" brushRef="#br0" timeOffset="192724.06">12552 13229 0,'0'0'16,"0"-21"-16,0 0 15,-21 21 1,-1 0 0,1 21-1,0 0-15,21 0 16,-21 1-16,0-1 0,21 0 0,0 21 16,0-21-16,0 1 0,0-1 15,0 21-15,0-21 0,0 0 0,0 1 16,0-1-16,0 0 0,0 0 15,21 0-15,0-21 0,0 0 0,0 21 16,1-21-16,-1 0 0,0 0 0,0 0 16,0 0-16,0 0 0,-21-21 15,22 0-15,-1 21 0,0-21 0,0 0 16,0 0-16,0-1 0,-21 1 0,0 0 16,22 0-16,-22-21 0,21 20 15,-21-20-15,0 21 0,0 0 0,0-22 16,0 22-16,-21-21 0,-1 21 15,1 0-15,0-1 0,0 1 16,0 0-16,0 21 0,-1 0 0,1 0 16,0 0-16,0 0 0,0 0 15,0 0-15,-1 0 0,1 21 0,0 0 16,21 1-16,0-1 0,-21 0 0,21 21 16,0-21-16,0 1 0,0-1 15,0 21-15,0-21 0,0 0 0,21 1 16,0-1-16,0 0 0,1 0 0,-1 0 15,0-21-15,0 21 0,21-21 16,-20 0-16,20 0 0,-21 0 16,21 0-16,-20 0 0,20 0 0,0 0 15,-21 0-15,22-21 0,-22 0 16,21 0-16,-21 21 0,1-21 0,-1 0 16,0-1-16,-21-20 0,0 21 15,21 0-15,-21 0 0,0-1 0,0 1 16,0 0-16,0 0 0,0 0 0,0 42 47,0 0-47,0 0 0,0 22 15,0-22-15,-21 0 16,21 0-16,0 0 0,0 22 0,0-22 16,0 0-16,0 0 0,0 0 0,0 0 15,21 1-15,0-1 0,0 0 16,1 0-16,-1-21 0,0 0 15,0 0-15,0 0 0,0 0 16,1 0-16,-1 0 0,0 0 0,0-21 16,0 0-16,0 0 0,-21-1 0,22 1 15,-1 0-15,-21 0 0,21 0 16,-21-22-16,0 22 0,0 0 0,21 0 16,-21 0-16,0 0 0,0-1 15,0 1 1,0 42-1,0 1 1,0-1-16,0 0 0,0 0 16,0 0-16,0 0 0,21 1 0,-21-1 15,0 0-15,0 0 0,21 0 16,1 0-16,-1 1 0,0-22 16,0 21-16,0-21 15,0 0-15,1 0 0,-1 0 16,0-21-16,0 21 0,-21-22 15,21 1-15,-21 0 0,21 0 16,-21 0-16,0 0 0,0-1 16,22 1-16,-22 0 0,0 0 0,0 0 15,0 0-15,0-1 0,0 1 16,0 0-16,0 0 16,-22 21 15,1 0-16,0 0-15,0 21 16,0 0-16,21 0 0,0 1 16,0-1-16,0 0 31,21-21-31,0 21 16,0-21-16,0 0 15,-21 21-15,22-21 0,-1 0 0,-21 21 16,21-21-16,-21 22 0,21-1 15,-21 0-15,0 0 16,21 0-16,-21 0 16,21 1-16,1-1 0,-1 0 15,0-21-15,0 0 16,0 21-16,0-21 16,1 0-16,-1 0 0,0 0 15,0-21 1,0 0-16,-21 0 15,21-1-15,1 1 0,-22 0 0,21 0 16,0-21-16,0 20 0,0 1 16,0 0-16,1-21 0,-1 21 0,0-1 15,0 1-15,0 0 0,0 21 16,-21-21-16,22 21 0,-1 0 0,0 0 16,-21 21 15,0 0-16,0 0 1,-21-21 31,21-21-31,-21 0-1,-1 21 1,1 0-1,0 0-15,0 0 0,0 21 16,0-21-16,21 21 16,-22 1-16,1-1 0,21 0 0,0 0 15,-21 0-15,21 0 0,0 1 16,0-1-16,0 0 16,0 0-16,0 0 0,0 0 15,21-21-15,0 22 0,1-22 16,20 0-16,-21 0 0,0 0 15,22 0-15,-22 0 0,0 0 0,21-22 16,-21 22-16,22-21 0,-22 0 16,21 0-16,-21 0 0,1 0 0,20-1 15,-21 1-15,0 0 0,-21 0 0,21 0 16,-21 0-16,22-1 0,-22 1 16,0 0-16,0 0 0,-22 21 31,1 0-31,0 21 0,0 0 15,0 0-15,21 1 0,-21-1 16,21 0-16,0 0 0,0 21 0,0-20 16,0-1-16,0 0 0,0 0 15,0 0-15,0 0 0,21 1 16,0-22-16,0 0 0,0 0 16,0 0-16,1 0 0,-1 0 15,0 0-15,0-22 0,0 1 0,22 21 16</inkml:trace>
  <inkml:trace contextRef="#ctx0" brushRef="#br0" timeOffset="194432.08">16044 12806 0,'0'0'0,"21"-21"16,-21-43-1,0 43-15,0 0 0,-21 0 16,21 0-16,-21 21 0,0 0 16,0 0-16,0 0 0,-1 0 0,1 0 15,0 0-15,0 21 0,0 0 16,0 0-16,-1 0 0,1 22 0,0-1 16,0 0-16,0 1 0,0-1 15,21 0-15,0 1 0,0-1 0,0 0 16,0 1-16,0-1 0,0 0 0,0-21 15,0 1-15,0 20 0,0-21 16,21 0-16,0 0 0,0-21 16,-21 22-16,42-22 0,-20 0 0,-1 0 15,0 0-15,21 0 0,-21 0 16,22 0-16,-22 0 0,21 0 0,-21-22 16,1 1-16,20 0 0,-21 21 0,0-21 15,22 0-15,-22 0 0,0-1 16,-21-20-16,21 21 0,-21 0 0,21 0 15,-21-1-15,0 1 0,0 0 16,0 0-16,0 42 31,-21 0-31,0 0 16,21 1-16,0 20 0,0-21 16,0 0-16,0 0 0,0 1 0,0-1 15,0 0-15,0 0 16,0 0-16,0 0 0,21-21 15,0 0-15,0 0 0,1 0 0,-1 0 16,0 0-16,0 0 0,0 0 16,0 0-16,22 0 0,-22-21 0,0 21 15,0-21-15,0 0 0,1 0 0,-1 21 16,-21-21-16,0-22 0,21 22 16,-21 0-16,0 0 0,0-22 0,0 22 15,0 0-15,-21-21 0,21 21 16,-21-1-16,-1 22 0,-20-21 15,21 21-15,0 0 0,0 0 0,-1 0 16,1 0-16,21 21 16,0 1-16,0-1 15,21 0-15,1-21 0,20 0 16,-21 21-16,21-21 0,1 0 16,-1 0-16,0 0 0,1 0 0,-1 0 15,0 0-15,1 0 0,-1 0 16,0 0-16,1 0 0,-1 0 0,-21 0 15,22 0-15,-22 0 0,0 0 0,0 0 16,-21-21 0,-21 21-1,0 0-15,0 0 16,-1 0-16,1 21 0,0-21 16,-21 21-16,21-21 0,-1 21 0,1 1 15,0-1-15,0 0 0,0 0 0,0 0 16,-1 0-16,1 1 0,21-1 15,0 0-15,0 0 0,0 0 0,0 0 16,0 1-16,0-1 16,21-21-16,1 0 15,-1 0-15,0 0 16,0 0-16,0 0 0,0-21 0,1-1 16,-1 22-16,0-21 0,0 0 15,0 0-15,22-21 0,-22 20 0,0 1 16,-21-21-16,21 0 0,0-1 15,0 1-15,1 0 0,-22-1 0,21-20 16,-21 20-16,21 1 0,-21 0 0,0-1 16,0 1-16,0 21 0,0 0 15,0 0-15,0-1 0,0 1 0,-21 21 16,21 21 0,0 1-16,-21 20 0,-1-21 15,22 21-15,-21 1 0,21-1 0,0 0 16,0 1-16,0-1 0,0 0 15,0 1-15,0-1 0,0 0 16,0 1-16,0-22 0,0 21 0,0-21 16,21 1-16,-21-1 0,22 0 0,-1 0 15,0 0-15,0 0 0,0-21 16,0 0-16,1 0 0,-1 0 0,21 0 16,-21 0-16,0 0 0,1 0 15,-1 0-15,21-21 0,-21 21 0,0-21 16,1 0-16,-1 0 0,0 0 0,0-1 15,0 1-15,0 0 0,1-21 16,-22 21-16,0-1 0,0 1 0,0-21 16,0 21-16,0 0 15,-22 21 1,1 21-16,0 0 0,21 0 16,-21 0-16,21 0 0,0 1 0,0-1 15,0 0-15,0 0 0,0 0 16,0 0-16,0 1 0,0-1 15,21-21-15,0 21 0,0-21 16,1 0-16,-1 0 16,0 0-16,0 0 15,-21-21-15,21 0 16,-21-1-16</inkml:trace>
  <inkml:trace contextRef="#ctx0" brushRef="#br0" timeOffset="199077.17">19346 12488 0,'0'0'0,"0"-21"15,0 0-15,-21 21 16,21 21-16,0 0 0,0 1 16,-21 20-16,21 0 0,0 1 15,0 20-15,0-21 0,0 22 16,0-22-16,0 22 0,0-22 0,0 22 15,0-22-15,0 0 0,0 1 16,0-22-16,0 21 0,0-21 0,0 0 16,0 1-16,0-1 0,0 0 15,0 0-15,0-42 32,0 0-17,0 0-15,0-1 0,0 1 16,0 0-16,0 0 0,0 0 0,21-22 15,0 22-15,0 0 0,1-21 16,20 21-16,-21-22 0,21 22 16,-20 0-16,20 21 0,-21-21 0,21 21 15,-20-21-15,-1 21 0,0 0 16,0 0-16,-63 0 31,21 21-31,-1-21 0,-20 0 16,21 0-16,-21 0 0,-1 21 15,22-21-15,-21 0 0,21 0 0,-1 21 16,1-21-16,0 21 0,0-21 0,0 21 16,21 1-16,0-1 15,0 0-15,0 21 0,0-21 0,0 1 16,21-1-16,0 0 0,0 0 16,0 21-16,1-42 0,20 22 15,-21-1-15,21 0 0,1-21 0,-1 21 16,-21-21-16,22 0 0,-1 0 0,0 0 15,1 0-15,-1 0 0,0 0 16,-21 0-16,22 0 0,-1-21 0,-21 0 16,22 21-16,-22-21 0,0-1 15,0 1-15,0 0 0,0 0 0,-21 0 16,0-22-16,0 22 0,0 0 0,0-21 16,0 21-16,0-1 0,0 1 15,0 0-15,-21 42 31,21 0-31,-21 1 16,21 20-16,-21-21 0,21 0 0,0 0 16,0 22-16,0-22 0,0 0 15,0 0-15,0 0 0,0 1 16,-21-1-16,21-42 47,0-1-47,21 1 15,-21 0-15,21 0 16,-21 0-16,0 0 0,21-1 0,0-20 16,1 21-16,-22 0 0,21 0 15,0-1-15,0 22 16,0 0-16,-21 22 16,0-1-16,21 0 15,-21 0-15,22 0 0,-22 0 0,0 1 16,0-1-16,21 0 0,0 0 0,-21 0 15,21 0-15,0-21 0,-21 22 16,21-22-16,1 0 0,-1 21 0,0-21 16,0 0-16,0 0 0,0 0 0,22 0 15,-22 0 1,0 0-16,0-21 0,0 21 0,1-22 16,-1 1-16,21 21 0,-42-21 0,21-21 15,0 21-15,1-1 0,-22 1 16,21-21-16,-21 21 0,0-22 0,0 22 15,0 0-15,21 0 0,-21 42 32,0 21-17,0-20-15,0-1 0,0 0 16,-21 21-16,21-21 0,0 1 0,-21 20 16,21-21-16,0 0 0,0 0 15,0 1-15,0-1 16,21-21-16,0 21 0,0-21 15,0 0-15,0 0 0,1 0 16,-1 0-16,0 0 0,0 0 0,21 0 16,-20-21-16,-1 21 0,21-21 0,-21-1 15,0 1-15,1 0 0,-1 0 16,0 0-16,0 0 0,-21-22 0,21 22 16,-21-21-16,0-1 0,0 22 0,0-21 15,0 0-15,-21 20 0,0-20 16,0 21-16,0-21 0,-22 20 0,22 1 15,0 21-15,0-21 0,-22 21 16,22 0-16,0 0 0,-21 0 16,21 21-16,-1 0 0,1 1 0,0 20 15,0 0-15,0-21 0,21 22 16,0-1-16,0 0 0,0 1 0,0-22 16,0 21-16,0-21 0,0 22 15,21-22-15,0 0 0,0 0 0,0-21 16,22 21-16,-22-21 0,0 0 0,21 0 15,-20 0-15,-1 0 0,21 0 16,-21 0-16,0 0 0,22 0 0,-22-21 16,21 0-16,-21 21 0,1-21 0,20 0 15,-21-22-15,0 22 0,0 0 16,1 0-16,-1-21 0,0 20 16,0 1-16,-21 0 0,0 0 15,0 0-15,21 21 0,-21 21 31,0 0-31,0 21 0,0-20 16,0-1-16,-21 21 0,21-21 0,0 0 16,0 1-16,0-1 0,0 0 0,0 0 15,0 0-15,0 0 0,0 1 16,21-1-16,0-21 16,1 0-16,-1 0 15,0 0-15,0 0 0,0-21 16,0-1-16,1 22 0,-1-21 15,0 0-15,0 0 0,0 0 16,0 0-16,1-1 0,-22-20 0,21 21 16,0 0-16,-21 0 0,21-1 0,-21 1 15,0 42 17,0 1-32,0-1 0,0 0 15,0 0-15,0 0 0,0 0 0,0 1 16,0-1-16,0 0 0,0 0 0,0 0 15,0 0-15,21-21 0,-21 22 16,21-1-16,1-21 0,-1 0 16,0 0-1,0 0-15,0 0 0,0 0 0,1 0 16,-1-21-16,0-1 0,0 1 16,0-21-16,0 21 15,-21 0-15,22-1 0,-22-20 0,21 21 16,0-21-16,-21 20 0,0 1 15,0-21-15,21 42 0,-21-21 0,0 0 16,0 42 15,0 0-31,0 0 0,0 0 0,0 0 16,0 22-16,0-22 0,0 0 0,0 21 16,0-20-16,0-1 15,0 0-15,0 0 0,0 0 0,0 0 16,0 1-16,21-22 0,0 0 15,1 21-15,-1-21 16,0 0-16,0 0 0,0 0 16,0-21-16,1-1 0,-1 22 15,0-21-15,-21 0 0,21 0 0,0 0 16,0-22-16,1 22 0,-1-21 16,-21 0-16,21-1 0,-21 1 15,21 0-15,-21-22 0,0 22 0,0 21 16,0-22-16,0 1 0,0 21 0,0 0 15,-21-1-15,21 1 0,-21 21 16,0 0-16,-1 0 16,1 21-16,21 1 15,-21-1-15,21 21 0,0-21 0,0 22 16,-21-1-16,21 0 0,-21 1 0,21-1 16,0 0-16,0 1 0,0-1 15,0-21-15,0 21 0,0-20 0,0-1 16,0 0-16,0 0 0,21-21 0,0 21 15,0-21 1,0 0-16,1 0 0,20 0 0,-21 0 16,21 0-16,-20 0 0,20-21 15,-21 21-15,21-21 0,1 0 0,-22 0 16,21-1-16,-21 1 0,1 0 0,20-21 16,-21 21-16,-21-1 0,21-20 15,-21 21-15,0 0 0,21 0 0,-21-1 16,-21 22-1,0 0-15,0 0 0,0 0 16,21 22-16,-21-1 0,-1 0 0,1 0 16,21 0-16,0 0 0,0 22 15,0-22-15,0 0 0,0 0 16,0 0-16,0 1 0,0-1 0,0 0 16,0 0-16,21 0 0,1-21 15,-1 21-15,0-21 0,0 0 0,21 0 16,-20 0-16,-1 0 0,21 0 15,-21 0-15,22 0 0,-1 0 0,-21 0 16,21-21-16,1 0 0,-22 0 0,21 0 16,1 0-16,-22-1 0,21-20 15,0 21-15,-20-21 0,-1 20 0,0-20 16,0 21-16,0-21 0,-21 20 16,0 1-16,0 0 0,0 0 0,0 0 15,-21 21-15,0-21 0,-21 21 16,20 0-16,1 0 0,-21 0 15,21 0-15,0 21 0,-1-21 0,1 21 16,0 0-16,0 21 0,0-20 0,21-1 16,0 21-16,-21-21 0,21 22 15,0-22-15,-22 0 0,22 0 0,0 0 16,0 0-16,0 1 0,0-1 16,0 0-16,22-21 0,-1 21 0,0-21 15,0 0-15,0 0 0,0 0 16,1 0-16,-1 0 15,0-21-15,-21 0 0,21 0 0,0-1 16,0 1-16,-21 0 0,22-21 16,-1-1-16,0 1 0,-21 0 15,0-1-15,21 1 0,0-21 0,-21 20 16,0 1-16,0 0 0,0-1 16,21 22-16,-21-21 0,0 21 0,0-1 15,0 1-15,0 0 0,0 42 31,0 0-15,0 22-16,0-22 0,0 21 0,0 1 16,0-1-16,0 0 0,0 1 15,0-1-15,0 0 0,0 1 0,0-1 16,0-21-16,0 21 16,22 1-16,-22-22 0,21 0 0,0 0 15,0 0-15,0 1 0,0-1 0,22-21 16,-22 0-16,21 0 0,-21 0 15,22 0-15,-1 0 0,0 0 0,-20 0 16,20 0-16,0-21 0,-21-1 16,1 1-16,20 0 0,-21 0 0,0-21 15,0 20-15,1-20 0,-22 21 16,0 0-16,21-22 0,-21 22 0,0 0 16,0 0-16,0 0 0,-21 0 0,21-1 15,-22 22-15,-20 0 0,21 0 16,0 0-16,0 0 0,-1 0 15,1 22-15,-21-1 0,21 0 0,21 0 16,-21 21-16,-1-20 0,22-1 16,-21 21-16,21-21 0,0 0 0,0 1 15,0-1-15,0 0 0,0 0 0,0 0 16,21 0-16,1-21 0,-1 22 16,0-22-16,0 0 0,0 0 15,0 0-15,1 0 0,-1 0 16,0 0-16,0-22 0,0 22 15,0-21-15,1 0 0,-1 0 0,-21 0 16,0 0-16,21-1 0,0 1 0,-21 0 16,21 0-16,-21 0 0,0 0 15,0 42 17,0 0-32,0 0 15,0 0-15,-21 0 16,21 22-16,0-22 0,0 0 0,0 21 15,0 1-15,0-22 0,0 21 0,-21 1 16,21-1-16,0 0 0,0 1 16,0 20-16,0-21 0,0 22 0,0-1 15,0 1-15,0-1 0,-21-20 16,21 20-16,0-20 0,0 20 16,-21-21-16,21 1 0,0-1 0,-22 0 15,22-20-15,0 20 0,0 0 16,-21-21-16,21 1 0,-21-1 0,0 0 15,0 0-15,21 0 0,-21-21 0,-1 0 16,1 0-16,0 0 0,0 0 16,0 0-16,0 0 0,-1 0 15,22-21-15,0 0 16,0 0-16,0 0 0,0-22 16,0 22-16,0-21 0,0 21 0,0-22 15,0-20-15,22 20 0,-1-20 0,0-1 16,-21 1-16,42-1 15,-21-20-15,1 20 0,-1 1 0,0 20 16,0-20-16,0 21 0,0-1 16,1 1-16,-1 0 0,0 20 0,-21 1 15,0 0-15,21 0 0,0 0 0,-21 0 16,0-1-16,21 22 16,1-21-16,-1 21 0,0 0 15,0 0-15,0 0 0,0 0 16,1 0-16,-1 0 15,0 0-15,0 0 0,0 0 16,0 0-16,-21-21 16,22 21-16,-1 0 15,-21-21-15,21 0 16,0 0 0,-21-1-16,0 1 0,21 0 15,-21 0-15,0 0 16,0 0-16,0-1 0,0 1 15,-21 21-15,0 0 16,0 0-16,0 0 0,-1 21 16,1 1-16,0-1 15,0 0-15,21 0 0,0 0 0,-21 0 16,21 1-16,-21-1 0,21 21 16,0-21-16,0 0 0,0 1 0,0-1 15,21 0-15,0-21 16,0 21-16,0-21 0,0 0 0,1 0 15,-1 0-15,0 0 0,0 0 0,0 0 16,0 0-16,1 0 0,-1 0 16,0 0-16,0 0 0,0-21 0,0 0 15,1 21-15,-1-21 0,0 21 16,-21-22-16,21 1 0,0 0 0,-21 0 16,0 0-16,21 0 0</inkml:trace>
  <inkml:trace contextRef="#ctx0" brushRef="#br0" timeOffset="199616.03">25548 12383 0,'0'0'0,"0"21"47,0 0-47,0 0 15,-21-21-15,0 21 16,21 0-16,0-42 78,0 0-78,0 0 16,0 0-16,0 42 62,0 0-62,0 0 16,0 0-16,0 1 16,0-1-16,-21-21 15,-1 21-15,1-21 16,21 21-16</inkml:trace>
  <inkml:trace contextRef="#ctx0" brushRef="#br0" timeOffset="199824.18">25696 12488 0,'0'0'15,"43"-21"1,-43 42 15,0 1-15,0-1-1,0 0-15,-22 0 16,1 0-16,0-21 0,0 21 16,0 1-16,0-1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0:59:38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720 0,'0'-21'16,"0"42"-16,0-64 0,0 22 0,0 0 15,-21 0-15,21 0 16,-21 21-16,21-21 0,-21-1 15,-1 22 1,22 22 15,0-1-15,0 0-16,0 0 0,0 21 16,0 1-16,0-1 0,0 22 15,0-22-15,0 21 0,0-20 0,22 20 16,-1-20-16,-21 20 0,21-21 15,-21 1-15,21-1 0,0 0 16,-21-20-16,21 20 0,1-21 0,-22 0 16,0 0-16,21 1 15,0-1-15,-21 0 0,21-21 16,0 0 0,-21-21-1,0 0-15</inkml:trace>
  <inkml:trace contextRef="#ctx0" brushRef="#br0" timeOffset="395.78">2117 931 0,'0'0'0,"-22"0"0,1 22 15,0-1-15,0 0 0,0 0 16,0 0-16,-1 0 0,1 22 0,0-22 16,0 21-16,0-21 0,0 22 15,-1-22-15,1 21 0,0-21 16,0 1-16,0-1 0,0 0 0,21 0 15,0 0 1,21-21 31,0-21-47,-21 0 0,21 0 16,0 0-16,0-1 0,1 1 15,-22 0-15,21-21 0,21-1 0,-21 22 16,0-21-16,1 0 0</inkml:trace>
  <inkml:trace contextRef="#ctx0" brushRef="#br0" timeOffset="610.66">2159 804 0,'0'0'0,"21"22"16,-21-1-16,21 0 0,-21 0 16,0 0-16,0 22 0,0-1 15,21-21-15,-21 21 0,22 1 0,-22-1 16,0 0-16,0 1 0,21-22 15,0 21-15,-21-21 0,21 22 0,-21-22 16,0 0-16,21 0 0,0 0 16,-21 1-16,22-22 15,-1 0-15,0 0 0,0 0 16,0 0-16,0 0 16</inkml:trace>
  <inkml:trace contextRef="#ctx0" brushRef="#br0" timeOffset="928.5">2773 550 0,'0'0'0,"-21"0"16,-1 0-16,1 22 15,0-1-15,21 21 0,-21-21 16,0 22-16,21 20 0,-21-21 16,-1 22-16,1-1 0,21 1 15,-21-22-15,0 22 0,21-22 0,-21 22 16,21-22-16,-21 0 0,21-21 16,0 22-16,0-22 0,0 0 0,0 0 15,0 0-15,0 1 0,0-1 16,21-21 15,0 0-31,0-21 0</inkml:trace>
  <inkml:trace contextRef="#ctx0" brushRef="#br0" timeOffset="1372.25">2815 1291 0,'21'0'0,"0"0"15,1 0-15,-1 0 0,0 0 16,0 0-16,0-21 0,0 0 16,1 21-16,-1-21 0,0 0 15,0-1-15,0 22 0,-21-21 16,0 0-16,21 0 0,-21 0 15,0 0-15,0-1 0,0 1 16,-21 21 0,0 0-16,0 0 15,0 0-15,0 21 0,-1 1 0,1-22 16,0 42-16,0-21 0,0 0 16,0 0-16,-1 22 0,22-22 0,-21 21 15,21-21-15,0 1 0,-21 20 16,21-21-16,0 0 0,0 0 0,21 1 15,0-1-15,1-21 16,-1 0-16,21 21 0,-21-21 16,0 0-16,22 0 0,-1 0 15,-21 0-15,22 0 0,-1 0 0,0-21 16,1 21-16,-1-21 0,0-1 16,1 22-16,-1-21 0,0 0 0,-21 0 15</inkml:trace>
  <inkml:trace contextRef="#ctx0" brushRef="#br0" timeOffset="1924.94">3641 699 0,'0'-22'0,"0"44"0,0-65 0,-22 43 0,1 0 16,0 0-1,21 21 1,0 1-16,-21 20 0,21-21 15,0 21-15,0 1 0,0-1 16,0 0-16,0 22 0,0-22 0,0 1 16,0-1-16,0-21 0,0 21 15,0 1-15,0-22 0,0 21 0,0-21 16,0 1-16,0-1 0,0 0 16,0 0-16,0-42 46,0 0-30,0 0-16,0-1 0,0 1 16,0-21-16,0 21 0,0 0 15,21-22-15,0 22 0,0 0 0,1-21 16,20 20-16,-21 1 0,21 0 16,-20 0-16,-1 21 0,21 0 0,-21 0 15,22 0-15,-22 0 0,21 0 16,-21 21-16,0 0 0,1 0 15,-1 1-15,0-1 0,0 0 16,-21 21-16,0-21 0,0 1 0,0 20 16,0-21-16,0 0 0,-21 0 15,0 1-15,0-1 0,-1 0 0,-20 0 16,0 0-16,21 0 0,-22-21 16,22 22-16,-21-22 0,21 0 0,-1 0 15,1 0-15,-21 0 0,21 0 16,0 0-16,-1 0 0,1 0 15,21-22-15,-21 1 16,21 0-16</inkml:trace>
  <inkml:trace contextRef="#ctx0" brushRef="#br0" timeOffset="2799.94">5122 889 0,'0'0'0,"21"0"0,1 0 0,-1-21 15,0 21-15,-21-21 0,21 21 16,0-21-16,0-1 0,1 22 16,-22-21-16,21 0 0,0 0 15,0 0-15,0 21 0,22-21 0,-22-1 16,0 1-16,-21-21 0,21 21 16,-21 0-16,0-1 0,0 1 15,0 0-15,-21 0 0,0 0 16,-22 21-16,22 0 0,-21 0 15,0 0-15,-1 0 0,1 0 0,0 21 16,-1 0-16,1-21 0,0 21 16,-1 0-16,1 1 0,21-1 0,0 0 15,-1 0-15,1 0 0,21 0 16,0 1-16,0-1 16,0 0-16,21-21 0,-21 21 15,22-21-15,-1 21 0,21 0 0,-21-21 16,0 22-16,22-1 0,-22 0 15,21-21-15,1 21 0,-1 0 0,0 0 16,1 1-16,-22-1 0,21 0 16,0 0-16,-20 0 0,-1 0 0,0 1 15,0 20-15,-21-21 0,21 0 16,-21 0-16,0 1 0,0-1 0,-21 0 16,0 0-16,0 0 0,-22 0 15,1-21-15,0 22 0,-1-1 16,1-21-16,0 0 0,-22 21 15,22-21-15,0 0 0,-1 0 0,1 0 16,21 0-16,-22 0 0,1-21 16,21 21-16,0-21 0,0-1 0,-1 1 15,1 0-15,-21 0 0,42 0 16,-21 0-16,0-22 0,-1 22 0,22 0 16,0 0-16,0 0 0,0-1 15,0 1-15,0 0 0,22 21 16,-1 0-16,0-21 0,0 21 15,0 0-15,22 0 0,-1 0 16,-21 0-16,21 0 0</inkml:trace>
  <inkml:trace contextRef="#ctx0" brushRef="#br0" timeOffset="3607.5">5630 1164 0,'21'0'0,"43"-21"31,-43 21-31,0-21 0,0 0 16,1 21-16,-1-21 0,0-1 15,0 1-15,0 0 0,0 0 0,-21 0 16,0 0-16,0-1 0,0 1 15,0 0-15,0 0 0,-21 21 16,0 0 0,0 21-16,0-21 0,-22 21 15,22 0-15,0 22 0,0-22 0,-21 0 16,20 21-16,1-20 0,21 20 16,0-21-16,-21 21 0,21-20 15,0-1-15,0 0 0,0 0 16,0 0-16,0 0 0,21-21 0,0 22 15,1-22-15,-1 0 0,0 0 0,0 0 16,0 0-16,22 0 0,-22 0 16,21 0-16,-21 0 0,22 0 0,-22 0 15,0 0-15,21-22 0,-21 22 16,1-21-16,-1 21 0,0-21 0,-21 0 16,0 0-16,0 0 15,0-1-15,0 1 0,0-21 0,0 21 16,0 0-16,0-1 0,0 1 15,0 0-15,0 0 0,0 0 16,0 0-16,21 21 0,-21-22 16,21 22-16,0-21 0,1 21 15,-1 0-15,0 0 16,0 0-16,0 0 0,0 21 16,1-21-16,-1 22 0,0-1 0,0 21 15,0-21-15,0 0 0,1 1 16,-1 20-16,0-21 0,0 0 0,-21 22 15,0-22-15,0 0 0,0 0 16,0 0-16,0 0 0,0 1 16,0-1-16,-21-21 15,0 0 1,21-21 0,0-1-16,0 1 15,0 0-15,0 0 0,0 0 0,0 0 16,0-22-16,0 22 0,0-21 15,0 21-15,0-22 0,21 22 0,0-21 16,0 21-16,-21-1 0,21 1 16,1 0-16,-1 21 15,0-21-15,0 21 0,0 0 0,0 0 16,1 0-16,-1 0 16,0 0-16</inkml:trace>
  <inkml:trace contextRef="#ctx0" brushRef="#br0" timeOffset="4435.56">6900 804 0,'0'0'0,"0"-21"31,0 42-15,0 1-16,0-1 15,0 21-15,0-21 0,0 22 16,0-22-16,0 21 0,0-21 0,0 22 15,0-22-15,0 21 0,0-21 16,0 0-16,0 1 0,0-1 0,0 0 16,0 0-16,21-21 0,1 21 15,-1-21-15,0 0 0,0 0 16,0 0-16,0 0 0,22 0 0,-22 0 16,0 0-16,21-21 0,-20 0 15,-1 21-15,21-21 0,-21 0 0,0-22 16,-21 22-16,22 0 0,-1-21 15,-21 20-15,21-20 0,-21 0 16,0 21-16,0-22 0,0 22 0,0-21 16,0 21-16,0-1 0,0 1 15,0 42 1,-21 1-16,21-1 16,-21 0-16,21 0 0,0 21 0,-22 1 15,1-1-15,21 0 16,-21-20-16,21 20 0,0-21 0,0 21 15,0-20-15,0-1 0,0 0 16,0 0-16,21 0 0,0-21 0,1 0 16,-1 21-16,21-21 15,-21 0-15,0 0 0,1 0 0,-1-21 16,0 21-16,21-21 0,-21 0 16,1 21-16,20-21 0,-21 0 0,0-22 15,0 22-15,1 0 0,-22-21 16,0 20-16,0-20 0,0 21 0,0 0 15,0 0-15,0-1 0,0 1 16,0 42 0,0 1-1,0-1-15,0 0 0,0 0 0,0 21 16,0-20-16,0 20 0,0-21 16,0 0-16,0 0 0,0 1 0,0-1 15,0 0-15,0 0 0,21-21 31,0 0-15,0 0-16,-21-21 16,21 0-16</inkml:trace>
  <inkml:trace contextRef="#ctx0" brushRef="#br0" timeOffset="4635.64">7810 614 0,'0'0'0,"-42"0"31,21 0-31,21 21 16,0 0 0,0 0-1,0 1-15,21-1 16,0 0-16</inkml:trace>
  <inkml:trace contextRef="#ctx0" brushRef="#br0" timeOffset="4972.46">8361 826 0,'0'0'0,"0"-22"0,0 1 15,-21 21-15,-1 0 16,1 0-16,0 0 16,0 0-16,0 21 0,0-21 15,-1 22-15,1-1 0,0 21 0,0-21 16,0 22-16,0-22 0,21 21 16,0-21-16,0 22 0,0-22 0,0 0 15,0 21-15,0-21 0,0 1 16,0-1-16,21 0 0,0 0 15,0-21-15,0 0 0,22 21 16,-22-21-16,0 0 0,21 0 0,-21 0 16,1 0-16,-1 0 0,0 0 15,0 0-15,0 0 0,0 0 0,1-21 16,20 21-16,-21-21 0</inkml:trace>
  <inkml:trace contextRef="#ctx0" brushRef="#br0" timeOffset="5408.22">8826 953 0,'22'0'31,"-1"0"-16,0 0-15,0 0 0,0 0 16,0-22-16,1 22 16,-1-21-16,-21 0 0,21 0 15,-21 0-15,0 0 16,0-1-16,0 1 0,0 0 16,0 0-16,-21 21 0,0 0 15,-1 0-15,1 0 0,0 0 0,0 0 16,0 0-16,0 21 0,-1 0 15,1 22-15,0-22 0,0 0 0,0 21 16,0 1-16,21-22 16,-22 21-16,22 0 0,0-20 0,0-1 15,0 21-15,0-21 0,0 0 0,0 1 16,0-1-16,22-21 0,-1 21 16,0 0-16,0-21 0,0 0 15,0 0-15,1 0 0,-1 0 16,21 0-16,-21 0 0,0 0 0,22-21 15,-1 21-15</inkml:trace>
  <inkml:trace contextRef="#ctx0" brushRef="#br0" timeOffset="5819.99">9631 868 0,'0'0'0,"0"-21"0,0 0 16,-21 21-16,-1 0 0,1 0 0,0 0 15,0 0-15,0 0 0,0 0 16,-1 0-16,1 21 0,0 0 0,0-21 16,0 21-16,0 0 0,-1 0 15,1 22-15,0-22 0,21 0 0,0 0 16,0 0-16,0 1 0,0-1 16,0 0-16,21 0 15,0-21-15,1 0 0,-1 21 16,0-21-16,0 0 0,0 0 15,0 21-15,1-21 0,-1 0 16,0 0-16,0 0 0,0 22 16,0-1-16,-21 0 15,0 0 1,-21-21 0,0 0-16,0 21 0,0-21 0,0 0 15,-1 0-15,1 21 0,0-21 0,0 0 16,0 0-16,-22 0 0,22 0 15,0 0-15,0 0 0,0 0 0,0 0 16,-1 0-16,1 0 16,0 0-16,0 0 0,0 0 15</inkml:trace>
  <inkml:trace contextRef="#ctx0" brushRef="#br0" timeOffset="7164.07">1355 1926 0,'0'0'0,"21"0"0,21 0 0,-21 0 0,212 0 31,-191 21-31,22-21 15,-22 0-15,22 0 0,-1 0 16,1 0-16,20 0 0,1 0 0,0 0 16,-1 0-16,1 0 0,21 0 15,-21 0-15,20 0 0,-20 0 0,21 0 16,-21 0-16,20 0 0,-20 0 16,21 0-16,0 0 0,0 0 0,-1 0 15,22 0-15,-21 0 0,0 0 16,21 0-16,-21 0 0,0 0 0,21 0 15,-21 0-15,21 0 0,0 0 16,-22 0-16,1 0 0,21-21 0,-21 21 16,0 0-16,21 0 0,0 0 15,0 0-15,-21 0 0,21 0 16,-21-21-16,21 21 0,-22 0 0,22 0 16,-21 0-16,21 0 0,-21 0 15,21 0-15,-21 0 0,0 0 0,0 0 16,-22 0-16,22 0 0,0 0 15,-21 0-15,20 0 0,1 0 0,-21 0 16,21 0-16,-22 0 0,22 0 16,-21 0-16,0 0 0,-22 0 15,22 0-15,-1 0 0,-20 0 0,21 0 16,-22 0-16,1 0 0,-1 0 0,1 0 16,-1 0-16,-21 0 0,22 0 15,-22 0-15,1 0 0,-1 0 16,0 0-16,-21 0 0,22 0 0,-22 0 15,21 0-15,-21 0 0,1 0 16,-1 0-16,0 0 0,0 0 0,0 0 16,0 0-16,1 0 15,-22-21 32,0 0-16,0 0-31</inkml:trace>
  <inkml:trace contextRef="#ctx0" brushRef="#br0" timeOffset="7295.52">9610 1884 0,'0'0'0,"0"21"16,21 0 15,-21 0-31</inkml:trace>
  <inkml:trace contextRef="#ctx0" brushRef="#br0" timeOffset="53831.52">2857 4784 0,'0'-21'0,"0"-1"31,0 1-15,0 0 0,0 42 46,0 0-46,0 1-16,0-1 15,0 0-15,0 0 16,0 0-16,0 0 16,0 1-16,0-1 0,0 0 15,0 0-15,0 0 16,0 0-16,0 1 0,0-1 15,0 0-15,0 0 0,0 0 16,0 0-16,0 1 0,0-1 16,0 0-16,0 0 15,0 0-15,0 0 16,0 1 0,0-1-16,0 0 0,0 0 15,0 0 1,0 0-16,0 1 15,0-1-15,0 0 16,0 0-16,0 0 16,0 0-16,0 1 15,0-1-15,0 0 16,0 0-16,0 0 16,0 0-16,0 1 15,0-1-15,0 0 0,0 0 16,0 0-1,0 0-15,0 1 0,0-1 16,0 0-16,0 0 16,0 0-16,0 0 0,0 1 15,0-1-15,0 0 16,0 0-16,0 0 0,0 0 16,0 1-16,0-1 15,0 0-15,0 0 0,0 0 16,0 0-1,0 1-15,0-1 0,0 0 0,0 0 16,0 0-16,0 0 16,0 1-16,0-1 15,0 0-15,0 0 16,0 0-16,0 0 0,0 1 16,0-1-16,0 0 0,0 0 15,0 0-15,0 0 16,0 1-16,0-1 0,0 0 15,0 0-15,0 0 16,0 0-16,0 1 0,0-1 16,0 0-16,0 0 15,0 0-15,22-21 0,-22 21 16,0 1-16,0-1 16,0 0 15,0 0-16,0 0 1,0 0 0,0 1-1,0-1 1,0 0-16,0 0 16,0 0-1,0 0-15,0 1 16,0-1-16,0 0 15,0 0-15,0 0 16,0 0-16,0 1 0,0-1 0,0 21 16,0-21-16,0 0 0,0 1 15,0-1-15,0 21 0,0-21 0,0 0 16,0 1-16,0 20 0,0-21 16,0 0-16,0 0 0,0 1 0,0-1 15,0 21-15,0-21 0,0 0 0,0 1 16,0-1-16,0 0 0,0 0 15,0 0-15,0 0 0,0 1 0,0-1 16,0 0-16,0 0 16,0 0-16,0 0 0,0 1 0,0-1 15,0 0-15,0 0 0,0 0 0,0 0 16,0 1-16,0-1 16,0 0-16,0 0 0,0 0 0,0 0 15,0 1-15,0-1 0,0 0 16,0 0-16,0 0 0,0 0 0,0 1 15,0-1-15,0 0 16,0 0-16,0 0 0,0 0 0,0 1 16,0-1-16,0 0 15,0 0-15,0 0 16,0 0-16,0 1 16,0-1-1,0 0-15,0 0 0,0 0 16,0 0-1,0 1 1,21-22-16,-21 21 16,0 0-1,0 0 1,0 0 0,0 0-1,0 1-15,0-1 16,0 0-1,0 0-15,0 0 16,0 0-16,0 1 16,0-1-16,0 0 0,0 0 15,0 0-15,0 0 0,0 1 16,0-1-16,0 0 16,0 0-16,0 0 0,0 0 15,0 1-15,0-1 16,0 0-16,0 0 0,0 0 15,0 0-15,0 1 0,0-1 16,0 0-16,0 0 16,0 0-16,0 0 0,0 1 15,0-1-15,0 0 16,0 0-16,0 0 0,0 0 16,0 1-16,0-1 0,0 0 0,0 0 15,0 0-15,0 0 0,0 1 16,0-1-16,0 0 0,0 0 15,0 0-15,0 0 0,0 1 16,0 20-16,0-21 0,0 0 0,0 0 16,0 1-16,0-1 0,0 0 0,0 0 15,0 0-15,0 0 16,0 1-16,0-1 0,0 0 0,0 0 16,0 0-16,0 0 0,0 1 15,0-1-15,0 21 0,0-21 0,0 0 16,0 22-16,0-22 0,0 0 0,0 21 15,0-20-15,0 20 0,0-21 16,0 21-16,0-20 0,0 20 0,0-21 16,0 21-16,0-20 0,0-1 15,0 21-15,0-21 0,0 0 0,0 1 16,0-1-16,0 21 0,0-21 0,0 0 16,0 1-16,0-1 0,-21 0 15,21 21-15,0-21 0,0 1 16,0-1-16,0 21 0,0-21 0,0 0 15,0 22-15,0-22 0,0 0 16,0 21-16,0-20 0,0-1 0,0 0 16,0 0-16,0 0 0,0 0 15,0 1-15,0-1 0,0 0 0,0 0 16,0 0-16,0 0 16,0-42 30,0 0-46,-22 0 16,22 0-16,0 0 0,0-22 16,0 22-16,0-21 0,-21-1 15,21 1-15,0-21 0,-21 20 0</inkml:trace>
  <inkml:trace contextRef="#ctx0" brushRef="#br0" timeOffset="57519.49">2963 4741 0,'0'-21'63,"21"21"-48,1 0-15,-1 0 16,0 0-16,0 0 0,0 0 15,0 0-15,1 0 0,-1 0 16,0 0-16,0 0 0,21 0 0,-20 0 16,20 0-16,-21 21 0,21-21 15,-20 0-15,20 0 0,0 0 16,-21 0-16,22 0 0,-1 0 0,-21 0 16,22 22-16,-1-22 0,0 0 15,1 0-15,-1 0 0,0 0 16,1 0-16,-1 0 0,21 0 15,-20 0-15,20 0 0,1 0 0,-1 0 16,1 0-16,-1 0 0,1 0 16,20 0-16,-20 0 0,-1 0 0,22 0 15,-21 0-15,-1 0 0,1 0 16,-1 0-16,1 0 0,-1 0 0,-21 0 16,22 0-16,-1 0 0,22 0 0,-21 0 15,20-22-15,-20 22 0,20 0 16,-20 0-16,21 0 0,-22 0 0,1 0 15,-1 0-15,1 0 0,-1 0 16,1 0-16,-22 0 0,21 0 16,-20 0-16,20 0 0,-20 0 15,20 0-15,1 0 0,-1 0 0,1 0 16,-22 0-16,21 0 0,1 0 0,-1 0 16,-20 0-16,20-21 0,1 21 15,-22 0-15,22 0 0,-22 0 0,0 0 16,22 0-16,-22 0 0,22 0 15,-1-21-15,1 21 0,-1 0 0,1 0 16,-1 0-16,1 0 0,-1 0 16,1 0-16,-1 0 0,-21 0 0,22 0 15,-1 0-15,-20 0 0,-1 0 0,22 0 16,-22 0-16,0 0 16,22 0-16,-22 0 0,22 0 0,-22 0 15,21 0-15,1 0 0,-1 0 16,1 0-16,-1 0 0,1 0 0,-22 0 15,22 0-15,-22 0 0,0 0 16,1 0-16,-1 0 0,0 0 0,-20 0 16,20 0-16,-21 0 0,0 0 0,0 0 15,22 0-15,-22 0 16,0 0-16,0 0 0,0 0 0,1 0 16,-1 0-16,0 0 0,0 0 15,0-21-15,0 21 0,22 0 16,-22 0-16,21 0 0,1 0 0,-1 0 15,0 0-15,1 0 0,-1 0 16,0 0-16,1 0 0,-1 0 0,-21 0 16,21 0-16,-20 0 0,20 0 15,-21 0-15,0 0 0,0 0 0,1 0 16,-1 0-16,0 0 0,0 0 16,0 0-16,0 0 0,1 0 15,-1 0-15,0 0 0,0 0 16,0 0-16,0 0 15,1 0-15,-1 0 0,21 21 0,-21-21 0,0 0 16,22 0-16,-22 0 0,21 0 16,-21 0-16,22 0 0,-1 0 15,0 0-15,-20 0 0,20 0 0,-21 0 16,0 0-16,22 0 0,-22 0 16,0 0-16,0 0 0,0 0 0,0 0 15,1 0-15,-1 0 0,0 0 16,0 0-1,0 0-15,0 0 32,1 0-17,-22 21 63,0 0-62,0 1 0,0-1-16,0 0 15,0 0-15,0 0 16,0 0-16,0 1 0,0-1 16,0 0-16,0 0 0,0 0 15,0 0-15,0 1 0,0-1 16,0 0-16,-22 0 15,22 0-15,0 0 0,0 1 16,-21-1-16,21 0 0,0 0 16,0 0-16,0 0 0,0 1 15,0-1-15,0 0 0,0 0 0,0 0 16,0 0-16,0 1 0,0-1 16,0 0-16,0 0 0,0 0 0,0 22 15,0-22-15,0 0 0,0 0 16,0 21-16,0-20 0,0-1 15,0 21-15,0-21 0,0 22 0,0-22 0,0 0 16,21 21-16,-21-21 16,0 22-16,0-22 0,0 0 0,0 21 15,0-20-15,0-1 0,0 21 16,22-21-16,-22 0 0,0 1 0,0-1 16,0 21-16,0-21 0,0 0 0,0 1 15,0-1-15,0 21 0,0-21 16,0 22-16,0-22 0,0 0 0,0 21 15,0-21-15,0 22 0,0-22 0,0 21 16,0-21-16,0 1 0,0 20 16,0-21-16,0 0 0,0 22 15,0-22-15,0 0 0,0 0 0,0 21 16,0-20-16,0-1 0,0 0 0,0 0 16,0 21-16,0-20 0,0-1 15,0 0-15,0 0 0,0 21 0,0-20 16,0-1-16,0 21 0,0-21 15,0 0-15,0 22 0,0-22 0,0 0 16,0 0-16,0 22 0,0-22 0,0 0 16,0 0-16,0 0 0,0 0 15,0 1-15,0-1 0,0 0 0,0 0 16,0 0-16,0 0 0,0 1 0,0-1 16,0 0-16,0 0 15,0 0-15,0 0 0,0 1 16,0-1-16,0 0 0,0 0 0,0 0 15,0 0-15,0 1 0,0-1 16,0 0-16,0 0 0,0 0 0,0 0 16,0 22-16,0-22 0,0 0 0,0 0 15,0 0-15,0 22 0,0-22 16,0 0-16,0 0 0,0 22 0,0-22 16,0 0-16,0 0 0,0 21 0,0-20 15,0-1-15,0 0 0,0 0 16,0 21-16,0-20 0,0-1 0,0 0 15,0 0-15,0 21 0,0-20 16,0 20-16,0-21 0,0 21 0,0-20 16,0 20-16,0-21 0,0 21 15,0-20-15,0 20 0,0 0 0,0-21 16,0 22-16,0-22 0,0 0 0,0 21 16,0-20-16,0-1 0,0 0 15,0 21-15,0-21 0,0 1 0,0-1 16,0 0-16,0 0 0,0 0 0,0 22 15,0-22-15,0 0 0,0 0 16,0 21-16,0-20 0,0-1 0,0 0 16,0 21-16,0-21 0,0 1 0,0 20 15,0-21-15,0 0 0,0 0 16,0 22-16,0-22 0,0 0 16,0 0-16,0 0 0,0 22 0,0-22 15,0 0-15,0 0 0,0 0 0,0 1 16,0 20-16,0-21 0,0 0 15,0 0-15,0 1 0,0 20 0,0-21 16,0 21-16,0-20 0,0-1 0,0 21 16,0-21-16,0 22 0,0-22 15,0 21-15,0-21 0,0 0 0,0 22 16,0-22-16,0 0 0,0 21 0,0-20 16,0-1-16,0 21 0,0-21 15,0 0-15,0 1 0,0-1 16,0 0-16,0 0 0,0 0 0,0 0 15,0 1-15,0-1 0,0 0 0,0 0 16,0 0-16,0 0 0,0 1 16,0-1-16,0 0 0,0 0 0,0 0 15,0 0-15,0 1 0,0-1 0,0 0 16,0 0-16,0 0 0,0 0 16,0 1-16,0-1 0,0 0 0,0 0 15,0 0-15,0 0 0,0 1 16,0-1-16,0 0 0,0 0 15,0 0-15,0 0 16,0 1 0,0-1-1,0 0 48,-22-21 31,22-21-94,0 0 15,0-1-15,0 1 0,-21 21 16,21-21-16,-21 0 0,21 0 0</inkml:trace>
  <inkml:trace contextRef="#ctx0" brushRef="#br0" timeOffset="59939.74">3006 11472 0,'-22'0'31,"1"0"0,21 22-31,0-1 16,-21 0-16,21 0 15,0 0-15,0 0 16,0 1-16,0-1 0,0 0 16,0 0-16,0 0 0,0 0 15,0 1-15,0-1 0,0 0 16,0 0-16,21-21 0,-21 21 0,0 0 15,21-21-15,-21 22 0,22-1 16,-22 0-16,21 0 16,-21 0-16,21-21 0,0 21 15,0 1 1,0-22-16,1 0 16,-1 0-16,0 0 0,0 0 0,0 0 15,0 0-15,1 0 16,-1 0-16,0 0 0,0 0 0,21 0 15,-20 0-15,-1 0 0,21 0 16,-21 0-16,22 0 0,-22 0 0,21 0 16,0 0-16,-20-22 0,20 22 15,0 0-15,1 0 0,-1 0 0,-21 0 16,21 0-16,1 0 0,-1 0 16,-21 0-16,22 0 0,-1 0 0,-21 0 15,21-21-15,1 21 0,-1 0 16,0 0-16,1 0 0,20 0 0,1 0 15,-22 0-15,22 0 0,-1 0 16,1 0-16,-1 0 0,-21 0 16,22 0-16,-1 0 0,-20 0 0,-1 0 15,22 0-15,-22 0 0,0-21 16,1 21-16,-1 0 0,21 0 0,-20 0 16,-1 0-16,22 0 0,-1 0 15,-21-21-15,22 21 0,-1 0 0,1-21 16,-1 21-16,1 0 0,-1 0 15,-20 0-15,20 0 0,1-21 0,-22 21 16,22 0-16,-22 0 0,21 0 0,1 0 16,-22 0-16,22-22 0,-1 22 15,1 0-15,-1 0 0,1 0 0,-1 0 16,1 0-16,-1 0 0,-20 0 16,20 0-16,1-21 0,-22 21 15,21 0-15,-20 0 0,20 0 0,-20 0 16,20 0-16,-21 0 0,22 0 15,-1 0-15,-20 0 0,20 0 0,1 0 16,-1 0-16,-20 0 0,20 0 0,1 0 16,-22 0-16,21 0 0,-20 0 15,20 0-15,-20 0 0,-1 0 0,0 0 16,1 0-16,-1 0 0,21 0 16,-20 0-16,-1 0 0,0 0 0,22 0 15,-22 0-15,1 0 0,20 0 0,-21 0 16,1 0-16,20 0 15,-20 0-15,-1 0 0,0 0 0,1 0 16,-1 0-16,0 0 0,1 0 0,-1 0 16,-21 0-16,21 0 0,1 0 15,-22 0-15,21 0 0,-21 0 0,1 0 16,20 0-16,-21 0 0,21 0 0,-20 0 16,-1-21-16,0 21 0,21 0 15,-21 0-15,1 0 0,-1 0 0,0 0 16,0 0-16,0 0 0,0 0 15,1 0-15,-1-21 0,0 21 16,0 0-16,0 0 0,0 0 0,1 0 0,-1 0 16,0 0-16,21 0 15,-21 0-15,22 0 0,-1 0 0,-21 0 16,22 0-16,-1 0 0,-21 0 0,0 0 16,22 0-16,-22 0 0,0 0 15,0 0-15,0 0 0,0 0 16,1 0-16,-1 0 0,0 0 15,0 0 1,0 0-16,0 0 16,1 0-1,-1 0-15,0 0 16,0 0 0,0 0-1,0 0-15,1 0 16,-1 0-16,0 0 15,0 0-15,0 0 0,0 0 16,1 0-16,-1 0 0,0 0 16,0-21-16,0 21 0,0 0 15,1 0-15,-1 0 16,0 0 0,0 0-16,0 0 31,-21-21-31,21 21 0,1 0 31,-1 0-15,0 0-1,0 0-15,0 0 0,0 0 16,1 0 0,-1 0-1,0 0-15,0 0 16,0 0-1,0 0 1,-21-22 0,22 22-1,-1 0 32,-42-21 0,-1 21-47,1 0 16,0 0-16,21-21 0</inkml:trace>
  <inkml:trace contextRef="#ctx0" brushRef="#br0" timeOffset="62923.96">21823 4022 0,'0'0'0,"0"-21"0,0-1 16,0 1 0,0 0-1,0 0 1,0 42 62,0 0-78,0 0 16,0 1-16,-21-1 0,21 0 15,0 21-15,0-21 0,0 1 0,0-1 16,0 21-16,0-21 0,0 0 16,0 22-16,0-22 0,0 21 0,0-21 15,0 22-15,0-22 0,21 0 16,-21 21-16,0-20 0,0-1 15,0 0-15,21 0 0,-21 21 0,0-20 16,0-1-16,0 0 0,0 21 16,0-21-16,0 22 0,0-22 0,0 21 15,0-21-15,0 22 0,0-22 16,0 21-16,0 1 0,0-22 0,0 21 16,0-21-16,0 22 0,0-22 0,0 21 15,0-21-15,0 22 0,0-22 16,0 0-16,0 21 0,0-21 0,0 1 15,0 20-15,0-21 0,0 0 16,0 22-16,-21-22 0,21 0 16,0 21-16,0-21 0,0 22 0,0-22 15,-21 21-15,21-21 0,0 22 16,0-22-16,0 0 0,0 21 0,0-20 16,0 20-16,0-21 0,0 0 15,-22 0-15,22 22 0,-21-22 0,21 0 16,0 21-16,0-20 0,0-1 0,-21 0 15,21 21-15,0-21 0,-21 1 16,21 20-16,0-21 0,0 21 0,0-20 16,0-1-16,0 21 0,0 0 15,0-20-15,0-1 0,0 21 16,0-21-16,0 22 0,0-22 0,0 21 16,0-21-16,-21 22 0,21-22 15,0 0-15,0 21 0,-21-21 0,21 1 16,0 20-16,0-21 0,0 0 0,0 22 15,0-22-15,0 21 0,0-21 16,0 22-16,0-22 0,0 21 0,0 0 16,-22-20-16,22 20 0,0 0 15,0-21-15,0 22 0,0-1 0,-21-21 16,21 22-16,0-22 0,0 21 0,0-21 16,0 22-16,0-22 0,-21 21 15,21-21-15,0 22 0,0-1 16,-21-21-16,21 21 0,0 1 0,0-1 15,0 0-15,0-20 0,0 20 16,0 0-16,0 1 0,0-1 0,-21 0 16,21 1-16,0-22 0,0 21 15,0 0-15,-21-20 0,21 20 0,0-21 16,0 21-16,0-20 0,0 20 0,0-21 16,0 21-16,0 1 0,0-22 15,0 21-15,-22 1 0,22-1 0,0 0 16,-21 1-16,21-1 0,0-21 0,0 21 15,0 1-15,0-1 0,0 0 16,-21-20-16,21 20 0,0 0 16,0-21-16,0 22 0,0-22 0,-21 21 15,21-21-15,0 22 0,0-1 16,0-21-16,0 22 0,0-1 0,0 0 16,0 1-16,0-22 0,-21 21 0,21 0 15,0 1-15,0-1 0,0-21 16,0 22-16,-21-1 0,21-21 0,0 21 15,0-20-15,0 20 0,0-21 0,0 21 16,0-20-16,0 20 0,0-21 16,0 21-16,0-20 0,0 20 0,0-21 15,0 21-15,0-20 0,0 20 0,0-21 16,0 21-16,0-20 16,0-1-16,0 21 0,0-21 0,0 0 15,0 1-15,0-1 0,0 21 0,0-21 16,0 0-16,0 1 0,0-1 15,0 0-15,0 0 0,21 0 16,-21 0-16,0 1 0,0-1 0,0 0 16,0 0-16,0 0 15,21 0-15,-21 1 0,0-1 0,0 0 16,0 0-16,0 0 0,0 0 0,0 1 16,0-1-16,0 0 0,0 0 15,0 0-15,0 0 0,0 1 0,0-1 16,0 0-16,0 0 15,0 0-15,0 0 0,0 1 16,0-1-16,0 0 16,0 0-16,0 0 15,0 0-15,0 1 0,0-1 16,0 0 0,0 0-16,0 0 15,0 0 1,0 1-1,0-1 1,0 0 0,0-42 62,0 0-78,0-1 0,0 1 15,0-21-15,0 21 0,0 0 0,0-22 16,0 22-16,0-21 0</inkml:trace>
  <inkml:trace contextRef="#ctx0" brushRef="#br0" timeOffset="66327.48">21992 3916 0,'-21'0'31,"21"-21"-31,-21 21 16,21-21 0,-21 21-1,42 0 95,0 0-110,0 0 0,0 0 15,0 0-15,1 0 0,-1 0 16,21 0-16,-21 0 0,22 0 15,-1 0-15,0 0 0,22 0 0,-1 0 16,-20 0-16,41 0 0,-20 0 16,-1 0-16,1 0 0,-1 0 0,1 0 15,-1 21-15,1-21 0,-1 0 16,1 0-16,-1 0 0,1 0 0,-1 0 16,1 0-16,20 0 0,1 0 15,-21 0-15,20 0 0,22 0 0,-21 0 16,-1 0-16,-20 0 0,21 0 15,-1 0-15,1 21 0,0-21 0,-1 0 16,1 0-16,0 0 0,-1 0 16,22 21-16,-21-21 0,-22 0 15,22 0-15,0 0 0,-22 0 16,1 21-16,-1-21 0,1 0 0,-1 0 16,1 0-16,-1 0 0,1 0 15,-1 0-15,1 21 0,20-21 16,-20 0-16,-1 0 0,22 0 0,-22 0 15,1 22-15,-1-22 0,-20 0 16,20 0-16,1 21 0,-22-21 0,22 0 16,-1 21-16,1-21 15,-22 0-15,21 21 0,1-21 0,21 0 0,-22 0 16,1 21-16,-1-21 0,1 21 16,-1-21-16,1 0 0,-22 0 15,21 22-15,1-22 0,-22 0 16,22 0-16,-1 0 0,-20 0 0,20 0 15,1 21-15,-1-21 0,1 0 16,-1 0-16,1 0 0,-1 0 16,1 0-16,-1 0 0,1 0 0,-22 0 15,21 0-15,-20 0 0,20 0 16,-20 0-16,-1 0 0,21 0 0,-20 0 16,-1 0-16,22 0 0,-22 0 15,21 0-15,-20 0 0,20 0 16,1-21-16,-22 21 0,22 0 15,-1 0-15,-21 0 0,1 0 0,20 0 16,-20 0-16,-1 0 0,0 0 16,-21 0-16,22 0 0,-22 0 15,21 0-15,-21 0 0,1 0 0,-1-22 16,21 22-16,-21 0 0,0 0 16,1 0-16,20 0 0,-21 0 0,21 0 15,1 0-15,-22 0 0,21 0 16,1 0-16,-1 0 0,-21 0 15,21 0-15,-20 0 0,20 0 16,-21 0-16,0 0 0,0 0 16,1-21-16,-1 21 0,0 0 15,0 0-15,0 0 0,0 0 16,1 0-16,-1 0 0,0 0 16,0-21-16,0 21 0,0 0 0,1 0 15,-1 0-15,0 0 16,0 0-16,0 0 15,0 0-15,1 0 16,-22 21 78,0 0-79,0 1-15,0-1 16,0 0-16,0 0 16,0 0-16,0 0 0,0 1 15,0-1-15,0 0 0,0 0 16,0 0-16,0 0 0,0 1 16,0-1-16,0 0 0,0 0 0,0 0 15,0 0-15,0 1 0,0 20 16,0-21-16,0 0 0,0 0 15,0 22-15,0-22 0,0 21 16,0 1-16,0-22 0,0 21 0,0 0 16,0 1-16,-22-1 0,22 0 15,0-20-15,0 20 0,0 0 16,0 1-16,0-22 0,0 21 0,0-21 16,0 0-16,0 22 0,0-22 15,-21 0-15,21 21 0,0-20 0,0-1 16,-21 0-16,21 21 0,0-21 15,0 22-15,0-22 0,0 21 0,0-21 16,0 22-16,0-22 0,0 21 16,0-21-16,0 22 0,0-22 15,0 21-15,0 1 0,0-22 0,0 21 16,0-21-16,0 22 0,0-22 16,0 0-16,0 21 0,0-21 0,0 22 15,0-22-15,0 21 0,0-21 16,0 22-16,0-1 0,0-21 0,0 22 15,0-1-15,0-21 0,0 21 16,0 1-16,0-22 0,0 21 0,0 1 16,0-22-16,0 21 0,0 0 15,0-20-15,0 20 0,0 0 16,0-21-16,0 22 0,0-22 0,0 21 16,-21-21-16,21 22 0,0-1 15,0 0-15,0 1 0,0-1 0,-21 0 16,21-20-16,0 20 0,0 0 15,0 1-15,0-1 0,0 0 0,0 1 16,0-22-16,0 21 0,0 0 16,-21-20-16,21 20 0,-22 0 0,22 1 15,0-22-15,0 21 0,-21 0 16,21 1-16,0-1 0,-21 0 0,21 1 16,0-1-16,0 0 0,0 1 15,0-1-15,0-21 0,0 22 16,-21-1-16,21 0 0,-21-21 0,21 22 0,-21-22 15,21 21-15,0 1 16,-22-22-16,1 21 0,0 0 0,21 1 16,0-1-16,-21 0 0,0 1 0,21-1 15,-21-21-15,21 22 0,0-1 16,0 0-16,-22 1 0,22-22 0,0 21 16,-21 0-16,21-20 0,0 20 15,0-21-15,0 21 0,0 1 0,-21-22 16,21 21-16,-21-21 0,21 22 0,0-1 15,0-21-15,-21 22 16,21-1-16,-21 0 0,21-21 0,0 22 16,0-1-16,0-21 0,0 22 15,0-22-15,0 21 0,0-21 0,-22 0 16,22 1-16,0-1 0,0 21 0,-21-21 16,21 0-16,0 1 0,0-1 15,0 0-15,-21 0 0,21 21 0,-21-20 16,21-1-16,-21 0 0,21 21 0,0-21 15,0 22-15,-21-22 0,21 21 16,0-21-16,0 22 0,-22-22 0,22 21 16,0-21-16,0 1 0,0-1 15,0 21-15,0-21 0,0 0 16,0 1-16,0-1 0,-21 0 0,21 0 16,-21 21-16,21-20 0,0-1 15,0 0-15,0 0 0,-21 0 0,21 0 16,-21 1-16,21-1 0,0 21 0,0-21 15,0 0-15,0 1 0,0-1 16,0 0-16,0 0 0,-21 0 0,21 0 16,0 1-16,0-1 0,0 0 0,0 0 15,0 0-15,0 0 16,0 1-16,0-1 16,0 0-1,-22-21 1,22 21-16,0 0 15,0 0 1,-21-21 0,21 22-1,0-44 79,0 1-94,-21 0 16,0 0-16,21 0 15,-42 21-15,20-21 0</inkml:trace>
  <inkml:trace contextRef="#ctx0" brushRef="#br0" timeOffset="68989.44">21632 11726 0,'-21'0'32,"42"0"46,0 0-78,1 0 0,-1 0 15,0 0-15,0 0 0,0 0 0,0 0 16,1 0-16,-1 0 0,21 0 16,-21 0-16,0 0 0,1 0 0,20 0 15,-21 0-15,0 0 0,0 0 0,1 0 16,-1 0-16,21 0 0,-21 0 16,0 0-16,1 0 0,20 0 0,-21 0 15,21 0-15,-20 0 0,20-21 16,-21 21-16,21 0 0,1 0 15,-1 0-15,0 0 0,1 0 0,20-21 0,-20 21 16,-1 0-16,21 0 0,-20 0 16,20 0-16,-20 0 0,20 0 15,-21 0-15,22-21 0,-22 21 0,1 0 16,20 0-16,-21 0 0,1 0 16,-1 0-16,22 0 0,-22 0 0,21-21 15,-20 21-15,20 0 0,1 0 0,-1 0 16,1-21-16,-1 21 0,1 0 15,-1 0-15,1 0 0,-1 0 0,1-22 16,-1 22-16,1 0 0,-1 0 0,1 0 16,-1 0-16,1 0 0,-1 0 15,1-21-15,-1 21 0,1 0 0,-22 0 16,22 0-16,-1 0 0,-21 0 16,1-21-16,20 21 0,-20 0 15,-1 0-15,21 0 0,-20 0 0,-1 0 16,22 0-16,-22 0 0,0 0 0,22 0 15,-1 0-15,-20 0 0,20 0 16,-21 0-16,22 0 0,-1 0 0,-20 0 16,-1 0-16,22 0 0,-22 0 0,0 0 15,1 0-15,20 0 0,-21 0 16,1 0-16,-22 0 0,21 0 0,1 0 16,20 0-16,-21 0 0,1 0 15,-1 0-15,22 0 0,-22 21 0,0-21 16,22 0-16,-22 0 0,0 0 15,1 0-15,-1 0 0,0 0 0,1 0 16,-1 0-16,-21 0 0,22 0 16,-22 0-16,0 0 0,21 0 0,-21 0 15,1 0-15,-1 0 0,21 21 16,-21-21-16,0 0 0,22 0 0,-22 0 16,21 0-16,-21 0 0,22 0 0,-22 0 15,21 22-15,1-22 0,-22 0 16,21 0-16,-21 0 0,22 0 0,-22 0 15,21 0-15,-21 0 0,22 21 16,-22-21-16,21 0 0,-21 0 16,0 0-16,22 0 0,-22 0 0,21 0 15,-21 0-15,22 0 0,-22 0 16,21 0-16,1 0 0,-22 0 0,21 0 16,-21 0-16,0 0 0,1 0 0,-1 0 15,0 0-15,0 0 0,0 0 16,0 0-1,1 0-15,-1 0 16,0 0-16,0 0 16,0 0-16,0 0 0,1 0 15,-1 0-15,0 0 16,0 0-16,0 0 0,22 0 16,-22 0-16,0 0 0,0 0 0,0 0 15,0 0-15,1 0 0,-1 0 16,0 0-16,0 0 0,0 0 0,0 0 15,1 0-15,-1 0 0,0 0 16,0 0-16,0 0 0,0 0 16,1 0-16,-1 0 0,0 0 15,0 0-15,0 0 0,0 0 16,1 0-16,-1 0 16,0 0-1,0 0-15,0 0 16,0 0-1,1 0 1,-1 0-16,0 0 31,0 0-15,0 0 31,0 0-16,1 0-15,-1 0-1,0 0 1,0 0 218,0 0-202,0 0-1,1 0-16,-22-21 17,21 21-32,0 0 140,-21-22-124,21 22-16,0 0 0,-21-21 16,0 0-16,21 21 15,-21-21-15,22 21 0,-22-21 16,0 0-16,0-1 15,21 22-15,-21-21 16,0 0 0,0 0-1,-21 21 1,21-21 0,-22 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1:02:12.4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3450 3789 0,'0'0'16,"-21"0"-16,0 0 0,0 0 16,-1 0-1,44 0 48,-1 0-63,0 0 0,0 0 15,21 0-15,-20 0 0,20 0 16,-21 0-16,21 0 0,1 0 0,-22 0 16,21 0-16,1 0 0,-1 0 15,0 0-15,1 0 0,-22 0 0,21 0 16,-21 0-16,22 0 0,-22 0 16,0 0-16,0 0 0,0 0 15,0 0 1,-42 0 31,0 0-32,21 21-15,-21-21 0</inkml:trace>
  <inkml:trace contextRef="#ctx0" brushRef="#br0" timeOffset="535.83">3895 3831 0,'0'0'16,"0"21"-1,-22-21-15,22 22 16,0-1-1,0 0-15,0 0 16,0 0-16,0 0 0,0 1 16,0-1-16,0 0 0,0 0 15,0 0-15,0 22 0,0-22 0,0 0 16,0 0-16,0 21 0,22-20 16,-22 20-16,0-21 0,21 21 0,-21-20 15,0-1-15,0 21 0,0-21 16,0 0-16,0 1 0,0 20 0,0-21 15,0 0-15,0 0 0,-21 1 16,-1-1-16,1 0 0,0 0 16,0 0-16,-21-21 0,20 21 0,-20 1 15,21-22-15,-21 0 0,20 21 0,-20-21 16,21 0-16,-21 0 0,20 0 16,1-21-16,-21 21 0,21-22 15,0 1-15,-1 0 0,1 0 0,0 0 16,0 0-16,21-1 0,-21 1 15,21 0-15,-21 0 0,21 0 16,0 0 0,0-1-1,0 1-15,21 21 16,0 0-16,0 0 0,0-21 16,0 21-16,1 0 0,-1 0 15</inkml:trace>
  <inkml:trace contextRef="#ctx0" brushRef="#br0" timeOffset="1283.39">4212 3831 0,'0'0'0,"-21"0"0,21-21 16,0 42 15,0 0-31,0 1 16,0-1-16,0 0 0,0 0 15,0 21-15,0-20 0,0 20 0,0 0 16,0 1-16,0-22 0,0 21 16,0 0-16,0 1 0,0-1 15,0-21-15,21 22 0,-21-22 16,0 21-16,0-21 0,0 0 0,0 1 0,0-1 16,0 0-16,0 0 15,0 0-15,0 0 16,0-42 15,0 0-15,0 0-1,0 0-15,0 0 0,0-1 0,0 1 16,0 0-16,0 0 16,0 0-16,0 0 0,0-1 15,0 1-15,21 0 0,0 0 0,1 0 16,-1 0-16,0 21 0,0-22 0,0 22 15,22-21-15,-22 21 0,0 0 16,0 0-16,21 0 0,-20 0 16,-1 0-16,0 21 0,0 1 0,0-1 15,0 0-15,1 0 0,-22 0 16,21 0-16,-21 1 0,0-1 0,0 0 16,0 0-16,0 0 0,0 0 0,0 1 15,-21-22-15,-1 21 0,22 0 16,-21-21-16,21 21 0,-21-21 15,0 21 1,0-21 15,21-21 1</inkml:trace>
  <inkml:trace contextRef="#ctx0" brushRef="#br0" timeOffset="2180.92">5165 4212 0,'0'0'0,"-22"0"0,1 0 16,0 0-16,0 0 0,0 0 16,0 0-16,21 21 15,-22 1-15,1-1 0,21 0 16,-21 0-16,21 0 0,0 0 0,0 1 16,0-1-16,0 0 15,0 0-15,0 0 0,0 0 16,0 1-16,0-1 15,21-21-15,-21 21 0,21-21 16,1 0-16,-1 0 16,0 0-16,0 0 15,0 0 1,-21-21 0,0 0-16,0-1 15,0 1-15,0 0 0,0 0 0,0 0 16,0 0-16,0-1 0,0 1 15,0 0-15,0 0 0,0 0 0,0 0 16,0-1-16,0 1 16,0 0-16,0 0 15,21 0-15,1 21 0,-1 0 16,-21-21-16,21 21 0,0 0 16,0 0-16,0 0 0,1 21 15,-1 0-15,0-21 0,0 21 0,0 0 16,0 0-16,1 1 0,-1-1 15,-21 0-15,0 0 0,21 0 0,-21 0 16,0 1-16,0-1 0,0 0 16,0 0-16,0 0 0,0 0 15,0 1 1,-21-22 0,0 0 15,21-22-31,0 1 15,0 0-15,0 0 0,0 0 16,0 0-16,0-1 0,0 1 16,0 0-16,21-21 0,0 21 0,0-1 15,0 1-15,0 0 0,22 0 16,-22 0-16,21 0 0,1 21 0,-22 0 16,21-22-16,0 22 0,-20 0 15,20 0-15,-21 22 0,0-22 0,0 21 16,1 0-16,-22 0 0,0 0 15,21 0-15,-21 1 0,0-1 16,0 21-16,0-21 0,0 0 16,0 1-16,0-1 0,0 0 0,-21-21 15,21 21-15,-22-21 16,22-21 31</inkml:trace>
  <inkml:trace contextRef="#ctx0" brushRef="#br0" timeOffset="2787.71">6794 3895 0,'0'0'0,"0"-21"0,0-1 15,0 1-15,0 0 16,-21 0-16,21 0 16,-21 21-16,0-21 0,0-1 0,0 22 15,-22-21-15,22 21 16,0 0-16,0 0 0,0 0 15,-1 0-15,-20 0 0,21 21 0,0 1 16,0-1-16,-1-21 0,1 42 16,0-21-16,0 22 0,0-22 0,21 21 15,-21 0-15,21 1 0,-22 20 16,22-20-16,0-1 0,0 0 0,0 1 16,0-22-16,0 21 0,0 0 0,0-20 15,0-1-15,0 0 0,0 0 16,22 0-16,20 0 0,-21-21 0,0 22 15,22-22-15,-22 0 0,21 21 16,-21-21-16,22 0 0,-1 0 0,0 0 16,-21 0-16,22 0 0,-1 0 15,22-21-15,-22 21 0,0-22 16,1 1-16,-22 21 0,21-21 0,0 0 16,-20 0-16,20 0 0,-21-1 0,0 1 15</inkml:trace>
  <inkml:trace contextRef="#ctx0" brushRef="#br0" timeOffset="3271.95">7239 4128 0,'0'0'0,"0"-22"0,0 1 16,-21 21-16,0 0 15,-1-21-15,1 21 0,0 0 16,0 0-16,0 0 0,0 0 16,-1 21-16,1 0 0,0-21 0,0 22 15,0-1-15,0 0 0,-1 0 16,1 21-16,21-20 0,-21-1 0,21 0 15,-21 0-15,21 21 0,0-20 16,0-1-16,0 0 0,0 0 16,0 0-16,21-21 0,0 21 15,0-21-15,1 0 16,20 0-16,-21 0 0,0 0 0,0 0 16,1-21-16,-1 21 0,21-21 0,-21 0 15,0 0-15,-21 0 16,22-1-16,-1 1 0,-21 0 0,21 0 15,-21-21-15,0 20 0,0 1 16,0 0-16,0 0 0,0 0 0,0 0 16,0 42 15,-21 0-31,21 0 0,0 21 16,-21-20-16,21-1 0,0 0 0,0 0 15,0 21-15,0-20 0,0-1 16,0 0-16,0 0 0,0 0 15,0 0-15,21-21 0,0 0 16,-21 22-16,21-22 0,0 0 16,0 0-16,1 0 0,-1 0 15,0 0-15,0-22 16,0 22-16,0-21 0,-21 0 0,22 21 16</inkml:trace>
  <inkml:trace contextRef="#ctx0" brushRef="#br0" timeOffset="3672.22">7472 4149 0,'0'0'0,"-21"-43"16,21 22-1,0 0 1,21 21 0,0 0-16,0 0 0,0 0 15,0 0-15,1 0 0,-1 0 16,0 21-16,0 0 0,0-21 0,0 22 15,1 20-15,-1-21 0,0 0 0,-21 0 16,0 1-16,21 20 0,-21-21 16,21 0-16,-21 0 0,0 1 0,0-1 15,0 0-15,0 0 0,-21 0 16,0 0-16,0-21 16,0 0-1,-1 0-15,22-21 16,0 0-1,0 0-15,0 0 0,0 0 16,0-1-16,0 1 0,0 0 16,0-21-16,0 21 0,22-1 0,-1 1 15,0-21-15,-21 21 0,21 0 0,0-1 16,0 1-16,1 0 0,-1 0 16,0 0-16,0 21 0,0-21 0,0-1 15,1 1-15,-1 21 0</inkml:trace>
  <inkml:trace contextRef="#ctx0" brushRef="#br0" timeOffset="3984.06">8191 3725 0,'0'0'0,"0"22"63,-21-22-63,21 21 0,-21 0 0,21 0 15,0 0-15,0 0 0,0 22 0,-21-22 16,21 21-16,0 1 0,-21-22 16,21 21-16,0 0 0,0 1 0,0-22 15,0 21-15,-21-21 0,21 22 16,0-22-16,0 0 0,0 21 16,0-20-16,0-1 0,0 0 15,0 0-15,21-21 16,0 0-16,0 0 0,0 0 15,0 0-15,1 0 16,-1 0-16,0-21 0,0 0 16,0 0-16</inkml:trace>
  <inkml:trace contextRef="#ctx0" brushRef="#br0" timeOffset="4251.91">7980 3979 0,'0'0'0,"21"0"15,21 0-15,-21 0 0,1 0 0,-1 0 16,0 0-16,0 0 0,0 0 15,0 0-15,1 0 0,-1 0 0,0 0 16,0 0-16,0 0 16,0 0-16,1 0 15</inkml:trace>
  <inkml:trace contextRef="#ctx0" brushRef="#br0" timeOffset="4787.32">8657 4233 0,'-21'22'0,"42"-22"47,0 0-31,0 0 0,-21-22-16,0 1 15,0 0-15,-21 21 31,0 0-15,0 0-16,21 21 16,0 0-16,0 1 15,0-1 1,21-21 15,0 0-31,0-21 16,-21-1-1,22 22-15,-22-21 0,0 0 16,0 0 15</inkml:trace>
  <inkml:trace contextRef="#ctx0" brushRef="#br0" timeOffset="5319.78">9504 4043 0,'0'0'0,"0"-21"0,0 0 15,0-1-15,0 1 0,0 0 16,0 0 0,-21 21-1,-1 0-15,1 0 0,0 0 16,0 0-16,0 0 0,0 21 16,-1-21-16,22 21 0,-42 0 15,21 1-15,0 20 0,0-21 0,-1 21 16,1-20-16,0 20 0,21-21 15,-21 21-15,21-20 0,-21 20 0,21-21 16,0 0-16,0 22 0,0-22 0,0 0 16,0 0-16,0 0 15,0 0-15,0 1 0,21-22 0,0 21 16,0-21-16,0 0 0,1 21 0,-1-21 16,0 0-16,0 0 0,21 0 15,-20 0-15,20 0 0,-21 0 0,21-21 16,-20 0-16,20 21 0,0-22 0,1 1 15</inkml:trace>
  <inkml:trace contextRef="#ctx0" brushRef="#br0" timeOffset="6344.26">9885 4170 0,'0'0'0,"0"-21"0,0 0 31,-21 21-31,-1 0 16,1 0-16,0 0 0,0 0 15,0 21-15,0 0 16,21 0-16,0 0 0,-22 0 0,1 1 16,21-1-16,0 0 0,0 0 0,0 21 15,0-20-15,0-1 0,0 0 16,0 0-16,0 0 0,0 0 16,0 1-16,21-22 15,1 0-15,-1 0 16,0 0-16,0 0 0,0 0 0,0 0 15,1 0-15,-1 0 0,0 0 16,0 0-16,-21-22 0,21 1 16,-21 0-16,21 0 0,-21 0 15,0 0-15,0-1 0,0 1 0,0 0 16,0-21-16,-21 21 0,0-1 16,21 1-16,-21 0 0,21 0 0,-21 0 15,21 0-15,0-1 16,0 1-1,21 21-15,0-21 16,0 21-16,0 0 16,22 0-16,-22 0 0,21 0 0,-21 0 15,22 0-15,-22 0 0,21 0 0,-21 21 16,22-21-16,-22 21 0,0 1 16,0-1-16,0-21 0,-21 21 0,22 0 15,-22 21-15,0-20 0,21-1 16,-21 0-16,0 0 0,0 0 0,0 0 15,0 1-15,0-1 0,0 0 16,0 0-16,-21-21 0,21 21 16,-22-21-16,22 21 15,-21-21-15,0 0 16,0-21 0,21 0-1,0 0-15,0 0 0,0 0 16,0-1-16,0 1 0,0 0 15,0 0-15,21-21 0,-21 20 0,21-20 16,0 21-16,1 0 0,-1 0 0,0-1 16,21 1-16,-21 0 0,1 21 15,20 0-15,-21 0 0,0 0 0,0 0 16,22 0-16,-22 21 0,-21 0 16,21 1-16,0-1 0,-21 0 15,21 21-15,-21-21 0,0 22 0,0-22 16,0 0-16,0 0 0,0 22 0,0-22 15,0 0-15,0 0 16,-21 0-16,0 0 16,0-21-16,21-21 31,0 0-15,0 0-16,0 0 15,0-22-15,0 22 0,0 0 0,21-21 16,0-1-16,0 1 0,1 21 0,-1-21 15,21-1-15,-21 1 16,22 21-16,-1-22 0,-21 22 0,21 21 16,1-21-16,-22 21 0,21 0 0,1 0 15,-22 21-15,0 0 0,0 1 16,0 20-16,0 0 0,1-21 0,-22 22 16,0-1-16,0 0 0,0 1 0,0-22 15,0 21-15,0-21 0,-22 1 16,1 20-16,21-21 0,-21-21 0,21 21 15,0 0-15,-21-21 0,0 0 0,0 0 16</inkml:trace>
  <inkml:trace contextRef="#ctx0" brushRef="#br0" timeOffset="14699.82">23029 2963 0,'0'0'15,"0"-21"-15,0 0 16,0 0-1,0 0 1,0 42 47,0 0-63,-21 0 0,21 0 0,0 1 15,0-1-15,0 0 0,0 21 16,-21-21-16,21 22 0,0-1 15,-21 0-15,21 1 0,-21-1 16,21 0-16,0-20 0,-22 20 0,1 0 16,21-21-16,0 1 0,0-1 15,-21 0-15,21 0 0,0 0 0,-21 0 16,21 1-16,0-44 47,0 1-32</inkml:trace>
  <inkml:trace contextRef="#ctx0" brushRef="#br0" timeOffset="15448.31">22691 3069 0,'0'0'0,"0"-21"0,0 0 16,0 0 0,0 0-16,0-1 15,0 1-15,0 0 0,21 21 16,0-21-16,0 21 0,0-21 15,0 21-15,1 0 0,-1-21 0,0 21 16,21 0-16,-21 0 0,1 0 16,20 0-16,-21 0 0,21 21 0,-20-21 15,-1 21-15,0 21 0,0-21 16,21 1-16,-20 20 0,-22 0 0,21 1 16,0-1-16,-21 0 0,0 1 15,0-1-15,0 0 0,0 1 16,0-1-16,0 0 0,0-21 0,0 1 15,0-1-15,0 0 0,0 0 16,0 0-16,0-42 31,0 0-15,0 0-16,0 0 16,0-1-16,0 1 0,0 0 0,0-21 15,0 21-15,0-22 0,21 1 16,0 21-16,-21-22 0,21 1 0,1 0 15,-1 21-15,0-22 0,0 1 16,0 21-16,22-22 0,-22 22 16,21 0-16,-21 0 0,22 0 0,-1 21 15,-21 0-15,21 0 0,-20 0 16,20 0-16,-21 0 0,0 21 0,0 21 16,-21-21-16,0 22 0,22-22 15,-22 21-15,0 1 0,0-1 0,0 21 16,0-20-16,0-1 0,-22 0 15,22 1-15,0-1 0,-21 0 0,21 1 16,-21-22-16,21 21 0,-21-21 0,21 1 16,0-1-16,0 0 15,0 0 1,-21-21 0,21-21-1,0 0 1,0 0-16,21-1 15</inkml:trace>
  <inkml:trace contextRef="#ctx0" brushRef="#br0" timeOffset="15744.26">24215 3302 0,'0'106'15,"0"-85"1,0 0-16,0 0 0,0 22 16,0-22-16,0 0 0,-22 21 0,22-20 15,-21-1-15,21 0 0,0 0 16,0 0-16,0 0 0,0 1 15,0-44 32,0 1-47</inkml:trace>
  <inkml:trace contextRef="#ctx0" brushRef="#br0" timeOffset="16132.17">24320 3090 0,'-21'0'15,"0"0"1,21 22-16,0-1 0,0 0 16,0 0-1,0 0 1,21-21-16,0 0 15,1 0-15,-1 0 16,0-21-16,0 21 16,-21-21-16,0 0 0,0 0 15,0-1-15,-21 1 32,0 21-32,0 0 0,-1 0 31,1 0-31,0 21 0,21 1 15,0-1-15,0 0 16,0 0-16,0 0 16,0 0-16,0 1 15,21-1-15,0-21 16</inkml:trace>
  <inkml:trace contextRef="#ctx0" brushRef="#br0" timeOffset="17359.43">24765 3302 0,'0'0'0,"21"0"0,0 0 0,-21-21 15,21 21-15,1-21 0,-22 0 16,21-1-16,0 1 16,-21 0-16,0 0 15,-21 21-15,0 0 16,-1 0-16,1 0 0,0 0 15,-21 0-15,21 21 0,-22-21 16,22 21-16,-21 22 0,21-22 0,-1 21 16,1 0-16,0-20 0,0 20 15,0 0-15,21-21 0,-21 22 0,21-1 16,0-21-16,0 0 0,0 1 16,0 20-16,21-42 0,0 21 0,0 0 15,21 0-15,-20-21 0,-1 0 0,21 22 16,-21-22-16,22 0 0,-1 0 15,-21 0-15,21 0 0,1 0 0,-22 0 16,21-22-16,-21 22 0,22-21 16,-22 0-16,21 0 0</inkml:trace>
  <inkml:trace contextRef="#ctx0" brushRef="#br0" timeOffset="17836.16">25781 3196 0,'0'0'0,"21"0"0,-21-21 16,0 0-16,0 0 15,0 0-15,0-1 16,0 1 0,-21 0-16,0 0 0,0 0 15,-1 21-15,1-21 0,0 21 16,0 0-16,0-22 0,0 22 0,-1 0 16,1 0-16,-21 0 0,21 0 0,0 0 15,-22 0-15,22 22 0,0-1 16,-21 0-16,20 0 0,1 0 0,0 22 15,0-1-15,0 0 0,0 1 16,-1-1-16,22 0 0,0 1 16,0-1-16,0 0 0,0 1 15,0-1-15,0-21 0,0 21 0,22-20 16,-1 20-16,0-21 0,0 0 0,0 0 16,0 1-16,1-1 0,-1 0 15,0-21-15,21 21 0,-21-21 0,22 0 16,-22 0-16,21 0 0,-21 0 15,22 0-15,-1 0 0,0 0 0,-20-21 16</inkml:trace>
  <inkml:trace contextRef="#ctx0" brushRef="#br0" timeOffset="18379.74">26289 3408 0,'0'0'0,"0"-21"0,0 0 0,0-1 15,0 1-15,0 0 16,-21 21-16,0 0 0,-1-21 0,1 21 16,0 0-16,0 0 15,0 0-15,0 0 0,-22 21 0,22 0 16,0 0-16,0 1 0,0-1 16,-1 21-16,1-21 0,0 22 0,0-22 15,0 21-15,21-21 0,-21 0 16,21 1-16,0 20 0,0-21 15,0 0-15,0 0 0,0 1 16,21-22-16,0 0 0,0 21 16,0-21-16,0 0 0,1 0 0,-1 0 15,0 0-15,0 0 0,0 0 0,0-21 16,1 21-16,-1-22 0,0 1 16,0 21-16,0-21 0,0 0 0,1 0 15,-1-22-15,-21 22 0,0 0 16,21 0-16,-21 0 0,0 0 0,0-1 15,0 1-15,0 42 32,0 1-32,0-1 0,-21 0 15,21 0-15,0 0 0,0 22 16,0-22-16,0 0 0,0 0 0,0 0 16,0 0-16,0 1 0,0-1 15,21-21-15,0 21 0,0-21 16,-21 21-16,21-21 0,1 0 0,-1 0 15,0 0-15,0 0 16,0 0-16,0 0 0,1 0 0,-22-21 16,21 21-16,0-21 0,0 0 15,-21-1-15,0 1 16</inkml:trace>
  <inkml:trace contextRef="#ctx0" brushRef="#br0" timeOffset="18744.53">26564 3577 0,'0'0'0,"0"-21"15,0 0-15,0 0 0,0 0 0,0-1 16,0 1-16,0 0 0,0 0 0,21 21 15,-21-21-15,21 0 0,1 21 16,-1 0-16,0 0 0,0 0 0,0 0 16,0 0-16,1 0 0,20 21 15,-21-21-15,0 21 0,0 0 0,1 0 16,-1 0-16,0 22 0,0-22 16,-21 0-16,21 21 0,-21-20 15,0-1-15,0 0 0,0 0 0,0 0 16,0 0-16,0 1 0,0-1 15,0 0-15,-21-21 0,21 21 16,-21-21-16,0 0 16,0 0-1,21-21-15,0 0 0,0 0 16,0-1-16,0-20 16,0 21-16,0 0 0,0 0 0,21-1 15,0-20-15,-21 21 0,21 0 16,0-22-16,0 22 0,1 0 0,-1 0 15,0 0-15,-21 0 16,21-1-16,0 1 0,0 0 0,1 0 16,-1 21-16,0-21 0,0 0 0,0-1 15</inkml:trace>
  <inkml:trace contextRef="#ctx0" brushRef="#br0" timeOffset="19047.45">27390 3027 0,'-22'21'47,"1"0"-47,21 0 16,-21 22-16,21-22 0,0 21 16,0 1-16,-21-1 0,21 0 0,-21 1 15,21-1-15,-21 0 0,21 1 16,0-1-16,0-21 0,0 21 0,0-20 15,0-1-15,0 21 0,0-21 16,0 0-16,0 1 0,21-1 16,0-21-16,0 21 0,0-21 15,0 0-15,1 0 16,-1 0-16,0 0 0,-21-21 16,21 21-16,-21-21 15,21-1-15,0 1 0,-21 0 0</inkml:trace>
  <inkml:trace contextRef="#ctx0" brushRef="#br0" timeOffset="19311.79">27199 3281 0,'0'0'0,"21"0"31,0 0-31,1 0 0,-1 0 16,0 0-16,21 0 0,-21 0 15,1 0-15,-1 0 0,0 0 0,0 0 16,0 0-16,0-21 0,1 21 16,-1 0-16,0 0 0,-21-21 15,21 21-15,0 0 16</inkml:trace>
  <inkml:trace contextRef="#ctx0" brushRef="#br0" timeOffset="19745.05">27855 3620 0,'0'0'0,"43"0"32,-22 0-32,0 0 0,0 0 15,0-22-15,-21 1 16,0 0-16,0 0 16,0 0-1,-21 21 1,0 0-1,0 21-15,21 0 0,0 0 16,-21 0-16,21 1 16,0-1-16,0 0 15,0 0 1,21-21-16,0 0 16,0 0-16,-21-21 15,21 21-15,-21-21 16,0 0-1,0-1 17,21 22-17,1 0-15</inkml:trace>
  <inkml:trace contextRef="#ctx0" brushRef="#br0" timeOffset="20107.84">28702 3302 0,'0'0'0,"-21"0"0,0-21 0,21 0 16,-22 21-16,1 0 0,0 0 15,0 0-15,0 0 0,0 0 16,21 21-16,-22-21 0,1 21 15,0 0-15,0 22 0,21-22 0,-21 0 16,0 21-16,21-21 0,0 22 16,0-22-16,-22 0 0,22 21 0,0-20 15,0-1-15,0 0 0,0 0 16,0 0-16,22 0 0,-22 1 16,21-22-16,0 21 0,0-21 15,0 0-15,0 0 16,1 0-16,-1 0 0,0 0 15,0 0-15,0 0 0,0 0 16,22 0-16,-22-21 0,0-1 0,0 22 16,22-21-16,-22 0 0</inkml:trace>
  <inkml:trace contextRef="#ctx0" brushRef="#br0" timeOffset="21067.87">29019 3493 0,'0'-22'0,"0"44"0,0-65 15,0 22 1,-21 21-1,0 21-15,0 0 16,0 1-16,0-1 0,21 0 16,-22 0-16,22 21 0,-21-20 15,21-1-15,0 0 0,0 0 16,0 0-16,0 0 0,0 1 16,21-1-16,1-21 0,-1 0 15,0 0-15,0 21 0,0-21 16,0 0-16,1 0 0,-1 0 15,0 0-15,0-21 16,-21 0-16,0-1 0,0 1 16,0-21-16,0 21 0,0 0 15,0-1-15,-21-20 0,21 21 0,-21-21 16,21 20-16,0 1 16,0 0-16,0 0 0,0 0 0,0 0 15,0-1-15,21 1 0,0 0 16,0 21-16,0 0 0,1 0 0,-1 0 15,21 0-15,-21 0 0,22 0 16,-1 0-16,-21 21 0,21-21 0,1 21 16,-22 22-16,0-22 0,0 0 15,0 0-15,1 22 0,-1-22 0,-21 0 16,21 21-16,-21-21 0,0 1 16,0-1-16,0 0 0,0 0 15,0 0-15,0 0 0,0 1 16,0-1-1,-21-21 1,0 0-16,-1 0 16,22-21-16,-21-1 0,0 22 0,21-21 15,0 0-15,0 0 16,0 0-16,0 0 0,0-22 0,21 22 16,0 0-16,22-21 0,-22 20 15,21 1-15,-21-21 0,22 21 0,-1 0 16,0-1-16,1 1 0,20 21 15,-20 0-15,-1 0 0,0 0 0,-21 0 16,22 0-16,-22 21 16,0-21-16,0 22 0,0-1 0,1 21 15,-22-21-15,21 0 0,-21 22 16,0-22-16,0 0 0,0 0 0,0 22 16,-21-22-16,-1 0 0,1 0 15,0 0-15,0-21 16,0 0-16,0 0 15,-1 0-15,22-21 16,0 0-16,0 0 16,0 0-16,22-1 15,-1-20-15,0 21 0,21 0 0,1-22 16,-1 22-16,0-21 16,1 0-16,20 20 0,-21 1 0,1 0 15,-1 0-15,0 21 0,1 0 16,-1 0-16,-21 0 0,22 21 0,-22-21 15,0 21-15,-21 0 0,21 22 16,-21-22-16,21 21 0,-21-21 0,0 22 16,0-1-16,0-21 0,0 22 15,0-22-15,0 0 0,0 21 0,0-21 16,0 1-16,0-1 16,-21-21-1,0 0-15,0 0 16,0 0-16,-1-21 15</inkml:trace>
  <inkml:trace contextRef="#ctx0" brushRef="#br0" timeOffset="81355.37">3556 5482 0,'0'0'0,"-21"0"15,21-21 1,-21 21 0,21 21 15,0 0-31,0 22 16,0-22-16,0 21 0,0 1 15,0-1-15,0 0 0,0 1 0,0 20 16,0 1-16,0-22 0,0 21 15,0 1-15,0-22 0,0 22 16,0-1-16,0 22 0,0-22 16,0 1-16,0-1 0,0 1 0,0-1 15,0-20-15,-22 20 0,22-20 16,0-1-16,0-21 0,0 21 0,0-20 16,0-1-16,0 0 0,0 0 15,0 0-15,22-21 31,-22-21-15,0 0-16,0 0 0,0-22 16,21 22-16</inkml:trace>
  <inkml:trace contextRef="#ctx0" brushRef="#br0" timeOffset="82415.84">3492 5652 0,'22'0'63,"-1"0"-63,0 0 15,21 0-15,-21 0 0,22 0 0,-22 0 16,21 0-16,22 0 0,-22 0 15,0 0-15,22 0 0,-22 0 0,22 0 16,-1-22-16,22 22 16,0-21-16,20 21 0,1 0 0,0-21 15,0 21-15,-21 0 0,20 0 16,-20-21-16,0 21 0,-1-21 0,1 21 16,0 0-16,-1 0 0,-20 0 15,-1-21-15,1 21 0,-22 0 0,1 0 16,-1 0-16,0 0 0,-21 0 15,1 0-15,-1 0 0,0 0 16,-21 21 31,0 0-31,0 0-16,0 0 15,0 0-15,0 1 0,0-1 16,0 0-16,0 0 0,0 21 15,0-20-15,0-1 0,0 21 0,0-21 16,0 22-16,0-1 0,21-21 16,-21 21-16,0-20 0,0 20 0,21 0 15,-21-21-15,0 22 0,0-1 16,0 0-16,0 1 0,0 20 0,0-20 16,0-1-16,0 21 15,0-20-15,0-1 0,-21 0 0,21 1 0,0-22 16,-21 21-16,21-21 0,-21 22 15,21-22-15,0 0 0,0 0 16,0 0-16,-21 1 0,-1-1 16,1 0-1,0-21-15,0 0 16,0 0-16,0 0 16,-1 0-16,1 0 0,0 0 15,0 0-15,-21 0 0,20 0 0,-20 0 16,0 0-16,-1 0 0,1 21 15,-21-21-15,-1 0 0,22 0 0,-43 0 16,22 21-16,-22-21 0,-21 0 16,21 0-16,-20 0 0,-1 21 15,0-21-15,21 0 0,1 0 16,-1 0-16,21 0 0,-20 0 0,-1 0 16,22 0-16,-1 0 0,1 0 15,-1 0-15,1 0 0,20 0 0,1 0 16,0 0-16,-1 0 0,22 0 15,0 0-15,0-21 0,0 21 0,-1 0 16,44 0 47,-1 0-63,0 0 0,0 0 15</inkml:trace>
  <inkml:trace contextRef="#ctx0" brushRef="#br0" timeOffset="82972.52">3619 7620 0,'-21'0'31,"0"0"-31,21 21 16,0 0-16,0 1 16,0-1-1,21-21-15,0 21 16,1-21-16,-1 0 16,0 0-16,0 0 0,0 0 15,0 0-15,-21-21 16,22 21-16,-22-21 0,0-1 15,0 1-15,-22 0 16,1 21-16,0 0 16,0 0-16,0 0 15,0 0-15,-1 0 16,1 0-16,21 21 0,0 0 16,0 1-1,0-1 1,21-21-16,1 0 0,-1 0 15,0 0-15,0 0 0,21 0 0,-20 0 16,-1 0-16,0-21 0</inkml:trace>
  <inkml:trace contextRef="#ctx0" brushRef="#br0" timeOffset="83295.33">4106 7472 0,'0'0'0,"43"0"0,-22-21 0,0 21 0,21 0 16,1 0-16,-1 0 0,-21-21 15,21 21-15,1 0 0,-1 0 16,0-22-16,-20 22 0,20 0 16,-21 0-16,0 0 0,0 0 0,1 0 15,-44 0 17,1 0-17</inkml:trace>
  <inkml:trace contextRef="#ctx0" brushRef="#br0" timeOffset="83728.09">4403 7430 0,'0'0'0,"0"21"16,0 0-16,0 0 0,0 0 15,0 0-15,0 1 16,0-1-16,0 0 0,0 0 0,0 0 16,0 0-16,0 22 0,0-22 0,0 0 15,0 0-15,0 0 0,21 1 16,-21 20-16,0-21 0,21 0 0,-21 22 16,0-22-16,0 0 15,0 0-15,0 21 0,0-20 0,0-1 16,0 0-16,0 0 0,0 0 0,0 0 15,-21 1-15,0-1 16,-1 0-16,1-21 0,-21 0 0,21 0 16,0 0-16,-22 0 0,22 0 15,-21 0-15,21-21 0,-22 21 0,22-21 16,0-1-16,0 1 0,0 0 16,-1 0-16,1 0 0,21 0 0,-21-1 15,21 1-15,0 0 0,0 0 16,0 0-16,0 0 15,21 21-15,0-22 16,1 22-16,-1 0 16</inkml:trace>
  <inkml:trace contextRef="#ctx0" brushRef="#br0" timeOffset="84341.31">5165 7578 0,'0'0'0,"-22"0"0,1 0 15,0-21-15,0 21 0,0 0 16,0 0-16,-1 0 0,1 21 16,0 0-16,0-21 0,0 21 0,0 0 15,-1 22-15,1-22 0,0 0 16,0 21-16,21-21 0,0 22 16,-21-1-16,21-21 0,-21 22 0,21-22 0,0 21 15,0-21-15,0 0 0,0 1 16,21-1-16,0 0 0,0-21 15,0 0-15,0 0 16,1 0-16,-1 0 0,0 0 0,0 0 16,0-21-16,0 0 0,1-1 0,-1 1 15,0 0-15,0 0 0,-21 0 16,0 0-16,21-1 0,-21-20 0,0 21 16,21 0-16,-21 0 0,0-22 15,0 22-15,0 0 0,0 0 16,-21 21-1,21 21 1,0 0 0,0 0-16,0 0 0,0 1 0,0-1 15,0 0-15,0 0 0,0 21 16,0-20-16,0-1 0,21 0 0,-21 0 16,22 0-16,-1 0 15,0 1-15,0-22 16,0 0-16,0-22 15,1 22-15,-1-21 16,-21 0-16</inkml:trace>
  <inkml:trace contextRef="#ctx0" brushRef="#br0" timeOffset="84580.18">5419 7684 0,'0'42'31,"21"-21"-31,-21 0 16,0 0-16,21 1 0,0-1 0,-21 0 16,21 21-16,-21-21 0,0 1 15,0-1-15,21 0 0,-21 0 0,0 0 16,22 0-16,-22 1 0,0-1 16,21-21 15,0-21-31,-21-1 15,21 1-15</inkml:trace>
  <inkml:trace contextRef="#ctx0" brushRef="#br0" timeOffset="84820.04">5821 7620 0,'-43'64'31,"22"-43"-31,0 21 0,0-21 16,21 0-16,-21 1 0,0-1 0,-1 0 15,22 21-15,-21-21 0,0 1 16,0-1-16,21 0 0,-21 0 0,21 0 16,-21-21-16,21 21 0,0 1 15,21-22 1</inkml:trace>
  <inkml:trace contextRef="#ctx0" brushRef="#br0" timeOffset="85347.76">6202 7705 0,'0'-21'0,"-64"21"31,43 0-31,0 0 0,0 0 16,0 0-16,21 21 0,-22 0 16,1-21-16,21 21 0,0 0 15,0 0-15,-21 1 0,21-1 0,-21 0 0,21 0 16,0 0-16,0 0 15,0 1-15,0-1 0,0 0 16,0 0-16,0 0 16,21-21-1,0 0-15,0-21 16,1 0-16,-1 0 0,0 0 16,0-1-16,-21 1 0,21-21 15,0 21-15,1 0 0,-22-1 0,0 1 16,21-21-16,0 21 0,-21 0 15,21 21-15,-21-22 0,0 44 32,0-1-32,0 0 15,0 0-15,0 0 0,0 0 0,0 1 16,0 20-16,0-21 0,0 21 0,21-20 16,-21-1-16,21 0 0,-21 0 15,22 0-15,-1 0 0,-21 1 0,21-22 16,0 0-16,0 0 0,0 0 15,1 0-15,-1 0 0,0-22 16,0 1-16,0 0 0,0 21 0</inkml:trace>
  <inkml:trace contextRef="#ctx0" brushRef="#br0" timeOffset="86055.86">3852 8975 0,'0'0'0,"-21"0"0,0 0 16,0 21 0,21 0-16,0 21 0,0-20 15,0 20-15,-21 21 0,21-20 0,0 20 16,0-20-16,0 20 0,0 1 15,-22-1-15,22 1 0,0-22 0,0 21 16,0 1-16,0-22 0,-21 1 0,21-1 16,0 0-16,0 1 0,0-22 15,0 21-15,0-21 0,0 0 16,0 1-16,21-22 16,-21-22-1,0 1-15,0 0 0,0 0 16</inkml:trace>
  <inkml:trace contextRef="#ctx0" brushRef="#br0" timeOffset="86808.44">3725 9017 0,'0'0'15,"0"-21"-15,0 0 0,-21 21 0,21-21 0,0-1 16,21 22 15,0 0-31,1 0 16,-1 0-16,21 0 0,0 0 0,1 0 15,-1 0-15,22 0 0,-1 0 16,22 0-16,-1-21 0,22 21 0,0 0 16,0-21-16,0 0 0,21 21 15,-21-21-15,21 0 0,-22 21 0,22-22 16,-21 22-16,21-21 0,-42 0 15,21 21-15,-22-21 0,1 21 0,-21 0 16,-22 0-16,0 0 0,1-21 0,-1 21 16,-21 0-16,0 0 15,0 0-15,-21 21 0,22 0 16,-22 0-16,0 0 16,0 1-16,0-1 0,0 21 15,0-21-15,0 22 0,0-1 0,0-21 16,0 21-16,0 1 0,0-1 15,0 0-15,0 1 0,0-1 0,0 0 16,0 1-16,0-1 0,0 0 0,0 1 16,0-1-16,0 0 0,0-20 15,0 20-15,0 0 0,0 1 0,0-1 16,0 0-16,0-21 0,0 22 16,0-22-16,0 0 0,0 0 15,0 0-15,0 1 0,0-1 0,-22 0 16,1 0-16,0 0 15,0 0-15,0-21 0,21 22 0,-21-22 16,-1 0-16,-20 21 0,21-21 0,-21 0 16,-1 0-16,1 0 0,-22 0 15,1 0-15,-1 0 0,-20 0 0,-1 0 16,0 21-16,-20-21 0,-22 0 0,0 0 16,-22 0-16,1 21 0,0-21 15,-21 21-15,-1-21 0,1 0 0,21 21 16,0-21-16,0 0 0,21 22 15,42-1-15,0-21 0,22 0 16,20 21-16,1-21 0,21 0 0,0 0 16,42 0 15,0 0-31,0 0 0,0 0 16,22 0-16,-22 0 0,0 0 0,21 0 15,-20 0-15,-1 0 0,0 0 0,0 0 16</inkml:trace>
  <inkml:trace contextRef="#ctx0" brushRef="#br0" timeOffset="87424.11">3492 11007 0,'0'21'31,"0"0"-16,0 0-15,22-21 16,-1 0 0,0 0-16,0 0 15,0 0-15,0 0 0,1 0 16,-22-21-16,21 21 0,-21-21 16,0 0-16,0 0 15,-21 21 1,-1 0-16,1 0 0,0 0 15,0 0-15,0 0 0,0 0 16,-1 0 0,22 21-16,0 0 15,0 0 1,22-21 0,-1 0-16,0 0 0,0 0 15,21 0-15,-20 0 0</inkml:trace>
  <inkml:trace contextRef="#ctx0" brushRef="#br0" timeOffset="87667.27">3979 10774 0,'-21'0'0,"42"0"0,-63 0 0,21 0 15,42 0 16,0 0-31,0 0 16,0 0-16,22-21 0,-22 21 0,21 0 16,1 0-16,-1 0 0,0 0 15,1-21-15,-1 21 0,21 0 0,-20 0 16,-1-22-16,0 22 0,-20 0 16,20 0-16,-21-21 0</inkml:trace>
  <inkml:trace contextRef="#ctx0" brushRef="#br0" timeOffset="88056.51">4360 10753 0,'0'0'0,"0"21"15,0 0-15,0 0 0,0 0 16,0 1-16,21-1 0,-21 0 0,22 0 15,-1 21-15,-21-20 0,0-1 16,0 0-16,21 21 0,-21-21 0,21 22 16,-21-22-16,21 21 0,-21-21 15,0 22-15,0-22 0,0 0 16,0 21-16,-21-20 0,0-1 0,0 0 16,0 0-16,-1 0 0,-20 0 15,21 1-15,-21-1 0,20-21 0,1 0 16,-21 21-16,21-21 0,0 0 15,-1 0-15,-20 0 0,21 0 0,0-21 16,0 21-16,-1-21 0,1-1 16,0 1-16,21 0 0,0 0 0,-21 0 15,21 0-15,0-1 0,0 1 0,0 0 16,21 0 0,0 0-16,0 21 15,1-21-15,-1 21 0,21 0 16,-21-22-16</inkml:trace>
  <inkml:trace contextRef="#ctx0" brushRef="#br0" timeOffset="88548.54">5016 11007 0,'-42'-21'15,"21"-1"-15,0 22 0,0 0 0,-1 0 16,-20 0-16,21 0 0,0 0 16,0 0-16,-1 22 0,1-1 0,0 0 15,0 0-15,0 0 0,21 22 0,0-22 16,-21 21-16,21 0 0,0-20 16,0 20-16,0-21 0,0 0 0,0 22 15,21-22-15,0 0 0,0-21 16,0 21-16,-21 0 0,21-21 0,1 0 15,-1 0-15,0 0 16,0 0-16,0-21 0,0 0 0,1 0 16,-1 0-16,-21-1 15,21 1-15,-21-21 0,0 21 16,0 0-16,0-22 0,0 22 0,0 0 16,0-21-16,0 20 0,0 1 0,21 0 15,-21 0-15,0 42 31,0 0-31,0 22 16,0-22-16,0 0 0,0 0 0,0 21 16,21-20-16,-21-1 0,0 0 0,0 0 15,21 0-15,-21 0 0,22 1 16,-22-1-16,21-21 0,-21 21 16,21-21-16,0 0 15,0 0-15</inkml:trace>
  <inkml:trace contextRef="#ctx0" brushRef="#br0" timeOffset="88799.34">5228 10964 0,'0'0'0,"21"0"31,-21 22-31,0-1 0,21 0 16,-21 0-16,0 0 0,0 0 0,22 22 15,-22-22-15,21 0 0,-21 0 16,0 22-16,0-22 0,0 0 16,0 0-16,0 0 0,0 0 15,0 1-15,21-22 32,0 0-32,0-22 0,0 1 15,1 0-15,-1 0 0</inkml:trace>
  <inkml:trace contextRef="#ctx0" brushRef="#br0" timeOffset="89032.2">5757 10859 0,'-84'21'16,"62"0"-16,1 0 15,0 0-15,0 0 0,0 1 0,0-1 16,-1 0-16,1 21 0,0-21 15,0 22-15,-21 20 0,42-42 16,-22 22-16,1-22 0,21 0 16,0 0-16,0 0 0,0 1 0,0-1 15,21-21 1,1 0 0,-1-21-16,21-1 0</inkml:trace>
  <inkml:trace contextRef="#ctx0" brushRef="#br0" timeOffset="89548.17">6138 10986 0,'0'0'0,"0"-22"0,0 1 16,0 0-16,0 0 15,0 0-15,-21 21 16,0 0-16,0 0 15,0 0-15,-1 0 0,1 21 0,0 0 16,0 0-16,0 0 0,0 1 16,-1 20-16,1-21 0,21 21 0,-21-20 15,0 20-15,21-21 0,0 0 16,0 0-16,0 22 0,0-22 0,0 0 16,0 0-16,21-21 15,0 0-15,0 0 16,1 0-16,-1 0 0,0 0 0,-21-21 15,21 0-15,0 0 0,0 0 16,-21-1-16,22 1 0,-1-21 0,-21 21 16,0 0-16,21-22 0,0 22 0,-21 0 15,0 0-15,0 0 16,0-1-16,21 1 0,-21 42 31,0 1-15,0-1-16,0 0 0,0 0 0,0 0 15,0 0-15,0 1 0,0-1 0,0 0 16,21 0-16,-21 0 0,22 0 16,-22 1-16,21-22 0,0 0 15,-21 21-15,21-21 0,0 0 16,0 0-16,1 0 16,-1-21-16,0-1 15,0 1-15,-21 0 0</inkml:trace>
  <inkml:trace contextRef="#ctx0" brushRef="#br0" timeOffset="92000.73">27622 4614 0,'0'-21'0,"-21"0"16,21 0-1,0 0-15,-21 21 16,21-21 0,0 42 15,0 0-31,0 0 0,0 0 0,0 22 15,0-1-15,0 0 0,0 22 16,0-1-16,0 1 0,0-1 0,0 1 16,0-1-16,-21 22 15,0-22-15,21 1 0,-21-1 0,-1 1 0,22-1 16,0 1-16,0-1 0,-21 1 16,21-22-16,0 1 0,0 20 15,0-42-15,0 22 0,0-1 0,0-21 16,0 0-16,0 0 0,0 1 15,0-1-15,0-42 32,21-1-32,-21 1 0,0 0 0,22 0 15,-1 0-15,-21-22 0</inkml:trace>
  <inkml:trace contextRef="#ctx0" brushRef="#br0" timeOffset="92839.3">27580 4699 0,'0'0'16,"0"-21"-16,-21 0 0,21 0 16,21 21 15,0 0-16,0 0-15,1 0 16,20 0-16,0 0 0,1 0 0,20 0 16,-21 0-16,43 0 0,-21 0 0,20 0 15,-20 0-15,20 0 0,1 0 16,21 0-16,-21 0 0,20 0 0,1 0 16,0 0-16,0 0 0,-21 0 15,-1 0-15,1 0 0,-22 0 0,1 0 16,-1 0-16,-20 0 0,-1 0 15,0 0-15,-20 0 0,20 0 0,-21 0 16,0 0-16,0 0 16,1 0-16,-1 0 0,0 0 15,0 0 1,-21 21-16,0 0 16,21 0-16,-21 0 15,0 0-15,0 22 0,0-22 0,0 0 16,0 21-16,21 1 0,-21-22 15,0 21-15,0 1 0,0-1 0,0 0 16,0-21-16,0 22 0,0-1 16,22 0-16,-22 1 0,0-1 0,0 0 15,0-20-15,0 20 0,0 0 16,0 1-16,0-1 0,0-21 0,0 21 16,0 1-16,0-22 0,0 21 0,0-21 15,0 22-15,0-22 16,0 0-16,-22 0 0,22 0 0,0 1 15,0-1-15,0 0 0,-21 0 16,0 0-16,21 0 0,-21-21 16,21 22-16,-21-22 15,0 21-15,-1-21 0,1 0 0,0 0 16,0 21-16,0-21 0,-22 0 0,22 0 16,-21 0-16,-22 0 0,22 0 15,-21 0-15,-22 0 0,0 0 0,1 0 16,-1 0-16,0 0 0,1 0 15,-1 0-15,-21 0 0,21 0 16,1 0-16,-22 0 0,21-21 0,1 21 16,-1 0-16,0 0 0,22 0 15,-1-21-15,1 21 0,-1 0 0,22 0 16,0 0-16,-1 0 0,1 0 16,21 0-16,0 0 0,-22 0 0,22 21 15,0-21-15,0 21 0,0-21 16,-1 21-1</inkml:trace>
  <inkml:trace contextRef="#ctx0" brushRef="#br0" timeOffset="93452.7">27284 6689 0,'21'21'0,"21"21"15,-21-42 1,-21 21-16,22-21 16,-1 0-16,0 0 0,-21-21 31,0 0-31,0 0 15,-21 0 1,0 21-16,-1 0 0,1 0 16,0 0-1,0 0 1,21 21-16,0 0 16,21 0-1,0-21-15,0 0 16,1 0-16,-1 0 0,0 0 15,0 0-15</inkml:trace>
  <inkml:trace contextRef="#ctx0" brushRef="#br0" timeOffset="93755.51">27813 6519 0,'0'0'0,"-21"0"16,42 0 0,0 0-1,21 0-15,-20 0 0,20 0 16,0 0-16,1 0 0,-1 0 0,0 0 16,1 0-16,-1 0 0,0 0 15,1 0-15,-1 0 0,-21 0 0,21 0 16,-20 0-16,-1 0 0,-42 0 47,-1 0-32,1 0-15,0 0 16</inkml:trace>
  <inkml:trace contextRef="#ctx0" brushRef="#br0" timeOffset="94108.36">28300 6519 0,'-21'0'15,"-1"22"-15,1-1 16,21 0-1,0 0-15,0 0 16,0 0-16,0 1 0,0-1 0,0 0 16,0 0-16,0 0 0,0 22 0,0-22 15,0 0-15,0 21 16,0-21-16,0 1 0,21 20 0,-21-21 16,0 0-16,22 0 0,-22 22 15,0-22-15,0 0 0,0 0 0,0 0 16,0 1-16,0-1 0,0 0 0,0 0 15,-22 0-15,1-21 0,0 21 16,0-21-16,0 0 0,-22 0 0,22 0 16,-21 0-16,0 0 0,-1 0 15,1 0-15,0-21 0,-1 21 0,22-21 16,-21 0-16,-1 0 0,22 0 0,0-1 16,0 1-16,0 21 0,21-21 15,0 0-15,0 0 16,0 0-1,21 21-15,0-22 0,0 22 0,0 0 16,1 0-16,20 0 0,-21 0 0,21-21 16,1 21-16</inkml:trace>
  <inkml:trace contextRef="#ctx0" brushRef="#br0" timeOffset="94623.1">28765 6943 0,'0'0'0,"0"-21"0,0-1 16,-21 1-16,0 21 0,0-21 15,21 0-15,-21 21 0,0 0 0,-1 0 16,1 0-16,0 0 0,0 0 16,0 0-16,0 21 0,-1 0 15,1 0-15,21 1 0,-21-1 16,21 0-16,-21 0 0,21 21 0,-21-20 15,21 20-15,0 0 0,0-21 0,0 22 16,0-22-16,0 0 0,0 0 16,0 0-16,21 1 0,0-1 0,0-21 15,0 0-15,-21 21 0,22-21 16,-1 0-16,0 0 0,0 0 16,0 0-16,0-21 0,1 0 0,-1-1 15,0 22-15,0-21 0,0 0 16,0-21-16,-21 21 0,0-1 0,22 1 15,-22-21-15,21 21 0,-21 0 16,0-1-16,0 1 0,0 0 0,0 0 16,0 0-16,-21 21 15,-1 0 1,22 21-16,-21 0 0,21 0 0,0 0 16,0 1-16,0-1 0,0 0 15,-21 0-15,21 21 0,0-20 16,0-1-16,0 0 0,0 0 0,0 0 15,0 0-15,21 1 16,0-22-16,1 0 0,-1 0 16,0 0-16,0 0 0,0-22 15,0 22-15</inkml:trace>
  <inkml:trace contextRef="#ctx0" brushRef="#br0" timeOffset="94859.48">29062 6900 0,'0'43'31,"0"-22"-31,0 0 16,0 0-16,21 0 0,-21 1 0,21-1 16,-21 0-16,0 0 0,0 21 15,21-20-15,-21-1 0,21 0 0,1 0 16,-22 0-16,21 0 0,0-21 15,-21 22-15,21-22 16,0 0-16,-21-22 16,21 22-16</inkml:trace>
  <inkml:trace contextRef="#ctx0" brushRef="#br0" timeOffset="95071.37">29464 6964 0,'0'-21'0,"0"42"0,0-63 15,-21 42 1,0 21-16,-1-21 0,1 21 16,21 0-16,-21 0 0,0 0 15,0 1-15,0-1 0,-1 0 16,1 0-16,0 0 0,0 0 0,0 1 16,0-1-16,-1 0 0,22 0 0,0 0 15,-21 0-15</inkml:trace>
  <inkml:trace contextRef="#ctx0" brushRef="#br0" timeOffset="95540.27">29866 7049 0,'0'0'0,"0"-22"0,0 1 15,-21 21-15,21-21 0,-21 0 16,0 21-16,-1 0 0,1 0 16,0 0-16,0 0 0,0 0 0,0 21 15,-1-21-15,1 21 0,0 0 16,-21 1-16,21 20 0,-1-21 0,1 0 16,21 22-16,-21-22 0,21 21 0,-21-21 15,21 22-15,0-22 0,0 0 16,0 0-16,21 0 0,0-21 15,0 21-15,1-21 16,-1 0-16,0 0 0,0 0 0,0 0 16,22-21-16,-22 21 0,0-21 0,0 0 15,0 0-15,0 0 16,1-1-16,-1 1 0,-21 0 0,21 0 16,-21 0-16,21 0 0,-21-1 15,0 1-15,0 0 0,0 42 31,0 0-31,0 1 0,-21 20 16,21-21-16,-21 0 0,21 0 0,0 1 16,0-1-16,0 0 0,0 0 15,0 0-15,0 0 0,21-21 0,0 22 16,0-22-16,0 0 0,1 0 0,-1 0 16,0 0-16,0 0 0,0 0 15</inkml:trace>
  <inkml:trace contextRef="#ctx0" brushRef="#br0" timeOffset="96395.52">27241 8361 0,'0'-21'15,"0"42"-15,0-63 0,0 20 0,0 1 16,0 0-16,0 0 15,0 42 17,0 0-32,0 22 0,0-1 15,-21 0-15,21 22 0,0-1 0,0 1 16,0-1-16,0 1 0,0 20 16,0-20-16,0-1 0,0 1 0,0-1 15,0 1-15,0-22 0,0 22 0,0-43 16,-21 21-16,21 1 0,0-22 15,0 21-15,0-21 0,0 0 0,0 1 16,0-1-16,21-21 31,-21-21-15,21-1-16,1 1 0,-22 0 0,21 0 16</inkml:trace>
  <inkml:trace contextRef="#ctx0" brushRef="#br0" timeOffset="97145.53">27326 8382 0,'0'-21'0,"0"42"0,0-63 31,21 42-31,0 0 16,1 0-16,-1 0 15,0 0-15,0 0 0,0 0 0,22 0 16,-1 0-16,21 0 0,-20 0 16,20 0-16,22 0 0,0 0 0,-1 0 15,1 21-15,0-21 0,-1 0 0,1 0 16,0 0-16,20 0 0,-20 0 16,0 0-16,-1 0 0,-20 0 0,21 0 15,-1 0-15,-20 0 0,-22 0 16,22 0-16,-22 0 0,0 0 0,-21 0 15,1 0-15,-1 0 16,0 0-16,0 0 0,-21 21 0,0 0 16,0 0-1,0 1-15,0-1 16,21 0-16,-21 0 0,0 0 16,0 0-16,0 1 0,0-1 15,0 0-15,0 0 0,0 21 0,0-20 16,0 20-16,0 0 0,0 1 15,0-22-15,0 21 0,0 0 0,0 1 16,0-1-16,0 0 0,0 1 0,0-22 16,0 21-16,0-21 0,0 22 15,0-22-15,0 0 0,0 21 16,0-20-16,0-1 0,0 0 0,0 0 16,0 0-16,0 0 15,0 1-15,0-1 0,0 0 16,0 0-16,-21-21 15,0 0-15,0 21 0,0 0 16,-22-21-16,22 0 0,0 0 0,-21 0 16,-1 22-16,22-22 0,-42 0 15,20 0-15,-20 0 0,-1 0 0,1 0 16,-1 0-16,-20 0 0,20 0 16,-42 0-16,0 0 0,1 0 15,-1 0-15,-21 0 0,0 0 0,21 0 16,0 0-16,0 0 0,22 0 15,-1 0-15,21 0 0,22 0 0,-21 0 16,20 0-16,22 0 0,-21 0 0,21 0 16,-1 0-16</inkml:trace>
  <inkml:trace contextRef="#ctx0" brushRef="#br0" timeOffset="97791.47">27368 10118 0,'0'0'16,"-21"0"-16,0 0 0,0 0 15,21 21-15,-21-21 16,0 21-16,21 0 0,0 0 15,-22-21-15,22 22 0,0-1 16,0 0 0,22-21-16,-1 0 0,0 0 15,0 0-15,0 0 0,0 0 16,1-21-16,-1 21 16,-21-21-16,0-1 0,0 1 15,0 0 1,-21 21-16,-1 0 15,1-21-15,0 21 16,0 0 0,21 21-1,21-21 17,0 0-32,0 0 0,1 0 15</inkml:trace>
  <inkml:trace contextRef="#ctx0" brushRef="#br0" timeOffset="98084.3">27665 10033 0,'0'-21'15,"-21"21"-15,42 0 31,0 0-15,0 0-16,0 0 0,0 0 0,22 0 16,-22 0-16,21 0 0,-21 0 0,22 0 15,-1 0-15,0 0 0,1 0 16,-22 0-16,21 0 0,1 0 0,-22 0 16,0-21-16,0 21 0,0 0 15,0 0-15,-21-21 0,0-1 16,-21 22-1,0 0 1</inkml:trace>
  <inkml:trace contextRef="#ctx0" brushRef="#br0" timeOffset="98468.6">28046 10033 0,'0'0'0,"-21"0"16,-22 64-1,43-43-15,0 0 0,-21 0 0,21 21 16,0-20-16,0-1 0,0 21 16,0-21-16,0 22 0,0-22 15,0 21-15,0-21 0,0 22 0,0-22 16,0 21-16,0-21 0,0 0 16,0 1-16,0-1 0,0 0 0,0 0 15,0 0-15,0 0 0,0 1 0,0-1 16,-21-21-16,0 0 15,0 21-15,-1-21 0,1 0 0,-21 0 16,21 0-16,-22 0 0,1 0 16,21 0-16,-21 0 0,-1 0 15,22 0-15,0 0 0,-21-21 0,20 0 16,1 21-16,21-22 0,-21 1 16,0 0-16,21 0 0,0 0 15,0 0 1,21 21-1,0 0-15,0 0 0,1 0 16,-1-22-16,0 22 0</inkml:trace>
  <inkml:trace contextRef="#ctx0" brushRef="#br0" timeOffset="98983.82">28448 10478 0,'0'0'0,"0"-22"0,0 1 16,0 0-16,0 0 0,-21 21 0,0-21 15,21 0-15,-22 21 0,1 0 16,0 0-16,0 0 0,0 0 16,0 0-16,-1 21 0,1 0 15,0 0-15,-21 0 0,21 22 0,-1-22 16,1 0-16,0 21 0,21-21 0,0 22 15,-21-22-15,21 0 0,0 0 16,0 0-16,0 1 0,0-1 16,21-21-16,0 0 15,0 0-15,1 0 0,-1 0 16,21 0-16,-21 0 0,0 0 16,1-21-16,-1 21 0,0-22 15,0 1-15,-21 0 0,21 0 0,0 0 16,1 0-16,-1-1 0,-21 1 0,0 0 15,21 0-15,-21 0 0,0 0 16,21 21-16,-21 21 31,0 0-31,0 0 0,0 0 16,0 0-16,0 1 0,0-1 16,0 0-16,0 0 0,0 0 15,0 0-15,0 1 0,0-1 16,21-21-16,0 0 0,1 0 15,-1 0-15,0 0 16,0 0-16,0 0 0,0-21 16,1 21-16</inkml:trace>
  <inkml:trace contextRef="#ctx0" brushRef="#br0" timeOffset="99259.66">28681 10329 0,'0'22'15,"0"62"1,0-63-16,0 22 0,0-22 0,0 0 16,21 21-16,-21-20 0,0-1 15,0 0-15,0 0 0,0 0 0,21 0 16,-21 1-16,21-1 15,-21 0 1,21-21 0,1 0-1,-22-21-15,21 21 16,0-21-16</inkml:trace>
  <inkml:trace contextRef="#ctx0" brushRef="#br0" timeOffset="99496.04">29041 10372 0,'-85'42'15,"64"-21"-15,0 22 16,-1-22-16,1 0 16,0 21-16,0-21 0,21 1 0,-21-1 15,0 21-15,-1-21 0,22 0 0,0 1 16,-21-1-16,21 0 15,0 0-15,21-21 32,1 0-17,-1 0-15</inkml:trace>
  <inkml:trace contextRef="#ctx0" brushRef="#br0" timeOffset="100027.74">29422 10520 0,'0'0'0,"0"-21"0,0 0 0,0-1 16,0 1-16,0 0 16,0 0-16,0 0 0,-22 21 15,1 0 1,0 0-16,0 0 0,0 0 15,21 21-15,-21-21 0,-1 21 16,1 21-16,0-20 0,0-1 0,0 0 16,0 0-16,21 21 0,0-20 15,-22-1-15,22 0 0,-21 0 16,21 0-16,0 0 0,0 1 16,0-1-1,21-21-15,1 0 0,-1 0 16,0 0-16,0 0 0,0 0 15,0-21-15,1-1 16,-1 1-16,0 21 0,0-21 0,0 0 16,0 0-16,1 0 0,-1-1 15,0 1-15,0 0 0,0 0 16,-21 0-16,0 42 31,0 0-31,0 0 0,0 0 16,0 1-16,0-1 0,0 0 0,0 0 15,0 0-15,0 0 0,0 1 16,21-1-16,1-21 16,-1 0-16,0 0 15,0 0-15,0 0 16,0 0-16,1 0 0,-1-21 16,0-1-16</inkml:trace>
  <inkml:trace contextRef="#ctx0" brushRef="#br0" timeOffset="159475.26">23283 4974 0,'0'0'0,"0"-21"16,-21 21-1,0 0 1,0 0-1,21 21 1,-21-21-16</inkml:trace>
  <inkml:trace contextRef="#ctx0" brushRef="#br0" timeOffset="161028.64">22966 4614 0,'0'-63'31,"-21"42"-15,21 0-16,-22 21 0,1 0 15,0 0-15,0 0 0,0 0 16,0 0-16,-22 0 0,22 0 16,0 0-16,-21 21 0,-1-21 0,22 21 15,-21 0-15,-1 0 0,22 0 0,-21 1 16,0-1-16,20 0 0,1 0 16,-21 21-16,21-20 0,0 20 0,-1 0 15,1 1-15,21-22 16,-21 21-16,21 0 0,0 1 0,0-22 15,0 21-15,0-21 0,21 1 0,0-1 16,1 21-16,-1-42 0,0 21 16,21 0-16,-21 1 0,22-22 0,-22 0 15,21 21-15,-21-21 0,22 0 16,-22 0-16,21 0 0,1 0 0,-1 0 16,-21 0-16,21 0 0,1 0 0,-22-21 15,21-1-15,1 22 0,-22-21 16,21 21-16,-21-21 0,0 21 0,1-21 15,-1 0-15,0 21 0,0-21 16,-21-1-16,21 1 0,-21 0 16,21 0-16,-21 0 0,0 0 0,0-1 15,0 1-15,0 0 0,0 0 16,0 0-16,0 0 0,0-1 0,0 1 16,-21 21-1,0 0-15,0 0 16,0 0-16,0 0 0,-1 21 15,1 1-15,21-1 0,-21 0 16,0 0-16,0 0 0,0 0 16,21 1-16,-22-1 0,1 21 0,21-21 15,0 0-15,0 1 0,0-1 0,0 0 16,0 0-16,0 0 0,0 0 16,0 1-1,21-22-15,1 0 0,-1 0 16,0 0-16,0 0 15,21 0-15,-20 0 0,-1-22 0,0 22 16,0-21-16,0 0 0,0 0 16,-21 0-16,22 0 0,-22-1 15,0 1-15,0 0 0,0 0 0,0 0 16,0 0-16,0-1 0,0 1 16,0 0-16,0 42 31,-22 0-16,22 1-15,-21-1 0,21 21 16,0-21-16,0 0 0,0 1 16,0-1-16,0 0 0,0 0 0,0 0 15,0 0-15,0 1 16,21-22-16,1 0 16,-1 0-16,0 0 0,0 0 15,0 0-15,0 0 16,1 0-16,-1-22 0,0 1 15,0 0-15,0 0 0,0 0 16,1 0-16,-22-1 0,21 1 16,0-21-16,0 21 0,-21-22 15,0 22-15,21-21 0,-21 0 0,21 20 16,-21-20-16,0 21 0,0 0 16,0 0-16,0-1 0,0 1 0,0 0 15,0 42 16,0 0-31,-21 1 16,21-1-16,-21 0 16,21 21-16,0-21 0,0 1 0,-21 20 15,21-21-15,0 21 0,-21-20 16,21 20-16,0-21 0,0 0 16,0 0-16,0 1 0,0-1 0,0 0 15,0 0-15,0 0 0,0 0 16,0 1-1,21-22-15,0 0 0,0 0 16,0 0 0,1 0-16,-1 0 0,0-22 15,0 22-15,0 0 0,0-21 0,22 0 16,-22 21-16,0-21 0,21 21 16,-20-21-16</inkml:trace>
  <inkml:trace contextRef="#ctx0" brushRef="#br0" timeOffset="162043.75">24003 4932 0,'0'0'0,"0"-21"15,-21 21-15,21-21 0,-21 21 16,-1 0 0,1 0-16,0 0 0,21 21 15,-21-21-15,21 21 0,-21 0 16,0 0-16,21 0 0,0 1 0,-22-1 15,22 0-15,-21 0 0,21 0 16,-21 0-16,21 1 0,0-1 16,0 0-16,0 0 0,0 0 0,0 0 15,0 1-15,21-1 16,0-21-16,1 0 0,-1 0 16,0 0-16,0 21 0,0-21 0,0 0 15,22 0-15,-22 0 0,21 0 16,-21 0-16,1 0 0,20-21 0,-21 21 15,0-21-15,0 21 0,1-22 0,-1 1 16,-21 0-16,21 0 16,-21 0-16,21 0 0,-21-1 0,0 1 15,0 0-15,0 0 0,0 0 16,0 0-16,0-1 16,-21 22 15,21 22-31,-21-22 0,21 21 0,0 0 15,0 0-15,0 0 0,0 0 0,-21 1 16,21-1-16,0 0 16,0 0-16,0 0 0,0 0 0,0 1 15,0-1-15,0 0 16,21-21 0,0 0-16,0 0 0,0 0 15,0 0 1,1 0-16,-1-21 15,0 0-15,-21-1 0,21 1 16,0 0-16,-21 0 16,21 0-16,-21 0 0,22-1 0,-22 1 15,0 0-15,0 0 0,0 0 0,0 42 47,0 0-47,0 0 16,0 0-16,0 1 0,0-1 15,0 0-15,0 0 0,0 0 16,0 0-16,0 1 16,0-1-16,0 0 15,21-21-15,0 0 16,0 0-16,0 0 16,0 0-16,1 0 0,-1 0 15,0-21-15,0 21 0,0-21 0,0-1 16,1 1-16,-22 0 0,21 0 15,0-21-15,0 20 0,0-20 0,-21 0 16,0 21-16,21-22 0,-21 1 16,0 0-16,0-1 0,0 22 0,0 0 15,0 0-15,0 0 0,-21-1 0,21 1 16,-21 21 0,0 0-16,21 21 0,-21 1 15,21-1-15,0 0 0,0 0 16,0 0-16,0 22 0,-21-22 0,21 21 15,0 0-15,0-20 0,0-1 0,0 21 16,0-21-16,0 0 0,0 1 16,0-1-16,0 0 0,0 0 0,0 0 15,21 0-15,0 1 0,0-22 16,0 0-16,0 0 16,1 0-16,-1 0 15,0 0-15,0 0 0</inkml:trace>
  <inkml:trace contextRef="#ctx0" brushRef="#br0" timeOffset="162572.44">25315 4974 0,'0'0'0,"0"-21"0,0 0 15,-21 21-15,0-21 0,0 21 16,0 0-16,-1 0 15,1 0-15,0 0 16,0 21-16,21 0 16,-21-21-16,21 21 0,-21 22 0,21-22 15,-22 0-15,1 0 0,21 0 16,0 22-16,0-22 0,0 0 0,0 0 16,0 0-16,0 0 0,0 1 0,0-1 15,0 0 1,21-21-16,1 0 15,-1 0-15,0 0 0,0 0 16,0-21-16,0 21 16,-21-21-16,22-1 0,-1 1 15,-21-21-15,21 21 0,-21 0 16,21-1-16,-21-20 0,0 21 16,0 0-16,0 0 0,0-22 0,0 22 15,0 0-15,0 42 31,0 0-31,0 0 16,0 1-16,0-1 0,0 0 16,0 0-16,0 21 0,0-20 0,0-1 15,0 0-15,0 0 0,0 0 0,0 0 16,0 1-16,0-1 16,21-21-1,0 0-15,1 0 16,-1 0-1,0 0-15</inkml:trace>
  <inkml:trace contextRef="#ctx0" brushRef="#br0" timeOffset="162876.26">25569 4657 0,'0'0'16,"0"-21"-16,0-1 0,-21 44 31,21-1-15,0 0-16,-21 0 0,21 21 0,0-20 15,0 20-15,0 0 0,0 1 16,-21-1-16,21-21 0,0 21 0,-21 1 16,21-22-16,0 21 0,0-21 15,0 1-15,0-1 0,0 0 0,0 0 16,0 0-16,0 0 0,0 1 15,21-22 17,0 0-17,0-22-15,-21 1 0</inkml:trace>
  <inkml:trace contextRef="#ctx0" brushRef="#br0" timeOffset="163308.01">25823 4932 0,'0'0'16,"-21"0"-16,0 0 15,0 21-15,0 0 0,21 0 16,0 1-16,-22-1 0,1 0 16,21 0-16,-21 0 0,21 0 0,0 1 15,0-1-15,0 0 0,0 0 16,0 0-16,0 0 15,0 1-15,0-1 16,21-21-16,0 0 0,1 0 16,-1 0-16,0 0 15,0 0-15,0 0 0,0 0 0,1-21 16,-22-1-16,21 1 0,0 0 0,0 21 16,-21-42-16,0 21 0,0-1 15,21 1-15,-21 0 0,0-21 0,0 21 16,0-1-16,0 1 0,0 0 15,-21 21-15,0 0 16,0 0-16,0 0 16,-1 21-16,1 0 0,21 1 15,-21-1-15,0-21 16,21 21-16,0 0 0,0 0 16,0 0-16</inkml:trace>
  <inkml:trace contextRef="#ctx0" brushRef="#br0" timeOffset="163767.76">26056 4911 0,'0'0'0,"0"-21"0,0-1 0,0 1 15,21 21-15,-21-21 16,21 21-16,1 0 0,-1 0 16,0 0-16,0 0 15,0 0-15,-21 21 0,21 0 16,1 1-16,-22-1 0,21 0 0,-21 0 16,0 0-16,21 22 0,-21-22 15,0 0-15,21 21 0,-21-21 0,0 1 16,0-1-16,0 0 0,0 0 15,0 0-15,0 0 16,0 1-16,0-1 16,-21-21 15,21-21-31,0-1 0,0 1 16,0 0-16,0 0 0,0 0 15,0 0-15,0-1 0,0 1 0,21 0 16,-21-21-16,0 21 0,21-1 0,0-20 15,1 21-15,-22 0 0,21 21 16,0-21-16,-21-1 0,21 22 0,0 0 16,0 0-16,1 0 15,-1 0 1,0 0-16</inkml:trace>
  <inkml:trace contextRef="#ctx0" brushRef="#br0" timeOffset="164183.51">25400 4572 0,'21'0'15,"0"0"1,0 0-16,1 0 0,20 0 0,0 0 15,-21 0-15,22 0 0,-1 0 0,0 0 16,-20 0-16,20 0 0,0 0 16,1 0-16,-22 0 0,21 0 0,-21 0 15,0 0-15,1 0 0,-1 0 16,0 0-16</inkml:trace>
  <inkml:trace contextRef="#ctx0" brushRef="#br0" timeOffset="175844.28">22521 5990 0,'0'-21'16,"0"0"15,0 0-31,21 21 16,-21-21 0,0-1-16,0 1 15,0 0 1,0 0-1,0 0 1,0 42 47,0 0-63,0 0 0,0 0 15,0 1-15,0 20 0,0-21 16,-21 0-16,21 22 0,0-22 0,0 0 15,0 0-15,0 0 0,-21 0 0,21 1 16,0-1-16,0 0 0,0 0 16,0 0-16,21-21 31,0 0-15,1 0-16,-1 0 0,0 0 15,0-21-15,-21 0 0,21 21 0,0-21 16,1 0-16,-1-1 0,0 1 15,0 0-15,0 0 0,0 0 0,1 0 16,-22-1-16,21 1 0,0 0 16,-21 0-16,0 0 0,21 21 15,-21-21-15,0 42 32,0 0-32,0 0 0,0 0 15,0 0-15,0 1 0,0-1 16,0 0-16,0 0 0,0 0 15,0 0-15,0 1 0,0-1 0,0 0 16,21 0-16,0-21 16,-21 21-16,22-21 0,-1 0 15,0 0-15,0 0 16,0 0-16,0-21 16,1 21-16,-1-21 0,0 0 15,0 0-15,-21-1 0,21 22 0,0-21 16,-21 0-16,0 0 0,22 0 15,-22 0-15,21-1 0,-21 1 16,0-21-16,0 21 0,0 0 16,0-1-16,21 22 15,-21 22 17,0-1-32,0 0 0,0 0 15,0 0-15,0 0 0,0 1 0,0-1 16,0 21-16,0-21 15,0 0-15,0 1 0,0-1 16,21-21-16,0 0 0,-21 21 16,21-21-16,1 0 0,-1 0 15,0 0-15,0 0 16,0-21-16,0 21 0,1-21 0,-1-1 16,0 22-16,0-21 0,0 0 15,0 0-15,1 0 0,-1 0 0,0-22 16,0 22-16,-21-21 0,21 21 0,0-22 15,-21 22-15,0-21 0,0-1 16,0 22-16,0-21 0,0 21 0,0 0 16,0-1-16,0 44 31,-21-22-31,21 21 0,-21 21 16,21-21-16,-21 0 0,21 22 15,0-22-15,0 21 0,-21 1 16,21-22-16,0 21 0,-21-21 0,21 22 15,0-22-15,0 0 0,0 0 16,0 0-16,0 0 0,0 1 16,0-1-1,0-42 17,21-1-32,0 1 15,-21 0-15,21 0 0,0 21 16,-21-21-16,0 0 0,21-1 0,1 1 0,-22 0 15,0 0-15,21 21 16,0 0-16,-21 21 31,0 0-31,0 0 16,21 1-16,-21-1 0,0 0 0,0 0 16,0 0-16,21 0 0,-21 1 15,0-1-15,21 0 16,1-21-16,-22 21 0,21-21 0,0 0 15,0 0-15,0 0 0,0 0 0,1 0 16,-1 0-16,21 0 0,-21 0 16,0 0-16,22 0 0,-22-21 0,0 21 15,21-21-15,-20 0 0,-1-1 0,0 1 16,-21 0-16,21 0 16,0 0-16,-21 0 0,0-1 0,0 1 15,0 0-15,0 0 0,0 0 16,0 0-16,0-1 0,0 1 15,-21 42 1,0-21 0,21 22-16,-21-1 0,21 0 0,0 0 15,0 0-15,0 0 0,-21 1 0,21-1 16,0 0-16,0 0 0,0 0 16,0 0-16,0 1 0,0-1 15,21-21-15,0 0 0,0 0 16,0 0-16,0 0 15,22 0-15,-22 0 0,0 0 0,21 0 16,-20 0-16,20 0 0,0-21 0,-21-1 16,22 22-16,-22-21 0,21 0 15,-21 0-15,1 21 0,-1-21 0,0 0 16,-21-1-16,0 1 0,21 0 0,-21 0 16,0 0-16,0 0 0,0-1 15,0 1-15,0 0 16,-21 21-16,0 0 15,0 0-15,-1 0 0,1 21 16,0 0-16,0 1 16,21-1-16,-21 0 0,21 0 15,-21 0-15,21 0 0,0 1 0,0-1 16,0 0-16,0 0 0,0 0 16,0 0-16,0 1 15,21-22 1,0 0-16,0 0 0,0 0 15,0 0-15,1-22 16,-1 1-16,0 21 0,-21-21 0,21 0 16,0 0-16,-21 0 0,0-1 0,21 1 15,-21 0-15,22 0 0,-22 0 16,21 0-16,-21-1 16,0 1-16,0 42 31,0 1-31,0-1 15,0 0-15,0 0 0,0 0 16,-21 0-16,21 1 0,0-1 16,0 0-16,0 0 15,0 0 1,21-21-16,0 0 0,0 0 16,0 0-16,0 0 0,1 0 15,-1 0-15,0 0 0,0-21 16,0 21-16,-21-21 0,21 0 15,1 0-15,-22-1 0,0 1 0,21-21 16,-21 21-16,21 0 0,-21-22 16,0 22-16,0-21 0,0 21 0,0-22 15,0 22-15,0 0 0,0 0 0,0 0 16,-21 21 0,21 21-1,0 0-15,-21 0 0,21 0 16,0 0-16,-22 22 0,22-22 15,0 21-15,0-21 0,0 1 16,0 20-16,0-21 0,0 0 0,0 0 16,0 1-16,0-1 0,0 0 15,0 0-15,0 0 0,22-21 16,-1 0-16,0 0 16,0 0-16,0 0 0,0 0 15,1 0-15,-1 0 0,0-21 16,-21 0-16,21 0 0,0 0 0,0-1 15,1 1-15,-22 0 0,21-21 16,0 21-16,-21-22 0,21 1 0,-21 21 16,0-22-16,0 1 0,0 21 15,0-21-15,0 20 0,0 1 16,0 0-16,0 0 0,0 0 16,0 42-1,0 0 1,0 0-16,0 0 0,0 1 0,0-1 15,0 21-15,0-21 0,0 0 16,0 22-16,0-22 0,0 21 0,0-21 16,0 1-16,-21 20 0,21-21 0,0 0 15,0 0-15,0 1 0,0-1 16,0 0-16,0 0 16,0-42 30,0 0-30,0 0-16,21-1 0,-21 1 16,0 0-16,0 0 0,0 0 0,21 0 15,0-1-15,-21 1 0,22 0 0,-1 0 16,-21 0-16,21 0 0,0-1 16,0 1-16,0 0 0,1 21 0,-1 0 15,0 0-15,0 0 0,0 0 16,-21 21-16,21 0 15,-21 1-15,0-1 0,0 0 0,0 0 16,0 0-16,0 22 0,0-22 0,0 0 16,0 0-16,0 0 0,0 0 15,-21 1-15,21-1 0,-21 0 0,21 0 16,-21-21-16,21 21 0,0 0 31,0-42-15,0 0-1,21 0-15,0 0 16,-21 0-16</inkml:trace>
  <inkml:trace contextRef="#ctx0" brushRef="#br0" timeOffset="176599.85">25887 5927 0,'0'21'0,"21"-21"47,0 0-47,0-21 0,-21 0 16,21 21-16,1-22 0,-1 1 16,0 0-16,-21 0 15,21 0-15,-21 0 16,0-1-16,-21 22 31,0 0-31,0 22 0,-1-22 16,22 21-16,-21 0 0,0 0 0,0 21 15,21-20-15,-21-1 0,21 0 16,-21 0-16,21 0 0,0 0 0,0 1 16,0-1-16,0 0 0,0 0 15,21-21 1,0 0-16,0 0 0,0 0 15,0 0-15,1 0 0,-1 0 16,0 0-16,0 0 0,0-21 16,0 0-16,1 21 0,-1-21 15,-21-1-15,0 1 0,21 0 16,-21 0-16,0 0 0,21 0 16,-21-1-16,0 1 0,0 0 0,0 0 15,0 0-15,21 0 16,0 21-1,1 0 1,-1 0-16,0 0 16,0 21-16,-21 0 15,21-21-15,-21 21 0,21 0 0,-21 0 16,0 1-16,22-1 16,-22 0-16,0 0 0,0 0 0,0 0 15,0 1-15,0-1 16,0 0-1,-22-21 1,22-21 15,0 0-31,0-1 16,0 1-16,0 0 0,0 0 16,0 0-16,0-22 0,22 22 15,-22 0-15,21 0 0,-21 0 0,21 0 16,0-1-16,-21 1 0,21 21 15,-21-21-15,21 21 0,-21-21 16,22 21-16,-22-21 0,21 21 16</inkml:trace>
  <inkml:trace contextRef="#ctx0" brushRef="#br0" timeOffset="176977.28">24680 5630 0,'0'0'0,"21"0"15,1 0 1,-1 0-16,21-21 0,-21 21 16,22 0-16,-22 0 0,21 0 15,-21 0-15,22 0 0,-22 0 0,21 0 16,-21 0-16,0 0 0,1-21 0,-1 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1:09:08.70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8170 5122 0,'0'0'0,"0"-21"15,0 0 1,0 0 0,-21 0-1,0 21-15,0 0 0,0 0 0,-1 0 16,-20 0-16,0 0 15,21 21-15,-22 0 0,1 0 0,-22 0 16,22 1-16,0-1 0,-1 0 0,1 21 16,21-21-16,-21 22 0,20-22 15,1 21-15,0-21 0,0 22 0,21-22 16,0 21-16,0 1 0,0-22 16,0 0-16,0 21 0,0-21 0,21 1 15,0-1-15,0 0 0,22 0 16,-22 0-16,21 0 0,-21 1 15,22-22-15,-1 21 0,-21-21 16,22 0-16,-1 21 0,0-21 0,-21 0 16,22 0-16,-1 0 0,-21 0 15,0 0-15,22-21 0</inkml:trace>
  <inkml:trace contextRef="#ctx0" brushRef="#br0" timeOffset="727.58">8382 5419 0,'0'0'0,"-21"0"16,0-21-16,-1 21 16,1 0-16,0 0 15,0 0-15,0 0 0,0 21 0,-1-21 16,1 21-16,0 0 0,21 0 0,-21 0 16,0 1-16,0 20 0,-1-21 15,1 0-15,0 22 0,0-22 0,21 21 16,0-21-16,0 0 0,-21 22 15,21-22-15,0 0 0,0 0 0,21 0 16,0-21-16,0 0 16,0 0-16,1 0 0,-1 0 0,0-21 15,21 0-15,-21 21 0,1-21 0,-1-21 16,0 20-16,0 1 0,0-21 16,0 21-16,-21-22 0,0 22 15,22-21-15,-22 21 0,0-22 16,0 22-16,0 0 0,0 0 0,21 0 15,-21 42 17,0 0-32,0 0 0,0 0 15,-21 22-15,21-22 0,0 21 16,0-21-16,-22 22 0,22-1 0,0-21 16,0 0-16,0 1 0,0 20 0,0-21 15,22 0-15,-1-21 16,0 0-16,0 0 0,0 0 15,0 0-15,22 0 0,-22-21 16,0 0-16,21 0 0,-20-22 16,20 22-16,-21-21 0,21 0 0,-20-1 15,20 1-15,-21 0 0,0-22 16,0 22-16,1-1 0,-22 1 0,0 0 16,0-22-16,0 22 0,0 21 15,0-22-15,0 22 0,0 0 0,0 0 16,0 0-16,-22 21 15,1 21-15,0 21 16,21-21-16,0 22 0,-21-22 16,21 21-16,-21 1 0,21-1 0,0 21 15,-21-20-15,21-1 0,-22 0 16,22 1-16,0-1 0,-21 0 0,21 1 16,0-22-16,0 0 0,0 0 15,0 0-15,21 1 0,1-1 0,-1-21 16,0 0-16,0 0 15,0 0-15,0 0 0,1-21 0,20-1 16,-21 1-16,0 0 0,0 0 0,22-21 16</inkml:trace>
  <inkml:trace contextRef="#ctx0" brushRef="#br0" timeOffset="1400.29">9186 5334 0,'0'0'0,"-21"0"16,0 0-1,0 21-15,0 0 16,21 1-16,0-1 0,-22 0 0,22 0 16,-21 0-16,21 0 0,0 1 15,0 20-15,0-21 0,0 0 0,0 0 16,0 1-16,0-1 0,0 0 16,0 0-16,0 0 0,21-21 15,1 0-15,-1 0 0,0 0 16,0 0-16,0-21 0,22 21 15,-22-21-15,0 0 0,0 0 0,0-22 16,22 22-16,-22 0 16,-21-21-16,21 20 0,0 1 0,-21-21 15,21 21-15,-21 0 0,0-1 0,0 1 16,0 42 15,0 1-31,0-1 0,0 0 16,-21 0-16,21 0 0,-21 0 15,21 1-15,0 20 0,0-21 0,0 0 16,0 0-16,0 1 0,0-1 16,0 0-16,21-21 15,0 0-15,0 0 16,1 0-16,-1 0 16,0-21-16,0 0 0,0-1 0,22 1 15,-22 0-15,0 0 0,0 0 16,-21 0-16,21-1 0,0 1 0,-21 0 15,0 0-15,0 0 0,22 0 16,-22-1 0,-22 44-1,1-1 1,21 0-16,0 0 0,0 0 16,-21-21-16,21 21 0,0 1 0,0-1 15,0 0-15,0 0 0,0 0 16,0 0-16,0 1 15,21-22-15,0 0 0,1 0 16,-1 0-16,0 0 0,0 0 16,0 0-16,0 0 0,1-22 0,-1 1 15,21 0-15,-21 0 0,0 0 0,1 0 16,-22-1-16,21-20 0,0 21 16</inkml:trace>
  <inkml:trace contextRef="#ctx0" brushRef="#br0" timeOffset="1634.65">10096 5038 0,'0'0'0,"0"-21"0,0-1 0,0 1 0,0 0 16,-21 21-16,0 0 16,21 21-16,-21 0 0,21 1 15,-21-1-15,21 0 0,-21 21 16,21 1-16,0-22 0,0 21 0,0 0 16,-22 1-16,22-22 0,-21 21 0,21 1 15,0-22-15,0 21 0,0-21 16,-21 0-16,21 22 0,0-22 0,0 0 15,0 0-15,0 0 0,0 1 16,21-22-16,-21 21 16,21-21-16,1 0 0,-1 0 0,0 0 0,0 0 15,21 0-15,-20-21 16,-1-1-16</inkml:trace>
  <inkml:trace contextRef="#ctx0" brushRef="#br0" timeOffset="2095.39">10477 5334 0,'0'0'0,"-21"-42"31,0 42-31,0 0 0,0 0 16,0 0-16,-1 0 16,1 21-16,0 0 0,21 0 15,-21 0-15,0 1 0,21-1 16,-21 0-16,21 0 0,0 0 0,0 0 15,0 1-15,0-1 16,0 0-16,0 0 0,0 0 16,21-21-16,0 0 15,0 0-15,0 0 0,-21-21 16,21 0-16,1 21 0,-1-21 0,0 0 16,0-1-16,0 1 0,-21 0 15,21 0-15,-21 0 0,22-22 0,-22 22 16,21 21-16,-21-21 0,0 0 0,0 42 31,0 0-15,0 0-16,0 1 0,-21-1 15,21 0-15,0 0 0,0 0 16,0 0-16,0 1 0,0-1 16,0 0-16,0 0 15,21-21 1,0 0-16,0-21 15,-21 0-15,21 21 0,0-21 16,-21-1-16,22 1 0</inkml:trace>
  <inkml:trace contextRef="#ctx0" brushRef="#br0" timeOffset="2371.25">10795 4911 0,'0'0'0,"-21"0"0,0 0 16,21 21-16,-22 0 0,22 0 16,0 0-16,0 22 0,0-1 15,0-21-15,-21 22 0,21-1 0,0 0 16,0-21-16,-21 22 0,21-1 0,0-21 16,0 22-16,0-22 0,0 0 15,0 0-15,0 0 0,0 0 0,0 1 16,0-1-1,21-21 17,0 0-32,1-21 0,-1-1 15</inkml:trace>
  <inkml:trace contextRef="#ctx0" brushRef="#br0" timeOffset="2715.51">10901 5355 0,'0'21'16,"0"1"-16,-21-1 16,21 0-16,0 0 15,0 0-15,0 0 0,0 1 16,0-1 0,21-21-1,0 0 1,0 0-16,-21-21 0,21 21 15,-21-22-15,21 1 0,-21 0 16,0 0-16,0 0 0,0 0 16,0-1-16,0 1 0,0 0 15,-21 21 1,0 0 0,0 0-1,21 21-15,0 0 16,0 1 15</inkml:trace>
  <inkml:trace contextRef="#ctx0" brushRef="#br0" timeOffset="3095.29">11112 5292 0,'0'0'15,"0"-21"-15,22 21 32,-1 0-17,-21 21-15,0 0 16,21-21-16,-21 21 0,21 0 0,-21 0 16,0 1-16,0-1 0,0 0 0,0 0 15,0 0-15,0 0 16,0 1-16,0-1 0,0 0 15,-21-21-15,0 0 32,21-21-17,0 0-15,0-1 16,0 1-16,0 0 0,0 0 0,21 0 16,-21 0-16,21-1 0,-21 1 0,21 0 15,0 0-15,-21 0 0,22 0 16,-1-1-16,0 22 15,-21-21-15,0 0 16</inkml:trace>
  <inkml:trace contextRef="#ctx0" brushRef="#br0" timeOffset="4743.47">9821 5228 0,'0'0'0,"-21"0"16,42 0 15,22 0-16,-22 0-15,0 0 0,21 0 16,1 0-16,-1 0 0,-21 0 16,21 0-16,1 0 0,-1 0 0,0 0 15</inkml:trace>
  <inkml:trace contextRef="#ctx0" brushRef="#br0" timeOffset="5776.96">7662 6837 0,'0'0'16,"0"-21"-16,0 0 0,0-1 16,0 1-16,0 0 0,0 0 0,0 0 15,0 0 1,0 42 15,0 0-31,0 0 0,0 0 16,0 0-16,0 22 0,0-22 0,0 0 15,0 21-15,0-20 0,0 20 16,0-21-16,0 0 0,0 0 0,-21 1 16,21-1-16,0 0 15,21-21 1,0-21-16,1 0 16,-1-1-16,0 1 15,0 0-15,0 0 0,0 0 0,1 0 16,-22-1-16,21 1 0,0 0 15,0 21-15,-21-21 0,0 0 16,21 21-16,0 0 0,-21 21 31,22-21-31,-22 21 0,0 0 0,21 0 16,-21 1-16,0-1 0,0 0 0,0 0 16,0 0-16,21 0 0,-21 1 15,21-1-15,0 0 0,0 0 16,1-21-16,-1 0 0,0 0 15,0 0-15,0 0 0,0 0 0,22 0 16,-22-21-16,0 0 0,21 0 16,-20-1-16,-1 1 0,0 0 15,0 0-15,-21 0 0,0-22 0,0 1 16,0 21-16,0-21 0,0-1 0,0 1 16,-21 0-16,21-1 0,-21 22 15,0-21-15,-1 21 0,22-1 0,-21 1 16,0 0-16,21 0 15,-21 21-15,0 0 0,0 21 16,21 0-16,-22 0 0,22 1 16,0-1-16,0 0 0,0 0 0,0 0 15,0 0-15,0 1 0,0-1 0,22-21 16,-1 0-16,0 0 0,0 0 16</inkml:trace>
  <inkml:trace contextRef="#ctx0" brushRef="#br0" timeOffset="6255.63">8572 6392 0,'0'0'0,"0"-42"31,0 63-31,0 0 16,0 1-16,0-1 0,0 21 0,-21 0 15,21-20-15,-21 20 0,21 0 16,0 1-16,0-1 0,0 0 0,0 1 15,-21-22-15,21 21 0,0-21 16,0 0-16,0 1 0,0-1 16,0 0-16,0 0 15,0-42 17,0 0-17,0 0-15,0-22 0,0 22 16,0 0-16,0 0 0,21-22 0,-21 22 15,21 0-15,0-21 16,22 21-16,-22-1 0,0 1 0,21 0 0,-20 21 16,-1 0-16,21 0 0,-21 0 15,0 0-15,1 0 0,-1 21 16,-21 0-16,0 1 0,21-1 0,-21 21 16,0-21-16,0 0 0,0 22 15,0-22-15,0 0 0,0 0 0,0 0 16,0 1-16,-21-1 0,21 0 15,0 0-15,0-42 47,21 0-47</inkml:trace>
  <inkml:trace contextRef="#ctx0" brushRef="#br0" timeOffset="6623.14">9059 6795 0,'43'0'16,"-22"0"0,0-22-16,0 1 15,0 0-15,0 21 0,-21-21 16,0 0-16,22 21 0,-22-21 15,21-1-15,-21 1 0,0 0 16,-21 21 0,-1 0-1,1 0-15,0 0 0,21 21 0,-21 0 16,0 1-16,0-1 0,21 0 0,0 0 16,0 0-16,-22 0 0,22 22 15,0-22-15,0 0 0,0 0 16,0 0-16,0 1 0,22-22 15,-22 21-15,21-21 0,0 0 16,0 0-16,0 0 0,0 0 0,1 0 16,-1 0-16,0-21 0,0-1 15,0 22-15</inkml:trace>
  <inkml:trace contextRef="#ctx0" brushRef="#br0" timeOffset="7064.15">9546 6625 0,'0'0'15,"0"-21"-15,-21 21 0,0 0 16,0 21-16,-1-21 0,1 21 16,21 1-16,-21-1 0,0 0 0,21 0 15,-21 0-15,21 0 0,0 22 16,-21-22-16,21 0 0,0 0 0,0 0 16,0 1-16,0-1 15,21-21 1,0 0-1,0 0-15,0-21 0,0-1 16,1 1-16,-22 0 16,21 0-16,-21 0 0,21 0 0,0-1 15,-21 1-15,0 0 0,0-21 16,0 21-16,0-1 0,21 22 0,-21-21 16,0 42-1,0 1 1,0-1-16,0 0 0,0 21 15,0-21-15,0 1 0,0-1 0,0 0 16,-21 0-16,21 0 0,0 0 16,0 1-16,21-1 15,0-21 1,1 0-16,-1 0 16,0-21-16,0 21 0,0-22 0,0 1 15,1 0-15,20 0 0,-21 0 0,21 0 16,-20-22-16</inkml:trace>
  <inkml:trace contextRef="#ctx0" brushRef="#br0" timeOffset="7307.01">10033 6329 0,'0'0'0,"0"-42"0,0 20 15,0 1-15,-21 21 16,0 0-16,-1 0 0,1 0 16,0 43-16,0-22 0,0 0 15,21 21-15,0 1 0,-21-1 0,21 0 16,0 1-16,-22-22 0,22 21 15,0 0-15,0 1 0,0-22 0,0 0 16,0 0-16,22 0 0,-1 1 16,-21-1-16,21 0 0,0-21 0,0 0 15,0 0-15,1 0 0,-1 0 16,0 0-16,0-21 0,0 21 16,22-21-16,-22-1 0,0 1 15,0-21-15,0 21 0,22-22 0,-22 22 16,0-21-16</inkml:trace>
  <inkml:trace contextRef="#ctx0" brushRef="#br0" timeOffset="7743.58">10350 6350 0,'0'-42'16,"0"84"-16,0-127 0,0 43 0,0 21 0,0 0 16,0 0-16,0-1 0,0 44 31,-21-1-31,21 0 16,-21 21-16,21-21 0,0 22 0,0-1 15,0 0-15,-21 22 0,21-22 0,-21 1 16,21-1-16,-21 0 0,21-21 15,0 22-15,0-22 0,0 21 16,0-21-16,0 1 0,0-1 16,0 0-16,-22-21 0,22-21 31,0 0-31,0-1 16,0 1-16,22 0 0,-22 0 15,21-21-15,-21-1 0,21 22 0,0-21 16,0 21-16,0-22 0,-21 22 15,22 0-15,-1 0 0,0 0 0,0 21 16,0 0-16,0 0 0,1 0 0,-1 0 16,-21 21-16,0 0 0,21 0 15,-21 0-15,0 22 0,0-22 16,0 21-16,0-21 0,0 0 16,0 1-16,0 20 0,0-21 0,0 0 15,0 0-15,0 1 0,-21-22 16,21 21-1,0-42 1,0-1 0,0 1-16,0 0 15</inkml:trace>
  <inkml:trace contextRef="#ctx0" brushRef="#br0" timeOffset="8392.36">10710 6604 0,'0'-21'16,"21"21"-16,-21-21 0,22 21 0,-22-21 15,0-1-15,21 1 16,-21 0-16,21 21 0,-21-21 0,0 0 16,0 0-16,0-1 15,0 44 1,-21-1-1,21 0-15,-21 0 0,-1 21 16,22-20-16,-21-1 0,21 21 16,0-21-16,0 0 0,0 1 0,0-1 15,0 0-15,0 0 0,0 0 16,0 0-16,21-21 16,1 0-16,-1 0 0,0 0 0,0 0 15,0 0-15,0 0 0,1 0 16,-1-21-16,0 21 0,0-21 0,0 0 15,0 21-15,-21-21 0,22 0 16,-22-1-16,0-20 0,0 21 0,0 0 16,0-22-16,0 22 0,0-21 0,0 21 15,21 0-15,-21-1 16,0 1-16,21 0 0,0 21 16,0 0-1,0 21 1,-21 0-16,22 1 0,-22-1 15,0 0-15,0 0 0,0 21 16,0-20-16,0-1 0,0 0 0,0 0 16,0 0-16,0 0 0,0 1 0,0-1 15,0 0-15,0 0 16,0 0-16,0-42 47,0 0-47,0 0 0,0 0 15,0-1-15,0-20 0,0 21 0,21-21 16,-21 20-16,21-20 0,0 21 16,-21-21-16,21 20 0,0 1 0,-21 0 15,0 0-15,22 0 0,-22 0 16</inkml:trace>
  <inkml:trace contextRef="#ctx0" brushRef="#br0" timeOffset="8643.24">9440 6392 0,'21'-21'31,"1"21"-31,-1 0 0,0-21 0,21 21 16,1 0-16,-1-21 16,0 21-16,1 0 0,-1 0 0,0-21 0,22 21 15,-22 0-15,0 0 0,1-21 16,-1 21-16,-21 0 0</inkml:trace>
  <inkml:trace contextRef="#ctx0" brushRef="#br1" timeOffset="35463.72">28977 14351 0,'0'-21'16,"-21"21"-1,21-21-15,-21 21 16,21-21 0,-21 21-16,21-22 0,-22 1 15,22 0 1,0 0-16,0 0 0,0 0 15,0-1-15,0 1 16,0 0-16,0 0 0,0 0 0,0 0 16,22-1-16,-1-20 0,0 21 15,0 0-15,0 0 0,22-1 0,-22 1 16,21 0-16,0 21 0,-20-21 16,20 0-16,0 21 0,1 0 0,-1 0 15,0 0-15,1 0 0,-22 0 16,21 0-16,0 21 0,1 0 15,-1 0-15,-21 0 0,22 1 0,-1-1 16,-21 0-16,0-21 0,0 21 16,1 0-16,-22 0 0,0 1 15,0-1 1,-22-21-16,1 0 16,21-21-1,0-1-15,0 1 0,0 0 16,0 0-16,0 0 0,21-22 15,-21 22-15,43-21 0,-22 0 0,0 20 16,21-20-16,1 21 0,-1-21 16,22 20-16,-22-20 0,21 21 15,-20 21-15,20-21 0,1 21 0,-1 0 16,1 0-16,-1 0 16,-20 21-16,20 0 0,-21 0 0,22 0 15,-22 1-15,1-1 0,-1 0 16,0 21-16,-21-21 0,22 1 0,-22-1 15,-21 0-15,0 0 0,0 0 16,0 0-16,0-42 31,0 0-15,0 0-16,21 0 16,0 0-16,0-1 0,22 1 15,-1 0-15,0 0 0,1 0 16,20 0-16,1 21 0,-22-22 15,22 22-15,-1 0 0,1 0 0,-22 0 16,21 22-16,-20-1 0,-1-21 16,22 21-16,-43 0 0,21 21 0,0-20 15,-20-1-15,-1 0 0,0 21 16,0-21-16,-21 1 0,0-1 0,0 21 16,0-21-16,0 0 0,-21 1 15,0-1-15,21 0 0,-21-21 16,-1 21-16,22 0 0,-21-21 15,21-21 17,21 0-17,1 21-15,-1 0 0,0-21 0,21 21 16,-21 0-16,1 0 0,20 0 16,-21 0-16,21 0 0,1 0 0,-22 21 15,21-21-15,-21 21 0,22 0 16,-22 0-16,0 1 0,0-1 0,0 0 15,-21 0-15,0 0 0,0 0 16,0 22-16,0-22 0,0 21 16,-21 1-16,-21-22 0,21 21 0,-22-21 15,22 0-15,-21 22 0,-22-22 16,22 0-16,0 0 0,-1-21 16,1 21-16,0-21 0,21 22 15,-22-22-15,22 0 0,0 0 0,0 0 16,21-22-1,0 1-15,21 21 32,0 0-17,-21 21-15,0 1 16,0-1-16,0 0 16,0 0-1,0 0-15,0 0 0,-21-21 16,0 22-16,0-22 0,-1 21 15,1-21-15,-21 0 0,21 21 0,0-21 16,-22 0-16,1 0 0,21 21 16,-22-21-16,1 0 0,21 0 0,-21 0 15,-1 0-15,1 0 0,0 0 16,20 0-16,-20-21 0,21 21 0,0-21 16,0 21-16,-1-21 0,1 21 15,0 0-15,0-22 0,0 22 31,0 0-31,-1 0 16,22 22-16,0-1 16,-21 0-16,0 0 0,21 0 15,-21-21-15,0 21 0,21 1 16,-21-1-16,-1-21 0,1 21 0,0-21 16,0 21-16,0-21 0,0 0 15,-1 0-15,-20 0 0,21 0 0,0 0 16,-22 0-16,22 0 0,-21 0 15,0 0-15,-1 0 0,22 0 0,-21-21 16,-1 0-16,22 21 0,-21-21 0,21-1 16,0 1-16,-1 21 15,1-21-15,0 21 0,0-21 16,0 21 15,21 21-15,0 0-16,0 0 0,0 1 15,0-1-15,0 0 16,-21 0-16,-1-21 16,22 21-16,-21-21 15,0 0-15,0 0 0,0 0 0,0 0 16,-1 0-16,1 0 0,0 0 0,-21 0 16,21-21-16,-22 21 15,22-21-15,-21 0 0,21 21 0,-22-21 16,22-1-16,-21 1 0,-1 0 15,22-21-15,-21 21 0,0-1 0,-1 1 16,1-21-16,21 21 0,-22-22 16,22 22-16,-21-21 0,21 21 0,0-22 15,-22 22-15,43 0 0,-21 0 16,0 0-16,21 0 0,-21-1 0,21 1 16,0 0-1,0 0 1,21 21-16,0-21 15,0 0 1,0 21-16</inkml:trace>
  <inkml:trace contextRef="#ctx0" brushRef="#br1" timeOffset="36651.12">29316 15155 0,'0'-42'0,"0"84"16,0-105-16,0 42 0,0 0 0,0-1 0,0 1 15,0 0-15,0 0 16,0 0-16,0 0 0,0-1 15,-21 22 1,-1 22-16,22-1 16,-21-21-16,21 42 0,0-21 15,0 22-15,0 20 0,0-21 0,-21 22 16,21-1-16,0 1 0,0-1 16,-21 1-16,21-1 0,0 22 0,0-21 15,0 20-15,0 1 0,-21 0 16,21-1-16,0 1 0,-21 0 0,21-1 15,0 1-15,0-22 0,0 1 16,-22-1-16,22 1 0,-21-1 16,21-20-16,0-1 0,0-21 0,-21 22 15,21-22-15,0 0 0,-21-21 16,21 21-16,0-42 31,0 0-15,0 0-1,21-1-15,0 1 16,0 21-16,1-21 0,-1 21 16,0-21-16,21 21 0,-21-21 0,22 21 15,-1-21-15,0 21 0,1 0 16,20-22-16,1 22 0,-1 0 16,1 0-16,20 0 0,1 0 15,0 0-15,-1 0 0,22 0 0,106 0 16,-106 0-16,0 0 15,-1 22-15,1-22 0,0 21 0,21 0 16,-21-21-16,-21 21 0,20-21 16,-20 0-16,0 0 0,-1 0 15,-20 0-15,-22 0 0,22 0 0,-22 0 16,0 0-16,-20 0 0,20 0 16,-21 0-16,21 0 0,-20 0 0,-1 0 15,0 0-15,-21-21 0,21 21 16,0 0-16,0-21 15,-21 0-15,0-1 16,0 1 0,22 0-1,-22 0 1,0 0-16,0 0 0,0-1 16,0 1-16,0 0 15,0 0-15,0-21 0,0 20 0,0-20 16,0-21-16,0 20 0,-22-20 15,22-22-15,0 22 0,0-22 16,0 0-16,-21 22 0,0-22 0,0 0 16,21 1-16,-21-22 15,0 21-15,21 1 0,-22-1 0,1 21 16,21 1-16,0-1 0,-21 1 16,21 21-16,-21-1 0,21 1 0,-21 21 15,21-22-15,0 22 0,0 0 16,0 0-16,0 0 0,0 0 0,-21-1 15,21 1 17,0 0-1,0 0-15,0 0-16</inkml:trace>
  <inkml:trace contextRef="#ctx0" brushRef="#br1" timeOffset="38003.07">30374 8996 0,'0'21'47,"21"-21"-47,-21 21 16,0 0-1,21 1-15,1-1 16,-1 0-16,0-21 16,-21 21-16,21 0 0,0 0 0,0 1 15,22 20-15,-22-21 0,0 0 16,0 0-16,22 22 0,-22-1 0,0-21 15,21 22-15,-21-1 0,22 21 16,-1-20-16,-21 20 0,22-20 16,-22 20-16,21 1 0,-21-22 0,22 21 15,-22-20-15,0 20 0,21 1 16,-21-22-16,1 22 0,-1-1 0,-21 1 16,21-1-16,0 1 0,-21-1 15,21 1-15,-21-22 0,0 21 0,0 1 16,0-1-16,21-20 0,-21 20 15,0 1-15,0 20 0,0-20 0,0-1 16,0 22-16,0-21 16,0-1-16,0 1 0,0-1 0,0 1 0,-21-1 15,21 1-15,-21 20 0,21-20 16,-21-1-16,0 1 0,21-1 16,-21 1-16,-1-1 0,1-20 15,21 20-15,-21-21 0,0 1 0,0-1 16,0 0-16,-1 1 0,1-1 0,0 0 15,0 1-15,0-1 0,0 0 16,-1-20-16,1 20 0,21 0 0,-21-21 16,0 22-16,0-1 0,0-21 15,21 22-15,-22-22 0,1 21 0,21-21 16,-21 22-16,0-22 16,21 0-16,-21 21 0,21-21 0,0 1 15,-21-1-15,21 0 0,0 0 0,-22 0 16,22 0-16,0 1 0,0-1 15,0 0 1,0 0 0,0 0-1,-21-21 48,0-21-48,21 0 1,0 0-16,0 0 16,0-1-16,-21 1 15,21 0-15,0 0 0</inkml:trace>
  <inkml:trace contextRef="#ctx0" brushRef="#br1" timeOffset="38373.85">30374 13081 0,'0'0'0,"0"21"47,0 0-31,21 1-16,0-1 0,1 0 0,-1 0 15,0 21-15,-21-20 16,0-1-16,21 0 0,0 0 0,-21 0 16,0 0-16,0 1 0,21 20 0,-21-21 15,0 0-15,22 0 0,-22 1 16,0-1-16,0 0 0,0 0 0,0 0 16,0 0-1,21-42 16,-21 0-31,21 21 16,0-21-16,-21 0 0,21 0 16,0-1-16,1 22 0,-1-21 0,0 0 15,0 0-15</inkml:trace>
  <inkml:trace contextRef="#ctx0" brushRef="#br1" timeOffset="38698.67">31284 13123 0,'0'0'15,"21"0"-15,1-21 0,-1 0 16,-21 0-16,-21 21 31,-1 0-31,1 21 0,-21 0 16,21 0-16,-22 1 0,22-1 16,-21 0-16,0 21 0,-1-21 0,1 1 15,0 20-15,20-21 0,-20 21 16,0-20-16,21-1 0,-22 0 0,22 21 15,0-21-15,0 1 0,0-1 16,21 0-16,-22 0 0,22 0 16,-21-21-16,21 21 15,-21-21 32,21-21-31,0 0-1</inkml:trace>
  <inkml:trace contextRef="#ctx0" brushRef="#br1" timeOffset="45943.51">2603 9123 0,'0'0'0,"0"-21"16,22 21-16,-1 0 15,0 0-15,0-21 16,0 21-16,0-22 15,1 22-15,-1-21 16,0 0-16,0 0 16,0 21-1,-21-21-15,21 21 16,-21-21-16,22 21 16,-22-22 15,0 44 16,0-1-32,-22-21-15,1 21 0,0 0 16,0-21-16,0 21 0,0 0 0,-22 1 16,22-22-16,0 21 0,-21 0 15,20 0-15,-20 0 0,21 0 0,-21 1 16,20-22-16,1 21 0,-21 0 15,21 0-15,0 0 0,-1 0 16,1 1-16,-21-1 0,21 0 0,0 0 16,-1 0-16,1 22 0,-21-22 15,21 21-15,0 0 0,-1-20 16,-20 20-16,21 0 0,0 1 0,0-22 16,-1 21-16,1-21 0,21 22 15,-21-1-15,0-21 0,21 21 0,0-20 16,-21 20-16,21-21 0,-21 21 15,21-20-15,-22 20 0,22-21 0,0 21 16,-21 1-16,21-1 0,-21 22 16,0-22-16,21 0 0,0 22 0,0-22 15,-21 22-15,21-22 16,0 21-16,-21-20 0,21 20 0,0-20 16,0 20-16,0-21 0,0 22 15,0-1-15,0 1 0,0-1 0,0 1 16,0-1-16,21 1 0,-21-1 15,0 1-15,0-1 0,21 1 0,-21-1 16,21 1-16,-21-1 0,21 1 16,-21-1-16,0 22 0,21-21 0,1-1 15,-22 1-15,21-1 0,0-21 16,0 22-16,-21-1 0,21-20 0,0 20 16,-21-20-16,22 20 0,-1 1 15,-21-22-15,21 0 0,0 1 16,-21-1-16,21 0 0,0 1 15,-21-1-15,0-21 0,22 0 0,-1 0 16,-21 1-16,21-1 0,-21 0 16,0-42 46,0 0-62,0-1 0,-21 1 16,0 0-16,-1 21 0</inkml:trace>
  <inkml:trace contextRef="#ctx0" brushRef="#br1" timeOffset="46256.33">1799 12891 0,'0'0'15,"-21"-22"-15,0 22 16,21 22 31,21-1-47,0 0 0,0 0 15,0 0-15,1 0 0,-1 1 16,0-1-16,0 21 0,0-21 16,0 0-16,1 1 0,-1-1 15,0 0-15,0-21 0,0 21 0,-21 0 16,21 0-16,1 1 15,-1-22 17,-21-22-32,21 1 15,-21 0-15,21 0 0</inkml:trace>
  <inkml:trace contextRef="#ctx0" brushRef="#br1" timeOffset="46495.2">2519 12721 0,'0'21'31,"0"1"-31,0-1 0,-21 0 16,-1 0-16,22 0 0,-21 22 16,0-22-16,0 21 0,21 0 0,-21-20 15,0 20-15,-1-21 0,1 21 16,0-20-16,0-1 0,21 21 0,-21-21 15,0 0-15,21 1 16,-22-1-16,22 0 0,-21-21 16,0 0-16,0 0 15</inkml:trace>
  <inkml:trace contextRef="#ctx0" brushRef="#br1" timeOffset="48923.97">1249 13885 0,'-21'0'31,"21"-21"-31,0 0 16,0 0-1,0 0-15,0 0 0,0-1 0,21 1 16,0-21-16,-21 21 0,21-22 16,21 22-16,-20-21 0,-1 21 15,21-22-15,-21 22 0,22-21 0,-1 21 16,-21 0-16,21-1 0,1 22 15,-1-21-15,0 21 0,1 0 0,-22 0 16,21 0-16,1 0 0,-1 21 16,-21 1-16,21-1 0,-20 0 15,-1 0-15,0 21 0,0-20 16,0 20-16,-21-21 0,0 0 16,21 22-16,-21-22 0,0 0 0,0 0 15,22 0-15,-22 0 16,0-42 15,0 0-31,0 0 0,0 0 0,0 0 16,0-1-16,0 1 0,0 0 15,0-21-15,0 21 0,0-1 16,0 1-16,21 0 0,0 0 0,0-21 16,0 42-16,22-22 15,-1 1-15,0 0 0,1 0 0,20 21 16,-21 0-16,22 0 0,-22 0 15,22 0-15,-22 0 0,0 0 0,1 0 16,-1 0-16,0 21 0,1 0 16,-22-21-16,0 21 0,0 1 0,0-1 15,1 0-15,-22 0 16,0 0-16,0 0 0,0 1 16,0-44 15,0 1-31,0 0 15,0 0-15,0 0 16,0 0-16,0-1 0,21 1 0,0 0 16,0 0-16,0 21 0,0-21 15,1 0-15,20 21 0,0-22 0,1 22 16,-1 0-16,0 0 0,22 0 16,-1 0-16,-20 0 0,20 0 0,-21 22 15,22-22-15,-22 21 0,1 0 16,-1 0-16,-21 0 0,0 0 0,0 1 15,1-1-15,-22 0 0,0 21 16,0-21-16,0 1 0,0 20 0,-22-21 16,1 0-16,0 22 0,0-22 15,0 0-15,-22 0 0,22 0 16,0 0-16,0-21 0,21 22 16,-21-22-16,21-22 31,21 1-31,0 21 15,21-21-15,-20 21 0,-1 0 0,0 0 16,21 0-16,-21 0 0,1 0 16,-1 0-16,21 0 0,-21 21 0,0 0 15,1-21-15,-1 22 0,0-1 16,-21 0-16,21 0 0,0 0 0,-21 0 16,0 1-16,0 20 0,21-21 15,-21 0-15,0 0 0,0 1 16,0 20-16,0-21 0,0 0 0,-21 0 15,0 1-15,0-1 0,0 0 16,0 0-16,-1 0 0,-20 0 0,21 1 16,0-1-16,-22 0 0,22-21 15,0 0-15,-21 0 0,21 0 0,-1 0 16,-20 0-16,21 0 0,0 0 16,21-21-16,-21 21 0,21-21 0,0-1 15,0 1 1,21 21-1,0 0-15,0 0 0,0 21 16,0 1-16,1-1 16,-22 0-16,21 0 0,-21 0 0,0 0 15,0 1-15,0-1 0,0 0 16,0 0-16,0 21 0,-43-20 0,22-1 16,0 0-16,-21 21 0,21-21 15,-22 1-15,22-1 0,-21 0 0,-1 0 16,1 0-16,0 0 0,21 1 0,-22-22 15,1 21-15,0-21 0,-1 0 16,22 0-16,-21 0 0,21 0 0,-22 0 16,22-21-16,0 21 0,0-22 15,0 1-15,-1 0 0,1 21 0,21-21 16,0 0-16,0 0 16,0 42 15,0 0-31,0 0 0,21 0 15,-21 0-15,22 1 16,-22-1-16,0 0 0,0 0 16,0 0-16,0 0 15,-22-21-15,-20 22 0,21-22 16,0 0-16,-22 0 0,1 0 16,0 21-16,-1-21 0,-20 0 15,21 0-15,-22 0 0,22-21 0,-22 21 16,22-22-16,-22 1 0,22 0 15,0 0-15,21 0 0,-22 0 0,22-22 16,0 22-16,21 0 0,0 0 16,0 0-16,0-1 15,0 1-15,21 21 32,0 21-32,-21 1 0,21-22 15,-21 21-15,22 0 0,-22 0 16,0 0-16,0 0 15,0 1-15,0-1 16,-22-21-16,1 21 0,0-21 0,0 0 16,0 0-16,0 21 0,-1-21 15,1 0-15,0 0 0,0 0 0,-21 0 16,20-21-16,1 21 0,0-21 16,0 0-16,-21-1 0,20 1 0,1 0 15,-21 0-15,21 0 0,0-22 16,-22 22-16,22 0 0,0 0 15,21 0-15,-21 0 0,21 42 47,21-21-47,0 21 16,-21 0-16,21 0 0,0 0 0,1 1 16,-22-1-16,0 0 0,0 0 15,0 0-15,0 0 0,0 1 16,-22-22-1,1 21-15,0-21 16,0 0-16,0 0 0,-22 0 0,1 0 16,0 0-16,-1 0 0,1-21 15,-21-1-15,20 1 0,-20 0 0,20 0 16,-20 0-16,21-22 0,-1 1 16,1 0-16,21-1 0,-22 1 15,22-21-15,21 20 0,0 1 16,0 0-16,0-1 0,0 1 15,21 0-15,22-1 0,-22 1 0,0 21 16,21 0-16,1-22 0,-1 22 16,-21 21-16,22-21 0,-22 21 15,0 0-15,0 0 0,-21 21 16,-21-21 0,0 21-16,0-21 0,-1 21 0,1 1 15</inkml:trace>
  <inkml:trace contextRef="#ctx0" brushRef="#br1" timeOffset="49831.32">1376 15409 0,'0'0'0,"0"-21"15,-21 0-15,-1-64 16,22 64-16,-21 0 0,21 0 0,-21 0 16,21 0-16,0-1 15,0 44 16,0-1-31,0 0 16,21 21-16,0-21 0,-21 22 16,22-1-16,-22 0 0,0 22 0,0-22 15,0 1-15,0 20 0,0 1 16,0-1-16,0 1 0,0-1 0,0 1 16,0-1-16,0 1 0,0-1 15,0 1-15,0-22 0,0 21 16,0-20-16,0-1 0,0 0 15,0-20-15,0 20 0,0-21 0,0 21 16,0-20-16,0-1 0,0 0 16,0 0-16,0 0 15,0 0 1,21-21-16,0 0 16,0 0-16,0 0 15,22 0-15,-22-21 0,21 21 0,0 0 16,22 0-16,-22 0 0,22-21 15,-1 21-15,1 0 0,-1 0 16,22 0-16,0 0 0,-1 0 0,22-21 16,0 21-16,21-21 0,-21 21 15,0 0-15,21 0 0,-43-21 0,22 21 16,0 0-16,-21 0 16,20 0-16,-20 0 0,0 0 0,-1 0 15,-20 0-15,21 0 0,-43 0 16,21 0-16,-20 0 0,-1 0 0,0 0 15,-20 0-15,20 0 0,-21 0 16,0 0-16,0 0 0,1 0 16,-22-22 46,0 1-62,0 0 0,-22 0 16,22 0-16,-21 0 15,21-1-15,-21 1 0,21 0 0</inkml:trace>
  <inkml:trace contextRef="#ctx0" brushRef="#br1" timeOffset="50320.04">3492 14520 0,'0'0'15,"0"-21"-15,0 0 16,0 42 15,0 22-31,0-22 16,0 21-16,22 0 15,-1 1-15,0 20 0,0-20 0,0 41 16,22-20-16,-22 20 0,0 1 16,21 21-16,-21-21 0,1-1 0,-1 22 15,0-21-15,-21-1 0,0 1 16,21 21-16,-21-21 0,0-1 0,0-20 15,0 20-15,0-20 0,0-1 16,0-20-16,0 20 0,0-20 0,0-1 16,0 0-16,0-21 0,0 22 15,0-22-15,0 21 0,0-21 0,0 1 16,0-1-16,-21-21 16,0 0-16,0 0 15,-1-21-15,1-1 0,0 1 16,0-21-16,0 0 0,-22-1 15</inkml:trace>
  <inkml:trace contextRef="#ctx0" brushRef="#br1" timeOffset="50767.21">1482 14923 0,'0'0'0,"0"-22"0,0 1 16,-22 21 0,1-21-16,0 21 31,0 21-16,21 0-15,0 22 16,0-22-16,-21 21 0,0-21 0,21 22 16,-22-1-16,22 0 0,0-20 15,0-1-15,0 0 0,0 0 0</inkml:trace>
  <inkml:trace contextRef="#ctx0" brushRef="#br0" timeOffset="57315.1">2074 15558 0,'0'21'16,"0"0"-16,0 0 0,0 21 16,0-20-16,0-1 0,0 21 0,-21-21 15,0 22-15,0-1 0,0 0 16,-1 1-16,1-22 0,0 21 16,-21 0-16,21-20 0,-1-1 0,1 21 15,0-42-15,0 21 16,0-21-1,21-21-15,0 0 16,0 0-16,0 0 0,0-22 16,0 22-16,0-21 0,0 21 0,0-22 15,0 22-15,0 0 0,21 0 16,0 0-16,-21-1 0,21 22 0,0 0 16,1 22-1,-22-1 1,0 0-16,21 0 0,-21 0 15,0 0-15,21 1 0,-21-1 16,0 0-16,0 0 0,21 0 0,-21 0 16,21 1-16,0-1 15,1-21-15,-1 0 16,0 0-16,0 0 0,0-21 16,0 21-16,1-22 0,-1 1 15,0 0-15,0 0 0,21 0 0,-20-22 16,-22 22-16,21 0 0,0-21 15,-21 21-15,0-1 0,0-20 16,0 21-16,0-21 0,-21-1 16,0 22-16,-1-21 0,1 21 15,0-1-15,-21 1 0,21 0 0,-1 0 16,-20 0-16,21 21 0,0 0 16,0 0-16,-1 0 0,1 0 0,0 21 15,21 0-15,0 0 0,-21 0 16,21 1-16,0-1 0,0 0 15,0 21-15,0-21 0,0 1 0,0-1 16,21 0-16,-21 21 0,21-21 16,0-21-16,1 22 0,-1-1 0,-21 0 15,21-21-15,0 21 0,21-21 16,-20 0-16,-1 0 16,0 0-16,21 0 0,-21 0 0,1 0 15,-1-21-15,21 21 0,-21-21 16,0 0-16,1 21 0,-1-22 0</inkml:trace>
  <inkml:trace contextRef="#ctx0" brushRef="#br0" timeOffset="57614.93">2667 15515 0,'0'0'0,"0"-21"16,-21 21-1,21 21 1,0 0-16,0 22 16,0-22-16,0 0 0,0 0 15,0 22-15,0-22 0,0 21 0,0-21 16,-21 22-16,21-1 0,0-21 16,-22 21-16,22-20 0,0-1 15,0 0-15,0 0 0,0 0 0,0-42 31,22 0-15,-1 0-16,-21 0 0,0-1 16,21-20-16,-21 21 0,0-21 15</inkml:trace>
  <inkml:trace contextRef="#ctx0" brushRef="#br0" timeOffset="58106.65">2688 15558 0,'0'0'0,"0"-22"0,0 1 16,0 0-16,0 0 15,21 0-15,0 21 16,1 0-16,-1-21 0,0 21 0,0 0 16,0 0-16,0 0 0,1 0 15,-1 21-15,0-21 0,0 21 0,0 0 16,-21 0-16,0 0 16,0 1-16,0-1 0,-21 0 15,-21 0-15,21 0 0,-22 0 16,22 1-16,-21-1 0,-1 0 0,22-21 15,-21 21-15,21-21 0,0 0 16,42-21 15,0 21-31,0 0 0,21 0 16,-20-21-16,20 21 0,-21 0 0,21 0 16,-20 0-16,-1 0 0,21 0 15,-21 21-15,0-21 0,1 21 0,-1 0 16,-21 0-16,21 1 15,-21-1-15,0 0 16,0 0-16,0 0 0,0 0 16,-21 1-16,0-22 0,-22 21 0,22 0 15,-21 0-15,-1 0 0,-20-21 16,21 21-16,-1-21 0,1 0 0,0 0 16,-1 0-16,22 0 0,-21 0 15,21 0-15,-1 0 0,1 0 16,21-21-16,0 0 15,0 0-15,0 0 16,21 0-16,1 21 0,20-22 16,-21 22-16</inkml:trace>
  <inkml:trace contextRef="#ctx0" brushRef="#br0" timeOffset="60479.36">30162 15558 0,'22'0'0,"-44"0"0,65-22 15,-43 1 1,0 42 15,-21 1-15,-1 20-16,1-21 0,0 21 0,0-20 15,0 20-15,0 0 0,-1 1 16,1-1-16,-21 0 0,21-21 0,-22 22 16,22-1-16,0-21 0,-21 22 15,21-22-15,-1 0 0,1 0 0,0-21 16,21-21 15,0 0-31,0 0 16,0-22-16,0 22 0,0-21 0,21-1 15,-21 22-15,21-21 0,1 21 16,-22 0-16,0-1 0,21 1 0,0 21 16,0 0-1,0 0-15,-21 21 16,0 1-16,0-1 0,21 21 16,-21-21-16,22 22 0,-22-22 0,21 0 15,-21 21-15,21-21 0,0 1 16,0-1-16,0 0 0,1 0 0,-1 0 15,0-21-15,0 0 0,21 0 16,-20 0-16,-1 0 0,0 0 16,21-21-16,-21 21 0,1-21 15,-1 0-15,21 0 0,-21-1 0,0-20 16,-21 0-16,22 21 0,-1-22 16,-21 1-16,0 0 0,0-1 0,0 1 15,0 21-15,0-22 0,0 1 16,-21 0-16,-1 21 0,1-1 0,-21 1 15,21 0-15,-22 21 0,22 0 16,-21 0-16,21 0 0,-22 0 16,1 21-16,21-21 0,-21 21 0,20 1 15,-20 20-15,21-21 0,0 0 16,21 22-16,0-22 0,0 0 16,0 21-16,0-21 0,0 1 0,0 20 15,21-21-15,0 0 0,21 0 16,-20 1-16,20-1 0,0-21 15,1 21-15,-1-21 0,0 0 0,22 0 16,-22 0-16,0 0 0,-20-21 16,20 0-16,0 21 0,-21-22 0,22-20 15,-22 21-15,21 0 0,-21 0 16,1-1-16,-1-20 0,0 21 0,-21 0 16,0-22-16,21 22 15,-21 0-15,21 0 0,-21 42 31,0 0-31,0 0 16,-21 1-16,21-1 0,-21 0 16,21 21-16,-21-21 0,21 22 0,-21-1 15,21-21-15,0 22 0,0-22 16,0 21-16,-22-21 0,22 0 16,0 1-16,0-1 0,0 0 15,0-42 16,0 0-15,0-1-16,0 1 0,0-21 0,22 21 16,-22 0-16,0-22 0,0 1 15,21 21-15,0-22 0,-21 22 0,21-21 16,0 21-16,-21-22 0,21 22 16,1 0-16,-1 0 0,-21 0 0,21 21 15,0-21-15,0 21 0,0 0 16,1 0-16,-1 0 0,-21 21 15,0 0-15,0 0 16,0 0-16,0 0 0,0 1 16,0-1-16,0 0 0,0 0 0,0 0 15,0 0-15,-21-21 0,-1 22 16,22-1-16,-21-21 0,0 0 16,21 21-16,-21-21 0,0 0 15,0 0-15,-1 0 16,22-21-1,0 0 1,22 21 0,-1 0-16,0 0 0,0 0 15,0 0-15,0 0 0,1 0 16,-1 0-16,21 21 0,-21-21 0,0 21 16,1 0-16,-1-21 0,0 21 15,21 0-15,-42 1 0,21-1 16,-21 0-16,22 0 0,-22 0 15,0 0-15,0 1 16,-22-1-16,-20 0 0,21-21 0,0 21 16,-22 0-16,1-21 0,0 21 15,-1-21-15,1 0 0,0 22 0,21-22 16,-22 0-16,1 0 0,21 0 16,0 0-16,-1 0 0,1 0 0,0 0 15,0 0-15,21-22 31,0 1-31,0 0 16,0 0 0,0 0-16</inkml:trace>
  <inkml:trace contextRef="#ctx0" brushRef="#br1" timeOffset="119982.67">21865 4678 0,'0'0'0,"21"0"0,-21 21 0,21-21 16,-42 0 93,0 0-109,0 0 16,0 0-16,0 0 0,-1 0 15,1 0-15,0 0 0,0 0 16,0 0-16,-22 0 0,22 0 0,0 0 16,0 0-16,0 0 0,-22 0 15,22 0-15,0 0 0,-21 0 0,21 0 16,-1 0-16,1 0 0,-21 0 16,21 0-16,0 0 0,-22 0 0,22-21 15,0 21-15,-21 0 0,20 0 16,-20 0-16,0 0 0,21 0 15,-22 0-15,1 0 0,0 0 0,20 0 16,-20 0-16,0-21 0,21 21 16,-22 0-16,22 0 0,-21 0 0,-1 0 15,22 0-15,-21 0 0,0 0 16,20-21-16,-20 21 0,0 0 0,21 0 16,-22 0-16,1 0 0,0-22 15,20 22-15,-20-21 0,0 21 0,21 0 16,-22 0-16,1-21 0,0 21 0,-1 0 15,1 0-15,0 0 16,-1 0-16,-20-21 0,20 21 0,1 0 16,-21 0-16,20-21 0,-20 21 15,-1-21-15,22 21 0,-22 0 0,1 0 16,21-22-16,-22 22 0,1 0 16,20 0-16,1 0 0,0 0 0,-1 0 15,1 0-15,0 0 0,20 0 16,-20 0-16,0 0 0,-1 0 0,1 0 15,0 0-15,-1 0 0,1 0 16,0 0-16,-22-21 0,22 21 0,0 0 16,-22 0-16,22 0 0,-1 0 15,-20 0-15,21 0 0,-1 0 16,1 0-16,-22-21 0,22 21 0,-21 0 16,20 0-16,-20 0 0,-1 0 15,1 0-15,-1 0 0,-20-21 0,20 21 16,1 0-16,-22 0 0,21 0 15,1 0-15,-1 0 0,1 0 0,-1 0 16,1-21-16,-1 21 0,1 0 16,21 0-16,-22 0 0,1 0 0,-1 0 15,22 0-15,-22 0 0,1-21 16,-1 21-16,22 0 0,-22 0 0,1 0 16,21 0-16,-22 0 15,22-22-15,-22 22 0,22 0 0,-22 0 16,1 0-16,-1 0 0,22 0 15,-21 0-15,-1 0 0,1 0 0,20-21 16,-20 21-16,-1 0 0,22 0 16,-22 0-16,22 0 0,-21 0 0,20 0 15,-20 0-15,20 0 0,1 0 0,-21-21 16,20 21-16,1 0 0,-22 0 16,22 0-16,0 0 0,-22-21 0,22 21 15,0 0-15,-1 0 0,1 0 16,0 0-16,-1 0 0,1 0 0,0 0 15,-1 0-15,1 0 16,0 0-16,-1 0 0,1-21 0,0 21 16,-1 0-16,1 0 0,0 0 15,-1 0-15,1 0 0,0 0 0,-1 0 16,1 0-16,0 0 0,-1 0 16,1 0-16,21 0 0,-22 0 0,1 0 15,21 0-15,-21 0 0,20 0 16,-20 0-16,0 0 0,21 0 0,-22 0 15,1 21-15,0-21 0,-1 0 16,1 0-16,0 0 0,-1 0 0,1 0 16,0 0-16,20 0 0,-20 21 15,21-21-15,-21 0 0,20 0 16,1 0-16,0 0 0,0 0 0,0 0 16,-22 0-16,22 0 0,0 0 15,0 0-15,-21 0 0,20 21 0,-20-21 16,21 0-16,-21 0 0,-1 0 15,22 0-15,-21 21 0,21-21 0,-22 0 16,22 0-16,-21 0 0,21 0 16,-1 22-16,1-22 0,-21 0 0,21 0 15,0 0-15,-1 0 16,1 0 0,0 0 46,21 21-46,-21-21-16,0 0 15,0 0-15,-1 0 32,1 0-1</inkml:trace>
  <inkml:trace contextRef="#ctx0" brushRef="#br1" timeOffset="120935.69">11620 4487 0,'0'0'16,"0"22"-16,0-44 62,0 1-62,22 21 16,-22-21-16,21 0 0,0 0 15,0 0-15,21-22 0,-20 22 0,-1-21 16,21-1-16,0 1 0,1 0 16,-1-1-16,0 1 0,-20 21 0,20-21 15,0 20-15,-21 1 0,1 0 16,-1 0-16,0 21 0,0-21 0,0 21 31,-21 21 0,-21 0-15,0 0-16,21 0 16,-21 1-16,0-1 0,-1 0 0,1 0 15,0 21-15,-21-20 0,21-1 16,-22 21-16,1-21 0,21 0 0,-22 22 16,1-22-16,0 0 0,-1 0 15,22 0-15,-21 1 0,21-1 0,0 0 16,-1 0-16,1-21 0,0 21 15,0 0-15,0-21 16,0 22-16,42-22 94,0 0-79,-21 21-15,21-21 0,0 0 16,-21 21-16,21-21 0,1 21 0,-1-21 16,0 21-16,0 0 0,0-21 15,0 22-15,1-1 0,-1 0 16,0 0-16,21 0 0,-21 0 0,1 1 16,-1-1-16,0 0 0,0 0 15,0 0-15,0 0 0,1 1 0,-22-1 16,21 0-16,-21 0 0,21-21 15,-21 21-15,21-21 0,-21 21 16,21-21 0,-21 22-16,0-44 93,0 1-77,0 0 15,-21 21-31,0 0 0,0 0 16,0 0 0,-1-21-16,1 21 0,0 0 15,0 0 1,21-21-16</inkml:trace>
  <inkml:trace contextRef="#ctx0" brushRef="#br1" timeOffset="131327.51">15092 3620 0,'0'-22'0,"-21"22"32,21-21-32,-22 21 15,22 21 1,0 1-16,-21-1 15,21 0-15,-21 0 0,21 0 16,0 0-16,0 1 0,0 20 0,-21-21 16,21 0-16,-21 0 0,21 22 15,-21-22-15,21 21 0,0-21 0,-22 1 16,22 20-16,-21-21 0,21 0 16,0 0-16,0 1 0,0-1 15,21-21 16,1 0-31</inkml:trace>
  <inkml:trace contextRef="#ctx0" brushRef="#br1" timeOffset="132131.82">15452 3662 0,'-22'0'16,"1"0"0,21 21-16,-21 0 15,21 0-15,-21 1 16,21-1-16,-21 0 0,21 0 0,0 0 15,0 0-15,-21 22 0,21-22 16,0 0-16,0 0 0,0 0 0,0 1 16,0-1-16,0 0 0,21 0 15,0 0-15,0-21 0,0 0 16,0 0-16,1 0 0,-1 0 16,0 0-16,0 0 0,0 0 0,0 0 15,22 0-15,-22-21 0,-21 0 16,21 21-16,0-21 0,0 0 0,-21-1 15,0-20-15,0 21 0,0 0 16,0 0-16,0-22 0,0 22 16,0-21-16,0 21 0,0-1 0,-21 1 15,0 0-15,0 0 0,0 0 16,0 21-16,-1 0 0,1 0 16,0 0-16,0 0 0,0 0 15,0 0-15,21 21 0,-22 0 0,1 0 16,0-21-16,21 21 0,0 1 15,0-1-15,-21 0 0,21 0 0,0 0 16,0 0-16,0 1 16,0-1-16,21-21 0,0 21 15,0-21-15,22 0 0,-22 0 16</inkml:trace>
  <inkml:trace contextRef="#ctx0" brushRef="#br1" timeOffset="132424.66">16150 3535 0,'0'0'0,"-21"0"16,21 21-1,-21 0-15,21 0 0,0 1 16,0-1-16,0 0 0,0 21 0,-21-21 15,21 22-15,-22-22 0,22 21 0,0-21 16,0 22-16,0-22 0,0 0 16,-21 21-16,21-20 0,0-1 0,0 0 15,0 0-15,0 0 0,0 0 16,-21-21 0,0 0-1</inkml:trace>
  <inkml:trace contextRef="#ctx0" brushRef="#br1" timeOffset="133044.25">15663 3874 0,'21'0'0,"1"0"0,-1 0 0,0 0 15,127 0 1,-106 0-16,1-22 0,-1 22 15,22 0-15,-22-21 0,0 21 0,22-21 16,-22 0-16,0 0 16,1 21-16,-1-21 0,-21-1 0,0 1 0,1 0 15,-1 0-15,-21 0 0,0 0 16,0-1-16,0 1 0,0 0 16,0 0-16,-21 21 15,-1 0 1,22 21-16,0 0 15,0 0-15,-21 1 0,21-1 0,0 21 16,0-21-16,-21 0 0,21 22 16,0-22-16,0 21 0,0-21 0,0 1 15,-21 20-15,21-21 0,-21 0 16,21 0-16,0 22 0,-21-22 0,21 0 16,0 0-16,0 0 15,0-42 32,0 0-47,0 0 0,21 0 0,-21-22 16,21 22-16,0 0 0,0 0 15,0 0-15,1-22 0,20 22 0,-21 0 16,21 21-16,-20-21 0,-1 0 16,21 21-16,-21 0 0,0 0 0,1 0 15,-1 0-15,-21 21 0,21 0 16,-21 0-16,0 0 0,0 1 15,0-1-15,0 0 0,0 0 0,0 0 16,0 0-16,0 1 16,-21-1-16,21 0 0,0 0 15,-21-21-15,21 21 16,0-42 15,21 21-31</inkml:trace>
  <inkml:trace contextRef="#ctx0" brushRef="#br1" timeOffset="134198.72">17039 3747 0,'-42'21'31,"21"-21"-31,-1 21 0,22 0 0,0 0 16,-21 0-16,0 1 0,21-1 15,-21 0-15,21 0 0,0 0 0,-21 0 16,21 1-16,0-1 0,0 0 16,0 0-16,0 0 0,0 0 15,21-21-15,0 0 16,0 0-16,0 0 0,1 0 0,-1 0 16,0-21-16,0 0 0,0 21 0,0-21 15,1 0-15,-1 0 16,0-1-16,-21-20 0,0 21 0,0 0 15,0 0-15,0-1 0,0 1 16,0 0-16,0 0 0,-21 0 0,0 0 16,-1 21-16,1 0 0,0 0 15,0 0-15,0 0 0,0 0 0,21 21 16,-22-21-16,1 21 0,0 0 16,21 0-16,-21 0 0,21 1 0,0-1 15,0 0-15,0 0 0,0 0 0,0 0 16,0 1-16,21-22 15,-21 21-15,21-21 16,0 0-16,1 0 0,-1 0 16,21-21-16,-21 21 0,0-22 0,1 1 15,20 21-15,-21-21 0,21 0 16,-20 0-16,-1 0 0,21-1 0,-21 22 16,0-21-16,1 0 0,-1 0 15,0 21-15,0 0 16,-21 21-16,0 0 15,0 0-15,0 1 16,0-1-16,0 0 0,0 21 0,0-21 16,0 1-16,0-1 15,21 0-15,-21 0 0,0 0 0,0 0 16,21-21-16,1 0 16,-1 0-16,0 0 15,0 0-15,0-21 0,0 0 16,1 0-16,-1 0 0,-21 0 0,21-1 15,0 1-15,-21 0 0,0 0 16,0 0-16,21 0 0,-21-1 0,21 1 16,-21 0-16,0 0 0,0 42 31,0 0-15,0 0-1,0 1-15,0-1 0,0 0 0,0 0 16,0 0-16,0 0 0,0 1 15,0-1-15,0 0 16,22-21-16,-1 0 16,0 0-16,0 0 0,0 0 15,0-21-15,1 21 0,-1-21 0,21-1 16,-21 1-16,0 0 0,1 21 16,20-21-16,-21 0 0,0 0 0,-21-1 15,0 1-15,21 0 0,-21 0 16,0 0-1,-21 21 1,0 0-16,0 0 0,0 0 0,21 21 0,-21-21 16,-1 21-16,22 0 0,-21-21 15,21 21-15,0 1 0,0-1 16,0 0-16,0 0 16,0 0-16,21-21 0,1 21 15,-1-21-15,-21 22 0,21-22 0,0 0 16,-21 21-16,21 0 15,0-21-15,-21 21 16,0 0-16,-21 0 16,0-21-16,0 0 15,-21 0-15,20 22 0,1-22 0,0 0 16,-21 0-16,21 0 16,-1 0-16,1 0 0,21-22 15,0 1-15,0 0 16,21 0-16,1 21 0,-1-21 15,0 0-15</inkml:trace>
  <inkml:trace contextRef="#ctx0" brushRef="#br1" timeOffset="135719.13">18500 3874 0,'0'0'15,"21"0"-15,-21-22 0,0 1 0,0 0 16,0 0-1,-21 21 1,-1 0 0,1 0-16,0 21 0,0 0 15,0 0 1,0 1-16,21-1 0,-22 0 0,1 0 16,21 0-16,0 0 0,0 1 15,0-1-15,0 0 0,0 0 0,0 0 16,21-21-1,1 0-15,-1 0 16,0 0-16,0-21 0,0 0 16,-21 0-16,21 21 0,1-21 15,-1-1-15,0 1 0,-21 0 0,21 0 16,-21 0-16,21 0 0,-21-1 16,0 1-16,21 21 0,-21 21 46,0 1-46,0-1 0,-21 0 0,21 0 16,0 0-16,-21 0 0,21 1 16,0-1-16,0 0 0,0 0 0,0 0 15,0 0-15,21 1 16,0-22-16,1 0 0,-1 0 16,0 0-16,0 0 0,0-22 15,0 1-15,1 21 0,20-21 0,-21 0 16,0 0-16,0 0 0,1-1 15,-22 1-15,21 0 0,-21 0 0,21 21 16,0-21-16,-21 42 47,0 0-47,0 0 16,0 0-16,0 1 0,0-1 15,0 0-15,0 0 16,0 0-1,21-21-15,0 0 16,-21-21-16,22 21 16,-1-21-16,0 0 15,0 0-15,-21-1 0,21 22 16,0-21-16,-21 0 0,22 21 16,-22-21-16,21 21 15,-21 21 16,0 0-31,0 0 0,0 1 16,0-1 0,21-21-1,0 0-15,0 0 0,0 0 16,1 0-16,-1 0 16,0 0-16,0 0 15,-21-21-15,21-1 0,0 1 16,-21 0-16,0 0 15,0 0-15,0 0 16,-21 21 0,0 0-16,0 0 15,0 0-15,0 0 0,-1 0 16,22 21-16,-21 0 0,0-21 16,21 21-16,0 0 0,-21 0 0,21 1 15,-21-22-15,21 21 0,0 0 16,0 0-1,21-21 1,0 0-16,0 0 16,0-21-16,1 0 0,-1 0 15,0 21-15,0-22 0,0 1 16,0 0-16,-21-21 0,22 21 0,-1-1 16,0-20-16,0 21 0,-21-21 15,21 20-15,0-20 0,-21 21 0,0-21 16,22 20-16,-22 1 0,0 0 15,0 0-15,0 42 16,-22-21 0,1 21-16,0 0 0,21 22 15,-21-22-15,21 0 0,-21 21 0,0-20 16,-1 20-16,22-21 0,-21 0 16,21 22-16,-21-22 0,21 21 0,-21-21 15,21 0-15,0 1 0,0-1 16,0 0-16,0 0 0,21 0 0,0-21 15,0 0-15,22 0 0,-22 0 16,21 0-16,-21 0 0</inkml:trace>
  <inkml:trace contextRef="#ctx0" brushRef="#br1" timeOffset="136646.85">20193 3958 0,'0'0'15,"0"-21"-15,0 0 0,0 0 16,0 0 0,-21 21-16,0 0 0,21-22 0,-22 22 15,1 0-15,0 0 16,0 0-16,0 0 0,0 22 0,-1-1 16,1 0-16,0 0 0,0 21 15,0-20-15,21 20 0,-21-21 0,-1 21 16,1-20-16,21 20 0,-21-21 15,21 0-15,0 0 0,0 1 16,0-1-16,0 0 16,21-21-16,0 0 0,1 0 15,-1 0-15,0 0 0,0 0 0,0-21 16,0 0-16,1-1 0,-1 1 16,0 0-16,0-21 0,0-1 0,-21 22 15,21-21-15,1 0 0,-22-1 16,0 1-16,21 0 0,-21-1 0,21 1 15,-21 21-15,0 0 0,0-22 0,0 22 16,0 0 0,0 42-1,0 0-15,0 0 16,-21 1-16,0-1 0,21 21 0,-22-21 16,22 22-16,-21-22 0,21 21 15,0 0-15,-21 1 0,21-22 0,0 21 16,-21 1-16,21-22 0,0 0 15,0 0-15,0 0 0,0 0 0,0 1 16,21-1-16,0-21 0,0 0 16,1 0-16,-1 0 15,0 0-15,0-21 0,0 21 16,0-22-16,1 1 0,-1 0 16,0 0-16,-21-21 0,21 20 15,-21 1-15,21 0 0,-21 0 16,0 0-16,0 0 0,0 42 31,0 0-31,-21 0 16,21 0-16,-21 0 0,0 1 0,21-1 15,0 0-15,0 0 0,0 0 16,0 0-16,0 1 0,0-1 16,21-21-1,0 0 1,0 0-16,0 0 0,1 0 15,-22-21-15,21-1 0,0 22 16,0-21-16,-21 0 0,0 0 0,21 0 16,-21-22-16,0 22 0,0 0 15,0-21-15,0 21 0,0-1 0,0 1 16,-21 21 0,0 0-16,0 0 0,0 0 15,21 21-15,-22-21 0,1 22 16,0-1-16,21 0 0,0 0 0,0 0 15,-21-21-15,21 21 0,0 1 0,0-1 16,21-21 0,0 0-1,0 0-15,1 0 0,-1 0 16,0 0-16,21-21 0,-21 21 16</inkml:trace>
  <inkml:trace contextRef="#ctx0" brushRef="#br1" timeOffset="136911.07">20828 3747 0,'0'0'0,"0"-22"0,0 44 15,-21-1 1,21 0 0,-21 0-16,21 0 0,0 22 0,0-22 15,0 21-15,-22 0 0,22-20 16,-21 20-16,21 0 0,-21-21 0,21 22 15,0-22-15,0 21 0,0-21 16,0 1-16,0-1 0,0 0 16,0 0-1,21-42 1,0 0-16,1 21 16,-1-21-16,-21-1 0</inkml:trace>
  <inkml:trace contextRef="#ctx0" brushRef="#br1" timeOffset="137167.93">21061 3704 0,'0'43'16,"0"-22"-16,0 0 0,-21 0 15,21 0-15,0 0 0,-22 22 16,22-22-16,0 21 0,0-21 0,-21 22 15,21-1-15,-21-21 0,21 22 16,-21-22-16,21 0 0,0 21 0,0-21 16,0 1-16,-21-1 15,21 0-15,0 0 16,21-21 0,0 0-1,0 0-15</inkml:trace>
  <inkml:trace contextRef="#ctx0" brushRef="#br1" timeOffset="137643.66">21230 4043 0,'0'0'0,"0"-21"0,0 0 15,-21 21 1,0 0-1,0 0-15,-1 21 16,1 0-16,0 0 0,21 21 0,-21-20 16,0-1-16,21 0 0,0 0 15,-21 21-15,21-20 0,0-1 0,0 0 16,0 0-16,0 0 0,0 0 16,21-21-1,0 0 1,0 0-16,-21-21 0,21 21 15,-21-21-15,21 0 0,-21 0 16,22 21-16,-22-21 0,21-1 16,-21-20-16,0 21 0,21 21 0,-21-21 15,0 0-15,21 21 0,-21 21 32,0 0-17,0 0-15,0 0 16,0 0-16,0 1 0,-21-1 15,21 0-15,0 0 16,0 0-16,21-21 47,0 0-47</inkml:trace>
  <inkml:trace contextRef="#ctx0" brushRef="#br1" timeOffset="138031.45">21378 4064 0,'0'0'0,"0"-21"0,21 21 16,1 0 0,-1 0 15,-21 21-31,0 0 0,21-21 15,-21 21-15,0 1 0,0-1 0,0 0 16,0 0-16,0 0 0,0 0 16,0 1-16,0-1 0,0 0 15,0 0-15,0 0 16,0-42 31,0 0-32,21 0-15,-21 0 0,21-1 16,-21 1-16,0 0 0,21 0 16,1 0-16,-22 0 0,21 21 15,0-22-15,0 22 0,0-21 16,0 21-16,-21-21 0,22 21 16,-1 0-16</inkml:trace>
  <inkml:trace contextRef="#ctx0" brushRef="#br1" timeOffset="-128748.39">22881 11176 0,'0'-21'32,"21"21"-32,-21-21 0,21 21 15,-21-21-15</inkml:trace>
  <inkml:trace contextRef="#ctx0" brushRef="#br1" timeOffset="-117673.02">21971 7726 0,'0'-21'32,"0"0"-32,0-1 31,0 1-15,0 0 15,0 0 0,0 0 16,0 42 15,0 0-46,0 0-16,0 0 0,0 1 0,0-1 16,0 0-16,0 0 0,0 0 15,0 22-15,0-1 0,0-21 16,0 21-16,0 1 0,0-1 0,0 0 16,0 1-16,-21-1 0,21 0 15,-21 1-15,21-22 0,-22 21 0,22-21 16,0 22-16,0-22 0,-21 0 15,21 0-15,0 0 0,-21 1 0,21-1 16,0 0-16,0 0 0,0 0 31,0-42 16,0 0-47,0 0 16,0 0-16,21 21 0,-21-22 0,21 1 15</inkml:trace>
  <inkml:trace contextRef="#ctx0" brushRef="#br1" timeOffset="-114934.16">22056 7620 0,'0'0'0,"-22"0"16,1 0-1,0 0 1,0 0 0,42 0 77,0 0-93,0 0 16,1 0-16,-1 0 0,0 0 16,0 0-16,0 21 15,0-21-15,1 0 0,-1 0 16,0 0-16,21 0 0,-21 0 15,1 0-15,20 0 0,-21 0 0,21 0 16,-20 0-16,20 0 0,0 0 0,1 0 16,-1 0-16,-21 0 0,21 0 15,1 0-15,-1 0 0,0 0 0,1 0 16,-1 0-16,0 0 0,1 0 16,-1 0-16,0 0 0,1 0 0,-1 0 15,0 0-15,-20 0 0,20 0 16,0 0-16,-21 0 0,22 0 15,-22 0-15,21 0 0,-21 0 0,22 0 0,-22 0 16,21 0-16,-21 0 16,22 0-16,-1 0 0,-21 0 0,22 0 15,-1 0-15,0 0 0,1 0 16,-1 0-16,-21 0 0,21 0 0,1 0 16,-1 0-16,0 0 0,1 0 0,-1 0 15,-21 0-15,22 0 0,-22 0 16,21 0-16,-21 0 0,22 0 0,-22 0 15,21 0-15,-21 0 0,22 0 16,-22 0-16,21 0 0,0 0 16,-20 0-16,20 0 0,-21 0 0,21 0 15,1 0-15,-22 0 0,21 0 16,-21 0-16,22 0 0,-1 0 0,-21 0 16,22 0-16,-22 0 0,21 0 15,-21 0-15,0 0 0,22 0 0,-22 0 16,0 0-16,0 0 0,22 0 15,-22 0-15,0 0 0,0 0 0,0 0 16,0 0-16,1 0 0,-1 0 0,0 0 16,0 0-16,21-21 0,-20 21 15,-1 0-15,0 0 0,0 0 0,0 0 16,22 0-16,-22 0 16,0 0-16,0 0 0,0 0 0,0 0 15,1 0-15,-1 0 0,0 0 0,0 0 16,0 0-16,0 0 15,1 0-15,-1 0 0,0 0 16,0 0-16,0 0 16,0 0-16,1 0 0,-1 0 15,0 0 1,0 0-16,0 0 0,0 0 16,1 0-1,-1 0-15,0 0 16,0 0-1,0 0 1,0 0-16,1 0 16,-22-21-1,21 21-15,0 0 32,0 0-17,0 0 1,0 0-16,1 0 15,-1 0 1,0 0 0,0 0-1,0 0-15,0 0 16,1 0 0,-1 0 15,-21 21 0,0 0-15,0 0-1,0 1 1,0-1-16,0 0 16,0 0-16,0 0 15,0 0-15,0 1 16,0-1-16,0 0 15,0 0-15,0 0 16,0 0-16,0 1 0,0-1 0,0 0 16,0 0-16,0 0 0,0 0 0,0 1 15,0-1-15,-21 0 0,21 0 16,0 0-16,0 0 0,0 1 0,0-1 16,0 0-16,0 0 0,-22 0 15,22 0-15,0 1 0,0-1 16,0 0-16,0 0 15,0 0-15,0 0 16,0 1-16,0-1 0,0 0 16,0 0-16,-21 0 15,21 0 1,0 1 0,0-1-1,0 0 1,0 0-1,-21-21 1,21 21 0,-21-21-16,0 0 31,21 21-31,-21-21 0,-1 0 0,1 0 16,0 0-16,0 0 15,0 0-15,0 0 0,-1 0 16,1 0-16,-21 0 0,21 0 0,0 0 15,-1 0-15,-20 0 0,21 0 16,-21 0-16,20 0 0,-20 0 0,0 0 16,21 0-16,-22 0 0,1 0 0,0 0 15,20 0-15,-20 0 0,21 0 16,-21-21-16,-1 21 0,22 0 0,-21 0 16,21 0-16,-22 0 0,1 0 15,21 0-15,-22-21 0,1 21 16,21 0-16,-21 0 0,-1 0 0,22 0 15,-21 0-15,-1 0 0,1 0 0,0 0 16,-1 0-16,1 0 0,0 0 16,-1 0-16,1 0 0,0 0 0,-1 0 15,1 0-15,0 0 0,-1-21 0,22 21 16,-21 0-16,0 0 0,-1 0 16,22 0-16,-21 0 0,21 0 0,-22 0 15,22 0-15,0 0 0,-21 0 16,20 0-16,-20 0 0,21 0 0,-21 0 15,20 0-15,-20 0 0,21-21 16,-21 21-16,-1 0 0,22 0 0,-21 0 16,-1 0-16,22 0 0,0 0 15,-21 0-15,21 0 0,-1 0 0,1 0 16,0 0-16,0 0 0,0 0 16,0 0-16,-1 0 0,1 0 0,-21 0 15,21 0-15,0 0 0,-1 0 0,1 0 16,0 0-16,0 0 0,0 0 15,0 0-15,-22 0 0,22 0 0,0 0 16,0 0-16,0 0 0,-1 0 0,1 0 16,0 0-16,0 0 15,0 0-15,0 0 0,-1 0 16,1 0-16,0 0 0,0 0 16,0 0-16,0 0 0,-1 0 15,-20 0-15,21 0 0,0 0 0,0 0 16,-1 0-16,1 0 0,0 0 15,0 0-15,0 0 0,0 0 16,-1 0-16,1 0 0,0 0 0,0 0 16,0 0-16,0 0 0,-1 0 0,1 0 15,0 0-15,0 0 16,0 0-16,0 0 0,-1 0 0,1 0 16,0 0-16,0 0 15,0 0-15,0 0 0,21-21 16,-22 21-16,1 0 0,0 0 15,0 0 1,0 0-16,0 0 16,-1 0-1,1 0-15,0 0 16,0 0 0,0 0-16,0 0 15,-1 0 1,22-22-1,-21 22 1,21-21 62</inkml:trace>
  <inkml:trace contextRef="#ctx0" brushRef="#br1" timeOffset="-114109.62">21992 9864 0,'0'0'0,"0"-43"31,0 65 16,0-1-47,0 0 0,0 0 0,0 0 16,0 0-16,0 22 0,0-22 15,0 0-15,0 0 0,0 22 0,0-22 16,0 21-16,0-21 0,0 22 0,0-22 15,0 21-15,0 0 0,0 1 16,0-22-16,0 21 0,0 1 0,0-1 16,0 0-16,0-21 0,0 22 0,0-22 15,0 21-15,0-21 0,0 1 16,0-1-16,0 0 0,0 0 16,-21 0-16,21 0 0,0 1 15,0-44 48,0 1-48,0 0-15,0 0 0,21 0 0,-21 0 16,21-1-16</inkml:trace>
  <inkml:trace contextRef="#ctx0" brushRef="#br1" timeOffset="-112125.75">22077 9821 0,'0'0'0,"-21"-21"31,-1 21-31,22 21 47,0 1-16,22-22-31,-1 0 0,0 0 16,0 0-16,21 21 15,-20-21-15,-1 0 0,21 0 0,-21 0 16,22 0-16,-1 0 0,0 0 0,22 0 16,-22 0-16,22 0 0,-1 0 15,1 0-15,-1 0 0,1 0 0,-1 0 16,1 21-16,-1-21 0,1 0 16,-1 0-16,1 0 0,-1 0 15,1 0-15,-1 0 0,1 0 0,-1 0 16,1 0-16,20 0 0,-20 0 15,-1 0-15,1 0 0,-22 0 0,22 0 16,-1 0-16,1 0 0,-22 0 0,21 0 16,-20 0-16,20 0 0,1 0 15,-1 0-15,-20 0 0,20 0 0,1 0 16,20 0-16,-20 0 0,-22 0 16,22 0-16,-1 0 0,1 0 0,-22 0 15,0 0-15,22 0 0,-22 0 0,0 0 16,1 0-16,-1 0 0,-21 21 15,22-21-15,-1 0 0,0 0 16,-21 0-16,22 0 0,-22 0 0,21 0 16,1 0-16,-22 0 0,21 0 15,-21 0-15,22 0 0,-22 0 0,21 0 16,-21 0-16,22 0 0,-22 0 0,0 0 16,0 0-16,21 0 0,-20 0 15,-1 0-15,0 0 0,0 0 0,0 0 16,0 0-16,1 0 0,-1 0 15,0 0-15,0 0 0,0 0 16,0 0-16,1 0 0,-1 0 16,0 0-1,0 0 1,0 0-16,0 0 16,-21 21 62,0 0-63,0 1-15,0-1 16,0 0-16,-21 0 16,21 0-16,0 0 0,0 1 0,-21-1 15,21 0-15,0 0 0,0 0 16,0 22-16,0-22 0,0 0 15,0 21-15,21-21 0,-21 1 0,0 20 16,21-21-16,-21 21 0,0-20 16,0-1-16,0 21 0,0-21 0,0 0 15,22 1-15,-22-1 0,0 0 0,0 0 16,0 0-16,0 0 0,0 1 16,0-1-16,0 0 0,0 0 0,0 0 15,0 0-15,0 1 16,0-1-16,0 0 15,0 0-15,0 0 16,0 0-16,0 1 31,-22-22-31,22 21 16,-21-21-16,0 0 16,0 0-16,0 0 15,0 0-15,-1 0 0,1 0 16,0 0-16,0 0 0,0 0 0,0 0 15,-1 0-15,-20 0 0,21 0 16,0 0-16,-22 0 0,22 0 0,-21 0 16,21 0-16,-22 0 0,1 0 15,0 0-15,-1 0 0,22 0 0,-21 0 16,0 0-16,-1 0 0,1 0 16,0 0-16,-1 0 0,1 0 0,0 0 15,-1 0-15,1 0 0,0 0 0,-1 0 16,1 0-16,0 0 0,-1 0 15,1 0-15,0 0 0,-1 0 0,1 0 16,21 0-16,-22 0 0,1 0 0,0 0 16,-1 0-16,1 0 0,0 0 0,-1 0 15,22 0-15,-21 0 0,0 0 16,-1 0-16,1 0 0,0 0 0,-1 0 16,1 0-16,21 0 0,-22 0 15,1 0-15,0 0 0,21 0 0,-22 0 16,1 0-16,21 0 0,-22 0 15,1 0-15,21 0 0,-21 0 0,-1 0 16,1 0-16,21 0 0,-22 0 0,1 0 16,21 0-16,-21 0 0,20 0 15,-20-21-15,21 21 0,-21 0 0,20 0 16,-20 0-16,21 0 0,0 0 0,-22 0 16,22 0-16,0 0 0,0 0 15,0 0-15,0 0 0,-1 0 0,-20 0 16,21 0-16,0 0 0,0 0 15,-1 0-15,1 0 0,0 0 0,-21 0 16,21 0-16,-1 0 0,1 0 16,0 0-16,0 0 0,0 0 0,0 0 15,-1 0-15,1 0 0,0 0 0,0 0 16,0 0-16,0 0 16,-1 0-16,1 0 0,0 0 0,0-22 15,0 22-15,0 0 0,-1 0 16,1 0-16,0 0 0,0 0 15,0 0-15,0 0 0,-1 0 0,1 0 16,0 0-16,0 0 0,0-21 16,0 21-16,-1 0 15,1 0-15,0 0 16,0 0-16,0 0 16,0 0-1,-1 0-15,1 0 16,0 0-1,21-21-15,-21 21 0,0 0 32,0 0-17,-1 0 1,1 0 15,21-21-15,-21 0-1,21 0 1,-21 21-16,21-22 0,0 1 16,0 0-16,0 0 0,0-21 15,0 20-15</inkml:trace>
  <inkml:trace contextRef="#ctx0" brushRef="#br1" timeOffset="-111197.23">22542 7980 0,'0'0'0,"0"-21"0,0 0 15,22 21-15,-22-22 0,0 1 16,0 0-16,0 0 0,0 0 15,0 0-15,-22-1 16,1 22-16,0 0 16,0 0-16,0 0 0,0 0 15,-1 0-15,1 0 16,0 0-16,21 22 0,-21-1 16,0 0-16,0 0 0,21 0 0,-22 0 15,22 1-15,0 20 0,-21-21 16,0 21-16,21-20 0,-21 20 0,21-21 15,0 0-15,0 22 0,0-22 0,0 0 16,0 21-16,0-21 0,0 1 16,21-1-16,-21 0 0,21-21 15,0 21-15,1-21 0,-1 0 0,0 0 16,21 0-16,-21 0 16,1 0-16,-1 0 0,21 0 0,-21 0 0,22 0 15,-1 0-15,-21-21 0</inkml:trace>
  <inkml:trace contextRef="#ctx0" brushRef="#br1" timeOffset="-110697.52">23072 8022 0,'0'0'16,"-22"-21"-16,1 21 0,21-21 0,-21 21 0,0 0 15,0 0-15,0 0 16,-1 0-16,1 0 0,0 0 15,0 21-15,0-21 0,0 21 16,-1 0-16,1 22 0,0-22 0,0 0 16,0 0-16,0 22 0,-1-22 0,22 0 15,0 21-15,0-21 0,0 1 16,0-1-16,0 0 0,0 0 16,0 0-16,22-21 15,-1 0-15,0 0 0,0 0 16,0 0-16,0 0 0,22-21 0,-22 21 15,0-21-15,0 0 0,0 0 0,1-1 16,-1 1-16,0 0 0,0 0 16,0-21-16,0 20 0,-21-20 15,0 21-15,0 0 0,22-22 0,-22 22 0,0 0 16,21 0-16,-21 0 16,0 42-1,0 0 1,0 0-16,0 0 0,0 1 0,-21-1 15,21 0-15,-22 0 0,22 21 0,0-20 16,0-1-16,0 0 0,0 0 16,0 0-16,-21 0 0,21 1 15,0-1-15,0 0 16,21-21 0,1 0-1,-1 0-15,0-21 0,0 21 0</inkml:trace>
  <inkml:trace contextRef="#ctx0" brushRef="#br1" timeOffset="-110393.7">23389 7811 0,'0'0'0,"0"-22"0,0-41 31,-21 63-31,0 0 16,0 21-1,21 0-15,0 0 0,-22 1 16,22 20-16,-21-21 0,21 21 16,-21 1-16,21-1 0,-21-21 0,21 22 15,0-1-15,-21-21 0,21 21 16,0-20-16,-21-1 0,21 21 0,0-21 16,0 0-16,0 1 0,0-1 15,0 0-15,21-21 16,0 0-16,0 0 0,0 0 15,0 0-15,1 0 0,-1 0 16,0 0-16,0-21 0,0 21 16</inkml:trace>
  <inkml:trace contextRef="#ctx0" brushRef="#br1" timeOffset="-109425.25">23791 8001 0,'0'-21'15,"0"42"-15,0-63 16,-21 42-16,0 0 16,0 21-1,0-21-15,21 21 0,0 0 16,-22 0-16,22 1 0,-21-1 0,0 0 16,21 0-16,0 0 0,0 0 15,-21 1-15,21-1 0,0 0 16,-21 0-16,21 0 0,0 0 0,0 1 15,0-1-15,0 0 16,21-21 0,0 0-16,0 0 0,0 0 0,1 0 15,-1 0-15,0 0 0,0 0 0,0 0 16,0-21-16,22 21 0,-22-21 16,0 21-16,0-22 0,0 1 0,1 0 15,-1 0-15,0 0 0,0 0 16,0-1-16,-21 1 0,21 0 0,-21 0 15,0 0-15,0 0 0,22-1 16,-44 44 15,1-1-15,21 0-16,-21 0 0,21 0 16,0 0-16,0 1 0,0-1 15,-21 0-15,21 0 0,0 0 0,0 0 16,0 1-16,0-1 15,21-21 1,0 0-16,0 0 0,1 0 16,-1 0-16,0 0 0,0-21 15,0 21-15,0-22 16,-21 1-16,22 0 0,-1 0 0,-21 0 16,0 0-16,21-1 0,0 1 0,-21 0 15,0 0-15,0 0 16,0 42 15,0 0-31,0 0 16,0 0-16,0 1 0,-21-1 15,21 0-15,0 0 0,0 0 16,0 0-16,0 1 16,21-22-1,0 0-15,0 0 16,1 0-16,-1 0 0,0 0 15,0 0-15,0-22 0,0 1 0,-21 0 16,22 21-16,-1-42 0,0 21 0,-21-1 16,21-20-16,-21 21 0,21-21 15,-21-1-15,0 22 0,0-21 0,0-1 16,0 22-16,0-21 0,0 21 0,0 0 16,0-1-16,0 1 0,0 42 31,-21 1-16,21-1-15,0 0 0,-21 21 16,21-21-16,0 22 0,0-22 0,0 21 16,0 1-16,0-22 0,0 0 0,0 21 15,0-21-15,0 1 0,0-1 0,0 0 16,0 0-16,0 0 16,0 0-16,21-21 15,0 0-15,0 0 16,1 0-16,-1 0 0,0-21 15</inkml:trace>
  <inkml:trace contextRef="#ctx0" brushRef="#br1" timeOffset="-108929.53">25104 8001 0,'0'-21'0,"0"42"0,0-63 0,0 21 15,-22-1 1,1 22-16,0 0 0,0 0 15,0 0-15,0 0 16,-1 22-16,1-1 0,0 0 0,0 0 16,0 0-16,0 22 0,-1-22 0,1 0 15,21 21-15,-21-21 0,0 1 16,21 20-16,0-21 0,0 0 0,0 0 16,0 1-16,0-1 0,0 0 15,21 0 1,0-21-16,0 0 0,1 0 15,-1 0-15,0 0 0,0 0 0,0 0 16,0-21-16,1 21 0,-1-21 0,21 0 16,-21-1-16,0 1 0,1 0 15,-1 0-15,0-21 0,0 20 0,-21-20 16,21 21-16,-21 0 0,21 0 0,-21-1 16,0 1-16,0 42 31,-21 1-31,21-1 15,-21 0-15,21 0 0,-21 0 16,21 0-16,0 1 0,0 20 0,0-21 16,0 0-16,0 0 0,0 1 0,0-1 15,0 0-15,0 0 16,21 0-16,0-21 0,0 0 16,1 0-16,-1 0 0,0 0 15,0 0-15,0 0 16,0-21-16,1 0 0</inkml:trace>
  <inkml:trace contextRef="#ctx0" brushRef="#br1" timeOffset="-108629.7">25590 7853 0,'0'0'16,"0"-21"-16,0 0 15,0 42 1,0 0-16,-21 0 0,21 0 15,0 0-15,0 22 0,0-22 16,0 21-16,0-21 0,-21 22 0,21-22 16,-21 21-16,21-21 0,0 22 0,0-22 15,-21 0-15,21 0 0,0 22 16,-21-43-16,21 21 0,0 0 0,0 0 16,0 0-16,0 0 15,21-21 16,0 0-15,0-21-16,0 21 0,0-21 16,1 0-16,-1 0 0,0 0 15</inkml:trace>
  <inkml:trace contextRef="#ctx0" brushRef="#br1" timeOffset="-108249.92">25866 8107 0,'0'-21'0,"0"42"0,21-42 0,-21 0 0,-21 42 47,-1-21-47,1 21 0,21 0 0,-21 0 16,0 0-16,0 1 0,21-1 0,0 0 15,-21 0-15,21 0 0,-22 0 16,22 1-16,0-1 0,0 0 16,22 0-16,-1-21 15,0 0-15,0 0 16,0 0-16,0 0 0,1 0 0,-1 0 15,0 0-15,0-21 0,0 21 16,-21-21-16,21 0 0,-21-1 16,0 1-16,0 0 15,0-21-15,0 21 0,0-1 0,0 1 16,0 0-16,-21 21 16,0 0-1,21 21-15,-21-21 0,21 21 16,0 1-16,0-1 15,0 0-15,21-21 16,0 0-16,0 0 16,1 0-16,-1 0 15,0 0-15</inkml:trace>
  <inkml:trace contextRef="#ctx0" brushRef="#br1" timeOffset="-107856.48">26204 8149 0,'0'-21'16,"0"42"-16,21-63 0,-21 21 0,0 0 15,22-1-15,-22 1 16,21 21-16,0 0 0,0 0 0,0 0 16,0 0-16,1 21 15,-1-21-15,-21 22 0,0-1 16,21 0-16,0 21 0,-21-21 0,21 1 16,-21 20-16,0-21 0,0 0 0,0 0 15,0 22-15,0-22 0,0 0 16,0 0-16,0 0 0,0 1 0,-21-1 15,21 0 1,-21-21 0,0 0-16,21-21 15,0 0 1,0-1 0,0 1-16,0 0 0,0 0 15,21 0-15,0 0 0,0-1 0,-21 1 16,21 0-16,1 0 0,-22 0 15,21 0-15,0-1 0,0 1 16,-21 0-16,21 21 16,-21-21-1,0 0 1</inkml:trace>
  <inkml:trace contextRef="#ctx0" brushRef="#br1" timeOffset="-107544.66">25463 7916 0,'0'0'0,"0"22"31,22-22-31,-1 0 0,0 0 15,21 0-15,-21 0 0,22 0 0,-22 0 16,21 0-16,1 0 0,-1 0 16,0 0-16,-21 0 0,22 0 0,-1 0 15,-21 0-15,22 0 0,-22 0 16,0 0-16,0 0 0,0 0 0,0 0 31,-42 0 0</inkml:trace>
  <inkml:trace contextRef="#ctx0" brushRef="#br1" timeOffset="-105572.34">22606 10583 0,'-21'0'0,"42"0"0,-42-21 0,0 0 15,21 0-15,0 0 16,0 0-16,0-1 15,0 1 1,-22 42 0,22 1-1,0-1-15,0 0 16,0 21-16,-21-21 0,21 22 0,0-22 16,0 0-16,0 21 0,0-20 15,0 20-15,0-21 0,0 0 0,-21 0 16,21 1-16,0-1 0,0 0 15,21-21 1,0 0 0,1 0-16,-1-21 15,0 0-15,0 21 0,0-22 16,0 1-16,-21 0 0,22 0 0,-1 0 16,-21 0-16,0-1 0,21-20 0,0 21 15,-21 0-15,0 0 16,0-1-16,0 1 15,0 42 1,0 1-16,0-1 16,0 0-16,0 0 0,0 0 0,0 0 15,0 1-15,0-1 0,0 0 0,0 0 16,0 0-16,0 0 0,0 1 16,0-1-16,21-21 0,0 21 0,1-21 15,-1 0-15,0 0 0,0 0 16,0 0-16,0 0 15,1 0-15,-1-21 0,0 21 16,0-21-16,0-1 0,-21 1 0,21 21 16,-21-21-16,22-21 0,-22 21 15,0-1-15,0 1 0,0-21 0,0 21 16,0-22-16,0 22 0,0 0 0,0 0 16,0 0-16,0 0 0,0 42 31,0 0-31,0 0 0,0 0 15,0 22-15,0-22 0,0 21 16,0-21-16,0 22 0,0-22 0,0 21 16,0-21-16,0 22 0,0-22 0,0 0 15,0 0-15,0 0 16,21 0-16,0 1 0,0-22 16,0 0-16,0 0 0,1 0 15,-1 0-15,0 0 0,0-22 16,0 22-16,0-21 0,1 0 0,-1 21 15,0-21-15,0-21 0,0 20 0,0 1 16,1-21-16,-1 0 0,-21-1 16,21 1-16,0 0 0,-21-1 0,0-20 15,0 42-15,0-22 0,0 1 0,0 21 16,0 0-16,0-1 0,-21 22 31,21 22-31,0 20 16,-21-21-16,21 0 0,-21 22 15,-1-1-15,22 0 0,0-21 0,0 22 16,-21-1-16,21 0 0,0-20 0,-21 20 16,21-21-16,0 21 0,0-20 0,0-1 15,0 0-15,0 0 0,0 0 16,0 0-16,0 1 16,0-44 15,21 1-31,0 21 0,-21-21 15,22 0-15,-1 0 0,-21 0 16,21-22-16,0 22 0,-21 0 16,21 0-16,0 0 0,-21-1 0,22 1 15,-22 0-15,21 21 0,-21 21 32,0 0-17,0 1-15,0-1 0,0 0 16,0 0-16,0 0 0,0 0 0,21-21 15,-21 22-15,21-1 0,0 0 16,-21 0-16,21-21 16,1 0-16,-22 21 0,21-21 0,0 0 15,0 0-15,0 0 0,0 0 0,1 0 16,-1 0-16,0 0 0,0 0 16,0-21-16,0 21 0,1-21 0,-1 0 15,0 21-15,0-21 0,0-1 16,0 1-16,-21 0 0,0 0 0,22-21 15,-22 20-15,0 1 0,0 0 0,0 0 16,0 0-16,0 0 16,-22 21-16,1 0 15,0 0-15,0 0 16,21 21-16,0 0 0,-21 0 16,0 0-16,21 0 0,0 1 15,-22-1-15,22 0 0,0 0 0,0 0 0,0 0 16,0 1-16,0-1 15,0 0-15,0 0 0,22 0 16,-1-21-16,0 21 16,0-21-16,0 0 0,0 0 15,1 0-15,-1 0 16,0 0-16,0-21 16,0 21-16,-21-21 0,21 0 0,1 21 15,-1-21-15,0 0 0</inkml:trace>
  <inkml:trace contextRef="#ctx0" brushRef="#br1" timeOffset="-103917.33">24532 10583 0,'0'0'16,"0"-21"-16,0 0 0,0 0 0,-21 21 31,0 0-15,0 21-16,-1 0 0,1 0 15,0 1-15,0-1 16,21 0-16,-21 21 0,0-21 0,21 1 16,0-1-16,-22 0 0,1 0 15,21 0-15,-21-21 0,21 21 0,0 1 16,0-1 0,21-21-1,0 0-15,1 0 16,-1 0-16,0-21 15,-21-1-15,21 22 0,0-21 0,0 0 16,1 0-16,-22 0 0,21 0 16,-21-1-16,0 1 0,21 0 15,0 0-15,-21 0 0,0 42 47,0 0-31,0 0-16,0 0 0,0 1 0,0-1 15,0 0-15,0 0 0,0 0 0,0 0 16,0 1-16,0-1 16,21-21-16,0 0 0,1 0 15,-1 0-15,0 0 0,0 0 16,0 0-16,0 0 0,1 0 16,-1-21-16,0 21 0,0-22 15,0 22-15,0-21 0,-21 0 16,22 0-16,-1 0 0,-21 0 0,0-1 15,0-20-15,21 21 0,-21-21 16,21 20-16,-21-20 0,0 0 0,0 21 16,0-22-16,0 22 0,0 0 0,0 0 15,0 0-15,0 42 16,0 0 0,0 21-16,0-21 0,-21 1 15,21 20-15,-21 0 0,21 1 16,0-22-16,0 21 0,0 0 0,0-20 15,0 20-15,0-21 0,0 0 0,0 0 16,0 1-16,0-1 0,21 0 16,0 0-16,0-21 0,0 0 15,1 0-15,-1 0 0,0 0 0,0 0 16,0 0-16,0 0 16,1 0-16,-1-21 0,0 21 0,0-21 15,0 0-15,0-1 0,1 1 16,-1-21-16,-21 21 0,0 0 15,21-1-15,0-20 0,-21 0 0,21 21 16,-21-22-16,0 1 0,0 21 0,0 0 16,0-1-16,0 1 0,0 0 15,0 42 1,0 0-16,0 1 0,0 20 16,0-21-16,0 0 0,0 22 15,-21-22-15,21 21 0,-21-21 16,21 0-16,0 22 0,0-22 0,0 0 15,0 0-15,-21 0 0,21 1 0,0-1 16,0 0-16,-21-21 16,42-21 31,0 21-47,-21-21 0,21-1 15,0 1-15,-21 0 16,21 21-16,-21-21 15,22 0-15,-1 21 0,-21-21 0,0-1 16,21 22-16,0 0 16,-21 22-1,0-1-15,0 0 0,0 0 16,0 0-16,21 0 0,-21 1 16,0-1-16,21-21 0,-21 21 0,0 0 15,22-21 1,-1 0-16,0 0 0,0 0 15,0 0-15,0 0 0,1 0 0,-1 0 16,0-21-16,0 0 16,0 21-16,0-21 0,1-1 15,-1 1-15,0 0 16,-21 0-16,0 0 0,0 0 0,21-1 16,-21 1-16,0 0 15,-21 21 1,0 0-16,21 21 15,0 0-15,-21 1 0,-1-1 16,22 0-16,0 0 0,-21 0 0,21 0 16,-21 1-16,21-1 0,0 0 0,0 0 15,0 0 1,21-21 0,0 0-16,1 0 0,-1 0 15,0 0-15,0 0 0,0-21 16,0 0-16,1 21 0,-1-21 15,0 0-15,0-1 0,0 1 16,0 0-16,1 0 0,-1 0 0,0 0 16,0 21-16,-21-22 0,0 44 31,0-1-15,0 0-16,0 0 15,0 0-15,0 0 0,0 1 16,0-1-16,0 0 15,21 0-15,0-21 16,1 0-16,-1 0 16,0 0-16,0 0 0,0 0 15,0 0-15,1 0 0,-1-21 16,-21 0-16,21 0 16,0 21-16,-21-22 0,21 22 0,-21-21 15,0 0-15,0 0 0,0 0 16,0 0-16,0-1 15,0 1-15,-21 21 0</inkml:trace>
  <inkml:trace contextRef="#ctx0" brushRef="#br1" timeOffset="-103601.52">24723 10605 0,'84'-64'32,"-63"64"-32,22-21 15,-22 0-15,21 21 0,1-21 0,-22 21 16,21 0-16,0-22 0,-20 22 0,20 0 15,-21 0-15,0-21 0,0 21 16,1 0-16,-1 0 0,-21 21 47,-21-21-47</inkml:trace>
  <inkml:trace contextRef="#ctx0" brushRef="#br1" timeOffset="-91068.78">23220 7091 0,'0'0'0,"0"-21"16,0 0 0,21 21-16,-21-22 0,0 1 15,0 42 32,-21-21-47,21 22 0,-21-1 16,21 0-16,0 21 0,-22-21 0,1 1 15,21 20-15,-21-21 0,21 0 16,0 22-16,0-22 0,-21 0 0,21 0 16,0 0-16,0 0 0,-21 1 15,21-1 1,21-42 15,-21-1-31,21 22 0,-21-21 0</inkml:trace>
  <inkml:trace contextRef="#ctx0" brushRef="#br1" timeOffset="-90724.98">23241 7049 0,'0'0'0,"0"-22"15,0 1-15,21 21 16,0-21-16,0 0 0,1 21 15,-1 0-15,0 0 0,0 0 16,0 0-16,0 0 0,1 0 0,-1 0 16,21 0-16,-21 0 0,0 0 15,1 21-15,-1 0 0,0 0 16,0 1-16,-21-1 0,0 0 0,0 0 16,0 0-16,0 22 0,0-22 15,0 21-15,0-21 0,0 0 0,0 1 16,0-1-16,0 0 0,0 0 15,-21 0-15,0 0 0,0-21 16,21 22-16,-22-22 16,1 0-1,0 0-15,21-22 16,-21 22-16,0-21 0</inkml:trace>
  <inkml:trace contextRef="#ctx0" brushRef="#br1" timeOffset="-90517.1">23177 7260 0,'22'0'47,"-1"0"-47,0-21 0,0 21 0,0 0 15,0 0-15,1 0 0,20 0 0,-21 0 16,0 0-16,22-21 0,-22 21 15,21 0-15,-21 0 0,22-21 16,-1 21-16,-21-21 0,21 21 16,-20 0-16</inkml:trace>
  <inkml:trace contextRef="#ctx0" brushRef="#br1" timeOffset="-90237.26">23982 7027 0,'0'22'32,"0"-1"-32,0 0 15,0 0-15,-21 0 0,21 0 16,-22 1-16,22-1 0,-21 21 16,21-21-16,0 0 0,0 1 0,0-1 15,0 0-15,-21 0 0,21 0 16,0 0-16,0 1 0,0-1 15,0-42 32,0-1-47,21 1 16</inkml:trace>
  <inkml:trace contextRef="#ctx0" brushRef="#br1" timeOffset="-89933.43">23918 7027 0,'0'0'16,"0"-42"0,21 21-16,1 21 15,-1 0-15,0 0 0,0 0 16,21 0-16,-20 0 0,-1 0 16,0 0-16,0 0 0,0 0 15,0 0-15,-21 21 0,0 0 0,22 0 0,-22 1 16,0-1-1,0 0-15,-22 0 0,1 0 0,0-21 16,0 21-16,0 1 0,0-22 16,-22 21-16,22-21 0,0 0 0,0 0 15,0 21-15,-1-21 0,1 0 0,42 0 47,1 0-47,-1-21 16,0 21-16,0-21 0</inkml:trace>
  <inkml:trace contextRef="#ctx0" brushRef="#br1" timeOffset="-89629.61">24765 6964 0,'-21'0'16,"0"0"-16,-1 0 16,22 21-16,-21 0 0,21 0 15,-21 1-15,21-1 0,-21 0 16,21 0-16,0 0 0,0 22 16,-21-22-16,21 0 0,0 0 0,0 0 15,-21 0-15,21 1 0,0-1 16,0 0-16,0 0 0,0 0 15,21-21 17,-21-21-17</inkml:trace>
  <inkml:trace contextRef="#ctx0" brushRef="#br1" timeOffset="-89342.2">24469 7345 0,'-22'21'0,"44"-42"0,-65 42 0,43 0 0,0 0 15,0 1-15,0-1 16,0 0 0,21-21-16,1 0 15,-1 0-15,0 0 0,0 0 0,0 0 16,0 0-16,1 0 0,-1 0 0,21 0 15,-21 0-15,0 0 0,1 0 16,-1-21-16,0 21 0,0 0 0,0-21 16,0-1-16,1 1 15,-1 0-15,0 0 16,-21 0-16,0 0 0,0-1 16</inkml:trace>
  <inkml:trace contextRef="#ctx0" brushRef="#br1" timeOffset="-89053.37">24511 6922 0,'0'-22'15,"21"22"1,0 0-16,0 0 15,1 0-15,-1 0 0,0 0 0,21 0 16,-21 0-16,1 0 0,-1 0 16,0-21-16,21 21 0,-21 0 0,1 0 15,-1 0-15,0 0 16,0 0-16</inkml:trace>
  <inkml:trace contextRef="#ctx0" brushRef="#br1" timeOffset="-87997.24">23156 9271 0,'0'0'0,"0"-21"16,0 42-1,0 0 1,0 0-16,0 1 15,-21-1-15,21 0 0,0 0 16,0 0-16,0 22 0,0-22 16,0 0-16,0 0 0,-21 0 0,21 0 15,0 1-15,0-1 0,-21 0 16,21 0-16,0 0 16,0 0-1,0-42 16,0 0-15,0 0-16,0 0 16,0 0-16,0-1 0,0 1 0,0 0 15,0 0-15,0 0 0,0 0 0,21-1 16,-21-20-16,21 21 16,0 0-16,-21 0 0,21-1 0,1 1 15,-1 0-15,0 0 0,-21 0 16,21 21-16,0 0 0,0-21 15,1 21-15,-1 0 0,0 0 16,0 0-16,0 21 16,0 0-16,1-21 0,-1 21 0,0 21 15,-21-20-15,0-1 0,21 21 0,-21-21 16,0 22-16,0-22 0,0 21 16,0-21-16,0 22 0,0-22 0,0 0 15,0 0-15,-21 0 0,0 0 16,21 1-16,0-1 0,-21-21 0,-1 0 15,22 21-15,-21-21 0,0 0 16,0 0 0,0-21-1,21 0-15</inkml:trace>
  <inkml:trace contextRef="#ctx0" brushRef="#br1" timeOffset="-87765.37">23008 9462 0,'0'0'0,"21"0"31,0 0-15,1 0-16,-1 0 0,0 0 16,0 0-16,0 0 0,22 0 0,-22 0 15,21 0-15,-21 0 0,22 0 16,-22 0-16,21-22 0,0 22 0,-20 0 15,20 0-15,0 0 0,-21-21 0,22 21 16,-22 0-16,21 0 0,-21-21 16,22 21-16</inkml:trace>
  <inkml:trace contextRef="#ctx0" brushRef="#br1" timeOffset="-87497.53">23876 9335 0,'0'-22'0,"0"44"0,0-22 46,0 21-30,0 0-16,0 0 16,0 0-16,0 0 0,0 1 0,0 20 15,0-21-15,0 0 0,0 0 16,-21 1-16,21-1 0,0 0 0,0 0 16,0 0-16,-21 0 0,21 1 15,0-44 48,0 1-63,0 0 0,0 0 15,0 0-15</inkml:trace>
  <inkml:trace contextRef="#ctx0" brushRef="#br1" timeOffset="-87209.69">23855 9419 0,'0'-21'15,"0"42"-15,21-63 0,-21 21 0,21 21 16,-21-21-16,21-1 0,-21 1 0,21 21 15,1-21-15,-1 21 0,0 0 0,0-21 16,0 21-16,0 0 0,1 0 16,-1 0-16,0 0 0,0 0 15,0 0-15,0 0 0,-21 21 16,0 0-16,22-21 0,-22 21 16,0 1-16,0-1 0,-22 0 15,1 0-15,0 0 0,0-21 16,0 21-16,0 1 0,-1-22 0,1 0 15,0 21-15,0-21 0,0 0 0,0 0 16,-1 0-16,1 0 0,21 21 16,21-21 15,1 0-31,-1-21 16,0 0-16,0 21 15</inkml:trace>
  <inkml:trace contextRef="#ctx0" brushRef="#br1" timeOffset="-86905.86">24596 9292 0,'0'0'16,"0"-21"-16,0 42 47,0 0-32,0 1-15,0-1 16,0 0-16,0 0 0,0 0 16,-22 0-16,22 1 0,0-1 0,0 0 15,0 0-15,0 0 0,0 0 16,0 1-16,0-1 16</inkml:trace>
  <inkml:trace contextRef="#ctx0" brushRef="#br1" timeOffset="-86621.02">24426 9631 0,'0'0'0,"0"21"16,-21 21 15,21-20-31,21-22 16,0 21-16,1-21 15,-1 0-15,0 0 0,0 0 16,0 0-16,0 0 0,1 0 16,-1 0-16,0 0 0,0 0 15,0 0-15,0 0 0,1-21 0,-1 21 16,0 0-16,0-22 15,0 22-15,-21-21 16,0 0 0,0 0-16,0 0 15,0 0-15</inkml:trace>
  <inkml:trace contextRef="#ctx0" brushRef="#br1" timeOffset="-86305.21">24426 9292 0,'0'0'0,"0"-21"16,21 21 0,1 0-16,-1 0 15,0 0-15,0 0 0,0 0 16,0 0-16,1 0 0,-1 0 0,0-21 15,0 21-15,21 0 0,-20 0 0,-1 0 16,0 0-16,0 0 0,0 0 16,0 0-16,1 0 15,-44 0 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1:18:18.88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12065 5249 0,'0'-21'16,"0"0"15,-21 21-15,21-21-1</inkml:trace>
  <inkml:trace contextRef="#ctx0" brushRef="#br0" timeOffset="365.91">12044 5207 0,'0'-21'16,"0"0"-1,0 0-15,0-1 16,0 44 46,0-1-62,0 0 0,0 0 16,0 0-16,0 0 0,-21 22 16,21-22-16,0 0 0,0 0 0,0 22 15,0-22-15,0 0 0,-22 0 16,22 0-16,0 0 0,0 1 15,-21-1-15,21 0 0,0 0 0,0 0 16,0 0 0,21-42 31,-21 0-47,22 21 15,-1-21-15</inkml:trace>
  <inkml:trace contextRef="#ctx0" brushRef="#br0" timeOffset="1108.49">12255 5313 0,'0'21'31,"0"0"-31,-21 0 16,0 1-16,0-1 0,0 0 15,0 0-15,21 0 0,-22 0 16,1 1-16,21-1 0,0 0 0,-21 0 16,0 0-16,21 0 0,0 1 15,-21-22 1,42 0 15,-21-22-31,21 22 16,-21-21-16,21 0 0,0 0 0,-21 0 15,22 0-15,-1-1 0,-21 1 16,21 0-16,0 0 0,-21 0 0,21 0 16,-21-1-16,21 1 15,1 21-15,-1 0 16,-21 21 0,21 1-1,-21-1-15,0 0 0,0 0 16,0 0-16,0 0 0,21 1 15,-21-1-15,21 0 0,-21 0 16,0 0-16,21 0 0,-21 1 16,22-22-1,-1 0-15,0 0 0,0 0 16,0 0-16,0 0 16,1-22-16,-1 22 0,-21-21 15,0 0-15,21 0 0,0 0 0,-21 0 16,0-1-16,0-20 0,21 21 0,-21-21 15,21 20-15,-21-20 16,0 0-16,0-1 0,0 22 0,22-21 0,-22 21 16,0 0-16,0-1 0,0 1 15,0 0-15,0 42 32,0 0-32,-22 1 15,22 20-15,0-21 0,0 21 0,0-20 16,0 20-16,0-21 0,-21 21 15,21-20-15,0-1 0,0 21 0,-21-21 16,21 0-16,0 1 0,0-1 0,0 0 16,0 0-16,0 0 15,21-21 17,0-21-32,1 21 0,-22-21 15</inkml:trace>
  <inkml:trace contextRef="#ctx0" brushRef="#br0" timeOffset="1500.26">12785 5419 0,'0'21'16,"0"0"0,21-21-1,0 0-15,0 0 16,0 0-16,0 0 0,1 0 15,-1 0-15,0 0 16,0-21-16,-21 0 0,21 21 0,0-21 16,1-1-16,-22 1 15,0 0-15,0 0 16,0 0-16,-22 21 0,1 0 0,0 0 16,0 0-16,0 0 15,0 0-15,-1 0 0,1 21 0,0-21 16,0 21-16,0 0 0,21 0 15,0 1-15,-21-1 0,21 0 0,0 0 16,0 0-16,0 0 0,0 1 0,0-1 16,0 0-1,0 0-15,21-21 0,0 0 0,-21 21 16,21-21-16,0 0 0,0 0 0,1 0 16,-1 0-16,21 0 0,-21-21 15,0 21-15,22-21 0,-22 0 0,21 0 16,-21-1-16</inkml:trace>
  <inkml:trace contextRef="#ctx0" brushRef="#br0" timeOffset="2000.98">13441 4974 0,'0'21'0,"-43"106"16,43-84-1,0-1-15,-21-21 0,21 22 0,-21-1 16,21-21-16,0 21 0,0-20 0,-21-1 16,21 21-16,-21-21 0,21 0 15,0 1-15,0-1 0,0 0 0,0 0 16,0-42 31,0 0-47,0 0 15,0-1-15,0 1 0,0 0 16,0 0-16,21 0 0,0 21 16,0-21-16,0-1 0,1 1 0,-1 21 15,0 0-15,0-21 0,0 21 0,0 0 16,1 0-16,-1 0 0,0 0 16,0 0-16,0 21 0,0-21 0,-21 21 15,22 1-15,-22-1 0,0 0 16,0 0-16,0 0 0,0 0 15,-22 1-15,1-1 0,0 0 16,-21 0-16,21-21 0,-1 21 16,1-21-16,0 0 0,0 0 15,0 21-15,0-21 0,-1 0 0,1 0 16,21-21 15,0 0-31,0 0 16,0 0-16</inkml:trace>
  <inkml:trace contextRef="#ctx0" brushRef="#br0" timeOffset="2572.58">14160 5313 0,'22'0'16,"-1"0"-16,0 0 16,0 0-16,0-21 0,0 0 15,1 21-15,-1-22 0,0 1 16,0 0-16,0 0 0,-21 0 16,0 0-16,0-1 0,0 1 15,0 0-15,0 0 0,0 0 0,-21 21 16,0-21-16,0 21 15,-22 0-15,22 0 0,0 0 16,-21 0-16,-1 21 0,22-21 0,0 21 16,-21 0-16,21 0 0,-1 0 15,22 1-15,0-1 0,0 0 0,0 0 16,0 0-16,0 0 0,0 1 16,0-1-16,22 0 0,-1 0 15,0-21-15,21 21 0,-21 0 0,1-21 16,20 22-16,-21-1 0,0-21 15,22 21-15,-22 0 0,0-21 0,0 21 16,-21 0-16,0 1 0,0-1 16,-21 0-1,0-21-15,0 0 16,-1 0-16,-20 0 0,21 0 16,-21 0-16,20 0 0,-20 0 0,21 0 15,-21 0-15,20 0 0,1 0 0,0 0 16,0 0-16,0 0 0,21-21 15,0 0-15,-21 21 0,21-22 16,21 22 0,0-21-16,0 21 15,0 0-15,0 0 0,22 0 0</inkml:trace>
  <inkml:trace contextRef="#ctx0" brushRef="#br0" timeOffset="3264.64">14605 5461 0,'21'0'0,"21"-42"31,-20 21-31,-1 21 0,-21-22 0,0 1 16,21 0-16,0 0 15,-21 0-15,-21 21 31,0 0-15,0 21-16,-1-21 0,22 21 0,-21 0 16,0 0-16,21 1 0,0-1 15,-21 0-15,21 0 0,0 0 0,0 0 16,0 1-16,0-1 0,0 0 0,0 0 16,0 0-16,21 0 0,0 1 15,0-22-15,1 0 0,-1 0 16,0 0-16,0 0 0,21 0 15,-20 0-15,-1 0 0,0 0 16,0 0-16,0 0 0,0-22 0,-21 1 16,22 0-16,-22 0 15,0 0-15,21 0 0,-21-1 0,0 1 16,0 0-16,0 0 0,0 0 16,21 0-16,-21-1 0,21 22 15,0-21-15,0 21 0,1 0 16,-1 0-16,0 0 0,21 0 15,-21 0-15,1 0 0,-1 0 0,21 21 16,-21 1-16,0-1 0,1-21 0,-1 21 16,0 0-16,-21 0 0,0 22 15,0-22-15,0 0 0,0 0 16,0 0-16,0 0 0,0 1 16,-21-1-1,0-21-15,-1 0 0,1 0 31,0-21-31,21-1 0,0 1 16,0 0-16,0 0 0,0 0 16,0 0-16,0-1 0,0 1 15,0 0-15,21 0 0,-21 0 16,21 0-16,1-1 0,-1 22 16,-21-21-16,21 21 0,0 0 0,0 0 15,0 0-15,1 0 0,-22-21 0,21 21 16,0 0-16,0 0 0</inkml:trace>
  <inkml:trace contextRef="#ctx0" brushRef="#br0" timeOffset="4813.06">15663 5313 0,'0'0'0,"0"21"47,0 0-32,0 0-15,0 1 0,0-1 16,0 0-16,0 0 0,0 0 0,0 0 16,0 1-16,0-1 0,0 0 15,0 0-15,0 0 0,0 0 16,21-21 0,-21 22-16,22-22 0,-1 0 15,0 0-15,0 0 0,0 0 16,0 0-16,1-22 0,-1 22 15,-21-21-15,21 0 0,0 0 0,0 0 16,0 0-16,1-22 0,-1 22 16,0 0-16,-21 0 0,21 0 0,0-1 15,-21 1-15,0 0 0,0 0 0,21 21 16,-21 21 15,-21 0-31,21 0 16,-21-21-16,21 22 0,0-1 15,-21 21-15,21-21 0,0 0 0,0 1 16,0-1-16,0 0 16,0 0-16,0 0 0,21 0 15,0-21-15,0 0 16,1 0-16,-1 0 16,0 0-16,0-21 0,0 0 0,0 21 15,1-21-15,-1 0 0,0 0 16,0-1-16,0 1 0,0 0 0,1 0 15,-1 0-15,0 0 0,-21-1 16,21 1-16,-21 42 31,0 1-15,0-1-16,-21 0 0,21 0 16,0 0-16,0 0 0,0 1 0,0-1 15,0 0-15,0 0 16,0 0-16,0 0 0,21-21 15,0 0-15,0 0 0,1 0 16,-1 0-16,0 0 16,0 0-16,0 0 0,0-21 0,1 0 15,-1 21-15,0-21 16,0 0-16,-21 0 0,21-1 0,0 1 16,1 0-16,-22 0 0,21 0 0,0 0 15,0-1-15,-21 1 16,21 0-16,0 21 0,-21 21 47,0 0-32,22-21 17,-1 0-1,-21-21-31,0 0 15,0 0 1,0 0-16,-21 21 16,-1 0-1,1 0-15,21 21 16,-21-21-16,0 21 0,21 0 16,-21-21-16,21 21 0,0 1 15,0-1-15,0 0 0,0 0 16,0 0-16,0 22 0,0-22 0,0 0 0,0 0 15,21 0 1,0 0-16,0 1 0,0-22 0,1 21 16,-1-21-16,21 0 0,-21 0 0,22 0 15,-22 0-15,21 0 0,-21 0 16,22 0-16,-22 0 0,21-21 0,-21-1 16,0 22-16,22-21 0,-22 0 15,0 0-15,-21 0 0,21 0 0,0-1 16,-21 1-16,22 0 0,-22 0 0,0 0 15,0 0-15,0-1 16,-22 44 15,1-1-31,0 0 16,21 0-16,-21 0 0,21 0 16,-21 1-16,21-1 0,0 0 15,0 0-15,0 0 0,0 0 16,0 1-16,21-22 0,0 21 15,0-21-15,0 0 16,1 0-16,20 0 0,-21 0 0,0 0 16,22 0-16,-1 0 0,0 0 15,-21-21-15,22-1 0,-1 1 0,-21 21 16,0-21-16,22-21 0,-22 21 16,0-1-16,-21 1 0,21 0 15,-21 0-15,0 0 0,21 0 0,-21-1 16,0 1-16,-21 21 15,0 0-15,0 21 16,0 1-16,21-1 16,-21 0-16,21 0 0,0 0 15,0 0-15,0 1 0,0-1 0,0 0 16,0 0-16,0 0 0,0 0 16,0 1-16,0-1 0,0 0 15,-22-21 32,1 0-47,0-21 16,0 0-16,0-1 15</inkml:trace>
  <inkml:trace contextRef="#ctx0" brushRef="#br0" timeOffset="5020.93">16976 5228 0,'0'0'0,"-22"0"0,1-21 32,42 0 14</inkml:trace>
  <inkml:trace contextRef="#ctx0" brushRef="#br0" timeOffset="5732.12">19156 5630 0,'21'-21'0,"0"0"15,0 21-15,0-21 0,-21 0 0,22 0 16,-1-1-16,-21 1 16,0 0-16,0 0 0,0 0 0,0-22 15,0 22-15,0 0 0,0 0 16,-21 0-16,-1 0 0,1-1 0,21 1 15,-21 0-15,0 21 0,0 0 0,0 0 16,-1 0-16,1 0 16,-21 0-16,21 0 0,0 21 0,-1 0 15,1 1-15,0 20 0,0-21 16,0 21-16,0-20 0,-1 20 0,22-21 16,-21 21-16,21-20 0,0 20 0,0-21 15,0 0-15,0 0 0,0 1 16,21-1-16,1-21 0,-1 0 15,0 0-15,0 0 0,0 0 16,0 0-16,1-21 0,20-1 0,-21 22 16,0-21-16,22 0 0,-22 0 15,0 0-15,0-22 0,0 22 0,0 0 16,1 0-16,-1 0 0,-21 0 16,21-1-16,-21 1 15,-21 42 16,21 1-31,-21-22 0,21 21 16,-22 0-16,22 0 0,0 0 0,0 0 16,0 1-16,0-1 15,0 0-15,22 0 0,20-21 0,-21 21 16,0-21-16,22 0 0,-22 0 16,21 0-16,-21 0 0,0 0 0,22 0 15</inkml:trace>
  <inkml:trace contextRef="#ctx0" brushRef="#br0" timeOffset="6100.91">19621 5440 0,'0'0'0,"0"-21"0,0 0 0,0-1 15,0 1-15,0 0 0,22 21 16,-1-21-16,0 21 0,0-21 16,21 21-16,-20-21 0,-1 21 15,0 0-15,0 0 0,21 0 16,-20 0-16,-1 0 0,0 21 0,0-21 15,-21 21-15,0 21 0,21-21 16,-21 1-16,0 20 0,0-21 0,0 21 16,0-20-16,0 20 0,0-21 15,-21 0-15,21 0 0,0 1 16,0-1-16,-21 0 0,21-42 31,0 0-31,0-1 16,0 1-16,0 0 0,0 0 15,21 0-15,0 0 0,-21-22 16,21 22-16,-21 0 0,22 0 0,-22 0 16,21-1-16,0 1 15,0 0-15,0 21 0,0 0 16,1 0-16,-1 0 0</inkml:trace>
  <inkml:trace contextRef="#ctx0" brushRef="#br0" timeOffset="6432.3">20299 5482 0,'0'0'0,"21"0"0,-21 21 0,21-21 0,0 0 16,0 0-16,1 0 0,20 0 16,-21-21-16,0 21 0,0-21 15,22 21-15,-22-21 0,0 0 0,21 0 16,-20 21-16,-1-22 0,0 1 15,-21 0-15,0 0 0,0 0 16,0 0-16,-21 21 16,0-22-16,-1 22 0,-20 0 0,21 0 15,-21 22-15,-1-1 0,22 0 0,0-21 16,-21 21-16,20 21 0,1-20 16,21-1-16,0 0 0,0 0 0,0 0 15,21 0-15,1 1 16,20-1-16,-21-21 0,21 21 0,1-21 15,-1 0-15,0 0 0,1 0 16,-1 0-16,0 0 0,1 0 16,-1 0-16,-21-21 0,22 0 0,-22 21 15</inkml:trace>
  <inkml:trace contextRef="#ctx0" brushRef="#br0" timeOffset="7464.78">13017 6752 0,'0'0'16,"-21"43"-1,0-43-15,21-22 47,0 1-31,21 21-16,-21-21 0,0 0 15,0 0-15,0 0 0,0-1 16,-21 1-16,0 0 0,0 0 16,-22 0-16,22 0 0,-21-1 0,21 1 15,-22 0-15,1 0 0,0 21 0,21 0 16,-22 0-16,1 0 0,0 0 16,-1 0-16,1 21 0,21 0 15,-22 0-15,1 1 0,21 20 16,0-21-16,0 21 0,-1 1 0,1-1 15,21-21-15,0 22 0,0-22 0,0 21 16,0-21-16,0 0 0,21 1 16,-21-1-16,22 0 0,-1 0 0,0-21 15,0 0-15,21 0 0,-20 0 0,-1 0 16,21 0-16,-21 0 0,22 0 16,-22-21-16,0 0 0,21 0 0,-21-1 15,22 1-15,-1 0 0,-21-21 16,22-1-16,-22 22 0,0-21 0,21 0 15,-21-1-15,-21-20 0,0 20 16,0 1-16,0 0 0,0-1 16,0 1-16,0 21 0,0-21 0,0 20 15,-21 1-15,0 21 0,0 0 0,0 0 16,0 0-16,-1 0 16,1 43-16,21-22 0,-21 21 15,21 0-15,0 1 0,0-1 16,0 22-16,0-22 0,0 0 0,0 22 15,0-22-15,0 0 0,21-20 0,0 20 16,1-21-16,-1 0 16,21 0-16,-21 1 0,0-22 0,22 0 0,-22 0 15,21 0-15,-21 0 0,22 0 16,-22 0-16,0 0 0,0-22 16</inkml:trace>
  <inkml:trace contextRef="#ctx0" brushRef="#br0" timeOffset="8484.59">13208 6731 0,'0'0'0,"0"-21"31,21 21-31,0-21 16,0 21-16,1-21 0,-1 21 15,0-22-15,0 22 0,0-21 16,0 0-16,1 21 0,-22-21 0,0 0 15,-22 21 17,1 0-32,0 0 0,0 21 15,0 0-15,0 0 16,-1 0-16,1 1 0,0-1 0,21 0 0,0 0 16,-21 0-16,21 0 0,0 1 15,0-1-15,0 0 0,0 0 16,0 0-16,21 0 0,0 1 15,0-22-15,1 0 16,-1 0-16,0 0 0,0 0 0,0 0 16,22 0-16,-22 0 0,0 0 0,21-22 15,-21 1-15,1 0 0,-1 21 16,0-21-16,0 0 0,-21 0 0,21-22 16,0 22-16,-21 0 0,22 0 15,-22 0-15,0-22 0,21 22 16,-21 0-16,21 21 15,-21 21 1,0 0-16,0 0 16,0 1-16,0-1 0,0 0 0,0 0 15,0 0-15,0 0 0,0 1 16,0-1-16,0 0 0,0 0 0,0 0 16,0 0-16,21 1 0,0-22 15,-21 21-15,21-21 0,1 0 16,-1 0-16,0 0 0,0 0 0,0 0 15,0-21-15,1 21 0,-1-22 16,0 1-16,21 0 0,-21 0 0,1 0 16,-1 0-16,0-1 0,0 1 15,0 0-15,0 0 0,1-21 0,-22 20 16,0 1-16,21 0 0,0 0 16,-42 42 15,0 0-31,-1 0 15,22 1-15,0-1 0,-21 0 16,21 0-16,-21 0 0,21 0 0,0 1 16,0-1-16,0 21 0,0-21 15,0 0-15,0 1 0,21-1 16,0-21-16,1 0 0,-1 0 16,0 0-16,0 0 0,0 0 15,0 0-15,22 0 0,-22 0 0,21-21 16,-21 21-16,22-22 0,-22 1 0,21 0 15,-21 21-15,1-21 16,-1 0-16,0 0 0,0-1 0,-21 1 16,0 0-16,0 0 0,0 0 15,0 0-15,0-1 0,-21 22 16,0 0-16,0 0 16,-1 0-16,22 22 0,-21-1 15,0-21-15,0 21 0,21 0 0,-21 21 16,21-20-16,0-1 0,0 0 0,0 0 15,0 0-15,0 0 0,0 1 16,0-1-16,21-21 0,0 21 16,0-21-16,0 0 0,1 0 15,-1 0-15,0 0 16,0 0-16,0 0 0,0 0 0,1-21 16,20 0-16,-21-1 0,0 1 0,22 0 15</inkml:trace>
  <inkml:trace contextRef="#ctx0" brushRef="#br0" timeOffset="8736.45">15134 6265 0,'0'-21'15,"0"42"-15,0-63 0,-21 42 16,0 0 0,21 21-16,-21 0 0,-1 1 15,22 20-15,0-21 0,-21 21 16,0 1-16,21 20 0,-21-20 0,21-1 15,0 0-15,0 1 0,-21-22 0,21 21 16,-21 0-16,21-20 0,0-1 16,0 0-16,0 0 0,0 0 0,0 0 15,21-21 1,0 0-16,0 0 16,0 0-16,-21-21 0,21 0 0,22 0 15,-22 21-15</inkml:trace>
  <inkml:trace contextRef="#ctx0" brushRef="#br0" timeOffset="9104.24">15325 6604 0,'-22'0'15,"1"21"1,21 0-16,-21 1 0,0-1 16,21 0-16,0 0 0,-21 0 0,21 0 15,-21 1-15,21-1 0,0 0 16,0 0-16,0 0 0,0 0 15,21 1-15,0-22 0,0 0 16,0 0-16,0 0 16,22 0-16,-22 0 0,0 0 0,0 0 15,22 0-15,-22 0 0,0-22 0,0 22 16,0-21-16,0 0 0,1 21 16,-1-21-16,-21 0 0,0 0 0,0-1 15,0-20-15,0 21 0,0 0 0,0 0 16,0-1-16,-21 1 0,-1 0 15,1 21-15,0-21 0,0 21 16,0 0-16,0 0 0,-1 0 16,1 0-16,21 21 0,0 0 0,-21-21 15,21 21-15,0 1 0,0-1 0,0 0 16,0 0 0,0 0-16,21-21 0,0 0 15</inkml:trace>
  <inkml:trace contextRef="#ctx0" brushRef="#br0" timeOffset="9457.04">15960 6583 0,'0'0'0,"0"-21"31,0 42-15,-22 0-16,22 0 0,0 0 15,-21 22-15,21-22 0,-21 21 16,21 1-16,0-1 0,-21 0 0,0 1 16,21-1-16,-21 0 0,-1 1 0,22 20 15,-21-21-15,21 22 0,-21-22 16,0 22-16,0-22 0,21 0 0,-21 22 16,21-22-16,0 1 0,-22-1 0,1-21 15,21 21-15,-21-20 0,21-1 16,0 0-16,0 0 15,0-42 1,0 0-16,21 21 16,0-21-16,-21-22 0,22 22 15,-1-21-15,-21 21 0,21-22 0,0 1 16,-21-22-16,0 22 0</inkml:trace>
  <inkml:trace contextRef="#ctx0" brushRef="#br0" timeOffset="9724.89">15811 6985 0,'0'-42'0,"0"84"0,0-127 16,0 43-16,0 0 0,22 21 15,-22-1-15,0-20 0,21 21 0,-21 0 16,21 0-16,-21-1 0,21 22 0,0-21 16,-21 0-16,21 21 0,1 0 15,-1 0-15,0 0 0,21 0 0,-21 0 16,1 0-16,-1 21 0,0 0 16,-21 1-16,0-1 0,0 0 15,0 0-15,0 0 0,0 22 0,0-22 16,-21 0-16,0 0 0,-1 0 15,1-21-15,0 21 0,0-21 16,0 22-16,0-22 0,-1 0 16,44 0 15,-1 0-31,-21-22 0,21 22 0,0-21 16,0 21-16,0 0 0</inkml:trace>
  <inkml:trace contextRef="#ctx0" brushRef="#br0" timeOffset="10492.55">16171 6837 0,'21'0'0,"1"0"0,-1 0 16,0 0-16,0 0 15,0 0-15,0-21 0,1 21 16,-1 0-16,0-21 0,0 21 0,0-22 16,0 22-16,1-21 0,-1 0 0,0 21 15,-21-21-15,0 0 0,0 0 16,-21 21-1,0 0 1,-1 0-16,1 0 0,0 0 0,0 21 16,0 0-16,0 0 0,-1 0 15,22 0-15,-21 1 0,21-1 16,-21 0-16,21 0 0,0 0 16,0 0-16,0 1 0,21-22 15,0 21-15,1-21 16,-1 0-16,0 0 0,0 0 0,0 0 15,22 0-15,-22 0 0,21 0 0,0 0 16,1-21-16,-1 21 0,-21-22 16,22 1-16,-22 21 0,21-21 15,-21 0-15,0 0 0,22 0 0,-22-1 0,-21 1 16,21 0-16,-21 0 0,21 0 16,-21-22-16,0 22 0,0 0 15,0 0-15,0 0 16,-21 21-16,0 0 15,0 0-15,0 0 0,-1 21 16,1 0-16,0 0 0,21 0 16,-21 1-16,0-1 0,0 21 0,-1-21 15,22 0-15,0 1 0,0-1 0,0 0 16,0 0-16,0 0 0,0 0 16,22-21-1,-1 0-15,0 0 16,0 0-16,0 0 0,0 0 15,1-21-15,-1 0 0,-21 0 16,21 0-16,0 0 0,0-1 0,0-20 16,1 0-16,-22-1 0,21-20 15,0 21-15,-21-22 0,0 22 0,0-1 16,21 1-16,-21 21 0,0-21 16,0 20-16,0 44 15,0-1-15,-21 0 16,21 21-16,0-21 0,-21 22 15,0-1-15,21 22 0,-22-22 0,22 0 16,0 1-16,0-22 0,0 21 0,0 0 16,0-20-16,0-1 0,0 21 15,22-21-15,-1-21 0,0 21 16,-21 1-16,21-22 0,0 0 0,0 21 16,1-21-16,-1 0 0,0 0 15,0 0-15,0 0 0,0-21 0</inkml:trace>
  <inkml:trace contextRef="#ctx0" brushRef="#br0" timeOffset="11566.58">18034 6541 0,'0'-22'0,"21"-105"31,-21 106-31,0 0 0,21-21 16,-21 21-16,0-1 0,21 1 16,-21 0-16,0 0 0,0 0 0,0 0 15,-21 42 16,0 0-31,21 0 0,-21 0 0,21 0 16,-21 22-16,21-1 16,-21 22-16,-1-22 0,22 0 0,0 22 15,0-22-15,0 0 0,0 1 0,0-1 16,0-21-16,0 22 0,0-22 16,0 0-16,0 0 0,22 0 15,-1-21-15,0 0 0,0 0 16,0 0-16,22 0 0,-22 0 0,21-21 15,-21 21-15,22-21 0,-22 0 0,21 0 16,-21-22-16,22 22 0,-22-21 16,21 21-16,-21-22 0,0 1 0,1 0 15,-1-22-15,-21 22 0,0-1 16,0 22-16,0-21 0,0 21 16,0 0-16,0-1 0,-21 22 15,21-21-15,-22 21 0,1 0 16,0 0-16,0 0 0,0 21 15,0-21-15,21 22 0,-22-1 0,22 0 16,0 0-16,0 0 16,0 0-16,0 1 0,0-1 15,22 0-15,-1-21 0,0 21 16,21 0-16,-21-21 0,22 0 0,-22 21 16,21-21-16,1 0 0,-22 0 15,21 0-15,-21 0 0,22 0 0,-22 0 16,0 0-16,0 0 0,0 0 15,-21-21 1,-21 21 0,0 0-16,0 0 0,0 0 15,-1 21-15,1 1 0,0-22 16,0 21-16,0-21 0,0 21 0,21 0 16,0 0-16,0 0 15,0 1-15,0-1 0,21 0 16,0-21-16,0 21 0,0 0 0,0-21 15,1 21-15,-1 1 0,21-22 16,-21 21-16,0 0 0,1-21 16,-22 21-1,-22-21 1,1 0-16,0 0 16,0 0-16,0 0 0,0 0 15,-1 0-15,1 0 0,0 0 0,0 0 16,0 0-16,21-21 0,0 0 15,21 0 1,0-1-16,0 22 16,0-21-16,1 0 0,-1 0 15,0 21-15</inkml:trace>
  <inkml:trace contextRef="#ctx0" brushRef="#br0" timeOffset="11781.46">19177 6541 0,'0'42'31,"0"-21"-31,0 0 16,0 0-16,-21 1 0,21-1 15,-21-21-15,21 21 0,0 0 16,-22 0-16,22-42 62,0 0-62,22 0 16</inkml:trace>
  <inkml:trace contextRef="#ctx0" brushRef="#br0" timeOffset="11940.37">19135 6414 0,'0'-22'16,"0"44"-16,0-65 0,-22 43 31,22 21-16,0 1 1,0-1-16,22 0 31,-1-21-31,0 0 0</inkml:trace>
  <inkml:trace contextRef="#ctx0" brushRef="#br0" timeOffset="12401.11">19579 6498 0,'0'0'16,"0"21"-16,0 1 0,0-1 16,0 0-1,0 0-15,-21 0 0,21 0 16,-21 1-16,21-1 16,0 0-16,0 0 15,-21-21 32,21-21-31,0 0-1,0 0-15,0-1 0,0 1 0,0 0 16,0 0-16,21 0 0,0 0 16,0-1-16,0-20 0,0 21 0,22 0 15,-22 0-15,21-1 0,-21 1 0,22 21 16,-22 0-16,0 0 15,0 0-15,0 0 0,1 0 0,-1 21 16,-21 1-16,0-1 0,0 0 0,0 21 16,0-21-16,0 1 0,0-1 15,0 0-15,0 0 0,0 0 0,0 0 16,0 1-16,-21-1 16,21 0-16,-22-21 0,22 21 15,22-21 16,-1 0-31</inkml:trace>
  <inkml:trace contextRef="#ctx0" brushRef="#br0" timeOffset="13212.55">20637 6456 0,'0'0'0,"22"-21"0,-22 0 16,0-1-16,0 1 15,-22 0-15,1 21 16,0-21-16,0 0 16,0 21-16,0 0 15,-1 0-15,1 0 0,0 21 16,0 0-16,0-21 0,0 21 16,21 0-16,-22 1 0,1-1 15,21 0-15,-21 0 0,21 21 0,0-20 16,0-1-16,0 0 15,0 0-15,0 0 0,21 0 16,0-21-16,1 0 16,-1 0-16,0 0 0,0 0 0,0 0 15,0 0-15,1 0 0,-1-21 16,0 21-16,-21-21 0,21 0 16,0 21-16,-21-21 0,21 0 0,-21-1 15,0 1-15,22 0 0,-1 0 16,-21 0-1,0 42 17,0 0-32,0 0 0,-21 0 15,21 1-15,-22 20 0,22-21 0,0 0 16,0 22-16,0-22 0,0 21 16,0-21-16,0 22 0,0-22 0,0 21 15,0 0-15,0-20 0,0 20 16,0 0-16,0 1 0,0-1 0,0 0 15,-21 1-15,21-1 0,-21 0 0,0 1 16,21-1-16,-21 0 0,21 1 16,0-1-16,-21 0 0,-1 1 0,1-22 15,21 21-15,0 0 0,-21-20 16,21-1-16,-21 21 0,21-21 16,0 0-16,-21-21 0,21 22 0,0-1 15,0-42 16,0-1-31,0 1 0,0 0 16,0 0-16,0 0 0,0-22 0,0 22 16,0-21-16,0 0 0,21-1 0,-21-20 15,0 20-15,21-20 0,0-1 16,0 22-16,1-21 0,-1 20 0,0-20 16,0 20-16,21 1 0,-20 21 15,-1-21-15,0 20 0,21-20 16,-21 21-16,1 0 0,-1 21 0,0-21 15,0-1-15,0 1 16,0 21-16,1 0 0,-1-21 16,0 21-16,0 0 15</inkml:trace>
  <inkml:trace contextRef="#ctx0" brushRef="#br0" timeOffset="15404.04">12128 7684 0,'0'-22'0,"0"1"15,0 0-15,0 0 16,0 0-16,0 0 0,0-1 16,0 1-16,-21 0 0,21 0 15,-21 0-15,21 0 0,0-1 16,-21 44 15,21-1-31,0 0 0,-21 0 0,21 21 16,0-20-16,0 20 0,-21 0 0,21-21 15,-22 22-15,22-1 0,-21-21 16,21 22-16,0-22 0,-21 21 0,21-21 16,-21 22-16,21-22 0,0 0 0,0 0 15,0 0-15,0 0 16,21-21-1</inkml:trace>
  <inkml:trace contextRef="#ctx0" brushRef="#br0" timeOffset="15876.77">11959 7747 0,'0'-21'0,"0"42"0,-21-63 15,0-1-15,21 22 0,0 0 0,0 0 16,-21 0-16,21-22 0,0 22 15,0 0-15,0 0 0,21 0 16,0 0-16,0 21 0,0 0 16,0 0-16,22 0 0,-22 0 0,21 0 15,-21 0-15,22 0 0,-22 21 0,21 0 16,-21 0-16,22 21 0,-22-20 16,0-1-16,-21 21 0,0-21 15,0 0-15,0 1 0,0-1 0,0 21 16,-21-21-16,0 0 0,-22 1 15,22-22-15,-21 21 0,0 0 0,-1 0 16,22-21-16,-21 21 0,21-21 0,-1 0 16,1 0-16,0 0 0,0 0 15,0 0-15,0 0 0,21-21 16,0 0-16,0 0 16,21 21-1,0 0 1,0 0-16,0 21 15,0-21-15,1 21 0,-22 0 16,21 0-16,0 1 0,0-1 0,0-21 16,-21 21-16,21 0 0,1 0 15,-1 0-15,-21 1 0,21-22 0,0 21 16,0-21-16,0 21 0,1-21 16,-1 0-1,0 0-15,-21-21 16</inkml:trace>
  <inkml:trace contextRef="#ctx0" brushRef="#br0" timeOffset="16256.59">12509 7832 0,'22'0'46,"-1"0"-46,0 0 16,0 0-16,-21-21 16,21 21-16,-21-22 0,21 22 15,-21-21-15,0 0 16,-21 21 15,0 0-15,0 21-16,21 0 0,-21-21 0,0 22 15,-1-1-15,22 0 0,0 0 16,-21 0-16,21 0 0,-21 1 0,21-1 16,0 0-16,0 0 0,0 0 0,0 0 15,0 1-15,21-22 32,0 0-32,1 0 0,-1 0 15,0 0-15,0 0 16,-21-22-16,21 1 0</inkml:trace>
  <inkml:trace contextRef="#ctx0" brushRef="#br0" timeOffset="16669.34">12996 7768 0,'0'0'16,"0"-21"-16,-21 21 31,0 0-31,0 0 0,0 0 0,-1 0 16,1 0-16,0 0 15,21 21-15,0 0 0,-21-21 16,21 22-16,0-1 0,0 0 16,21 0-1,0-21 1,0 21-16,1 0 0,-1-21 16,0 22-16,0-22 15,0 21-15,0-21 0,1 21 16,-1 0-16,-21 0 15,0 0 1,0 1-16,-21-22 16,-1 21-16,1-21 0,0 0 15,0 0-15,0 21 0,-22-21 0,22 0 16,0 0-16,0 0 0,0 0 16,0 0-16,-1 0 0,1 0 15,0 0-15,21-21 16,0 0-1,0-1-15,21 1 16,0 0-16,1 21 0,-1-21 16</inkml:trace>
  <inkml:trace contextRef="#ctx0" brushRef="#br0" timeOffset="16940.2">13335 7557 0,'0'0'0,"0"21"32,0 0-32,-21 0 15,21 0-15,-21 0 0,-1 1 0,22-1 16,-21 21-16,21-21 0,0 0 0,0 22 16,-21-22-16,21 21 0,-21-21 15,21 1-15,0-1 0,-21 21 0,21-21 16,0 0-16,0 1 15,0-1-15,21-21 0,0 21 16,0-21-16,0 0 16,1 0-16,-1 0 15,-21-21-15,21 0 0</inkml:trace>
  <inkml:trace contextRef="#ctx0" brushRef="#br0" timeOffset="17120.09">13187 7768 0,'-21'-21'16,"42"21"15,0 0-31,0 0 0,21 0 16,-20 0-16,-1 0 0,21 0 15,0-21-15,-20 21 0,20 0 0,-21 0 16</inkml:trace>
  <inkml:trace contextRef="#ctx0" brushRef="#br0" timeOffset="18936.59">13928 7916 0,'0'0'0,"-22"0"16,1-21 0,21 0-1,0 0 1,21 21-16,1-21 15,-1 21-15,0-21 0,21 21 0,-21-22 16,22 22-16,-22-21 0,21 21 16,1-21-16,-1 0 0,0 21 0,1-21 15,-1 0-15,-21 21 0,21-22 0,-20 1 16,-1 21-16,-21-21 0,0 0 16,0 0-16,0 0 15,-21 21 1,-1 0-16,1 0 0,0 0 15,0 0-15,0 0 0,0 0 0,-1 21 16,1 0-16,0 0 0,21 21 16,0-20-16,-21 20 0,21 0 0,0 1 15,0-1-15,0 21 0,0-20 0,0 20 16,0-20-16,0 20 0,0 1 16,0-22-16,0 21 0,-21-20 0,21-1 15,-21 0-15,21 22 0,-22-22 0,1 1 16,21-1-16,-21 0 0,0 1 15,21-1-15,0 0 0,0-21 16,-21 22-16,21-1 0,0-21 0,0 0 16,0 1-16,0-1 0,21 0 15,0-21-15,0 0 0,0 0 0,1 0 16,-1 0-16,21 0 0,-21-21 0,22 21 16,-22-21-16,0-1 0,21 1 15,-21 0-15,22 0 0,-22 0 0,0-22 16,0 22-16,0-21 0,1 21 0,-22-22 15,0 1-15,0 21 0,0-21 16,0-1-16,0 1 0,-22 0 0,1-22 16,0 22-16,0-1 0,-21 1 15,-1 0-15,22-1 0,-21 22 16,-1 0-16,22 0 0,-21 0 0,21 0 16,0 21-16,-1 0 15,22-22-15,22 22 16,-1-21-1,0 21-15,0 0 0,21-21 16,-20 21-16,20-21 0,-21 21 0,21-21 16,-20 21-16,20-21 0,-21 21 0,21-22 15,-20 1-15,-1 21 0,0-21 16,0 21-16,0-21 0,0 0 16,1 21-16,-22-21 0,0-1 15,0 44 16,-22-1-31,22 0 16,0 0-16,0 0 0,-21 0 16,21 1-16,0 20 0,0-21 0,0 0 15,0 22-15,0-22 0,0 0 16,0 0-16,0 0 0,0 0 0,0 1 16,21-22-16,1 0 15,-1 0-15,0-22 16,0 22-16,0-21 0,0 0 15,1 21-15,-1-21 0,0 0 0,0 0 16,0-1-16,0 1 0,1-21 16,-1 21-16,0 0 0,0-1 0,-21 1 15,0 0-15,21 0 0,-21 0 0,0 0 16,0 42 15,-21 0-31,0 0 16,21 0-16,0 0 0,0 1 15,0-1-15,0 0 0,0 0 0,0 0 16,0 22-16,0-22 16,0 0-16,0 0 0,0 0 15,21-21-15,0 0 0,0 0 0,1 0 16,-1 0-16,0 0 16,0 0-16,0-21 0,0 21 0,1-21 15,20 0-15,-21 0 0,0-1 0,0 1 16,1 0-16,-1 0 0,0 0 15,0-22-15,-21 22 0,21 0 0,-21-21 16,21 21-16,-21-1 0,0 1 16,0-21-16,0 21 0,0 0 0,0-1 15,0 1-15,0 42 32,0 1-32,-21-22 15,21 21-15,0 21 0,0-21 0,-21 0 16,21 22-16,0-22 0,-21 21 15,21-21-15,0 22 0,0-22 0,0 21 16,0-21-16,0 1 0,0-1 0,0 0 16,21 0-16,0-21 0,0 0 15,1 0-15,-1 0 0,0 0 16,0 0-16,0 0 0,0-21 16,1 0-16,-1 0 0,0-1 15,0 1-15,-21 0 0,21-21 0,0 21 16,1-22-16,-1 22 0,0 0 0,-21-21 15,0-1-15,21 22 0,-21-21 16,21 21-16,-21-22 0,0 1 0,0 21 16,0 0-16,0-1 0,0 1 15,0 42 1,0 1-16,-21 20 16,21-21-16,-21 21 0,21 1 0,-21-1 15,21 0-15,0 1 0,0-1 0,0 0 16,0 1-16,0-1 0,0-21 15,0 22-15,21-22 0,0 21 0,0-21 16,0 0-16,22-21 0,-1 0 16,-21 0-16,22 0 0,-1 0 15,0 0-15</inkml:trace>
  <inkml:trace contextRef="#ctx0" brushRef="#br0" timeOffset="19397.33">16827 7514 0,'0'-21'0,"0"42"0,-21-63 16,21 21-16,0 0 15,21-1-15,-21 1 16,43 21-16,-22 0 0,0-21 0,21 21 16,1 0-16,20 0 0,-20-21 15,20 21-15,1 0 0,-1 0 0,1 0 16,-22 0-16,21 0 0,-20 0 16,-1 0-16,-21 0 0,0 0 0,1 0 15,-22 21-15,-22-21 16,1 0-1,0 21-15</inkml:trace>
  <inkml:trace contextRef="#ctx0" brushRef="#br0" timeOffset="19640.23">17208 7408 0,'-21'0'15,"21"22"-15,0-1 16,0 0-16,0 0 15,0 21-15,-21-20 0,21-1 0,0 0 16,0 21-16,0-21 0,-21 1 16,21 20-16,0-21 0,-21 21 0,21-20 15,0-1-15,0 0 0,0 21 16,0-21-16,0 1 0,0-1 16,0 0-16,0 0 0,0 0 15,21-21 1,0 0-16,0 0 0,0 0 15</inkml:trace>
  <inkml:trace contextRef="#ctx0" brushRef="#br0" timeOffset="20040.66">17484 7811 0,'0'-22'15,"21"22"16,0 0-15,0 0-16,0 0 16,0 0-16,1 0 0,-1 0 15,0 0-15,0 0 0,0 0 0,0 0 16,1 0-16,-22-21 0,21 21 16,-21-21-16,21 21 0,-21-21 15,-21 21 1,0 0-16,-1 0 15,1 0-15,0 0 0,-21 21 16,21 0-16,-1 0 0,1-21 16,0 22-16,21-1 0,-21 0 0,21 0 15,-21 0-15,21 0 16,0 1-16,0-1 0,0 0 16,21-21-1,0 0-15,0 0 0,0 0 16,1 0-16,-1 0 0,21 0 0,-21 0 15,0 0-15,22 0 0,-22 0 0,0-21 16,21 0-16,-20 21 0</inkml:trace>
  <inkml:trace contextRef="#ctx0" brushRef="#br0" timeOffset="21204.49">18119 7726 0,'0'0'0,"0"-21"0,0 0 0,0-1 15,0 1-15,-22 21 16,1 0-16,0 0 15,0 0-15,0 21 0,0 1 16,21-1-16,-22 0 0,1 0 16,0 0-16,21 0 0,0 22 0,-21-22 15,21 0-15,-21 0 0,21 0 0,0 1 16,0-1-16,0 0 0,0 0 16,21 0-16,0-21 0,0 0 15,0 0-15,1 0 16,-1 0-16,0 0 0,0 0 0,21 0 15,-20 0-15,20-21 0,-21 0 0,21 21 0,-20-21 16,20 0-16,-21-1 16,0 1-16,0 0 0,1 0 0,20-21 15,-42 20-15,21-20 0,0 21 0,-21-21 16,21-1-16,-21 1 0,0 21 16,0-22-16,0 22 0,0-21 0,0 21 15,-21 21 1,21 21-1,-21 21-15,0-21 0,21 1 16,0 20-16,0 0 0,-21-21 0,21 22 16,-21-1-16,21-21 0,0 22 15,-22-22-15,22 21 0,0-21 16,0 22-16,0-22 0,0 0 0,0 0 16,0 0-16,0 0 0,0 1 0,0-44 46,0 1-30,0 0-16,22 21 0,-1-21 0,0 0 16,-21 0-16,21-1 0,0-20 0,0 21 15,1 0-15,-1 0 0,0-1 16,0 1-16,0 0 0,0 0 16,1 21-16,-1 0 0,0 0 0,0 0 15,-21 21 1,0 0-16,0 0 15,0 1-15,0-1 0,0 0 16,0 0-16,0 0 0,0 0 0,0 1 16,21-1-16,-21 0 0,21-21 0,1 21 15,-22 0-15,21-21 0,0 0 16,0 0-16,0 0 0,0 0 0,1 0 16,-1 0-16,21 0 0,-21 0 0,0-21 15,1 21-15,-1-21 16,0 0-16,0 0 0,0-1 15,-21 1-15,21 0 0,-21 0 0,22 0 16,-22 0-16,0-1 0,0 1 16,0 0-16,0 0 0,0 0 0,-22 21 31,1 21-15,21 0-16,-21 0 0,21 0 0,0 1 15,0-1-15,0 0 0,-21 0 16,21 0-16,0 0 0,-21 1 0,21-1 15,0 0-15,0 0 0,0 0 16,0 0-16,0-42 47,0 0-31,0 0-16,0 0 0,0 0 15,0-1-15,0-20 0,21 21 16,0 0-16,0 0 0,0-1 0,1 1 15,-1 0-15,0 0 0,0 0 16,0 0-16,0 21 0,1 0 0,-1 0 16,0 0-16,0 0 0,0 0 0,0 21 15,1-21-15,-22 21 0,0 0 16,21 0-16,-21 0 0,0 1 0,0 20 16,0-21-16,0 0 0,0 0 0,0 1 15,0-1-15,0 0 16,-21-21-16,21 21 0,0 0 0,0 0 15,-22-21-15,22-21 47,22 21-31,-22-21-16</inkml:trace>
  <inkml:trace contextRef="#ctx0" brushRef="#br0" timeOffset="21620.72">19748 7747 0,'-21'0'31,"0"0"-15,0 21-16,0 0 0,21 1 16,-21-22-16,-1 21 0,22 0 0,0 0 15,-21 0-15,21 0 0,-21 1 0,21-1 16,0 0-16,0 0 0,0 0 15,0 0-15,0 1 0,21-22 16,0 0-16,1 0 16,-1 0-16,21 0 0,-21 0 0,0 0 15,1 0-15,-1-22 0,0 22 16,0-21-16,0 0 0,0 21 16,-21-21-16,22 0 0,-22 0 0,21-1 15,-21 1-15,0 0 0,0-21 0,0 21 16,0-1-16,0 1 0,0 0 15,0 0-15,0 0 0,-21 21 0,-1 0 16,1-21-16,0 21 0,0 0 16,0 0-16,0 0 0,-1 21 15,1 0-15,0 0 16,21 0-16,0 0 16,0 1-1,21-22 1</inkml:trace>
  <inkml:trace contextRef="#ctx0" brushRef="#br0" timeOffset="21913.96">20172 7535 0,'0'-42'16,"0"84"-16,0-105 0,0 42 0,0 0 15,0-1-15,0 44 16,0-1-1,-21 0-15,21 0 16,-22 0-16,22 22 0,-21-22 0,21 21 16,0 0-16,0-20 0,-21 20 0,21-21 15,-21 21-15,21-20 0,-21 20 16,21-21-16,0 0 0,0 0 0,0 1 16,0-1-16,0 0 0,0 0 15,21-21 16,0-21-31,0 21 16,0-21-16,1 0 0</inkml:trace>
  <inkml:trace contextRef="#ctx0" brushRef="#br0" timeOffset="22300.74">20362 7768 0,'0'21'16,"-21"1"-1,0-22-15,0 21 0,21 0 16,0 0-16,-21 0 0,21 0 0,-22 1 16,22-1-16,0 0 0,0 0 15,0 0-15,0 0 0,0 1 16,22-22-16,-1 0 16,0 0-16,0 0 15,0 0-15,0 0 0,22 0 16,-22 0-16,0-22 0,0 1 0,0 21 15,1-21-15,-1 0 0,-21 0 16,21 0-16,-21-1 0,0 1 0,0 0 16,0 0-16,0 0 0,0 0 0,0-1 15,0 1-15,-21 0 0,21 0 16,-21 21-16,-1 0 0,1 0 0,0 0 16,0 0-16,0 0 15,0 0-15,-1 0 0,1 21 16,21 0-16,0 0 0,0 1 0,0-1 15,0 0-15,0 0 16,21 0 0,1-21-16,-1 0 0</inkml:trace>
  <inkml:trace contextRef="#ctx0" brushRef="#br0" timeOffset="22936.38">20976 7811 0,'0'0'15,"21"-22"-15,-21 1 0,0 0 0,0 0 16,0 0-16,0 0 0,-21 21 16,0 0-16,0 0 15,0 0-15,-1 0 0,1 0 16,0 21-16,0 0 0,0 0 16,0-21-16,-1 21 0,1 0 0,21 1 15,0-1-15,0 0 0,0 0 16,0 0-16,0 0 15,21 1-15,1-22 0,-1 0 16,0 0-16,0 0 0,0 0 0,0 0 16,1 0-16,-1 0 0,0-22 15,0 1-15,0 21 0,-21-21 16,0 0-16,21 21 16,-21-21-16,22 21 0,-22-21 15,0-1-15,0 44 31,-22-1-15,1 0-16,0 0 0,21 21 16,-21-20-16,21-1 0,-21 21 15,0-21-15,21 22 0,0-1 0,-22-21 16,22 21-16,-21 1 0,21-1 0,0 0 16,0 1-16,0-1 0,0 0 15,0 1-15,0-1 0,0 0 16,0-20-16,0 20 0,0 0 0,0 1 15,0-22-15,0 21 0,-21-21 0,0 22 16,21-22-16,-21 0 0,0 0 16,-1 0-16,1-21 0,0 0 0,0 0 15,0 0-15,0 0 0,-1 0 16,1 0-16,0 0 0,0 0 0,0-21 16,0 0-16,-1 0 0,1 0 0,21-1 15,0 1-15,-21 0 0,21-21 16,0 21-16,0-22 0,0 22 0,0-21 15,0 21-15,21-22 0,0 22 0,1-21 16,-1-1-16,0 22 0,0-21 16,21 0-16,1 20 0,-22-20 15,21 0-15</inkml:trace>
  <inkml:trace contextRef="#ctx0" brushRef="#br0" timeOffset="23488.06">21209 7832 0,'0'-21'0,"0"42"47,0 0-32,0 0-15,0 0 0,0 0 16,0 1 0,0-1-16,0 0 0,21 0 15,0-21-15,0 0 16,1 0-16,-1 0 15,0 0-15,0 0 0,0 0 0,0-21 16,1 21-16,-1-21 0,-21 0 16,21-1-16,0 22 0,-21-21 15,0 0-15,0 0 0,0 0 32,-21 42-17,21 0 1,0 0-16,-21 0 15,21 22-15,-21-22 0,21 21 0,0 1 16,0-22-16,0 21 0,-22 0 0,22 1 16,0-1-16,0 22 0,0-22 15,-21 0-15,21 1 0,0-1 0,0-21 16,0 21-16,-21 1 0,0-1 0,21 0 16,-21 1-16,21-1 0,0 0 15,-21 1-15,-1-1 0,22 0 0,-21 1 16,0-1-16,0-21 0,21 22 15,-21-22-15,0 21 0,21-21 0,-22 0 16,1-21-16,0 22 0,0-22 16,0 0-16,0 0 15,-1-22-15,1 1 16,21 0-16,-21 0 16,21 0-16,-21 0 0,0-1 15,0 22-15,21-21 0</inkml:trace>
  <inkml:trace contextRef="#ctx0" brushRef="#br0" timeOffset="24396.82">15430 8742 0,'0'0'0,"-21"0"0,0 0 16,21-21 0,21 21-1,0 0-15,22 0 0,-22 0 0,21 0 16,-21-21-16,22 21 15,-1 0-15,0 0 0,1-22 0,-22 22 16,21 0-16,1 0 0,-22 0 0,21-21 16,-21 21-16,0 0 0,1 0 15,-1 0-15,-42 0 32,-1 0-32,1 0 0,0 0 15,0 0-15,0 0 0,0 0 0,-1 0 16,1 0-16,0 0 15,0 0-15</inkml:trace>
  <inkml:trace contextRef="#ctx0" brushRef="#br0" timeOffset="24758.62">15727 8657 0,'0'0'0,"-21"0"31,-1 0-15,22 21-16,0 1 16,0-1-1,0 0-15,0 0 0,0 0 16,0 22-16,0-22 0,0 0 15,0 21-15,0-21 0,0 22 0,0-22 16,0 21-16,0-21 0,0 1 0,0 20 16,0-21-16,0 0 0,0 0 15,0 1-15,0-1 0,0 0 0,0 0 16,0 0-16,0 0 0,-21 1 16,0-1-16,0-21 15,0 0-15,0 0 16,-1 0-16,1 0 0,0 0 0,0 0 15,0 0-15,0-21 16,-1 21-16,1-22 0,0 1 0,0 21 16,0-21-16,0 0 0,-1 21 15,1-21-15,21 0 16,0-1 0,21 22-1,1 0-15,-1-21 16,0 0-16,0 21 0</inkml:trace>
  <inkml:trace contextRef="#ctx0" brushRef="#br0" timeOffset="25348.28">16510 8827 0,'0'0'0,"0"-43"32,0 22-32,0 0 0,-21 21 15,0 0-15,-1 0 16,1 0-16,0 0 0,0 0 16,0 0-16,0 0 0,-1 0 0,1 0 15,-21 21-15,21 0 0,0-21 16,-22 21-16,22 1 0,0-1 0,0 0 15,21 0-15,0 0 16,0 0-16,0 1 0,0-1 16,21-21-16,21 0 0,-21 0 0,1 21 15,20-21-15,-21 0 16,0 0-16,22 0 0,-22 0 0,21 21 0,-21-21 16,0 0-16,1 0 0,-1 21 15,21-21-15,-42 21 0,21-21 16,-21 22-16,21-1 0,-21 0 15,0 0-15,0 0 0,0 0 16,0 1-16,0-1 0,-21-21 16,0 21-16,0 0 0,-21-21 0,20 21 15,1-21-15,0 21 0,-21-21 16,21 0-16,-1 0 0,1 0 0,0 0 16,0 0-16,0 0 0,0 0 0,-1 0 15,1 0-15,0 0 16,0 0-16,0-21 15,21 0-15,-21 0 0,-1 0 16,22 0 0,-21 21-16,21-22 0,0 1 15,21 0 1,1 21-16,-1-21 16,0 21-16,21 0 0</inkml:trace>
  <inkml:trace contextRef="#ctx0" brushRef="#br0" timeOffset="25876.98">17124 8805 0,'-64'0'31,"43"0"-31,0 0 0,0 0 0,0 0 0,21 22 16,-22-1-16,1 0 0,0 0 16,0 0-16,0 0 0,21 22 0,0-22 15,-21 21-15,-1-21 0,22 1 0,0 20 16,0-21-16,0 0 16,0 0-16,0 1 0,0-1 0,0 0 15,22 0-15,-1 0 0,0-21 16,0 0-16,0 0 0,0 0 15,1 0-15,20 0 0,-21 0 0,0 0 16,0 0-16,1 0 0,-1-21 0,0 21 16,21-21-16,-21 0 0,1 21 15,-1-21-15,0-1 0,-21 1 0,21 0 16,0-21-16,-21 21 0,0-22 16,0 22-16,0-21 0,0-1 0,0 1 15,0 21-15,0-21 0,-21 20 0,0 1 16,-21 0-16,20 0 15,1 21-15,-21 0 0,21 0 0,-22 0 16,22 0-16,-21 0 0,21 21 0,0 0 16,-1 0-16,1 1 0,0 20 15,0-21-15,0 21 0,21-20 0,0 20 16,0-21-16,0 21 0,0-20 16,0-1-16,0 0 0,0 0 0,0 0 15,21 0-15,0-21 0,0 0 0,0 22 16,22-22-16</inkml:trace>
  <inkml:trace contextRef="#ctx0" brushRef="#br0" timeOffset="26164.81">17716 8869 0,'0'-21'15,"0"42"-15,0-63 0,22 42 0,-22-22 16,0 1-16,0 42 15,0 1 1,0-1-16,0 21 0,-22-21 0,22 22 16,0-22-16,0 21 0,0-21 0,0 22 15,-21-22-15,21 0 0,0 0 16,-21 0-16,21 0 0,0 1 0,0-1 16,0 0-16,0 0 15,0-42 16,0 0-15,0 0-16</inkml:trace>
  <inkml:trace contextRef="#ctx0" brushRef="#br0" timeOffset="26400.68">17843 8911 0,'0'0'16,"22"21"-16,-22 22 0,0-22 0,0 0 16,21 21-16,0-20 0,-21 20 0,21-21 15,-21 0-15,21 0 0,-21 1 0,21-1 16,-21 0-16,22 0 0,-1 0 16,0-21-16,0 0 15,0 0-15,0 0 31,1-21-31</inkml:trace>
  <inkml:trace contextRef="#ctx0" brushRef="#br0" timeOffset="26624.03">18288 8700 0,'0'0'0,"-21"0"15,0 21 1,-1 0-16,22 21 0,-21-21 0,21 22 16,0-22-16,-21 21 0,21 1 0,0-22 15,-21 21-15,21-21 0,0 0 16,0 22-16,0-22 0,0 0 0,0 0 16,-21-21-16,21 21 0,0 1 15,0-1 1</inkml:trace>
  <inkml:trace contextRef="#ctx0" brushRef="#br0" timeOffset="30328.61">11239 12679 0,'0'0'0,"0"-85"16,0 64-16,0-21 15,0 21-15,0-1 0,0 1 0,0 0 16,0 0-16,0 0 0,0 0 16,0-1-16,0 1 0,0 42 31,0 22-16,0-22-15,0 0 0,0 21 16,0 1-16,0-1 0,-21 0 16,21 1-16,0 20 0,0-20 0,-21 20 15,21-21-15,0 1 0,0-1 16,0 0-16,0-20 0,0 20 0,0-21 16,0 0-16,0 0 0,21-21 15,0 0 1,1 0-16,-1-21 0,-21 0 15,21 0-15,0-21 0,0 20 16,0-20-16,-21 0 0,22-1 0,-1 1 16,0 0-16,0-1 0,-21 1 15,21 0-15,0 21 0,-21-22 16,0 22-16,0-21 0,22 21 0,-22-1 16,0 1-16,0 42 31,0 1-16,0-1-15,0 0 0,0 21 16,0-21-16,0 22 0,0-22 0,0 21 16,0 1-16,21-22 0,-21 21 0,21 0 15,-21-20-15,21-1 0,0 0 16,22 0-16,-22 0 0,0-21 0,21 0 16,1 0-16,-1 0 0,-21 0 15,21 0-15,1-21 0,-1 0 16,0 0-16,-20-22 0,20 22 0,-21 0 15,0-21-15,22-1 0,-43 22 16,21-21-16,-21 0 0,0-1 0,0 1 16,0 0-16,0-1 0,0 1 0,-21 0 15,-1 20-15,1-20 0,0 21 16,0-21-16,0 20 0,0 1 0,-1 21 16,1 0-16,0 0 15,0 0-15,0 0 0,0 0 0,21 21 16,0 1-16,-22-1 0,22 0 15,0 21-15,0-21 0,0 1 16,0-1-16,0 0 0,22 0 0,-1 21 16,0-20-16,0-1 0,0-21 0,22 21 15,-22 0-15,0 0 0,0-21 16,21 21-16</inkml:trace>
  <inkml:trace contextRef="#ctx0" brushRef="#br0" timeOffset="31120.64">12277 12658 0,'21'0'31,"0"-21"-31,-21-1 0,21 1 16,0 21-16,0-21 0,-21 0 15,22 0-15,-1 0 0,-21-1 16,21 1-16,-21 0 0,0 0 0,21 0 16,-21 0-16,0-1 0,-21 22 31,0 22-31,0-22 15,-1 21-15,22 0 0,-21 0 0,0 21 16,0-20-16,21-1 0,0 21 16,0-21-16,-21 0 0,21 22 0,0-22 15,0 21-15,0-21 0,0 1 16,0-1-16,21 0 0,0 0 16,0-21-16,0 0 0,-21 21 0,43-21 15,-22 0-15,0 0 0,0 0 16,0 0-16,1-21 0,-1 0 0,21 0 15,-21 0-15,0-1 0,22 1 0,-22 0 16,0 0-16,0 0 0,0-22 16,1 22-16,-1 0 0,-21-21 0,0-1 15,0 22-15,0-21 0,0 0 0,0-1 16,0 22-16,0-21 0,0 21 16,0-1-16,0 1 0,-21 21 31,-1 21-31,22 1 15,0-1-15,0 21 0,0-21 0,0 22 16,0-22-16,0 21 0,0 0 16,0-20-16,0 20 0,0-21 0,0 21 15,0-20-15,0 20 0,0-21 16,0 0-16,0 0 0,0 1 0,0-1 16,0 0-16,0 0 0,-21-21 15,21-21 1,0 0-1,0 0-15,0-1 16,0 1-16,0 0 0,0 0 0,21 0 16,-21-22-16,22 22 0,-1 0 15,0 0-15,0 0 0,0 0 16,0-1-16,22 1 0,-22 21 0,21 0 16,1-21-16,-22 21 0,21 0 0,0 0 15,1 21-15,-1-21 0,-21 21 16,22 1-16,-22-1 0,-21 0 0,0 0 15,0 0-15,0 0 0,0 1 0,0-1 16,-21 0-16,-1 21 0,1-21 16,0 1-16,-21-1 0,21 0 0,-1 0 15,-20 0-15,21 0 0,0 1 16,0-1-16,-1-21 0,1 0 0,0 21 16,0-21-16,21-21 15,0 0 1</inkml:trace>
  <inkml:trace contextRef="#ctx0" brushRef="#br0" timeOffset="33728.19">14605 12467 0,'0'-21'32,"0"0"-32,0 0 15,0 0-15,0-1 16,0 1-16,21 21 0,0-21 16,0 0-16,-21 0 0,0 0 15,22 21-15,-22-22 0,21 1 0,-21 0 16,0 0-16,0 0 15,0 0-15,-21 21 16,-1 0-16,1 0 0,0 0 16,0 0-16,0 21 0,-22 0 15,22 0-15,0 0 0,0-21 0,0 21 16,0 1-16,21-1 0,0 0 16,0 0-16,0 0 0,0 0 0,0 1 15,0-1-15,0 0 0,0 0 16,21 0-16,0 0 0,0 1 15,0-1-15,0-21 0,1 21 0,-1 0 16,-21 0-16,21 0 0,0-21 0,0 22 16,-21-1-16,0 0 0,0 0 15,0 0-15,0 0 0,0 1 16,0-1-16,-21 0 0,0 0 16,-21 0-16,20-21 0,1 21 0,-21-21 15,21 0-15,-22 22 0,1-22 0,21 0 16,0 0-16,-22 0 15,22 0-15,0-22 0,0 1 0,0 0 16,0 0-16,-1 0 0,22 0 0,-21-1 16,21-20-16,0 21 0,0-21 15,0 20-15,0-20 0,0 21 0,0 0 16,0-22-16,0 22 0,0 0 16,0 0-16,0 0 15,21 21 1,-21 21-16,0 0 0,22 0 15,-22 0-15,21 1 0,-21-1 0,0 0 16,21 21-16,0-21 0,-21 22 16,21-22-16,0 0 0,1 21 15,-22-20-15,21-1 0,0 21 0,0-21 16,0-21-16,22 21 0,-22 1 16,0-22-16,0 0 0,21 0 0,-20 0 15,20 0-15,-21 0 0,21 0 0,-20 0 16,20-22-16,-21 1 0,21 0 15,-20 0-15,20 0 0,-21 0 0,0-1 16,0 1-16,1 0 0,-1-21 16,-21 21-16,0-1 0,0 1 0,0-21 15,0 21-15,0 0 0,-21-1 0,-1 1 16,1 21 0,0 0-16,0 0 0,0 0 0,0 0 15,-1 21-15,1 1 0,21-1 16,-21 0-16,21 0 0,0 0 15,0 22-15,0-22 0,0 0 0,0 21 16,0-21-16,0 22 0,0-22 0,0 0 16,0 0-16,21 0 0,0 1 15,1-1-15,-1-21 0,0 0 0,0 0 16,21 0-16,1 0 0,-22 0 16,21 0-16,1 0 0,-22-21 0,21-1 15,-21 22-15,22-21 0,-22 0 0,0-21 16,0 21-16,0-1 15,0 1-15,-21 0 0,22 0 0,-22 0 16,0 0-16,0-1 0,0 1 0,0 0 16,0 42 15,-22-21-31,22 21 16,0 1-16,-21-1 0,21 0 0,0 0 15,0 0-15,0 0 0,0 1 0,0-1 16,0 0-16,21 0 0,1 0 15,-1 0-15,0-21 0,0 0 16,0 0-16,0 0 0,1 0 16,-1 0-16,0 0 15,0-21-15,0 0 0,0 21 0,22-21 16,-43 0-16,21 0 0,0-1 16,0 1-16,0 0 0,-21 0 0,0 0 15,0-22-15,22 22 0,-22 0 0,0 0 16,0 0-16,0 42 47,0 0-47,0 0 15,-22 0-15,22 1 0,0-1 16,0 21-16,0-21 0,0 0 0,0 1 16,0-1-1,0 0-15,22 0 0,-1-21 0,0 0 16,0 0-16,0 0 15,0 0-15,1 0 0,-1 0 0,0 0 16,0-21-16,0 21 0,0-21 0,1 0 16,-1-1-16,0 1 0,0 0 15,0 21-15,0-21 0,-21 0 0,0 0 16,22-1-16,-22 1 0,21 0 0,-21 0 16,0 0-16,-21 42 46,21 0-46,-22-21 16,22 21-16,0 0 0,0 1 0,0-1 16,0 0-16,0 0 0,0 21 0,0-20 15,0-1-15,0 0 16,0 0-16,22-21 0,-1 21 16,0-21-16,0 0 0,21 0 15,-20 0-15,-1 0 0,0 0 0,0-21 16,0 21-16,0-21 0,1 0 0,-1 21 15,0-21-15,0-1 16,0 1-16,-21 0 0,0 0 0,21 0 0,-21 0 16,0-1-16,22 1 0,-22 0 15,0 42 32,21 0-31,0-21 15,0 0-15,0 0-16,-21-21 0,21 0 15,1 0 1,-22 0-16,0 0 0,21-1 16,-21 1-16,0 0 15,0 0 1,-21 21-1,21 21 1,-22 0-16,1 0 16,0-21-16,21 22 0,0-1 0,-21 0 15,21 0-15,-21 0 0,0 0 16,21 1-16,0-1 0,0 0 0,0 0 16,0 0-16,0 0 0,0 1 0,0-1 15,0 0-15,0 0 16,21 0-16,21-21 0,-21 21 15,0-21-15,22 0 0,-22 0 16,0 0-16,21 0 0,1 0 16,-22-21-16,0 0 0,21 0 0,-20 21 15,-1-21-15,21 0 0,-21-1 0,0 1 16,1 0-16,-22 0 0,0 0 16,21 0-16,-21-1 0,0 1 0,0-21 15,0 21-15,0 0 0,0-1 16,-21 22-1,-1 0-15,22 22 16,-21-22-16,0 21 0,21 0 16,0 0-16,0 0 0,0 0 15,0 1-15,0-1 0,0 0 0,0 0 16,0 0-16,0 0 16,21-21-16,0 0 0,-21 22 0,22-22 15,-1 0-15,0 0 0,0 0 0,0 0 16,0 0-16,1-22 0,20 1 15,-21 21-15,0-21 0,0 0 0,1 0 16,20 21-16,-42-21 0,21-1 0,0 1 16,0 0-16,1 0 0,-1 0 15,0 0-15,-21-1 0,21 1 16,-42 42 15,21 1-31,0-1 16,-21-21-16,21 21 0,-21 0 0,21 0 15,0 0-15,0 1 0,0-1 16,0 0-16,0 0 0,0 0 0,0 0 16,0 1-16,0-1 15,-22-42 17,1-1-32</inkml:trace>
  <inkml:trace contextRef="#ctx0" brushRef="#br0" timeOffset="33908.08">16404 12171 0,'0'0'16,"-21"-21"-16,42 21 46,0 0-46,0 0 0,1 0 16</inkml:trace>
  <inkml:trace contextRef="#ctx0" brushRef="#br0" timeOffset="34940.49">18711 12721 0,'-21'-84'16,"21"62"0,0 1-16,0 0 0,21 0 0,0 0 15,-21-22-15,0 22 0,0-21 16,0 21-16,0-22 0,0 22 0,0-21 16,0 21-16,0-22 0,0 22 15,0 0-15,-21 0 0,0 0 0,0 21 16,0 0-16,0 0 0,-1 0 15,1 0-15,0 0 0,0 21 16,-21 0-16,20 21 0,1-20 0,0 20 16,0 0-16,21 1 0,-21-1 15,21 0-15,-21 1 0,21-22 0,0 21 16,0-21-16,0 22 0,0-22 0,0 0 16,21 0-16,0 0 0,0-21 15,0 0-15,0 0 0,22 0 0,-22 0 16,0 0-16,0 0 0,0-21 15,22 21-15,-22-21 0,0 0 0,0 0 16,0-1-16,1 22 0,-1-21 0,-21 0 16,21-21-16,0 21 0,-21-1 15,0 1-15,0 0 0,21 0 16,-21 0-16,0 0 0,0 42 31,0 0-31,21 0 0,-21 0 0,0 0 16,0 1-16,0-1 0,0 21 15,22-21-15,-22 0 0,21 1 0,-21-1 16,21 21-16,0-42 0,-21 21 0,21 0 16,0 1-16,1-22 0,-1 0 15,0 0-15,0 0 0,0 0 16,0 0 0,-21-22-16,0 1 15,0 0-15,0 0 0,0 0 0,0 0 16,0-1-16,0 1 0,0 0 15,0-21-15,22 21 0,-22-1 0,21-20 16,-21 21-16,21 0 0,0 0 0,0-1 16,0 22-16,1 0 15,-1 0-15,0 0 0,0 22 0,0-1 16,0 0-16,1 0 0,-1 0 16,0 22-16,-21-22 0,0 0 0,21 21 15,-21-21-15,21 1 0,-21-1 16,0 21-16,0-21 0,0 0 0,0 1 15,0-44 32,0 1-47,0 0 16,0 0-16,0 0 0,0 0 16,0-1-16,21 1 0,-21 0 0,22 0 15,-1 0-15,-21 0 0,21-1 0,0 1 16,-21 0-16,21 0 0,0 0 15,1 0-15,-1-1 0,0 1 0,0 21 16,21 0-16,-20 0 16,-1 0-16,0 0 0,0 0 0,0 0 0,0 21 15,1-21-15</inkml:trace>
  <inkml:trace contextRef="#ctx0" brushRef="#br0" timeOffset="35281.3">19960 12658 0,'0'0'0,"64"0"32,-43 0-32,0-21 0,0 21 15,0-22-15,0 1 0,1 21 0,-1-21 16,0 0-16,0 0 0,0 0 16,0-1-16,1 1 0,-1 0 15,-21 0-15,21 0 0,-21 0 0,0-1 16,-42 22-1,20 0-15,1 0 0,0 22 16,0-1-16,-21 0 0,20 0 0,1 0 16,0 0-16,0 22 0,0-22 15,21 0-15,-21 0 0,21 22 0,0-22 16,0 0-16,0 0 0,21 0 16,0 0-16,0-21 0,0 0 15,0 22-15,22-22 0,-22 0 16,21 0-16,1 0 0,-1 0 15,0 0-15,1-22 0,-22 22 0,0 0 16,21-21-16</inkml:trace>
  <inkml:trace contextRef="#ctx0" brushRef="#br0" timeOffset="39080.12">12742 14055 0,'21'0'31,"1"-21"-31,-1 21 0,-21-22 16,21 22-16,0-21 0,-21 0 0,0 0 15,0 0-15,0 0 0,0-1 16,0 1-16,0 0 0,0 0 15,-21 0-15,0 0 0,0-1 16,-1 22-16,1-21 0,0 0 0,-21 21 16,21 0-16,-1 0 0,-20 0 15,21 0-15,0 0 0,0 21 0,-1 0 16,1 1-16,0-1 0,0 0 0,0 21 16,21-21-16,-21 22 0,21-1 15,0-21-15,0 22 0,0-22 0,0 0 16,0 21-16,0-21 0,0 1 15,21-22-15,0 21 0,0 0 0,0-21 16,0 0-16,22 0 0,-22 0 16,0 0-16,0-21 15,22 0-15,-22-1 0,0 1 0,21 0 16,1 0-16,-22 0 0,21 0 0,-21-22 16,22 22-16,-1-21 0,-21-1 15,0 1-15,0 0 0,1-1 0,-22 1 16,21 0-16,-21-1 0,0 1 15,0 0-15,0-1 0,0 22 0,-21 0 16,-1 0-16,22 0 0,-21 21 0,0 0 16,0 0-16,0 0 15,0 21-15,21 21 0,0-21 0,-22 22 16,22-1-16,-21 0 0,21 1 16,0 20-16,0-20 0,0-1 15,0 0-15,0 1 0,0-1 0,21-21 16,1 21-16,-1-20 0,21-1 15,-21 0-15,22-21 0,-1 21 0,0-21 16,1 0-16,-22 0 0,21 0 16,0 0-16,1 0 0,-1-21 0,0 21 15,-20-21-15,20 0 0,-21-1 0,0 1 16,0 0-16,1 0 0,-1 0 16,-21 0-16,0-1 0,0 1 0,0 0 15,0 0-15,0 0 0,-21 0 0,-1-1 16,1 22-16,0 0 15,0 0-15,0 0 0,0 0 16,21 22-16,-22-1 0,22 0 16,0 0-16,-21 0 0,21 22 0,0-22 15,0 21-15,0-21 0,0 0 0,0 1 16,21-1-16,1 0 0,-22 0 16,21 0-16,0 0 0,0-21 0,0 0 15,0 0-15,1 0 0,-1 0 0,0 0 16,0 0-16,0 0 0,0 0 15,22 0-15,-22-21 0,0 0 0,0 0 16,0 21-16,1-21 0,-1 0 16,-21-1-16,21 1 0,-21 0 0,21 0 15,-21 0-15,21 0 0,-21-1 16,0 1-16,0 0 0,0 0 16,0 42-1,0 0-15,0 0 16,0 1-16,0-1 0,0 0 15,0 0-15,0 0 0,21 0 0,-21 1 16,22-1-16,-22 0 0,21 0 16,0 0-16,0-21 15,0 21-15,0-21 0,1 0 0,-1 0 16,0 0-16,0 0 0,0 0 16,0 0-16,1-21 0,-1 21 0,0-21 15,0 0-15,0 21 0,-21-21 16,21 0-16,1-1 0,-22 1 15,0 0-15,0 0 0,0 0 0,0 0 16,0-1-16,0 1 0,0 0 0,0 0 16,0 42 15,0 0-15,0 0-16,0 1 0,0-1 0,0 0 15,0 0-15,0 21 0,0-20 16,21-1-16,0 0 15,-21 0-15,21-21 0,0 21 0,0-21 16,1 21-16,-1-21 0,0 0 0,0 0 16,0 0-16,0 0 0,1 0 15,-1 0-15,0-21 0,0 0 0,0 21 16,0-21-16,-21 0 0,22 21 0,-1-21 16,-21-1-16,0 1 0,0 0 15,0 0-15,0 0 0,0-22 0,0 22 16,0 0-16,0 0 0,0 0 15,0 0-15,-21 21 0,-1 0 16,1 0-16,0 21 16,0 0-1,21 0-15,0 0 0,0 0 0,0 1 16,0 20-16,0-21 0,0 0 0,0 0 16,0 1-16,0-1 0,0 0 15,0 0-15,21-21 0,0 21 0,0 0 16,1-21-16,-1 0 0,0 0 15,0 0-15,0 0 0,0 0 16,1 0-16,-1-21 0,0 0 0,0 0 16,0 21-16,0-21 0,1 0 0,-1-1 15,0 1-15,-21-21 0,21 21 16,0-22-16,-21 22 0,0-21 16,21 0-16,-21-1 0,22 1 15,-22 0-15,0-1 0,0 22 0,0-21 16,0 21-16,0 42 31,0 21-31,-22-21 0,22 22 16,0-1-16,-21 0 0,21 1 0,0-1 15,0-21-15,0 21 0,0 1 16,0-1-16,0-21 0,0 0 0,0 22 16,21-22-16,1 0 0,-1 0 15,0 0-15,0-21 16,0 0-16,0 0 0,1 0 15,-1 0-15,0 0 0,0 0 0,0-21 16,-21 0-16,21 21 0,1-21 16,-1 0-16,0 0 0,0-1 0,0 1 15,-21 0-15,21 0 0,-21 0 16,22 0-16,-22-1 0,0 1 16,0 42 15,0 1-31,-22-22 0,22 21 0,-21 21 15,21-21-15,0 0 0,0 1 16,0-1-16,0 0 0,0 0 0,0 0 16,0 0-16,21-21 15,1 22-15,-1-22 0,0 0 16,0 0-16,21 0 0,-20 0 16,-1 0-16,0 0 0,0 0 0,21-22 15,-20 22-15,-1-21 0,0 0 16,0 0-16,0 21 0,-21-21 0,0 0 15,21-22-15,-21 22 0,0 0 0,0-21 16,0 20-16,0 1 0,0-21 16,-21 21-16,21 0 0,-21-1 0,0 1 15,0 0-15,0 21 0,-1 0 0,1 0 16,0 0-16,0 0 0,0 21 16,0 0-16,21 1 0,0-1 15,-22 0-15,22 0 0,0 0 0,0 0 16,0 1-16,0-1 0,22 0 15,-22 0-15,21 0 0,0-21 0,0 21 16,21-21-16,-20 0 0,-1 0 16,21 0-16,-21 0 0,22 0 0,-1 0 15,-21 0-15,21 0 0,1 0 0,-22-21 16,21 21-16,-21-21 0,1 0 16,20 21-16,-21-21 0,-21 0 0,21-1 15,0 1-15,-21 0 0,0 0 16,0 42 31,0 0-47,0 0 0,0 1 15,-21-1-15,21 0 0,0 0 0,0 21 16,0-20-16,0-1 0,0 21 16,0-21-16,-21 0 0,21 22 0,0-22 15,0 21-15,0 1 0,-21-22 0,21 21 16,0 0-16,0-20 0,0 20 15,0-21-15,0 21 0,0-20 0,0-1 16,0 0-16,0 0 0,0 0 16,0 0-16,0 1 0,0-44 47,0 1-47,0 0 0,0 0 15,0-21-15,0 20 0,0-20 16,0 21-16,0-21 0,0-1 0,0 1 15,21 0-15,0-22 0,-21 22 0,21-1 16,1 1-16,-1 0 0,0-22 16,0 22-16,0 0 0,0 20 15,1-20-15,-1 21 0,0-21 0,0 20 16,0 22-16,0-21 0,1 21 0,-1 0 16,0 21-1,-21 1-15,21-1 0,-21 0 16,0 0-16,0 0 0,0 0 0,0 1 15,0 20-15,0-21 0,-21 0 16,0 0-16,21 1 0,-21-22 16,-1 0-16,1 21 0,0-21 15,0 0-15,0 0 16,0-21 0,21-1-16,0 44 46,0-1-46,0 0 16,0 0-16,21-21 16,0 0-16,0 21 0,0-21 0,0 0 15,1 21-15,-1-21 0,21 0 0,-21 0 16,0 0-16,1 0 0,20 0 16,-21 0-16,0 0 0,0 0 0,22-21 15,-22 0-15,0 21 0,0-21 16,-21 0-16,21 0 15,-21-1-15,22 22 0,-22-21 0,0 0 16,21 21-16,-21-21 0,0 42 47,0 0-47,0 0 0,0 1 16,0-1-16,0 0 0,0 0 15,0 0 1,21-21 15,0 0-31,-21-21 0,21 21 0,0-21 16,1 0-16,-1 0 15,0-1-15,0 22 0,0-21 0,0 0 16,1 0-16,-1 21 0,0-21 16,0 21-16,0 0 0,-21 21 31,0 0-16,0 0-15,0 0 0,0 1 16,0-1-16,0 0 0,0 0 16,0 0-16,0 0 15,21-21-15,1 0 0,-1 0 16,0 22-16,21-22 0,-21 0 0,1 0 16,-1 0-16,0 0 0,21 0 0,-21 0 15,1-22-15,-1 1 16,0 21-16,0-21 0,0 0 0,0 21 15,-21-21-15,0 0 0,0-1 0,0 1 16,0 0-16,0-21 0,0 21 16,0-1-16,0 1 0,0 0 0,-21 0 15,0 21-15,0 0 0,0 0 16,0 0-16,-1 21 16,1 0-16,21 0 0,-21 1 15,0-1-15,21 0 0,0 0 16,0 0-16,0 0 0,0 1 0,0-1 15,0 0-15,0 0 0,0 0 0,0 0 16,0 1-16,0-1 0,0 21 16,0-21-16,0 0 0,0 22 15,0-22-15,0 21 0,21-21 0,-21 22 16,0-22-16,0 21 0,0 1 0,0-22 16,0 21-16,0-21 0,0 22 15,0-22-15,-21 0 0,21 0 0,-21 0 16,0 0-16,-1 1 0,1-22 0,0 0 15,0 0-15,0 0 0,0 0 16,-1 0-16,1 0 0,0 0 0,0 0 16,21-22-16,-21 22 0,21-21 0,-21 0 15,21 0-15,0 0 0,0 0 16,-22-1-16</inkml:trace>
  <inkml:trace contextRef="#ctx0" brushRef="#br0" timeOffset="39292.01">16806 13695 0,'-21'0'32</inkml:trace>
  <inkml:trace contextRef="#ctx0" brushRef="#br0" timeOffset="41199.92">18902 13695 0,'0'-21'0,"0"42"0,0-63 16,0 20-16,0 1 0,0 0 0,0 0 16,0-21-16,0 20 0,0 1 15,0 0-15,0 0 0,0 0 16,0 42 15,-21 0-31,21 21 0,-22 1 16,22-1-16,-21 0 0,21 1 15,0-1-15,-21 0 0,0 1 0,21-1 16,-21 0-16,21 1 0,0-22 0,0 21 16,0-21-16,0 22 0,0-22 15,0 0-15,21 0 0,0-21 16,0 0-16,0 0 0,1 0 0,-1 0 16,21 0-16,-21 0 0,0 0 15,1-21-15,20 0 0,-21 0 0,0 0 16,0-1-16,22 1 0,-22 0 15,0-21-15,0-1 0,0 1 16,1 0-16,-1-1 0,-21-20 0,0 21 16,0-22-16,0 22 0,0-1 15,0 1-15,0 21 0,0-21 0,0 20 16,0 1-16,-21 21 16,21 21-1,-22 1-15,1 20 0,21 0 16,-21-21-16,21 22 0,0-1 15,-21 22-15,21-22 0,0 0 0,0 1 16,0-22-16,0 21 0,0-21 0,0 22 16,0-22-16,0 0 0,21 0 15,0 0-15,0-21 0,1 21 16,20-21-16,-21 0 0,21 0 0,-20 0 16,20 0-16,0 0 0,-21-21 15,22 21-15,-1-21 0,0 0 0,-20 0 16,20 0-16,-21-1 0,21 1 15,-20 0-15,-1 0 0,0-21 0,-21 20 16,0-20-16,0 21 0,0 0 0,0 0 16,0-1-16,-21 22 15,0 0 1,21 22-16,-22-1 0,22 21 16,-21-21-16,21 0 0,0 22 0,0-22 15,0 0-15,0 21 0,0-20 16,0-1-16,0 0 0,0 0 15,0 0-15,0 0 0,21 1 16,-21-1-16,22-21 0,-1 0 16,-21-21 15,0-1-15,-21 1-16,-1 21 0,1-21 15,21 0-15,-21 21 0,0-21 16,0 21-16,0 0 15,-1 0-15,22 21 16,0 0 0,0 0-16,0 0 15,22 1-15,-1-22 0,0 21 16,21-21-16,-21 0 0,1 21 0,20-21 16,-21 0-16,21 0 0,1 0 15,-22 0-15,21 0 0,-21 0 0,22 0 16,-22-21-16,21 21 0,-21-21 15,1-1-15,-1 22 0,0-21 0,0 0 16,0 0-16,0 0 0,-21 0 0,0-22 16,0 22-16,22 0 15,-22 0-15,0 0 0,0-1 0,0 44 32,0-1-17,0 0-15,0 0 0,0 0 0,-22 0 16,22 1-16,0 20 0,0-21 0,0 0 15,0 0-15,0 1 0,0-1 16,0 0-16,22-21 16,-1 0-16,0 0 0,0 0 15,0 0-15,0 0 16,1-21-16,-1 21 0,0-21 16,0-1-16,0 22 0,22-21 15,-22 0-15,0 0 0,0-21 0,0 20 16,0 1-16,1 0 0,-1 0 0,-21 0 15,21-22-15,0 43 0,-21-21 16,0 0-16,0 42 16,0 0-1,0 1-15,0-1 0,0 0 16,0 0-16,0 0 0,0 0 16,0 22-16,0-22 0,0 0 0,0 0 15,21 0-15,0 1 0,22-1 0,-22 0 16,0 0-16,21-21 0,-20 21 15,20-21-15,-21 0 0,21 0 16,-20 0-16,-1 0 0,0 0 0,21 0 16,-21-21-16,1 21 0,-1-21 0,-21 0 15,21 0-15,0-1 0,-21 1 16,0 0-16,0-21 0,0 21 0,0-22 16,0 22-16,0-21 0,0 21 0,0-22 15,-21 22-15,21 0 0,-21 0 16,0 21-16,-1 0 0,1 0 0,0 0 15,-21 0-15,21 0 0,-1 0 16,1 21-16,0 0 0,0 21 0,0-20 16,0-1-16,21 0 0,0 0 15,0 21-15,0-20 0,0-1 16,0 0-16,0 0 0,0 0 0,21 0 16,0 1-16,-21-1 0,21 0 0,0 0 15,0 0-15,-21 0 0,22 1 16,-1 20-16,-21-21 0,0 0 0,21 0 15,-21 22-15,21-22 0,-21 21 16,0 1-16,0-22 0,0 21 0,0 0 16,0-20-16,0 20 0,-21-21 0,0 21 15,21 1-15,-21-22 0,-22 0 16,22 21-16,0-20 0,-21-1 0,20 0 16,-20 0-16,0 0 0,21-21 15,-1 21-15,-20-21 0,21 0 0,0 0 16,0 0-16,-1 0 0,1 0 15,0 0-15,0-21 0,0 0 16,0 0-16,-1 0 16,1 0-16,21-1 0,-21 1 0,0 0 15,0-21-15,21-1 0,0 1 0,-21 0 16</inkml:trace>
  <inkml:trace contextRef="#ctx0" brushRef="#br0" timeOffset="41427.87">20278 13441 0,'0'0'0,"-22"0"0,1 0 15,0 0 1,0 0-1,21 21-15,-21-21 16,0 0-16,-1 21 16,1-21-16,0 21 0</inkml:trace>
  <inkml:trace contextRef="#ctx0" brushRef="#br0" timeOffset="42412.48">13314 15113 0,'0'0'0,"-21"-21"0,21 0 31,0 0-15,21 21-1,0-22-15,0 1 0,0 21 16,0-21-16,1 21 0,-1-21 0,0 0 15,0 21-15,0-21 0,0-1 16,1 22-16,-22-21 0,0 0 0,0 0 16,-22 0-16,-20 21 15,21 0-15,-21 0 0,-1 0 16,1 0-16,0 0 0,-22 0 0,22 0 16,-1 21-16,1 0 0,0 0 15,21 0-15,-22 1 0,22-1 16,0 0-16,0 21 0,21-21 0,0 1 15,0 20-15,0-21 0,21 0 16,0 0-16,0 22 0,0-22 0,22 0 16,-1 0-16,0 0 0,-20 1 15,20-1-15,0 0 0,1 0 0,-22 0 16,0 0-16,21-21 0,-21 22 16,-21-1-16,0 0 0,0 0 15,0 0-15,0 0 16,-42-21-16,21 0 0,-21 22 0,-1-22 15,1 0-15,0 0 0,-1 0 16,-20 0-16,20 0 0,1 0 0,-21 0 16,20 0-16,22-22 0,-21 22 15,21-21-15,-1 21 0,1-21 0,21 0 16,0 0-16,-21 0 0,21-1 16,0 1-16,0 0 0,-21 0 0,21 0 15,0 0-15,0-1 0,0 1 0,0 0 16,21 0-16,0 21 0,22-21 15,-22 0-15,0 21 0,21 0 0,1-22 16,-1 22-16</inkml:trace>
  <inkml:trace contextRef="#ctx0" brushRef="#br0" timeOffset="42864.22">13758 14944 0,'0'0'0,"0"-21"0,-21 21 31,0 0-31,0 21 16,0 0-16,-1 21 0,1-21 15,21 22-15,-21-22 0,21 21 16,-21 1-16,21-1 0,0 0 16,0 1-16,0-1 0,0 0 0,0-21 15,0 22-15,0-22 0,21 0 16,0 0-16,0 0 0,1-21 0,20 0 15,-21 0-15,21 0 0,-20 0 16,20 0-16,0 0 0,1 0 0,-22-21 16,21 0-16,-21 0 0,0 0 0,22 0 15,-22-22-15,-21 22 0,0-21 16,0-1-16,0 1 0,0 0 0,0-1 16,0 1-16,-21 0 0,0 21 15,-22-22-15,22 22 0,-21-21 0,21 21 16,-22-1-16,22 22 0,0 0 15,-21 0-15,20 0 0,1 0 16,0 0-16,21 22 0,-21-1 0,21 0 16,-21 0-16,21 0 0,-21 0 0,21 22 15,0-1-15,0-21 0,0 22 16,0-1-16,0-21 0,0 0 0,21 22 16,0-22-16,0 0 0,21-21 15,-20 21-15,20-21 0</inkml:trace>
  <inkml:trace contextRef="#ctx0" brushRef="#br0" timeOffset="43372.8">14393 15071 0,'0'0'0,"21"-21"0,-21-1 0,0 1 0,0 0 16,-21 42 15,21 0-31,-21 1 0,0 20 15,21-21-15,0 21 0,0-20 0,-21 20 16,21 0-16,-21 1 0,21-22 0,0 21 16,-22-21-16,22 22 0,0-22 15,0 21-15,0-21 0,0 0 0,0 1 16,0-1-16,0 0 16,0-42 15,0 0-16,0-1-15,0-20 0,0 21 16,0 0-16,0-22 0,0 1 0,0 21 16,0-21-16,22-1 0,-1 1 15,0 0-15,0 20 0,0-20 0,0 21 16,22 0-16,-22 0 0,0-1 16,0 22-16,22 0 0,-22 0 0,0 0 15,0 0-15,0 22 0,0-1 0,1 0 16,-1 0-16,-21 0 15,0 22-15,21-22 0,-21 21 0,0-21 16,0 0-16,0 22 0,0-22 0,0 0 16,0 21-16,0-20 0,0-1 15,-21-21-15,21 21 0,-21 0 0,21 0 16,-22 0 0,1-21-16,0 0 15,0 0-15,0 0 0,0 0 16</inkml:trace>
  <inkml:trace contextRef="#ctx0" brushRef="#br0" timeOffset="43960.46">14224 15325 0,'0'0'0,"0"-21"0,0-1 16,21 1-16,0 21 16,0-21-16,22 21 0,-22-21 15,0 21-15,21 0 0,1-21 0,-1 0 16,0 21-16,-20-22 0,20 22 15,0 0-15,1-21 0,-1 21 0,0-21 16,1 21-16,-1-21 0,-21 21 0,21-21 16,-20 21-16,20-21 0,-21 21 15,0 0-15,0-22 0,1 22 16,-22 22 0,0-1-1,0 0-15,0 21 0,0-21 16,0 22-16,0-1 0,0 0 15,0 1-15,-22-1 0,22-21 0,-21 22 16,21-1-16,0-21 0,0 0 0,0 22 16,0-22-16,-21-21 0,21 21 15,0 0-15,0-42 32,0 0-17,0 0-15,0-1 16,0 1-16,0 0 0,0 0 15,0-21-15,-21 20 0,21 1 16,0-21-16,0 21 0,0-22 0,0 1 16,0 21-16,0-21 0,21-1 15,0 22-15,0-21 0,1 21 0,20-1 16,-21 1-16,0 0 0,22 21 0,-22 0 16,0 0-16,21 0 0,-21 0 15,22 0-15,-22 0 0,0 21 0,0 0 16,0 1-16,-21-1 0,0 0 0,0 0 15,0 0-15,0 0 0,-21 1 16,0-1-16,-21 0 0,21 0 16,-22 0-16,22 0 0,-21-21 15,21 22-15,-22-1 0,22-21 0,0 0 16,0 0-16,0 0 0</inkml:trace>
  <inkml:trace contextRef="#ctx0" brushRef="#br0" timeOffset="44428.1">16616 14965 0,'0'-21'0,"0"42"0,-21-42 0,-1 0 0,22-1 16,0 1-1,0 0-15,22 21 16,-1 0-16,0-21 0,21 21 0,1 0 16,-1 0-16,0-21 0,1 21 15,20-21-15,-21 21 0,22 0 0,-1 0 16,-20-22-16,20 22 0,-20 0 16,-1 0-16,0 0 0,-21 0 0,1 0 15,-1 0-15,-42 0 31,-1 0-31,1 0 0,0 22 0,-21-22 16,21 0-16,-1 0 0,-20 0 16,21 0-16,-21 0 0</inkml:trace>
  <inkml:trace contextRef="#ctx0" brushRef="#br0" timeOffset="44668.63">16933 14796 0,'0'0'0,"-21"0"31,21 21-16,0 0-15,0 0 16,0 21-16,0-20 0,-21-1 0,21 21 16,0 0-16,0 1 0,0-1 0,0 0 15,-21 1-15,21-22 0,0 21 16,-21 1-16,21-1 0,0-21 0,0 0 16,0 22-16,0-22 0,0 0 15,-22 0-15,22 0 0,0 0 16,22-21 15,-1 0-31,0-21 16</inkml:trace>
  <inkml:trace contextRef="#ctx0" brushRef="#br0" timeOffset="45036.42">17187 15304 0,'0'0'16,"0"-22"-16,21 22 15,-21-21-15,22 21 16,-1-21-16,0 0 16,0 21-16,0-21 15,0 21-15,1 0 0,-1-21 16,0 21-16,0-22 0,0 22 0,-21-21 16,21 21-16,-21-21 0,0 0 15,-21 21 1,0 21-1,0 0-15,-21 0 0,20 1 16,1-1-16,0 0 0,0 0 0,-21 21 16,20-20-16,22-1 15,-21 21-15,21-21 0,-21 0 0,21 1 16,0-1-16,0 0 0,0 0 16,21-21-16,0 0 0,1 0 15,-1 0-15,0 0 0,21 0 0,1 0 16,-1-21-16,0 0 0,1 21 15,-1-21-15,0-1 0,22 1 0,-22 0 16,-21 0-16,22-21 0</inkml:trace>
  <inkml:trace contextRef="#ctx0" brushRef="#br0" timeOffset="48548.56">17907 15092 0,'0'0'16,"21"-42"-16,-21 20 0,0 1 16,0 0-16,0 0 0,-21 21 15,0 0 1,0 21-16,-1 0 15,1 0-15,21 1 0,-21 20 0,0-21 16,0 21-16,21-20 0,0 20 16,-21-21-16,21 21 0,0-20 0,0-1 15,0 0-15,0 0 0,0 0 0,21 0 16,0 1-16,0-22 0,0 0 16,0 0-16,1 0 0,-1 0 0,21 0 15,-21 0-15,22-22 0,-22 1 16,21 0-16,0 0 0,-20 0 15,20 0-15,-21-22 0,21 22 0,-20-21 16,-1-1-16,0 1 0,-21 0 16,0-1-16,0 1 0,0 0 0,0-1 15,0 1-15,0 0 0,0-1 0,0 22 16,0 0-16,0 0 0,-21 21 16,21 21-16,0 0 15,0 0-15,-21 1 0,21 20 16,0-21-16,-22 21 0,22 1 0,0-1 15,0 0-15,0 22 0,0-22 0,0 1 16,0-1-16,0 0 16,0-21-16,0 22 0,0-22 0,0 0 15,0 0-15,0 0 0,0 1 0,0-44 47,22 22-47,-1-21 0,-21 0 16,21 0-16,0 0 0,-21-22 0,21 22 15,0-21-15,-21 21 0,22 0 0,-1-22 16,-21 22-16,21 0 16,-21 0-16,21 21 0,-21 21 31,21 0-31,-21 0 16,0 0-16,21 1 0,-21-1 15,0 0-15,0 0 0,22 0 16,-1 0-16,0 1 0,0-1 0,-21 0 15,21 0-15,0-21 0,22 21 16,-22 0-16,0-21 0,21 0 0,-20 22 16,20-22-16,-21 0 0,0 0 0,22 0 15,-22 0-15,0 0 0,0-22 16,0 22-16,0-21 0,1 0 0,-1 0 16,-21 0-16,0 0 0,21-22 15,-21 22-15,0 0 0,21 0 16,-21 0-16,0-1 0,0 1 0,-21 21 47,21 21-47,-21 1 0,0-1 15,21 0-15,0 0 0,-22 0 16,22 0-16,-21-21 0,21 22 0,0-1 16,0 0-16,0 0 15,21-21 32,-21-21-47,22 21 16,-1-21-16,0 0 0,-21-1 15,21 1-15,-21 0 0,0 0 0,21 0 16,0 0-16,1-1 0,-22 1 16,21 21-16,-21-21 15,0 42 16,0 0-31,0 1 0,0-1 16,0 0-16,0 0 0,0 0 16,0 0-16,21-21 15,-21 22-15,21-22 0,-21 21 16,21-21-16,0 0 0,1 0 16,-1 0-1,0 0-15,0 0 0,0 0 16,0 0-16,1-21 0,-1-1 15,0 22-15,0-21 0,0 21 0,-21-21 16,21 0-16,1 21 0,-1-21 0,-21 0 16,21 21-16,0-22 0,-21 1 15,21 21-15,-21 21 32,0 1-32,0-1 0,0 0 15,-21 0-15,21 0 0,0 0 0,0 1 16,0-1-16,-21 0 15,21 0-15,0 0 0,0 0 16,21-21 0,0 0-16,0 0 15,1 0-15,-22-21 0,21 21 0,0-21 16,0 0-16,0 0 16,0 0-16,1-1 0,-22 1 0,0 0 15,21 0-15,-21-21 0,0 20 16,0 1-16,0-21 0,0 21 0,0 0 15,0-1-15,0 1 0,0 0 0,-21-21 16,-1 42-16,1 0 16,0 0-16,0 0 15,0 21-15,0 0 0,-1 0 16,1 0-16,21 22 0,0-22 0,-21 21 16,21-21-16,0 22 0,0-22 0,0 21 15,0-21-15,0 1 0,0-1 16,0 0-16,21 0 0,0-21 0,1 0 15,-1 21-15,21-21 0,-21 0 16,0 0-16,22 0 0,-22-21 0,0 21 16,21-21-16,-20 0 0,-1 0 0,0-1 15,0 1-15,0-21 16,0 21-16,1-22 0,-1 22 0,0-21 16,0 0-16,0-1 0,-21 1 0,21 21 15,-21-22-15,22 1 0,-22 0 16,0 21-16,0-1 0,0 1 0,0 0 15,0 0-15,0 42 16,0 0-16,0 22 16,-22-22-16,22 21 0,-21 0 15,0 1-15,21-1 0,-21 0 0,21 1 16,0-1-16,0 0 0,0 1 0,0-1 16,0 0-16,0-20 0,0-1 15,0 21-15,21-21 0,0 0 16,0-21-16,1 0 0,-1 0 15,0 0-15,0 0 0,0-21 16,0 21-16,1-21 0,-1 0 0,0 0 16,0 0-16,0-22 0,0 22 15,1 0-15,-1-21 0,0 20 0,0-41 16,0 42-16,-21 0 16,21-1-16,-21 1 0,0 42 31,-21 1-31,21 20 15,-21-21-15,21 0 0,0 22 0,0-22 16,0 21-16,0-21 0,0 22 16,0-22-16,0 0 0,0 0 0,21 0 15,0 0-15,1 1 0,-1-22 16,21 21-16,-21-21 0,0 0 16,22 0-16,-22 0 0,21 0 0,-21 0 15,22 0-15,-22 0 0,0-21 0,0-1 16,0 1-16,-21 0 0,0 0 15,22-21-15,-22-1 0,0 22 0,0-21 16,0-1-16,0 1 0,0 21 16,0-21-16,0 20 0,-22-20 0,1 21 15,0 0-15,0 21 0,0-21 0,0 21 16,-1 0-16,1 0 0,-21 0 16,21 21-16,0 0 0,-1 0 0,1 0 15,0 0-15,0 1 16,21 20-16,0-21 0,0 21 0,0 1 15,0-22-15,0 21 0,0-21 0,21 22 16,0-22-16,0 0 0,1 0 16,-1 0-16,0 1 0,21-1 15,1 0-15,-22-21 0,21 0 0,0 21 16,1-21-16,20 0 0,-20 0 0,-1 0 16,0 0-16,22 0 0,-22-21 0,0 0 15,1 0-15,-1-1 0,0-20 16,1 21-16,-1-21 0,-21 20 15,22-20-15,-1 21 0,21-43 16,-20 22-16,-22 21 0,0 0 16,-21 0-16,0-1 0,0 1 15,-21 21-15,0 0 0,0 0 16,-1 0-16,1 0 0,0 0 16,-21 21-16,21 1 0,-1-1 0,1 0 15,0 0-15,0 0 0,0 22 16,0-22-16,21 0 0,-22 0 0,22 0 15,0 22-15,0-22 0,0 0 16,0 0-16,22 0 16,-1-21-16,0 0 0,0 21 0,0-21 15,0 0-15,1 0 0,-1 0 0,0 0 16,0 0-16,0-21 0,0 21 16,1-21-16,-1 0 0,-21 0 0,21 21 15,-21-21-15,21-1 0,-21 1 16,0 0-16,0 0 0,0 0 0,0 0 15,0-1-15,0 1 0,0 42 47,0 1-31,-21-1-16,21 0 16,-21 0-16,21 21 0,0-20 0,0-1 15,0 0-15,0 21 0,-21-21 16,21 22-16,-22-22 0,22 21 0,-21-21 15,21 22-15,-21-22 0,0 21 0,21 1 16,-21-22-16,21 21 0,0 0 16,0 1-16,0-1 0,0 22 0,0-22 15,0 0-15,0 1 0,0-1 0,0 0 16,0 1-16,21-1 0,-21 0 16,0 1-16,0-22 0,21 21 0,-21-21 15,0 0-15,21 1 0,-21-1 16,-21-21-1,0 0-15,0 0 0,21-21 16,-21-1-16,-1 1 0,1 0 0,-21 0 16,21-21-16,0 20 0,-1-20 15,1 0-15,0-1 0,21 1 0,0 0 16,0-1-16,0 1 0,0 0 16,0-1-16,0 22 0,0-21 0,0 0 15,21 20-15,0 1 0,1-21 0,-1 21 16,0-22-16,21 22 0,1-21 15,-1 21-15,0 0 0,1-22 0,-1 22 16,0-21-16,1-1 0,-1 22 16,0-21-16,1 21 0,-1-22 15,0 22-15,-21-21 0,22 21 0,-22 0 16,0-1-16,0 22 0,-21-21 16,0 0-16,21 21 0,-21-21 15,0 0 1,0 42 46,0 0-46,0 0-16,22-21 16,-1 21-1,0-21-15,0 22 0,0-22 16,0 0-16,1 0 0,-1 0 0,0 0 15,21 0-15,-21 0 0,1 0 16,-1 0-16,0 0 0,0 0 0,-21-22 16,0 1-1,21 21-15,-21-21 0,-21 21 63,21 21-63,-21 0 15,21 1-15,0-1 0,0 0 16,-21 0-16,21 0 0,-21 0 0,21 22 16,0-22-16,0 21 0,0-21 15,0 22-15,-22-22 0,22 21 0,0-21 16,0 22-16,0-22 0,0 0 0,0 21 16,-21-20-16,21-1 0,0 21 15,0-21-15,-21 22 0,21-22 0,0 21 16,0-21-16,0 0 0,-21 22 15,21-22-15,-21 21 0,21-21 16,-21 1-16,21-1 0,-22 21 0,1-21 16,21 0-16,-21 1 0,0-22 15,0 21-15,0 0 0,-1-21 0,1 21 16,0-21-16,0 0 0,0 21 16,0-21-16,-1 0 15,22-21 1,0 0-1,0 0 1,0 0-16,0-1 0,0 1 16,22 0-16</inkml:trace>
  <inkml:trace contextRef="#ctx0" brushRef="#br0" timeOffset="48777.44">22288 15833 0,'-21'0'47,"0"0"-31,0 0-1,0 0-15,21 21 0,-21-21 16</inkml:trace>
  <inkml:trace contextRef="#ctx0" brushRef="#br0" timeOffset="50377.29">14224 16489 0,'0'0'16,"-21"0"-16,0-21 0,21 0 0,-22 21 16,1-22-16,21 1 0,-21 21 0,21-21 15,-21 21-15,21 21 32,0 0-17,0 1-15,21 20 0,0-21 16,0 21-16,1 1 0,20-22 0,-21 21 15,0 1-15,22-1 0,-22 0 0,0 1 16,0-22-16,21 21 0,-20-21 16,-1 0-16,0 1 0,-21-1 0,21 0 15,0 0-15,0-21 16,-21 21-16,0-42 31,0 0-31,0 0 16,0 0-16</inkml:trace>
  <inkml:trace contextRef="#ctx0" brushRef="#br0" timeOffset="50640.14">14605 16531 0,'0'0'0,"0"-21"16,0 0-16,0 0 0,-21 21 31,0 0-31,-1 0 0,1 21 0,0 0 16,-21 0-16,21 0 0,-22 1 15,22 20-15,-21-21 0,-1 21 0,22 1 16,-21-22-16,0 21 0,20 1 0,-20-22 16,0 21-16,21-21 0,-1 0 15,1 1-15,0-1 0,0 0 16,0 0-16,21 0 0,0 0 16,0 1-16,21-22 15,0 0-15,0 0 16,22-22-16,-22 1 0,21 0 15,0 0-15</inkml:trace>
  <inkml:trace contextRef="#ctx0" brushRef="#br0" timeOffset="51396.71">14944 16595 0,'0'0'15,"0"21"16,0 0-31,-22 0 0,22 0 16,0 1-16,-21 20 0,21-21 16,-21 0-16,21 22 0,-21-22 0,21 0 15,0 0-15,0 0 0,-21 0 0,21 1 16,0-1-16,0 0 0,0 0 16,0-42 30,0 0-46,0 0 16,0-1-16,0 1 0,0 0 16,0 0-16,0-21 0,0 20 15,0-20-15,0 21 0,0-21 16,21 20-16,0 1 0,-21-21 0,21 21 16,0 0-16,1-1 0,-1 1 0,0 21 15,0-21-15,0 21 0,0 0 16,1 0-16,-1 0 0,0 0 0,0 21 15,0 0-15,0 1 0,1-1 16,-1 0-16,-21 0 0,21 0 0,0 22 16,-21-22-16,0 21 0,0-21 15,21 0-15,-21 22 0,0-22 0,0 0 16,0 0-16,0 0 0,0 1 0,0-1 16,-21-21 15,21-21-16,0-1-15,0 1 16,0 0-16,0 0 0,0 0 16,0-22-16,21 22 0,0 0 15,-21-21-15,22 21 0,-1-1 0,0-20 16,21 21-16,-21 0 0,1 0 0,-1-1 16,21 22-16,-21 0 0,0 0 15,1 0-15,-1 0 0,0 22 0,0-1 16,-21 0-16,21 0 0,-21 0 15,21 0-15,-21 22 0,0-22 16,0 21-16,0-21 0,0 22 0,0-22 16,0 21-16,0-21 0,0 1 15,0-1-15,-21 0 0,21 0 0,-21-21 16,21 21-16,-21-21 0,21 21 16,0-42 15,0 0-31,21 0 15,0 0-15,0 21 0</inkml:trace>
  <inkml:trace contextRef="#ctx0" brushRef="#br0" timeOffset="51937.45">16383 16489 0,'0'0'0,"0"-21"0,0 0 15,0-1 1,0 44 0,-21-22-16,0 21 15,21 0-15,-22 0 0,1 21 16,21-20-16,-21 20 0,0-21 0,21 21 16,-21 1-16,0-22 0,21 21 0,-22 1 15,1-22-15,21 21 16,-21-21-16,0 22 0,21-22 0,-21 0 15,21 0-15,0 0 0,-21 0 16,21 1-16,0-44 31,0 1-31,0 0 16,0 0-16,0 0 0,0 0 16,21-22-16,0 22 0,-21 0 15,21-21-15,0 20 0,-21 1 0,21 0 16,1 0-16,-22 0 0,21 21 15,0 0 1,-21 21-16,21 0 0,-21 0 16,21 0-16,-21 1 0,0-1 15,21 0-15,-21 0 0,22 0 0,-1 0 16,-21 1-16,21-1 0,0 0 16,0 0-16,0-21 15,1 0-15,-1 0 0,0 0 16,0 0-16,-21-21 15,21 0-15,-21 0 16,0-1-16,0 1 16,21 0-16</inkml:trace>
  <inkml:trace contextRef="#ctx0" brushRef="#br0" timeOffset="52844.58">17886 16764 0,'0'-21'16,"-21"21"-1,-1 0 1,1 0 15,21 21-15,21-21-1,1 0-15,-1 0 0,21 0 16,0 0-16,1 0 0,-1 0 0,22 0 16,20 0-16,1 0 0,0 0 0,20 0 15,1 0-15,0 0 0,21 0 16,0 0-16,0 0 0,21 0 0,-21 0 15,0 0-15,0 0 0,0 0 16,0 0-16,-21 0 0,0 0 0,0 0 16,0 0-16,-22 0 0,1 0 15,0 0-15,-22 0 0,1 0 16,-1-21-16,-21 21 0,1 0 0,-22-21 16,0 21-16,0-21 0,-21-1 15,0 1-15,-21 21 16,-21-21-16,21 21 0,-1-21 15,-20 21-15,0 0 0,-1-21 0,1 21 16,0 0-16,-1-21 0,1 21 0,0 0 16,-1 0-16,1 0 0,21 0 15,-21-22-15,20 22 0,1 0 0,0 0 16,0 0-16,42 0 31,0 0-15,0 0-16,1 0 0,20 0 15,-21 0-15,21 0 0,1 0 0,-1 0 16,0 0-16,1 0 0,-22 0 16,21 0-16,1 0 0,-22 22 0,0-22 15,0 21-15,0-21 0,0 21 0,-21 0 16,0 0-16,0 0 0,0 1 16,0 20-16,-21-21 0,-21 0 0,21 22 15,0-22-15,-22 21 0,1-21 16,21 22-16,-22-22 0,1 21 0,21-21 15,-21 0-15,20 1 0,1-1 16,0 0-16,0 0 0,0 0 16,0-21-16,21 21 0,21-42 31,0 0-15,0 0-16</inkml:trace>
  <inkml:trace contextRef="#ctx0" brushRef="#br0" timeOffset="55092.46">22521 16468 0,'21'0'47,"1"0"-47,-1 0 0,0-21 16,0 21-16,0-22 0,0 22 0,1-21 15,-1 21-15,0-21 0,0 21 16,21-21-16,-20 0 0,-1 21 0,0-21 16,0-1-16,-21 1 0,21 0 15,-21 0-15,0 0 0,0 0 16,0-1-16,-21 22 15,0 0-15,-21 0 0,20 0 16,1 0-16,-21 0 0,21 0 16,-22 22-16,22-1 0,0-21 15,-21 21-15,21 0 0,-1 0 0,1 0 16,21 1-16,0-1 0,0 0 16,0 0-16,0 0 0,0 0 15,0 1-15,21-1 0,1-21 0,-1 21 16,0 0-16,0 0 0,21 0 15,-20 1-15,-1-1 0,0 0 0,21 0 16,-21 21-16,-21-20 0,22-1 16,-22 0-16,21 21 0,-21-21 0,0 1 15,0-1-15,-21 0 0,-1 0 16,1 0-16,0 0 0,-21-21 16,21 22-16,-22-1 0,1-21 0,21 0 15,-22 21-15,1-21 0,21 0 16,-21 0-16,20 0 0,-20 0 0,21-21 15,0 0-15,0 21 0,-1-22 16,1 1-16,0 0 0,0 0 0,0-21 16,21 20-16,0-20 0,0 21 0,0-21 15,0-1-15,0 22 0,0-21 16,0 21-16,0-1 0,0-20 0,0 21 16,0 0-16,0 0 15,21 21 1,0 21-1,-21 0-15,0 0 0,0 0 0,21 0 16,-21 22-16,21-22 0,-21 0 0,0 21 16,22-20-16,-1-1 0,0 21 15,-21-21-15,21 0 0,0 1 0,0-1 16,22 0-16,-22 0 0,21 0 16,-21-21-16,22 21 0,-1-21 0,0 0 15,1 0-15,-1 0 0,-21 0 16,22 0-16,-1-21 0,0 21 0,1-21 15,-1 0-15,-21 0 0,0 0 0,22-1 16,-22 1-16,0 0 0,0-21 16,0 21-16,-21-1 0,0-20 15,21 21-15,-21 0 0,0 0 16,22-1-16,-22 1 0,0 42 31,0 1-15,-22-1-16,22 0 0,-21 0 15,21 0-15,0 0 0,0 1 16,0-1-16,0 21 0,0-21 0,0 0 16,0 1-16,21-1 15,1 0-15,-1-21 0,0 21 16,0-21-16,0 0 0,0 0 16,1 0-16,-1 0 15,0 0-15,0-21 0,0 0 0,0 21 16,1-21-16,-1-1 0,-21 1 15,21 0-15,-21 0 0,21-21 0,-21 20 16,0 1-16,0 0 0,0-21 0,0 21 16,-21-1-16,0 1 0,0 0 15,-1 0-15,1 0 0,0 0 0,0 21 16,0 0-16,0 0 0,-1 0 16,1 0-16,0 0 0,0 0 0,0 0 15,0 21-15,-1 0 0,1 0 16,21 21-16,0-20 15,0-1-15,0 0 0,0 21 0,0-21 16,0 1-16,0 20 0,21-21 16,1 0-16,20 0 0,-21 1 0,21-1 15,-20 0-15,20 0 0,0-21 16,1 21-16,20-21 0,-21 0 0,22 0 16,-1 0-16,-20 0 0,20 0 0,1 0 15,-22-21-15,0 0 0,22 0 16,-43 21-16,21-43 0,1 22 0,-22 0 15,0 0-15,0-21 0,0 20 16,-21-20-16,0 21 0,0 0 0,0-22 16,0 22-16,0 0 15,0 0-15,-21 0 0,0 0 0,0 21 16,-21 0-16,20 0 0,1 0 0,-21 0 16,21 0-16,-22 0 0,22 21 15,-21 0-15,21 0 0,-22 0 0,22 0 16,0 22-16,0-22 0,0 0 15,21 0-15,0 22 0,0-22 0,0 0 16,0 0-16,0 0 0,21 0 16,0 1-16,0-22 0,0 0 15,1 0-15,20 0 0,-21 0 0,0 0 16,22 0-16,-22-22 0,0 1 16,0 21-16,0-21 0,0 0 15,1 0-15,-1 0 0,0-1 16,-21 1-16,0 0 0,21 0 0,-21 0 15,0 0-15,0-1 0,0 44 32,0-1-17,-21 0-15,21 0 0,0 0 16,0 0-16,0 1 0,0-1 0,0 0 16,0 0-16,0 0 0,0 0 15,21 1-15,0-22 16,0 0-16,1 21 0,20-21 0,-21 0 0,21 0 15,1 0-15,-1 0 16,0 0-16,-20-21 0,20 21 0,-21-22 16,21 1-16,-20 0 0,-1 0 15,0 0-15,0-22 0,0 22 0,0 0 16,1-21-16,-22 21 0,0-1 0,0-20 16,0 21-16,21 0 0,-21 0 15,-21 42 1,-1 0-1,1 0-15,0 21 16,0-20-16,21 20 0,-21-21 0,0 21 0,21 1 16,-22-1-16,22 0 0,0 22 15,0-22-15,0 1 0,0-1 16,0 0-16,0 1 0,0-1 16,0 0-16,0 1 0,0-22 0,0 21 15,0-21-15,0 22 0,0-22 16,0 0-16,-21 0 0,21 0 15,-21-21-15,21-21 32,0 0-32,0 0 15,0 0-15,0-1 16,0 1-16,21-21 0,-21 21 0,21-22 16</inkml:trace>
  <inkml:trace contextRef="#ctx0" brushRef="#br0" timeOffset="55344.25">24596 16637 0,'0'-63'16,"21"20"-16,-21 22 0,21 0 16,-21 0-16,21 0 0,0-1 0,0 22 15,22-21-15,-22 21 0,21 0 16,-21 0-16,22 0 0,-1 0 0,0 0 16,1 21-16,-22-21 0,0 22 15,0-1-15,0 0 0,-21 0 16,0 21-16,0-20 0,0-1 0,-21 0 15,0 0-15,0 0 0,0 0 16,-22 1-16,1-1 0,21 0 0,-21-21 16,-1 21-16,1-21 0,0 0 15,20 0-15,1 0 0,0 0 0,0 0 16,42 0 0</inkml:trace>
  <inkml:trace contextRef="#ctx0" brushRef="#br0" timeOffset="55888.76">25866 16256 0,'0'0'0,"-22"0"31,1 21-31,0 0 0,0 1 15,0 20-15,0-21 0,21 21 0,-22-20 16,1 20-16,21 0 0,-21-21 0,21 22 16,0-22-16,-21 21 0,0-21 15,21 22-15,-21-22 0,21 0 0,0 0 16,0 0-16,-22 1 0,22-1 16,-21-21-16,21-21 31,0-1-16,0 1-15,0 0 0,0 0 0,0 0 16,0-22-16,0 22 0,21 0 16,1-21-16,-1-1 0,0 22 0,0-21 15,21 0-15,-20-1 0,20 1 16,0 21-16,1-22 0,20 22 0,-21 0 16,1 0-16,-1 21 0,0 0 15,1 0-15,-22 0 0,21 21 0,-21 0 16,1 0-16,-1 1 0,0 20 0,-21-21 15,21 21-15,-21-20 16,0 20-16,0 0 0,0-21 0,0 22 16,0-22-16,0 21 0,-21-21 15,21 22-15,-21-22 0,21 0 0,0 0 16,0 0-16,-21-21 0,-1 22 16,1-22-16,0 0 0,0 0 15,0 0-15,0 0 0,-1 0 16,1-22-16,0 22 15</inkml:trace>
  <inkml:trace contextRef="#ctx0" brushRef="#br0" timeOffset="56087.64">25739 16595 0,'0'0'0,"-22"0"16,22-21-16,22 21 15,-1 0-15,0 0 16,0-22-16,0 22 0,22 0 15,-1 0-15,0 0 0,1-21 0,-1 21 16,0 0-16,22 0 0,-22-21 16,0 0-16,1 21 0,-1-21 0,0 21 15,1-21-15,-22 21 0,21-22 16,-21 22-16,22-21 0,-22 0 0</inkml:trace>
  <inkml:trace contextRef="#ctx0" brushRef="#br0" timeOffset="56576.36">26564 16383 0,'21'-21'0,"0"0"0,22 0 15,-128 84-15,191-126 16,-106 41-16,21 22 0,-21-21 0,0 42 31,0 1-31,0-1 16,0 0-16,0 21 0,0-21 0,-21 1 15,21 20-15,-21-21 0,0 0 16,21 22-16,0-22 0,0 21 0,-22-21 16,22 22-16,0-22 0,0 0 15,0 0-15,0 0 0,0 0 0,0 1 16,0-1-16,0 0 15,0-42 17,0 0-17,0-1-15,0 1 0,0 0 0,0 0 16,0-21-16,0 20 0,0 1 16,0-21-16,0 21 0,0-22 0,0 1 15,22 21-15,-1-21 0,-21 20 0,21-20 16,-21 21-16,21-21 0,0 20 15,-21 1-15,21 0 0,1 0 0,-1 0 16,0 0-16,0 21 16,0 0-16,0 0 0,1 0 0,-1 0 0,0 0 15,0 21-15,0-21 16,-21 21-16,0 21 0,21-21 0,-21 1 16,0 20-16,0-21 0,0 0 0,0 22 15,-21-22-15,0 0 0,0 0 16,0 0-16,0 0 0,-1-21 0,1 22 15,0-1-15,0-21 0,0 0 16,0 0-16,-1 0 0,1 0 16,42-21 15</inkml:trace>
  <inkml:trace contextRef="#ctx0" brushRef="#br0" timeOffset="56860.2">27432 16235 0,'0'0'0,"42"-42"0,-21 20 0,22 1 16,-22 0-16,0 0 0,0 0 0,-21 0 15,21 21-15,-21 21 32,0 0-32,-21 0 0,21 21 0,-21-20 15,0 20-15,21 0 0,-21 1 16,0-1-16,21-21 0,0 21 15,0 1-15,-22-1 0,22-21 16,0 22-16,0-22 0,0 21 0,0-21 16,0 0-16,-21 1 0,21-1 15,0 0-15,0 0 0,0-42 47</inkml:trace>
  <inkml:trace contextRef="#ctx0" brushRef="#br0" timeOffset="57104.06">27178 16764 0,'-21'0'16,"42"0"-16,-42 21 0,21 0 16,21-21-16,0 0 15,0 0-15,0 0 16,1 0-16,-1 0 0,21 0 0,-21 0 15,0 0-15,1 0 0,-1 0 16,0 0-16,0-21 0,0 0 0,0 21 16,1-21-16,-1 0 0,0 21 0,0-21 15,0-1-15,-21 1 0,21 0 16,-21 0-16,22 0 0,-22 0 16,0-1-16,0 1 0,0 0 15</inkml:trace>
  <inkml:trace contextRef="#ctx0" brushRef="#br0" timeOffset="57364.91">27199 16087 0,'0'0'16,"0"-21"-16,0-1 0,0 1 16,0 0-1,21 21-15,-21-21 0,21 21 16,22-21-16,-22 21 0,21-21 15,-21 21-15,22 0 0,-1-22 0,0 22 16,-20-21-16,20 21 0,0-21 16,-21 21-16,22 0 0,-22-21 0,21 21 15,-21 0-15,1 0 0,-1-21 16,0 21-16,0 0 0,-21-21 0,0-1 16,0 1-16,-21 0 15</inkml:trace>
  <inkml:trace contextRef="#ctx0" brushRef="#br0" timeOffset="58604.2">13102 10668 0,'-21'-21'16,"42"42"-16,-63-42 0,21 0 0,-22 0 0,22-1 15,0 1-15,0 0 0,-22 21 0,22-21 16,0 0-16,-21 21 0,21-21 16,-1 21-16,1 0 0,21-22 15,43 22 1,-22 0-16,42 0 0,-20 0 16,41 0-16,-20 0 0,20 0 0,1 0 15,0 0-15,21 0 0,-22 0 16,1 0-16,0 0 0,-22 0 0,22 0 15,-1 0-15,-20 0 0,21 0 16,-43 0-16,21 0 0,-20 0 0,-1 0 16,0 0-16,-20 0 0,-1 0 15,-21-21-15,0 0 16,-21 0 0,-1 21-16,1-21 0,0 21 0,-21-21 15,21 21-15,-1-22 0,-20 22 0,21 0 16,0-21-16,0 21 0,-22 0 15,22 0-15,0-21 0,42 21 32,0 0-17,22 0-15,-22 0 0,21 21 16,-21-21-16,22 21 0,-1 1 0,0-22 16,-21 21-16,1 21 0,-1-21 0,0 0 15,-21 1-15,0-1 0,0 21 16,0-21-16,0 0 0,-21 1 0,0-1 15,-22 0-15,22 0 0,-21 0 0,21 0 16,-22 1-16,1-22 0,21 21 16,0-21-16,-1 0 0,1 0 0,0 0 15,21 21-15,21-21 32,0-21-32,1 0 0,-1 21 15</inkml:trace>
  <inkml:trace contextRef="#ctx0" brushRef="#br0" timeOffset="58859.75">15113 9948 0,'0'0'0,"-21"0"0,0-21 15,-1 21-15,1 0 0,0 21 16,0 1-16,21-1 15,-21 21-15,21-21 0,-21 22 0,21-1 16,0-21-16,-22 21 0,22 22 0,-21-22 16,21 1-16,0-1 0,0 0 15,-21-21-15,21 22 0,-21-22 0,21 21 16,0-21-16,0 1 0,0-1 16</inkml:trace>
  <inkml:trace contextRef="#ctx0" brushRef="#br0" timeOffset="59310.83">14901 10202 0,'0'-21'0,"0"42"0,0-63 0,21 0 0,-21 21 16,22-1-16,-1 1 0,0 0 15,0 0-15,21 0 0,-20 0 0,20-1 16,0 22-16,1 0 0,-22 0 15,21 0-15,0 0 0,-20 22 0,20-1 16,-21 0-16,0 0 0,0 0 0,-21 22 16,0-22-16,0 0 0,0 21 15,0-21-15,-21 1 0,-21-1 0,21 0 16,-43 0-16,22 0 0,0 0 0,-1 1 16,-20-22-16,20 0 15,1 21-15,21-21 0,-21 0 0,20 0 16,1 0-16,0 0 0,0 0 15,21-21-15,0-1 0,0 1 16,21 21-16,0 0 16,0 0-16,1 0 0,-1 0 0,0 0 15,0 21-15,0 1 0,0-1 16,22 0-16,-22 0 0,0 0 0,0 0 16,0 1-16,1-1 0,20 0 0,-21 0 15,0 0-15,-21 0 0,21-21 16,1 22-16,-1-22 0,0 21 15,0-21-15,0 0 16,0 0-16,1-21 16,-1-1-1</inkml:trace>
  <inkml:trace contextRef="#ctx0" brushRef="#br0" timeOffset="59940.48">15663 10435 0,'0'0'0,"21"-21"0,1 21 15,-1 0-15,-21-21 0,21 21 0,0 0 16,-21-21-16,21 0 0,0 21 0,1-22 16,-22 1-16,21 0 15,-21 0-15,0 0 16,-21 21 0,-1 0-1,1 0-15,0 0 0,0 21 16,0 0-16,0 0 0,-1 0 0,1 1 15,21-1-15,-21 21 0,0-21 16,21 0-16,0 1 0,0 20 0,0-21 16,0 0-16,0 0 0,0 1 0,0-1 15,0 0 1,21-21-16,0 0 0,0 0 0,22 0 16,-22 0-16,0 0 0,0 0 0,22 0 15,-22-21-15,0 21 16,21-21-16,-21-1 0,1 22 0,20-21 15,-21 0-15,0 0 0,0 0 0,1 0 16,-1-22-16,0 22 0,-21 0 16,0-21-16,21 20 0,-21 1 0,0 0 15,0 0-15,0 0 0,-21 21 16,0 0-16,0 0 16,-1 0-16,22 21 0,-21 0 15,21 0-15,0 0 0,0 1 16,0-1-16,0 0 0,0 0 15,0 0-15,21 0 0,1 1 16,-1-1-16,0-21 0,-21 21 16,21-21-16,0 0 0,0 21 15,-21 0 1,-21-21 0,-21 0-1,21 0-15,0 0 0,-1 0 16,1 0-16,0 0 0,0 0 0,0 0 15,0 0-15,-1 0 0,22-21 32,22 0-32,-1 0 0,0 21 15,0-21-15</inkml:trace>
  <inkml:trace contextRef="#ctx0" brushRef="#br0" timeOffset="60204.32">16658 10033 0,'0'0'0,"0"-21"0,0 0 16,0 0-16,-21 21 16,0 21-1,0 0-15,-1 21 16,22-21-16,-21 1 0,0 20 16,21-21-16,-21 21 0,0-20 0,0 20 0,21-21 15,-22 21-15,22 1 16,-21-22-16,21 0 0,-21 21 0,21-20 15,0-1-15,0 0 0,0 0 0,0 0 16,21-21 0,0 0-16,1 0 0,-1 0 0,21 0 15,-21 0-15,0 0 0,1-21 0,-1 0 16,21 21-16</inkml:trace>
  <inkml:trace contextRef="#ctx0" brushRef="#br0" timeOffset="60376.22">16468 10266 0,'-22'0'16,"44"0"-16,-65 0 0,22 0 0,0 0 16,42 0-1,21 0 1,-20 0-16,-1 0 0,21 0 16,-21 0-16,22 0 0,-22 0 0,21 0 15,-21 0-15,22-21 0,-22 21 0,21-21 16</inkml:trace>
  <inkml:trace contextRef="#ctx0" brushRef="#br0" timeOffset="61051.83">17759 10054 0,'0'0'0,"21"-42"0,0 21 16,-21 0-16,0-1 0,21 22 15,-21-21-15,0 42 16,0 1 0,0-1-16,-21 0 0,0 0 15,21 21-15,-21-20 0,0 20 0,-1 0 16,1-21-16,0 22 0,0-22 15,0 21-15,0-21 0,-1 22 16,1-22-16,0 0 0,21 0 0,0 0 16,-21-21-16,21 22 0,-21-22 15,21-22 17,0 1-32,0 0 0,0 0 0,0 0 15,21-22-15,0 22 0,0-21 16,0 21-16,1-22 0,20 22 15,21-63-15,-20 41 0,-22 22 0,21-21 16,1 21-16,-1-1 0,-21 1 16,21 21-16,1 0 0,-22 0 15,21 21-15,-21 1 0,1-1 0,20 0 16,-21 21-16,-21-21 0,21 22 16,-21-1-16,0 0 0,0-20 0,0 20 15,0 0-15,0-21 0,0 22 0,-21-22 16,0 0-16,21 0 0,-21 0 15,0 1-15,-1-1 0,1-21 0,0 0 16,0 0-16,0 0 0,0 0 0,-1 0 16,1-21-16</inkml:trace>
  <inkml:trace contextRef="#ctx0" brushRef="#br0" timeOffset="61671.9">17611 10224 0,'0'0'0,"0"-22"0,21 22 15,0-21-15,0 21 0,0 0 0,0-21 16,1 21-16,20 0 0,0 0 16,1-21-16,-22 21 0,21 0 0,22 0 15,-22-21-15,0 0 0,22 21 0,-22-22 16,22 22-16,-22-21 0,0 0 16,22 21-16,-22-21 0,-21 0 0,22 21 15,-22-21-15,0 21 0,0-22 16,-42 22 15,0 0-31,21 22 0,-21-1 16,-1 0-16,1 0 0,21 21 0,0-20 15,-21 20-15,21-21 0,-21 0 0,21 22 16,-21-22-16,21 21 0,0-21 16,0 0-16,0 1 0,0 20 0,0-21 15,-21 0-15,21 0 0,-22 1 16,22-44 15,0 1-31,0 0 16,0 0-1,0 0-15,0 0 0,0-22 0,0 22 16,0 0-16,0-21 0,0 20 0,0-20 16,22 0-16,-22-1 0,21 22 15,0-21-15,-21 21 0,21-22 0,0 22 16,0 21-16,1-21 0,-1 21 0,0 0 15,0 0-15,0 0 0,0 0 16,1 0-16,-22 21 0,21 0 0,0 1 16,-21-1-16,21 0 0,-21 0 0,0 0 15,0 0-15,0 1 0,0-1 16,0 0-16,-21 0 0,0 0 0,0-21 16,-1 21-16,1 1 0,0-22 15,-21 0-15,21 0 0,-1 21 16,1-21-16,0 0 0,42 0 47,0-21-47</inkml:trace>
  <inkml:trace contextRef="#ctx0" brushRef="#br0" timeOffset="61937.75">19262 9906 0,'0'0'0,"-22"0"16,22 21-16,-21 0 15,0 1-15,0-22 0,21 42 0,-21-21 16,21 0-16,0 0 0,-21 1 16,-1 20-16,22-21 0,-21 0 0,21 0 15,0 1-15,0-1 0,0 0 0,0 0 16,0 0-16,0 0 0,0 1 15,0-1-15</inkml:trace>
  <inkml:trace contextRef="#ctx0" brushRef="#br0" timeOffset="62237.58">18965 10287 0,'0'0'0,"-21"21"0,0-21 0,0 21 0,21 1 15,-21-1-15,21 0 16,0 0-16,0 0 0,0 0 16,0 1-16,21-22 0,-21 21 0,21 0 15,0-21-15,0 0 16,22 21-16,-22-21 0,0 0 0,21 0 15,-21 0-15,22 0 0,-22 0 0,21 0 16,-21 0-16,1-21 0,20 0 16,-21 21-16,0-21 0,22 21 0,-22-22 15,0 22-15,0-21 0,-21 0 0,21 0 16,0 0-16,-21 0 16,0-1-16,0 1 0,0 0 15</inkml:trace>
  <inkml:trace contextRef="#ctx0" brushRef="#br0" timeOffset="62508.42">19071 9948 0,'0'0'0,"21"0"16,0 0-1,1 0-15,-1 0 0,0 0 0,21-21 16,-21 21-16,1 0 16,20 0-16,0 0 0,-21 0 0,1 0 0,20 0 15,-21 0-15,0 0 0,0 0 16,1 0-16,-1 0 16,-42 0 15</inkml:trace>
  <inkml:trace contextRef="#ctx0" brushRef="#br0" timeOffset="86453.66">14838 10964 0,'0'22'0,"0"-44"0,-21 44 0,-1-22 0,1 0 16,42 0 15,22 0-15,-22 0-16,21 0 0,1 0 0,20 0 15,1 0-15,-1 0 0,22 0 16,-1 0-16,1 0 0,0 0 0,-22 0 15,22 0-15,0 0 0,-22 0 16,22 0-16,-22 0 0,22 0 16,-22 0-16,22 0 0,-21 0 0,-1 0 15,1 0-15,-1 0 0,-21 0 0,1 0 16,-1 0-16,0 0 0,-20 0 16,-1 0-16,0 0 0,0 0 0,0 0 15,0 0-15,-42 0 31,0 0-15,0 0-16,-21 21 0,-1-21 0,22 0 16,-42 0-16,20 0 0,-20 0 15,20 0-15,-20 0 0,-1 0 16,1 21-16</inkml:trace>
  <inkml:trace contextRef="#ctx0" brushRef="#br0" timeOffset="86876.53">14774 11176 0,'0'0'0,"-42"0"0,21 0 16,21 21-16,-21-21 0,42 0 47,0 0-47,21 0 0,-21 0 15,43 0-15,-22 0 0,22 0 0,-1 0 16,22 0-16,0 0 0,-1-21 16,1 21-16,0 0 0,20 0 0,-20 0 15,0 0-15,21 0 0,-22 0 0,1 0 16,0 0-16,-1 0 0,1 0 16,0 0-16,-22 0 0,1 0 0,-22 0 15,21 0-15,-20 0 0,-1 0 16,-21 0-16,0 0 0,1 0 0,-1 0 15,0 0-15,0 0 16,-21 21 78</inkml:trace>
  <inkml:trace contextRef="#ctx0" brushRef="#br0" timeOffset="88520.32">22691 17293 0,'0'0'15,"-22"0"-15,1-21 16,0 21-16,0 0 16,0-21-16,0 21 15,-1 0-15,1 0 0,0 0 16,0-21-16,0 21 0,0 0 15,-1 0-15,1 0 16,64 0 31,-22 0-31,21 0-16,0 0 0,1 0 0,20 0 15,22 0-15,-22 0 16,22 0-16,0 0 0,-1 0 0,1 0 0,0 0 15,-1 0-15,22 0 0,-21 0 16,0 0-16,20 0 0,-20 0 16,0 0-16,-1 0 0,-20 0 0,21 0 15,-22 0-15,-21 0 0,22 0 16,-22-21-16,1 21 0,-1 0 0,0-22 16,1 22-16,-22 0 0,21 0 15,-21 0-15,0 0 0,1 0 16,-1 0-1,-42 0 64,-1 0-79,1 0 15,0 0-15,0 0 0,0 0 16,0 0-16,-1 0 0,-20 0 0,21 0 15,-21 0-15</inkml:trace>
  <inkml:trace contextRef="#ctx0" brushRef="#br0" timeOffset="89584.35">22479 17336 0,'0'0'0,"-21"0"0,-43 21 15,43-21 1,42 0 31,0 0-32,1 0-15,-1 0 0,0 0 16,21 0-16,1 0 0,20 0 0,-21 0 16,22 0-16,21 0 0,-22 0 15,22 0-15,-1 0 0,-20 0 0,21 0 16,-1 0-16,1 0 0,0 0 16,-1 0-16,1 0 0,0 0 0,-1 0 15,1 0-15,0 0 0,-1 0 16,-20 0-16,-1 0 0,1 0 0,-22 0 15,22 0-15,-22 0 0,-21-21 0,21 21 16,-20 0-16,20 0 0,-21 0 16,0 0-16,0 0 15,1 0-15,-1 0 266,-21 21 46,-21-21-265</inkml:trace>
  <inkml:trace contextRef="#ctx0" brushRef="#br0" timeOffset="91532.53">12954 5842 0,'0'0'0,"-64"21"16,43-21-16,0 0 15,0 0-15,0 0 0,0 0 16,-1 0-16,1 0 15,0 0-15,0 0 0,0 0 16,0 0-16,21 21 31,21-21-15,0 0 0,0 0-16,0 0 0,0 0 0,1 0 15,20 0-15,-21 0 0,21 0 0,22 0 16,-22 0-16,22 0 0,-1 0 15,22 0-15,0 0 0,-22-21 16,22 21-16,-1 0 0,1 0 16,21 0-16,0 0 0,0 0 0,-1 0 15,1 0-15,21 0 0,0 0 0,-21 0 16,21 0-16,-21 0 0,21 0 16,-21 0-16,21 0 0,-21 0 0,-1 0 15,1 0-15,-21 0 0,0 0 16,-1 0-16,1 0 0,-22 0 0,1 0 15,-22 0-15,22 0 0,-22 0 0,22 0 16,-22-21-16,0 21 0,-21 0 16,22 0-16,-22 0 0,0 0 0,0 0 15,0 0-15,-21-21 16,22 21-16,-44 0 31,1 0-31,0 0 16,0 0-16,-21 0 0,20 0 0,-20 0 15,0 0-15,-1 0 0,1 0 16,-21 0-16</inkml:trace>
  <inkml:trace contextRef="#ctx0" brushRef="#br0" timeOffset="92244.12">13166 6054 0,'0'0'0,"-22"0"0,1 0 15,0 0 1,0 0 0,21 21-1,21-21 16,0 0-31,0 0 0,1 0 16,-1 0-16,21 0 0,0 0 16,1 0-16,-1 0 0,0 0 15,22 0-15,-22 0 0,22 0 0,-1 0 16,1 0-16,20 0 0,-20 0 16,21 0-16,-1 0 0,1 0 0,21 0 15,-22 0-15,22 0 0,0 0 0,-21 0 16,21 0-16,-1 0 0,1 0 15,-21 0-15,21 0 0,0 0 0,-1 0 16,-20 0-16,0 0 0,-1 0 16,1 0-16,0 0 0,-22 0 0,1 0 15,-1 0-15,1 0 0,-1 0 0,-20 0 16,20 0-16,-21 0 16,1 0-16,-1-21 0,0 21 0,1 0 15,-22 0-15,21 0 0,-21 0 0,1 0 16,-1 0-16,0 0 15,-21-21 79</inkml:trace>
  <inkml:trace contextRef="#ctx0" brushRef="#br0" timeOffset="95020.57">12552 1334 0,'0'0'0,"0"-22"0,-21 1 16,21 0-16,0 0 0,0 0 16,0 0-16,0-1 15,0 1-15,0 0 16,21 42 15,-21 0-31,0 22 0,0-22 16,0 21-16,0 1 0,0-1 15,0 0-15,0 1 0,0 20 0,0-21 16,0 22-16,0-22 0,-21 1 16,21-1-16,-22 0 0,22 1 0,0-22 15,0 0-15,0 0 0,0 0 0,0 0 16,0-42 15,0 0-31,0 0 16,22 0-16,-22 0 0,21-1 0,0 1 15,0-21-15,0 0 0,0 20 0,-21-20 16,22 21-16,-1-21 0,0 20 16,0-20-16,0 21 0,-21 0 0,21 21 15,1 0-15,-1 0 16,0 21-16,-21 0 16,0 0-16,0 0 0,0 22 15,0-22-15,0 21 0,0-21 0,0 22 16,0-22-16,21 0 0,0 21 0,0-20 15,1-1 1,20 0-16,-21-21 0,0 0 0,22 0 16,-22 0-16,21 0 0,0 0 0,-20-21 15,20 0-15,0 21 0,1-22 16,-22 1-16,21-21 0,-21 21 0,0-22 16,-21 22-16,0-21 0,0 0 15,0-1-15,0 1 0,0 0 0,0-1 16,-21 22-16,0-21 0,0-1 15,0 22-15,-22 0 0,22 21 0,0 0 16,0 0-16,0 0 0,-22 0 0,22 21 16,0-21-16,0 21 0,0 1 15,0 20-15,-1-21 0,1 0 16,21 0-16,0 1 0,0-1 16,0 0-16,0 0 0,0 0 0,21 0 15,1-21-15,-1 22 0,21-22 0,-21 0 16,22 0-16,-1 0 0,0 0 15,1-22-15,-1 22 0</inkml:trace>
  <inkml:trace contextRef="#ctx0" brushRef="#br0" timeOffset="95516.28">13737 1185 0,'0'0'0,"21"-42"0,-21 21 16,0 0-16,0-22 0,0 22 0,0 42 31,0 1-31,0-1 15,0 0-15,0 21 0,0 1 16,0-22-16,-21 21 0,21 0 0,0 1 16,-21-1-16,21 22 0,0-22 15,0 0-15,0 1 0,0-1 0,0 0 16,0 1-16,0-1 0,0-21 0,0 21 16,0-20-16,-21-1 0,21 0 15,0 0-15,0-42 31,0 0-31,0 0 16,0-1-16,0-20 0,0 21 16,0-21-16,0-1 0,21 1 15,0 0-15,-21-1 0,21 1 0,0 0 16,22 20-16,-22-20 0,0 21 16,21 21-16,-20-21 0,20 21 0,-21 0 15,21 0-15,1 21 0,-22 0 0,0 0 16,21 0-16,-20 1 0,-22-1 15,21 21-15,-21 0 0,0-20 0,0 20 16,0-21-16,0 21 16,0-20-16,0 20 0,0-21 0,-21 0 15,21 0-15,0 1 0,-22-22 0,22 21 16,-21-21-16,21-21 31,21-1-15,1 1-16,-1 0 0,0-21 15,0 21-15</inkml:trace>
  <inkml:trace contextRef="#ctx0" brushRef="#br0" timeOffset="96132.08">14584 1376 0,'0'21'15,"0"0"-15,-21 0 16,21 1-16,-22-1 0,22 0 15,0 0-15,0 21 0,0-20 0,0-1 16,0 21-16,0-21 0,0 0 16,0 1-16,0 20 0,22-21 0,-1 0 15,0-21-15,0 21 0,0 1 0,0-22 16,1 0-16,-1 0 0,0 0 16,0 0-16,21-22 0,-20 1 0,-1 21 15,0-21-15,0 0 0,0-21 16,0 20-16,1 1 0,-1-21 15,0 21-15,0-22 0,-21 22 0,0 0 16,0 0-16,21 0 0,-21 0 16,0-1-16,0 44 31,0-1-31,-21 21 16,21-21-16,-21 0 0,21 22 0,0-1 15,-21 0-15,0 1 0,21-1 16,-22 0-16,22 1 0,0 20 0,0-20 15,0-1-15,-21 0 0,21 22 0,0-22 16,0 0-16,-21 22 16,21-22-16,0 1 0,0 20 0,0-21 15,0 1-15,0 20 0,0-20 0,-21-22 16,21 21-16,0 0 0,-21-20 16,21-1-16,0 0 0,0 0 0,-21-21 15,-1 0-15,1 0 16,0 0-16,0 0 0,0-21 15,0 0-15,-1 0 0,1-1 16,0-20-16,0 21 0,0-21 0,0-1 16,-1 22-16,1-21 0,0-1 0,21 1 15,0 21-15,0 0 0,0 0 16,0-1-16,0 1 0,0 0 16,0 0-16,0 0 0,21 0 15,0-1-15,1 22 0,20-21 16,-21 0-16,21 0 0,-20 0 0</inkml:trace>
  <inkml:trace contextRef="#ctx0" brushRef="#br0" timeOffset="96508.86">15769 1672 0,'0'0'0,"-42"21"32,42 1-32,0-1 15,21-21 17,0 0-32,0 0 15,-21-21 1,-21 21 31,21 21-32,-21-21-15,21 21 16,0 0-16,21-21 31,0 0-31,0 0 16,1 0-16,-1 0 0</inkml:trace>
  <inkml:trace contextRef="#ctx0" brushRef="#br0" timeOffset="96800.7">16235 1715 0,'0'0'0,"0"21"31,0 0-15,0 0-1,21-21-15,0 0 16,0 0-16,0 0 31,-21-21-15,0 0 0,-21 21-16,0 0 15,0 0-15,0 0 16</inkml:trace>
  <inkml:trace contextRef="#ctx0" brushRef="#br0" timeOffset="97248.44">17505 1630 0,'-21'-21'0,"42"42"0,-64-42 16,22 0-16,0 21 0,0-22 0,0 1 16,0 21-16,-1-21 0,1 0 15,0 21-15,0-21 0,0 0 0,0-1 16,-1 1-16,22 0 0,0 0 15,0 0-15,0 0 0,0-1 0,0 1 16,0-21-16,22 21 0,-1 0 16,21-1-16,0 1 0,1 0 0,20 0 15,-20 21-15,20 0 0,-21 0 16,22 0-16,-22 0 0,1 21 0,-1 0 16,-21 0-16,0 22 0,0-22 15,-21 21-15,0-21 0,0 22 16,0-1-16,-21 0 0,0-20 0,0 20 15,0 0-15,-22 1 0,22-1 16,-21 0-16,21-21 0,-22 22 0,1-22 16,21 0-16,0 21 0,-22-20 0,22-1 15,0-21-15,0 21 0,21 0 16,0 0-16,-21 0 0,21 1 16,21-1-1,0 0 1</inkml:trace>
  <inkml:trace contextRef="#ctx0" brushRef="#br0" timeOffset="97773.78">17505 2392 0,'0'0'0,"0"21"0,0 0 0,21-21 16,0 21-16,0-21 15,0 0-15,1 0 0,-1 0 16,0 0-16,0-21 0,0 21 0,0-21 16,-21 0-16,0 0 0,22 21 15,-22-21-15,0-1 0,0 1 16,0 0-16,-22 21 0,1-21 16,0 21-16,0 0 0,0 0 15,-22 0-15,22 0 0,0 0 16,0 0-16,0 21 0,21 0 15,0 0-15,0 1 16,0-1-16,0 0 0,21 0 16,0-21-16,0 21 0,0-21 0,22 0 15,-22 0-15,0 0 0,0 0 16,0 0-16,1 0 0,-1 0 16,-21-21-16,0 0 15,0 0-15,0 0 16,0-1-16,-21 22 15,-1 0-15,1 0 0,0 0 0,0 0 16,0 0-16,0 0 0,-1 0 16,1 22-16,21-1 15,0 0 1,21-21-16,1 0 16,-1 0-16,0 0 0,0 0 15,0 0-15,0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8652-E324-462D-946E-C6FFA6857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D669F-E43B-44BB-9606-5236A551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EE74-5885-4A7A-A4E6-1001E9FE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86C4-5CE9-4923-A7BA-03F150AD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039A-1AB6-4E94-AA5C-46902E3C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25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3A16-6F52-4EBD-BEE6-267073A4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C2074-0F23-41C2-ADF7-3586CADB4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AB2E-6DA2-4EE4-9E08-FC0A9F9A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5D90-280A-4675-8CE4-A35E0001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9175-D18A-4DD0-910A-4F3F2691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7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AA745-ACF0-4039-B4CD-EA958A974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DF6E0-51A9-4906-96D4-746A7BFB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2F0A-E8AC-4A34-B841-BFA322EC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DF20-B268-419D-A612-4A731F7C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88AE-B9F9-4D10-A2F7-F84D620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2ADB-E109-4AB5-B087-C306E9AD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9992-FE56-47C1-9A5E-292C0288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6ACA-0331-49A3-9D25-8917830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2C79-747E-4CA2-B19C-F5B6D976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7273-70C0-4CBF-BA12-E68204E4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9E80-49C2-42F3-80F5-205C0D93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F1673-F63E-48FA-B4CD-A819CEA5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61A5-8C36-4E07-9EFA-75147BB3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CE55-AE4E-40E5-A085-157AB7DA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A997-966C-49D4-AE6A-81754204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41C5-7604-4064-9692-5EFE8949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322D-E59C-4B61-B559-1FC2D053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869C2-E862-49FA-928E-B188E3039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08BC5-41CE-4CAB-8D89-BFE17EFB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00AA-5135-4ECE-910E-471E9E8A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BADD-3E80-4C53-9C46-C9DB8095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7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8D63-1771-4DDE-B67A-E1BF4A0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9DE3-C1CF-4E9B-BDBB-BB990C7A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87777-CF5B-49CE-8EA1-84BC1BB27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4FD8-FD6D-4952-A83D-6960714F7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A273E-5DD3-4204-A8DF-33798E8E7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72F1C-653D-46CC-A840-34FABDAF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72AE2-0E80-4160-9CE8-BE19D9CC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2E987-379E-4D4A-883D-44C25959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3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B7CE-A91E-442D-8043-6D7DCE8C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A6ABF-D5BB-43F2-B272-A77AD16D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2F8DB-B987-4A98-BB34-C356D827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B8A8-C26D-41B9-94F6-7E9853A2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0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2653C-FF82-4F38-A79C-9F927F24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01138-A236-47E7-BC97-EBE15B3E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83363-37DC-4EE9-854A-4A79F20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472E-B1F4-49AD-BB2B-04CB6E24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B9A9-EF11-436E-9AD7-26DE5112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59C6-D8D8-4CE9-8651-F23790CE3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2325E-9561-4EBC-9F01-9E7E0D4D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7981C-9C1C-426D-9617-4B1E910D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942D-BFF2-42B5-8932-1D4D6A9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3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05E2-E1BC-4625-A525-80928F05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58AF5-D0DE-479F-9BC9-78E0D1F1B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AF952-A97D-4927-B63A-416CB8ABD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DE8E4-DD53-4D61-BA83-FFBE1EED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79874-EF6B-4416-9A86-07F5B438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75856-35C0-45C7-9233-5E76937B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2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8C67E-4F93-4D35-A8DD-3770A72B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B44B-891F-486A-92F3-365657609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FD21-558E-4809-A7CE-AAA7DBD5A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75DF-043B-478F-B17C-062B9B7C880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A2F71-15EA-44E7-AE6E-12CD4AB38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F4FF-45E6-4564-AE97-C8F73852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DE31-37ED-4195-8D8B-09577DE7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2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89F-1ABD-405F-B089-B3EB5190B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063A-7F4F-4D7B-9E9D-D3DE9D139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B1DFE5-04CC-4F9F-9EF8-F39D93F8AF88}"/>
                  </a:ext>
                </a:extLst>
              </p14:cNvPr>
              <p14:cNvContentPartPr/>
              <p14:nvPr/>
            </p14:nvContentPartPr>
            <p14:xfrm>
              <a:off x="0" y="60840"/>
              <a:ext cx="11536920" cy="666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B1DFE5-04CC-4F9F-9EF8-F39D93F8A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1155564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20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89F-1ABD-405F-B089-B3EB5190B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063A-7F4F-4D7B-9E9D-D3DE9D139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1F4169-D5F4-44A0-9B97-101921F1D244}"/>
                  </a:ext>
                </a:extLst>
              </p14:cNvPr>
              <p14:cNvContentPartPr/>
              <p14:nvPr/>
            </p14:nvContentPartPr>
            <p14:xfrm>
              <a:off x="594360" y="327600"/>
              <a:ext cx="6523200" cy="31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1F4169-D5F4-44A0-9B97-101921F1D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318240"/>
                <a:ext cx="654192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21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89F-1ABD-405F-B089-B3EB5190B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063A-7F4F-4D7B-9E9D-D3DE9D139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75BD48-0E01-4CB0-B4F2-E295EECD8464}"/>
                  </a:ext>
                </a:extLst>
              </p14:cNvPr>
              <p14:cNvContentPartPr/>
              <p14:nvPr/>
            </p14:nvContentPartPr>
            <p14:xfrm>
              <a:off x="320040" y="137160"/>
              <a:ext cx="9449280" cy="328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75BD48-0E01-4CB0-B4F2-E295EECD84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27800"/>
                <a:ext cx="9468000" cy="33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1DD40F-F0BC-47BD-9202-FC8F18B13D56}"/>
                  </a:ext>
                </a:extLst>
              </p14:cNvPr>
              <p14:cNvContentPartPr/>
              <p14:nvPr/>
            </p14:nvContentPartPr>
            <p14:xfrm>
              <a:off x="22680" y="1409760"/>
              <a:ext cx="10424520" cy="502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1DD40F-F0BC-47BD-9202-FC8F18B13D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1400400"/>
                <a:ext cx="1044324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75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89F-1ABD-405F-B089-B3EB5190B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063A-7F4F-4D7B-9E9D-D3DE9D139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F5E4B4-1B6B-4455-A648-F8F2EB44C0EC}"/>
                  </a:ext>
                </a:extLst>
              </p14:cNvPr>
              <p14:cNvContentPartPr/>
              <p14:nvPr/>
            </p14:nvContentPartPr>
            <p14:xfrm>
              <a:off x="137160" y="213480"/>
              <a:ext cx="11133000" cy="51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F5E4B4-1B6B-4455-A648-F8F2EB44C0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04120"/>
                <a:ext cx="11151720" cy="51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77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89F-1ABD-405F-B089-B3EB5190B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063A-7F4F-4D7B-9E9D-D3DE9D139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60995C-F518-4D7D-8790-43944296E40B}"/>
                  </a:ext>
                </a:extLst>
              </p14:cNvPr>
              <p14:cNvContentPartPr/>
              <p14:nvPr/>
            </p14:nvContentPartPr>
            <p14:xfrm>
              <a:off x="487800" y="167760"/>
              <a:ext cx="1056168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60995C-F518-4D7D-8790-43944296E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58400"/>
                <a:ext cx="10580400" cy="41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B00B40-F65D-4D94-876C-7CD4ADC5DE94}"/>
                  </a:ext>
                </a:extLst>
              </p14:cNvPr>
              <p14:cNvContentPartPr/>
              <p14:nvPr/>
            </p14:nvContentPartPr>
            <p14:xfrm>
              <a:off x="1135440" y="1028880"/>
              <a:ext cx="9944280" cy="312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B00B40-F65D-4D94-876C-7CD4ADC5DE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080" y="1019520"/>
                <a:ext cx="9963000" cy="31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ED8BEF-3AA9-41B0-A3AC-4BC23D1F2827}"/>
                  </a:ext>
                </a:extLst>
              </p14:cNvPr>
              <p14:cNvContentPartPr/>
              <p14:nvPr/>
            </p14:nvContentPartPr>
            <p14:xfrm>
              <a:off x="335160" y="1272600"/>
              <a:ext cx="11346480" cy="480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ED8BEF-3AA9-41B0-A3AC-4BC23D1F28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800" y="1263240"/>
                <a:ext cx="11365200" cy="48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F6FFF8-F1D9-4DC9-858C-9A1FC00FEB14}"/>
                  </a:ext>
                </a:extLst>
              </p14:cNvPr>
              <p14:cNvContentPartPr/>
              <p14:nvPr/>
            </p14:nvContentPartPr>
            <p14:xfrm>
              <a:off x="4030920" y="373320"/>
              <a:ext cx="5989680" cy="5898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F6FFF8-F1D9-4DC9-858C-9A1FC00FEB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1560" y="363960"/>
                <a:ext cx="600840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62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89F-1ABD-405F-B089-B3EB5190B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063A-7F4F-4D7B-9E9D-D3DE9D139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3F9CBE-E154-4018-AA80-83E62AFE4B41}"/>
                  </a:ext>
                </a:extLst>
              </p14:cNvPr>
              <p14:cNvContentPartPr/>
              <p14:nvPr/>
            </p14:nvContentPartPr>
            <p14:xfrm>
              <a:off x="700920" y="464760"/>
              <a:ext cx="6553800" cy="295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3F9CBE-E154-4018-AA80-83E62AFE4B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455400"/>
                <a:ext cx="6572520" cy="29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51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2021-09-29T01:22:39Z</dcterms:created>
  <dcterms:modified xsi:type="dcterms:W3CDTF">2021-09-29T01:25:35Z</dcterms:modified>
</cp:coreProperties>
</file>