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37:45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508 0,'0'-21'16,"0"42"-16,-21-63 0,21 21 0,-21 21 0,21-43 16,-21 1-1,0 21-15,21 0 16,-21 21 0,21 21-1,0 21 1,-22 43-1,22 190 1,-21-148 0,-21 42-1,21 1 1,0-107 0,21-21-16,0-20 0,0 20 31,0-63 0,0 0-31,0-1 0,0 1 0,0-21 16,0 21-16,21-22 0,-21 22 15</inkml:trace>
  <inkml:trace contextRef="#ctx0" brushRef="#br0" timeOffset="377.78">2646 572 0,'0'-22'0,"0"44"0,-21-44 0,-1 22 16,22-21 15,22 21 0,-1-21-31,0 21 0,21 0 0,1-21 16,126 0-1,-42 0 1,-42 21 0,-64-22-16,42 22 15,-42 0 1,-21 22-16,-21-22 15,-42 42 1,42-42 0,-1 21-16,-41 0 15,21-21 1</inkml:trace>
  <inkml:trace contextRef="#ctx0" brushRef="#br0" timeOffset="682.61">2561 931 0,'0'0'0,"0"22"16,21-22-1,22 0 1,41-22-1,1 1 1,-64 0-16,0 21 0,64-21 31,-64 21-31,-21 21 47,21-21-16</inkml:trace>
  <inkml:trace contextRef="#ctx0" brushRef="#br0" timeOffset="1695.56">3133 1101 0,'0'-21'15,"0"-1"17,0 1-32,0 0 15,0 0 1,0 0-16,21 21 15,0-21-15,42 21 16,-20-22 0,84 65 15,-106-22-31,0 0 0,0 43 16,0 20-1,-21 1 1,0-64-16,-63 85 31,21-64-15,42-21-1,-22-21 1,22-21-16,0 0 16,0-85-1,43 0 1,-1 1-1,22 20 1,20 0 15,-63 85-15,1 21 0,-22 1-16,0 62 31,21-63-16,0-21-15,0 0 0</inkml:trace>
  <inkml:trace contextRef="#ctx0" brushRef="#br0" timeOffset="2634.02">3958 1058 0,'0'0'15,"21"-21"-15,-21 0 16,0 0-16,0 42 62,0 0-62,-21 0 0,21 1 0,-21-1 16,21 0-16,-21 42 16,21 1-1,0-43-15,0 43 16,21-43-16,42-21 31,1 0-15,-22 0-16,22-64 15,-43 43 1,-21 0-16,0 0 16,0-64-16,0 64 15,0 0-15,-21 0 0,21-22 16,-85 1-16,64 21 15,0 21-15,0 0 0,-1 0 16,1 0-16,-21 0 0,21 0 16,0 21-16,21 0 15,0 0-15,21-21 32,0 0-32,0 0 0,0 0 15,22 0-15,-22 0 0,42-42 16,-42 42-16,22-21 0,105-43 31,-106 43-15,22 21-1,-43 0-15,0 21 16,-21 0-16,0 1 16,0 20-16,0-21 15,0 127 1,0-63-1,0-43 1,0 1 0,-21-22-1,0-21 17,21-21-17,0-1-15,0 1 16,0 0-16,42-64 15,-21 43-15,0 21 0,22-43 16,-22 43-16,0-21 0,148-64 31,-126 106-15,20 0 0,-42 21-16,1 43 15,-22-1-15,0-42 16,0 85-16,0-85 15,0 22-15,-43 63 16,22-85 0,21 0-1,0-42 1</inkml:trace>
  <inkml:trace contextRef="#ctx0" brushRef="#br0" timeOffset="2983.82">5228 656 0,'0'0'0,"0"-21"15,-21 42 1,21 0-16,0 1 15,0 41-15,-42 85 16,20-63 0,1 21-1,21-85-15,-21 21 16,21-21-16,0 22 0,0 63 31,0-85-15,21-21-16,22 0 0,-1 0 15,0-21 1,-21-1-16,1 22 16,-1-21-16</inkml:trace>
  <inkml:trace contextRef="#ctx0" brushRef="#br0" timeOffset="3194.7">5059 974 0,'0'0'0,"21"0"31,0 0-15,0 0-16,0 0 0,1 0 16,-1 0-16,0 0 0,64 0 31,-64 0-31,0-21 15,0-1-15</inkml:trace>
  <inkml:trace contextRef="#ctx0" brushRef="#br0" timeOffset="4127.46">6435 593 0,'0'21'15,"0"0"1,0 0 0,0 0-16,0 1 15,21-22 1,21 0-16,-21 0 0,43-22 16,-1 1-1,1-21 1,-43 42-16,0-21 0,0 0 15,0 21-15,-21-22 0,0-62 32,-84 41-17,-22 43-15,0 22 32,0 41-32,22 85 31,84-84-16,0-1 1,42-42 0,64-21-1,-64 0-15,127 0 32,-147-21-17,-22 0 1,-22 21-16,1 0 0,-21 0 15,-85 21 1,106-21-16,-85 127 31,106-106-31,-21 43 16,0 21 0,21-1-1,0-63-15,21 22 0,0-22 16,106 42-1,-106-63-15,85 0 16,0 0 0,-43-42-1,64-21 1,-106 41-16</inkml:trace>
  <inkml:trace contextRef="#ctx0" brushRef="#br0" timeOffset="4596.35">7048 868 0,'0'-21'0,"0"42"47,0 0-47,-21 64 16,21-22 0,0 22-1,-42 0-15,42-43 16,0-21-1,0 0-15,0 0 16,0-42 15,0 0-31,0 0 16,21-64 0,0 64-16,0-21 0,106-106 31,-63 105-31,-1 1 15,1 42 1,-1 42 0,-63-21-16,0 64 15,0-64-15,0 43 16,0-43-16,0 0 16,-42 85-1,42-85 1,0 0-1,0-42 17,21 21-32</inkml:trace>
  <inkml:trace contextRef="#ctx0" brushRef="#br0" timeOffset="5170.12">8022 995 0,'0'0'0,"21"-21"0,-21 0 16,0-1-16,0 1 15,0 0-15,-21-21 16,-21 21 0,-22 21-1,22 0-15,0 21 0,20 0 16,-41 21-16,42 1 15,0-22-15,-64 148 16,85-148 0,-21 22-16,21-1 15,21 21 1,42-63 0,-41 0-16,147-42 31,-106 0-31,22-64 15,-43 21 1,1-63 0,-43 85-16,42-170 31,-42 212-31,0-43 16,0 85 15,0 0-31,0 64 15,0-43-15,-85 212 16,85-211 0,-21 41-16,21 43 15,0-63 1,43-1 0,-22-63-16,127 0 31,-127 0-31</inkml:trace>
  <inkml:trace contextRef="#ctx0" brushRef="#br0" timeOffset="5733.93">9144 614 0,'-21'0'16,"42"0"-16,-21 0 16,21-21-1,85 21 1,0-21-16,42-1 16,0 22-1,-84 0-15,20 0 16,-63 0-1,-42 0 1,-21 0-16,21 0 0,0 0 16,-85 0-16</inkml:trace>
  <inkml:trace contextRef="#ctx0" brushRef="#br0" timeOffset="6016.89">9398 593 0,'0'21'16,"0"0"0,0 0-16,0 0 15,0 1-15,0-1 0,0 42 16,0 64 0,0-84-16,-21-1 0,21 43 15,0-43-15,0 127 31,0-148-15,21-21 0,0 0-16,0-21 15,22-21 1</inkml:trace>
  <inkml:trace contextRef="#ctx0" brushRef="#br0" timeOffset="6366.84">9673 1016 0,'21'0'47,"0"0"-47,1 0 16,62-21-1,-41 21-15,41-42 31,-84 20-31,0 1 16,-42 21 0,0 0-16,-1 0 15,1 21-15,-43 43 16,64-22-16,0-21 16,-43 106-1,43-105-15,21 62 16,0-41-1,21-22 1,85-21 0,-85 0-16,149-21 15</inkml:trace>
  <inkml:trace contextRef="#ctx0" brushRef="#br0" timeOffset="6790.77">10499 953 0,'0'0'0,"0"-22"16,0 1-16,-22 21 15,-20 0-15,21 0 16,-43 0-16,43 0 16,-127 127-1,148-106 1,0 43-1,0-43 1,85 0 0,-64-21-16,127 21 31,-106 22-15,-42-22-16,0 0 15,-42-21 1,21 0-16,0 21 0,-106-21 31,63 0-15,43 0-16,-21 0 15,21 0-15,21-42 32,63 0-17,-42 20-15</inkml:trace>
  <inkml:trace contextRef="#ctx0" brushRef="#br0" timeOffset="7281.64">10816 614 0,'0'-21'0,"0"42"0,0-63 15,-21 42 1,0 21-1,0 85 17,-1 21-17,1-43-15,0 86 16,0-65 0,21-83-1,0 62-15,0-63 16,21 1-16,0-22 15,22 0-15,-22 0 16,0 0-16,21-22 0,-21 1 16,22 21-16,-22-21 15,0 0-15,0 0 0,22-22 16,-22 1-16,0 21 0,0-64 31,-21 106-15,-21 22-1,21-22-15,-21 0 0,0 43 16,-1-22 0,22-21-16,0 0 0,0 0 15,22-21 1,41 0 0,1-42-1,-43 21-15</inkml:trace>
  <inkml:trace contextRef="#ctx0" brushRef="#br0" timeOffset="7468.75">11261 783 0,'0'0'16,"-22"0"-16,22-21 0,-21 21 16,0 0-16,0 21 31,21 0-16</inkml:trace>
  <inkml:trace contextRef="#ctx0" brushRef="#br0" timeOffset="7669.73">10647 931 0,'-21'22'0,"42"-44"0,-64 44 0,43-1 32,22-21-32,-1 0 15,21 0-15,64 0 16,-64 0 0,43 0-16,-43 0 0,22-21 15,-22 21-15</inkml:trace>
  <inkml:trace contextRef="#ctx0" brushRef="#br0" timeOffset="8156.68">11472 995 0,'-21'0'15,"0"0"1,21 21-16,-21-21 0,0 21 15,21 64 1,-22-22 0,22-20-1,0-22-15,-21 21 16,21-21 0,0 1-16,0-44 46,0 1-30,0 0-16,0 0 0,0 0 16,0-22-16,21 22 0,1-21 0,105-106 31,-22 84-15,-41 43-1,21 21 1,-64 21-16,42 64 15,-63 63 1,-21-127-16,-42 64 16,41-43-1,1-42-15,-21 21 16,42 1 0,0-44-1</inkml:trace>
  <inkml:trace contextRef="#ctx0" brushRef="#br0" timeOffset="8961.21">12552 1080 0,'0'0'0,"0"-22"0,0 1 16,0 0-1,-85-21 1,85 21-16,-42 21 16,-128 84-1,107 1 1,-1 0 0,43-22-1,85 1 16,-1-64-15,22 0 0,0-43-16,-22-20 15,22-22 1,-85 22 0,21 41-1,-21 1-15,0-21 16,0 63 15,0 0-31,-21 22 16,-22 41-1,22 1 1,0-43-16,21-21 0,-21 170 31,21-149-31,0 85 16,-21-21-1,21-64-15,0 43 0,0-43 0,-21 85 16,-1 64 15,-20-149-15,21-21 0,-21-21-1,20-21 1,-83-148-1,83 84 1,22 43-16,0-85 16,0 0-1,22 42 1,-22 43-16,127-149 31,-85 149-31,43 0 16,-1-1-1,-41 22 1,-22 0-16,0 21 0</inkml:trace>
  <inkml:trace contextRef="#ctx0" brushRef="#br0" timeOffset="11526.48">14287 572 0,'0'0'0,"0"-22"16,0 1-1,0 42 48,0 1-63,0-1 0,0 0 0,0 0 15,0 0-15,0 0 16,0 64-16,-21-43 16,21-20-16,0 20 0,0 0 15,0 22-15,-21-22 0,21 0 16,0 22-16,0-22 15,0 22-15,0-22 0,0 0 16,0 107 0,0-107-16,-21 21 15,21 64 1,-21-84-16,0 20 16,21-20-16,-22 62 15,22-62-15,-21-22 0,21 42 16,-21-20-16,21 20 15,0-42-15,-21 1 0,0 41 16,21-21-16,0-20 0,0 20 16,-21-21-16,21 21 0,-43 64 15,43-63-15,0-22 16,-42 127 0,21-63-1,21-43-15,-21 43 16,21-22-1,-22 22-15,22-43 16,0 0-16,-21 191 16,0-127-1,21 0 1,0 0 0,0-64-16,0-21 15,-21 22-15,21-22 0,-21 190 31,21-147-31,0 84 32,0-63-32,-21-1 15,-1 149 17,1-127-17,0-21 1,21-43-16,-21 106 15,0-21 1,0 170 0,-1-149-1,22 0 1,-21 0 0,0-21-1,21-85-15,0 1 0,0 211 31,-21-127-31,21 21 16,-21 64 0,21-170-16,0 64 15,-21-43-15,21-20 16,-22 211 0,1-106-1,0-21 1,21-85-16,0 64 15,-42 63 1,42 22 0,-21-149-16,-1 170 15,22-170 1,-21 85-16,0 0 16,0 0-1,21 0 1,-21-85-16,0 85 15,21 22 1,0-107-16,-43 212 31,43-127-15,-21 42 0,0-105-16,0 105 15,0-63 1,21-64-1,0 1-15,0 211 16,0-149 0,0 1-1,0 0 1,0 0 0,0-64-16,0 85 15,0-84-15,-22 211 31,22-149-15,0-62-16,0 20 0,0 85 16,0-63-1,0-43-15,0 85 16,0 22 0,-21-107-16,21 85 15,0-106 1,0 212-1,0-106 1,0 0 0,0-42-1,-21 84 1,21-127-16,-21 64 16,21-64-16,0 1 0,0-1 15,-21 22-15,21-22 0,0 43 16,0-43-16,-21 148 15,21-84 1,0-63-16,0 84 16,0-85-16,0 0 0,0 170 31,0-85-15,0 0-1,0-21-15,0 42 16,0-85-1,-22-20-15,22-22 16,-21 254 0,21-254-1,0 22-15,0 62 16,-21-83-16,21 62 16,-21 43-1,0 127 16,0-148-15,21 0 0,0 0-16,0-22 15,0-41-15,-22-22 16,22 85 0,-21-43-1,21-42-15,0 43 16,-21-1-1,0 1-15,21-43 16,0 0-16,0 64 16,-21-64-1,21 43 1,-21-1 0,21-21-1,-22-20-15,22-1 0,-21 63 31,21-62-15,0-1-16,0 21 0,0 0 16,0-20-16,0-1 31,64-64 0</inkml:trace>
  <inkml:trace contextRef="#ctx0" brushRef="#br0" timeOffset="13006.79">15240 1270 0,'0'-21'16,"0"0"-1,0 0-15,0-1 16,-21 22-16,21-21 16,0 0-16,0 0 15,0-21 1,0 20-1,-21 22 1,21 22 0,-22 83-1,-41 128 1,42-106 0,0-42-1,-1 42 1,22-64-1,0-41 1,0-44 15,22 1-15,-1-21-16,-21 21 0</inkml:trace>
  <inkml:trace contextRef="#ctx0" brushRef="#br0" timeOffset="13610.51">15198 1270 0,'0'0'0,"-22"-21"0,-20-21 16,21-1-1,21 22 1,0 0-16,21 0 16,148-22 15,-20 43-16,-65 22-15,-41 20 16,-43 106 0,-149 21 15,65-126-15,-1 20-16,64-63 15,0 0-15,21-21 31,21 21-15,21-21-16,-21 0 16,22 21-16,20-21 15,-42 21-15,22 0 0,20 0 16,-20 0-16,62 0 16,-62 0-16,-1 42 15,-21-21-15,0 0 0,-21 64 16,0-22-1,0-41-15,0 20 0,-84 43 16,41-64-16,1 0 0,-127 21 31,148-42-31,-106 0 16,84 0 0,-41-21-16,-1-21 15,85 21 1,0-1-16,0 1 15,85-21 1,-1 21 0,-41 0-16,-1 21 0</inkml:trace>
  <inkml:trace contextRef="#ctx0" brushRef="#br0" timeOffset="14109.28">16108 1482 0,'0'-21'0,"0"42"0,0-64 0,0 22 0,0 0 15,0 0-15,-21 21 16,-43 0 0,1 42-1,20 22 1,-20 42-1,42-85-15,-1 127 16,22-63 0,22-85-1,20 21 1,21-42 0,107-128 15,-128 65-16,-21 41-15,0-41 16,-21 105 31,-21 0-47,0 0 0,21 43 16,-21 20-1,21 1-15,0-43 31,85 1-15,-1-64 0,-63-1-16</inkml:trace>
  <inkml:trace contextRef="#ctx0" brushRef="#br0" timeOffset="14365.18">16679 1376 0,'0'-21'0,"0"42"0,0-85 16,-42 64-16,0 0 16,-43 85-1,43 106 17,42-86-17,0-41 1,0-43-16,21 21 15,42 1-15,-42-43 16,22 0-16,-22 0 16,21-21-16,43-43 15,0 22-15</inkml:trace>
  <inkml:trace contextRef="#ctx0" brushRef="#br0" timeOffset="14962.36">17039 1270 0,'0'0'0,"0"-42"0,0 21 0,0-22 15,0 22-15,0-21 0,0 21 16,-21 42 15,21 21-31,0 43 16,-21-43-16,0 85 16,-1 0-1,22-21 1,0-21-16,-21-64 15,21 0 1,0 0-16,0-42 31,0 0-31,0 0 16,43-43-16,-22 1 16,42-1-1,22 1 1,-64 63-16,0 0 0,0-22 15,1 22-15,-1 0 16,0 0-16,-21 22 16,0-1-1,-21-21-15,0 0 0,-22 21 16,22-21 0,-85 21-1,85-21 1,0 0-1,0 0-15,0 42 16,21-20-16,0-1 16,0 0-16,21 127 31,-21-127-31,21-21 0,0 64 16,0-64-16,22 21 15,-22-21 1,0 0-16,0 0 0,43-64 31,-22 22-31</inkml:trace>
  <inkml:trace contextRef="#ctx0" brushRef="#br0" timeOffset="16703.89">18732 1228 0,'0'0'0,"0"21"0,0 0 31,43-21 0,-22 0-15,0-21-16,0 21 0,0-21 0,22 21 15,-22-21-15,21-1 16,-21 1-16,1 0 0,-1-64 31,-21 64-31,-21-63 0,-22 41 16,-63 1-1,43 42 1,-170 148 15,170-42-15,63 0 0,0-64-16,84 43 31,-63-64-31,43-21 0,-43 0 15,21 0-15,107 0 16,-149-21 15,-64 0-15,-21 21 0,-42 0-1,85 0-15,0 21 0,-149 85 31,170-64-31,-21 21 16,21 43 0,42 0-16,63-42 15,86-22 1,-128-42-16,276-42 31,-191-22-15,-64 22-1,1-43 1,-64 64-16,0-43 16,0 1-1,-22 63 1,1 0-16,21 42 16,-42 43-1,21 0 1,21-64-16,0 63 15,0 1 1,0-64 0,21-21-1,0-21 1,0 0 0,-21 0-16,43-22 0,-1-20 15,-21 21 1,0 20-16,64-83 15,-64 105 1,0 0-16,22 42 31,-43 0-15,0-21-16,21 1 0,42 105 31,1-64-31,63-21 16,-64-20-1,64-22 1,-106 0-16,22 0 0,105-64 31,-106 43-15,-21-64-16,1 1 16,-22 62-16,0-62 15,0 63 1,-64-22-1,43 43-15,-21 0 16,-22 0 0,1 64-1,-1 42 1,64-85-16,0 106 31,21-106-31,22 0 16,-22-21-16,42 0 15,-20 0 1,-22-21-16,0 0 0,0 21 0,85-148 31,-43 42-15,-41 21 0,-1 43-16,0-43 0,0-42 15,-21 106-15,0 0 16,0-22-1,-21 107 1,0-1 0,0-41-16,-22 105 15,22 0 1,21-106-16,0 21 0,0 106 31,0-84-31,21-64 16,22 0-1,41-21 1</inkml:trace>
  <inkml:trace contextRef="#ctx0" brushRef="#br0" timeOffset="17176.62">21124 1122 0,'0'0'0,"-21"0"0,21-21 31,21 21-31,0 0 15,1-21-15,-1 21 0,42 0 16,85-22 0,-105 22-16,41-21 15,65 21 1,-128 0-16,-42 0 31,-1 0-31,-20 0 16,21 0-16,-21 0 0,20 0 0</inkml:trace>
  <inkml:trace contextRef="#ctx0" brushRef="#br0" timeOffset="17437.47">21230 1037 0,'-21'21'0,"21"1"16,0-1-16,-21 0 0,21 0 15,0 43-15,-21-22 0,21-21 16,0 21-16,0 1 0,-22 63 15,22-64-15,-21 0 16,21 22 0,0-1-1,0-42-15,0 1 0,0-1 16,0 0-16,21-21 31,-21-21-15,22 0-16,-1 21 0,-21-22 0</inkml:trace>
  <inkml:trace contextRef="#ctx0" brushRef="#br0" timeOffset="17761.29">21357 1566 0,'21'0'0,"-42"0"0,42-21 16,0 21-16,1-21 16,-1 21-16,42-42 15,-63 21 1,43-1-16,-22 22 15,-21-21-15,21-21 16,-42 42 15,-22 21-15,-20 21 0,42-20-16,0-1 0,-43 106 31,64-106-31,0 21 15,0 22-15,42-43 16,22-21 0,-22 0-16,-21 0 0,149-64 31,-128 43-31</inkml:trace>
  <inkml:trace contextRef="#ctx0" brushRef="#br0" timeOffset="18121.08">22077 1482 0,'0'0'0,"21"-21"0,0 21 15,0-43-15,-21 22 16,0 0 0,-21 21-16,-21 0 15,-1 0-15,1 21 16,-21 21 0,63-20-16,-22-1 15,22 0-15,0 0 0,43 43 31,20-43-31,1 21 32,-22-21-32,0 43 31,-63-43-15,-21-21-1,0 0-15,-43 0 16,21 0-1,22-21 1,42 0 0,64-43-1,20 1 1</inkml:trace>
  <inkml:trace contextRef="#ctx0" brushRef="#br0" timeOffset="19485.3">22542 1037 0,'0'-42'16,"0"84"-16,0-148 0,0 85 0,0-21 16,0 21-1,0 42 1,-21 0-16,-21 85 16,42-64-16,0 1 15,-42 168 1,20-168-16,1 41 15,21 43 1,0-42 0,64 21 15,42-106-31,-64-21 16,43-43-1,-1 1 1,-20-1-1,-64 43-15,0 0 0,42-22 32,-42 65-17,-42-1-15,21 0 16,-1 21-16,-20 43 16,42-64-16,0 0 15,0 22-15,0-22 16,0 0-16,0 0 0,21-21 15,22 0-15,-1 0 16,43 0-16,-64-21 16,21 21-16,-21-21 0,0 0 15,1 21-15,41-85 16,-42 64-16,0-43 16,-21 43-16,22-21 15,-22 21-15,21 21 0,-21-22 31,-43 65-31,43-22 16,-21 0-16,-21 64 16,21-1-1,21-62 1,0-1-16,-21-21 16,42 0 15,-21-21-31,21-1 15,21 1-15,-42 0 16,64-64-16,-43 64 16,0 0-16,21-21 15,-20 42-15,20-21 16,-42 42 0,0 21-1,0 22 1,0-1-1,0-42-15,21 0 0,0 22 16,0-22-16,1-21 0,105 21 31,-43-21-15,-63 0-16,64-21 0,21-21 16,-85 42-16,0-43 15,22 1-15,-22-43 16,-21 64-16,0 0 15,-64-43 1,-20 64 0,-1 43-1,0 20 1,22 1 0,63-43-16,21 64 31,21-64-16,43-21-15,-43 0 16,-21 0-16,22 0 16,-1 0-1,-42 21-15,42 85 32,-42 0-17,0-1 1,-21-20-16,0-64 15,-42 106-15,41-84 16,-105 189 0,64-147-1,-1-64 1,-20 0 0,20-21-1,43-21-15,0 0 0,-43-85 31,64 22-31,0-1 16,22-42 0,-1 63-16,21-41 15</inkml:trace>
  <inkml:trace contextRef="#ctx0" brushRef="#br0" timeOffset="19677.18">23389 1207 0,'0'0'0,"-21"0"16,-21-22 15,20 22 0,1 0-31,0 0 16</inkml:trace>
  <inkml:trace contextRef="#ctx0" brushRef="#br0" timeOffset="19868.08">22585 1228 0,'0'0'16,"-21"0"-16,-1 0 0,22 21 0,22-21 31,20 0-31,-21 0 0,64 0 15,-1 21 1,22-21 0,-42 21-1</inkml:trace>
  <inkml:trace contextRef="#ctx0" brushRef="#br0" timeOffset="21088.38">2879 1757 0,'-22'0'0,"44"0"0,-86 21 0,43-21 16,-43 0 0,43 0-16,42 21 31,1-21-31,-1 0 16,21 0-16,0 0 0,128 0 31,-64 0-31,84 0 15,-42 0 1,-63 0-16,148 21 16,-149-21-16,-20 22 0,21-22 15,-1 0-15,636 63 32,-381-42-17,20-21 1,22 21-1,0-21 1,466 0 0,-381 0-1,21 0 1,-170 0 0,-148 0-16,339 0 15,-338 0-15,168 0 16,-168 0-16,-1 0 0,635 0 31,-655 0-31,-1 0 0,275 0 16,149 0-1,-382 0 1,-126 0-16,126 0 16,-148 0-16,1 0 15,-22 22-15,21-22 0,-21 0 16,1 0-16,-22 21 15,21-21-15</inkml:trace>
  <inkml:trace contextRef="#ctx0" brushRef="#br0" timeOffset="22172.28">16214 2265 0,'-43'0'0,"86"0"0,-107 0 0,22 0 15,-1 0 1,65 0 31,-1 0-47,0 0 15,0 0-15,43 0 16,63 0 0,42 0-16,0 0 15,-105 0-15,338 21 31,21-21-15,-190 0 0,275 0-1,-85 0 1,-274 0-16,-1 0 0,466 0 16,-466 0-1,169 0-15,149 21 16,-22-21-1,445 64 17,-465-22-17,-22-21 1,-42 22-16,-149-22 16,-105 0-16,381 42 31,-339-63-16,-42 22 1,-85-22 0,0 0-1,1 0 17</inkml:trace>
  <inkml:trace contextRef="#ctx0" brushRef="#br0" timeOffset="22298.21">24130 2625 0,'0'0'16,"-21"0"0,0 0-1,-1 0 1,1 0-16</inkml:trace>
  <inkml:trace contextRef="#ctx0" brushRef="#br0" timeOffset="24947.74">1016 3069 0,'0'0'0,"-21"0"16,0 0-16,-1 0 15,1 0-15,0 0 16,0 0-16,0 21 0,-64 1 31,43-22-31,-1 0 0,-20 21 16,21-21-16,-22 0 15,43 0-15,-21 0 16,20 0 0,1 0-1,42 0 1,1 0-1,20 0-15,106 0 16,0 0 0,-21 0-1,297-21 1,-255 21 0,-84 0-1,-43 0-15,43 0 16,-43 0-1,-42-22 1,0 1 0,-21 21-1,-22 0-15,-62-42 16,41 21 0,43 0-16,-21 21 15,-85-43 1,105 43-16,-41-21 15,84 21 32,0 0-47,0 0 0,22 0 16,41 0 0,-20 21-1,21-21 1,-43 0-16,0 21 0,22-21 15,-43 0-15,42 0 16,-41 0-16,-1 0 16,0 0-16,-21 22 0,0-1 31,0 0-31,-21 0 0,0 0 16,-1-21-16,1 21 0,-21 1 15,-22 41-15,43-21 0,-21-20 16,-106 126-1,127-106-15,-43 22 16,22-22 0,21 0-1,21-21 1,21-21 0,0-21-1,0 0-15,0 21 16,-21-21-16,43-21 0</inkml:trace>
  <inkml:trace contextRef="#ctx0" brushRef="#br0" timeOffset="25472.44">2561 3112 0,'21'0'94</inkml:trace>
  <inkml:trace contextRef="#ctx0" brushRef="#br0" timeOffset="28672.76">2794 3069 0,'21'0'31,"0"0"-15,-21-42 0,0 0-16,0 20 15,0-20 1,-42 21-1,0 21-15,20 0 16,-41 0-16,42 0 16,-85 21-1,85 0-15,-22 0 0,-62 106 32,83-42-32,22 21 15,0-64-15,64 22 16,-22-22-1,-21-42-15,128 0 32,-65-42-32,22-22 15,-42-20 1,-43 62-16,21-41 16,-21 42-16,-21-22 15,21 1-15,-21-43 16,0 64-16,0 0 15,-21 42 17,21 0-32,-21 43 15,0 42 1,21-85-16,0 21 16,0 1-16,0-22 0,0 63 15,21-62-15,64-1 31,-22-21-31,-42 0 0,64-64 16,0-20 0,-22-22-1,-42 63-15,43-147 32,-64 63-17,0 63-15,-42 1 16,20 63-1,22 21 1,-21 64-16,21-43 16,0 0-16,-21 107 15,21-1 1,0-85 0,0 85-1,21-105 1,106-43 15,-63-43-31,42-62 16,-64 62-1,21-41 1,-63 41-16,22 1 16,-22 63 30,0 0-46,0 22 16,0 20 0,0-42-16,-22 64 0,22-64 15,0 0-15,0 22 16,0-22-16,22 0 16,-1-21-16,0 0 0,21 0 15,22-21 1,-22-22-16,-21 22 0,43-42 15,-43-1 1,-21 43-16,21 0 0,-21-43 16,0 43-16,0 0 0,21 21 15,-21-21-15,0 42 32,0 0-17,0 22-15,0 41 16,0-63-1,0 43-15,0-43 16,21 43-16,-21-43 16,22-21-16,-1 0 15,0 0-15,21 0 0,-21 0 16,1 0-16,-1 0 16,0-21-16,0-1 0,43-41 15,-22 21 1,-21-1-16,0 22 0,0-42 15,-21 20-15,0 22 0,22 0 16,-22 0-16,0 0 16,0 42 15,0 0-31,0 0 16,0 21-16,-22-20 0,22-1 0,-21 21 15,21 85 1,0-63-1,43-22-15,84 0 16,-85-42 0,0 0-16,64 0 0,-42 0 15,84-42 1,-106 42-16,43-64 16,-22-20-1,-42 41-15,-21-41 16,0 41-16,0 22 0,0-21 15,-21 21-15,21 0 0,-42-22 16,21 22-16,-22 21 16,22 0-16,0 0 0,-21 0 15,21 21-15,-1 0 0,-20 22 16,21-22-16,0 21 16,0-21-16,21 22 0,0-1 0,-22 64 15,22-85 1,0 21-16,0-20 0,22-1 15,62 0 1,-20-21 0,-1-42-1,-20-1 1,-43 22-16,21 0 0,0-43 16,0 43-16,-21 0 0,21-42 15,-21 41-15,21-20 16,-21 21-16,0 0 0,0 0 15,0 42 1,0 21 0,0-21-16,0 0 0,0 1 15,-21 20-15,21 43 16,0-64-16,21 127 31,22-148-15,-1 0-1,43-21-15,-43 0 16,43-43-16,-64 43 16,21-43-16,-21 43 15,1 0-15,20-42 16,-42 41-16,0-20 0,21 21 0,-21 0 16,-21 42 15,21 0-31,0 0 0,-21 0 15,21 1-15,0-1 0,-21 42 16,21-42-16,0 1 0,0-1 16,0 0-16,0 0 0,21 0 15,0 0-15,0-21 0,0 0 16,22 0-16,-22 0 0,42 0 16,-42 0-16,1-21 0,62-21 15,-84 21 1,43-22-16,-43 22 0,0-21 15,21-64 1,-21 85 0,0 0-16,0 42 47,0 0-47,0 0 0,-21 127 31,-22-21-31,43 22 15,0-44 1,0-41-16,0 105 16,0-126-16,0 20 0,0 64 15,0-63-15,-148 422 63,127-486-63,-21 0 0,20 0 0,1 0 15,-63-63 1,84 42-16,0-43 16,21-63-1,42-42 1,170-233 15,-64 105-31,-63 107 16,-63 126-1,41-84 1,-63 106-16,-21 21 16,-21 21-1,0 0-15,0 21 16,0 0-16,0 0 0,-1 0 16,-41 128-1,63-107 1,42 21-1,1 1-15,-22-64 0,0 21 16,0 0-16,0-21 0,-21 21 16,0 1-16,0-1 31,-21-21-31,0 21 16,0-21-16,0 0 31,21-21-31,-22 0 0</inkml:trace>
  <inkml:trace contextRef="#ctx0" brushRef="#br0" timeOffset="29322.19">7493 3217 0,'0'0'15,"-21"0"-15,21-21 32,0 0-32,21 0 15,-21 0-15,42-22 16,-21 22-16,1 0 0,20-42 16,-21 20-16,0 22 15,0 0-15,1-21 0,-1 20 16,0-41-16,-21 42 0,21-22 15,-21 22 1,0 42 0,-21-21-16,21 43 15,0-22-15,-21 21 0,21 1 0,-21-1 16,21 0-16,-22 85 16,22-63-16,-21 105 15,21-105-15,-21 20 0,-42 340 31,41-234-31,1-84 0,-42 148 16,-1-21 0,43-170-16,21 1 0,0-22 15,-21-21-15,21 22 0,0-22 16,0-42 0,0-1-16,0 1 0,21-21 0,0-22 15,0 1-15,1 21 16,20-85-16,-42 63 15,21-21-15,21-63 0,-20 64 16</inkml:trace>
  <inkml:trace contextRef="#ctx0" brushRef="#br0" timeOffset="29640.01">7641 3344 0,'0'0'0,"0"-63"0,0-64 16,0 42-1,21 43 1,0 21-16,1 0 0,126-22 31,-106 43-31,43 21 16,-64 1-16,-21 20 15,0-21-15,0 43 16,-21-22-16,-22 0 16,1 1-16,21-22 0,-43 21 15,43-42-15,-21 21 16,21-21-16,0 0 0,21 21 15,0-42 1,21 0 0,0 21-16,0-21 15,0 21-15,0-21 0,1 0 0,-1 21 16,0-22-16,21 22 0,-21-21 16</inkml:trace>
  <inkml:trace contextRef="#ctx0" brushRef="#br0" timeOffset="29951.06">8064 3196 0,'0'0'0,"43"0"15,-43-21-15,21 21 0,21 0 16,-21-21-16,1 21 0,-22-21 16,21 21-16,0-21 0,0-1 15,0 1-15,22-63 32,-43 62-17,-22 22 1,-20 0-1,-21 64-15,41-43 16,22 0-16,-21 106 16,21-84-1,21-1 1,22-21 0,-22 0-16,0-21 15,0 0-15,0 0 0,43 0 16,-43 0-16,0-21 0,22 0 15,-22 0-15,-21 0 0,42-22 16</inkml:trace>
  <inkml:trace contextRef="#ctx0" brushRef="#br0" timeOffset="30287.08">8551 3090 0,'0'0'0,"0"-21"0,0 0 0,0 0 16,0 0-16,21 21 16,1-21-16,-1 21 0,0-22 15,0 22-15,0 0 16,22 0-16,-22 0 0,0 0 0,0 0 15,43 22-15,-43-1 0,0 0 16,21 21-16,-42 43 16,0-64-16,0 21 15,-63 43 1,42-64 0,-1-21-1,1 0 1,21-21-16,0 0 0,0-21 15,0 20-15,21 1 16,1-21-16,-22 21 0,63-43 16,-42 43-16,0-21 0,1 21 15,-1 21-15,21-43 16,-21 43-16,0-21 0,1 21 16,-1 0-16,0 21 15</inkml:trace>
  <inkml:trace contextRef="#ctx0" brushRef="#br0" timeOffset="31316.27">9144 3196 0,'0'21'0,"0"-42"0,0 64 0,21-22 15,0-21 1,0 0-16,22 0 16,-1 0-16,0-43 15,-20 22-15,83-42 16,-83 42-16,-1-1 0,42-41 15,-42 42-15,1-43 16,-22 22-16,0 21 0,0-64 16,0 22-1,-22 63 1,-62 42 0,63 21-1,-1 43-15,-20 85 16,21-64-1,0-64-15,21 1 16,-21 147-16,-1 22 16,22-148-16,0 0 15,-42 84 1,42-84-16,-21-1 0,-21 64 0,20-63 16,1 0-16,-21 63 15,42-85-15,0-20 0,-21 63 16,21-43-1,21-63-15,0 0 0,43-42 16,-22 21-16,85-106 16,-85 84-16,43-63 15,-43 64-15,85-148 16,-84 105-16,-22 21 0,21-190 16,-42 170-1,0 20-15,-21-20 0,0-1 0,-106-106 16,84 128-16,-62-22 15,41 43 1,22 21-16,-85-64 16,127 64-1,0 0 1,63-22 0,1 22-1,-43 0-15,21 21 0,85-63 16,-84 41-16,84-41 15,-85 42-15,21-22 16,-41 22-16,-1 0 0,0 0 16,-21 0-16,0 0 0,0-1 15,0 1 1,0 42 15,-21 1-31,0-1 0,21 0 16,0 0-16,-22 0 0,1 0 0,21 1 15,0 83 1,21-62 0,43-22-1,-43-21-15,85 0 16,-21-21 0,-64 0-16,85-64 15,-106 64 1,0-64-16,0 43 15,-64-22 1,-63 43 0,106 21-16,-43 0 15,43 0-15,0 0 0,-21 42 16,21-42-16,21 22 0,0-1 16,0 0-16,0 21 15,0-21-15,21-21 16,42 22-16,-42-22 0,22 0 15,-1 0-15,0 0 0</inkml:trace>
  <inkml:trace contextRef="#ctx0" brushRef="#br0" timeOffset="31701.65">10520 2963 0,'-43'-42'16,"43"21"-1,0 0-15,0 0 16,22-1-16,-1 22 16,0 0-16,21-21 15,-21 21-15,22 0 0,-1 0 16,-21 21-16,0-21 0,1 22 16,-1-1-16,-21 0 0,21 42 15,-21-41-15,0 20 16,0-21-1,-21-21-15,21 21 0,-21-21 16,-22 0-16,43-21 31,0-21-15,0-1 0,0 1-1,21 21-15,43-43 16,-64 43-16,42 0 0,-21 21 15,1-21-15,-1 21 0,0 0 0,42-21 16</inkml:trace>
  <inkml:trace contextRef="#ctx0" brushRef="#br0" timeOffset="32557.2">11197 2773 0,'-21'21'0,"0"-21"16,0 21-1,-1 0-15,1 1 16,21-1-16,0 0 16,0 0-16,-21 0 0,21 0 15,0 22-15,0-22 16,0 0-16,0 0 16,0 0-1,0-42 16,0 0-15,0 0-16,42-43 16,1-20-1,-22 63-15,0-1 16,0-20-16,0 21 0,22 0 16,-22 21-1,0 0-15,-21 21 16,0 0-16,0 0 0,0 0 15,0 22-15,0-22 0,0 0 16,0 43-16,0-43 0,21 63 16,-21-62-1,21-22 1,-21 21-16,22-21 0,-1-21 16,0-1-16,0 22 15,-21-21-15,21 0 0,0 0 16,-21 0-16,22 0 0,-1-1 0,21-20 15,-42 21-15,42-43 16,-20 43-16,20-42 31,-42 84-15,0 21-16,0 22 16,0 63 15,0-85-16,63 0 1,-20-42-16,-22 22 16,64-22-16,-64 0 15,0 0-15,42-43 16,-41 43-16,62-42 16,-84 21-16,43-43 15,-43 1 1,0 42-16,0-22 15,-22 43-15,-20 0 16,21 21-16,21 1 16,-21-22-16,21 21 0,0 21 15,0-21-15,0 0 0,0 22 16,0-22-16,0 0 0,0 0 16,0 0-16,21 1 15,21-22-15,-21 0 0,22 0 16,-1 0-16,-21 0 0,22 0 15</inkml:trace>
  <inkml:trace contextRef="#ctx0" brushRef="#br0" timeOffset="33050.31">12742 2921 0,'0'-21'0,"0"42"0,0-63 15,0 21-15,-21 21 0,0 0 16,0 0-16,0 0 15,-1 0-15,-41 42 16,-1 21 0,64-41-16,-21 20 15,21-21-15,0 43 16,0-43-16,0 0 0,0 0 16,0 0-16,21-21 15,1 0-15,-1 0 16,0 0-16,0 0 0,0-21 15,0 21-15,1-21 0,-22 0 16,63-64-16,-42 43 16,0-1-16,1 1 0,-22 0 15,21-1-15,0-84 0,-21 85 16,0-21-16,0-149 16,0 148-1,-21 64 1,-43 64-1,64-22-15,-21 1 0,0 41 16,0-20-16,21-22 0,0 0 16,0 1-16,0 63 15,21-64-15,0-21 0,21 21 16,1-20-16,-22-22 16,42 0-16,-20 0 0,-22 0 15,21 0-15,1 0 0,-1-22 0,0 22 16</inkml:trace>
  <inkml:trace contextRef="#ctx0" brushRef="#br0" timeOffset="33992.31">9864 3916 0,'-22'-21'0,"44"42"0,-44-63 0,1 20 15,0 22-15,0 0 16,0 0-16,0 22 15,-1-1-15,1 0 0,0 21 16,21 1-16,-21-1 16,21 0-16,0-21 0,0 22 15,0-22-15,21 0 0,0-21 16,0 0-16,1 21 0,-1-21 16,0 0-16,0 0 0,0 0 0,22-21 15,-43 0 1,21 21-16,-21-21 0,0 0 0,0-1 15,0-20-15,0 21 0,0-21 16,0 20-16,0 1 0,0 0 16,42-64-16,-21 64 15,0 0-15,1 21 0,-1-21 16,0 0-16,42 21 16,-41-21-16,-1 21 0,21 0 15,0 0-15,1 42 16,-22-21-16,-21 0 0,21 22 15,0-22-15,-21 21 0,0 106 32,0-84-32,0-43 15,0 0 1,0-42 0,0 0-1,0 0-15,0-1 0,0 1 16,0 0-16,0-21 0,21 21 15,1-43-15,-1 22 0,0-1 16,42 1-16,-41 0 16,-1 21-16,42-22 0,-20 43 15,-22 0-15,21 0 0,-21 0 16,0 0-16,22 43 0,-22-22 16,0 0-16,-21 42 15,0-41-15,0 20 0,0 21 16,0-41-16,-63 62 15,63-63-15,-22 1 16,22-1-16,22-21 16,-1-21-1,21 21-15,-21-22 16</inkml:trace>
  <inkml:trace contextRef="#ctx0" brushRef="#br0" timeOffset="34578.98">11642 3641 0,'0'-21'0,"0"42"0,0-64 0,0 22 15,-22 21-15,1 0 16,-21 0-16,21 21 16,0 1-16,-43 20 15,43-21-15,0 0 0,-43 64 16,43-43-16,21-21 0,-21 64 15,21-43-15,0 43 16,0-43-16,0-20 0,148 105 31,-84-127-31,63 0 16,-85 0-16,43-22 16,-64-62-1,-21 20 1,-21 22-16,-1 21 15,-126-64 1,106 64 0,21 21-1,21-21 1,21 21 0,0 0-16,43 21 15,-43 0-15,0 0 0,0 0 16,0 1-16,-21 20 0,21 21 15,-21-20-15,0-1 0,0 170 32,0-170-32,-42 85 15,21-63-15,0 20 16,-22-41 0,43-65 15,0 1-31,22 0 0,-1 0 15,0 0-15,21-43 0</inkml:trace>
  <inkml:trace contextRef="#ctx0" brushRef="#br0" timeOffset="34937.78">12213 3704 0,'0'0'0,"0"-21"0,0 42 31,-21 0-31,0-21 0,0 43 16,-1-22-16,-20 85 16,42-85-16,0 21 0,-21 1 15,21-22-15,0 21 0,21 43 16,-21-64-16,21 0 16,0-21-16,1 0 0,20 0 0,0 0 15,-21 0-15,22 0 16,20-42-16,-42 21 0,43-64 15,-43 64 1,0-22-16,-21-20 0,0 21 16,21-1-16,-21 22 0,0-21 15,0 21-15,0-22 16,-21 43 0,21 21 15</inkml:trace>
  <inkml:trace contextRef="#ctx0" brushRef="#br0" timeOffset="35188.62">13017 3662 0,'0'-21'16,"-21"21"-16,0 21 15,0-21-15,-21 63 16,42-41 0,-43 41-16,43-42 15,0 0-15,-42 85 16,42-85-16,0 1 0,0-1 16,0 21-16,0-21 0,0 0 15,0 1-15,21-22 31</inkml:trace>
  <inkml:trace contextRef="#ctx0" brushRef="#br0" timeOffset="35470.47">12806 4022 0,'-21'21'0,"42"-42"0,-64 63 0,22-42 16,0 21-16,0 0 0,0 1 15,21 83 1,0-83-16,0-1 16,63 21-1,1-21 1,42-21 0,105-42 15,-147 0-31,-43-22 15,0 1 1,-21-1 0</inkml:trace>
  <inkml:trace contextRef="#ctx0" brushRef="#br0" timeOffset="35725.32">12806 3598 0,'0'22'31,"21"-22"-31,0 0 0,64 0 16,21 0 0,-22 0-1,1 0 1,-22 0-1</inkml:trace>
  <inkml:trace contextRef="#ctx0" brushRef="#br0" timeOffset="40502.58">15134 2625 0,'0'0'0,"0"-21"16,-21 21-16,0 0 15,0 0 17,-1 21-32,22 0 0,0 21 15,0-21 1,0 1-16,0-1 0,22 0 15,41 0 1,-42-21-16,64 0 16,21 0-1,-43-42 1,64-1 0,-106 22-16,22-63 15,-43 20 1,0 43-1,-21 21 1,-1 0 0,1 21-16,21 21 0,-63 128 31,20-86-15,22 22-16,0-63 0,21 84 15,0-43 1,0 1-1,0-64-15,0 0 16,0 0 0,-21-21-1,-21 0-15,20-21 16,-83-42 0,-22-22-1,63 43 1,22-43 15,63 85-15,0-21-16,85 0 15,21 0 1</inkml:trace>
  <inkml:trace contextRef="#ctx0" brushRef="#br0" timeOffset="40760.44">15917 2582 0,'0'0'16,"0"-21"-16,-21 42 31,21 22-31,-21-22 16,21 21-16,-42 85 15,-1 0 1,22-84-16,21 62 15,0-20 1,0-64-16,0 22 16,21-43-16,85-22 31,-85 1-15,0 0-16</inkml:trace>
  <inkml:trace contextRef="#ctx0" brushRef="#br0" timeOffset="40934.35">15748 2942 0,'21'0'31,"0"0"-15,22 0-16,-1 0 0,0 0 15,-21-21-15,106 21 16,-21-42-16</inkml:trace>
  <inkml:trace contextRef="#ctx0" brushRef="#br0" timeOffset="41569.98">17632 3217 0,'0'-21'32,"0"0"-32,21-64 15,-21 22 1,0 21 0,-21-43-1,0 85-15,-64-42 16,64 42-16,-22 0 0,22 0 15,-21 0-15,0 0 0,-128 105 32,107-62-32,-1 63 15,64-85-15,-21 42 16,21-20-16,21 20 16,-21-42-16,43-21 0,-1 0 15,0 0-15,-21 0 16,191-42-1,-148-22 1,41-20 0,1-86-1,-85 86-15,-21 20 16,22 22-16,-22-170 16,0 191-1,0 42 1,-22 22-1,-20 253 17,42-254-32,-21 43 15,21 42-15,0-42 16,42-22 0,-21-42-16,85-21 31,-63 0-16,-1-21-15,0-21 0</inkml:trace>
  <inkml:trace contextRef="#ctx0" brushRef="#br0" timeOffset="42264.58">18140 3090 0,'21'-21'0,"-42"42"0,42-63 0,-21 0 16,-21 42 0,-22 21-1,22 0 1,0 21-16,0 22 15,21-22 1,0 1 0,0-22-16,21-21 0,64 21 31,-22-21-15,-20-21-1,-43-22 1,0-20-16,-85-43 31,85 64-15,0-1-1,63 22 1,1 21 0,-43 0-16,21 0 0,170 43 15,-170-1 1,-20 21-1,-1-41-15,-21 41 16,0 1 0,0-43-16,0 0 0,-21 21 31,21-21-15,-22-21-16,22-21 15,0-42 1,106-85 15,-85 126-31,64-62 16,-43 41-1,43 1 1,-64 63-16,-21 0 16,0 1-16,0 20 15,0-21-15,0 64 16,0-43-16,-21 0 15,21-20-15,0-1 0,0 21 16,-21-21-16,21 0 16,21-42 15,0 0-31,0 21 16,-21-21-16</inkml:trace>
  <inkml:trace contextRef="#ctx0" brushRef="#br0" timeOffset="42646.37">19156 3175 0,'0'21'15,"21"-21"1,0 0-16,0 0 16,0 0-16,22 0 0,-1 0 15,43-42 1,21-22-1,-106-20 17,-43 63-17,-20 21-15,20 21 0,-20 42 16,-1-20 0,43 41-1,0-41-15,21-22 0,21 85 31,43-85-15,20-21 0,22 0-16,-85-21 15,64-22 1,-43 1-16</inkml:trace>
  <inkml:trace contextRef="#ctx0" brushRef="#br0" timeOffset="43050.65">20595 3069 0,'0'0'16,"0"-21"-16,-21 42 46,21 0-46,-21 1 16,0-1-16,-1 42 16,1-42-16,0 22 15,21-22-15,-21 0 16,21 0 0,0-42-1,21 0 1,-21 0-16</inkml:trace>
  <inkml:trace contextRef="#ctx0" brushRef="#br0" timeOffset="43221.55">20595 2794 0,'0'-21'16,"0"42"-16,0-63 0,0-1 16,0 22-1,0 42 16,0 1-31,21-1 16,-21 0-16,21-21 0,43 42 16</inkml:trace>
  <inkml:trace contextRef="#ctx0" brushRef="#br0" timeOffset="43641.31">21040 2963 0,'0'0'0,"0"22"16,0-1-16,0 0 0,0 0 0,0 43 31,-22-43-31,22 42 16,-21-42 0,0-21-1,0 0 1,0-21-1,21 0-15,-21 0 0,21 0 16,0 0-16,0-1 0,0-20 16,0 21-16,63-43 15,-42 22-15,85-43 16,-64 64-16,128-21 16,-22 42-1,-106 21-15,1 0 0,62 127 31,-105-126-31,0 41 16,0 1 0,-63 20-1,42-41-15</inkml:trace>
  <inkml:trace contextRef="#ctx0" brushRef="#br0" timeOffset="47104.79">22881 2900 0,'-21'0'0,"0"-64"31,21 43-31,0 0 0,0 0 16,0-21-16,0-107 15,0 107 1,0 0-1,0 21 1,0 105 0,0-41-16,0 84 15,0-85-15,-21 21 0,-22 107 32,1-43-32,0-21 15,42-64 1,-22-21-16,1 21 15,21-63 1,0 0 0,0-21-16,0 21 0,0-1 15,0 1-15,0-21 16,21 21-16,128-149 16,-86 128-1,-21 42-15,43 0 16,-43 0-1,43 42 1,-85 43 0,0-64-16,0 0 0,-42 85 31,-43-42-31,43-43 16,-64-21-1,85 0-15,-64 0 16,22-42-1,63 20-15,0 1 0,-22 0 32,22 42-17,22 0 1,41 43 0,1-43-1,-22-21-15,-21 21 0,170-21 31,-128 0-31,-21-21 0,43 0 16,63-64 0,-63 22-1,-64 20-15,0-105 32,-21 106-17,0 21-15,-21 42 31,21 0-31,-21 0 0,21 0 16,-21 22-16,21-1 0,-21-21 16,21 85-1,0-85-15,21 43 16,42-43 0,1-21-1,105-42 16,-127 42-31,43-64 0,-21-21 16,-22 22 0,-21-22-1,-21 64 1,0 42 0,0 0-1,-21 1-15,21-1 16,0 0-16,-21 0 0,21 21 0,0-20 15,-21 41 1,21-42-16,0 22 16,0-22-16,21 0 0,63 0 31,-20-21-31,-22-21 16,43-43-1,0 1 1,-64 42-16,0 0 0,0-1 0,0 1 15,-21-21-15,21-22 16,-21 43-16,0 0 0,-21 21 31,0 21-15,21 0-16,0 22 0,0 20 16,0 1-1,0-1 1,0-42-16,0 22 15,0-22 1,-21-42 31,0 0-47,0 21 16,21-22-16,-22 22 15,22 22 16,0-1-15,0 0-16,22-21 16,-1 21-1,0-21-15,0 0 0,43 0 16,63-42 0,-85 21-16,148-106 31,-147 105-31,41-41 15,-20-43 1,-43 43 0,-21 41-16,0 1 15,-63 21-15,41 21 16,22 1-16,-42 83 16,42-20-1,21-21 1,22 41-1,-1-41 1,-42-43 0,-42-21 15,-22-42-15,22-1-16,-1 22 15,22 21 1,0 0-1,21 21 1,64 1 0,-22-1-1,64-21 1,-22 0 0,22 0-1,-85-21-15,64-22 16,-64 22-16,22-21 15,-22 21-15,0-1 0,0-105 32,-21 106-17,-42 42 1,-1 43 0,22-1-1,21-20-15,0 63 31,43-64-15,41-21 0,-41-21-16,41 0 15,1-21-15,-64 0 16,106-85 0,-106 64-16,0-22 15,1 1 1,-22 20-1,0 64 1,-22 1 0,1-1-16,21 21 15,-21-21-15,0 0 0,21 43 16,0-43-16,-21 0 16,21 0-16,-21 1 0,21-1 0,0 0 15,0 0-15,0 0 16,0-42-1,0 0 1,21 0-16,0-22 16,0 22-16,43-63 15,-22 41 1,43-20 0,-1-1-1,-63 64-15,1 0 16,-1 43-1,-21-22-15,0 0 16,0 0-16,0 43 16,0-43-16,21 0 0,64 85 31,-1-85-15,-41-21-16,-22 0 0,63 0 15,-20-64 1,-64 43-16,21-21 15,0 21-15,-21 0 16,0-106 0,0 84-1,-21 64 17,0 22-17,21-22-15,-21 0 0,21 85 16,0-64-1,0-21-15,0 22 16,21-43 0,42 0-1,-41 0-15,126-64 32,-64 1-17,-62-1 1,20-20-16,-42 62 15,0 44 17,0 41-17,0 1 1,0-22 0,0 0-1,0 1 1,-21-65 15,21 1-15,-21 21-16,-1 0 15,22 21 32,0 1-47,22-22 16,-1 0-16,63 21 15,22-21 1,-21-21 0,-64-1-16,21 22 15,43-84 1,-64 63-16,0-43 16,1 22-1,-1-1 1,-21 65-1,-21-1 1,-1 85 15,22-85-31,-21 21 0,0 22 16,21-22 0,-42-21-1,21-21 1,-1 0-1,1-21 1,-21-43 0,21 43-16,-22-21 15</inkml:trace>
  <inkml:trace contextRef="#ctx0" brushRef="#br0" timeOffset="47280.69">26628 2752 0,'0'0'15,"-22"0"-15,1 0 16,0 0-16,0 21 16,21 0-1,0 0 1</inkml:trace>
  <inkml:trace contextRef="#ctx0" brushRef="#br0" timeOffset="47467.58">28342 3112 0,'42'21'32</inkml:trace>
  <inkml:trace contextRef="#ctx0" brushRef="#br0" timeOffset="48858.32">28448 3239 0,'-21'-85'15,"21"170"-15,21-85 0,-42-22 31,21 1-31,0 0 16,21 0-16,42-43 16,-63 22-16,43-21 15,-1-1 1,-21 22-16,43-106 16,-43 84-16,0-21 15,0 43-15,0-64 16,-21 85-16,0 42 31,-21 43-31,0-22 0,-21 64 16,-1 42-1,22 0 1,21-127-16,0 22 0,0 20 16,0-20-16,0-22 0,0 85 31,21-106-31,22 21 15,-22-21-15,21 0 16,85 0 0,21-43-16,-105 22 15,147-85 1,-147 64 0,-43-64-1,-43 64 1,22 42-16,-21-21 15,21 21-15,-22 0 0,-126 42 32,84 22-32,43 20 15,42-41 1,42 41 15,43-63-15,42-21-1,-64-21-15,43-21 16,-85 42-16,106-127 31,-105 85-15,-22 20 0,0 44 15,-85 83 0,85-20-31,0-64 16,0 0-16,0 22 15,85-22 1,-64-21-16,21 0 16,-21 0-16,0 0 0,128-64 31,-128 43-31,21-21 15,22-43 1,-22 43-16,-21 0 16,-21 63-1,-21 0 1,-21 64 0,20-43-1,22 21 1,0 1-1,22-64-15,126 21 32,-85-21-32,64-42 15,-84-1 1,62-84 15,-105 106-31,-21 42 47,-21 1-47,21 20 0,0-21 16,-1 64-16,1-64 15,-42 85-15,42-64 16,21 0-16,-43 107 16,43-107-16,0 21 0,0-20 15,0-1-15,0 106 16,0-84-16,-21 20 15,0-41-15,21-1 0,-42 22 16,20-43-16,-83 21 31,83-42-15,1-21-16,-21-21 0,0-43 16,20 21-1,22-20 1,0 63-16,0-64 15,0 64-15,0 0 16,127-128 0,-42 86-1</inkml:trace>
  <inkml:trace contextRef="#ctx0" brushRef="#br0" timeOffset="49539.93">30395 3196 0,'0'-21'0,"21"21"0,43-21 32,-43 21-32,21-21 0,1-22 15,41 1 1,-62 21 0,-22 0-16,0 0 31,-43 21-16,-41 21-15,20 21 16,43 64 0,21-64-1,0 1-15,0-22 16,85 85 0,20-85-1,-62-21 1,20 0-1,-42-21-15,1-43 16,-22 22 0,21 21-16,21-128 31,-42 128-31,42 0 0,-20 0 0,20 0 16,21 0-1,-20 21-15,41 0 16,-20 42-1,-64-21-15,0 0 16,21 106 0,-63-63-1,-1-22 1,-20 0 0,42-169 15,42 85-16,-21 21-15,106-85 16,-43 43 0,-20 41-16,84-62 15,-64 20 1,-42 64-16,-84 64 31,20-22-31</inkml:trace>
  <inkml:trace contextRef="#ctx0" brushRef="#br0" timeOffset="50515.4">15663 4424 0,'21'-21'31,"1"0"-31,-1 21 0,0-22 0,21 1 0,-21 0 16,43-21-16,-22 21 15,-21-1-15,43-83 31,-64 62-31,-85 22 16,22 21 0,20 0-16,-20 21 15,21 0-15,-43 85 32,64-21-17,84-22 1,22 1-1,42-1-15,42 43 32,-148-63-17,-105-1 1,-22-21 0,-42-21-1,21 0 1,84 0-16,22-21 0,-63-43 31,62 1-31,22 21 16,43-1-1,84-20 1,-106 42-16,64-22 16</inkml:trace>
  <inkml:trace contextRef="#ctx0" brushRef="#br0" timeOffset="51023.63">16298 3979 0,'0'0'16,"0"-21"-16,0 0 0,0 0 15,-21 21 1,21 42 0,-21 64-1,0 0 1,21 21-1,0 0 1,0-106-16,-21 43 16,21-43-16,0 0 0,-22 42 31,22-41-15,0-44-16,0 1 15,0-63 1,127-107 15,-42 106-15,-64 43-16,64 0 15,-22 42 1,1 42-16,-64-21 16,0 22-16,21 105 15,-21-42 1,-21-22-1,0-41 1,0-22 0,-1-21-16,22-21 31,22-1-15,-1 1-16,0 0 0</inkml:trace>
  <inkml:trace contextRef="#ctx0" brushRef="#br0" timeOffset="52579.8">16997 4212 0,'21'-21'0,"-42"42"0,42-63 15,-21 63 17,-21 0-32,21 0 0,-21 1 15,-1-1-15,-20 106 16,42-21-1,0-64 1,0-21-16,0 43 16,64-22-1,-43-42-15,0 0 16,0 0-16,21 0 0,1 0 16,-1 0-16,-21-21 0,106-85 31,-106 42-16,-21 1 1,-42-43-16,-43 0 16,43 85-1,21 21-15,-85 0 16,21 42 0,64-20-16,21 20 15,-21 43 1,42 20-1,127 1 17,-42-85-17,-42-21-15,20 0 16,86-84 15,-107-22-15,-42 42-1,-21 22 1,0 63 15,0 0-31,-21 43 16,0-1 0,21-20-16,0-22 0,0 0 15,85 43 1,-43-64-1,43 0 1,21-43 0,-64 1-1,-21 42-15,0-21 0,22-127 32,-43 126-17,0 1-15,0 42 16,0 1-1,0-1-15,-22 0 16,22 106 0,0-85-1,0 1 1,64-43-16,-1 0 16,-20 0-1,-1 0-15,106-85 16,-63 0-1,-64 43-15,0-43 16,-21 43-16,21-43 16,-21-63-1,0 127-15,0-21 0,0-1 32,0 64-32,-21 64 15,0 42 1,-21 148 15,42-211-15,0-43-16,84 42 15,22-41 1,42-22-16,-105 0 16,63 0-16,-64-22 15,-21 1-15,64 0 16,-64 0-16,21 0 0,22-127 15,-64 105 1,0-20-16,0-22 16,-43 43-1,-20 42 1,42 0-16,0 21 0,-22 0 16,22 21-16,0-20 0,-21 62 15,20 64 16,44-126-31,-1 20 16,42-42 0,1 0-16,20-42 15,-20-22 1,-64 22 0,21 21-16,21-64 0,-20 21 15,-22 22-15,0-21 0,21 20 16,0-84-1,-21 85-15,0 21 0,0 0 16,0-1-16,0 44 16,-21-1-16,-22 42 15,22-20-15,21-1 0,-21 191 32,21-170-32,0-20 0,0-1 15,42 43 1,22-85-1,-22 0 1</inkml:trace>
  <inkml:trace contextRef="#ctx0" brushRef="#br0" timeOffset="54360.27">20108 4593 0,'0'21'0,"21"-21"15,1 0 1,-1-21-16,0 21 0,0-21 16,43 0-16,-43 0 0,0 0 15,148-149 1,-84 22 0,-64 106-16,21-85 15,-42 21 1,0 21-1,-21 85 1,-21 43 0,-22 84-16,22-43 15,42-20-15,-42 84 16,21-63 0,21-43-16,0-21 0,-22 106 31,22-106-16,43-42 1,84-85 15,-106 85-31,64-64 16,-22 43 0,-21 21-1,-20 21-15,-1 0 16,-21 21-16,21 0 15,-21 0-15,42 106 32,-21-105-32,22-1 0,-1 0 15,64 0 1,-85-21-16,85 0 16,-21-21-1,-43 0-15,43-43 16,-64 43-16,0 0 0,0-170 31,-21 86-15,-42 41-1,-64 43 1,64 21-16,20 21 16,-126 148-1,148-126-15,-21-1 16,21 0-16,-21 43 15,21-21 1,63-22 0,-41-42-16,105 0 31,-106 0-31,42-21 16,-20-22-16,20-41 15,-21-1 1,-20 0-1,-22 64-15,0 42 32,0 1-32,0-1 15,0 0-15,-22 64 16,22-22 0,0-21-1,43 1 1,-1-43-1,-21 0-15,0 0 0,22 0 16,-22 0-16,0-21 16,0-1-16,0 1 0,85-127 31,-106 127-31,43-85 16,-22 64-1,-21 63 1,0 21-1,0-21-15,0 64 16,0-43 0,0 85-1,0-105 1,21-1-16,21 0 16,-21-21-16,1 0 15,-1 0-15,42-21 16,-42 0-16,106-85 15,-105 42 1,20-42 0,-21 22-1,-21 105 17,0 0-32,0 0 15,0 0-15,-21 22 16,21 41-16,-21 22 15,21-63 1,21-43 0,148 42-1,-84-42 1,21-21 0,21-43-1,-106 1 1,21-170 15,-42 212-31,-63 21 16,-1 63-1,43 22 1,0-43-16,21 106 31,42-105-31,22-22 16,42-21-1,-85 0-15,85 0 16,-43-42 0</inkml:trace>
  <inkml:trace contextRef="#ctx0" brushRef="#br0" timeOffset="58069.04">24405 4128 0,'0'0'0,"0"-43"0,-21-20 16,21 42-16,0-85 15,0 21 1,0 43-16,0-22 15,0 22 1,0 63 0,0 21-1,0-20-15,0 62 0,-21 86 16,0-1 0,-43 21-1,64-147-15,0-22 0,-21 42 16,21-41-16,-21-22 15,21 21 1,0-42 0,0-22-1,21-20-15,64-85 16,-64 105 0,42-41-16,-20 41 15,-22 22-15,127-64 16,-106 64-16,1 21 15,-22 21 1,-21 1 0,0-1-16,-85 21 15,64-42-15,0 0 0,-43 21 16,22-21-16,0 0 16,20 0-16,-41 0 15,63 21 1,0 1-1,0 62 1,0 1 0,0 0-16,42-22 15,-21-63 1,22 42-16,-1-42 16,-21 0-16,64 0 0,-43 0 15,85 0 1,0-42-1,-84 21-15,-1 21 0,43-64 16,-22-41 0,-42 83-16,0-105 15,-21 106-15,0-21 0,22-22 32,-22 86-17,-22-1-15,22 0 16,-63 64-16,21 20 15,20-20 1,22-64-16,0 0 16,0 22-16,22-43 47,-22-21-47,42-1 15,0-41 1,22-64-1,-1 42 1,-63 43-16,43 21 16,-43 63 15,21 0-31,-21 1 16,0 63-16,21-43 15,0 1 1,43-22-1,-43-21-15,127-21 32,-42-21-17,0-43 1,-64 1 0,21-22-16,-41 22 15,-22-1 1,0 43-16,0 42 31,-43 22-31,22 20 16,21-42-16,0 85 15,0-64 1,21 1 0,0-43-16,-21 21 0,127-21 31,-84 0-31,-1 0 15,64-42 1,-64-1-16,1-84 16,-43 85-1,-22-149 1,-41 128 0,42 63-16,-43 0 15,-20 0 1,-65 85-1,86 126 17,84-126-32,43-43 15,20 1 1,86-43 0,-86 0-1,-63-22-15,191-126 31,-170 85-15,-20-22 0,-1 64-16,-21 42 31,-21 0-31,21 0 0,-22 1 16,22 20-16,-21-21 15,21 0-15,0 106 16,0-106-1,21-21 1,64 0 0,-21 0-1,-43 0-15,63-42 16,-62 21-16,-1 0 0,63-85 31,-62 42-15,-22 86-1,-22 41 1,1-42-16,21 0 16,0 22-16,0-22 15,0 0-15,0 0 0,0 0 16,0 1-16,21-22 16,85 0-1,-63 0-15,-22 0 16,63-22-1,1-62 1,-43-1 0,1-42-1,-43 106-15,0 0 16,0 42 0,0 0-1,-21 0-15,21 0 0,-43 64 16,43 0-1,0-64-15,43 85 32,20-85-17,22-21 1,-1 0 0,1-42-16,-64 20 15,127-168 1,-105 84-1,-1-21 1,-21 21 0,-21 43-1,-21 84 17,0 0-32,21 0 0,-42 43 15,-1 20 1,1 43-16,21-21 15,21-63-15,0-1 16,0 0-16,63 22 16,-42-43-16,22-21 15,147 21 1,-84-21 0,0-63-1,-64 41 1,-21 1-16,1-85 15,-22 85-15,0-63 32,-22 84-17,-20 21-15,21 21 16,0 0 0,21-20-16,0-1 0,21 85 31,21-85-16,22 0-15,84-21 16,-63 0 0,-43 0-1,127-106 1,-126 43 0,-22 41-16,0-62 15,-21 20 1,-42 43-1,20 21-15,1 0 0,-63 42 32,20 22-32,22-1 15,42 1 1,0-43-16,0 0 0,0 22 16,0-22-1,63-21 1,-20 0-1,-22-21-15,0-1 0,106-105 32,-106 85-32,21-43 15,22-42 1,-22 22 0,-42 41-1,0 85 1,-21-21-1,0 43-15,0-22 0,-64 148 16,85-84 0,0-64-16,0 42 15,42 22 1,1-64-16,63 22 16,-64-43-16,-21 0 15,21 0-15,1 0 0,-1 0 0,43 0 16,-43 0-16,-21-22 0,22 1 15,-22 0-15,0 0 0,64-106 32,-85 63-17,-22 22 1,1 42-16,-21 0 16,-64 42-1,85-42-15,0 22 0,21-1 16,0 0-16,0 21 15,21-42 1,0 0-16,0 0 16,0 0-16,22 0 15,-22 0-15,0 0 16,0 0-16,-21 21 31,0 1-15,0-1-1,-21 63-15,-21-20 16,42-43-16,-64 191 31,64-149-15,0 64 0,-42-42-1,21-22 1,0-41-16,-149 20 15,107-63 1,-1-43 0,22 22-1,42-22 1,0 43-16,21-85 31,43 43-15,-22 42-16,0-22 0,1 22 15</inkml:trace>
  <inkml:trace contextRef="#ctx0" brushRef="#br0" timeOffset="58401.85">29697 4255 0,'0'0'0,"21"0"0,-21-22 16,106-41 15,-85 21-31,0 42 0,0-22 16,-21-20-1,0 21 1,-21 21 0,0 0-1,0 0 1,21 21-16,0 21 15,0-20-15,0-1 16,0 0-16,21 0 16,64 0 15,-64-21-15,0 0-16</inkml:trace>
  <inkml:trace contextRef="#ctx0" brushRef="#br0" timeOffset="58564.79">30035 4297 0,'0'0'15,"0"21"17,-21-21-17,0 0 1,0 0-16,0 0 0,0 0 0,-1 21 15</inkml:trace>
  <inkml:trace contextRef="#ctx0" brushRef="#br0" timeOffset="59320.36">16531 5207 0,'0'0'15,"0"-21"-15,0-64 32,-21 106-17,21 1-15,-21-1 0,-22 85 16,22 21-1,0-85-15,0 106 16,-21-84 0,20 63-1,1-85 1,42-63 0,1 0-1,-1-64 1,0 43-1,-21-1-15,0 22 0</inkml:trace>
  <inkml:trace contextRef="#ctx0" brushRef="#br0" timeOffset="62481.3">16383 5398 0,'0'-127'15,"42"42"1,85-63 0,-296 550-16,359-804 0,-105 402 15,-360 360-15,592-699 16,-295 360-16,-1 43 15,-21 20 1,-148 64 15,63-105-15,43-22-16,42-42 47,84 0-32,1 21 1,0 42 0,42 43-1,-85-43-15,-21 148 32,-84-147-17,-43-1 1,0-21-1,85-21-15,-85 0 16,42-42 0,43 21-16,-21-106 31,42 106-31,0-22 0,0 22 16,21 21-1,43 64 1,-64-43-16,63 42 15,-42-42-15,22 22 16,-22-22-16,0 0 16,42 0-16,1-21 15,-43 0-15,21 0 16,149-84 0,-149 62-16,1 1 15,41-63 1,-20-43-1,-64 42 1,0 21 0,-21 64 15,21 22-31,-43 41 16,43 22-16,0-22 15,0 22 1,0-64-16,0 21 15,21-42-15,1 0 0,20 0 16,-21 0-16,0 0 16,43 0-16,-43-21 0,0 0 15,21 21-15,-20-21 0,-1 0 16,21-43-16,-21 43 16,43-64-16,-64 64 0,0 0 15,0-21 1,0-1-1,0 65 1,0-1 0,0 0-16,0 0 0,-21 64 15,21-43 1,0 43 0,0-64-16,21 0 0,0 0 15,42 0 1,-41-21-16,20 0 15,21-21-15,107-85 32,-107 43-17,-63-1 1,0 1 0,0 42-16,-21 21 15,0 0-15,-21 0 16,20 63-1,22-42-15,0 1 0,43 105 32,-1-64-32,0 1 15,-20-43 1,-44-21 15,-20 0-15,0 0-1,-43-43 1,64 43 0,0 0-16,21 22 15,21-1 1,42-21 0,1 0-1,21 0 1,20-21-1,-20-22 1,84-105 0,-147 127-1,20-43-15,-42 43 0,21-63 16,-21 41 0,-63 43-1,-43 85 16,85 21-15,63-22 0,21-41-16,22 20 15,-43-20 17,-63-43-17,-42-22 1,20 1-1,22 0-15,-21 0 16,21 21-16,0-21 0,21 42 47,21 0-47,42 21 16,1-42-1,-22 0-15,-21 22 0,127-22 31,-63-43-15,0 1 0,-43 21-16,-21 0 0,22-64 15,-43 64 1,0 0-16,0-22 0,0 22 0,0 0 16,0 0-16,0 42 31,0 0-31,-22 21 15,22 22 1,0-22-16,0 22 16,0-22-1,22-42-15,-1 21 16,0-21-16,0 0 0,43 0 16,-43 0-16,21 0 0,0-21 15,-20 0-15,20-21 16,-21 42-16,0-43 0,0-84 31,1 64-15,-22 84 15,0 0-31,0 0 0,-22 0 0,-20 106 16,21-105-1,21 41-15,-21-42 16,0 0-16,21 1 0,0-44 47,21 1-32,0 0-15,0 0 0,0-21 16,64-43 0,-64 43-16,0 20 0,43-20 15,-22 21-15,-21 0 0,85 0 31,-106 63-15,0 21 0,0 22-16,0 0 15,0-64 1,106 64 0,-85-85-16,21 0 15,1 0-15,41 0 16,-41-22-1,-22 1-15,42-21 16,-63 21-16,0 0 0,22-43 16,-1 43-16,-21-106 31,0 106-31,-21 21 0,-1 0 16,1 21-1,21 0-15,-42 64 16,42-22-1,0-42-15,0 1 16,42 83 0,22-83-1,20-22 1,22 0-16,-21-64 16,-64 64-1,21-63-15,-20 20 16,-22 22-16,21-85 15,-21 85-15,0 0 16,-21 42 15,21 0-31,0 22 16,0-22-16,0 63 16,0-62-1,0 41 1,21-42-1,-42-21 17,-1 0-32,1-21 15,0 21 1,0 0-16,21 21 31,21-21-15,0 0-16,106 21 15,-84-21 1,41-21 0,43-42-1,-63 20 1,-43 22-16,0 0 0,-21 0 0,21-43 16,-21 1-1,0 42-15,-63-22 31,42 65-15,21 41 0,0 1-16,0 20 15,0-63-15,0 1 16,0 20-16,0-21 16,-22 21-16,22-20 0,-21-22 15,-42 21 1,42-21-1,-1-21 1,1-22 0,-21 1-1</inkml:trace>
  <inkml:trace contextRef="#ctx0" brushRef="#br0" timeOffset="62689.18">19452 5249 0,'-21'0'0,"42"0"0,-63 22 0,21-22 16,42 0 46</inkml:trace>
  <inkml:trace contextRef="#ctx0" brushRef="#br0" timeOffset="64896.92">21950 5757 0,'21'0'31,"0"-21"-31,-21 0 16,42-42-16,22-43 15,-22 63 1,22-105 0,-43 106-16,-21 0 15,63-128 1,-41 86 0,-22 62-16,0 44 31,-64 83-31,43-62 15,0-1-15,-64 191 16,64-106 0,21-85-16,0 1 15,0-1-15,42 21 16,85-20 0,-63-43-1,-22 0-15,0 0 0,212-106 31,-190 64-15,42-85 0,-64 63-16,-42 43 15,-21 21 1,0 21 0,-85 85-1,42-43 1,64-41-16,0 41 15,0-42-15,0 0 16,85 1 0,106-22 15,-149-22-31,0 1 0,22-21 16,-43-43-1,-42 22 1,0 42-16,-1-1 0,-20-20 15,0 21-15,-1 0 16,1 21-16,21 0 0,0 0 16,42 0 15,0 0-31,21 0 0,22 0 16,-22 21-16,43-21 15,84 0 1,-126 0-16,126 0 15,-106 0-15,-20 0 0,-1 0 0,0 0 16,22-21 0,-85 21-1,-22 0 1,1 0-16,-43 21 16,1 21-1,63-21-15,-1 1 0,-83 83 31,83-41-15,22-22 0,0-21-16,22-21 0,62 0 15,1-21 1,-43 0 0,22 0-16,-43 0 0,42-43 15,-41 43 1,-1 0-16,0-64 15,-21 64-15,0 0 32,0 42-17,0 21 1,0-20-16,-21 20 16,21 0-16,0-21 0,-43 212 31,43-85-16,43 22-15,-43-1 16,0 22 0,0-22-1,0-127-15,0 1 0,-106 84 32,85-127-32,0 0 15,-22 0-15,-20-22 16,-1-20-1,22-85 1,42 106-16,0-21 0,0-1 16,0 1-16,190-297 15,-126 276 1,-22-1-16,128-147 16,41-22-1,-126 148 1,-64 43-16,0 21 0,22-43 31,-65 85 0,-20 64-31,42-64 16,0 21-16,0-20 0,0 20 16,0 148-1,21-168 1,0-1-16,43-21 15,-1 0 1,-20 0 0,-1-21-16,-21-1 0,127-168 31,-105 105-31,63-21 16,-43 43-1,-63 84 48,0 0-48,0-42 32,21 21-47,-21-21 0,0 0 16,-21 21 15,0 0-15,0 0-16,0 0 0,-106 127 31,105-106-31,1 0 0,21 85 16,21-21-1,64-43 1,21-42-1,-85 0-15,21 0 0,149-42 32,-149-1-32,-21 22 15,22-42 1,-22-22-16,-21 43 16</inkml:trace>
  <inkml:trace contextRef="#ctx0" brushRef="#br0" timeOffset="65067.82">24426 5144 0,'0'0'0,"-21"0"0,0 0 16,21 21 0,-21-21-1,21 21-15</inkml:trace>
  <inkml:trace contextRef="#ctx0" brushRef="#br0" timeOffset="66038.78">26225 5440 0,'22'-21'15,"-22"0"-15,0-1 0,0 1 16,0 0-16,0 0 15,0 42 17,-22 0-32,1 0 15,-42 43-15,-1 42 16,43-85 0,0 0-16,0 43 0,0-43 15,21 0-15,21-21 16,85 0-1,-85 0-15,63-42 16,-20-1 0,-22-63-1,-21 43 1,-21 42-16,0-22 16,-21 43-16,-63-42 31,105 42 0,21 0-15,0-21-16,-20 21 15,41-21-15,-21 21 0,1 0 16,84-21 0,-106 21-16,21-22 15,-42 65 16,0-22-31,0 42 16,0 1 0,0-22-16,-21 339 31,0-254-15,21 170-16,-42-65 15,-22-20 1,-21-21-1,64-128-15,-21 1 16,-64 147 0,106-147-1,42-107 1,1-105 0,-43 106-1,21 0-15,0-191 16,0-85-1,22 64 1,-22 106 0,42-42-1,-42 126-15,1 22 0,126-128 32,-127 149-32,85-63 15,-64 62-15</inkml:trace>
  <inkml:trace contextRef="#ctx0" brushRef="#br0" timeOffset="68364.02">27305 5482 0,'0'0'0,"0"21"0,0 1 16,0-1-16,0 42 16,0-42-1,21 1 1,0-22 0,0 0-16,1-22 0,41-20 15,-42 21-15,0 0 0,85-43 16,21-20-1,-106 62-15,85-83 16,-85 62-16,1-20 16,-22 20-16,0-20 15,0 42-15,-106 21 32,63 42-17,22-21-15,0 64 16,21-22-1,0-20-15,21 41 16,0-62-16,22-1 0,63 63 31,-64-41-31,-42-22 16,-64-21 15,43 0-31,0 0 0,-85-21 31,127 21 16,1 0-47,20 21 0,-21-21 0,0 0 16,22 0-16,-1 0 16,-21 0-16,212-85 15,-148 64 1,-64 0-16,63-64 15,-41 22 1,-22 20 0,-21 22-16,0 0 31,-21 42-31,0 0 0,-22 64 16,43 0-1,-21-22 1,21-20-16,0 20 15,21-63-15,0 21 0,64 0 32,0-21-17,-43-21 1,43-42-16,-64 42 16,21-64-16,-42-84 31,-63 63-16,20 85 1,-62 21 0,41 42-1,22-21-15,-22 106 32,64-42-32,21-22 15,43 1 1,-43-43-16,21-21 15,-20 21-15,147-42 32,-106-21-17,1-1 1,-22 1-16,1-22 16,-1-84-1,-42 127 1,0 42 15,-42 43-15,20-43-16,22 0 0,0 0 15,0 0-15,0 1 0,0 83 32,22-62-32,20-22 15,21-21 1,-20 0-1,20-21-15,-42 21 16,64-64 0,-21-20-1,-43-1 1,0 64-16,-21 0 0,21-22 16,-21 64-1,-21 1 1,0-22-16,21 21 0,-21 0 15,21 0-15,0 64 16,0-64-16,0 0 16,0 21-1,21-42 1,21 0 0,-21 0-16,0 0 0,22 0 15,-22-21-15,0 0 16,0 0-16,-21 0 0,21 0 0,22-43 15,-43 43-15,0 0 16,0 0-16,0-1 0,21 1 16,-21 0-16,0 42 31,0 0-31,0 22 16,0-1-1,0 0 1,21 43-1,0-64 1,0-21-16,43 0 16,-43 0-16,21-21 31,22-42-31,-22-1 16,1-21-1,41-20 1,-63 83-16,1 1 31,-22 42-15,0 1-1,-22 20 1,22-21-16,-21 0 16,42-21 30,1-21-30,-22 0-16,21 21 0,-21-85 16,21 85-1,-21-21-15,0 0 16,-64 42 15,43 0-31,0 0 0,0 22 16,0-22-16,0 106 31,21-106-31,0 21 16,21 22-1,85-22-15,-43-42 16,-21 0 0,170-42-1,-191 21-15,22 0 16,20-64-1,-42 21 1,-21-41 0,-21 105-1,0 21 1,-21 21-16,20 22 16,22-1-1,0 1 1,0-43-16,22-21 15,20 0 1,-21 0-16,21 0 16,22 0-1,-22-21-15</inkml:trace>
  <inkml:trace contextRef="#ctx0" brushRef="#br0" timeOffset="69677.08">31094 4911 0,'0'0'0,"0"-21"16,0-1-16,0 1 31,-21 42-15,-1 22-16,-41 41 15,21 1 1,20-43-16,1-20 0,-21 105 31,42-106-31,0 21 16,21 22-16,43-43 15,-1-21 1,-21 0-16,85-64 31,-84 22-15,41-43-1,-84 64 1,22 21-16,-22-21 16,0 42-1,0 0-15,-22 0 16,22 1-16,-21-22 0,21 21 16,0 0-16,0 0 15,0 0-15,21-21 16,64 0-1,-64 0-15,0 0 0,1 0 16,-1 0-16,-21-21 16,0 0-16,0 0 0,0 0 15,0-43 1,0 43-16,-43-43 16,22 43-1,42 21 16,1 0-31,-1 21 16,21-21-16,64 0 16,-64 0-16,22 0 15,20 0 1,-41 0 0,-22-42-1,-42 42 16,-22 21-15,22 0-16,-21 1 16,0 20-16,42 0 0,-43 22 15,22-22 1,21-21-16,0 0 16,0 1-16,21-22 31,22 0-31,-22 0 0,0 0 15,42-22 1,-20-41 0,20-43-1,-42 64-15,1-1 0,105-168 32,-106 126-32,0 22 15,-21 41 1,-21 22-1,21 22-15,-21-1 0,-1 21 0,-41 85 32,42 0-17,21-63-15,-21 63 32,21-106-32,21 21 0,0-21 15,127 0 1,-84-21-1,63-21 1,-85-21 0,21-22-1,-41 64-15,-1-63 32,-42 63-17,-1 21 1,22 0-16,-42 43 31,42-43-15,0 0-16,0-42 78</inkml:trace>
  <inkml:trace contextRef="#ctx0" brushRef="#br0" timeOffset="69891.95">32491 5440 0,'-21'21'0,"42"-42"0,-64 42 16,22-21-16,0 21 31,0-21 16,0 0-47</inkml:trace>
  <inkml:trace contextRef="#ctx0" brushRef="#br0" timeOffset="71899.85">995 6985 0,'-21'0'78,"-1"0"-62,1 0-16,0 0 15,0 0-15,0 0 0,0 21 0,-22-21 16,22 0-16,-21 0 15,21 0-15,-22 0 0,1 0 0,0 0 16,20 0-16,1 0 0,0 0 16,0 0-16,0 0 15,42 0 79,0 0-78,21 0-16,1 0 0,190 0 15,-22 0 1,1 0 0,-22-21-1,-147 21-15,-1 0 16,106 0-1,-127 0 1,-21-21 0,-21 0-1,-21 0 1,21 21-16,0 0 0,-106-43 31,42 22-31,21 0 16,43 21-16,-63-21 15,41 21 1,22 0 0,42 21-1,0-21 1,43 21-16,42-21 31,-64 0-31,64 0 0,-64 0 16,106 0-1,-105 0 1,-43 21-16,21-21 16,-21 21-1,-21 22 1,0-22-16,-22 0 0,-105 85 31,85-43-15,-1 1-16,1-1 15,41-41 1,22-1-16,22-21 47,-1-21-31,0-1-16,21 1 0</inkml:trace>
  <inkml:trace contextRef="#ctx0" brushRef="#br0" timeOffset="72541.53">2498 6731 0,'21'0'0,"-42"0"0,63-21 16,-21 0-16,-21 0 0,0-22 15,0 22-15,21 0 0,-21-106 31,0 85-15,-21 42-16,21 21 16,-21 0-16,-21 85 15,42-64 1,0 43-16,-22-22 0,22-20 16,-21 62-16,0-62 15,21 63-15,0-64 0,0 0 16,-21 64-16,21-85 15,0 43 1,0-85 31,0-1-47,21 1 0,-21 0 16,21-21-16,-21 21 0,21-22 0,-21 22 15</inkml:trace>
  <inkml:trace contextRef="#ctx0" brushRef="#br0" timeOffset="74088.64">2392 6604 0,'-21'-21'15,"42"42"-15,-64-84 0,22 41 0,0 1 0,0-42 16,0-1 0,42 1-1,0 63 1,212-64-1,-148 64 1,-43 0-16,43 0 16,20 43-1,-105 62 1,0-62-16,-84 168 31,63-189-31,-64 41 0,0 22 16,22-64-1,20 0 1,22-21 109,21-21-94,-21 21-31,21-21 625,0 0-172,0-1-437,21 22 0</inkml:trace>
  <inkml:trace contextRef="#ctx0" brushRef="#br0" timeOffset="75809.17">2582 6689 0,'0'0'16,"-42"0"0,63 0 46,0 0-46,0 0-16,1-21 15,-1 21-15,0 0 0,0-22 0,0 22 16,22-21-16,-43 0 16,42-21-16,-42 21 15,0-1-15,42-83 16,-42 20-1,-42 64 1,0 21 0,-1 0-1,1 0-15,21 0 0,-127 84 32,63 1-32,64-64 15,-22 64-15,43-22 16,0 22-1,0-43-15,85 43 32,-43-64-17,85-21 1,-84 0-16,41 0 16,-62 0-1,-1-21 1,-21 0-1,-64 21 1,22 0 0,-85 42-1,85-42-15,20 21 0,-105 64 32,106-64-32,0 22 0,0 20 15,21 43 1,42-85-1,-21 0-15,128-21 32,-128 0-32,63 0 15,43-63 1,-21 42-16,-63-22 0,62-20 16,-62 42-1,-22-1-15,64-41 0,-85 42 16,0 0-16,21-1 15,-21 1-15,0 0 0,0 42 32,-21-21-32,-1 21 15,22 1-15,-21-1 0,0 0 16,21 21-16,-42 1 16,42-1-16,-21-21 0,21 21 15,-22-20-15,22-1 0,-21 21 31,21-63-15,43 0 0,41-64-1,-41 22 1,-22 41-16,0 1 16,85-42-1,-85 63 1,0 0-1,21 42 1,-20 22 0,-1-1-1,0-42-15,0 0 0,-21 1 0,85 41 32,-22-42-32,43-21 15,0-21 1,-85 0-16,85-21 15,21-43 1,-85 21 0,-42 43-16,0 0 15,21 0-15,-21-106 16,-42 85 0,-43 20-1,43 22 1,-64 43-1,64-22-15,-22 64 16,43-64-16,21 127 16,0-106-1,43 1-15,41-22 16,1-21 0,-64 0-16,43-43 15,126-105 16,-169 106-31,22-22 16,20-84 0,-63 85-16,21-85 15,-21 63-15,0 43 16,-42-22 0,0 128-1,20 63 1,1 21-1,21-85-15,0 22 16,43 169 15,-22-212-31,42 1 16,1-43 0,-1 0-1,-42-22-15,106-41 16</inkml:trace>
  <inkml:trace contextRef="#ctx0" brushRef="#br0" timeOffset="76092.02">5207 6477 0,'0'0'0,"0"-21"0,21-43 16,-21 43-16,0 0 15,-42 85 16,42-43-31,-21 85 16,-1-22 0,1-41-16,-21 232 31,42-212-31,-21 1 16,21-1-1,0-42 1,21-21-1,0-21-15,0 21 0,0-21 16,43-42 0</inkml:trace>
  <inkml:trace contextRef="#ctx0" brushRef="#br0" timeOffset="76451.82">5461 6773 0,'-21'43'0,"42"-86"0,-21 65 31,-42 20-31,20-21 15,22 0-15,0 0 0,-21 1 16,0-1-16,21 42 0,-21-42 16,21 1-16,0 20 15,0-21-15,0 0 0,21 0 16,0 1-16,0-22 0,22 0 16,-22 0-16,0 0 0,21 0 15,-20-22-15,-1 1 0,42 0 16,-42 0-16,1 0 0,-1 0 15,-21-1-15,0 1 0,-21-63 32,-43 20-17,1 43-15,-1 0 16,22 21 0,21 0-1</inkml:trace>
  <inkml:trace contextRef="#ctx0" brushRef="#br0" timeOffset="76686.69">5207 6668 0,'0'0'0,"-42"0"0,20 0 15,22-22-15,22 22 16,-1-21-16,85 21 16,42-21-1,-85 21 1,-42 0-16,22 0 16,20 0-1,-42 0 1</inkml:trace>
  <inkml:trace contextRef="#ctx0" brushRef="#br0" timeOffset="78346.45">6837 6689 0,'-21'21'15,"42"-42"-15,-64 42 0,22 0 0,0-21 0,21 21 16,-21 0 0,21 1-16,42-22 15,1 0 1,211-85 15,-127 21-31,-43 1 16,-41-22-1,-43 22 1,0 20-16,-22 22 0,-126-42 31,64 63-15,-65 21 0,44 21-16,41 64 15,64-64 1,0-20-16,21 147 15,43-106 1,-43-41-16,85 20 16,0-42-1,-1 0 1,1 0 0,-85 0-16,-21-42 31,-21 42-31,0 0 0,-85 0 15,43 0 1,-85 63 0,105-42-16,-41 106 31,84-63-15,42-1-1,-21-42-15,64 1 0,21-22 31,21-22-31,-85 22 0,0-21 16,149-85 0,-107 43-1,-41-1 1,-22-20 0,-21 63-16,0-1 0,0 1 15,-21 42 1,0 1-1,21-1-15,-22 0 0,1 21 16,0 1-16,21-22 0,0 42 16,-21-42-16,21 22 15,0-22-15,0 0 16,0 0-16,21-21 31,0-21-31,0 0 0,1 21 16,20-42-16,-21 20 15,0 1-15,85-63 16,-64 20 0,-20 64-1,-1 0-15,0 0 16,0 42 0,0 22-1,0-43-15,85 85 31,-63-85-31,-1-21 16,64 0-16,-43 0 16,-20 0-16,41 0 15,43-63 1,-106 63-16,43-106 31,-64 63-31,0 1 16,-21-43-1,-22 43 1,-41 42 0,41 0-16,1 42 15,0-20-15,-106 126 32,148-127-32,0 42 0,0-20 15,84-1 1,1-42-1,-64 0-15,64-21 16,-43 0-16,127-106 31,-105 0-15,-43 42 0,0-84-16,-21 126 15,0-126-15,-21 21 31,-21 169-15,-1 64 0,22-1-1,21 149 1,0-169-16,0-22 0,0 64 16,0-64-16,85 106 31,-64-126-31,43 20 15,20-42-15,-63 0 16,43-21 0</inkml:trace>
  <inkml:trace contextRef="#ctx0" brushRef="#br0" timeOffset="78785.23">9842 6265 0,'-21'0'0,"42"0"0,-63 0 0,42-21 0,0 0 31,42 21-31,-20 0 16,83 0-16,22-21 15,64 21 1,-1 0 0,-126 0-16,-1 0 0,-20 0 0,-22 0 15,21 0-15,-21 0 0,1 0 16,-44 0 0,1 0-16,0 0 0,-21 0 15,21 0-15,-22 0 0</inkml:trace>
  <inkml:trace contextRef="#ctx0" brushRef="#br0" timeOffset="79033.09">10350 6202 0,'0'21'0,"-21"0"16,21 0-16,0 1 0,-21 41 15,21-21-15,0 1 16,-21 41-16,0-20 0,21-22 15,-21 64 1,-1-42-16,1-43 0,21 21 16,0 0 15,21-42-31,22-21 16,-22 21-16,42-63 15</inkml:trace>
  <inkml:trace contextRef="#ctx0" brushRef="#br0" timeOffset="79408.05">10583 6646 0,'0'0'0,"21"0"16,1 0-16,41 0 16,1 0-1,63-21 1,-85 0-1,21-21 1,-41-1 0,-107-20-1,0 63 1,1 0 0,20 85-1,22-1 1,42-63-16,0 128 31,42-107-15,-21-42-16,64 21 15,-22-21-15,43 0 16,-63-21-16,-1 0 16,0 21-16</inkml:trace>
  <inkml:trace contextRef="#ctx0" brushRef="#br0" timeOffset="81140.75">11472 6562 0,'21'-21'16,"-21"-22"0,-105 213-16,168-361 15,-42 276-15,-63-170 0,-22 85 16,22 21-16,21 0 0,-85 43 31,106-43-31,0 21 16,42 1-1,-20-22-15,62 0 16,-63 0-16,64 64 31,-85-64-15,0 0-16,0 0 0,-42 1 16,21-22-1,-64 0-15,64 0 16,-43 0-16,43-22 15,-85-20 1,85 21 0,42 42 31,0-21-47,1 21 0,41 0 31,-42-21-31,22 22 0,84-22 15,-85 0 1,64 0 0,-64-22-16,-21 1 0,127-63 31,-63-22-15,-43-42-16,1-22 15,-43 128-15,0 0 16,0-64-16,0 21 15,0 64 1,0 0-16,-21 42 31,-1 0-31,-41 339 32,42-191-17,0-84 1,21 42-1,0-106-15,21 0 0,21 22 16,-21-43-16,0 0 0,106 0 31,-84 0-31,20-22 16,43-41 0,-64 21-16,1-85 15,-43 105 1,0-41-16,0 42 15,-21 42 17,21 0-32,-22 0 0,22 0 15,0 22 1,0-22-16,0 0 0,0 0 0,0 0 16,0 22-1,0-22-15,22-21 0,20 0 16,64 0-1,-85 0-15,85-64 32,-64 1-17,-42 21-15,0-1 16,0 1-16,0 63 31,-21 0-31,21 0 16,-64 85-1,64-63 1,0-22-16,0 0 16,22-21 15,20 0-15,-21-21-16,0 21 0,43-106 31,-22 64-31,-21-22 15,0 43-15,-21-21 16,0 63 15,0 0-31,0 0 16,-21 85 0,21-85-16,0 21 15,0-20-15,21 41 16,43 1-1,21-43 1,42-21 0,63-43 15,-84-62-31,-85 20 16,-21 0-1,0 43-15,-21-43 16,-43 43-1,43 42-15,0 0 0,-127 42 32,84 22-17,22 20 1,42-62-16,0 20 0,21 21 16,22-41-1,-43-1-15,21-21 16,21 106-1,-21-43 1,-21-42-16,0 64 16,0 21-1,0-64-15,0 0 0,-21 85 16,-64-42 0,22-21-1,21-43-15,20-21 0,-126 21 31,106-21-15,21-64-16,0 1 16,21-64-1,21-106 17</inkml:trace>
  <inkml:trace contextRef="#ctx0" brushRef="#br0" timeOffset="81329.72">12763 6244 0,'-21'0'0,"42"0"16,-63-21-16,21 21 16,0 0-1,21-21 16</inkml:trace>
  <inkml:trace contextRef="#ctx0" brushRef="#br0" timeOffset="81553.25">11980 6287 0,'-21'21'0,"42"-42"0,-63 42 0,42 0 16,21-21 0,0 0-16,0 0 0,1 0 0,20 0 15,-21 0-15,64 0 16,21-21 0,-85 21-16,21 0 0,64 0 31</inkml:trace>
  <inkml:trace contextRef="#ctx0" brushRef="#br0" timeOffset="82091.96">5249 7895 0,'0'0'0,"0"-21"16,-21 21 15,21 21-15,0 0-16,0 22 15,0-22-15,0 21 0,-42 128 16,21-128 0,21 0-1,0 1-15,-22-22 0,22 21 16,106-127 31</inkml:trace>
  <inkml:trace contextRef="#ctx0" brushRef="#br0" timeOffset="82452.31">5736 7916 0,'42'-21'0,"-84"42"0,106-63 0,-22 42 16,0-42-16,-63 42 31,-42 0-31,-43 21 16,0 21-1,0 1 1,106-1 0,0-21-16,0 0 15,106 0 1,-64-21-16,212 85 31,-190-64-15,-43 43-1,-21-43-15,0 0 0,-85 0 16,43-21-16,-22 21 16,22-21-16,21 0 15,-106-21 1,106 0-1,21 0-15,-21-64 16</inkml:trace>
  <inkml:trace contextRef="#ctx0" brushRef="#br0" timeOffset="82658.85">5482 7620 0,'0'-21'0,"0"42"0,-21-42 16,21 0-16,-21 21 15,42 0 32,0 0-47,0 0 0,64 0 16,-43 0-16</inkml:trace>
  <inkml:trace contextRef="#ctx0" brushRef="#br0" timeOffset="83094.13">7387 7768 0,'0'-21'0,"0"42"0,0-63 0,0 21 16,0-85-1,0 85-15,0 42 47,0 0-47,0 64 16,-21-64-16,21 21 0,-21 43 16,21-22-16,0-20 0,-21 168 31,21-126-31,0-64 15,0 0 1,21-21-16,0-21 16</inkml:trace>
  <inkml:trace contextRef="#ctx0" brushRef="#br0" timeOffset="83424.94">7345 7768 0,'-21'-21'15,"42"42"-15,-64-84 0,43 42 0,0-1 0,0 1 16,0-21-16,0 0 0,0 20 16,85-105-1,-64 127-15,43-42 16,42 42 0,21 64-1,-85 41 1,-42-83-16,-127 189 31,21-147-15,43-22-16,-1 22 15,43-64-15,0 21 16,21-42 15,63-1-15</inkml:trace>
  <inkml:trace contextRef="#ctx0" brushRef="#br0" timeOffset="86090.49">8001 7768 0,'0'0'0,"0"21"31,-21 1-15,-22-1-16,43 0 0,-63 64 15,63-22 1,-21-42-16,21 0 0,-21 106 31,42-105-15,42-22 0,22 0-16,21-43 15,-64 22 1,64-85-1,-85 85-15,-21-42 16,0-22 0,-42 21-1,-64 22 1,85 21-16,-127 42 31,84 21-31,22 22 16,42-43-16,0 43 15,63 20 1,149-41 15,-106-43-15,-22-22-16,-41 1 0,41 0 16,-62 0-1,20 0-15,0 0 0,-21-1 0,1 22 16,-1-21-16,21-21 0,-42 21 15,-21 21 1,0 0 0,0 0-16,-1 21 15,1 0-15,0 21 16,21-20-16,0-1 0,0 21 16,0-21-16,21 43 15,-21-43-15,43 21 16,-1-21-1,-21-21-15,-21 22 16,0-44 15,0 1-31,-21 0 16,0 0-16,21 0 16,-21 0-1,-1 21 1,22 21-1,0 0-15,0 0 16,0 0 0,0 0-16,0 1 0,22-1 15,20-21 1,-21 0-16,21 0 16,64 0-1,42-64 1,-105 43-16,20-21 15,-20-1-15,-22 22 0,0 0 0,85-148 32,-106 105-17,0 43 1,-21 21-16,-43 42 16,43 128 15,21-64-16,21-64 1,0 0 0,22-21-1,-43 1 17,0-65-17,-64 22 1,64 0-16,-21 21 15,0 0-15,0 0 16,-1 0 0,22 21-1,0 43 1,85-22 0,-64-42-1,0 0-15,43 0 16,21-21-16,-43 0 15,-21 21-15,127-106 16,-105 21 0,-22 0-1,-21 22 1,0-1 0,-21 64-1,-1 22 1,22-1-1,-42 63-15,42-20 16,0 42 0,85-22 15,-22-84-15,22 0-1,42-63 1,-85 21-16,43-191 31,-85 106-15,0 63-1,0 22-15,0-43 16,0 64 0,0 42-1,0 64 1,-21 0-16,21-43 0,-21 64 15,21-22 1,0 43 0,0-105-16,0-1 0,0 42 31,0-84 0,21-21-31,21-43 16,43 0-1,-64 64 1,0 0-16,21-21 16,-20 21-16,20 21 0,-21 0 15,0 0-15,43 63 32,-64-21-32,0 22 15,0-1 1,0-41-16,-85 41 15,64-63 1,0 0-16,-43 0 31,64-21-15,-21-21 0,21 20-16,-21 1 0,21 0 15,0 42 16,0 0-15,21 22-16,-21-22 16,42 0-16,-20 0 15,-1-21-15,0 0 16,0 0-16,64 0 16,-64 0-16,21 0 0,22-21 15,20-21 1,-62 21-16,-1-1 0,0 1 0,21-42 15,-21 20-15,-21 1 0,0 21 16,43-148 0,-43 105-16,0-148 31,0 170-15,0 63-1,-21 22-15,-22 84 31,43-22-31,0-62 16,-21 147 0,21-84-1,42-21 1,1-64 0,-22-21-16,42 0 15,-41 0-15,83 0 16,-62 0-16,126-106 31,-105 21-15,-22-20-1,-42 41-15,0 22 16,0 21 0,-21 21-16,-43 105 31,64-62-16,0 41 1,21-20 0,43-43-1,63-21 17,-85-21-32,-21-21 15,22-1 1,-43-20-1,0 42-15,0-22 16</inkml:trace>
  <inkml:trace contextRef="#ctx0" brushRef="#br0" timeOffset="86412.31">9885 7451 0,'0'0'0,"-21"0"16,42 0 47</inkml:trace>
  <inkml:trace contextRef="#ctx0" brushRef="#br0" timeOffset="87327.78">14965 7049 0,'0'-22'0,"0"44"0,0-65 16,0 22-16,0 0 15,0 42 32,0 0-47,0 0 16,0 1-16,0 20 0,-21-21 15,21 21-15,0-20 0,0 20 0,-22-21 16,22 21-16,-21 22 16,21-43-16,0 21 0,0 1 15,0-22-15,0 0 0,0 0 16</inkml:trace>
  <inkml:trace contextRef="#ctx0" brushRef="#br0" timeOffset="87809.5">14753 7366 0,'-21'-21'0,"42"42"0,-42-63 15,21-1-15,-21 1 16,21 0-16,0 21 0,0-22 15,0 1-15,0 21 0,21 0 16,0-22 0,0 22-16,64-42 0,-43 41 15,22 22 1,-22 0-16,0 0 0,43 0 16,-43 22-16,22-1 0,21 21 15,-43 0-15,0 1 0,-21-1 16,22 0-16,-22 1 0,21 105 15,-42-106-15,0 106 32,0-126-32,0-1 15,0-42 1,0-1 0,0 1-16,0 0 0,0 0 15,0-21-15,0 20 0,0-20 16,0 0-16,21-1 0,1 1 15,20-85-15,-42 85 16,21-1-16,0 1 0,0 0 16,-21 21-16,43-43 15,-43 43-15,0-21 16,0 63 0,0 0-16,0 0 0,0 0 15,0 0-15,0 1 0,0 20 16</inkml:trace>
  <inkml:trace contextRef="#ctx0" brushRef="#br0" timeOffset="88598.05">16108 7112 0,'0'0'0,"0"-21"15,0 0 1,-21 21-1,-1 0 1,1 21 0,0-21-16,21 21 0,-42 43 15,42-43-15,-21 42 16,-1-20-16,22-22 0,0 42 16,0-20-16,0-22 0,0 21 15,22-21-15,-1 0 0,21-21 16,-21 22-16,0-22 0,1 0 15,20 0-15,-21 0 0,43-22 16,-22 22-16,21-42 16,-41 21-16,20 0 0,43-43 15,-64 22-15,-21 21 0,0-22 16,0 1-16,0 21 0,0-85 16,-170-42 15,65 127-16,41 21 1,22 21-16,-22 0 0,22 0 16,-22 64-1,64-43-15,0 1 0,0 20 0,0-21 16,0-20-16,43 41 16,41 22-1,-41-64-15,-1-21 0,64 21 16,-64-21-16,43 0 15,-64-21-15,21 0 0,64-22 16,-42-20 0,-22 42-16,-21-22 0,22-20 15,-22 21-15,0-1 0,0-63 16,0 64-16,-21 0 16,0 21-16,0-1 0,0-20 15,0 21-15,0 0 0,0 42 31,0 0-31,0 0 0,0 0 16,0 22-16,-21 20 16,0-20-16,21-1 0,-21 0 15,21 1-15,0-22 0,0 63 16,0-41-16,0 63 16,0-85-16,0 21 15,21-21-15,0-21 0,64 21 31,-64-21-31,42-42 16,-20-21 0,-43 20-16</inkml:trace>
  <inkml:trace contextRef="#ctx0" brushRef="#br0" timeOffset="88799.94">16616 7091 0,'21'0'16,"0"0"-16,0 0 15,43 0 1,-43 0-16,42 0 16,-41 0-16,-1 0 15,0 0-15,0 0 0,0 0 0,-21-21 16</inkml:trace>
  <inkml:trace contextRef="#ctx0" brushRef="#br0" timeOffset="89342.63">17907 7324 0,'0'-43'0,"0"86"0,0-107 0,0 43 0,0-106 31,0 85-31,0 21 16,0 42 15,0 0-31,-64 169 16,64-63-1,-21 43 1,-21 20 0,42-147-16,-42 147 0,20-126 15,1 41 1,0-62-16,21 20 0,-42 1 16,42-22-16,0-21 0,0 22 15,0-22-15,0-42 16,0-1-1,0 1-15,0 0 0,21 0 0,0-43 16,-21 22-16,0 0 16</inkml:trace>
  <inkml:trace contextRef="#ctx0" brushRef="#br0" timeOffset="89636.97">17716 7303 0,'0'-43'0,"0"86"0,22-149 0,-22 85 16,21-22-16,-21 1 0,21 21 15,0-43-15,0 43 16,0 0-16,22 0 0,-22 21 16,0 0-16,21 0 0,-20 0 15,-1 0-15,85 63 16,-85-42-16,21 233 31,-63-190-31,-43-1 16,43-20-16,-42-1 15,42-42-15,-22 21 0,-20 0 16,63-42 15,0 0-31,0 0 16,21 0-16,0 0 0,21-1 16</inkml:trace>
  <inkml:trace contextRef="#ctx0" brushRef="#br0" timeOffset="92249.03">18605 7049 0,'22'0'0,"-22"21"31,0 0-31,-22-21 16,1 21-16,0 21 0,-21 43 15,21-64-15,-1 22 0,1-22 16,21 0-16,-21 64 15,21-64-15,0 42 16,0-42-16,42 1 16,-20-22-16,-1 21 0,42-21 15,-42 0-15,22 0 0,-22 0 16,0 0-16,21 0 0,43-64 16,-64 64-16,0-21 15,1-21-15,-22 21 16,0-43-16,0 22 0,0-64 15,-22 64 1,1 20-16,-106-105 16,43 127-1,20 0 1,-21 85 0,64 0-1,21-64-15,0 21 0,0-21 16,0 1-16,21-1 0,22 21 15,-1-21-15,-21-21 0,64 21 16,-64-21-16,106 0 16,-85 0-16,149-84 31,-149 41-31,22 1 16,-22 21-16,22-64 0,-64 43 15,0 21 1,0 0-16,-22 21 15,1 0-15,0 21 16,0 21-16,0-21 16,21 0-16,0 43 15,0-43-15,0 21 0,0-20 0,0-1 16,0 0-16,42 42 16,-21-41-16,0-1 0,1 0 15,-1-21-15,-42 0 47,-1 0-47,1-21 16,21 0-16,-42-1 15,21 1-15,0-21 0,-1 0 16,1 42 15,21 21-31,0 0 16,0 0-16,0 0 15,0 22-15,21-22 16,1 0 0,-1-21-16,0 21 0,21-21 0,-21 0 15,1 0-15,62 0 16,-41 0-16,20 0 16,-21-21-16,85-21 15,-105 20-15,20 1 0,21-42 16,22-64-1,-85 106-15,0-22 0,0 1 16,0 21-16,-21 21 31,0 0-31,0 0 0,21 42 16,-22-21-16,22 0 16,0 43-16,0 21 15,22-64-15,-22 0 16,63 64-1,-63-43 1,0-21 0,-21-21-1,0 0 1,0 0-16,-64-42 31,85 21-31,-21 21 16,21 21 15,21 0-31,0-21 16,0 21-16,0 0 0,1-21 15,-1 21-15,21-21 0,-21 0 0,43 0 16,-43 0-16,21 0 16,22 0-16,-22 0 0,64-21 15,-85 0 1,43 0-16,-43 0 0,0 0 15,0-1-15,-21-20 0,21 21 16,-21 0-16,21-85 16,-21 64-16,0 20 15,0 1-15,0 0 0,-21 21 32,0 21-32,0 0 0,21 1 15,0-1-15,-21 0 0,0 42 16,21-41-16,-22-1 0,22 21 15,0-21-15,0 0 0,22 43 16,-1-43-16,0 0 16,42 0-1,-41-21-15,83 0 16,-41-21-16,-43 0 0,43-21 16,20-64-1,-20-21 1,-64 85-1,0-1-15,42-41 0,-42 41 16,0-20-16,0 42 0,0-1 16,0 1-16,-21 42 15,0 1 1,0-22-16,-1 42 0,22-21 16,-21 21-16,-21 22 15,21-22-15,21 1 0,-21 84 16,21-85-16,0 21 15,0-41-15,0-1 0,0 63 32,21-84-17,0-21 1,0 0-16,0 0 0,22-21 16,-22 20-16,0 1 15,21-42-15,-21 42 0,1-1 16,-1 1-16,0 0 15,0 0-15,43 0 0,-22 21 16,-21 0 0,-21 21-16,0 0 15,21 0-15,-21 43 0,0-43 16,0 0-16,0 21 16,0-20-16,0-1 0,-21 21 15,0-21-15,0-21 16,0 0-1,-1 0-15,1-21 16,21 0-16,-21 21 16,21-21-16,0 0 0,-21-1 31,0 22-15,21 22-1,0-1 1,0 0-16,21 0 15,21-21-15,-21 21 16,1 0-16,-1-21 0,0 0 16,42 0-16,-41 0 15,20 0-15,21 0 16,-41-21-16,-1 0 0,0 0 16,0 0-16,0 0 0,43-85 15,-1-21 1,-42 84-16,-21 1 0,43-191 31,-43 212-31,0-42 0,0 41 16,-21 22-1,-1 0-15,1 43 16,21-22-16,0 0 16,-21 43-16,0-22 0,0 64 15,21-64-15,0 0 16,0 1-16,0-1 0,0 64 15,0-64 1,0-21-16,42 64 0,-21-64 16,0-21-16,1 21 15,20-21-15,21 0 16,-20 0-16,-22 0 0,21 0 0,-21-21 16,22 0-16,-1-21 15,0 21-15,22-64 16,-43 43-16,0-1 0,-21 22 15,0 0-15,0 0 0,0-22 16,-21 43 0,0 22-16,0-1 15,21 0-15,-21 169 32,21-126-17,21-22 1,21-21-16,-21-21 15,0 0-15,22 0 0,41-21 16,-62 21 0,-1-21-16,63-64 15,-41 22 1,-43 42-16</inkml:trace>
  <inkml:trace contextRef="#ctx0" brushRef="#br0" timeOffset="92563">20405 6837 0,'-22'0'16,"1"0"15,0 21 31,0-21-62</inkml:trace>
  <inkml:trace contextRef="#ctx0" brushRef="#br0" timeOffset="95248.98">995 10499 0,'21'0'32,"-42"0"30,0 0-62,-1 0 16,22 21-16,-21-21 0,0 0 15,-42 0 1,41 0-16,-41 21 16,42-21-16,-64 0 15,43 0-15,-43 0 16,64 0-1,21-21 1,21 21 31,0 0-47,22 0 0,-22 0 16,21 0-16,0 0 0,1 0 15,-1 0-15,22-21 0,147 21 31,-41-21-31,-128 21 16,106 0-16,-42 0 16,-43 0-1,-41 0 1,-22-22 0,-22 22-1,-20-42 1,0 21-16,21 21 0,-43-42 15,43 42 1,-21-22-16,-107-41 16,65 42-1,41 0 1,22 21 0,42 0 30,1 21-46,-1-21 16,-21 21-16,42-21 0,-21 21 16,0-21-16,22 21 0,63-21 15,-85 21-15,21-21 16,0 22-16,-20-22 0,20 0 0,85 0 31,-106 0-31,21 0 16,-20 0-1,-44 21 17,-20 21-32,0-21 15,21 22-15,-64 20 16,43-42-16,-43 43 16,43-22-16,-1-21 0,-126 127 31,127-105-31,20-43 15,22 21 1,0-42 109,22 21 141,-44 0 124,1 0-343,21 21-31,0-42 62</inkml:trace>
  <inkml:trace contextRef="#ctx0" brushRef="#br0" timeOffset="97605.68">2286 10329 0,'0'22'0,"21"-22"31,0 0-16,0-22-15,64-41 16,-21 21 0,-22-1-1,-42 22-15,0-21 16,21-43 0,-63 43-1,-106 42 16,42 63-31,63-42 16,43 43 0,22-22-1,-1-21-15,0 1 0,148 62 32,-63-41-17,-42-1 1,-43 21-16,-21-41 0,0 41 15,-21-42 1,-22 22-16,22-22 0,-21 0 16,-85-21-1,106 0 1,-43 0-16,22-42 16,-1-22-1,1-21 1,42 64-16,0-21 0,0-43 31,0 64-31,21 63 31,43 64-15,63 64 15,-43-128-15,-20-21-1,-22-21-15,64 0 16,-42-21 0,-43 21-16,169-127 15,-105 42 1,-43 22 0,-21 42-16,-21-85 15,22 42 1,-22 43-16,0-21 15,-22 42-15,1 0 0,0 0 32,0 0-32,0 63 15,-22 22-15,22-22 16,21 86 0,0-107-16,64 64 31,-1-106-16,22 0 1,-22-21 0,-20-1-16,63-62 15,-85 63-15,21-22 0,-21 22 16,22-21-16,-1-43 16,-21 64-16,0-21 0,-21-149 15,0 149 1,0-22-16,0 1 15,0 42 1,-42 21 0,21 21-16,0 0 0,-22 85 15,43-85-15,0 64 16,0-43-16,-21 0 0,21 43 16,0-43-16,0 1 0,0-1 15,21 0-15,-21-21 16,64 64-16,42-21 15,-1-64 1,-83 0 0,20 0-16,21-43 15,-41 22-15,-1 0 0,106-106 16,-85 42 0,-42 1-1,0 62-15,0-20 16,-21 21-1,0 21-15,-64 42 32,43 22-32,42-43 15,-21 64 1,21-1-16,0-20 16,21-43-16,0 0 0,85 21 31,-85-42-31,0 0 15,85-63 1,0-1-16,-43-20 16,-42 63-1,-21-1-15,22-105 16,-22 85 0,0 63 15,-22 22-16,22-22-15,0 0 0,-21 85 32,21-64-32,0-21 0,0 22 15,0-22 1,0-42 15,21-22-15,22-41-1,-1 20 1,22-21 0,-43 43-16,21 21 15,22 0 1,-64 63 0,0 43-1,21 21 1,42-22-1,-42-63-15,106 43 32,-84-64-32,20 0 0,22-21 15,0-22 1,-1-41 0,-63 41-16,1 1 15,-22 21-15,0-21 16,0-43-1,-22 106 17,1 21-17,0 43 1,21-43-16,0 43 16,21-64-1,0 0-15,22-21 16,-22 0-1,0-21 1,0 21-16,-21-21 0,43-85 16</inkml:trace>
  <inkml:trace contextRef="#ctx0" brushRef="#br0" timeOffset="97926.5">5419 9843 0,'-22'-22'16,"86"361"-16,-149-699 0,128 403 0,-86-107 0,22 64 15,0 0-15,0 0 0,0 0 16,-1 42 0,22-20-16,0-1 15,0 0 1,43 0 0,-1-21-1,-21 0-15,0-42 16,-21 21-1,0-1-15,0 1 0,-21 21 16,0 0-16,0 0 16,21-21-16,-21 21 15,0 21-15,-1 0 16,22 1-16,0 41 16,0 1-1,22-22-15,-1-42 16</inkml:trace>
  <inkml:trace contextRef="#ctx0" brushRef="#br0" timeOffset="99096.01">5651 10054 0,'-21'-21'16,"42"42"-16,-42-63 0,21 21 0,-21 21 15,21-21-15,-21 21 16,0 0-16,0 0 16,-1 0-16,1 0 15,21 21-15,0 0 0,-21 21 16,21-21-16,0 22 0,-21-1 16,21-21-16,0 0 0,0 106 31,21-84-16,43-43 1,-1 0 0,22-43-16,-64 43 15,64-63 1,-64 42-16,0 0 0,64-64 16,-85 64-16,0-22 15,0-20 1,0 42-1,-22 21 1,-20 63 0,42-42-16,0 128 31,0-86-15,0-42-16,21 0 15,43 1 1,42-22-1,-43-22-15,-21 1 16,43-85 0,-64 43-1,0 42-15,-21-43 16,0 1 0,-42 105 30,42-21-46,0 43 0,-21-1 16,0 1 0,21 20-1,0-41 17,0-64-1,0-1-31,0-20 15,0 21-15,63-43 0,-63 43 16,85-106 0,-22 64-1,-41 63 1,-1 0 0,-21 21-16,0 42 15,0-41-15,0 105 31,21-64-31,21-21 16,-42-20-16,21-22 16,1 0-1,-22-22 1,63-41 0,-21-1-1,22-20 1,-1-1-16,1 22 15,-22 41-15,-21 1 16,43 42 0,-43 43-1,-21 21 1,0-64-16,0 0 16,-21 85-1,21-85-15,0 0 0,-21 21 16,21-20-16,-21-1 15,21 0-15</inkml:trace>
  <inkml:trace contextRef="#ctx0" brushRef="#br0" timeOffset="99347.91">7408 10372 0,'0'21'15,"-21"-21"-15,21 21 16,0 21 0,0-20-16,-42 62 15,42-41 1,-21-43-16,-1 21 0,-83 63 31,41-84-31,22 0 16</inkml:trace>
  <inkml:trace contextRef="#ctx0" brushRef="#br0" timeOffset="100257.42">8403 10097 0,'0'-22'0,"0"44"0,21-65 15,-21 22-15,0 0 0,0 0 0,0 0 16,0-1-16,0 1 16,0 0-16,0 0 15,-21 21 1,0 0-16,21 21 0,-85 85 16,64 0-1,-21 21 1,42-21-1,21-22 1,0-63-16,0 1 0,85-1 31,-64-21-31,43 0 0,84-64 16,-84 22 0,127-149 15,-212 107-16,-64-86 1,-20 65 0,-149-1-1,148 106 1,64 0-16,-21 42 16,20 64-1,22 0 1,0-64-16,127 170 31,-84-170-31,20 64 0,-20-64 0,41 85 16,-20-21-1,-64-21 1,0-43-16,-43 0 16,1-42-16,21 0 0,-127 22 31,63-22-16,22-43 1,20 1 0,43 21-16,0 0 15,0-22-15,21 22 16,1 0-16,41-43 0</inkml:trace>
  <inkml:trace contextRef="#ctx0" brushRef="#br0" timeOffset="100504.8">9292 10012 0,'0'-21'32,"21"0"-17,0 21-15,1 0 0,-1 0 0,0 0 16,0-22-16,64 22 15,-43 0 1,22 0-16,-43 0 16,0 0-16,-42 0 31</inkml:trace>
  <inkml:trace contextRef="#ctx0" brushRef="#br0" timeOffset="100758.65">9483 9948 0,'-22'0'16,"22"22"-16,0-1 15,0 0-15,-21 0 16,0 64 0,21 21-1,-21-22 1,21 1-1,-21-22-15,21-41 16,0-1-16,0 0 16,21-42 15,21 0-31</inkml:trace>
  <inkml:trace contextRef="#ctx0" brushRef="#br0" timeOffset="101012.5">9991 9991 0,'0'0'0,"0"-21"0,0-22 31,0 64-15,0 1-1,-43 41-15,43-21 0,0 43 16,-21 21-1,21-85-15,-21 170 32,21-170-17,21-21 17,0-21-32</inkml:trace>
  <inkml:trace contextRef="#ctx0" brushRef="#br0" timeOffset="101316.33">10012 10075 0,'0'-21'0,"0"42"0,0-84 0,0 21 15,0 20-15,0-20 16,0 21-16,21 21 16,106-21-1,-64 21 1,1 0-16,-22 63 15,-21 22 1,-21-64-16,0 0 16,-127 85-1,106-85 1,-85 0 0,43 22-1,42-43-15,0 0 0,42 0 31,0 0-31</inkml:trace>
  <inkml:trace contextRef="#ctx0" brushRef="#br0" timeOffset="101572.18">10816 10372 0,'0'21'16,"0"-42"-16,-21 63 0,21-21 0,-21 0 16,-43 85-1,1-42 1,-22-1 0,22-20-1,41-43-15,-41 21 16,42-21-16,-43 0 15</inkml:trace>
  <inkml:trace contextRef="#ctx0" brushRef="#br0" timeOffset="102212.82">2159 11049 0,'-21'21'0,"42"-42"0,-85 42 16,43-21-16,0 21 0,21 1 31,42-22-15,85 0-16,64 0 15,-1-43 1,-20 43 0,-128 0-16,-21 0 15,43 0 1,-85 0-1,-1 0 1,-20 0-16</inkml:trace>
  <inkml:trace contextRef="#ctx0" brushRef="#br0" timeOffset="102444.69">2476 11070 0,'0'0'0,"-21"0"16,21 21-1,0 1-15,0 41 16,0-42-16,0 64 16,0 42-1,0-106-15,21 170 32,1-149-17,-22-21 1,21-21-1,0-21-15</inkml:trace>
  <inkml:trace contextRef="#ctx0" brushRef="#br0" timeOffset="103061.87">2730 11557 0,'0'0'0,"0"-21"0,22 21 0,20-21 15,-21 21-15,43-43 16,-22 22 0,-42 0-16,42-21 15,-42-1 1,0 22-16,-42 21 31,21 0-31,-22 0 16,-20 64-1,21 42-15,20-22 32,65 86-17,20-170 1,-20 0 0,-1 0-16,64-22 15,0-41 1,-64 42-16,21-22 15,-20 22-15,-1-21 0,64-85 32,-106 63-32,0 22 15,-21 42 1,21 21-16,-43 22 16,43 41-1,0-63-15,0 22 16,22-1-16,-22-21 0,0 0 15,21 1-15,0-1 0,-21 0 0,0 0 16,0 0 0,0 0-16,-21-21 15,0 22-15,-64-22 16,43 0 0,20-22-1,22 1-15,-21-21 16,21-43-1,21 43-15</inkml:trace>
  <inkml:trace contextRef="#ctx0" brushRef="#br0" timeOffset="103294.74">3662 11070 0,'0'0'0,"21"0"16,0 0-16,-21 21 31,0 1-31,0 20 0,0 85 15,0-21 1,-21-64-16,21 0 16,-21 85-1,21-63 1,21-64 0,0 0-1,21-64 1</inkml:trace>
  <inkml:trace contextRef="#ctx0" brushRef="#br0" timeOffset="103461.64">3535 11430 0,'-21'0'16,"42"0"-16,-64 0 0,43-21 16,22 21-1,-1 0-15,85-21 16,-1-22-1,-62 43-15,84-42 16,-106 21-16</inkml:trace>
  <inkml:trace contextRef="#ctx0" brushRef="#br0" timeOffset="105247.68">4572 11070 0,'0'-21'0,"0"42"0,0-63 16,0 21-16,0 0 0,0-1 16,0 1-16,-21 21 15,0 0-15,-1 0 0,1 0 16,0 0-16,0 21 0,-21 1 15,20-1-15,1 0 0,-106 169 32,106-41-32,0 41 15,21-126 1,21-1 0,0-42-16,0-21 0,22 0 15,-22 0-15,21 0 16,1 0-16,-22-21 0,21 21 0,191-127 31,-212 106-31,43-21 16,-22-22-1,-42 1 1,0 41 0,-106 107 15,85-43-31,0 43 15,21-21 1,0-43-16,21 42 16,0-63-16,0 0 15,0 0-15,1 0 0,147-21 32,-127-21-17,1 42-15,-1-43 0,21-41 16,-63 63-16,22-1 15,-22-83-15,-22 41 16,1 43-16,0-21 16,0 20-16,-43 1 0,22 21 15,-21 0-15,41 0 16,-62 64 0,41-43-16,43 0 0,-21 64 15,0-64-15,21 21 0,0 22 16,0-43-16,42 42 15,-20-41-15,62-22 16,-41 0-16,-1 0 16,-21 0-16,21 0 0,149-85 31,-149 64-31,1-22 16,-22-20-16,0 21 15,-42 63 16,21 0-15,-21 0-16,21 0 0,0 0 0,0 128 31,0-86-15,0-42 0,0-42 15,21 0-31,21-43 31,-21 1-31,22-43 16,-22 43-1,-21 41-15,21 1 16,0 21 0,0 43-1,-21-22-15,21 42 16,1 1-1,-1-1 1,21-42-16,-42 1 16,85-22-1,-43-43 1,22 1 0,-22 0-1,0-22 1,-42 43-16,0 0 0,43-22 31,-43 65-15,0-1-16,0 63 15,0-41 1,0-22-16,0 0 0,63 43 31,43-43-15,-64-21-1,43-43 1,-64 22-16,21 0 0,-20 0 0,-1-106 31,-21 63-15,0 22 0,0 63 15,-21 0-31,21 1 0,-22 126 31,1-106-31,21 64 0,-21 127 16,21-106-1,-21 148 1,21-212-16,-21 191 31,0-169-15,21-43-1,0-63 1,0-21-16,21 21 16,0-22-16,42-147 15,-41 84 1</inkml:trace>
  <inkml:trace contextRef="#ctx0" brushRef="#br0" timeOffset="105530.58">6329 11684 0,'-64'-233'31,"64"191"-31,64 571 0,-128-1079 0,128 846 0,-128-635 16,64 318-16,0 0 0,21-21 16,1 21-16,20-1 0,0 22 15,1-21-15,62 42 16,-83-21-16,62 191 31,-84-106-15,-63-22-1,42-42-15,-85 43 0,0-22 32,42-42-32,43 0 15,21-21 17,0 0-32,43-22 15</inkml:trace>
  <inkml:trace contextRef="#ctx0" brushRef="#br0" timeOffset="107159.04">6604 11599 0,'42'0'15,"-21"0"-15,64 0 16,-43 0-16,1-21 16,63-42-1,-22-1 1,22-63-1,-85 21 1,-21 64-16,0-106 31,0 127-31,-21 21 16,0 0-16,-21 42 16,20 191 15,22-148-16,0 63 1,22-85 0,41 1-16,-42-64 15,43 0 1,-43 0-16,21 0 0,128-64 16,-107 43-1,-42 0-15,22-43 16,-22 1-1,-21 42-15,0-64 16,-21 85 0,-1 0-1,-41 42 1,42 1-16,21-22 16,-21 42-16,21 22 15,21-21 1,21-64-1,-21 0 1,149-22 0,-65-41-1,-62 42-15,-22 0 16,42-64 0,-41-42-1,-22 106-15,0-22 0,0-41 16,0 41-16,0 22 0,0-85 31,-22 106-31,1 0 31,0 43-31,0 63 16,21-85-16,0 21 0,0 170 31,0-128-15,63 1-1,1-64-15,-1-21 16,-41 0 0,168-63-1,-126 20 1,-43 1 0,0-64-1,-21 64 1,0 21-16,-42 0 31,20 42-15,1 0-16,21 42 0,0 1 15,0 42 1,64-22 15,-22-84-15,43 0-1,42-42 1,-43-21-16,22-128 31,-85 64-15,1 0 0,-22 42-1,0 64 1,0 0-16,0 42 15,0 0-15,-22 1 0,1-1 16,21 0-16,0 21 0,0 1 16,-21-1-16,21 0 0,-21 64 15,21-64-15,0 1 0,0 41 16,0-20 0,21-43-16,0 0 0,43 0 15,-43-21-15,64 0 16,-64 0-16,21 0 15,-21-21-15,0 0 0,22 21 16,-1-42-16,-21 21 0,0-1 16,1-105-1,-22 106-15,0 0 16,0 0 0,-43 21-1,22 85 1,21-64-16,0 21 15,0 0-15,0 22 16,0-43-16,85 21 31,-43-42-31,-21 0 16,22-21-16,20-21 16,-42 0-1</inkml:trace>
  <inkml:trace contextRef="#ctx0" brushRef="#br0" timeOffset="107383.95">8784 11091 0,'-21'0'0,"42"0"0,-63 0 0,42 22 15,0-1-15,42-21 16,-21 0-1,43 0-15,-22 0 0,106 0 16,-127 0 0,149-21 15</inkml:trace>
  <inkml:trace contextRef="#ctx0" brushRef="#br0" timeOffset="109020.58">14139 9716 0,'-84'0'32,"62"0"-32,1 0 15,-21 0 1,21 0-16,0 0 15,-1 0-15,-20 0 16,21 0-16,0 0 0,-22 0 31,65 0 1,-1 0-32,148 21 31,-148-21-31,85 0 15,42 0 1,85 0 0,-148-21-16,-43-1 15,43 22-15,-64 0 16,-21-42 0,0 21-1,-21 0-15,-22 0 16,-20-22-1,21 22 1,42 0 0,-22 21-1,44 0 1,-1 0 0,42 42-1,-20 85 16,-43-106-31,0 85 16,-64-21 0,22-22-1,21-20 1</inkml:trace>
  <inkml:trace contextRef="#ctx0" brushRef="#br0" timeOffset="110988.45">15854 9694 0,'0'-21'31,"21"21"-31,0-21 0,0 21 16,0-21-16,1 0 0,20 21 15,-21-21-15,43-22 16,-43 22-16,21 0 0,-21-43 16,-21 43-1,0 0-15,0 0 0,-42 0 16,21 21-16,-191 21 31,127 21-15,22 22-1,63-1-15,0-42 0,0 43 16,148 84 15,-127-127-31,64 64 16,-22 0 0,-63-43-1,-42 43 1,21-85-16,-64 21 15,43-21-15,21 0 0,-85 0 32,85-21-32,-22-22 15,22-41-15,0 20 16,21-84 0,0 106-16,0-64 31,21 106-16,0 21 1,1 85-16,-1 0 16,-21-85-16,21 21 15,42 85 1,1-63 0,-43-64-16,43 0 15,-1 0 1,106-22-1,-147 1-15,105-42 16,-85 42-16,-21-1 16,85-83-1,-64-1 1,-42 85-16,0-22 16,-21 43-1,21 21-15,-85 106 31,1-21-15,84-42 0,0-1-1,42-42-15,-21-21 16,22 22-16,105-22 16,-64-22-1,1-20 1,-43 21-16,22-64 15,-64 22 1,21 20-16,-42-168 31,-64 126-15,43 64-16,-43 21 16,43 0-16,-22 21 15,43 0-15,-21 0 16,-43 191-1,85-148 1,64 20 0,42 1-1,63-43-15,-127-42 16,64 0 0,-42 0-16,105-21 15,-127 21-15,22-21 0,20-21 16,-41 20-16,84-126 31,-127 64-15,-21 20-16,-64 22 15,21 42 1,-41 42 0,62 22-16,-41 105 31,84-127-16,0-21-15,21 22 16,0-22-16,0-21 0,64 0 31,-22 0-31,-20-21 16,-22 21-16,42-64 16,-20 22-16,-22 21 15,0 0-15,-21-22 16,0 22-16,0-21 0,0 21 0,0-1 15,-21 44 17,0-1-32,21 0 0,0 0 15,-22 0-15,22 64 16,0-64-16,43 43 16,-22-64-16,0 21 0,64-21 31,-43 0-31,0 0 15,1 0-15,41-43 16,-41 1 0,-22-43-16,-21-42 31,0 106-31,0 85 31,-21-43-15,21 21-16,-43 64 15,-41 169 17,84-232-32,-21 62 15,21 22-15,0 43 16,0-107 0,0-20-16,0-22 15,0 21 1,21-42-1,0-21-15,-21-43 16,42 1 0,-21-85-1</inkml:trace>
  <inkml:trace contextRef="#ctx0" brushRef="#br0" timeOffset="111262.3">17928 9843 0,'42'-212'31,"-20"191"-31,-107 550 0,191-1079 0,-191 804 0,191-508 16,-85 232-16,0 22 0,43 0 16,20 0-1,-62 0-15,-1 22 0,0 62 16,-21-63-16,0 1 0,-42 105 31,-64-43-15,0-41-1,21-1-15,43-42 16,42-21 15,42-22-15,1 22-16</inkml:trace>
  <inkml:trace contextRef="#ctx0" brushRef="#br0" timeOffset="111660.58">18690 9398 0,'-42'21'16,"21"0"-16,21 22 15,-43 63 1,22-85-16,21 85 15,0-85-15,0 42 16,0-42-16,64 64 31,-43-85-15,42 0 0,1-42-1,-43 21-15,0-22 16,21-63-1,-42 64-15,0 21 0,0-85 32,0 85-32,0 42 47</inkml:trace>
  <inkml:trace contextRef="#ctx0" brushRef="#br0" timeOffset="111904.97">19325 9440 0,'0'0'16,"0"-21"0,0 42-1,0 1-15,-21-1 16,21 42-1,-42 43 1,42-85-16,0 0 0,0 22 16,0-22-16,0 0 15,0 0-15,0 0 0,0 1 32</inkml:trace>
  <inkml:trace contextRef="#ctx0" brushRef="#br0" timeOffset="112124.83">19113 9864 0,'0'21'0,"0"-42"0,0 63 0,-21-21 15,21 22 1,21-22 0,1-21-16,41 21 15,22-21 1,-1 0-1,-62 0-15,147-85 32,-148 43-32,0-43 15,-21 43-15</inkml:trace>
  <inkml:trace contextRef="#ctx0" brushRef="#br0" timeOffset="112304.73">19283 9335 0,'0'0'16,"-21"0"-16,42 0 47,0 0-47,0 0 16,0 0-16,0 0 0,1 0 0,-1 0 15,85 0 1</inkml:trace>
  <inkml:trace contextRef="#ctx0" brushRef="#br0" timeOffset="112548.59">20151 9800 0,'0'21'0,"0"-42"0,0 64 0,0-22 0,0 0 16,-22 0-16,1 21 0,21-20 16,-63 83-1,42-83-15,-43 41 16,43-21 0,0-42-16</inkml:trace>
  <inkml:trace contextRef="#ctx0" brushRef="#br0" timeOffset="113056.86">21421 9589 0,'0'-22'15,"0"44"-15,0-65 0,0 22 0,0-64 32,0 43-32,0 21 15,-22 21 1,1 21-16,21 21 16,-21 1-16,21-1 0,0 22 0,-21 253 31,21-253-31,-21 63 15,-43 127 1,1-43-16,-22-63 16,64-105-1,-21 41 1,42-105 0,21 0-16,0-42 15,21-64 1,-21 63-16</inkml:trace>
  <inkml:trace contextRef="#ctx0" brushRef="#br0" timeOffset="113338.7">21209 9906 0,'0'-63'0,"0"-107"15,0 594-15,0-890 0,0 360 16,0 487-16,0-804 0,21 402 16,0-1-16,-21 1 0,85-21 15,-43 21-15,-21 21 16,85 0-16,-63 0 15,41 0-15,-41 21 0,20 42 16,-63-20-16,0-1 16,0 0-16,0-20 15,-42 20-15,21-21 0,-1 0 0,-20 0 16,-64 43-16,64-64 16,21 0-16,0 21 0,-1-21 15,22-21 1,22 0-1,168-64 17</inkml:trace>
  <inkml:trace contextRef="#ctx0" brushRef="#br0" timeOffset="114396.63">22056 9398 0,'0'0'0,"21"0"0,0-21 15,-21 42 16,-21 0-15,0 0-16,-1 1 0,22 20 16,-63 64-1,63 0 1,0-64 0,0-21-16,42-21 15,-21 0-15,64 0 16,106-85-1,-107 22 1,-63 21-16,-21-22 16,0-42-1,-21 43 1,0 42-16,-21 21 0,-43-22 16,43 22-16,-1 0 0,-62 22 31,41 62-16,64-41 1,42 20 0,149-42-1,-149-21-15,1 0 16,168-21 0,-63-21-1,-42-1 1,-63-20 15,-65 63-15,-41 21-16,42 64 15,21-43 1,42 149 15,0-149-15,-42-21-1,0 0 1,-21-21-16,-85-106 31,85 64-15,21 0 0,-21 42-1,21 21 1,42 85 15,-20-85-31,20 21 0,21-42 16,22 0-1,63 0 1,-127-21-16,128-85 31,-65 0-15,-41 1-1,-22-22-15,0-43 16,-21 86 0,21 62-16,-21 1 15,0-21-15,0 63 16,-63 85 0,41-64-16,1 85 15,0 0 1,21 0-1,0-42 1,85-22 15,-22-63-15,-42-42-16</inkml:trace>
  <inkml:trace contextRef="#ctx0" brushRef="#br0" timeOffset="114570.53">23199 9419 0,'0'0'0,"-22"0"0,44 0 31,41 0-15,22 0-1,-1 0 1,-41 0-16,-1 0 0,22 0 15</inkml:trace>
  <inkml:trace contextRef="#ctx0" brushRef="#br0" timeOffset="115993.68">23791 9356 0,'21'0'16,"-42"0"-1,42 21 1,-42 0-16,0 0 16,21 22-16,-42 41 15,21 43 1,21-106-16,0 43 15,0-43 1,0 0-16,21-21 31,0-21-15,-21 0-16,21 0 0,0-43 16,43-20-1,-64 41-15,63-20 16,-42-1-1,1 64 1,-1 0 0,-21 43-1,0 41 1,21-20-16,-21-1 16,21-42-16,0 22 15,0-43 1,1 0-16,-1 0 15,21 0 1,22-64 0,-22 1-1,-21 20-15,0 1 16,43-43-16,-64 64 16,21 0-16,0 0 15,-21 42 16,0 0-31,0 22 16,0-22-16,0 21 16,0-21-16,0 0 0,85 106 31,-1-84-15,22-43-1,0 0-15,0-43 16,-43-20-1,-41 42-15,-1 0 16,0-128 0,-21 86-1,-21 21 1,0 42-16,-43 0 16,22 0-16,-43 42 15,0 21 1,64-41-16,0-1 0,21 42 15,21 64 17,22-106-32,-1-21 15,0 0-15,22-21 16,20-42 0,-41 20-1,-22 22-15,0-21 0,21-64 31,-42 85-15,0 42 0,0 0-1,-21 64 1,21 105 0,43-147-1,-22-22-15,42-21 16,-20 0-16,41 0 15,-41 0 1,-22-21-16,42-127 31,-63 84-15,21-42-16,1 85 16,-22 106 30,0-22-30,0-20-16,-22-22 16,22 42-1,-21-42 1,21-84 15,0 42-15,0-22-16,21-20 15,43-22 1,42-21 0,21 85-1,-106 21-15,64 0 16,-64 21-16,0 1 0,-21 20 16,0-21-16,0 21 15,0-20-15,0 20 0,-42 0 16,20-21-16,1 1 0,-21 20 15,42-21-15,-21 0 16,0 0 0,42-21 15</inkml:trace>
  <inkml:trace contextRef="#ctx0" brushRef="#br0" timeOffset="116186.74">26141 9610 0,'0'0'0,"0"21"32,0 0-32,0 0 15,-21 22-15,-22 20 16,1-21 0,21-20-16,-22 20 15,-20-42 16</inkml:trace>
  <inkml:trace contextRef="#ctx0" brushRef="#br0" timeOffset="116697.23">27051 9059 0,'0'22'0,"0"-44"0,0 1 16,21 0-16,0 0 0,-21 0 16,0 0-16,21-22 0,-21 22 15,0 0 1,0 42-16,-42 64 15,21-1 1,-43 107 0,43-64-1,0-85-15,0 1 0,21 105 32,0-127-32,0 0 15,0-42 16,0-21-31,0 20 0,0 1 16</inkml:trace>
  <inkml:trace contextRef="#ctx0" brushRef="#br0" timeOffset="117577.47">26924 9292 0,'0'-63'16,"0"253"-16,0-465 16,0 423-16,21-317 0,43 63 15,20 0 1,-41 85-16,105-21 15,-42 63 1,-85 21-16,42 191 31,-63-191-31,0-20 16,-42 20-16,-64 21 0,0 1 16,0-64-1,43 0 1,42 0-16,21-64 31,0 43-15,42 21-1,-42 21 1,21 22-16,-21-22 16,21 64-1,1-43-15,-1-21 0,0 0 16,0 0-16,21 22 15,128-22 17,-149-21-32,85-21 15,21-22-15,-64 1 16,64-64 0,-84 85-16,-22-64 15,-21 64 1,0 0-16,0 0 0,-21 21 15,-1 0-15,-62 21 16,20 43 0,64-43-16,-21 0 15,0 85 1,21-85-16,21 42 16,43-20-1,20-43 1,22 0-1,-85 0-15,191-85 32,-127-21-32,-1 0 15,-63 43-15,22-22 16,20-105 0,-63 105-1,-63 191 16,42-64-31,-1 1 16,-41 126 0,63-42-1,0-42-15,85 84 32,-43-148-17,0-21 1,1-42-1,-43 21-15,0-1 16</inkml:trace>
  <inkml:trace contextRef="#ctx0" brushRef="#br0" timeOffset="117742.36">28279 9313 0,'-22'0'0,"1"0"15,64 0-15,-65 0 16,44 0-16,-1 0 0,0 0 15,106 0 1,-106 0-16,127-21 16,-63 0-1,-43 21-15</inkml:trace>
  <inkml:trace contextRef="#ctx0" brushRef="#br0" timeOffset="118218.67">29273 9038 0,'0'-21'15,"0"42"-15,-21-42 0,0 21 0,-21 42 16,21-20 0,-22 41-16,-41 85 15,41-63 1,22-64-16,-64 170 31,85-170-31,-21 0 16,0 0-16,63-84 47,-20 41-47,20-62 15,0 20 1,22-63 0,20 0-1,-41 85-15,84-43 16,-106 106-1,-21 22 1,0 105 0,-42-85-1,42-20-15,0-22 0,0 169 32,0-147-17,0-22-15,21 0 0,-21 0 16,-21-21-1,-1 0-15,1-21 16,-21 21-16</inkml:trace>
  <inkml:trace contextRef="#ctx0" brushRef="#br0" timeOffset="118385.58">28977 9483 0,'0'-43'15,"42"128"1,-84-127-16,42-22 0,21 64 15,0 0-15,64-21 16,21 21 0,-64 0-16,64 0 15,-85-21-15,0 21 0,43 0 16</inkml:trace>
  <inkml:trace contextRef="#ctx0" brushRef="#br0" timeOffset="118772.81">29887 9292 0,'21'-21'0,"-42"42"0,42-63 16,-42 42 0,-42 0-1,-22 0 1,0 21 0,64 0-16,21 0 15,-21 1-15,21 41 16,42-42-1,-20 0-15,20 1 16,0 20 0,1 0-1,-22 1 17,-42-22-17,-43 0 1,1-21-16,-1 0 15,-21 0 17,85-21-1,43 0-15,-22 21-16</inkml:trace>
  <inkml:trace contextRef="#ctx0" brushRef="#br0" timeOffset="119169.58">30289 9398 0,'0'0'15,"43"0"-15,-22-21 0,42-21 16,-63 20-16,0 1 31,-63 21-15,-1 0-1,1 21-15,42 1 0,-22-1 16,43 0-16,22 42 31,-1-41-31,0-1 16,42 21 0,1 0-1,-22 1-15,-42-22 16,-42 0 15,21-21-31,-43 0 0,-20 0 16,-1 0-1,43 0 1,20-21-16,22-21 31,22 42-15,-1-22-16</inkml:trace>
  <inkml:trace contextRef="#ctx0" brushRef="#br0" timeOffset="120529.28">30628 9356 0,'21'0'0,"-42"0"0,63-21 0,-20 21 16,-22-22-1,21 22 1,-21 22-1,0-1 1,-21 0-16,-1 0 0,-20 85 31,42-43-15,0-41-16,0 20 0,21-21 16,22-21-1,-22 0-15,21-21 16,-21 0-16,106-106 31,-106 84-15,22 1-1,-22 21 1,-42 42 0,21 0-1,-64 106 1,64-63-1,0-43 1,21 21 0,1-42-16,-1 0 0,21 0 15,-21 0-15,22 0 16,-22 0-16,-21-21 0,42-21 16,-21 42-16,43-64 15,-43 43-15,0 0 16,21-21-16,-42 20 15,43-20-15,-43 63 47,0 0-47,0 1 0,-21-1 16,21 0 0,0 0-16,0 0 15,21-21 1,0 0-16,0 0 0,0 0 15,0 0-15,43 0 16,-43 0-16,0 0 0,85-63 31,-85-1-31,0 43 16,-21 0 0,-21 21 15,0 0-31,21 21 0,-63 64 31,41-22-15,22-20-1,0 20 1,43-42-16,-22-21 16,0 21-16,127-21 15,-105 0 1,-1 0-16,43 0 15,-1-42 1,-20-21 0,-1-64 15,-63 84-15,-21 43-16,-21 0 15,-85 64 16,106-22-15,-22 22 0,43-22-16,0 0 31,43-42-31,-22 0 16,63-21-1,-41-21 1,-22 21-16,64-85 15,-64 85-15,21-64 16,22-21 0,-1 21-1,-63 64-15,0 0 32,-21 21-32,-43 64 15,22-22 1,21-21-16,-21 64 0,20-43 15,1 85 1,21-106 0,0 22-16,0 62 15,0-62 1,0-22 0</inkml:trace>
  <inkml:trace contextRef="#ctx0" brushRef="#br0" timeOffset="120698.23">32364 9821 0,'-21'0'47,"-1"0"-32,1 0 1,0 0-16,-42 0 15,20 0-15,22 0 16</inkml:trace>
  <inkml:trace contextRef="#ctx0" brushRef="#br0" timeOffset="122677.14">1037 13716 0,'21'0'32,"-42"0"108,0 0-124,0 0-16,0 0 0,-1-21 16,1 21-16,0 0 0,-85-21 15,0 0 1,64-1-1,21 1-15,-21 21 16,20 0 0,22-21-1,22 21 17,-1 0-17,0 0-15,21 0 0,1 0 16,-1 0-16,0 0 0,64 0 15,-64 0-15,297 0 32,-233 0-17,42-21-15,-42 21 16,-64 0 0,-42-21-1,0 0 16,-21 21-31,0 0 16,-43-22-16,-20 1 16,-22 0-1,21 0 1,43 21-16,0 0 16,20 0-16,1 0 0,42 0 46,64 0-30,-43 0-16,43 0 16,-43 0-1,64 0-15,-63 0 16,84 21 0,-127 0-16,0 0 15,0 22 1,-64 84-1,43-85-15,-43 22 16,22-22-16,-43 21 16,43-41-16,0 20 0,-64 21 31,85-41-31,21-1 16,21-42 15,0-1-31</inkml:trace>
  <inkml:trace contextRef="#ctx0" brushRef="#br0" timeOffset="124422.67">2413 13547 0,'0'0'0,"0"-21"0,0-1 15,0 1 1,0 0-16,0 0 16,0 0-16,0 0 0,0-1 15,21 22-15,0-42 16,0 42-16,22 0 31,-1 21-31,-42 0 16,42 43-16,-20 63 15,-22-85-15,0 85 16,0-42 0,0-43-16,0-21 15,0 1-15,0-1 16,0-42 0,0-1-1,0 1-15,21-21 16,-21 21-16,42-85 15,-21 42 1,0 22-16,1 0 0,20-43 16,-21 64-16,0-21 0,0 20 15,1 1-15,-1 0 0,21 21 16,-21 21 0,-21 0-16,21 1 0,1 41 15,-22-21-15,0 1 0,0-22 16,0 21-16,0 1 0,21 20 15,-21-42-15,0 22 0,21-1 16,0-21-16,43 0 16,-43-21-1,63 0-15,-62 0 16,41-21-16,-21 0 16,1 0-16,20-22 15,-20 22-15,20-42 0,-42 20 16,0 1-16,43-127 15,-64 105 1,-64 43 0,1 21-1,-22 42 1,64 22 0,0-22-16,21 1 0,0 126 31,42-84-16,43-22 1,21-42-16,-64-21 16,43 0-16,253-63 31,-232 20-15,-63 22-16,84-63 15,-64-22 1,-42 21-1,-21 43-15,-42-64 32,-22 106-32,1 0 15,-1 42 1,-20 43 0,63-64-16,-22 127 31,22-105-31,21-1 15,21 0 1,43-42-16,-1 0 16,-20 0-1,147-127 1,-148 64 0,-20 42-16,-1-1 15,0-20 1,-21 21-1,0 42 1,0 21 0,0 64-16,0-42 15,0-22-15,-21 106 16,21 0 0,0-105-16,0 20 0,0 212 31,0-148-31,0-21 15,21 85 1,-21-149-16,21 43 16,-21-43-16,0-21 15,-21-21 1,-21-42 0,-1-64-1,1 21 1,21 43-16,0-127 15,21-22 1,0 149-16,42-254 31,64 169-15,-85 105-16,21-20 0,64-43 16,-42 43-1</inkml:trace>
  <inkml:trace contextRef="#ctx0" brushRef="#br0" timeOffset="126089.43">5524 13653 0,'0'0'0,"43"-22"0,-22 1 16,85-42 0,-85 42-16,21-43 15,-21 43-15,-21 0 0,0-22 16,0 22-16,-21-63 16,0 62-16,-64-41 15,43 42-15,-64 21 16,64 0-16,0 21 15,-1-21-15,1 21 0,21 0 16,-127 149 0,148-149-16,-22 21 15,22 0-15,0 1 16,0 63 0,22-106-16,20 0 15,-21 0-15,43 0 0,-22 0 0,0-22 16,149-62-1,-149 63 1,0-43-16,22-21 16,-64 43-1,-21-43 17,0 85-17,-43 64-15,43-1 16,0 86-1,63-1 17,22-106-17,41-42 1,1-21 0,21-43-16,-84 43 15,-1 0-15,106-148 16,-84 63-1,-64 64-15,0-43 16,0-42 0,0 42-1,0 64-15,-85 42 32,64 0-32,-22 64 15,22 42-15,0 21 16,21-21-1,0-84-15,64 105 32,-43-127-32,21-21 15,-21 0-15,85 0 16,-42-21 0,41-64-1,-83 43-15,41-22 16,-63 22-16,0-43 15,0 106 17,0 1-17,0-1-15,-21 42 16,21-42-16,0 106 31,0-105-31,21-1 16,0-21-16,43 0 15,42-43 17,-43-41-32,-42 63 15,22-1-15,-1-41 0,-21 42 16,43-64 0,-64 106 15,0 0-16,0 85 1,0-85-16,0 22 16,0-1-16,0-21 0,84 43 31,-20-64-15,-1 0-16,-42 0 15,43-21-15,42-43 16,-106 43-16,42-21 15,-21 20-15,0-105 32,-21 106-17,0 85 17,0-43-32,0 21 15,0 22 1,0-43-16,0 42 15,0-41-15,149-1 16,-128-21 0,63 0-16,22-43 15,-63 43-15,41-63 16,-41 42-16,-22-22 16,0 22-16,0 0 0,0 0 0,-21-43 15,0 22-15,0-21 16,-42 20-1,-22 64 1,64 1-16,-21 20 16,21-21-16,0 0 15,0 22-15,0-22 0,0 0 0,0 21 16,0 22-16,0-22 16,21-42-16,1 21 0,-22 0 15,21-21-15,63 0 16,-41-21-1,-43 0 1,21 0-16,0-21 16</inkml:trace>
  <inkml:trace contextRef="#ctx0" brushRef="#br0" timeOffset="126292.45">8001 12954 0,'-21'0'0,"42"0"0,-63 0 0,20 0 16,1 0 0,0 0-1,0 21 17,0-21-17,0 0-15</inkml:trace>
  <inkml:trace contextRef="#ctx0" brushRef="#br0" timeOffset="126497.47">6265 13187 0,'-21'0'16,"42"0"-16,-63 0 0,42 21 0,21-21 15,21 0-15,22-21 16,-22 21-16,22-21 0,317-64 31,-254 64-15</inkml:trace>
  <inkml:trace contextRef="#ctx0" brushRef="#br0" timeOffset="128524.93">9144 13610 0,'0'-21'15,"0"0"1,0 0-16,21 0 0,0-22 16,85-126-1,-64 84 1,1-105-1,-22 84 1,0 42 0,-21 43-16,0 0 0,0 0 31,-21 42-31,-43 64 16,64-64-16,-42 148 15,42-105 1,0-22-16,21 170 31,0-191-15,85 21-1,0-21-15,-64-21 16,22 0-16,-22-21 16,85-21-16,-84 42 15,84-106 1,-106 43-1,-21-1 1,-43 43 0,1 21-1,21 0-15,-21 0 16,20 21-16,1 21 16,0-20-16,21-1 0,-21 63 31,21-62-31,42-1 15,43 0 1,-64-21-16,21 0 16,22-21-16,-22 21 0,1-21 15,41-1-15,-63 1 16,85-42-16,-85 42 16,22-43-16,-43 43 0,21 21 15,-21-42 1,-64 42-1,22 42 1,21-21-16,21 0 16,0 0-16,0 22 15,0-22-15,0 64 16,21-85-16,-21 21 16,21 0-16,0 0 0,-21 0 15,22 0-15,-44-42 47,-20 0-31,21 0-16,-21 21 15,20 0 1,22 21 15,0 0-15,22-21-16,-1 21 0,21-21 15,-21 0-15,43 0 16,63 0 0,84-84 15,-84-22-31,-84 0 16,-22-21-1,0 0 1,-21-21 15,0 169-15,-63 106-1,41 0 1,1-42-16,21-43 0,0 0 16,0 170-1,0-170 1,43 1-1,20-43 1,1-21 0,-43-1-16,106-83 31,-85 41-31,0 43 16,-42 0-16,22 0 15,-1 21 1,-21 42 15,21 0-15,-21 1-1,21-22-15,21-21 16,128 21 15,-128-21-15,0 21-1,1 0 1,-43 0-16,21-21 16,0 0-16,0 0 0,22 0 31,-1-42-31,0 0 16,-21-1-1,1-20 1,-22 42-16,0 0 0,0-85 31,-43 63-15,1 43-16,0 0 15,20 0 1,1 22-16,21-1 16,-21 0-16,0 0 0,21 0 0,-21 0 15,0 22 1,21-1-16,0-21 0,0 0 15,-22 1-15,22 147 16,0-148 0,0 21-16,0 64 15,0 0 1,0-85-16,0 43 16,0-22-16,0-21 0,-21 64 15,0-64-15,0 0 0,-127 127 31,63-84-15,22-64-16,63-21 31,0 0-31,0-1 16,0 1-16,0 0 0,0-21 16,0 21-16,21-64 0,0 43 15</inkml:trace>
  <inkml:trace contextRef="#ctx0" brushRef="#br0" timeOffset="128735.98">11599 13145 0,'0'-22'0,"-63"298"0,126-530 16,-84 211 0,0 43-16,0 0 15,0 0 48,21-21-63,-22 21 15</inkml:trace>
  <inkml:trace contextRef="#ctx0" brushRef="#br0" timeOffset="128939.95">11007 13081 0,'-22'0'15,"340"-21"-15,-614 42 0,274 0 0,44-21 16,20 0 0,-21 21-16,64-21 15,-43 0-15,-21 0 0,149 0 32,-107 0-32,-42 0 15,-21-21 1,-21 21-1</inkml:trace>
  <inkml:trace contextRef="#ctx0" brushRef="#br0" timeOffset="129189.02">9546 13018 0,'-42'0'0,"84"0"0,-105 0 0,41 21 0,1-21 16,42 0-1,64 0 17,-43 0-32,1 0 15,41 0-15,-41-21 16,-22-1-1</inkml:trace>
  <inkml:trace contextRef="#ctx0" brushRef="#br0" timeOffset="130112.19">14986 13187 0,'0'0'0,"-21"-21"0,0 21 0,-1 0 16,-20 0-16,21-21 0,-106 21 31,106 0-31,-22 0 15,-20 0-15,42 0 16,42 0 0,0 0-16,21 0 15,43 0-15,-21 0 0,-1 0 16,106 0-16,-84 0 0,0 0 16,317 0-1,-275 0 1,-21 0-1,0 0 1,-128 0 0,1-22-1,0 1-15,0 21 0,-64-21 16,43 0-16,21 21 0,-22-21 16,22 21-16,0-21 0,-21-1 15,21 22-15,-1 0 0,22-21 16,-21 21-16,21-21 15,43 0 1,-1 21 0,0 0-1,22 42-15,-22 43 16,-42-64 0,0 43-16,0-43 15,-148 127 1,127-127-16,-43 21 15,-20-20 1,62-1 0,44-42-1</inkml:trace>
  <inkml:trace contextRef="#ctx0" brushRef="#br0" timeOffset="131718.26">16912 12996 0,'0'-21'15,"0"42"-15,0-63 0,0 21 0,0-64 31,0 64-31,21-64 16,43 22 0,-22 63-16,22 0 15,63 148 17,-106-42-17,-21 21 1,0-64-1,-43 43 1,1-42 0,21-64-16,21-21 31,0-1-31,0-20 16,63-43-1,22-20 1,-43 62-16,-20 1 0,62-22 15,107-105 17,-191 190-17,0 22 1,0 41 0,0-41-16,-21 41 15,-1 43 1,22-84-16,64 62 15,-43-105 1,85 0-16,0 0 16,-43 0-1,107-63 1,-1-85 15,-148 42-15,-21 85-16,-21-64 0,-43 43 15,1 42 1,42 0-16,-22 0 0,1 21 16,21 21-16,21-21 0,-21 43 15,21-43 1,0 21-16,0-20 0,0 20 0,0-21 16,21 0-16,21 22 0,-21-22 15,43 21-15,-22-42 16,1 21-16,41-21 15,-20 0-15,-1 0 0,43 0 16,-42 0-16,84-21 16,-85 0-16,-20 21 0,-1-21 15,-21 0-15,21-1 0,22-41 16,-43 42-16,0 0 0,0-170 31,-42 149-15,-21 21-16,-43 21 15,64 0-15,-21 42 16,-1-21-16,-20 64 16,42-64-16,21 0 15,-21 43-15,21-43 16,0 21-16,0-21 16,0 0-16,42 1 0,-21-22 0,0 21 15,106-21 1,-42-43-1,-43 1 1,1-21 0,-43 41-16,21-20 15,-21 21-15,0 0 0,0-43 32,0 128-17,0 20 1,-21 22-1,-1-63-15,22-1 0,-21 233 32,21-148-17,21 127 1,1-63-16,-22-43 16,0-106-1,0 0-15,-43 149 16,22-170-1,0-21 1,0-63 0,0-107-1,-1 128-15,22-276 32,0 234-32,0-43 0,0 42 15,43-84-15,-1 84 16,64-42-1,-64 106-15,128-85 32</inkml:trace>
  <inkml:trace contextRef="#ctx0" brushRef="#br0" timeOffset="133296.37">19981 12912 0,'0'0'15,"0"-21"-15,0-1 0,0-20 16,-21 21 0,-21-21-16,-1 20 15,-20 22 1,-22 43 0,64-22-16,0 21 0,-85 106 31,85-42-16,21-85 1,42 22-16,43-22 16,63-42 15,-63-64-15,-22 0-1,-63 22 1,0-22-16,0 64 15,0 0-15,0 0 16,-63 84 0,42 22-1,-1 0 1,22-1 0,0-63-16,0 1 0,85 41 31,-43-63-31,-20 0 15,62 0-15,-20-21 16,63-85 0,-106 64-1,0 21-15,64-191 16,-85 170-16,21-64 16,0-64-1,-21 128 1,0 21-16,0 0 15,-42 42-15,42 0 16,-21 0-16,-22 149 16,43-22-1,0-21 1,0-43 0,0-41-16,0-22 0,64 64 15,-43-85-15,21 21 0,-21 0 16,22-21-16,41 0 15,-62 0-15,62-42 16,-63 20-16,22-20 16,-22 21-16,0-21 0,21-107 31,-42 128-15,-21 42 15,0 1-31,21-1 15,-21 0-15,21 0 0,0 0 16,0 0-16,0 1 0,0 20 16,0-21-16,0 0 0,0 0 15,106-21 17,-43 0-17,-20 0-15,-22-21 0,0-21 16,0-22-1,-21 43-15,21 0 0,0-106 32,1 85-17,-1 42 1,-21 21-16,0 64 31,0 20-15,0-83-16,0 83 15,21-62 1,42-43 0,1 0-1,-43 0-15,64-21 16,-43-1-16,85-83 31,-42 20-31,-22-21 16,1 21-1,-22 1 1,-42 63-16,0 42 31,-42 21-15,-22 43 0,43-64-16,-21 42 0,42-41 15,0-1-15,0 21 16,0 0-16,21-42 47,-21-21-47,21 21 0,0-21 15,-21-21 1,0 21-16,-21 21 31,21 21-31,-21 0 0,0 64 31,21-22-15,21 22 0,0-85-16,21 21 0,43 0 15,-64-21 1,43 0-16,-22 0 16,64-85-1,-106 43 1</inkml:trace>
  <inkml:trace contextRef="#ctx0" brushRef="#br0" timeOffset="133550.22">21526 12552 0,'-21'0'0,"42"0"0,-63 0 0,-21 0 31,41 0 16,1 0-31,0 0-16,0 0 15,0 0-15,0 0 0</inkml:trace>
  <inkml:trace contextRef="#ctx0" brushRef="#br0" timeOffset="133721.13">20341 12658 0,'0'0'0,"-21"21"16,-21-21-16,20 0 0,1 21 16,42-21-1,1 0-15,20 0 0,85 0 16,-64-21-1,-20 21-15,20 0 0,1 0 0,105-21 16,-127 0-16,43-1 16</inkml:trace>
  <inkml:trace contextRef="#ctx0" brushRef="#br0" timeOffset="134356.76">23410 12361 0,'21'0'16,"-42"0"-16,64-21 0,-22-42 16,0 42-1,-21-22 1,-21 64 31,0 1-47,-22 41 15,1 106 1,42-20 0,-21-44-16,21 44 15,0-86-15,0-42 16,0 64-16,0-64 0,0 21 16,63 22-1,-20-64 1,-1 0-1,21 0 1,-41 0-16,20-42 16,-21 20-16,-21-20 15,0 0-15</inkml:trace>
  <inkml:trace contextRef="#ctx0" brushRef="#br0" timeOffset="134564.64">23262 12848 0,'296'85'0,"-613"-191"0,338 127 0,-63-42 0,-22-21 31,64 21-15,43 21-1,-22 0-15,0 0 0,64 0 16,-64 0-16,21-22 16,43 22-16,-43 0 15,-21 0-15,191-21 16,-170 0-16</inkml:trace>
  <inkml:trace contextRef="#ctx0" brushRef="#br0" timeOffset="135020.38">24003 12700 0,'-21'0'16,"21"-21"-1,0 0 1,0 0-16,0-1 16,21 22-16,0-21 15,-21 0-15,85 21 16,-64 0-16,21-21 16,-21 21-16,43 21 15,-22 21 1,-21-20-16,1 41 15,-22-21-15,-43 128 16,22-149 0,-21 21-16,-1 1 15,22-22-15,21-42 47,21 21-47,1-22 0,-1 1 16,0 0-16,64-64 15,-64 43-15,0 21 0,0-21 16,0 20-16,0 1 16,22-21-16,-22 21 0,42-22 15,-41 43-15,-1-21 16,0 21-16,0 0 16,0 0-16</inkml:trace>
  <inkml:trace contextRef="#ctx0" brushRef="#br0" timeOffset="135224.78">24850 12573 0,'21'21'32,"-127"-42"-32,212 63 0,-106-20 0,-21-86 15,42 149-15,-21-64 0,-21 0 0,-1 0 16,22 0-16,-21 1 0,0 41 16,21-42-16,0 22 15,-21-22 1,21-42 31,0-1-47,21 1 0</inkml:trace>
  <inkml:trace contextRef="#ctx0" brushRef="#br0" timeOffset="135393.68">24850 12615 0,'0'-21'15,"-22"169"-15,44-275 0,-22 85 0,0 21 0,0 0 16,0 0-16,0-1 15,0 1-15,21 21 47,0 0-31,0 0-16,0 0 0,-21 21 0,21-21 16</inkml:trace>
  <inkml:trace contextRef="#ctx0" brushRef="#br0" timeOffset="137670.94">25336 12488 0,'0'22'15,"-42"-1"1,21 0-16,0-21 16,-64 127-1,85-42 1,0-1-1,21-20 1,43-22 0,-1-42-1,-42 0-15,170-21 32,-170 0-32,43-22 15,20-62-15,1-65 16,-43 107-1,1-107 1,-43 128-16,0-43 31,0 107-15,-22-1 0,-41 63-1,-1 65 1,43-86-16,0-21 0,21 1 15,0 147 1,0-169 0,21 1-16,43 20 15,20-42 1,-20-42 0,-43 20-16,106-62 31,-85 41-31,-20 22 15,-1 0 1,-21-21 0,21 21-1,0-22 1,0 43 0,-21-21 46,-21 21 16,0 0 47,42 0 31,0 0-140,-21-21 0,0 0-16,43-22 15,-43 22 1,21-42 0,-21 20-16,0 22 15,0 0-15,0 0 0,0 0 16,0 42 15,0 0-31,-43 43 16,22-1-1,-42 85 1,20 22 15,22-149-31,21 21 16,0-21-1,0-42 17,0 0-17,0 0-15,43-22 16,-22 22-16,21-21 16,43-22-1,-22 43-15,-42 21 16,1 0-16,-1 0 15,-42 21 17,-22 1-17,1-1 1,21-21-16,0 0 0,-1 0 31,1 0-31,21 21 31,0 21-15,0-21-16,0 85 31,0-63-15,43-1 0,41-21-16,43-21 15,-106 0 1,85-21-1,-85 0-15,1-22 16,-1 22-16,0 0 16,0-85-1,0 64 1,-21 21-16,0 42 31,0 0-15,-21 21-16,0 22 15,21-1 1,0-41-16,0-1 0,85 0 31,-22-21-31,-42 0 16,43 0 0,42-42-16,-43-22 31,22-84-16,-43 84 1,-42 43 0,0 42 15,-21 1-31,0-1 16,21 21-16,-21-21 0,-1 0 0,1 22 15,0-22-15,0 21 0,0-21 16,0 22-16,-1-22 0,1 21 0,0 43 15,0 42 1,0-85-16,21 106 31,-21-105-31,-22 41 16,22-41-16,-42 41 16,-43-41 15,85-43-31,-64 21 15,-21-21 1,85 0-16,0 0 0,-22-21 16,22 21-1,0-21 1,0 21-16,21-22 31,-21 22-31,0 0 16</inkml:trace>
  <inkml:trace contextRef="#ctx0" brushRef="#br0" timeOffset="138949.72">550 15092 0,'0'0'0,"-21"0"0,0 0 16,-21 0-16,20 21 16,44-21-1,20 0-15,106 0 16,-42 0 0,106-21-1,-22 0 1,-148 21-16,64-21 15,-63 21-15,-22 0 0,42 0 16,-42 0 0,-21-22-1,-42 22 1,0-21 0,-1 0-1,22 0-15,0 21 0,0 0 16,21-21-1,0 42 17,0 0-32,21 0 0,-21 22 15,0-1-15,-42 43 16,-1-1 0,22-63-16,-42 64 15,42-43 1,42-42-1,42 0-15</inkml:trace>
  <inkml:trace contextRef="#ctx0" brushRef="#br0" timeOffset="141705.92">2328 14986 0,'-21'-21'0,"42"42"0,-63-42 0,42 0 16,-21 0-16,0 21 0,21-22 15,-64 22 1,43 0 0,21 22-16,0 41 0,0 1 15,-21 105 1,0-127-16,-1 128 31,1-149-31,21 21 16,0-63 15,0 0-15,0 0-16,0-22 0,43-126 31,-1 21-31,0 21 16,1 42-1,-22 64 1,0 21-16,0 0 15,43 42 1,-43 1-16,-21-22 16,63 106-1,-63-43-15,64 86 32,-43-170-17,0 0 1,21-43-1,1-20 1,-22 42-16,21-85 16,-21 64-16,85-191 31,-63 190-31,-22 22 16,-21 0-16,21 42 15,0 22 1,-21-22-16,0 21 0,0 149 31,0-43-15,0-21-1,0-106-15,21 21 0,64 43 16,-64-85-16,148 0 31,-63-42-15,21-22-1,-42-21 1,-22-20 0,-105-65 15,21 149-31,-21 0 0,-43 21 16,-21 0-1,64 42 1,21-21-16,-1 1 0,1 62 15,21-41-15,0 20 16,0-42-16,0 0 0,0 22 16,21-22-16,1-21 0,20 0 15,-21 0-15,21 0 16,-20 0-16,20 0 0,-21 0 16,85-42-16,-85 20 15,0 1-15,0 0 0,1 0 16,-22-21-16,21-1 15,-21 22-15,0-64 16,-21 107 15,21 41-15,-22 43 0,22-43-1,0-41-15,0-1 0,64 21 31,-43-42-31,43 0 0,41-21 16,-41 0 0,-43 0-16,21-22 15,-20 22-15,-22 0 0,0-21 16,21-43-16,-21 21 16,0 22-1,0 63 16,0 0-15,0 22-16,-21-22 0,21 21 16,0-21-16,0 64 15,0 0 1,0-64 15,0-42-15,0-22-16,42-20 15,0-43 1,-21 43 0,-21 41 15,22 44-15,-22 41-1,0 1 1,0-1-16,0-42 15,21 0-15,0 22 16,0-22-16,-21 0 0,127 0 16,-63-21-1,-1-21 1,-42 0-16,64-43 16,-22-41-1,-41-44 16,-22 128-15,0 0-16,0 42 16,0 22-1,0-22-15,0 0 16,0 0-16,0 0 0,0 43 16,0-43-1,0 0-15,0 21 0,0-20 16,63-22-1,22-22 1,-43 1 0,0-42-1,-20 42-15,20-85 32,-21 42-17,-21 43-15,0 42 31,0 43-15,0-43-16,0 0 0,21 106 31,0-85-15,1-20-16,62-1 16,-20-21-16,-43 0 15,85 0 1,-64 0-16,149-85 15,-128 22 1,-42-22 0,-21 43-1,0-1-15,-42-20 16,21 63-16,0-21 0,-1 21 16,1 0-16,-21 0 15,21 0-15,0 0 0,-64 105 31,85-62-31,-21-1 0,21 22 16,0 20 0,0-63-16,21-21 15,0 22-15,0-22 16,0 0-16,1 0 0,41-43 16,-63 22-1,64-21 1,-43-64-1,-21 85-15,0-22 0,21 22 16,-21 0-16,0-21 16,0 21-1,0 42 1,0 0-16,0 0 16,0 43-1,21-22-15,-21-21 0,42 21 16,1-20-1,190-22 17,-191-22-32,21 1 15,22-42 1,-64-1-16,0-20 16,-21 41-1,0-147 1,-21 147-1,0 86 17,21-22-32,0 21 0,0 85 15,0-42 1,0-43-16,0 1 0,0 126 31,42-127-31,1-21 16,-1-21-1,-21-84 1</inkml:trace>
  <inkml:trace contextRef="#ctx0" brushRef="#br0" timeOffset="142524.45">7302 14774 0,'0'-63'31,"0"42"-31,-21 0 16,21-1-16,-21 22 0,21-21 16,-63 0-16,41 0 15,-62 21-15,63 0 16,-149 63-1,149-41-15,-21 20 16,-1 43 0,43-43-1,0-21-15,64 0 16,21-21 0,-43 0-16,191 0 31,-212 0-31,42 0 15,-41 0-15,-86 0 32,22 21-17,-106 43 1,63-22 0,43-21-1,20-21-15,44 0 31,-1 0-31,42-21 16,1 0 0,-43 21-16,21 0 15,-21 21 1,1 43 0,-22-43-16,0 21 0,0 43 15,0-43-15,-85 128 31,43-107-15,42-42-16,-22 22 16,22-22-1,22-42 1,-1-1-16,-21 1 16,21 0-16,0 0 0</inkml:trace>
  <inkml:trace contextRef="#ctx0" brushRef="#br0" timeOffset="144612.6">7980 14859 0,'21'0'16,"0"0"-16,0 0 15,0 0-15,1-42 16,-1 42-16,0-21 0,0-1 15,0-20 1,-21 21-16,21 0 0,-21-64 31,0 64-31,-42 0 32,-21 63-32,20 0 15,22 1-15,0-22 16,-21 148-1,42-84 1,63-22 0,-21 1-1,1-22 1,-43 22 15,-21-43-31,-1-21 16,-20 0-16,-43-42 15,43 20 1,21 1-16,0 0 0,-43-106 31,64 106-15,0 42 0,0 0-1,21 22-15,-21-22 16,22 0-16,-1 0 0,0 0 0,-21 0 15,169 43 1,-63-64 0,-21 0-1,-43 0-15,85-42 16,-42-1 0,-43 22-16,0 0 0,128-127 31,-170 105-16,0-41-15,-21 84 16,-22 0 0,22 0-16,-21 21 15,21 0-15,-1 21 0,-41 128 32,63-86-17,21-41 1,85-22-1,-43-21-15,-20 0 16,-1 0-16,43 0 16,-43-21-16,0 0 0,149-106 15,-106 42 1,-43-21 0,-21-21-1,-21 85-15,0-64 16,0 42-1,0 43-15,-21 21 16,0 0-16,0 43 16,-1-1-16,1-21 0,-21 106 15,21-85-15,21 1 16,0-1-16,-21 0 0,21-20 16,0 62-16,0-63 15,105 128 1,1-128-1,-85-21-15,85 0 16,-42-21 0,42-43-1,-85 43-15,42-127 32,-63 127-32,0-22 15,-42 22-15,0 21 16,-22 42-1,43 64 1,21-21 0,0-64-16,85 64 31,-64-64-31,21-21 16,64 0-16,0-21 31,-85 0-31,64-22 0,-64 22 15,21-64 1,-42 64-16,0-63 16,0 105 15,-21 0-15,-21 64-1,42-64-15,0 0 0,0 42 31,0-41-31,21-22 16,21 0 0,0-64-1,85-63 17,-105 106-32,-1 0 15,0 21-15,21-21 16,-42 63-1,0-21-15,21 0 16,1 43 0,-22-43-1,42-21 1,21 0 0,-20 0-1,-22 0-15,0 0 0,43-64 31,-22 1-31,-42-1 16,0 43 0,0 42 15,0 85-15,0-63-1,0-22-15,0 42 16,21-42-1,21-21 1,-20 0-16,62-21 16,-63 21-16,-21-42 15</inkml:trace>
  <inkml:trace contextRef="#ctx0" brushRef="#br0" timeOffset="144903.69">10710 14647 0,'-21'0'0,"42"0"0,-42 22 16,21-1-16,0 0 15,21-21 17,0-21-17,-21 0-15,0-1 16,0 1-1,-21 0-15,0 21 16,0 0 0,-21 0-16,42 21 15,0 22 1,-22-1 0,22-21-16</inkml:trace>
  <inkml:trace contextRef="#ctx0" brushRef="#br0" timeOffset="146094.25">11091 14944 0,'0'-21'0,"0"-43"31,0 43-31,0 0 0,0 0 16,0 42 15,-21 0-15,0 0-16,21 0 0,-21 43 15,21-22-15,0 0 16,0-20-16,0-1 0,0 21 16,63-42-1,-20 0-15,41 0 16,107-63 15,-149 41-31,0-20 16,-20 42-16,20-85 15,-21 22 1,-21 42 0,-21 42-1,-43 85 17,43-43-32,21 1 15,0-43 1,0 0-16,21-21 0,43 21 15,-22-21-15,43 0 16,-43 0-16,1-21 0,105-42 31,-85-1-15,-42-21 0,-21 43-16,-21-21 15,0 63 1,0 0-16,0 0 15,21 21-15,0 0 16,-21 0-16,-1 106 16,1-85-1,21-20-15,0 20 16,0-21 0,0-42 15,21 0-16,1 0-15,-22-1 0,21 1 0,85-106 32,-22 43-17,-41 41 1,-1 43-16,-42 21 16,0 128 15,0-86-16,0 1 1,0-43 0,21-21-1,64-85 17,-64 64-32,21-21 0,1-22 15,-22 43-15,42-64 16,22 1-1,-64 62-15,-21 44 16,0 147 15,0-148-31,0 85 16,0-64 0,42 22-16,22-22 15,-43-42 1,43-42-1,-43 42-15,0-43 16,-21 22-16</inkml:trace>
  <inkml:trace contextRef="#ctx0" brushRef="#br0" timeOffset="148337.38">466 16468 0,'0'21'0,"0"-42"47,0 0-47,21 21 15,-21-22-15,0 1 0,0 0 0,21 21 16,-21-21-16,0-21 15,-21 20-15,0 22 0,-128-63 32,65 63-17,-22 0-15,64 21 16,-22 21-16,43 64 16,21-85-1,0 1-15,0 20 0,0-21 16,0 85-16,0-85 15,0 21-15,21-42 16,0 0-16,22 0 16,-1 0-16,0 0 0,43-21 15,-43 0-15,43-21 16,-43 21-16,1-22 0,20 1 16,-21 0-16,1-1 15,-22 1-15,-21 21 0,0-85 31,-21 106-31,-22 21 16,1 21 0,42 1-16,0 63 15,0-85-15,0 21 16,0 0-16,0 1 0,21 63 16,-21-85-1,43 21-15,-1-42 16,-21 0-16,0 0 0,0 0 15,1 0-15,41 0 0,-42-21 16,43-21 0,-22-22-16,0 43 0,1-43 15,-22 43-15,0-127 16,-21 106 0,0 63 15,0 0-16,-21 21-15,21-20 0,0 20 16,0-21-16,0 0 0,0 22 16,0-22-16,0 0 0,0 0 15,0 0-15,21-21 0,0 0 16,0 0-16,1 0 16,20 0-16,-21-21 0,0 0 15,22 0-15,-22 0 0,21-1 16,22-20-16,-43 21 15,0 0-15,42-43 0,-41 43 16,-22 0-16,0-21 0,21 42 16,-21-22-16,0 1 15,0 42 1,-21 1-16,21-1 0,-22 0 16,22 0-16,0 21 0,0-20 15,0-1-15,0 21 0,0-21 16,0 0-16,0 1 0,0 20 15,22-21-15,20-21 16,-21 0-16,0 0 0,85 0 16,-42-42-1,-43 21-15,21-1 0,43-62 16,-64 41-16,0 22 16,43-148-1,-43 63 1,-21-21-1,0 42-15,0 64 16,0 0-16,-21 21 16,-1 0-16,22 21 0,0 0 0,0 1 15,-21 20-15,21 21 16,0-20-16,0 20 0,0 22 16,0-43-16,0 22 15,0-22-15,0-21 0,0 22 16,21-22-16,1 0 0,20 0 15,-21-21-15,0 0 0,22 0 16,-22 0-16,21-21 0,22 0 16,-22 0-16,-21-1 15,21 1-15,-20 0 0,20 0 16,0-21-16,-42 20 0,0 1 16,21-21-16,-42 63 31,0 0-16,21 0-15,0 1 0,0-1 0,0 0 16,0 0-16,0 85 16,21-64-1,0-42-15,43 0 16,42 0 0,21-21-1,-85 0-15,64-43 16,-85 64-16,0-21 0,0-21 15,-21 21-15,0-22 16,-21 1-16,-63-21 16,62 41-16,-20 22 0,21 0 15,-21 0-15,20 0 0,-126 43 32,106-1-17,21-21-15,21-42 31,0 0-15,0 0-16</inkml:trace>
  <inkml:trace contextRef="#ctx0" brushRef="#br0" timeOffset="148556.25">1863 16129 0,'-22'21'0,"44"-21"31,-1 0-31,63 0 16,-41 0-16,-1 0 0,191-21 31,-170 21-31,-20 0 16,126-21-1,-127 21-15,-20 0 16</inkml:trace>
  <inkml:trace contextRef="#ctx0" brushRef="#br0" timeOffset="150924.74">3281 16171 0,'0'0'0,"0"-21"16,-21 21 0,-1 0-1,1 0-15,0 0 16,21 21-16,-21 1 0,0-1 0,21 0 15,0 21-15,-21-21 16,-22 64-16,43-64 16,-21 0-16,0 43 15,21-43 1,0-42 0,0 0-1,42-43 1,-42 43-16,21-21 0,1 21 15,-22-1-15,21-20 0,42-43 16,-42 64-16,43-42 31,-43 63-15,21 42-16,1 43 16,-43-64-16,0 0 15,21 43-15,-21-43 16,21 21-16,-21-21 0,0 0 15,21 1 1,0-22-16,1 0 16,-1 0-16,0 0 15,-21-22-15,21 1 0,21-21 16,-20 21-16,-1 0 0,21-22 16,-42 1-16,21 21 0,0-22 15,1 22-15,-1 0 0,0-42 16,0 41-16,-21 44 31,0-1-31,21 0 0,-21 0 16,21 64-1,-21-64-15,22 42 0,-1-20 16,42 41 0,-42-62-1,22-22-15,-1 21 0,0-21 0,-20 0 16,20 0-16,0 0 15,1-21-15,62-22 16,-20 22-16,-64 0 16,43-43-1,-43 22-15,-21 21 0,0 0 0,0-22 16,0 22-16,-42-21 16,20 21-16,1 0 0,-21-1 15,21 22-15,-22 0 0,22 0 16,0 0-16,0 22 0,-21 20 15,20-21-15,22 0 0,0 43 16,-21-43-16,21 85 16,0-85-16,21 42 15,-21-41-15,22-22 16,-1 21-16,0-21 0,0 0 16,21 0-16,-20 0 0,-1 0 15,21-21-15,0-1 16,-20-20-16,-1 21 0,0 0 15,0-106 1,-21 106-16,0-22 16,0 1-1,0 148 32,0-64-47,0 22 16,0-1-1,0-42-15,21-21 16,0 21-16,1-21 0,20 0 16,-21 0-16,0 0 0,85-42 15,-85 21-15,0 21 16,22-21-16,-22-22 0,0 22 16,21-42-16,-20 20 0,-1 22 15,0-21-15,-21 0 16,0-22-16,21-42 15,-21 0-15,0 85 16,-21 42 0,0 1-1,21 20-15,-21 0 0,-1-21 16,22 43-16,-42 190 31,42-212-31,0 22 0,42 20 16,1-62-1,-1-22-15,22 0 16,-43 0-16,42-22 16,-42 1-16,22 0 0,-1-21 15,0 21-15,-20-1 16,-1-20-16,0 21 0,0 0 16,0-43-16,-21 43 0,0 0 15,21-21-15,-21 20 0,0 44 31,0-1-31,0 0 0,0 0 16,0 0-16,-42 85 16,42-85-16,0 22 15,0 20 1,42-63 0,85 0-1,-84 0-15,63-42 16,-64 21-16,-21-1 0,21 1 15,-20 0-15,-1 0 0,21-21 16,-21 20-16,-21-20 0,21 21 16,-21 0-16,0 42 31,-21 0-15,21 0-16,-21 0 15,0 85-15,21-42 16,0-43-1,0 0 1,0 0-16,21-21 0,21 21 0,-20-21 16,20 0-16,21 0 15,-41 0-15,20-21 16,-21 21-16,21-42 16,-42 21-16,0 0 0,0-22 15,0 22-15,-21 0 16,0 0-16,0 0 0,-43-22 15,43 22-15,0 21 0,-21-21 16,21 21-16,42 0 47,0-21-47,0 21 0,21 0 16,-20 0-16,105-43 15,-85 43 1,21 0-1,-41 0-15,-22 43 16,21-43-16,0 63 16,-21-42-16,0 43 15,0-1 1,0-41-16,0-1 0,-21 21 16,21-21-16,-21 0 15,-1-21-15,1 0 16,0 0-1,21-21 1,0 0-16,0 0 0,21-21 16,0 20-16,43-83 15,42-44 1,-64 107-16,22-21 16,-43 63-1,21 0-15,0 0 0,-20 0 0,-1 21 16,-21 42-16,0-42 0,0 22 15,0-1-15,0-21 16,0 22-16,0 20 0,0-42 16,0 0-16,-21 43 15,21-43-15,-22-21 0,22 21 16,-21-21-16,21-21 31,0 0-31,-21 21 0,21-21 0,-21 0 16,21-1-16</inkml:trace>
  <inkml:trace contextRef="#ctx0" brushRef="#br0" timeOffset="151108.69">6096 15727 0,'-21'0'0,"42"0"0,-63 0 0,42-21 15,-22 21-15,1 0 63,0 0-48,0 0-15</inkml:trace>
  <inkml:trace contextRef="#ctx0" brushRef="#br0" timeOffset="151281.69">5038 15939 0,'0'0'0,"0"21"0,0 0 0,21-21 16,21 0-1,-21 0-15,22 0 0,-1 0 0,43-21 16,-22 0-16,149-22 16</inkml:trace>
  <inkml:trace contextRef="#ctx0" brushRef="#br0" timeOffset="152869.16">7980 16129 0,'0'-21'0,"0"42"0,0-63 0,0 21 16,0-1-16,-21 1 15,21 0-15,0 0 0,0 0 16,-22 21-16,22 21 16,-42 106 15,42-21-31,-21-85 15,21 21-15,-21 64 16,21-85 0,0-42 31,21 0-47,0 21 0,-21-21 15,21 0-15,0-1 0,1 1 0,-1 0 16,21-42-16,-21 41 0,0 1 15,1 0 1,-1 21 0,-21 21-16,0 0 0,21 43 15,-21-22 1,0 1-16,21 20 16,0-21-1,0-42-15,22 0 16,-22 22-16,0-22 0,21 0 15,-20 0-15,-1 0 0,42-43 16,-20 43-16,41-63 16,-41 42-16,62-106 31,-83 105-31,-1-41 16,-21-1-16,0 22 15,-21 42 1,21 21-1,-22 0-15,22 1 0,0-1 16,-21 42-16,0-20 16,21-1-1,0-21-15,0 0 0,0 0 16,0 1-16,21-22 0,0 21 16,1-21-16,20 0 15,43 0 1,-64-21-16,21 21 0,0-43 15,-20 43-15,62-63 16,-84 42-16,21-1 0,1-20 16,-22 21-16,0 0 15,0 0-15,0-1 0,-22 22 32,1 0-32,21 22 0,-21-22 15,21 21-15,0 21 0,-21-21 0,21 0 16,0 22-16,0-22 15,0 0-15,0 0 0,0 0 16,21 1-16,43 20 16,105-42-1,-84-21 1,-43 0 0,0-1-16,43-83 15,-43 41 1,-42 43-16,21-21 0,1-43 15,-22 43-15,21-1 0,0-63 16,-21 85-16,0 0 16,0 0-16,0 0 0,-21 42 31,0 0-31,-1 0 0,22 22 16,-42 20-16,42-21 0,0 1 15,0 41-15,0-41 0,0-22 16,0 21-16,0-21 0,0 22 15,21-1-15,0-21 0,1 0 16,41 1-16,-42-22 16,0 0-16,1 0 15,-1 0-15,63-22 16,-62 1-16,-1 0 0,21-21 16,0 21-16,-20-22 0,-1 22 15,0-21-15,0-1 0,21-84 16,-42 85-16,0 0 0,0-22 15,0 43-15,0-21 16,0 21-16,-21 21 16,0 21-16,21 0 0,-21 42 15,0-20-15,0 211 32,42-170-17,21-41 1,43-1-16,-43-42 15,0 0-15,22 0 0,-22 0 16,1 0-16,-22 0 0,21-21 16,-21 0-16,43-43 15,-64 22-15</inkml:trace>
  <inkml:trace contextRef="#ctx0" brushRef="#br0" timeOffset="153057.1">9123 15833 0,'0'0'0,"-21"0"0,-43 21 16,64 0 0,21-21-1,0 0 1,1 0-16,20 0 0,-21 0 15</inkml:trace>
  <inkml:trace contextRef="#ctx0" brushRef="#br0" timeOffset="153924.38">11366 15727 0,'-21'21'31,"0"-21"-31,0 21 15,21 22-15,-21-22 16,0 21-16,-1 64 16,22-64-16,-42 43 15,42-43-15,-42 43 16,21-64-16,21 0 0,-43 22 31,43-65-15,0 1-16,43-21 15,-22 21-15,0-22 16,0 22-16,21 0 0,-20 0 16,-1 0-16,0 0 0,42 21 15,-41 0-15,20 0 16,-21 0-16,-21 21 16,21 63-1,-21-62 1,-21 20-1,-42-21-15,-1-21 16,43 0 0,0 0-16,-22 0 15,22 0-15,0 0 16,21 21 15,0 0-31,21-21 0,64 0 16,-43 0-1,1 0-15,232-42 32,-233 21-17,106-43-15,-42 1 16,-85 42-16,22-22 16,-43 22-16,0-42 15,-22 63 1,-20 0-16,21 0 15,0 0-15,0 0 0,-1 21 16,1 21-16,-21 1 0,42-22 16,-21 0-16,21 42 15,21-41-15,0-1 16,0-21-16,22 0 0,105 21 16,-106-21-16,22 0 0,41 0 15,-62 0-15,20 0 16</inkml:trace>
  <inkml:trace contextRef="#ctx0" brushRef="#br0" timeOffset="154320.45">2709 17145 0,'0'0'16,"-21"0"-16,0 0 0,0 0 15,-43 0 1</inkml:trace>
  <inkml:trace contextRef="#ctx0" brushRef="#br0" timeOffset="156054.28">1524 17526 0,'0'-21'31,"21"21"-31,-21-21 0,0 0 16,21-1-16,-21 1 15,-42-63 1,21 62 0,-64-20-16,22 0 15,-43 42 1,0 21-1,-21 106 17,106-42-17,21 20-15,42-20 16,43-43 0,-1-42-1,-41-21 1,190-106-1,-191 106-15,0-21 16,1-1-16,41-41 16,22-22-1,-64-106 1,-42 149 0,0 20-16,0 22 0,-42 0 31,0 85-31,21-1 15,-1 64 1,22 0 0,0 42-1,22-126 1,105 63 0,-64-106-1,43 0 1,0-64-16,-64 43 15,0 0-15,1 0 16,-22-22-16,85-41 16,-85 41-16,-21 22 15,0-21 1,-42 63 0,42 42-1,-22-20 1,22-1-16,0 0 15,0 1-15,0-22 0,64 42 32,-22-63-32,1 0 15,41-42-15,22 0 16,21-64 0,-106 21-1,-21 64 1,0 0-16,-21-43 15,-85-20 1,-21 84 0,-63 84-1,147 1 1,22 21 0,21-43-1,21-41-15,64 20 16,42-42-1,-85 0-15,1 0 0,-1-21 16,-21 0-16,85-43 16,-85 43-16,22-21 15,-22 20-15,0-20 16,-21 21-16,0 42 47,0 0-47,0 0 15,0 43 1,0-1 0,0-41-16,0-1 0,0 0 15,0 0-15,21-21 32,-21-21-32,21 0 15,0 0-15,1-22 16,-1 22-16,42-64 15,-42 43 1,1 42 0,-1 85 15,0-43-15,-21 22-1,21-43-15,0 0 16,0 0-16,22 0 15,41-21 1,149-84 0,-127 20-1,-85 43-15,43-43 16,-64 22 0,0-21 15,-43 63-31,22 63 15,0-21 1,21 64 0,0-85-16,0 1 15,21-1-15,-21 0 0,85 21 32,-64-42-32,64 0 15,-22 0 1,43-21-16</inkml:trace>
  <inkml:trace contextRef="#ctx0" brushRef="#br0" timeOffset="156915.31">4932 17505 0,'0'0'0,"21"0"0,0 0 16,0-21-16,0 0 0,22-22 16,-43 22-1,21-21-15,-21 21 0,0-43 16,0 43-16,-21 0 15,-106-43 1,63 64 0,-42 21-1,22 43 1,63-43-16,-22 43 16,22-43-16,21 21 0,0 85 31,21-106-31,64 0 15,-22-21 1,149-127 15,-127 64-15,-22-1 0,-63 22-16,0 21 0,0 0 15,0 0-15,0 42 31,0 0-31,0 0 0,0 21 16,0 85 0,0-84-1,0 41 1,43-41 0,-22-43-16,106-21 31,-64-1-31,43-62 15,-21-1 1,-64 64-16,21-43 16,-21 22-16,-21-64 15,0 64-15,0 21 0,0-22 16,0 22-16,0 0 0,-21 21 16,-21 42-1,42-20-15,0 62 16,0-41-1,0-22-15,21 148 16,43-84 0,-43-64-1,63-21 1,-20 0 0,-22-85-1</inkml:trace>
  <inkml:trace contextRef="#ctx0" brushRef="#br0" timeOffset="157082.21">5440 17251 0,'0'0'0,"-21"0"16,42 0 0,0 0-1,0 0-15,21 0 0,-20 0 16,20 0-16,0 0 0,1-21 0,-1 21 15,0-21-15,43 21 16</inkml:trace>
  <inkml:trace contextRef="#ctx0" brushRef="#br0" timeOffset="158787.24">6456 17484 0,'-21'21'0,"42"-42"0,-64 42 16,22-21-16,21-21 31,21 0-16,22-1-15,-22 1 16,0 0-16,64-64 16,-64 64-16,42-63 15,-63-1 1,0 21 0,0 22-1,-21 42 1,0 21-1,0 0-15,0 85 16,0-21-16,-22 148 16,1-85-1,42-85-15,-21 22 16,-22 211 0,43-211-16,0 84 15,0-84-15,-21 148 16,21-106-16,43 85 15,-1-170 1,21-42-16,-41 0 16,20 0-16,212-106 15,-212 64-15,64-43 16,0-84 0,-64 63-1,-21 42-15,-21-126 16,-21 126-16,-190-232 31,41 190-31,64 64 16,64 21-16,-85 21 15,127-21 1,0-1 0,127-41-1,0-1 1,42-20-1,-126 41-15,63 1 16,-1-43 0,-83-20-1,-65 105 1,22 0-16,0 21 16,-43 42-1,43 22 16,21-64-31,21 21 0,22-20 16,-22-22-16,42 42 16,22-42-1,21 0 17,-85 0-17,21-42-15,1-22 16,-22 43-1,-21 0-15,21 0 16,-21 42 15,0 0-15,0 0-16,0 0 0,0 85 31,0-64-31,21-20 16,43-22-1,20 0 1,-41-22 0,-22 1-16,21-21 15,-42 21-15,0 0 16,-63-64 0,-1 43-1,43 20-15,-21 22 16,-43 0-16,64 0 15,63 0 17,-21 0-32,1 0 15,-1 0-15,85-21 16,-1 21 0,1 0-1,42 64 16,-126-1-15,-22 1-16,0-22 16,0 22-1,-22-64 17,22-22-17,0 1 1,0-42-16,43-1 15,-22 43-15,0-21 16,106-85 0,-63 106-1,20 21 1,-63 0-16,22 42 16,-1 127 15,-42-63-16,-21-85-15,21 22 16,21-65 15,0 1-15,0 0 0,1 0-16,20-64 15,-21 64-15</inkml:trace>
  <inkml:trace contextRef="#ctx0" brushRef="#br0" timeOffset="159025.1">8890 17018 0,'0'-63'31,"-64"232"-15,128-275-16,-64 64 0,0 84 16,-21-21-16,-22 64 15,22-43-15,0-21 0,-21 170 31,42-106-31,0-1 16,42-63 0,-21-21-16,43 22 15,-43-22-15,85-85 32,-106 43-17</inkml:trace>
  <inkml:trace contextRef="#ctx0" brushRef="#br0" timeOffset="159234.44">8742 17209 0,'0'0'15,"-21"0"-15,42 0 47,0 0-47,21 0 16,1 0-16,-22 0 15,85 0 1,-43-43-16,-21 22 16,-20 0-1</inkml:trace>
  <inkml:trace contextRef="#ctx0" brushRef="#br0" timeOffset="160665.18">9694 17187 0,'0'0'0,"-21"0"15,21 22-15,-21-22 0,21 21 16,21-21-1,0 0 1,0 0-16,22 0 0,63-64 31,-22 22-15,-20 0-16,-64 20 16,0 1-16,0 0 15,-21 21-15,-1 0 16,1 0-16,0 0 0,0 0 15,-148 64 1,126-43 0,43 0-16,-21 0 15,21 21 1,21-42 0,0 0-16,85 0 31,-42 0-31,-43 0 15,-21 22 1,-21-1 0,0 0-16,-22-21 0,-41 85 31,62-64-31,-20 42 16,21 22-1,21-43-15,63-21 16,-41-21-1,126-21 1,-106 0-16,85-42 16,-63 20-1,41 1 1,-83 21-16,41-22 31,-63 65-15,-21 20-1,-21 21 1,42-20 15,21-64 1,0-1-32,21 1 15,-21 0-15,1 0 16,105-85-1,-106 106 1,0 0 0,0 42-1,-21-20 1,0-1-16,21 0 0,22 64 16,-22-85-1,42 63-15,22-63 16,21 0-1,0 0 1,-64-21-16,106-64 31,-127 22-31,-21-1 16,0-20 0,-21 62-16,-42-20 15,-1 42 1,43 0-1,-127 106 1,127-64 0,21-21-16,0 64 15,0-64-15,0 22 16,42-1 0,-21-42-16,64 0 15,-43 0-15,127-42 31,-126-1-15,20-41-16,-42-43 16,-21 42-1,22 43-15,-22 20 16,0-20-16,0 21 0,0 0 0,-22 21 16,1 21-1,21 0-15,-21 0 0,21 0 16,-21 64-16,21 21 15,0-85 1,0 0-16,21 43 0,0-43 16,-21 0-16,21 0 15,-21 0-15,64 22 16,-43-43-16,0 0 0,0 0 16,1 0-16,-1 0 0,63-43 15</inkml:trace>
  <inkml:trace contextRef="#ctx0" brushRef="#br0" timeOffset="160833.07">11705 17420 0,'0'0'16,"21"0"0,-21-21 30,0 0-46,21 0 16,1 0-16</inkml:trace>
  <inkml:trace contextRef="#ctx0" brushRef="#br0" timeOffset="161696.2">13991 15071 0,'-21'0'0,"42"0"0,-42 21 15,0-21-15,21 21 16,21-21 0,191 0 15,-149 0-31,43 0 0,63-21 15,-63 0 1,-21 0 0,-85-1-1,0 1 1,-43 21 0,43-21-1,-21 0-15,21 0 31,0 0-31,0 42 32,0 0-32,0 0 15,0 21-15,0 22 16,-63 63 0,-1 0-1,43-21 16,106-106-15</inkml:trace>
  <inkml:trace contextRef="#ctx0" brushRef="#br0" timeOffset="162267.38">15642 15007 0,'21'0'0,"-42"0"0,42 21 31,-42 1-31,21-1 16,-21 0-16,0 21 0,-106 106 15,84-84 1,43-22 0,-21 1-1,21-22-15,21-21 16,1-21-1,-1-1-15,21 22 0,0-42 16,-20 21-16,20 0 0,-21 0 16,0-22-16,0 22 0,1-21 15,-1 42-15,-21 21 32,0 0-32,0 0 0,0 22 15,0-22-15,21 0 0,-21 0 0,0 21 16,21-20-1,0-1-15,22 21 0,-22-42 16,106 0 0,-106 0-16,42-42 15,64-43 1,-84 22 0,-43-86-1,-43 44 1,22 83-16,0-20 0,-64-21 31,43 63-31,42 21 16,0 21-1,42 22 1,64-43 0</inkml:trace>
  <inkml:trace contextRef="#ctx0" brushRef="#br0" timeOffset="162925.01">16912 14965 0,'0'0'0,"-21"0"32,21 21-32,-42 43 15,42-43-15,-64 106 16,64-64-1,0-20-15,-21 41 16,21-63 0,63-42 15,-63-42-15,22 20-16,-1-62 15,21-44 1,-21 86-1,0 42-15,1 0 16,62-22 0,-63 64-1,-21 43 1,0-1 0,-63 22-1,-64 21 16,106-106-15,21 21-16,42-42 16,-21 21-1,0 0-15,149 0 32,-128 21-17,22 21 1,-64 22-16,-64 21 31,43-64-31,-64 0 16,1 0-1,20-21 1,22 0 0,63 0-1,21-42 1,-21 21-16</inkml:trace>
  <inkml:trace contextRef="#ctx0" brushRef="#br0" timeOffset="163182.85">17695 15134 0,'0'-21'16,"21"21"-16,1 0 15,20-21 1,43 0-16,-64 21 0,0 0 16,85-43-1,-85 43 1,-42 0 15,0 0-31,-1 0 0,-20 0 16,21 0-16,0 22 15</inkml:trace>
  <inkml:trace contextRef="#ctx0" brushRef="#br0" timeOffset="163370.75">17865 15050 0,'21'84'47,"-42"-168"-47,42 232 0,-42-127 0,-22 85 15,-20-22 1,42-41-16,-22 20 15,43-42-15,-21 22 16,42-43 15,0 0-15</inkml:trace>
  <inkml:trace contextRef="#ctx0" brushRef="#br0" timeOffset="163596.62">18373 15621 0,'0'0'0,"-22"0"0,22 21 0,-21 0 16,-21 1-16,-22 41 15,43-63-15,0 21 16,0 22-16,0-43 15,0 21-15,-64 21 16,43-42 0</inkml:trace>
  <inkml:trace contextRef="#ctx0" brushRef="#br0" timeOffset="165550.96">19240 15007 0,'22'0'31,"-22"-21"-31,21 21 0,42-21 15,-42 0-15,43-22 16,-43 43-16,21-84 31,-105 41-15,21 1-16,-1 42 16,-20-21-16,-1 21 15,43 21 1,0 127-1,21-84 1,21-22-16,0 43 16,22 42-1,-22 21-15,-21-127 16,-64 85 0,43-85-16,-42-21 15,-22 0 1,21 0-1,-20-106 1,84 64-16,-21-170 31,21 106-31,0 64 16,21 42 0,21 0-1,-42 42-15,42 22 16,-42-22-16,22 1 15,41 147 1,-42-148-16,0-20 16,1-1-16,62 21 15,-20-42 1,-22 0-16,170-21 31,-43-64-15,-63 22-16,-43-1 15,-41 22-15,-1 0 16,-21 20-16,0 1 0,0 0 0,-21 0 31,-22 42-31,-41 64 16,62-22 0,-41 43-1,63-64-15,0-20 16,0 20-16,42 0 15,-21-42-15,1 0 16,83 0 0,-83 0-16,41 0 0,-21 0 15,1-21-15,20 0 16,-42 0-16,1 0 0,20-22 16,-42 1-16,0-22 15,0 43-15,0-21 0,-85-106 31,1 84-31,20 64 16,43 0-16,0 0 16,-106 170 15,106-107-15,21 22-16,105 21 15,22-43 1,-84-63-1,105 21-15,-85-21 16,128 0-16,-106 0 16,253-127-1,-190 21 1,-126 64 0,-22 21-16,21-85 15,-21 21 1,0 64-16,-85 0 31,-21 85-15,-21 20-1,43 1-15,41 0 16,43-64-16,0 42 31,21-63-31,22 0 16,63 0-1,-43-42-15,22 0 16,-43 20 0,-21 1-16,43-85 15,-64 85 1,0 42 15,0 43-15,0-43-16,0 0 0,0 0 0,21 43 31,64-22-15,-22-42-16,1 0 15,-22 0-15,43-42 16,-1-22 0,-63 43-16,-21 0 15,43-106 1,-43 64-1,0 41 1,0 65 0,0-22-1,-21 21-15,-22 149 16,1-43 0,21 64-1,21-85 1,0 63-1,0-126-15,0-22 0,0 191 32,0-170-17,21-63 1,0 0-16,0-42 16,-21 21-16,64-233 31</inkml:trace>
  <inkml:trace contextRef="#ctx0" brushRef="#br0" timeOffset="165803.32">21548 15579 0,'21'-381'31,"21"360"-31,-84 486 16,105-952-16,-147 911 0,211-869 0,84 403 31,-168 42-31,-1 21 15,-21 64-15,-21 21 16,-127-22 0,64-41-1,20-43-15,-168 21 32,189-21-32,22-21 15,0-1 1,85-62-16</inkml:trace>
  <inkml:trace contextRef="#ctx0" brushRef="#br0" timeOffset="166287.57">22564 14796 0,'0'0'15,"-22"0"1,1 21-1,0-21-15,0 21 0,-21 42 16,20-41-16,1-1 0,-21 42 16,21-20-16,21-1 15,-64 85 1,64-64 0,0-41-1,0-44 1,0-20-1,0 21-15,0-21 16,85-128 0,-43 64-1,-21 64-15,43-21 16,-22 20 0,22 107 15,-43 42-16,0-1-15,0 1 16,-21 21 15,21-106-31,-21 22 16,-21-43-16,-21 0 16,-64-21-1</inkml:trace>
  <inkml:trace contextRef="#ctx0" brushRef="#br0" timeOffset="166909.76">22246 15177 0,'-21'-43'31,"63"86"-31,-84-107 0,63 64 16,-21 64-16,21-128 0,85 43 16,21 0-1,-85 21-15,255-106 31,-213 64-31,-41 20 0,20-20 16,-42 0 0,-21 21-1,-21 21 1,-21 63 0,21 1-1,-22 20 1,43 64-1,0-126-15,0 20 0,0-21 16,0 0-16,0 64 16,0-64-1,0-42 17,0 0-32,0-106 31,0 21-31,0 0 15,43 21 1,84-42 15,-85 106-15,22 21-16,-43 0 16,0 64-1,-21-43 1,-85 106-1,22-85 1,-22 1 0,64-43-16,0 21 15,42-21 1,42-21 0,-41-1-1</inkml:trace>
  <inkml:trace contextRef="#ctx0" brushRef="#br0" timeOffset="167138.24">23897 14753 0,'0'0'15,"-21"0"1,-21 43 0,20-43-16,-41 63 15,42 1-15,-43 105 31,64-106-15,0-20 0,0-22-1,0 0-15,-21-21 32,0 0-32</inkml:trace>
  <inkml:trace contextRef="#ctx0" brushRef="#br0" timeOffset="167350.12">23431 15261 0,'-21'21'16,"127"-84"-16,-233 148 0,169-128 0,-84 107 16,42-43-1,0 0 1,64-21-16,-22 0 16,43 0-1,20-42 1,-62-1-1,-22 22 1,-21-42-16,0 42 16,0-22-16,0 22 0</inkml:trace>
  <inkml:trace contextRef="#ctx0" brushRef="#br0" timeOffset="167569.54">23516 14753 0,'42'21'0,"-105"-42"16,84 21-16,-84-21 0,41 21 0,1 0 0,21-21 31,21 21-15,1 0-16,-1 0 0,0 0 0,0 0 15,21 0-15,128-21 32,-107 21-17,-42 0 1,-21-21-16,0-1 0</inkml:trace>
  <inkml:trace contextRef="#ctx0" brushRef="#br0" timeOffset="168501">24998 14838 0,'21'0'15,"-42"0"-15,63 0 0,-21 0 0,43-21 32,-64 0-32,21-22 15,0 22 1,-21-21 0,0 21-16,-85-1 31,64 22-31,-63 0 15,-1 43 1,64-1 0,0 0-1,105 1 1,22-43 0,21 21-1,-63-21 1,-64 21-1,-127 0 17,63 0-32,-42 1 15,22 20 1,62-42-16,1 0 16,21 21-16,21-21 15,1 0-15,-1 0 16,21 0-16,0-21 0,-20 21 15,105-42 1,-106 42-16,21 0 16,-42 63 15,-42 43-15,21-64-16,-22 1 0,-20 62 15,42-62-15,-22-1 0,-105 170 31,127-191-31,21 21 0,0-21 16,63-21 0,86-42-1,-44-21 1</inkml:trace>
  <inkml:trace contextRef="#ctx0" brushRef="#br0" timeOffset="169964.69">26120 14605 0,'0'0'0,"21"-42"0,-21-43 15,0 64-15,0 0 16,-21 84 15,-1-20-31,22-1 0,-42 106 16,21 0-1,0-105-15,0-1 0,-1 43 16,1-43-16,0 85 31,21-148-15,0 0 0,21-85-1,64-148 16,-22 127-15,-41 84-16,41-62 16,1 41-1,-22 64 1,-21 21-16,-21 64 16,0-43-1,-42 22 1,21-64-16,-1 21 15,1-21-15,0 21 16,0 0-16,0-21 0,0 0 31,-1 43-15,1 20-16,21-21 16,0 64-1,0-85-15,64 106 31,-43-105-31,42 20 16,-20-42-16,63 21 16,21-21-1,0-42 1,-106 21-16,148-128 31,-148 65-31,-21-1 16,0 43-1,0 21 1,-21 21 0,-42 84-1,41-41-15,22 20 16,0 22 0,0-64-1,22 0-15,-1-21 16,148 21-1,-84-21 1,-43 0-16,85-63 16,-21-22-1,-85 43 1,0-128 0,-42 170 15,0 85-16,21-43 1,0-20-16,0 168 31,0-169-15,0 0-16,0 1 0,-21-44 47,21 1-47,-21 21 0,-1-21 15,1-21 1,0 42-16,21 42 31,0-21-15,21 43 0,0-43-16,1 0 0,41 0 15,22-21 1,21 0-1,-22-42 1,-41 21-16,-22 0 0,21-22 16,43-105-1,-85 106-15,21-1 0,-21 1 16,21 0-16,-21-1 0,0-41 16,0 63-16,0-22 0,0 1 15,0 63 1,-21 0-1,-21 106 1,20 21 0,1-84-1,21 63 1,0-85 0,0-21-16,21 1 0,22-1 15,-22 0-15,0-21 16,0 0-16,0-21 15,-21-43-15</inkml:trace>
  <inkml:trace contextRef="#ctx0" brushRef="#br0" timeOffset="170147.58">27728 14880 0,'-42'0'15,"190"21"-15,-254-42 0,43 42 31,63 1-15,63-22 0,22 0-1,0 0-15,-64 0 16,21 0-16,43-22 16</inkml:trace>
  <inkml:trace contextRef="#ctx0" brushRef="#br0" timeOffset="170702.28">28744 14605 0,'-21'-21'31,"0"21"-31,0 21 16,0 21-1,-22 43-15,22 0 16,21-64 0,0 64-1,0-43-15,-21 0 16,21-21 0,-21-21-1,21-21 1,0-42-1,0-1 1,127-211 15,-64 190-15,1 1-16,-1 63 16,22 63-1,-64 64 1,-21-64-16,0 0 15,0 149 1,0-106 0,0-22-1,0 1 1,0-43 0,0-42 15,-21 21-31,-21-43 15</inkml:trace>
  <inkml:trace contextRef="#ctx0" brushRef="#br0" timeOffset="170865.17">28660 14859 0,'-22'0'31,"44"0"-31,-1 21 0,-42-42 0,42 21 0,0 0 0,0 0 16,21 0-16,-20 0 15,41 0-15,-21 0 16,43 0-16,-43-21 16,-20 0-16,41 0 15</inkml:trace>
  <inkml:trace contextRef="#ctx0" brushRef="#br0" timeOffset="171356.9">29379 14647 0,'43'-42'15,"-43"0"1,-43 126-1,86-147-15,-43 84 16,0 0-16,0 0 0,-64 128 31,64-86-31,0-21 16,0 1-16,-21 41 16,21-62-16,0 20 15,-21-21 1,21-42 31,0 0-47,0 0 15,0-1-15,0 1 0,0 0 16,0-21-16,0 21 0,0-1 16,0-20-16,42-106 15,-21 127 1,22-43-16,20 1 15,1 20 1,20 1 0,-63 42-16,1 21 31,-22 64-15,-22-64-16,1 0 0,-21 43 15,-22-22 1,1-21-1,63 0-15</inkml:trace>
  <inkml:trace contextRef="#ctx0" brushRef="#br0" timeOffset="171673.72">30035 14478 0,'0'0'15,"0"21"17,-21 0-32,0 1 0,21-1 0,-42 63 15,21 1 1,-1-64-1,-20 43-15,42-43 0,0 0 16,-21 64 0,21-64-1,-21-21 1</inkml:trace>
  <inkml:trace contextRef="#ctx0" brushRef="#br0" timeOffset="171933.56">29760 14923 0,'43'0'0,"-86"0"0,22 0 16,21 21-16,-21-21 0,21 21 16,0 0-16,0 0 0,42 22 31,1-22-16,-1-21 1,21 0-16,-41 0 16,41 0-16,-42 0 15,0-21-15,85-43 16,-63 22 0,-22 21-16,21-22 15,-21-41 1,0 41-16,-21 22 0,0 0 15</inkml:trace>
  <inkml:trace contextRef="#ctx0" brushRef="#br0" timeOffset="172156.43">29908 14499 0,'0'0'16,"-21"0"-16,42 0 31,1 0-31,-1 0 0,0 0 0,0 0 15,21 0-15,-20 0 0,-1 0 16,148-21 0,-84 0-1,-22 21 1,-42 0 0</inkml:trace>
  <inkml:trace contextRef="#ctx0" brushRef="#br0" timeOffset="172392.3">30628 14859 0,'-21'21'31,"0"-21"32,0 0-63,-1 0 16,1 0-16,0 0 0</inkml:trace>
  <inkml:trace contextRef="#ctx0" brushRef="#br0" timeOffset="-201820.26">6159 15367 0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05:25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1778 0,'0'0'0,"0"21"16,0 0 15,21-21 0,1 0-31,-1 0 16,0 0-16,42-63 15,1 21 1,63-85 0,42-43 15,-84 64-15,-64 22-16,0-86 15,-21 107 1,0 42-16,0 0 15,0-22-15,-21 43 16,0 0 0,0 0-1,0 21-15,-1 1 0,1-1 16,0 0-16,0 21 0,0 1 16,21-22-16,-43 106 15,22 21 1,21 42-1,0-126-15,0-1 0,0 107 16,0-107-16,0 107 16,0-86-16,0 1 0,0 105 15,21-105-15,1 0 16,20 338 0,-21-190-1,0-21 1,0-107-1,-21-62-15,0 20 16,22-20-16,-22-22 0,63 21 16,-42-42-1,64-85 1,-22 22 0,22-106-1,-43 105-15,107-338 31,-149 169-15,0 106-16,-64-63 16,-105 20-1,21 107 1,105 42 0,-168-1-1,147 22 1,43 0-1,42 0 1,0 0 0,149-42-1,-128 21 1,106-21-16,-63-1 16,42-63-1,-85 64 1,-21 21-16,43-85 31,-64 85-15,0 0-1,0 42 1,0 106 15,-21-85-31,21 64 16,0 0-1,0-43 1,0-41-16,0-1 16,84 21-1,1-42 17,-43-21-32,22-64 15,-22 43 1,-42-64-1,0 85-15,0-21 0,-21-107 32,0 128-32,0-21 15,-43 42 1,1 0 0,-1 42-16,1 43 15,63-64 1,-22 85-1,22-43 1,43-20 0,20-43-1,-42 0-15,106 0 16,-105 0-16</inkml:trace>
  <inkml:trace contextRef="#ctx0" brushRef="#br0" timeOffset="471.39">2413 2032 0,'-21'-21'0,"0"0"16,-1 21-16,22-43 16,-21 22-1,21-21 1,0 0-1,64 20-15,-43 22 16,21 0 0,1 0-16,-22 0 0,127 106 31,-85-42-31,-41 20 16,-22 1-1,-64-21 1,64-43-16,-21-21 0,0 21 15,0-21 1,21-21 0,0 0-1,0-22-15,0 22 0,0-21 16,0 21-16,0-64 16,0 43-16,0-1 15,0 1 1,21 21-16,63-43 15,-20 43 1,-22 21 0,22 0-1,-22 0-15</inkml:trace>
  <inkml:trace contextRef="#ctx0" brushRef="#br0" timeOffset="1204.55">3154 1778 0,'-21'0'16,"21"21"-1,-22 22 1,22-22-16,0 42 16,0 22-1,0-22 1,0 43-1,0-85 1,0 22 0,-21-43 15,21-43-15,-21-41-1,21-1 1,0-21-1,0 85-15,85-85 32,-22 85-17,-20 21-15,-1 0 16,64 85 0,-64-43-1,-21-21-15,43 127 16,-64-105-1,0 20 1,-21-42 0,-22-21-1,22-63 32,21 42-47,0-43 16,64-63-1,-1 64 1,106-43-16,-42 106 16,22 127 15,-128-42-15,-21 20-1,-21-41 1,21-43-16,-64 43 31,22-64-15</inkml:trace>
  <inkml:trace contextRef="#ctx0" brushRef="#br0" timeOffset="1758.42">5038 1482 0,'0'0'0,"21"-21"32,-21 42-17,0 0-15,0 42 16,0-41-16,0 20 0,0 212 31,-21-106-15,21-84-1,-22-1 1,22-42-16,-21 0 16,21 1 15,0-44-31,21-41 16,-21 42-16</inkml:trace>
  <inkml:trace contextRef="#ctx0" brushRef="#br0" timeOffset="2197.3">4741 1609 0,'0'-21'0,"0"42"0,-21-64 16,0 1 0,21 21-16,0 0 0,0-22 15,21 22 1,85-42-1,63 42 1,-84 21 0,63 21-1,21 42 1,-126-20-16,168 274 31,-211-169-15,-42-63-16,21-43 0,-85 64 15,-21-21 1,21-43 0,85-42-16,0 0 0,-85 0 31,85 0-15,0-42-1,21 21-15,21-22 31,106-20-15,-106 63 0</inkml:trace>
  <inkml:trace contextRef="#ctx0" brushRef="#br0" timeOffset="2822.02">6202 1884 0,'0'0'15,"0"-21"-15,0 0 0,0-1 16,0 1-16,0-63 16,-21 62-16,-1 1 15,-41 0 1,-1 21-1,1 64 1,42-43-16,-64 190 31,64-105-31,21-42 16,0-1 0,21-42-1,0-21-15,0 0 16,1 0-16,105-42 31,-106 21-31,21-21 16,0-22-16,-20 22 15,-22 21-15,21-43 16,-21 43-16,0 0 16,0-64-16,0 43 15,0 63 16,0 0-31,0 0 16,0 22-16,0 41 16,0-20-16,0-43 15,0 0-15,21 106 32,0-106-32,21-21 15,-20 0-15,-1 0 16,42 0-1,1-63 1,-22-22 0</inkml:trace>
  <inkml:trace contextRef="#ctx0" brushRef="#br0" timeOffset="3149.36">6710 1312 0,'0'0'16,"0"22"15,0 41-15,0 1-16,0-43 0,0 63 16,0 65-1,-21 20 1,-22-84-1,43-43-15,-42 64 32,42-85-17,21-21 17,0-21-32,-21 0 15</inkml:trace>
  <inkml:trace contextRef="#ctx0" brushRef="#br0" timeOffset="3752.6">7197 1820 0,'0'0'0,"0"-21"0,0 0 15,0 0-15,0 0 0,0 0 0,0-22 16,-22-20 0,-41 42-1,-22 63 17,64-21-32,-21 43 15,21 41 1,-22-20-1,43 0 1,0-22 0,0-42-1,21-21-15,64 0 16,-43-42 0,22 0-1,-43 21-15,-21-22 16,64-63-1,-64 64-15,21-85 32,-21 106-17,0 42 1,0 21-16,0 64 16,-21-21-1,21-64-15,0 21 16,0 1-16,21 63 31,21-85-15,-21-21-1,43 0 1,-22-21 0,-21-43-16</inkml:trace>
  <inkml:trace contextRef="#ctx0" brushRef="#br0" timeOffset="4107.91">6583 1397 0,'0'0'0,"-21"0"0,-1 0 16,1 0-16,42 0 47,22 0-47,-22 0 0,21 0 0,43 0 15,169 0 16,-212 0-31,43 0 16,-22 0-16,-41 0 0,20 0 16</inkml:trace>
  <inkml:trace contextRef="#ctx0" brushRef="#br0" timeOffset="4862.53">2074 2688 0,'21'-21'47,"1"21"-47,-1 0 15,21 0-15,64 0 16,-64 0-16,128 0 16,189 0-1,-253 0 1,572-21-1,-530 21-15,21-21 16,572 21 0,-170-21-1,1 21 1,-382-22-16,784 1 31,-720 21-31,127 0 16,-296 0-1,21 0 1,-85-21 15,-21 0-15,0 0-16</inkml:trace>
  <inkml:trace contextRef="#ctx0" brushRef="#br0" timeOffset="5409.21">8234 2053 0,'0'0'0,"-21"0"15,21 21 17,21-21-17,21 0-15,64 22 16,0-22 0,148 0-1,-106 0 1,127-43-1,-211 43-15,-1 0 0,43-21 16,63 0 0,-84-21-1,-85 20 1,0 1 0,-21 21-1,0-21 1,-1 21-16,22-21 15</inkml:trace>
  <inkml:trace contextRef="#ctx0" brushRef="#br0" timeOffset="5832.51">9398 1757 0,'-21'0'0,"42"0"0,-63 0 15,20 0-15,1 0 31,21 63-15,0-41-16,43 20 16,41 0-1,22-21 1,-85-21-16,22 0 16,41 0-16,22 0 31,-127 0 0,-21 43-15,-1-22-1,-147 148 17,147-148-32,1 43 15,-43 21-15,43-43 16,21 0-1,-21-21 1</inkml:trace>
  <inkml:trace contextRef="#ctx0" brushRef="#br0" timeOffset="11036.21">11197 1693 0,'0'0'0,"21"-21"16,0 0-16,1 0 0,-22 0 15,0 0-15,21-22 0,0 43 16,-21-21-16,0 42 16,0 0-1,-64 255 1,-20-107 0,63-127-16,-43 64 15,-42 21 1,22 0-1,41-85 1,1-42 15,42-84-15,0-1 0,42 0-1,1-63 1,-1 42-16,0 43 31,1 126-15,-1 1-1,0 21 1,1-1 0,-1 1-1,-21-64-15,0-21 0,85 42 31,-21-42-31,42-42 32,-85 0-32,43-22 15,-64 22-15,0 21 16,-21-64-16,0-84 16,-85-106 15,1 169-16,63 85-15,-43 21 16,-63 0 0,42 127-1,43-43 1,42 234 15,64-149-31,20-84 16,-20-64-1,105 0 1,191-42 15,-191-21-15,-21-64 0,-105 63-16,-22-62 15,-42 20 1,0 64-16,-128 0 31,86 42-15,-1 21-1,1 43 1,63-64-16,-21 42 16,21-41-16,0-1 0,0 21 15,0-21-15,42 0 16,0 1-1,-20-22-15,20 0 16,0 0-16,1-22 16,-22 22-16,21-63 15,-21 42-15,0-43 16,1 1 0,-22 42-16,0-1 0,0 1 15,0 42 16,21 1-31,-21 20 16,0 21 0,21 1-1,0-43-15,0 0 16,85 22 15,-42-43-15,-1 0-16,22-43 15,-22-20 1,43-170 15,-106 169-15,0-63 0,21 106-16,0-63 15,-21 126 16,0 0-31,0 22 16,0-22-16,0 85 16,0-85-16,-21 22 15,21 42 1,64 21 15,-1-106-15,64-21-16,-42 0 15,63-42 1,-21-43 15,-106 64-31,0-64 16,-21 0 0,0 22-1,-42 21-15,0 42 31,-85 148-15,106-85 0,21 22-1,0-43 1,42-42 0,64 0 15,-64-21-16,-42 0-15,42-43 16,-20 22 0,-22-21-16,0 20 31,0 64-15,0 43-1,0-1 1,0 1-1,21-22 1,63 1 15,-20-43-31,-1-43 16,-20 1 0,-22-43-1,-21 22 1</inkml:trace>
  <inkml:trace contextRef="#ctx0" brushRef="#br0" timeOffset="11265.59">12636 1588 0,'0'21'0,"22"-21"32,-1 0-32,0 0 0,21 0 0,1 0 15,-1 0-15,43-21 16,84-1 0,-127 22-16,1-21 0,62 0 15</inkml:trace>
  <inkml:trace contextRef="#ctx0" brushRef="#br0" timeOffset="12736.3">15028 1461 0,'0'0'0,"0"-22"0,0 1 0,0 0 0,0 0 32,0 0-32,-42 21 15,21 0-15,-43 0 16,-42 84-1,64 1-15,21-43 16,-43 297 0,64-254-1,0 21 1,22-85-16,20 21 16,0-21-1,1-21-15,211-42 31,-127-22-15,0-20 0,-43-1-16,-41 22 15,-22-64 17,-21 105-17,-21 65 1,-22-1-1,1 43-15,42-43 0,0-21 16,-21 43-16,0-43 0,21 21 16,0 43-1,42-64 1,21-21 0,22-21-1,-43 21-15,1-42 16,84-128 15,-127 86-15,0-1-16,-85 21 15,43 64 1,21 0-16,-149 85 31,149 21-15,21-85-16,0 64 15,21-64 1,43 21 0,190-42-1,-148-42 1,-22-22 0,1-41-1,-43-22 1,1 0-1,-43 84-15,0-84 32,-22 148-17,22 1-15,-63 147 16,42-63 0,0 127 15,21-170-16,63-21 1,-21-42 0,64 0-16,-85 0 15,22-21-15,63-42 16,-64 20-16,21-20 16,-41 21-16,41-107 15,-63 107-15,0-170 31,0 170-31,-21 84 32,21-20-32,-42 83 15,20 107 1,1-85 0,21-85-1,-21 22-15,21-22 0,0-21 16,0 22-16,85-22 31,-64-21-31,21-21 16,1-22-1,20-20 1,-42 21-16</inkml:trace>
  <inkml:trace contextRef="#ctx0" brushRef="#br0" timeOffset="13092.1">16722 1820 0,'21'0'16,"-21"22"0,21-22-1,0 0-15,0 0 16,22 0 0,-1-22-1,0 1 1,-42 0-16,0 0 31,-21 21-15,0 0-16,-43 63 15,22 22 1,21 0 0,21-64-1,0 0-15,0 0 16,42-21-1,128 0 17,-65-42-17,-62 21-15</inkml:trace>
  <inkml:trace contextRef="#ctx0" brushRef="#br0" timeOffset="13785.23">17420 1736 0,'0'-21'16,"0"42"-16,0-64 15,0 22-15,-42 21 16,-1 21 0,-20 85-1,-1-21 1,43 0 0,21 20 15,43-83-16,-1-22-15,21 0 16,-41 0-16,41-43 16,-21 43-16,64-106 15,-63 1 1,-1-65 0,-42 107-16,0 20 15,21-84 1,-21 106-16,0 0 15,-21 63 17,-43 107-17,43-22 1,21-85-16,-21 0 0,21 106 16,0-126-1,0 20-15,0-21 0,64 43 16,-22-64-1,64 0 1,-64 0-16,43-43 16,-64 22-16,106-85 31,-127 43-15,21 42-16,-21-43 15,0 43-15,-42 21 16,-1 63-1,43 22 1,0-64 0,-21 0-16,21 85 15,21-63 1,-21-22-16,43-21 16,-1 21-16,22-21 15,63 0 1,21 0-16</inkml:trace>
  <inkml:trace contextRef="#ctx0" brushRef="#br0" timeOffset="14301.47">18902 1820 0,'0'-21'0,"0"42"0,0-63 0,0 21 16,0 0-16,-43-22 15,22 43-15,0 0 16,-85 0-1,64 22-15,-64 62 16,21 1 0,43-22-1,0 43 1,42-85-16,0 1 16,84 20-1,-41-42-15,-22 0 0,127-21 31,-84-22-31,20-41 16,-63 41-16,22-20 16,20-191-1,-42 106 1,1 21 0,-22 106 15,-43 105-16,-20 86 1,20-1 0,43-21-1,64 64 1,-22-191 0,22 0-1,42-42 1,-22-21-1,-20-22 1</inkml:trace>
  <inkml:trace contextRef="#ctx0" brushRef="#br0" timeOffset="14564.32">17505 1482 0,'-43'21'0,"86"-42"0,-107 42 0,85-21 32,1 0-32,83 0 15,-41 0-15,63 0 16,127-21 15,-233 21-31</inkml:trace>
  <inkml:trace contextRef="#ctx0" brushRef="#br0" timeOffset="15570.28">20680 1926 0,'0'0'0,"0"-21"0,-21 21 16,21-21 31,21 0-32,21 0-15,-21-1 16,0 1-16,43-21 16,-43 21-16,64-64 15,-43 43-15,-21 21 0,43-170 31,-43 149-15,-21-22-16,-21 43 16,-22 21-1,1 85 1,42-22 0,-21-20-16,21-1 0,0 106 15,-42 191 16,20-170-15,1-42 0,21-63-16,-21 147 15,-42 1 1,20-43 0,22-105-16,21-22 0,-21 106 15,0-42 1,21-64-16,0-20 15,21-22-15,42-43 16,255-232 15,-149 127-15,-84 21-16,21-64 16,-85-20-1,-42 168-15,-43-41 16,22 63-16,0-22 15,-128-20 1,128 42-16,-43-1 16,64 22-1,0 0 1,63-21 15,-21 21-31,1 0 0,126-42 31,-64 21-31,22 0 16,-63-1-16</inkml:trace>
  <inkml:trace contextRef="#ctx0" brushRef="#br0" timeOffset="16007.02">21759 1757 0,'-21'0'16,"42"0"-16,-42-21 0,21 0 0,0-1 16,21-41-1,22 21 1,62-1 0,-41 43-1,-43 0-15,0 0 0,106 64 31,-127-43-31,0 64 16,0 42 0,-63-64-1,20-21 1,22-20 0,21-65-1,0 22 1,64-64-1,-43 22 1,21-1 0,43-20-1,0 63 1,-43 21 0,-21 0-16</inkml:trace>
  <inkml:trace contextRef="#ctx0" brushRef="#br0" timeOffset="16916.03">22881 1545 0,'0'0'0,"-21"0"0,0 0 16,-43 0-1,43 0-15,-21 21 16,-64 64-1,85 0-15,0 63 32,63-127-17,21-21 1,-20 0 0,-1-63 15,-21-86 0,0 128-31,22-63 16,-1 62-16,43-20 15,-43 42 1,22 0 0,-43 21-16,0 22 15,0 62 1,-21-83-1,0-1-15,0 21 0,0-21 16,0 22-16,0-22 0,0 0 16,0 0-16,-21-21 31,21-21-15,0 0-1,0 0-15,21-128 31,21 65-31,22-1 16,-1 64 0,-41 0-16,62 21 15,-63 0-15,43 42 16,-43-21-16,21 64 16,-42-64-16,0 64 15,-21 42 16,0-127-15,0 0 0,0-43-1,21 22 1,127-212 15,-21 128-15,21 41-16,-22 64 15,-20 21 1,-43 149 15,-84-65-15,0-20 0,-1-43-1,22-42-15</inkml:trace>
  <inkml:trace contextRef="#ctx0" brushRef="#br0" timeOffset="20714.86">25209 1778 0,'22'-21'16,"-22"0"-1,0 0-15,0-1 16,21 22-16,-21-42 16,0 21-16,0-21 31,-21 42-16,-43 0 1,43 21-16,0 0 16,-43 64-16,43-64 15,-85 148 1,85-105 0,21-22-16,0 21 15,42 22 1,43-43-1,-64-42-15,191 0 32,-127-21-32,42-21 15,-85 21-15,64-64 16,-43 0 0,-42 43-16,1 0 0,20-43 15,-42 22-15,0 20 0,21-147 31,-21 126-15,0 43 0,0 42-16,0 0 15,0 1-15,0-1 0,0 21 16,-85 254 0,64-211-1,0-43-15,21 64 16,0-42-1,21-22 1,0-42-16,149 0 31,-64-42-31,-43-1 16,-42 22-16,64-63 16,-22-1-1,-41 64-15,-22 0 16,0-1-16,0 1 0,21 42 31,-21 43-15,-21-1-1,-1 1 1,1-43-16,21 64 16,0-64-16,0 0 15,21 0-15,128 0 31,-65-21-31,64-21 16,-42-42 0,-42 20-1,-43 22-15,0 0 0,0-106 32,-21 64-17,-42 63 1,-22 21-1,1 42-15,21 85 32,42-84-17,42-22 1,21-21 0,-41-21-16,62 0 15,170-42 16,-211 21-31,20 0 0,22-64 16,-64 22 0,0 41-16,-42 44 31,21-1-15,-21 0-16,0 0 0,-1 0 15,22 0-15,-21 1 0,0 20 16,21-21-16,-21 0 15,21 0 1,21-21 15,-21-21-31,42 0 16,22-42 0,-43 41-16,21-62 15,1 41 1,-43 22-16,21 21 31,-21 43-31,0 20 16,0-42-16,0 22 15,0 41 1,21-41 0,0-43-16,22 0 15,-22 0-15,0 0 0,106-22 31,-85 1-31,22-42 16,20-22 0,-41-21-1,20-105 1,-42 147-16,-21 22 0,22-1 16,-22 1-16,21-43 31,-64 149-16,22-43-15,0 85 16,0-64-16,-21 106 16,20-84-16,22-22 15,0 1-15,0-1 0,0-21 0,0 43 16,0-43-16,0 0 0,43 21 31,20-42-15,1 0-1,63-42 1,-43-43-16,1-63 31</inkml:trace>
  <inkml:trace contextRef="#ctx0" brushRef="#br0" timeOffset="20928.73">27855 1757 0,'-21'0'16,"42"0"0,64 0-1,21 0 1,-64 0-16,64-21 16,-21 0-1,-64 21-15,-21-43 31,-21 22-31</inkml:trace>
  <inkml:trace contextRef="#ctx0" brushRef="#br0" timeOffset="21243.55">26543 1566 0,'0'0'16,"-21"0"-16,21 22 0,0-1 15,21-21 17,0 0-32,0 0 0,0 0 15,1 0-15,20-21 16,-42-1-16,0 1 15,0 0 1,-21 21 0,0 0-1,-1 0 1,22 21 0,0 0-16</inkml:trace>
  <inkml:trace contextRef="#ctx0" brushRef="#br0" timeOffset="21952.67">29570 1799 0,'0'-21'0,"0"42"0,0-63 16,0 21-16,0-43 16,0 43-1,0 0-15,-21 21 31,21 42-15,-22-21-16,22 22 0,-21 168 31,0-168-31,21 41 16,-21 43-16,0-84 16,21 20-1,21-84 32,0 21-47,-21-21 16,21 0-16</inkml:trace>
  <inkml:trace contextRef="#ctx0" brushRef="#br0" timeOffset="22342.68">29866 1947 0,'0'0'0,"0"22"31,0-1-31,0 106 31,-42-43-15,42-41-16,0-22 16,42-21-1,-21 0-15,0 0 16,170-21-1,-106-22 1,-43 22 0,-21 0-16,0-21 15,-21-22 1,-148-20 0,106 84-1,-43 0 1,64 0-1,-21 0 1,-1 0 15,22 0-31</inkml:trace>
  <inkml:trace contextRef="#ctx0" brushRef="#br0" timeOffset="22619.72">29443 1757 0,'21'0'32,"0"0"-17,0 0-15,0 0 16,1 0-16,41 0 15,-21 0-15,1 0 0,147 0 32,-126 0-32,-22 21 15,-21-21 1,0 0-16,43 0 16,-43 0-16</inkml:trace>
  <inkml:trace contextRef="#ctx0" brushRef="#br0" timeOffset="24941.09">31623 1947 0,'0'0'0,"21"0"0,0 0 15,22 0 1,-1-21 0,21-42-1,-41 42 1,-22-43 0,0 43-16,-22-21 15,-20 20-15,21 22 0,-21 0 16,-128 0-1,128 22 1,0-1 0,20 0-16,1 85 15,21-64 1,43 22 0,41-1-1,-63-42-15,22 22 16,41 20-1,-62-42-15,-1 0 0,0 64 32,-21-64-32,0 0 0,-85 22 15,1-22 1,62-21 0,1 0-16,-21 0 0,21 0 0,-43-21 15,-42-106 16,106 84-15,0-41 0,0 20-1,0 1 1,0 84 0,0 21-1,0 22 1,0-22-16,0 0 15,22 1 1,-1-22-16,0 0 0,106 64 31,-42-64-31,-1-21 16,64-21 0,-42-22-1,42-84 16,-105 64-15,-43-1 0,0 43-16,-21 21 31,-22 43-31,22-22 16,21 0-16,-63 106 15,41-64 1,22-20-1,0-22 1,22-21-16,20 21 16,0-21-16,128 0 31,-65-42-15,-20-1-16,0-41 15,-64 41 1,-21 22-16,0-42 31,-42 63-15,20 0-1,22 21 1,22-21 15,-1 0-31,21 0 16,0 0-1,22-21 1,-43 21 0,-21 21 15,0 0-15,0 0-16,-21 43 15,0-43 1,0 42-16,21-41 15,0-1-15,0 0 16,21 0 0,0-21-16,0 0 15,0 0-15,0 0 0,1 0 16,-1 0-16,0 0 0,21-21 16,1-21-16,-43 20 15,21 1-15,21-21 16,-21 21-16,0 0 0,-21-22 15,22 22-15,-22 0 0,21 0 16,-42 42 15,-1 0-31,1 0 16,21 0-16,-21 1 16,21-1-16,-21 21 15,21 0 1,0 1-16,21-43 31,0 0-15,0 0-16,22 0 0,-22 0 15,106-64 1,-106 43-16,21 0 16,1-43-1,20 22 1,-63 0-1,-21 63 17,0-21-32,-21 85 31,20-85-31,22 63 16,0-21-16,0 1 15,0-1 1,22-42-1,41 0 1,22 0 0,-43 0-1,22-42 1,20-22 0,-84 43-16,21 0 0,1-64 15,-44 85 32,1 21-47,0 1 16,0-1-16,0 0 0,0 42 31,21-20-31,0-22 16,0 0-1,21-21 1,0 0-16,42 0 15,-41 0-15,-1-21 16,106-43 0,-64 22-1,-42 0 1,-21 21-16,0 42 47,0 0-47,0 0 15,0 0 1,0 0-16,0 1 0,0-1 16,0 0-1,0-42 63</inkml:trace>
  <inkml:trace contextRef="#ctx0" brushRef="#br0" timeOffset="25146.97">33845 2519 0,'0'0'0</inkml:trace>
  <inkml:trace contextRef="#ctx0" brushRef="#br0" timeOffset="97529.12">1524 5482 0,'0'0'0,"0"-21"0,0 0 0,0 0 15,0 0-15,0-1 16,-64-62 0,43 84-1,21 21 1,-21 21 0,21 233-1,-21-148 1,0-63-16,21 126 15,-43-63 1,43-84-16,-42 126 16,42-127-16,0 1 0,0 84 31,0-106-15,0-42-1,0-85 1,0 85-16</inkml:trace>
  <inkml:trace contextRef="#ctx0" brushRef="#br0" timeOffset="98127.78">1058 5609 0,'0'0'0,"-21"-21"16,0 0-16,21 0 0,0 0 15,-21-1-15,21-62 16,0 63-16,21-1 0,42-20 16,-41 0-16,83-1 15,-62 22-15,84-21 16,-64 42-16,1-21 0,253 84 31,-253 1-15,-22 63-1,-63 63-15,-21-126 0,-43 63 16,-127 84 0,170-168-1,-64 20-15,64-42 16,-43 22 0,64-43-16,-21 0 15,42-21 1,0-1-16,0 1 0,21-127 31,0 127-31,42-64 0,-20 64 16,-22 21-16,21 21 15,-21-21-15,1 43 16,-1-22-16,0 0 0,21 169 31,-42-147-31,21 20 16,1 22-1,41 42-15,-21-64 16,1-63-16,105 22 31,-106-22-15,22-64 0,-1 1-1</inkml:trace>
  <inkml:trace contextRef="#ctx0" brushRef="#br0" timeOffset="98532.54">2201 6181 0,'0'0'0,"-21"0"0,0 42 16,21-21 0,21-21 15,0 0-31,0 0 0,22 0 15,-22-21-15,0 0 0,85-64 32,-64 22-17,-42 20 1,0 22 0,-63 21-1,42 0-15,-22 43 16,22-22-16,-21 0 0,-64 127 15,64-42 1,20-43 0,22 22-1,0-64-15,43 22 16,84-43 15,-64-22-15,85-62-1</inkml:trace>
  <inkml:trace contextRef="#ctx0" brushRef="#br0" timeOffset="98940.31">2984 6075 0,'0'0'16,"-21"0"-1,0 0-15,0 0 16,0 0-16,-64 42 15,64-42-15,-21 43 16,20-43-16,1 21 0,21 42 31,21-42-31,43 1 16,21 20 0,-43 0-1,-42-21-15,0 64 31,-64-43-15,-20-20 0,41-22-16,-20 0 15,-64 0 1,85 0-16,20-22 16,-20-62-1,42 63 1,64-22-1,63 1 1,-43 21 0</inkml:trace>
  <inkml:trace contextRef="#ctx0" brushRef="#br0" timeOffset="99333.13">3429 6033 0,'0'0'0,"-21"0"0,0 0 16,21 21-1,0 0-15,-22 0 0,22 43 16,0-1 0,-21 64-1,21-85-15,0 107 16,-21 20-1,-21 21 1,42-105-16,-21-21 0,-85 422 31,85-337-15,-1 20-16,22-106 0,0 43 16,0-42-1,0-43 1,22-21-16,41-127 31,-42 42-15,22-148-1</inkml:trace>
  <inkml:trace contextRef="#ctx0" brushRef="#br0" timeOffset="99691.43">3344 6477 0,'0'-42'0,"0"84"0,-21-127 16,21 43-16,-21 21 0,0-43 16,21 43-16,0 0 0,0-42 15,0 41-15,0 1 16,21 0-16,85-42 16,105 41 15,-168 22-31,-1 22 15,0 41 1,-42 1-16,-105 63 16,41-85-1,43 0 1,-21-21-16,-85 64 16,105-64-1,22 0 1,22-21-1,62-21 1,-63 0-16,64-21 0</inkml:trace>
  <inkml:trace contextRef="#ctx0" brushRef="#br0" timeOffset="101288.29">4127 6054 0,'0'0'0,"-21"0"15,0 0 1,0 0-16,-43 63 16,22 22-1,21 0 1,0-1 0,21 1-1,0-64-15,21-21 0,85 42 16,-43-42-1,-42 0 1,22-42-16,20-21 16,-42-1-1,-21 43-15,-21-148 32,-21 126-17,0 22-15,-22 0 0,-21 21 16,22 21-1,42-21-15,21 21 16,0 0 0,63-21-1,64 0 1,-63-21-16,-22 21 16,85-42-1,-106 21-15,22 21 0,-1 0 0,-21-21 16,21 21-16,22 0 15,-43 0-15,0 0 0,0 0 16,-21 21-16,22 63 16,-22-62-16,0-1 15,0 0-15,0 0 0,0 43 16,0-43-16,0 21 16,0-21-16,0 0 0,-22 22 31,22-22-31,0-42 31,0 0-31,0-1 0,0-62 16,0 63-1,0-1-15,0-20 0,22 21 16,41-85 0,-42 85-16,64-64 15,-43 64-15,149 0 31,-128 42-31,-42 21 16,-21 64 0,0-21-1,0-64-15,-21 21 16,0-20-16,0-1 0,21 0 0,0 64 31,0-43-15,42-21 15,-21-21-31,64-21 0,-43-21 16,1 20-16,-22 1 15,21 0-15,128-106 16,-86 21 0,-41 22-1,-1-22 1,-42 63-1,-21 43 1,0 0-16,-1 0 0,-83 106 31,83-63-15,22 41 0,22 1-16,41-22 15,43-20 16,-64-22-15,-63-21 15,0-21-15,-21 0-16,20 21 16,-62-22-1,41 22 1,43 43 15,0-1-15,43 22-1,-22-64-15,0 21 0,106 0 32,-21-21-17,21 0-15,-42-42 16,-43 20-16,64-20 15,-85 0-15,42-43 16,-41 64 0,-22 0-16,21-127 15,-42 84 1,-43 64 0,22 0-1,21 64 1,-1-43-16,22 21 0,0 0 15,0 43 1,0-64-16,0 0 0,64 85 31,-22-106-31,64 0 16,-42-21 0,20-21-1,-63 21-15</inkml:trace>
  <inkml:trace contextRef="#ctx0" brushRef="#br0" timeOffset="103176.26">7112 6287 0,'0'-22'46,"21"1"-46,-21 0 16,21 0-16,43-64 16,-22-21-1,-21 64-15,106-275 32,-63 147-17,-64 86-15,0-65 16,-43 86-1,-62 63 17,41 63-17,22 1 1,21-43-16,-22 127 16,22 0-16,21-105 15,0 274 1,21-232-1,0-43-15,22 22 16,41-1 0,-62-42-16,62-21 15,-41 0-15,62 0 16,-62 0-16,168-127 31,-147 43-15,-43 63-16,0-22 0,-21-63 15,0 43 1,0 42-16,0 42 31,-21 0-15,0 43 0,21-1-1,0-42-15,0 43 0,0-43 16,21 42-1,0-41-15,0-22 0,106 42 32,-63-42-17,-22 0-15,1-21 0,41-22 16,-41 1 0,-22 21-16,-21 0 0,0-64 31,0 64-31,0 0 15,0 42 1,-21 0 0,21 0-16,-22 0 15,22 1-15,0-1 0,0 0 0,-21 0 16,0 21-16,21-20 0,0-1 16,0 21-1,21-63 16,0 0-15,-21 0 0,85-149 15,-85 149-31,21-42 16,22 20-16,-22 43 15,0 21 1,-21 1-16,0 105 31,0-106-31,0 21 16,0 0-1,21-20 1,0-1-16,0-21 16,1 0-1,-1 0 1,21-21-1,-42-1-15,64-41 16,-43 42-16,0 0 0,0-22 16,0 22-16,0 0 0,22-21 15,-22 20-15,0 1 0,21-21 16,-20 42-16,-22-21 16,21 21-1,-21 21 1,0 0-16,0 21 15,0 22-15,0-43 16,0 21-16,0-20 0,0-1 16,0 42-1,63-42 1,22-21 0,-64 0-16,64 0 15,-22 0 1,-42-21-16,1 0 0,83-85 31,-83 43-31,-22-1 16,0 22-16,0 0 15,0 20-15,0-20 16,-22 42 0,22 21-16,-21 22 15,0-22-15,21 0 0,0 0 16,-21 127-1,21-63 1,0-43 0,42 1-16,43-22 15,-22-21 1,-41 0 0,20 0-16,106-85 15,-84 22 1,-43-1-1,0-63 1</inkml:trace>
  <inkml:trace contextRef="#ctx0" brushRef="#br0" timeOffset="103499.07">9356 5271 0,'-22'0'16,"44"0"-16,-44 21 0,1 0 0,0 0 15,21 0-15,21-21 47,0 0-47,1 0 16,-22-21-1,0 0-15,0 0 32,-22 0-17,1 21-15,0 0 16,-42 0 0,41 0-16,1 0 0</inkml:trace>
  <inkml:trace contextRef="#ctx0" brushRef="#br0" timeOffset="103792.91">7832 5419 0,'0'0'0,"42"0"32,0 0-32,-21 0 0,22 0 0,-22 0 15,21 0-15,1 0 0,-22 0 0,42-21 16,-20 21-16,-22 0 0,42-22 31,-42 22-15,-21-21-16,-21 21 15,-21 0-15</inkml:trace>
  <inkml:trace contextRef="#ctx0" brushRef="#br0" timeOffset="104466.52">1693 6964 0,'0'0'0,"0"-21"0,21 21 15,1 0 1,20 0-16,64-21 16,0 21-16,126 0 15,65-22 1,-191 22-16,126 0 16,784-21 15,-846 21-31,359 0 15,-339 0-15,22 0 16,402-21-16,0 21 16,-381 0-16,-22 0 15,1059 0 1,-656 0 0,-64 0-1,-84 0 1,-85 0-1,-85 0 1,-253 0-16,-1 0 0,0 21 31</inkml:trace>
  <inkml:trace contextRef="#ctx0" brushRef="#br0" timeOffset="105161.12">11515 6160 0,'-43'0'0,"86"0"0,-107 0 16,43 0-16,-21 0 15,20 0 1,44 21-1,83-21 1,-20 0 0,-21 0-16,63 21 15,84-21-15,86 0 16,-234 0 0,170-21-1,-191 0 1,-21-1-1,-63 1 1,-170-21 15,107 42-15,41 0-16,1 0 16,190 21 30,-43 0-30,-20 0-16,-43 1 0,42 20 16,-63 0-1,0-21 1,0 1-16,-105 126 16,62-127-1,-20 0 1,42-21-16</inkml:trace>
  <inkml:trace contextRef="#ctx0" brushRef="#br0" timeOffset="106869.15">13822 6054 0,'21'0'0,"-42"0"0,63-21 0,-21-1 15,22-62 1,-43 41-16,21-84 16,0 64-16,-21-85 15,21-64 1,0 170-16,-21-128 31,0 149-31,0-21 16,-63 63-1,42 43-15,-43 84 32,22 0-17,21 85 1,21-127-16,84 105 31,1-126-31,42-43 16,0-42-1,-85 0-15,64 0 16,0-63 0,-85 42-16,64-106 31,-64 105-31,-21-41 15,0 21-15,0-43 16,0 64-16,0 0 16,-42 63-1,42-21 1,-22 148 0,22-63-1,0-85 1,64 22-1,21-43 1,126-43 15,-126-20-15,-22-43 0,-41 0-1,-22 64-15,0 21 31,-22 84-15,-20 43 0,21-42-1,21-1-15,-21 1 32,21-43-17,21-21 1,21-43-1,1-20 1,-1-22 0,85-105 15,-106 169-15,0 21-16,-21 42 15,0 21 1,0-41-16,0 20 15,0 43-15,0-64 0,0 21 16,0-21-16,0 22 16,21-22-16,1-21 15,20 21-15,-21-21 0,0 0 16,127 0 0,-63-64-1,0 1 1,-22-22-1,-42 64-15,1-21 0,-1-1 16,21-62 0,-42 83-1,0 44 1,0-1 0,0 0-16,0 21 15,-21-21-15,21 1 0,0 20 0,0-21 16,0 0-16,0 0 0,0 1 0,0-1 15,0 0-15,21 0 16,21-21-16,-20 21 0,83-21 16,-62 0-16,-1 0 15,0 0-15,1 0 16,-1-21-16,43 0 0,-43 0 16,0 0-16,64-43 15,-85 22-15,1 21 0,-1-128 16,-21 128-1,0-42-15,0 42 0,-64 21 32,43 0-32,-42 42 15,41 0-15,-41 64 16,63-85-16,0 85 16,42 63 15,64-126-16,-42-43-15,63 0 16,-43-43 0,-63 22-1,43-42-15,-64 20 16,21 1-16,0-21 0</inkml:trace>
  <inkml:trace contextRef="#ctx0" brushRef="#br0" timeOffset="107084.03">16129 5122 0,'-21'22'0,"42"-44"0,-63 44 0,20-22 15,-20 21-15,21-21 16,0 0 46,0 0-62</inkml:trace>
  <inkml:trace contextRef="#ctx0" brushRef="#br0" timeOffset="107318.89">14097 5525 0,'0'0'15,"-42"21"-15,-1 0 0,22-21 0,0 21 0,42-21 32,0 0-32,22 0 15,-1 0-15,0 0 0,1-21 0,20 21 16,1-21-16,105-22 15,-106 22-15,64 0 16</inkml:trace>
  <inkml:trace contextRef="#ctx0" brushRef="#br0" timeOffset="107831.6">18775 5144 0,'0'0'0,"21"-43"0,-21 1 16,21 21-16,-21-22 0,21 22 16,-21 0-16,0 0 0,0 0 0,-21 21 31,0 0-31,0 21 15,-43 106-15,1-42 16,-22 105 0,22-21-1,41-105-15,1-1 0,21 43 16,0 21 0,0-106-16,0 1 0,21 41 15,1-42-15,20-21 16,-21 0-16,21 0 15,-20 0-15,62-106 32,-63 64-17</inkml:trace>
  <inkml:trace contextRef="#ctx0" brushRef="#br0" timeOffset="108027.48">18373 5609 0,'-106'-21'16,"212"42"-16,-255-42 0,107 21 0,21 0 15,0 0-15,0 0 0,42 0 16,63-21 0,-41 21-1,63 0-15,63 0 16,170-42 15,-297 20-31,43 22 16,-64 0-16</inkml:trace>
  <inkml:trace contextRef="#ctx0" brushRef="#br0" timeOffset="109404.27">19621 5398 0,'0'0'0,"22"-22"0,-1 22 15,-21-21-15,21 0 0,-21 0 16,-64 21-1,-41 0 1,62 0-16,-20 42 16,-85 64-1,84-21 1,22-43-16,21 0 0,-22 149 31,64-128-15,43-41-1,42-22-15,-43 0 16,-20 0-16,-1-22 16,21-20-16,-20 21 0,-1 0 15,0-22-15,-20 1 0,20 21 0,21-106 16,-63 85 0,0-1-16,22 1 0,-22 21 0,0 0 15,0-22-15,-22 64 31,1 1-31,0-22 0,0 42 16,0-21-16,0 0 0,-22 170 31,43-107-31,21-20 16,43-22 0,-43-42-16,106 0 15,-85 0-15,1 0 0,41 0 16,43-63-1,-84 20-15,-22 22 0,64-63 16,-64 41-16,21 1 0,-21-22 16,0 22-16,1-21 15,-1 20-15,0-63 0,-21 43 16,0 21-16,0-22 0,0 43 16,0 0-1,-42 105-15,20-62 16,-41 126-1,42-106-15,0 0 0,-64 191 16,85-190 0,-21 20-16,0 22 15,21-43 1,0-21 0,0-42-1,21 0-15,21-43 16,-21 43-16,43-85 15,20 22 1,-62 63-16,-1-1 16,21 1-16,0 21 15,64-42 1,-85 42 0,-21 21 15,-105 0-16,62 0 1,1-21 0,21 0-1,0 22-15,-1-1 16,1 0-16,21 0 0,0 0 16,0 0-16,0 1 0,0-1 15,0 0-15,0 0 16,0 21-16,21 1 15,1-22-15,-1-21 16,127 42 0,-21-42-1,-42 0 1,-43-21-16,85-21 16,0-22-16,-85 22 15,-21 21-15,1 0 16,-1-22-16,21-105 15,-42 127 1,0 0-16,-21 21 16,-21 0-1,20 42 1,-20 64 0,42-64-16,0 1 15,0-1-15,0-21 0,0 21 16,0-20-16,0 20 15,21-42-15,0 0 0,1 21 16,-1-21 0,0 0-16,0 0 15,0-21-15,0 0 16,-21 0 0,22 21-16,-22-22 15,0 1 1</inkml:trace>
  <inkml:trace contextRef="#ctx0" brushRef="#br0" timeOffset="109571.17">21294 5736 0,'0'21'16,"-22"-21"62,1 0-63,0 0 1,21-21-16,-21 0 16,21 0-16</inkml:trace>
  <inkml:trace contextRef="#ctx0" brushRef="#br0" timeOffset="111623.58">22394 5779 0,'-42'0'0,"84"0"0,-105 0 15,42 0-15,-1 0 0,1 0 16,21-22-16,0 1 0,0 0 16,43 0-16,-22 0 0,0 0 15,85-43-15,-64 22 0,22 21 16,63-43-16,-64 22 16,1-1-16,-1 1 0,-21 0 15,1-1-15,84-126 16,-170 148-1,-84 63 1,-21 22 0,42-1-1,85-20-15,0-22 0,0 63 16,21-62-16,0 20 0,127 85 31,-42-85-31,-43-21 0,64 22 16,-43-22-1,-42-21-15,1 0 16,-44 0 0,-20 0-16,21-21 15,-21 0-15,20 21 0,-20-22 16,0 22-16,-22-21 0,43 21 16,-42 0-16,63 21 31,0 22-31,21-22 15,0-21-15,127 85 16,-84-85 0,-22 0-16,106 0 15,-63 0 1,-22-22-16,85-20 16,-84 21-16,126-148 31,-168 147-31,-22-41 15,0-22 1,0 43-16,-43 21 16,22 21-16,0 0 15,0 21-15,0 0 0,-1 0 16,1 0-16,0 22 0,0-22 16,21 21-16,-21 1 0,21-22 15,0 21-15,0 43 16,63-1-1,-42-84-15,22 22 0,20-1 16,-20-21-16,20 0 0,43 0 16,-64 0-16,22-21 0,42-1 15,21-41 1,-106 21-16,21 20 0,22-83 16,-22 41-1,-42 43-15,21-21 0,-21 20 0,0 1 16,0 0-16,-21 42 31,0 0-31,0-21 0,21 22 0,-64 62 16,43-63-1,0 22-15,21-22 16,-43 42-16,43-41 16,0-1-16,0 0 15,22-42 1,20-22-1,-21 22 1,21-63 0,64-65 15,-42 149-15,-43 0-1,-21 22-15,0 20 16,0-21-16,0 43 15,0-43-15,21 0 0,21 42 16,-42-41-16,22-1 16,20 0-16,-21-21 0,85 21 15,-64-21 1,1 0-16,41 0 0,-41 0 16,20-21-16,22 0 15,-43 0-15,43-22 0,-64 22 16,21 0-16,43-64 15,-64 43-15,0-22 16,-21 43-16,0-63 16,0 62-16,-21 1 0,-21-21 15,21 42-15,-22 0 16,1 0-16,-43 42 16,43-21-16,21 1 0,-43 20 15,43-21-15,-21 85 16,42-85-16,-21 0 15,21 43-15,0-43 0,0 0 0,0 0 16,21 0-16,0 1 0,0-1 16,0-21-16,0 0 15,43 0-15,-22 0 16,-21 0-16,1-21 0,-1-1 16,63-41-16,-62 21 15,-1 20-15,21-41 0,-21 21 16,0-1-16,1 1 15,-1-22-15,0 22 0,21-64 16,-42 43-16,0 20 0,0-41 16,0 41-16,0-20 15,-21 84 1,21 0-16,-21 22 0,0-22 16,21 21-16,-21 106 15,21-105-15,-22 20 0,22 22 16,-21-43-16,21 0 15,0 22-15,0-22 0,0-21 16,0 22-16,0-22 0,0 0 0,106 43 31,-85-64-31,22 0 16,62-43 0,-62 22-16</inkml:trace>
  <inkml:trace contextRef="#ctx0" brushRef="#br0" timeOffset="112674.61">26839 4953 0,'0'-42'16,"0"84"-16,21-127 0,1 64 0,-22 0 0,0-21 15,0 21-15,21-1 16,-21 44-1,0 20-15,0-21 0,0 21 16,-21 1-16,-1 20 16,22-20-16,-21-1 0,0 106 15,0-106-15,21 1 0,-21 84 32,21-43-32,0-41 15,0-22 1,21-21-16,0 0 15,0 0-15,0 0 0,1-21 0,-1 0 16,21-22-16,43-41 16,-43 41-16,-21 1 15,22-64-15,-22 64 0,0-22 16,0 22-16,0-22 16,0 1-16,-21-22 0,22 64 15,-1-42 1,-21 84-1,0 0-15,0 0 0,0 64 16,-21-43-16,-1 0 0,22 1 16,-21 20-16,0-20 0,0 41 15,0-41-15,21-1 0,-21 43 16,21-64-16,0 0 0,0 0 16,0 0-16,0 0 0,0 1 15,63-22 1,-42 0-16,85-64 31,-85 43-31,22-21 16,-1-22-1,0 22-15,-42 63 32,0 0-32,0 0 15,0 0-15,0 22 0,0-22 16,0 0-16,0 0 15,0 0-15,21 22 16,1-43-16,-1 21 0,0-21 16,0 0-16,0 0 0,0 0 15,1 0-15,-1 0 0,63-42 16,1-1 0,-64 22-16,0 0 0,43-106 31,-43 85-31,-21 20 15,-42 44 1,-22 20 0,43-21-16,0 21 15,0 1-15,21-22 0,0 0 16,0 21-16,0-20 16,0-1-1,21 0-15,21-21 0,-21 0 16,1 0-16,41 0 15,-42-21-15,22 21 0,-22-21 0,21-1 16</inkml:trace>
  <inkml:trace contextRef="#ctx0" brushRef="#br0" timeOffset="112924.47">26543 5165 0,'0'0'0,"-21"0"0,42 0 32,21 0-32,-21 0 15,22 0-15,-1 0 0,0 0 16,1 0-16,63-21 0,-64 21 15,0 0-15,1 0 0,-1-22 16</inkml:trace>
  <inkml:trace contextRef="#ctx0" brushRef="#br0" timeOffset="113590.08">28977 5419 0,'-21'0'0,"42"0"0,-63 0 0,21 0 0,21-21 16,0-1-16,0 1 16,0 0-16,0 0 15,0 0-15,21 0 0,21-22 16,-21 22-16,43 0 15,-22 0-15,43 21 16,-43 0-16,0 0 16,1 0-16,-1 21 15,0 42-15,-20-41 0,-22-1 16,0 42-16,0-20 16,-22 20-16,22-42 15,-21 0-15,-21 22 0,21-22 16,0-21-16,-1 0 0,22-21 31,0 0-31,0-1 16,0 1-16,0 0 0,0 0 15,22 0-15,-1 0 0,42-64 16,-42 64-16,43-43 16,-43 22-16,0 21 0,22-22 15,-22 22-15,0 0 16,-21 0-16,21 21 0,0 21 31,-21 0-31,21-21 0,1 43 16,-22-1-1,21-21-15</inkml:trace>
  <inkml:trace contextRef="#ctx0" brushRef="#br0" timeOffset="113907.9">29824 5419 0,'0'0'0,"21"21"0,21-21 15,1 0-15,-1 0 16,-21 0-16,85-42 16,-85 42-16,21-22 0,22 1 15,-1-42 1,-41 42-16,-22-1 0,21-41 16,-21 42-16,0 0 0,-43-22 15,22 22-15,-42 21 16,20 0-16,1 21 15,0 0-15,-22 43 16,43-22-16,0-21 16,0 128-1,42-86 1,21-21 0,64-20-16,85-22 15,-128 0 1,43 0-16,-64-22 15</inkml:trace>
  <inkml:trace contextRef="#ctx0" brushRef="#br0" timeOffset="115789.86">31073 5186 0,'0'-21'0,"0"42"0,0-63 0,0-1 16,0 22-16,-22 0 0,-20 0 15,21 21-15,-21 0 0,-22 0 16,43 0-16,-43 42 15,22-21-15,21 0 0,-21 43 16,20-43-16,1 21 0,0 1 16,21-22-16,0 21 15,0 1-15,21-22 16,22 0-16,-22-21 16,21 21-16,-21-21 15,0 0-15,106-42 16,-84 21-1,-43-1-15,42-41 16,-21-1 0,-21 43-16,21-106 31,-21 148-15,0 22-1,0-22-15,0 0 0,-21 85 16,-21 0-1,21-64-15,21 0 0,-43 64 16,22-42-16,21-22 16,0 22-16,0-1 0,0 1 0,-21 63 15,21-64-15,-21 1 16,0 41-16,21-41 0,-21-1 16,-22 86-16,22-107 15,0 21-15,0-20 16,21-22-16,0 0 15,21-21 1,0-21-16,0 0 16,0 0-16,1-1 0,83-105 15,-62 85-15,147-275 32,-84 84-32,-42 63 15,41-126 1,-105 169-1,22 64-15,-22 20 0,0-41 16,0 62-16,0 1 0,0-21 16,0 21-16,-22 42 31,22 0-31,0 0 0,0 64 16,-21-43-1,21 43 1,21 42-1,22-85 1,-1-21 0,22-21-1,-1-21 1,-42 0-16,22-42 16,20-1-1,-42 22-15,0 21 0,-21-1 0,22-20 16,-22 21-16,21 0 0,-21 0 15,0-1-15,0 44 32,0 20-17,0-21-15,0 0 16,-21 64 0,21-22-16,0-20 15,42-1 1,-21-42-1,0 0-15,0 0 16,1 0-16,62 0 16,-63 0-16,1 0 0,41-21 15,-42 0-15,22 0 0,-22-1 16,0 1-16,0 0 0,43-85 31,-64 85-31,-22 21 16,1 0-16,-21 0 15,-22 42 1,43-20-16,0-1 0,-21 106 31,63-85-15,21-21 0,43 0-16,-64-21 15,21 0-15,22 0 0,-22 0 16,22-21-1,-22 0-15,-21 21 0,43-42 16,-43 21-16,0-43 16,-21 22-1,-21 42-15,0 0 16,0 0-16,-1 21 16,1-21-16,0 21 0,21 21 15,0-20-15,0 62 31,0-63-31,21 1 32,-21-44-1,-21 1-15,42 21 46,0 21-62,1-21 0,-1 0 16,0 0-16,0 0 15,0 0-15,43 0 16,-43 0-16,21 0 0,1-21 16,-1 21-16,-21-21 0,43-21 15,-22 21-15,21-64 16,-41 43-16,41-43 15,-21 43-15,-20-1 0,-1-84 16,0 85 0,-21 21-16,0-22 0,0 22 15,-21 21 1,-22 43-16,22-1 16,0 0-16,0 1 0,0-1 0,21 0 15,-21 1-15,-22 126 16,43-84-1,0-22 1,0 1 0,21-43-16,1 0 15,-1-21-15,21 0 16,-21 0-16,43-21 16,-43 0-16,21-1 15,-21 1-15,1 0 0,20-42 16,-21 41-16,0-62 15</inkml:trace>
  <inkml:trace contextRef="#ctx0" brushRef="#br0" timeOffset="115989.74">32999 5080 0,'-21'0'0,"42"0"0,-85 0 16,43 0-16,42 0 31,0 0-31,64 0 15,63 0 17,-105 0-32,-1 0 0,43 0 15,-43 0 1,-21 0-16,-21 42 16</inkml:trace>
  <inkml:trace contextRef="#ctx0" brushRef="#br0" timeOffset="117057.13">9737 7662 0,'0'-21'15,"0"42"-15,0-63 0,0 21 0,0 0 16,0 0-16,0-1 0,0 44 31,0-1-15,0 21-16,0 22 15,0-1-15,-22 128 16,-41 105 0,42-169-1,0-64-15,-1-20 0,1 84 16,21-85-16,0 64 31,0-127 0,0 0-31,21-43 16</inkml:trace>
  <inkml:trace contextRef="#ctx0" brushRef="#br0" timeOffset="117371.2">9398 8128 0,'-21'21'0,"42"-42"0,-42 63 16,42-20 15,0-22-31,21 0 0,64 0 16,-21 0 0,127 0-1,-149-22-15,170 22 31,-212 0-15,0 0 0,-42 0-1,0 0 17</inkml:trace>
  <inkml:trace contextRef="#ctx0" brushRef="#br0" timeOffset="118872.62">10710 8446 0,'21'0'0,"1"0"15,-22-22 1,21 1-16,42-63 15,1-1 1,-1-63 0,1 0-16,-64-22 15,0 64 1,0 64 0,0 21-16,-21-21 0,-1 42 0,-20 42 31,21 106-16,21-42 1,0 84 0,0-20-1,42 105 17,64-212-17,-42-63-15,84-21 16,-64-21-1,-62 21-15,83-85 16,-83 85-16,62-106 16,-63 84-16,1-168 31,-22 190-31,-22 21 31,22 21-31,0 42 16,0-42-16,-21 85 15,21 42 1,43-21 15,41-127-15,1 0-16,-43 0 16,43-63-1,-43 42-15,64-191 31,-85 127-15,-21 64-16,0-42 0,0 42 16,0 42-1,-21 0-15,-21 64 16,42-43 0,0 0-16,-43 22 0,43-22 0,0-21 15,0 0-15,0 22 16,0-22-16,0 21 15,0-63 17,0 0-32,22 0 15,-1 0-15,-21-1 0,42-41 16,-42 42-16,42-43 16,-42 43-16,22-21 0,-1-1 15,-21 22-15,21 21 0,-21 21 16,0 1-1,0-1-15,0 0 0,0 148 32,21-126-17,21 20 1,1-42-16,-22-21 16,21 0-16,22 0 15,-64-21 1,21 0-16,85-127 15,-64 84 1,-21-20 0,0-22-1,1 85 1,-22 42 0,0 42-1,0-20-15,0-22 0,0 127 31,0-85-15,21 1-16,42-43 16,43-21-1,-85 0-15,106-21 16,-106 0 0,22 0-16,-1-22 0,0 22 15,-20-21-15,41-128 16,-63 86-1,0 41 1,-21 43 0,0 0-16,-22 43 15,22-1-15,-42 170 32,63-149-32,0 1 15,63-22 1,-42-42-16,64 0 15,-64 0-15,149-42 32,-128 21-32,21-43 15,1-42 1,-43 43 0,-21-64-16</inkml:trace>
  <inkml:trace contextRef="#ctx0" brushRef="#br0" timeOffset="119091.49">12467 7493 0,'-21'21'16,"42"-42"-16,-63 42 0,21 0 0,-1-21 15,1 22-15,0-22 16,0 0 15,0 0-15,0 0-16,-1 0 15,1 0-15</inkml:trace>
  <inkml:trace contextRef="#ctx0" brushRef="#br0" timeOffset="119271.96">11112 7916 0,'0'0'0,"-42"22"0,21 41 16,63-63 0,43 0-1,-43 0-15,106 0 16,1-21 0,-107 0-16,127-22 15,-126 43-15</inkml:trace>
  <inkml:trace contextRef="#ctx0" brushRef="#br0" timeOffset="119744.69">14859 7557 0,'21'-22'0,"-42"44"0,42-86 0,-21 43 15,0 0-15,0 0 0,0-1 16,0 1-16,0 0 0,-21 21 16,0 0-16,0 21 0,-1 43 15,-41 84 1,63-106 0,-21 22-16,-22 190 15,43-191-15,0-20 16,-21 126-1,21-84 1,43-64 0,-22-21-16,63-21 31,-62-22-31,-22 22 0,0 0 16</inkml:trace>
  <inkml:trace contextRef="#ctx0" brushRef="#br0" timeOffset="119928.58">14478 7959 0,'0'0'0,"-42"0"0,20 0 16,44 0-1,20 0 1,21 0 0,234-64-1,-191 43 1,-43 0-16,106 21 15,-63-21 1</inkml:trace>
  <inkml:trace contextRef="#ctx0" brushRef="#br0" timeOffset="121525.7">15642 7811 0,'0'0'0,"21"-22"15,-21-20 1,-42-43 15,21 85-31,0 0 16,-85 0-1,42 85 1,22-43-16,0 1 16,20-1-16,-62 191 15,84-170 1,63 22-1,22-85 1,-22 0 0,-20 0-16,168-127 31,-189 85-31,62-64 16,-41 42-16,-43-41 15,0 20 1,0 64-16,0 42 31,0 0-31,0 64 16,-22-22-1,22 64 1,0-63-16,22-43 16,62 21-1,1-42 1,42-84-1,-64 41 1,22-84 0,-85 0-1,0 85-15,0 0 0,0-149 32,0 149-32,0 63 15,0 42 1,0-20-16,-21 84 15,0-106-15,21 21 0,-21 43 16,21 21 0,-22-64-16,22-21 0,0 22 15,0-22-15,0-42 32,43-1-17,-1-41 1,0-1-16,-20 43 15,-1 0-15,0 0 0,21 0 16,-21 0-16,1-1 0,-1 22 0,21-21 16,-21 21-1,-42 0 17,-42 0-17,41 0-15,1 0 0,-42 21 16,42-21-16,-22 22 15,43-1-15,-63 148 32,63-105-17,0-22 1,0-21-16,84 21 0,128-42 31,-127 0-15,84-63-1,-42-22-15,-106 43 16,22-127 15,-43 105-15,0 43-16,-43 21 16,22 0-16,0 63 15,-21 128 16,42-128-15,42 22 0,21-85-1,43 0-15,-63 0 0,84-21 16,-85 21 0,-21-21-16,0 0 0,22-1 0,-22 1 15,42-169 1,-63 126-1,0 43 1,-21 21 0,0 64-1,-64 147 17,64-147-32,0-1 15,21-42 1,0-42 15,0-21-15,0 21-16,42-64 15,1-21 1,41-21 0,22 43-16,-64 62 15,-20 1-15,126 42 16,-106 64-1,0 0 1,-42 21 0,0-1-1,-21-83-15,-63 41 32,84-42-32,-22-21 0,1-21 15,21 0 1</inkml:trace>
  <inkml:trace contextRef="#ctx0" brushRef="#br0" timeOffset="122284.27">18203 7895 0,'21'0'15,"1"0"1,-1 0-16,42-21 16,43-42-1,-64 41-15,-20 1 0,62-148 32,-63 42-17,-21-21-15,0 84 16,0 22-16,0 0 15,-21 63 1,-21 85 0,42-64-16,0 0 15,-21 212 1,21-84 0,0-86-1,21-63-15,21 43 16,22-22-16,-22-42 15,0 0-15,-20 0 16,-1 0-16,21-42 16,-21 21-16,22-22 15,-22 22-15,0 0 0,85-169 32,-106 168-32,0 1 15,0 42 1,-21 64-1,-22 0 1,43-64-16,0 0 0,0 43 16,0-43-16,0 0 15,85 0 1,-64-21-16,43-21 16,-1 0-1,1-43 1,-22-42-1,-42 1-15,0 62 16,-106-63 0,21 106-1,22 22 1,-1 20 0,22 0-1,42-21-15,-21-21 16</inkml:trace>
  <inkml:trace contextRef="#ctx0" brushRef="#br0" timeOffset="122495.66">18351 7599 0,'0'0'0,"22"0"15,-1 0-15,21 0 0,-21 0 16,85-21 0,-64 21-16,212-64 31,-148 43-31,-63 0 16,-22 0-16</inkml:trace>
  <inkml:trace contextRef="#ctx0" brushRef="#br0" timeOffset="123045.52">21040 7662 0,'0'-21'0,"0"42"0,0-63 0,-22 21 16,22 0-16,-21 0 0,21-1 15,-21 1 1,0 21-16,0 21 16,21 22-1,-21-22-15,21 127 16,-43 43 0,1 63-16,21-170 15,0 64-15,-85 233 16,85-296-1,-149 402 1,86-318 0,41-63-1,43-64 1,0-126 0,0 63-16,21-64 15,128-402 16,-107 318-31</inkml:trace>
  <inkml:trace contextRef="#ctx0" brushRef="#br0" timeOffset="123383.67">20637 8170 0,'0'-63'15,"0"126"-15,-21-253 0,0 148 0,21-64 16,0 63-16,-21-41 16,21 41-1,0-41-15,0 63 16,21-1-16,0 1 0,0 0 15,22 0-15,63 0 16,-85 21-16,169 63 31,-126 22-31,-64 21 16,0-43 0,-21-20-16,-106 84 15,42-64 1,64-63-16,-43 21 15,64-42 1,0 0 0,21 0-1,1 0-15,-1 21 0,0-22 16,0 1-16,85-21 16,-85 21-16</inkml:trace>
  <inkml:trace contextRef="#ctx0" brushRef="#br0" timeOffset="123767.54">21145 7726 0,'0'0'0,"0"-21"16,0 0-16,22-106 31,20 84-31,-21 22 0,43-21 16,-1 42-1,-42 0-15,85 42 16,-85-21-16,64 149 31,-85-86-15,-42 1-16,-1-64 15,22-21 1,0 0 0,21-21-16,0-21 15,0 20 1,0-41-16,0 42 15,21 0-15,43-128 16,-1 86 0,1 21-1,-22 42 1,-21 0-16,43-22 16,-43 22-16,21 0 0</inkml:trace>
  <inkml:trace contextRef="#ctx0" brushRef="#br0" timeOffset="124176.83">22225 7345 0,'-85'21'31,"43"43"-15,-22-1-1,-20 64 1,63-63-16,-1-43 15,22 42 1,0-42-16,0 1 0,43 20 16,-22-42-16,21 0 0,-21 21 15,1-21-15,-1 0 0,169-63 32,-126 20-32,20-20 15,-41-85 1,-43 42-1,-21 85-15,-149-43 32,107 64-17,-43 64 1,21 20 0,64 1-16,21-64 15,85 43 1,-22-43-1,-20-21-15,-1 0 0</inkml:trace>
  <inkml:trace contextRef="#ctx0" brushRef="#br0" timeOffset="124455.2">23156 7366 0,'0'-21'0,"0"42"0,0-63 0,-63 21 16,42 21-16,-43 0 15,-42 21 1,85 0-16,-64 64 16,22 20-1,42-62-15,21-22 16,0 127 0,21-106-1,42-20 1,-20-1-16,-1-21 15,64 0 1,-85-21-16,85-22 16,-85 22-16,0 0 0,43-21 15</inkml:trace>
  <inkml:trace contextRef="#ctx0" brushRef="#br0" timeOffset="125422.12">23304 7493 0,'0'0'0,"0"21"47,22-21-47,-1 0 16,0 0-16,0 0 15,0 0-15,0-21 0,1 21 16,-22-21-16,21 0 0,0 21 0,0-21 16,-21-22-16,0 22 15,0-21-15,0 21 16,0-1-16,-42 1 15,-1 42 1,-20 43 0,42-43-16,0 64 15,-1-64-15,1 64 16,42 84 15,1-148-15,41-21-16,64-21 15,0-21 1,-85 20-16,128-126 31,-149 106-31,64-64 16,-64 43 0,-21 41-16,-43 22 15,-41 170 16,84-86-15,21-20 0,0-22-1,43-21 1,-43 1-16,0-22 16,0 0-1,-21-22 1,-21 22-16,-21-42 15,-1 42 1,22 0-16,0 0 16,0 42-1,21-20 1,21-1 0,21-21-16,-21 0 15,43 0-15,-22 0 16,-21 0-16,170-21 15,-106-22 1,-22-41 0,1-1-1,-64-21 1,0 85-16,0 0 0,0-64 31,0 106-31,-22 43 16,22 20-1,0 1 1,0-64-16,43 43 16,-43-43-16,21 0 15,-21 21-15,21-42 0,-21 22 16,-21-1 0,-21 0-1,-22-21 1,1 0-1,41-21-15,-20 0 0</inkml:trace>
  <inkml:trace contextRef="#ctx0" brushRef="#br0" timeOffset="125969.39">25717 7133 0,'22'-21'0,"-44"42"0,44-63 0,-1 21 16,-21 0-16,0-1 0,0 1 15,0 42 17,0 1-32,0 20 15,-21 21-15,-1-20 0,1 20 16,-63 191 0,41-127-1,22-42 1,21-64-16,0 43 15,0-43 1,-21-21 0,0 0-16,21-21 15</inkml:trace>
  <inkml:trace contextRef="#ctx0" brushRef="#br0" timeOffset="126600.02">25400 7578 0,'0'0'0,"-21"-21"0,0-22 0,-22-20 16,22 42-1,0 21 1,84 0 0,234-64 15,-1-21-15,-105 22-1,-64-22 1,-85 22-1,-21 42-15,-21-106 16,-63 127 0,41 0-16,1 21 15,0 21 1,-21 106 0,21-84-16,-1-1 0,-41 191 31,42-148-16,21 0 1,0-64-16,0-21 16,0-63 15,0 21-15,63-85-1,1 0 1,42 0-1,-85 64-15,127-21 16,-106 105 0,-21 43-1,-21-1 1,0-20 0,0-43-16,-21 64 31,21-64-16,21-21 1,1 0-16,20-21 16,-42-1-16,21 1 15,21 0-15</inkml:trace>
  <inkml:trace contextRef="#ctx0" brushRef="#br0" timeOffset="126889.85">26712 7535 0,'21'0'15,"-42"0"-15,42-21 16,22 21-1,-43-21-15,21 0 0,21 0 0,-21 21 16,22-43 0,-22 22-16,0 0 0,64-42 15,-85-1 1,0 43 0,0 0-16,-21 21 15,-85 42 1,0 64-1,85-64-15,-43 128 32,64-107-17,21-42-15,43 22 16,-1-43-16,107 0 16,-1-22-1,-127 1-15</inkml:trace>
  <inkml:trace contextRef="#ctx0" brushRef="#br0" timeOffset="127328.7">27665 7387 0,'0'-21'0,"-21"21"0,21-21 15,0 0-15,0 0 0,0-22 16,0 22-16,21 0 0,85-64 31,-85 85-31,106-42 16,-21 42-1,-22 0-15,22 106 16,-85-85 0,-21 85-16,0-64 15,0 22-15,-21-22 16,-42 21-1,41-41-15,-62 20 32,84-63-32,0-43 15,21 22 1,0 21-16,64-85 16,-1-21-1,-62 106-15,62-64 16,-63 64-16,85-21 31,-85 42-15,1 0-1</inkml:trace>
  <inkml:trace contextRef="#ctx0" brushRef="#br0" timeOffset="127707.56">28850 7303 0,'106'0'31,"-64"0"-31,22-43 16,20-20-16,-41 20 16,-22 22-16,21-21 15,-42-43 1,-42 64-1,21 21-15,-170 64 32,170-43-32,0 21 15,-43 64-15,22 21 16,42-42 0,0-43-1,42 0-15,-20-21 16,168-21-1,-42 0 1,0-42 0,-84 21-16</inkml:trace>
  <inkml:trace contextRef="#ctx0" brushRef="#br0" timeOffset="129639.55">29908 7197 0,'0'-21'0,"0"42"0,0-85 16,0 43-16,0 0 0,-21-21 31,-21 20-15,21 22-16,-22 0 15,-41 22-15,20 41 16,22 22 0,42-43-1,-21-21-15,21 106 16,0-63-1,63-64 1,-20 0 0,20-43-1,1-41 1,-43 63-16,63-128 31,-62 86-15,-22 84 15,0 0-31,-106 212 31,85-85-15,21-21 0,0 21-1,0-84-15,-22 42 16,22-43-16,-42 234 15,21-170 1,21-85 0,0 21-1,42-63 1,-21 0-16,22-21 16,-22 0-16,0-21 0,0 21 15,0-1-15,64-105 16,-64 64-16,0-1 0,128-274 31,-65 105-15,-41 85-16,20-85 15,-63 106 1,0 85-16,0 20 16,0 1-16,0 0 0,-21 42 46,21 0-46,0 1 0,-21-1 0,21 0 16,0 21-16,0-21 0,0 22 16,0-22-16,0 85 15,0-64 1,0-21-16,0 0 0,106 1 31,-64-22-15,43-64-16,-43 22 15,43-64 1,-43 0 0,-42 85-1,0 0-15,0 0 0,-21 21 32,21 21-32,-21 0 15,-1 64 1,22-64-16,0 21 15,0 22 1,43-43 0,41-21-1,-41 0-15,126-21 16,-84-1 0,-64 1-1,0 0-15,0-21 16,0 21-16,-21-1 0,0 1 15,0-42 1,-21 42-16,0 21 16,0 0-16,0 0 15,-43 0 1,43 21-16,0 21 16,-21 43-1,20-22 1,22 1-16,0-43 15,22 21-15,-1-42 16,0 0-16,0 0 16,0 0-16,64 0 15,-64 0-15,21 0 0,149-84 32,-106 20-32,20-21 15,-20 1 1,-43 20-1,-42 43 1,-21 21-16,0 0 16,-85 64-1,106-22 1,-21 21 0,21 43-1,0-85-15,0 1 16,21-1-16,0 0 15,1-21-15,-22-42 32,0 20-17,0-41 1,-22 63-16,-20-21 31,21 21-31,21 63 16,0-20-1,21-1 1,106-42 15,-21 0-15,-43-21 0,-41 0-16,83-43 15,-83 22-15,-1 21 0,63-255 31,-84 171-15,0 41 0,0 22-1,-21 42 1,0 0-16,21 21 0,-42 106 31,42-42-31,0-1 16,0 22-1,63 42 17,-20-127-32,-22-21 15,0 0-15,21 0 16,1 0-16,-22 0 16,0 0-16,0-21 0,0 0 15,22-42-15,-22 41 16</inkml:trace>
  <inkml:trace contextRef="#ctx0" brushRef="#br0" timeOffset="129859.43">31962 6879 0,'21'0'31,"21"0"-31,43 0 16,63 0-1,21 0 1,-126 0-16,-1 0 16,-21 0-16,0 21 15,-21 1 1,-21-22 0</inkml:trace>
  <inkml:trace contextRef="#ctx0" brushRef="#br0" timeOffset="130756.94">9758 9864 0,'0'63'31,"0"-20"-31,0 84 16,0 63-1,0-126-15,-21 63 16,-1 42-1,-20 0 1,42-63 0,0-85-1,0-42 1,0-21 0,-42 21-1</inkml:trace>
  <inkml:trace contextRef="#ctx0" brushRef="#br0" timeOffset="130971.82">9356 10583 0,'0'-21'15,"105"-21"17,-62 21-32,-1 21 0,106-21 31,233-43-16,-360 64-15,43 0 16,-22 0 0,-21 0 15</inkml:trace>
  <inkml:trace contextRef="#ctx0" brushRef="#br0" timeOffset="132605.96">10837 10774 0,'0'21'0,"0"-42"32,0 0-17,21 21-15,1-21 0,-1-1 0,0-20 16,0 21-16,43-85 16,-43 64-16,21-64 15,-21 64-15,43-128 16,-43 128-16,0-297 31,-21 255-15,0 62-16,-42 44 15,-43 105 1,64-85-16,0 21 16,-22 22-16,22-43 15,21 22-15,-21 190 16,21-64-1,21-126 1,64 21 0,127-64 15,-64-85-15,-106 43-16,64-106 15,-43 0 1,-41 85-16,-22-1 0,0 1 15,0 0-15,0-64 32,-22 127-17,22 0-15,-42 64 16,42-43-16,0 64 16,0 42-1,0-127 1,106 43-1,-85-64-15,43 0 16,20 0 0,1-64-1,21-41 1,-85 62-16,21-126 31,-42 84-31,0 106 31,-21 1-15,21-1-16,-42 169 31,42-105-15,0-43 0,0-21-16,0 1 0,0-1 15,21-42 1,-21-1-1,0 1-15,21 0 0,0-64 16,22-20 0,-1 20-1,-21 21 1,0 43 0,0 21-16,1 64 31,-1 42-16,-21-64-15,0 0 0,21 22 16,21-1 0,43-42 15,-22-42-15,-41-21-1,-1 21-15,21-64 16,0 0-16,-42 64 15,22-21-15,-1-64 16,0 64 0,0 42-1,-21 42 1,0 22 0,0-43-16,0 63 15,0-62-15,0 20 0,21 64 31,0-85-31,22 0 16,41-21-16,1 0 16,42-42-1,-85 21 1,22-22-16,-43 22 0,0-21 16,22-1-16,-22 1 0,0 21 15,-21-43-15,0 43 0,0-21 16,0 21-16,0 0 0,0-1 15,-42 1-15,20 21 16,1 0-16,-127 127 16,127-21-1,42 0 1,21-43 0,-20-63-16,-1 22 0,42-1 15,85-21 1,-105 0-16,63-43 15,-85 22-15,0 0 0,64-85 32,-85 85-32,21-85 15,-21 43-15,0 42 0</inkml:trace>
  <inkml:trace contextRef="#ctx0" brushRef="#br0" timeOffset="132800.85">12573 9737 0,'-21'0'0,"42"0"0,-63 21 0,20-21 0,1 0 16,21 21-16,-21-21 47,0 0-32,0 0 1</inkml:trace>
  <inkml:trace contextRef="#ctx0" brushRef="#br0" timeOffset="132986.75">11218 10202 0,'-21'22'0,"42"-44"0,-63 65 15,21-43-15,42 0 32,42-21-17,-41-1-15,83-20 16,22 0 0</inkml:trace>
  <inkml:trace contextRef="#ctx0" brushRef="#br0" timeOffset="133539.95">15113 9673 0,'0'0'16,"0"-21"-16,0-21 0,0 21 0,0-1 0,21-62 15,-21 20 1,0 43 0,-21 21-1,-21 85 1,-1 42-1,43-85-15,-21 22 16,-21 105 0,-1 21-1,22-147-15,21 105 32,21-127-32,1-21 15,20 0-15,0 0 16,1-42-1</inkml:trace>
  <inkml:trace contextRef="#ctx0" brushRef="#br0" timeOffset="133740.84">14838 10012 0,'0'0'0,"-21"0"0,-1 0 0,1 0 15,21-21-15,21 21 31,1 0-31,-1 0 16,21 0-16,22 0 16,63 0-16,-64 0 15,-21 0-15,64 0 16,85-21 0,-149-1-16</inkml:trace>
  <inkml:trace contextRef="#ctx0" brushRef="#br0" timeOffset="135460.89">15938 9991 0,'0'0'0,"43"-21"31,-43-1-31,21-41 31,-21 42-31,-21-43 16,0 1-1,-22 42 1,1 21-16,21 0 16,-85 127-1,85-85-15,-43 64 16,43 0 0,21-43-1,21-21 1,0-42-16,22 0 15,-22 0-15,106-21 32,-64-63-17,-20 41-15,-43 1 0,42-43 16,-21-21 0,0 1 15,-21 147-16,0-21 1,-21 85-16,21-85 16,0 21-16,0-20 15,0-1-15,0 21 0,0 22 16,21-43-16,43 0 16,21-21-1,-43 0-15,170-85 31,-191 64-31,21-21 0,-21-1 0,0-20 16,-21-85 0,0-43-1,0 64 1,0 106-16,0-21 31,0 84-15,0-21-16,22 127 15,-1-63 1,-21 63 0,0-105-16,-64 147 15,64-169-15,0 0 16,0-42 31,0 0-47,0 0 0,21 0 0,43-64 31,-1 0-31,1 22 16,-1 21-1,22 42 1,-85 21 15,-21 0-15,0-21-1,0 0-15,-22 21 16,43 0-16,-106 64 31,106-64-31,0 43 16,0-1 0,22-42-1,-1-21-15,106 21 31,-64-21-31,85-21 32,-42-21-32,-21-22 15,-43-41 1,-21 83-16,-21-83 31,-21 105-15,0 0-16,-21 42 15,21-21 1,21 0-16,0 0 0,0 22 0,-22-22 16,22 42-1,0-41-15,0 20 16,0-21-16,22 0 0,20-21 16,-21 21-16,0-21 0,64 0 15,-43 0-15,-21 0 0,64-21 16,-43 0-16,1 0 0,20 0 15,-42 0-15,43-64 16,-43-21 0,-21 64-16,0 21 0,0-22 15,0 22-15,0 0 0,0 42 32,0 0-32,0 0 0,0 1 15,-42 105 1,21-43-1,21 1 1,-22-43 0,22-21-16,0-42 31,-21 0-15,21-21-16,0-1 15,21-41 1,1 63-16,-1-22 0,42-84 15,-42 85-15,22 21 16,-22-22-16,21 22 0,22-21 16,-22 21-16,0 21 0,1 0 15,20 0-15,-20 21 0,-1 127 32,-42-106-32,0 43 15,-64 0 1,22-22-1,21-20 1,-21-22 0,42-42-1</inkml:trace>
  <inkml:trace contextRef="#ctx0" brushRef="#br0" timeOffset="136000.57">19156 9652 0,'0'0'0,"0"-106"15,0 85-15,21-42 16,0 20 0,21-84-1,1 64 1,-43 42-16,0-1 0,21-20 31,-21 63-15,0 43-1,-21-1-15,-22 128 16,43-128-16,-42 107 16,42-128-16,-63 170 31,63-170-16,0-21-15,21-21 32,0 0-32,21 0 15,-21-21-15,64-43 16,42-63 0</inkml:trace>
  <inkml:trace contextRef="#ctx0" brushRef="#br0" timeOffset="136395.71">19748 9483 0,'-21'21'31,"0"21"-31,-64 128 32,64-107-17,21-21-15,0 22 16,0-22-16,21-21 15,22-21 1,-1 0-16,64 0 16,0-21-16,-85 0 15,0 21-15,21-42 16,-20 21-16,-22-1 0,0-20 16,0 21-16,0-21 0,0-43 15,0 43-15,-43-1 16,22 22-16,0 0 0,-85 0 31,85 21-31,0 0 0,-22 0 16,43 42-1,0-21-15,0 0 16,0 1 0,22-22-1,-1 0-15,-21-22 0,21 22 16</inkml:trace>
  <inkml:trace contextRef="#ctx0" brushRef="#br0" timeOffset="136687.76">19113 9377 0,'-21'0'16,"42"0"-16,-42 21 0,42-21 31,1 0-31,41 0 16,-42 0-16,64 0 15,63-21-15,43 21 16,-64-21 0,-106 21-1,0 0-15,0-21 16,-21-1 15</inkml:trace>
  <inkml:trace contextRef="#ctx0" brushRef="#br0" timeOffset="141205.25">21759 9821 0,'0'0'0,"-21"0"0,21 22 0,0-1 16,-21-21-1,21 21 16,0-42 1,0 0-17,42-22 1,22-20 0,-64 20-16,106-168 31,-106 84-16,0 106-15,0-85 0,0 63 16,-22 43 0,-20 22-1,21-1-15,0 0 0,-43 127 32,64-84-17,0-43-15,0 21 16,21-21-1,22-21-15,-22 0 16,0 0-16,106-84 16,-63 41-1,20-20 1,-84 20 0,21 1-1,-21 63 16,0 43-15,0 20 0,0-62-16,0 41 15,0 43-15,64 0 32,21-85-17,20-42 1,22-22-1,-21-20 1,21-22 0,-106 64-16,64-64 15,-43-63 17,-42 127-32,-21 21 15,0 0-15,0 21 16,-21 43-1,42-43-15,0 64 16,0-43-16,42 85 31,0-106-31,1 0 0,20 0 16,-42-21-16,64 0 16,21 0-1,-85-21-15,64-63 31,-85 62-31,21-83 16,21 41 0,-21 43-16,0-43 15,43-41 1,-22 83 0,-21 22-16,1 0 0,-22 43 31,0 20-31,0-20 15,0-22 1,0 0-16,21-21 31,0 0-15,-21-21-16,0 0 16,0-1-16,0 1 0,0 0 15,0 0-15,0 0 0,0 0 16,0-1-16,0 1 15,-21 21-15,0 0 16,-1 21-16,1-21 16,0 22-16,-21 41 15,21-42-15,-43 64 16,1 42 0,63-85-16,0 22 15,0-43-15,0 0 0,0 21 16,21-20-16,0-1 0,148 0 31,-42-42-31,0-22 16,-42 1-1,-43 0-15,43-43 16,-64 43-16,0 21 0,22-149 31,-43 86-15,0 62-1,-22 22 1,1 22-16,-21 20 16,42 0-16,-42 43 0,42-43 15,-22-21-15,22 149 32,22-107-32,83-20 15,-41-22 1,42-21-1,-64-21-15,0-1 0,128-105 32,-128 64-17,0-43 1,-42 85-16,22-64 0,-22 43 16,0 105 15,-22-20-16,22-22-15,-21 42 16,21 43 0,0-85-16,21 43 15,1-43-15,83 0 32,-41-21-32,-1-42 15,-20-43 1,20 1-1,-42 62-15,-21 1 0,85-106 32,-64 127-17,-21-21 1,0 63-16,0 22 16,-21 63 15,21-106-16,21 0 1,43 0 0,-1-42-1,22-42 1,-64 42-16,64-85 31,-64 85-31,0-22 0,-21 1 16,0 63 15,0 64-15,0-64-16,0 0 15,0 64 1,0-22 0,64-42-1,-43-21-15,42 0 16,43 0-1,21-42-15,-85 21 16,85-127 0,-84 63-1,-43-42 1,0 106 0,-43 21-1,-62 169 16,105-84-15,0-43-16,0 43 16,63-22-16,43-20 15,106-43 17,-107-21-17,-41-43 1,21-21-1,-85 43-15,0 0 16,0 21-16,0-43 16,0 43-16,-22-21 0,-20-1 0,0 1 15</inkml:trace>
  <inkml:trace contextRef="#ctx0" brushRef="#br0" timeOffset="141401.14">25188 8848 0,'-21'21'0,"42"-42"0,-63 42 0,21-21 0,21 21 16,-21-21-16,42 21 47,0-21-32</inkml:trace>
  <inkml:trace contextRef="#ctx0" brushRef="#br0" timeOffset="141867.39">27728 8954 0,'0'-22'15,"0"44"-15,0-65 0,0 22 0,0-21 0,0 21 16,0-1-16,0-20 0,21 21 16,-21 0-16,22-64 15,-22 106 17,-22 0-32,1 106 15,0-84-15,21 63 16,-42 253 15,42-337-31,-21 41 16,21 1-16,0-43 15,-22-21 1,1-21 0</inkml:trace>
  <inkml:trace contextRef="#ctx0" brushRef="#br0" timeOffset="142481.54">27326 9250 0,'-42'-21'16,"84"42"-16,-105-85 16,84 64-16,0-21 15,148 21 1,-126-21 0,84 0-16,-64 21 0,149-42 15,-64-1 1,106-41-1,-212 41-15,64-105 32,-85 85-17,-21 41-15,-63 44 16,-22 105 0,-42 190 15,106-253-31,0 41 15,0 1 1,21-63 0,0-1-1,0-106 17,0 43-32,42-42 15,43-43 1,-22 42-1,-42 22-15,191-43 32,-170 85-17,22 106-15,-64 0 16,0-21 0,0-43-16,-21 22 15,21-43-15,-22 21 16,1-42-1,42 0 17,1-21-32,-1 0 0,0 0 15,0-1-15,21 1 16</inkml:trace>
  <inkml:trace contextRef="#ctx0" brushRef="#br0" timeOffset="142790.37">28850 9313 0,'-21'22'0,"42"-44"0,0 22 16,0 0-1,64-21 1,-43 0-16,-20 21 0,-1 0 16,21-21-16,0 0 0,-20 21 15,20-21-15,-21 21 0,0-22 16,22 1-16,-43 0 0,0-21 16,0 21-16,-43-1 15,-105 86 16,127-22-31,-64 64 16,85-64 0,0 43-1,0-64-15,0 0 16,191 22 15,-170-43-31,106 0 16,0-21-16,-42-1 15</inkml:trace>
  <inkml:trace contextRef="#ctx0" brushRef="#br0" timeOffset="143172.67">29760 9208 0,'0'0'0,"0"-43"0,0 1 16,0 21-16,21 0 15,1 21 1,83-22-1,1 22-15,-85 0 16,149 106 0,-149-21-1,-21-43 1,0-21-16,-42 64 16,-1-43-1,22-20-15,0-22 0,0 0 16,0 0-16,21-22 31,0 1-31,21-21 16,85-85-1,-43 63 1,-42 43-16,22-21 16,84-85-1,-64 85 1,-21 42-1,-20 21-15</inkml:trace>
  <inkml:trace contextRef="#ctx0" brushRef="#br0" timeOffset="143752.96">30882 9208 0,'0'-22'0,"21"1"0,0 21 16,-21-21-16,22 0 0,83-85 31,-105 85-15,0 0-16,-42 21 16,-64 42-1,22 22 1,41-43-1,1 148 1,42-127 0,0-20-16,85-1 15,-43 0 1,64-21 0,-64 0-16,43-42 15,-43 42-15,149-149 31,-170 107-15,0 0-16,-21-22 16,-21 64-1,0 0-15,-22 64 16,43-22-16,0-21 16,0 0-16,0 1 0,0-1 0,0 85 31,21-85-16,-21 0 1,-21-21-16,-21 0 16,-22 0-1,-84 0 1</inkml:trace>
  <inkml:trace contextRef="#ctx0" brushRef="#br0" timeOffset="144120.74">31708 9102 0,'21'-21'0,"-42"42"0,42-64 16,0 22-16,-21 0 16,0 42-1,0 0 1,0 43-16,-42 84 15,42-84-15,-22-1 16,-20 297 0,42-297-1,-21 86-15,-21-1 16,-85 127 0,-22-42-1,44-85 1,20-42-1,85-85-15,0 0 16,85-84 15,-43 41-31,43-62 16,-22-22 0,-21 64-16</inkml:trace>
  <inkml:trace contextRef="#ctx0" brushRef="#br0" timeOffset="144420.76">31559 9483 0,'-21'-64'0,"42"128"0,-42-170 0,0 64 16,-21-85-1,42 105-15,21-62 16,42 41 0,-20 22-16,-22 21 0,0 0 15,21 0-15,-20 0 0,105 21 31,-127 1-31,0 41 16,-43 1 0,1-43-1,21 0-15,0-21 0,-43 21 32,85-21-17,0 0 1,1 0-16,-1-21 0,0 21 15</inkml:trace>
  <inkml:trace contextRef="#ctx0" brushRef="#br0" timeOffset="145567.25">32089 9017 0,'0'-21'0,"-22"21"16,-20 21-1,0 21 1,-1 22-1,43-22 1,0-21-16,0 1 0,22-1 31,20-21-31,-21 0 32,-21-21-32,0-43 15,0 43-15,21-21 16,-21 20-1,21-20-15,64-43 16,-64 64-16,43 21 16,-1 0-1,22 21 1,-85 64 0,0-64-16,0 85 15,-21-85-15,0 22 0,-22 62 31,22-83-15,21-44 15,0 1-15,106-85 0,-64 64-1,106-64 1,-84 64-1,-43 42-15,21 0 0,-20 106 32,-44-64-17,22 22 1,-21-22 0,21 0-1,21-42-15,1 0 16,-1 0-16,0 0 15,0 0-15,21 0 0,-20 0 0,-1-21 16,0 21-16,0-21 0,0 0 16,22 0-16,-22-1 0,21-20 15,-21 21-15,0 0 0,-21-22 16,0 22-16,-21 21 31,0 21-31,0 1 0,0-22 16,21 21-16,0 0 0,-21 0 15,21 0-15,0 64 16,0-43 0,0-21-1,0 1 1,0-44 31,21 22 0,0 0-47,0 0 0,21 0 15,22 0 1,21-21-16,-22 0 16,-42 0-16,64-21 15,-64 42 1,0-85-1,-21 64 1,-21 21 0,-21 0-1,-22 42 1,64-21-16,-21 43 31,21-43-31,0 0 0,21 0 31,85-21-15</inkml:trace>
  <inkml:trace contextRef="#ctx0" brushRef="#br0" timeOffset="145716.16">33507 9335 0,'0'0'0,"-21"21"31,-1-21-31,22 21 15,-21-21 32,0 0-47</inkml:trace>
  <inkml:trace contextRef="#ctx0" brushRef="#br0" timeOffset="149219.04">5863 13018 0,'0'21'16,"0"0"-1,0 0-15,-21 43 16,21-22-16,-21 127 16,21-84-16,0-22 0,-43 361 31,22-191-31,21-64 15,0 64 1,-63 211 15,-1-253-15,22-1-16,21-147 16,21-1-1,-43-127 16,43 1-15,0 41-16,0-84 16,43-21-1,-1 21-15</inkml:trace>
  <inkml:trace contextRef="#ctx0" brushRef="#br0" timeOffset="150167.68">5715 13250 0,'0'0'0,"-21"0"16,0 0-1,21 22 1,0-1 0,21-21-16,63 0 15,22 0 1,42 0 0,22 0-1,63-21 1,-149-1-16,551-41 31,-423 63-15,-106-21-16,105 0 0,192-22 15,-255 22 1,-64 21-16,1 0 16,317-63-1,-317 63 1,0 0-1,-64 0 1,0 0-16,-21 84 31,0-41-31,0 41 16,0 64 0,-21-42-1,21 233 16,0-106-31,0-127 16,0 84 0,0-21-1,0-126-15,0-1 0,0 191 32,0-170-17,-21-41-15,-22 62 16,43-63-16,0 1 0,-21-1 15,-21 42-15,42-42 0,-21-21 16,-43 43-16,43-22 16,-21 0-16,20-21 15,-20 0-15,-21 21 16,20-21-16,1 0 0,0 21 16,-1-21-16,-20 0 0,-149 0 15,127 0-15,-126 22 16,84-22-16,-381 21 15,360 0-15,-106 0 16,148 0-16,0-21 0,-85 43 16,107-43-16,20 0 0,-84 21 15,85-21-15,-1 0 0,-42 0 16,64 0-16,0 0 16,-85-64-1,127-42 1,0 64-16,21 0 15,21-43-15</inkml:trace>
  <inkml:trace contextRef="#ctx0" brushRef="#br0" timeOffset="150630.72">6117 12150 0,'0'-21'0,"0"42"0,-21-42 15,21 42 1,-21 63 0,21-62-16,-21 20 0,-1 43 15,1-43-15,21 0 0,0 1 16,-21-1-16,21 0 0,-21 149 31,21-128-31,0-20 16,0-65 15,0 1-15,0 0-16,0-21 15</inkml:trace>
  <inkml:trace contextRef="#ctx0" brushRef="#br0" timeOffset="151163.76">5884 12340 0,'0'-21'15,"0"42"-15,0-63 0,0 21 16,0 0 0,0-1-16,21 22 0,106-21 31,-42 21-31,0 43 15,-1 41 1,-84 43 0,-42-42-1,-64 0 1,85-64-16,0 0 0,-85 0 31,106-42-15,0 0-1,21-22 1,43 1-16,-22 42 16,-21 0-16,170-21 15,-85 63 1,-85-42-16,42 64 16,-63-1-1,-63 43 1,-43-21-1,85-64-15,-170 21 32,128-42-32,20-21 15,22-21 1,21-1 0,85-84 15,-64 106-31</inkml:trace>
  <inkml:trace contextRef="#ctx0" brushRef="#br0" timeOffset="151520.63">6540 12615 0,'0'-21'0,"0"0"16,0 0-16,22 0 15,41-22 1,1 22 0,-22 21-16,21 0 15,-20 0-15,-22 21 0,85 106 32,-106-105-17,0-1-15,0 42 0,-21 1 16,-1-64-16,22 21 15,-21-21-15,-21 0 16,42-42 0,0 20-1,0 1-15,0-21 16,63-64 0,-41 85-16,-1 0 0,0-22 15,0 22-15,21-42 16,-20 63-16</inkml:trace>
  <inkml:trace contextRef="#ctx0" brushRef="#br0" timeOffset="151915.54">7197 12404 0,'0'21'0,"0"0"0,0 0 16,0 0-16,0 1 0,0-1 0,0 63 15,0-62-15,0 83 31,0-83-15,42-22 0,0-22-1,22-20-15,-43 21 16,42-106 0,-63 63-1,-21 1 1,-42-1-1,20 64 1,-62 22 15,83 41-15,22-42-16,0 22 16,43-22-1,-22-21-15,0 0 16,21 0-16</inkml:trace>
  <inkml:trace contextRef="#ctx0" brushRef="#br0" timeOffset="152457.28">7599 12404 0,'0'0'0,"21"0"0,-21-21 32,0 42-17,0 0 1,0 0-16,0 0 0,0 0 0,0 1 15,0 83 17,0-83-17,0-44 17,21 22-32,0-21 0,43-63 31,-64 62-16,21 22 1,0 0 0,-21 43-16,0-22 15,0 0-15,0 21 16,21-20-16,0-1 16,43 0-1,-1-21 1,-41 0-16,-1-21 0,21 0 15,-21-1-15,43-20 16,-43 21-16,0-106 31,-21 106-31,0-22 16,-21-41-16,0 63 16,-22 21-1,22 0 1,0 21-16,21 0 15,0 64 1,21-85 0,0 21-16,43-21 15</inkml:trace>
  <inkml:trace contextRef="#ctx0" brushRef="#br0" timeOffset="152801.6">8551 12404 0,'0'0'0,"-21"0"31,0 0-31,-21 0 16,-1 21-16,-20 0 15,42 0-15,-1 22 16,22-22-16,0 0 16,43 0-1,-22-21-15,42 21 16,-20-21-1,-22 0-15,-21 21 16,0 1-16,-21 20 16,0-42-1,-1 21-15,1-21 16,0 0-16,0 21 0,-85 0 16,106-42 15,42-21-16,1 21-15</inkml:trace>
  <inkml:trace contextRef="#ctx0" brushRef="#br0" timeOffset="153426.24">8699 12467 0,'0'-21'46,"22"21"-30,-1 0-16,-21-21 0,21 21 0,0-21 16,43-43-1,-64 22 1,0 21 0,-22 21-1,-20 0 1,42 21-16,-21 0 0,-21 64 31,20-43-31,1 0 0,21 43 16,43-43-1,41-20 1,-41-22-16,126-22 31,-127-20-15,-21 0-1,1-22 1,-22 43-16,21-64 16,21 43-16,-21 21 15,0 21-15,64 0 16,-43 42 0,1 22-1,-22-22 1,-21 22-1,0-43 1,-21-21 0,0 0-1,21-43 1,0 1-16,21-21 16,21-22-1,-21 43-15,0 20 16,85-83-1,-63 83 1</inkml:trace>
  <inkml:trace contextRef="#ctx0" brushRef="#br0" timeOffset="154076.94">15007 12086 0,'0'0'0,"0"-21"16,21 21-16,-21 21 31,0 0-31,0 1 0,0 83 16,0 65-1,0-86-15,0 1 16,0 190-16,0 85 15,0-275 1,21 126-16,-21-126 16,0 21-16,0 423 15,0-275 1,0-85 0,0-42-1,0-63 1,0-149 15,43-42-15,-1-148-16</inkml:trace>
  <inkml:trace contextRef="#ctx0" brushRef="#br0" timeOffset="154897.76">15198 12319 0,'0'0'0,"-149"-42"15,128 42-15,0-21 0,0 21 16,21-22 0,42 22-1,85-21-15,-63 0 0,20 0 16,1 21-16,233-64 15,84 1 1,-254 42-16,572-64 31,-572 64-31,106 21 16,63-42-16,-84 20 16,-169 22-16,41 0 15,-62 0-15,41 0 16,-62 0-16,62 106 31,-84-63-31,0 41 16,0 43-1,0 0 1,0 0 0,21-84-16,43 274 31,-64-253-31,0 84 0,0-85 0,0 128 15,0-43 1,0 148 0,0-232-16,-21 147 15,21-147-15,-21 232 32,21-232-32,0 105 15,-22-42 1,1-63-16,-21 41 31,42-83-31,-42-1 0,20-21 16,-62 0-1,41 0-15,-41 0 16,-86 0 0,-41-43-1,-86 22 1,213 21-16,-128-21 15,106 21-15,0 0 0,-359 0 32,422 0-32,-62 0 15,-22 0-15,21-21 16,21-64 0</inkml:trace>
  <inkml:trace contextRef="#ctx0" brushRef="#br0" timeOffset="155565.38">15706 11261 0,'0'0'0,"63"0"15,-42-21 1,0-1-16,-21 1 16,0-21-1,-21 0 1,-63 20-1,-22 22 1,63 22-16,-41 41 16,63-42-16,-1 0 0,22 22 15,0-22-15,0 0 16,22 21-16,62 22 16,-63-43-16,22 0 0,105 106 31,-106-21-16,-42-42 1,-63-22 0,-43 21-16,64-41 15,-1-22-15,-126 0 16,127-22 0,20 1-16,22-21 15,0-22 1,64-41-1,42-1 1</inkml:trace>
  <inkml:trace contextRef="#ctx0" brushRef="#br0" timeOffset="156214.79">15875 11515 0,'21'0'0,"-42"0"0,63 0 16,-21 0-16,1 0 0,-1 0 0,0 0 15,0 0-15,0 0 0,0-21 16,64-22-16,-64 22 16,0 21-16,1-42 0,-22 21 15,0-43 1,-43 64 0,1 21-1,21-21-15,-22 85 16,22 0-1,21-64-15,0 85 32,21-64-32,22-42 15,-1 21-15,43-21 16,21-42 0,-64 42-16,0-43 15,-21 22-15,22 0 16,41-85-1,-84 43 1,22 42-16,20-43 16,0 22-1,22 21-15,-43 21 16,21 42 0,-21-21-16,-21 0 0,0 0 0,22 1 15,-22 20-15,0 0 16,0 1-16,0 20 15,0-42-15,-22 0 0,22 1 16,-21-22 0,21-22-1,0-20 1,0 0 0,21-43-1,-21 64-15,22-43 0,-1 43 16,0-42-16,21 20 15,-21 43-15,22-21 16,-22 21 0</inkml:trace>
  <inkml:trace contextRef="#ctx0" brushRef="#br0" timeOffset="156566.1">17251 11134 0,'0'21'32,"0"0"-32,0 0 0,0 0 15,0 106 1,0-42 0,0-21-16,0-1 15,0-42-15,0 22 16,21-43-1,0 0-15,0 0 16,64-43 0,-43 1-1,-21 21-15,43-64 16,-22-21 0,22-42 15,-64 127-31,0 42 31,0 0-31</inkml:trace>
  <inkml:trace contextRef="#ctx0" brushRef="#br0" timeOffset="157212.25">17801 11430 0,'0'0'0,"21"0"16,0 0-16,22 0 0,41-63 31,-62-1-15,20 1-1,-42-1 1,-21 64 0,0 0-16,21 21 15,-22 0-15,-20 22 16,21-1-16,21-21 0,-42 149 31,42-107-15,0-42-16,63-21 15,85 0 17,-63-21-17,-43-42-15,-21 20 16,-21 22-16,22-42 15,-22 41-15,21-62 16,0 63 0,106-106-1,-85 105 1,1 22-16,-1 0 16,0 22-1,-21 62 1,1-41-16,-22 105 31,0-127-31,-22 42 0,1-41 16,0-1-1,21-42 1,0-64 15,21 64-31,22-85 16,-1 21-1,21-42 1,-20 64-16,-64 63 31</inkml:trace>
  <inkml:trace contextRef="#ctx0" brushRef="#br0" timeOffset="158655.94">8721 13208 0,'21'0'62,"0"0"-62,0 0 16,0 0-16,22 0 16,84 0-1,21 0 1,-64 0-16,-41 0 16,-1 0-16,170 0 15,-64-21 1,85 21-1,-106-21 1,84 21 0,-147 0-16,-1 0 0,297-21 31,-106-1-15,21 22-16,1-21 15,105 0 1,-106 0-1,-191 21-15,-20 0 16,275-21 0,-170 21-1,21-21 1,-20-1 0,-22 22-1,-106-21-15,212 0 31,-190 21-31,84-21 16,-21 21 0,0 0-1,169-21 17,-232 21-17,42 0 1,-1-21-16,-62 21 15,-22 0-15,0 0 16,0 0 0,0 0-16,22 0 15,-1 0 1,22 0 0,-43-22-1,0 22-15,21 0 16,-42-21 31,-21 21 15,0 0-62,21-21 0,-21 21 16,0 0-16,-1-21 0</inkml:trace>
  <inkml:trace contextRef="#ctx0" brushRef="#br0" timeOffset="159200.19">14563 12573 0,'-22'0'0,"44"0"0,-65 0 0,22-21 16,21 42 31,21-21-47,-21 21 16,21-21-16,1 21 0,-1 1 0,0-22 15,21 42-15,-21-21 0,1 0 16,-1 0-16,0 1 15,21-1-15,-21 0 0,64 0 32,-64-21-32,22 0 15,-22 0 1,0 0 0,-21-21-1,-21 21 32,21 21-47,-21-21 0,-1 21 16,1 0-16,21 1 0,-21-1 0,-42 42 15,41-42-15,-41 43 16,-22 21 0,43-64-16,21 0 0,-149 64 31,149-64-31,-42 0 15,-43-21 1,0 0-16,64 0 16,-43-21-16</inkml:trace>
  <inkml:trace contextRef="#ctx0" brushRef="#br0" timeOffset="159983">10689 12510 0,'0'0'0,"21"0"15,0 0-15,-21-22 16,85 1 0,-43 0-16,1 0 15,20-21 1,-42 42-16,1 0 0,-22-43 16,-22 43-1,-20 0-15,0 0 16,-1 0-16,22 21 15,-106 43 1,85-43 0,42 0-1,21 22 1,0-43-16,22 42 16,147 64 15,-148-64-31,-20-21 15,20 22-15,-63 20 16,0-42 0,-1 0-16,-168 1 31,169-22-31,-43 0 16,1-43-1,42 22-15,-1-21 0,1-1 16,21 22-1,0-42 1,0 42 0,21-1-1,64 1 1,-43 21-16</inkml:trace>
  <inkml:trace contextRef="#ctx0" brushRef="#br0" timeOffset="160730.71">11134 12658 0,'0'0'0,"21"0"0,0 21 16,21-21 0,1 0-1,-22 0-15,0-21 0,42-43 32,-41 22-32,-22 0 15,0 20 1,0 1-1,-43 21-15,22 0 0,0 0 16,-21 21-16,20 1 16,1-1-16,21 0 15,-21 106 1,21-85 0,21 1-1,0-22-15,43-21 16,21 0-1,-43-21-15,0 21 0,85-64 32,-42 1-32,-64-1 15,0 22 1,-21 21-16,0-1 16,-21 44 15,21-1-31,-21 0 15,21 0-15,0 0 0,0 0 16,0 1-16,0-1 0,0 0 16,0 0-16,0 0 15,0 0-15,-21 1 16,21-1 0,0-42-1,0-1 1,0-41-1,21 42-15,21-43 16,-42 43-16,21 0 0,22-21 16,-22 20-16,169 1 31,-147 21-15,20 43-16,-42-22 15,-21 21-15,0-21 0,0 22 16,0-22-16,0 0 15,-21 0-15,0 0 0,21 0 16,-21 22-16,0-43 31,42-21-15</inkml:trace>
  <inkml:trace contextRef="#ctx0" brushRef="#br0" timeOffset="161315.9">12742 12467 0,'0'0'0,"0"-21"0,0 0 16,0 0-1,-21 21-15,0 0 0,0 0 16,-22 0-16,22 0 0,0 0 15,-85 42 1,85-21-16,-42 43 16,41-22-1,1 22 1,21-1 0,43-42-16,-22-21 15,0 0-15,42 0 16,-20 0-16,-22 0 0,21-21 15,-21 0-15,22 0 16,-22 0-16,0-1 0,43-41 16,-43-1-1,0 43-15,-21-21 0,21-170 32,-21 191-32,0-42 15,0-1-15,0 85 31,0 0-15,-21 106-16,21 22 16,0-107-1,0 43-15,0-64 16,0 21-16,85 64 16,-43-85-1,21-21 1,43-42-1,-63 21 1,20-43 0</inkml:trace>
  <inkml:trace contextRef="#ctx0" brushRef="#br0" timeOffset="164379.97">16785 12425 0,'0'0'0,"21"-64"16,-21 43-16,0-21 16,0 21-16,0 0 15,-42-1 1,-22 1-1,-63 21 1,85 21-16,-191 85 31,170-85-31,-22 43 16,-21 42-16,0 84 16,64-84-1,21-42-15,21 63 16,0-85-16,0 21 0,-21 213 31,21-86-15,0 43-1,0-64 1,63-21 0,-42-105-16,233 147 15,-127-147 1,127-22-1,-42-21 1,-21-21 0,-107 21-16,297-127 31,-211 63-15,-1-21-16,-42 1 15,-85 41 1,85-105-16,0-21 15,85-276 17,-212 234-17,0 20 1,-106-20 0,21 105-1,-253-169 16,211 211-31,-85 1 16,-42 41 0,127 22-1,64 22-15,-297 168 32,296-148-17,22 1-15,-106 105 0,0 127 16,84-148-1,43-42 1,-21-22-16,-64 255 16,106-255-16,0 1 15,-21-1-15,21 170 16,21-127 0,190 127-1,-20-149 1,21-20-1,-128-64-15,43 21 16,85-21 0,-85-21-16,0-21 15,-64 42-15,1-43 0,169-84 32,-106 21-32,-64 1 15,-20 62-15,41-126 16,-63-22-1,-21 149-15,0-127 16,-63-64 0,42 169-1,-85-105-15,64 127 16,-1-1-16,-211-105 16,64 106-1,63 42 1,-64 0-1,-20 63 1,168-20-16,-41 20 16,41 1-16,1-22 0,-22 64 15,22-43-15,-43 107 16,64-107-16,0-20 0,21 20 16,-21 64-16,127 191 31,-22-234-16,43 22-15,43 0 16,-22-85 0,-106-21-1,64 0-15,-42 0 0,-1-21 16,64 0-16,-63 0 16,41-22-16,-62 1 15,-1 21-15,127-254 16,-147 126-1,-22 44 1,-85-107 0,-63 0-1,63 149 1,22 20-16,20 1 0,-20 21 0,-149-43 31,43 64-15,-1 106-1,86-21-15,-43 105 16,63 149 15,64-191-15,0-84-16,0 42 16,85 42-1,-22-85 1,213 1 15,-192-64-31,64-64 16,43-42-1,-128 22 1,-20 41-16,-22 1 0,0-64 16,-21 64-16,0 0 15,-21-191 1,-64 127-1,-84 21 1,84 64 0,-42 21-16,85 0 0,-64 21 15,64 0-15,21 1 16,-128 147 0,107-42-1,42 21 1,0-21-1,64-42 1,-43-43-16,148 22 31,0-43-31,-84-42 16,-43-1-16,43-20 16,21-85-1,-85 85-15,-21-1 16,-21-168-1,-64 105 1,-21 21 0,22 43-1,41 21-15,-105 21 0,106 0 16,-170 106 0,191-85-1,-42 63-15,41 65 16,44-44-1,20-41 1,0-43-16,1 0 0,253 22 31,-190-43-31,-43 0 16,22-43-16,42-63 16,-106 1-1,-148-171 16,64 234-15,-64 21 0,84 21-16,-41 21 15,41 0-15,1 43 0,21-43 16,0 42-16,21-41 16,0-1-16,0 21 0,0-21 15,0 0-15,0 1 0,127 62 31,-22-63-31,22-21 16,-21-42 0,-21-21-1,-64 41-15,-21 1 0,0-63 16,0 62-16,0-20 16,-21 21-16,0 0 0,-85-43 15,64 64-15,-1 0 16,-41 0-16,41 0 0,22 21 15,-42 22-15,-1 20 16,64-42-16,0 22 16,0-1-16,0-21 0,0 0 15,21 1-15,0-1 16,1-21-16,41 21 0,-42-21 16,22 0-16,-1 0 15,-21 0-15,21 0 0,64 0 16,-106-21-1,0 0 17,-21 21-32,0-22 15,21 1 1,-21 21 0,0 0-1</inkml:trace>
  <inkml:trace contextRef="#ctx0" brushRef="#br0" timeOffset="165527.35">15261 14647 0,'-21'0'16,"0"0"0,0-21-16,-1 21 15,1 0-15,0 0 0,0 0 0,0 0 16,0 0-16,-64 0 15,43 0-15,-1 0 0,-126 0 32,105 0-32,-105 0 15,42 0-15,-148 21 16,42 1 0,-275 41 15,423-63-31,-105 21 15,-170 22 1,191-22-16,-170 0 16,233-21-1,-148 21-15,148-21 16,-232 0-16,211 21 16,-466 0-1,487-21-15,-190 22 16,127-22-1,-85 0 1,190 21-16,-169-21 16,149 0-16,-149 21 15,148-21-15,22 0 16,-1 0-16,1 0 0,-64 0 16,105 0-16,1 0 0,0 0 15,0-21 126,21 0-141</inkml:trace>
  <inkml:trace contextRef="#ctx0" brushRef="#br0" timeOffset="166125.53">9419 14415 0,'0'0'0,"0"21"31,0 0-15,-21-21-16,-43 63 16,22-20-1,21-22-15,-64 64 16,64-64-16,-21 0 15,-106 64 1,126-64-16,-20 0 0,-85 21 31,64-21-15,41-21 0,1 0-16,42 22 62,1-1-62,20 0 16,21 42-1,-20-41-15,20 41 16,191 170 0,-169-148-1,-22-22 1,-20-21-1,-43-20 17,0-44-17,0 1 1,21-21 0,0 21-16</inkml:trace>
  <inkml:trace contextRef="#ctx0" brushRef="#br0" timeOffset="166981.56">10456 14457 0,'0'-21'31,"0"0"-15,0-1-16,0 1 16,0 0-16,21 0 15,1 21-15,20 0 16,43 0 0,-22 42-1,1 43 1,-43-64-16,0 0 0,0 127 31,-21-84-31,-42-22 16,42-21-1,-21-42 1,21 0 0,0 0-16,0 0 0,21-106 31,21 42-16,-21 64-15,0-43 16,43 1 0,-1 42-16,-63 0 15,22 21-15,41 0 16</inkml:trace>
  <inkml:trace contextRef="#ctx0" brushRef="#br0" timeOffset="167345.35">11197 14499 0,'0'0'0,"21"21"0,22-21 31,-22-21-31,42-42 16,-20 20 0,-1-41-1,-42 63-15,0-1 16,0 1-16,-21 21 15,0 0-15,-1 0 16,1 0-16,-63 64 16,62-1-1,22-20-15,-21 41 16,21-20 0,0-43-16,0 42 15,21-41-15,64-1 16,-64-21-1,43 0-15,-43 0 0,64-21 16,-22-22 0,85-41-1</inkml:trace>
  <inkml:trace contextRef="#ctx0" brushRef="#br0" timeOffset="168011.97">11853 14309 0,'0'-21'0,"-21"42"16,42-21-16,-21-43 0,0 22 0,0 0 15,-21 21 1,0 0-16,0 0 16,0 21-16,-22 64 15,43-64 1,-21 21-16,21 107 16,0-86-1,42-21 1,-20-42-1,83 0 1,-83 0-16,20 0 0,21 0 16,-20-21-16,20-21 15,-42 21-15,22 0 0,-22-1 0,21-20 16,1-43 0,-43 64-16,0-42 15,0 42-15,-22 21 16,1 0-1,0 0-15,0 0 16,21 21-16,0 0 0,-21 0 0,0 64 16,21-64-16,0 0 15,21 85 1,42-64 0,-42-42-16,22 0 15,20 0 1,1-21-1,-43 0-15,0 21 0,64-106 32,-64 21-32,-21 22 15,0 42 1,0 42 0,0 0-1,0 0-15,0 0 0,0 1 16,0 20-16,0 21 15,0-41-15,0-1 0,0 21 16,42-42 0,-21 0-1,1 0 1,-1 0-16,-21-21 16,0 0-16,0 0 15,0-22-15,0 22 0</inkml:trace>
  <inkml:trace contextRef="#ctx0" brushRef="#br0" timeOffset="168203.86">12636 14139 0,'-21'0'0,"0"0"31,42 0 16,0 0-32</inkml:trace>
  <inkml:trace contextRef="#ctx0" brushRef="#br0" timeOffset="168623.62">12890 14224 0,'0'21'31,"0"0"-31,0 1 16,0-1-16,0 0 0,22 0 0,-22 0 15,0 0-15,0 1 0,21 62 16,0-63-16,-21 22 16,0-22-1,0 0-15,0 0 16,21-21 15,-21-21-31,21 21 0,22-85 16,-1 22-1,0-1 1,-21 43-16,1-42 16,-1 42-16,21-22 15,-21 22 1,0 21 0,-21 21-16,0 0 0</inkml:trace>
  <inkml:trace contextRef="#ctx0" brushRef="#br0" timeOffset="168953.43">13271 14457 0,'22'0'0,"-44"0"0,65 0 0,-43 21 0,21-21 15,21 0-15,-21 0 16,-21-21-16,22 21 0,-1-21 16,0 21-16,21-43 15,-21 22-15,22-63 31,-43 41-31,0 22 16,-43 21-16,1 0 16,-21 21-1,20 43 1,43-22-16,0 106 31,43-84-15,20-43-16,-21 0 15,-20-21 1,62-21-16,-63 0 0,64-43 16,-64 43-1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08:35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1651 0,'0'0'15,"0"-63"1,0 41 0,0 1 15,0 0-31,0 0 16,21-21-1,0 20-15,42-62 31,-41 20-15,-22 22-16,-22 0 16,-20 20-1,21 22-15,0 0 16,-170 43 0,43 20-1,21 22 1,64 0-1,41-43 1,22-21-16,0 21 0,64 64 31,-1-42-31,22-1 16,0-20 0,-1 20-1,1-21 1,-64-20-16,22-1 0,20 85 31,-63-64-15,0 64-1,-85-22-15,22-41 16,42-22-16,-22 0 16,-41 0-16,41 0 15,-41-21-15,41 0 0,1 0 16,-43-21-1,1-21-15,41 21 16,22-22-16,-21 1 16,21 0-16,0-1 0,-22-105 15,43 106 1,-21 0-16,21-22 16,0 43-1,21 21 1,0 0-16,1 0 15,-1 0-15</inkml:trace>
  <inkml:trace contextRef="#ctx0" brushRef="#br0" timeOffset="395.77">2434 1355 0,'-42'0'31,"21"0"-15,-1 21-1,22 42-15,0 22 16,0 190 15,0-211-31,-42 63 16,21-43-1,21 43 1,0-63-16,42-22 31,1-42-15,20-42-1,1-22 1,-43 22-16</inkml:trace>
  <inkml:trace contextRef="#ctx0" brushRef="#br0" timeOffset="615.64">2074 1863 0,'-21'0'0,"42"0"0,-63 0 0,21 0 0,42 0 47,0 0-47,21-21 16,-20 21-16,147-64 16,-42 43-1,-42 0 1,-1 0-1</inkml:trace>
  <inkml:trace contextRef="#ctx0" brushRef="#br0" timeOffset="1310.29">3238 2096 0,'0'0'0,"22"0"0,-1 0 16,-21-22-1,21 1-15,-21 0 16,0 0-16,0 0 0,0 0 16,0-22-16,0 22 0,0 0 15,-42-127 1,-22 84-1,1 43 1,-1 42 0,22 22-1,21-22-15,-22 0 0,-63 169 32,85-105-17,21-43-15,0 1 0,0 20 16,64-20-1,-43-22 1,0-21-16,0 0 16,64-43-1,-22 1 1,1-85 0,-43 64-1,0-43 1,22-85-1,-43 212 17,0 64-17,0 0 1,0-43-16,-22 43 16,1-64-16,21 0 0,0 21 15,0-20-15,0 20 16,0-21-16,0 0 15,21-21 1,1 0-16,-1 0 0,21-21 16,-21 0-16,0 21 15,1-21-15</inkml:trace>
  <inkml:trace contextRef="#ctx0" brushRef="#br0" timeOffset="2395.67">3683 1312 0,'0'0'0,"-21"0"0,21-21 0,-21 21 15,-1 0 1,22 43 0,-21 41-1,21 64 1,0-84-16,0-22 0,-21 212 31,21-211-31,0 41 16,0 1-1,0-22-15,0-41 16,21-22-16,22 0 16,-22 0-1,0 0-15,64-64 16,-64 43-16,21-21 15,0-22 1,1-63 0,-1 0-1,-42 106-15,0-21 16,0 20-16,0 44 31,0-1-15,0 0-16,0 21 0,0 64 15,0-21 1,0-64 0,0 85-1,0-64 1,21-42 0,43 0-16,-43 0 15,0-21 1,0 21-16,106-127 15,-84 63 1,-43 22-16,21-43 16,0 22-1,0-1 1,0 64-16,-21-21 31,0 64-31,-21 20 16,21-42-16,-42 85 15,42-42 1,0-43-16,0 0 16,21 106-1,42-127 1,-41 0-16,41 0 16,85 0-1,-63-42-15,-43 42 16,128-149-1,-128 86 1,-42 42-16,0-64 16,0 43-1,0 21 1,-21 21-16,0 21 16,-1 0-16,1 0 0,0 21 15,21 1-15,0-22 0,0 42 16,0-41-16,0 20 15,0-21-15,0 0 0,42 64 32,1-64-17,-43 0 1,-21-21 0,-22 21-16,22-21 0,-64 0 15,43-21 1,21 0-1,0-21 1,21-22 0</inkml:trace>
  <inkml:trace contextRef="#ctx0" brushRef="#br0" timeOffset="2705.49">3619 1503 0,'0'0'0,"22"0"16,-1 0-16,85-42 16,42 20-1,-42 22 1,42-21-1,-106 0-15,22 0 16,-22 21-16,-21 0 0,21 0 16,-20 0-16,-1 0 15,0 0 1</inkml:trace>
  <inkml:trace contextRef="#ctx0" brushRef="#br0" timeOffset="4607.76">6244 1439 0,'0'0'0,"21"0"0,-21-21 0,0 0 16,0-21-16,0 21 15,0-22-15,0 22 16,-21 21-16,0 0 15,-21 0 1,20 0-16,1 21 16,-42 43-1,-1 63 1,22 42 0,42-105-16,-21 232 31,21-233-16,0-41-15,42 62 16,0-63-16,-20 1 0,126-22 31,-127 0-31,21 0 16,64-43 0,-21-20-1,21-22-15,-85 64 16,21-43-16,-21 22 15,0 0-15,43-106 16,-43 105 0,-21 22-1,0 42 1,-63 64 0,63-64-16,-85 170 31,85-128-16,0-21-15,0 1 16,21-43-16,64 0 16,-1 0-1,-41 0-15,-22 0 16,106-85 0,-85 22-1,-42-1 1,0 1-1,-21 41-15,0 1 0,-64-21 16,22 21 0,42 0-16,-22 21 0,22 0 0,0 0 15,0 0-15,0 0 0,42 0 32,21 0-32,-21 0 0,170 0 31,-149-22-31,127 1 15,-20 0 1,20 0-16,0 21 31,-148 0-31,1 0 16,-65 21 15,-63 43-31,64-22 16,21-21-1,0 21-15,-22 1 0,43-22 16,-21 21-16,-21 85 31,42-63-31,0-43 16,42 0 0,22-21-1,-22 0 1,0 0-16,-20-21 0,126-85 31,-106 43-15,22-107-1,-43 86-15,0-65 16,-21 107-16,0 21 16,0-148-1,0 126-15,0 1 16,0 21-1,0 63 17,0 0-17,0-20-15,0 20 0,0 148 32,0-41-32,0-1 15,-21-106 1,21-21-16,0 64 15,0-43-15,84 64 32,-62-106-32,20 0 15,43 21 1,-43-21-16,0 0 0,43-42 16,-64 21-1,127-85 1,-84 0-1,-64 43 1,0-22 0,0 43-1,0 20-15,-106 44 32,64 41-32,20 1 15,22 41 1,0-41-1,0-43-15,85 64 32,-64-85-32,22 0 15,41 0 1,-20 0 0,84-64-1,-127 43-15</inkml:trace>
  <inkml:trace contextRef="#ctx0" brushRef="#br0" timeOffset="5675.39">1101 2688 0,'0'0'0,"21"0"47,0 0-47,0 0 16,0 0-16,0 0 16,43 0-1,-22 0-15,-21 0 0,106 0 16,-42 0-1,317 21 17,-254-21-17,276 0 1,-170 0-16,127-21 16,-254 21-16,783-42 31,-593 42-16,-147 0-15,359-21 16,-190 21 0,867 0 15,-867 0-31,169 0 16,-339 0-16,276 0 15,-191 0 1,-106 0-16,-42 0 0,465 0 31,-444 0-15,21 0-1,-105 0-15,-22 0 16,-42 0 15,-1 0-15,1 0-1,21-21 1,0-1 0,0-20-1</inkml:trace>
  <inkml:trace contextRef="#ctx0" brushRef="#br0" timeOffset="25428.76">10837 2117 0,'0'0'0,"-21"0"0,0 0 0,21-21 16,-21 21-16,0 0 15,42 0 17,0 0-32,21 0 15,360 0 16,-275 0-31,0 0 16,64 0 0,-149 0-16,22 0 15,-22 0-15,-21 0 0,0 0 16,-21-22 15,0 1-31,-21 0 16,0 21-16,0-21 0,-21-21 15,20 42-15,-20-22 16,-21-20 0,20 21-16,22 21 15,0 0 1,42 0 15,0 0-31,0 21 0,1-21 16,-1 0-16,0 21 0,127 0 31,-63 1-31,-1-1 16,-62 0-1,-22 21 1,-64 1 0,22-22-16,-170 63 31,149-41-16,20-1 1,22-21 0,42-21-1,0 0 1</inkml:trace>
  <inkml:trace contextRef="#ctx0" brushRef="#br0" timeOffset="26070.64">12933 1863 0,'-21'0'16,"-1"0"-16,44 0 47,-1 0-47,0 0 0,21 0 15,22-21 1,-43 21-16,85-64 16,-43 1-1,-63-1 1,0 43-16,-63-21 31,42 42-31,-22 21 16,22 42-1,21 64 1,0-84-16,0 147 31,0-169-31,0 85 16,0-21-1,0-1 1,-21-20 0,-43-22-1,43-42-15,0 0 16,0 0-16,-170-63 31,149 42-31,0-22 0,-43 1 16,64 0-1,0 20 1,42 22 15,85 0-15,-85 0-16,21 0 0</inkml:trace>
  <inkml:trace contextRef="#ctx0" brushRef="#br0" timeOffset="26389.09">13631 1609 0,'0'0'0,"0"-21"31,0 42-15,0 0-16,0 0 0,-21 21 0,0 22 15,21-22-15,0 1 16,-64 168 0,43-126-1,21-22-15,0 22 16,0-64 0,0 0-16,21-21 15,1 0 1,-1 0-16,0-21 0,-21 0 15,21 0-15</inkml:trace>
  <inkml:trace contextRef="#ctx0" brushRef="#br0" timeOffset="26574.99">13462 1990 0,'-21'0'16,"21"-21"-1,21 21-15,42-22 32,22 22-17,0-21-15,-64 21 16,64-42-16,-64 42 16</inkml:trace>
  <inkml:trace contextRef="#ctx0" brushRef="#br0" timeOffset="27738.5">15367 2117 0,'-42'-64'31,"42"43"-31,0-64 16,0 64-16,0-21 16,0-43-1,0 106 17,-22 1-32,1 83 31,21-83-31,-21 83 0,-21-20 15,21-43 1,-1 22 0,22-43-16,22-21 31,-1-21-15,21-21-16,22-22 15,-22 1 1,-21 41-16,0 1 15,22-63 1,-22 84 0,-21 21-1,21 0-15,-21 42 16,21-20 0,-21-22-16,0 0 0,85 64 31,-64-64-31,42-21 15,1 0 1,21-21 0,-64 21-16,0-21 0,106-106 31,-106 63-15,0-42-1,0 22 1,-21 62-16,0 86 31,0-43-31,0 0 16,-21 64-1,21 21 1,0-22 0,0-62-16,64 20 31,-22-42-31,43 0 15,-1-21 1,-62 0-16,-1-1 0,21-20 16,-21 21-16,22-43 15,-22 43-15,0 0 0,-21-64 16,21 64-16,-21 0 16,0 42 15,0 0-31,-21 1 15,21-1-15,0 0 0,0 0 0,0 0 16,-21 43-16,21-43 16,0 0-16,0 0 15,0 0-15,0 1 16,21-22 0,0 0-16,0 0 15,22-64 1,-22 43-16</inkml:trace>
  <inkml:trace contextRef="#ctx0" brushRef="#br0" timeOffset="28111.92">16637 1609 0,'-21'-21'16,"42"42"-16,-42-64 0,0 43 15,-1 0-15,1 0 0,21 22 16,-21-22-1,21 42-15,0-21 16,0 21-16,0-20 16,21-1-16,0-21 0,1 0 15,62 0 1,-63-43 0,1 22-1,-22 0-15,0-21 16,0-1-1,0 22-15,-22 21 0,1-21 16,0 21-16,0 0 0,-43 0 31,43 42-15,-21 22-16,42-43 16,0 0-16,21 85 15,43-85 1,-43 0-16</inkml:trace>
  <inkml:trace contextRef="#ctx0" brushRef="#br0" timeOffset="28684.59">17187 1524 0,'0'0'0,"0"-21"31,-21 21-15,0 42-1,21-21-15,-42 64 16,20 21-16,22-21 16,-42 42-1,42-43 1,0-63-16,0 43 31,21-43-15,22-21-1,20-21 1,22-43 0,84-126 15,-63 21-31,-64 84 15,-21-21 1,-21 85 0,-21 42-1,0 0-15,-64 170 32,43-22-17,21-63 1,21-21-1,0-22-15,42-42 16,-21-21 0,85 0-1,-85 0-15</inkml:trace>
  <inkml:trace contextRef="#ctx0" brushRef="#br0" timeOffset="29671.03">18859 2180 0,'0'0'0,"22"0"0,20 0 16,-21-21-16,85-21 15,-64-1 1,-21 22-16,1-42 16,-1 42-16,-21-1 0,0-126 31,-64 64-15,43 62-16,-42 1 15,-1 21-15,-42 43 16,64-22-16,-64 63 15,85-41 1,-43 63-16,43-64 16,21-21-16,0 21 0,0-20 15,64 41 1,-43-42 0,21-21-16,43 0 15,21-42 1,-64 21-16,0 0 0,85-64 15,-21-21 1,-63 64-16,20-106 16,-42 84-16,0 22 0,-21-128 31,0 107-15,0 21-16,-63 63 15,63 0-15,-21 21 16,-22 22-16,1 84 15,42-85-15,-21-20 16,21 211 0,0-212-1,21-21-15,43 43 16,20-64 0,-41 0-16,20 0 15,-21 0-15,64-43 16,-63 22-16,-22 0 0,85-85 31,-106 85-31,21-64 16,-21 43-16,-43 84 31,22-20-31,21-1 0,-63 106 31,63-85-15,0-21-16,0 22 15,0-22 1,21-21-16,0 0 16,64-43-1</inkml:trace>
  <inkml:trace contextRef="#ctx0" brushRef="#br0" timeOffset="29857.92">19875 1609 0,'0'0'0,"0"-21"0,0-1 16,-21 22 15,0 0-31,21 22 16,0-1-16,0 0 16,21 0-16,0-21 15</inkml:trace>
  <inkml:trace contextRef="#ctx0" brushRef="#br0" timeOffset="30258.76">20447 1842 0,'0'0'0,"21"0"0,-21-22 16,0 1-1,-63 0 1,-1 21-1,43 0-15,-191 21 32,149 22-17,63-1-15,84 0 32,-41-42-32,-1 21 15,22 1-15,-22-22 0,-21 21 16,21-21-16,-20 21 0,-1 0 15,0 43 1,-85-43 0,-63 0-1,22 0 1,41-21 0,-21 0 15,85-21-16,0 0-15,43 21 16</inkml:trace>
  <inkml:trace contextRef="#ctx0" brushRef="#br0" timeOffset="30655.63">20807 1799 0,'0'0'0,"0"-21"0,0 0 16,0 42 15,0 0-31,-21 0 0,21 1 0,0 20 16,0 0-16,-43 85 15,22-84-15,0-1 0,-21 191 31,20-170-31,-20 149 0,0-64 16,-43 64 0,22-43-1,20-127-15,43 22 0,-63 63 32,63-106-17,0-63 1,63-22-1,-20-63-15,41-63 16</inkml:trace>
  <inkml:trace contextRef="#ctx0" brushRef="#br0" timeOffset="30960.62">20743 1947 0,'0'0'0,"0"-21"0,0 0 16,0-64-1,85 22 1,-64 63-16,127-21 31,-105 21-31,-1 21 16,21 21 0,-41 43-16,-22-22 15,-106 1 1,85-64-16,-149 21 31,149-21-31,-21 0 16,21 0-16,-1 0 15,44-21 17,41 0-32</inkml:trace>
  <inkml:trace contextRef="#ctx0" brushRef="#br0" timeOffset="31244.48">21632 1397 0,'0'-42'16,"0"84"-16,0-105 0,0 41 0,0 1 16,-84 85 15,62-22-31,-20 43 15,0 42 1,21-64-16,-1 85 16,1-63-1,0 127 17,21-191-32,42-21 31,-20 0-31,41-21 15</inkml:trace>
  <inkml:trace contextRef="#ctx0" brushRef="#br0" timeOffset="32509.91">21992 1926 0,'0'0'0,"21"-63"31,-21 42-31,0-43 15,0 43-15,0 0 16,0 0-16,-42 21 0,21 0 16,-22 0-16,22 0 15,-63 21-15,62 0 16,-83 106 0,62-64-1,43-20-15,0-22 0,0 21 16,0-21-16,0 1 15,21-22-15,22 0 16,-1 0-16,-21 0 0,22 0 16,-1 0-16,-21 0 0,85-106 31,-64 42-15,-21 22-1,-21 21-15,22 0 0,-44 42 31,1 0-15,0 42-16,21-41 16,0 83-1,0-62 1,21-43 0,43 21-1,20-42 1,-41 0-1,-22-1-15,0 1 0,64-127 32,-64 127-17,-42 42 17,21 0-32,-21 0 0,21 1 0,-43 83 31,43-41-16,21-43 1,1-21-16,20 0 16,0 0-1,-21 0-15,1 0 0,126-106 16,-106 64 0,0-64-1,1 21 1,-43 64-1,0 0-15,21 21 32,-42 21-32,-22 85 15,-20 0 1,-1 0 0,43-64-16,-85 276 31,85-170-16,21 42 1,0-126-16,0 126 0,0 22 31,0-127-31,-63 338 16,20-233 0,22-126-16,0 63 15,-42 21 1,-22-21-1,64-106-15,-64 0 32,43-63-17,-22-127-15,64 63 16,-21 42-16,21-63 16,0 64-16,0-1 15,0-84-15,21 85 0,0-22 0,106-254 31,-21 170-15,-63 127-16,41-64 16,22-63-1,85-22 1,-128 128-16,-21 20 16,1 22-16,41-64 31,-62 64-31,-1 21 15,-21-21-15</inkml:trace>
  <inkml:trace contextRef="#ctx0" brushRef="#br0" timeOffset="32975.16">24998 1715 0,'0'-22'0,"0"44"0,0-65 0,0 22 15,0 0-15,0 42 16,0 0 0,-64 106-1,22 21 1,-22-21-1,1 0 1,21-42-16,42-64 16,-22 0-16,22 22 15,22-43 1,-1 0 0,0-21-16,42-22 15,-20 22-15</inkml:trace>
  <inkml:trace contextRef="#ctx0" brushRef="#br0" timeOffset="33658.76">25294 1736 0,'21'-43'0,"-42"86"0,42-107 15,-21 43-15,-21 21 32,0 42-32,21-20 0,-21 20 0,-43 170 31,43-170-31,0 43 15,21-43-15,-42 85 16,42-106 0,-22 21-16,22-20 15,0-44 1,22-20 0,41-43-1,-21 22 1,22-22-1,-43 64-15,0 0 0,43-43 32,-43 64-17,-21 43-15,0-22 16,0 21-16,21 43 16,21 63 15,22-127-16,21 0 1,20-21 0,1-21-16,-63 0 15,147-64 1,-148 22 0,-20-1-1,-22 43 1,-43 21-1,43 21-15,-127 85 32,127-42-17,0-22-15,0 0 16,64 1 0,-22-43-16,64 0 31,-85-21-31,43-22 15,-43 1 1,0 0-16,-21-1 16</inkml:trace>
  <inkml:trace contextRef="#ctx0" brushRef="#br0" timeOffset="33876.65">24913 1969 0,'0'0'0,"-21"0"16,-43 0-16,64 21 15,22-21 17,-1 0-32,21 0 15,-21 0-15,0-21 0,22 21 16,-22 0-16,21-22 0,-21 22 0,22-21 15,-22 21-15,21 0 0</inkml:trace>
  <inkml:trace contextRef="#ctx0" brushRef="#br0" timeOffset="34609.74">28130 2180 0,'0'0'0,"22"-21"0,-1 21 16,0-21-16,42-21 15,-20 20-15,-1-20 16,0 21-16,-20 0 0,-1-43 15,-21 1 1,0 42-16,-127-1 31,84 22-31,1 0 16,-64 43-16,85-22 0,-64 21 16,85 22-1,0-22 1,22-21-16,-1 0 0,127 85 31,-42-42-15,-64-22-1,-21-21-15,0 43 16,-63 20 0,0-84-16,-43 22 15,22-22-15,20 0 0,-168 0 16,84-64-1,84 64 1,-20-63-16,20-1 16,43 22-1,43 21 17,41 21-17,43-22-15,-84 22 16</inkml:trace>
  <inkml:trace contextRef="#ctx0" brushRef="#br0" timeOffset="34893.08">28765 1757 0,'0'0'0,"0"-21"0,0-22 0,0 22 0,0 0 15,0 0-15,0 0 16,0 0-16,-42 105 31,0 22-15,21-42-16,-22 20 0,-20 64 15,42-105-15,-22 41 16,43-62-16,0 126 31,0-106-15,64-42-1,-1-42 1,-20 21-16</inkml:trace>
  <inkml:trace contextRef="#ctx0" brushRef="#br0" timeOffset="35104.97">28384 2096 0,'22'0'47,"-1"0"-47,0 0 15,42 0-15,43 0 16,42 0 0,-84 0-16,-22 0 15</inkml:trace>
  <inkml:trace contextRef="#ctx0" brushRef="#br0" timeOffset="36620.1">29464 2244 0,'21'0'31,"-21"-21"-31,0-1 0,0 1 16,0 0-16,0 0 15,0 0-15,0 0 0,0-1 16,0 1-16,0 0 16,0 0-16,0 0 0,-42 0 15,-85 63 17,63 21-17,43-41-15,-21 20 0,-43 64 16,85 0-1,0-64 1,0-21 0,85-21-1,-64 0-15,64-21 16,-1-21 0,-20-22-1,-1-21 1,-20-63 15,-43 127-31,0 0 0,0 42 31,-64 127 1,64-42-17,0-42 1,21-22-1,22-42-15,105-42 32,-85 20-17,-42-20-15,85-43 16,-63 22 0,-22 21-16,0-1 0,42-105 15,-41 42 1,-22 43-1,0 42-15,-22 105 32,-20 22-17,42-64-15,-21 43 0,0 42 16,0 0 0,21-42-1,0-64-15,105 21 31,-83-42-31,41 0 16,64-63 0,-85 20-1,43-41 1,-43-22 0,-20 85-16,-1-22 15,-21 65 16,-43 41-15,22-21 0,0 22-1,0-43-15,21 0 0,0 64 32,21-64-17,43-21 1,-1 0-16,22-63 15,-43 41 1,-21 1 0,0 0-16,43-85 15,-22 85 1,-42 0-16,0 42 31,-21 0-15,-21 85 15,42-64-31,0 1 16,0-1-1,42-42 1,-21 0-16,0 0 0,149-42 31,-64-1-15,-43 1-1,-21 21-15,22-64 16,-22 43-16,-42 21 16,0-22-16,0 22 15,-21 21 1,0 0-16,0 64 16,0-1-1,21 1 1,0-22-1,-22-21-15,22 43 16,-42-43 0,42 0-16,-21-21 15,-21 0 1,20 0-16,22-21 16,-63-21-1,63 20-15,-21 22 16,-64-84-1</inkml:trace>
  <inkml:trace contextRef="#ctx0" brushRef="#br0" timeOffset="36832.49">29739 1947 0,'0'0'0,"21"0"31,0 0-15,22 0-16,41 0 16,-41 0-16,-1 0 0,170 0 31,-170 0-31,43 0 16,42 0-16</inkml:trace>
  <inkml:trace contextRef="#ctx0" brushRef="#br0" timeOffset="37903.43">32194 1969 0,'0'0'0,"0"-22"15,-21 22 17,0 0-32,-21 0 0,-1 0 15,22 22 1,-42 20-16,42 0 16,21-21-16,-22 106 31,22-105-16,43-1 1,-22-21 0,64 0-16,-1-106 31,-41 42-15,-43 1-1,0 21 1,0 20-1,21 22 32,0 0-47,42 0 16,-41 0-16,-1 0 0,0 0 16,0 0-16,21 0 0,1 0 15,-22 0-15,0-21 16,0 21-16,0 0 0,-21-21 0,22 0 15,-1 0 1,-21 42 31,0 0-47,0 0 16,0 0-16,-64 64 15,43-21 1,0-22-16,0 0 0,-22 64 15,1 42 1,21-105-16,21 20 0,-42 149 31,42-149-31,-22 43 0,1 63 16,-21 1 0,21-128-16,0 64 15,21-43-15,-22-20 16,1 41-16,21-62 0,-21 83 15,21-83 1,-21 20-16,21-21 16,-21-21 15,21-21-31,0 0 16,0 0-16,0-22 15,-21-126 1,21 127-16,0-22 0,0-232 31,0 190-31,42-42 16,21 21-1,-41 84-15,41-20 16,-42 42-16,0 0 0,22-22 16,-22 22-16,21-21 15,1 42-15,-22 0 0,0-21 16,0 21-16,0 0 15,0 0-15,-21 21 32,-42 0-32</inkml:trace>
  <inkml:trace contextRef="#ctx0" brushRef="#br0" timeOffset="38654.51">15240 3429 0,'0'-42'0,"0"84"0,0-105 0,0 20 16,0 22-16,0-21 0,0 21 15,0-22-15,0 1 16,0 63 0,-21 0-16,21 0 15,-21 22-15,-1-1 0,1 43 16,21-22-16,0-20 0,-42 41 16,21-41-16,-22 84 15,43-85-15,-21 43 16,21-64-16,0 0 15,0 0-15</inkml:trace>
  <inkml:trace contextRef="#ctx0" brushRef="#br0" timeOffset="39279.15">14668 3641 0,'22'0'32,"-1"0"-32,106-21 31,-85 21-31,64-43 16,63 1-16,1 0 15,-43-43 1,-106 64-16,21 0 15,-21-43-15,-21 43 0,0-21 16,0 20-16,0 1 16,-21 0-16,0 21 15,0 0 1,0 0-16,21 64 0,0-43 16,-22 21-16,1 43 15,21-43-15,0 64 16,0-64-16,0-21 0,-42 106 15,42-105-15,-21 41 16,21-42-16,0 0 0,0 1 16,0-44 31,0 1-47,0 0 0,0 0 15,84-127 1,-41 84-1,-22 43-15,42-21 16,-20 21-16,-1 21 16,-42 21-16,21 0 15,0 64 1,-21-43-16,0 0 0,0-21 16,0 64-1,0-64-15,0 0 0,0 1 16,0-1-16,0 0 15,22-21 1,-1 0-16,-21-21 16,21 21-16,0-21 0</inkml:trace>
  <inkml:trace contextRef="#ctx0" brushRef="#br0" timeOffset="39611.49">15875 3725 0,'21'0'31,"0"0"-31,0 0 16,1 0-16,-1-21 0,0 21 15,21 0-15,1-42 0,-1 42 16,21-42 0,-20-1-1,-22 22-15,-21 0 0,0 0 16,-21 21-16,0 0 0,-22 0 15,22 0-15,-21 0 0,-85 84 32,106 1-32,-1-43 15,22-20-15,0 20 16,0-21-16,0 0 0,43 0 16,-22 1-16,21-22 15,22 0-15,-43 0 0,21 0 16,43 0-16,-22 0 0</inkml:trace>
  <inkml:trace contextRef="#ctx0" brushRef="#br0" timeOffset="40039.24">17505 3196 0,'0'-21'0,"0"42"0,-21-63 0,21 21 16,0 0-16,-22-1 0,22 1 15,-21 21-15,21-21 0,0 0 16,-21 21-16,21 21 16,-21 0-1,21 85-15,0-64 16,0 22-16,0 169 16,-21-149-1,0 22 1,21-85-16,0 64 15,0-64-15,0-42 32,21 0-32,-21 0 15</inkml:trace>
  <inkml:trace contextRef="#ctx0" brushRef="#br0" timeOffset="40503.98">17251 3260 0,'0'-43'0,"0"86"0,0-128 15,-21 64-15,21-21 0,0-1 0,0 22 16,0-21-16,0 21 0,63-64 16,-21 64-1,-20 0-15,41-22 0,-21 43 0,1 0 16,-1 0-16,0 0 0,1 21 16,84 64-1,-106-43-15,0 1 0,0-1 16,-21 0-16,0-20 0,0 62 15,-21-41-15,-64 41 16,43-63-16,0 1 0,-128 20 31,107-42-15,42 0-16,0-21 0,21-22 16,0 22-1,42 42 1,0 22-1,-21-1-15,1-21 16,20 43-16,21 42 16,-41-85-1,20 63 1,-21-62-16,0-1 16,43-21-1,-22 0 1,22-85-1</inkml:trace>
  <inkml:trace contextRef="#ctx0" brushRef="#br0" timeOffset="41134.61">17949 3556 0,'21'0'15,"-21"-21"1,22 21-16,-1 0 15,0-21-15,-21 0 0,21 21 16,21-43-16,1-20 16,-43 42-1,0-1-15,-21 22 16,-1 0 0,1 22-1,0-22-15,0 21 0,-21 21 16,20-21-16,22 22 0,-21-1 15,0-21-15,21 0 0,0 0 16,0 1-16,0-1 0,21 0 16,22-21-1,-22 0-15,63 0 16,-41 0-16,-22 0 0,64-42 16,-43 42-16,170-106 31,-191 21-16,-21 64 1,-64 21 0,43 0-1,0 21-15,0-21 0,21 21 16,0 0-16,0 22 16,0-22-16,0 0 0,0 21 0,21-20 15,0-1 1,0 0-16,0 0 15,1-21-15,-22 21 16,-22-21 0,1 0-16,0 0 0,-21 0 15,-22 0 1,43 0-16,0 0 0,-21 0 16,20 0-16,1 0 0,21-21 31,21 21-16,1 0-15,20-21 0,-21 21 16,21-21-16</inkml:trace>
  <inkml:trace contextRef="#ctx0" brushRef="#br0" timeOffset="41524.39">18859 3344 0,'0'0'0,"0"-21"0,0 0 15,-21 21-15,0 0 16,21 21 0,-21 0-16,21 1 0,-21-1 0,21 21 15,-21-21-15,21 22 0,0 41 16,-22-41-16,1 105 16,0-106-16,21 64 15,0-43-15,0 22 16,-21 42-16,21-42 0,-21-22 15,0 85-15,-1-63 0,1 0 0,-21 63 16,21-85 0,0 64-16,-1-84 0,22-1 15,-21 64 1,21-127 15,43-43-15,-22 43-16,0 0 0,21-85 15,22 0 1,-43 64-16,0 0 0,0-64 16</inkml:trace>
  <inkml:trace contextRef="#ctx0" brushRef="#br0" timeOffset="41840.8">18838 3514 0,'0'-43'0,"0"86"0,-21-107 0,21 22 0,0 21 15,0-22-15,0 22 0,0 0 16,0-42-16,21 41 0,0 1 16,1 0-16,-1 21 15,21 0-15,-21 0 0,0 0 16,1 0-16,-1 21 16,21 64-16,-42-43 15,-21 85 1,-21-63-1,20-43-15,-41 21 16,21-42 0,42 21-1,21-21 17,0 0-32,0 0 0,0-21 15,0 21-15</inkml:trace>
  <inkml:trace contextRef="#ctx0" brushRef="#br0" timeOffset="42538.07">19537 3281 0,'0'0'0,"0"-21"0,0-22 16,-21 43 0,-1 0-1,1 0-15,-63 64 16,62-22-16,1 1 15,21-1-15,0-21 0,-21 21 16,21-20-16,0 20 16,0-21-16,21-21 0,22 21 15,-22-21-15,21 0 16,-21 0-16,0 0 0,1-42 31,-22-22-15,0-20-1,0 41-15,0 1 0,-22-21 16,22 41 0,22-20-16,-22 21 0,21 0 15,21 0-15,-21 21 16,22 0-16,-1 0 0,-21 0 16,0 0-16,43 21 0,-43 21 15,21 43 1,-42-43-16,21 22 15,-21-43-15,0 21 0,0 22 16,-21-1 0,0-63-16,0 0 15,21-21 17,0 0-32,0 0 15,0-1-15,21 1 0,21-63 16,-20 62-16,-1 1 15,0-21-15,0 21 0,21 0 16,64-43 0,-85 64-16,1 21 15,-1 64 1,-21-22 0,-21 1-1,21-43-15,0 0 0,-22 22 0,1-22 16,0 0-16,42-21 47,0-21-47,1 0 15</inkml:trace>
  <inkml:trace contextRef="#ctx0" brushRef="#br0" timeOffset="42958.39">20574 3217 0,'21'-21'0,"-21"0"15,0 0-15,0 0 16,-21 21 0,0 0-16,0 0 0,-1 0 0,1 0 15,0 21-15,0-21 0,-21 21 16,20 0-16,1 22 0,0-22 16,0 21-1,21-21-15,0 0 0,0 1 16,0-1-16,42 21 15,22-21 1,-43-21-16,21 21 16,-21-21-16,-21 22 0,22-22 15,-22 21 1,-22-21 0,1 0-16,0 0 0,-42 0 15,41 0-15,-41 0 16,42 0-16,0 0 15,-85 0 1,127 0 15,0 0-15,0 0-16</inkml:trace>
  <inkml:trace contextRef="#ctx0" brushRef="#br0" timeOffset="43342.31">20722 3408 0,'42'-21'15,"-20"21"1,-1-21-16,0-1 16,0 22-16,0-21 15,22 0-15,-22 21 0,21-42 16,-42 21-1,0-1-15,0 1 0,0 0 16,0 0-16,-21 21 16,0 0-1,0 0-15,-1 21 16,1 0-16,-85 85 16,85-85-1,-21 64-15,42-43 16,0-21-1,63 22 1,-41-43-16,-1 0 0,85 0 31,-43 0-31,-42 0 32,-21-21-32,0-1 0,0 1 15</inkml:trace>
  <inkml:trace contextRef="#ctx0" brushRef="#br0" timeOffset="43507.34">21124 3514 0,'0'21'31,"-21"-21"-15,0 0-1,0 0-15</inkml:trace>
  <inkml:trace contextRef="#ctx0" brushRef="#br0" timeOffset="64638.43">2222 5757 0,'0'-21'16,"0"0"-1,0 0 1,0 0 0,0 0-16,0-1 15,0 1 1,0 0-16,0 0 15,0 0 1,-42-22 0,42 22-16,-21 21 47,21 21-47,0 22 15,-21 41 1,21 22-1,0-63-15,0 41 16,0-41-16,0 84 16,0-106-16,0 169 31,-21-147-31,21-1 16,0-21-1,0-42 16,0 0-31,0 0 16</inkml:trace>
  <inkml:trace contextRef="#ctx0" brushRef="#br0" timeOffset="65345.03">2836 5652 0,'-21'-22'0,"-21"22"16,21 0-16,-1 22 16,1-1-1,-21 127 1,21-85 0,21 43-1,-21-21 1,21-64-16,0 21 0,0-20 15,0-1-15,0 21 16,21-21-16,0-21 16,0 0-16,0 0 0,64 21 15,0-21 1,-64 0-16,21 0 0,85-63 31,-106 42-31,43-43 16,-64 43-16,42-64 15,-42-20 1,0 83-16,0-168 31,-21 105-15,-43 1 0,22 84-1,-43 0 1,-42 105-1,85-20 1,21-43-16,0 22 16,0 21-1,21-22 1,0-42-16,84 22 31,-63-43-31</inkml:trace>
  <inkml:trace contextRef="#ctx0" brushRef="#br0" timeOffset="66008.64">3852 5673 0,'0'-21'16,"0"42"-16,-21-64 0,0 43 16,21-21-16,-21 21 0,0 0 15,-1 0 1,1 0-16,-21 0 16,42 21-16,-42 43 15,20-22-15,1 43 16,21-43-16,0 43 15,-21-64-15,21 106 32,0-85-17,21-20 1,0-1-16,1-21 0,83 21 31,-62-21-31,-22 0 16,0 0-16,21 0 0,1-21 15,-22 0-15,85-43 32,-85 43-32,21-43 0,-21-20 15,-21 20 1,0-63 0,-42 0-1,-21 43 1,-107 20 15,107 64-15,-22 85-1,43-43 1,21 64-16,-1-85 16,1 43-16,21-43 0,0 0 15,0 21-15,0-21 16,21 1-16,1-22 0,-1 0 15,21 0 1,-21 0-16</inkml:trace>
  <inkml:trace contextRef="#ctx0" brushRef="#br0" timeOffset="66711.25">4932 5863 0,'-21'0'15,"42"0"-15,-64 0 0,22 0 0,-42 0 16,20 0 0,22 0-16,0 0 0,-64 21 31,64-21-16,21 22 17,21-1-17,1-21-15,83 0 16,-20 21 0,63-21-1,-84 0-15,42 0 16,148 0-1,-170 0-15,276 0 16,-233 0 0,-42 0-1,-22-21 1,-42 21-16,43-21 16,-64-1 30,-21 1-14,21 0-1,0 0-15,-21 0-1</inkml:trace>
  <inkml:trace contextRef="#ctx0" brushRef="#br0" timeOffset="67339.88">6011 5525 0,'-21'0'0,"42"0"0,-63 0 0,42-22 16,-21 22-16,-22-21 31,43 42 0,0 1-31,22 20 16,-1-21-1,106 85 1,-43-64 0,1 1-1,-21-43 1,20 21-16,-63-21 15,106 0 1,-105-21 0,-1 21-1,-42 0 17,-1 0-32,1 0 15,-85 42 1,64-21-16,-21 21 15,-43 22 1,21-1 0,43-41-16,-1-1 15,-105 106 1,85-64 0,-1-20-1,64-1-15,-21 0 31,0-21-31,21 1 16,0-44 47,0 1-63,21 0 15</inkml:trace>
  <inkml:trace contextRef="#ctx0" brushRef="#br0" timeOffset="74509.45">8149 5398 0,'21'0'0,"0"-22"16,-21 1-1,22 0 1,-1 0 0,-21 0-16,0 0 15,0-1 1,-21 22 15,-1 0-31,1 0 16,-106 85 15,64-21-15,42-22-16,21 0 0,-43 22 15,22-1-15,0-20 0,0 84 16,0-85-16,21 43 16,0-43-1,63 170 1,-42-191-1,0 0-15,64 0 16,21-21 0,21 0-1,63-85 17,-147 64-32,20-63 0,-42 41 15,43-84 1,-64 85-16,0-64 15,0 43 1,0 84 15,0 0-31,0 0 16,-21 43-16,21 63 31,0-85-31,0 0 0,0-21 16,63 85-1,-42-85 1,85 1 0,0-22-1,85-106 17,-149 42-32,-21-42 15,-21 64-15,0-21 16,-42-64-1,21 105-15,-64-62 16,64 63-16,0-1 0,-22 22 16,22 0-16,-21 0 0,-43 0 15,64 22-15,-21 20 16,20 0-16,1 1 16,0 126-1,21-127-15,0 22 16,0-1-1,64-20 1,-43-22-16,0 0 0,64-21 16,-1 0-1,-63 0-15,22 0 0,63-42 16,-85 20-16,85-41 16,-85 42-16,0-22 0,0 22 15,0-21-15,0 21 0,1-85 16,-22 85-16,21 0 15,-21-1-15,0 1 16,0 42 0,0 1-1,0 41-15,0 43 16,0-21 0,0-22-1,0-42-15,-21 0 16,21 43-1,0-85 17,0 0-17,21-43 1,63-169 15,-41 170-15,-43 42-16,21-22 0,21 43 15,1 21 1,-43 43 0,0-22-16,0-21 0,42 106 31,-42-84-31,21-1 16,43 0-1,-22-20 1,64-22-1,84-106 1,-126 21 0,-22-42-1,-21 0 1,-21 42 0,0 43-16,0 0 0,0-128 31,-21 170-16,0 43 1,21-22-16,0 21 16,0 1-16,-21 232 31,21-233-15,0 0-16,0 43 15,0 0 1,42-22-16,-21-42 15,85-21 1,-21 0 0,-22-42-1,1-21 1,-22-43 0,-21 85-16,-21-22 15,21-41 1,-21 62-1,0 44 1,0-1-16,-21 106 31,0-64-15,21 22 0,21-64-1,22 0-15,-22 0 16,0-21-16,127 0 15,-106-21 1,-20 0-16,62-21 16,-41-22-1,-22 22-15,-21 21 16,21-127 0,-21 126-16,0 1 0,0 0 31,-21 85-16,21-1 1,-21-42-16,21 64 16,0-43-16,-22 85 31,22-84-15,0-22-1,22-42 16,-22-1-31,21 1 0,-21 0 16,21 0-16,-21-21 16,21-1-16,0 22 0,0-21 15,-21 21-15,64-85 16,-64 85-16,21 21 16,0 0-16,0 0 0,1 0 15,-22 21-15,21 0 16,-21 0-16,0 0 0,0 43 15,0-43-15,63 127 32,-20-127-17,-1 0-15,43-21 16,-64 0 0,0 0-16,0 0 0,0-21 15,43-21-15,-43 21 16,0-43-1,-21 43-15,21-42 0,-21 20 16,0 1-16,21-106 16,-21 169 31,0 0-47,0 21 15,0 1-15,0-22 0,0 148 31,0-126-31,0-1 16,0-21 0,22-21-16,-1 0 0,0 21 15,0-21-15,43-42 32,-43 21-32,21-64 15,-21 22 1,22-64-1,-22 42 1,-21 64-16,0 0 0,0-1 16,0 44-1,0-1 1,0 21 0,0 85-1,0-42-15,0-22 16,84 22 15,-20-64-15,-1-21-1,22 0-15,0-42 16,21-106 15,-85 126-31,0-83 16,21 20-1,-42 43 1,0-43 0,0 64-1,-21 21-15,-21 42 32,-22 64-17,64-64-15,0 64 16,0 0-1,0-85-15,21 64 32,43-64-17,-1-21 1,-20 0 0,-22 0-16,42-21 0,-41 0 15,83-106 1,-62 42-1,-22-21 1</inkml:trace>
  <inkml:trace contextRef="#ctx0" brushRef="#br0" timeOffset="74962.28">11155 4763 0,'0'0'0,"-21"21"0,-1-21 0,1 21 15,21 0-15,0 0 16,0 0 0,21-21-16,1 0 15,-1 0-15,0 0 16,0 0-16,-21-21 16,0 0-16,0 0 15,0 0-15,-21 0 16,0 21-16,-43 0 31,43 0-15,0 0-16,21 21 0,-21 21 15,21 0 1,0-20 15</inkml:trace>
  <inkml:trace contextRef="#ctx0" brushRef="#br0" timeOffset="75306.09">9991 5334 0,'0'0'0,"0"21"0,-22-21 31,44 0-15,-1 0 0,63 0-1,-20 0 1,21 0-16,-64 0 15,42-21 1,-63 0 15</inkml:trace>
  <inkml:trace contextRef="#ctx0" brushRef="#br0" timeOffset="80870.94">2434 7557 0,'0'0'0,"0"21"15,-21-21 32,0 0-31,0-21-16,21-1 15,0 1-15,0 0 16,0 0-16,0 0 0,0-22 16,0 22-16,0-21 0,42 0 15,-21 20-15,0 1 16,64-21 0,-64 42-16,43 63 15,20 22 1,-20 42-1,-43 21 1,-21-105-16,0 41 16,-127 276-1,0-233 1,0-42 0,63-64-1,-41 0 1,20-84-1,64 41-15,0-147 32,21 106-32,0 20 15,0-63-15,0 22 16,21 63-16,-21-1 16,42 22-16,43 0 15,-64 22 1,21 20-16,1 0 15,20 43-15,-42-64 16,43 64 0,20 21-1,-62-85-15,-1 21 16,0-42-16,42 21 16,-41-21-16,20 0 15,-21 0-15,43-42 16,-43 21-16,42-64 15</inkml:trace>
  <inkml:trace contextRef="#ctx0" brushRef="#br0" timeOffset="81786.42">3408 7557 0,'0'-22'0,"0"44"0,0-65 15,0 22-15,0 0 16,-21 21-1,-1 0-15,1 21 16,-42 64 0,42 42-1,-1-85-15,22 0 0,-21 149 32,21-106-32,43-1 15,20-41 1,64-43-1,-42 0 1,-43 0-16,-21-22 0,149-105 31,-128 64-15,-42-43 0,-21-42-1,-43 84-15,-63-20 16,-106 63 15,170 42-15,63 0-1,0 0 1,85-21 0,-43 0-16,254-42 31,-148-1-16,-42 1-15,-21 21 16,-43 0 0,-21 21-1,-21 21 1,22 85 0,-22-85-16,-22 42 15,1 22 1,21 0-16,0 21 31,0-43-15,21-42-16,128 22 15,-128-43-15,21 0 16,85-22 0,-21-20-1,-43-43 1,-41 64-16,20-233 31,-42 170-15,-42-65-16,-43 65 15,43 63-15,-64-1 16,0 65 0,85-22-16,0 0 15,-64 127 1,85-63-1,0-22 1,42-41 0,-21-1-16</inkml:trace>
  <inkml:trace contextRef="#ctx0" brushRef="#br0" timeOffset="82858.32">5567 7726 0,'-21'0'0,"42"0"0,-64-21 0,22 21 16,0 0-16,-21 0 0,-1-21 15,1 21-15,21 0 0,0 0 16,0 0-16,-1 0 16,1 0-16,42 0 46,1 0-46,20 0 0,-21 0 16,191 21 0,-22-21-1,-126 0-15,-1 0 0,255 0 16,-149 0 0,-21 0-1,-63 0 1,-64 0-16,85 0 15,-85-64 17,-63 22-17,-43 0 1,0-1-16,1 22 16,63 0-1,-1 21-15,-83-21 16,83 0-1,1 21 1,21 21 15,0 0-31,127 42 32,0-20-32,-21-43 15,0 21 1,-43-21-1,-41 0-15,20 0 0,21 0 32,-84 0-1,0 0-31,0 21 16,0 0-16,0-21 15,-85 106 1,63-85-16,-20 43 15,-22 42 1,-21-22 0,22 22-1,63-21 17,42-106-17,21-43 1</inkml:trace>
  <inkml:trace contextRef="#ctx0" brushRef="#br0" timeOffset="86206.75">8721 7938 0,'0'0'0,"-22"0"0,1 21 0,0 0 16,21 0-16,-21 0 0,0 0 16,0 1-1,42-44 16,0 1-15,64-42 0,-64 42-16,21-1 0,22-41 15,-43 42-15,21-22 0,-21 22 16,22-21-16,-22 0 0,85-128 31,-106 128-31,0-22 16,0 22-16,0 0 0,-22 42 15,1 0-15,-21 21 16,21 21-16,0 149 31,21-85-15,0-1-16,42-20 16,-21-64-1,21 43-15,-42-43 16,22 0-16,-22 0 15,0 0-15,-22-21 32,1 0-32,-21 0 15,21 0-15,-22-63 16,-20 21 0,21-1 15,42 86-16,84 41 1,-20-20 0,-43-43-16,0-21 15,85 42 1,-85-42-16,43 0 16,63-21-1,-64 0 1,43-64-16,-85 64 15,0-21-15,64-128 16,-85 65 0,0 62-16,0 1 15,0 0 1,0 84 15,0-21-31,-21 0 0,21 127 31,0-63-31,21-21 16,0-43 0,0-21-16,85 0 15,63-43 17,-84 1-17,-21-21 1,-22-22-16,-21 21 15,-21 43 1,0 0-16,0 0 0,0 42 31,0 0-15,-21 0-16,21 22 0,0 20 16,0 1-1,0-43-15,42 42 16,-21-41-16,1-1 0,62 21 15,-41-42-15,-1 0 16,-21 0-16,191-42 31,-149-1-15,-42-20-16,22-1 16,-22 22-1,21-43-15,-42 64 16,0 0-16,21 0 0,1 21 15,-22-21-15,21 21 0,0 21 16,-21 0 0,0 0-1,0 0 1,0 1-16,42-22 16,-21 0-1,1 0 1,-1 0-16,-21-22 0,0 1 15,0 0 1,-43-85 15,22 106-15,-21-21-16,0 42 16,20 43-1,22-43 1,0 64-16,0-64 15,0 127 1,22-127-16,20 21 16,21-20-1,43-22 1,0 0 0,0-22-1,-85 1-15,21 0 0,43-106 31,-64 64-31,43-64 16,-22 63 0,-21 43-1,0 21 1,-21 21-16,22 43 31,-22-43-15,0-42 31,0-1-47,0 1 15,0-21 1,0 0 0,-22 20-1,-20 22 1,21 0-1,0 22-15,-22 105 32,22-106-32,21 63 15,0-41-15,0-22 0,0 42 16,64 1 0,-43-64-1,127 42 1,-84-42-1,41 0 1,1-63 0,-42-1-1,-43 43-15,0-21 0,21-85 32,-42 42-32,0 43 15,-21 21 1,-21 21-1,21 21-15,-43 106 32,64-43-17,0-20 1,0-43-16,0 21 0,21 22 16,1-64-16,147 21 31,-106-21-16,43-42 1,-21-22 0,-22-20-1,-63 62-15,43-168 32,-43 148-32,0 20 15,-21 44 1,-1 41-1,22 85 17,0-63-32,0-43 15,22 1 1,-22-22-16,21 0 16,-21-42 30,0 0-46,0-1 16,-21 22-16,-1-21 0,22 0 16,-42 21-1,21 0 1,21 42 0,0-20-1,0 20 1,63-21-1,128-21 17,-85-21-17,-64 21-15,64-64 16,-64 22 0,22-21-16,-22-64 15,-42 63 16,0 22-31,-21 42 16,-21 63 0,42-42-1,0 22-15,0-1 0,0 22 16,0-1 0,0 1-1,0-43-15,0 0 16,0 0-1,-22 0-15,-41-21 32,42 0-17,0 0-15,-1-21 16,22-21 0</inkml:trace>
  <inkml:trace contextRef="#ctx0" brushRef="#br0" timeOffset="87882.82">13144 7768 0,'-21'0'0,"42"0"0,-42 21 16,42-21 0,1 0-1,20 0-15,148-21 16,-84 0-1,-63 0-15,105-43 16,-42-41 0,-43-1-1,-42-169 17,-63 190-32,0 64 15,-22 0 1,1 21-1,41 21-15,-41 127 32,63 0-17,-21-63-15,0-22 0,-1 85 16,22 85 0,0-42-1,0-128-15,0 22 16,-42 275-1,42-297-15,-42 85 16,21 85 0,21-148-1,0 21 1,0-85-16,21 0 0,106 0 31,-21-84-15,-43 20-16,43-62 15,0-65 1,-85 107-16,21-234 31,-42 107-15,-21 105-16,-42-42 16,-43-42-16,-21 63 15,84 85 1,1 0-16,-127-22 15,169 22-15,-21 21 16,42 0 15,0 0-31,85 0 16,-85-21-16,64 0 16,-43 21-16,106-42 15,-106 20-15,1 1 0,41-21 16,-41 21-16,126-106 31,-148 84-31,-21 1 16,0 21-1,-21 21-15,-42 0 16,63 21-16,-43 21 16,43-20-16,-21 20 15,0-21-15,21 0 16,0 22-16,0-22 15,0 0-15,21 21 0,0-42 16,43 21-16,-22 1 16,-21-22-16,0 0 15,22 0-15,63 0 16,-85-22-16,0 1 0,0 21 16,0-21-16,0 0 0,43-106 31,-64 106-31,0-43 15,0 43-15,0 0 16,0 0-16,-21 63 31,0 22-15,-1-1 0,22 43-1,22-85-15,20 21 16,-21-20-1,21-22-15,-20 0 0,-1 0 16,0 0-16,64 0 16,20-85-1,-41 0 1,21-42 0,-22 0-1,-42 64-15,-21 20 0,21-41 16,1 41-16,-22-168 31,0 190-31,0-22 16,-22 64-1,22 1 1,-21-1-16,-21 63 16,21-41-16,21-1 15,-64 170 1,64-43-1,0-63 1,21-85-16,22 43 16,20-1-1,85-42 1,-84-21 0,21-42-1,-43 0 1,-42 20-16,21-20 15,0 21-15,-21 0 0</inkml:trace>
  <inkml:trace contextRef="#ctx0" brushRef="#br0" timeOffset="92450.21">2222 9504 0,'0'0'0,"0"-21"63,0 0-63,0-1 15,22 22-15,-1 0 0,-21-21 16,21 21-16,21 0 15,-42-21-15,21 21 0,22 0 16,-22 0-16,21 0 16,-21 0-16,1 0 0,-1 42 15,0-20-15,-21 20 16,0-21-16,0 0 0,0 22 16,0 20-16,-21-21 0,0 1 15,-1-22-15,1 21 0,0-21 16,-21 43-16,21-43 0,-1 0 15,-62 43 1,63-64 15,21-21-15,0-1 0,0 1-1,21 21-15,0-21 0,-21 0 0,42 0 16,-21 0-16,22 21 15,-22-22-15,0 22 0,64 0 16,-64 0-16,21 0 16,-21 0-16,1 0 0,-1 0 0,21 22 15,-21-1-15,0 0 0,22 85 32,-43-43-17,0-20 1,-43 20-16,22-42 15,-85 64 1,-21-43 0,43-42-1,20 0 1,-20-42 0,62 21-1,1 0-15,0-22 16,0 22-16,0-42 31,21 41-31,0 1 16,42 21-1,-21-21-15,0 21 0,43-21 16,-22 0 0</inkml:trace>
  <inkml:trace contextRef="#ctx0" brushRef="#br0" timeOffset="93058.86">3556 9610 0,'0'-21'0,"0"42"0,0-64 15,0 22-15,-21 21 0,-64-21 32,64 21-17,-43 21-15,22 64 16,42-43-16,-21-21 16,0 64-16,21 21 15,0-64-15,0 128 31,42-107-15,22-42 0,20-21-1,43 0 1,-42-42-16,-43 21 16,64-106 15,-106 21-31,0 0 15,-21-21 1,-64 42 0,64 64-16,-42-21 15,20 42-15,-105 0 32,85 63-17,20 1 1,43-1-1,-21 1-15,21-43 0,0 0 16,85 22 0,-22-22-1,-42-21-15,22 0 16</inkml:trace>
  <inkml:trace contextRef="#ctx0" brushRef="#br0" timeOffset="93592.55">4233 9567 0,'0'-21'0,"0"42"0,21-42 0,-21 0 0,0 0 16,0 0 15,-21 21-15,0 0-1,-21 63-15,42-42 16,0 1-16,0 20 0,-21-21 16,21 21-16,-22 22 0,22-22 15,0 1-15,-21 20 16,21-21-16,0-20 0,0 20 16,0-21-16,0 0 0,43 85 31,-22-106-31,42 0 15,1 0 1,-43 0-16,0-21 0,21 0 0,1 0 16,-1-1-16,-21 1 15,0-21-15,1 21 0,-1 0 0,21-43 16,-42 22-16,0-1 0,0-41 16,0-43-1,0 84-15,-21 22 0,-43-42 16,43 42-1,0 21-15,0 0 0,0 0 0,0 0 16,-64 0-16,64 21 16,0 0-16,-1 0 0,22 0 15,-21 85 17,42-106-32,22 0 15</inkml:trace>
  <inkml:trace contextRef="#ctx0" brushRef="#br0" timeOffset="94590.98">5927 9779 0,'-22'0'0,"44"0"0,-86 0 0,43-21 0,-148 0 32,126 0-32,1-1 15,63 22 17,21 0-17,-20 0-15,126 22 16,42-22-1,107 21 1,-149-21 0,127-21-1,-233 21-15,170-43 32,-191 43-32,0-42 15,-42 0 1,-42-22-1,20 64-15,-126-63 32,148 63-32,-43-22 15,1 22-15,-1 0 16,43 0 0,42 0 15,22 0-16,-22 0-15,42 22 16,85-22 0,-42 21-16,-63-21 15,-22 0-15,106 0 16,-127 21 15,0 0-15,-21 21-1,-128 128 17,65-64-17,-1-1-15,0 1 16,43-63 0,21-43-16,0 21 15,-22 21 1,43-21-1,-21-21 1,21 21 0,21-21 46,-21-21-62,22 21 0</inkml:trace>
  <inkml:trace contextRef="#ctx0" brushRef="#br0" timeOffset="105903.85">9123 9356 0,'0'0'0,"0"-21"15,-21-1-15,21 1 0,-22 0 0,22 0 16,0-21 0,-21 42-1,0 21 1,21 0-1,0 191 1,0-107 0,-21 44-1,0 41 1,0-105 0,21-64-16,-22 0 0,22 21 15,0-20-15,0-44 31,22 1-15,-22-21-16,21-22 16</inkml:trace>
  <inkml:trace contextRef="#ctx0" brushRef="#br0" timeOffset="106624.96">8869 9419 0,'-21'-21'16,"42"42"-16,-64-63 0,22 21 0,0-22 15,21 1 1,21-21-16,0 41 16,212-83-1,-106 105 1,-21 21 0,0 42-1,-43 43 1,-126 63 15,-22-63-15,-63-21-1,63-43 1,1-42-16,-1 0 31,85-21-15,42 42 15,-20 0-15,-1 1-16,106 105 15,-64-85 1,22 43 0,-22-43-1,43-42 1,-85 0-16,149-42 31,-22-64-15,-127 85-16,0-22 0,43-41 15,-64-65 1,0 107 0,0 21-16,-106 21 31,64 63-16,42 1 1,0-43-16,0 64 16,0 21-1,84-43 1,-20-42 0,-1-21-1,1 0 1,-43 0-16,85-21 15,-85 21-15,21-21 0</inkml:trace>
  <inkml:trace contextRef="#ctx0" brushRef="#br0" timeOffset="107339.06">10647 9610 0,'0'-21'0,"0"42"0,0-64 0,-21 1 15,-1 21-15,1 21 16,0-21-16,0 21 15,-21 0-15,20 0 0,1 0 16,0 21-16,0 0 0,0 0 0,0 22 16,-22-1-16,22 0 15,-21 43 1,42-43-16,-21 85 16,42-84-1,21-43 1,64 0-1,-43-43 1,-41 1-16,62-43 16,-63 64-16,1-21 0,41-128 31,-63 107-31,21-64 16,-21 21-1,0 64-15,0-1 16,-21 86 15,0 105-15,0-21-1,21-42 1,0 169 0,21-212-1,42-21 1,22-21-1,-64 0-15,85-21 16,-21-43 0,-43 43-16,64-169 31,-85 169-15,-21-1-16,0 44 15,0-1-15,-42 63 16,21-20-1,21-43-15,-22 85 32,22-85-17,22-21 1,-22-21 0,42 0-1,-21 0-15,-21-1 0</inkml:trace>
  <inkml:trace contextRef="#ctx0" brushRef="#br0" timeOffset="107522.96">11261 9377 0,'0'0'0,"-22"0"0,-41-21 16,42 0-16,-22 21 31,43 21 0,0 0-31,22 0 16,-22 0-16,21 0 16</inkml:trace>
  <inkml:trace contextRef="#ctx0" brushRef="#br0" timeOffset="107964.71">11472 9631 0,'0'0'0,"0"-21"16,0 0-16,21-1 16,-21 1-16,0 0 0,22 21 0,-1-21 15,-21 0-15,21 21 0,0-21 0,0 21 16,0 0-16,1 0 16,-1 0-16,0 0 15,0 21-15,21 85 16,-42-85-16,0 21 15,22 127 1,-22-84 0,-22-21-1,1-43 1,21-42 15,0-1-31,0 1 0,0-21 16,21 21-16,43-85 15,-1 0 1,-41 64-16,20-22 16,64-20-1,-85 84-15,0 0 0,0-22 16,0 22-16,1 0 16,-22 22-16,0-1 15</inkml:trace>
  <inkml:trace contextRef="#ctx0" brushRef="#br0" timeOffset="108321.69">12234 9779 0,'21'0'0,"-42"0"0,64 21 0,-22-21 15,21 0 1,-21 0-16,43 0 16,20-63-1,-62-1 1,-1 1-1,0 42-15,-21-43 16,0 43-16,0 0 0,-21 0 16,0 21-16,-22 0 15,1 42 1,21-21-16,21 21 0,-43 128 31,43-128-31,0-21 16,0 43-16,64-1 15,42-63 17,-85 0-32,42 0 0,-20 0 15,190-84 1,-212 62-16</inkml:trace>
  <inkml:trace contextRef="#ctx0" brushRef="#br0" timeOffset="108845.91">13102 9716 0,'-21'21'0,"42"-42"0,43-106 16,-43 105-16,-21-20 15,0 0 1,-64 63 15,43-21-31,0 63 0,-21 22 16,-1 0 0,43-1-1,0-62-15,64 41 31,-1-63-15,-42 0-16,85 0 16,-42 0-16,-22-21 15,64-64 1,63-126 0,-126 84-1,-22 84-15,21-63 16,-42 43-1,0-1 1,-21 64 15,-21 64-31,20 42 16,1-64 0,0 22-16,0-22 0,0 21 15,21-20-15,-43 63 16,43-85-16,0 21 15,0 64 1,64-85 0,-1-21-1,1 0 1,-1-21 0,-41 0-16,-1 0 0,0-1 0</inkml:trace>
  <inkml:trace contextRef="#ctx0" brushRef="#br0" timeOffset="109126.75">13462 9440 0,'0'0'0,"21"0"16,0 0-16,0 22 0,1-22 0,20 0 15,21 0-15,-41 0 0,20 0 16,85 0 0,-106 0-16,64-22 15,-22 1 1,-42 0 0,-42 21 15,-42 0-16,42 0-15,-43 0 0</inkml:trace>
  <inkml:trace contextRef="#ctx0" brushRef="#br0" timeOffset="110935.71">3090 11282 0,'0'0'0,"-21"0"0,21-21 15,-21 0-15,0 42 32,21 0-32,0 21 0,-21 22 15,21-22-15,0 85 0,0-63 16,-22 147-1,1-147-15,0 126 16,0-126-16,21-22 0,-21 106 31,21-105-31,0-65 32,21 1-32,-21 0 15,21 0-15,-21-21 0,0-1 0,42-63 16,-42 64-16,22-64 15,-1 43-15,-21-1 16,0-42-16,0 43 0,0-1 16,0-41-16,0 62 0,0 1 15,0 0 1,0 20-16,0 44 16,0 41-1,-21 1-15,-1-22 0,-41 85 16,42-64-16,-22 1 0,-20 63 15,21-64-15,-22 43 16,22-63-16,-22 62 16,43-62-16,0-22 15,21 0-15,0-42 16,0 0 0,0-43-1,0-63 1,42 21-16,43 1 15,63 105 17,-106 21-32,1 21 15,20 22 1,22 20 0,-64-41-1,21 20 1,22-42 15,42-21-15,-85 0-16,0-21 0,85-21 15,-64 21-15</inkml:trace>
  <inkml:trace contextRef="#ctx0" brushRef="#br0" timeOffset="111386.45">3768 11790 0,'0'0'0,"0"-21"0,0-22 15,0 22 1,0 42 15,-43 22-15,22 41 0,0 170-1,21-148 1,42-42-1,1-64 1,-22 0-16,85 0 16,63-148 15,-106 42-15,-63 0-16,0 64 15,0-43-15,-42-21 16,21 85-16,-64-43 15,64 64 1,-169 22 0,126-1-1,43 0-15,-21 21 16,20-21-16,1 43 16,21-22-1,0-21-15,0 1 0,106-1 31,-42-21-31,20 0 16</inkml:trace>
  <inkml:trace contextRef="#ctx0" brushRef="#br0" timeOffset="111948.23">4635 11599 0,'0'22'0,"-21"-1"0,21 0 16,-63 64-1,63-22 1,-64 43 0,43-43-1,0-41-15,0 41 16,0-42-16,42-42 31,42 0-15,1-43-1,20 43 1,-62 21-16,20 0 0,21-21 16,-41 21-16,20-21 31,-21 21-31,0 0 15,-21-64 1,0 43 0,0-21-16,0 21 31,-63 63-15,42 0-1,-1 64 1,22-63-16,-42 62 15,21-20 1,21-21 0,0-43-16,0 0 0,21-21 31,0 0-31,0 0 16,1-21-16</inkml:trace>
  <inkml:trace contextRef="#ctx0" brushRef="#br0" timeOffset="112706.8">6286 11980 0,'-42'-21'0,"84"42"0,-105-42 0,21 21 16,-43-21-16,21 21 15,43 0-15,0 0 16,0 0 0,63 0-1,43 21 1,63 0-1,21-21 1,-105 0-16,21 0 0,211 0 31,-148-21-31,-42 0 16,-85 0 0,-21 0-1,0 0-15,-21 21 16,-106-64-1,106 64-15,-64-21 16,64 21-16,-43 0 16,22-21-1,42 0 1,148 42 0,-84 42-1,-22 1 1,-42 20-1,-21 22 1,0-85-16,-22 22 0,-105 63 31,106-64-31,0-21 16,42-42 0,21 21-16</inkml:trace>
  <inkml:trace contextRef="#ctx0" brushRef="#br0" timeOffset="113668.89">8594 11705 0,'0'0'16,"0"-21"-16,0-21 15,0 21-15,0-1 0,0 1 0,0 0 16,0-42 0,-64 63-1,22 21 1,-1 63 0,22-20-1,0-43-15,21 21 0,-21 107 16,0-22-1,21-85-15,0 0 0,0 22 16,0-22-16,21-21 0,85 22 31,-85-43-31,106 0 16,0-43-16,21-41 16,-42-22-1,42-191 16,-148 170-15,0 0 0,0 43-1,-21 84 1,0 21-16,21 21 16,-21 43-1,-1-43-15,22 43 16,0-43-16,0 22 0,0 147 31,0-147-31,0-22 0,64 22 16,-1-43-1,-20-21-15,-1 0 16,-21 0-16,170-127 31,-149 63-15,-21-41-16,0 41 15,-21 22 1,0 63 15,0 0-31,-21 0 0,21 22 16,-21 41 0,21 1-1,0-22 1,0-41-1,21-22 1,0-22 0,1-20-16,-1 0 15</inkml:trace>
  <inkml:trace contextRef="#ctx0" brushRef="#br0" timeOffset="113851.97">9694 11621 0,'0'0'0,"-21"0"15,0-22-15,0 22 0,0 0 16,-1 0 0,1 22-16,21-1 15,0 0-15,0 0 16,21 0 0,1-21-16,20 21 15,-21 1-15,43 20 16</inkml:trace>
  <inkml:trace contextRef="#ctx0" brushRef="#br0" timeOffset="114879.72">9906 12065 0,'21'0'16,"-42"0"-16,63 0 0,-42 21 0,64-21 16,-1-21-16,-20-21 15,41-43 1,-41 0-1,-43 64 1,0-85 0,-22 85-16,-20 21 15,-21-21 1,41 42 0,1 0-16,0-21 0,-21 64 0,21-43 15,-1 21-15,22 22 0,0-43 16,0 21-16,0 22 15,22-43-15,-1 0 0,42 22 16,-42-22-16,106 0 16,-84-21-16,211-42 31,-170-22-31,-62 43 0,20-43 16,0-20-1,-42 63-15,0-22 16,0-20-16,0 42 0,0-22 15,-21 43 1,0 0-16,0 0 16,21 85-1,-21 0 1,21-64-16,-22 42 16,22 22-1,0-43 1,0-21-16,0 1 15,22-44 17,-22 1-32,21 0 0,0 0 0,0-21 15,43-85 1,-43 84-16,21 1 16,64-85-1,-64 106-15,1-22 16,41 22-16,-20 42 15,-43 85 1,0-85-16,0 64 16,-21-43-1,0-20-15,0 20 0,21-21 16,1 0-16,20 22 0,-21-22 16,21 0-16,1-21 15,-1 0-15,43 0 16,21-42-1,-85 20-15,0 1 0,106-127 32,-106 85-32,21-64 15,-42-64 1,22 106 0,-22 64-16,0 0 0,0 63 31,-22-20-31,1 41 15,-21 64 1,21 0-16,-22 106 31,43-170-15,0-20 0,64-43 15,-43-21-31,64-106 15</inkml:trace>
  <inkml:trace contextRef="#ctx0" brushRef="#br0" timeOffset="115078.6">11684 11557 0,'0'0'15,"0"21"16,42-21-15,43 0 0,21 0-1,-43 0-15,-42 0 16,1 0-16,83-42 16</inkml:trace>
  <inkml:trace contextRef="#ctx0" brushRef="#br0" timeOffset="116878.89">13293 11515 0,'42'0'0,"-84"0"0,105-21 0,-21 21 0,-20-22 16,41-20-1,-42 42-15,0-21 0,22-64 32,-43 64-32,-85 21 15,0 0 1,1 42-1,63-20-15,-22-1 0,-63 106 32,106-106-32,0 21 15,43 1 1,84-1 0,0 0-1,-43 1 1,-62-43-16,20 42 15,-42-21-15,-64 21 32,1-42-32,21 22 0,-43-22 15,-84 0 1,126 0-16,-63-22 16,64 1-1,21 0-15,0 21 0,0-21 16,21 0-16,0 0 0,21 21 47,0 0-47,0 21 0,0-21 15,0 21-15,64 42 16,0-20 0,21-22-1,63-21 1,-106 0-1,-20-21-15,84-22 16,-85 22-16,0-21 16,-20 42-16,-1-21 0,21-43 15,-42 43-15,21-64 16,-21 1 0,0 41 15,0 107-16,0 42 1,0-64 0,0 64-1,0-43-15,21-41 16,1-1-16,147 42 16,-21-63-1,64-42 1,-85 21-1,42-64 1,-63-63 15,-106 63-15,-64-21 0,-20 85-16,41 0 15,-62 42 1,83 0-16,-83 128 31,105-65-15,0 22-1,63-64 1,-42-20 0,0-22-16,128 0 15,-128 0-15,42-43 16,1-20-1,-1-43 1,-20-42 0,-22 105-16,0-62 15,-21 41-15,0-169 32,0 212-32,0-21 15,0 63 1,-21 85-1,0-64 1,21 212 0,0-127-1,0-85-15,0 22 16,0 21 0,63-22-1,85-63 1,-63 0-1,42-63 1,-64-22 0,-20 43-1,-43-1-15,0 22 0,0-21 16,0 21-16,0-1 0,-43 1 31,1 85-15,0 42-1,42-43-15,0 1 16,0-43 0,127 42-1,-43-63 1,-20 0 0,-43 0-16,64-42 15,-22-22 1,-42 43-16,1 0 0,-1-42 15</inkml:trace>
  <inkml:trace contextRef="#ctx0" brushRef="#br0" timeOffset="117122.26">14097 11028 0,'0'21'0,"0"-42"0,0 63 31,21-42 16,0 0-47,0 0 16,1 0-16,-1-21 0,0 21 15,0-21-15</inkml:trace>
  <inkml:trace contextRef="#ctx0" brushRef="#br0" timeOffset="117671">17738 11303 0,'21'-42'16,"-42"84"-16,42-105 0,-21 20 0,21 1 0,-21 21 16,21-22-16,0 1 0,0-106 31,-21 127-16,0 42 1,-21 21-16,21 1 0,-21 338 31,0-170-15,-21 1 0,-22-64-1,22 21 1,42-147-16,0 20 31,21-84-15,-21-1-16,21-20 15,-21 42-15,21-22 0</inkml:trace>
  <inkml:trace contextRef="#ctx0" brushRef="#br0" timeOffset="118015.8">17632 11599 0,'-43'-42'16,"86"84"-16,-107-105 0,1-22 15,-22 1 1,85 41-16,0-63 0,0 43 16,42 42-16,-20 0 15,232-106 1,-149 127 0,65 21-1,-86 63 1,-62-41-16,-1 20 15,-169 212 17,42-190-17,21-64-15,-42 22 16,106-22 0,42-21 15,43-21-16,-1 21-15,-42 0 0,0 0 16</inkml:trace>
  <inkml:trace contextRef="#ctx0" brushRef="#br0" timeOffset="118414.09">18076 11642 0,'-84'0'31,"62"0"-31,22-21 15,0-43 1,22 22 0,-1 21-16,148-1 31,-84 44-15,-64-1-16,64 42 15,-64-20-15,-21 41 16,0-63-16,-85 106 31,64-84-15,0-43-16,0 0 15,21-21 1,0-1-16,21 1 16,42-21-16,-63 21 15,43 0-15,-1-22 16,-21 22-16,0-21 0,43-1 15,20-20 1,-62 42-16,-1 0 0,21-1 16,-21 1-16,22 0 15,-22 21-15</inkml:trace>
  <inkml:trace contextRef="#ctx0" brushRef="#br0" timeOffset="120914.67">18923 11388 0,'0'0'0,"21"0"0,0 0 15,0 42 16,-21 22-15,0-1-16,-21 1 16,0-22-1,0 21 1,21-20-16,0-22 16,0 0-16,0 0 15,21-21-15,43 0 16,20 0-1,1-42 1,-43 21-16,1-22 16,-22 22-16,0 0 0,0-127 31,-21 127-31,-42-43 0,-22 22 16,-63 21-1,21 42 1,43 148 15,63-148-31,0 43 16,42-43-1,64 0 1,0-21-16,-64 0 16,212-63-1,-106-22 1,1-21-1,-86-21 1,-42 85-16,-21 0 0,0-43 16,0 43-16,0-22 15,0 43-15,-63 42 32,42 127-17,-1-63-15,22-43 0,0 64 16,0-64-16,0 85 15,0-84-15,0 84 32,0-106-32,0 0 15,0-42 17,0 0-17,0 0-15,22-1 0,41-105 31,-21 43-31,1 41 16,-1 22-16,22-21 16,41 63-1,-62 21 1,-22-20-16,0-1 0,0 148 31,-21-105-15,-63-22-1,-1-21-15,1 0 16,42-21-16,-1 0 16,1 0-16,0 0 0,0-21 15,-43-64 1,64 22 0,0 42-1,-21 21 1,21 21-1,21 0-15,1 0 16,-1 0-16,21 1 16,22-1-16,105 0 31,-84-21-15,-64 0-16,106-42 0,-21-1 15,-22-41 1,-63 41-16,64-253 31,-64 190-15,-21 64-16,0-22 15,0 1-15,0 42 16,-42 63 0,21-21-1,21 21-15,-85 255 16,85-213-1,0 22 1,0-85-16,0 85 16,21-63-16,0-22 0,22 0 0,-22 0 15,0 0-15,64-21 16,-64 21-16,0-21 0,21 0 0,-20 0 16,20 0-16,-21-21 0,64-21 15,-22-22 1,-42 22-16,43-43 15,-64 43-15,0 21 16,0-43-16,0 43 16,0 0-16,-21 21 15,-22 0-15,43 21 0,-42 43 16,21-43 0,21 0-16,0 43 0,0-43 15,0 0-15,0 21 16,0-21-16,21 22 15,0-22-15,170-21 32,-85-21-17,-85 0-15,63-43 16,-20-21 0,-64 43-16,0 21 15,21-127 1,-63 169 15,21 0-31,-1 43 0,1 20 16,0-41-1,21-22-15,-21 85 16,21-64 0,0-21-1,21-42 16,-21-85 1,64 0-32,-22 43 15,0-22 1,-21 64-16,43-21 16,-43 42-16,85 21 31,-64 42-16,-42 22 1,21-22-16,1 22 16,-1-64-1,21 64 1,-21-85 0,0 0-1,22 0 1,20-64-1,-20-20 1,-22 63-16,0-22 0,106-105 31,-64 85-31,-20 63 16,-43 21 0,0 21-1,0-21-15,0 0 0,0 43 16,-21-22-16,21-21 15,0 64 1,0-21 0,42-43-1,0-21 1,22 0-16,-43 0 16,0 0-16,43-21 15,-43 21-15,0-22 0,127-83 16,-63 20-1,-85 43-15,42-1 16,-42-41 0,-42 84-1,-43 21 1,64 0-16,-43 64 16,64 63 15,0-127-31,85 21 15,-21-21 1,-1 1 0,-42-1-16,0-21 0,-21 21 15,-21-21 17,0 0-32,-42 0 15,20 0 1,22 0-1,0 0-15,0 0 16,21-21 0,-21 0-16</inkml:trace>
  <inkml:trace contextRef="#ctx0" brushRef="#br0" timeOffset="144430.29">3027 13589 0,'-21'0'0,"-1"0"16,1 0-16,-21 0 15,21 0 1,0 0-16,-1 0 15,44 0 32,-1 0-31,0 0-16,64-21 16,-43 21-16,85-21 15,-85 21-15,128-21 31,-149 21-31,0-22 0,-63 22 47,20 0-47,1 0 0,0 22 16,-42-22-16,20 0 0,22 0 16,-106 21-1,85-21 1,21 0-16,-22 0 15,-20 0 1,-22 21 15,85 0-15,-21 21-16,0 1 16,-22 84-1,1-43 1,21-41-16,-64 84 31,85-85-15,0-21-16,0 0 15,-21-21-15,42-21 32,22-21-17,-1 21 1,-21 0-16,21-1 15,22 1 1,-43 21-16,43 0 16,-22 0-16,106 21 15,-127 1-15,43-1 16,-1 42 0,-42 22-1,-21-43 1,0 1-16,0-22 0,-105 63 31,41-41-15,43-43-16,-85 21 15,43-21-15,41 0 0,-62 0 16,63-21 0,-64-43-1,64 64 1,21-21-1,21 21 17,0 0-32,43-42 15,-43 42-15,42-21 0</inkml:trace>
  <inkml:trace contextRef="#ctx0" brushRef="#br0" timeOffset="145276.24">4000 13864 0,'0'0'0,"0"-21"0,0 0 16,0 0 0,-21 21-1,0 0 1,0 0-16,0 21 0,0 0 0,-1 0 15,1-21-15,-42 127 16,42-42 0,21 21-1,0-22 1,21 22 0,0-106-16,21 43 15,43-43 1,-64 0-16,21 0 0,1-43 15,-22 43-15,21-106 32,-42 64-17,-21-21-15,-42-1 16,-1 22 0,43 21-16,0-22 15,0 1 1,21 0-16,21 20 15,0 1-15,0 0 0,21 21 16,128-63 0,-86 63-1,65 21 1,-107 0 0,-21 0-16,0 0 0,-21 22 15,0-22-15,0 0 0,0 42 16,0-41-16,-21 41 15,0-21-15,21 22 16,0-43-16,0 64 31,21-64-31,21-21 16,1 21-16,-22-21 16,64-21-16,42-43 15,-43 1 1,-63 42-1,1-22-15,-22 1 0,0 0 16,0 21-16,-64-149 16,-21 107-1,64 63-15,-21 0 16,-43 0 0,22 42-1,42 43 1,21-64-16,0 0 0,0 21 15,0-20-15,21-1 0,127 21 32</inkml:trace>
  <inkml:trace contextRef="#ctx0" brushRef="#br0" timeOffset="145927.07">5948 14076 0,'-21'0'0,"42"0"0,-85 0 0,43 0 16,0 0-16,0 0 0,0 0 0,-1 0 15,1 0-15,42 0 32,1 21-32,62-21 15,43 0 1,-21 0-16,63 0 16,-126 0-16,-1 0 15,212-21 1,-212 21-1,-20-21 1,-22 0 0,-64-22-1,22 43-15,-43-42 16,43 21-16,21 21 0,-22-21 16,22 21-16,0-22 0,-21 22 31,84 0-16,-21 0 1,0 0-16,85 0 0,42 0 16,-105 0-1,-22 0-15,21 43 16,-84 84 15,-43-64-15,-21 22-1,-42 0 1,106-43 0,21-21-16,21 0 15</inkml:trace>
  <inkml:trace contextRef="#ctx0" brushRef="#br0" timeOffset="146430.42">7916 14055 0,'0'0'0,"21"-21"0,1-1 0,-1 1 0,-21-21 0,21 21 15,0 0-15,0-1 16,-21 1-16,0-21 0,21-43 31,-21 64-31,0 42 31,0 22-31,0-1 0,0 43 16,0 63 0,0-85-16,0 1 0,-21 296 31,21-64-15,0-84-1,0-22-15,0 43 31,0-191-15,21-63 0,1-64-1,-1-105 1</inkml:trace>
  <inkml:trace contextRef="#ctx0" brushRef="#br0" timeOffset="146802.21">7980 14288 0,'-21'-64'0,"42"128"0,-85-170 0,22 21 16,21-42 0,0 106-16,21-85 15,0 64-15,190-128 32,-42 149-17,-42 21 1,42 64-16,-21 84 31,-106-106-31,-21 43 0,0-43 16,-21-21-16,-212 149 15,170-149 1,-22 0 0,22-21-1,63-21 16,21 0-31,0 0 16,127-43 0,-84 43-1,-1-21-15</inkml:trace>
  <inkml:trace contextRef="#ctx0" brushRef="#br0" timeOffset="147193.07">8848 13907 0,'0'-22'0,"0"44"0,0-65 0,21 1 16,0 21 0,0-22-16,21 1 15,22 21 1,-1 21 0,-41 0-16,-1 21 0,85 106 31,-85-63-31,0 41 15,-21-41 1,0-22 0,0-21-16,-21-21 31,21-21-15,0-21-1,0-22-15,0 43 16,0 0-16,0 0 0,0 0 15,21 0-15,-21-1 0,21 1 0,0 0 16,22-42-16,-1 41 16,-21 22-16,0-21 15,0 21-15,22 0 0,41-21 16,-62 21-16,20 0 0</inkml:trace>
  <inkml:trace contextRef="#ctx0" brushRef="#br0" timeOffset="147589.49">9906 13674 0,'0'-21'15,"0"42"-15,21-42 0,-42 42 32,21 0-32,-21 0 15,0 0-15,-1 0 0,1 1 16,21 20-16,-21-21 0,0 0 0,-21 43 16,42-43-16,0 21 0,0 64 31,0-85-31,42 0 15,43-21 1,-1 0 0,-41 0-16,41-21 15,-41 0-15,41-42 16,-84 20 0,0 1-16,0-43 15,-21 64-15,-148-148 31,105 169-31,22 0 16,-64 21 0,85 21-16,0 22 15,21-43-15,0 0 16,127 21 0,0-42-1</inkml:trace>
  <inkml:trace contextRef="#ctx0" brushRef="#br0" timeOffset="149254.57">10647 13547 0,'0'0'0,"-21"-106"15,21 85 1,-43 21 0,22 0-16,0 42 15,0 22 1,21-22-16,0 0 0,-21 191 31,21-127-15,0-64-1,0 1-15,21-86 47,-21 1-31,0 21-16,21-43 15,21 22-15,-21 21 0,1 0 16,-1-1-16,21-20 16,-21 42-16,149 0 15,-107 42 1,-42 43 0,-21-64-16,0 43 15,-42-1 1,21-42-16,-149 22 31,128-43-31,-21 0 16,20 0-1,22 0-15,42 21 47,0-21-31,1 0-16,20 0 0,0 0 15,64 0 1,42 0 0,22-64-1,-86 22 1,-63 21-16,106-254 31,-127 169-31,0 64 16,0-43-16,0-21 15,-42 64 1,21 42 0,0 21-16,0 0 0,-22 191 31,43-128-15,0 65-1,0-44-15,21-62 16,1-22-16,20 21 0,21 1 15,-41-43 1,-1 0-16,42 0 0,-42 0 16,22 0-16,84-64 31,-43-42-31,-62 0 16,-22 43-1,0-1 1,0 43-16,-22 21 0,-41 21 31,63 1-31,-42 41 16,42 22-1,0-1-15,21-41 16,0-22-16,0 0 16,64 0-16,-43-21 15,64 0-15,106-63 31,-128-1-15,1-63 0,-64 106-1,-21-21-15,21 21 0,22-43 16,-43 43-16,0 0 0,0 0 16,0 42-1,0 0-15,0 0 0,-43 85 16,1 21-1,21-85-15,0 106 32,21-105-17,0-64 32,0-1-47,0 1 0,0-42 16,63-43-1,-42 64-15,64-85 16,-22 63 0,43 1-1,-85 63-15,149 63 32,-170 1-32,0 41 15,0-20 1,0-21-1,0-43-15,-43 0 32,43-42-1,0-22-31,64-41 16,148-107 15,-85 128-16,-85 42-15,64 42 16,-43 21 0,-42 22-1,-21-22-15,0 0 0,-63 106 16,-1-84 0,22-22-1,42 1 1,21-22-1,0-21 1</inkml:trace>
  <inkml:trace contextRef="#ctx0" brushRef="#br0" timeOffset="149628.35">14668 13801 0,'0'0'0,"0"-21"0,0-1 15,0 1-15,0 0 0,0-21 31,-21 42-15,21 21-16,-42 21 16,21-21-16,0 85 15,-1 64 17,22-128-17,43-42 16,-1-42-31</inkml:trace>
  <inkml:trace contextRef="#ctx0" brushRef="#br0" timeOffset="149990.15">14647 13420 0,'0'0'0,"0"-21"15,-21-1-15,0 1 0,-43 0 16,1 21-1,42 21-15,0 0 0,21 43 16,0-43-16,0 0 16,0 0-16,169 22 31,-127-43-15,22-43-1,-43 1-15,-21 21 0,0 0 16,-21 0-16,0-1 15,-1 1-15,1 21 0,-21-21 0,21 0 16,-43 21-16,43 0 16,0 0-16,-43 0 15,43 42 1,21-21-16,0 1 0,0 41 16,21-21-16,43 22 15,-43-43-15,64 21 16</inkml:trace>
  <inkml:trace contextRef="#ctx0" brushRef="#br0" timeOffset="150439.89">15176 13631 0,'0'0'0,"-21"22"32,0-1-17,0-21-15,0 106 16,0-85-16,21 21 15,0-21-15,0 43 16,0-43 0,0 0-1,0-42 32,0 0-47,63-64 16,149-169 15,-149 212-15,64 21-16,-42 63 15,-64-21-15,21 106 16,-42-85 0,0 43-16,0-43 0,0-20 15,-21 126 1,0-127-16,21 0 15,-42-21 1,-1 21 0,22-63-1,0 42-15,21-42 16</inkml:trace>
  <inkml:trace contextRef="#ctx0" brushRef="#br0" timeOffset="152596.69">18034 13695 0,'0'-21'0,"21"21"15,0 0-15,-21-21 16,43 21-1,-43-22-15,63-20 16,-21 21-16,64-64 16,-63 1-1,-43 20 1,0 22-16,-22 21 16,-20-1-16,21 1 15,-191 21 1,128 64-1,62-1 1,22 43 0,22 0-1,62 42 1,-41-106-16,41 64 16,-63-85-16,-21 149 31,-63-107-31,-22-20 15,-63-22 1,42-21 0,85 0-16,-42-64 15,20 1 1,43 42-16,0-85 16,0 63-16,0 1 15,0 0-15,21-1 0,-21 1 16,22-21-16,-1 41 0,-21 1 15,21 42 17,-21 1-32,21 20 0,-21 21 15,0-20-15,21 63 16,0-85-16,22 63 16,-43-41-16,21-22 0,106 21 31,-85-42-31,43 0 15,42 0-15,0-42 16,21 0 0,-106-1-16,43-41 15,-64 41-15,22-63 16,-43 1 0,0 83-1,0 1-15,-106 42 16,85 1-1,-22 62 1,1 64 0,42-63-1,42 0 1,-21-64-16,191 0 31,-191-21-31,22-21 0,62-21 16,-20-22-1,-43-21 1,-42 43-16,0 21 0,-42-85 31,0 85-15,42 42 15,42 43-15,0-22-1,1 21 1,-1 1 0,-42-1-1,0-41-15,21-1 0,-21 0 16,0 0-16,21-21 16,1 0-1,41 0 1,1-21-16,-1-43 15,22 1 1,-22-22 0,-20 22-16,-22 20 15,0-41 1,-21 105 15,0 0-31,0 0 16,-21 85-16,-22 21 31,43-85-15,0-20-1,43-22 1,-22 0-16,0 0 16,0 0-16,106-85 31,-84 21-31,-22 22 15,0-21 1,-21 41-16,21 1 16,-21 42 15,0 22-15,-21 63-1,21-64-15,0-21 16,0 64-1,42-64 1,1-21 0,41 0-1,1-42 1,-64 20-16,0 22 0,64-127 31,-43 43-31,-42-22 16,0 64-1,0 20 1,-63 44 0,63-1-16,-21 0 0,-43 148 31,43-84-15,21 0-1,0-64-15,63 21 16,-41-21-1,62-21-15,-41 0 16,-1 0-16,21-42 0,-20 42 16,41-64-1,-41 43-15,-22 0 0,21-42 16,-21 41-16,22-41 16,-22 21-16,0 20 0,0 1 15,-21 42 1,0 1-16,0-1 15,-21 0-15,0 42 16,21-41-16,-21-1 0,21 21 16,0-21-16,0 0 0,0 22 31,21-43-15,21 0-1,43-43-15</inkml:trace>
  <inkml:trace contextRef="#ctx0" brushRef="#br0" timeOffset="154196.73">21929 13547 0,'0'-21'31,"21"21"-15,-21-22-16,21 22 0,0-21 0,0 21 16,22-84-1,-43 41 1,0 1 0,-22 21-16,1 0 0,0 21 0,-85 0 15,64 0 1,0 0-16,-64 84 15,106-20 1,0 20 0,84 22-1,-41-42 1,-1 126 15,-42-126-31,-42-1 16,-43-42-1,0-21 1,64 0-16,-63-42 31,62 21-31,1-21 16,0-43 0,21 43-16,0-22 0,21-21 15,0 64 1,1 21-16,-1 0 0,0 21 15,0 64 1,21 0 0,-42-1-1,64-20 1,-1-1 0,-41-63-16,20 0 0,0 22 15,-21-22-15,22 0 0,84-22 31,-64-41-15,-42 42-16,22-22 0,20-41 16,-20-22-1,-43 42 17,-22 128-17,1 21 1,0-1-1,21-20 1,42-22-16,-20-21 16,20 0-16,148 1 15,-41-22 1,-44-43 0,-20-20-1,-43 20 1,-20 22-16,-1-21 0,0 21 0,-21-127 31,-42 84-15,-1 64-16,-84 42 15,43 22 1,62-22-16,-41 1 16,42-1-16,21 43 15,0-64-15,0 0 16,42 64-1,0-85 1,43 0 0,-21-43-1,-22 1 1,-21 21-16,0 0 0,0-64 16,1 43-16,-1-1 0,21-63 15,-21 43-15,43-106 16,-43 126-16,21-84 15,-42 106-15,21 0 32,-63 106-17,-21 42-15,41-22 16,22 86 0,0-149-16,0-21 15,0 64-15,0-64 16,0 22-16,22-22 0,-22 0 15,21 0-15,0 0 0,0-21 0,0 21 16,106-21 0,-21-42-1,-21-21 1,-64 20-16,21 1 16,22-43-1,-64 1 1,0 62-16,-21 22 15,-22 22-15,22-22 16,0 21-16,0 21 0,-22 43 16,43-64-16,-21 21 0,21 64 31,21-64-15,22 1-16,-22-43 15,42 0 1,22 0-16,-64 0 15,0 0-15,1 0 0,20-21 0,-21 21 16,85-85 0,-85 64-16,0-43 15,0-20 1,-21 41-16</inkml:trace>
  <inkml:trace contextRef="#ctx0" brushRef="#br0" timeOffset="154495.56">22288 13208 0,'0'0'0,"-21"0"0,42 0 47,1-21-31,-44 21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11:18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 1651 0,'0'21'0,"0"0"16,21-42 31,1 21-47,-1-21 0,0 0 15,42 0-15,-41 0 0,20-1 16,85-83-1,-85 41 1,1 22 0,-43-1-16,0-41 15,0-22 1,0 64-16,0-22 16,0 22-16,0 21 0,-22-22 15,22 22-15,-21 21 0,0 0 16,21 21-16,-21 0 0,0 1 15,21-1-15,-43 63 16,43-41-16,-21-1 0,0 64 16,0 63-1,21-126-15,0 84 16,0-85-16,0-21 16,21 21-16,0-20 0,106 62 31,-42-84-16,-22 0 1,22-63-16,-64 42 16,0-1-16,43-20 0</inkml:trace>
  <inkml:trace contextRef="#ctx0" brushRef="#br0" timeOffset="401.77">1058 1418 0,'0'0'15,"-21"21"-15,21 1 16,21-22 47,0 0-63,1-22 15,-1 22-15,0-21 0,0 21 0,-21-21 16,21 0-16,0 0 15,-21 0-15,0-1 16,-21 22-16,0 0 16,0 0-16,0 0 15,0 0-15,-1 22 0,1-1 0,0-21 16,21 21-16,0 0 0,-21 21 16,21-20-16,-21 20 15,21 0-15,0-21 0,0 1 16,0-1-16,21 63 15,0-84-15,21 22 16,-20-22-16,-1 0 0,85-22 31,-85 1-31,0 21 0,42-42 16</inkml:trace>
  <inkml:trace contextRef="#ctx0" brushRef="#br0" timeOffset="670.61">1482 1312 0,'0'0'0,"0"-21"16,0 42 15,21 1-15,0-1-16,-21 21 15,21-21-15,0 0 0,0 43 16,-21-43-16,0 21 15,0 1-15,0-1 16,0-21-16,0 0 31,43-21-15,-22-21 0,21-42-16</inkml:trace>
  <inkml:trace contextRef="#ctx0" brushRef="#br0" timeOffset="750.57">1884 1270 0,'0'0'16</inkml:trace>
  <inkml:trace contextRef="#ctx0" brushRef="#br0" timeOffset="906.48">1778 1376 0,'-21'63'16,"0"-41"-1,-22 41-15,43-42 0,-42 43 16,21-43-16,0 42 15,21-20 1,42-43 15,-21 0-31,21-43 16,-20 22-16</inkml:trace>
  <inkml:trace contextRef="#ctx0" brushRef="#br0" timeOffset="1579.09">1968 1461 0,'22'0'47,"-1"0"-47,0-22 15,0 1-15,21 0 16,1-21-1,-43 21 1,0-1-16,0 1 16,0 0-16,-21 21 15,-1 0-15,1 0 16,-42 42 0,20 22-1,22 21 1,21-22-1,0-42-15,0 43 0,0-43 16,21 0 0,1-21-16,83 0 15,-41-42 1,-22 42-16,22-43 16,-22 1-1,-21 21-15,0 0 0,22-22 16,-22 1-16,0 21 0,21-64 15,-20 43-15,-22 0 0,21-43 16,-21 21-16,21-105 31,-21 127-15,-21 42-16,-22 42 16,1 127-1,21-42 1,21-84-16,0-1 15,-21 127 1,21-126 0,0-22-16,21 0 15,21 0 1,22-21 0,-43 0-16,42-21 15,-41 21-15,20-21 0</inkml:trace>
  <inkml:trace contextRef="#ctx0" brushRef="#br0" timeOffset="1954.88">1841 1249 0,'0'21'15,"-21"-21"1,0 21-16,21 0 0,-127 106 31,64-84-15,41-22-16,1 21 15</inkml:trace>
  <inkml:trace contextRef="#ctx0" brushRef="#br0" timeOffset="3021.27">3789 1143 0,'-21'0'78,"-1"0"-78,22-21 31,0 0-31,0 0 16,0-1-16,0 1 16,43-21-1,-22 21-15,21-22 16,1 22-1,-22 21-15,0 0 16,0 0-16,0 106 31,-21 0-15,0-21-16,-42 42 16,0-64-1,-1-21-15,-41 22 16,41-43-16,1 0 15,-106 22 1,105-43 0,22 0-16,0 0 15,0-64 1,21 1 0,0 41-16,21-62 15,0 63-15,-21-22 0,21 22 16,1-21-16,-1 21 0,42-43 15,43 64 17,-42 85-17,-43-43-15,42 64 16,-42-64 0,1-21-16,20 43 15,21-43 1,-41-21-1,-1 0-15,0 0 16,0 0-16,64 0 16,-64-21-16,64-21 15,-43-1 1</inkml:trace>
  <inkml:trace contextRef="#ctx0" brushRef="#br0" timeOffset="3799.73">4657 1122 0,'0'0'0,"21"-21"0,0-64 31,-21 64-31,0 0 16,-64 63-1,43 22 1,0-43-16,0 21 16,-21 22-16,42-43 0,0 21 15,0 22-15,-22-43 16,22 21-16,0-21 15,127 22 1,-63-43 0,-43 0-16,85 0 15,-64-22 1,-21 22-16,1 0 0,-1-42 16,-21 0-1,0 21-15,0-1 0,-106-83 31,64 83-31,-22-62 16,64 63 0,85-64-1,-1 64 1,-41 0-16,20 21 0,128 0 31,-107 63-15,-62 1-1,-22 20 1,-43 22-16,43-85 16,-42 43-1,21-22-15,21 22 0,0-43 16,63 85 15,22-106-31,0 0 16,-43 0-16,64 0 15,0-43 1,-64 22-16,21-21 16,-41 21-16,-1-1 0,0-41 15,-21 21-15,0-191 32,-42 148-17,-1 43-15,-41-22 16,-1 64-16,-63 0 15,84 64 1,43-43 0,-42 106-1,63-85 1,0 1 0,0-22-16</inkml:trace>
  <inkml:trace contextRef="#ctx0" brushRef="#br0" timeOffset="4740.05">656 1990 0,'0'0'0,"-21"0"0,-21 0 16,-1 0 15,22 0-31,0 0 0,0 0 16,42 21 15,0-21-15,0 0-16,22 0 15,41 0-15,-41 21 0,84-21 16,84 0-1,424 0 17,-254 0-17,64 0 1,-43 0-16,-127-21 16,-148 21-16,21 0 15,678-42 1,-424 42-1,-42 0 1,-149 0 0,86 0-16,-213 0 15,382 0 1,-297 0 0,-126 0-16,63 0 15,-64 0 1,21 0-1,-41 0-15,-22-22 32,-22 22 46,1 0-63,0 0-15,0 0 16</inkml:trace>
  <inkml:trace contextRef="#ctx0" brushRef="#br0" timeOffset="6865.84">762 4360 0,'0'22'16,"-21"-22"-16,0 21 15,-43-21 17,43 0-17,21-21 16,0-1-31,0 1 0,21 0 16,0 0-16,22-21 16,-22 20-16,0 22 15,21-42 1,1 21 0,-22 21-16,21 0 15,-21 42 1,-21-21-16,21 64 15,-21-21 1,0-43-16,-21 0 0,0 42 16,0-41-16,0 20 0,-127 106 31,42-42-15,42-43-16,43-41 0,-42 41 15,-22 1 1,85-22-1,-21-42-15,21-21 47,21 0-47,0-1 16,43-41 0,-1-1-1,-42 22-15,43-21 16,-43 63-16,64-43 31,-64 43-31,0 0 16,21 43-16,-42 41 15,21 1 1,1-43-16,-1 64 31,21-85-15,0-21-1,22-21-15,-43-21 16,0 21 0,0-1-16,1-105 15,-22 22 1,0 83 0,0 1-1,0 0 1</inkml:trace>
  <inkml:trace contextRef="#ctx0" brushRef="#br0" timeOffset="7421.52">1545 4360 0,'0'0'15,"0"-21"-15,-21 21 16,0-21 0,0 21-16,-1 0 15,1 0-15,-21 64 16,42-43-16,-42 21 15,42 0-15,0-20 0,0 41 16,-22-21-16,22 1 0,-21-1 16,21-21-16,0 22 0,0 105 31,0-127-31,43 0 16,-1-21-1,21 0-15,22-42 16,0-22-1,-64 43-15,0 0 16,21-21-16,-20-1 16,-22-41-1,0 41-15,0-20 0,0 20 16,0 22-16,-85-106 16,21 106-1,-41 21 1,62 21-1,22 0-15,-42 43 16,20 84 15,43-127-31,21 22 16,43-22 0,-1-21-16</inkml:trace>
  <inkml:trace contextRef="#ctx0" brushRef="#br0" timeOffset="7949.26">2074 4318 0,'0'0'0,"0"-21"0,-21 42 46,0 0-46,21 0 16,-21 1-16,0-1 0,-22 63 16,1-41-1,42-1-15,0-21 0,-21 85 16,21 42 15,0-105-31,21-22 16,21 0-1,22 0 1,-1-21-16,43-63 31,-21-1-31,-64 43 16,85-127 0,-106 127-1,0-85-15,0-21 16,-43 63-1,22 43-15,-63-42 16,62 41-16,-41 22 16,42 0-16,-85 64 31,64-1-15,42 1-1,0-43-15,21 0 16</inkml:trace>
  <inkml:trace contextRef="#ctx0" brushRef="#br0" timeOffset="9096.76">3238 4657 0,'0'0'0,"-21"0"15,0 0-15,0 0 16,0 0-16,0 0 0,-64 0 31,21 0-15,43 0-1,42 0 32,1 0-47,-1 0 0,106 0 16,-21 0 0,84 0-1,85 0 1,-211 0-16,-1 0 0,1-21 15,-1 21-15,-20 0 0,211-22 32,-212 1-32,0 21 0,64 0 15,-85-21 1,-21 0 0,0 0-1,-21 21-15,0 0 0,0-21 16,-106-1-1,106 1-15,-64-21 16,21 21 0,1 0-1,42 21 1,0-22-16,21 44 31,0-1-15,21-21-1,21 21-15,22 0 16,41-21 0,22 0-1,-105 0-15,20 0 0,43 0 32,-64 0-32,0 21 15,-21 0 1,-21 43-1,0-43-15,-106 85 32,84-85-32,1 43 15,-64 63 1,64-85 0,21 21-1,21-41 1,21-44 15,0 22-31</inkml:trace>
  <inkml:trace contextRef="#ctx0" brushRef="#br0" timeOffset="10049.35">5948 4064 0,'0'-21'0,"0"42"0,0-63 0,0 21 16,0-1 0,-21 22-1,-1 22 1,22-1-1,-21 21-15,21-21 0,-63 170 32,42-107-32,-43 86 15,64-107 1,0-20-16,0 41 16,0-41-16,64 41 31,-1-63-16,64-21 1,-21 0-16,-64-42 16,1 42-16,-22-21 15,148-106 1,-105 42 0,-22-21-1,-21-21 1,-21 106-16,0-63 15,-85-170 17,43 232-32,21 1 15,-85 21 1,0 0-16,-63 170 31,105-65-15,43-20-1,0-43-15,0 64 16,21-21-16,0-64 16,0 0-16,42 85 15,1-85 1,20-21 0,22 0-1</inkml:trace>
  <inkml:trace contextRef="#ctx0" brushRef="#br0" timeOffset="10445.12">6985 3979 0,'0'0'0,"0"-21"16,0 42-1,0 1 1,0-1-16,-21 85 16,0-1-1,-1 22 1,-20-21-1,21-63-15,0-22 0,-22 127 32,43-127-32,0 0 15,22-21 17,-22-21-17,21 0-15,0 0 16</inkml:trace>
  <inkml:trace contextRef="#ctx0" brushRef="#br0" timeOffset="11077.1">7345 4085 0,'0'-21'0,"21"21"0,-21 21 31,-21 0-15,0 1 0,-22 41-1,-41 1 1,-22-1-16,42-42 16,-42 43-1,85-64-15,0 21 31,21-42-15,21 0 15,43 21-15,-43 0 0,0 21-1,0 0-15,0 0 16,-21 0-16,22 0 0,-1 43 15,-21-43-15,21 0 16,-21 0-16,21 1 0,0-1 0,-21 0 16,0 0-16,21 0 0,22 0 15,-22-21-15,21 0 16,-21 0-16,1 0 0,126-42 31,-127 21-15,42 0-16,-20-64 15,-43 64 1,0-21-16,0 20 16,21 1-16,-21 0 15,0 42 48</inkml:trace>
  <inkml:trace contextRef="#ctx0" brushRef="#br0" timeOffset="14285.15">974 5990 0,'-22'0'47,"22"-21"-31,-21 21-16,21-21 16,-21 21-1,21-21-15,-21 21 16,21-21-16,0-1 15,42-20 17,1 42-17,-1 0-15,21 21 16,1 43 0,-43-43-16,-21 21 0,0 22 15,0-22-15,-63 149 31,-22-64-15,-21-43 0,64-41-16,21-22 0,-22 0 15,-41 0 1,62 0-16,-105-42 16,106 0-1,21 0-15,0-22 16,21-41-1,43-22 1,-43 85-16,43-43 16,-43 43-16,21 0 0,64 21 31,-85 0-31,43 21 16,-22 43-16,-21 20 15,-21-41-15,21 20 16,-21-42-16,21 64 15,-21-64 1,0 43 0,22-64-16,-1 0 15,63-43 1,-62 22 0</inkml:trace>
  <inkml:trace contextRef="#ctx0" brushRef="#br0" timeOffset="14768.87">1587 6138 0,'0'-21'0,"0"42"0,22-63 0,-22 21 15,0 0-15,0 42 32,0 0-32,0 0 15,-43 64 1,22-64-16,0 43 15,21 41 1,0-20 0,0 0-16,0-64 15,42 21 1,-21-42-16,128 0 16,-107 0-16,21-21 15,22-64 1,-21 1-1,-64-22 1,0 64-16,-22-149 31,1 149-31,-42 21 16,-22 21 0,22 42-1,41-42-15,1 21 16,0 43-1,21-22 1,0-21 0,42-21-16,64 0 15,-63 0 1</inkml:trace>
  <inkml:trace contextRef="#ctx0" brushRef="#br0" timeOffset="15427.23">2561 6202 0,'0'0'0,"21"0"0,0 0 15,1-42 1,-22-1 0,21 22-16,-21 0 15,0 0-15,0 0 0,0-22 16,0 22-16,0-42 15,0 41 1,0 1-16,0 42 31,0 1-15,0 62 0,-21 1-1,21-64-15,0 43 16,0-22-16,-22-21 0,22 127 31,0-63-31,0-43 16,-21-21-1,0 1 1,0-22 0,-43 0-1,1 0 1,21 0-16,-1 0 15,-41-22 1,41 22-16,22 0 16,42 0-1,0 0 1,1-21-16,62 21 16,43 0-1,-84 0-15,41-21 16,-41 21-16,-22 0 0,42 0 15,-42 0-15,1 0 0,-1 0 32,0 0-1,0 0-15,21-21-1</inkml:trace>
  <inkml:trace contextRef="#ctx0" brushRef="#br0" timeOffset="16273.26">3746 6202 0,'-21'0'0,"42"0"0,-63 0 0,21 0 15,0 0-15,0 0 16,-22 0-1,64 0 48,1 0-63,20 0 0,85 0 16,0 0-1,-42 0 1,-43 0-16,127-21 15,-105 21 1,-22-21-16,-21 21 0,64 0 16,-64-22-16,64 22 15,-85-21-15,42 0 16,-42-21 15,-42 21-15,21 21-16,-1 0 0,-41-22 15,-1 22 1,22 0 0,21 0-1,0 0 1,42 0 15,0 0-31,21 0 16,43 0-1,-64 0-15,22 0 0,62 0 32,-83 0-32,-1 22 15,-21 20 1,-21 0 0,-85 64-1,85-85-15,-43 43 16,1-1-1,63-42-15,0 1 16,-43 20 0,43-63 15</inkml:trace>
  <inkml:trace contextRef="#ctx0" brushRef="#br0" timeOffset="16932.88">6011 5821 0,'0'-42'15,"0"20"-15,0 1 16,0 0-16,0 0 15,0 0-15,0 0 16,0-1-16,-21 22 16,-21 0-1,-1 43 1,22-22-16,-21 42 16,42-20-16,-42 41 15,20-62-15,22 20 0,-42 148 31,42-126-31,21-22 16,64-21 0,0-21-1,-43 0-15,85-21 32,-106 0-32,21-21 15,-20 42-15</inkml:trace>
  <inkml:trace contextRef="#ctx0" brushRef="#br0" timeOffset="17377.66">6308 5948 0,'0'0'16,"0"-21"-16,-22 0 0,22-1 16,0-20-1,0 0 1,43 21-1,20 21 1,-42 0-16,1 0 0,20 21 16,-21 0-16,0 0 0,43 64 31,-43-43-31,-21 0 0,0 43 16,-42-21-1,20-64-15,22 21 16,-21 0-16,21-42 31,0 0-15,0-22-1,21 22-15,-21-21 16,64-43 0,-1 0-1,-41 43 1,-1 42-16,0-21 0,64 21 15,-1 0 17,-63 0-32</inkml:trace>
  <inkml:trace contextRef="#ctx0" brushRef="#br0" timeOffset="17733.48">7070 6075 0,'0'0'0,"21"0"15,21 0 1,0 0 0,22-42-1,-22-1 1,-21-41 0,1 20-1,-22 22 1,-22 42-16,22-21 0,-148 42 31,85 42-15,20 1-1,22 20-15,21-20 16,43 63 15,41-106-15,-41-21-1,62 0 1,-83-21-16</inkml:trace>
  <inkml:trace contextRef="#ctx0" brushRef="#br0" timeOffset="18751.09">7726 5906 0,'0'-22'0,"0"-83"16,0 62-1,0 1 1,-64 63 0,43 0-1,-21 43 1,21-1-16,-1-42 0,1 64 16,21 21-1,0-43 16,64-63-15,-43 0 0,21 0-1,-21-21-15,22 0 16,41-127 0,-62 63-1,-22-21 1,0 85-1,0 21 17,0 64-17,0-22-15,0 43 16,0-1 0,0-41-1,0-22-15,0 0 16,21-21-1,21 0 1,22 0 0,-1-42-16,-21 21 0,22-22 15,-43 22 1,0-21-16,0 21 0,-21-1 0,22-20 16,-1-64-1,0 85-15,-21-21 0,21-22 16,-21 43-16,0-21 0,0 21 15,0-1-15,0 1 0,0 0 32,-21 42-32,0 22 15,21-1-15,-21 64 16,-22 21 0,43-106-16,0 85 15,0-64-15,0 22 16,0-43-16,0 0 15,85 0 1,-22-21 0,-41 0-16,41 0 15,-21-21 1,1-21 0,-22 42-16,21-149 15,-42 107 1,0 0-1,-21 42 17,0 21-32,0 0 15,21 0-15,0 43 16,0-43-16,0 0 0,0 85 31,0-85-15,0 0-16,42-21 15,-21 0-15,43 0 16,20 0 0,-62 0-16</inkml:trace>
  <inkml:trace contextRef="#ctx0" brushRef="#br0" timeOffset="19384.91">9123 5842 0,'21'-21'15,"-21"0"-15,0-22 16,0 22-16,-21-42 31,-22 63-15,22 0-16,0 21 0,-42 21 16,-1 43-1,64-64-15,-21 0 0,0 127 31,21-126-15,0 20 0,0-21-16,42-21 0,-21 0 15,22 0-15,-22 0 16,21 0 0,-21 0-16,0 0 0,22-42 0,-22 42 15,-21-21-15,106-106 31,-85 0-31,21 0 16,-21 0 0,-21 21-1,0 85-15,0-85 32,0 127-17,0 21-15,-21 64 16,-21 42-1,0 43 1,20-149-16,22 0 16,-21 107-1,21-107 1,0-21-16,43 0 16,-1-21-1,21 0 1,86-84 15,-107 41-31,-42 1 16,0 21-16</inkml:trace>
  <inkml:trace contextRef="#ctx0" brushRef="#br0" timeOffset="19660.93">8086 5630 0,'-22'0'16,"44"0"-16,-44 22 0,44-22 15,-1 0 1,0 0-16,85 0 15,-64-22-15,85 1 16,-63 0-16,-22 0 0,0 21 16,1 0-16,41-21 15,-63 21-15,1 0 32</inkml:trace>
  <inkml:trace contextRef="#ctx0" brushRef="#br0" timeOffset="21276.12">402 8022 0,'-21'0'32,"0"0"-17,21-21 1,0 0-16,0 0 16,0-22-1,0 1 1,0 21-16,21 0 15,-21 0-15,42-1 16,-21 1-16,22 0 16,-22 21-16,0 0 0,85 21 31,-85 43-31,21 105 16,-42-63-1,0-64-15,-84 106 16,-107 22-1,107-107 1,41-42-16,1 1 16,-85-1-1,63-21 1,1-43 0,63 1-1,0-85 1,0 64-1,0 20-15,0 22 0,21-64 16,0 64-16,85-21 31,-64 84-31,43 22 16,-64-22-16,0 0 16,43 85-1,-64-105-15,21 20 16,-21-21-16,21 21 15,43-42 1,-43 0-16,0 0 16,43-21-16,-22 0 15,-21 21-15,0-21 0</inkml:trace>
  <inkml:trace contextRef="#ctx0" brushRef="#br0" timeOffset="21713.1">1058 7938 0,'0'-22'16,"0"44"-16,0-65 0,0 22 16,-21 21-1,21 21 1,-63 43 0,63-22-16,-22 43 0,1 63 15,0-21 1,21-106-16,0 21 15,42 43 1,1-85 0,-22 0-16,85 0 15,-22-42 1,22-22 0,-21-147 15,-85 62-31,-42 44 15,-22 20 1,-42 43 0,85 42-16,-106 42 31,106-42-31,0 21 16,0 0-16,-1 64 0,22-22 15,85 1 1,42-64-1</inkml:trace>
  <inkml:trace contextRef="#ctx0" brushRef="#br0" timeOffset="22326.64">1905 7811 0,'0'0'0,"0"-22"15,0 1-15,0 0 16,21 0 0,0 21-16,0 0 15,1 0-15,20 0 16,-21 0-16,0 42 16,-21 106 15,-63-42-16,20-85 1,-20 43-16,-22-22 16,106-63 31,1 0-47,-1 21 15,0-21-15,21 0 0,22-1 16,-1 22-1,22 0 1,-22 43 0,-41-22-16,20 64 15,-42-64-15,0 63 16,-21-62-16,0 20 0,-1-21 16,1 0-16,0 0 0,-127 43 31,127-64-31,-64 21 15,22-21 1,20 0 0,22-21-16,0 0 15,21 0 1,0-1-16,0 1 16,21 21-16,64-63 15,-64 63 1</inkml:trace>
  <inkml:trace contextRef="#ctx0" brushRef="#br0" timeOffset="22857.87">2519 8107 0,'21'0'32,"21"0"-32,-21 0 15,170-42 1,-149 42-16,85-22 16,-21 1-1,-42 0 1,-22 21-1,-42-21 1,0 0 0,-21 21-16,-64-21 31,22 21-15,41-22-16,44 22 46,-1 0-46,0 0 0,64 0 32,-64 22-32,0 20 15,-21 0 1,0 22 0,-42 42-1,-1-85 1,22 0-16,-42 42 31</inkml:trace>
  <inkml:trace contextRef="#ctx0" brushRef="#br0" timeOffset="23521.5">3514 7726 0,'0'0'0,"0"-21"15,0 42 17,0 0-17,0 0-15,-22 85 16,-20-42-16,42-22 0,-21 0 16,21 1-16,-42 62 15,42 22 1,0-105-16,0-1 15,0 0-15,0 0 32,42-42-17,-21-21 1,-21 20-16</inkml:trace>
  <inkml:trace contextRef="#ctx0" brushRef="#br0" timeOffset="23954.25">3450 7916 0,'-21'-21'0,"42"42"0,-42-63 0,21-21 16,0 41-16,0-41 16,42-1-1,22 1 1,-43 63-16,85 0 16,-64 0-16,-21 21 0,149 127 31,-107-84-31,-42 84 15,-21-106-15,0 22 16,0-22-16,0 64 16,0-64-1,0-63 17,0 0-17,0 0-15,0 0 0,0-106 16,43 63-1,-43 22-15,21-85 16,21 21 0,-42 64-16,21-22 15,-21 43-15,43-21 16,-22 42 0,0 0-16,21 84 31,-21-63-31</inkml:trace>
  <inkml:trace contextRef="#ctx0" brushRef="#br0" timeOffset="24648.85">4530 7874 0,'-22'0'16,"1"0"-16,0 0 15,0 21-15,-21 64 32,-1 0-32,43-43 15,0-21-15,0 21 16,0 1 0,21-22-16,1-21 15,-1 0-15,42-42 31,-42-1-15,-21 1 0,0 21-16,0-43 0,22-20 15,-22 62-15,21 1 16,0 0-16,-21 0 16,21 0-16,127 0 15,-84 21 1,-1 42-1,-20 21 1,-43 86 15,-22-128-31,1 0 16,21 0-16,-21-21 16,0 0-16,21-21 31,0 0-31,0-22 15,42 1 1,-21 0-16,22-1 16,20-41-16,22-1 15,0 85 1,-64 0 0,-21 21-16,21 0 15,-21 1-15,21 147 16,-21-106-1,0 1 1,0-22 0,0-21-16,-21-21 0</inkml:trace>
  <inkml:trace contextRef="#ctx0" brushRef="#br0" timeOffset="26536.77">6413 7980 0,'22'-21'15,"-1"21"1,42-85-1,-42 22 1,-21 20 0,0-20-16,-63-22 15,-1 43 1,22 21-16,21 21 16,-106 0-1,106 0-15,-43 63 16,-20 22-1,41 21 1,43-64-16,-21 85 16,21-85-16,21 43 15,0-64-15,106 0 32,-105-21-32,83-21 15,1-42 1,0-1-16,-21-21 15,-1-105 17,-84 148-17,0 63 17,-21 21-17,0 43 1,0 105-1,21-147 1,63-22 0,43-21-1,21-21 1,-84-1-16,20-20 16,85-148 15,-105 126-16,-43 1 1,0 20 0,0 64-1,0 1 1,-22 20-16,1 21 16,21 22-1,0-64-15,0 43 16,0-43-16,0 21 15,127-21 17,-84-42-32,20-21 15,-21 0 1,22-43 0,-64 64-16,0-43 15,0 43-15,21 0 0,-21-64 31,-21 106 1,21 22-32,-21 20 15,0-20-15,21-1 16,0-21 0,0 85-1,63-21 16,1-85-15,-1 0-16,22-64 16,-1 1-1,-62 41-15,83-189 32,-83 84-17,-22 84-15,21-20 0,0-22 16,-21 43-1,0 63 1,0 0 0,-64 191-1,22-106 1,42-64-16,0 22 16,0 20-1,21-41 1,0-22-16,1 0 0,20-21 15,-21 0-15,43 0 16,-22-21-16,-21 0 0,85-64 31,-43 0-31,-63 64 16,0-42-16,0-64 16,0 42-1,0 64 16,0 63-15,-21 43-16,0 21 16,21-85-1,-21 42-15,0-42 16,21 85 0,-21-63-16,21-22 15,0-42 16,0-1-31,21-41 16,0 42-16,0 0 16,21-43-1,-20 43-15,-1-21 0,85-22 32,-64 64-17,-21 42-15,0 43 16,-21-64-16,0 64 15,-21-43 1,0-21-16,21 1 16,-42 20-1,42-63 17</inkml:trace>
  <inkml:trace contextRef="#ctx0" brushRef="#br0" timeOffset="26742.65">7683 7599 0,'-21'0'16,"42"0"-16,-63 0 0,21 0 0,42 0 31,0 0-15,22 0-16,20 0 15,-21 0-15,43 0 0,190-21 32</inkml:trace>
  <inkml:trace contextRef="#ctx0" brushRef="#br0" timeOffset="27205.91">8869 7578 0,'-21'0'16,"-1"0"-16,1 0 0,0 0 15,0 0-15,0 21 16,0-21-16,-1 21 0,-20 21 16,42-20-16,-21-1 0,-43 106 31,64-64-16,0-20-15,0-22 0,22 0 16,41 0-16,-42 0 16,43-21-16,42-21 15,-64 21 1,-21-21-16,21-21 16,22-22-16,-64 43 15,0 0-15,0-127 16,0 126-16,-42-41 15,-22 21 1,1 20 0,-22 44-1,64 20 1,0-21-16,21 0 0,0 22 16,0-22-16,84 106 31,-63-106-31</inkml:trace>
  <inkml:trace contextRef="#ctx0" brushRef="#br0" timeOffset="27736.68">9144 7938 0,'0'0'0,"21"-22"16,64-83-1,-85 83-15,42-20 16,-42-21-1,21-1 1,-21 22 0,-84 63 15,62 21-15,22 1-16,0-1 15,0-21-15,0 21 16,43 1-1,-1-1 1,-21-21 0,0-21-1,1 0-15,-1 0 16,0 0-16,0-21 16,0 21-16,22-21 15,-22 0-15,42-85 31,-42 42-31,-21 43 0,0 0 16,-21 42 15,21 43-15,-21-64-16,21 21 0,-21 64 31,21-64-15,0 0-16,21-21 31,-21-21-15</inkml:trace>
  <inkml:trace contextRef="#ctx0" brushRef="#br0" timeOffset="27932.75">9715 7493 0,'0'0'0,"0"-21"0,-21 21 47,0 0-47,42 0 47,0 0-32,1 0-15</inkml:trace>
  <inkml:trace contextRef="#ctx0" brushRef="#br0" timeOffset="28508.95">9969 7578 0,'22'0'31,"-1"0"-31,0 0 15,0 0-15,0 0 16,0 0 0,-21 21-16,0 0 15,0 21-15,-21-20 16,-63 62 0,-22-41-1,85-22-15,-22-21 0,-41 42 31,62-42-31,44 0 32,-1 0-32,0 0 0,0 21 15,43-21-15,-43 0 0,0 21 16,21-21-16,-21 22 16,1-22-16,41 42 15,1 43 1,-64-64-16,21 0 0,-21 0 15,0 21-15,0-20 0,0 20 16,-21 64 0,-1-85-16,1 0 0,-106 85 31,106-106-31,-21 0 0,-64 21 16,42-21-1,-20-42 1,84 21-16,0-1 15,0 1-15,0-42 16,0 42-16,0-1 16,127-147-1</inkml:trace>
  <inkml:trace contextRef="#ctx0" brushRef="#br0" timeOffset="28822.33">10350 7705 0,'0'0'16,"0"-21"-1,0-1-15,22 22 0,-1-21 16,0 21-16,-21-21 0,21 0 0,0 0 16,-21 0-16,21-22 15,-21 22-15,-21 0 31,0 21-15,0 21-16,-43 43 16,22-1-1,21 1-15,21-43 0,0 21 16,85 0 15,-64-42-15,42 0-16</inkml:trace>
  <inkml:trace contextRef="#ctx0" brushRef="#br0" timeOffset="29330.63">10880 7599 0,'0'0'0,"0"-21"0,0 0 0,0-1 15,-22-20 1,-41 42-1,-1 21 1,43 0-16,0 1 16,-64 83-1,64-41 1,21-1 0,0-41-1,0-1-15,21-21 16,1 0-1,-1 0-15,0 0 0,85-85 16,-64 22 0,0-22-1,-20 43-15,20-107 16,0 22 0,-42 64-16,43-106 31,-43 190-16,0 0-15,-43 42 16,-63 213 0,64-128-1,42-106-15,0-21 16,42 127 0,22-105-1,-43-43-15,85 0 16,0 0-1</inkml:trace>
  <inkml:trace contextRef="#ctx0" brushRef="#br0" timeOffset="31581.45">4254 9038 0,'0'0'0,"0"21"15,22-21 17,-1-21-17,0 0-15,0 0 0,0 0 16,85-64-1,-85 64-15,-21-21 16,21 20-16,-21 1 0,0-21 16,0 21-16,-21 21 31,21 21-31,0 0 0,-21 0 0,0 212 31,21-191-31,-21 107 16,21-107-16,-43 85 15,22-106-15,21 43 16,-21-22-16,0-21 16,0 43-16,0-43 15,-1-21-15,1 0 16,0 0 0,0-21-16,21-1 0,-21 1 15,-64-85 1,64 85-16,0-21 15,0 0 1,-1 20 0,22 44-1,0-1-15,43 21 16,-43-21-16,21 0 0,42 64 31,-41-85-31,41 42 16,1-42-16,41 0 15,1-42 1,21-21 0,-106 41-1,1 1-15,20-63 16,-42 20 0,0 22-1,-21 63 16,21 0-31,0 0 0,-21 64 32,21-64-32,-22 21 0,22-20 15,22-44 32,-1 1-31,0 0-16,0 0 15,0 0-15,0 0 16,43-43-16,42 22 16,-43 21-1,-42 42 1,1 0-16,-22 64 16,0-64-1,0 0-15,0 85 16,21-85-1,42 0 1,1-21 0,-22-21-1,-21 0-15,22 21 0,147-127 32,-169 84-32,43-20 0,-43-1 15,0-41 1,-21 62-16,0 1 0,0-64 15,-21 21 1,21 64-16,-21 21 16,0 0-16,-22 170 31,22-86-15,-21 64-1,42-84-15,-21 105 16,21-105-16,-43 147 15,22-20 1,21-128-16,-21 22 0,0 42 16,21-42-16,0-22 0,0 107 15,0-107-15,0 22 0,0 42 16,0-64-16,0-20 0,0 126 31,63-148-15,-42-21-16,64-42 0,21-43 15,-21 22 1,-43-1-16,-21 22 16,106-339-1,-148 127 1,-21 127 0,-85-43-1,-22 65 1,107 62-16,0 22 0,-85 0 15,127 0 1,-21 21-16,84-43 31,43 22-15,-64 0-16,1 0 0,41 0 16,-41 0-16,-1-1 0,43-20 15,-43 21-15,0 0 0,64-64 31,-85 43-15,-21 21 0,-21 21-1,-21 0-15,21 21 16,-22 0-16,43 0 0,0 0 16,-21 85-1,21-64 1,42 1-1,-20-43-15,20 0 16,21 0 0,-20 0-16,20 0 15,-42-21-15,1-1 0,-1 22 16,-21-21-16,21 0 0,-21 0 16,0 0-16,0 0 0,0-1 15,0 1-15,-21 0 0,-43-42 16,43 41-16,0 22 15,0-21-15,0 21 0,-64 0 16,0 43 15,85 20-15,43-21 0,41-20-1,-41-22-15,62 21 0,-83-21 16,41 0-1,-42 0-15</inkml:trace>
  <inkml:trace contextRef="#ctx0" brushRef="#br0" timeOffset="31930.78">6392 9356 0,'0'0'0,"0"-21"15,0-1-15,21-20 16,-21 21-16,64-43 31,-22 43-15,22 21-16,-22 43 15,0-1 1,-20-21-16,-22 43 16,0 20-1,-22-63 1,-41 22 0,63-64 15,0-1-16,0-20 1,0 21-16,0 0 0,0 0 16,21-1-16,-21 1 0,85-42 31,-1 42-31,-20-1 16,-1 22-1</inkml:trace>
  <inkml:trace contextRef="#ctx0" brushRef="#br0" timeOffset="32600.91">7197 9229 0,'-22'0'16,"1"0"0,0 21-1,0 0-15,21 0 0,0 0 16,0 1-16,-21-22 15,21 21-15,0 0 0,-21 42 16,21-41 0,-22-22-16,22 21 15,-21-21 1,0 0 0,21-21-1,0-1-15,0 1 16,0 0-16,0 0 0,21-21 15,0 20-15,1 1 16,-1-21-16,0 21 0,42-43 16,-41 64-1,-1 0-15,63 0 16,-20 43 0,-43-1-1,0 21 1,-21-20-1,0-1 1,0-21-16,-42-21 31,21 0-31,21-63 16,0 20 0,42-20-1,-21 42-15,22-43 16,-1 43-16,64-42 15,-85 63-15,191 21 32,-212 21-17,0-21-15,0 43 16,0-22 0,-22-21-16,-41 43 15,42-43-15,0 0 16,-1 0-16,1 0 15,42-21 1,1 0-16</inkml:trace>
  <inkml:trace contextRef="#ctx0" brushRef="#br0" timeOffset="33078.68">8297 9229 0,'0'-21'16,"0"-64"-1,0 64-15,-21 0 16,0-1-16,0 1 0,0 21 16,-1 0-16,-41 0 15,21 0-15,20 21 16,-20 22-16,21-1 0,-21-21 16,-43 127-1,85-42 1,21-85-1,0 1-15,43-22 16,20 0 0,-62 0-16,41-22 15,-42 22-15,0-21 0,22-21 16,-22 21-16,-21 0 0,21-106 31,-21 63-15,0 22-16,-21 63 31,21 0-31,0 0 0,0 149 31,0-107-15,0-21 0,42-20-1,1-22-15,-22 0 16,0 0-16,0 0 0</inkml:trace>
  <inkml:trace contextRef="#ctx0" brushRef="#br0" timeOffset="33324.54">8721 8954 0,'0'-43'0,"0"86"0,0-107 16,0 22-16,0 21 0,-43-22 31,1 64-31,0 85 15,20 21 1,1-84-16,21-22 16,-21 63-16,21-41 0,0-22 15,0 42-15,0-20 0,0-22 16,0 0-16,0 0 16,0 0-16,21-21 15,85 0 1</inkml:trace>
  <inkml:trace contextRef="#ctx0" brushRef="#br0" timeOffset="33575.39">8975 9102 0,'0'0'0,"0"-21"0,-22 21 31,1 0-31,-21 63 16,21-42-16,0 64 15,-1-64-15,-20 106 32,42-106-32,0 22 15,21-43 1,64 0 0,-43 0-16,-21-22 15,22 22-15</inkml:trace>
  <inkml:trace contextRef="#ctx0" brushRef="#br0" timeOffset="34192.04">9186 9292 0,'21'-42'16,"-63"105"-16,84-147 0,-63 147 0,42-169 16,-21 85-1,0 42 1,-21 1 0,21-1-16,-21 0 0,0 0 15,21 0-15,-21 43 16,21-43-1,0 0-15,0 0 16,0-42 15,0 0-15,0 0-16,21-22 16,0-20-1,21-22 1,22 22-1,-1-1 1,-41 64-16,-1 0 0,85 43 31,-85-22-31,-21 21 0,0 22 16,0 41 0,-21-20-1,21-43 1,-22-42-16,1 22 15,0-22 1,21-22-16,0 1 16,0 0-16,0 0 0,21 0 15,22-22-15,20-41 16,-42 41-16,22 22 16,168-127-1,-168 148 1,-22 0-16,0 42 15,-21-20-15,0 41 16,-21 43 0,-22-43-1,22-41-15,0 20 16,0-42-16,0 21 16,21-42 15</inkml:trace>
  <inkml:trace contextRef="#ctx0" brushRef="#br0" timeOffset="34396.92">9567 8700 0,'-21'0'0,"42"0"0,-84 0 0,20 0 16,1 0-1,21 0-15,0 0 0,0 0 16,-1 0 0,22 21-16,-21-21 15</inkml:trace>
  <inkml:trace contextRef="#ctx0" brushRef="#br0" timeOffset="34588.81">8509 8911 0,'-21'0'0,"42"0"0,-42 21 15,42-21 1,0 0-16,0 0 0,22 0 16,168 0-1,-41-21 1,-149 21-16</inkml:trace>
  <inkml:trace contextRef="#ctx0" brushRef="#br0" timeOffset="35821.11">825 11557 0,'-21'0'15,"21"-21"1,-21 0-16,21 0 16,-21 21-16,21-22 15,0 1-15,0 0 0,0 0 16,21 0 0,0 0-16,43-1 0,-22 1 15,0 64 1,-20-22-16,-1 85 15,0-64 1,-21 43-16,0-43 0,0 0 16,-64 128-1,22-128-15,-43 43 16,43-64-16,-43 42 16,-42 1-16,85-43 15,0-21-15,-43 0 16,43 0-16,-22-21 15,43 0-15,0-1 0,0-20 16,21 0-16,63-170 16,-20 149-1,-1 41 1,21-20-16,-41 42 0,41 0 16,22 21-1,-64 0-15,0 22 0,21 126 31,-42-63-15,0-64 0,22 43-16,-1-43 15,0-42 1,85-21 0,-64-21-1,-21 21-15</inkml:trace>
  <inkml:trace contextRef="#ctx0" brushRef="#br0" timeOffset="36242.87">1291 11663 0,'0'-42'15,"0"84"-15,0-106 0,0 22 16,-21 42 0,0 0-16,0 21 0,-1 0 15,1 1-15,21-1 0,-21 63 16,0-62-16,21 20 0,-21 148 31,21-105-15,21-64-16,21 22 15,43-43 1,0 0-16,-43-22 16,85-83-1,-127 83-15,42-41 16,-42-43-1,0 0 1,-21-21 0,-64 21-1,64 106-15,-21 0 16,0 0-16,-43 0 16,64 22-16,0-1 0,-43 21 15,43 0-15,21 1 16,0-1-16,0-21 0,0 22 15,0-22-15,85 21 16,-64-42-16,63 0 16</inkml:trace>
  <inkml:trace contextRef="#ctx0" brushRef="#br0" timeOffset="36751.08">1926 11515 0,'0'-21'0,"0"42"0,0-64 15,0 22-15,0 0 0,0 42 32,0 22-32,0-22 15,-21 21-15,0-21 0,-43 85 16,1 0 0,-1-21-1,43-1 1,0-84-16,42 0 31,0-21-31,0 21 16,22-21-16,-22 0 0,64 0 15,-64-1-15,0 22 16,42-42-16,-41 21 16,41-43-1,-42 22 1,-21 21-1,0-21 1,0 20-16,-21 44 31,-21 62-15,-22 128 15,64-170-31,0 43 16,0-43-1,0-21-15,21-21 16,22-21 0,-22 21-16</inkml:trace>
  <inkml:trace contextRef="#ctx0" brushRef="#br0" timeOffset="37316.82">2879 11748 0,'-43'0'0,"86"0"0,-107 0 0,22 0 15,42 21-15,21-21 31,0 21-31,43-21 16,-22 0-16,-21 0 16,43 0-16,-22 0 0,0 0 15,64 0-15,-64 0 0,22 0 16,169-21 0,-149-22-1,-41 43 1,-43-21-1,0 0-15,-21 21 0,-22-21 0,22 21 16,0-21-16,-43 0 16,43 21-16,-21-22 0,-22-20 15,64 21 1,0 0-16,22 21 16,62 0-1,-63 0-15,22 0 16,41 42-1,-62-21-15,-1 22 16,-21 62 0,-21-62-16,-1-22 0,1 0 15,-42 21-15,42-20 0,-85 41 16,85-42 0,-22 0-16,22 1 0,0-22 15</inkml:trace>
  <inkml:trace contextRef="#ctx0" brushRef="#br0" timeOffset="37789.32">4043 11578 0,'0'0'0,"0"-21"0,0 0 0,0 0 16,0 0-16,0-1 0,0-41 16,0-1-1,-21 64 1,-1 43 0,22-1-16,-21 106 15,0-42 1,21-64-16,0 1 0,-21 63 15,21-85-15,0 63 16,0-41 0,0-64 31</inkml:trace>
  <inkml:trace contextRef="#ctx0" brushRef="#br0" timeOffset="38181.11">3895 11790 0,'0'0'0,"-22"-21"0,22-22 0,0 1 16,0 21-16,0-21 0,0-43 16,0 43-16,0 20 0,22-41 15,-1 21-15,63-1 16,-62 43-16,62 21 16,-63 1-16,22-1 0,126 169 31,-84-63-16,-85 0-15,0-106 16,0 64-16,0-21 16,-21-64 15,21-64-15,0-21-1,0 64-15,0-85 16,21-21-1,21 0 1,22 0 0,41 64 15,-83 105-31,-1 22 16,-21-43-16</inkml:trace>
  <inkml:trace contextRef="#ctx0" brushRef="#br0" timeOffset="38523.92">4741 11726 0,'0'22'0,"0"-44"0,0 149 15,0-105-15,21 41 16,1-42 0,-1-21-16,0 21 15,127-42 1,-63-42-1,-1 20 1,-62 1 0,-1 21-16,-21-64 15,-21 1 1,-1 62-16,-126-62 31,127 84-31,-42 0 0,-22 42 16,43 0-1,42 43 1,42-43 0,-21-42-16,0 22 15</inkml:trace>
  <inkml:trace contextRef="#ctx0" brushRef="#br0" timeOffset="39843.68">6286 11282 0,'0'0'0,"0"-21"0,0 0 0,0-22 16,0 22 0,-21-21-16,0 21 15,-42 21 1,41 0-16,-20 0 0,21 21 15,0-21-15,-149 233 32,107-85-32,42-21 15,21-21 1,190 42 15,-105-148-15,42 0-16,63-43 15,-41-20 1,-128 42-16,63-43 16,-62 43-16,-1 0 15,-21-43-15,0 43 0,0 0 16,0-64-16,0 64 16,-21 21-1,-64 43 1,43 41-1,20 1 1,1-22 0,21-41-16,0 20 0,0 0 15,0-21-15,64 1 16,-43-22-16,0 0 0,21 0 16,-20 0-16,20 0 0,21-22 15,-41 22-15,20-21 0,21-21 16,-41 42-16,-1-21 0,21-64 15,-42 43 1,0 21-16,0-22 0,-21-20 16,0 20-16,0 22 0,-85-63 15,85 62-15,-22 22 16,1 0-16,21 0 16,-85 22-16,85-1 15,0 0-15,-22 42 0,22-41 16,21 20-16,-21 64 15,21-85-15,0 0 0,21 0 16,0 0-16,0 1 0,43 20 16,-22-42-16,1 0 0,211 0 31,-212-21-31,0 0 0,64-22 16,-21-20-1,-22-43 1,-63 85-16,0-85 31,0 148-15,0-21-1,-21 43-15,0 21 16,21-64 0,-21 85-1,21-64 1,0-63 31,21 21-47,-21-21 0,63-106 31,1 21-31,-1 0 16,1 85-1,-1 63 16,-63 43-15,0-22-16,0 22 16,0-64-16,-21 21 15,21-20 1,21-22 0,1 0-16,-1 0 15,0 0-15,0-22 16,-21 1-16,42 0 0,-20 0 15,-1 0-15,21-22 0</inkml:trace>
  <inkml:trace contextRef="#ctx0" brushRef="#br0" timeOffset="40094.53">8043 11091 0,'0'0'0,"0"-42"0,0 0 16,0 21-16,0-1 0,0 1 15,-21 21 1,21 21-16,-21 22 15,21-22-15,-21 21 0,0 1 0,21 62 16,-22-62-16,1 20 16,0-20-16,21-1 0,0 0 0,-21 1 15,0 41-15,21-63 16,0 106 0,63-127-1,1 0 1,-22-42-1,-21 21-15,22 0 0</inkml:trace>
  <inkml:trace contextRef="#ctx0" brushRef="#br0" timeOffset="40260.44">7853 11345 0,'-21'0'0,"-1"0"0,65 0 0,-107 0 16,85 0-1,22 0 1,-22 0-16,106 0 16,-106 0-16,21 0 15,-20 0-15,20-21 0</inkml:trace>
  <inkml:trace contextRef="#ctx0" brushRef="#br0" timeOffset="40669.19">8318 11515 0,'0'21'0,"0"-42"0,0 63 15,22-42 1,-1 0 0,0 0-16,21 0 15,-21 0-15,43-42 16,-22-1-16,22 1 15,-43-43 1,-21 64-16,0 0 16,0-21-16,-21 21 15,0 21-15,-1 0 16,-41 21-16,21 42 16,20-20-16,1-22 15,0 21-15,21 85 16,0-42-1,0-43 1,106 0 0,-21-42-1,-64 0-15,169-63 32,-126 42-32</inkml:trace>
  <inkml:trace contextRef="#ctx0" brushRef="#br0" timeOffset="41110.94">8996 11472 0,'0'-21'0,"0"42"0,21-126 15,-21 20 1,0 106 15,0 0-15,0 0-16,-21 64 16,0 21-1,-1-43 1,1 1-1,0-43 1,21-42 15,0 0-31,0 0 16,21-1-16,64-105 16,84-84 15,-84 147-16,-64 64-15,43 0 16,-43 64 0,-21-22-16,0 0 0,-21 149 31,-22-128-15,43-41-1,-21-1 1,42-21 15,0-21-31,1-1 0</inkml:trace>
  <inkml:trace contextRef="#ctx0" brushRef="#br0" timeOffset="41425.76">9737 11070 0,'21'-21'0,"-42"42"0,42-84 0,-21-22 16,0 0-1,0 64 1,-21 21 0,-1 21-1,1 64 1,0 21 0,0 42-16,21-106 15,-21 43-15,21-43 16,-21 1-16,21 41 0,0-41 15,0-22-15,0 85 16,21-106 0,42 0-1,-20 0 1,20-43 0,-42 22-16,0-21 0</inkml:trace>
  <inkml:trace contextRef="#ctx0" brushRef="#br0" timeOffset="41684.62">9610 11134 0,'-22'-21'0,"44"42"0,-65-42 0,22 21 16,42 0 15,0 0-31,22-22 16,-22 22-16,21 0 0,-21 0 15,22 0-15,-22-21 0,148 0 16,-126 21 0,-43-21 31,0 0-32</inkml:trace>
  <inkml:trace contextRef="#ctx0" brushRef="#br0" timeOffset="45191.55">14330 2096 0,'0'0'0,"21"-22"47,0 1-47,0 0 15,0 21-15,1-21 0,-1 0 16,85-85-1,-64 85-15,0-43 16,22-42-16,-43 1 16,-21-1-1,0 85 1,-21-64 0,0 85-1,-1 0-15,1 0 16,-21 63-1,21 1-15,21-43 16,-21 21-16,-1 85 16,22-84-16,0 84 15,22-21 1,-1-85-16,0 0 0,85 42 31,-43-63-31,64-21 16,0-21-1,-21-22 1,-85 43-16,106-148 31,-106 127-15,-21-1-16,0-20 16,-42 42-1,-21 21-15,41 0 16,-83 169-1,83-63 1,22 0 0,0-43-1,64-21 1,84-42 0,-21-21-1,-85 0-15,1 21 0,20-42 16,-20 21-16,-22-1 0,106-83 31,-106 41-15,-21 43-16,21-43 0,-21 1 15,0 84 1,0 0 0,0 22-16,0-1 0,0-21 15,0 148 1,0-105-1,0-43-15,0 21 16,0-20 0,64-1-1,63-106 17,-64 22-17,-21 20-15,22-41 16,-43 20-1,-21 43-15,0 0 32,0 42-17,0 0-15,0 21 16,0 22 0,0-1-16,0-41 15,0-1-15,42 42 16,1-63-1,-1 0 1,43 0 0,-64-21-16,64-21 15,-43 21-15,-21-1 0,0 1 16,0 0-16,22 0 0,41-170 31,-84 149-31,0 0 16,0 21-1,-42 42 1,21 0-16,0 0 0,-22 85 16,22-64-16,0 22 15,21-43-15,0 21 16,0 1-16,0-22 0,0 0 16,64 42-1,20-41 1,1-22-1,-43 0-15,64-43 16,0 1 0,0-64-1,-85 64-15,64-170 32,-85 170-32,21-43 0,-21-21 15,21 0 1,-21 85-1,0 42 1,0 1-16,-42 189 31,20-126-15,1 63 0,0-21-16,21-42 15,0-64 1,42 0-1,64-21 1,-42-21 0,-22-21-1,-42 20 1,21 1 0,-21 0-16,21 0 0,-21-43 31</inkml:trace>
  <inkml:trace contextRef="#ctx0" brushRef="#br0" timeOffset="45964.11">18373 1334 0,'0'42'0,"0"-84"0,-22 105 0,22-21 0,0 1 16,-42 41-16,21-62 16,-106 168-1,85-169 1,20 0-1,1-21-15,21-21 16,21 0 0,64 21 15,-21 0-31,63 0 16,-22-21-1,65-21 16,-107-1-15,-63 1 0,43-64-16,-43 43 15,0 41 1,0-41 0,-22 84 15,1 0-31,-21 64 15,-64 169 1,85-148 0,0-43-1,21-20 1,0-22-16,0 21 16,42-42 15,-21 0-31,22-21 0,-22 21 0</inkml:trace>
  <inkml:trace contextRef="#ctx0" brushRef="#br0" timeOffset="46407.86">19177 1503 0,'0'0'16,"0"-42"-16,0 20 15,0 1-15,-21 21 16,0 0-16,-1 0 0,1 0 15,0 21-15,-21 85 16,42-63-16,-21-22 16,-1 106-1,22-43 1,22-20 0,-1-64-16,85 21 31,-85-21-31,21 0 15,22-42-15,-1-22 16,-21-147 15,-63 62-15,0 128 0,-42-21-16,41 42 15,-62 0-15,63 0 16,-1 21-16,1 0 0,0 0 15,-21 43 1,21-43-16,21 21 0,0 1 16,0-1-16,63 0 15,-42-20-15,0-1 0,1-21 0</inkml:trace>
  <inkml:trace contextRef="#ctx0" brushRef="#br0" timeOffset="46814.62">19664 1566 0,'0'0'0,"21"-84"16,0 20 0,-42 64 15,0 21-31,-43 64 16,22-21-1,-22 41 1,64-83-16,-21 83 0,21-83 15,0 20 1,0-21-16,43 21 16,-22-42-16,0 0 0,127 0 15,-84-42 1,41-43 0,-62 43-1,-22 0-15,0-85 16,-21 84-16,0 1 0,0-106 31,-42 127-31,-1 21 16,-62 0-1,83 0-15,-41 42 16,42-21 0,-22 22-16,22-22 15,0-21-15,-21 42 0,21-21 16</inkml:trace>
  <inkml:trace contextRef="#ctx0" brushRef="#br0" timeOffset="47573.19">14245 2350 0,'-21'0'0,"42"0"0,-84 0 0,63 21 0,-22-21 15,1 0-15,42 21 32,1-21-17,20 0-15,0 0 0,1 0 16,20 0-16,1 0 0,20 0 0,86 0 16,-65 0-1,22 0-15,149 0 0,-107 0 16,-21 0-16,21 0 0,1 0 15,359-21 1,-360 21-16,1 0 0,740-21 16,-296-1-1,-22 22 1,-380 0-16,169 0 16,212 0-1,-276 0 1,22-21 15,-297 21-15,-21 0-16,-21-21 15,-21 21 48</inkml:trace>
  <inkml:trace contextRef="#ctx0" brushRef="#br0" timeOffset="47702.12">20680 2350 0,'-43'21'32,"22"-21"-32,0 0 15,0 0-15,-21 0 16,-1 21-16</inkml:trace>
  <inkml:trace contextRef="#ctx0" brushRef="#br0" timeOffset="49506.08">12996 3916 0,'0'-21'0,"0"0"16,0-1-16,0 1 16,0 0-1,0 0 1,0 0-1,0 42 17,0 0-17,0 21-15,0-20 0,-21 20 0,0 0 16,-43 191 0,22-148-1,-21 21 1,41-64-16,-20 0 15,42-21-15,-21-21 16,21-21 0,0 0-1,0 0-15,0 0 16,21-22 0,43-20-16,20 42 15,43 0 1,0-1-1,-63 1 1,-43 21-16,0-21 0,43-42 31,-64 41-15,0-41 0,0 42-16,0-22 0,-22 1 15,22 21 1,-42 0-1,21 21-15,0 21 16,0 64 0,-22 42-1,43-22 1,-21-62-16,-21 147 31,42-169-15,0 1-16,0-1 15,42-64 17</inkml:trace>
  <inkml:trace contextRef="#ctx0" brushRef="#br0" timeOffset="50276.64">13610 3958 0,'0'0'0,"0"-21"0,21 21 16,-21-21-16,0 42 31,-21 0-31,21 0 0,-21 1 16,0 105 0,0-106-16,21 85 15,0-22 1,0-63-16,63 43 31,1-64-15,20 0-16,-20-42 15,-1-1 1,-42 43-16,-21-148 31,-63 63-15,-1 22-1,22-1 1,21 43 0,0 0-16,21 0 15,21 21 1,0 0-16,43 0 0,41-21 16,1 21-1,21 0 1,-84 0-16,-22 0 0,63 106 31,-84-22-15,0-41-16,-21 20 0,-21 1 15,0 20 1,42-63 0,63 22-1,-21-43 1,-20 0-16,62-21 15,22-22 1,-64 1 0,-20 21-16,-1 0 0,0-128 15,-21 107 1,0 21-16,0-21 0,-42-43 16,-22 21-1,-21 43 1,64 21-16,-42 43 31,63 20-15,0-42-16,21 0 0,0 1 0,43 41 15,-22-63-15,-21 21 16,0-21-16</inkml:trace>
  <inkml:trace contextRef="#ctx0" brushRef="#br0" timeOffset="50768.36">15049 4106 0,'0'0'0,"0"22"32,22-22-17,-1 0-15,21 0 0,-21 0 0,85 0 16,0 0-1,42 0 1,-106-22-16,43 1 16,-43 21-16,-20-42 15,-22 21 1,0 0 0,-22-1-16,1 22 0,-42-21 15,-22 21 1,22 0-1,41-21 1,44 21 0,-1 0-16,85 0 15,-85 0 1,21 0-16,22 42 16,-43 1-1,-21 20 1,-43 1-1,22-64-15,0 21 0,-106 42 32,106-41-17,0-22 1</inkml:trace>
  <inkml:trace contextRef="#ctx0" brushRef="#br0" timeOffset="51198.12">16658 3577 0,'-21'-21'0,"42"42"0,-42-63 16,0 42-16,0 0 0,-1 0 15,1 0-15,0 0 16,-64 190-1,43-105 1,0 63 0,42-105-16,-43 84 15,22-64 1,21-21-16,21 22 31,1-64-31,-1 0 0,-21-21 16</inkml:trace>
  <inkml:trace contextRef="#ctx0" brushRef="#br0" timeOffset="51756.8">16362 3789 0,'0'-21'0,"0"42"0,0-85 16,0 1-1,0 42-15,21-22 16,0 22-16,148-42 15,-126 63-15,63 0 16,-1 21 0,-62 21-1,-43 64 1,-21-85-16,-170 106 31,106-106-31,1 1 16,63-22-1,42-22 17,0 22-32,85-42 15,-22 42 1,22 21-16,64 43 16,-86-1-1,-84 22 1,0-43-16,0-21 15,-42 64-15,0-64 16,-1 0-16,-232 64 31,127-64-31,21-21 16,85 0 0,-22-63-1,64 42-15,0-43 16,21 1-1,22 41-15,-22 1 0,42-21 16,-20 21-16,-1 0 0,0-1 16</inkml:trace>
  <inkml:trace contextRef="#ctx0" brushRef="#br0" timeOffset="52241.52">17505 3789 0,'0'0'0,"21"0"0,-21-42 16,-21 42 0,-22-22-1,-41 22 1,20 64 0,-20-1-1,62-20-15,1-22 0,0 85 16,0-64-16,21-21 0,0 22 15,0-22-15,0 42 16,21-63-16,0 0 0,22 0 16,-22 0-16,0 0 15,0 0-15,0-21 0,43-21 16,-43 21-16,42-149 31,-41 107-15,-1-22-1,0 64 1,-21 42 0,0 106-1,0-42 1,0-1 0,0-20-1,0-43-15,21 0 0,0-21 16,0 0-16,64 0 15,-43 0-15,43-21 16,-43 0-16,43 0 16</inkml:trace>
  <inkml:trace contextRef="#ctx0" brushRef="#br0" timeOffset="52730.24">18224 3895 0,'0'-21'16,"0"42"-16,0-64 0,0 22 0,0 0 15,-21-21-15,0 42 16,-106 0-1,64 42 1,20 0 0,22-20-16,-42 83 15,63-41 1,0-22-16,42 85 31,21-127-31,22 0 31,-21-21-31,-1-42 16,43-149 15,-64 43-15,-21 20 0,-21 44-1,0 83 1,-21 107-1,0 42 1,0-21 0,0-64-16,21 1 15,0 105 1,0-42 0,0-85-16,21 0 0,0-21 0,0 21 15,0 0-15,64-21 16,-64 0-16,85-42 15,-64 21-15,1 0 0,-1-1 16,22 1-16</inkml:trace>
  <inkml:trace contextRef="#ctx0" brushRef="#br0" timeOffset="52985.1">19262 3493 0,'0'-22'0,"0"44"0,0-65 0,-22 22 16,-20 21-1,0 21 1,-1 43 0,1 84-1,21-106-15,-21 64 16,42-42 0,0-22-16,-22-21 0,22 21 0,0 22 15,0-43 1,0 0-16,85-63 31,-64 0-31</inkml:trace>
  <inkml:trace contextRef="#ctx0" brushRef="#br0" timeOffset="53626.73">19092 3747 0,'-21'-43'0,"42"86"0,-63-149 16,42 63-16,0-41 15,0 41 1,0 22-16,0 0 0,21-21 15,0 21-15,43-22 0,-43 43 16,148 21 0,-148 1-1,43 62-15,-64-20 16,-21 63 0,-43-64-1,22-42-15,-127 43 31,105-64-31,22 0 16,42-21 15,0 42 1,21 0-32,0 0 15,-21 43 1,0-43-16,21 42 15,22 22 1,84-43 0,-22-42-1,1-42 1,21-21 0,-63-1-1,-22 43-15,-21 0 0,85-149 31,-106 149-15,-42 21 0,-22 21-16,22 22 15,21-22-15,0 0 16,-1 21-16,22-20 0,-21 20 16,21 0-16,0-21 0,0 1 15,64 62 1,-1-84-1,85 21 1,-63-21 0,-43 0-16,85-42 15</inkml:trace>
  <inkml:trace contextRef="#ctx0" brushRef="#br0" timeOffset="54614.16">20405 3852 0,'0'-84'15,"0"168"-15,0-211 0,0 106 0,-43-42 31,-20 63-31,-1 0 16,22 21-16,0 0 16,-43 64-1,64-64-15,0 0 0,-1 127 32,22-63-17,43-43 1,20-21-1,1-21 1,-43 0-16,64-63 16,-64 42-16,21-22 15,-21 22-15,0 0 0,43-106 32,-64 42-32,-21 107 46,21-1-46,-21 0 0,-1 21 16,22-21-16,-42 106 16,21-84-16,0-1 0,0 43 15,21-22-15,0-20 0,0 189 32,0-126-17,0-21-15,0 0 16,0-64-16,0 21 15,0-21 1,0-42 0,0 0-1,0 0-15,0 0 16,0-1-16,21-20 0,0 21 0,0 0 16,0-22-16,0 1 0,22-43 15,-22 43-15,0-21 0,0-1 16,22 1-16,-22-1 0,0 1 0,21-86 15,-21 107-15,1-106 16,-1 106-16,-21-22 16,0 43-16,21 21 0,-21-42 31,0 84-15,0-21-16,-42 21 15,42 1-15,-22 20 0,1 43 16,21-64-1,0-20-15,0 41 16,0-42-16,21 22 0,1-43 16,-1 0-1,0 0-15,0 0 0,21 0 16,-20-22-16,-1 22 0,106-127 31,-64 22-15,-63 41-16,21 1 15,-21 41 1,0 44 15,-21-1-31,21 0 0,0 0 0,0 0 16,-21 22-16,21-1 0,-21-21 16,21 64-1,21-64 1,0 0-1,43-21 1,-43 0-16,42-42 16,-41 21-16</inkml:trace>
  <inkml:trace contextRef="#ctx0" brushRef="#br0" timeOffset="55274.79">21294 3831 0,'0'0'0,"0"-21"31,21 21-16,0 0 1,-21-21-16,21 21 0,43-21 16,-22 0-1,-21-1 1,0 1-16,-21 0 16,0 0-16,-21 21 31,0 0-31,0 0 15,0 21-15,-43 21 16,43 1 0,-21 41-1,42-20 1,0-43-16,0 0 16,21 0-16,0-21 0,21 22 15,-21-22-15,1 0 0,-1 0 16,21 0-16,-21 0 0,85-43 15,-85 43-15,64-42 16,-64 21-16,21 0 16,22-22-16,-43 22 0,21 0 15,-20 0-15,20 0 0,-21-1 0,-21-20 16,-21 42 15,0 0-31,0 0 0,21 21 16,0 0-16,-22 1 0,1 20 15,21-21-15,0 0 16,0 22 0,0-22-16,0 0 0,21 0 15,-21 0-15,22 0 16,-44-21 15,1 0-15,0 0-16,21-21 0,-42 21 15,-1-42 1,43 21 0,0 0-16,0-1 15,22 22-15,-1-21 0,21-21 16</inkml:trace>
  <inkml:trace contextRef="#ctx0" brushRef="#br0" timeOffset="55537.64">22225 3366 0,'0'-22'16,"0"44"-16,21-65 0,-21 22 0,21 0 0,-21 0 16,0 0-1,0 42 1,0 0-16,0 0 0,-42 64 16,21-1-1,0-41-15,-1 63 16,1-64-16,21 21 15,0-41-15,0 20 0,0 0 16,0-21-16,0 1 0,0-1 16,21-21-16,43 21 15,-43-21-15,0 0 16,0-21-16,1 21 0,-1-21 16</inkml:trace>
  <inkml:trace contextRef="#ctx0" brushRef="#br0" timeOffset="55752.51">22140 3514 0,'-21'0'15,"42"0"-15,-63 0 0,63 0 32,0 0-32,0 0 15,85 0 1,-42 0-16,-43 0 0,42 0 15,-20-21 1,-64 21 15</inkml:trace>
  <inkml:trace contextRef="#ctx0" brushRef="#br0" timeOffset="56926.88">13462 5652 0,'0'0'0,"0"-22"0,0 1 15,0 0-15,0 0 0,0 0 16,0 0-16,0-1 0,-21 44 31,21-1-31,0 0 16,-21 21-16,21 1 0,-22-1 16,22 0-16,0 1 0,-42 105 15,0-64 1,21-62-16,21 20 0,-85 85 31,64-127-31,21-21 31,0 0-15,0-22-16,21 22 0,0-21 16,43-106-1,-43 105-15,0-41 16,0-107-1,0 128-15,-21 41 16,0 1 0,-21 42-16,0 1 15,0-1-15,0 0 16,21 21-16,-64 43 16,43-43-16,-43 43 15,43-64-15,0 0 0,-85 85 31,64-106-31,21 0 16,21-21 0,0 0-16,0 0 15,0-1-15,21 1 0,0 0 16,0 0-16,0 21 16,1 0-16,-1 0 0,0 0 15,42 0-15,-41 21 16,20 0-16,-21 0 0,0-21 15,22 22-15,-1-1 0,-21 0 16,0-21-16,22 21 0,-22-21 16,0 0-16,0 0 15,0 0-15,0 0 16,22 0 0,-22-21-16,0 21 15</inkml:trace>
  <inkml:trace contextRef="#ctx0" brushRef="#br0" timeOffset="57359.69">14012 5588 0,'0'0'15,"0"-21"-15,21 21 0,-21-21 0,-21 21 32,21 21-32,-21-21 15,0 21-15,21 0 0,-21 0 0,0 22 16,-22 105-1,22-63 1,21 20 0,21-83-1,64-22 1,-64 0-16,85 0 16,-64 0-16,-21-22 0,85-20 15,-63 21-15,-22 0 16,0 0-16,0-1 0,0-83 15,-21 83-15,0-20 0,-84-106 32,41 106-17,22 42-15,-64 0 0,43 0 16,-21 21 0,63 0-16,0 0 15,0 43-15,0-43 16,0 0-16,21 0 15,0 0-15,42-21 0,-20 21 16,-1-21-16,0 0 0</inkml:trace>
  <inkml:trace contextRef="#ctx0" brushRef="#br0" timeOffset="57852.84">14795 5694 0,'0'0'15,"0"-21"-15,22-22 16,-22 1-1,0 21-15,0 0 0,0-22 16,0-20 0,21 42-16,-21 0 0,0-1 15,0 44 17,0-1-32,0 0 0,0 0 0,0 0 15,0 64-15,0-43 0,0 22 16,0-22-16,0 0 15,0 64 1,0-21-16,0-43 0,0-21 16,0 43-1,-21-43 1,-22-21 0,-41 0-1,-1 0 1,43 0-16,-43 0 15,64 0-15,0 0 0,-1 0 32,44 0-17,62 0-15,1 0 16,-43 0-16,43 0 16,-43 0-16,1 0 15,84-21-15,0 21 16,-106-21-1,0 21 1,-21-21-16</inkml:trace>
  <inkml:trace contextRef="#ctx0" brushRef="#br0" timeOffset="58345.11">15473 5863 0,'21'0'31,"0"0"-31,0 0 0,0 0 16,22 0-16,-1 0 0,-21 0 15,22 0-15,-1 0 0,0 0 16,43-21-16,-64 21 0,21 0 15,22-21-15,-43 21 16,0 0-16,-21-21 16,0 0-1,-21 21-15,0-22 16,0 22-16,0 0 0,-1-21 16,1 21-16,-42-21 15,84 21 32,0 0-47,0 21 0,0 0 16,1 1-1,-22-1-15,0 0 16,0 42 0,-22-41-16,-62 20 15,63-21 1,-22-21-16,22 0 15</inkml:trace>
  <inkml:trace contextRef="#ctx0" brushRef="#br0" timeOffset="61092.57">16891 5546 0,'0'0'15,"-21"-21"-15,21-1 0,0 1 0,0 0 16,0 0-16,0-21 16,0 20-16,0 1 0,0-42 15,0 42-15,0-1 0,0-20 16,0 21-16,0 42 31,0 0-31,0 0 0,0 22 16,0-22-16,0 21 0,-21 64 15,21-64-15,-22 22 16,1 21-16,0-43 0,21 0 0,0 43 16,0-43-1,0-21-15,0 1 0,0-1 0,0 0 16,42 0-16,-20-21 15,20 0-15,0 0 16,43-21 0,-43 0-16,191-127 15,-148 21 1,-1-43 0,-84 107-1,43-85 1,-43 105-16,0 22 0,0-21 15,0 21-15,0 42 32,-21 21-32,-1-21 0,22 22 15,-42 20-15,21-21 0,21 64 16,-21-63-16,0 84 16,21-85-16,0 43 15,42-22 1,-21-42-16,0-21 15,22 0-15,-1 0 16,-21 0-16,21 0 0,1 0 16,-22-21-16,42 0 15,-41 0-15,-1 0 0,21-22 16,-21 22-16,-21 0 0,0-43 16,21-20-1,-21 63-15,0-1 0,0 1 16,0 42-1,0 1 1,-21-1-16,21 0 0,-21 0 0,-21 127 31,42-127-31,-21 64 16,-1-64 0,22 0-16,-21-21 15,21-21 16,0 0-31,21 0 0,1 0 16,-1 0-16,-21-1 16,21 1-16,0-21 0,21-22 0,-20 43 15,-1-21-15,63-22 16,1 43 0,-64 21-16,22 0 15,-22 21-15,-21 1 0,0 41 16,0-42-16,0 22 0,0-22 15,0 21-15,0 22 16,0-22-16,0-21 0,0 21 16,42-20-1,149-22 17,-86-22-17,-20 1-15,0-42 16,-64 42-16,0-1 15,0 1-15,0 0 0,-21 0 16,0-85 0,0 85-16,0-43 0,0 43 15,-21 0-15,-21 0 16,21 21-16,0 0 0,-1 0 16,1 0-16,0 0 0,-42 63 15,20 22 1,22-43-16,0-20 0,0 105 31,21-64-15,21-42-16,21-21 15,-21 0-15,22 0 0,-1-21 16,-21 21-16,43-63 16,-43 41-16,0 1 15,0 0-15,-21 0 0,21 0 16,1-85-16,-22 85 15,21 0-15,-21-43 0,0 43 16,0 42 15,0 0-31,0 0 0,-21 1 16,21-1-16,-22 21 0,22-21 16,0 22-16,0-22 0,0 63 15,0-62-15,0 41 16,0-42-16,0 0 0,85 1 31,-64-22-31,64 0 16,0-43-16,-43 22 15,21-85 1,-41 85-16,-22-64 16,0 43-1,21-21-15,-21 41 0,0-20 16,0 63 15,-21 0-31,21 22 16,-22 41-1,1-41-15,21 41 16,0-62-16,0-1 0,0 0 16,0 21-1,21-42-15,1 0 0,-1 0 16,0 0-16,21 0 0,-21 0 15,1-21-15,41-42 16,-42 41-16,43-41 16,-43 21-16,0 20 15,-21-20-15,0 0 0,21 21 0,0-43 16,-21 22 0,0 63 15,-21 0-31,0 0 0,0 0 0,21 22 15,-21 41 1,0-41-16,21-1 0,0 0 16,0-20-16,21 62 15,42-84 1,22 0 0,0-21-1,-22-21 1,-42 21-16,106-191 31,-106 127-31,22-105 16,-43 126-1,0 43-15,0 0 16,0 0-16,0 42 16,-21 0-16,21 43 15,-22-22-15,1 0 16,0 43-16,0-43 15,21 1-15,-21 84 0,21-64 16,0-42 0,0 22-16,21-22 0,0 0 0,0 0 15,64-21 1,-64 0-16,0 0 0,0-21 16,22 0-16,-22 0 0,21-22 15,-42 22-15,21 0 0,22-64 16,-22 43-16,-21 0 0,21-43 15,0 43-15,-21-1 0,21-63 16,-21 64-16,0 21 0,0-43 16,-21 86 15,21-1-31,-21 0 0,0 64 16,21-64-16,-21 63 15,-22 22 1,22 0-16,0 0 15,0-85 1,21 0-16,0-42 31,0 0-15,0 0-16,21 0 0,-21-1 16,21 1-16,0 0 0,-21-21 15,22 21-15,-1-1 0,0-20 0,21 0 16,64 21 15,-85 63-15,0 43-16,-21-22 15,-42 43 1,42-85-16,-42 21 16,42-20-1,-21-22-15,-1 0 16,1 0-1,0-22-15</inkml:trace>
  <inkml:trace contextRef="#ctx0" brushRef="#br0" timeOffset="61280.01">19537 5440 0,'-21'0'0,"42"0"0,0 0 31,0 0-15,21 0-16,1 0 0,190 0 31,-85 0-15,-64 0-16</inkml:trace>
  <inkml:trace contextRef="#ctx0" brushRef="#br0" timeOffset="61694.77">20680 5376 0,'0'-21'31,"-21"21"-31,-22 0 16,1 21 0,21 1-16,0-1 0,-22 42 15,43-42-15,-21 1 16,21 20-16,-21-21 0,21 0 0,0 43 15,0-43-15,21 42 16,0-63-16,0 22 16,1-22-16,-1 0 0,0 0 0,42 0 15,-41 0-15,-1 0 0,63-22 16,-41 1 0,-22 0-16,0-21 0,21-149 31,-42 170-31,0-21 15,-63-43 1,-1 64 0,22 21-16,-21 21 0,41-21 0,1 21 15,-21 22 1,21-22-16,21 0 0,0 21 16,0-21-16,0 1 0,42-1 15,-21 0-15,64-21 16,-43 0-16</inkml:trace>
  <inkml:trace contextRef="#ctx0" brushRef="#br0" timeOffset="62105.54">21103 5525 0,'0'-22'0,"0"44"0,0-65 0,-21 22 16,21 0-16,-21 21 0,21-21 16,0 0-16,0-1 15,0 1-15,21 21 0,21-21 16,-21 21-1,1 0-15,-1 0 0,0 0 16,42 42 0,-41 64-1,-22-85-15,0 43 16,0-43-16,-22 21 16,-20 22-1,21-43-15,0-21 16,21-21 15,0 0-31,0 0 16,0-1-16,21 1 0,21-42 15,-21 42-15,1-1 16,-22 1-16,21 0 0,0 0 0,21-21 16,-21 20-1,1 1-15,20 21 0,-21-21 0,21 21 16,-20 0-1,-1 0-15,0 0 0</inkml:trace>
  <inkml:trace contextRef="#ctx0" brushRef="#br0" timeOffset="62310.42">21738 5313 0,'-21'21'31,"0"0"-15,0 0-16,21 1 0,0-1 0,-22 21 15,1 22 1,0-43-16,21 0 0,-21 42 31,21-41-31,21-44 47,0 1-47,0 0 0</inkml:trace>
  <inkml:trace contextRef="#ctx0" brushRef="#br0" timeOffset="62513.3">21780 5165 0,'-21'0'0,"42"0"0,-63 0 16,21 0-1,0 0-15,21 21 47,21-21-31,0 0-16,0 0 15,0 0-15</inkml:trace>
  <inkml:trace contextRef="#ctx0" brushRef="#br0" timeOffset="63107.96">22056 5334 0,'21'0'31,"0"0"-15,0 21 0,0-21-16,-21 21 15,21 22 1,-21-22-16,0 0 15,-21 43 1,0-64-16,0 21 0,-21 21 16,20-42-16,-41 42 15,42-42-15,0 22 0,-43-1 16,43 0 0,42-21 15,64 0-16,-64 0-15,21 0 16,1 0 0,-1 63-1,21-20 1,-41-1 0,-1 0-16,-21-20 0,21-1 0,-21 42 15,0-42-15,-42 128 31,-1-107-31,-41 0 16,62-42-16,-83 21 16,20-21-1,64 0-15,-64 0 16,64 0-16,0 0 16,21-21-16,-21 21 0,21-21 0,0 0 15,0 0-15,42-22 16,-21 43-16,0-21 15,85-63-15,-64 62 16</inkml:trace>
  <inkml:trace contextRef="#ctx0" brushRef="#br0" timeOffset="63432.78">22458 5482 0,'0'-21'31,"21"0"-31,0 21 0,43-42 16,-43 42-16,21-22 15,-21 1-15,0 21 0,22-42 32,-64 21-17,-22 21-15,-63 0 16,1 63-1,83-42 1,1 1-16,0-1 16,21 0-16,-21 21 15,21-21-15,0 1 0,63 41 16,22-42 0,0-21-1,-43 0-15</inkml:trace>
  <inkml:trace contextRef="#ctx0" brushRef="#br0" timeOffset="63973.98">23008 5419 0,'21'-21'0,"-42"42"0,63-85 16,-20 64-16,-22-42 16,0 21-1,-64 21 1,43 21-16,0 0 15,0-21-15,-1 21 16,-20 0-16,-85 106 16,127-84-1,0 20 1,0-42 0,21-21-16,22 0 15,20 0 1,22-63-1,-85 42-15,21 0 0,0-1 16,0-20-16,85-191 31,-42 85-15,-43 42-16,0-42 16,-21 127-16,0 42 31,0 0-31,-64 127 15,43-84 1,0-22-16,0 1 16,0 20-16,21 64 0,0-85 15,0 170 1,63-148 0,1-43-1,-43 0-15,42-21 16,1 0-1,-43 0-15</inkml:trace>
  <inkml:trace contextRef="#ctx0" brushRef="#br0" timeOffset="65259.25">13652 7641 0,'0'-21'0,"0"42"0,0-63 0,0 21 15,0 0-15,0-1 16,0-20-1,0 21-15,0 42 32,0 0-32,0 22 15,0-1-15,0 64 16,0-43-16,0-20 0,-42 211 16,-21-64-1,20-84 1,43-85-1,0-42 17,0 0-32,43-64 15,-1-21 1,43-211 15,-85 274-31,21-41 16,-21-22-16,0 64 15,-21 42 1,-43 42 0,22-21-16,-149 170 31,107-128-15,20 1-1,64-43-15,-21-21 0,0 0 16,0 0-1,21-21 1,0-1-16,21 22 16,0 0-1,21 0 1,1 0-16,-22 0 0,21 0 16,0 0-16,22 0 15,-43 0-15,0 0 0,149 22 31,-149-22-31,0 0 0,42 0 16,-41 0 0,-1 0-16,0 0 15</inkml:trace>
  <inkml:trace contextRef="#ctx0" brushRef="#br0" timeOffset="65708.99">14287 7662 0,'0'-21'0,"0"42"0,0-63 16,0 21-1,-21 21 1,0 21-16,21 0 16,-21 0-16,0 128 31,0-65-31,21-63 15,0 85-15,0-42 16,63-43 0,128-42 15,-128 0-15,1-64-1,-43 0-15,-21 22 16,0 20-1,-43-20-15,-20-1 16,42 43 0,-43 21-16,43 0 15,-21 0 17,42 21-32,0 1 0,21-1 15,21-21 1,-21 0-16,1 0 0,41 0 15</inkml:trace>
  <inkml:trace contextRef="#ctx0" brushRef="#br0" timeOffset="66234.69">14922 7599 0,'0'-21'0,"0"0"15,0-1 1,22 22-1,-1 0-15,0 0 16,21 0 0,22 64-1,-43-43-15,21 43 16,-42-43-16,0 21 16,0-21-16,-21 0 0,-148 85 31,105-63-31,1-22 15,63-42 17,0-1-17,21 22-15,148-21 32,-84 21-17,-43 21 1,-21 1-16,22 41 15,-43 22 1,-64-22-16,43-42 16,-169 43-1,105-43 1,64-21 0,-22-21-1,22 0 1,85-64 15,42 43-31</inkml:trace>
  <inkml:trace contextRef="#ctx0" brushRef="#br0" timeOffset="66770.38">15917 7980 0,'21'0'31,"22"0"-31,-22 0 0,0 0 16,21 0-16,64 0 15,21-21 1,-84 21-16,-1 0 0,148-43 31,-126 22-31,-64 0 16,-21 21-1,-191-42 17,149 42-17,63-21-15,-22 21 16,65-22-1,-22 22-15,0 0 16,106-21 0,-85 21-1,1 43 1,-22-1 0,-21-21-16,0 21 15,0-20-15,-21 20 0,-170 106 31,128-106-15,-1 22-16</inkml:trace>
  <inkml:trace contextRef="#ctx0" brushRef="#br0" timeOffset="67223.08">17716 7662 0,'0'0'16,"0"-21"-16,0 0 0,0-21 0,0-22 16,0 43-16,0-21 15,0 21-15,0-1 0,0 1 16,0 42-1,-42 191 17,21-64-17,-21 0 1,42-21 0,0-21-1,0-63 1,0-65-1,0 1 1</inkml:trace>
  <inkml:trace contextRef="#ctx0" brushRef="#br0" timeOffset="67460.03">17632 7684 0,'-21'-22'15,"42"44"-15,-42-65 0,21-20 0,0-43 16,0 85-1,42-43-15,-21 43 16,64-21 0,126 21-1,-168 42 1,-43 21 0,0 0-1,0-20-15,-85-1 16,64 0-16,0 0 15</inkml:trace>
  <inkml:trace contextRef="#ctx0" brushRef="#br0" timeOffset="67634.46">17568 7705 0,'0'21'0,"0"-42"0,-21 42 16,21 0-16,21-21 15,43 0 1,-43 0-16,21 0 15,22 0-15,-22 0 0,170-21 32,-149 0-17</inkml:trace>
  <inkml:trace contextRef="#ctx0" brushRef="#br0" timeOffset="68048.75">18309 7662 0,'-21'0'31,"0"0"-15,0 22-16,-1-1 0,1 0 15,0 0-15,0 0 0,21 0 16,-21 1-16,21-1 0,-21 21 0,-1 0 16,22-20-16,0 20 15,0 0-15,0-21 16,0 1-16,22-1 0,-1-21 15,63 0-15,1 0 16,-43 0 0,-20-21-16,41-1 15,-21 1-15,43-42 0,-85 42 16,21-1-16,-21-20 16,0 21-16,0 0 0,-106-106 31,85 127-31,-42-21 0,-1-1 15,-20 22 1,41 64 0,43-22-1,64 1 1,42-22 0,-64-21-16,-21 0 15</inkml:trace>
  <inkml:trace contextRef="#ctx0" brushRef="#br0" timeOffset="68473.03">18775 7811 0,'0'0'0,"0"-22"16,-21 1-16,-1 0 16,22 0-16,0 0 0,0 0 15,0-1-15,22 22 16,-1-21-16,21 21 15,-21 0-15,0 0 0,64 0 16,-64 0-16,0 21 0,1-21 16,-1 22-16,0-1 0,21 21 15,-42-21-15,21 0 0,-21 43 16,0-43-16,0 0 16,-21 22-16,0-22 0,0 21 15,0-21-15,0-21 16,-1 21-16,1-21 15,21-21 1,0-21 0,21 21-16,22-43 15,-22 22 1,106-106 0,-85 105-1,1 43 1,-43-21-16,42 21 15,-21 0-15</inkml:trace>
  <inkml:trace contextRef="#ctx0" brushRef="#br0" timeOffset="69026.91">19706 7345 0,'0'-21'15,"0"42"-15,-21-42 0,21 0 0,-21 21 16,21 21-16,-21 0 16,-1 42-16,22-41 0,-21 20 15,-21 43 1,42-64-16,-21 63 16,21-62-16,-21 20 0,-22 106 31,43-127-31,0 22 0,0-1 15,0-21 1,0-42 0,0-85 15,21 64-15,43-43-1,21 0 1,-43 64-16,0-21 0,43 42 15,-64 0 1,64 106 0,-85-85-16,0 21 15,-21 64 1,-43-42 0,-21-22-1,-63-42 16,127 0-31,0 0 16,21-21 0,42-22-1,-21 43-15,1-21 0,41 0 16</inkml:trace>
  <inkml:trace contextRef="#ctx0" brushRef="#br0" timeOffset="69240.94">20235 7620 0,'0'0'0,"0"21"16,0 0-16,0 1 15,-42 41 1,21 1 0,0-43-16,-22 63 31,64-84 0,1 0-31,-22-21 0,21 0 0</inkml:trace>
  <inkml:trace contextRef="#ctx0" brushRef="#br0" timeOffset="69393">20214 7578 0,'0'0'0,"0"-21"0,0-1 0,-21 1 0,0 0 16,21 0-16,21 42 62,0 0-62,0 0 0,0-21 16</inkml:trace>
  <inkml:trace contextRef="#ctx0" brushRef="#br0" timeOffset="71060.78">21018 7747 0,'0'-21'0,"0"42"0,0-63 15,0 21 1,0-1-16,0 1 0,-21 0 0,0 0 16,-42-43-1,-1 43 1,43 21-16,-21 0 15,20 21-15,-62 43 16,20 21-16,43-64 16,0 21-16,0 0 15,21 1-15,21 63 16,0-106 0,43 21-16,-43-21 0,63 0 15,1-43 1,-43 22-1,1-21-15,63-106 32,-85 63-17,0 43-15,0-106 16,0 21-16,-21 84 16,0 22-1,-63 106 1,20 42-1,43-43 1,0-62-16,0 105 16,0-43-1,0-63-15,0 1 0,22-1 16,-1 0-16,0 0 0,148-21 31,-63 0-31,-85-21 0,22 21 16,-22-21-16,42-43 15,-20 1 1,-43 42-16,0-1 0,0-83 31,-43 105-15,-20 21 0,-22 21-16,22 43 15,63-64-15,0 0 16,0 85-1,0-85-15,0 0 16,42-21 0,0 0-1,43 0 1,42-106 0,-64 1-1,-20-22 1,-22-22-1,-21 22 1,21 22 15,-63 168-15,42-42-16,-21 85 16,-1 0-1,22-64-15,0 85 16,0-106-1,0 22-15,22-22 16,-1 0-16,42 21 16,22-42-16,-64 0 15,0 0-15,106 0 16,-106-21-16,64-21 16,-21-22-1,-22 1 1,-42-22-1,0 64 1,-21 21 0,-22 64-1,43-43-15,-42 42 16,42 1-16,0-22 16,0 22-1,148-43 16,-84-21-15,-43 0-16,21-21 16,43-43-1,-43 1 1,-42 41-16,43-62 16,-43 63-16,0-22 31,0 107-16,-22-43-15,-20 42 16,21-20 0,0 20-1,21-42-15,0 1 32,0-44-1,0 1-31,0-21 15,0 21 1,106-106 0,-22 42-1,1 22 1,-43 41-16,128-20 16,-22 42-1,-106 64 1,-42-43-16,0 21 0,-63 149 31,20-149-31,1 43 16,0-43-1,42-21 1,0 0 0,-22 0-1</inkml:trace>
  <inkml:trace contextRef="#ctx0" brushRef="#br0" timeOffset="72514.98">13314 9694 0,'0'-21'0,"0"42"0,0-63 0,0 0 0,0 21 16,21-43-16,0 43 0,0-21 15,0 20 1,22 22 0,-43 64-1,0-22-15,0 43 16,0-22-16,0 86 16,0-1-1,0-106-15,-85 149 31,85-170-31,-21 0 0,21 0 0,0 0 16,0-42 0,21-21-1,-21 21-15,42-43 16,22-275 15,-64 255-15,0-43-1,0 63 1,-42 107 0,20-22-16,-168 169 15,105-126 1,43-22-16,-64 22 16,43-22-1,41-21-15,-20-21 16,42-21-1,21-43 1,0 43-16,43-21 16,-43 21-16,191-64 31,-170 85-15,22 21-16,-1 64 15,-21-43 1,-20-21-16,-1 1 15,0-22-15,64 0 16,-64 0 0,0 0-16,85-22 15,-85 22-15,85-63 16,-64 42-16,106-127 31,-127 63-31,1 21 16,-22 86 15,-43 105-15,22-106-16,0 21 0,0 106 31,21-127-31,0 64 16,42-43-1,22-42-15,20 0 16,64-42-1,-63-21 17,-64 41-32,22-147 31,-43 63-31,0 64 0,-64-43 16,43 43-1,0 21-15,-22 21 16,1 21-1,0 169 17,42-105-17,21-43-15</inkml:trace>
  <inkml:trace contextRef="#ctx0" brushRef="#br0" timeOffset="73077.17">15028 9462 0,'0'-22'0,"0"44"0,0-22 32,-21 21-32,0-21 0,-21 106 31,20-85-31,-20 21 0,0 43 15,-1-1 1,1-62 0,42-1-1,21-21 1,0 0 0,1-21-16,20 21 0,-21 0 0,0-22 0,64 1 15,42-42 16,-106 20-15,0 1 0,-21-21-1,0-22 1,0 64 0,-21 21-1,0 21-15,-43 169 31,22-84-31,42-85 16,-21 64 0,21-21-16,-21-22 15,42-21 17,21-21-17,-42-21-15,85-21 16,-64 20-16</inkml:trace>
  <inkml:trace contextRef="#ctx0" brushRef="#br0" timeOffset="73600.39">15748 9716 0,'0'0'0,"-21"0"16,21 21 15,21-21-15,21 0-16,43 0 15,-43 0-15,22 0 16,-22 0-16,0 0 0,107 0 16,-22-21-1,-85-1-15,21 1 16,-41-21-1,-149 0 17,105 42-32,-20 0 15,21 0-15,-43 0 16,43 0 0,42 0-1,1 0 1,-1 0-16,148 21 31,-148-21-31,0 21 16,1 42-16,-22 1 15,-43-1 1,-63 1 0,-42-1 15,106-63-16</inkml:trace>
  <inkml:trace contextRef="#ctx0" brushRef="#br0" timeOffset="74170.47">17505 9356 0,'0'-21'16,"0"-1"-1,0 44 32,0-1-47,0 0 16,0 0-16,0 0 0,0 22 15,-43 105 1,43-64 0,-21-20-16,21-43 0,-21 21 15,0 1 1,21-22-16,-42 0 15,42 0-15,-22-21 32,1 0-17,21-21 1,0 0 0</inkml:trace>
  <inkml:trace contextRef="#ctx0" brushRef="#br0" timeOffset="74641.2">17230 9419 0,'-22'0'0,"44"0"0,-44-21 0,1 0 16,21 0-16,0 0 16,0-1-16,21 1 15,1 0-15,20 21 16,21 0-16,-20-21 0,-1 21 15,191 42 1,-85 64 0,-84-21-1,-22 42 1,-21 0 0,-21-106-16,0 21 0,-63 64 31,20-85-31,22-21 15,21-21 1,0-64 0,0 1-1,0 41-15,21 1 0,22-43 16,-43 43-16,84-106 16,-84 106-1,85-64 1,-43 85-1,-21 21 1,-21 42 0,0 21-16,0-41 0,0-1 15,22 0-15</inkml:trace>
  <inkml:trace contextRef="#ctx0" brushRef="#br0" timeOffset="75329.28">18457 9525 0,'0'0'0,"-21"0"16,0 0 0,-64 42-1,43 1-15,-22 20 16,64 1 0,0-43-16,0 42 15,0-41-15,149 20 31,-44-42-15,-20 0 0,-21-42-1,-43 42-15,42-43 16,-63 22-16,21-64 16,-21 64-16,-21-63 15,0 41-15,-21 22 0,-85-85 16,42 106-1,22 21 1,63 1 0,0-1-16,0 42 15,0-42-15,84 22 16,-63-43-16,1 0 0,20 0 16,0 0-16,-21 0 0,106-21 15,22-43 1,-128 64-16,106-106 31,-106 85-31,0-42 16,-21-43-1,0 85 1,0-1-16,0 44 16,-42 126 15,21-85-31,-1 107 15,1-107 1,21-42-16,0 22 0,0 20 16,0-42-1,21-21-15,1 0 0,-1 0 16,0 0-16,0 0 16,0-63-1,-21 20 1,0 1-16</inkml:trace>
  <inkml:trace contextRef="#ctx0" brushRef="#br0" timeOffset="75474.25">18902 9377 0,'21'0'31,"0"0"-31,0 0 0,22 0 16,-22 0-16,21 0 15,85 0 1</inkml:trace>
  <inkml:trace contextRef="#ctx0" brushRef="#br0" timeOffset="75716.2">19685 9419 0,'-21'0'16,"42"0"-16,-63 0 0,20 21 0</inkml:trace>
  <inkml:trace contextRef="#ctx0" brushRef="#br0" timeOffset="78036.61">19621 9440 0,'64'-42'31,"126"-43"-15,-147 43-16,-22 21 15,21 0-15,-21-22 0,1 22 0,-1-21 16,0 0-16,0 20 0,-21-20 15,21-148 1,-21 147 0,-21 22-1,0 21-15,-21 64 16,-22 63 0,43-64-16,0-21 0,0 22 15,-1-1-15,1 1 0,-127 359 31,63-190-31,22 21 16,21 0 0,-1-21-1,43-170-15,-21 22 0,0 21 16,21-64-16,0 22 0,0 63 31,63-127-15,1-43-1,-43 22-15,106-63 16,21-65-16,-105 107 16,-1-21-16,0-1 0,1 1 15,-1-1-15,21-338 16,-147 148 0,20 169-1,-42-21 1,22 64-1,63 42-15,-1 0 0,-20 0 32,84-21-17,22 0 1,21-22 0,-43 22-16,43-21 15,-43 21-15,-21 0 16,106-85-1,-85 63 1,-20 22 0,-22 42 15,-22 1-15,22-1-16,-21 0 0,21 85 15,0-85 1,0 0-16,0 0 0,0 43 15,21-43 1,128-21 15,-107-21-31,43-22 16,-1-20-16,-20-1 16,-43-20-1,-21 63-15,0-22 16,0 1-16,-21 21 0,-64-43 15,64 64 1,-21 0-16,-85 0 16,84 43-1,1 20 1,42-21-16,-21 43 16,21 0-1,63-22 1,-42-42-16,22-21 0,20 0 15,-20 0-15,41 0 16,-41 0-16,-1 0 0,148-84 31,-126 20-15,-22 22 0,-42-22-16,0 43 15,-21 21 32,21 21-47,-21 43 16,21-1-1,0 1-15,0-43 16,21-21-16,64 42 16,-64-42-1,0 0-15,43-21 16,-1 0-1,22-64 1,-64 64-16,0 0 16,-21 0-16,21-43 15,-21 43 1,0 42 0,0 1-1,0-1-15,0 0 16,0 0-16,0 0 0,0 0 0,21 22 15,1-43-15,20 21 32,21-21-32,-41 0 0,-1 0 15,85-21 1,-85 21-16,21-21 16,-21-1-16,0 1 0,-21 0 15,22 0-15,-22 0 0,21-64 31,-21 64-31,-21 21 32,-1 21-32,22 0 0,-42 43 15,0-1 1,42-42-16,0 1 16,-21-1-16,21 0 0,-22-21 15,22 21 1,22-42 15,-1 0-31,42-43 16,-20 22-1,-1 0-15,-21 20 16,0 1-16,64 0 16,-64 21-1,0 21-15,43 22 16,-43-22-16,21 42 15,22 22 1,-22-64 0,-21 0-16,22-21 0,126 21 31,-84-21-15,-22-42-1,1 0 1,-1-43-16,-63 0 15,0 64 1,-21-127 0,-21 148-1,-1 0 1,-20 42 0,-1 22-1,43-43-15,21 64 16,-21 42 15,63-106-15,1-21-16,-22 0 0,0 0 15,42-42 1,1-43 0,-22 21-1,-42 43-15,21-21 16,-21 21-16,22-22 0,-1 1 0,-21 0 15,0-1-15,42-126 16,-42 84 0,0 64-1,-21 85 1,-21 63 0,-22 21-1,64-106-15,0 170 31,0-191-31,0 0 0,21 0 0,85 43 16,-64-64-16,64 21 16,42-21-1,-84 0-15,-22 0 0,170-63 32</inkml:trace>
  <inkml:trace contextRef="#ctx0" brushRef="#br0" timeOffset="79658.67">13970 11282 0,'0'0'0,"0"21"32,0 21-32,0-20 0,0 20 0,0 0 15,0 22-15,0-22 0,0 0 0,0 128 32,0-128-32,0 43 15,0-1 1,0-62-1,21-44 1,64-105 0,-64 64-1,0 21-15,43-64 16,-43-85 0,-21 149-1,0 21-15,0-22 0,-64 1 31,1 84-31,-64 64 16,42 0 0,22-42-1,41-43-15,1 0 0,0 21 32,21-63-1,0 0-31,64-21 15,-64 20-15,21 22 16,21 0-16,-21 0 0,0 0 16,1 0-16,-1 0 0,0 0 15,127 22 1,-84-22 0,-22 0-1,64 0 1,-85 0-16,85 0 15,-64-22-15,22 1 16,-43 0-16,21 0 0,22-43 16,-1 1-1,-42 42-15,0-43 32,-21 85-1,0 22-31,0-1 0,-21-21 15,0 64-15,21-22 16,0-20-16,0-22 16,0 106-1,64-127 1,-1 0 0,64-21-1,21-43 1,-105 43-16,20-21 15,1-22 1,-64 22-16,0 21 0,0-22 0,-22-20 16,1 21-16,-106-85 31,85 105-31,-22 1 16,-20 21-16,20 64 15,-20 42 1,84-85-16,-22 63 15,22 1 1,0-64 0,0 0-16,127 43 15,-21-64 1,42-21 0</inkml:trace>
  <inkml:trace contextRef="#ctx0" brushRef="#br0" timeOffset="80170.39">15960 11240 0,'0'-22'0,"0"44"0,0-65 15,-22 22-15,-20 0 16,-21 42 0,-43 106 15,106-106-31,-21 43 15,21-22 1,0-21-16,84-21 16,-63 0-1,64-42 1,-43 0 0,-20 20-1,-22 1 1,0 42-1,0 1 1,0 20-16,0-21 0,0 0 0,0 127 31,0-42-15,0 21-16,0-42 16,-22-22-1,1-41-15,21-1 0,-127 42 31,106-42-31,0-21 16,0 0 0,0-21-1,21-21-15,0 21 16,105-85 0</inkml:trace>
  <inkml:trace contextRef="#ctx0" brushRef="#br0" timeOffset="80654.16">16849 11726 0,'21'0'15,"0"0"-15,0 0 0,0 0 0,85 0 16,42-21 0,-105 21-1,-1-21-15,0 21 0,1 0 0,-1-21 16,64-21 0,-106 20-1,-64-20 1,-20 42-1,20-21 1,22 21-16,21 0 0,21-21 31,42 21-31,64 0 16,-22 0 0,22 63-1,-85 64 16,-63-63-15,0-43-16,-22 21 16,1-21-16,-22 1 31</inkml:trace>
  <inkml:trace contextRef="#ctx0" brushRef="#br0" timeOffset="83592.99">18563 11218 0,'0'0'0,"21"0"0,-21-21 16,0-85 0,0 85-16,-21 0 15,-21 0 1,-22 21-1,-42 63 1,85-20-16,-106 211 31,85-106-31,21 0 16,21-63 0,63-22-1,-20-63-15,-22 0 16,169 21-1,-126-42-15,63-21 16,-64 21 0,43-43-1,-42-42 1,-64-21 0,-22 191 15,1 21-16,0-1 1,42 64 15,0-126-31,22-1 0,41-21 16,43 0 0,-21-43-1,-85 22-15,85-106 31,-106 21-15,-42 1 0,21 62-16,0 22 15,-106-42 1,42 84 0,43 0-16,20 0 0,-41 127 31,63-84-31,21 42 15,64-85 1,42-21 0,-85 0-16,149 0 15,41-106 17,-168 21-17,-43-21-15,-21 22 16,0 63-1,0 42 1,0 0 0,-21 64-16,21-64 0,-21 21 15,0 85 1,-1-85 0,22-20-1,22-22 1,-1 0-1,0-22-15,21 1 16,-42 0-16,64-42 16,-43 41-16,0 1 0,85-148 31,-64 84-15,-42 64-16,21 21 15,-21 64 1,0-43-16,0 63 15,0-62-15,0 20 16,22 43 0,41-43-1,43-21 1,0-21 0,-64 0-16,106-42 15,-42-1 1,-85 22-16,0 0 0,22-42 15,-22 20-15,42-211 32,-41 170-32,-22 41 15,0 22-15,-22 21 32,22 21-17,-21 22 1,-21 62-1,0 22 1,20-63-16,-41 84 16,-22 0-1,1 43 1,-1 126 15,43-147-31,42-65 16,0-20-1,0-43-15,0 1 16,0-22 0,21-21-16,21 0 0,149-64 31,-86 1-15,1-22-16,-42 1 15,-43 41-15,21-168 16,-42 41-1,-21 128 1,0-22-16,-106-105 16,106 148-16,0 0 15,21 0 1,42-1 15,-21 22-31,254-84 31,-190 41-31,21-20 16,-85 21-16,64-64 16,-64-21-1,0 42 1,-21 64-16,0 0 0,-21-22 31,0 43-15,-22 43-1,1 41 1,42 86-16,-21-64 31,21-1-31,0-62 16,21-22-16,64 64 16,-1-85-1,-20-22 1,-1-20-1,-20-43 1,20 1 0,-42 41-16,0 22 0,1-21 0,-1-22 31,-21 107-15,0-22-1,-21 64-15,21-1 16,0-20-1,0-43-15,0 0 16,42 21-16,-21-42 16,0 22-16,0-22 15,1 0-15,126-22 16,-127 1-16,21-42 16,1 20-1,-1-41 1,0-43-1,-21 106-15,1-1 32,-22 44-17,0-1 1,0-42 46,0-1-62,0 1 16,0 0-16,0 0 16,-22 21-1,1 0 1,0 21-16,0 0 16,21 0-16,-21 1 0,21-1 15,-21 21-15,21 43 16,0-64-16,0 0 0,0 43 15,0-43-15,63 63 32,-42-62-32,64-22 0,-43 0 15,22 0 1,-43-22-16,0 1 0,64-21 16,-1-85-1,-62 85-15,-1-1 16,-21 1-16,21-22 0,0 22 15,0-64-15,0 64 0,-21 0 16,22-107 0,-22 107-1,0 63 1,-43 43 0,22-43-16,0 64 15,21-64-15,-21 21 0,0 43 16,21-22-16,0-20 0,0 168 31,0-147-31,0-43 16,42 0-16,21 0 15,-20-21 1,-22 0-16,21-21 16,-21 21-16,1-21 0,105-106 31,-106 85-16,0-22-15</inkml:trace>
  <inkml:trace contextRef="#ctx0" brushRef="#br0" timeOffset="83812.91">22606 11028 0,'0'21'31,"0"0"-31,63-21 15,-20 0-15,20 0 16,-42 0-16,22 0 0,-1 0 16,-21 0-16,22-21 15,-22 21-15,0-21 0,-21 0 16,0 0 0,0-1-1,-42-20-15</inkml:trace>
  <inkml:trace contextRef="#ctx0" brushRef="#br0" timeOffset="83968.87">21865 10880 0,'0'0'0,"0"21"15</inkml:trace>
  <inkml:trace contextRef="#ctx0" brushRef="#br0" timeOffset="86645.17">26501 2646 0,'0'0'16,"0"21"-16,-22-21 15,44-21 17,-1 21-17,0-21-15,21 0 0,-21-1 16,1 1-16,20 0 0,-21 0 15,21 0-15,-20 0 0,126-149 32,-106 107-32,0-43 15,-42-21 1,0 63 0,0 43-16,0 0 15,-63 21 1,-1 42-1,1 85 1,21-42 0,20-43-16,1 85 15,0 106 1,42-148 0,85-22-1,-21-63 1,63 0-1,-106 0-15,212-63 32,-169 21-17,-43-1-15,1-20 16,-22 20 0,-21 22-1,0 0 1,0 0 156,0 0-172,0 0 15,0-1-15,0 1 16,0 0 0,0 0-16,0 0 0,0 0 15,0-1-15,-21 22 31,-1 0-15,1 22-16,21-1 16,-42 63-16,21-62 15,21 20-15,-21 64 16,21-85-16,0 42 16,21-20-1,42-43 1,22 0-1,-43 0-15,22 0 16,-22-21-16,-21-1 0,64-20 16,-64 21-16,21 0 0,85-127 31,-105 63-15,-22 43-16,0 20 15,0 1-15,-22 21 16,-20 43-1,42-22-15,-21 0 16,-21 106 0,42-42-1,21-1 1,0-63 0,64-21-1,-22 0 1,-42 0-16,127-105 31,-84 20-31,-43 43 16,21-22-1,-42 43-15,22-21 16,-22 63 0,0 85 15,0-22-16,0-63-15,0 22 16,0 20 0,42-42-16,-21-21 15,43 0-15,-43 0 16,148-42 0,-105-21-1,-22 20 1,-21 1-16,21-22 15,-42-20 1,0 63-16,-21-22 31,0 64-31,-21 1 16,42-1-16,-43 63 16,43 22-1,0-85-15,0 1 16,0 41-16,0-42 0,85 64 31,21-85-15,21 0-1,-85-21-15,22 0 16,42-43 0,-1-148-1,-105 170-15,43-106 16,-43 21-1,0 63 1,0 22 0,-21 63-16,-1 0 15,22 1-15,-21-1 0,0 63 16,0-41-16,0-1 0,0 127 31,21-126-31,0 63 16,0-22-16,21-41 15,0-43-15,42 21 16,-41-21 0,41 0-16,-42-21 15,22-1-15,-1 1 16,-21 0-16</inkml:trace>
  <inkml:trace contextRef="#ctx0" brushRef="#br0" timeOffset="87369.76">30184 2117 0,'0'0'0,"-22"0"16,44 0 15,-1 0-31,0 0 0,0 0 15,43 0-15,-43 0 16,42 0-16,-42 0 0,22 0 16,20 0-16,-42 0 15,1 0-15,-22-21 32,-22 21-32,1 0 15,0 0-15,-106-22 31,85 22-31,-1 0 0,1 0 16,-43 43 0,64-43-16,-42 42 15,42-21-15,-1 0 0,-20 1 16,21-1-16,0 21 16,21-21-16,0 0 15,21 1 16,0-22-31,21 0 16,22 0 0,-1-22-1,43 22-15,21 0 32,-84 64-17,-22-43 1,-21 64-1,-21-43 1,-1-21-16,-105 22 31,85-43-31,-21 21 0,41-21 16,-62 0-16,20 0 16,1 0-1,84-21 16,0 21-31,0 0 16,43-43-16</inkml:trace>
  <inkml:trace contextRef="#ctx0" brushRef="#br0" timeOffset="88062.88">30924 2244 0,'0'0'0,"-42"0"16,21 0-1,-21 0-15,-1 21 16,1 21 0,21-21-16,21 1 15,0-1-15,-21 106 31,42-127-15,-21 21-16,63-21 16,-20 0-1,-22 0 1,21-42-16,-42 20 16,21-105-1,0 64 1,22-1-1,41 1 1,-20 42 0,21 21-1,-64 0-15,0 21 0,-21 64 32,0-1-17,-64 1 1,22 0-16,42-22 15,21 1 1,43-43 0,-43-21-16,0 0 15,43 0-15,-43 0 16,21 0-16,0-21 0,-20-1 16,-1 1-16,0 0 15,21-148 1,-42 148-1,-21-64-15,-21 21 16,-1 43 0,-41 21-1,41 0-15,22 21 16,0 1-16,-85 62 31,85-63-31</inkml:trace>
  <inkml:trace contextRef="#ctx0" brushRef="#br0" timeOffset="88725.5">26691 2900 0,'-21'0'0,"42"0"0,-63 0 16,21 0-16,-1 0 0,1 0 0,0 0 15,-21 0-15,-22 0 32,64 21-1,21-21-16,22 0-15,-22 0 0,64 0 16,-22 0-16,212 0 16,191 0-1,740-21 17,-846 21-17,127-21-15,-42 0 16,-86-22-1,-105 22 1,-169 21-16,-21-21 0,147 21 31,-126-21-15,-43 21 0,-21 0-1,1 0 1,-44 0 15</inkml:trace>
  <inkml:trace contextRef="#ctx0" brushRef="#br0" timeOffset="88857.43">31051 2815 0,'0'21'15,"-21"-21"16,-21 0-31,21 0 0,-22 0 16,-84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12:50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1905 0,'-22'21'16,"1"0"-16,0 1 16,21-1-16,0 0 0,-21 0 15,42-21 17,0 0-32,22 0 15,-22-21-15,42-43 16,43-20-16,-21-1 15,63-84 1,-106 126 0,43-84-16,-64 85 15,0 0-15,0-1 0,-21 1 16,0 0-16,0-106 16,-21 105-16,-42 22 15,42 21-15,-22 0 16,-84 85-1,43 42 1,62-64-16,-83 276 31,105-276-31,0-20 0,0 126 16,84-63 0,-20-64-1,-22-21-15,22-21 0,-22 0 16,297-63-1,-191-22 1,-85 22 0,1-43-1,-64 0-15,-21-21 32,-64 127-17,43 42 1,-1 1-1,1 63 1,21-64-16,21 0 0,-21 128 31,63-107-31,43-42 16,-1-21 0,-41 0-16,168-106 31,-126 43-16,0-64 1,-64 63 0,-21-20-16,0 63 15,0-1 1,0 65 0,0 63-1,0-43 1,0-21-16,0 22 15,0-43-15,0 0 0,63 64 32,22-85-32,0 0 15,-43 0-15,0-21 16,64-43 0,-64-20-1,-42 62-15,22-20 16,20-85-1,-42 106-15,0-21 16,0 63 15,0 0-31,0 64 16,0-64-16,0 21 16,0-21-16,0 0 15,0 22-15,21 84 16,0-127-16,0 21 15,43-21 1,42 0 0,-22-64-1,-41 43-15,20-42 16,-42 42-16,1-22 0,-1 22 16,-21-21-16,0 21 0,21-43 15,-21 22-15,0 21 0,-21-43 31,-22 64-15,22 21 0,0 0-16,0 43 15,21 63-15,0-85 16,0-21-16,0 106 16,21-105-16,43 20 15,20-42 1,1 0-1,21-42 1,-85 42-16,64-85 16,-64 64-16,85-191 31,-64 127-31,0-42 16,1 0-1,-43 85-15,21 0 16,-21-1-16,-127 213 47,106-22-32,-1 0 1,22-84 0,0-22-16,43 43 15,-22-64-15,0 0 0,0 0 16,0-21-16,64 0 15,-64 0-15,106-63 16</inkml:trace>
  <inkml:trace contextRef="#ctx0" brushRef="#br0" timeOffset="384.05">12700 1355 0,'0'-21'0,"0"42"0,0-64 0,0 22 15,0 0-15,21 0 16,0 21-16,22-42 16,-22 20-16,0 22 0,148-42 31,-42 21-15,-21 0-1,-21 21-15,-64 0 16,-42 0-1,0 0 1,-106 0 0</inkml:trace>
  <inkml:trace contextRef="#ctx0" brushRef="#br0" timeOffset="839.84">12785 1228 0,'-22'21'0,"44"-42"0,-65 63 0,43-21 16,-21 0-1,21 1-15,0-1 0,-42 85 32,42-85-32,21-21 62,0-21-62,21-1 16,22 1-1,-22 21-15,22 0 16,84 0-16,-85 0 16,-20 21-1,-1 1-15,22-1 0,-43 0 16,21 21-16,-42 1 16,0 41-1,-42-41-15,-43 20 16,0-42-1,43 0-15,0 1 0,-64-22 16,64 0-16,-64 0 31,85 0-31,-1-22 16,1 1-16,42-21 31,85 0-15,-63 20-16</inkml:trace>
  <inkml:trace contextRef="#ctx0" brushRef="#br0" timeOffset="1587.01">13906 1334 0,'0'-22'15,"0"44"-15,22-44 0,-22 1 0,0 0 16,-22 21-1,1 0 1,0 0-16,0 21 16,-21 43-1,42-22-15,-43 0 0,43 1 0,-21 20 16,21 22 0,0-43-16,0-21 0,0 64 31,21-64-16,43-21 1,-1 0-16,-42-21 0,43-21 16,-43 21-1,0-43-15,-21 43 16,0 0-16,0 0 0,0-22 16,0 22-16,0-148 15,0 105 1,64 1-1,-43 42-15,64-22 16,20 43 0,-83 0-16,20 0 0,64 43 31,-106-22-31,0 63 16,0-41-16,-21 41 15,-22-41-15,22 41 16,42 65 15,43-149-15,20 0-1,1-22 1,0-41-16,-64 42 16,42-106-1,-63 84-15,0-20 16,-21-85-1,0 105 1,-42-20 0,41 63-16,1 0 0,-42 0 15,42 0-15,-1 0 0,-62 85 32,84-43-32,-43 0 15,22-21-15</inkml:trace>
  <inkml:trace contextRef="#ctx0" brushRef="#br0" timeOffset="2179.67">9186 2434 0,'0'0'16,"-42"0"-16,-22 0 0,1 0 0,21 0 15,-170 0 1,191 0-16,21 21 31,21 1-31,106-22 32,487 0-17,-127-43 1,275 1-1,-360 21 1,212 0 0,-424 21-16,1-22 0,782 1 31,-465-21-31,-42 21 16,-106 21-1,-149-21 1,-147 21-16,-22 0 0,22 0 15,-43 0-15,0 0 16,-42 0 15,0 0-31,0 0 16,-22 0-16</inkml:trace>
  <inkml:trace contextRef="#ctx0" brushRef="#br0" timeOffset="2731.36">3831 4339 0,'0'0'16,"0"-21"-1,21 21 1,0-21-16,22 21 0,-22 0 0,21 0 16,85-21-1,-21 21 1,-42 0 0,-43 0-16,21 0 15,-63 0 1,-21 0-1</inkml:trace>
  <inkml:trace contextRef="#ctx0" brushRef="#br0" timeOffset="3223.08">3958 4276 0,'0'0'16,"-21"21"-16,-21 0 15,-1 64 1,1-22-1,42 1 1,-21-1-16,0-42 0,-1 1 16,1 41-1,21-42 1,0-42 15,0 0-31,21 0 16,-21 0-16,22-1 0,41-20 15,1 21 1,-1 21 0,64 0-1,-106 0-15,64 21 16,-43 43 0,-42-43-16,0 0 0,-21 85 31,0-85-31,-21 21 15,-64 22 1,42-43-16,-84-21 16,127 0-16,-127 0 31,127-21-15,21-22-1,84 1 1,-63 42-16,85-63 15,-63 63-15</inkml:trace>
  <inkml:trace contextRef="#ctx0" brushRef="#br0" timeOffset="4049.61">4678 4403 0,'0'-21'0,"0"-1"15,-21 22 17,-1 0-32,1 0 0,0 22 15,0 20 1,0 64 0,21-85-16,0 42 15,-43 64-15,43-105 16,0 126 15,0-127-31,43 0 0,41-21 16,22-21-1,64-85 1,-65 43 0,-83 20-16,-1-147 31,-42 147-16,-1 1-15,-20 21 16,-64-43 0,64 64-16,42-21 15,42 21 1,-21-21 0,191 21-1,-148 21 1,20 22-1,1 41 1,-64-41 0,-21-22-16,0 0 0,0 106 31,0-106-31,0 21 16,0 22-16,21-43 15,0-21-15,22 0 16,190-85 15,-191 43-15,21-43-1,-41 22 1,-22-1-16,0 43 16,-43 0-16,-84-127 15,106 148-15,0 0 16,-64 0-1,1 21 1,84 43 0,0-43-16,0 0 15,0 0-15,21 0 0,106-21 32</inkml:trace>
  <inkml:trace contextRef="#ctx0" brushRef="#br0" timeOffset="4532.33">6456 4466 0,'0'0'0,"21"21"16,0-21-16,21 0 15,107 22 1,-86-22-16,85 0 16,-84 0-16,-22 0 0,127-43 31,-84 22-31,-21 21 16,-64-42-1,-22-1 1,1 43-16,0 0 15,-106-21 1,42 0 0,64 21-1,42 0 1,1 0 0,-1 21-16,63 22 15,-41-22 1,-43 42-1,0-20 1,0-22-16,-21 21 16,21-21-16,-22 0 0,-20 1 15,42-1-15,0 0 16</inkml:trace>
  <inkml:trace contextRef="#ctx0" brushRef="#br0" timeOffset="7681.08">8996 3937 0,'-21'0'0,"42"0"0,-42-21 0,-64 21 31,64 21-15,0 0-16,21 0 16,42-21-1,43-42 1,-43 21 0,212-148-1,-169 63 1,-64 42-1,-21 43-15,0-64 16,0 43 0,-64 148 15,22 42-15,42-21-16,0-63 0,-21 126 15,21 1 1,0 84 15,0-212-15,0-42-1,-21-21 1,-1 0-16,22-21 16,-21 0-16,0 21 0,0-21 15,-21 0-15,-128-127 16,107 105-1,-1 22 1,43 21-16,0 21 16,21 22-1,0-22-15,0 0 0,85 106 32,-1-106-17,22 0-15,85-21 31,-149-21-31,64 0 0,211-170 32,-274 128-17,-1-43 1,-42 21 0,-21 22-1,0 63 1,21 21-16,0 170 31,-22-107-31,-20 22 16,42-64-1,0-20 1,64-65 15,-43 22-15,42-85-1,-20 22 1,-1-1-16,-21 43 31,0 105-15,0 1 0,-21 20-1,22-63-15,20 43 16,0-43-1,1 21-15,-22-42 0,42 0 16,-42 0-16,85-21 16,-63 21-16,84-127 31,-85 106-31,-21-64 0,21 1 16,-42-128-1,0 0 1,0 149-16,0-22 15,0 43-15,0-43 32,-21 128-17,0 62 1,21 22 0,0 22-16,0-107 15,0 21-15,0 149 31,21-148-31,43 20 16,-22-63 0,22 1-1,-22-22-15,-21 0 0,43-22 16,-43 22-16,42-42 16,-42 21-16,1 0 0,-1 0 0,0-1 15,0-20-15,0 21 0,0-43 16,1 22-16,-22 21 0,0-106 31,-43 106-15,-20 42-1,42 0-15,-1 64 16,1-43 0,21-21-16,-21 127 15,21-105 1,42 20-1,-20-63-15,20 21 16,170-42 15,-107-42-31,-20-1 16,0-42 0,-43-21-1,-42 43 1,0 63-16,-63 21 31,41 42-15,1-21-16,21 43 15,0 41 1,0-41-16,0-43 16,64 64-1,-43-64-15,21 0 16,43-21-1,0 0 1,84-85 15,-127 43-31,43-43 16,-43-20 0,-42 62-1,0 22-15,0 0 0,-21 21 31,-21 63-15,42-41-16,-21 62 16,-22 1-16,22-22 15,21-41 1,0 20-16,0-21 16,0 0-1,21-42 1,0 21-1,1-21-15,20-43 16,0 1 0,-21 42-16,1 0 0,62-106 31,-63 127-15,-21 42-1,0 21 1,0 1-1,0-43-15,0 0 0,106 64 32,-63-64-17,105-21 1,-42-21-16,-1-21 16,-83 20-1,105-147 1,-106 106-1,-21-22 1,0-21 0,-43 106-1,22 0-15,-85 85 32,22 42-17,63-64-15,21 22 16,0-22-1,0-41-15,42-1 32,-21-21-17,43-21-15,-22-43 16,-21 43 0,0 0-16,0-22 0,-21 22 15,43-63-15,-43 41 16,0 22-16,0 0 15,0 0-15,0 42 16,0 0 0,0 21-16,0-20 15,0-1-15,0 0 0,0 42 16,0-41-16,0-1 0,0 85 31,21-85-31,64-21 16,-22 0-1,85-21 1,-105-1-16,84-62 16,-85 20-1,-21 43 1,0-21-16,-21-1 0,21-20 16,22-106-16,-22 126 15,21-190 1,-42 212-16,0-21 15,0 127 17,0-64-32,-21 106 15,21-21 1,-21-64-16,21 85 16,0-85-16,0 106 31,0-126-31,0 41 15,42-63 1,-21 0-16,43 0 16,-43-21-1,85-85 1,-85 85-16,0-64 16</inkml:trace>
  <inkml:trace contextRef="#ctx0" brushRef="#br0" timeOffset="7951.05">10414 3768 0,'-42'0'0,"84"0"0,-106 0 0,86 0 16,-1 0-16,21 0 16,106 0-1,-105 0-15,84-43 16,-43 43 0,22-42-1,-42 21-15</inkml:trace>
  <inkml:trace contextRef="#ctx0" brushRef="#br0" timeOffset="10635.73">15515 3747 0,'21'0'31,"0"0"-31,85-43 15,-21-20 1,-22 20-16,43-20 16,-85 42-16,1-22 15,20 1-15,-42-43 16,0 43-16,-21 21 16,-106-43-1,21 43 1,42 21-1,22 21-15,0 22 16,42-22-16,-21 42 16,21-41-16,0 20 0,0-21 15,21 21-15,0-20 0,21 41 16,-21-42-16,22 22 0,63 126 31,-64-84-15,-42-43-16,0 21 0,-21 43 15,0-85-15,-85 43 16,0-43 0,-21 0-1,106-21-15,-22 0 16,-126-106 0,148 64-16,0-43 15,21-42 1,0 64-1,0-106 1,21 84 0,0 85-16,43 85 31,-1 20-31,-21-20 16,-42-64-16,64 106 15,21 0 1,-43-84-1,-21-22-15,0 0 0,127 0 32,-105-21-32,41-21 15,107-85 1,-85 43-16,63-64 16,-148 84-1,22-63-15,-43 64 16,0 21-16,-64-85 15,43 85 1,-43 21-16,22 0 16,-43 106-1,43-22 1,42-41-16,0 126 31,0-63-31,42-64 16,-20-21-16,41 1 15,64-22 1,-85 0 0,22-22-16,-22 1 15,128-106 1,-128 43 0,-42-22-1,0 42 1,-21 43-1,-43 21 1,22 21 15,42 0-31,21 1 16,0-22 0,0 0-16,22 0 0,20 0 15,-20-22 1,-22 22-16,0-21 0,64-42 31,-64 42-15,0 21-16,-21 21 31,0 0-31,-21 0 0,21 0 16,-43 43-1,43 20-15,-21-62 16,21 20-16,0-21 0,0 21 15,0 22 1,0-43-16,0 0 16,21-21-16,43 21 15,-43-21-15,106-84 32,-63 20-32,-22-20 15,0-1 1,-21-21-1,-21 85 1,22 0-16,-22 0 0,0 42 31,-22 63-15,1-20 0,21 21-1,-21-22 1,21 1-16,0-43 15,0 0-15,21 0 16,0-21-16,22 0 16,-1 0-16,-21 0 0,0 0 15,22-21-15,-22 21 0,42-42 16,-41 20-16,62-41 16,-63 42-16,22-64 15,-22 64-15,0-21 16,-21 20-16,0 1 0,0-21 15,0 21 1,0 42 0,0 0-16,0 0 15,0 0-15,0 1 16,-42 126 0,42-85-1,21 1 1,42-43-1,-20-21 1,-22 0-16,169-42 31,-126-1-31,-22 1 16,1-64 0,-43 64-1,0 21-15,0-1 0,0-20 16,-22 42-1,1 0 1,0 0-16,21 21 0,0 0 16,-63 128-1,41-86 1,22 1 0,22-1-1,-1-42-15,42 0 16,43-21-1,-85 0-15,22 0 0,-1 0 0,-21-21 16,191-106 15,-191 85-31,0 21 0,0-64 16,-21 0 0,0 43-1,-21 42 1,0 0-16,21 21 15,0 0-15,0 1 16,21-22 0,0 0-16,22 0 15,-22 0 1,0 0-16,127 0 16,-127-22-1,0 22 1,-21 22 15,-42 62-15,0-20-1,42-43-15,0 0 0,0 21 16,0-20-16,0-1 0,0 42 31,21-63-31,21 21 16,64-21-16,-64 0 15,43-84 1,-64 63-16</inkml:trace>
  <inkml:trace contextRef="#ctx0" brushRef="#br0" timeOffset="11372.64">20532 3302 0,'0'21'47,"0"0"-31,21-21-16,0 0 15,0 0-15,0 0 0,85-21 16,-85 0 0,43 0-16,-22 0 15,22-22-15,-43 22 0,0 0 16,42-106-1,-63 85 1,-21-1-16,-85 1 16,22 42-1,-64 42 1,63 22 0,64-43-16,-22 21 0,22 1 0,-21 84 15,42-21 1,0-85-16,21 42 15,21-42-15,-20 1 0,62 20 16,-41-42-16,-22 0 16,21 0-16,-21 0 0,64 0 15,-64 0 1,0 0-16,-21-42 16,-63-1-1,-1 43 1,-42 0-1,-42 85 1,106-43-16,0-21 0,-43 106 31,85-42-31,0-43 16,106 22 0,42-43-1,-106-21-15,22 0 0,-22 0 16,22 0-16,-22 0 0,85-21 15,-21-43 1,-64 64-16</inkml:trace>
  <inkml:trace contextRef="#ctx0" brushRef="#br0" timeOffset="11764.7">21188 3598 0,'0'0'16,"0"-42"-16,0 21 0,0 0 15,0 0 16,42 21-15,-21 0-16,22 21 16,-22 0-16,0 0 0,64 64 31,-43-1-31,-42-20 16,0-43-1,0 0-15,-42 22 16,42-22-16,-43-21 31,43-21-15,0-22-1,0 1-15,0 21 16,43-43-16,-22 43 16,42-64-16,-42 64 15,22 0-15,-22 0 16,42 21-1,-41 0-15,-1 0 0,0-21 0,0 21 16,0 0-16,0 0 0</inkml:trace>
  <inkml:trace contextRef="#ctx0" brushRef="#br0" timeOffset="12183.97">21844 3620 0,'0'-22'15,"0"1"1,0 0-16,0 0 16,21 0-1,0 21-15,43-21 16,-22 21 0,22 21-1,-22 21-15,-42-21 16,0 22-16,42 84 15,-42-106 1,0 21-16,0 22 16,-21-22-1,0-42 1,0 0 0,21-21-16,0-22 31,0 22-31,42-42 15,-21 20-15,43-41 16,-22-1 0,22 64-1,-43 21 1,0-21-16,0 21 0,0 0 16,22 0-16</inkml:trace>
  <inkml:trace contextRef="#ctx0" brushRef="#br0" timeOffset="12633.26">22881 3514 0,'0'-64'31,"0"43"-15,-21 21-16,0 0 0,0 0 15,-1 0-15,1 21 0,-21 22 16,0-22-16,-43 42 15,64-20-15,-22-1 16,22 0-16,0-21 0,21 85 31,42-63-31,43-43 16,-43 0-16,-20 0 16,41 0-16,-21 0 15,22 0-15,-43 0 16,0-22-16,43-20 15,-64 21-15,21 0 0,-21 0 16,0-1-16,0-62 16,0 41-16,-21 22 0,0 0 15,-1-21-15,22 21 0,-42-1 16,21 1-16,-43 21 16,22 0-16,21 21 15,-43 43 1,64-22-1,22 1-15,41-1 16,-21-42-16,-20 0 0,-1 0 16</inkml:trace>
  <inkml:trace contextRef="#ctx0" brushRef="#br0" timeOffset="13048.63">23135 3662 0,'0'0'0,"0"-21"15,21 0-15,-21-1 0,21 1 16,-21-21-16,0 21 15,22 0-15,62-85 16,-63 63 0,64 43-1,-64 0-15,0 22 16,1-1-16,-22 0 0,21 42 16,-21-20-16,0 41 15,0-41-15,0 41 16,-21 1-1,21-64-15,0 0 16,-22-21 0,1 0-1,21-21 1,0-42 0,21-1-1,85-84 1,-85 106-1,64-64-15,-21 42 16,20 22 0,-63 21-16,1 21 15,-1 21 1</inkml:trace>
  <inkml:trace contextRef="#ctx0" brushRef="#br0" timeOffset="14267.93">4403 6033 0,'0'0'0,"-22"0"16,22-22-1,0 1 1,22 21 0,-1 0-16,21-21 0,-21 21 15,85 0 1,0 0-16,-64 0 16,43 0-16,-64 0 15,64 0-15,-64 0 16,0 0-1,-42 0 17,0 0-32,-22 0 0</inkml:trace>
  <inkml:trace contextRef="#ctx0" brushRef="#br0" timeOffset="14771.67">4551 5906 0,'-21'0'0,"42"0"0,-64 0 0,22 0 15,0 0-15,-21 42 16,-1 0-16,1 43 16,21-43-1,21-21-15,0 22 16,0-22-16,0 0 16,21-21 46,-21-21-62,21 21 16,-21-21-16,21 0 0,1 21 0,-1-22 15,0 22-15,0 0 16,106-21 0,-42 21-1,-43 0-15,43 0 0,42 64 16,-127-1-1,0-42-15,0 1 0,-21 41 16,-1-21-16,-20 1 0,-170 105 31,64-106-15,64-21 0,41-21-1,22 0 1,21-21-16,0-63 15,21 62 1,43-41 0,-1 42-1</inkml:trace>
  <inkml:trace contextRef="#ctx0" brushRef="#br0" timeOffset="15265.39">5292 6033 0,'0'0'16,"-22"0"15,22 21-15,-21 0-16,21 0 0,-21 21 15,21-20-15,0 41 16,0 22-1,0-1 1,0-62-16,0 41 16,0-42-16,0 0 0,21 1 15,0-1-15,43-21 16,-43 0-16,0 0 0,22-21 16,-22-1-16,21 1 0,22-21 15,-43 21-15,0-22 0,21 22 0,1-42 16,-22 20-16,-21-20 15,0 21-15,0-1 0,0-20 16,0 20-16,-21 1 0,-128-64 31,44 106-15,83 0 0,-20 21-16,0 22 15,21 41-15,21-62 16,0 20-16,0-21 15,21 0-15,21 0 16,-21-21-16,0 22 0,106-22 16</inkml:trace>
  <inkml:trace contextRef="#ctx0" brushRef="#br0" timeOffset="15836.09">6159 5906 0,'0'0'0,"-21"-22"0,21 1 16,0 0-16,0 0 15,43 0 1,-1 0 0,-21 21-16,64 0 15,-1 42 1,-62 43-1,-22-64-15,-43 63 16,22-41-16,0-22 0,0 0 16,0 0-16,-22 0 0,-63 43 31,106-85-15,0 0-1,22-1-15,41-20 16,22 21-1,-64 21-15,0 0 0,64 0 16,-43 21 0,-21 0-16,0 0 15,22 1-15,-22-1 0,-21 0 16,0 0-16,-21 64 16,-22-64-16,-41 42 15,-22 1 1,21-43-1,-21-21 1,-84 0 15,190-21-31,-21 0 16,42-22 0,21 22-1,22-21 1</inkml:trace>
  <inkml:trace contextRef="#ctx0" brushRef="#br0" timeOffset="16359.79">7027 6160 0,'0'0'16,"0"21"-16,21-21 31,1 0-31,168 0 32,-63 0-17,-85 0-15,85-21 0,-42 21 16,21-22-1,-64 22-15,-21 0 0,-21-21 16,-42 0 15,-43 0-15,22 0 0,42 21-16,21-21 0,0-22 31,0 22-31,21 21 15,0-21-15,0 21 0,0 0 16,22 21 0,-43 0-16,21 0 0,0 85 15,-21-63 1,-21-22-16,-43 63 16,1-41-1,42-22-15,0 0 0,-22 43 16,22-64-16,0 21 0,0 0 15</inkml:trace>
  <inkml:trace contextRef="#ctx0" brushRef="#br0" timeOffset="18952.54">9969 5863 0,'0'0'0,"22"-21"32,20-21-17,21-43 1,1 0-1,-1 1 1,-41 41-16,-1 1 16,-21-43-1,-21 64-15,-1 21 0,1 0 16,-21 0-16,-212 43 31,212-22-31,-43 0 16,43 64-16,63 20 15,85-20 1,21 0 0,-64-64-16,-21 21 15,43 1-15,-43-22 0,128 127 32,-170-85-17,-106 22 1,42-43-1,-63-20 1,64-22-16,-64 0 16,85 0-16,20 0 0,-105-64 31,106 43-31,0-64 0,0-21 16,21 1-1,0-1 1,0 63-16,0 22 0,42-21 31,-21 63-15,1 0-16,-1 22 0,0 84 15,21-22 1,-21-62 0,22 41-16,-22-41 15,0-22-15,85 64 16,0-64-1,21-21 1,0-43 0,21 1-1,21-64 1,-126 64-16,41-127 31,-63 147-31,-21-41 0,0-22 16,-42 85-1,-21 0 1,-22 191 15,64-128-15,21 22 0,0-64-16,21 43 15,21-22 1,-21-42-16,191 0 15,-106-42 1,-64 20-16,1 1 16,-1 0-16,43-42 15,-22-64 1,-63 42 0,0 64-16,0 0 15,0-1-15,-21 22 16,0 0-16,0 0 15,21 22-15,0-1 0,0 0 16,0 0 0,21-21-1,0 0-15,0 0 16,0 0-16,64-21 16,-22-21-1,-20 20 1,-22 1-16,-21 42 31,0 1-15,0-1-16,0 0 0,0 42 31,0 22-31,0-64 0,-21 43 16,21-22-1,0-21-15,0 22 16,63-22-1,-42-21-15,128 0 32,-22-43-17,-43-20 1,1-22-16,-22-21 16,-63 64-1,0 21-15,0-64 0,0 64 16,0 0-1,-21 21 1,0 42-16,0 22 16,21-1-1,-21-42-15,21 64 16,0-21 0,0-43-16,0 21 15,127-21 16,-85-21-31,-21-21 16,22 21-16,20-42 0,43-22 16,-43-20-1,-41 41-15,-1 22 16,-21 0-16,21-21 0,-21 20 16,21 1-16,-21 0 0,0 0 15,0 42 16,0 0-31,-21 43 16,0-22 0,21 0-16,0 22 15,0-43-15,0 43 16,0-43-16,21 0 0,64 0 31,-64-21-31,42 0 16,1 0-16,-43-21 0,64-21 15,-22-1 1,1-63 0,-64 85-16,0 0 15,21-106 1,0 85 0,-21 21-16,-21 21 15,-22 63 1,22-42-1,21 22-15,-21 41 16,21-63-16,0 1 0,0 62 16,21-20-1,43-64 1,-43 0-16,42 0 16,86 0-1,-44-43 1,-83 22-16,41-85 31,-63 64-31,0 0 16,0-43-16,-42 64 31,-1 21-31,43 21 16,0 0-1,0 0-15,0 1 16,64-22-1,-1 0 1,-20-43 0,20 22-1,-42 0-15,1 0 16,-22 42 0,0 0-1,-22 21-15,1 43 16,0 21-1,21-85-15,-21 0 16,21 0-16,0 22 16,0-22-1,63-21 1,-20 0 0,-1-42-1,22-22-15</inkml:trace>
  <inkml:trace contextRef="#ctx0" brushRef="#br0" timeOffset="22201.54">15600 5355 0,'0'0'0,"0"-21"0,21 0 0,0 0 16,-21 0-16,0-1 0,0 1 15,21 0-15,-21 0 0,21 0 16,-21 0-16,0-1 0,0 44 31,0-1-15,-21 42-16,0 22 15,0 84 1,21-126-16,-42 126 16,42-42-1,84 21 17,-20-148-32,63 0 15,0-63 1,-21-1-1,-64 22-15,0 21 0,170-276 32,-170 191-17,-21-63-15,-21 42 16,0 85-16,0 21 16,-21 21-1,-42 127 1,20 21-1,22 0 1,0-106-16,21 43 16,0 42-1,21-106-15,149 106 32,-43-127-32,-22-21 15,-62 0-15,20-22 16,-20 22-16,20-21 15,-42 0-15,43-64 16,-64 63-16,0 1 16,0-21-16,0-22 15,-21 85 1,-1 0 0,22 21-16,-21 0 0,21 22 15,0-22-15,-21 42 0,21-20 16,-21-22-16,21 127 15,0-106 1,0-21-16,0 1 16,21-22-1,0 0 1,-21-22-16,21 22 0,1-21 0,-22 0 16,84-85-1,-84 85-15,21 0 0,1-43 16,-1 43-16,0 0 0,-21 0 15,21 21-15,0 0 32,-21 42-32,0-21 15,0 22-15,0-22 0,64 127 32,-22-106-17,-21-20-15,64-1 16,21-21-1,0 0 1,42-64 0,-127 43-16,21-21 15,-21-1-15,1 22 0,-1-190 32,-21 147-32,-43 1 15,-20 41 1,21 44-1,20-22-15,-62 84 16,63-41-16,-1-1 0,-62 106 31,84-127-31,0 43 16,0 20 0,63-62-16,22-22 31,63-85-16,-106 0 1,-20-21 0,-22 22-1,0 20 1,0 43-16,-22 169 47,22-127-47,-21 43 15,21 21 1,0-22-16,21 1 16,1-43-16,41-21 15,-21 0 1,128-43 0,-128 1-1,-21 21-15,43-43 16,-22-20-1,0-22 1,-20 64 0,-22 63-1,0 21 1,-43 43 0,22 21-1,21-22 16,85-63-15,-22-21 0,43-42-16,-42 0 15,-43 21-15,63-149 32,-84 107-17,0-1 1,-21 43-1,0 21 1,42 0 0,0 0-1,22 0-15,63 0 16,42 0 0,63 0-1,-168 0-15,105-21 31,-190 21-15,-22 0 0,-42 42-1,64-21-15,-64 106 32,85-105-32,0 62 15,21 1 1,0-43-1,42-21 1,43-21 0,-22 0-1,-42-21-15,43-42 16,-43 42-16,43-64 16,-43 43-16,0 20 0,-21-20 15,0 0-15,21 21 0,0-128 31,-42 149-15,-42 85 0,20 21-1,22-21 1,21-43-16,0-21 16,0 64-16,21-64 15,0-21-15,85 42 16,0-42-1,-42 0 1,-43-21-16,42-21 16,-42 21-16,22-1 0,20-62 15,-42 41-15,1 1 0,-22 0 16,21-1-16,0 1 0,0-64 16,-21 43-16,0 20 0,21-62 15,-21 62-15,21-41 16,-21 62-1,-21 44 1,-63 147 0,41-42-1,22-42-15,21 63 16,42-42 0,-20-85-16,-1 0 15,85 42 1,-85-63-16,42 0 15,-20 0 1,-1 0-16,21-63 16,1-1-1,-64 22-15,21 21 0,-21 0 16,0 0-16,0-22 16,0 64-1,0 1 1,0-1-16,-21 21 15,21-21-15,0 22 16,0-22-16,21 21 16,21-42-1,1 0 1,-22 0 0,0-21-16,0 21 0,-21-21 0,21 0 15,1-22-15</inkml:trace>
  <inkml:trace contextRef="#ctx0" brushRef="#br0" timeOffset="22364.49">20553 5207 0,'0'-21'16,"0"42"-16,-21-42 0,-43 0 15,43 21 1,0 0 0,21 21-1,21-21 16,42 0-15</inkml:trace>
  <inkml:trace contextRef="#ctx0" brushRef="#br0" timeOffset="23970.99">21188 5376 0,'21'0'0,"0"-42"31,0 21-31,-21 0 0,0 0 16,0-1-16,0-20 15,0 21-15,0 0 0,0-22 16,-21 22-16,-42 0 16,41 21-16,1 0 0,-148 106 31,63 0-16,85-64-15,0-21 0,0 22 0,-1 41 16,65 1 0,20-64-1,-42-21-15,1 0 16,83 0-16,-83 0 16,41-21-16,-42 0 15,43-43-15,-64 43 16,21 0-16,21-21 0,-42-1 15,0 22-15,21-21 0,-21 21 16,22-22-16,-22-20 16,0 42-16,0 21 15,0 63 1,-22 22 0,1-22-1,21-42-15,0 43 16,0-43-16,0 0 0,43 22 15,-22-43 1,0 0-16,0 0 0,0 0 0,43 0 16,-43 0-16,0-22 15,0 22-15,-21-21 0,21 0 16,22-21-16,-22-1 0,-21 22 16,21-63-16,0 41 0,-21-41 15,21 41 1,1-20-16,-1-22 0,-21 43 15,21-1-15,-21 22 0,0 0 0,0 42 32,-21 0-32,0 22 0,-1-1 15,1 0-15,0 1 0,21-1 16,-21 0-16,0 1 0,0 20 16,21-20-16,0-22 0,-22 21 15,22-21-15,-21 0 0,21 22 16,0-22-16,0-42 47,0 0-47,21-1 0,1 22 15,-1-21-15,0 0 16,0 0-16,0 0 0,0 0 0,1-1 16,41-20-16,-21 21 15,-20 21-15,-1 0 0,0 0 16,64 21-16,-64 0 15,-21 22-15,21-43 16,-21 21-16,0 21 16,0-21-16,0 0 0,-64 22 15,22-22 1,0-21 0,21 0-16,-22 0 15,-20 0 1,42 0-16,-1-21 15,22 0-15,22 21 47,-1 0-47,0 21 0,0-21 16,0 21-16,0-21 0,1 0 16,20 0-16,0 0 0,-21 0 15,43 0-15,-43 0 16,43 0-16,-43 0 15,21 0-15,0-42 0,-20 42 16,-1-22-16,42-20 16,-42 21-16,1-21 0,-1-22 15,0 22-15,0-1 0,21-62 16,-42 62-16,22-63 16,-1 64-16,-21 21 0,0-43 15,0 43-15,0 0 16,-21 21-1,-1 0-15,1 0 0,21 21 0,-21 0 16,0 22-16,21-1 0,-64 212 31,43-169-15,21-1-16,21 1 16,85-21-1,-85-64 1,22 0-16,-22 0 0,0 0 15,21 0-15,22 0 0,-43 0 16,21 0-16,22-43 16,-22 43-16,43-63 15,-64 42-15,0-1 0,0-41 16,-21 42-16,0-43 16,0 43-16,-21 21 15,0 0-15,0 21 0,0 0 16,0 1-16,-1-1 0,1 21 15,21 0-15,-21-20 0,21 20 16,0-21-16,0 0 16,0 0-16,21-21 0,0 22 0,85-1 15,-85-21-15,22 0 16,126 0 0,-63-21-1,-43-1 1,-63 1-16</inkml:trace>
  <inkml:trace contextRef="#ctx0" brushRef="#br0" timeOffset="24840.25">5038 7747 0,'0'0'0,"-22"0"0,22 21 16,22-21 15,-1 0-31,0 0 0,0 0 16,21 0-16,-20 0 0,20 0 15,64-42 1,-64 42-16,0 0 0,22-21 16,-43 21-16,-42 0 31,0 0-31,0 0 0</inkml:trace>
  <inkml:trace contextRef="#ctx0" brushRef="#br0" timeOffset="25334.14">5143 7705 0,'0'0'0,"-21"21"16,0-21-16,21 21 0,-21-21 16,0 42-16,0-20 0,21-1 15,-22 0-15,22 0 0,-21 21 16,21-20-16,0-1 0,0 0 15,0 21-15,0-21 16,0 1-16,0 20 16,0-21-16,0-42 47,0 0-47,21-22 31,1 43-31,41-21 15,22 21 1,-64 0-16,0 21 0,43 1 16,-22-1-16,-21 0 15,0 0-15,0 0 0,1 0 16,-22 22-16,0-1 0,0-21 16,-43 64-16,22-43 15,0-21-15,-21 1 0,20-1 16,-62 21-16,41-42 15,22 0-15,-42 0 0,20 0 16,-20 0 0,42 0-16,0 0 0,-1-21 0,1 21 15,0-21-15,0 21 0,0-43 16,21 22-16,0 0 16,0 0-1,21 0-15,42-22 16</inkml:trace>
  <inkml:trace contextRef="#ctx0" brushRef="#br0" timeOffset="25800.13">5842 7811 0,'-21'0'15,"0"0"-15,-1 0 16,1 21-16,0 0 0,21 0 16,-21 21-16,21 22 15,-21-22-15,21 64 16,0-42-16,21-1 16,64 22-1,-43-85-15,43 0 16,20 0-1,-62-21-15,41-43 16,-41 22-16,20-43 16,-42-63-1,-21 106 1,-63-191 0,-1 148-1,1 64 1,-1 42-1,1 21 1,42 1-16,21-22 0,0 0 0,-21 0 16,21 22-16,0-1 15,0 0-15,0-21 0,42 1 16,21-22-16</inkml:trace>
  <inkml:trace contextRef="#ctx0" brushRef="#br0" timeOffset="26065.12">6794 7514 0,'0'0'0,"0"-21"0,0 0 15,22 0-15,-22 42 32,0 0-32,0 21 0,0 107 15,0-44 1,0-62-1,-22-1-15,22 64 0,-21-64 16,21-21-16,0 64 16,0-64-16,0 0 0,0 22 15,0-22-15,0 0 0,43-21 16,-22 0-16,0 0 0,0 0 16,21-21-16,-20 0 0,62-22 15</inkml:trace>
  <inkml:trace contextRef="#ctx0" brushRef="#br0" timeOffset="26616.15">7916 7853 0,'-21'0'0,"42"0"0,-63 0 0,21 0 15,0 0-15,21 21 16,42 0-16,-21-21 16,0 0-16,64 0 15,-43 0-15,43 0 16,-43 0-16,1 0 0,62 0 16,-62 0-16,-22 0 0,106 0 15,-85-21 1,1 21-16,-22 0 0,21-21 15,-21 21-15,-21-21 16,-21 0 0,0 21-16,0-22 0,-43 22 15,43-21-15,0 21 0,-64-21 16,64 21-16,0 0 16,0 0-16,42 0 31,0 0-31,0 0 15,0 0-15,1 0 0,-1 0 16,0 21-16,21 0 16,-42 1-16,43-1 0,-43 0 15,0 0-15,-22 106 32,-20-63-32,-43-1 15,43-21-15,-43 22 16,64-64-16,-21 42 15,21-42 1</inkml:trace>
  <inkml:trace contextRef="#ctx0" brushRef="#br0" timeOffset="27076.59">10033 7599 0,'0'0'0,"-21"-21"16,21 0-16,-21-1 0,21 1 0,0-21 16,0 21-16,0-22 15,0 22-15,0 42 32,0 1-32,0 20 0,0 0 15,-22 170 1,22-170-16,0 22 15,0 63 1,0-21-16,0-85 16,0 0-16,0 0 0,22 21 15,-1-42 17,-21-21-32,0 0 15,0 0-15,0 0 0</inkml:trace>
  <inkml:trace contextRef="#ctx0" brushRef="#br0" timeOffset="27516.85">9800 7768 0,'-21'-21'0,"42"42"0,-63-63 15,42 21-15,0 0 0,-21-22 0,21 22 16,0 0-16,0-21 0,0 20 16,84-126-1,22 85 1,-64 63-16,107 0 15,-65 42 1,64 85 0,-84-21-16,-1-21 15,-41-43-15,-1 0 0,0 43 16,-21-43-16,0 43 16,0-64-16,0 21 15,0-63 1,0 0-1,0-64 1,0 64-16,21-85 16,-21 43-16,0 21 0,21-64 15,-21 63 1,0-20-16,21-43 0,-21 64 0,22-64 16,-1 85-1,0 21-15,-21 21 16,21 0-1,-21 0-15,21 43 0,0-43 16,1 21-16,-1-21 0,-21 22 16,21-22-16,42 42 0</inkml:trace>
  <inkml:trace contextRef="#ctx0" brushRef="#br0" timeOffset="28251.43">11388 7599 0,'0'0'0,"0"-21"0,0 0 0,0-1 15,0 1 1,-22 0-16,1 0 0,-21 0 16,21 21-16,-22 21 15,22 0-15,-63 170 32,62-86-17,22-20 1,22-21-1,62-1-15,-41-63 16,-22 0-16,42 0 16,-42 0-16,22 0 0,-22-21 0,21 21 15,-21-21-15,43-43 16,-43 43-16,0-21 16,-21 21-16,0-1 0,0-41 15,0 42-15,0-22 0,0-20 16,-21 21-16,0 20 0,-21-41 15,20 21-15,1 20 0,-21 1 16,21 21-16,-22 0 16,22 21-16,0 1 0,-21 41 15,42-21-15,0-20 16,0 20-16,0 0 0,0-21 16,0 43-16,21-43 15,0 0-15,21 22 0,-20-43 0,20 21 16,21-21-16,-41 0 15,20 0-15,21 0 16,-20 0-16,63-64 16,-64 64-16,0-21 0,-21 0 15,22-21-15,-22 20 0,21-41 16,-21 42-16,1-22 0,-1-41 16,-21 41-16,0 1 0,0-43 15,0 43-15,0 0 0,0-22 16,0 43-16,0 148 31,0 21-15,-21-42-16,-1 85 15,22-86 1,0-62-16,64 20 16,-43-63-16,0 21 15,0-21-15,1 0 0,-1 0 16,21 0-16,-21-21 15,0-21-15,1 21 16,-22 0-16,0-1 0</inkml:trace>
  <inkml:trace contextRef="#ctx0" brushRef="#br0" timeOffset="28439.33">12001 7430 0,'0'0'0,"22"0"32,-1 0-32,42-22 15,-20 22-15,41-42 16,22-21 0,-85 63-1</inkml:trace>
  <inkml:trace contextRef="#ctx0" brushRef="#br0" timeOffset="30204.32">13779 7387 0,'0'0'0,"-21"0"0,42 0 31,1 0-15,-1-21-16,0 0 0,21-21 15,-21 20-15,22 1 0,-22 0 16,0 0-16,85-85 15,-64 21 1,-42 64-16,0-42 16,0 42-16,0-1 0,0-41 15,-42 42 1,21 21-16,-22 169 31,43-63-15,-21 106-1,21-149-15,-21 106 16,21-126-16,0 20 0,-21 1 16,0 20-1,-64-20 17,64-64-32,-43-21 15,43 0-15,-42-22 16,20-20-1,22 42-15,21-22 0,-21 1 16,21 21-16,0 0 0,-21-1 16,21 44-1,0-1 1,0 0-16,0 21 0,42 43 16,22-22-1,-22 1 1,22-22-1,-43-21-15,85-21 16,21 0 0,0-63-16,-106 42 15,21 0-15,43-22 16,-64 22-16,0 0 0,43-43 16,-43 43-16,0-42 15,-21 20-15,21 22 0,-21-63 16,0 62-16,0 44 31,0-1-31,0 0 0,0 0 0,0 21 16,0 1-16,0-22 0,-21 42 15,21-41-15,0-1 16,0 21-16,0-21 0,0 0 16,0 1-16,0-44 31,21 22-16,0-21-15,-21 0 0,21 0 16,1 0-16,-1-22 16,0 22-16,-21 0 0,21 0 0,-21 0 15,0-22-15,42-20 16,-42 42-16,22 21 16,-22 21-1,21 21 1,-21 22-16,0-1 15,42 1 1,-42-43-16,64 0 16,-22-21-1,-21 0-15,0 0 16,127-42 0,-84 21-1,-1-64 1,1 0-1,-43-21-15,-21 85 16,0-63 0,0 105-1,0 0-15,-21 21 16,21 43 0,0 21-1,0-43 1,21-42-1,85-21 1,-64 0-16,22 0 16,-22 0-16,22-21 15,-43 0-15,0 0 0,21-21 16,-42 20-16,0 1 16,21-21-16,-21 21 0,0-43 15,0 43-15,0 0 16,0 0-16,0 42 31,0 0-31,0 21 16,0-20-16,-21 105 15,21-85-15,-21 0 0,21 170 32,-21-149-32,21 128 15,0 21-15,-21-1 16,-43 1-1,43-149-15,-106 234 32,85-255-17,42-21-15,0-42 16,0 0 0,21-43-16,0 22 0,0 21 15,0-85-15,1 43 0,-1 20 16</inkml:trace>
  <inkml:trace contextRef="#ctx0" brushRef="#br0" timeOffset="30501.15">15557 7599 0,'0'-42'0,"0"84"0,0-106 0,22 22 16,-22 21-16,42-43 15,-21 43-15,43-21 16,-43 42-16,21 0 15,-21 21-15,0-21 0,1 42 0,20 1 16,-21-1-16,-21-21 0,0 43 16,-21 20-1,0-62-15,0-22 0,-149 63 32,149-63-32,0 0 15,-21 0 1,42-21-1,21 21 1,21-21-16</inkml:trace>
  <inkml:trace contextRef="#ctx0" brushRef="#br0" timeOffset="33245.1">15769 7705 0,'21'0'16,"-42"0"-16,63 0 0,-20 0 0,-1 0 0,0 0 15,21 0-15,-21 0 0,1 0 16,20-21-16,-21 21 0,85-64 15,-85 43-15,64-64 16,-64 64-16,0-21 0,0-1 16,-21-20-16,0 21 0,0-64 15,0 63-15,0-20 16,0-22-16,0 43 0,0 21 16,0-22-16,-42 43 15,21 22 1,0-1-16,21 21 0,-22 0 15,1 43-15,0-43 16,21 128 0,0-128-16,0 170 15,0-170-15,64 22 16,20-22 0,-20-42-1,-43 0-15,85 0 16,-64-21-16,-21 21 0,64-43 15,-64 22-15,0 0 0,43-42 16,-22-43 0,-42 85-16,0-22 0,0-41 15,0 62-15,0 1 16,0 0-16,-21 21 16,0 0-16,0 21 0,-1 0 15,-20 128 1,42-65-1,0 1 1,64 0 0,-43-64-16,21-21 15,-21 0-15,85 0 16,-85 0-16,22 0 0,20-43 16,-42 22-16,43-21 15,-43 21-15,0 0 0,43-64 16,-64 0-1,0 43-15,0-22 32,-22 86-17,1 62 1,0-20-16,0 20 16,21-62-16,0-1 15,0 21-15,0-21 31,0-42 1,0 0-32,21-21 15,-21-22 1,21 22-16,-21 21 0,21-1 16,1-20-16,-22 21 0,42-106 31,-21 127-31,0 42 15,-21 64 1,21 0 0,22-43-1,-22-41-15,0-1 0,43 21 32,-43-42-32,0 0 15,21-21 1,-21 0-16,22-22 15,-1 1-15,-21 21 16,0-21-16,64-170 16,-85 191-1,21 0-15,0-43 16,-21 106 15,0-20-31,-63 189 31,63-168-31,0-1 0,21 0 16,43 1 0,41-22-1,-83-21-15,189-64 32,-126 1-17,-22-22 1,-41 22-16,-22 20 15,0-41 1,0-1 0,-22 85-16,-83 42 15,83-21 1,1 22-16,0 63 16,21-22-1,0-41-15,0-22 0,21 21 16,64-21-1,-64-21-15,127-21 32,-105 0-32,20 0 15,1-43 1,-1-42-16,-42-21 16,0 106-1,-21-21-15,0 21 16,-21 84-1,21-20 1,-42 84 0,21-43-1,21-41-15,0-22 16,0 0-16,21-21 31,-21-21-31,21 0 16,21-22-1,-20-20-15,20-1 16,0 1 0,-42 42-1,0 42 1,0 0 0,0 0-16,0 0 0,0 22 0,0-22 15,0 0-15,21 0 0,-21 0 0,22-21 16,41 64-1,1-64 1,20 0 0,-41-21-16,-1 21 15,-21-22-15,21-20 0,-42 21 16,22 0-16,20-43 16,-42 43-16,21-21 0,0-43 15,0 43-15,43-85 16,-43 84-16,0 22 0,22-42 15,-22 42-15,0 21 16,-42 21 0,0 0-1,-1 21-15,1-21 0,21 22 16,-42 20-16,21-20 0,21-22 16,0 127-1,21-63 1,0-64-16,43 21 15,-1-21 1,1-21 0,-22 0-16,106-84 15,-127 62 1,0 1-16,64-85 16,-85 22-1,0 41 1,0 22-16,-63 64 31,41-22-15,1 63-16,21 1 15,0-64-15,0 43 16,43-43 0,-22-21-16,0 21 15,127-21 1,-106-21-1,43-21 1,42-22 0,-42-21-1,42-84 1,-127 148 0,-43 21-1,-20 0 1,-22 42-1,64-21-15,-42 128 32,63-86-17,0-21-15,0-20 16,21-1 0,0-21-1,0 0-15,0-21 16,43-64-1,-43 43-15,0-43 16,0 0 0,43-105-1,-22 63 1,-21 84-16,22-41 31,-43 105-31,0 0 0,0 0 16,-22 127-1,1-105-15,0 84 16,21-85-16,-21 0 16,21 1-16,0-1 0,0 149 31,21-170-31,43 0 31,-43-21-31,21 0 0,22-21 31,41-64-15</inkml:trace>
  <inkml:trace contextRef="#ctx0" brushRef="#br0" timeOffset="33552.03">18796 6879 0,'21'0'0,"106"0"31,-85 0-31,43 0 0,-43 0 15,43-21-15,-43 21 16,1 0-16,41 0 16,-41 0-16,-1 0 0,22 0 15,20 0 1,-105 21 0</inkml:trace>
  <inkml:trace contextRef="#ctx0" brushRef="#br0" timeOffset="34282.83">4805 10097 0,'-21'0'16,"42"0"-16,-64 0 0,43-22 31,22 22-31,41 0 16,22 0-16,-1 0 16,-62 0-16,20 0 15,43 0-15,-22 0 16,-42 0-16,-42 0 47,0 0-47,0 0 15,-22 0-15</inkml:trace>
  <inkml:trace contextRef="#ctx0" brushRef="#br0" timeOffset="34771.91">4889 10097 0,'0'0'0,"-84"63"31,20-21-15,64-20-16,-42 41 15,21 1-15,0-22 16,21-21-16,0 0 31,0-42-15,0 0-1,21 0 1,21-22 0,127 22-1,-63 21 1,-42 0 0,63 64-1,-64 20 1,-63-62-16,-63 168 31,-1-126-31,22-43 16,-64 21-16,21-21 15,-20-21 1,62 0-16,-41 0 16,62-21-16,22 0 15,-21 21-15,0-21 0,0 0 16,21-1-16,0 1 15,0 0-15,21 0 16,21 0 0,85-22-16,-84 22 15,-1 0-15</inkml:trace>
  <inkml:trace contextRef="#ctx0" brushRef="#br0" timeOffset="35258.33">5778 9991 0,'0'-21'16,"-21"21"0,0 21-16,0 21 15,-43 64 1,43-43-16,0 64 15,21-84 1,0-1-16,64 149 16,-22-149-1,0-42-15,64 0 16,-21 0 0,63-42-1,-106 20-15,22-20 16,-43 21-16,0 0 0,0-43 15,0 22-15,-21-64 16,0 64-16,-21 21 0,-85-149 31,22 128-15,20 42-16,-20 0 16,20 63-1,43-41-15,21-1 16,-21 63-16,21-62 15,0 105 1,63-106 0</inkml:trace>
  <inkml:trace contextRef="#ctx0" brushRef="#br0" timeOffset="35851.11">6731 9948 0,'0'0'16,"0"-21"-16,0 0 16,0 0-16,0 42 15,0 0-15,0 64 16,-21 42 0,-22-21-1,43-64 1,-21 0-16,-42 85 15,63-105 1,0-44 15,21 1-31,21-21 16,1 0 0,-1 20-16,85 1 31,-85 21-31,43 0 15,-22-21 1,-41 0-16,20-21 16,-42-1-1,0-20 1,0 42-16,0-64 31,-21 85-31,0 0 16,21 21-16,-43 43 15,1 20 1,0 1 0,20 42-1,22 21 17,0-127-17,0 0-15,22-21 16,-1-21-1</inkml:trace>
  <inkml:trace contextRef="#ctx0" brushRef="#br0" timeOffset="36484.75">8234 10075 0,'0'0'15,"-21"0"-15,-1 0 0,1 0 0,0 0 16,0 0-1,42 0 1,0 0-16,22 22 0,-22-22 16,21 0-16,127 0 15,-105 0-15,-1 0 16,340 0 0,-298 0-1,-83 0-15,62-22 16,-84 1-1,-21 0 1,-64 0 0,-147-43-1,210 43 1,1 21-16,0-21 16,85 21 15,-43 0-31,169 127 31,-190-21-15,0-43-1,-42 43 1,-43-21-16,43-64 16,-43 43-1,64-64 1,63-22-1,1 1-15</inkml:trace>
  <inkml:trace contextRef="#ctx0" brushRef="#br0" timeOffset="36689.15">11282 9631 0,'-21'0'0,"42"0"0,-64 0 16,22 0-16</inkml:trace>
  <inkml:trace contextRef="#ctx0" brushRef="#br0" timeOffset="37296.8">11239 9631 0,'0'-21'15,"0"42"-15,0-63 16,0 20-16,0 1 0,0 0 16,0 0-16,-21-43 15,0 43-15,0 0 16,-21 21 0,-64 0-1,63 21-15,-62 64 16,-1 63-1,0 254 17,106-232-17,0-86-15,21-41 0,106 41 16,-42-84 0,-43 0-16,106-42 15,-105 21-15,168-127 31,-190 126-31,-21-20 16,0-43 0,-42 1-1,-106-1 1,-21 85 15,105 21-31,64 22 16,21 41-1,85 43 1,0 43 0,-64-107-16,1 233 31,-65-63-15,-41 21-16,-64 0 15,85-190 1,-43 84-16,64-106 0,-22 1 15,1 20-15,21-42 0,21 0 16,0-42 0,0 0-16,0 0 0,21-21 15,-21 20-15,21-20 16,0 0-16,22-43 0</inkml:trace>
  <inkml:trace contextRef="#ctx0" brushRef="#br0" timeOffset="38023.37">11896 10075 0,'0'0'15,"21"-21"-15,-21-21 0,0 0 0,0 20 16,0-20-16,0 21 0,0 0 16,-21 0-16,-1 21 0,1 0 15,0 0-15,-64 84 16,64-63-16,0 22 15,-85 168 1,85-126 0,21-43-16,-21 43 15,21-64-15,0 0 16,42-21 0,-21 0-16,85-105 31,-85 83-31,22-41 15,20-43-15,-42 0 16,-21 0 0,0 85-16,0-42 31,0 105-15,0 0-16,0-20 15,0-1-15,0 85 16,0-64-16,0 43 0,22-64 15,83 85 1,1-106 0,21-22-1,-63-20 1,42-43 0,-1-190 15,-105 233-31,0-22 0,0-84 15,0 42 1,0 85-16,0 0 16,0 85-1,0-22-15,0 0 0,-42 233 32,42-190-17,0 21 1,42-43-1,1-41-15,-22-22 16,64-43 0,-64 22-1</inkml:trace>
  <inkml:trace contextRef="#ctx0" brushRef="#br0" timeOffset="38211.28">12552 9885 0,'-21'0'0,"42"0"0,-64 0 0,22 0 32,42-21-17,1 21 1,41-21-16,1-1 16,-43 22-1,0 0-15,106-42 16</inkml:trace>
  <inkml:trace contextRef="#ctx0" brushRef="#br0" timeOffset="38579.07">12996 10012 0,'0'21'0,"0"-42"0,0 63 0,0-21 16,43-21 15,-22 0-31,0 0 0,21-21 15,106-63 1,-84 20-16,-1-21 16,-41 1-1,-22 41-15,0 22 0,0 0 16,-22 21-16,1 0 16,-106 85-1,43 42 1,62-64-1,22 1-15,0-22 16,22 43 0,41-43-16,-42-42 15,22 0-15,20 0 16,-21 0-16,107 0 16,-107-21-16,127-64 15</inkml:trace>
  <inkml:trace contextRef="#ctx0" brushRef="#br0" timeOffset="40264.62">13949 9906 0,'0'-106'16,"0"212"-16,0-275 0,0 148 16,-21 21-1,-1 21-15,22 0 16,-21 21-16,21 1 0,0-22 16,-21 42-16,21-42 0,-21 43 15,21-1 1,0-41-1,42-22 1,-21 0 0,1-22-16,20-20 15,43-43 1,-43 1 0,0 20-1,-42 43-15,0 0 0,0 63 31,0 1-31,-42 41 16,42-41 0,0-22-16,0 0 0,0 21 15,21-21-15,64-21 32,21 0-17,-64-42 1,-21 21-16,21-21 0,22-22 15,-22 1 1,1-107 0,-43 128-1,0 63 17,0 0-32,-22 43 15,22-43-15,0 21 0,0 85 31,0-84-31,43 20 0,-1-42 16,64 0 0,127-21-1,63-63 17,-190-22-17,-64-21 1,-42 43-1,-21-85 1,-85 105 0,85 43-16,-148 43 15,84 63 1,64-85-16,0 85 16,21-43-1,0 1 1,106-43 15,-64-21-31,21 0 16,22-64-1,0-42-15,-43 43 16,-21 21 0,-21 20-16,43-105 15,-43 149 16,-43 62-15,22 1 0,21 84-1,21-126 1,0-43-16,1 0 16,41 0-1,64-22 1,0-105 15,-106 22-15,-21 83-1,-21 65 1,0 105 15,21-106-15,21 1-1,0-22 1,43-21 0,-43 0-16,64-43 0,-64 43 15,106-127 1,-106 106-16,42-85 16,-20 22-1,-1-1 1,-21 85-1,-21 21 1,0 22-16,-21-22 0,-21 63 16,21-41-16,-43 84 15,-21 63 1,43 43 0,42-169-16,0-22 15,0 106-15,0-84 16,0 63-16,0-64 15,0 128-15,21-128 0,0 22 16,43 296 0,-64-297-1,0 65 1,-42-65 0,-22-41-1,43-43-15,-43 0 16,22-22-16,-43-41 15,-232-233 17,190 84-17,85 0-15,42 85 16,21 64-16,63-128 16,-41 149-16,84-127 15,-85 126-15,0 1 16,43-22-16,21-41 15,-85 62-15,0 22 16,22 0-16,-1-43 16,0 22-16</inkml:trace>
  <inkml:trace contextRef="#ctx0" brushRef="#br0" timeOffset="40888.31">17738 9102 0,'0'-21'15,"0"42"-15,21-64 0,-21 22 16,42-63 0,-42-1-1,0 64 1,-21 190 15,-21-63-31,-22 63 16,43-126-16,-43 126 15,22-63 1,42 21 0,0-106-16,106 21 31,-43-42-15,-20-21-16,63-42 15,-22-22-15,43-42 31,-63-42-15,-64 147 0,-43 65 15,22 41-15,0-62-1,21-1-15,0 0 0,0 0 0,0 0 31,21-21-15,0-21 0,22 0-16</inkml:trace>
  <inkml:trace contextRef="#ctx0" brushRef="#br0" timeOffset="41052.62">18246 9081 0,'0'0'0,"0"-22"0,-22 1 15,1 21 17,0 0-17,0 0 1,0 0 0,0 0-16</inkml:trace>
  <inkml:trace contextRef="#ctx0" brushRef="#br0" timeOffset="41245.66">17399 9356 0,'0'0'0,"0"21"0,0 0 0,21-21 32,0 0-32,0 0 0,22 0 15,-22 0-15,21 0 0,1 0 16,41 0-16,-20 0 0,-22-21 15,191-21 1</inkml:trace>
  <inkml:trace contextRef="#ctx0" brushRef="#br0" timeOffset="41917.28">18563 9313 0,'0'0'0,"-21"0"0,0 22 0,0-1 0,-1-21 15,1 21-15,0-21 0,21 21 0,-42 21 16,42-20-16,-21 20 16,21-21-16,-22 21 15,22-20-15,0-1 16,0 0 0,0-42 15,-21 0-31,21-22 15,0 22 1,0 0-16,106-106 16,-21 42-1,21 22 1,21 63 0,-64 21-1,-42-21-15,0 21 0,43 127 31,-64-84-15,0 20 0,-21-20-16,-22-43 15,22-21 1,0 0 0,21-85-1,0 64 1,21-21-16,43-22 15,20-63 1,22 64-16,-85 42 16,128 0-1,-128 21-15,0 42 16,0 21 0,-21 22-1,-42 21 1,21-85-16,-1 21 15,22-20-15,22-44 47,-1 22-31,21-42-16</inkml:trace>
  <inkml:trace contextRef="#ctx0" brushRef="#br0" timeOffset="42301.58">19516 9377 0,'21'0'31,"0"0"-31,0 0 16,43 0-16,-22 0 16,-21 0-16,43-21 15,41-43 1,-41 22-1,-64 21-15,0 0 16,0-1-16,0 1 0,0 0 16,-42 21-1,-22 21 1,1 43 0,20 20-16,22-20 15,21 21 1,0-64-16,0 0 15,85 21 1,-1-42 0,22 0-1,21-42-15,-84 21 16,-1 0-16,0-1 16,22 1-16</inkml:trace>
  <inkml:trace contextRef="#ctx0" brushRef="#br0" timeOffset="43494.41">20828 8763 0,'0'-21'0,"0"42"0,0-84 0,0 41 15,0 1-15,-21 21 0,-22 0 16,1 21-16,21 1 0,-43 105 16,22-43-1,21-20-15,0-22 16,21 22-16,-21 63 0,21 0 15,0-106 1,21 42-16,-21-42 16,21 22-16,148 20 15,-105-63 1,42-21 0,-22-21-1,-63 21-15,64-64 16,-43-21-1,-42 64-15,22-1 0,-22-20 0,0-43 16,0-63 0,0 126-16,-64-62 15,22 83-15,21 1 16,-1 21-16,-20 0 0,0 0 0,-170 148 31,149-42-15,-1 64-16,64-22 15,0-106 1,21-21-16,22 64 0,-1-64 16,-21 0-16,64 22 15,21-22-15,-64-21 16,0 0-16,128-43 16,-128 22-1,0-21-15,43-43 16,-43 22-1,-42-22 1,0 106 0,0 22-1,-42-1 1,42-21-16,0 43 0,0-22 16,0-21-16,0 21 15,63-42 16,1 0-15,21-42 0,-22-21-1,85-86 17,-127 65-32,-21 105 31,-42 42-16,21 107 17,21-107-17,63 1 1,43-64-16,-42 0 16,-43 0-16,148-85 31,-126 43-16,-1-85 1,21-85 0,-20 43-1,-1-22 1,-42 212 0,-21 1-1,0-1-15,-43 85 16,64-43-16,-42 64 15,21 0 1,21-85-16,63 149 31,-42-149-15,22-21 0,-22-21-16,21 0 15,1-21-15,-22 0 0,42-64 31,-63 64-31,0-42 16</inkml:trace>
  <inkml:trace contextRef="#ctx0" brushRef="#br0" timeOffset="43696.3">22098 9038 0,'-21'0'15,"42"0"-15,-63 0 0,63 21 31,21 1-31,0-22 0,22 0 16,21 0 0,42-22-1,-43 1 1,107-42 15</inkml:trace>
  <inkml:trace contextRef="#ctx0" brushRef="#br0" timeOffset="45053.52">5355 12319 0,'0'0'16,"-21"0"0,21-21-16,-21 21 0,42-21 47,0 21-47,21 0 0,64-21 15,21-1 1,-84 22-16,-1-21 15,21 0-15,-41 21 16,-1 0-16,42 0 16,-84 0 15,0 21-15,0-21-16,-43 0 15,43 0-15,0 0 0,-64 0 31,64 0-31,-42 0 0,-1 0 16,22 0 0,-22 21-1,43 1-15,-21 41 32,42-42-32,-21 22 15,21 20 1,-22-42-16,22 0 15,0 1 1,0-44 15,0 1-15,22 21-16,20-42 16,0 21-1,43 0 1,-64 21-16,148 42 31,-63 21-31,-63-20 16,-43 41-1,-43 1 1,-147 21 15,169-106-31,-43 21 16,1-21-1,-22 0-15,21-42 32,64-1-17,0 1-15,0 21 16,22-21 0,20 42-16</inkml:trace>
  <inkml:trace contextRef="#ctx0" brushRef="#br0" timeOffset="45865.63">6498 12171 0,'0'0'0,"0"-21"0,21-22 16,-21 1 0,0 21-16,-21-21 15,0 42 1,-43-43-1,1 43-15,42 0 0,-85 127 47,85-106-47,21 64 0,0-43 16,0-20 0,63-22 15,-42 0-31,128-85 31,-86 64-15,-21 0-1,1 21-15,-43 21 0,42 63 16,-21 22 0,0-63-16,1 189 31,-22-147-16,-22-64-15,-20 43 16,21-64-16,-21 63 16,-22-63-1,1 0 1,41 0-16,-62-84 31,84 20-31,0 43 16,84-43-1,-20 22 1</inkml:trace>
  <inkml:trace contextRef="#ctx0" brushRef="#br0" timeOffset="46363.75">7493 12234 0,'0'0'0,"0"-21"0,0-42 16,0 42-16,-21-43 16,-22 1-1,22 63-15,-21 0 16,-22 0 0,43 21-16,0 0 0,-21 42 15,21-41-15,-22 147 31,43-148-31,0 0 0,0 0 0,64 1 32,-43-22-32,0 0 0,21-22 15,-20 1-15,62-21 16,-20-22 0,-43 43-16,-21 0 15,21 0-15,-21 42 31,0 0-31,0 0 0,0 1 16,0-1-16,-21 106 16,21-64-1,-21 43 1,0-85-16,21 22 16,0-22-16,0 21 15,21-42 1,0 0-16,0 0 15,0 0-15,0-21 0,22 0 16</inkml:trace>
  <inkml:trace contextRef="#ctx0" brushRef="#br0" timeOffset="46877.28">8170 12383 0,'-21'0'0,"42"0"32,0 0-32,1 0 15,62 0 1,-41 0-16,84 0 0,-64 0 16,106-22-1,-42 1 1,-84 21-16,-22-21 0,21 21 15,1-63 17,-86 41-17,1 1-15,-22 21 16,43 0-16,-21-21 16,63 21 30,43 0-30,-22 21 0,0 22-16,-42-22 15,0 0-15,-21 106 16,0-106-16,0 0 16,-85 64-1,21-22 1,64-41-1</inkml:trace>
  <inkml:trace contextRef="#ctx0" brushRef="#br0" timeOffset="47312.59">11155 12065 0,'0'-21'0,"0"42"0,0-63 0,0 21 0,0-1 16,0-20-16,0 21 0,0-106 31,0 106-15,0 42-1,0 21-15,21 1 0,0 168 16,-21 107 15,-21-234-15,0-62-16,0 41 15,-1-42 1,1-21 0,0 0-16,-21 0 0</inkml:trace>
  <inkml:trace contextRef="#ctx0" brushRef="#br0" timeOffset="47733.39">10795 12467 0,'-42'-21'0,"84"42"0,-106-63 16,43-64-16,21 21 16,21-63-1,1 85-15,-1 20 0,190-168 32,-84 168-17,-63 22-15,126 42 16,22 85-16,-43 64 15,-105-107-15,42 128 16,-85-149 0,-21 170-1,0-170 1,-21-42 0,21-42-1,-21-1 1,21 22-16,0 0 0,0-106 15,0 85-15,0-1 0,21-63 16,0 43-16,-21-1 0,21 22 16,-21-21-16,21 20 0,0-41 15,1 41-15,-22 22 0,42-21 16,-21 42 0,21 84-1,22 43 1,-22-63-1,1 42-15</inkml:trace>
  <inkml:trace contextRef="#ctx0" brushRef="#br0" timeOffset="48297.37">12382 12213 0,'0'21'15,"0"-42"-15,0 64 0,22-22 0,-1-21 16,-21 21-16,63-42 31,-42-22-31,43-20 16,-22-1-1,-42-41 1,-21-22 15,-42 127-15,-1 63 0,43-42-16,-21 106 15,20-21-15,65 63 31,20-126-15,85-43 0,-63 0-1,42-64-15,-85 43 16,212-233 0,-232 212-1,-22-22-15,21-84 16,-21 0-1,0 84-15,0-41 16,-21 105-16,21-22 0,-43 107 31,22 84-15,21-126-16,-42 105 16,42-85-16,-21 107 15,21-86 1,0-62-1,127-1 1,-43-21 0,-41-43-1,-22 22-15,21-21 16,-42-22-16</inkml:trace>
  <inkml:trace contextRef="#ctx0" brushRef="#br0" timeOffset="48976.98">13060 11917 0,'-43'0'0,"86"0"0,-128 0 0,64 0 0,-21 0 16,63 0 0,42-21-1,-42 21-15,22-21 0,63-1 16,-64 22-16,0-21 0,212 0 31,-148 0-15,-42 21-1,-64 21 1,0 43-16,0-43 16,-22 63-16,1-62 15,0-1-15,0 127 16,0-85 0,21-20-1,21-43 16,0-21-31,-21-1 0,85-62 32,-43-1-17,0 0 1,-20 64-16,-1-42 0,0 63 16,-21 21-1,0 0-15,0 191 31,21-170-15,43 22 0,-43-64-16,85 0 15,-22 0 1,86-106 0,-149-21-1,-21 84 1,-64-126-1,22 106 1,21 63-16,-22 0 16,22 0-16,0 0 15,21 21 1,0 0-16,0 0 0,21 0 16,0-21-16,1 0 15,126 21 1,-127-21-16</inkml:trace>
  <inkml:trace contextRef="#ctx0" brushRef="#br0" timeOffset="49368.76">14605 11811 0,'21'0'0,"-42"0"0,42-21 0,-21 0 15,0 0 1,-42 21 15,42 21-31,-64 85 16,22-43-1,42-21-15,0-20 0,0 62 16,0-20 0,21-43-16,0-21 0,85 21 31,-21-21-15,-22-63-16,-20 20 15,-22 22-15,0-85 16,-21 85-16,0-21 15,-21-85 1,-43 84 0,-20 43-1,20 0 1,1 64 0,41-43-16,22 43 15,0-43-15,85 63 31,21-84-31,-43 0 16</inkml:trace>
  <inkml:trace contextRef="#ctx0" brushRef="#br0" timeOffset="49747.54">15071 11938 0,'0'-21'0,"0"42"0,-22-63 16,1-1-1,0 1 1,42 0-1,22 42 1,-22-21-16,21 21 0,-21 0 16,149 105-1,-149-62 1,0 63 0,-21-43-1,-85 22 16,64-85-31,21-43 32,0 1-17,0 21-15,0-21 0,21-1 16,0 22-16,106-148 31,0 42-15,-21 42-1,-42 43-15,20-22 16</inkml:trace>
  <inkml:trace contextRef="#ctx0" brushRef="#br0" timeOffset="50205.28">15875 11409 0,'21'-21'0,"-42"42"15,0 42 1,0-41 0,-22 20-16,22 64 15,0-22 1,-21 65-1,20 20 17,22-106-17,0-84 17,22 0-32,20-21 15,-21-1-15,0 22 0,106-127 31,-63 85-15,-43 41-16,21 1 16,-21 21-1,-42 0 1,-42 43-16,42-43 16,-1 21-16,-83 42 15,105-20 1,0-1-1,21 0 1,0-21-16,21 22 16,22-22-1,-43 0-15,0-21 0,64 0 32,-64-42-1</inkml:trace>
  <inkml:trace contextRef="#ctx0" brushRef="#br0" timeOffset="50960.85">17399 11663 0,'0'0'0,"0"21"0,-21-21 31,21-21 0,21 21-31,-21-21 0,42-22 16,-21 22-16,43-63 16,-1-43-1,-20-22 1,-22 1 0,-21-21-1,0 127-15,-64-22 31,1 128-15,21 20-16,-22 86 16,-21 84-1,85-85 1,0-127-16,0 1 16,85 84-1,-64-106-15,64-21 16,-43 0-16,43 0 15,21-21 1,21-43 0,-43-63-16,-84 106 15,0-127 1,0 127-16,0 63 31,-42 43-15,21-22-1,21-42-15,0 0 0,0 43 32,21-43-17,0-21-15,43 0 0,-22-21 16,43-43 0,-64 43-16,-21 0 15</inkml:trace>
  <inkml:trace contextRef="#ctx0" brushRef="#br0" timeOffset="51103.77">18224 11134 0,'-42'-64'16,"84"128"-16,-147-191 15,83 127 1,1 0-16,0 0 16,21 21 15,-21-21-16,21 21-15</inkml:trace>
  <inkml:trace contextRef="#ctx0" brushRef="#br0" timeOffset="51299.66">17208 11409 0,'-42'21'0,"84"-42"0,-105 63 0,63-21 0,-21 1 16,42-22-1,0 0 1,0 0-16,212-43 16,-106 22-1,42 0 1,1 0 0</inkml:trace>
  <inkml:trace contextRef="#ctx0" brushRef="#br0" timeOffset="51952.28">18436 11409 0,'0'63'16,"0"-41"-16,-21-1 15,21 0-15,-21 0 0,-22 64 32,22-64-32,0 21 15,0-21 1,0-21-1,0 0 1,21-21 0,0 0-16,-22 21 0,22-21 0,0 0 15,0 0-15,0-43 0,22 22 16,-1 21-16,106-128 16,0 86-1,21 42 1,-106 21-16,22 42 15,-22-21-15,-21 0 0,22 43 16,-22-22-16,-21-21 0,0 43 16,0-43-16,0 21 15,0-20-15,0-1 0,0 0 16,-21-21-16,21 21 0,-22-21 16,1 0-1,21-21-15,-21 0 16,21 0-16,0-1 15,0-20-15,21 0 0,0 21 16,85-128 0,-85 107-16,106-64 15,0 64 1,-21 63 0,-63 64-1,-43-64-15,0 169 31,-43-126-31,-20-1 16,84-63 31,0-42-31,21 21-1,-20 0-15</inkml:trace>
  <inkml:trace contextRef="#ctx0" brushRef="#br0" timeOffset="52302.08">19537 11388 0,'21'0'31,"0"0"-31,43 0 16,-1 0 0,43-21-1,0-1 1,-22-41-1,-84 42-15,22 0 0,-22-85 32,0 85-32,-43-1 15,-20 22-15,-22 43 16,0 41 0,64-62-16,0 210 31,42-147-16,22-64 1,20 0 0,-42-21-16,85 0 15,-64 0-15,1 0 0,-1 0 16,0-21-16,43 0 0,-21 0 0,-22 0 16</inkml:trace>
  <inkml:trace contextRef="#ctx0" brushRef="#br0" timeOffset="53491.4">20743 11007 0,'0'-43'0,"0"86"0,0-107 0,0-20 16,0 62-1,-21 22-15,0 0 0,-106 106 32,85-42-17,-22 84 1,43-21-16,21-42 15,0-64 1,0 21-16,106 64 16,-64-85-16,22-21 15,41 0 1,1 0 0,85-127 15,-149 64-31,-21-191 15,-21 148 1,0 63-16,-21-41 16,21 41-16,-21 22 0,-170-63 31,107 105-15,-1 42-16,0 43 15,64-64-15,0 107 16,42-22-1,0-85 1,1 0-16,189 85 16,-168-127-1,126 0 1,-42-42 0,-42-22-1,-22-41 1,-42 83-16,0-20 0,1-21 15,-22 41-15,0 1 32,0 85-32,0-43 15,-22 21-15,1 43 16,21-22 0,0-41-16,43-1 31,-22-21-16,0 0-15,21-21 16,43-43 0,-22-21-16,-41 43 15,-1-21-15,0 41 16,0-20-16,-21 0 16,0 63-1,0 0 1,0 0-16,0 22 15,0 41-15,0-63 0,0 22 16,21 20 0,64-20-1,-64-43-15,127 0 32,-21-43-17,-63-41 1,-22-43-1,-42 42-15,21 43 0,85-255 32,-85 213-17,-21 62-15,0-41 16,-21 84 0,-21 43-1,21-43-15,21 21 0,-43 64 16,43-64-16,-21 1 0,21 41 15,0-20-15,0 169 32,0-149-32,21-63 15,0 1-15,1-22 16,20-22 0,0-20-1,-21 21-15,43-127 31,-43 127-31</inkml:trace>
  <inkml:trace contextRef="#ctx0" brushRef="#br0" timeOffset="53698.28">22119 10837 0,'0'0'0,"-21"0"0,0 43 31,42-22-31,64-21 15,20 0 1,-20 0 0,169-21 15,-212 21-31,1-21 16</inkml:trace>
  <inkml:trace contextRef="#ctx0" brushRef="#br0" timeOffset="54354.91">5673 14012 0,'0'-21'0,"0"42"0,21-42 0,0 21 0,0 0 16,43-21-16,-22 0 15,-21 21-15,21 0 0,1-21 0,-1 0 16,43 21 0,-64 0-16,64-22 15,-64 22-15,0 0 31</inkml:trace>
  <inkml:trace contextRef="#ctx0" brushRef="#br0" timeOffset="54826.64">5757 13991 0,'0'0'0,"-21"21"16,-169 149 15,168-149-31,22 0 16,0 0-16,22-21 31,-1-21-31,0 21 16,0-21-16,64 0 15,-22 0 1,-20-1-16,41 22 15,-41 0-15,-22 0 0,127 22 32,-63 20-17,-85 21-15,0-20 16,-43 63 0,-84-22-1,-63-41 16,169-43-31,-64 0 16,43 0 0,-22-22-1,64-20 1,0 0 0,21 42-16,22-21 0,84-64 15</inkml:trace>
  <inkml:trace contextRef="#ctx0" brushRef="#br0" timeOffset="55265.39">6667 13991 0,'0'-21'0,"0"42"0,-21-42 16,0 21-1,-42 0 1,41 21-16,1 22 15,-21 20-15,21 170 32,42-127-17,0-85-15,43 42 16,41-41 0,-41-22-1,-22-22-15,22 1 0,190-127 31,-212 106-31,-21-1 0,22-62 16,-43-22 0,-85 42-1,0 43 1,43 42-16,0 0 0,-22 0 16,22 0-16,-1 21 15,-62 63 1,105 1-1,0-43 1,105-20-16,86-22 16</inkml:trace>
  <inkml:trace contextRef="#ctx0" brushRef="#br0" timeOffset="55760.14">7832 13928 0,'0'-21'0,"0"42"0,0-64 0,0 22 16,0 0-16,0 0 0,0-21 16,0 20-16,0 1 0,0 0 15,21 0-15,0 0 0,21 21 16,-21 0-16,43 0 16,-43 0-16,64 84 15,-64-41-15,0-22 16,21 64-16,-42-43 0,0 0 15,0 43-15,0-43 0,-63 85 16,42-84 0,-22-1-16,1 0 0,0-21 15,-1 22-15,-41-1 0,41-21 16,1-21-16,-43 0 0,64 0 16,-21 0-16,21 0 15,0 0-15,-1-21 0,22-42 16,0 41-16,0-20 0,0-64 15,0 64-15,43-22 16,-22 43-16,127-42 31,-127 84-31,85 64 16,-42 20 0,-43-83-16,21 62 15,22 1 1,20-64-1,107-42 17</inkml:trace>
  <inkml:trace contextRef="#ctx0" brushRef="#br0" timeOffset="56251.85">8763 14118 0,'-21'0'0,"42"0"0,-63 0 0,63 0 31,0 0-31,0 0 0,21 0 16,1 0-16,-1 0 0,0 0 0,22 0 16,148 0-1,-107-21 1,65 0-1,-86 0-15,-62 21 16,20-43-16,-127 1 31,22 21-15,-43 21 0,85 0-1,42-21 16,42 0-15,22 21-16,-43 21 16,-20-21-16,20 63 15,-63 85 17,-85-42-17,0-21 1,21-43-16,22-21 15,63 1 1</inkml:trace>
  <inkml:trace contextRef="#ctx0" brushRef="#br0" timeOffset="56675.68">11218 13631 0,'0'-42'0,"0"84"0,0-105 16,-21 42-16,0 0 0,21-1 0,-21 1 16,21 0-16,0 42 15,-21 22 1,21-1-16,0 0 0,0 22 16,0-1-16,0 1 0,-43 232 15,1-190 1,21 0-1,21 0 1,0-128 15,0 1-15,0 0-16</inkml:trace>
  <inkml:trace contextRef="#ctx0" brushRef="#br0" timeOffset="57192.8">10901 14139 0,'-21'-42'16,"-22"-21"-16,170 253 0,-190-275 15,-43-147-15,106 189 0,0-84 16,21 64-16,43-22 16,-22 43-16,0 21 15,170-64 1,-22 85-16,-126 21 16,-1 0-16,1 0 0,-22 22 15,1-1-15,-1 85 16,-42-85-16,0 1 0,0-1 15,-21 0-15,-22 1 0,-20-1 16,21 0-16,-1-20 0,-41-1 16,41 0-16,1-21 0,-43 0 15,64 0-15,0 0 0,0 0 16,21-64 0,0 43-16,21-21 0,42 0 15,-20 20-15,-1 1 16,191-21-1,-85 84 1,-21 43 0,-63 0-16,-64-43 15,0 21-15,0-41 16,0 20-16,-85 21 16,64-41-16,-127 62 15,-43-20 1,128-43-16,20 0 0,-232-21 31,233-21-31,-22-21 0,22-22 16,42 22-16,0-43 15,63 22 1,-41 41-16,189-62 31</inkml:trace>
  <inkml:trace contextRef="#ctx0" brushRef="#br0" timeOffset="58161.99">12382 14097 0,'22'0'0,"-44"0"0,65-21 0,-22 0 15,0 0-15,-21-43 16,0 1-1,0 41-15,-148-41 32,63 105-32,-21 43 15,64-43-15,-43 64 16,43-42 0,42-43-16,0 0 15,42 85 1,22-106-1,84-21 1,0-64 0,-105 64-16,-22 0 15,0-22-15,64-105 16,-85 106 0,0 63 15,0 42-16,0-20-15,0 63 32,0-85-32,21 21 0,42 22 15,43-43 1,127-21 0,-64-43-1,-105 22-15,-1 21 16,128-127-1,-149 43 1,-42-22 0,-42 21-1,-22 85-15,22 0 16,-149 64 0,149-22-1,-21 0-15,-22 43 16,64 0-1,84-1 1,128-63 15,-64-63-15,-85 42-16,22-42 0,-1-22 16,-42 43-16,64-127 15,-43 0 1,-42 105-16,0-295 31,-42 211-15,21 84-1,21 22-15,-43 42 16,-20 106 0,42 0-1,0-63-15,21-1 0,63 234 31,-21-213-31,43-20 16,-64-64-16,64 21 16,-22-21-1,-41 0-15,-1 0 0,42-21 16</inkml:trace>
  <inkml:trace contextRef="#ctx0" brushRef="#br0" timeOffset="59663.18">15579 13737 0,'-22'0'0,"44"0"0,-65 21 15,43 1-15,0-1 16,0 0-16,21-21 16,1 0-16,-1-21 15,-21 0-15,21 21 16,0-64 0,-21 43-16,42-64 15,-42 1 1,0 41-16,-63 1 15,42 42 1,-43 0-16,43 21 0,-21 0 16,-149 149-1,107-86 1,84-20 0,0-43-1,105-21 1,-20-21-1,-43 0-15,1-1 0,147-83 32,-147 62-32,-43 22 15,21-21-15,-21 63 32,0 21-17,0-21-15,0 22 0,0-1 0,0 233 31,0-211-31,42 147 16,-21-62 0,0 83-1,22 44-15,-43 126 32,-21-360-17,-43 106-15,1-42 16,-43-42-1,85-64-15,-64 0 16,-21-85 0,85 64-16,-21-22 0,-85-316 31,127 210-15,21-189-1,63 105-15,65 42 16,316-105 15,-317 254-15,43-43-1,-1 0 1,-147 22 0,-22 42-16,-21 0 0,21-64 15,-42 43 1,-43 42-1,-20 0 1,41 42 0,22-21-16,0 0 0,-21 64 15,21-64-15,-22 21 0,-20 107 32,63-86-17,0-42-15,63-21 16,1-21-1,-43 0-15,64-43 16,-43 43-16,64-127 31,-106 127-31,21-64 16,-21 22 0,0 84-1,0 21 1,0-21-16,-21 43 15,21-22-15,0 149 32,0-128-32,63-42 15,64-21 1,-42-42 0,-64 42-16,21-42 0,22-1 15,-43 1-15,0 21 16,22-64-16,-22 22 15,21-22-15,-42 22 0,0 20 16,0-105-16,0 106 16,0 21-16,0-22 0,0 22 15,-21 21-15,0 21 16,0 0-16,-1 64 0,1-64 16,0 127-1,0 1 1,21-107-16,0-21 0,42 106 31,1-106-31,-22-21 0,63 0 16,1-21-1,-64-21 1</inkml:trace>
  <inkml:trace contextRef="#ctx0" brushRef="#br0" timeOffset="59837.08">16849 13610 0,'-43'0'0,"86"0"0,-107 0 16,43 0-16,0 0 16,42 0-1,0-21 1,0 21-16,212-21 16,-191 21-1,1-21-15,84 21 16</inkml:trace>
  <inkml:trace contextRef="#ctx0" brushRef="#br0" timeOffset="61792.49">17420 13631 0,'0'22'0,"0"-44"0,-42 86 31,42-43-31,21-21 31,21-21-31,-21 0 0,22-22 16,63-84 15,-106 64-15,-64 84 15,1 21-31,41 1 16,-20-22-16,-85 191 15,127-170 1,0-21-16,0 43 15,85-22 1,-22-42 0,-42 0-16,212-64 31,-190 43-31,20-21 16,22-43-16,-43 1 15,-21-1 16,-21 148 1,-21 22-32,21-21 15,0-43 1,0 0-16,0 0 16,0 0-16,21-21 15,0 0 1,1-21-16,-1 0 0,42-43 31,-20-20-31,20 41 16,-42 22-1,-21 42 1,0 1-16,0 41 16,0-42-16,0 85 31,0-85-31,64 22 15,-22-22 1,85-21 0,-21-43-1,-64 22-15,-21-212 47,-21 170-47,-21-22 16,21 43-1,-21 42 1,42 0 0,43 0-1,-43 0-15,21 0 0,170 0 32,-106 0-17,-64 0-15,43 0 0,21 0 16,-64 0-16,-21 0 15,-42 0 17,-21 0-32,20 0 15,1 0-15,-42 42 16,-22 43 0,64-43-16,-43 64 15,64-85-15,0 64 16,0-64-16,0 0 15,0 0-15,22-21 0,41 0 16,1-21 0,-43 21-16,106-148 31,-85 85-31,-21 41 0,-21-62 16,21-1-1,-21 64-15,-21 42 31,0 0-31,0 0 0,21 22 16,-21-22-16,21 21 0,-21-21 16,21 22-16,0 63 15,42-64 1,43-21 0,-1-21-1,43-21 1,-84 21-16,84-106 31,-64 0-31,-63 64 0,42-22 16,-42 22-1,0 63 1,-42 127 15,42-105-15,0-22-16,21 42 15,43-41 1,-1-22-16,-42 0 0,149-43 31,-149 22-31,21-42 16,1 20 0,-1-84-1,-21 85-15,0 0 16,-21 63 15,0 21-31,-21-21 0,0 22 16,21-22-16,-21 42 15,0 43 1,21-64-16,-43 128 31,43-149-31,-21 106 16,21 0-1,0 42-15,0-105 16,42 63-16,64 317 31,-42-253-15,-43-128-16,-21 64 16,0 21-1,-42-21 1,20-105-16,-147-1 31,42-85-31,-21-63 16,127-21-1,21 0 1,0 84-16,0 1 0,169-403 31,-84 318-15,63-64-16,21 64 15,22 21 1,-64 64 0,-106 42-1,21-1-15,-21 1 0,22 0 0</inkml:trace>
  <inkml:trace contextRef="#ctx0" brushRef="#br0" timeOffset="61954.92">21590 13949 0,'0'21'0,"0"0"32,-21-21-32,0 0 15,21-21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14:3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1969 0,'0'0'0,"0"-22"16,0 1-16,0 0 15,0 0-15,0 0 0,0 0 16,0-1-16,0 1 0,0-63 16,0 41-1,0 22 1,0 42 0,-21 0-1,21 22-15,-85 211 31,43-148-31,-43 63 16,1 0 0,41-63-1,22-64-15,0-20 0,21 20 16,0 43 0,0-107 15,0-62-31,42-1 15,-20 43-15,-1-22 16,21-42-16,0 43 0,-20-1 16,41-41-1,-42 41-15,0 1 0,1-1 16,-1 22-16,0-1 0,0-20 16,-21 42-16,0 0 0,64 63 31,-64 0-31,21 106 15,21-42 1,-21 127 0,-21-106-16,43 148 31,-43-190-15,0-64-1,0-42 16,-22 0-15,22 0-16,-21-1 0</inkml:trace>
  <inkml:trace contextRef="#ctx0" brushRef="#br0" timeOffset="334.87">1079 2519 0,'0'0'0,"-21"0"15,21 21 1,21-21 0,1 0-1,-1-21-15,0 21 0,0-21 0,0 21 16,127-64 0,-63 43-1,-64 21-15,85-21 16,-42 0-1,-43 21 1,21-21 0,-21 21 62</inkml:trace>
  <inkml:trace contextRef="#ctx0" brushRef="#br0" timeOffset="1519.19">2265 2244 0,'21'-21'0,"-21"-22"16,0 22 0,0-21-16,0 21 15,0-22 1,0 64 15,0 1-31,0-1 16,0 127-1,0-63-15,0 42 16,0-22 0,21 1-1,0-106 1,22 0-16,-22 0 15,0 0-15,127-63 16,-63-22 0,-1-42-1,-41 21 1,-1 0 0,-42 85-16,0 0 0,0-42 31,0 84-16,0 0-15,0 21 16,0-21-16,0 43 16,-21-43-16,21 127 15,0-127-15,0 22 16,0-22-16,0 0 0,0 0 16,42 0-16,-21 1 0,1-22 15,-1 0-15,0 0 0,0 0 16,21-22-16,-20 22 0,126-169 31,-106 106-15,0-86-1,-20-41 1,-22 84 0,0 64-16,0-1 0,0-20 15,0 21-15,0 20 0,0 44 31,0 20-31,-22 170 16,1-107 0,0 44-1,21-107-15,0 0 0,0 149 32,0-128-17,42-42 1,22-21-1,-22 0 1,-21-21-16,43-127 16</inkml:trace>
  <inkml:trace contextRef="#ctx0" brushRef="#br0" timeOffset="1696.19">3069 2244 0,'0'0'0,"-21"0"15,0 0 1,42 0 0,21 0-1,22 0-15,63-43 16,63-20 0,-147 63-1</inkml:trace>
  <inkml:trace contextRef="#ctx0" brushRef="#br0" timeOffset="2139.09">3810 2138 0,'0'0'0,"0"21"15,0 21 1,0-20-16,0-1 0,-21 42 31,21-20-31,-21 20 0,21 1 16,0-1-1,0-42-15,42 0 16,0-21 0,-21 0-16,1 0 15,105-105 1,-85 62 0,-21 1-16,21-43 15,-20 22-15,20-22 16,-42 64-1,0 0 1,0 42-16,0 42 16,-21-20-1,0 41 1,21-62-16,0 62 16,0-41-16,0 41 31,21-63-31,21 1 0,43-22 15,84-43 1,-21 1 0</inkml:trace>
  <inkml:trace contextRef="#ctx0" brushRef="#br0" timeOffset="2843.85">4911 2286 0,'21'-42'0,"-42"84"0,42-105 0,-21 41 15,0 1-15,-21-21 16,-1 21-1,-62 0 1,20 21-16,43 21 16,0 0-16,-127 148 15,127-105 1,-1 42 0,22-1-1,43-62 1,-22-43-16,106 0 31,-42-64-15,-64 43-16,42-64 15,-20 22-15,-22-43 16,0 85-16,-21-21 0,21-1 16,-21 22-16,0 0 15,0 42 16,-21 0-31,0 22 0,21-22 16,0 0-16,-43 148 16,43-105-1,0-43-15,0 42 16,64-41 0,-1-22-1,-41 0-15,147-85 31,-127 64-31,43-85 16,0 0-16,-43 0 16,0-169 15,-42 233-15,-63 21-1,42 63-15,-1 64 16,1-43-16,0-20 15,0 84-15,21-85 16,0 0-16,0 1 0,0-1 16,42 106-1,43-106 1,21-42 0,-64 0-16,22-21 15,41-42 1,-62 42-16,-22-22 0</inkml:trace>
  <inkml:trace contextRef="#ctx0" brushRef="#br0" timeOffset="5058.1">7027 1630 0,'0'0'0,"0"-21"31,0 42-31,-42 148 16,21-126-1,0 62-15,-43 65 16,-63 20 0,64-105-1,-107 63 16,149-148-31,0-21 16,21-64 0,0-21-1,0 64-15,0-106 16,0 63 0,0 64-16,21 0 15,43-43 1,-22 107-1,0 63 1,-21-85-16,1 63 16,20 43-1,-21-84-15,21 41 16,128-20 15,-128-64-31,22 0 16,63-64-16,-22-20 15,-41-22 1,-1-63 0,-63 126-16,0-63 15,0 43-15,-42-106 16,-43 42 0,64 105-16,-169-41 31,169 84-31,-43 21 15,1 107 1,41 20 0,22 0-1,0-105-15,64 63 16,-43-106-16,43 42 16,-43-41-16,127 41 15,-63-63 1,-43 0-16,21 0 0,43-42 15,-42 42-15,-1-21 0,85-43 16,-105 43-16,63-127 31,-106 127-31,0-43 16,0 22-16,-85-1 16,0 22-1,1 85 16,41-43-31,1 64 0,0 105 32,42-148-17,0-20-15,0-1 16,84 0 0,-41-21-1,84-42 1,-106 20-16,106-126 31,-106 64-15,0 41-16,0 1 0,0 0 15,-21 20 1,0 128 15,0-21-15,0-43-1,0 1-15,0 20 16,22 22 0,-1-85-16,106 42 15,0-63 1,0-43 0,0-20-1,-43-22 1,1-42-1,-64 105-15,64-295 32,-64 232-17,-21 42-15,0 86 32,0-1-32,-21 21 15,0 0-15,21 1 0,-21-1 16,-22 233-1,22-84 1,21-149 0,0 43-1,21-64-15,85 42 16,-21-41 0,-43-22-16,0 0 0,1 0 0,168-64 31,-147 22-31,42-64 15,-64 21 1,-42-21 0,0 22-1,0 63-15,0-1 0,-85 22 32,22 64-17,42-1 1,-43 43-16,43 0 15,21-85-15,0 0 16,0 64 0,21-85-1,0 0 1,1 0-16,41-21 16,22-85-1,42-84 16,-127 105-15,0 64-16,21 21 0,-42 63 31,21-42-31,-21 22 0,21-22 16,0 21-16,0 64 16,42 21 15,21-106-16,22-21 1,-21 0 0,-22 0-16,85-42 15,-64-43 1,-41 64-16,-1 0 0,-21-43 16</inkml:trace>
  <inkml:trace contextRef="#ctx0" brushRef="#br0" timeOffset="5375.92">8530 1630 0,'0'0'0,"148"-21"32,-105 0-17,-1 21-15,21-22 0,191-20 32,-127 42-32,-63-21 15,-43 21-15,21 0 16,-63 0 15</inkml:trace>
  <inkml:trace contextRef="#ctx0" brushRef="#br0" timeOffset="6099.51">1630 3281 0,'-43'0'0,"86"0"0,-128 0 0,43 0 15,-1 0-15,1 0 0,21 0 16,-43 21-16,43-21 15,21 21 1,21-21 0,1 0-16,126 21 15,-42-21 1,-43 0-16,191 0 16,-42 0-1,317-21 1,-402 0-16,698-21 31,-253-1-31,42 1 16,-424 21-16,234 0 15,232-22 1,-445 22-16,1 21 16,444-42-16,-444 42 15,783-64 1,-318 43-1,-402 21 1,85-21 0,-85 21-1,-211 0-15,-22 0 0,85 0 32,-127-21-17,0 0 1</inkml:trace>
  <inkml:trace contextRef="#ctx0" brushRef="#br0" timeOffset="7350.82">11832 2582 0,'0'0'0,"-21"0"15,0 0 1,0 0-1,-1 0 32,1 0-47,0 0 16,0 0-16,0 0 16,-22 0-1,1 0 1,0 0-16,21 0 0,-43 0 15,43-21 1,-21 21 0,-1-21-1,64 21 48,1 0-48,20 0-15,-21 0 0,85 0 16,63 0 0,-105 0-16,-1 0 0,85 0 15,-84 0-15,-1 0 0,64 0 16,-63 0-16,169 0 31,-191 0-15,-21-21-1,-21 0-15,0-22 32,0 22-32,-106-21 15,43 21 1,42 21-16,-43 0 16,22 0-16,-22 0 15,86 0 32,-1 0-47,0 0 0,106 0 16,-42 0-1,-1 0 1,-20 0 15,-64 42-15,0 22-1,-43-22 1,-20 43-16,42-64 0,-22 0 16,-84 106-1,64-85 1,42-42-16,-22 21 16,43-42 15,43 0-16</inkml:trace>
  <inkml:trace contextRef="#ctx0" brushRef="#br0" timeOffset="8784.35">14224 2244 0,'0'-21'15,"0"-1"-15,0 1 16,0 0-16,0 0 16,0-21-1,0 20 1,0 1 0,0 42-1,0 1 1,0 20-16,0 21 15,0-20-15,-42 105 16,42-85-16,-43 86 16,-20-1-1,42-106-15,21 0 0,-43 22 16,-20 63 15,63-148 16,0-22-47,0 22 16,0 0-16,21-21 15</inkml:trace>
  <inkml:trace contextRef="#ctx0" brushRef="#br0" timeOffset="9300.54">14097 2328 0,'0'0'0,"0"-21"0,0-21 15,21 0 1,-21-1 0,21 22-16,85-42 31,-42 63-31,-22 0 16,21 0-16,86 21 15,-65 85 1,-84-22-1,0-41 1,-21-1-16,-21 21 0,-1-20 16,1-1-16,-191 64 15,106-64 17,85-42-32,21-42 15,0 0 1,21 20-16,0-41 31,42 63-15,0 21-16,22 43 15,-64-43-15,63 63 16,-42-62-16,1 41 16,-1-42-16,0 43 15,0-64-15,-21 21 16,42 0-16,-20-21 15,-1 0-15,0 0 16,0 0-16,0 0 16,0 0-16,64-85 15,-43 22 1,-20 42-16</inkml:trace>
  <inkml:trace contextRef="#ctx0" brushRef="#br0" timeOffset="9976.91">14732 2625 0,'21'0'47,"0"0"-47,0 0 16,1 0-16,62-64 16,-63 43-1,1 0-15,-1 21 16,-21-64-1,-21 64 1,-43 43 0,22-22-1,-22 85 1,43-22 0,0-62-16,21-1 0,0 42 31,21-63-31,0 0 15,106 0 1,0-63 0,-84 63-16,-1-21 0,191-106 31,-170 63-15,-42 43-16,22-43 15,-64 64 1,-1 0-16,1 22 15,-63 62 1,62-20 0,22-1-1,43-20 1,20-22 0,-42 0-16,1-21 15,-1 21 1,-42-21-1,-64 0 1,0 21 0,64-21-16,-21 0 15,21 0-15,42 0 47,0 0-47,0 0 0,0-21 16,22 21-16,-22-21 0,21 21 0,-21-21 15</inkml:trace>
  <inkml:trace contextRef="#ctx0" brushRef="#br0" timeOffset="10404.81">15917 2392 0,'0'0'0,"0"-21"15,0 0-15,0-1 16,0 1-16,0 42 47,0 1-47,0-1 0,0 0 0,0 21 15,0 1-15,-42 147 16,42-148-16,0 22 16,0-1-16,0 1 0,-21-1 15,-22 297 1,22-275-16,-42 127 15,20-64 1,-41 106 0,-1-64-1,43-126 1,21-43-16,21 0 0,0 0 16,0-84 15,42-1-16,43-105-15,-22 0 16,22-22 0,-22-21-1</inkml:trace>
  <inkml:trace contextRef="#ctx0" brushRef="#br0" timeOffset="10752.34">15896 2709 0,'0'-63'0,"0"126"0,0-168 16,0 62-16,-21-20 15,21-22-15,0 64 16,0-43 0,63 43-16,-41 21 15,-1 0-15,169 0 16,-84 21 0,-21 43-1,-64-1 1,-21-41-16,-21 62 15,-22-63-15,-41 43 16,41-43-16,-41 0 16,63-21-16,-22 0 0,-41 21 31,105-21 0,0 0-31,85-42 16,-85 21-16,21 0 15,22 0-15</inkml:trace>
  <inkml:trace contextRef="#ctx0" brushRef="#br0" timeOffset="12783.69">16679 2350 0,'21'-22'0,"-42"22"31,0 0-16,-42 43 1,20-1-16,43-21 0,-21 22 16,-21 20-1,42-42-15,0 0 16,0 1-16,21-22 16,0 0-1,64-22 1,-43-20-1,-21 0 1,-21-22 0,0 1-1,0 42-15,0-1 0,0-20 16,0 21 0,21 21-1,43-21 1,-43 21-16,21 0 15,-20 0-15,-1 21 0,42 64 32,-42-43-17,-21-21-15,0 43 0,0 20 16,0 1 0,0-64-16,0 0 15,-21-21-15,21 21 16,-21-21-16,21-21 31,0-42-15,0-22-1,0 22 1,0 41-16,64-62 16,-22 20-1,-21 43-15,0 21 0,43-42 16,-43 42-16,106 0 31,-106 21-31,0 42 16,-21-41-16,0 41 15,0 43 1,0-85-16,-21 0 16,21 0-16,0 1 0,0-1 15,21-21 1,0 0-16,106 0 15,-21-43 1,0-20 0,-21-22-1,-22 22 1,-42 42-16,1-1 0,-1-41 31,-42 63-15,-1 0-1,22 21-15,-21 0 16,21 0-16,-21 22 16,21-22-16,0 0 0,0 43 31,0-43-15,0 0-1,0 0-15,21-21 0,0 42 16,-21-20-1,-21-22 32,0 0-31,-42-22 15,41 1-31,-20 0 16,42 42 46,0 0-62,0 1 16,21-1-16,0-21 16,1 0-16,-1 0 0,0 0 15,0 0-15,0 0 16,127 0-1,-42-43 1,0-20 0,-64 21-1,-20-22 1,-1 22-16,-21-22 31,-21 43-31,-22 21 16,22 42-1,0 22 1,0 63 15,21-85-15,21 1 0,21-22-1,85-21 1,-63 0-1,-22 0-15,43-21 16,105-22 0,-126 22-1,-22 0-15,85-64 16,-106 43 0,-21 21-16,21-22 15,-21 1 1,-63 42-1,63-21-15,-85 21 32,22 0-32,-1 42 15,43-21 1,0 22-16,0 20 16,0-42-16,21 1 15,0 62 1,0-63-1,42 1 1,-21-22-16,0 0 16,43-43-16,-43 22 15,42-42 1,-41 41-16,-1-20 0,-21 21 16,21-21-16,0 20 0,21-83 15,-42 41 1,22 22-16,-22-1 0,21-41 15,-21 63-15,0-1 0,0 1 32,-21 42-32,-22 64 15,22 0 1,0 63 0,21-42-1,0-85-15,0 0 16,0 43-16,0-43 0,0 21 15,21-42 1,21 0-16,-20 0 16,41-63-1</inkml:trace>
  <inkml:trace contextRef="#ctx0" brushRef="#br0" timeOffset="14124.92">20405 1799 0,'0'0'0,"0"-21"0,0 0 16,0 0-16,0 0 0,0-22 15,0-20 1,0 42-16,0 42 31,0 63-15,0 43-16,0-21 16,-43 64-1,43-149-15,-21 21 16,0 22-16,21-43 0,-21 0 15,21 42 1,-21-63 15,-1 0-15,22-21-16,0 0 0,0 0 16,0-21-1,0 20-15,0 1 0,22-21 16,-1 21-16,0 0 0,21-22 15,1 43-15,-1-42 16,0 21-16,-21 21 0,43-21 16,-43 21-16,21 0 0,1 0 15,-1 21-15,-21 0 0,85 64 32,-85-43-17,-21 0-15,0-21 16,-42 43-16,21-43 15,-64 21-15,64-20 16,-21-22-16,20 0 0,1 21 16,-63-21-16,62 0 15,1 0-15,0 0 16,0 0-16,21-21 16,0-1-1,0 1 1,21 21-1,0 0-15,22-21 16,-22 21-16,0 0 0</inkml:trace>
  <inkml:trace contextRef="#ctx0" brushRef="#br0" timeOffset="14852.51">21167 2074 0,'0'0'0,"21"-21"0,-21 0 16,-21 21 15,21 21-15,0 0-16,0 1 15,-22 41 1,1-63-16,21 106 16,64-43-1,63-41 1,-43-22-1,65 0 1,41-85 15,-148 43-15,-42 20-16,22-41 16,-22 21-16,0-1 15,-22 43 16,1 21-31,0 22 16,21-22-16,-21 42 16,-21 43-1,20 106 1,22-85 0,0-64-16,0 1 0,0 338 31,0-275-31,0 106 15,0-43 1,-21 86 0,0-213-16,-106 191 31,64-233-15,41-21-16,-20 0 15,-64-84-15,43-86 16,42 107-1,21-1-15,-43-359 16,64 169 0,64 42-1,21 22 1,21 42 0,-85 105-16,43-20 15,-43 20-15,22 1 0,126-85 16</inkml:trace>
  <inkml:trace contextRef="#ctx0" brushRef="#br0" timeOffset="17378.88">23368 2540 0,'-42'21'16,"20"-21"-1,22-21 17,0 0-32,0 0 15,22 0-15,-1-1 16,0 1-16,64-85 16,-43 85-16,43-63 15,-43 41-15,21 1 0,64-85 16,-21 21-1,-106 64-15,-106-22 32,22 85-17,20 1-15,-63 62 0,64-20 16,42 84 0,126 64 15,-41-149-16,42 22 1,-106-43 0,21-42-16,-21 21 15,-21-21-15,-85 0 16,64 0-16,-43-42 16,43 0-1,20-1 1,1 43-1,21 21 1,43 43 15,-22-64-31,42 63 16,-20-41-16,20-1 16,-21-21-16,64 0 15,-63 0-15,20-21 16,-21 21-16,1-22 15,105-83 1,-85 20 0,-63 0-1,0 22 1,0-22 0,0 64-1,0 42 1,-21 21-1,-21 1-15,21 63 16,-22-22 0,43 1-1,0-64-15,0 0 0,0 0 16,0 1-16,22-22 16,-1 0-16,0 0 0,148-43 31,-84 1-16,-64 21-15,64-43 16,-64-20 0,0 41-16,-21 22 15,0 0-15,0-21 16,-21 42 0,0 0-1,0 0 1,21 21-1,21-21 1,0 0 0,64-21-1,-22-1-15,-21 22 16,-20-21-16,41 21 16,-42 0-1,0 21 1,-21 1-16,0 20 15,0 21 1,-21 1-16,0 21 31,21-22-15,0-42-16,0 22 16,21-43-16,0 0 0,64 0 15,-43 0 1,-20 0-16,41-43 15,-21 1 1,-20 21-16,-1 0 0,42-64 16,-63 64-16,21-22 15,1 22-15,-1-42 16,-21 42-16,0-1 16,0 44 15,0-1-31,0 0 15,0 21-15,-21-21 16,21 1-16,0 20 0,0-21 16,0 64-1,0-64-15,0 0 16,42-21 0,21 0-1,22 0 1,-64-21-16,64-21 15,-43 20-15,-21 1 0,64-85 32,-64 43-17,0 21 1,-21 20 0,0 44-1,-42 20 1,21 21-1,0 1 1,0-1-16,21-41 16,0 20-16,21-21 15,127 21 1,21-42 0,-105 0-1,42-21 1,-22-42-1,-41-85 17,-22 84-17,-21 43-15,0 0 16,-43 21 0,43 21-1,-21 0-15,0 0 0,0 0 0,21 106 31,0-84-15,0-1 0,21-21-16,0-21 15,0 0-15,22 0 0,-22 0 16,0 0-16,64-21 16,-43 0-16,22-21 15,-22-1 1,21-20-1,-20-22 1,-22 85-16,-21-21 31,0 84-15,0-41-16,-21 20 16,21 43-16,-21-22 15,21 1 16,21-43-15,0-21 0,0 0 15,-21-21-15,0-1 15,0 1-16,0 0 1</inkml:trace>
  <inkml:trace contextRef="#ctx0" brushRef="#br0" timeOffset="22382.32">3662 4932 0,'0'0'0,"0"-21"31,-21 21-31,21 42 16,0-21-16,0 127 15,-22-42 1,1-42 0,21-43-16,0 21 15,0-21-15,0 22 16,0-64 15,0-1-31</inkml:trace>
  <inkml:trace contextRef="#ctx0" brushRef="#br0" timeOffset="22793.13">3598 4636 0,'-21'0'0,"42"0"0,-63 0 16,21 0 0,0 21-16,21 0 15,0 0-15,0 43 0,0-43 16,0 0-16,21 64 16,21-85-1,43-22 1,-22-20-1,1-43 1,-22 1 0,-42 41-16,0 22 0,-63-63 31,-1 84-15,22 0-16,-22 21 15,22 42 1,21 64-1,0-106-15,21 22 16,0 63 0,21-85-16,0 21 15,42-21-15</inkml:trace>
  <inkml:trace contextRef="#ctx0" brushRef="#br0" timeOffset="23270.85">4191 4911 0,'0'21'0,"0"42"31,0-41-31,0 83 16,0-20-1,0-43-15,0 1 16,0-22-16,0 21 15,-21-63 32,21 0-31,0 0-16,0-64 16,21 0-1,0 43-15,0 0 0,43-43 16,-22 43-16,-21-1 0,212-20 31,-106 105-31,-85-21 16,22 43-16,-1 63 15,-63 21 1,0-84 0,-21-43-16,0 0 0,-42 64 31,84-85 0,0-22-31,0 1 16,0 0-16</inkml:trace>
  <inkml:trace contextRef="#ctx0" brushRef="#br0" timeOffset="23637.64">6350 4636 0,'0'-22'0,"0"44"0,0-65 0,0 22 0,0 0 0,0-21 16,-42-22-1,20 43-15,1 0 16,-85 21-1,85 0-15,0 21 16,-21-21-16,-22 85 16,-42 84-1,85-42 1,0-85-16,21 22 0,-21 147 16,21-147-1,85 21 1,42-64-1,0-21 1,0-43 0</inkml:trace>
  <inkml:trace contextRef="#ctx0" brushRef="#br0" timeOffset="24733.04">6858 4953 0,'42'-63'15,"-84"126"-15,105-148 16,-63 64-16,0-21 0,0-22 15,-21 43 1,-21 21-16,21 0 16,-64 0-16,64 0 15,-43 43 1,22-1-16,-43 170 16,64-149-1,21 22 1,0-64-16,21 21 15,22-42 1,-22 0-16,21 0 0,128-63 31,-128 20-15,21-41-16,-41-22 16,-22 21-1,0 43-15,0 21 16,0 0-16,-22 42 15,1 0 1,21 0-16,0 0 0,0 0 16,-21 22-16,21 20 0,0-20 15,0 20-15,0-21 16,0-20 0,0-1-16,21-21 0,106 0 15,-63 0 1,-22 0-16,43-64 15,21 1 1,-22-43 0,-63 85-16,22-64 15,-43 64-15,21 0 0,-21 0 32,-21 63-17,21 21-15,-21 1 16,21 42-1,0-85 1,0 0-16,0 0 0,0 0 16,21 1-16,-21 41 15,-21-63 32,-64-63-16,43 41-31,20 22 16,1 0 0,21 22-1,0-1-15,21 0 0,64 0 32,-64-21-32,43 0 15,84 0 1,-21-21-16,-21-21 15,84-128 17,-169 107-17,-21 20-15,22-20 16,-22-1 0,-43 43-1,-20 42 1,42 22-16,-1-22 0,-20 85 15,42-64-15,0 127 32,42-105-32,1-22 15,41-42 1,1 0 0,-43 0-1,-20-21-15,-22 0 0,42 0 16</inkml:trace>
  <inkml:trace contextRef="#ctx0" brushRef="#br0" timeOffset="25543.57">9461 4995 0,'-21'0'0,"42"0"0,-63 22 15,21-22-15,-21 21 16,63-21 15,0 0-31,21-21 0,1-1 0,20 1 16,22 0-16,634-191 31,-422 128-15,-86-1-1,-62 22 1,-128 41 0,-21-20-16,-21 42 15,-64 0 1,21 0 0,1 0-1,42 0-15,21-21 16,0 0 15,21 21-31,0-21 0,106 21 31,-63 21-15,-22 21-16,-42-21 16,0 43-16,-64 42 15,1-22 1,-85 22 15,190-127 0,0-21-31</inkml:trace>
  <inkml:trace contextRef="#ctx0" brushRef="#br0" timeOffset="26516.54">11811 3831 0,'-21'0'0,"0"0"31,-1 21-31,1 43 16,21-22 0,-42 64-1,42 0-15,-21-64 16,0 43 0,-1-22-1,22-41-15,0-1 0,0 0 0,-21 0 16,21-42 15,0-43-15,0 43-16,0-42 15,0 42-15,0-22 0,0-20 16,0 20-16,21 1 0,1-43 16,-22 64-16,42-85 15,-21 85-15,-21 0 16,21 0-16,0 0 0,170 21 31,-128 21-15,1 42-1,-64 43 1,-21-42 0,0-43-16,-22 0 0,-20 21 15,42-20-15,-85 20 16,21-42 15,85 21 0,0 0-31,0 43 16,0-43-16,21 0 16,0 0-16,64 43 15,-64-43-15,43-21 16,253-21 15,-169-43-15,-42 1-1,-42-1 1,-22-20-16,-42 41 16,0 22-16,-21-42 31,0 63-31,-43 42 15,43 0-15,-21 43 16,42 0 0,0-64-16,42 106 31,0-106-31,-20-21 16,41 0-16,85 0 15,0 0 1,-84-21-16,21 0 15,-43-1-15,0 22 16,1-21-16</inkml:trace>
  <inkml:trace contextRef="#ctx0" brushRef="#br0" timeOffset="28239.07">13483 4191 0,'0'-42'16,"0"84"-16,0-127 16,0 43-1,0 21-15,-42-21 16,21 20-16,-170 44 31,43 83-15,84-41-16,22 21 15,42 42 1,127-64 15,21-63-15,-84 0-1,20-63-15,-20-1 16,-43 43 0,0-64-16,-21 43 15,0 21-15,21-85 16,-21 127 15,0 0-31,0 43 16,0-43-16,-42 106 15,42-85-15,-42 43 16,42-43-16,0 1 0,0 189 31,0-189-31,0-1 0,21 127 16,0-63 0,-21-63-1,21-43 1,0 0-1,22-64 1,-22 22-16,0-22 16,21-84-1,43-64 1,-43 85 0,22-317-1,-64 402 1,0-43-1,0 43 1,-21 63 0,0 63-1,21-62-15,0 20 0,0 106 32,0-127-32,0 43 0,42-1 15,0-42 1,-21-21-1,1 0-15,41 0 0,43-63 16,-64 42 0,85-106-1,-106 84-15,1-20 16,-1-1 0,-21 43-1,-21 0 1,-1 21-16,1 21 15,0 0-15,0 43 16,0-22-16,21-21 0,-21 128 31,21-86-31,42-21 16,-21-20 0,21-22-16,22 0 15,105-22 1,-21-126 15,-105 64-15,-43-1-1,0 64 1,-43 21 0,1 21-1,42 0-15,-42 85 31,42-64-31,0-21 16,0 1-16,42-22 16,-21 0-16,0 0 15,85-43 17,-63 22-17,-1 21-15,-21 0 16,-21 21-1,0 0-15,0 22 16,0-22 0,-21 21-1,21-21-15,-42-21 16,-1 0 0,22 0-1,-21 0 16,63 22 16,0-22-47,0 0 16,0 0 0,1 0-16,62 0 15,-20 0 1,-43-22-16,85-20 15,0-21-15,-43-22 16,-42 43 0,106-212-1,-127 169 1,21 21 0,-42 64-1,0 22 1,0-1-16,-64 212 31,64-149-31,21-41 16,0 41-16,0 22 15,21-64 1,0-20-16,64-22 31,-21-43-15,-22-20-1,-21-1-15</inkml:trace>
  <inkml:trace contextRef="#ctx0" brushRef="#br0" timeOffset="28441.95">15240 3937 0,'-21'0'16,"42"0"-16,-63 0 0,63 0 31,0 0-31,0 0 15,21 0-15,22 0 16,-43 0-16,64 0 16,-64 0-16,0 0 0,0-42 31,-21-1-31</inkml:trace>
  <inkml:trace contextRef="#ctx0" brushRef="#br0" timeOffset="28965.65">16891 4001 0,'0'-22'0,"0"44"0,0-65 15,0 22 1,21 21 0,-21 21-1,0 0-15,0 22 16,0-22-16,0 0 0,-85 148 31,85-147-31,-42 41 16,21-21-16,21-20 15,21-44 17,0 22-32,0-21 15,1 0-15</inkml:trace>
  <inkml:trace contextRef="#ctx0" brushRef="#br0" timeOffset="29321.45">17293 3958 0,'21'0'0,"-42"0"0,63-21 15,-20 0-15,-22 0 16,-22 21 0,1 0-16,0 0 15,0 0-15,-21 21 0,20-21 16,1 21-16,-21-21 0,0 85 31,42-64-31,42 0 16,43-21-1,105 64 17,-126-22-17,-43-21 1,-21 43-16,-21-43 15,-43 0-15,43 0 0,0-21 16,-22 0-16,22 0 16,-63 21-16,62-21 15,1 0-15,0 0 16,21-21-16,-21 0 16,21-43-1,0 43-15</inkml:trace>
  <inkml:trace contextRef="#ctx0" brushRef="#br0" timeOffset="29527.33">17081 3683 0,'0'0'15,"-21"0"-15</inkml:trace>
  <inkml:trace contextRef="#ctx0" brushRef="#br0" timeOffset="33806.76">19240 4233 0,'-21'22'0,"42"-44"0,-63 44 16,21-1-16,0-21 16,0 0-1,21-21 1,0-1 0,21 1-16,21-21 15,-21 21-15,22-43 16,62-42-1,1 1-15,-21-1 32,0 0-32,-64 64 0,-21 20 15,-43-62 1,1 84-16,-21 0 16,-1 0-1,43 21-15,-21 21 16,42-21-16,0 64 15,42-43 1,-21 1-16,0-22 0,0 0 0,22 43 16,63 84 15,-106-106-15,-22-21-1,-41-21-15,42 0 0,-43-42 16,-63-43 15,127 64-31,-42 21 16,42-21-1,0 42 1,63 21 0,-20 22-1,147-1 16,-63-63-31,-21-21 16,42-63 0,-84 41-1,20-63 1,-62 22 0,-22 63-16,0-64 31,-22 106-16,22 43 1,-42 41 0,42-41-1,0 42 1,106 0 15,0-106-31,0-64 16,-43 22-1,64-64 1,-42-42 15,-85 84-15,0 85 0,0 1-1,0-1-15,0 21 0,0 22 16,0 20-1,21-63-15,42 22 16,-41-43 0,-1 0-16,0 0 0,0 0 0,0 0 15,85-43 1,-85 22 0,22-63-1,-1 20 1,-21 43-16,0-43 15,22 22-15,-22 0 16,0 42-16,0 0 16,0 0-16,-21 21 15,0 0-15,0 0 16,0 0-16,0 1 16,0-44 30,0 1-30,0 0-16,0 0 16,0 0-16,-21 0 15,0-1-15,0 22 16,0 0 0,21 22-1,-22-1-15,22 0 0,-42 85 31,42-22-31,0 22 16,21-63 0,43 20-1,63-63 17,-43 0-32,43-85 15,-84 43 1,63-64-1,-43 22 1,-42 62 0,0 1-16,43-42 15,-43 63 1,-21 21 0,0 0-1,0 0 1,0-42 31,0 0-32,0 0 1,-21 0 0,0 21-16,0 0 15,-1 0 1,1 0-16,0 21 15,0 42-15,0-42 16,0 1-16,21-1 16,0 85-1,0-43 1,21-21 0,21-20-1,22-22 1,-43 0-16,21 0 0,85 0 15,-85-22 1,-20 1-16,41-21 16,-42 0-1,22-43 1,-43 64-16,21 0 0,-21-22 16,21 22-16,-21-21 31,-21 42-16,0 21 1,-1 42-16,-20 1 16,42-43-1,-21 64 1,21-64-16,0 0 16,21 0-1,43-21 1,-22 0-1,-21 0-15,212-127 32,-170 85-17,1-22-15,-64 22 16,0 21 0,-21 21-1,0 0-15,-1 21 0,22 0 16,-42 22-16,42-22 0,-21 21 15,21-21-15,0 0 16,0 64 0,0-43-1,21-42 1,0 22 0,0-22-1,-21-22-15,0 1 16,0 0-16,0 0 15,-21 21-15,21-21 16,-21 21-16,0 0 0,-21 0 31,20 21-31,22 21 16,0-21 0,22-21-16,20 22 15,-21-22-15,127 0 16,-21 0-1,-63 0-15,-22-22 16,43 1-16,-43 0 0,0 0 16,43-43-1,-64-20 1,-21 63 0,0-22-16,-21 43 15,0 0-15,21 21 16,-21 22-1,0-43-15,21 21 0,0 0 0,0 21 16,0-20-16,0 20 16,0-21-16,21 0 0,21 22 31,-42-65 16,-21 22-32,0-21 1,42 21 15,0 0-31,0 0 16,0 0-16,22 0 16,-22 0-16,21 0 0,128-42 15,-65 0 1,-20-22-1,21-63 1,-106 64 0,21 20-16,-21-126 31,0 148-15,0 63-1,-21-21-15,21 0 0,-21 149 16,0-128-16,-22 212 31,1-85-15,-43 64-1,22-85 1,-1 1 0,-63 147-1,127-211 1,0-43-1,43 0 1,20-21 0,-42-21-16,191-84 31,-106-1-15,-43 22-16,22-128 15,-85 22 1,0 126-16,0-20 15,-106-191 1,64 190 0,-22 1-1,43 42 1,0 21 0,42 0-16,148 0 15,-63-21 1,-21-1-1,0-20 1,-64 42-16,63-63 16,-41-43 15,-43 85-31,-21 21 31,21 42-15,-22 21-1,22-41-15,0-1 16,0 63 0,0-62-16,22-22 15,41 21 1,-21-21 0,22-21-1,-43-1-15,43-20 16,-1-64 15,-42 85-31,-21 42 31,0 0-15,-21 1-16,21-1 16,0 0-16,0 0 0,0 0 15,0 0-15,21 1 16,43-22-1,-43 0-15,21 0 16,43 0 0,-22-43-16,22-63 15,-64 85 1,0-21-16,-21 0 0,22-1 16,-1 1-16,0-43 15,-21-42 1,21 106-16,-21 0 0,0-43 31,-42 107-15,21-22-16,-1 42 0,-41 86 15,63-86 1,0-21-16,21 149 31,21-149-15,-42-21-16,43 22 0,-1-43 15,0 0 1,-20-21 0,20-1-1,-42-20 1,21 21-16</inkml:trace>
  <inkml:trace contextRef="#ctx0" brushRef="#br0" timeOffset="33983.81">25252 4022 0,'0'21'15,"0"-42"-15,-21 42 0,-1-21 78,1 0-78,0 21 0</inkml:trace>
  <inkml:trace contextRef="#ctx0" brushRef="#br0" timeOffset="35260.03">9631 5546 0,'0'0'0,"-21"0"15,-43-43 1,1 22-16,41 21 16,44 21 30,-1-21-46,21 22 0,318 105 32,-191-85-32,64 43 15,-21-22 1,63 22 0,-212-64-16,43 0 15,21 0 1,-106-21-16,-21-21 31,-21-21-15,-42-1-1,-1 1 1,1 0 0,42 21-16,-1 21 15,1-22 1,148 44 15,21 41-15,-105-42-1,-1 43-15,-42 42 16,-106-1 0,22-62-1,62-22-15,-20 0 0,-21 0 31,84-21-15,42 0 0</inkml:trace>
  <inkml:trace contextRef="#ctx0" brushRef="#br0" timeOffset="35871.68">12425 5906 0,'0'0'0,"0"-22"0,0 1 15,0-42 17,0 20-32,0 22 15,0 0 1,0 0-16,-21 21 16,21 42-1,0 233 16,0-148-15,0-42 0,-22-43-16,22 107 15,-42-44 1,21-62-16,21-1 0,0-21 16,0 22-1,0-86 1,0-20-1,0-22 1</inkml:trace>
  <inkml:trace contextRef="#ctx0" brushRef="#br0" timeOffset="38074.62">12319 6096 0,'0'-63'0,"0"126"0,0-169 16,0 43-16,0-43 15,106 0 1,-85 106-16,42-21 15,-20 21-15,-1 0 16,22 42-16,-22-21 0,21 64 16,-63 21-1,0-85-15,-21 21 16,-169 107 0,126-107-1,-42-21 1,22-21-1,41 0 1,43-42 15,22 42-31,41 42 16,-42-42-16,43 64 16,-1 20-1,-42-63-15,106 106 31,-42-105-15,-21-22 0,63-43-1,-22-20-15,-62 42 16,-22-1-16,85-83 16,-85 62-16,-21 1 15,0 0-15,0-22 16,0 22-1,-21 42 1,0 0-16,-22 63 16,22-42-16,21 1 0,-21 83 31,21-83-31,21 62 16,21-63-16,85 43 15,-21-64 1,-63 0-16,84 0 15,-85 0 1,212-106 0,-148 43-1,-43 20 1,-42 22-16,-21-64 16,0 22-1,-63 21 1,42 20-16,0 22 0,-128 22 31,107-1-31,-43 63 16,43 1-1,21 42 1,21-63 0,0-43-16,127 0 31,-64-42-16,-41 0-15,83-43 16,-41 1-16,-1-22 16,-41 0-1,-22 64 1,0 0-16,0 0 16,0 63 15,0-21-31,0 85 15,0 21 1,0-63-16,0 105 16,0-127-16,0 22 0,0 63 15,0-64-15,0 1 0,0-22 16,0 191 0,0-127-16,0-85 15,0 64-15,0-43 16,21-42-1,0-21-15,-21 0 16,42-1-16,-21 1 0,1-21 0,-1 0 16,21-43-16,-21 43 0,22-64 15,-22 63 1,0-20-16,64-360 16,-85 211-1,0 64 1,0 42-1,0 42 1,0 86 0,0-1-16,0 0 15,0 0-15,0 0 0,0 22 0,0 41 32,0-41-32,21-1 15,42 21-15,-20-63 16,41-21-1,1-42 1,-85 42 0,42-22-16,-42 22 15,21-42-15,-21 41 16,0 1-16,0-21 0,0 21 16,0 42 15,0 0-31,0 0 15,-21 22 1,21-22-16,0 42 16,0-42-16,0 22 31,64-43-31,20 0 16,-41-21-1,63-22 1,-85 22-16,0 0 15,-21 0 1,0 0 0,0-1-1,0 1 1,21 0 0,43-64-1,-64 43 1,-22 42 15,-20 21-15,-64 127 15,85-63-15,21-43-16,21 1 15,-21-22-15,43-21 16,-22 0-16,0 0 0,127-21 31,-63-22-15,21-20-1,-85 42-15,42-43 16,22-42 0,-85 43-16,0 42 15,0 42 1,-42 21-1,42 1 1,0-22-16,21 42 16,21-20-1,-21-43-15,-21 21 0,43 0 16,-22 42 15,-64-41 0,-41-22-15,41 0-16,1-22 16,42 1-1,21-42 1,43-1 0,-43 43-16</inkml:trace>
  <inkml:trace contextRef="#ctx0" brushRef="#br0" timeOffset="38325.12">16065 5652 0,'43'-64'16,"-86"128"-16,86-170 0,-43 127 31,0 0-31,-21 64 16,-1-64-16,1 127 15,21-106-15,-42 43 16,42-43-16,0-20 0,0 147 31,0-148-15,0 0-16,42-21 15,-21 0 1,43-21-16,-43 0 16,0 0-16,0 0 15,-21-1-15</inkml:trace>
  <inkml:trace contextRef="#ctx0" brushRef="#br0" timeOffset="38516.01">15917 5884 0,'0'0'15,"0"-21"1,21 21 0,1 0-16,-1 0 0,85 0 15,21-21 1,-85 21-16,0 0 15,43-21-15,-43 21 0,1 0 16,62-21-16,-62 21 16,-1 0-16</inkml:trace>
  <inkml:trace contextRef="#ctx0" brushRef="#br0" timeOffset="38786.89">17716 5757 0,'0'-21'15,"0"42"17,0 1-32,0-1 0,0 42 15,-21-42-15,21 1 0,-21-1 16,0 21-16,21-21 0,-21 85 31,21-85-15,42-21-1,0 0-15</inkml:trace>
  <inkml:trace contextRef="#ctx0" brushRef="#br0" timeOffset="39128.22">18140 5779 0,'0'0'0,"0"-43"16,-43 22 0,-20 21-1,42 0-15,-22 21 16,22-21-16,0 21 0,0 64 31,21-43-15,85-20-16,42 20 15,-64-42 1,-21 0-16,-20 21 16,20 21-1,-63-20 1,0-22-16,-22 21 16,-105 0-1,85-21 1,41 0-16,-83 0 15,83 0 1,22-42-16</inkml:trace>
  <inkml:trace contextRef="#ctx0" brushRef="#br0" timeOffset="39288.12">17716 5609 0,'0'0'0,"-21"0"0,21-21 0,21 21 78</inkml:trace>
  <inkml:trace contextRef="#ctx0" brushRef="#br0" timeOffset="40006.23">19621 5525 0,'0'-22'0,"0"44"0,22-44 0,-22 1 0,0 42 32,0 1-17,0-1-15,0 0 0,0 21 0,0 22 16,0-22-16,0 170 31,-22-149-15,22-42-16,0 1 15,-21-22 1,0-43 0,21 22-16,-42-42 15,42-64 1,0 84 0,21-41-16,0 62 15,0-20-15,149-85 16,-65 106-1,-62 21-15,41 63 16,-41 22 0,-22 21-1,-21-64-15,0 43 0,0-64 16,-21 0-16,21 22 0,-21-22 16,-1 0-16,1-21 31,21-21-16,0 0 1,43-1-16</inkml:trace>
  <inkml:trace contextRef="#ctx0" brushRef="#br0" timeOffset="40426.62">20447 5440 0,'21'-21'16,"-42"42"-16,21-21 15,-21 21-15,-43 43 16,22 41 0,21-62-16,-22 20 15,22 85 1,64-84 15,20-64-15,85-42-1,-63-1 1,0-41 0,-43-128-1,-63 127 1,0 64-16,-43 0 16,-21 21-1,22 21 1,-22 43-1,64-43-15,21 63 32,85-84-17,42-42-15,-85 42 16</inkml:trace>
  <inkml:trace contextRef="#ctx0" brushRef="#br0" timeOffset="40699.46">20976 5334 0,'21'-21'0,"-42"42"0,42-106 15,0 64 17,-21 64-17,0 41 1,-21 43 0,-21 43-1,21-65 1,0 22-1,63-127 1,21 0 0,-20-63-1,-22-1 1,0 43-16</inkml:trace>
  <inkml:trace contextRef="#ctx0" brushRef="#br0" timeOffset="40828.91">20870 5440 0,'0'0'0,"0"-21"16,21 21-16,22-21 15,-22 21 1,169-43 0,-168 22-16,41 0 15</inkml:trace>
  <inkml:trace contextRef="#ctx0" brushRef="#br0" timeOffset="44923.72">22331 5948 0,'0'0'0,"-43"21"15,-20-21 1,63 21-16,-21-21 15,21-21-15,0 0 16,0 0-16,42-64 16,85-63-1,-85 84-15,107-147 32,-107 105-32,-42 42 15,0 43-15,-21 21 16,-43 0-1,43 21-15,0 22 16,0-22-16,21 21 16,-21-21-16,21 128 15,63 20 1,-21-84 0,-20-1-1,-22-41 1,0-22-16,0 0 0,-22-21 15,1 0 1,-21-42 0,21 42-16,-43-64 15,64 43 1,-21 42 15,42 21-15,22 1-16,20-1 15,43-21 1,0-21 0,-64 0-16,64-21 15,-64 0-15,1 0 16,105-85 0,-106 0-1,0 0 1,-42 43-1,0 42-15,0-22 16,0 64 0,0 22-1,-21-22-15,21 0 0,-21 85 16,21-64-16,0-21 16,0 22-16,0-22 0,0 64 15,0-64-15,42 0 16,-20-21-16,20 0 15,0 0-15,1 0 0,-1-42 16,0 42-16,-21-22 16,22-20-16,-22 21 15,64-170 1,-85 170-16,0-21 16,0 63 15,0 0-31,0 0 0,0 22 15,0-22-15,21 42 16,0-41-16,-21 20 0,21 0 16,0-21-16,-21 1 0,43-1 15,-22-21-15,0 21 0,0-21 16,21 0-16,22-21 16,-22 0-1,-21-1-15,1 1 0,41-63 16,22-65-1,-64 107-15,0-21 16,0 20-16,0 22 16,22-21-16,-22 42 0,0 0 15,0 0 1,-21 21 0,0 0-16,0 0 15,21-21 16,1 0-15,-22-21 0,0 0-16,0 0 15,0 0-15,0-1 16,-22 22 0,1 0-16,0 0 15,0 22-15,21-1 16,-21 0-16,0 21 0,21-21 15,-22 22-15,22-22 0,0 21 0,-21 22 16,21-22-16,0 43 16,0-64-16,21 0 15,1 0-15,-1 0 16,42-21-16,-42 0 16,22 0-16,20 0 0,-20 0 15,-22 0-15,42-42 0,-20 42 16,-22-21-16,0 0 15,0 0-15,0-22 0,64-41 16,-22-43 0,-41 105-16,20-20 15,-21 42-15,0-21 0,0 21 16,-21 21 0,0 0-1,0 0 1,0-42 31,0 0-32,0 0 1,0 0-16,0 0 16,-21 21-1,0 0 1,0 21-16,0-21 0,21 21 15,-21 0-15,-1 0 0,22 0 16,-21 22-16,0-22 0,0 42 16,21-41-16,0 20 0,0 21 15,0-20-15,0-22 16,21 0-16,0 0 0,127 0 31,-105-21-31,105-21 16,-21-21-1,-106 21-15,0 0 16,22-43-16,-22 43 16,0 0-16,-21-43 0,0 22 15,0-22-15,0 43 16,-21 21 0,0 0-16,-1 0 15,-20 43 1,42-22-16,-21 21 0,21 85 15,0-63 1,0-43-16,21 0 16,21 0-1,43-21 1,-43 0-16,-20 0 0,62-21 16,-41 0-16,41-22 15,-41 22-15,-22 0 0,85-64 16,-85 64-16,21-42 15,-21-43 1,-21 85 0,-21 21-1,-21 42 1,21 22 0,21 41-16,0-83 15,0-1-15,21 42 0,0-42 16,0 1-16,0-1 15,0 0-15,1 0 0,-1-21 32,-42 0-17,-1-21 1,1 0-16,0 21 0,0 0 16,0 0-16,0 0 0,-1 0 15,1 0 1,21 21-16,0 0 15,0 0-15,21-21 0,1 0 16,-1 21-16,0-21 16,42 0-16,-41 0 0,20 0 15,64 0-15,-64-21 16,43 0-16,-43 0 16,106-106-1,-127 106-15,-21 0 16,22-64-1,-22 21 1,-22 64 0,1 22-16,21 20 15,-21-21-15,21 0 0,-21 22 16,21-1-16,0-21 0,0 0 16,0 0-16,0 1 0,0 20 15,0-21 1,-21-21 15,21-21-15,-21 21-16,-1 0 15,22-21-15,-21 21 16,0 0-16,0 0 16,21 21-1,0 0-15,0 0 16,63 0-1,43-21 1,-85 0-16,22 0 0,126 0 31,-84-21-31,-64 0 0,85-42 16,-43-22 0,-20 0-1,-22 43-15,42-85 31,-63 106-31,21 0 16,-21 42 15,-21-21-31,0 42 0,0-21 0,0 0 16,-22 64-16,22-43 16,-21 43-16,21-43 15,-43 128-15,43-107 16,-21 1-16,21-22 0,-1 22 15,1-1-15,-21 43 16,0-43-16,20-20 0,1-1 0,0 22 16,21-22-16,-21 0 0,0 1 0,0 41 15,21-41-15,0 20 16,0-21-16,-22-20 0,22 20 16,0-21-16,0 0 0,22 0 15,-1-21-15,0 0 16,0 0-16,21 0 0,43-21 15,63-85 1,-127 85-16,22-21 16,-22 0-16,127-424 31,-148 275-15,-85 43-1,1 64 1,41 41-1,43 22-15,-21 21 16,42 0 0,1 0-1,-1 0-15,0 0 0,85 0 16,-22-21 0,-41 0-16,-1 0 0,64-22 15,-64 22-15,-21 0 0,1 0 16,20 0-16,-42-1 15,42-62 1,-42 63-16,-21 42 63,21 0-63,0 0 0,0 0 15,0 0-15,0 1 0,0-1 16,42 63-1,1-62 1,-1-22 0,-21 0-16,22 0 15,-1-22 1,-21 1-16,0 21 0,-21-42 16,21 21-16,-21 0 0,22-1 15,-22 1-15,0-21 16,0 21-1,0 42 17,0 0-32,0 0 0,0 0 15,0 22 1,21-1 0,0-21-1,148 0 1,-126-21-1,20-42 1,-42 21-16,22-21 16,-43-1-16,21 22 15,-21 0-15,21-21 0,0-22 16,-21 22-16,0 21 0,42-43 16,-42 1-16,22 20 15,-22 22-15,21-21 0,-21-1 16,0 22-16,0 42 31,0 1-31,-64 105 16,43-85-16,21 0 15,-21 22-15,21-22 16,0 0-16,0 1 0,0-22 16,42 169-1,1-147 1,-1-22-1,0-21 1,-21 0-16,1 0 16,-1 0-16,0-21 0,21-22 15,-21 22-15,-21 0 16,22 0-16</inkml:trace>
  <inkml:trace contextRef="#ctx0" brushRef="#br0" timeOffset="45091.67">28511 5694 0,'0'0'0,"0"21"0,-21-21 16,0 0-1,0 0 17,0 0-17,0 0-15,-1 0 0,1 0 16,0 0-16</inkml:trace>
  <inkml:trace contextRef="#ctx0" brushRef="#br0" timeOffset="45816.16">16722 7853 0,'0'0'0,"-22"21"16,1-21-16,21 21 16,21-21 15,1 0-31,-1 0 0,0-21 16,21 21-16,-21-21 0,22 0 15,-22 21-15,127-106 16,-148 85-1,0 0-15,0-43 16,-63 1 0,41 41-16,-20 22 0,21 0 15,-21 0-15,-43 64 16,64-43-16,0 0 0,-1 85 16,1-64-16,21 43 15,0-43-15,0-20 0,0 41 16,0-21-16,0-20 0,43-1 15,-22 0-15,21-21 16,-21 0-16,22 0 0,41 0 16,-63 0-1,1-21-15,20 0 0,-21 21 16,64-64-16,-64 43 16,0 0-16,0 0 0</inkml:trace>
  <inkml:trace contextRef="#ctx0" brushRef="#br0" timeOffset="46173.47">17251 7726 0,'0'-21'0,"0"42"0,0-63 16,0 20 0,21 22-16,0-21 15,0 21-15,0 0 0,43 0 16,21 21 0,-64 1-16,0-22 0,64 63 15,-64-42-15,-21 22 16,0-22-16,0 0 0,0 42 15,0-20-15,0-22 0,-106 106 32,42-106-17,64-42 1,0 0-16,0 0 16,43-22-16,-22 22 15,0-42-15,0 20 16,0 22-16,43-85 15,-43 85-15,21-42 16,-20 41-16,41-20 16,-42 42-16,106 0 31,-106 21-31</inkml:trace>
  <inkml:trace contextRef="#ctx0" brushRef="#br0" timeOffset="46569.24">18119 7768 0,'-22'-42'15,"22"21"-15,0 0 16,0-1-16,0 1 0,22 21 16,-1-21-16,21 0 0,-21 21 15,22 0-15,-22 0 16,148 127-1,-148-85 1,-21 64 0,-42-42-1,21-22 1,0-42-16,21-21 31,0 0-31,0-1 16,42-62-1,-21 41-15,21-20 16,-20 42-16,-1 0 16,0-1-16,0 1 0,21 0 15,-20 21-15,-1 0 16,21 0-16,-21 0 0,0 0 16,1 0-16,20 0 15</inkml:trace>
  <inkml:trace contextRef="#ctx0" brushRef="#br0" timeOffset="46988">19198 7578 0,'-21'-21'31,"0"21"-31,0 0 0,-43 42 16,1 21-1,20 1 1,22-43-16,21 21 15,0 22-15,0-1 16,0-41-16,85 20 31,-22-42-15,-20 0-16,20-42 16,1-1-1,-22-105 16,-63 85-31,-64-43 16,22 85 0,41 21-16,1 0 15,0 0-15,0 0 0,-43 0 16,43 21-16,21 0 0,0 21 16,0-21-16,0 1 15,0-1-15,21 0 0,22 21 16,-22-42-16,0 0 0,85 0 15,-85 0-15</inkml:trace>
  <inkml:trace contextRef="#ctx0" brushRef="#br0" timeOffset="47335.39">19537 7705 0,'21'-21'0,"-42"42"0,42-64 0,-21 22 16,0 0-16,0 0 15,21 0-15,-21 0 0,21-1 16,-21 1-16,43 21 15,-22-21-15,63 42 16,-84 0 0,43 22-16,-43-1 0,0 0 15,0 85 1,0-105-16,-21 20 16,-1-21-16,1 0 15,0-21-15,21-21 16,0 0-1,0 0-15,0 0 16,0-1-16,21 1 0,-21 0 16,21 0-16,1-21 0,-22 20 15,42-20-15,-21 0 16,21-22-16,-42 43 16,22-21-16,-1 21 15,-21-1 1</inkml:trace>
  <inkml:trace contextRef="#ctx0" brushRef="#br0" timeOffset="50101.32">21018 7408 0,'0'-21'0,"22"21"16,-22-21-16,21 0 15,-21 0-15,21 21 0,-21-21 0,21-1 16,0 22-16,-21-21 0,64 21 16,-43 0-16,0 0 15,0 21-15,0 1 0,22 20 16,-22 0-16,0 1 0,-21 20 15,0-21-15,0 149 32,-42-128-17,21-41 1,-1-1-16,1-21 0,0 0 16,21-21-1,0-22-15,0 22 16,0-21-16,21-1 15,0 22-15,43-106 16,-43 85-16,43-43 16,-43 43-16,21 0 0,22-22 15,-22 43-15,0 0 0,1 21 16,-22 0-16,21 0 0,22 42 16,-43-21-16,21 85 15,-42-64-15,0 1 0,0 84 16,0-64-1,0-42-15,0 1 0,-42 20 16,42-21-16,-21 0 0,-1-21 16,22-21 15,0 0-31,0 0 0,0-43 16,22 43-16,-1 0 15,63-106 1,-62 85-16,41-85 15,-21 105-15,-20-20 0,41-21 16,22 41 0,-64 22-16,0 0 0,0 0 0,0 22 15,1-1-15,-22 63 16,0 43 0,0-84-16,0-1 0,0 64 15,0-85-15,21 21 16,0-20-16,0-1 0,0 21 15,0-42-15,22 0 0,41 0 16,-20 0 0,-22 0-16,1-21 15,168-106 1,-147 21 0,-22 21-1,-42-20-15,0 83 16,0 1-16,0 0 15,-21 21 1,0 21-16,0 0 0,-1 22 16,1-1-16,0-21 0,0 22 15,21-22-15,-42 85 16,42-85-16,0 0 0,0 21 16,0-21-16,21 1 0,0-1 15,0-21-15,0 0 0,22 21 16,-1-21-16,-21 0 0,64 0 15,-43 0-15,0-21 0,-20 0 16,20-1-16,0 22 0,64-84 16,-64 63-16,43-106 15,-64 105-15,0-20 16,1 0-16,-22-1 16,0 22-16,0-42 0,0 42 0,-22 21 15,1 0-15,0 0 0,0 0 0,-21 0 16,20 0-16,1 21 15,21 0-15,-21 64 16,21-64-16,0 21 0,21 0 16,-21 1-16,85 105 31,-64-106-15,-21-21-16,-21-21 31,0 0-31,0 0 15,-1-21-15,1 0 16,21 0-16,-21 21 16,0 0-1,21 21 1,0 0 0,0 0-16,0 1 15,21-22-15,0 0 0,0 0 16,1 0-16,20 21 0,0-21 15,-21 0-15,64 0 0,-43 0 16,1-21-16,41-1 16,-41 22-16,63-63 15,-43 21-15,1-22 16,-43 22-16,0-1 0,-21 22 16,21-21-16,-21 0 0,0-22 15,0 43-15,0 0 0,0 0 16,-21 21-16,0 0 0,-22 21 15,1 63 1,42-41-16,0-22 0,0 85 16,21-22-1,-21-62-15,0 20 16,21 43 0,1-85-1,-22 21-15,0-42 31,-43-1 1,43 1-32,-21 21 0,-42 0 15,41 0 1,22 21 0,0 1-16,43-22 15,-22 21-15,0-21 0,21 0 16,1 0-16,-22 0 0,64 0 15,-64 0-15,21 0 0,43-21 16,-22 21-16,22-43 16,-43 43-16,1-21 15,41-21-15,-63 21 0,1-22 16,62-41-16,-63 41 16,-21 1-16,0 0 0,0 20 15,0-20-15,0 0 0,0 21 16,-148 21-1,42 105 1,22 1 0,84 0-1,0-21 1,0-64-16,42 0 16,-21-21-16,22 0 15,-22 0-15,0 0 0,0 0 16,0 0-16,0-21 0,43-21 15,-43 20-15,-21 1 0,21 0 16,0-21-16,-21 21 0,43-85 16,-43 63-16,63-84 31,-63 149 0,0-1-31,-21 21 0,21-21 0,-21 0 16,0 43-1,21 21-15,0-64 16,0 0-16,21 21 16,21-42-16,-21 21 0,22 1 15,-1-22-15,-21 21 0,64-21 16,-64 0-16,21 0 0,43 0 16,-64 0-16,85-43 15,-85 22-15,0 0 0,22-21 16,-22-1-16,-21 22 15,0-21-15,0 0 0,0-43 16,0 43-16,0 20 0,-64-20 16,43 42-1,0 0-15,0 0 0,0 0 16,-22 21-16,22-21 0,0 21 16,0 85-1,21-85-15,0 64 16,21-21-1,0-22 1,-21 0-16,21 64 16,1 21-1,-22-63-15,0-1 0,0 43 16,0-43-16,-106 340 31,63-319-15,-20 22-16,-1-21 15,-41-64 1,20-42 0,64 21-16,0-21 15,-43-22-15,64 22 16,0 0-16,0-43 0,0 22 16,21 21-16,64-106 15,63-42 1,-84 105-16</inkml:trace>
  <inkml:trace contextRef="#ctx0" brushRef="#br0" timeOffset="50400.15">25654 7535 0,'0'-42'15,"0"84"-15,42-105 16,-21 42 0,1 21-16,-1-21 0,0 21 15,0 0-15,0-22 0,64-20 16,-64 42-16,0-21 15,0 0-15,1 0 0,-22-1 0,0-20 16,0 21-16,0 0 16,0 0-16,-85-1 15,0 86 1,43-22-16,21-21 16,-22 64-16,22 63 15,21-127 1,0 22-16,43-1 15,-22-21-15,0 0 0,21 1 16,-21-22-16,1 0 0,83 0 16,-83 0-16,-1 0 0,0-22 15</inkml:trace>
  <inkml:trace contextRef="#ctx0" brushRef="#br0" timeOffset="50630.02">27305 7006 0,'-42'0'0,"84"0"0,-106 21 0,43 1 15,0-22-15,0 21 16</inkml:trace>
  <inkml:trace contextRef="#ctx0" brushRef="#br0" timeOffset="51215.69">27178 7112 0,'-21'0'16,"0"-42"0,21 63 15,0 0-31,0 0 15,0 22-15,0 105 16,-22-42 0,1-22-1,21-63 1,0-42 15,0 0-31,43-21 16,-22-1-1,0 22-15,42-63 16,1-65 0,-43 128-16,-21 0 15,21 0-15,-21 0 0,21 21 0,1 63 32,-22-20-32,0 62 15,0-83-15,0 62 16,42-20-1,-21-43-15,127-21 32,-63-21-17,0-22 1,-1-20-16,-41 42 0,-22-22 16,42-62-16,-63 41 15,0 43 1,21 0-16,-42-43 15,-21 64 1,-22 43 0,43-1-1,21 21 1,21 1 0,1-64-16,105 21 31,-85-21-31</inkml:trace>
  <inkml:trace contextRef="#ctx0" brushRef="#br0" timeOffset="51448.55">28384 6964 0,'0'-21'0,"0"42"0,0-63 16,0 63 15,0 0-15,-21 0-16,0 0 0,21 43 15,-21-43-15,-21 64 16,42-43-16,0 64 31,0-85-31,0-42 32,21 0-32</inkml:trace>
  <inkml:trace contextRef="#ctx0" brushRef="#br0" timeOffset="51821.63">28406 6816 0,'0'0'0,"0"-21"0,0-22 15,0 22-15,-22 0 16,-20 21 0,21 21-16,21 0 15,0 0 1,0 1-16,0 20 0,21-42 15,0 0-15,22 21 16,-22-21-16,0 0 0,64 0 16,-64-21-1,0 0-15,-21-22 16,0 1 0,0 21-16,-21-21 15,-43 42 1,43 0-16,-64 63 15,64-42-15,-42 43 16,42-22-16,-1-21 0,22 43 16,0-43-16,0 0 15,127 43 1,-21-64 0,-63 0-16</inkml:trace>
  <inkml:trace contextRef="#ctx0" brushRef="#br0" timeOffset="52265.66">28998 6710 0,'0'0'0,"0"-21"0,21 0 0,-21-1 0,0 1 15,-21 42 1,0 1-16,0 20 0,-64 85 31,64-85-31,-21 22 16,21 42-16,21 21 15,0-43 1,21-63 0,106 1-1,-106-22-15,42-22 16,22-41 0,0-43-1,-1-42 1,-62 106-16,20-191 15,-42 169 1,0 43 0,-42 106-1,20-22 1,1-20-16,0-1 0,0 43 16,21-43-16,-21 0 0,0 128 31,21-86-16,63-41-15,-42-43 0,64 21 16,42-21 0</inkml:trace>
  <inkml:trace contextRef="#ctx0" brushRef="#br0" timeOffset="53015.79">30332 6519 0,'0'-21'0,"0"42"0,-21-21 16,-1 22-16,22 20 15,-21 0-15,-42 85 16,42-84-16,-22 189 31,22-189-31,0 84 16,21-64-16,-21 1 15,21-43 1,-21-85 15,42 22-15,42-43 0,85 1-1,-84 63 1,-22 21-16,-21 0 0,85 0 15,-85 21 1,-21 42 0,-63 1-1,-1-22 1,43-21-16,-21 0 0,-85 1 16,106-22-16,-22 21 0,22-21 15,0 0-15,0 0 16,42 0 15,0 0-31,22 0 0,20 0 16,-42 0-16,64 0 15,63 0 1,-21-43-16,85-105 31,-191 127-31,42-64 16,-41 43-1,-22-21 1,-64 63 0,1 42-1,41-21-15,1 0 0,-21 0 0,21 43 16,21-43-16,0 43 16,0-22-16,84 64 31,-20-85-31,84 0 15,-63-21 1,-22 0 0</inkml:trace>
  <inkml:trace contextRef="#ctx0" brushRef="#br0" timeOffset="53646.01">19177 9292 0,'0'-21'0,"0"42"0,0-84 0,0 42 16,0-22-16,0-41 15,0 41-15,21 1 0,-21-127 31,0 147-31,0-20 16,0 148 0,0-64-16,0 22 15,-21 42-15,21-43 0,-64 255 32,22-191-17,0-43 1,21-20-1,-43-64 1,1 0 0</inkml:trace>
  <inkml:trace contextRef="#ctx0" brushRef="#br0" timeOffset="54244.76">18521 9462 0,'-21'0'0,"42"0"0,-42-22 16,63 22-1,-21 0-15,212-63 32,-127 42-17,190-64 1,-84 22 0,-43-1-16,-127 22 15,-20 21-15,20-43 0,-21 43 16,-21-148-1,0 147 1,0 1-16,-21 21 16,0 106-1,-22 127 1,43-170-16,0 43 16,-21-42-16,0 126 15,21-147-15,0 20 16,0-21-16,0 1 15,-21-22 1,21-42 0,0 0-1,21-22-15,-21 1 16,64-64 0,-1 0-1,43-21 1,0 85-16,-85 42 15,21 21 1,-21 0-16,-21 22 0,0-1 16,0 0-16,0 43 15,0-43-15,-21-21 0,0 43 16,-21 21 0,42-64-1,21-42 1,0 21-1,-21-22-15,64-41 16</inkml:trace>
  <inkml:trace contextRef="#ctx0" brushRef="#br0" timeOffset="54617.26">20108 9356 0,'0'-21'0,"0"-1"0,43-20 31,-43 21-31,84-21 0,-63 42 15,149 21 1,-86 42 0,-20 22-1,-64 21 1,-21 0 0,-64-22 15,85-105-16,0 0 1,0 0-16,21-64 16,106-148 15,-84 191-15,-22 21-16,42 0 15,-42 21-15,43 0 16,-22 0-1,43 0 1</inkml:trace>
  <inkml:trace contextRef="#ctx0" brushRef="#br0" timeOffset="55944.57">21167 9208 0,'0'0'16,"-22"0"-1,1 0 1,0 21-16,0 0 0,-21 85 31,42-85-31,-22 42 16,22 22-16,22 0 31,41-43-31,43-42 16,-85 0-1,127-63 1,-127 41-16,64-41 15,-64-22 1,-21-42 0,0 21-1,-21 64-15,-42-64 16,-149 64 15,148 127-15,22-1-1,42 1-15,64-22 16,41-41 0,-83-22-16,20 0 15,127 0 1,-105-22 0,-1-41-1,-20 21 1,-43 20-16,0-41 15,21 63 1,-21 21 0,0 43-16,0-43 15,-21 21-15,21 85 16,0-85 0,0 1-1,21-43-15,42 0 16,22 0-1,-64 0-15,0-21 0,43-1 16,-43 1-16,21-21 16,-21 21-16,1-85 31,-22 127 0,0 0-15,0 43-16,0-43 15,0 21-15,0-21 16,0 1-16,21 20 16,21-42-1,64 0 1,-64 0 0,1-21-16,-22 21 0,21-43 15,-42 22-15,0 0 16,0-21-16,0-22 15,-21 43-15,-21-42 16,20 63-16,22-22 16,-21 1-16,0 21 0,42 0 47,0 0-47,1 0 0,-1 0 0,0-21 15,0 21-15,106 0 16,-21-21-1,0 21 1,-43 42 0,-20 22-1,-43-43-15,0 64 16,0-64-16,-85 106 31,64-106-31,-22 0 16,22-21-1,21-21 1,0 0-16,0 0 16,64-85-1,-22 42 1,85-63 0,-21 21-16,0 43 15,-64 63 1,0 0-16,1 21 0,-22 0 15,-21 149 1,-21-86 0,-22-20-1,-20-1 1,21-42 0,20-21-16,1 0 0</inkml:trace>
  <inkml:trace contextRef="#ctx0" brushRef="#br0" timeOffset="57012.96">24109 8763 0,'42'0'0,"-84"0"0,105-21 0,-42 21 16,1 0-16,-44 21 31,1 0-15,0 22-16,-21 105 16,-22 0-1,64-127 1,0 43-16,0-43 15,21 63 1,1-84-16,41 0 16,1 0-1,41-63 1,22-85 15,-127 42-15,0 21-16,-21 64 0,-63-85 15,41 85-15,-41 0 16,20 21 0,43 0-16,21 21 31,21-21-15,106 0-1,0 0 1,-85 0-16,64-21 15,42 21-15,-105 0 16,-1 0-16,64 0 16,-85 21-16,-21 43 15,21-43-15,-42 212 32,-21-170-32,21-21 15,-1-20-15,-20 20 16,0-21-1,21-21 1,21-21 0,0 0-16,21 0 15,0-1-15,85-147 16,-43 84 0,107-84-1,-65 84 1,22 85-1,-84 22 1,-22 20-16,-21 64 0,0-64 16,0 0-16,-42 149 31,-1-106-31,22-64 0,21 0 16,0 0-1,21-21 16,0 0-31,64-42 16</inkml:trace>
  <inkml:trace contextRef="#ctx0" brushRef="#br0" timeOffset="57293.8">26543 8488 0,'0'-21'16,"0"42"-1,0 0 1,-21 0-16,21 0 0,-43 233 31,22-169-15,0 42-16,0-106 0,-21 64 15,42-22 1,0-41 15,0-65-15</inkml:trace>
  <inkml:trace contextRef="#ctx0" brushRef="#br0" timeOffset="58050.37">25971 8869 0,'22'0'31,"-1"0"-31,0 0 0,0 0 0,21 0 16,1 0-16,20 0 0,-20 0 15,20 0-15,106-21 16,-105 0-16,-1-1 0,64 1 15,-84 0-15,211-106 32,-233 42-17,-21 64-15,-21 0 16,-64 85 15,22-1-31,41-21 16,-105 234-1,127-234 1,-21-21-16,0 85 16,21-64-1,64-105 32,-1-1-31,-21 22-16,-20 21 0,41-64 15,1 64 1,-64 63 15,0-21-31,0 43 16,0-1 0,21-20-16,0-22 15,64 21 1,42-42-16,-85 0 15,0 0-15,1 0 16,-22-21-16,21 21 0,43-42 16,-64 21-16,21-22 0,85-126 15,-127 105 1,0 43-16,0-21 16,-42 63-1,21 0-15,-22 43 16,43-22-16,-42 85 15,42-106-15,0 22 0,0-22 16,0 0-16,0 0 0,42 43 16,-20-64-16,83 0 15,-62 0-15,41 0 16</inkml:trace>
  <inkml:trace contextRef="#ctx0" brushRef="#br0" timeOffset="58769.47">28977 8424 0,'-21'-21'0,"42"42"0,-42-84 16,21 42-16,0-22 16,0 22-16,-21-21 0,21-43 15,0 64 1,0 85-1,0 63 1,0 21-16,0-85 16,0 1-16,-85 232 15,43-232 1,21-1 0,21-42-1,0-42 1,0 0-1,0-106 1,63 21 0,1 43-1,41-43-15,-62 85 0,84-1 16,-85 22-16,127 85 31,-147-64-31,20 43 16,-21 42-1,-42-22 1,-106-20 0,-169-43 15,211-21-31,64-21 16,21 0 15,148-22 0,-21 1-15,0 21-16</inkml:trace>
  <inkml:trace contextRef="#ctx0" brushRef="#br0" timeOffset="60229.5">29866 8594 0,'0'0'0,"0"-21"0,0-1 16,-21 22-16,-85 43 15,85-22 1,0 0-16,-43 85 16,43-43-1,21 22 1,0-64-16,21 22 16,22-22-16,-22-21 0,169 21 31,-147-21-31,20 0 0,43-85 15,-85 43 1,-21-64 0,-21 64-16,-21 21 0,-107-128 31,107 128-15,42 0-1,21 21 1,127 0-1,106 0 1,-190 0-16,-1 0 0,1 0 16,-1 0-16,170 21 31,-212-21-31,1 0 0,-65 21 31,22-21-31,-64 43 16,64-22-16,-63 42 15,62-41-15,1-1 16,0 0-16,21 21 0,0-21 0,-21 43 16,21-43-16,0 0 0,0 0 15,0 1-15,21-22 16,21 21-16,-20-21 0,-1 0 16,63 0-16,-62-21 15,105-85 1,-85 63-16,0-20 15,22-64 1,-22 0 0,0-21-1,-42 105-15,0-62 16,22 83-16,-44 44 16,-62 168 15,63-105-16,-1-43-15,1 22 0,21 84 16,0-85 0,0-42-16,148 43 31,-63-64-15,63 0-1,-42-64 1,0 1-16,-85 21 15,0 20-15,22-41 16,-43 42 0,-43 63-1,1 22 1,21 41 0,63 1 15,43-85-16,-22-21-15,64 0 16,-63-42 0,-1-21-1,-42 20-15,-21 22 16,43-85 0,-43 85-1,-21 42 1,-1 0-1,-20 85 1,0 148 0,42-148-1,0 63 1,-21-126-16,-22 190 16,22-106-1,-42 21 1,41-85-16,1-20 0,-85 147 31,43-126-15,21-43-1,20-21 1,22-21-16,0-212 31,0 63-15,85-20-1,42-1 1,85-41 0,-106 147-1,-64 43-15,212-149 32,-169 149-32,-43 42 15,-42 21 16</inkml:trace>
  <inkml:trace contextRef="#ctx0" brushRef="#br0" timeOffset="60480.87">32491 9102 0,'21'0'16,"-42"0"46,0 0-30,-1 0-32,1 0 0,0 0 15,-21 0-15,21 0 0,-43 21 16,22 0-16</inkml:trace>
  <inkml:trace contextRef="#ctx0" brushRef="#br0" timeOffset="90710.01">15811 11938 0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17:46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3704 1122 0</inkml:trace>
  <inkml:trace contextRef="#ctx0" brushRef="#br0" timeOffset="394.95">3789 1101 0,'0'-21'16,"21"21"0,-21-22-1,0 1 17,0 42 61,-21-21-93</inkml:trace>
  <inkml:trace contextRef="#ctx0" brushRef="#br0" timeOffset="1328.79">3831 995 0,'0'0'0,"0"-21"0,0 0 15,0-1 1,21-20-16,-21 21 16,0 42 15,0 0-31,0 22 15,0-1-15,-42 43 16,0 63 0,20-85-16,-41 43 15,42-64-15,-22 22 0,-105 211 32,64-127-32,-1-21 15,64-84 1,0-22-16,-1 42 15,1-63-15,21-21 32,0 0-32,0 0 0,0 0 0,0-22 15,64-168 1,-43 84 0,42 0-1,1 0 1,-43 127-16,64 105 31,-64 1-15,0 42-1,-21-63 1,42 63 0,-20-127-16,-1 1 0,0-1 15,0 0-15,0-21 0,127 0 31,-105 0-31,-1-21 0,22-22 16,-22 22-16,0-21 0,22-22 16,84-147-1,-106 147-15,1-63 16,-22 64-16,0-276 31,-85 233-15,-20 0-1,63 85-15,-43-21 16,22 21-16,-43 21 16,-21 63-1,85-20-15,0-1 0,-85 191 32,85-127-32,21-43 0,0 85 15,21-63 1,43 21-1,-43-64-15,106 43 32,-64-64-17,22-21 1,-64 0-16,21 0 0,107-64 16,-107 43-1,43-21-15</inkml:trace>
  <inkml:trace contextRef="#ctx0" brushRef="#br0" timeOffset="2745.57">4974 1397 0,'0'-21'0,"0"42"0,0-63 15,-21 42 1,-43 21 15,43 0-31,-21 64 16,21-22-16,-22 128 15,43-85 1,22 42 15,41-148-15,22 0 0,21-21-16,-1-64 15,-83 64 1,20-64-16,-21 43 0,0-1 15,0-41-15,-21 41 16,0 1-16,0-21 16,0 20-16,-21 22 0,-21-21 15,21 42-15,-43 0 16,43 0-16,0 0 0,-43 21 16,22 21-16,21-21 0,-21 1 15,20 20-15,1 0 0,0 43 16,21-43-16,0-21 0,21 128 31,64-107-15,21-42-1,-22-21-15,-62 0 0,105-43 16,42-84 0,-84 63-1,-64 43 1,0 21-16,21-43 15,-42 85 1,0 1 0,0 83-1,0-83-15,-21 62 16,0 22 0,21-85-16,0 22 0,0 41 31,42-84-31,22-21 15,-22 0 1,22-21-16,20-43 16,-41 43-16,62-128 31,-105 128-15,0 63-1,0 0 1,0 0-1,0 22-15,-21 20 0,21-42 16,0 1-16,0 105 16,21-85-1,22-42 1,20 0 0,-42 0-16,22-21 15,-22 0-15,0-1 0,21-105 31,-20 43-15,-22-1 0,-43 22-16,22 41 15,0-20 17,63 21-1,22 0-16,-22 21-15,0 0 16,1 0-16,-22 0 0,106 63 16,-64 22-1,-41-22 1,-1-41-16,-21 62 16,0 43-1,0-84-15,0 62 31,-21-105-31,-22 0 16,43-21 0,0-42-1,0 20-15,0 22 0,64-190 32,20 84-17,-41 84-15,41-20 16,22-1-16,-63 43 15,20 21 1,-21 0-16,1 21 0,-22 0 16,0 1-16,-21 126 15,0-85 1,0 64 0,-21-63-1,0-1 1,21-42-1,21-42 17,0 0-32</inkml:trace>
  <inkml:trace contextRef="#ctx0" brushRef="#br0" timeOffset="4504.57">7514 1799 0,'0'21'16,"0"-42"-16,21 21 31,-21-21-31,21 0 0,128-106 32,-86 42-32,22-63 15,-43 0 1,-42 84-16,0-20 15,0 41-15,0 1 0,0-21 16,-21 41-16,0 1 16,0 21-16,-43 43 15,43 84 1,21-85-16,0 0 16,0 43-16,0-43 0,0 64 15,0-64 1,0 1-16,0 41 0,0-62 15,0 20-15,42 21 16,-42-41-16,148 41 16,-84-63-1,21-42 1,20-43 0,-62 22-1,-22 41-15,0-20 0,0 0 16,-21 21-16,21-1 0,-21-41 31,0 84-15,0 0-16,-21 64 15,0 21 1,42 42 15,43-106-15,-22-42-1,22 0 1,-22 0-16,64-63 16,-85 42-16,21-1 0,-21 1 0,64-106 31,-85 21-31,0 22 16,-63-43-1,-64 63 1,63 64-1,43 0-15,-148 106 32,126-21-17,22-43-15,-21 64 16,42 21-16,42-42 16,0-64-1,191 63 1,-127-84-1,148-21 1,-127-21 0,42-43-1,-84-42 1,-64 85-16,-21 21 0,0-106 31,-21 106-31,-21 21 16,-22 21-1,43-21-15,-42 84 16,-22 86 15,85-149-31,0 42 16,0-20 0,42-43-16,43 0 15,0-43 1,-64 22-1,63-127 1,-62 127-16,-1-21 16,0-22-1,-21 85 17,0 0-32,0 1 0,0 62 31,0-41-31,0-1 0,21 43 15,21-43 1,64-21 0,-85-21-16,191 0 31,-106-42-15,-43-22-1,-41 43-15,20-42 0,-21-43 16,-21 63-16,0 22 15,0-63 1,0 62-16,-106-20 16,43 63-1,-1 22 1,-20 84 0,84-22-1,0-83-15,0 41 16,0-21-16,0-20 0,63 41 15,-42-42-15,0-21 16,1 0-16,20 0 0,43 0 16,-64 0-16,0 0 0,42-42 15,-41 21-15,20-22 16,-21 1-16,0 0 16,43-212-1,-43 42 1,-21 22-1,0 105 1,0 43-16,0 20 16,-21 65-1,0-22-15,-1 21 0,22 128 16,0-107-16,0 106 16,0-126-16,0 63 15,0-64-15,43 64 16,-43-85-16,0 21 0,106 1 31,-43-43-15,-42 0-16</inkml:trace>
  <inkml:trace contextRef="#ctx0" brushRef="#br0" timeOffset="5447.02">12023 1334 0,'0'0'16,"0"-22"0,21-20-1,21 0 1,-21 21-16,64-43 16,-64-63-1,-21 106-15,-169-43 31,63 64-15,-63 64-16,20 42 16,44 21-1,83-85-15,1 43 16,21-64-16,106 85 31,-21-106-15,-1 0-1,43 0 1,22-21 0,-128 21-16,-42 0 15,-149 84 1,22-20 0,63-1-1,43-42-15,-43 43 16,43-22-1,63-42 1,0 0 0,22 0-1,63-42 1,-22 21-16,22 21 16,-64 0-16,43 42 15,-106 212 16,-64-127-15,22-42 0,-1-1-1,22-20 1,42-43-16,0 0 0,21-21 16,64-42-1,-64 21-15</inkml:trace>
  <inkml:trace contextRef="#ctx0" brushRef="#br0" timeOffset="7232.61">13801 1376 0,'0'0'0,"0"-21"31,0 0-31,42-1 16,43-62-1,20-1-15,-83 43 16,41-43-16,-21-63 16,-42 42 15,-63 148-16,-22 85 1,1 149 0,84-128-1,-43 275 17,43-275-32,0-63 15,0-43 1,-21-21-1,-85-105 17,22-43-17,62 84 1,1 1-16,-21-21 0,21 20 0,-43-20 31,64 84-15,0 148-1,21-105 1,43-1 0,-43-20-16,85 20 15,42-63 1,64-42 0,-149 21-16,-20-1 0,168-147 31,-126 42-16,-64 0-15,-21 64 16,0 84 0,0 85-1,0-64-15,-42 212 32,42-191-17,0-20-15,0-1 16,0-21-1,106-148 17,-43 0-17,-42 21 1,43 1 0,20 41-1,-62 64-15,20 64 31,-21-22-31,0 64 16,0-43-16,-21 43 16,43-42-1,-22-64-15,0 0 16,85 0 0,-43-22-1,64-41 1,-21-43-1,0-42 1,-64-21 0,-42 147-1,-63 44 1,21 20 0,20-21-16,-41 85 15,63-64-15,-21 1 0,21 41 16,0-63-16,0 43 15,21-43-15,0 0 0,21 22 16,-42-22-16,22-21 0,20 21 16,-21-21-1,-42-21 17,0 0-32,0-1 0,-1 22 15,1-21-15,0 0 0,0 0 0,0 0 16,-43 21-16,43 0 15,0 0 1,21 21-16,-21 21 0,21-21 16,21 1-16,85 20 15,-43-21 1,-20-21-16,20 0 16,43-21-1,63-64 1,-126 43-16,20-22 15,-21 22-15,64-318 32,-85 254-17,-21-21-15,0 43 16,0 63 0,0 42-16,0 63 15,0-41 1,0-1-16,-21 254 15,21-84 1,0-127 0,0-1-1,0-62-15,0-1 16,106 21 15,-64-84-31,1-1 16,-1-62-1,-42 20 1</inkml:trace>
  <inkml:trace contextRef="#ctx0" brushRef="#br0" timeOffset="7416.58">15917 1545 0,'21'0'31,"1"-21"-31,-1 21 16,106-21 0,-85 21-16,0-21 0,43 21 15,-43 0-15,1 0 0,-1-21 16,-21 21-16,22 0 0,41 0 16</inkml:trace>
  <inkml:trace contextRef="#ctx0" brushRef="#br0" timeOffset="8503.93">16933 1799 0,'21'0'0,"-42"0"0,64 0 16,-22 0-16,0 0 16,-21-21-16,42-21 15,-42 21-15,0-22 16,0-84-1,0 64 1,-42-22 0,-106 43-1,63 63 1,22 64 0,41 42-1,1-43 1,21-41-16,0-1 0,43 106 31,-1-127-15,21-21-16,22 0 15,-43-42 1,-20 42-16,20-85 16,-21 43-16,0 0 15,22-149 1,-43 106-1,0 107 17,-22 41-17,22-42-15,-21 64 16,21-43-16,0 1 0,0 41 16,0-63-16,0 22 0,0 20 15,0-42-15,0 1 0,85 20 31,0-42-31,-22-21 16,22-43 0,-43 43-16,-21-21 0,85-85 15,-21-21 1,21-64 0,-85 64-1,-21 105 1,0-20-16,-21 84 31,-1 21-31,1 22 16,0 21-1,0-22-15,0 85 16,21-84-16,-21 84 16,21-127-16,0 64 15,0-64-15,21 42 16,-21-41-16,21-1 0,0-21 0,64 0 31,-1-43-15,22-41-16,0-43 15,21-106 1,-42-85 15,-85 191-15,-21 127-1,-64 43 1,21 84 0,22 190-1,42-274 1,0 41-16,0-41 0,0 41 16,42 1-1,1-43 1,-22-42-16,148-21 31,-126 0-31,41-43 16</inkml:trace>
  <inkml:trace contextRef="#ctx0" brushRef="#br0" timeOffset="8968.02">19918 1376 0,'0'0'16,"0"-42"-16,-21-1 0,21-147 15,0 105 1,0 43-16,0-43 16,-22 106-1,22 127 1,-42 64-1,21-64 1,-21 191 0,20-149-16,22-126 15,-42 148 1,42-170 0,21-42 15,0-21-16,-21 0-15</inkml:trace>
  <inkml:trace contextRef="#ctx0" brushRef="#br0" timeOffset="9331.41">19727 1503 0,'0'0'0,"-21"-42"0,0-1 0,0 1 15,-22-170 1,43 170-16,0-22 15,43-20 1,63-1 0,-64 64-16,43 21 15,105 63 1,-148-20-16,22-1 0,-43 0 16,21 22-16,-20-1 0,-22 43 15,0-42-15,-22-1 0,-189 170 31,126-148-31,43-64 0,-22 21 16,1 1 0,63-22-1,21-21 1,0 0 0,0 0-16,22 0 0,-22 0 0,21 0 15,22-21-15,20-1 16</inkml:trace>
  <inkml:trace contextRef="#ctx0" brushRef="#br0" timeOffset="10051.21">20468 1693 0,'0'0'15,"-63"85"17,20-64-32,43 0 0,-42 22 15,0 41-15,-22 1 16,64 0-1,0-22 1,64-42 0,-22-21-16,-21 0 0,191-42 31,-170 21-31,85-64 16,-63 22-1,-1-64 1,-63 0-1,-63 0 1,20 127-16,1 0 0,-170 0 16,64 84-1,42 22 1,64-21 0,42 0-1,21-64-15,0 0 0,43 0 16,317 0 15,-318-42-31,64-21 16,21-22-1,-105 43-15,41-64 16,-62 43-16,-22 0 16,-106 84 15,63 22-16,43-43-15,0 42 16,0 1 0,43-1-1,41 22 17,-62-64-17,-44-21-15,-83 0 16,41 0-1,43 0-15,-127 0 32,127 0-17,84-21 1,-21 0 0,64-43-16,-63 22 0</inkml:trace>
  <inkml:trace contextRef="#ctx0" brushRef="#br0" timeOffset="10353.04">21696 1312 0,'0'0'0,"0"-42"0,0-43 15,0 64-15,-64-21 32,22 63-32,0 64 15,-1 63 1,-63 191 15,64-191-15,21-42-16,21-22 15,0-41-15,42 20 16,1-63 0,-22 0-16,0 0 15,169-63 1,-147 20-1,20-41 1</inkml:trace>
  <inkml:trace contextRef="#ctx0" brushRef="#br0" timeOffset="10529.47">21442 1715 0,'0'0'0,"-43"0"0,22 0 15,0 0-15,0-22 16,42 1-1,0 21 1,64 0-16,63 0 16,0-21-1,-84 21-15</inkml:trace>
  <inkml:trace contextRef="#ctx0" brushRef="#br0" timeOffset="11195.09">22161 1715 0,'-21'0'16,"0"0"0,0 0-1,21 42 1,-42 64 0,20 0-1,1-22 1,0-63-16,21 1 0,0-1 15,0 0-15,-21 0 0,0-21 32,21-21-17,0 0 1,0-43-16,42 22 16,-21 0-16,106-170 31,-63 191-16,-43 21-15,64 0 16,-22 42 0,-21 0-1,-42 1-15,22 126 16,-22-127 0,-22-20-16,-20 20 15,21-42 1,0 0-1,0 0-15,21-85 32,42 22-17,0 20-15,64-62 16,63-1-16,1 42 16,-128 64-1,106 21-15,-105 1 16,20 189-1,-105-126 1,-22 0 0,43-64-16,-64 21 15,128-21 32,41-42-47</inkml:trace>
  <inkml:trace contextRef="#ctx0" brushRef="#br0" timeOffset="12076.59">23791 1863 0,'0'0'0,"0"-43"0,0 22 0,0 0 16,-42-42-1,21 41-15,-64 1 16,22 21-1,-86 43-15,107-1 16,-106 106 0,127-106-16,21 22 15,0 21 1,21-22 0,106-42-1,-106-21-15,43 0 16,-22 0-16,170-127 31,-149 64-15,-21-43-16,-20 21 15,-44 85 17,-62 85-17,41 0 1,43-22-1,0 1 1,43-22-16,-22-42 16,0 21-16,64-21 15,-1 0 1,-62 0-16,-1 0 0,85-85 31,-85 64-31,0-42 0,21-1 16,-42 43-16,21-21 15,-21 63 17,0 0-32,0 0 0,0 0 0,0 22 15,-21-22-15,21 0 16,-21 21-16,21-20 0,0-1 16,-21 21-16,21-21 0,-21-21 15,21 21-15,-21-21 16,21 22-16,-22-22 15,1-22 1,21-20 0,0-21-1,43 20 1,-22 1-16,106-85 16,-21 63-1,-64 43-15,21 21 0,22 0 16,-21 0-16,-22 0 0,64 64 15,-85-43-15,-21 42 16,0-20-16,0-22 0,-21 42 16,0-41-16,-43 20 15,43-21-15,-85 43 16,85-43 0,-21-21-16,42 21 0,-22-21 0,44 21 31</inkml:trace>
  <inkml:trace contextRef="#ctx0" brushRef="#br0" timeOffset="13143.98">25379 2625 0,'-64'0'16,"43"0"0,0 0-16,-64 0 15,43 0-15,-85 0 16,85 0-16,-1 0 16,-63 0-16,64 0 0,-297 0 31,149 21-16,126 0-15,-20 0 16,-1-21-16,-211 43 16,-43-22-1,212 0-15,-21-21 0,-593 42 32,233-21-32,-21-21 15,-43 0 1,1 0-1,359 0-15,22 0 0,-593-21 32,571 21-32,-381 0 15,1-21 1,-22 21-16,0-21 16,402 21-16,-1015-42 31,1036 42-31,-21 0 15,-359-22 1,-212 1 0,21 21-1,-360-21 17,593 21-32,338 0 0,-147 0 15,147 0-15,-126 0 16,-340 0-1,213 21 1,275-21-16,20 0 0,-570 21 31,465-21-31,106 0 16,-233 22-16,21-1 16,233-21-1,21 21-15,-127 0 0,-106 0 16,234-21-16,-1 21 15,-402 22 1,211-22 0,107 0-1,105-21-15,-190 21 16,-64-21 0,85 0-1,170 0-15,-43 0 16,63 0-16,1 0 0,-43 0 15,64 0-15,-1 0 0,-168 0 32,168 0-32,-41 0 15,-43 21-15,0-21 16,42 0 0,64 22-16,-43-22 15,43 0-15,0 0 16,42 0 46,0 0-62,0 0 0</inkml:trace>
  <inkml:trace contextRef="#ctx0" brushRef="#br0" timeOffset="13275.9">2984 2963 0,'43'0'15,"-86"0"-15,107 0 0,-22 0 0,-42-21 16,21 21-16,-21-21 0,0-21 31,22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41:4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931 0,'0'-21'0,"0"0"16,0 42 46,0 0 32,-22-21-94</inkml:trace>
  <inkml:trace contextRef="#ctx0" brushRef="#br0" timeOffset="1682.03">1333 931 0,'0'-21'0,"0"0"15,0 0 1,0 0-16,0-43 31,-21 43-15,0 21-1,0 21 17,21 22-17,-21-22-15,21 21 0,-21-21 16,21 22-16,0-1 0,0 0 15,-22 22-15,22-22 0,-21 43 16,21-22-16,-21-20 0,21 41 16,0-20-16,0-22 15,64 106 1,-22-84-16,43 20 16,-43-62-16,21-22 15,-41 0-15,83 0 16,1-43-1,-63 22-15,41-85 16,-41 64 0,-1-22-16,0 22 0,-21 0 15,43-149 1,-64 128-16,21-43 16,-21-85-1,0 128 1,0-1-1,0 43-15,-21 21 0,-21 85 32,20 0-32,1 63 15,21-85-15,0-20 16,-42 211 0,42-170-1,0-41-15,42 147 31,22-169-15,42-21 0,-1-21-1,1-64-15,-63 64 16,84-148 0,-127 148-1,0-22-15,21-41 16,-21 41-1,-21 43 1,-22 85 15,22-64-31,0 22 16,0 41 0,0 1-16,21-22 15,0-20 1,0-64 15,21 21-15,-21-22-16,21 1 0,21-63 15,1 20 1,41-63 0,-84 106-16,43-21 15,-22 42-15,0 0 0,21 0 31,-21 63-31,-21-21 16,0 22 0,0-22-16,0 22 15,22-22-15,41 43 32,-21-64-17,43-21-15,-64 0 16,43 0-16,63-85 15,-64 1 1,-42 41 0,1 22-16,20-127 15,-42 127 1,0 0-16,0-1 16,-21 65 15,0 20-16,21-42-15,-22 85 32,22-85-32,0 43 15,43-22-15,-22-21 16,85-21 0,42-84 15,-85 20-16,-20-42 1,-1 1 0,-21 20-16,-21 43 15,43-170 1,-43 170 0,0 63 15,0 21-31,-22 22 15,22-43-15,-21 63 16,21-41-16,-21 84 16,21-85-16,0 0 0,-21 22 15,21-43-15,0 21 0,0-20 16,0-1-16,0 0 0,0 21 16,21-21-16,0-21 15,64 0 1,-64 0-16,21 0 15,-20-21-15,20-21 16,21-43-16,-41 64 16,-1 0-16</inkml:trace>
  <inkml:trace contextRef="#ctx0" brushRef="#br0" timeOffset="1892.91">3852 1291 0,'0'0'0,"-21"0"16,42 0 15,0 0-31,1 0 16,-1 0-16,0 0 0,0-21 0,0 21 16,0 0-16,22-21 0,-22 21 15,64-42 1,-64-1-1</inkml:trace>
  <inkml:trace contextRef="#ctx0" brushRef="#br0" timeOffset="2243.71">3302 974 0,'-21'21'0,"42"-42"0,-63 63 0,20-42 16,22 21-16,0 0 0,0 1 16,22-22-1,-1 0 1,0 0-16,0 0 0,21-22 16,-20 22-16,-1-21 0,21-21 31,-42 21-16,-42 0 1,-43 21-16,22 0 31,20 21-31,43 0 16,0 0-16,0 43 16,21-43-1</inkml:trace>
  <inkml:trace contextRef="#ctx0" brushRef="#br0" timeOffset="2967.3">5270 953 0,'0'0'0,"0"-22"0,22 22 16,-22-21-16,0 42 31,0 1-31,0-1 0,-22 21 0,22-21 16,-21 22-16,-42 211 31,42-212-31,-1 43 15,-20-1 1,21 1 0,21-64-1,0-42 1,21-64 0,0 22-1,22-43 1,20-85-1,-21 86 1,-20 62-16,20-63 16,-21 85-16,43 21 31,-43 21-31,-21 1 0,21 105 16,0 0-1,-21-85-15,0 43 16,0-64-16,0 21 0,0 22 15,0-43-15,0 21 16,21-42 0,-21 21-16,-21-21 31,21-21-15</inkml:trace>
  <inkml:trace contextRef="#ctx0" brushRef="#br0" timeOffset="3167.53">5122 1355 0,'-21'0'16,"42"-21"-1,0 21 1,1 0-16,-1 0 0,0 0 16,106-22-1,-85 22-15,43 0 16,63-42-1,-21 0-15,-85 42 16</inkml:trace>
  <inkml:trace contextRef="#ctx0" brushRef="#br0" timeOffset="3447.61">6096 931 0,'0'-21'0,"0"42"0,0-63 0,0 21 16,-21 42 15,0 21-31,-1-20 16,22 83-1,-42 22-15,42-21 16,-42 64 15,42-107-15,0-42-1,21-21 1,0 0 0,-21-42-16</inkml:trace>
  <inkml:trace contextRef="#ctx0" brushRef="#br0" timeOffset="3725.62">6011 1228 0,'0'-21'0,"0"42"0,0-85 0,21 1 16,43-85 15,-22 105-15,22 43-16,-22 0 15,0 85 1,-20-64-16,-44 127 31,1-127-31,-42 43 16,20-22-1,-41 1 1,63-43-16,21 21 16,0-42 15,42-22-15</inkml:trace>
  <inkml:trace contextRef="#ctx0" brushRef="#br0" timeOffset="3983.64">6731 910 0,'0'0'0,"0"21"32,-21 1-17,0-1-15,21 21 0,-22-21 0,1 85 16,0-85-16,21 0 15,-21 22-15,21-22 0,0 0 16,-21 64 0,21-64-16,0 0 15,0 0 1,21-21 0</inkml:trace>
  <inkml:trace contextRef="#ctx0" brushRef="#br0" timeOffset="4217.06">6435 1418 0,'0'0'0,"-43"64"16,43-43-16,0 0 16,0 0-16,0 0 15,21-21-15,22 22 16,-22-22-16,0 0 0,21 0 15,43 0-15,-43 0 0,1 0 16,147-64 0,-126 22-1,-43 21 1,-21-22-16</inkml:trace>
  <inkml:trace contextRef="#ctx0" brushRef="#br0" timeOffset="4452.93">6540 910 0,'22'0'31,"-1"0"-15,0 0-16,64-21 15,-22 21 1,43 0 0,-64 0-1,-21 0-15,1 0 16</inkml:trace>
  <inkml:trace contextRef="#ctx0" brushRef="#br0" timeOffset="4930.37">7980 974 0,'-21'-21'0,"42"42"0,-64-42 0,43-1 16,22 22 15,-1 0-31,0 0 0,21 0 16,149-21 0,-128 0-1,64 21-15,-63 0 16,-22 0-1,-105 0 1</inkml:trace>
  <inkml:trace contextRef="#ctx0" brushRef="#br0" timeOffset="5192.22">8149 910 0,'-21'0'31,"21"21"-15,0 1-16,0 62 16,0-63-16,0 22 15,-21-22-15,21 21 0,-21 149 32,-1-149-32,1 43 15,0-1 1,21-62-16,0-1 0,0 21 15,21-42 1,22 0 0,-1-42-1</inkml:trace>
  <inkml:trace contextRef="#ctx0" brushRef="#br0" timeOffset="5582.12">8318 1376 0,'22'0'16,"-22"21"-16,21-21 15,0 0 1,0 0-16,21 0 0,-20 0 16,-1 0-16,0 0 0,42-42 15,-20 42-15,-22-21 0,42-22 16,-63 22-16,0 0 15,0 0-15,0 0 16,-148-1 0,85 22-1,-22 43 1,0 41-16,64-62 16,-21 83-1,42-83-15,0-1 0,0 21 16,0-21-16,0 22 15,0-22-15,21-21 0,43 21 32,-43-21-32,42-21 0,-20 21 0,41-43 15,22 22-15</inkml:trace>
  <inkml:trace contextRef="#ctx0" brushRef="#br0" timeOffset="5983.07">9207 1291 0,'0'0'15,"0"-21"-15,22 0 0,-22 0 16,-64 21 0,22 0-1,-64 21 1,21 21 0,43-42-16,0 21 15,42 1-15,21 20 31,42-21-31,22 0 16,-43 0-16,64 22 16,-64-22-1,-20-21-15,-22 21 0,0 43 32,-64-22-17,-42-42 1,22 21-16,-1-21 15,64 0 1,-43-42 0,64 21-1,0-1-15,0-20 16,0 21-16,43-21 16,-22 20-16</inkml:trace>
  <inkml:trace contextRef="#ctx0" brushRef="#br0" timeOffset="6919.8">9631 868 0,'0'-21'0,"0"42"0,0-63 16,-21 42 15,-22 21-31,43 0 16,-63 191-1,42-128 1,-1 43 0,22-21-16,-21-64 15,21-20-15,0-1 16,0 21-16,21 0 0,-21-20 16,22-22-16,20 0 15,-21 0-15,0 0 0,170-43 16,-128 22-1,22-42 1,-22-1 0,-63 43-16,22-21 15,-22-1 17,-64 86-17,43-1 1,0 21-16,0-20 15,42 20 1,-21-42 0,148 1-1,-85-22 1,-20 0-16,20-22 16,22-41-1,-43 21 1,1-43-1,-43 64-15,0-43 32,-22 85-17,22 1-15,-21-1 16,-21 42 0,42-42-16,-21 1 0,21-1 15,-21 0 1,-1 0-16,22 0 0,-21-21 15,21 21 1,0-42 15,0 0-15,0 0-16,21 0 0,22-22 0,-43 22 16,21-21-16,0 21 15,0 0-15,64-43 16,-64 43-16,21 0 0,1 21 15,-22 0-15,0 0 16,0 0-16,-21 21 0,21 21 16,-21-21-16,0 1 15,0-1-15,0 0 0,0 0 0,0 21 16,-21-20-16,21-1 16,0 21-1,0-21 1,21-21-1,1 0 1,20 0-16,-21 0 0</inkml:trace>
  <inkml:trace contextRef="#ctx0" brushRef="#br0" timeOffset="7628.13">11197 1312 0,'0'0'15,"0"-21"-15,0 0 0,0-64 32,-21 85-32,0 0 0,-43 0 15,43 0 1,-64 64-16,43-22 16,0-21-16,21 1 0,-22 20 15,43-21-15,0 0 16,0 64-1,64-64 1,20 0 0,-41-21-1,41-42 1,-62 42-16,41-42 16,-42 20-16,0-20 15,-21 21-15,0 0 0,0-22 16,0 22-1,0 42 17,0 1-17,-42 41 1,42-21-16,-21 22 0,-21 63 16,-22 85-1,43-43 1,21-106-1,-21 318 1,21-317-16,0 126 16,0-20-1,-21-43 1,21-21 0,-64-43-1,43-42-15,-43 0 31,43-63-31,0-43 16,0-20 0,21-44-1,0 1 1,0 85-16,0 20 0,21-211 31,0 212-31,22-43 16</inkml:trace>
  <inkml:trace contextRef="#ctx0" brushRef="#br0" timeOffset="7890.03">10774 783 0,'0'0'0,"-43"0"16,1-21 0,21 21-1,-21 0 1,20 0 15,1 0-31,0-21 16</inkml:trace>
  <inkml:trace contextRef="#ctx0" brushRef="#br0" timeOffset="8099.91">9483 953 0,'0'21'15,"0"-42"-15,0 63 16,42-42-1,0 0-15,1 0 0,-1 0 16,0 0-16,1 0 0,211 0 31,-106 0-15,-85 0-16,-42 0 0,1 0 0</inkml:trace>
  <inkml:trace contextRef="#ctx0" brushRef="#br0" timeOffset="9812.42">16002 995 0,'0'-21'16,"0"42"-16,0-63 0,42-85 31,-42 105-15,0-20-1,0 63 17,0 0-32,0 1 0,0 41 15,0 22 1,-21-43-16,21 43 16,-42 42-1,42 0 1,0-85-16,0 0 0,-21 234 31,21-171-31,0-62 0,0 126 16,0-42-1,0-21 1,-22-43-16,1 382 31,21-382-15,-21 213-1,-21-65-15,21-20 16,21-128 0,0 1-16,-22 253 15,22-232-15,0 42 16,0 63 0,0 1-1,0-43 1,0-84-16,0 20 0,0 128 15,0-149-15,0 128 16,0-106-16,0 232 31,0-253-31,0 105 16,0-42-16,0 127 16,0-42-1,0-149-15,-21 297 31,21-297-31,0 86 16,-21 168 0,0-169-16,0 170 15,21-234 1,-21 22-16,-64 402 16,64-317-1,-22 84 1,22 21-1,-21 85 1,42-275-16,-64 423 31,1-211-31,21 20 16,-1 1 0,22 0-1,0-233-15,21 21 16,0 190-16,0-211 0,0 106 15,0-85-15,-21 190 16,21-211-16,-21 0 16,-1 105-16,22-105 0,-21 21 15,0-21-15,0-21 16,21 21-16,-64 232 16,1-41-16,63-192 15,-21-20-15,-22 127 16,-62 423-1,83-466 1,1-63-16,0 63 16,-64 149-1,43-85 1,21-170-16,-21 170 16,20-170-16,-20 297 31,21-296-31,0 147 15,0-105-15,-1 64 32,1 62-17,0-126-15,21-63 0,0 20 16,-42 191 0,42-212-16,-21 43 15,-1 42 1,1-106-1,21-42 1,0 0-16,0-64 16</inkml:trace>
  <inkml:trace contextRef="#ctx0" brushRef="#br0" timeOffset="12121.7">17441 1545 0,'0'0'0,"0"-21"0,0-21 0,0 21 15,0-1-15,0-41 16,0-22-1,21 64-15,-21 0 0,22-21 32,-22 63-17,0 21-15,0 85 16,0-85-16,0 64 16,0-42-16,0-22 0,-64 191 31,22-127-16,42-43 1,21-63 0,0-21-1,0 0-15,64-85 16,-22 21 0,1-42-1,-1 64 1,-63 42-1,22 21-15,-1 106 32,-21-85-32,0 42 0,0 1 15,21-1 1,21-20 0,-21-43-16,85 0 31,-21-22-16,0-41 1,-22-22-16,-21-21 16,-42 64-1,22-170 1,-22 149 0,0 42-1,-22 21 1,1 63-1,21-42-15,-63 212 32,63-127-32,0-42 15,0 20 1,0-63-16,63 22 16,-42-43-16,170 0 31,-85-43-16,-43 1 1,22-21-16,-64 41 16,0-20-16,0 21 0,-21-21 15,0-43-15,0 64 16,0 0-16,-21 21 16,-85 63-1,85-21 1,-21 64-1,21-85-15,21 64 16,0-43 0,0-20-16,0-1 0,84 21 31,1-42-15,0 0-16,-1-63 15,1-1 1,-64 22-16,64-149 31,-85 149-31,0-43 16,0-42-1,0 85 1,0 21 0,0 148-1,-42-21 1,20-1-1,1 1 1,21-63-16,0-22 0,0 63 16,0-41-1,0-64 32,0-1-47,0 1 16,0 0-16,21 0 0,1-43 15,-1 43-15,-21 0 16,63-42-16,-42 41 16,128 22-1,-86 22 1,-21 41 0,-20-21-1,-22-20-15,0 20 16,0-21-16,-127 85 15,63-85 1,43 0-16,-64 0 16,22-21-1,42 0 1,-1 0-16,22-21 31,0 0-31</inkml:trace>
  <inkml:trace contextRef="#ctx0" brushRef="#br0" timeOffset="15236.69">20468 1609 0,'0'0'0,"21"0"47,0-21-47,1 21 0,62-64 16,43-21 0,-63 1-1,-43 41 1,-21-20-1,-127 21 17,85 42-32,-43 21 0,43 0 15,-22 0-15,1 43 16,63 20 0,0-63-16,21 64 15,0-43-15,0 1 16,106 84-1,-106-106-15,64 64 16,-64-43 0,0 21-1,-63-20 1,21-43-16,-43 0 16,43 0-16,-21 0 0,-106-43 15,126 22-15,-62-42 16,20-22-1,43-42 1,21 42 0,0 64-16,0-42 31,21 105-15,0 0-16,1 64 15,20 0 1,-21-64-1,106 107 1,-85-128 0,1 0-16,63-21 15,21 0 1,0-21 0,105-106-1,-147 21 1,-21 0-1,-64 43 1,0 41-16,0-20 16,-22 42-16,1 0 15,0 0-15,21 21 0,-42 0 16,21 22-16,-1-1 16,1 0-16,21-20 0,-21 20 15,21 64 1,0-85-1,0 0-15,21 0 0,0-21 16,22 21-16,-22-21 0,21 0 16,1 0-16,-22 0 15,63 0-15,-62-21 0,20 21 16,127-127 0,-148 106-16,22-42 15,-1-1 1,-42-21-1,0 64 1,-42 21 0,21 0-16,-1 0 0,1 21 31,0 43-15,42-43-1,0-21-15,43 0 16,-43 0-16,85-21 31,-64-21-15,-21 42-16,1-22 15,-22 44 17,0-1-17,0 21-15,-22 22 16,22-43-16,-21 42 15,21-20 1,0 20 0,64-21 15,-22-42-31,0 0 16,22-21-1,-1-63 1,-41 62-1,-1-20-15,-21 0 0,63-106 32,-63 126-17,0 44 17,0-1-32,0 0 0,0 0 15,-42 106 1,42-106-1,0 22-15,0-22 0,0 0 16,21 0 0,21 0-1,-20-21-15,105-21 32,-106 0-32,21-21 15,0-22-15,22-21 16,-64 1-1,21 63 1,-21-22 0,0 64-1,0 1 1,-21 41 0,0 1-16,21-22 15,0-21-15,0 64 16,0-64-1,0 0-15,42-21 16,43 0 0,63-85 15,-85 22-15,-20-1-16,-1-41 15,-21 41 1,-21 85 15,-21 22-15,21-1-1,-21-21-15,0 64 0,21-64 16,0 21-16,0-21 0,0 1 16,0 20-16,21-21 15,85 0 1,-85-21-1,21 0-15,1 0 16,20-84 0,-42 20-1,0 22-15,1-1 16,-1 1-16,-21 21 0,21-43 16,0 43-16,-21 0 0,21 0 15,-21 42 32,0 0-47,0 0 16,21-21 31,-21-21-32,0 0 1,0 0-1,0 0-15,-21 21 47,-21 21-47,21 21 16,0 43 0,-1-64-16,22 106 31,0-63-16,22-22-15,41-21 16,-42-21-16,85 0 16,-64 0-1,128-42 1,-86-22 0,-62 1-1,-1 20-15,-21-20 16,21-1-1,-21 43-15,0 0 0,0 0 32,-42 63-17,-1 1-15,22 41 16,-21 1 0,42-64-16,0 0 0,0 64 31,21-64-16,21 0 1,22-21-16,42 0 16,-85-21-1,190-148 1,-168 105 0,-1-20-1,-42-1 1,0 43-1,0 20-15,-63 44 32,20 41-32,43 43 15,-21-21 1,21-22 0,0-42-16,0 0 0,0 64 31,0-64-16,0 0-15,-21-21 16,0 0 0,0 0-1,-1 0 1,1-42 0,-21 21-16</inkml:trace>
  <inkml:trace contextRef="#ctx0" brushRef="#br0" timeOffset="15453.77">23114 1249 0,'0'0'15,"-21"0"-15,0 0 0,21-21 16,-22 21-1,1 0 1,21 21 0,-21 0-1,-21 0-15,21 0 16</inkml:trace>
  <inkml:trace contextRef="#ctx0" brushRef="#br0" timeOffset="16206.11">18330 2582 0,'-42'0'0,"84"0"0,-126 0 0,41 0 15,1-21-15,0 21 0,-43 0 16,43-21 0,20 21-16,1 0 0,-21 0 31,63 0-16,43 0 1,-22 0-16,148 0 16,-105 0-1,0 0-15,359 0 16,-317 0-16,297 0 16,62 0-1,86 0 1,634 21 15,-422-21-15,-594 0-16,445 21 15,-360-21 1,318-21 15,-487 21-15,-106-21-16,21 0 15,-21 0 1,-21 21-16,-170-43 31,85 43-15</inkml:trace>
  <inkml:trace contextRef="#ctx0" brushRef="#br0" timeOffset="17485.29">1672 2159 0,'-21'0'0,"42"0"0,-63 0 16,21 0-16,-22 21 0,22-21 15,-42 21 1,63 1 0,21-22-1,0 21 1,106-21-1,169 21 17,-148-21-32,-84 0 0,211 0 15,43 0 1,20 0 0,86 0-1,-297 0-15,21 0 0,847-21 31,-487 0-15,42-22 0,-190 43-1,-170-21-15,212 21 0,-211-21 16,423 0 0,232-22-1,551-20 16,-1037 42-31,148 21 16,43-21 0,-319 21-1,149-22 1,-190 22 15,-170 0-15,0 0-1,-21-21 48,-21 21-63,0-21 16</inkml:trace>
  <inkml:trace contextRef="#ctx0" brushRef="#br0" timeOffset="17617.74">12107 1905 0,'0'21'32,"0"0"-17,-42 1 1,0-1-16,42 0 0,-43 0 16,22 0-16,0-21 0</inkml:trace>
  <inkml:trace contextRef="#ctx0" brushRef="#br0" timeOffset="20439.5">1079 3323 0,'0'0'0,"0"-21"16,0 0-16,0-21 16,0 20-16,0 1 15,-21 21 16,21 21-15,0 1-16,0 20 16,0-21-16,0 21 0,-21 212 31,0-169-31,0 0 16,0-43-16,21 43 15,0-1 1,0-62-1,0-44 17,0 1-32</inkml:trace>
  <inkml:trace contextRef="#ctx0" brushRef="#br0" timeOffset="20828.57">1545 3598 0,'0'0'0,"0"22"0,0-1 16,0 0 0,21-21 30,-21-21-30,21 0-16,1 21 0,-1-22 16,-21 1-1,0 0-15,0 0 16,-21 21 0,-1 0-16,1 0 15,0 21 1,0 21-1,0 1 1,21-22 0,0 0-16,21-21 15,21 0-15</inkml:trace>
  <inkml:trace contextRef="#ctx0" brushRef="#br0" timeOffset="23113.45">2984 3387 0,'0'-21'0,"0"-1"0,0 1 15,0 0 1,0 0 0,0 0-1,0 0 1,0-1-1,0 1 1,0 0 0,0 0-1,0 42 63,0 0-78,0 22 16,0-22-16,0 21 0,-84 233 31,20-148-15,1-21 0,20-42-1,43-43 1,0-42-1,0-1 1,0 1-16,0 0 0,0 0 16,22 0-16,-22 0 0,21-43 15,-21 43-15,21-21 0,-21 20 16,21 1-16,-21 0 0,21-21 16,-21 21-16,21 21 15,1 21 1,-1 0-16,21 42 15,0 22 1,-20-64-16,-1 43 0,21-43 16,-21 0-16,43 0 15,-43 0-15,0-21 16,43 0 0,-22 0-16,64-21 15,63-85 1,-105-21-1,-64 43 1,0-64 0,-22 105-16,-41-105 15,21 106-15,-128-106 32,86 126-17,62 22-15,-83 0 16,62 43-16,-20 105 15,42 64 1,21-170 0,21 191-1,21-170 1,43 1 0,63-43-1,21-21 1,22-64-1,-128 43-15,-20 0 0,105-85 16,-85 22 0,-42 41-16,-21 22 15,0-21 1,0 21 0,0 42-1,-42 85 1,21-22-1,21-41 1,0-22-16,0 42 16,42 1-16,106-43 31,-105-21-15,-22 0-16,64-42 15,-22-22 1,-21 1-1,-42-22 1,0 64-16,0-22 0,-105-105 31,-1 85-15,42 63-16,1 21 16,-22 85-1,64 84 16,42-147-15,85 20 0,-21-42-1,-1-21-15,-41 0 16,295-84 0,-274 41-1,-22 22-15,0-21 16,-20-43-1,-22 64 1,0 42 0,-43 64 15,22-22-15,0-20-16,21 20 15,0-42 1,0-42 31,0 0-47,21 0 15,0 0-15,22-43 16,-22 1-16,0 41 16,0-20-1,-21 21-15,21 21 0,0 0 16,-21 21-1,0 0-15,0 22 16,0-22-16,0 0 0,22 21 16,-22-21-16,21 1 15,-21-1-15,21 0 0,21 0 16,-21-21-16,1 0 0,20 21 16,0-21-16,-21 0 0,43 0 15,-22 0-15,-21-21 0,43 0 16,-43 0-16,21 21 0,-20-21 15,-1-1-15,0 1 0,21-63 16,-42-86 15,-42 86-15,0 84 0,-1 42-1,1 43-15,42-64 16,0 148-1,21-105 1,21-43 0,1 0-1,-22-21-15,0 0 0,43 0 16,-43 0-16,21 0 0,22-42 16,-22 20-16</inkml:trace>
  <inkml:trace contextRef="#ctx0" brushRef="#br0" timeOffset="24488.75">6731 3577 0,'-21'0'0,"21"21"16,-21-21-16,21-21 31,21 0-15,0 0-16,0 0 15,21-43-15,43-84 16,-21 21 0,-1-127 15,-63 212-31,0-43 16,-21 85 15,0 0-31,-22 85 15,22-64-15,-42 191 16,42-22 15,21-63-31,21-63 16,42-1 0,-42-63-16,22 21 0,126-21 31,-63-42-16,-64 42-15,1-42 16,-1 20-16,0-20 0,-21-43 16,-21 64-1,0 0-15,0-64 16,-21 85 0,-21 0-1,21 43 1,0-1-1,21-21-15,0 43 16,21-64 0,42 0-16,1 0 15,42-43 1,21-20 0,-106 63-16,63-106 31,-62 106-31,-22-21 15,-22 42 17,1 0-32,0 0 0,21 1 0,-21 83 31,21-83-31,0-1 16,42 21-1,22-21 1,63-21-1,-106 0-15,106-84 32,-85 41-32,-21-20 15,1-1 1,-22 1 0,0 84 30,0 21-46,0 1 16,-22 20-16,1 106 16,21-105-16,0-22 15,0 64-15,0-42 16,0 63-16,0-64 0,0 1 16,0 84-16,0-85 0,0 1 15,0 147 1,0-147-16,0 42 15,0-43-15,0-20 0,0 41 16,0-41-16,0 62 16,-21-105-1,-21 0-15,21-21 16,-1 0-16,-20-64 16,21 43-16,-21-43 15,20 43-15,1 0 0,-21-64 16,21 42-16,21 22 0,0-85 15,0 64-15,0-1 16,42-211 0,64 127-1,-43 84 1,43-20 0,-21 20-16,-43 43 15,-21 0-15</inkml:trace>
  <inkml:trace contextRef="#ctx0" brushRef="#br0" timeOffset="26434.64">10096 3493 0,'0'-22'31,"22"1"-15,-1 0-16,21-42 15,0-43 1,-20 63-16,-22 1 16,0 0-16,0-22 15,-22 43-15,-147-42 31,42 84-15,0 42 0,64 1-16,-43 63 15,85-85-15,21-21 16,0 22-16,0 62 16,42-62-1,64-43 1,-22 0-1,65-64 1,83-147 15,-147 62-31,-64 1 16,0 64 0,-21-65-1,-42 65 16,-21 147-15,20 1-16,22 63 16,-21 21-1,42-106-15,0 1 16,0 84-16,21-43 16,0-63-1,0 22-15,170 41 16,-128-84-1,64 0 1,-21-42 0,0-85 15,-85 42-31,-21 22 16,-63 42-1,20 21 1,22 0-16,-64 127 31,64-85-15,21 64-1,0-64-15,64 1 16,-43-43 0,0 0-16,43 0 0,-43 0 15,0 0-15,21-22 0,-21 22 16,64-63-16,-64 42 15,22 0-15,-22-1 0,-21 1 16,63-85 0,-63 43-1,0 84 17,0 0-32,0 0 0,0 43 15,0 21 1,0-1-1,0-63-15,21-21 16,1 22-16,-1-22 16,42 0-1,-42 0-15,43-43 16,-1 22 0,1-64-1,-22 1 1,-42 63-16,21-43 15,1 64-15,-22-21 0,0 0 32,0 42-32,0 21 15,0 43 1,0-22 0,0-41-16,0-1 0,21 63 31,0-62-31,0-22 15,43 0 1,41-22-16,-20-20 16,-64 21-1,43-106 1,-64 106-16,0-64 16,-21 22-1,-22 63 1,-20 0-1,42 0-15,-43 105 16,43-20 0,21 0-1,0-22 1,21-63-16,43 64 16,-1-64-1,-42 0-15,0 0 0,106-64 31,-21-42-15,-63 22 0,-1 41-16,-21-41 15,43-64-15,-43 105 16,0 1-16,0-22 0,-21 22 16,0 21-16,0-64 15,-63 170 16,20 63-15,22 127 15,21-148-31,0-21 16,0-64 0,21 1-1,0-22-15,64-42 31,-64 21-31,43-64 16,-1-20 0,-42 41-16</inkml:trace>
  <inkml:trace contextRef="#ctx0" brushRef="#br0" timeOffset="26790.43">12594 3112 0,'21'0'0,"-42"0"0,21 21 47,0 0-47,-21 42 15,-21 1 1,42-43-16,0 0 0,0 0 16,0 1-16,0-1 0,42 42 31,0-63-31,22 0 16,-43-21-16,42 0 15,22-64 1,-85 64-16,0-127 31,-21 84-15,0 64-16,-43 0 15,1 22 1,-22 41-16,43 43 16,42-85-1,0 0-15,0 0 0,0 1 16,84-1-1,-20-21 1</inkml:trace>
  <inkml:trace contextRef="#ctx0" brushRef="#br0" timeOffset="27149.23">13187 3112 0,'0'-22'15,"0"44"-15,0-65 0,0 22 0,0 0 16,-21 21 15,-1 0-31,22 21 0,-21 43 16,0 41-1,0 1 1,21 64-16,0-128 16,0 21-16,-21 43 15,21-42-15,-21 63 0,21-64 16,0 1-16,-64 147 15,1 43 1,41-211-16,-20 126 16,42-127-16,-21 1 15,21-22-15,0 21 0,0 1 32,0-65-32,0-20 15,0 21-15,42-85 16,-21 64-16,1-64 15</inkml:trace>
  <inkml:trace contextRef="#ctx0" brushRef="#br0" timeOffset="27451.05">12933 3408 0,'-21'-64'0,"42"128"0,-85-233 16,64 126-16,-21-41 15,21-22 1,64 42-1,-1 64 1,-21 0-16,1 0 0,105 64 31,-148-43-31,0 64 16,-64-1 0,43-63-16,-42 22 15,20-43-15,-41 42 16,63-42-16,-1 21 31,86-84 0,-1 42-31</inkml:trace>
  <inkml:trace contextRef="#ctx0" brushRef="#br0" timeOffset="28904.58">13547 2963 0,'-22'0'16,"22"22"-16,-21-22 15,0 21-15,-21 42 16,-22 22 0,43-22-1,21-41-15,0-1 0,-21 21 31,42-42-15,0-21 0,-21 0-16,21 21 0,-21-64 15,43-20 1,-43 62 0,0 1-16,63-42 15,-63 42 1,21 42-1,1 21 1,-22 43 0,21 21 15,0-64-15,0-42-16,0 0 31,64-106 0,-64 85-31,21-64 16,-20 43-1,-1 21 1,-21 42 0,0 0-16,0 21 15,0 1 1,0-22-16,0 42 15,0 1 1,21-43-16,21 0 16,-21 0-16,1-21 0,41 0 15,-42 0-15,0 0 0,43 0 16,-22 0-16,64-84 31,-106 41-31,21 1 0,0-21 16,-21-22-1,0 64-15,0 0 16,-21 21-16,0 0 16,0 21-16,21 0 15,-21 0-15,21 0 0,-21 0 16,21 43-16,0-43 0,0 0 16,0 0-16,0 1 0,0-1 15,0 0-15,21 0 16,0-21-16,0 0 0,0 0 15,64 0 1,-64 0-16,0 0 0,43-21 16,-43 0-16,0 0 0,-21-1 15,21 1-15,0 0 0,43-42 16,-64 41-16,21 1 16,-21 0-16,-21 42 31,21 0-16,-21 1-15,0-1 16,21 42-16,0-20 31,0-65 1,21 1-32,0 21 15,0-63 1,-21 42-16,42-22 15,-20 22-15,-1 21 16,-21 42 15,0-20-31,0 20 0,0 21 16,42-20 0,0-22-1,107-42 16,-65-22-15,-20-20 0,20-64-16,-20 21 15,-64 43 1,21-149 0,-21 170-1,-21 42 1,-43 63-1,22 43 1,21-64-16,21-21 0,-21 64 16,21-43-16,-21 1 0,21 126 31,0-105-31,42-1 16,0-63-1,22 0 1,-43-21-16,0 21 0,21-42 15,-20 20-15,-1 1 0</inkml:trace>
  <inkml:trace contextRef="#ctx0" brushRef="#br0" timeOffset="29103.66">15049 2921 0,'0'0'0,"-42"0"0,21 0 16,21 21-1,21-21-15,0 0 16,0 0-16,85 0 16,-42 0-16,-22 0 0,0 0 15,1 0-15,-1 0 0,43 0 16,-43 0-16,22 0 16</inkml:trace>
  <inkml:trace contextRef="#ctx0" brushRef="#br0" timeOffset="29635.68">8805 4403 0,'0'0'0,"-21"0"0,21-21 16,-21 21-16,21-22 15,21 22 1,0 0-1,22 0-15,-1-21 0,0 21 16,1 0-16,-1 0 0,21 0 16,-20-21-16,20 21 0,64 0 15,-84 0-15,20 0 16,-42 0-16,22 0 16,-65 0-1,1 0 1,0 0-16,0 0 0,0 0 0</inkml:trace>
  <inkml:trace contextRef="#ctx0" brushRef="#br0" timeOffset="29906.76">9123 4318 0,'0'0'0,"0"21"31,0 0-31,0 1 0,0-1 16,0 0-16,0 127 15,-21-63 1,-1 21 0,-20-1-1,42-62-15,0-22 0,0 21 16,0-21-16,0 22 16,21-43-1,0 0 1,22-43-1,-22 22-15,0-21 0</inkml:trace>
  <inkml:trace contextRef="#ctx0" brushRef="#br0" timeOffset="30270.77">9313 4699 0,'21'0'31,"1"0"-31,-1 0 15,0 0 1,0 0-16,0 0 0,0-21 16,1 21-16,-1 0 0,63-42 31,-84-1-31,0 22 16,-21 21-1,0 0 1,0 0-16,-21 42 15,42-20-15,-22-1 0,1 21 16,21-21-16,0 0 0,0 43 16,0-43-16,0 0 15,0 22-15,0-22 16,43 0-16,-22-21 16,21 21-16,0-21 15,-20 0-15,147-21 16,-127 0-16</inkml:trace>
  <inkml:trace contextRef="#ctx0" brushRef="#br0" timeOffset="31411.59">10350 4614 0,'0'-21'0,"0"42"0,0-63 0,0 21 0,0 0 15,0 0-15,-21-1 0,0 1 16,0 21-1,0 0-15,0 0 0,-1 21 16,1 1-16,0-1 0,0 0 0,0 0 16,0 0-16,-1 0 0,-41 85 15,42 0 1,21-85 0,0 22-16,0-22 15,0 0-15,21-21 0,0 21 16,0-21-16,22 0 0,-22 0 15,21 0-15,0-21 16,-20 0-16,41-43 16,-42 43-16,22-42 15,-22 41-15,-21 1 0,21-42 16,-21 42-16,0-43 16,0 43-16,0 0 15,0 42 1,0 0-1,0 0-15,0 0 0,0 1 0,0-1 16,0 0-16,0 0 0,0 0 16,42 64-1,22-43 1,-1-42-16,43 0 16,-21-42-1,-64 42 1,0-21-16,21-22 0,-20 22 15,-22 0-15,0-21 16,21-1-16,-21-20 16,0 42-16,0 0 0,0-1 15,0 1-15,0 42 32,0 1-32,0-1 0,0 0 15,0 0-15,0 0 16,-21 0-16,21 64 15,0-64-15,0 0 0,-22 1 16,22-1 0,0-42 31,0-1-47,0 1 0,0 0 15,22 0-15,-22-21 0,21 20 16,-21 1-16,21 0 0,0-21 15,0 21-15,106-106 16,-84 105 0,-1 44-1,-42 20 1,0 0-16,0-21 0,0 43 16,0-43-16,0 0 0,0 22 15,0-22-15,0 0 0,0 0 16,0 0-16,0 0 0,0-42 47,21 0-32,-21 0-15,21 0 0,0 0 0,1-1 16,-22 1-16,21 0 0,0 0 16,21-43-16,1 22 0,-22 21 15,63-85-15,-62 85 16,41 21-1,-42 0-15,43 21 16,-43 0-16,-21 0 0,0 43 16,0-43-16,0 43 15,0-43-15,0 0 0,-21 21 16,0-21-16,21 1 0,-22 20 16,22-21-16,-21-21 0,21 21 15,0 0-15</inkml:trace>
  <inkml:trace contextRef="#ctx0" brushRef="#br0" timeOffset="31604.47">11642 4699 0,'21'0'94,"-21"-21"-94,21 21 0</inkml:trace>
  <inkml:trace contextRef="#ctx0" brushRef="#br0" timeOffset="32771.83">18140 3217 0,'-21'0'0,"42"0"0,-64 0 16,22 0-16,21-21 0,-63 21 16,20 0-1,22 0-15,0-21 0,63 21 31,-20 0-15,20 0-16,0 0 0,22 0 0,-1 0 16,1 0-16,20-21 0,128 21 15,-127 0-15,-22 0 16,43 0-16,-64 0 16,43 0-16,-64 0 0,-42 0 31,0 0-31,0 0 0,-22 0 15,22 0-15</inkml:trace>
  <inkml:trace contextRef="#ctx0" brushRef="#br0" timeOffset="33043.83">18415 3154 0,'0'21'31,"0"0"-31,0 0 15,0 1-15,0 20 0,0 43 16,-85 147 15,22-126-15,42-63-16,-1-1 16,1 21-16,21-41 15,0-1-15,0 0 16,21-21-1,1-21 1,-1 21-16,0-21 0</inkml:trace>
  <inkml:trace contextRef="#ctx0" brushRef="#br0" timeOffset="33396.89">18754 3620 0,'21'0'16,"21"-22"-1,-21 22-15,0 0 16,22-42-16,-22 42 16,42-21-16,-41 0 0,-1 21 15,42-21-15,-42-1 0,1 1 16,-1 21-16,-21-21 16,0 0-1,-43 21 1,22 0-16,-21 21 15,-43 21 1,64-20-16,-64 62 16,85-63-16,-42 64 15,42-64-15,0 0 0,0 1 16,0-1-16,0 0 16,21-21-16,64 21 15,-64-21-15,43 0 16,-22 0-16,85-42 15</inkml:trace>
  <inkml:trace contextRef="#ctx0" brushRef="#br0" timeOffset="35050.03">19558 3598 0,'21'-21'15,"-42"42"-15,84-84 16,-63-1-16,-63 64 16,42 0-1,-43 0 1,-42 43-1,85-22-15,0 0 16,21 0-16,0 0 0,0 1 0,0-1 16,0 0-16,64 21 15,-43-42-15,0 21 16,0-21-16,0 22 0,0-22 0,43 21 16,-22 21-1,-42-21-15,-21 0 16,-21-21-1,21 0-15,-22 0 16,-20 0 0,42 0-16,-43 0 0,22-21 15,42 42 32,21-21-47,0 0 16,0 0-16,0 22 0,1-22 15,-1 0-15,0 0 0,21 0 16,-21 0-16,64 0 16,-64 0-16,106-22 15,-84 1-15,-1 0 0,43 0 16,-43 0-16,-21 0 0,43-43 16,-43 22-16,21-22 15,-21 22-15,-21-22 0,0 22 0,21 0 16,-21-1-16,0-211 31,-21 276 0,21-1-31,0 21 0,0-21 16,-21 64-16,0 63 16,21-106-16,0 1 15,-21 63-15,21-64 16,0 21-16,0-41 15,21-1-15,21 0 16,-21 0-16,22 0 0,-22-21 16,21 0-16,-21 0 0,43 0 15,-22 0-15,1 0 0,41-42 16,-41 21-16,-22 0 0,0-1 16,0 1-16,21-63 15,-20 62-15,-22 1 0,0 0 16,0 0-16,-22 42 31,1 21-15,0 22-1,21-43-15,0 0 0,0 22 16,42-22 0,-42 0-1,85-21-15,-64 0 16,22 0-16,20 0 15,64-42 1,-106 20-16,43-20 16,-64 0-16,21-1 15,-21 22-15,0 0 0,0 0 16,0 0 0,0 42-16,-64 64 31,43-43-16,0 0-15,21-21 16,-21 1-16,42-22 31,21-22-15,22-20 0,-43 0-1,43-1 1,-43 22-16,21-21 15,-42 21-15,42 0 16,-42 42 0,0 0-16,0 64 31,0-22-15,22-21-16,41-20 15,1-22 1,-22 0-16,-21 0 0,21 0 15,1 0-15,-1 0 0,170-64 32,-170 22-17,-21-43-15,-21-21 16,0 85-16,-21-42 16,0 41-16,0 1 15,-22 0-15,1 21 16,21 0-16,0 0 0,-22 21 0,22 0 15,0 22-15,-42-1 16,41 0-16,1-20 0,21 41 16,-21-42-16,21 0 0,0 1 15,0 20-15,0-21 0,21 21 16,0-20-16,1-1 0,20 21 16,-21-21-16,43 85 15,-43-85-15,0 22 0,0-1 16,-21-21-16,0 21 0,0 43 15,0-43-15,0 1 0,-21 41 16,0-41-16,-85 41 16,64-41-16,-22-22 15,22 0-15,-149 21 16,43-42 0,42 0-1,22-42-15,62 21 16,1 0-16,21 0 15,0-1-15,0-41 0,0 21 16,0-1-16,43-84 16</inkml:trace>
  <inkml:trace contextRef="#ctx0" brushRef="#br0" timeOffset="35251.46">21082 3133 0,'0'0'0,"-21"-21"16,21-1-16,-21 22 62,-1 0-62</inkml:trace>
  <inkml:trace contextRef="#ctx0" brushRef="#br0" timeOffset="35429.36">20447 3217 0,'0'0'16,"-42"0"-16,20 22 0,1-22 0,-21 21 16,21-21-16,21 21 0,0 0 15,63-21 1,-42 0-16,64 0 15,-21 0-15,105 0 16,-106-21-16,1 21 0,-1-21 16</inkml:trace>
  <inkml:trace contextRef="#ctx0" brushRef="#br0" timeOffset="35898.61">23156 3069 0,'21'-21'0,"-42"42"15,42-63-15,1 0 0,-22 20 0,0 1 16,0-21-16,0 21 0,0-22 16,0 65 15,-22-1-31,-41 127 15,-1-21 1,43-64-16,-21 43 16,-22 42-1,64-63 1,106-21 15,-21-64-31,-22 0 16,-41-22-16,41 1 15</inkml:trace>
  <inkml:trace contextRef="#ctx0" brushRef="#br0" timeOffset="36097.5">22966 3260 0,'0'0'0,"-21"0"0,-22 0 15,22 0 1,42 0-1,0 0 1,22 0-16,-1 0 0,64 0 16,-43 0-1,64-21 1,-105 21-16,20-22 0</inkml:trace>
  <inkml:trace contextRef="#ctx0" brushRef="#br0" timeOffset="36466.29">23537 3323 0,'0'21'0,"0"-42"0,-21 42 16,21 1-16,0-1 0,0 0 15,21-21 17,0 0-32,1 0 0,-1 0 0,21 0 15,-21 0-15,22-21 16,84-43-1,-85 1 1,-42 42-16,0-22 16,-64 22-1,1 21 1,42 0-16,-22 0 0,-62 64 31,62 20-31,22 43 16,21-84-1,21 20 1,149 22 15,-149-85-31,63 0 16,22 0-16</inkml:trace>
  <inkml:trace contextRef="#ctx0" brushRef="#br0" timeOffset="36960.01">24574 3302 0,'0'-21'0,"0"42"0,0-63 0,0 21 0,0-1 15,0 1-15,0 0 0,0 0 16,-63 0 0,42 21-16,-43 0 31,43 21-31,-42 42 15,-1 22 1,64-21-16,-42 63 16,63 0 15,64-127-15,-22 0-1,-21-22 1,43-62-1,-64 63-15,22-128 16,-22 107 0,0-43-16,-21 64 15,0 42 17,-21 1-32,0 126 31,21-64-31,0-20 15,21-43 1,0 0-16,64-21 16,-64 0-16,85 0 15</inkml:trace>
  <inkml:trace contextRef="#ctx0" brushRef="#br0" timeOffset="37646.61">25125 3281 0,'0'0'0,"0"-21"0,0 0 15,0-22 1,0 107 0,0-22-1,-21 43 1,-1 21 0,1-85-16,21 63 31,0-62-16,0-44 17,0 1-32,0-85 31,21 22-15,22-22-1,20 0 1,22 43-1,-22 41 1,-41 128 0,-22-63-1,0 62-15,0 1 16,0-21 0,0-43-1,0-21 16,0-42 1,0 0-32,21-85 15,127-105 17,-21 105-17,-64 85 1,1 42-1,-22 85 1,-42-22 0,0-63-16,0 22 0,-21 84 31,-42-64-31,63-42 16,-64 22-16,1-22 15,-22 0 1</inkml:trace>
  <inkml:trace contextRef="#ctx0" brushRef="#br0" timeOffset="39195.73">783 5969 0,'-21'0'16,"0"0"-16,21-21 31,0 0-31,0 0 16,0-1-16,0 1 15,21 0-15,21-42 16,-21 63 0,22-22-16,-1 22 15,-21 64 1,0 21 0,-21-43-16,0 191 31,-42-170-31,-21 22 15,-1-43 1,43-21-16,-21-21 0,-22 0 16,22 0-16,21 0 0,-22 0 15,22 0-15,0 0 16,-21-42-16,20 21 0,22 0 16,-21-22-16,21 22 15,0 0-15,0-21 0,21-1 16,22 1-16,-22 21 15,0 0-15,21 0 0,-20 21 16,20 0-16,0 0 16,1 0-16,-22 0 0,42 42 15,-42-21-15,1 0 0,-1 0 16,0 1-16,0 20 0,43 64 31,-64-85-31,21 0 0,-21 43 16,21-64 15,0 0-15,-21-22-1,21 1-15</inkml:trace>
  <inkml:trace contextRef="#ctx0" brushRef="#br0" timeOffset="39539.53">1418 6181 0,'0'0'16,"0"21"-16,0 0 15,21 0 1,0-21 0,1 0-1,-1 0 1,-21-21-16,0 0 0,0 0 31,0 0-31,-21 21 47,-1 21-31,22 0-1,0 0 1</inkml:trace>
  <inkml:trace contextRef="#ctx0" brushRef="#br0" timeOffset="43691.94">2371 6287 0,'0'21'0,"0"-42"156,21-1-156,0 1 16,0 0-16,0 0 15,0 0-15,1 0 0,-1-1 16,0 1-16,21-21 16,-21 21-16,43-64 15,-43 64-15,0-21 0,64-85 31,-64 84-31,-42 43 32,-43 64-17,43-43 1,-21 21-16,21-21 0,0 1 16,-1 62-1,22-63-15,22 22 16,41-22-1,1 21 1,20-21 0,-20 22-1,-64-22-15,21-21 0,-21 63 32,-21-41-32,0-22 0,-22 0 15,-20 0 1,42 0-16,-1 0 0,-20-22 15,21 1-15,-21-42 16,20 42-16,22-1 0,-21 1 16,21 0-16,-21 0 15,21-21-15,-21 20 0,21 1 16,0 42 0,21 1-1,-21-1-15,21 0 0,0 0 16,22 43-1,-22-43-15,42 42 0,-41-42 16,-1-21-16,21 43 16,43-43-1,-64 0-15,191-21 32,-149-22-32,-21 22 0,64-85 15,-42 43 1,-43-1-16,21-126 15,-42 42 1,0 105-16,-42-20 31,21 84-15,0 64-16,-22 84 31,43-42-31,0-85 16,-21 1-16,21 126 15,0-127 1,0 1 0,42-43-1,1-22 1,-1-20 0,-21 21-16,0 0 0,1-85 31,-1 85-31,0 21 15,0 0 1,-21 21-16,42 42 16,-42-41-16,0 20 15,22-21-15,-1 0 16,63 64 0,-41-85-1,-22 0-15,42 0 16,43 0-1,-21-42 1,-43 42-16,1-43 16,-22 22-16,-21 0 0,63-64 15,-63 64 1,0 42 15,0 22-15,-21-22-16,21 106 31,0-106-31,0 21 16,21-21-16,43-21 15,-43 0-15,0 0 16,0 0-16,22 0 16,41-63-16,-41 63 15,-22-21-15,63-43 16,-62 1-16,-22 42 15,0-64 1,-149-84 0,107 169-1,-64-22-15,0 44 16,43 62 0,21 1-1,84 84 16,64-126-15,0-43 0,21 0-1,21-43-15,85-63 32,-191 64-17,-21-21 1,-21 84 15,0 21-15,0-21-16,-21 0 0,0 106 31,21-105-31,21 20 16,21-21-16,22-21 15,42-21 1,-22-21-1,-63 20-15,1 1 0,-1 21 16,0-21-16,42-42 16,-63 41-16,0 1 0,22-85 31,-22 128 0,-22 41-15,-20 1-1,21-1-15,21-42 16,0 0-16,0 22 16,21-43-16,0 0 0,43 0 15,-22 0 1,22-21-16,-1-1 16,22-41-1,-22-1 1,-42 22-16,1 21 0,-1-85 15,-21 0 1,0 64-16,0-43 16,0 106 15,-21 1-31,21-1 0,0 0 16,-22 21-16,-20 106 15,42-126-15,-21 62 16,21 22-1,21-21 1,21-64 0,1 0-16,-22-21 0,212 0 31,-127-42-31,-1-1 16,-62 1-1,-1-85 16,-42 106-31,0-21 0,-21 20 16,-43 22 0,1 22-1,42-1-15,-22 63 16,22-62-16,21 41 16,0-42-1,43 64 1,-1-85-1,-21 0-15,43 0 16,-1 0 0,43-42-1,-85 20-15,43-126 32,-64 64-32,0-43 15,0 0 1,-22 21-1,22-21 1,0 106-16,22-1 31,-1 22-15,0 0 0,-21 22-1,0-1 1,0 0 15,0 0-15,0 0-1,0 64 1,-42 148 15,42-191-31,0 85 16,21-42-16,21-22 15,149-63 17,-22-42-17</inkml:trace>
  <inkml:trace contextRef="#ctx0" brushRef="#br0" timeOffset="45476.62">8128 6223 0,'0'0'0,"-21"0"0,0 0 0,-1 0 16,22-21 15,0 0-31,22 0 15,-22-1-15,21 1 0,0-21 0,0 21 16,21-43-16,-20 22 16,-1 0-16,21-85 15,-21-22 1,-21 107-16,0 0 0,-42-43 31,0 85-31,-1 42 16,22 1-16,0 84 15,0 63 1,21-105 0,0-43-16,0 1 0,0-22 15,-21 21-15,21-21 0,0 0 0,0 22 16,0-22 0,0-42 15,21 0-31,21-22 15,0-41 1,1 20 0,-43 43-16,0 0 0,63 21 31,-63 21-31,43 64 16,-22-64-16,0 21 15,0 0 1,21-20-16,85 20 31,22-42-15,-107 0-16,0 0 15,85-42-15,0-22 16,-106 43-16,1 0 16,20-127-1,-42 42 1,-64 42-1,22 64-15,-21 0 16,-43 21 0,63 1-16,-147 210 15,190-168 1,0-1 0,42 1-1,1-43 1,-22-21-16,0 0 0,42 0 15,-20 0-15,-22 0 0,42-21 16,-20 21-16,-22-21 0,42-22 16,-41 22-16,-1 0 0,0 0 15,0-21-15,-21 20 16,42-147 0,-42 148-1,0 42 1,0 21-16,0 43 15,0-64 1,0 0-16,0 106 16,0-84-1,43-43 1,-1 0 0,22 0-1,-1-64 1,-42 43-16,0 0 0,43-43 15,-43 43-15,0-21 16,0-43 0,-21 106-1,0 1 1,0-1-16,-21 63 16,21-62-16,0-1 15,0 85 1,43-106-1,-22 21-15,63-21 16,43 0 0,-42-21-1,-64-1-15,22 1 0,105-63 32,-106 20-32,-42 43 0,21-64 15,-21 22 1,0 42-1,-21 21-15,21 21 16,-21 0-16,0 0 0,0 127 31,21-105-15,0-1-16,0 0 0,42 1 16,64-22 15,21-21-16,42-85 1,-105 0 0,-43 1-1,-21-22 1,0 85 0,-21 21-16,-1 0 0,1 21 15,-21 42 1,42-20-16,-21-22 0,21 21 15,0 1-15,0 20 16,0-42-16,21 0 16,0-21-16,0 22 0,22-22 15,-22 0-15,127-43 32</inkml:trace>
  <inkml:trace contextRef="#ctx0" brushRef="#br0" timeOffset="48741.05">11515 5588 0,'0'0'15,"0"-21"-15,0 0 0,0 0 16,0-1-16,0 1 16,0 0-16,0 0 0,21 0 0,-21-22 15,0 22-15,-21 21 32,-1 21-32,1 22 15,21-1-15,0 43 16,-42 63-1,21 42 1,0-147-16,-22 105 16,43-127-1,0-42 17,21 0-32,1-22 15,126-211 16,-64 170-15,-41 63-16,-43-1 0,21 22 16,-21 22-1,-85 20 17,22-42-17,20 0 1,-20 21-1,42 0-15,-22 85 16,43-21 0,43-22-1,41 22 1,-20-64 0,-22-21-16,255-21 31,-213 0-31,22-22 15,-21-41 1,-43-22 0,-21 85-16,-21-22 15,0-84 1,-42 191 15,21-22-31,0 1 0,-22 41 16,43-41-16,0-1 15,-21 0-15,21-21 16,0 1-16,0 41 16,21-63-1,22 0 1,20-42 0,-21-22-1,-20 43-15,-1 0 0,85-148 31,-106 147-31,0 44 32,0-1-32,0 42 15,0-20 1,0 62 0,0-83-16,21-1 15,21 0 1,-21 0-16,22-21 0,-22 0 15,0 0-15,21 0 0,-21 0 16,1-21-16,20 0 0,-21 0 16,0-1-16,-21 1 15,21 0-15,1 0 0,-22-21 16,0-1-16,21 22 0,-21-21 16,0 63 15,0 0-31,0 0 0,0 0 15,0 1-15,0-1 0,0 0 0,0 21 16,0-21-16,0 1 16,0-1-16,21 0 0,21 0 15,-21-21-15,1 21 0,147-21 32,-84-42-17,-1 0 1,-63-1-16,1 1 15,-22 0-15,0-22 16,0 22-16,0-85 16,-22 106-16,-126-64 31,85 85-31,42 21 0,-64 64 16,64 21-1,21-1 1,0-83-16,21 41 15,0-42-15,0 0 0,170 43 32,-128-64-17,22-42 1,0-1-16,-1-41 16,1-65 15,-64 149-16,-42 64 17,0 21-17,0 42 17,21-106-17,21-21-15,0 0 16,21 0-16,1-21 15,20-128 17,-42 65-17,0 63 1,-21-1-16,0 65 16,0-22-1,0 0-15,0 21 16,0 43-16,0-64 0,22 64 31,20-85-15,0 0-1,43 0 1,-22-42 0,-63 20-16,43-41 15,-22-1 1,-21 43-16,0 0 0,21-42 31,-21 84-15,-21 42-1,0 1-15,21-1 16,0-20 0,0-22-16,0 0 15,84-21 1,1 0-1,-21-21 1,-43 0-16,42-64 16,-20-21-1,-22-42 1,42-127 15,-63 232-31,-42 107 31,0 42-15,20 21 0,1-85-16,21 0 0,-21 1 15,21 20-15,0-20 0,0-22 16,21 85 0,43-64-1,20-42 1,-41 0-1,41-42 1,65-128 0,-149 128-1,21-22 1,-21 43 0,0 42-1,-21-21-15,21 43 16,0-22-16,-22 64 15,22-64-15,0 0 0,0 21 16,0-21-16,0 1 16,22-22-16,41 21 15,-42-21-15,0 0 16,85 0-16,-42 0 16,-22-21-16,64-22 15,-85 22 1,85-127-1,-106 84 1,-21 43 0,-43 21-1,22 0 1,21 21-16,-127 85 31,148-42-31,0-22 16,0-21-1,63 0 1,-42-21-16,64-42 31,-43 0-15,22-64 0,-43 64-16,0-43 0,21-84 15,1 63 16,-86 169 1,-20 64-17,63-63 1,0-22-16,-21 0 0,21 107 31,0-128-31,21 21 16,0-21-16,64-21 15,42-21 17,-85-21-17,-42-22 1,0 22-16,0 21 16,-21 21 15,42 0 16,0 21-32,-21 0 1,0 0-16,0 22 16,0-22-16,-63 85 15,20-43 1,43-42-16,-127 127 31,106-126-31,-21-1 0,-22 21 16,64-63 15,43 21-31,84-106 31</inkml:trace>
  <inkml:trace contextRef="#ctx0" brushRef="#br0" timeOffset="49104.84">15727 5927 0,'21'0'31,"0"0"-15,0 0-16,0 0 15,1-43 1,-1 22-16,-21 0 16,-21 21 15,-1 0-31,1 21 0,21 0 16,-84 85-1,62-85 1,22 1-16,0-1 15,43-21 1,-22 0 0,0 0-16,21 0 15,-20 0-15,-1 0 32,-42-21-32</inkml:trace>
  <inkml:trace contextRef="#ctx0" brushRef="#br0" timeOffset="50524.54">2244 7430 0,'0'-22'0,"0"1"0,0 0 16,0 0-16,-43-21 15,22 20-15,21 1 16,-21 21-16,0-21 15,0 21-15,-64 21 16,21 85 0,43 21-1,21-63-15,-21 41 16,21 44 0,0-86-16,42 43 15,1-85-15,-22 0 0,191 22 31,-64-65-31,0-20 16,-21-43 0,-42-84 15,-85 148-31,0-85 16,-106-106-1,0 107-15,64 62 16,-85-20-16,84 42 15,-20 21-15,-85 21 16,21 63-16,105-41 16,-41 126-1,63-127-15,0 64 16,0-42-16,21-22 0,85 64 16,-64-85-16,1 0 15,20 0-15,1 1 0,126-22 16,22-43-1,-149 22-15,107-106 32,-149 85-32,-21-22 15,0 1 1,0 42-16,0 42 16,-21 21-1,21-21-15,0 0 16,-22 43-16,22-43 15,0 0-15,0 43 0,0-43 0,-21 0 16,21 21 0,21-63 15,-21 0-15,64-64-1,-43 64-15,-21 0 0,21-21 16,0 21-16,1-22 0,20-20 15,-21 42-15,0-1 0,43 1 16,-43 21 0,0 106-1,0-21 1,-21-64-16,0 42 16,0 1-16,-21-22 15,-21-42 16</inkml:trace>
  <inkml:trace contextRef="#ctx0" brushRef="#br0" timeOffset="52998.28">4614 7853 0,'-21'0'0,"42"0"0,-63 0 16,21 0 0,0-64-1,21 43-15,0 0 0,21-42 16,212-340 15,-170 276-31,-21 0 16,-42 64-1,0 42-15,-42 21 16,-191 190 15,233-42-15,43-21 0,84 22-1,-22-44 1,-41-62-1,-22 63 1,-84-106 0,0 0-1,-43-22 1,0-41 0,22 21-1,63 20-15,-21 1 31,21 42-31,21 22 16,42 41 0,1-41-1,-43-43-15,0 21 0,21-21 16,-20 0-16,147-21 31,-63-22-15,-85 22-16,64-21 15,-1-43 1,-20-63 0,-64 106-16,0-43 15,0 0 17,-21 128-32,21 20 15,0 43 1,-22-85-16,22 85 15,22-21 1,-1-64-16,0 0 0,148 0 31,-63-21-15,-21-42 0,-43 0-1,22-43-15,-43-42 16,-21 106-1,0-22-15,-64-105 16,-42 85 0,22 63-1,20 21 1,-42 85 0,85-64-16,0 170 31,21-170-31,0-21 0,64 43 15,20-43 1,-41-21-16,-1 0 0,21 0 16,-20 0-16,-1 0 0,-21-21 15,22 0-15,-1 21 0,21-43 16,-41 22-16,-1 0 0,0 0 16,21-43-16,-42 22 0,21-22 15,-21 43-15,0-21 16,0-22-16,0 43 15,0 0-15,0 42 32,0 0-32,0 1 0,0-1 15,0 0-15,0 21 0,0 22 16,0-43-16,0 42 16,0-41-16,0-1 0,85 42 31,-21-63-31,20 0 15,-41 0-15,-1-21 16,43-42 0,-64 41-16,0-62 15,-21 63-15,0-22 16,0 1-16,0 21 16,0-22-16,0 22 15,0 64 1,0-1-1,-21 0-15,0 43 16,21 0 0,0-22-1,0-42-15,0 0 0,42 1 16,-21-22-16,127 0 31,-63-43-31,0 1 16,-43-22-1,-21 43-15,0-106 16,-21 21 0,0 64-16,-21 21 15,-42 21 1,63 21 31,21-21-47,0 21 15,0 0-15,21 1 0,-42-1 16,22 0-16,-1 0 0,0 64 16,21-22-1,-42 22 1,43-43 0,-22-42-1,63 0 1,-62 0-16,126-84 31,-85 20-15,1-42-1,20 0 1,-20 22-16,-22 63 31,-42 63-15,0 0-1,0 1 1,0-22 0,43-21 15,-43-43-15,0-20-1,0 21 1,0-22 15,-43 64-15,22 0-1,0 21-15,-21 64 0,20 0 16,1 63 0,21-127-1,0 0-15,64 85 16,42-85-1,-22-21 1,1 0 0,-43-42-1,-21 42-15,106-148 32,-127 105-32,0-20 0,22-22 15,-22 22 1,-43 84-1,22 0-15,0 21 16,21-21-16,-21 22 0,0 105 31,21-85-15,42-20-16,21-22 16,1-21-1,-43 0-15</inkml:trace>
  <inkml:trace contextRef="#ctx0" brushRef="#br0" timeOffset="54528.41">9588 7070 0,'22'0'0,"-44"0"0,44-21 0,-22-1 15,0-20-15,0 21 16,0 0-16,0 0 0,0-1 16,0 1-16,0 0 15,-22 21-15,1 0 0,-21 0 16,0 64 0,42-22-16,-22 43 15,1 84 1,21-21-1,0-84 1,0-43-16,21 0 0,128 21 31,-107-42-31,43 0 16,42-42 0,0 0-16,0-64 15,-106-21 16,-21 106-15,-21 21 0,-22 63-1,22-21 1,21-20-16,21 126 16,43-106-1,-1-42 1,64 0-1,21-63 17,-126 41-32,-22-62 15,-43-1 1,22 64-16,-85-43 16,85 43-1,-42 21-15,41-21 0,1 21 16,42 0-1,64 0 1,0 0 0,63 0-1,21 0 1,-105 0-16,-1 0 0,297-21 31,-296 21-31,-43 0 0,0 0 16,-63 0 15,20 0-31,1 0 0,-106 63 31,106-63-31,-21 43 16,21-22-16,-22 64 16,22-43-16,42 85 31,22-127-16,20 0 1,22 0 0,-1-64-1,-41 43-15,41-42 16,-62 20-16,-1 1 0,85-148 31,-85 20-15,-21 107-16,0-1 15,0 85 17,-21 64-17,21-43-15,-22 22 16,22 84-16,0-21 16,22 21-1,-1-127 1,42 22-16,-42-22 15,106 0-15,-84-21 16,-1 0-16,43 0 0,-43 0 16,0 0-16,43-63 15,-43 41-15,1-20 16,-43 21-16,21-64 16,-21 64-16,0-64 15,0 64-15,0 0 0,-64 21 31,43 0-31,0 21 0,0 64 16,21-22 0,0-41-16,0 20 15,21-42-15,0 21 0,0-21 16,-21 21-16,22-21 16,-1 0-16,0 0 0,0 0 15,0 0-15,-21-21 16,0 0-1</inkml:trace>
  <inkml:trace contextRef="#ctx0" brushRef="#br0" timeOffset="54715.82">12234 7345 0,'-21'21'16,"0"-21"-1,0 0 32</inkml:trace>
  <inkml:trace contextRef="#ctx0" brushRef="#br0" timeOffset="60664.31">17632 5546 0,'0'21'0,"0"-63"15,0 63-15,0-64 0,0 22 0,21-42 16,-21 20-1,0 22 1,0 0-16,0 0 16,0 0-16,0 42 15,-21 64 17,21-43-32,-21 43 0,-1-22 0,22 85 15,-42-42 1,0 106-1,21-149 1,21-42-16,0 1 31,0-44-15,0-20 0,21 21-16,21-64 15,-21 43-15,0 0 16,22-22-16,84-63 15,-106 85 1,42 21-16,-41-1 0,-1 1 16,0 21-1,-21 21 1,0 1-16,-21-1 0,0 0 16,-1-21-16,-105 85 31,85-64-31,-21 21 15,63 22 1,0-1 0,0-42-16,0 0 0,0 22 15,21-43-15,-21 21 0,84 21 16,-41-42 0,-1 0-16,-21 0 0,85 0 15,42-42 1,-105 42-1,41-42-15,-63 20 16,22 1-16,63-106 16,-85 106-16,-21-42 15,0-22 1,0 64 0,-43 21-1,-20 63 1,42-42-16,-85 149 31,106-128-31,-21 22 16,21-43-1,21-21 1,0 0 0,0 0-16,-21-21 0,21 21 0,1-22 15,-1 1-15,0 0 0,0 0 16,21-21-16,-20 20 15,-1 1-15,21-21 0,-42 21 0,21 0 16,0-1-16,-21 44 31,0-1-31,0 0 0,0 0 16,0 0-16,0 0 0,0 1 16,0 20-16,0-21 0,22 21 15,-22-20-15,21-22 0,85 63 31,-43-63-31,22 0 16,-22 0 0,43-63-1,-85 41-15,43-41 16,-43 42-16,0 0 16,0-43-16,0-21 15,-21 64-15,0 0 0,0 42 31,0 43-15,0-22-16,-21 0 16,0 85-1,21-63 1,127 21 15,-21-64-15,21-21-16,-21-43 15,-22 1 1,-20-170 15,-64 149-15,-21 21-16,-22-43 16,22 43-16,-63-43 0,20 85 15,22 0-15,21 0 16,-149 127-1,149-42 1,21 20 0,21 1-1,0-85-15,64 43 16,-43-64-16,22 21 16,-22-21-16,1 0 0,168-42 31,-147 21-31,20-43 15,1-63 1,-64 0 15,-21 148-15,0 0 0,-42 22-16,0 84 15,42-106-15,-22 85 31,44-43-15,20-63 0,0 0-1,1 0-15,20 0 16,-42 0-16,85-106 31,-85 43-31,0-43 16,-21 64-1,0 63 17,-21 21-17,21 1-15,0 20 16,0 1 0,0-43-16,0 0 15,21-21-15,1 21 16,105-21-1,0-21 1,-64 0 0,22-43-1,-43 1 1,-21 42-16,-21-1 0,21-20 0,-21-21 16,0 41-1,-21 22 1,0 22-1,-21 62 1,42-41-16,0 84 31,0-85-31,42 0 16,-21-42-16,85 0 16,-64 0-16,43 0 15,-43 0 1,64-42-16,-63 21 15,20-64-15,-42 64 0,0-64 16,-21 43 0,22 0-16,20-191 15,-42 212 1,0-22 0,-21 64-1,-43 64 1,43-43-16,0 85 15,0-84-15,21-22 0,0 64 16,0-64-16,0 21 0,0 0 16,0 1-16,42-1 15,-21-21-15,64 0 16,-64-21-16,43 0 16,-22 0-16,-21 0 15,43-21-15,-22 0 0,-21 0 16,85-64-1,-85 22 1,-21 20 0,0 1-1,-42 42 1,21 0-16,-1 0 0,-20 64 16,21-22-1,21-21-15,0 0 0,0 22 16,0-22-16,0 0 0,42 21 15,-42-21-15,43 1 16,-1-22-16,-21 21 0,43-21 16,-22 0-16,0 0 0,233-21 31,-232 21-15,-22-22-16,42 1 0,22-106 15,-85 21 16,0 43-31,0 42 16,-85 0 0,22 21-1,21 42 1,20-21-16,-41 64 16,63-64-16,0 21 15,0 43 1,0-64-16,63 21 31,-20-42-31,-22 0 0,21-21 16,22-21-1,-1-43 1,107-190 15,-128 169-15,-42 43-1,0 42 1,-42 42 0,-43 169-1,64-84 1,21-42 0,0 20-1,0-63-15,21 22 0,64 20 16,-43-63-16,43 43 15,-22-43-15,128 21 16,-128-21-16,1 0 0,41 0 16,-62 0-16,-1 0 15,-21 0-15,0-21 0,1-1 0,-1-41 16,-21 42-16,0 0 16,0-43-16,0 43 0,0 0 0,0 0 15,-21-1-15,-1 1 0,1 21 16,-42 0-16,20 0 15,-41 21-15,41 1 16,-41 62 0,84-20-1,21-43 1,0-21-16,43 21 16,-22-21-16,43 0 15,-64 0-15,21 0 16,-21 0-16,0 0 15,1 0-15,-22-21 0,0 42 32,0 0-32,0 0 15,-43 106 1,1 0 0,42-84-16,-21 41 15,0 43-15,-22 22 16,22-107-1,-21 64-15,-128 42 32,43-106-17,85-42-15,-64 0 16,64 0 0,0-63-1,63-43 1,0 64-16,42-43 15,-20 21-15,-1 22 0,64-85 16,-43 64-16</inkml:trace>
  <inkml:trace contextRef="#ctx0" brushRef="#br0" timeOffset="61001.21">23453 6096 0,'21'0'31,"0"-21"-31,0 21 0,0 0 16,22-21-16,-22 0 16,21 21-16,0-43 0,-20 22 15,-1 0-15,21-85 16,-42 64 0,-42 21-1,-22 21 1,1 63-1,42-42-15,-1 64 16,22-64-16,0 0 0,0 43 16,0-43-1,22 0-15,-1 0 0,0-21 0,42 21 16,-41-21-16,-1 0 16,63-21-1,-62 0-15</inkml:trace>
  <inkml:trace contextRef="#ctx0" brushRef="#br0" timeOffset="62057.77">25125 5673 0,'0'0'0,"21"-21"0,-21-1 0,0 1 0,0 0 15,0-64 1,-21 64 0,-64 21-1,22 21 1,-43 106 0,21 22-1,64-107-15,21-21 0,0 106 31,0-106-31,42 43 0,85-22 16,-42-42 0,190-21 15,-190-21-15,-1-43-1,-62 43-15,-1-107 0,-21 1 16,0 85-1,-127-107 1,42 170 0,43 22-1,-1-1-15,-20 106 16,63 0 0,0-85-16,0 0 0,0 43 15,190 63 16,-105-127-15,21-21-16,0-63 16,-64 21-1,-42 20-15,42-126 32,-42 106-17,0 63 1,-21 43-1,-42 20-15,63-63 16,-21 1-16,-64 83 16,85-83 15,0-44-15,21 1-1,0 0-15,0 0 0,106-127 31,-21 42-15,21 21-16,-106 85 16,43 0-16,-22 43 15,-42-22-15,0 42 16,0-20-16,0-1 0,0 64 16,0-85-1,-21 42-15,0-41 0,21-1 16,0 0-16,-21-21 15,21 21-15,0-42 32,0 0-32</inkml:trace>
  <inkml:trace contextRef="#ctx0" brushRef="#br0" timeOffset="64141.11">27114 6096 0,'0'0'0,"-21"0"0,21-21 32,0-21-17,21 42-15,43-64 16,-1-21-1,-20 43-15,-22 0 0,64-149 32,-64 64-17,-21 106 1,-21 21 0,-1 0-16,-41 42 0,-1 107 15,43 62 16,21-105-15,0-85 0,43 0-1,-22-21-15,21 0 16,22-21 0,105-148 15,-84 63-16,-1 21-15,1 64 16,-22 21 0,-41 0-16,-1 170 31,-42-43-15,-22-64-1,1 1 1,21-43-1,21-42 1,21-1 0,64-41-1,-1-43 1,64-106 15,-126 149-31,-44 63 31,-41 85-15,42-22 0,0-42-16,21 22 0,0 84 31,42-106-15,64 0-16,-85-21 15,85 0 1,-22-21-16,-62 21 15,20-21-15,85-85 16,-85 21 0,1-21-1,-43 85 1,0 0 0,0 63-1,-22-21-15,22 22 0,-105 168 31,62-62-31,1 20 16,21-63 0,0-43-16,-1 128 15,22-128-15,-21 1 0,0 42 16,0-43-16,0 22 16,21-43-16,-21-21 0,-1 64 31,44-127 0,20-43-15,0-21-16,-21 43 15,22-107 1,20-126 0,1 0-1,-64 232-15,42-84 16,-21 84-16,-21 22 0,106-127 31,-85 126-31,85 22 16,-21 21-16,-22 106 15,-63 21 1,-84 64 15,20-149-15,-21-42-1,64 0 1,-42-21 0,63 0-16,-21-22 15,21 64 32,21 1-31,0-22-16,0 0 0,0 0 15,0 0-15,170 0 32,-170 0-32,64-22 15,-1-20-15,43-64 32,-105 43-32,-1-22 15,-21 43-15,-43 42 31,22 0-31,0 21 16,-42 64 0,63-64-16,0 42 15,0-42-15,0 64 16,21-21 0,169-43 15,-105-42-31,21-43 15,-22-42 1,-41 22 0,-22 41-16,0 1 0,85-191 31,-106 148-15,0 64-1,-21 42-15,-43 43 16,64-22-16,-84 191 31,84-85-15,0-84-1,0-22 1,21-21-16,42 0 16,-20-21-1,-22 0-15,85-105 31</inkml:trace>
  <inkml:trace contextRef="#ctx0" brushRef="#br0" timeOffset="64326">29739 5525 0,'-21'0'0,"42"0"0,-63 0 0,-1 0 16,65 0 15,-1 0-31,0 0 15,0 0-15,43 0 16,-43 0-16,106 0 16,21 0-1,-106 0-15</inkml:trace>
  <inkml:trace contextRef="#ctx0" brushRef="#br0" timeOffset="66260.99">30353 5736 0,'0'0'0,"0"21"0,21-21 32,0 0-17,64-21 1,-43-42 0,-21 20-16,1-20 15,-1 42-15,-21-43 16,0 43-1,-43 0 1,-20 21-16,42 0 16,-85 63-16,0 64 31,85-105-31,0 41 16,21-42-16,0 0 0,21 64 31,42-85-31,-41 0 15,20 0-15,43-42 16,42-106 15,-106 84-15,0-21-16,-21 107 31,0 41-15,-21-42-16,0 64 15,21-64-15,0 0 16,21 43 0,0-43-16,64-21 15,-22 0 1,22 0 0,-1-85-1,-62 43-15,83-149 31,-83 149-31,-1-21 0,-21 20 0,63-105 16,-63 21 0,0 106 15,-42 63-15,-22 64-16,1 42 31,63-63-31,0-43 0,0 149 31,42-128-15,43-63-1,-64 0-15,43 0 16,20-42 0,-41 21-16,126-149 31,-169 149-31,21 0 15,-42 21 1,-21 85 15,-1-22-31,43-20 16,0 20 0,21-42-1,1-21-15,-1 0 0,42 0 16,-20 0-16,-22 0 15,21 0-15,64-63 16,-85 42-16,21-43 16,-20 1-1,-1 41 1,-42 65 15,-1 41-15,22-41-1,0-1 1,0-21 15,22-21-15,-1-21-16,0-21 16,0 42-16,-21-64 15,0 43-15,0-85 31,0 85-15,0 0 0,0 0-1,21 21-15,0-21 16,43 21 0,-22 0-1,-42 21 1,0 21-1,0 22 1,0-43-16,0 0 0,0 42 31,0 1-15,0-43-16,0 0 16,0-42 30,0 0-46,0 0 16,21 0-16,22-1 0,-22 1 16,0-21-16,0 21 0,0 0 15,22-1-15,-22 1 0,85 0 16,-85 21 0,-21 21-1,0 0 1,0 43-1,-21-43-15,21 0 16,0 0-16,0 1 0,0 20 16,21-21-1,0 0-15,0-21 0,22 0 0,84 21 32,-43-42-17,-20-21-15,-1-43 16,-42 64-16,1-21 15,-1 21-15,0-22 16,0 22-16,0-42 0,-21 41 16,-21 44 15,21-1-31,-21 0 16,0 0-16,21 0 15,0 22-15,0 20 16,0-21-1,0 1 1,0-22-16,0 21 31,-21-42-31,-22 0 16,1 0 0,42-42-1,-21 21 1,21-22-16</inkml:trace>
  <inkml:trace contextRef="#ctx0" brushRef="#br0" timeOffset="66500.85">32512 5144 0,'0'-22'0,"-21"22"16,0 0-16,21-21 0,-22 21 15,22-21 1,-21 21 15,0 0-15,0 21 0,-85-21-1,64 0-15</inkml:trace>
  <inkml:trace contextRef="#ctx0" brushRef="#br0" timeOffset="66700.32">31094 5249 0,'0'0'0,"-64"0"0,-63 43 16,106-22 0,42 0-1,85-21 1,-42 0-1,-22 0-15,21 0 0,128 0 32,-128 0-17</inkml:trace>
  <inkml:trace contextRef="#ctx0" brushRef="#br0" timeOffset="68544.78">18754 7451 0,'-22'-21'15,"22"-1"1,0 1-16,0 0 16,22 0-1,-22 0-15,21 0 0,0-1 16,0 1-16,-21 0 0,21-64 16,-42 22-1,-42 21 1,-22 42-1,-21 0 1,64 0-16,-1 0 0,1 21 16,21 21-16,-21-21 0,-128 276 31,149-213-15,21 22-1,42-42-15,64-64 16,-85 0-1,255-85 1,-171 0 0,-41 1-1,-43-1 1,-21 64-16,0-22 16,0 1 15,0 127-31,0-1 15,0 22 1,21-42 0,22-22-1,-22-42-15,0 21 0,127-42 32,-63-21-17,-22-1 1,-20-20-1,-43 21-15,0-43 32,0 106-17,0 21 1,-22 22 0,1-43-16,0 0 15,21 0-15,0 1 0,21-44 47,0 1-47,22 0 16,20-42-1,-42 41-15,1 22 0,41-42 32,-42 42-17,-21 21 1,21 0-16,1 22 0,20 41 15,-21-84 1,-21 22-16,148 41 16,-84-63-1,105 0 1,-84 0 0,-43-21-16,64 0 15,-64 0-15,1-106 31,-43 63-31,-22-21 16,-20 43 0,21 42-16,-43 0 15,-20 64 1,63-43-16,-1 0 16,-41 127-1,63-84 1,0-43-1,63-21-15,1 0 16,-43 0 0,0-21-16,0 21 0,1-22 15,-1 1-15,21-42 0,-21 42 16,0-22-16,22-63 16,-43 85-16,0-21 15,21 0-15,-21-1 0,0-63 16,0 85-16,0 0 0,0 42 31,0 0-31,0 85 16,0-63-16,0 41 15,0 64 1,-21-105-16,21-22 0,21 127 31,21-106-15,22-42-16,42 0 15,-64 0-15,0-21 16</inkml:trace>
  <inkml:trace contextRef="#ctx0" brushRef="#br0" timeOffset="69818.64">22034 7451 0,'0'0'0,"22"-21"15,-1-1 1,0 1-16,-21 0 16,0 0-16,42-43 15,-42 43-15,0-21 16,0-22 0,-42 1-1,21 63-15,-43 0 16,43 0-16,0 21 0,-21 21 15,20 1-15,-62 63 16,63-1 0,-1-83-16,22 20 0,0 0 15,0-21-15,64 43 32,-22-64-32,22 0 15,20-64 1,-62 43-16,20 0 15,0-21-15,-21 21 0,22-43 16,-22 22 0,0 21-16,-21-85 15,0 127 17,-21 64-17,21-43 1,0 0-16,0-21 0,0 22 15,0-1-15,0-21 0,106 43 32,21-64-32,42 0 15,-21-43 1,0-20 0,-105 42-16,41-64 15,-62 64-15,-22 0 16,0-127-1,-43 105 1,-84 43 0,64 43-1,-22 20-15,64-21 16,-21-20-16,20 83 16,44-83-1,83-1 1,-41-21-1,42-43 1,-85 22-16,0 21 0,64-84 31,-85 41-15,21 22-16,-21 0 16,0 42-1,0 0-15,0 0 16,-21 170-1,21-106 1,0 63 0,0 85-1,21-1 1,-21-168-16,0 105 16,0-105-16,0 20 0,-42 361 31,20-339-31,22-64 0,-42 22 15,0-22 1,21-42 0,-1-21-16,1-43 15,0 22-15,21 21 0,-21-43 0,0-42 16,21-148 0,0 170-16,42-170 15,-21 169 1,43-63-16,-43 63 0,21 43 15,1-64-15,-1 64 16,106-149 0,-127 170-16,0-21 15</inkml:trace>
  <inkml:trace contextRef="#ctx0" brushRef="#br0" timeOffset="70245.17">23453 7387 0,'0'0'0,"-22"0"0,22-21 0,0 0 16,0 0-16,0 0 15,0-1-15,43-41 16,20 21 0,-20 20-1,41 22-15,-20 22 16,-43-1-16,21 169 31,-84-105-15,21-43-1,-43 1 1,43-43 0,21-22-16,0-62 31,42 20-16,-20 22-15,-1 0 0,21-43 16,22 21 0,41 43 15,-62 21-31,-22 0 16,0 21-16</inkml:trace>
  <inkml:trace contextRef="#ctx0" brushRef="#br0" timeOffset="72260.7">24088 7408 0,'21'0'0,"-42"0"0,63 0 16,-21 0 0,64-63-1,-43 42 1,-42 0-16,42-43 15,-20 1 1,-22 20 15,-64 43-15,22 43 0,21 20-16,21 22 15,0-64-15,0 64 16,0-64-1,63 42 1,-21-63 0,1 0-16,20 0 15,43-21 1,0-42 0,-64 41-16,22-126 31,-64 106-31,0-22 0,0 22 15,0 21 1,-64 21 0,43 0-16,-21 106 31,21-43-15,21-20-16,0 20 0,21-21 15,42 22 1,-42-64-1,170 0 1,-64-21 0,0-43-1,-64 1 1,-41-1-16,-22 22 16,0 21-16,0-85 15,0 127 16,0 0-15,-22 22-16,-20-1 16,42 0-16,0-21 0,-42 22 15,42-1-15,-21-21 0,21 43 32,-22-43-32,22-42 31,0 0-16,22-1-15,-22 1 16,21 0-16,0-21 0,0 21 0,0-1 16,0-20-16,1 21 0,-1 0 15,42-22-15,-20 22 16,-22 0-16,63 21 0,-62 0 0,-1 0 16,21 21-1,-42 43 1,0-22-16,0-21 0,0 22 15,0-1-15,0-21 0,0 0 16,0 0-16,-21 43 16,21-43-1,0-42 17,0 0-32,0 0 0,0-1 15,63-83 1,-20-1-1,-22 85-15,64-64 16,-43 43 0,0 20-16,-21 22 15,1 64 1,-22 21 0,0-1-1,0-20 1,42 20-1,-21-62-15,0-22 0,22 21 16,189-42 15,-147-22-15,-21-20-16,-22-1 16,-42 22-16,0-43 15,0 64-15,0-42 16,-21 63-1,-43 42 1,22 21 0,21 1-1,0 21 1,21-64-16,0 63 16,42-62-1,0-22-15,106 0 16,-105-22-1,-22 1-15,85-42 16,-43-22 0,-42 22-1,-21 41 1,-21 44 0,0 41-1,0-42-15,0 43 16,0-1-1,-1 1 1,22-85 31,22-1-47,-1 22 0,21-42 16,43-21-1,-1-1 1,-62 43-16,-1 21 0,0 21 31,-21 43-31,0-22 16,0 0-16,0 22 15,0-43-15,0 21 16,21-21 0,0-21-16,0 0 0,191-21 31,-148-21-16,20-22 1,-41 22-16,20-64 16,1 0-16,-43 64 0,0 0 15,0-170 1,-21 191 0,0 0-16,-63 42 15,-1 85 1,22 21-1,21 190 17,21-253-32,42-1 15,-21-20 1,0-43-16,0 0 16,1 0-16,-1-22 15,0 1-15,-21 0 16,21-21-16</inkml:trace>
  <inkml:trace contextRef="#ctx0" brushRef="#br0" timeOffset="72413.7">27453 7112 0,'0'0'0,"-21"0"16,21-21 0,21 21-1,0 0-15,0 0 0,1 0 16,-1-21-16,21 21 0,-21 0 15,22-21-15,62-1 16,-62 1-16</inkml:trace>
  <inkml:trace contextRef="#ctx0" brushRef="#br0" timeOffset="73348.24">29062 7027 0,'0'0'0,"-21"-21"31,-1 21-31,-41 21 16,21 1-1,42-1-15,-64 63 16,43-62-16,-21 41 16,20 1-1,22-43-15,106 0 31,0-21-15,21-42 0,-106 20-16,43-20 15,-1-21-15,-63 20 16,0-105 0,-21 106-1,0 21 1,42 21 15,0 0-31,0 0 0,43 0 16,-43 0-16,21 0 0,107 0 31,-65 0-15,-63 0-16,1 0 15,-22 42 1,0 21-1,0-41-15,-22-1 16,-20 169 0,42-126-16,-21 42 15,21 63 1,-21 21 0,0-126-16,-1 63 15,22-42-15,-21-22 0,-21 64 16,21-63-16,21-22 0,-106 275 31,64-253-31,-22-22 16,22-42-1,21-63 1,21 42-16,0-1 0,0-20 16,21 21-16,21-127 15,-21 84-15,0 1 0,85-276 31,-42 127-15,-43 149-16,42-106 16,1-1-1,-22 86-15,-21 62 16,1-20-16,20-21 16,-42 20-16,21 22 0</inkml:trace>
  <inkml:trace contextRef="#ctx0" brushRef="#br0" timeOffset="73891.92">30268 6773 0,'21'0'0,"-42"0"0,42-21 15,1 0-15,-1 21 16,-21-21-16,0 42 31,0 0-15,-43 22-16,22-1 15,-21 21 1,21-41-16,-43 62 16,43-63-16,0 1 0,21-1 15,0 0-15,-21 0 16,21-42 15,0 0-31,21 0 16,-21-1-16,21 1 0,0 0 15,0-21-15,1 21 0,20-1 0,0-41 16,1 21-16,-22 20 0,21-20 16,-21 21-16,0-21 15,85-1 1,-85 86-1,-21 41 1,0 22-16,0 21 16,0-85-1,0 1-15,0 20 0,0-42 16,0 1-16,0-1 0,0 0 16,0 0-16,0 0 0,-21-21 15,0 0 1,0 0-16,21-21 0,-21 0 15,0 21-15</inkml:trace>
  <inkml:trace contextRef="#ctx0" brushRef="#br0" timeOffset="74527.69">30247 7027 0,'0'-21'16,"127"169"-16,-254-275 0,127 85 0,21 42 16,0 0-16,1 0 0,62-21 15,-63 21-15,22 0 16,126-42-1,-63 20 1,21 1 0,-21-42-1,-64 63-15,0-21 16,-42-1 0,0 44-16,0-1 15,-42 63 1,0 1-1,42 21 1,0 0 0,0-85-16,0 0 0,-21 21 31,21-63 0,0-21-31,0-22 16,0 22-16,0 21 15,105-170 1,1 86 0,-21 20-1,21 21 1,-64 64 0,-21 0-16,0 0 0,22 0 15,-43 22-15,-21 105 31,-43-64-31,1-21 16,-22 1 0,43-22-1,20-21-15,-62 21 32,84-42-17,21 21 1,42-42-16,22 20 15</inkml:trace>
  <inkml:trace contextRef="#ctx0" brushRef="#br0" timeOffset="74807.03">32173 6710 0,'0'0'16,"21"-21"-16,-21 0 0,0-1 0,0 1 31,0 42-31,-42 22 16,21-22-16,-21 64 15,-1-22 1,22-42-16,21 0 0,-42 85 31,42-85-15,0 1-16,0-1 15</inkml:trace>
  <inkml:trace contextRef="#ctx0" brushRef="#br0" timeOffset="75043.91">31835 7091 0,'-22'0'15,"44"0"-15,-65 0 0,43 21 0,-21-21 0,0 21 16,21 0-1,0 1 1,21-22 0,0 0-16,0 0 0,1 0 15,-1 0-15,0 0 16,21 0-16,-21 0 0,1 0 0,126-43 31,-64 1-15,-41 0-16,-22-1 15,-21 22-15,0 0 16,0 0-16,0 0 0</inkml:trace>
  <inkml:trace contextRef="#ctx0" brushRef="#br0" timeOffset="75338.83">31602 6604 0,'0'-21'0,"0"42"0,0-63 16,21 42-16,42-21 16,-20 21-16,20 0 15,64 0 1,-84 0-16,-22 0 0,21 0 16,0 0-16,128 0 31,-149 0-16,-42 0 17,0 0-17,-1 0-15,-20 21 0</inkml:trace>
  <inkml:trace contextRef="#ctx0" brushRef="#br0" timeOffset="77356.25">1037 9694 0,'0'-21'47,"0"0"-31,0 0 0,21 21-16,0-21 15,43 0 1,-22 21-1,1 0 1,-1 21 0,-42 42-1,0-20-15,0-22 0,-85 127 32,1-63-17,41-64-15,22 21 16,0-42-1,21-21 1,0 0 0,21 0-16,21-1 15,22-41 1,-22 42 0,85 0-1,-84 21-15,-22 0 0,106 42 31,-85 21-31,-42 1 16,-42 42 0,-43-22-1,0-41 1,43-22-16,21-21 0,-43 0 16,43 0-16,-85 0 31,64-21-16,21 0 1,0-22-16,21 1 16,0 21-1,0 0 1,42-1 0,-21 22-16</inkml:trace>
  <inkml:trace contextRef="#ctx0" brushRef="#br0" timeOffset="77740.03">2074 10012 0,'43'21'16,"-22"-21"-16,0-21 15,0-21 1,0 42-16,-21-22 16,0 1-1,-21 21 1,-21 0 15,21 0-31,21 21 16,0 1-1</inkml:trace>
  <inkml:trace contextRef="#ctx0" brushRef="#br0" timeOffset="78438.64">2900 9589 0,'-43'0'31,"65"0"0,-1 0-15,0 0-16,21 0 0,1 0 16,41-22-16,-20 22 15,-1-21-15,64 21 0,-63-21 16,-1 0-16,43 21 16,-42 0-16,84-21 15,-169 21 16,-1 0-31,-20 0 16,0 0-16,-43 0 16</inkml:trace>
  <inkml:trace contextRef="#ctx0" brushRef="#br0" timeOffset="78719.48">3217 9546 0,'0'21'63,"0"1"-48,0-1-15,0 63 0,0-62 16,0 62-16,0-41 16,0 62-1,0-62-15,0-22 0,-21 42 16,0-41-16,21-1 0,0 0 15,0 0-15,0 0 16,0 0-16,21-21 31,0-21-31,0 0 0,1 0 16,20 0-16</inkml:trace>
  <inkml:trace contextRef="#ctx0" brushRef="#br0" timeOffset="79792.86">3704 9906 0,'0'21'15,"0"-42"-15,21 42 0,0-21 16,1 0 0,-1 0-16,21-21 15,-21 0-15,22-21 16,-22-22-1,0 1 1,-21 41-16,0 1 0,-21 0 31,-22 21-15,22 0-16,0 0 0,-21 64 16,42 20-1,-21-63-15,21 128 31,0-128-31,0 0 16,0 21 0,42-42-1,43 0-15,-64 0 16,0 0-16,127-63 16,-63 20-1,-22-20 1,-42-1-1,1 22 1,-22 21-16,-43 21 31,43 21-31,-21 0 0,21 22 16,0-1 0,0 21-1,0-41-15,42 62 31,-42-63-15,-21-21 15,0-21-15,-21-21 0,21 21-1,-1 0 1,22 42 15,0 0-15,0 0-16,22 0 15,20 22-15,21-22 16,43-21 0,-85 0-16,191-21 31,-85-22-16,-106 22-15,85-42 16,-64 20 0,1-63-16,-43 85 15,0-21-15,0-149 16,0 128 0,0 21-1,0 63 1,0 21-1,-21-21-15,21 22 0,-22 189 32,22-168-32,0-22 0,0 1 15,0 20 1,0-21 0,0-20-16,64-22 31,-43 0-31,0 0 15,22-64 1,-43 22-16</inkml:trace>
  <inkml:trace contextRef="#ctx0" brushRef="#br0" timeOffset="80015.74">4805 9673 0,'0'0'0,"0"-21"31,21 21-15,0 0-16,0 0 15,22 0 1,-1 0-16,0-21 16,-21 21-1,1 0 1,-22-21-1</inkml:trace>
  <inkml:trace contextRef="#ctx0" brushRef="#br0" timeOffset="80621.39">6054 10012 0,'-22'0'16,"22"-21"15,0 0-31,22-1 16,-1 1-16,-21 0 0,63-42 15,-20-1 1,41-63-1,-41 42 1,-43 64-16,-22-63 31,-20 84-31,-43 21 16,43 42 0,21-42-16,21 64 15,-21-43-15,21 107 16,0-128-16,63 106 31,1-85-15,-43-42-16,64 0 15,20 0 1,22-21 0,-84 0-16,63 0 0</inkml:trace>
  <inkml:trace contextRef="#ctx0" brushRef="#br0" timeOffset="81084.13">7070 9716 0,'0'-43'0,"0"86"0,0-149 16,0 63-16,0-20 15,-22 63-15,-62-21 32,-1 63-17,0 43 1,22 21-1,-1-22-15,43 86 32,85-149-1,20-21-15,-62 0-16,105-64 15,-64 22 1,-42 0-16,0 20 0,85-168 31,-106 169-31,0 0 0,0-22 16,0 86 15,-21-22-31,0 148 31,21-127-31,0-20 16,0 41-1,21-21-15,43-20 16,-43-22 0,148-43-1,-148 22-15</inkml:trace>
  <inkml:trace contextRef="#ctx0" brushRef="#br0" timeOffset="81799.72">7705 9589 0,'0'-22'15,"0"44"-15,0-65 0,0 1 16,-43 21 0,22 21-16,-21 0 15,21 0-15,-1 21 16,1 0-16,0 0 0,21 0 0,-42 43 16,42-43-16,-21 21 0,21 22 15,0-22-15,0-21 0,0 22 16,0-22-16,0 0 0,42 21 15,-21-20-15,0-22 16,22 21-16,-22-21 0,21 0 16,64 0-16,-64-21 15,43-1-15,-43 1 16,1 0-16,105-127 16,-127 106-16,0-43 15,0-42 1,-21 0-1,0-64 17,0 170-32,0-21 15,-21 42-15,0 63 16,21 43 0,0-63-16,0 20 15,0-21-15,0 1 0,0-1 16,-21 170-1,0-128 1,21-41 0,0-22-16,0 0 15,0-42 1,0 0 0,0 0-16,42-106 15,21 21 1,1 0-1,21 42 1,-22 43 0,-42 21-16,0 0 0,43 106 31,-64-21-31,0-1 16,-21-20-1,21-43 1,-21 0-16,-1-21 31</inkml:trace>
  <inkml:trace contextRef="#ctx0" brushRef="#br0" timeOffset="83340.83">9525 9652 0,'21'0'16,"0"0"-16,0 0 16,22-42-16,-22 21 0,0 21 15,0-22-15,0 1 0,1 0 16,-1-21-16,-21 21 0,0-1 16,0-20-16,0 21 15,0 0-15,-43-22 16,22 22-16,-127-21 15,106 42 1,-1 42-16,1 1 16,-43 105-1,22 21 1,63-127-16,0 22 16,21 21-1,0-64-15,64-21 16,-64 0-16,21 0 15,128-85 1,-43 0 0,-43-20-1,-62 20 1,-22 43-16,0-43 16,0 43-1,-22 42-15,-20 0 16,0 42-1,42 0-15,-21-21 0,-22 170 32,43-170-32,0 21 0,43 1 15,-1-43-15,64 0 16,105-21 0,-41-43-1,-128 43-15,-21 0 16,22 0-16,-22-1 15,0 1-15,-21-42 0,0 42 0,0-22 16,0 1-16,0 21 0,-21 21 31,0 0-31,-1 21 16,22 0-16,-21 43 0,21-43 16,-42 42-16,42-20 15,0-22-15,0 21 16,0-21-16,0 0 0,0 1 15,21-22 1,0 0 0,22-22-16,-1-41 15,-21 42-15,21-43 16,1 1 0,-1-22-1,-42 106 1,0 0-1,0 1-15,21-1 16,-21 0-16,21 21 0,-21 1 16,0-22-16,43 21 0,-22-21 15,0-21-15,85 43 16,21-22 0,0-21-1,21-43 1,-84-20-1,-1-22 1,-63 43-16,0 21 0,-21-127 31,-21 105-31,-1 22 16,-41 42 0,62 0-16,-20 22 15,-21 41 1,63-62-16,-22-1 0,22 127 31,0-127-31,0 0 16,85 0-1,-21-21 1,41-42 0,44-106-1,-65-21 1,-63 20-1,-21 44 1,0-44 0,0 107-16,0 0 0,-63 21 31,42 84-31,0 64 16,21 64-1,0-43 1,0-106-16,42 149 31,0-149-15,64-21-1,-21-21-15,-43-42 16</inkml:trace>
  <inkml:trace contextRef="#ctx0" brushRef="#br0" timeOffset="85340.68">12319 9419 0,'-42'21'0,"84"-42"0,-106 42 0,43 1 0,-21-22 16,21 21-1,42-21 16,0 0-31,0 0 0,22-21 16,41-22 0,-63 22-16,64-42 15,-21-43 1,-64 63-16,0 22 16,0 0-16,-22-21 15,-41 63 1,-1 64-1,64-64-15,-42 85 16,42-22 0,0-63-16,64 85 31,-1-85-31,22-21 16,-43 0-16,64-21 15,-43-21 1,-20 21-16,-22 0 0,127-106 31,-148 63-15,0 43-1,0 42 1,0 0-16,0 0 16,0 1-16,-42 62 15,42 1 1,0-43-1,0-21-15,0 1 16,42-22 0,-21 0-16,43 0 15,-43 0-15,0-22 0,43 1 16,-43 0-16,21 0 0,0-21 16,1-1-16,-22 22 15,0 0-15,0-21 0,0 20 0,22-41 16,-43 42-16,0 0 15,0 42 17,0 0-32,0 42 15,0-41-15,0 62 16,0-41 0,0-22-16,0 0 15,42 42 1,-21-63-16,127 0 31,-105 0-31,-1-42 0,64-21 16,-64 20-1,-42 22-15,0-21 16,0-1-16,0-20 16,0 42-16,-42-43 31,21 64-16,0 64 1,-1 20-16,22 22 16,22 0 15,41-64-15,-42-42-16,85 0 15,0 0 1,-21-42-1,-43 42-15,-21-21 0,85-127 32,-85 84-32,-21 43 0,0-42 15,0 20 1,-21 86 15,21 20-15,0-21-1,0-20-15,0 20 0,0-21 0,0 0 16,0 0 0,0 1-16,42 20 15,1-21 1,20-21 0,1 0-1,-43-21-15,0 0 0,21 0 16,-21-1-16,22 1 15,-22 0-15,0 0 0,0 0 0,22-64 32,-43 64-32,0 42 31,-22 0-31,22 0 16,-21 1-16,21-1 0,0 0 15,0 0-15,0 0 0,0 0 0,0 22 31,0-22-31,43-21 16,20 0 0,1 0-1,-1-42-15,-42 42 16,22-64-16,-43 43 16,0 0-16,42-85 15,-42 85-15,0 0 16,0 42 15,-21 21-15,21-21-16,-21 0 0,-43 64 31,64-43-31,-42 22 16,-1 105-1,22-126-15,21 62 0,0 65 16,0 274 15,0-169-15,0-84-1,0-85 1,-63 105-16,63-168 16,-127 168-1,42-168 1,43-43-1,-85-21 1,42-64 0,64 64-16,0-22 0,0 1 0,-1-21 15,22 20-15,0-20 0,0-43 16,0 42-16,22 1 0,41-85 16,-42 63-16,64-84 15,-43 84-15,-21 22 0,22-22 16,105-190-1,-42 105 1,0 22-16,-43 42 16,-42 85-16,-21 0 15,0 0-15,0 0 16,-42 21-16</inkml:trace>
  <inkml:trace contextRef="#ctx0" brushRef="#br0" timeOffset="88202.38">2815 11176 0,'21'0'16,"0"-21"-16,1 0 16,20-22-1,-21 22-15,0 0 0,85-85 32,-106 64-17,-63 21-15,-43 21 16,0 0-1,64 21-15,-85 64 32,127-22-17,42 22 1,64-1 0,-22 1-16,-41-64 15,-1 22-15,127 147 16,-147-105-1,-22-43 1,-22-21-16,-41 22 16,-64-43-1,106 0-15,-64 0 16,43 0-16,21-22 0,-128-105 31,86 22-15,42 83-16,21-62 0,0-22 15,0 42 1,21 64-16,0 0 16,0 0-16,0 0 0,-21 22 15,43 20-15,-22-21 16,0 21-16,64 107 16,-64-107-16,-21-21 15,63 64 1,1-22-1,-43-63-15,0 0 16,0 0-16,85-21 16,-85 0-16,106-43 15,-105 22-15,62 0 16,-63-1-16,64-41 16,-64 41-16,0 22 0,-21-63 15,0 62-15,0 1 16,-21 21-1,0 0-15,0 21 0,-43 43 16,43-43-16,21 0 16,-21 22-16,21-22 0,-21 21 15,21 22-15,0-43 16,0 0-16,0 21 0,21-21 0,0 1 16,0-22-16,22 0 15,-22 0-15,42 0 0,-41 0 16,20 0-16,0 0 0,43-43 15,-64 22-15,21 0 0,1-21 16,-1 20-16,-21 1 0,22-42 16,-22 42-16,-21-22 0,21-20 15,-21 20-15,0 22 0,-21-42 16,0 20-16,-64-20 16,43 63-16,20 0 0,-41 0 15,42 0-15,-22 0 0,22 21 16,0 0-16,0 0 15,-21 43-15,20-22 0,-20 64 16,21-64-16,21 1 16,0-22-16,0 21 0,0-21 15,42 43-15,43-22 16,-43-42-16,-21 0 16,22 0-16,-1 0 15,0 0-15,1-21 0,20-21 0,-20 21 16,-1-1-16,21-20 15,-20 0-15,-22 21 0,21-1 16,-21-20-16,1 21 0,-1-148 31,-21 126-31,0 64 32,0 1-17,0-1-15,0 21 0,0-21 0,0 43 16,0-22-16,0-21 15,0 22-15,0-22 0,0 0 0,0 64 16,21-64-16,0-21 16,-21 21-16,21-21 0,0 0 0,22 0 15,-22 0 1,21 0-16,1-42 0,-1 20 0,-21 22 16,43-84-1,-43 63-15,0-1 0,0-20 16,-21 21-16,0 0 0,21-43 15,-21 43-15,0 0 0,0-21 16,0 20-16,0 44 31,-21-1-31,21 0 0,0 0 16,0 21-16,0-20 0,0-1 0,0 42 16,0 22-1,0-64-15,0 0 0,0 22 16,0-22-16,0 0 15,21-21-15,0 0 0,22 0 16,-1 0-16,0 0 16,22-21-16,-22 0 0,-21-1 15,85-41-15,-85 42 16,1 0-16,20-22 0,-42 22 16,0 0-16,0-21 0,0 20 15,0 1-15,-21 0 16,0 0-16,-1 0 0,-20 21 15,21 0 1,21-21 0,21 21-1,0 0 1,0-22-16,1 22 0,-1 0 16,0 0-16,42 43 31,-63 20-16,0-20-15,0 41 16,0-63-16,43 64 16,-1-43-1,-21-42 1,0 0-16,1 0 0,20 0 16,-21 0-16,21 0 0,1-21 15,-22 21-15,64-42 16,-64 21-16,21-22 15,-21 22-15,0-21 0,1 21 0,-1 0 16,-21-1-16,0-20 0,21 0 16,-21 21-16,0-1 0,21 1 15,0 42 17,-21 1-32,0-1 15,0 0-15,21 0 16,1-21-1,-1 0 1,0-21 0,0 0-16,-21 0 15,0-1-15,0 1 0,0 0 16,0 0-16,0 0 16,0 0-16,-21 21 15,0 0 1,0 0-16,-1 0 0,22 21 15,0 0-15,-42 21 16,42 1-16,-21-22 0,21 21 16,0 0-16,0-20 0,0 147 31,0-148-31,42 0 0,43-21 16,21 0-1,42-63 1,0-64 15,-148 0-15,0 63-1,0 22 1,-42 42-16,21 0 16,-1 106-1,22 0 1,0-64-16,0 43 15,43-22 1,-22-42 0,64-21-1</inkml:trace>
  <inkml:trace contextRef="#ctx0" brushRef="#br0" timeOffset="89639.56">7620 11007 0,'0'0'0,"0"-21"15,0-1-15,0 1 0,0 0 16,0 0-16,0-43 16,0 43-16,-21-85 31,0 106-16,-1 0-15,-20 64 16,0 63 0,42-85-16,0 85 15,-21-84-15,21 105 32,0-127-32,42 21 15,-21-42-15,64 0 16,42-21-1,-85 21-15,43-42 16,-43 21-16,22-1 0,-1-41 16,-21 42-16,-20 0 0,41-22 15,-42 1-15,0 21 0,-21 0 32,-21 42-17,21 0-15,-21 21 16,0-21-16,0 43 15,21-43-15,0 21 16,0-20-16,0-1 16,21 0-16,0-21 15,21 0-15,1 0 0,-22 0 16,106-42 0,-64-1-1,-63-20 1,0 20-1,0 22-15,-21 0 0,-21 0 16,21 0-16,-22 21 16,22-21-16,0 21 0,42 0 31,0 0-15,1 0-16,20 0 0,-21 0 15,64 0-15,-43 0 0,43-22 16,-43 22-16,22 0 0,126-21 31,-148 21-15,-63 0-1,0 0 1,0 0-16,0 0 0,0 21 0,-1-21 16,1 22-16,-21-1 15,21 0-15,0 21 0,-1-21 16,1 1-16,0 41 15,21-42-15,0 0 0,0 22 16,0-22-16,21-21 16,0 0-16,1 0 0,-1 0 15,0 0-15,0 0 0,43 0 16,-43 0-16,0-21 0,42-22 16,-41 22-16,-1 0 0,42-42 15,-42 41-15,1-20 0,20-21 16,-21 20-16,-21 1 0,0-64 15,0 64-15,0-1 0,0-41 16,0 63 0,0-43-16,-21 85 31,21 0-31,0 22 0,-21 63 16,0-64-16,21 43 15,0-64-15,0 63 16,0 22-1,21-42 1,0-43-16,42 0 16,-20-21-16,-22 0 0,0 0 15,0 0-15,22-21 0,20-21 16,-42 20-16,0 1 0,22-21 16,-43 21-16,21-22 15,-21 22-15,0 0 16,0 0-16,-21 21 15,0 21 1,21 0-16,-22 0 0,22 1 16,0-1-16,0 0 0,0 0 0,0 21 15,0-20-15,0-1 16,0 0-16,22-21 16,41 0-16,-21 0 15,43 0 1,-43 0-16,1 0 0,-1 0 0,0 0 15</inkml:trace>
  <inkml:trace contextRef="#ctx0" brushRef="#br0" timeOffset="90537.56">10647 10753 0,'0'0'0,"-21"0"16,-1 0-16,1 0 0,0 0 16,0 0-16,0 0 0,0 0 0,-1 21 15,1 0-15,0 0 16,-21 43-16,42-43 16,0 0-16,0 0 0,-21 22 0,21-22 15,0 42-15,0-42 16,0 1-16,0-1 15,21-21-15,0 21 0,64-21 16,-64 0-16,63 0 16,-62 0-16,20-21 0,43 0 15,-64-1-15,21 1 0,43-85 32,-85 22-32,-43 20 15,-41 1 1,41 63-16,-41 0 15,41 0 1,43 21 0,22-21-16,-1 0 0,0 0 15,21 0-15,-21 0 0,22 0 16,63 0-16,-64 0 0,0 0 16,64 0-16,-64-21 15,1 21-15,41-21 16,-41-1-16,20 1 15,-42 0-15,1 0 0,-44 21 47,22 21-47,0 0 0,0 0 16,-21 1-16,0-1 0,21 21 0,-21 22 16,21-22-16,-21 0 0,0 1 15,-1 20-15,22-21 0,-21 85 16,0-63-16,0 126 15,21-126-15,0-1 16,0 86-16,0-86 0,0 22 16,21 253-1,21-147 1,-42-43 0,0-106-16,0 64 15,-84-106 1,41-63-1,-20-43 1,-1-63 0,-20-128-1,84 234-15,0-149 16,0 149-16,42-64 16,0 63-16,-20 1 0,41-22 15,-21 43-15,-20-1 0,62-41 16,-41 62-16,-1-20 0,106-85 31</inkml:trace>
  <inkml:trace contextRef="#ctx0" brushRef="#br0" timeOffset="91047.78">12340 10901 0,'0'0'0,"21"0"0,0 0 0,1 0 16,-1 0-16,21 0 0,0 0 16,-20 0-16,-1-21 0,21 21 15,-21 0-15,0-21 0,-21-1 16,22 22-16,-22-21 0,0-21 16,0 21-16,-64 0 15,43 21-15,0 0 16,0 0-16,-1 0 0,-20 0 0,-21 0 15,41 0-15,-20 21 16,0 21-16,-1-21 0,22 0 16,-21 22-16,21-22 15,0 42-15,21-41 16,0-1-16,42-21 16,127 0-1,-126 0-15,20-21 16,43-22-1,-43 1 1,-41 21-16,-22 0 0,0-1 16,0 1-16,0 0 15,0 42 1,0 0-16,0 1 16,0-1-16,0 0 0,0 0 15,0 0-15,0 0 0,0 22 16,0-22-16,42 0 15,-21-21-15,64 0 16,-64 0-16,0 0 16</inkml:trace>
  <inkml:trace contextRef="#ctx0" brushRef="#br0" timeOffset="91857.31">13420 10795 0,'0'0'0,"21"0"0,0 0 16,0 0-16,0 0 0,22 0 16,-22 0-16,0 0 0,85-42 31,-106-1-16,0 22-15,-43 21 16,-41 0 0,41 21-16,22-21 15,-21 22-15,-22 20 0,43-21 16,-63 64 0,84-22-1,42-63 1,-21 0-16,64 0 15,-1 0 1,-62 0-16,20 0 0,64-63 31,-64 20-31,-42 22 16,0 0 0,0 42 15,0 0-31,0 1 15,0-1-15,0 0 16,21 0-16,0-21 16,1 0-16,-1 0 0,0 0 15,0 0-15,85 0 16,-85-21-16,43 0 16,-1-22-1,-42 1 1,0-21-1,-21 84 17,0 0-32,0 0 15,-21 0-15,0 85 16,0 21-16,0 21 16,0-84-16,-1 42 15,22-43-15,-63 255 31,42-191-15,21-64 0,0-84-1,21 0-15,42-64 16,-41 43 0,41-64-16</inkml:trace>
  <inkml:trace contextRef="#ctx0" brushRef="#br0" timeOffset="92156.76">14182 11028 0,'0'-42'0,"0"84"0,0-127 16,0 64-16,0-21 0,21-22 15,0 43-15,0 0 16,0 0-16,0 0 0,43-1 16,-22 22-16,-21 0 0,22 0 15,-1 0-15,-21 0 0,-21 22 16,21-1-16,-21 0 15,0 21-15,-21 1 16,0-22-16,0-21 0,-43 42 16,43-21-1,-42-21-15,42 21 0,-1-21 16,1 22-16,42-22 31,1 0-15,-1 0-16,0 0 15,0 0-15,0 0 0,22-22 16</inkml:trace>
  <inkml:trace contextRef="#ctx0" brushRef="#br0" timeOffset="92447.8">14711 10774 0,'21'0'0,"-21"-21"15,0 42 16,0 21-15,-21-21-16,0 85 16,-1-85-16,-20 149 15,21-128 1,21 0-16,0 43 16,-42 84-16,20-147 15,22 41 1,0-42-16,0 22 15,0-22-15,0-42 16,0-1 0,0 1-16,0 0 0,22 0 15,-22 0-15,21-22 0</inkml:trace>
  <inkml:trace contextRef="#ctx0" brushRef="#br0" timeOffset="92723.85">14647 11113 0,'21'-106'16,"1"85"-16,-86 380 0,85-591 0,22 62 0,-1 86 15,-21 62 1,0 1-16,0 0 0,1 0 16,-1 21-16,0 0 0,21 0 15,-21 0 1,-21 21-16,0 21 16,0 22-16,0-43 15,-21 0-15,0 22 16,-21-22-16,21 0 15,-1-21-15,22-21 47,0 0-31,0-1-16,22 22 0,-1-21 0</inkml:trace>
  <inkml:trace contextRef="#ctx0" brushRef="#br0" timeOffset="92969.26">15155 10647 0,'85'-85'0,"-170"170"0,170-191 0,-64 106 15,-21 21 1,-42 85 0,-1 0-1,22-43 1,21 1-1,0-43 1,0 0-16,21-21 16,1 0-16,-1 0 0,21 0 15,-21 0-15,0-21 0,64-42 16</inkml:trace>
  <inkml:trace contextRef="#ctx0" brushRef="#br0" timeOffset="93404.13">15579 10541 0,'-85'254'0,"170"-508"0,-85 212 0,0 21 16,0 42 15,-22-21-31,22 21 0,0 0 16,0 0-16,-42 64 15,42-22 1,-42-41-1,42-1 1,-21-21 15,21-21-31,0-1 0,0-20 16,21-21 0,63-43-1,-62 63-15,41-20 16,-42 42-16,0 21 15,1 0 1,-22 42-16,0-21 0,0 0 16,0 43-16,0-43 0,0 21 15,0-20-15,-22-1 0,22 0 16,-21 21-16,0-21 0,21 1 16,0-1-16,-21-21 15,0 0 1,21-21-1,0-1-15</inkml:trace>
  <inkml:trace contextRef="#ctx0" brushRef="#br0" timeOffset="94887.97">17526 9335 0,'0'0'0,"-21"0"0,0 0 15,-1 0-15,-20 0 0,-106 0 32,106 0-32,-22 0 15,43 0 1,42 0 0,43 0-1,-43 0-15,21 0 0,85 21 16,42-21-1,-126 0-15,-1 21 16,212-21 0,-212 0-1,-42 21 1,-21 0 0,0-21-16,0 0 15,0 0-15,0 0 0,-1 0 16,-20 0-16,21 0 0</inkml:trace>
  <inkml:trace contextRef="#ctx0" brushRef="#br0" timeOffset="95157.34">17653 9419 0,'0'-21'16,"63"42"-16,-126-21 0,63-42 16,-21 42-1,0 0 1,21 21-16,0 0 0,0 0 15,-22 85-15,-20 42 16,0 43 0,42-149-1,-43 43-15,43-64 0,0 21 16,0 43 0,0-64-16,22-21 46,-1 0-46,21-42 16</inkml:trace>
  <inkml:trace contextRef="#ctx0" brushRef="#br0" timeOffset="95540.15">17928 9948 0,'21'0'15,"0"0"1,-21-21-16,22 21 16,-1-21-16,0 21 0,-21-21 15,42 0-15,-21 0 0,1 21 16,-1-43-16,-21 22 16,21-21-16,-21 21 15,-21-22 1,0 43-1,-1 0-15,-20 43 16,-21 20 0,63-42-16,-22 43 15,1-43-15,0 42 16,21-41-16,0-1 0,0 42 16,0-42-16,0 1 15,0-1 1,21-21-16,0 0 0,1 21 0,20-21 15,-21 0-15,0 0 0,43-21 16,-22 0-16</inkml:trace>
  <inkml:trace contextRef="#ctx0" brushRef="#br0" timeOffset="95942.38">18711 9821 0,'0'0'15,"21"0"-15,1-21 0,-1 21 16,-21-21-16,-21 21 15,-106 21 1,42 0 0,21 22-1,43-22 1,21 0 0,0 0-16,43 0 15,-22 1-15,21-1 16,-21-21-16,0 21 15,22 0-15,-22 0 0,0 0 16,-21 1-16,0-1 0,0 0 16,-21 0-1,0-21-15,0 0 16,-43 0-16,43 0 0,0 0 16,-64 0-16,64 0 15,-21 0-15,20 0 16,-20-42-1,42 21-15,42-1 16,-20 1-16,-1 0 16,63-21-1</inkml:trace>
  <inkml:trace contextRef="#ctx0" brushRef="#br0" timeOffset="96253.59">19262 9504 0,'0'0'0,"0"-21"0,0 0 16,0 42 15,-22-21-31,1 42 16,0-21-16,-21 85 15,21-21 1,-22 84-1,22-127-15,21 1 0,-21 20 16,21-42-16,0 22 16,0-22-16,0 0 0,0 0 15,21-21-15,21 0 16,-20 0-16,20 0 16,-21 0-16,0 0 0,64-63 31</inkml:trace>
  <inkml:trace contextRef="#ctx0" brushRef="#br0" timeOffset="96452.7">19177 9843 0,'0'0'0,"-21"0"0,42 0 31,21 0-15,-21 0-16,64-22 15,-21 22 1,-1-21 0,1 0 15</inkml:trace>
  <inkml:trace contextRef="#ctx0" brushRef="#br0" timeOffset="96924.94">20934 9652 0,'21'-21'0,"-42"42"0,42-63 0,0-1 16,-21-20-1,21 42-15,-21 0 31,0 63-15,0-21 0,-21 85-16,-21 21 15,42-64-15,-21-41 16,-64 147 0,64-127-1,-22 1 1,43-22-1,-21-21-15,0 0 16,-21-43 0</inkml:trace>
  <inkml:trace contextRef="#ctx0" brushRef="#br0" timeOffset="97742.03">20405 9885 0,'-22'-21'0,"44"42"0,-65-42 15,43 0 1,43 21-1,-1 0-15,127 0 16,-126 0-16,84-22 16,-85 22-16,148-42 15,-147 42 1,20-21-16,128-64 16,-149 64-1,-21 0-15,-21-64 16,0 1-1,0 62 1,0 1-16,-63 21 31,-1 106-31,64-21 16,-42 42 0,42-85-16,-42 64 15,42-85-15,0 21 0,-22 22 31,1-43-31,21 0 16,21-42 15,22-21-31,-43 21 16,148-128 0,-106 86-1,43-22 1,-43 85-1,-21 21 1,1 64 0,-22-43-16,0 1 15,0-22-15,0 21 0,42 43 32,-21-64-32,0-21 15,85 21-15,-21-21 16,-1-21-1,22-42 1,-85 41-16,22 1 0,41-106 31,-84 85-31,0 0 16,0 20-16,0 1 16,-42 42-1,0 43 1,21-22-16,-1 22 15,22 84 17,22-127-17,20 0-15,0-21 16,-21 0-16,43-21 16,-22 0-16</inkml:trace>
  <inkml:trace contextRef="#ctx0" brushRef="#br0" timeOffset="99609.96">23876 9991 0,'21'-21'46,"0"-1"-46,0 1 0,1 0 16,-1 0 0,21-64-16,-42 64 0,0-64 15,-42 1 1,21 63 0,-43-43-16,22 64 15,21 0-15,-85 0 16,63 42-16,-20 43 15,-1 21 1,43 42 0,21-84-1,0-43-15,64 42 16,-22-63-16,-21 0 0,43 0 16,-22 0-16,0 0 0,149-21 31,-106-64-16,-1 1-15,-63 41 0,22-62 16,-22-44 0,0 107-16,-21 0 15,0-149 1,0 170-16,0 42 31,0 0-31,-21 64 16,0 0-1,0-43-15,-1 106 16,22-84-16,0-22 0,0 149 31,43-107-15,41-63-16,1-21 16,0 0-1,-43 0-15,212-127 31,-169 43-15,-64-22 0,-21 42-16,0 43 0,-21-42 15,-127 105 17,126-21-32,-62 64 15,20 0 1,43-22-1,0 22 1,21-64-16,42 0 31,1-21-15,41-42-16,1-22 16,-22 1-1,-41 20-15,-1 22 16,-21-85-1,21 64 1,-21 63 0,0 0-16,0 1 0,0-1 15,-21 21-15,21 0 0,0-20 16,0 41-16,0 1 31,63-1-15,-42-63-16,64 0 15,-64 0-15,85-21 16,-64 0-16,-20-22 16,41-41-1,1-43 1,-43 84-16,21-105 16,-21 106-16,22-64 15,-43 64-15,0 21 0,21-1 16,-42 22 15,21 22-31,-22-1 0,1 21 0,21 0 16,-63 128-1,63-86 1,-21 86-16,21-107 16,0-20-1,63 20-15,-42-42 16,22 0-16,62 1 15,-83-22-15,20 0 0,0 0 16,1 0-16,-1 0 0,21 0 16,-20 0-16,-1-22 0,85-62 31,-106 41-31,22-20 0,-43-1 16,0-20-1,-43 41 1,22 43-16,-21 43 15,-43 41 1,64-41-16,0-22 16,-22 85-1,43-64 1,0-21 0,22-21-16,20 0 15,-21 0-15,0 0 16,0-21-16,43-42 15,-43-1 1,0 1 0,0 20-1,1 43 1,-22 21-16,0 22 16,0-22-16,-22 85 31,22-85-31,22 21 15,-1-21-15,63-21 16,1 0 0,-64 0-16,43-21 15,-43 0 1,21-21-16,-21 21 0,1-43 16,-1 22-1</inkml:trace>
  <inkml:trace contextRef="#ctx0" brushRef="#br0" timeOffset="99818.84">25400 9440 0,'0'0'0,"-42"22"0,20-22 0,1 0 15,42 0 1,1 0-1,-1 0-15,21 0 0,22-22 16,-22 22-16,0 0 16,106-42-1</inkml:trace>
  <inkml:trace contextRef="#ctx0" brushRef="#br0" timeOffset="101192.57">27390 9694 0,'0'0'16,"0"22"-16,21-22 16,0 0-16,42-22 15,22 1 1,-21-21 0,41-22-16,-62 43 0,41-106 31,-62 85-31,-22 21 15,0-22-15,-85-20 32,43 63-32,-64 63 15,21 86 1,22 41 0,20 64-1,-20 42 1,63-211-16,-85 296 31,64-296-31,-21 63 16,-1 85-1,43-106-15,21-64 16,85-63 0,-63 0-1,253-169 1,-233 127-16,107-85 15,-43-43 1,-85 64 0,-21-105-1,-21 168-15,-21-20 0,-85-64 16,-21 42 0,85 64-16,0 0 0,-107-21 31,128 42-16,21-22-15,64 1 16,84-21 0,-106 21-16,191-64 31,-191 43-31,85-43 16,-21-21-1,-42 22 1,-43 41-16,21-63 15,-42 64-15,21 21 0,-21-43 16,-21 86 15,0 41-15,-21 43 0,21 21-1,21-85-15,-22 1 0,22 105 31,0-127-31,0 21 16,64-21 0,-22-21-16,22 0 15,-43-21-15,0 21 16,64-42-16,-43 21 16,-21 0-16,0-1 0,22-20 15,41-106 1,-84 106-1,-21 105 17,-21 64-1,42-63-31,0-22 16,21-42-16,0 0 15,0 0-15,43 0 16,-43 0-16,21 0 0,85-64 31,-63 1-15,-43-43-1,-21 21-15,-42 22 16,21 42 0,-43 0-16,43 21 15,-21 0-15,-22 63 16,43-42-16,-21 64 15,42-22 1,0-41 0,0-1-16,21-21 0,42 0 15,-42 21-15</inkml:trace>
  <inkml:trace contextRef="#ctx0" brushRef="#br0" timeOffset="101732.72">29570 9631 0,'0'0'0,"0"-21"16,21 21-16,-21 21 31,0 0-31,-21 0 0,21 0 0,0 1 16,-43 41-16,43-42 0,-21 0 16,0 64-1,21-64 1,0 0-1,21-21 1,0 0-16,43-42 16,-43 21-1,0 0-15,0 0 0,106-85 32,-105 106-17,-22 21 1,0 0-16,0 0 0,0 43 15,21-1 1,-21-42-16,21 1 0,64-22 31,-43 0-15,43-22 0,-43-41-16,-42 42 15,21-43-15,-21 22 16,21-106-1,-21 105-15,0 22 16,0-21-16,0 21 0,21 0 16,-21 42-1,-21-21 1,-42 84 0,-43-20-16</inkml:trace>
  <inkml:trace contextRef="#ctx0" brushRef="#br0" timeOffset="103238.27">18902 11261 0,'0'-21'0,"0"42"0,0-64 0,0 22 0,0 0 16,0-21-16,0-1 16,0 22-16,0-63 15,0 62-15,0 1 0,0 42 47,0 1-47,0 83 16,0 22-1,0 0 1,-43 22 0,1-107-16,21 0 15,0-42-15,21 21 16,-21-21-16,21-21 15,0-42 1,0-1 0,63-20-1,1-1 1,-43 43-16,63-22 16,-41 64-16,63 0 15,-85 0-15,106 127 31,-127-106-31,0 64 16,-21-22-16,-43 1 16,-63-22-1,85-42-15,-22 0 16,43 0 0,-85-63-1,106 42 1,0-1-1,0 44 17,0-1-32,43 21 15,84 22 17,-85-43-32,64-21 15,-22 0-15,43-21 16,64-43-1,-43 1 1,-84-1 0,-43-42-1,-21 85-15,0 0 16,0-21-16,0 20 16,-21 22-16,-1 22 15,-20 41 1,42 22-1,0-1 1,0-20 0,42-22-1,-20-42-15,41 0 16,-42 0-16,0 0 0,106-42 31,-42-22-15,-43 1-16,-20 42 0,20-106 15,0 0 1,-42 84-16,43-147 31,-43 148-15,0 63 0,-22 21-16,1-21 15,21 22-15,-21 41 0,0-20 16,0 84-1,21-106-15,0 85 16,0-106-16,63 85 16,-42-106-1,1 0-15,20 0 16,-21 0-16,21-42 16,-42 0-16</inkml:trace>
  <inkml:trace contextRef="#ctx0" brushRef="#br0" timeOffset="103405.21">20129 11282 0,'0'-21'16,"22"21"0,-1-21-1,63-1-15,-62 22 16,20 0-16,0 0 15,-21-21-15,22 21 0,-1 0 0</inkml:trace>
  <inkml:trace contextRef="#ctx0" brushRef="#br0" timeOffset="104900.71">20870 11134 0,'0'0'0,"0"21"15,0 0-15,0 0 16,-21 0-16,21 1 0,-21-1 0,21 42 15,-21-42-15,21 1 16,-21 126 0,21-106-1,0-21-15,0 0 16,0 1-16,0-44 31,21 1-31,0 0 16,0 0-16,43-64 15,-22 1 1,21-22 0,-41 85-1,-1 21-15,-21 63 32,0-21-32,0 22 15,0-43-15,0 21 16,42 1-1,-21-43-15,106 21 32,-106-21-32,22 0 15,20-42 1,-20 20-16,-22-83 16,21-86 15,-42 128-16,0 84 17,0 0-32,-42 21 15,21 170 17,21-127-17,0-64-15,0 0 0,63-21 16,85 21-1,-63-21 1,-64 0-16,127-63 16,-127 41-16,1 1 15,41-85 1,-63 43 0,0-1-1,-21 43 1,0 21-1,0 0-15,21 21 0,-43 1 16,43 20-16,-21-21 0,21 43 16,0-22-16,0-21 0,0 64 15,42-43 1,22-21 0,21-21-1,-43 0-15,85 0 16,-106 0-16,148-106 31,-126 43-15,-22-22-1,-21 64-15,0-64 0,0 64 16,-127 106 15,127 0-15,0-22-1,0 22 1,42-43 0,149-21 15,-43-21-15,-63-42-16,-64 21 0,63-22 15,-41-20 1,-22 42-16,0-64 15,-21 64-15,0 0 0,-21 21 32,0 63-17,-22-20 1,43-22-16,-21 63 0,0-41 16,0-22-16,21 21 31,-21-42-31,21-21 31,0 0-15,0 0-16,42-43 15,-21 22 1,0 0-16,22 20 0,41-83 16,-62 62-16,41 1 15,-21 21-15,170 105 31,-170 1-15,-42-43-16,0 22 16,0 21-16,0-22 15,-21-42-15,0 0 16,21 1-16,-21-22 16,21-22-1,0 1 1,0 0-16,0-21 15</inkml:trace>
  <inkml:trace contextRef="#ctx0" brushRef="#br0" timeOffset="105402.44">24384 10922 0,'0'0'0,"21"0"0,-21-42 15,21 42-15,0-43 16,-21 22-16,0-42 16,0 20-16,0 1 15,0 63 1,0 0-16,0 1 15,0 20-15,-21-21 0,21 21 0,-21 43 16,21-21-16,-21 147 31,21-168-31,-21 41 16,21-20 0,0-43-1,-21-42 1,-22 0-1</inkml:trace>
  <inkml:trace contextRef="#ctx0" brushRef="#br0" timeOffset="106503.85">24066 11218 0,'-42'-42'15,"42"21"-15,127 127 0,-254-233 16,169 211-16,-84-189 0,63 105 16,85-22-1,-85 1-15,106 0 16,-84 21-16,253-42 31,-254 21-31,64-1 16,21 1-16,-106 21 15,-42 0 17,0 0-32,0 21 0,0 1 15,-64 83 1,85-83-16,-21 41 15,21 43 1,0-64 0,21-21-1,0-21-15,0 0 0,85-21 32,-64-21-17,1 0-15,-22 20 16,42-62-16,-41 20 15,-1 43-15,-21-21 16,21 42 0,-21 21-1,0 0 1,0 0-16,-21 0 0,21 1 0,0-1 16,0 0-16,0 64 15,0-43 1,0-21-1,21-21 1,0 0-16,43 0 16,-1-42-1,-42 42-15,0-21 0,64-106 32,-64 63-32,0 1 15,1 41 1,-22 44 15,0-1-31,0 0 0,0 0 0,0 106 31,0-63-15,0-22 0,0-21-16,21-21 0,63 0 15,-62 0 1,83-21-1,-83 0-15,41-22 16,1-62 0,-22 62-1,-42 22-15,21 0 16,-21 42 0,0 0-16,0 0 0,-42 64 31,42-43-31,0-20 15,0 41 1,0-42-16,21-21 0,0 0 0,106 21 31,-21-42-15,-85 0-16,43-21 16,-1-22-1,-21-20-15,-42 41 16,0 22-16,0-127 15,-21 127-15,-21 0 16,-22 21 0,-41 21-1,83 0-15,-41 21 16,42-21-16,-22 22 16,22-22-16,21 0 0,-21 21 15,21-20-15</inkml:trace>
  <inkml:trace contextRef="#ctx0" brushRef="#br0" timeOffset="107504.28">27728 11176 0,'21'0'0,"1"0"0,-1 0 15,0 0-15,-21-21 16,21 0-16,-21 0 16,21 21-16,-21-43 0,0 1 15,0 21-15,0 0 16,-42-43-1,0 43 1,20 21-16,-20 21 16,0 0-1,-43 85 1,43 42 15,42-84-31,21-43 16,21-21-1,-21 0-15,1 0 0,-1 0 16,42-21 0,-63 0-16,21-1 0,1-20 15,-1 21 1,-21 0-16,21 21 16,-21-21-16,21 42 31,-21 0-31,21 0 15,43 43 1,-64-43-16,63 0 16,-20 0-16,-22-21 15,0 0-15,0 0 0,43 0 16,-43-21-16,0 0 0,42-22 16,1-62 15,-43 41-16,-21 1-15,0 41 16,0 44 0,-42 147 15,21-42-15,-22 0-1,22-85-15,-21 85 16,-1-42-1,22-43-15,0 1 0,0 20 16,0-21-16,-43 22 16,64-43-16,-21 0 31,42-63-31,64-64 16,-43 43-1,-21 20-15,1 1 0</inkml:trace>
  <inkml:trace contextRef="#ctx0" brushRef="#br0" timeOffset="107764.13">28363 11261 0,'64'-148'16,"-64"126"-16,42-62 15,22 20-15,-276 488 0,445-869 16,-127 424 0,-403 381-16,636-720 0,-297 360 15,1 42 1,-65 128-1,-41-86 1,-22-20 0,1-43-1,-22 0 1,106-42 15,21 21-15,0-21-16,0 21 0,0-21 0</inkml:trace>
  <inkml:trace contextRef="#ctx0" brushRef="#br0" timeOffset="108080.95">29104 10964 0,'0'0'0,"21"0"0,0-21 16,-21 42 15,-21-21-31,0 22 0,-21 62 15,-1 43 1,-20 21 0,-1 22-1,43-128-15,-127 233 32,106-169-17,21-85-15,-1 43 0,22-43 0,0 0 16,22-42 15,-22 0-31,21 0 0,0-1 16,85-105-1,-85 106-15</inkml:trace>
  <inkml:trace contextRef="#ctx0" brushRef="#br0" timeOffset="108981.43">29062 11345 0,'63'-296'31,"-147"698"-31,105-508 0,63-211 16,-62 296-16,62 0 16,-20 21-1,-43 0-15,42 0 16,22 21 0,-64 0-16,22 42 15,-43-41-15,0-1 0,0 0 16,-64 42-1,22-63-15,21 22 0,-85-22 16,85 21-16,-43-21 16,22 0-16,-43 0 31,85 21-15,0 0-1,64 0 1,-22-21-16,-21 0 15,233-21 1,-190 0 0,20-43-1,22-41 1,-64-1 0,1-64 15,-22 149-16,-42 42-15,-22 1 16,-20 83 0,42-20-1,21-43-15,0 64 32,0-63-17,42-22 1,-21 0-16,0-21 15,64 0 1,-21 0 0,-43 0-16,-21-21 0,63-43 31,-42 1-31,-21 42 16,22-22-1,-22 22 1,-22 42 31,22 0-32,-21-21-15,21 22 0,-21 20 16,21-21 0,-21 64-1,0-64 1,21 0-1,21-21 32,0 0-47,0 0 0,22-63 32,-1 20-32</inkml:trace>
  <inkml:trace contextRef="#ctx0" brushRef="#br0" timeOffset="109168.33">30268 10880 0,'0'0'0,"0"-21"0,-21 21 15,0 0 1,0 0-16,0 0 16,21 21 30,21-21-46,0 0 16</inkml:trace>
  <inkml:trace contextRef="#ctx0" brushRef="#br0" timeOffset="109442.17">30586 10943 0,'-21'-21'31,"-1"21"-15,1 0-16,0 0 15,-42 42 1,41 22-16,-20 63 31,42-85-15,0-21-16,0 22 15,42-22 1,-20-21-16,105 21 16,-22-21-1,-62 0-15</inkml:trace>
  <inkml:trace contextRef="#ctx0" brushRef="#br0" timeOffset="111006.32">31200 11028 0,'0'0'0,"0"-21"0,0-22 16,-22 22-16,1 21 16,0-21-16,0 21 0,-21 0 15,20 0-15,1 0 0,0 21 16,-64 43 0,22-1-1,21 1 1,42-43-16,0 42 15,0-20 1,63-22 0,-21-42-1,1 0 1,20-43 0,22-42-1,-64 85 1,-21 0-16,0 63 31,-21-21-15,0 1-16,21 41 0,-21 22 15,21-64 1,0 0 0,21 0-16,63 0 15,-20-21 1,-22-21-1,1 0 1,20-85 0,-42 85-16,85-212 31,-64 170-31,-42-22 16,0 64-1,-21 21 1,0 21-1,-85 127 1,64-63 0,42 0-1,0 42-15,0-85 16,21-21-16,0 0 16,64 0-1,-64-21-15,0 0 16,64-63-1,-22-22 1,22-42 0,-85 148 15,0 22-15,-42 20-1,21 1 1,21-43-16,0 0 15,0 0-15,21-21 32,0 0-32,0 0 15,0 0-15,43 0 16,-22-21-16,22-64 16,-43 43-1,-42 42 32,-1 21-47,1 0 16,0-21-16,0 22 15,21-1 1,-21-21-16,21-21 47,0-1-47,0 1 15,0 0-15,21-21 16,0-1 0,0 22-16,43 0 31,-43 21-31,21 0 31,-21 21-31,-21 22 16,0-22-1,22 0-15,-1 64 16,-21-43 0,0-21-1,-21-21 32,21-21-47,0 0 0,0 0 16,0-1-16,21 1 15,42-42 1,1-1 0,20 22-16,1 21 15,-64 21 1,0 0-16,1 0 16,-22 21-16,0 0 15,-85 170 1,64-170-1,21 0-15,-43 64 16,22-64 0,0 0-16,0 0 15,21-42 17,0 0-32,0-22 15,0 22-15</inkml:trace>
  <inkml:trace contextRef="#ctx0" brushRef="#br0" timeOffset="111220.2">32237 10880 0,'-21'-21'16,"42"42"-16,-64-64 0,22 22 0,0 21 16,-21-21-1,21 21-15,-1 0 31,1 0-15,0 0 31,0 0-47,0 0 16</inkml:trace>
  <inkml:trace contextRef="#ctx0" brushRef="#br0" timeOffset="111449.07">31221 10795 0,'21'21'32,"0"-21"-32,0 0 15,0 0-15,1 0 0,-1 0 0,0 0 16,21 0-16,-21 0 15,1 0-15,-1 0 0,-42 0 47</inkml:trace>
  <inkml:trace contextRef="#ctx0" brushRef="#br0" timeOffset="113080.13">1143 13145 0,'0'0'16,"0"-22"-16,0 1 0,0-42 15,0-22 1,0 22 0,0 105 15,0-21-16,0 21-15,0 85 16,0 127 15,-21-190-31,-22 21 16,43-64-16,0-42 31,0-1-15,0 1-16,0 0 15,0 0-15,22 0 0,-1 0 16,0-1-16,191-41 31,-191 63-31,63-21 16,1 0 0,0-1-1,-64-20-15,0-21 31,-21 20-15,-42 1 0,21 42-1,-1 42 1,1-21-16,0 191 31,21-148-31,0 63 16,0-64-1,0-21 1,21-42-16,0 0 16,22 0-1,-22 0 1</inkml:trace>
  <inkml:trace contextRef="#ctx0" brushRef="#br0" timeOffset="113279.02">2032 13356 0,'0'0'0,"0"-21"47,0 0-1</inkml:trace>
  <inkml:trace contextRef="#ctx0" brushRef="#br0" timeOffset="115515.81">3006 13166 0,'0'-21'140,"0"-1"-124,0 1-16,0 0 16,0 0-16,0 0 15,0 0-15,0-1 0,0 1 0,0 0 16,0-21-1,0 21-15,0-1 0,-22 44 47,22-1-47,0 42 16,0 85 0,0-21-1,0-63-15,0 21 0,0 20 16,0-83-16,0 41 15,22-84 17,-1 0-32,-21 0 15,63-64 1,-63 64-16,64-64 16,-22 0-1,0 22 1,-20 63-16,-1 42 31,0 1-31,21 41 16,1-41-1,-1-1 1,-21-42-16,0 0 16,0 0-16,1 0 15,20 0-15,85-21 16,-64-43-1,22 1 1,-64-43 0,0 21-16,-21 43 15,0 21-15,0-43 16,0 43-16,0 0 31,-21 84-31,21 43 16,0-85-16,0 22 15,0 84 1,0-106-16,43 85 31,20-85-15,-42-21-16,43 0 16,20-21-16,43-64 15,-42 0 1,-64 43-16,0 0 15,1-22 1,-22 22-16,0 0 0,0-149 16,-22 149-1,22 21-15,-21 21 16,-21 63 0,21 64-1,21 148 16,0-254-31,0 43 16,0-22 0,0-21-16,21-21 31,42-63-15,-20-22-1,-22 43 1,-21 21-16,21-43 15,21 64 1,-20 85 0,-1-43-1,-21-21-15,0 1 16,63 20 0,-20 0-1,-22-42-15,0 0 0,21 0 0,-21 0 16,1 0-16,20 0 0,0 0 15,1-21-15,-22 21 0,21-42 16,-21 42-16,0-21 0,22-22 16,-43 1-16,21 21 15,-21-106 1,0 63 0,0 85-1,0 1 1,0 41-16,0-42 15,0 22-15,0-1 16,0-21-16,0 85 16,42-85-1,22 0 1,20-21 0,-62 0-16,83-42 15,-83 21-15,126-106 31,-127 106-31,21-106 16,-42 42 0,0 43-16,21-43 0,1-21 15,-22 85-15,0 0 16,0 0 0,0 42-1,0 63 1,0 43-16,-22 0 31,22-84-31,0 84 16,0-85-16,0 0 0,0-20 15,43 20 1,-22-42-16,21 0 0,106 0 31,-84 0-31,-43-21 0,64-22 16,-43 1-1,-21-64 1,-21-42 15,-21 148-15,0 0-16,0 0 16,-22 64-1,22 41-15,64 44 31,-1-128-15,43-21 0,-64 0-16,21 0 15,43-21 1,-43 21-16,-21-22 0,43-20 16,-43 21-16,0 0 0,0-127 31,-21 105-31</inkml:trace>
  <inkml:trace contextRef="#ctx0" brushRef="#br0" timeOffset="115733.22">5821 12827 0,'0'0'0,"0"21"31,21-21-31,0 0 15,85 0 1,-64 0-16,22-21 16,-43 0-16,42 0 15,-41 0-15,-1 21 0,21-22 16,-42 1-16,0 0 0</inkml:trace>
  <inkml:trace contextRef="#ctx0" brushRef="#br0" timeOffset="115917.11">5292 12721 0,'0'0'0,"-22"0"0,1 21 0,0-21 16,42 0 15,0 0-16,1 0-15,-1 0 16</inkml:trace>
  <inkml:trace contextRef="#ctx0" brushRef="#br0" timeOffset="116352.11">7726 12742 0,'-21'-21'0,"42"42"0,-64-63 0,22 21 0,0 0 16,0 0-16,-21-22 16,20 1-16,1 21 0,-21-22 31,21 43-31,21 22 16,0 41-1,0 43 1,0-64-16,0 1 0,0 41 15,0-41-15,0-1 0,0 85 32,0-106-32,0 0 15,0-42 17</inkml:trace>
  <inkml:trace contextRef="#ctx0" brushRef="#br0" timeOffset="117671.2">7493 12764 0,'42'-149'16,"-105"530"-16,84-613 0,21 62 15,-42 128-15,21 21 0,22-22 16,-22 22-16,21 21 0,1-21 16,62 21-1,-83 0-15,20 21 0,0 127 31,-42-105-31,0-22 0,-106 106 16,22-64 0,63-41-16,-43 20 15,43-42-15,0 0 0,0 0 32,42-64-17,21 22 1,-21 21-16,43 0 0,-22 0 15,-21-1-15,106 22 16,-42 0-16,-43 0 16,1 22-16,105 105 15,-148-64 1,-43 43 0,-84-43-1,-21-20 1,-42-43 15,126-43-15,43 1-1,-21-21-15,42 41 16,0 44 15,21-1-31,21 42 16,22-20-1,-22-22 1,-21 0-16,64-21 16,42 0-1,21-42 1,-106 42-16,212-149 31,-148 65-15,-85 63-16,1-22 0,-1-20 15,-21 42-15,-21 42 32,21 0-32,-43 21 15,43-21-15,-21 22 0,0 105 32,21-106-17,0-21-15,0 1 16,63-1-1,-41-21-15,83 0 16,-20-43 0,-64 43-16,22-21 0,-22-85 15,-21 85 1,-64-63 0,1 20-1,63 43-15,0 0 0,-21 0 16,63-43-1,43 22 1,-64 42-16,21 0 0,-21 0 16,127 21-1,-42 64 1,-42 20 0,-64-41-16,0 42 31,-43-43-31,43-42 15,0 1-15,-42-1 16,106-85 15,-43 22-15,0 21-16,42-85 16,1-85 15,-43 107-16,-42 126 1,0-21-16,0 43 16,-22 169 15,43-149-15,43-63-1,-22 1-15,42-22 16,43 0-1,-64 0-15,43 0 0,-43-22 16,64-20-16</inkml:trace>
  <inkml:trace contextRef="#ctx0" brushRef="#br0" timeOffset="118038.25">10329 12615 0,'21'0'31,"1"-21"-31,20 21 0,21-21 16,-20 21-16,41 0 16,-20 0-16,105-21 15,22 21 1,-64 0 15,-212 0-15,22 0-1,-43 0 1</inkml:trace>
  <inkml:trace contextRef="#ctx0" brushRef="#br0" timeOffset="118273.17">10668 12552 0,'-21'0'31,"21"21"-31,0 64 16,-21-64-1,21 21-15,-22 22 0,22-22 16,0 0-16,-21 43 0,0-43 16,21 1-1,0-1-15,0 0 0,-21-20 16,21-1-16,0 0 31,42-21-31,22-21 16,-43 21-16,0-21 0</inkml:trace>
  <inkml:trace contextRef="#ctx0" brushRef="#br0" timeOffset="118633">10985 13018 0,'22'0'0,"-1"0"31,0-22-15,0 22-16,21-42 15,1 21 1,-22 21-16,42-64 16,-41 43-1,-22-21 17,-85 42-17,43 42-15,-43 22 16,85-43-16,-42 42 15,20 43 17,65-63-17,41-43 1,1 0-16,-21 0 16,105-64 15</inkml:trace>
  <inkml:trace contextRef="#ctx0" brushRef="#br0" timeOffset="120303.51">11684 12827 0,'-21'-21'31,"0"21"-31,-1 127 0,22-254 0,-42 127 16,148 21-16,-254 0 15,127 0 1,21 1-16,0 20 15,0-21-15,0 0 0,63 64 32,-42-64-17,0 0-15,1-21 16,-22 21-16,0 1 0,-22-22 16,-41 0-1,42 0 1,0 0-16,-64-22 15,64 22-15,0-21 16,-1 0 0,22 0-1,0 42 1,0 0 0,0 0-16,22 1 0,-1-22 15,-21 21-15,21-21 0,21 21 16,-21-21-16,1 0 0,105 21 31,-22-21-31,22-42 16,-84 21-16,20-22 15,43-84 1,-85 106-16,0-233 31,-21 169-15,0 64-16,0-42 15,0 84 17,-21 0-32,0 127 15,0-105-15,0 62 16,21-20 0,0 21-1,63-43 1,-42-63-16,149 22 31,-86-44-15,1-41-1,-64 21-15,0-22 16,-21 43-16,0 0 16,22-43-1,-22 85 1,0 1-1,0 41-15,-22-42 16,22 43 0,0-22-16,0-21 15,0 0-15,22-21 16,-1 0-16,106 0 16,-106 0-1,42-21-15,22-63 16,-64 20-1,-21-84 17,0 169-1,-21 43-31,0-1 16,-21 1-1,42-43-15,0 0 16,0-42 31,21 0-47,0-1 15,0 1-15,0 0 16,22-64 0,-22 64-16,-21 0 0,127-21 31,-106 42-31,-21 84 15,0-20 1,0 21 0,42-22 15,43-63-15,-43 0-16,22 0 15,84 0 1,21-63-16,-148 41 15,64-105 1,-85 22 0,0 83-16,-42-41 15,-43 21 1,22 42 0,41 0-16,1 21 0,-127 106 31,148-64-31,0 1 15,21-43-15,22 0 16,41 0 0,-20-21-1,-43 21-15,21 106 32,-42-63-17,0 63 1,0 21-16,-42 106 31,0-127-15,-22-42-16,22-64 15,21 0-15,-64 0 16,64-21-16,-127-21 31,84-21-31,43 21 16,0-22-16,21-41 15,0-1 1,21-21 0</inkml:trace>
  <inkml:trace contextRef="#ctx0" brushRef="#br0" timeOffset="120503.91">13039 12446 0,'0'0'0,"-22"-21"0,-20 0 16,0 21-1,21 0-15,-1 0 16,1 0-16,0 0 47</inkml:trace>
  <inkml:trace contextRef="#ctx0" brushRef="#br0" timeOffset="120713.79">11980 12615 0,'0'0'0,"-21"0"15,21 22-15,21-22 31,0 0-31,1 0 0,-1 0 16,21 0-16,22 0 0,-22 0 16,0 0-16,128 0 15,-149 0 1</inkml:trace>
  <inkml:trace contextRef="#ctx0" brushRef="#br0" timeOffset="122077.01">17103 12552 0,'0'0'0,"21"0"0,0-21 16,-21-22-1,0-20 1,0 42-16,-21 0 15,21-1-15,-21 22 0,-106 0 32,105 0-32,-62 64 15,41-1-15,-41 43 16,41 21 0,43-84-16,0 20 15,22 106 1,-1-147-16,42 41 15,1-63 1,42 0 0,42 0-1,42-106 17,-169 85-32,-21-21 0,0-22 15,-21 43-15,-42 0 16,-22 0-1,64 21-15,-21 0 0,20 0 16,-41 0 0,84 0 31,0 0-47,0-21 0,22 21 15,-1 0 1,0 21-1,-20 42 1,-22 43-16,0-64 16,0 1-16,0 41 15,0-41-15,-22-1 0,-20 170 16,42-170 0,-21 64-16,0-21 15,21 20 1,0-62-1,63-86 32,-42 22-47,43-63 0</inkml:trace>
  <inkml:trace contextRef="#ctx0" brushRef="#br0" timeOffset="122484.78">17568 12912 0,'0'-21'0,"0"42"0,0-64 16,0-20-16,0 21 15,43-1 1,-22 22-16,63-42 16,22 63-1,21 42 1,-21 43-1,-85-43-15,0 0 0,22 149 32,-43-107-17,-64-41 1,43-43 0,0 0-16,21-64 15,0 43 1,0 0-16,63-127 15,-20 42 1,20 21 0,-42 64-16,22-21 15,41 42 1,-62-21-16,83 42 31</inkml:trace>
  <inkml:trace contextRef="#ctx0" brushRef="#br0" timeOffset="123498.2">18563 12933 0,'0'0'0,"0"21"0,21-21 0,0 0 15,1 0-15,20 0 16,-21 0-16,0 0 16,22-42-16,-22 42 0,0-21 0,0-1 15,-21 1-15,21 0 16,0-106-1,-42 106 1,-42 21 0,-22 21-1,22 43 1,20-43-16,22 0 0,0 42 16,21-20-16,-21 41 15,21-62-15,0-1 0,21 42 16,0-63-16,21 43 15,-20-43-15,-1 0 0,85 0 16,-85 0-16,63 0 16,-41 0-16,147-106 31,-147 42-15,-22 43-16,0-21 15,0-43-15,-21 64 16,-21 21 15,21 21-31,-21 0 0,0 85 16,-1-42-1,22 20 1,22-41 0,-1-22-16,42-21 15,-20 21-15,189-42 31,-147-22-15,-64 22-16,22 0 0,-22-64 16,-21 1-1,21 63-15,-21-1 0,0-41 32,0 84-1,0 0-31,0 0 15,-21 1-15,0 41 0,21-42 16,-22 85-16,1-85 16,21 22-16,-42 84 15,21-85-15,0 43 16,-43 84 0,22-63-1,21-43-15,21-20 0,-43 62 16,22-41-16,-42 84 15,63-106-15,-43 85 16,22-84-16,21 20 16,-21-42 15,0-84-15,0-1-16,-22-41 15,22-22 1,21 84-1,0-20-15,21-212 16,22 148 0,20 42-1,-21 43-15,43-22 16,-21 22 0,-22-1-16,-21 22 0,148-106 15</inkml:trace>
  <inkml:trace contextRef="#ctx0" brushRef="#br0" timeOffset="124197.8">20489 12615 0,'21'-21'0,"-42"42"0,64-63 16,-43 21 0,0-21-1,0 20 1,-22 22 15,22 22-31,-21 20 16,0 0-16,0-21 0,-43 212 31,64-169-15,0-22-16,-42 22 0,42-1 15,0-42 1,0-42 31,0 0-32,0 0-15,0 0 16,0-1-16,0-62 16,0-43-1</inkml:trace>
  <inkml:trace contextRef="#ctx0" brushRef="#br0" timeOffset="124723.78">20362 12658 0,'0'-43'16,"0"1"15,0 127-31,0-191 15,21 106 1,22-21 0,-22 21-16,0-21 0,127-1 31,-84 1-15,-43 21-16,64 0 0,-64 21 15,-21 22 1,0-1-1,-43-21-15,1 22 0,0-22 0,-1 0 16,1 0-16,-106 64 16,106-64-1,63-21 17,148-42-1,-84 42-31,21 0 15,-1 0 1,-41 63 0,-22 43-1,-42-64-15,-21 22 16,0-43-16,0 0 0,-191 43 31,64-64-15,63 0-1,22-22 1,42 22-16,21-21 16,0 0-16,21-42 15,0 41-15,64-20 16,-22 21 0</inkml:trace>
  <inkml:trace contextRef="#ctx0" brushRef="#br0" timeOffset="125412.06">21294 12700 0,'21'0'16,"-42"0"-16,63 0 0,-63 21 31,21 0-31,-21 1 0,-64 83 31,85-83-31,0 20 16,0 21-1,0-41-15,0-1 16,21 0-16,0-21 16,0 0-16,1 0 0,-1 0 15,-21-21 1,0-22 0,0 22-16,-21-106 31,21 106-31,0-42 0,63-22 15,43 21 1,-21 64 0,-43 0-16,43 22 15,-64-1-15,0 0 0,0 0 16,0 21-16,-21-20 0,0 62 16,0-41-1,0-22-15,0 21 0,0-21 0,-21 0 16,-42 43-1,63-85 17,0 0-17,42-22 1,-21 22-16,0-21 0,106-106 31,-84 84-31,-22 43 0,21-43 16,-42 86 15,-21-1-31,0 0 0,-64 127 31,64-63-15,21-22-16,21 1 16,0-64-1,22 21-15,-22-21 0,0 0 16,42 0-16,-41 0 0,20-21 15,0-22 1</inkml:trace>
  <inkml:trace contextRef="#ctx0" brushRef="#br0" timeOffset="125808.04">22966 12361 0,'0'0'16,"0"-21"-1,21 21 1,21-21-16,85 21 16,0 0-1,-21-21 1,127 21 0,-85 0-1,-106 0-15,-20 0 0,20 0 16,-63 0-1,-64 0 1,-42 0 0,42 0-16</inkml:trace>
  <inkml:trace contextRef="#ctx0" brushRef="#br0" timeOffset="126040.06">23283 12319 0,'21'0'0,"-42"0"0,0 42 15,21-20 1,0 41-1,0 43 1,0-21 0,-21 42-16,21-85 15,-21-21-15,-22 127 16,22-84 0,21-43-16,0 0 31,21-42-16,1 0-15,-1 0 16,0 21-16,0-22 0</inkml:trace>
  <inkml:trace contextRef="#ctx0" brushRef="#br0" timeOffset="128090.58">23601 12764 0,'21'0'31,"0"0"-31,0 0 16,43 0 0,20-22-16,-62 1 15,20 21-15,0-42 16,-21 42-16,1-21 0,-1 21 16,-21-21-16,0-1 0,-21 22 15,-85 0 16,0 22-31,21 62 16,1 22 0,84 21-1,0-42 1,21-64-16,0-21 16,0 0-16,21 21 0,-20-21 15,253 0 1,-191-42-1,43-1 1,-21-20 0,0-43-1,-85 0 1,-21 85-16,0-42 16,0 41-16,-21 22 15,0 0 1,-21 0-16,-22 85 15,43-43 1,21 64 0,0-85-16,85 64 31,-64-43-15,0-42-16,21 22 15,-42-1-15,-21-21 47,0-21-47,-21-1 16,20 22-16,-41-21 15,21 21 1,20 0 0,22 21-16,0 1 15,0-1-15,0 0 0,106 0 31,-63-21-31,62 0 16,22 0 0,-84 0-16,-22 0 0,64-21 15,42-85 1,-106 85-16,63-106 16,-62 85-16,-1-1 15,0 1-15,0 0 0,0-1 16,43-126-1,-64 148 1,0 0 0,-21 42-1,-1 0-15,-20 21 16,21-21-16,-43 85 16,64-63-16,0-1 0,-21 127 31,21-84-16,21-64-15,22 0 0,-1-21 16,22 0 0,-43 0-16,63-21 15,-62 21-15,62-85 32,-84 43-17,0 63 16,-21 0-31,21 1 16,-21 20-16,21-21 16,0 0-16,0 64 15,21-64 1,64-21 0,21 0-1,-43 0 1,1-42-1,-43 21-15,21-106 32,-42 84-17,-21 64 1,-21 22 0,20-22-16,1 0 15,21 0-15,0 0 0,-42 22 16,63-64 46,0-1-46,0 22-16,-21-21 0,43-21 16,-22 42-16,106-85 31,-106 64-31,43 21 0,-64 21 31,0 64-15,0-64-16,0 21 15,0-20-15,0-1 16,0 0-16,42 0 16,-21-21-1,85 0-15,-85 0 16,64 0-16,-64 0 0,21 0 15,85-85 1,-84 22 0,-43 42-16,0-64 15,0 22 1,-43 41 0,-20 22-1,-85 85 16,148-43-15,0 1-16,21-1 16,0-21-1,0 0 1,-21 64 0,0 0-1,0-43 1,0 0-16,0 43 15,-63 21-15,63-64 16,-85 149 0,21-128-1,-41 1 1,20-43 0,0-21-1,43 0-15,-106-64 31,148 22-15,0-21-16,0-1 16,42 1-1,-21 20-15,22 1 16,-22 0-16</inkml:trace>
  <inkml:trace contextRef="#ctx0" brushRef="#br0" timeOffset="128323.45">25823 12573 0,'0'0'0,"-21"0"0,0-21 16,0-21 0,0 42-1,21-22 1,-22 22 46,1 0-62,0 0 0</inkml:trace>
  <inkml:trace contextRef="#ctx0" brushRef="#br0" timeOffset="128581.3">24998 12531 0,'-21'0'15,"42"0"-15,-64 21 0,22-21 0,0 21 0,42-21 47,0 0-47,1 21 16,-1-21-16,63 0 15,-41 0-15,-22 0 0,42 0 16,-20 0 0,-43 21-16,-21 1 15</inkml:trace>
  <inkml:trace contextRef="#ctx0" brushRef="#br0" timeOffset="129543.32">1291 15134 0,'42'0'16,"-20"-21"0,-1 21-16,21 0 15,64-42 1,-21 42 0,-64 0-16,0 0 0,0 0 15,-42 0 32,0 0-47,0 0 0</inkml:trace>
  <inkml:trace contextRef="#ctx0" brushRef="#br0" timeOffset="129955.08">1312 15177 0,'-106'84'15,"360"-232"-15,-550 317 0,275-147 16,190-149-16,-359 254 0,169-106 0,-1 0 15,1-21-15,0 21 0,21-42 63,21 21-63,64 0 16,0 0-1,-43 0-15,-21 0 0,170 85 31,-128-1-31,-63-63 16,0 22-16,-42 41 16,-43-41-1,43-22-15,-128-21 32,149 0-17,0 0-15,-42-21 0,63 0 16,-22-1-16,22 1 15,0 0 1,43 21 0,-22-21-16,21 0 15,1 0-15</inkml:trace>
  <inkml:trace contextRef="#ctx0" brushRef="#br0" timeOffset="130159.96">2244 15409 0,'21'0'0,"-42"0"0,63 0 0,-21 0 15,-21-21 79</inkml:trace>
  <inkml:trace contextRef="#ctx0" brushRef="#br0" timeOffset="130597.71">3260 14986 0,'-64'0'16,"128"0"-16,-149 0 0,85-21 0,21 0 16,0 21-1,22-21-15,-1 21 0,0 0 16,1-22-16,84 1 16,-85 0-16,21 21 0,213-42 31,-234 42-31,21-21 0,-20 21 15,-22 0 1,-42 21 0,0 0-16,-64-21 15,64 21-15,-43-21 16</inkml:trace>
  <inkml:trace contextRef="#ctx0" brushRef="#br0" timeOffset="130839.58">3577 14923 0,'-21'0'16,"21"21"-16,42-42 0,-63 21 0,0 42 0,21-21 16,0 0-16,0 0 15,0 1-15,0 41 16,0-42-16,0 22 0,0 168 16,0-84-1,0-84 1,-21 20-16,0 1 15,21-22 1,0-63 15,42-22-15,-21 22-16</inkml:trace>
  <inkml:trace contextRef="#ctx0" brushRef="#br0" timeOffset="131247.34">3979 15473 0,'21'21'0,"1"-21"32,-1 0-32,0-21 15,42-43 1,-20 22-1,-22-21 1,-21 41-16,0 1 0,0 0 31,-64 21-15,1 42 0,42-20-16,0-1 0,-43 148 31,64-127-16,0 22 1,64-22-16,20-42 31,-20 0-31,-22 0 16,0 0-16,64-63 16,-63 42-16,20-1 0</inkml:trace>
  <inkml:trace contextRef="#ctx0" brushRef="#br0" timeOffset="131889.97">4826 15325 0,'63'-85'0,"-63"22"47,-21 63-47,-21 148 0,63-296 0,-42 148 0,21 21 16,-85 42 0,64 22-1,21-64-15,0 0 16,0 43-16,42-1 15,22-20 1,-43-43 0,0 21-16,-21 0 15,-21 0 1,-21-21 0,-22 0-1,43 0-15,-42 0 16,20 0-1,43 21 17,21-21-17,22 21-15,41-21 16,1 0 0,-43 0-16,-20 0 15,189-84 1,-126 41-1,-43 22-15,85-63 16,-63-1-16,42-84 31,-85 126-31,-21-84 0,0 106 16,0-21-16,0-22 31,-43 85-31,43 22 16,-21 63-1,0 21 1,0-85-16,21 0 0,0 43 16,-21-64-16,21 43 15,0-43-15,-21 0 0,21 42 32,21-63-32,21 0 15,-42-21-15,42 0 16,1-21-16</inkml:trace>
  <inkml:trace contextRef="#ctx0" brushRef="#br0" timeOffset="132099.12">5376 15240 0,'21'0'15,"1"0"-15,62 0 31,-41 0-31,20-21 16,-42 21-16,22 0 16,-22-21-16,21 21 15,43-21 1</inkml:trace>
  <inkml:trace contextRef="#ctx0" brushRef="#br0" timeOffset="132469.24">6244 15028 0,'0'-21'0,"-21"0"16,21 0-16,0 0 16,-21 0-16,0 42 31,-1 42-15,22 22-1,-21 42 1,21-106-16,0 85 15,0-21 1,-21-22 0,42-105 15,0-1-31</inkml:trace>
  <inkml:trace contextRef="#ctx0" brushRef="#br0" timeOffset="132716.29">6202 15028 0,'0'-21'16,"0"42"-16,0-63 0,0 21 0,21 21 0,0 0 16,0 0-1,0 21-15,1-21 0,20 64 16,-21-43-16,170 169 31,-128-105-15,-42-64-16,22 0 15,-1 22 1,-21-43 0,-21-22-1,0 1-15,21 0 0,-21-42 16</inkml:trace>
  <inkml:trace contextRef="#ctx0" brushRef="#br0" timeOffset="132957.35">7006 14796 0,'0'-22'0,"0"44"0,-21-22 31,0 0-31,21 21 0,-43 42 16,1 22 0,21-43-16,-21 85 15,-1-42-15,22 42 16,21-64-1,0-41 1,21-22 0,0-22-1,1 22-15,83-63 16</inkml:trace>
  <inkml:trace contextRef="#ctx0" brushRef="#br0" timeOffset="133631.96">7705 14880 0,'0'0'0,"0"-21"0,-22 21 16,1-21-16,0 21 0,0 0 0,-21 0 16,20 0-16,1 0 15,-63 0 1,62 21-16,-41 21 15,-1 43 1,1 21 0,42 0-16,21-64 15,0 43-15,0-64 16,21 0-16,64 21 16,-64-20-1,85-22-15,-22 0 16,-20-43-1,-43-20 1,-21 42-16,-21-85 31,-22 63-15,-20 22 0,42 0-16,0 21 0,-1 0 15,44 0 32,20 0-31,0 0-1,1 21-15,-22 0 16,0-21-16,0 127 16,-21-63-1,0 21 1,-42 42-1,-43 42 17,43-106-17,-1-20-15,43-22 16,0-42 15,43 0-31</inkml:trace>
  <inkml:trace contextRef="#ctx0" brushRef="#br0" timeOffset="133861.35">8213 15431 0,'0'0'0,"0"21"31,0 0-16,0 0-15,-22-21 0,-20 42 16,0 22 0,42-43-16,-64 43 15,43-43-15,0 0 0,-64 21 32,43-42-17</inkml:trace>
  <inkml:trace contextRef="#ctx0" brushRef="#br0" timeOffset="134259.65">9377 14859 0,'0'0'0,"-21"-21"0,-1 21 0,1-21 15,21 0 1,21 21-1,22-22-15,63 1 16,-64 21-16,21 0 16,149-21-1,-85 21 1,-63 0 0,-86 0-1,1 0 1,0 0-16,0 0 0,-21 0 0</inkml:trace>
  <inkml:trace contextRef="#ctx0" brushRef="#br0" timeOffset="136032.15">9631 14774 0,'0'0'0,"-21"0"16,21 43 0,0-1-16,0 22 15,0-22-15,0 0 16,0 22-16,0-1 15,0 22-15,0-43 0,21 1 16,-21 41-16,0-41 16,0-1-16,-43 85 15,-41-85 1,20-42 0,1-21-1,-22-21 1,64 21-16,-85-149 31,64 86-15,42 41-16,0 22 0,21 42 31,-21 0-31,106 106 31,-43-42-15,1-21-1,63-22 1,-43-21-16,-41-21 16,-1 0-16,170-63 15,-170 63-15,64-64 16,-43 22 0,-20-43-1,-22-105 16,-21 168-31,-21 44 32,21-1-32,-21 63 15,21-62-15,0 126 32,0-127-32,0 21 15,84 1 1,-20-43-16,20-22 15,-41 1 1,-22 0-16,106-106 16,-85 64-1,-42-22 1,0 21 0,0 86 15,-21-1-31,21 0 0,0 0 15,-21 0-15,21 22 0,0 62 32,42-41-17,22-43-15,20 0 16,-41-21-16,63-21 16,-85 21-16,106-85 31,-106 64-31,0-63 15,-21-1 1,21 43 0,-21-1-1,0 64-15,0 1 16,0 62 0,-63 107 15,63-149-31,0-63 47,0 0-47,0 0 15,42-43 1,0 1-16,1-1 16,-1 22-1,-21 42 1,0 21-16,-21 21 15,0 1 1,64 105 0,-43-106-1,21 0 1,64-20 0,-42-22-1,-43 0-15,21 0 0,-21 0 16,1-22-16,-1 22 0,21-42 15,-42 21-15,42-43 16,-42 22-16,0 21 0,22-148 31,-1 105-15,-21 43-16,0 42 16,0 21-1,0 1-15,0 41 16,0-62-16,0 20 15,0 43-15,0-64 16,0 21-16,21-42 16,64 0-1,-64 0-15,63-21 16,-20-43 0,-1-20-1,-20-22 1,-43 64-16,21-1 0,0-190 31,-21 191-31,0-43 16,0 1-1,-63 105 1,63 0-16,-22 0 0,-41 149 31,21-43-15,42-106-16,0 85 15,0-43-15,84 22 16,64-64 15,-84-21-15,21-42 0,-22-22-1,-42 22 1,-21-1-16</inkml:trace>
  <inkml:trace contextRef="#ctx0" brushRef="#br0" timeOffset="136220.04">12128 15007 0,'-21'21'15,"42"-21"1,64 0-16,-64 0 15,106 0 1,-63-21-16,-22 21 16,22-21-16,-43 21 15,0-21-15,0 0 16,-21 0-16</inkml:trace>
  <inkml:trace contextRef="#ctx0" brushRef="#br0" timeOffset="136409.93">11769 14732 0,'-22'0'0,"44"0"0,-65 0 16,22 0-16,21 21 31</inkml:trace>
  <inkml:trace contextRef="#ctx0" brushRef="#br0" timeOffset="136891.66">7726 16023 0,'0'0'0,"0"-21"0,21 21 0,-21 21 31,0 0-16,0 1-15,-21 20 0,21 0 0,-43 43 16,43 63 0,-21-106-16,0 22 0,21-22 0,-63 128 31,41-107-15,22-21-16,0-63 31,0 0-31,22 0 15</inkml:trace>
  <inkml:trace contextRef="#ctx0" brushRef="#br0" timeOffset="137345.4">7641 16341 0,'0'-43'0,"-21"297"0,42-465 0,-21 126 16,0 43-16,0-22 16,0 43-16,0 0 0,0-21 15,21 42-15,0 0 16,212 190 15,-169-148-31,84 64 16,-21 0-16,-21-21 15,-85-43-15,42 0 16,-63-20-16,22-1 16,-1-21-1,-21-43 1,0-41-1,21-22 1,0-21 0,-21 85-16,0-64 15,0-64 1,0 128-16,0 21 0,0-21 16,0 169-1,0 0 1,-21 0-1,0-43 1,21-41-16,0 62 16,42-41 15</inkml:trace>
  <inkml:trace contextRef="#ctx0" brushRef="#br0" timeOffset="138768.12">9038 16362 0,'0'0'0,"-21"-21"0,21-22 15,0 22-15,0 0 16,-21 0-16,21 0 0,0 0 16,-21 21-16,21 21 31,0 42-15,-22 22-1,22 0-15,0 20 16,43-62-1,-43-22 1,42-21-16,-21 0 16,22 0-16,-22 0 15,21-21-15,43-43 16,-64 43-16,42-42 16,-63-1-1,0 22 1,0 21-1,0 42 1,0 0-16,0 0 0,0 64 31,0-22-15,0-42-16,0 43 0,43-22 16,20-42-1,-42 0 1,1 0-16,41-21 0,-21 21 0,43-63 15,-64 41 1,43-41-16,-43 42 16,0-127-1,-21 126 1,-21 44 15,21-1-31,-21 21 16,21-21-16,0 0 0,0 22 15,-21-22-15,-1 21 16,22-21-16,0 1 16,0-44 15,22 1-15,20-21-16,21-43 15,43 1 1,-63 62-1,-22 22-15,0 0 16,21 85 0,-21-21-1,-21-43 1,22 21-16,-1 43 16,21-22-1,22-63 1,84-42 15,-64 0-31,-41-1 16,20-63-1,-42 43 1,-21 42-16,0 42 47,0 0-47,-21 0 0,21 22 15,0-1 1,0 21-16,0-41 16,43 20-16,-43-21 0,21-21 15,106 21 1,-21-42 0,-64 21-16,21-42 15,64-43 1,-84 22-1,-22 41-15,0-20 0,0-170 32,-21 128-32,0 20 15,-21 64 1,0 64 0,21-43-16,-42 169 31,42-105-16,0-64-15,0 64 16,0-22 0,21 1-16,0-64 15,85 0 1,-64-21 0,0-22-1,-42 1 1,22-21-1</inkml:trace>
  <inkml:trace contextRef="#ctx0" brushRef="#br0" timeOffset="138984">11176 16298 0,'-21'0'0,"190"22"0,-317-44 0,148 22 47,21 0-47,0 0 15,0 0-15,1 0 0,-1 0 16,0 0-16,0 0 16,0 0-16,-21-21 0,64-21 15,-43 42 1,0-42 0</inkml:trace>
  <inkml:trace contextRef="#ctx0" brushRef="#br0" timeOffset="139203.87">10414 16087 0,'0'0'0,"0"21"31</inkml:trace>
  <inkml:trace contextRef="#ctx0" brushRef="#br0" timeOffset="140514">16997 14711 0,'0'-21'16,"0"42"-16,0-63 0,-21 42 0,21-22 0,-22-20 31,1 42-31,-21 42 16,21 43 0,-22 106-1,22-1 1,0-148-16,21 22 0,-63 211 31,41-190-15,22-64-16,-21 64 15,0-64 1,21-42 0,0-1-16,0 1 15,0 0-15,0-64 16</inkml:trace>
  <inkml:trace contextRef="#ctx0" brushRef="#br0" timeOffset="140812.01">16658 15071 0,'85'-339'31,"-170"720"-31,191-804 16,-212 804-16,233-783 0,-106 380 0,0-20 15,22 21-15,-22 0 0,21 0 0,64 21 16,-64 0-16,1 21 15,-1 0-15,0 21 16,1 233 0,-86-211-1,-62 42 1,-44-22 0,65-41-1,63-43-15,-1 0 0,22 21 16,22-21 31,-1 0-47,0 0 15</inkml:trace>
  <inkml:trace contextRef="#ctx0" brushRef="#br0" timeOffset="141902.66">17547 15050 0,'21'0'15,"-42"0"-15,63 0 0,-20 0 0,-44 63 32,-20-21-17,21 1-15,-21 20 16,-1 64 0,22 0-1,21-106-15,0 1 0,0 20 16,21-21-16,127-21 31,-126 0-31,105-21 0,-64-21 16,22-22-1,-43-63 1,-42 85-16,-63-212 31,20 211-15,1 22-16,-43-21 15,-21 21-15,-21 63 32,85 43-32,42-64 15,0 64-15,0-64 16,42 21-16,-20-21 16,20 0-16,43 1 15,-43-1-15,0-21 0,212 0 31,-84-64-31,-22 1 16,-64-1 0,-62 43-16,20-64 15,-42 64-15,0 0 0,0 0 16,0 0-16,-21 21 0,-43 0 16,43 0-16,-21 21 15,21 0-15,21 0 0,0 149 31,42-107-15,85 43 0,-64-43-1,-20-41-15,-22-1 16,0-21-16,-42 21 16,-43-21-1,43-21-15,-21 0 16,-43-22-1,22 1 1,42 42 15,63 21-15,43 0 0,-43-21-16,64 0 15,-64 0-15,0 0 16,22-42-16,-43 42 0,21-21 15,-20 0-15,-1-1 0,21 1 16,43-190 0,-64 105-1,-21-21 1,21 21 0,-21 21-1,0 106 1,0 212 15,-21-148-31,-21 63 16,42 0-1,42-42 1,-21-85-16,21 0 16,-20 1-16,20-1 0,-21-21 15,127-21 1,-105-1-1,-1-20-15</inkml:trace>
  <inkml:trace contextRef="#ctx0" brushRef="#br0" timeOffset="142065.57">18965 15028 0,'-42'0'0,"84"0"0,-105 0 0,42 0 15,21-21-15,21 21 31,0 0-31,21 0 16,1 0-16,-22 0 0,254-21 31</inkml:trace>
  <inkml:trace contextRef="#ctx0" brushRef="#br0" timeOffset="143512.74">19748 14986 0,'-84'42'31,"63"-20"-31,-1 20 16,1 21-1,0-41-15,21 41 16,-21 43 0,21-85-16,0 21 15,0-20 1,0-44 15,0-20-31,0-21 16,21 20-16,21-63 15,22 1 1,-1 41 0,-41 43-16,41 63 31,-63 43-16,0-43-15,0 22 16,21 42 0,-21-64-1,43-21 1,-1-21 0,0-42-1,1-22 1,-22 22-16,42-106 31,-63 127-31,43-22 0,-43 22 0,0 0 16,21 21-1,-21 63 1,0-41-16,0-1 0,0 42 16,0-42-16,63 128 31,22-107-16,0-21 1,-43-21-16,85 0 16,21 0-1,43-106 1,-170 85-16,21-85 16,-42 22-1,-21 41 1,-64 1-1,64 42-15,-85 0 16,22 85 0,62-64-16,-20 190 31,42-189-31,0 41 16,42-21-1,22-42-15,42 0 16,0-84 15,-106 63-31,21-64 16,0 21-1,-21 1 1,0 84 0,0 21-1,0 1 1,0 20-16,0 22 15,21-64 1,64 21 0,-64-42-16,0 22 0,170-22 31,-149-43-15,0-20-1,-21-22 1,-21 22-16,0 41 0,43-20 31,-43 84 0,0 22-31,0-43 16,0 0-16,0 43 16,0-22-16,0-21 15,-21-21-15,-1 21 31,22-42-15,0 0-16,0 0 0,0 0 16,22-64-1,-22 64-15,21 0 0,106-106 32,-106 106-32,85-64 15,0 85 1,-22 42-16,-63 43 15,-21-43-15,-42 149 32,21-149-32,0-21 15,-43 64 1,43-64 0,21 0-1,21-21-15,0 0 16</inkml:trace>
  <inkml:trace contextRef="#ctx0" brushRef="#br0" timeOffset="143730.62">22204 15431 0,'-21'21'31,"-1"0"-31,1 0 0,0 0 16,-21 43-1,-22-22 1,1 22 0,20-22-1,22-42-15,0 21 0,0-21 16</inkml:trace>
  <inkml:trace contextRef="#ctx0" brushRef="#br0" timeOffset="144179.35">23220 14796 0,'0'-22'16,"0"44"-16,21-65 0,-21 1 15,21 42-15,-42-42 16,0 63-1,0 0-15,-1 64 16,-20 63 0,21 0-1,-21 106 17,20-212-17,22-21-15,0-42 31,0 0-31,0 0 16,0-106 0</inkml:trace>
  <inkml:trace contextRef="#ctx0" brushRef="#br0" timeOffset="145384.67">23050 15113 0,'0'-148'16,"43"-85"15,-22 191-31,-85 465 0,149-867 0,-43 401 16,-20 22-16,20 0 0,0 0 0,-21 0 15,22 21-15,-1 0 0,64 42 16,-64 21 0,-21-20-16,1-1 0,-22-21 0,-64 149 31,22-149-31,-1 0 0,-105 42 31,42-63-31,22 0 16,63 0-16,-22-42 15,43 21 1,0-21 0,64 42-1,-43 21 1,42 63 0,-41 22-1,-22-85-15,84 149 16,-41-149-1,41 21 1,22-42 0,-64 0-16,1 0 0,41 0 15,-41-21-15,84-42 16,63-149 15,-190 148-15,0 1-16,0 42 15,-42 0 1,-22 42-16,43 0 16,-106 127-1,106-42 1,21-64 0,42 22-1,-20-43-15,62 0 16,-41-21-16,-1 0 0,148-21 31,-84-43-31,0-20 16,-64 20-1,-20 22-15,-22-43 16,0 64-16,0 0 16,-43 42-1,22-21-15,21 21 0,-42 127 31,42-84-15,0-1-16,21 1 16,-21-43-16,21 0 15,-21-42 32,0 0-47,-21 21 0,-21-64 16,20 64-1,22 22 17,0-1-32,0 0 15,22-21-15,-22 21 0,63 0 16,-42-21-16,127 0 31,-21-42-15,0 0-16,-42-43 15,-21-42 1,-43 85-16,21-1 16,22-105-16,-43 106 15,0-22-15,0-63 16,-21 148 0,-42 22-1,-43 84 1,22 42-1,41-63 1,22-64-16,0 1 0,22 84 16,-1-85-16,85 43 31,-64-85-31,21 0 16,1-22-16,-43-41 15,-21 42-15</inkml:trace>
  <inkml:trace contextRef="#ctx0" brushRef="#br0" timeOffset="145525.59">25061 15007 0,'-84'-21'31,"84"0"-31,148 106 0,-212-128 0,1 1 16,84 42-16,0 0 0,85 0 15,21 0 1,-106 0-16,85-21 15</inkml:trace>
  <inkml:trace contextRef="#ctx0" brushRef="#br0" timeOffset="146083.26">25739 14669 0,'0'-22'0,"21"22"0,21 0 16,-21 0 0,-21 43-16,0-22 0,0 64 15,0-43-15,-42 21 16,21 22-1,0-64-15,-43 106 16,-21 21 15,64-126-15,0-22-16,21-64 16,0-21-1,0 64-15,42-63 16,-20 41-16,-1 22 15,127-191 1,-127 170-16,85-43 16,-64 64-1,1 42 1,-22 85 0,0 21-1,-21-84-15,0-1 0,0 170 31,0-107-31,0-41 16,0-43 0,-64-21-1,1-42 1,21 42-16</inkml:trace>
  <inkml:trace contextRef="#ctx0" brushRef="#br0" timeOffset="146549">25612 15092 0,'0'0'15,"0"-21"-15,21 21 16,0 0-16,21 0 0,85 0 16,-63 0-16,-22 0 15,276-21 1,-255-1-16,64 1 16,21 0-1,-63 0 1,-64 0-16,-21 0 15,-190-1 17,63 44-17,63 20-15,64-21 16,127 127 15,-42-105-15,-22-1-16,22-42 15,-64 21 1,0 0-16,-42 0 31,-127-21-15,106 0-16,-43 0 16,0 0-1,43 0 1,63-42-1,21 42-15,22-21 16,-22 21-16,1-21 0,41 0 16</inkml:trace>
  <inkml:trace contextRef="#ctx0" brushRef="#br0" timeOffset="146885.84">26987 15071 0,'85'-64'15,"-339"191"1,529-254-16,-381 191 0,212-149 0,-106 64 0,-21 0 15,-21 21-15,21 0 0,-85 0 16,85 0 0,-43 0-16,43 0 0,21 21 15,0 21 1,0-21-16,21 1 0,0-1 16,127 85-1,-126-85 1,20 0-16,-21 21 15,-21 1 1,-85-43 0,64 0-16,-148-22 31,148 22-31,-22-21 16,86 0-1,84-42 1</inkml:trace>
  <inkml:trace contextRef="#ctx0" brushRef="#br0" timeOffset="147618.94">27326 15028 0,'21'-21'0,"-232"127"0,443-212 16,-274 127-16,84-63 0,-42 63 47,0 0-47,-21-21 0,0 22 15,21-1-15,-21 0 0,21 85 32,0-85-32,0 0 15,42 0-15,22 0 16,20-21 0,-62-21-16,83-85 31,-105 85-31,22-42 15,-1-1 1,-21 22 0,0 63-1,0 21 1,21 22 0,21-1-1,22 1 1,-1-22-1,-42-42 1,1 0-16,-22-21 16,0 0-16,0 0 0,42-106 31,-21 63-15,0 43-16,64-64 0,21 43 15,-22 42 1,22 42-1,-85-20-15,1-1 16,-1 42-16,-21 22 16,0-64-1,-21 64 1,-43-64 0,43-63-1,21-1 1,42-20-1,43-22 1,-22 0 0,107-20 15,-128 105-15,-21 0-16,0 0 0,22 42 15</inkml:trace>
  <inkml:trace contextRef="#ctx0" brushRef="#br0" timeOffset="148413.71">28892 15007 0,'0'21'16,"22"-21"0,-1 0-16,21 0 15,85 0 1,-42-42-1,-43 0 1,-84-22 15,-43 64-31,22 0 16,-22 64 0,43-1-1,42-42-15,0 1 16,21 83-1,42-62 1,1-1 0,63-21-16,-85-21 15,85 21 1,-85-21-16,22 0 0,-22-21 16,-21 21-16,128-148 15,-107 63 1,0-42-1,-42 85 1,-21 42 0,0 0-16,-106 85 31,63-43-15,1 64-1,42-21-15,21-64 16,42 42-1,22-63 1,-43-21 0,42-42-1,22-64-15,-85 84 16,42-63 0,-21 64-16,106-233 15,-127 211 1,22 43-1,-65 64 1,-20 41 0,63-63-16,-43 191 31,43-170-31,0 64 16,64-85-1,-43-21 1,0 0-16,0 0 0,1 22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44:52.8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4932 3006 0,'21'0'0,"0"0"31,-21-21-31,21 21 16,0 0 62</inkml:trace>
  <inkml:trace contextRef="#ctx0" brushRef="#br0" timeOffset="1245.28">7429 1376 0,'0'0'0,"0"-21"0,0 0 0,0-1 0,-21-62 31,0 63-15,21 42-1,0 0-15,0 0 16,0 43-16,0-22 15,0 0-15,0 297 16,0-149 0,-42-20-1,42-86 1,0 86 0,0-149-16,0 21 31,0-63-16,21-42-15,21-43 16,-21 63-16,22-41 16,-22 20-16,85-147 31,-85 168-31,21 22 16,22 85-1,-22-1-15,0 43 16,-42-64-1,22 1-15,41 147 16,-21-105 0,43-43-1,0-42 1,21-42 0,-85 21-16,169-212 31,-126 106-31,-64 42 15,0-148-15,0 106 16,-21-42 0,-1 105-16,22 43 0,0-21 15,-21 21-15,21 0 0,-42-1 32,21 44-17,21 41-15,0-21 16,0-20-1,0 41-15,0-42 16,21 0-16,0 1 16</inkml:trace>
  <inkml:trace contextRef="#ctx0" brushRef="#br0" timeOffset="1643.13">8699 2117 0,'22'0'0,"-44"0"0,44 21 0,-1-21 16,-21 21-16,21-21 0,64-21 31,-1-21-15,-20-22 0,-1 1-16,-42-22 15,-63-21 16,-43 106-15,1 42 0,20 64-1,22 0 1,42-64-16,0 22 16,0-43-16,0 21 0,127 64 31,-106-85-31,21-21 0,64 0 15,0-21 1,-85 0-16,85-42 16,-85 41-16</inkml:trace>
  <inkml:trace contextRef="#ctx0" brushRef="#br0" timeOffset="2165.83">9737 1270 0,'-22'0'16,"44"0"-16,-65 0 0,-20 0 16,42 0-16,-1 21 15,1 85 1,0-64-16,21 64 16,0-63-16,0 20 0,0 170 31,-21-64-31,21-105 15,0-1 1,0-42-16,0 1 16,0-44 15,0-20-15,0 0-1,0-1-15,21-41 0,85-22 16,-85 64-1,254-43 1,-148 106 0,-42 43-1,-43-1 1,-42 64 0,-127 21 15,21-105-31,-42-22 15,85 0 1,-22-21 0,64 0-16,0-42 31,21 20-31</inkml:trace>
  <inkml:trace contextRef="#ctx0" brushRef="#br0" timeOffset="5368.09">11155 1905 0,'0'0'0,"0"-21"32,0 0-17,21 0-15,0-1 16,0 1-16,22-63 16,20-22-1,-42 85-15,0-1 0,-21-105 31,0 85-31,-84 42 16,-64 0 0,-22 21-1,128 0-15,0-21 0,-107 106 32,149-42-17,22-1 1,20-42-16,64 85 15,42 21-15,21 0 32,-84 64-17,-85-107 1,-64-62 0,43-1-16,-63-21 15,-65 0 1,-41-127 15,169 42-15,0 0-16,21-63 15,0 85 1,21 42 0,0 21-16,0 0 0,85 148 31,-43-42-16,-20-43 1,20 43 0,22-21-1,-64-64-15,0 0 0,106 0 16,-106-21 0,85 0-16,-21-21 15,42-43 1,-85 43-16,64-21 15,-64 0-15,85-149 32,-105 128-17,-22-22-15,-43 85 16,-20 21 0,20 43-1,43-43 1,-21 42-16,21-20 15,-21 105 1,42-85 0,43-20-1,-1-22 1,107-21 0,-65-64-1,-62 64-15,126-148 31,-148 42-31,-21 43 16,0 42 0,0-22-16,-42 43 15,-22 43 17,64-22-32,0 0 15,0 21 1,22-42-1,-1 0 1,42-21 0,-42 21-16,1-21 0,-1 0 15,42-64 17,-63 106-1,0 22-16,0-22-15,-21 63 16,21-20 0,0-22-16,0-21 0,0 64 31,0-43-15,106-42-1,-43 0-15,64-21 31,-42-21-31,-64 21 16,22 0-16,20-149 16,-42 107-1,-21 42-15,0-43 16,0 22 0,0 63-1,-21 0 1,21 0-16,-21 0 0,-21 128 31,20-65-31,22-20 16,0-43-1,64-21 1,-22 0-16,43 0 16,-43 0-1,128-106 1,-149 85-1,0 0-15,42-85 16,-63 21 0,22 1-1,-22 62-15,0 44 32,0-1-32,-22 21 15,22-21-15,-21 0 0,21 22 0,0-22 16,0 0-16,-21 0 0,0 106 31,21-106-31,0 1 0,0-1 16,21-21-16,21 0 15,-20 0-15,-1 0 0,21 0 16,-21 0-16,22 0 16,-1-43-16,-21 43 0,43-63 15,-22-22 1,-42 64-1,0 0-15,21-43 0,-21 43 16,0 0-16,0-21 16,-21 63 15,21 0-31,-21 0 0,21 64 16,0 0-1,0-64-15,42 85 31,-21-106-31,43 21 0,-1 0 16,85-21 0,-105 0-16,41-21 15,1-22 1,-85 22-16,42-63 16,-42 62-16,22-20 15,20-106 1,-21 106-1,0 20-15,-21 1 16,21 21 0,1 21-1,-22 1-15,21 20 16,-21-21-16,21 0 31,0-21-15,-21-21-1,21-42 1,-21 41-16,0-41 31,0 42-31,-21 0 16,0 21-16,-21 0 16,-22 63-1,43-42 1,-21 64-16,20-64 15,22 21-15,-21 107 16,21-86 0,43 1-1,20-22 1,43-21 0,-85-21-16,21 0 0,-20 0 15,20 0-15,-21 0 0,127-42 31,-105 21-31,-1-22 0,-42 22 16,42-42-16,-21-22 16,-21 64-16,0-22 15,0 1 1,-42 42 15,21 21-31,0 43 16,0 20-1,21-41-15,0 41 16,0-62 0,21 20-1,0-42-15,127 0 16,-106 0 0,43 0-16,42-21 15,-42-22 1,-1-20-1,-41 42-15,20-170 32,-63 149-17,0 0-15,-84 42 16,20 42 0,64-21-16,0 0 15,-21 43-15,21-43 0,0 0 16,21 64-1,21-43 1,1 0 0,-1-20-1,-42-1 1,0 0 0,-21-21-16,-21 0 15,-22 0 1,43 0-16,0 0 0,0-21 31,-1 0-31,22-1 0</inkml:trace>
  <inkml:trace contextRef="#ctx0" brushRef="#br0" timeOffset="5589.97">14097 1503 0,'-21'0'0,"42"0"0,-63 0 0,20 0 32,22 21-17,-21-21-15</inkml:trace>
  <inkml:trace contextRef="#ctx0" brushRef="#br0" timeOffset="6068.86">16616 1439 0,'0'0'0,"-21"0"0,-1-21 0,44 21 31,-1 0-31,21 0 16,0 0-16,1 0 0,20 0 0,1 0 15,-1 0-15,22-21 0,0 21 16,-1 0-16,1 0 0,0 0 0,-22 0 16,64 0-1,-85 0-15,43 21 16,-170 0 0,1-21-1,41 0-15</inkml:trace>
  <inkml:trace contextRef="#ctx0" brushRef="#br0" timeOffset="6345.89">17018 1397 0,'0'42'16,"0"-20"-16,0-1 15,0 0-15,0 0 0,0 21 16,-21 191-1,21-169-15,0-22 16,-43 85 0,43-85-16,0 64 15,0-42 1,0-43-16,22-21 31,41-21-15,-42 0-16</inkml:trace>
  <inkml:trace contextRef="#ctx0" brushRef="#br0" timeOffset="6672.88">17462 2053 0,'85'-21'31,"-64"21"-31,0-21 16,1 0-16,-1 21 0,21-21 15,-21 21-15,22-64 16,-22 22 0,-42 42-1,-22 0 1,-20 0 0,20 0-16,-147 127 31,105-43-31,85-20 15,0-1 1,64-20 0,-43-43-16,21 0 0,22 0 15,-22 0-15,127 0 32,-126-21-32</inkml:trace>
  <inkml:trace contextRef="#ctx0" brushRef="#br0" timeOffset="7079.32">18267 1947 0,'21'0'0,"-42"0"0,42-21 0,21-21 15,-63 42 1,-64 0 0,22 42-1,-43 1 1,85-22-16,0 0 0,-43 42 31,64-41-31,0-1 0,0 0 0,43 0 16,62 0-1,-62 0-15,63 1 16,-64-22-16,64 63 31,-106-42-15,-64-21-1,-63 21-15,85-21 16,0 0-16,-1 0 16,-84 0-1,127-21 1,0 0 0,43 0-1,-22 0-15,42 0 16</inkml:trace>
  <inkml:trace contextRef="#ctx0" brushRef="#br0" timeOffset="7625.07">18838 1355 0,'0'-21'0,"0"42"0,0-64 0,0 22 0,0 0 16,-21 21 0,0 21-16,21 0 15,-21 1-15,21-1 0,0 21 16,-21 0-16,21 1 0,-22 20 16,1-20-16,21 20 0,-84 233 15,62-211 1,22 21-1,0-21 1,22-64-16,-1 0 0,21 0 16,-21-21-16,0 0 15,22 0-15,-22 0 0,42 0 16,-41 0-16,-1-21 0,21 0 16,22-64-1,-43 64-15,-21 0 16,21-43-1,-21 85 17,-21 1-17,0 62 1,-1 22 0,22-85-1,43-21 1,-22 0-16,42 0 15,-20-21 1,-22 0-16,0 0 16</inkml:trace>
  <inkml:trace contextRef="#ctx0" brushRef="#br0" timeOffset="7906.1">19198 1757 0,'0'0'0,"0"21"16,0-42 46,0 0-62,0 0 0,0-1 16,-21 22-1,0-21-15,0 21 16,-1 0 0,1 21-1</inkml:trace>
  <inkml:trace contextRef="#ctx0" brushRef="#br0" timeOffset="8102.52">18584 1820 0,'0'0'0,"-21"0"15,42 0 1,0 0 0,1 0-16,-1 0 0,42 0 15,-20 0-15,-1 0 0,127 0 31,-126 0-31</inkml:trace>
  <inkml:trace contextRef="#ctx0" brushRef="#br0" timeOffset="8637.21">19600 1969 0,'-21'0'0,"0"0"16,0 0-16,21-22 16,-21 22-16,-1 0 15,1 22 17,0 20-32,0 21 15,21 1 1,0-43-16,0 21 15,-21 1 1,21-22-16,-21-21 31,21-21-15,0 0 0,63-43-1,22 1-15,21-22 16,-64 64-1,-21 0-15,127-43 16,-84 64 0,-43 0-16,0 42 15,0-20-15,0 62 16,-21-20 0,0 20-1,-21-62-15,-21 41 31,21-42-31,21-42 47</inkml:trace>
  <inkml:trace contextRef="#ctx0" brushRef="#br0" timeOffset="9484.39">20320 2074 0,'21'-21'0,"-42"42"0,63-42 0,-21 21 16,-21-21-16,22 0 16,-1-21-1,-21 20 1,-21 22 0,-64 22-1,21 20 1,-41 85 15,105-85-15,0-21-16,42 1 15,21-22 1,-41 0 0,20 0-16,-21 0 0,43-22 15,-43 1-15,0 0 16,-21 0-16,21 0 15,0-64 1,-21 43 0,0 63 15,-21-21-31,21 21 16,-21 0-16,21 0 15,-21 1-15,21-1 0,0 0 0,0 0 16,0 21-16,0-20 0,0 20 15,0 0-15,0 1 0,0 105 16,0-85-16,0 1 0,0 42 16,0-43-16,21 43 15,0-64-15,-21 22 0,21 42 16,-21-64-16,0 21 0,21 22 16,-21-43-16,22 43 15,-22-43-15,0 1 0,0 126 31,-22-148-31,1 22 16,-63-1 0,41-42-1,-20-21 1,-85-170 15,84-42-15,64 22-1,42 84-15,85-254 32,-63 233-17,-1 42 1,-41 85-16,20-22 16,0 22-1,-21 0-15</inkml:trace>
  <inkml:trace contextRef="#ctx0" brushRef="#br0" timeOffset="10504.86">21823 1397 0,'21'-21'31,"-21"0"-16,21 21 1,-21-21 0,0-1 46,21 22-46,-21-21 15,21 21-15,-21-21 15,0 0 0,22 21 0,-22 21 16,0 0-47,0 0 0,-22 1 16,22-1-16,-21 0 0,0 42 16,-21 22-1,21-43-15,-1 1 0,-41 232 31,63-212-31,0-20 0,0-1 16,0 22 0,0-43-1,21-21 63,0-21-78,0-1 16,1 1-16,-1 0 0,0 21 16,-21-21-16</inkml:trace>
  <inkml:trace contextRef="#ctx0" brushRef="#br0" timeOffset="11348.94">22077 1757 0,'0'0'0,"0"-21"15,21-22 1,0 43-16,-21-21 16,0 42 15,0 1-31,-42 41 16,-43 106 15,85-147-31,0 41 15,0-42 1,21 0 0,43-21-1,63-21 1,-106 0 0,-21 0-16,0-43 15,0 1 1,-21 21-1,-85-64 17,85 106-17,0 0-15,63 0 32,-21 0-32,43 0 15,-43 0 1,85 0-1,-85 0-15,21 0 16,22 0 0,-43 0-16,0 0 15,-21 21 1,0 42 0,-21-41-1,21 41-15,-21-21 16,21 22-1,21-43 1,0-21-16,42 0 16,-41 0-16,83 0 31,-62 0-31,20-42 16,-20-1-1,-43 1-15,0 0 0,0-1 16,0 22-16,-106-106 31,63 106-15,22 21-16,0 0 15,-64 0 1,43 0 0,42 21-16,0 0 15,21-21 16,0 0-31</inkml:trace>
  <inkml:trace contextRef="#ctx0" brushRef="#br0" timeOffset="11804.68">23008 1439 0,'21'0'31,"0"0"-15,1 0 15,-22 22-31,21-1 15,-21 42 1,0-42-16,0 1 0,-43 126 31,1 21-15,21-105-16,21-43 0,-21 42 16,21 1-1,0-43 1,21-21 31,0-21-32,0-22 1,22-20 0</inkml:trace>
  <inkml:trace contextRef="#ctx0" brushRef="#br0" timeOffset="12360.9">23431 1863 0,'0'0'0,"0"-21"32,0-1-1,-21 22 0,0 0-31,0 0 0,0 0 16,0 0-16,-1 0 0,1 64 31,21-43-31,0 21 16,43-20-1,-22-22 1,0 21-16,0-21 0,43 21 16,-43 0-1,21 0 1,-42 0-1,-21 1 1,-21-22-16,-1 0 16,1 0-1,21 21-15,-64-21 0,64 0 16,-21 0-16,-22 0 31,43 0-31,0 0 16,21-21-1,0-1 1,0 1-16</inkml:trace>
  <inkml:trace contextRef="#ctx0" brushRef="#br0" timeOffset="12738.68">21103 1355 0,'0'0'0,"21"0"16,22 0-16,20 0 15,-21 0-15,1 0 0,232 0 32,-169 0-17,-43 0-15,43 0 0,0 0 16,-64 0 0,-63 0 15,0 0-31,-21 0 15,20 0-15</inkml:trace>
  <inkml:trace contextRef="#ctx0" brushRef="#br0" timeOffset="14120.89">6054 3069 0,'0'-21'0,"0"0"16,21 21 15,21-21-15,22 21-1,-43 0-15,0 0 0,191-21 32,-128 21-17,-20 0-15,84 0 16,21 0-16,-63 0 16,402 0 15,-233 0-16,43-22 1,-22 22 0,43-21-16,-212 21 15,233 0 1,21 0 0,-233 0-16,275 0 15,-275 0-15,-21 0 0,635 0 31,-317 0-31,20 0 16,-168 0 0,-128 0-16,466 0 15,-296 0 1,-170 0-16,339 0 16,-339 0-16,1 0 15,719 43 1,-339-22-1,-42 0 1,0 0 0,169 21-1,-359-42-15,-149 22 16,1-22-16,655 42 16,-338-21-1,127 21 1,-318-42-1,127 22 1,-274-22-16,-22 0 0,148 0 16,85 0-1,-255 0-15,1 0 0,423 0 32,-423 0-32,85 0 15,42 0 1,-22 0-16,-20 0 15,-22-22 1,-127 22-16,1 0 16,105-21-1,-106 21 1,-42-21 31,-21 21-47,0 0 0,0 0 0,-43-21 31,43 21-31</inkml:trace>
  <inkml:trace contextRef="#ctx0" brushRef="#br0" timeOffset="14216.84">23918 3133 0,'21'0'31,"-42"0"-15,0 0-1</inkml:trace>
  <inkml:trace contextRef="#ctx0" brushRef="#br0" timeOffset="16365.12">14033 3048 0,'0'0'0,"-21"-21"0,0-21 16,21 20-1,-21-41 1,21 42 0,0 42-1,0 0 1,0 0-16,0 64 15,42 84 1,-42 22 0,0-64-1,0-64-15,-42 107 0,42-107 16,-21-21-16,0 43 16,21-43-16,-22 43 15,22-64-15,-21 0 0,21 43 16,0-85 15</inkml:trace>
  <inkml:trace contextRef="#ctx0" brushRef="#br0" timeOffset="17647.91">8064 4233 0,'-63'0'0,"126"0"0,-168-21 15,41 21-15,22 0 0,-1 0 16,-168-42-1,147 42 1,1 0 0,63-21-1,21 21 1,0 0-16,275-21 16,-169 21-1,85 0 1,21 0-1,-148 0-15,126 0 16,-105 0-16,0 0 0,106 21 16,-85 0-16,-22-21 0,636 0 31,-423 21-31,380 0 16,-338-21-1,-169 0-15,422 21 16,-401-21-16,21 0 15,931 0 1,-423 0 0,-233 0-1,275 0 1,487 0 0,-762 0-1,-254 0-15,1207 0 31,-996 0-31,-232 0 0,444 0 16,-253 0 0,-234 0-16,403 22 15,-424-1-15,212-21 16,-211 21-16,295 0 16,-317-21-16,276 21 15,-297-21-15,508 43 31,-487-43-15,-85 0-16,86 21 16,-65-21-1,-63 0 1,1 0 0,-22-21 15,-22 21-16,1-22 1,-42 1 15,42 21-31,21 21 47,0 1-31,0-1-16,0 0 0,0 0 15,0 127 1,0-21 0,0-21-1,0-64-15,0 85 16,0 0 0,0 43 15,0-128-31,0-21 15,0 0 1,-22-21 15,1 0-31,21-21 0,-21 21 0</inkml:trace>
  <inkml:trace contextRef="#ctx0" brushRef="#br0" timeOffset="17955.74">24469 5101 0,'0'0'0,"-22"-21"0,22 0 32,22 21-17,-1 0-15,0 21 0,0 0 16,43 43 0,-1-1-1,1 1 1,-64-43-16,63 21 15,-63-21-15,85 1 32,-64-22-32,0 0 0,0 0 0,43 0 15,-43-22 1,64-20 0,-64 21-16,0 0 0,64-43 15</inkml:trace>
  <inkml:trace contextRef="#ctx0" brushRef="#br0" timeOffset="18083.66">25315 5101 0,'0'-42'15,"21"0"1,-63 169 0,63-170-16,-42-20 0,0 84 15,0 0-15,-22 21 0,1-20 16,21-1-16,-21 0 0,20 0 16,-232 64 15,170-64-31</inkml:trace>
  <inkml:trace contextRef="#ctx0" brushRef="#br0" timeOffset="18993.75">7620 4339 0,'0'0'0,"0"-21"0,0 0 15,0 0-15,0 0 0,0-1 16,0 44 15,0-1-31,0 85 16,0 42-1,-21 275 17,21-275-17,0-21-15,0-63 16,0-22 0,0-21-16,-43-21 31,22 0-16,-21-21 1,21-21-16</inkml:trace>
  <inkml:trace contextRef="#ctx0" brushRef="#br0" timeOffset="19436.77">7324 5144 0,'0'-22'0,"0"44"0,-22-65 0,1 43 16,0-42-16,21 21 15,21 42 32,43 85-31,20-43-16,-41 1 15,-22-43-15,21 42 16,22-20 0,-43-22-16,0 0 15,0-21 1,43 0-1,-43 0 1,0-21-16,21 0 16,1-43-16,-22 43 15,42-64 1,-41 64-16,20-42 0,-21 42 16,-21-1-16,21 1 31,-21 42-31,-42 22 15,0 20 1,42-42-16,-43 22 16,43-22-16,-21 0 0,0 21 15,0-20-15,0-1 32</inkml:trace>
  <inkml:trace contextRef="#ctx0" brushRef="#br0" timeOffset="43418.81">2265 5863 0,'-21'21'16,"21"1"15,0-1-15,0 0-1,21-21 1,0 0-16,0 0 0,43 0 16,-1 0-1,22-64 1,-64 64-16,85-127 31,-85 64-15,-21-1-16,0 22 15,-85-43 1,64 64-16,0 21 16,-43 0-1,-41 0-15,83 21 16,-20 1-16,-148 126 15,126-64 1,1 22 0,63-85-16,0 43 15,0-1 1,21-41-16,85 20 31,-1 0-15,-20-21-16,21 22 15,-64-22-15,22 21 16,-43-21-16,0 1 16,-21 147-1,-21-63 1,-64 0 0,-21-43-1,22-42-15,41-21 16,22 0-16,-106-21 15,64-42 1,20-1 0,-20-84-1,42 106-15,21-43 16,0 64-16,-21-64 16,21 64-16,0 0 15,21 42 1,0-21-1,-21 21-15,21 21 0,0 43 16,22 21 0,-22-64-16,-21-21 15,21 1-15,0 20 16,0-21-16,22 21 0,-22-20 16,21-22-16,-21 0 0,22 21 15,-1-21-15,233-64 16,-190 43-1,-43-21-15,43-1 16,-22-62 0,-20 20-1,-22 64-15,-21-43 16,0 43-16,0 0 0,0 0 31,0 42-15,0 0-16,0 64 15,0-43 1,0-21-16,0 22 16,0 84-1,63-85 1,-63-21-16,64 0 16,-22-21-1,43 0-15,-64-21 16,0 0-16,21 0 15,-20-22-15,83-126 32,-105 106-32,0-43 15,-84-21 1,41 84 0,22 22-16,-21 21 0,-43-21 31,64 21-31,-21 0 15,-43 85 1,43-22-16,42-42 16,0 85-16,0-63 0,0 41 15,0-63-15,21 22 16,106 105 0,-64-106-1,-20-21-15,126-21 16,0 0-1,43-21 1,0-85 0,-149 64-16,64-127 31,-106 21-31,-21 126 16,0-20-16,-21-43 15,0 64-15,-42 0 16,-22 21-1,64 0-15,-22 21 16,-84 64 0,85-43-16,0 1 15,21-1-15,-22 64 16,43-64-16,43 64 16,-22-85-1,127 0 1,-63-21-1,-1-42 1,1-22 0,-43-41-1,-21 20 1,-21 64-16,0 0 0,0-1 16,0 1-16,0 0 0,-21 21 31,21 21-16,-21 43-15,21-1 16,0-42-16,0 43 16,0-43-16,21 43 15,0-43 1,85 21 0,-63-42-16,62 0 15,-20-42 1,84-43-1,-105 22 1,-43 20-16,21-41 16,-42 20-1,0 43-15,0-21 16,-21 42 0,0 0-16,0 84 31,0 1-16,21 63-15,0-106 16,0 64-16,0 148 16,21 0-1,0-63 1,-21-149 0,21 127-16,-21-126 15,21 126 1,-21-127-1,22-42-15,-22-21 32,0-21-17,0 0-15,0-1 0,0-84 16</inkml:trace>
  <inkml:trace contextRef="#ctx0" brushRef="#br0" timeOffset="43743.63">4762 6350 0,'0'0'0,"0"-21"0,-21-43 15,21 43-15,0-21 16,0 0 0,64 20-1,42 1 1,-64 21-16,21 0 15,-20 0-15,84 85 32,-127 0-32,-43-1 15,-62 1 1,-44 0 0,44-22-1,83-63-15,-20 0 31,63 0-15,43-42-16</inkml:trace>
  <inkml:trace contextRef="#ctx0" brushRef="#br0" timeOffset="44570.52">6244 6011 0,'0'0'0,"0"-21"16,0 0-16,0 0 15,0 42 17,0 0-32,-21 22 15,-21 62 1,-1 22-16,22-42 15,21-43-15,-42 107 16,21-65 15,21-105 1,0 0-17,21-148 1,-21 84-1,21 43-15,42-64 16,-20-21 0,20 63-1,1 22 1,-43 42-16,21 21 16,-21 0-16,85 191 31,-106-170-16,0 85-15,0-42 16,0-22 0,0-41-16,0 20 15,-21-42 1,0 0 0,-43-42-1</inkml:trace>
  <inkml:trace contextRef="#ctx0" brushRef="#br0" timeOffset="44754.56">6138 6392 0,'0'0'15,"0"-21"1,43 21 0,20-21-1,22 0-15,211-21 31,-148-1-15,-105 22-16,-1 21 16,0-21-16</inkml:trace>
  <inkml:trace contextRef="#ctx0" brushRef="#br0" timeOffset="44997.63">7175 6033 0,'0'0'15,"-21"21"16,21 0-31,-21 0 16,-21 64 0,42-64-16,0 21 0,-43 106 31,43-126-31,0 41 0,0-21 16,0 43-1,0-64 1,22-21 15,-22-21-31,21-21 0</inkml:trace>
  <inkml:trace contextRef="#ctx0" brushRef="#br0" timeOffset="45285.82">7133 6202 0,'0'-42'15,"0"84"-15,-21-190 16,42 84-1,43 43 1,-22 21 0,64 0-1,-64 0-15,-21 21 0,0 0 16,1 1-16,-22-1 0,0 0 0,0 0 16,0 21-16,0-20 0,-22 41 15,-20-21 1,-43-20-1,43 20 1,21-42-16,0 0 16,42 0 15,0 0-31</inkml:trace>
  <inkml:trace contextRef="#ctx0" brushRef="#br0" timeOffset="45613.16">8297 5884 0,'0'0'0,"0"-21"0,-63 0 16,20 21-1,22 0-15,21 42 16,-21-20-16,0-1 0,0 63 16,0 107 15,-1-128-15,22-20-1,0 20 1,22-63-1</inkml:trace>
  <inkml:trace contextRef="#ctx0" brushRef="#br0" timeOffset="45890">7916 6265 0,'-21'0'0,"42"0"0,-63 22 0,21-22 0,0 21 16,21 0-16,-22-21 0,22 21 15,-21 0-15,21 0 0,0 1 16,0 20-16,0-21 0,0 0 16,64 0-16,-43 1 15,42-22-15,-20 21 0,-1-21 16,85 0-16,-85 0 16,1 0-16,-1-21 0,0 21 15,-20-22-15,105-83 16,-127 41-1,0 1 1,0 20-16,0-63 16,0 85-16</inkml:trace>
  <inkml:trace contextRef="#ctx0" brushRef="#br0" timeOffset="46064.99">7916 5821 0,'0'0'0,"-42"-21"0,-43 21 16,64-21-1,42-1 1,0 22 0,1 0-16,83 0 15,-62 0-15,-1 0 16,170 0 0,-170 0-1</inkml:trace>
  <inkml:trace contextRef="#ctx0" brushRef="#br0" timeOffset="46505.04">9461 5588 0,'0'0'0,"0"-21"0,0 0 31,0 0-31,22 21 0,-1 0 16,0 0-16,21-22 0,212 22 31,-84-21-31,-22 21 16,-106 0-1,-21 0 1,-105 0 0</inkml:trace>
  <inkml:trace contextRef="#ctx0" brushRef="#br0" timeOffset="46784">9737 5525 0,'-22'0'0,"22"21"32,0 0-32,0 21 15,-21-21-15,0 85 16,21-63-16,-21 211 31,21-149-15,0-20-1,0-21-15,0-22 16,42-42 15,22-64-15</inkml:trace>
  <inkml:trace contextRef="#ctx0" brushRef="#br0" timeOffset="47153.79">10012 6096 0,'21'0'47,"0"0"-47,0 0 16,0 0-16,1 0 0,-1-21 15,21 0-15,-21 21 0,0-21 0,85-43 31,-85 43-15,-21 0-16,-84 21 16,41 21-1,1-21-15,21 21 16,-64 21-16,-21 64 16,85-85-1,0 1-15,0 41 16,21-42-1,85 0 1,-22-21 0,-21 0-16,85 0 15,-84-21-15,63 0 16</inkml:trace>
  <inkml:trace contextRef="#ctx0" brushRef="#br0" timeOffset="47522.65">10774 6011 0,'21'-21'0,"-42"42"0,42-63 15,-21 21-15,0 0 16,-21 21-16,0 0 16,-43 0-16,43 0 15,-148 84 1,147-41 0,22-22-1,0 0-15,22 0 16,-1-21-16,42 43 15,-20-43-15,105 63 16,-106-42 0,-42 0-1,-42 1 1,-1-22-16,-41 0 16,63 0-16,-85 0 15,85 0-15,-1 0 0,-41-22 31,63 1-15,0 0-16,21 0 16,64-21-16,-43 20 15</inkml:trace>
  <inkml:trace contextRef="#ctx0" brushRef="#br0" timeOffset="48838.9">11197 5673 0,'0'-85'15,"0"170"-15,0-191 16,0 64 0,-21 42-1,-21 42 1,-1 64-16,1 21 16,0 0-1,20 0 1,1-106-16,21 64 15,0-64-15,106 42 32,-21-42-17,-64-21-15,42-21 0,86-21 16,-86-22 15,1-20-31,-64 63 16,0-1-16,0 1 15,-22 21 1,1 43 0,0-22-16,0 42 15,0 1 1,21-1 0,21-63-16,64 21 31,-43-21-31,43 0 15,-1-21-15,-20-42 32,-43 20-32,0 1 15,-21-21 1,-21 63 15,0 42-31,0-21 16,-1 0-1,22 0-15,0 1 0,-21 62 16,21-63 0,21-21 15,-21-21-15,22 0-16,-1 21 0,0-42 15,0 42-15,43-64 16,-43 43-16,-21 0 15,42 0-15,-42 0 0,21 21 16,-21 21 15,0 0-31,0 0 16,0 0-16,0 0 16,0 1-16,64 41 15,20-42 1,-62 0-16,41-21 15,43 0 1,42-21 0,-42-42-1,-85 63-15,-21-127 32,0 42-32,-63 22 15,20 41 1,22 22-16,-106 22 15,64 41 1,41-42-16,-41 106 31,63-106-15,21 1-16,21-22 16,43 0-1,-43 0 1,1 21-1,-43 0-15,42 64 32,-21 20-32,-21 22 15,0 0 1,0 22 0,-21-107-16,21 21 0,-42 86 15,-106 105 16,-43-149-15,64-62 0,0-43-1,106 0-15,-64 0 0,43-170 32,42 107-17,0-128 1,63 1-16</inkml:trace>
  <inkml:trace contextRef="#ctx0" brushRef="#br0" timeOffset="49043.78">11705 5630 0,'0'0'0,"-21"0"0,0 0 16,0-21 0,-1 21 15,1 0-15</inkml:trace>
  <inkml:trace contextRef="#ctx0" brushRef="#br0" timeOffset="49217.68">10880 5821 0,'-22'0'0,"44"0"0,-44 21 16,44-21-16,20 0 16,0 0-16,43 0 15,-43 0-15,1 0 0,20 0 0,212-21 31</inkml:trace>
  <inkml:trace contextRef="#ctx0" brushRef="#br0" timeOffset="49735.39">13335 5525 0,'21'-43'0,"-42"86"0,42-107 0,-21 43 16,0 0-16,21-22 0,-21 65 31,-21-1-16,0 63-15,-21 1 16,-22 63 0,1 43-1,-1 20 17,64-168-32,0-22 15,21-21 1,64-21-1</inkml:trace>
  <inkml:trace contextRef="#ctx0" brushRef="#br0" timeOffset="50424.99">13610 5842 0,'0'0'0,"-21"0"31,-21 42-16,20-20-15,-20 20 16,21-21-16,0 43 16,21-1-1,63-21 17,22-20-17,-43-22-15,22-22 16,-64-20-1,0 0 1,-21 21-16,-1 21 16,-83-85-1,83 85-15,22-42 32,43 42-17,20-43 1,43 43-1,-85 0-15,22 0 0,105 43 32,-127-43-32,-21 63 0,0-21 15,-42 22 1,-1-22 0,22 1-1,21-22 1,106-21 15,-64 0-15,22 0-1,-43-21-15,21-22 0,-21-20 16,-21 20 0,0 1-16,-21 21 15,-42-43-15,42 43 16,-1 0-16,1 21 15,0 0-15,0 0 0,-21 0 0,20 0 16,1 0-16,-21 21 31,42 0-15,63-21-16,1 0 16</inkml:trace>
  <inkml:trace contextRef="#ctx0" brushRef="#br0" timeOffset="50754.8">14605 5440 0,'0'0'0,"0"-21"0,0 0 0,0-1 0,0 44 47,0-1-47,0 0 15,-21 21-15,21-21 0,-21 22 16,21 105 0,-22-106-16,1 1 0,0 147 31,21-148-31,0 22 0,0-1 16,0-41-1,21-1-15,0-21 0,1 0 16,-1 0-16,0 0 0,42 0 15,-41 0-15,20-21 16,-21-1-16,0 22 16,22-42-16</inkml:trace>
  <inkml:trace contextRef="#ctx0" brushRef="#br0" timeOffset="51075.62">13208 5652 0,'0'0'16,"-21"0"-16,0 0 0,-1 0 0,44 0 15,-1 0 1,106 0-1,-85 0-15,106-43 16,-21 22 0,-21 21-16,-85 0 0,64 0 15,-43 0 17</inkml:trace>
  <inkml:trace contextRef="#ctx0" brushRef="#br0" timeOffset="52935">21357 5800 0,'0'0'0,"0"-21"15,0-1-15,0 1 0,0-42 16,0 20-1,0 22-15,0 0 0,-21 42 32,21 0-32,-21 22 15,0 168 1,21-168-16,-43 84 16,22 106-1,0-149 1,0 170-1,21-233 1,0-42 15,0-21-15,0-64 0</inkml:trace>
  <inkml:trace contextRef="#ctx0" brushRef="#br0" timeOffset="53451.71">21188 6011 0,'0'-42'0,"0"84"0,0-105 0,0 21 16,0-22-16,0-63 15,0 106 1,21-43-16,0 22 0,43-21 16,-22 41-1,233-20 1,-169 63-1,21 43 1,-85 42 0,-63 21-1,0-85-15,-127 85 16,105-106-16,-20 21 0,-43 1 16,43-22-16,20 0 0,-41-21 15,-1 21 1,64-42-1,42-64 17,0 64-17,0 21-15,22 21 16,20 43 0,1 21-1,-43-43-15,21 64 0,-21-64 16,0-21-16,43 106 15,-22-63 1,-21-64-16,1 21 16,-1-21-1,21-42 1,-21-1 0,0-20-16</inkml:trace>
  <inkml:trace contextRef="#ctx0" brushRef="#br0" timeOffset="53801.51">21865 6244 0,'21'0'31,"0"0"-15,1 0-16,-1 0 16,21 0-16,106-63 46,-148 42-46,21-1 0,-21-20 16,-21 21 0,-21 21-1,-43 21 1,22 64 0,20 84 15,43-84-16,22-22 1,-1-63-16,42 21 16,1-21-16,20 0 15,-41 0-15,-1-21 16,0 0-16</inkml:trace>
  <inkml:trace contextRef="#ctx0" brushRef="#br0" timeOffset="54126.59">22818 6160 0,'0'-22'15,"0"44"-15,0-65 16,-22 43 0,1 0-16,-21 0 0,0 0 15,-1 0-15,1 0 0,-64 43 16,64-22-16,21 0 0,-1-21 16,1 21-16,21 0 0,21 43 31,64-22-31,0-21 15,42 22 1,-85-43-16,-21 21 0,64 21 16,-43-21-1,-63 0 1,0-21-16,0 22 16,-149-1-1,128-21-15,-43 0 16,-63 0-1,127-21 1,21-64 0,0 43-16</inkml:trace>
  <inkml:trace contextRef="#ctx0" brushRef="#br0" timeOffset="54411.56">23177 5863 0,'22'0'0,"-44"0"0,44 21 32,-22 1-17,0-1-15,0 0 0,0 21 0,0-21 16,-22 22-16,22-1 0,-21-21 16,21 22-16,-21 105 15,21-106-15,0 22 16,0 20-1,0-20 1,42-64 0,-20 0-16,-1 0 0,106-64 31,-106 43-31</inkml:trace>
  <inkml:trace contextRef="#ctx0" brushRef="#br0" timeOffset="54583.78">23156 6202 0,'-21'0'0,"42"0"0,-63 0 16,42-21-1,21 21 1,21 0-16,85 0 16,-84 0-1,-1-21-15,149 21 16</inkml:trace>
  <inkml:trace contextRef="#ctx0" brushRef="#br0" timeOffset="55151.73">24998 6117 0,'0'0'0,"-21"-21"16,21 0-16,0-64 16,-22 64-16,-20 0 15,-21 21 1,-22 63 0,64-20-16,-127 190 31,84-149-16,43-41-15,-43 41 16,43 1 0,0-64-16,21 0 15,64-42 17,-43-21-32,0 21 0,21-43 15,22-63 1,84-85-1,-85 128 1,-41 63-16,-1-22 0,63 1 31,-62 63-15,-1 64 0,0 42-16,0 0 15,0-85 1,0-21-16,43 149 15,-43-128 1,0 0 0,-42-42-1,0 0-15</inkml:trace>
  <inkml:trace contextRef="#ctx0" brushRef="#br0" timeOffset="55334.25">24680 6350 0,'-21'-21'0,"42"42"0,-63-42 16,42 0-16,21 21 16,0 0-16,43-21 15,-22 21-15,85 0 16,-63 0-16,-22 0 16,21 0-16,-20-22 0,20 22 15,128-42 1</inkml:trace>
  <inkml:trace contextRef="#ctx0" brushRef="#br0" timeOffset="55587.11">25633 6011 0,'0'-21'0,"0"42"0,0-84 16,0 42 0,0 0-16,-21 21 15,21 84 1,-22 1-1,22-43-15,-21 85 16,0-42-16,21 21 16,0-64-16,-21-21 0,21 85 31,0-85-15,21-21-1,0-21 1</inkml:trace>
  <inkml:trace contextRef="#ctx0" brushRef="#br0" timeOffset="55878.04">25612 6181 0,'0'-21'0,"0"42"0,0-85 0,0 1 16,0 42-16,0-22 16,21 22-16,21-21 15,-21 42-15,22-21 16,-22 21-16,0 0 0,42 0 15,-20 21-15,-22 0 0,42 106 32,-63-42-17,-63-1 1,-1-63-16,43 1 0,-85 20 16,85-42-1,0 0 1,42 0-1,43-42 1,-43 42-16</inkml:trace>
  <inkml:trace contextRef="#ctx0" brushRef="#br0" timeOffset="56172.38">26543 5906 0,'0'0'0,"0"-43"16,0 64 15,-21 1-31,0 62 16,21-63-16,-22 64 15,-20 0 1,21 42-1,0-21 1,21-64 0,21-42 15,0-21-31,-21 0 0</inkml:trace>
  <inkml:trace contextRef="#ctx0" brushRef="#br0" timeOffset="56403.25">26310 6308 0,'-21'0'0,"42"0"0,-63 0 16,21 21-16,-22 21 15,43-21-15,0 22 16,0-22-16,21 0 16,43 0-16,-22 0 15,128-21 1,-107 0-1,-21 0-15,-20 0 16,20 0-16,43-63 16,-64-1-1,-21 22-15,21 21 0,-21-21 16</inkml:trace>
  <inkml:trace contextRef="#ctx0" brushRef="#br0" timeOffset="56635.7">26331 5863 0,'0'0'0,"-42"-21"0,21 21 0,21-21 31,21 21-31,0 0 16,0 0-16,22 0 16,62 0-16,44 0 15,-107 0 1,0 0-16,-21 0 0,1 0 15,20 0-15,-42-21 32</inkml:trace>
  <inkml:trace contextRef="#ctx0" brushRef="#br0" timeOffset="57127.94">27940 5503 0,'-42'0'0,"84"0"0,-106 0 0,43-21 16,0 21-16,0 0 0,0-21 16,42 21-1,127 0 1,21 0 0,-42 0-1,106 21 1,-106 0-1,-84 1 1,-86-22 0</inkml:trace>
  <inkml:trace contextRef="#ctx0" brushRef="#br0" timeOffset="57416.31">28257 5482 0,'0'0'0,"-21"0"16,0 0 15,21 21-31,-21 43 16,0 21-1,21-43-15,-21 106 16,-22 0 0,1 0-1,0 64 1,20-148-1,22-22 1,22-42 15,-1-21-31,0 0 0,0 21 0</inkml:trace>
  <inkml:trace contextRef="#ctx0" brushRef="#br0" timeOffset="58104.48">28427 6117 0,'0'0'0,"42"0"16,-21-21 0,85-21 15,-64 42-31,1-21 16,20-22-1,-42 43-15,-21-42 16,0 0-1,-42 20 1,21 22-16,-85 43 31,85-22-31,0 42 16,0-41-16,-1 41 0,1-21 0,0 22 16,21-22-1,0-21-15,0 22 16,106-43 15,-64 0-31,22 0 16,84-43-1,-63 22-15,84-63 16,-63-1 0,-85 64-1,42-127 1,-84 148 15,0 0-31,-64 21 16,43 21-1,21-21-15,0 0 0,0 22 16,21-22-16,0 21 16,63 22-1,-42-64-15,0 21 0,85 42 31,-85-41-31,-42-1 32,-21-21-32,-64 0 15,85 0-15,-21 0 16,-64 0 0,106-21 15,42-1-16,-21 1-15,22 0 0</inkml:trace>
  <inkml:trace contextRef="#ctx0" brushRef="#br0" timeOffset="59470.7">29654 5609 0,'0'0'0,"0"-21"0,-21 0 15,21 0-15,-21 21 32,21 21-17,-21 0-15,21 64 16,-21-43-16,0 64 16,-22 21-1,22 0 1,21 0-1,0-106-15,0 21 16,85-20 15,-22-44-31,1-20 16,20-21 0,-41-1-1,20-21 1,-42 64 15,-21 42-15,0 22-1,-21 41-15,21-41 16,64 20 15,-22-63-15,-21 0-16,43 0 15,20 0 1,-20-42 0,-22-22-1,-21 1 17,-21 84-1,-21 0-31,-21 43 15,-43 42 17,64-85-17,42-21 17,0 0-32,1 0 15,-1-21-15,63-43 16,-20 22-1,-22-1 1,-21 22 0,1 21-1,-22 21 1,0 22-16,0-1 16,0 0-1,63 1 1,-42-22-16,127 0 31,-42-21-15,-85 0-16,43 0 15,21-42-15,-64 21 16,-21-1-16,0-83 31,0 83-15,-43-20-1,1 42 1,-64 0 0,22 42-1,62-20-15,1-22 0,0 21 16,0 0-16,21 0 0,0 43 31,63-43-31,1-21 16,-1 0-1,-41 0-15,-1 0 0,42 0 16,-42 21-16,1 21 31,-1 43-15,-21-22 0,0-41-16,-21 105 15,-22-64-15,22-21 16,0 1-16,-21 41 0,20-41 15,1-1-15,-63 43 16,62-43-16,-105 64 16,43-64-1,41-42 1,1 0 0,42-21-1,0 0-15,0-43 16,0 43-16,0-21 0,0 21 15</inkml:trace>
  <inkml:trace contextRef="#ctx0" brushRef="#br0" timeOffset="59732.55">30438 5821 0,'0'0'15,"-22"0"-15,22-21 0,-21 21 47,0 0-16</inkml:trace>
  <inkml:trace contextRef="#ctx0" brushRef="#br0" timeOffset="59976.41">29527 5906 0,'0'0'0,"-21"0"0,21 21 16,21-21 15,1 0-31,-1 0 16,42 0-16,-42 0 0,22 0 16,41 0-1,-62 0-15,20 0 31</inkml:trace>
  <inkml:trace contextRef="#ctx0" brushRef="#br0" timeOffset="62500.49">31771 5694 0,'0'-21'15,"0"0"235,0-1-109,21 22-32,-21-21-93,21 21 15,-21-21 78</inkml:trace>
  <inkml:trace contextRef="#ctx0" brushRef="#br0" timeOffset="63368.51">31813 5376 0,'0'-21'16,"22"21"-16,-22-21 15,0 42 173,0 0-173,0 1-15,0-1 0,0 0 16,0 21-16,0 22 16,-64 84-1,43-106-15,0 1 0,0-1 16,-1 0-16,22-21 0,-42 149 31,42-149-31,0 21 0,0 1 16,0-1-1,0-21 1,21-21 0,-21-21 77,21 0-77,1 0 0</inkml:trace>
  <inkml:trace contextRef="#ctx0" brushRef="#br0" timeOffset="65802.11">32173 5884 0,'0'0'0,"21"0"16,-21-21-16,0 0 0,0 0 15,0-43 1,-21 64 0,-21-21-16,-22 42 15,43 1 1,-42 62-1,42 1-15,-1-64 16,22 85 0,22-64-1,41-21 1,1-21 0,-43 0-16,0 0 0,42 0 15,-41 0-15,41 0 16,-42-21-16,-21 0 0,21-64 31,-63 22-15,0-1-16,-22 22 15,64 21-15,-21 0 16,42 21 15,0 0-31,43 0 16,-1 0-1,-20 0-15,20 0 16,85 0 0,-84 0-1,-43 0-15,0 21 0,-21 0 16,0 0-16,-21 64 31,-21-64-31,21 43 16,-1-43-16,22 0 15,0 21 1,0-21-16,106 1 31,-42-22-15,-1 0 0,-20 0-16,-22-64 15,-21 22 1,0-1-16,0 1 15,-127-106 1,63 106 0,43 20-1,21 1-15,21 21 32,-21 21-32,21-21 15,22 22-15,-22-22 0,0 0 16,0 0-16,22 0 0,105-22 31,-64-20-15,-41-21-16,-43 41 0,21-41 15,21-22 1,-42 64 0,0-42-16,0 41 0,0 1 15,0 0 1,0 0-1,-21 63 1,0-21-16,-21 43 16,-1 63-1,1 190 17,42-190-17,0-63-15,42 21 16,1-43-1,-22-42-15,0 0 16,85 0 0,-43 0-1,-42 0-15,22-21 16,-22 0-16,21-1 0,-42-62 16</inkml:trace>
  <inkml:trace contextRef="#ctx0" brushRef="#br0" timeOffset="66088.95">32046 5567 0,'0'0'16,"-21"0"-16,0 0 0,0 0 0,42 0 31,0 0-15,0 0-16,22 0 0,-22 0 0,21 0 15,0 0-15,1 0 16,126 0 0,-148 0-1,-21 21 1,-42 0-1</inkml:trace>
  <inkml:trace contextRef="#ctx0" brushRef="#br0" timeOffset="67911.96">2688 7070 0,'-21'0'0,"42"0"0,-63 0 0,21 0 0,-1 0 16,-20 0 0,0 0-1,63 0 32,0 0-47,0 0 16,22 0-16,-22 0 0,21 0 0,-21 0 15,22 0-15,-1 0 0,0 0 16,43 21-16,-43-21 0,22 0 16,126 63-1,1-41 1,-128-1-16,85-21 15,106 21 1,-169-21-16,190 0 16,64 0-1,-212-21-15,508 0 16,-508-1 0,148 22-16,233-21 15,-85 0 1,-20 21-1,-255 0-15,275-21 16,-275 21-16,-21 0 0,21 0 16,-21 0-16,0 0 0,678 0 31,-551 0-15,106 0-1,-1 0-15,107 0 31,-360 0-31,127 0 0,-127 0 16,21 0-16,84 0 16,-105 0-16,-21-21 0,444 21 15,-212-21 1,-41 21 0,-65 0-1,191 0 1,-317 0-16,169-22 15,-169 22-15,63 0 16,-85-21-16,22 21 0,233-21 31,-170 0-15,-42 21-16,-43 0 16,-42 0-16,0 0 31,-42 0 31,0 0-62,0 0 16</inkml:trace>
  <inkml:trace contextRef="#ctx0" brushRef="#br0" timeOffset="69359.64">22056 7197 0,'-43'0'0,"86"0"0,-107 0 0,43-21 16,-21 21-16,-1 0 0,22-22 15,0 22 1,21-21-16,21 21 31,0 0-15,64 0 0,-22 0-16,-20 0 0,20 0 15,1 0-15,84 0 16,-21 0-1,-64 0-15,1 0 0,84 0 16,-63 0-16,148 0 16,-170 0-16,22 0 15,402 0 1,-276 0 0,-126 0-16,127 0 15,-107 0-15,107 0 16,254 0-16,-360 0 15,105 0-15,-84 0 16,0 0-16,466 21 16,-381-21-1,-107 0-15,107 0 16,106 22 0,41-22-1,-126 0 1,-148 0-16,169 0 15,-148 0-15,-22 0 0,255-22 32,-254 22-32,84 0 15,85 0-15,0-21 16,-106 21 0,-63 0-16,-22 0 15,170-21-15,-148 21 16,359-21-1,-359 0-15,106 0 16,84-1 0,21 1-1,-21 0 1,212 0 15,-169 21-15,-170 0-16,85 0 15,-128 0 1,-41 0-16,-22 0 0,106 0 31,-105 0-15,-22 0 0,0 0-16,-21-21 15,-21 21 1,-64 0-1,43-21-15</inkml:trace>
  <inkml:trace contextRef="#ctx0" brushRef="#br0" timeOffset="71449.45">2032 8488 0,'21'0'16,"-21"-21"-16,0 0 16,0-1-1,21 1 1,-21 0-16,0-21 15,0 21 1,0-43 0,0 22-1,0-43 1,0 64 0,0 42 30,0 0-46,0 0 16,0 1-16,0-1 16,0 0-16,0 21 0,0-21 0,0 149 31,0-128-31,0 22 16,0-22-16,0 21 15,0 43 1,0-85-16,0 22 15,0-64 48,0-1-47,0 1-16,0 0 15,21 0-15</inkml:trace>
  <inkml:trace contextRef="#ctx0" brushRef="#br0" timeOffset="71842.23">2688 8488 0,'0'42'31,"0"-21"-15,21-21 15,0 0-31,1 0 16,-1 0-16,-21-21 0,42 0 16,-21 0-1,-21 0-15,0 0 16,0-1-1,-42 22-15,0 0 16,20 0-16,1 0 16,-21 22-1,42 20 1,0-21 15,21-21-31,0 0 16,43-21-1</inkml:trace>
  <inkml:trace contextRef="#ctx0" brushRef="#br0" timeOffset="74556.57">4085 8276 0,'21'0'16,"0"0"140,1 0-140,-1 0-1,0 0-15,0-21 0,0 0 16,0 21-16,1-21 0,-22 0 16,21 21-16,0-22 0,64-62 31,-64 63-31,-21-1 15,0 1 1,-64 21 0,22 0-16,-106 43 31,84-22-15,43 0-16,-21 21 15,-1 64 1,43 21-1,43-85 1,-1 1 0,0-22-1,-20 0-15,62 21 16,-63-20-16,43 41 16,-43-63-16,0 127 31,-21-106-31,0 22 0,-42-1 15,0-42-15,-43 42 16,-63-42 0,105 0-1,22-21-15,0 21 16,-85-127 0,106 106-16,0-21 15,-21 20-15,0-41 0,21-43 16,-21 64-1,21 21 1,0-1-16,0 44 31,0-1-31,21 0 0,21 42 16,1 22 0,20 0-1,22 21 1,-22-64-1,-42-21-15,1-21 0,147 0 32,-42-42-17,-42-1-15,84-41 16,-63-22 0,-64 21-1,-42 64 1,0 0-16,0 0 0,0 0 15,-21 21 17,21 21-32,-42 63 15,-1-20 1,43-1 0,0 1-1,0-43-15,21 0 0,22 0 16,-22-21-16,0 0 0,127 0 31,-21-63-15,-63 21-1,-43 20-15,21-20 0,22-64 16,-64 0 0,-21 64-1,-106-106 1,42 84-1,0 64 1,43 0-16,-64 43 16,0 63-1,64-1 1,42 1 0,0-63-16,0-1 0,106 106 31,-64-127-31,22 22 0,126-1 15,-21-42 1,22-21 0,-1-43-1,-126 43-15,-22 0 0,85-64 16,-106 64-16,1 0 16,-1-21-16,-21 20 0,21 1 15,-21-42-15,-127-107 31,63 149-15,43 21-16,-42 0 16,-43 43-1,85-22-15,0 0 0,-43 21 16,43 1-16,-21 41 16,42-63-16,0 22 0,0-1 15,0-21-15,0 22 16,0-22-16,21 0 0,21-21 15,-21 0-15,0 0 0,85 0 16,-63 0-16,20-42 16,-21 42-16,1-22 0,20-20 15,-42 21-15,1 0 0,20-22 16,-42 22-16,0 0 16,0-42-1,0 41 1,-21 22-1,0 22-15,21-1 16,-22 42 0,22-42-16,0 22 0,0-22 15,0 0-15,22 64 32,41-64-32,64-21 15,-42-21 1,21-43-1,-64 43-15,0 0 0,106-106 32,-148 63-17,0-20-15,0 20 16,0 43 0,0 42-1,-63 64 1,42-22-1,21-20-15,-21 63 16,-1-1 0,22 107-1,0-148-15,0 295 16,0-316 0,0 84-16,0 42 15,0-21 1,0-42-1,0-85-15,0 0 0,0 1 32,0-44-32,22-62 15,-1-64 1,0 63 0,-21 21-16,0 22 0</inkml:trace>
  <inkml:trace contextRef="#ctx0" brushRef="#br0" timeOffset="74902.71">6477 8319 0,'0'0'0,"0"-22"0,0-62 16,63 41 0,22 1-1,-64 42-15,85-21 16,-21 21-1,21 106 17,-106-64-32,-43 106 15,-41-63 1,-43 0 0,84-64-16,-63 42 15,64-63 1,-21 21-1,84-42 17,21 0-17,-21 0-15,0 21 0</inkml:trace>
  <inkml:trace contextRef="#ctx0" brushRef="#br0" timeOffset="75579.96">7726 8043 0,'-21'-42'31,"-1"42"-15,22 42-1,-21 85 1,21-105-16,-21 62 16,21-41-16,-21 147 31,21-126-16,63-22 1,-20-21-16,41-21 16,-62 0-1,20 0-15,106-63 16,-127 41 0,43-41-16,-22-1 15,-42-41 1,0 41-1,0-42 17,-21 85-17,42 42 32,0-21-47,0 0 16</inkml:trace>
  <inkml:trace contextRef="#ctx0" brushRef="#br0" timeOffset="75883.98">8636 7959 0,'0'0'0,"0"-21"15,0 42 16,-21 0-15,21 21-16,0 1 16,-21-1-16,-1 64 15,1 0-15,21-43 16,-21-42-16,21 64 16,0-64-1,0 21 1,21-42 15,-21-21-15</inkml:trace>
  <inkml:trace contextRef="#ctx0" brushRef="#br0" timeOffset="76164.91">8424 8488 0,'-21'21'15,"42"-42"-15,-42 63 0,21-21 16,-21 43 0,21-43-16,0 0 15,21 0-15,43-21 16,-1 0 0,-42 0-16,22 0 15,105-42 1,-85 0-1,-20 21 1,-43-1 0,0-20-1,0 21-15,0 0 16</inkml:trace>
  <inkml:trace contextRef="#ctx0" brushRef="#br0" timeOffset="76492.3">8234 7959 0,'0'0'0,"0"-21"0,21-1 15,0 22-15,21-21 0,64-21 16,-63 42 0,-1 0-16,43-21 15,-43 21-15,85-21 16,-85 21-16,43-22 16,-64 22-16,0 0 0,0 0 0,-42 0 46,0 0-46,21 22 16,-21-22-16,0 21 0</inkml:trace>
  <inkml:trace contextRef="#ctx0" brushRef="#br0" timeOffset="77813.25">2349 10139 0,'0'0'0,"-21"0"16,0 0-1,0 0 1,0 0-16,0-21 31,21 0-31,0-1 16,0 1-1,0 0-15,21 0 0,21 0 32,43 0-17,42-1 17,-106 44-32,21 41 0,-42-21 15,0 64 1,0-63-16,-42 84 15,-191 148 17,191-233-32,-22 22 15,-42-1-15,43-42 16,21-21 0,20-42-1,22 21-15,0 0 16,0-22-16,0 22 0,0 0 15,0-43-15,0 22 16,64-85 0,-43 106-16,21-21 15,22 42 1,-22 21 0,43 85-1,0 21 1,-64-106-16,0 0 15,0 21-15,0-21 0,0 43 16,1-43 0,-1-21-1,0 0 1,0-21 0,-21 0-16,21 0 15</inkml:trace>
  <inkml:trace contextRef="#ctx0" brushRef="#br0" timeOffset="77984.19">2900 10393 0,'21'0'32</inkml:trace>
  <inkml:trace contextRef="#ctx0" brushRef="#br0" timeOffset="80702.5">3789 10097 0,'0'0'0,"0"-22"0,-21 1 16,-1-42-16,1-1 15,0 43 1,0 21 0,21 191 15,0-107-16,0-41-15,0 105 16,0 0 0,0-42-1,0 0 1,0-85-16,0-42 31,0-22-15,0 1-16,0-22 15,21-41 1,21-192 15,-20 255-31,20-43 16,64-63 0,-43 148-1,-42 0-15,22 42 16,-86 128 15,-20-107-15,-22-20-1,43-22 1,21-21 0,0-21-1,-22-1 16,43 44-15,0-1 0,21 21-16,22 43 15,20 21 1,-42-85-16,85 63 31,-42-41-15,-43-43-16,85 0 15,0 0-15,-64-21 16,43-1-16,-43 22 0,0-21 16,22-21-16,-22 21 0,0 0 15,22-64 1,-43 43-16,0-1 16,-21 22-16,0-64 15,0 64-15,0 0 0,-42 0 16,21 0-16,0 21 0,-1 0 15,1 0-15,0 0 0,0 0 0,-21 21 16,-1 21 0,22 1-16,21-22 0,0 42 15,0-20-15,0-22 0,0 63 16,0-62-16,21 83 16,0-83-16,1-1 15,105 63 1,-64-84-16,85 0 15,22 0 1,-22-21 0,0-42-16,-106 63 15,43-85 1,-64 64-16,0-64 16,-21 64-16,0 0 0,-63-85 31,-1 64-31,-20 42 15,20 42 1,22 0 0,21 1-16,-1-22 0,1 148 31,21-126-15,21-1-1,22-42-15,-22 0 0,0 0 16,21-21-16,-20 0 15,20-1-15,-21 1 16,21 0-16,22-64 0,21-105 31,-64 169-15,-21 0 0,0 42-1,0 21 1,0-21-16,0 22 0,0 84 31,42-64-31,22 1 16,20-43-1,-41-21-15,41 0 16,-41 0-16,84-21 16,-85-1-16,-21 22 15,127-105 1,-127 41-1,-21 43-15,0-64 16,0 22-16,0 42 16,-63-22-16,42 43 15,-43 0 1,43 0-16,-106 106 31,106-21-31,21-43 16,0 64-1,42-64 1,43-42 0,-64 0-16,106-42 31,-85-43-15,1 1-16,-22 20 15,-21 22 1,0-1-16,0-20 0,0 21 15,0-85-15,0 84 16,0 1-16,0-43 0,0 64 16,0 0-16,0 0 0,0 0 15,0 42 1,0 0-16,0 21 0,-21 64 16,21 21-1,0-85-15,0 85 16,0 0-1,0-42 1,0-43-16,21-20 16,0-1-16,0 0 0,43-21 15,-43 0-15,0 0 0,43-42 16,-43 20-16,21 1 0,-21 0 16,0 0-16,1 0 0,-1-22 15,0 1-15,-21 21 16,21-85-1,-21 127 32,0 0-47,0 1 0,0-1 16,0 0-16,0 0 0,0 0 16,0 0-16,0 1 15,21-1-15,0-21 0,22 21 16,-1-21-1,-21 0-15,0 0 0,1 0 16,-1 0-16,0-21 0,21-22 16,-42 22-16,21 0 0,22-21 15,-43 21-15,0-1 0,42-20 16,-42 21-16,0 0 0,0-22 16,21 22-16,-21 0 15,0 42 16,0 0-31,0 1 16,0-1-16,0 0 0,0 0 16,0 21-16,-21-20 0,0 62 0,21-41 15,-21-1-15,0 212 16,21-148 0,0 21-1,21-64-15,0 107 16,0-107-16,0 1 0,0 41 15,-21-41-15,0-1 0,22 43 16,-22-63-16,0-1 0,0 21 16,0-20-16,0-1 0,0 64 15,0-85-15,-22 0 0,-20 22 16,21-22-16,0-21 0,-43 0 16,43 0-16,-42-21 15,41-1-15,-20 1 16,-21-42-16,20-22 15,-20-63-15,63 84 16,-21-126-16,21 126 16,0 1-16,0-43 15,42-21-15,-21 85 16,0-1-16,22-20 16,-1 21-16,-21-1 0,21 22 0,-20-21 15,20-1-15,0 1 0,22-21 16</inkml:trace>
  <inkml:trace contextRef="#ctx0" brushRef="#br0" timeOffset="81349.39">7768 9716 0,'0'0'0,"0"-22"15,0 44 1,0-1-1,-21 21-15,21-21 0,-21 0 0,0 22 16,-1-1-16,1-21 0,0 64 16,0-43-16,0 1 0,-22 20 15,1 43 1,42-85-16,-21 0 0,21 43 31,0-85-15,0-1-1,0-41-15,0 42 16,21-43-16,0 22 16,0 0-16,-21-1 0,22 1 0,20 0 15,43-107-15,-64 107 16,21 0-16,0 21 0,-20-22 16,20 22-16,0 0 15,1 21-15,-22 0 0,21 0 16,-21 21-16,0 0 0,1 43 15,41 84 1,-63-106-16,21 1 0,0 20 16,-21-21-16,0-20 0,22 105 31,-22-85-15,0-21-16,-22-21 15,1 0-15,0 0 16,-21 0-16,-1-21 15</inkml:trace>
  <inkml:trace contextRef="#ctx0" brushRef="#br0" timeOffset="82020.82">7578 10139 0,'0'0'16,"0"-21"0,21 21-16,0 0 0,0-21 15,148-1 1,-126 22-16,-1-21 0,0 21 15,1-21-15,-1 21 0,64-42 16,-64 42-16,1-21 0,84-22 16,-106 22-16,21 0 0,0 0 15,-20 21-15,20-21 0,0-1 16,-21 1-16,1 0 16,-1-42-1,-21 41 1,0 1-16,-21 21 31,-1 21-15,22 1-16,0-1 0,-21 0 0,21 21 15,0 1-15,0 20 0,0-21 16,0 1-16,-21-1 16,21-21-16,0 22 0,-21 20 15,21-42-15,0 0 0,0 22 16,0-22-16,0 0 0,0 0 15,0 0-15,0-42 32,0 0-17,0 0-15,0 0 0,0 0 16,0-1-16,0 1 0,0-42 16,0 20-16,0 1 0,42-64 15,-21 64-15,1 0 16,-1-1-16,0 1 0,0 0 15,21-1-15,1 22 0,20-21 16,-20 42 0,20 42-1,-63 0 1,-42 22 0,42-43-16,-43 21 15,22-20-15,-42 41 16,42-42-16,-1-21 0,-20 21 15,42 1-15,21-22 32,0 0-17,1 0-15,20-22 0</inkml:trace>
  <inkml:trace contextRef="#ctx0" brushRef="#br0" timeOffset="82303.66">9377 9589 0,'-43'0'16,"22"21"-16,21 0 16,-21 0-16,-21 106 31,21-63-31,21-22 0,0 21 15,-22-41-15,22 41 16,0-42-16,0 43 16,22-22-1,-22-21-15,21-21 16</inkml:trace>
  <inkml:trace contextRef="#ctx0" brushRef="#br0" timeOffset="82556.5">9038 10139 0,'0'0'0,"0"21"0,0 0 0,-21-21 16,21 21-16,0 1 16,0-1-16,0 0 15,21-21-15,0 0 16,0 21-16,1-21 0,41 0 15,-42 0-15,43 0 16,-43 0-16,0 0 0,43 0 16,-43 0-16,0 0 0,64-42 15,-64 42-15,0-43 16,0 22-16,-21 0 16,0 0-16</inkml:trace>
  <inkml:trace contextRef="#ctx0" brushRef="#br0" timeOffset="82785.5">9080 9589 0,'0'0'0,"22"-85"31,-1 64-31,42 0 16,-42 21-16,1 0 0,83-22 15,-83 1-15,126 0 32,-127 21-32,0 0 15,0 0-15</inkml:trace>
  <inkml:trace contextRef="#ctx0" brushRef="#br0" timeOffset="83920.48">2265 12234 0,'0'0'0,"-21"-21"15,21 0-15,0 0 16,21 0 0,-21 0-16,21 21 0,42-22 15,1 22 1,-22 0-16,-21 0 0,1 22 16,-65 168 15,-41-148-16,41-20-15,-20 41 16,-43-21 0,106-20-16,21-44 31,21 1-15,-20 21-16,-1 0 15,21 0-15,-21-21 0,64 21 16,-43 0-16,1 0 0,-22 0 15,21 0-15,0 21 0,43 22 16,-64-43-16,22 42 16,-43-21-16,-22 43 15,-20-43-15,21 0 0,-85 21 16,64 1-16,-22-22 16,1-21-16,-1 21 0,22 0 0,-64-21 15,85 0-15,-21 0 0,-1 0 16,22 0-16,0 0 15,21-21-15,0 0 16,0 0 0,127-43-1,-21 22 1,-85 21-16</inkml:trace>
  <inkml:trace contextRef="#ctx0" brushRef="#br0" timeOffset="84132.93">3069 12425 0,'0'21'31,"21"-21"-15,-21 21-1,21-21 1,1 0 0</inkml:trace>
  <inkml:trace contextRef="#ctx0" brushRef="#br0" timeOffset="86233.53">4932 12129 0,'0'-22'0,"0"1"47,21 21-32,-21-21-15,21 21 16,0-21-16,-21 0 16,21 21-16,1-21 0,-22-1 0,42 1 15,-42 0-15,21 0 16,-21 0-16,0 0 15,0-22 1,-42 43 0,-1 0-1,-62 21 1,-1 43 0,85-43-16,-1 0 0,1 22 0,21-22 15,0 21-15,64 127 31,-1-126-31,22 20 16,0 1 0,-64-43-16,0 0 0,0 21 15,0 22 1,-21-43-16,0 0 0,-127 43 31,43-64-15,-22 0-1,85 0-15,-64-43 0,64 1 16,0 0 0,-1-128-1,22 149-15,0-42 16,0 42 0,43 84 15,-22-42-31,21 43 15,-21-43-15,1 21 0,83 85 32,-83-106-32,41 22 15,22-1-15,42-21 16,-43-21 0,-62 0-16,20-21 15,170-85 1,-170 64-1,21-43 1,-20 22-16,-43-43 31,0 85-31,0 42 32,0 0-32,0 0 0,0 64 31,0-22-31,21 22 15,42-64 1,149-21 15,-127 0-15,-43-21-16,64-42 16,-21-1-16,-85-21 15,0 43-15,-43-148 31,-41 147-15,-22 43 0,21 43-1,-21 20 1,85-21-16,0 1 0,0 126 16,63-84-1,64-43 1,-21-21-1,-43-21-15,127 21 16,-126-21-16,20 0 0,106-21 16,-105 0-16,148-64 31,-128 1-15,-84 20-16,0 22 0,-21 0 15,-85-1 1,64 43-1,-22 0-15,22 21 0,21-21 16,-106 127 0,85-42-1,42-21 1,0-43-16,21 21 16,0-42-16,0 0 0,21 21 15,-20-21-15,20 0 0,21 0 16,-20 0-16,-1 0 0,-21 0 0,43-21 15,-22 0-15,-21 21 0,0-21 16,1 0-16,-1-1 0,-21 1 16,21 0-16,-21 0 0,0 0 15,21 0-15,-21-1 16,0 44 15,0-1-31,0 0 16,0 0-16,21-21 0,0 0 15,1 21-15,-1-21 16,0 0-16,0 0 0,0 0 16,0 0-16,43-21 0,-43 21 15,43-42-15,-43 42 16,0-21-16,64-43 16,-85 43-16,42-21 15,-42 20-15,0 1 0,21-21 16,-21 21-16,0 0 15,0 42 1,0 0-16,0 0 16,0 0-16,0 22 0,-42 126 31,-1 0-15,43 22-16,0-43 15,0-85-15,0 1 16,0 84-16,0-84 0,0 20 15,0 43-15,0-63 0,0-1 16,0 64-16,0-63 0,22-22 16,-22 43-16,21-43 15,-21 0-15,0-20 0,0-1 16,0-42 0,0-1-1,0-20-15,21 21 0,-21-21 16,0-1-16,0-84 15,0 64-15,0-1 0,0-84 16</inkml:trace>
  <inkml:trace contextRef="#ctx0" brushRef="#br0" timeOffset="86529.97">7408 12383 0,'0'0'0,"0"-22"0,-21-41 15,21-22 1,0 43-1,42-22 1,43 64 0,21 0-1,0 22 1,-22 147 0,-126-106-1,-43 22 1,-84-21-1,42-22 1,85-21-16,21-21 0,-1 0 16,1 21-16,0-21 0,42 0 31</inkml:trace>
  <inkml:trace contextRef="#ctx0" brushRef="#br0" timeOffset="88573.51">8826 11938 0,'64'-42'31,"-43"42"-31,43-43 16,41 1-1,-62 0 1,-1 21-16,-21-1 0,22 1 0,-1 0 16,-21 0-16,21-43 15,-42 43-15,0-21 16,-42 21 0,21 21-16,0 0 0,-191 63 31,64 22-16,21 21-15,85-22 16,42-62 0,0 105-16,42-106 15,106 106 1,-106-106-16,1 21 0,20-21 16,-20 1-16,62 41 15,-62-42-15,-1 43 16,-42-43-16,0 0 15,-21 0-15,-64 22 16,43-43-16,-22 0 0,-211 21 31,148-42-15,-21-43 0,106 22-16,42 21 0,-21-43 15,21 43-15,0-43 16,0 43-1,21 21-15,0 0 0,0 21 16,0-21-16,0 22 16,1-1-16,126 106 15,-127-85-15,21-21 16,22 43 0,63-1-1,-43-63 1,-41 0-16,20 0 15,-20 0-15,-22-21 0,85-21 16,-64 21-16,-21-1 0,21 1 16,-20 0-16,-1 0 0,21-21 15,-21 20-15,0 1 0,1-42 16,-22 42-16,0-1 0,0 1 16,0 0-16,0 42 31,-22 0-16,1-21-15,21 22 0,0-1 16,-21 42-16,21-42 0,0 1 16,0 20-16,0-21 15,21-21-15,0 0 16,43 0 0,-43 0-16,0 0 0,43-21 15,-43 21-15,42-42 16,-41 20-16,-1 1 0,-21 0 15,0 0-15,0 0 0,0 0 16,-21-1-16,21 1 0,-64 0 16,43 0-16,-64 21 15,43 0-15,21 0 0,0 0 16,-1 0-16,1 0 0,21-21 31,0 0-15,21 21-16,1-22 0,20 22 0,-21-21 15,21 0-15,1 0 0,-1 0 16,191-22 0,-148 43-1,-64 0-15,42 22 16,22 41 0,-85 1-1,21-43-15,0 42 16,-21 1-1,0-43-15,0 0 0,0 0 16,0 0-16,-21-21 16,21 22-16,0-44 47,0 1-47,0-42 15,0-64 1,21 84-16,0 1 15,22-21-15,20-43 16,-20 85 0,41-1-1,1 44-15,-43-1 16,-21 0-16,43 127 31,-43-63-31,-21-64 0,0 42 16,0-20-1,-21-1 1,0-21 0,0-21-1,21-21 17,42 0-17,-21 21-15,0-21 0</inkml:trace>
  <inkml:trace contextRef="#ctx0" brushRef="#br0" timeOffset="89633.91">11599 12192 0,'-21'0'16,"21"-21"-16,0 0 15,0 0 1,0-1-16,0 1 16,0 0-16,0 0 0,42-85 31,-42 64-31,0-43 16,0 43-16,-21-22 15,-63 43 1,62 21-16,-20 0 15,0 21-15,21 0 0,-43 43 16,43-43 0,0 21-16,-22 22 0,22-22 15,0 22-15,21 20 0,0-62 16,0 20-16,42 85 16,43-85-1,0-42 1,-43 0-16,22-21 15,41-42 1,-20-170 15,-85 169-15,0-20-16,0 41 16,0 64 15,0 1-31,-21-1 0,21 0 15,-21 21-15,21 1 0,0-22 16,-21 42-16,21-42 0,0 1 16,0 62-16,21-84 15,21 43-15,-21-22 16,0-21-16,43 0 16,21 0-1,-43 0-15,-21-21 0,21-1 16,1 22-16,-22-21 0,42-42 15,-20 42-15,-22-1 0,42-83 16,-63 62-16,22-41 16,-22 62-16,-64-41 31,22 63-15,-1 21-16,43 0 15,0 0 1,22-21-1,20 0-15,43 0 16,-64-21 0,42 0-16,-42 21 15,1-21-15,62 0 16,-84 42 15,0 0-31,0 64 16,0-43-16,-21 0 0,21 22 15,-21-22-15,21 43 16,0-64-16,0 0 0,0 0 16,0 1-16,21-22 0,85 0 31,-43-43-15,-20 22-16,-22 0 0,42-64 15,1-21 1,-64 64-1,-21 42 1,-22 0-16</inkml:trace>
  <inkml:trace contextRef="#ctx0" brushRef="#br0" timeOffset="90065.8">9377 13674 0,'0'0'0,"0"-21"0,21 21 63,-21 21-63,21-21 15,-21 21-15,0 0 16,0 43-16,0-1 16,0 22-1</inkml:trace>
  <inkml:trace contextRef="#ctx0" brushRef="#br0" timeOffset="90256.69">9419 14372 0,'21'0'0,"-42"0"0,42 21 0,0 1 0,-21-1 32,22-21-1,-1 21 0,-21 0-15</inkml:trace>
  <inkml:trace contextRef="#ctx0" brushRef="#br0" timeOffset="90445.59">9440 14986 0,'0'0'16,"0"21"-16,0 0 16,0 1 15,0-1-15,0 0-1</inkml:trace>
  <inkml:trace contextRef="#ctx0" brushRef="#br0" timeOffset="90621.01">9398 15536 0,'0'22'0,"0"-44"0,0 65 0,0-22 16,0 0-16,-21 0 0,21 0 15,-21-21-15,21 22 0</inkml:trace>
  <inkml:trace contextRef="#ctx0" brushRef="#br0" timeOffset="92390.51">20553 8065 0,'0'-22'0,"0"1"15,0 0-15,0 0 16,0 0-16,-21 21 0,21-21 16,0-1-16,0-20 15,0 21 1,-22 0 0,22 42 15,0 0-16,0 0-15,0 0 16,-21 106-16,-21 0 16,42-84-16,0 41 15,-42 43 1,42-105-16,-43 126 31,43-127-15,0-42 31,0 0-47,0-1 15</inkml:trace>
  <inkml:trace contextRef="#ctx0" brushRef="#br0" timeOffset="92802.28">20976 8361 0,'0'21'31,"21"-21"-15,0 0-16,1 0 0,-1 0 16,0-21-1,0-21 1,-21 20 0,0 1-1,-42 21 16,-1 0-31,43 21 16,-21 1-16,21-1 47,43-21-47,-22-21 16</inkml:trace>
  <inkml:trace contextRef="#ctx0" brushRef="#br0" timeOffset="93590.56">22458 7747 0,'0'0'0,"0"-21"0,0 0 0,0 0 16,0 42 15,0 21-31,-21-21 16,21 22-16,0-22 0,-22 190 31,22-168-31,-21 63 0,21-64 0,-21 85 16,0-64-1,21-41-15,0 62 16,0-63 15,21-63 0</inkml:trace>
  <inkml:trace contextRef="#ctx0" brushRef="#br0" timeOffset="93932.6">22437 7789 0,'0'0'0,"0"-21"0,0-21 0,0-43 16,21 43-1,42 0 1,85 63 15,-84 21-31,-43 0 0,21 43 16,-42-21 0,0-22-16,-21-21 0,-63 64 15,-1-1 1,0-41-1,64-22-15,0-21 0,0 21 32,42-21-17,0-21 1,43 0 0,-22 0-16</inkml:trace>
  <inkml:trace contextRef="#ctx0" brushRef="#br0" timeOffset="94345.65">23029 7916 0,'0'22'15,"0"-1"-15,0 0 0,-21 21 16,21-21-16,-21 43 16,0-22-16,0 43 15,21-43-15,-22-21 16,22 1-16,0-1 0,0 0 15,64 42 1,-43-63 0,85 0-1,-43-21-15,-41 0 0,-1 0 16,42 0-16,-42 0 16,-21-22-16,22 1 15,-1 0-15,-21-64 16,0 63-16,-64-41 15,1 41 1,42 43-16,-1 0 0,-83 0 31,41 64-31,43-22 16,21-21-16,-21 43 16,42-1-1,0-63-15,148 0 31</inkml:trace>
  <inkml:trace contextRef="#ctx0" brushRef="#br0" timeOffset="94686.72">23728 7959 0,'0'0'16,"-21"0"-1,-22 0 1,-41 0-16,-1 63 15,64-20 1,42 41 15,0-63-31,64 22 16,-43-22-16,43 21 16,-64 22 15,-85-43-16,-63 0 1,64-21 0,-22 0 15,85-21-31,43-43 16,-1 1-16</inkml:trace>
  <inkml:trace contextRef="#ctx0" brushRef="#br0" timeOffset="94981.8">24172 7620 0,'0'0'0,"0"21"31,-21 0-31,0 22 16,0 41-1,-22 43 1,22 22-16,-21-22 16,42-85-1,42 64 1,22-106 0,-1 0-1,43-43 1,-85 22-1,0 0-15,-21-42 0</inkml:trace>
  <inkml:trace contextRef="#ctx0" brushRef="#br0" timeOffset="95167.81">23918 7980 0,'0'0'0,"-21"0"0,0 0 31,42 0-16,0 0 1,43 0-16,-43 0 0,21 0 16,149 0-1,-107 0 1,-62 0-16</inkml:trace>
  <inkml:trace contextRef="#ctx0" brushRef="#br0" timeOffset="95973.11">24596 8065 0,'0'0'16,"-22"-43"0,22 22-16,0 0 15,0 0-15,0 0 0,85-22 31,-43 43-15,1 21 0,-22-21-16,-21 64 15,21 42 1,-21-22 0,0-62-16,0-1 0,0 42 0,-21-42 15,-21 43 1,20-64-1,22-21 17,0-85-1,64 42-31,-1-41 16,1 20-1,21 43 1,-64 42-16,0-22 15,64 44 1,-64-22-16,-21 42 16,0 64-1,0-43 1,0-42-16,0 43 16,0-43-16,0 43 15,0-86 32,0 1-47,0-21 16,106-127 15,-22 84-15,-63 43-16,85-1 0,-21 22 15,-22 42 1,-41 149 15,-22-128-15,-43 43-1,1-1 1,0-41 0,84-43 15,-21 0-31</inkml:trace>
  <inkml:trace contextRef="#ctx0" brushRef="#br0" timeOffset="96940.57">26077 8086 0,'21'-21'16,"-42"42"-16,64-64 15,-22 22-15,-21-21 16,0 0-16,0-22 15,-43 43 1,22 21-16,-85 0 31,43 42-15,42-21-16,-64 85 16,22 0-1,41 21 1,22-63-1,22-43-15,-1-21 0,85 21 32,-22-21-32,1-42 15,0-22 1,-1-105 15,-84 105-15,0 22-16,0 63 31,0 0-31,-63 64 16,63-64-1,0 43-15,0-43 16,42 63 0,-21-62-16,22-22 15,20 0 1,22 0-1,-64 0-15,0 0 0,21-43 16,-20 22-16,-1 0 16,0 0-16,0-191 31,-21 170-15,0-1-16,0 65 31,0-1-31,0 0 15,0 21-15,0 1 0,0-22 16,0 21-16,-21 0 0,21-20 16,-42 62-1,42-63 1,0 1 0,-22-22-1,22-22 1,0 1-1,0 0-15,0-106 32,43 21-17,20 43-15,-42 42 0,85-64 16,21 43 0,64 126 15,-191 22-16,0-42 1,0-22-16,-21 64 16,-43-43-16,43-42 15,0 1-15,-64 41 16,64-63 0,-21 0-1</inkml:trace>
  <inkml:trace contextRef="#ctx0" brushRef="#br0" timeOffset="97940.51">20362 9716 0,'21'-43'31,"-21"22"-15,22 0-16,-22 0 0,0 0 15,21 21 1,21-22-16,-21 22 16,22-21-1,62 148 16,-62-63-15,-43-43-16,0 85 16,0 0-16,-85-1 31,-63-20-31,106-64 16,-64 22-16,63-43 15,22 21-15,0-21 16,0 0-16,-21-21 15,20 21-15,22-22 0,0-20 16,0 21-16,0 0 0,22-127 31,20 84-31,0 43 16,43 0 0,0 42-1,-64 0-15,0 0 0,64 64 31,-64-43-31,21 22 16,-21-22 0,-21 0-16,0-20 15,21-22 1,1 0 15,-22-22-31</inkml:trace>
  <inkml:trace contextRef="#ctx0" brushRef="#br0" timeOffset="98140.92">21167 9948 0,'0'0'0,"21"0"0,-21-21 78</inkml:trace>
  <inkml:trace contextRef="#ctx0" brushRef="#br0" timeOffset="98632.74">22225 9589 0,'0'-22'0,"0"44"0,0-86 0,0 43 16,0 0-16,0-22 0,0 22 16,0 0-16,0-21 15,-21 42 1,21 21-1,-21 42 1,21 64 0,0-84-16,0-1 0,0 0 15,-22 1-15,1 84 16,21-106-16,0 21 0,-42 64 31,42-85-15,0-42-1,0-21 1,0 21 0</inkml:trace>
  <inkml:trace contextRef="#ctx0" brushRef="#br0" timeOffset="99080.48">22098 9694 0,'21'-275'31,"-42"656"-31,21-487 0,42-211 16,-21 296-16,64-85 15,0 106 1,-43 0-16,22 0 16,-22 21-16,-21 0 0,64 64 15,-64-64-15,-21 21 0,0-20 16,0 20-16,0 0 0,-42 22 16,20-43-16,-20 0 0,-148 85 31,105-85-16,43-21 1,-1 0 0,43-21-16,0 0 31,0 42-15,21 0-16,22 21 15,-22-20-15,42 41 16,-41-42-16,62 64 15,-20-22 1,-22-41-16,64 20 31,-106-21-31,42-21 0,-21 0 32,1 0-32,-1-42 15,-21-1 1</inkml:trace>
  <inkml:trace contextRef="#ctx0" brushRef="#br0" timeOffset="99966.5">22902 9821 0,'0'0'0,"21"0"15,1 0 1,-1-21 0,0 0-16,0 21 0,-21-21 15,21 0 1,0 0-16,1-22 15,-22 22-15,0-21 16,-64 63 15,1 42-15,41 1-16,1 21 16,0 42-1,42-22 16,43-105-15,-22 0 0,85-21-1,-21-21 1,127-106 0,-149 63-1,-62 43-15,-22-22 16,0 1-1,-43 63 1,-84 42 15,106-21-31,0 22 16,21 41-16,0-41 16,85 20-1,63 1 16,-127-43-15,-21 0 0,-64 0-1,22 0-15,21-21 16,0 0-16,-64 0 16,85-21 15,0 0-31,64-43 15</inkml:trace>
  <inkml:trace contextRef="#ctx0" brushRef="#br0" timeOffset="100246.88">24045 9335 0,'21'0'15,"-42"0"-15,42-22 0,-21 44 31,0-1-31,-21 0 0,21 0 16,-21 85-16,21-64 16,-21 64-16,0-64 15,21 1-15,0-1 0,0-21 0,0 22 16,0 41-16,0-63 16,0 1-16,42 20 15,-21-42-15,22 0 16,-1-21-1,-21 0-15,0-1 16,0-41 0</inkml:trace>
  <inkml:trace contextRef="#ctx0" brushRef="#br0" timeOffset="100413.79">23855 9610 0,'0'0'0,"21"-21"31,0 21-15,0 0-16,85 0 0,-21 0 16,-64 0-1,191-64 1,-191 64-16</inkml:trace>
  <inkml:trace contextRef="#ctx0" brushRef="#br0" timeOffset="101108.39">25294 9313 0,'0'-21'0,"0"42"0,0-63 0,0 21 15,0 0-15,0-22 16,0 22-16,-21 21 31,0 21-31,-43 43 16,22 42-1,21-64-15,-85 276 32,64-234-17,20-20 1,22-22-16,22-63 31,-1 0-15,-21 0-16,106-128 15,-64 44 1,43-65 0,-43 64-1,0 1 1,-21 126-1,1 0-15,-22 0 16,0 85 0,21 21-1,-21-85-15,0 1 0,21 147 32,-21-84-17,0-64 1</inkml:trace>
  <inkml:trace contextRef="#ctx0" brushRef="#br0" timeOffset="101297.28">25040 9737 0,'21'0'31,"0"0"-15,1 0-16,-1 0 0,0 0 0,42 0 16,1 0-1,84 0 1,-106-21-16,43 21 16</inkml:trace>
  <inkml:trace contextRef="#ctx0" brushRef="#br0" timeOffset="101702.05">26035 9525 0,'42'-42'16,"-84"84"-16,84-105 0,-105 63 15,-22 0 17,43 0-32,-128 42 15,149 0 1,21 1-1,43 20 1,20-42 0,-21 0-16,170 43 31,-170-43-31,1 0 0,-1 22 16,-42-1-1,-63-21 1,41-21-16,-105 0 15,106 0-15,-106 0 16,106 0-16,-42 0 16,41 0-16,1 0 15,0-42 1,63-1 0,22 22-1,-43 21-15</inkml:trace>
  <inkml:trace contextRef="#ctx0" brushRef="#br0" timeOffset="103030.29">26649 9504 0,'0'-21'0,"0"42"0,0-63 15,21-22 1,-21 43-1,-21 21-15,-43 0 16,43 0-16,0 0 16,-64 42-1,64 1 1,21-22-16,0 42 16,42-20-1,22 20 1,-22-63-16,128 85 31,-170-64-31,-22-21 31,-20 0-15,21 0-16,-148 0 31,105-21-15,43 21-1,21 21 17,85 42-17,-1-63 1,-20 0 0,-22 0-16,64 0 15,127-42 16,-127-43-15,-85 1-16,21-22 16,-42-42 15,0 127-15,0 42-1,0 21 1,-21-21-16,21 0 0,-21 22 15,21-22-15,0 0 16,-21 127 0,21-105-1,42-22 1,-21-21-16,21 0 16,22 0-16,-43-21 15,85-106 1,-64 63-1,-42 22 1,21-22 0,-21 43-16,22 21 15,-22 21 1,-22 22 0,22-22-16,0 0 0,0 106 31,0-85-31,0-21 15,22 43-15,41-43 16,1-21 0,-22 0-1,-42-21 1,42-85 0,-42 21-1,64 1 1,-1 20-1,1 1 1,-43 42-16,0 21 0,64 0 31,-85 42-31,0-21 0,0 43 16,0 63 0,0-22-1,0-62 1,0-22-16,-21 0 31,21-42-15,0-21-1,0-43 1,21 21-16,0 22 16,0 0-16,-21 21 15,21-22-15,43-41 16,-43 62-1,0 22 1,0 0 0,0 0 15</inkml:trace>
  <inkml:trace contextRef="#ctx0" brushRef="#br0" timeOffset="103414.07">28384 9525 0,'0'21'32,"22"-21"-1,-1 0-31,-21-21 16,63-21-1,-20-1 1,-22 22-16,0 0 0,0 0 15,0 0-15,-21 0 0,21-43 32,-42 85-17,0 0-15,-21 43 16,-22-1 0,43 107 15,21-107-16,21-63-15,22 43 16,20-43-16,1 0 16,41-22-1,-41 1 1</inkml:trace>
  <inkml:trace contextRef="#ctx0" brushRef="#br0" timeOffset="103937.77">29231 9377 0,'0'-42'16,"0"84"-16,0-106 0,0 43 0,0-42 16,-42 20-1,-22 43 1,-84 43 15,85 20-15,20 22-1,22 0-15,0-1 16,21-63-16,0 1 16,0-1-16,0 0 0,21 0 15,0-21-15,0 0 16,22 0-16,-22 0 0,0 0 16,21-21-1,-20 0-15,-1 0 0,85-128 16,-64 86-1,-21 21-15,0-64 16,22-85 0,-1 43-1,-42 106-15,21-43 16,-21 64 0,0 42-1,0 0-15,-21 0 0,0 22 0,-43 168 31,43-168-31,-42 105 16,41-42-16,22 0 16,0-85-1,0 21-15,0 0 0,0-20 16,43 20-16,-22-42 16,0 0-16,0 21 0,0-21 15,1 0-15</inkml:trace>
  <inkml:trace contextRef="#ctx0" brushRef="#br0" timeOffset="104096.68">29358 9652 0,'21'0'31,"-21"-21"-31,21 21 16,-21-21-1,-21 21 16,0 0-31</inkml:trace>
  <inkml:trace contextRef="#ctx0" brushRef="#br0" timeOffset="105060.13">20320 11515 0,'-21'0'0,"42"0"0,-42-21 0,0 21 16,21-22-16,0 1 0,0 0 15,63-85 1,22 64 0,-1 42-1,65 21 1,-86 0-1,-42 22-15,0-22 0,-84 127 32,-22-85-17,1-20 1,41-43-16,1 21 0,0-21 16,20 0-16,22-64 31,0 43-31,43 0 15,41 21 1,22 0-16,127 64 31,-148 20-15,-85-20 0,-64 20-1,-42-20-15,43-43 16,-276 21-1,255-42 1,-1-42 0,21-21-1,64 20 1,43-41 15</inkml:trace>
  <inkml:trace contextRef="#ctx0" brushRef="#br0" timeOffset="105228.55">21209 11599 0,'21'0'0,"-42"0"0,63 0 62,-21 0-62</inkml:trace>
  <inkml:trace contextRef="#ctx0" brushRef="#br0" timeOffset="105696.29">22479 11303 0,'0'0'0,"-21"-21"0,21-43 16,0-41 0,21 41-1,-21 85 1,0 22 0,0-22-16,0 148 15,0-63 1,0-64-16,0 64 0,-21 63 15,0-63 1,21-85 0,-22 43-1,22-85 1,0 0 0,-21-43-1,21 43-15</inkml:trace>
  <inkml:trace contextRef="#ctx0" brushRef="#br0" timeOffset="107801.73">22331 11557 0,'0'-169'16,"0"126"-16,0 340 0,0-382 16,21-190-16,0 233 0,43-43 15,-22 43-15,21 20 0,86-41 16,-1 63 0,-106 0-16,22 21 0,-1 21 15,-21 1-15,1 190 31,-128-128-15,-42-20-16,21-21 16,64-64-1,-85 42-15,85-42 16,20 0-16,-20 0 0,21 0 16,21-21-16,-21-43 15,21 43-15,0 0 16,0 0-16,21 42 31,0 0-31,0 0 0,22 22 16,-22-22-16,0 21 0,0-21 15,0 0-15,0 22 0,106 63 32,-105-85-32,41 21 15,43-42-15,21 0 16,0-63-1,-85 41 1,170-83 0,-127 41-1,-64-21 1,-21 1-16,-64 41 31,43 43-31,-85 64 16,106-43-16,-21 64 15,21-1 1,21-20 0,64-1-1,-64-41-15,170 20 32,-64-42-32,0-21 15,0-43 1,21-20-1,-64-22 1,-84 0 0,0 85-1,0 0-15,-84-64 16,63 85-16,-22 0 16,1 42-1,-43 43 1,64 0-1,21-64-15,0 0 0,0 21 16,0 22 0,21-43-16,22-21 15,-1 0 1,-21 0-16,0-21 0,0 0 16,1-1-16,-1 22 0,42-105 31,-42 20-16,-21 64-15,0-22 16,0 65 0,0 41-1,0-42-15,0 22 16,0-22-16,0 0 16,22 0-16,-22 21 0,21-20 0,0-1 15,106 0 1,-42-21-1,-43 0-15,85 0 16,-21-42 0,0-22-1,-43-169 17,-84 191-17,-43-22-15,-20 64 31,-1 64-31,-21 105 32,106-63-17,0-64 1,43-20 0,41-22-1,64-22 1,-84-41-1,-1-64 1,-41 42 0,20-105-1,-42-43 17,0 212-17,0 84 1,0 64-16,0-21 15,0-64-15,21 212 32,43-190-17,-22-22 1,43-42 0,-22 0-1,1-42 1,-43 21-16,63-127 15,-84 84 1,0 22 0,0 105 15,0-42-31,0 1 0,0 83 31,0-62-15,22-22-16,41-21 15,149-21 17,-85-43-17,-85 22 1,-21 21-16,0-43 16,-21-42-1,0 128 16,0 62-15,0-63-16,-21 22 0,0 20 16,0-20-16,0-1 0,21 43 15,-21-43-15,21 212 32,0-191-32,0 64 0,0 106 31,0-106-31,0-63 0,-43 274 31,43-295-31,-42 20 16,0-20-1,-22-43-15,1-64 32,-1-63-32,43 85 15,21-22-15,-21-232 16,21 211-16,0-42 15,21 64-15,0-64 16,43-43 0,20 43-1,-63 85-15,1 21 0,20-43 16,0 22-16,-21 21 16,1 0-16,-1-22 0,0 22 0</inkml:trace>
  <inkml:trace contextRef="#ctx0" brushRef="#br0" timeOffset="108481.9">27114 11007 0,'-21'0'0,"42"0"0,-42-21 16,21-1-16,0 1 15,-42 21 1,42 21-1,0 1-15,-21-1 0,0 0 16,-43 191 0,43-170-16,0 43 15,-22 20 1,22 1 0,21-85-1,0-42 16,0 0-15,0 0-16,21 0 0,1-64 16,62-63-1,-63 84-15,22-20 16,-1 41-16,43-62 16,-43 83-16,-21-20 0,106-21 31,-84 63-16,-22 42 1,0-21-16,0 64 16,-21 21-16,0 21 15,0-85 1,0 106 0,-21-127-16,21 0 15,-42-21 1,-22 0-1,43 0-15</inkml:trace>
  <inkml:trace contextRef="#ctx0" brushRef="#br0" timeOffset="109180.77">26924 11240 0,'0'-22'15,"42"1"1,1 0-16,20 21 15,-21 0-15,212-63 32,-148 63-17,-63-22-15,84-20 16,-43 21 0,-20-21-1,-43 42-15,42-43 16,-41-20 15,-22 84-15,0 0-1,0 0-15,0 85 16,0 21 0,0-106-16,0 22 0,0 126 31,0-148-31,0 21 15,0-20-15,0-1 16,21-42 15,-21-1-31,0 1 16,0-21-16,0-64 16,0 64-1,0 21-15,0-170 16,0 85-1,42 64 1,22-43 0,41 43-1,-83 42-15,-1 0 0,0 0 16,0 0-16,0 0 0,22 42 16,-43-21-16,0 1 0,0 20 15,0 21 1,-22-41-16,1-1 0,-106 63 31,85-62-15,21-22-16,0 0 0,42 0 31,0 0-15,0 0-16,0 0 0</inkml:trace>
  <inkml:trace contextRef="#ctx0" brushRef="#br0" timeOffset="109484.59">28744 10837 0,'0'0'0,"0"-21"16,0 0-16,0 0 0,0 0 15,0 42 16,0 0-31,-21 43 16,21-43-16,-21 85 16,21-64-1,-21 64-15,0 0 16,21-85 0,0 0-16,0 64 15,0-107 32</inkml:trace>
  <inkml:trace contextRef="#ctx0" brushRef="#br0" timeOffset="109723.46">28490 11240 0,'-21'21'0,"42"-42"0,-42 63 15,21-21-15,0 0 0,0 0 16,0 1-16,0-1 0,21 0 15,0 0-15,1 0 0,126 0 32,0 1-17,-63-22 1,-64 0-16,42-22 16,1-41-16,-43 42 15,-21-127 1,0 105-1,0 22-15</inkml:trace>
  <inkml:trace contextRef="#ctx0" brushRef="#br0" timeOffset="109930.34">28511 10816 0,'0'0'0,"22"-21"31,20 21-16,0-21-15,149 0 32,-128 21-17,22-21 1,-64 21-16,0-22 16</inkml:trace>
  <inkml:trace contextRef="#ctx0" brushRef="#br0" timeOffset="110927.3">20489 13399 0,'0'-22'16,"0"44"-16,21-65 0,-21 22 0,22-21 16,-22 21-1,0 42 1,0 0 0,0 21-16,-43 64 15,-41 63 1,41-105-16,-20 21 15,63-64-15,-21 0 32,42-21-17,42 0 1,22-42 0,169-43-1,-127 21 1,-106 64-16,64-63 15,-64 21 1,-21 20-16,0-20 16,0 21-16,0 0 0,-21 0 31,-22 42-15,22 63-1,0-41-15,0-1 0,21-21 0,-64 191 31,64-149-15,-21-20 0,21-22-16,0 0 15,21-21-15,64-21 32</inkml:trace>
  <inkml:trace contextRef="#ctx0" brushRef="#br0" timeOffset="111082.21">21188 13631 0,'0'0'16,"21"-21"-16,0 21 0,-21-21 78,21 21-78</inkml:trace>
  <inkml:trace contextRef="#ctx0" brushRef="#br0" timeOffset="111548.47">22521 13018 0,'0'0'15,"0"-22"-15,0 1 16,0 0-16,0 0 0,-21 0 16,21 0-1,-21 42 1,21 21 0,0-21-16,0 106 15,-21 0 1,0 148 15,-1-232-31,22 20 16,22-63-1,20 0 1,-21 0-16,0-21 0,0 0 16</inkml:trace>
  <inkml:trace contextRef="#ctx0" brushRef="#br0" timeOffset="112593.87">22987 13018 0,'0'-22'0,"0"44"0,0-65 15,-21 43-15,-22 0 16,22 21-16,-21-21 16,-43 43-16,43-22 15,-43 0-15,43 0 16,-106 22-1,127-22 1,21 0 15,21 0-15,0 0-16,0 0 0,0 1 16,0-1-16,1 21 0,-1-21 15,21 0-15,-21 1 0,212 83 31,-191-105-15,107 0-16,-107 0 16,85-21-16,42-21 31,-84 0-31,-64 20 16,-21-83-1,0 83-15,0-20 16,0 21-16,-42-21 15,-22 20 1,-63 65 15,85 41-31,-22 43 16,64-63 0,0 21-1,0-43-15,106 21 31,0-63-15,0-63 0,-64 42-16,-21 0 15,64-85-15,-43 42 16,-42 22 0,43-64-1,-43 127 16,0 43-15,0-22 0,0-21-16,63 106 31,-20-127-15,41 21-1,1-42-15,0-21 16,20-106 15,-83 84-15,-22-42-1,0-42 1,0 85-16,0 42 16,0-22-16,0 64 15,0 106 1,0-84-16,0 84 15,0-43 1,0 22 0,0-63-16,21 62 15,0-83 1,0-1-16,0 0 0,22-21 16,-1 0-1,-21 0-15,0 0 0,22-127 31</inkml:trace>
  <inkml:trace contextRef="#ctx0" brushRef="#br0" timeOffset="112782.76">24109 13208 0,'-21'0'0,"42"0"0,-64 0 15,65 0 1,-1-21-1,0 21-15,0 0 16,0 0-16,106-42 16,-84 20-1,20 22-15,-42-21 0</inkml:trace>
  <inkml:trace contextRef="#ctx0" brushRef="#br0" timeOffset="114525.8">25082 13356 0,'0'0'0,"22"0"16,-1 0 0,0-21-16,-21-21 15,0 21-15,0-22 16,0 1-1,-21-43 1,-43 22 0,-20 42-1,62 21-15,-62 21 16,63 0-16,-85 127 31,106-42-31,0-85 16,0 0-16,0 22 0,21 20 15,64-21 1,-1-42 0,-63 0-16,1 0 15,41-42-15,-42 42 16,106-127 0,-106 0-1,-21 64 1,0-22-1,0 43 1,-21 84 15,21 21-31,0 22 16,0 0 0,0-43-16,21 0 15,1-20-15,41 41 16,-42-63-16,127 42 31,-84-63-15,-1-42-1,-41 42-15,20-22 16,-21-41-16,0 62 16,0-105-1,1-190 1,-22 253-1,0 43 1,-22 64 0,22 20-1,-21-21-15,21 212 32,0-105-17,0-86 1,43-21-16,-1 1 15,127-43 17,-105-43-17,42-20 1,-43-1 0,-21 1-1,-20-22 1,-22 64-16,-22 21 31,22 21-31,-21 0 16,0 22-16,21 20 15,0 1 1,0-1 0,42-20-1,-20-43-15,83 0 31,-41 0-15,-43-43 0,0 1-16,-21-64 15,0 21 1,-21 64-16,0-21 16,-64-43-1,64 85-15,0 0 16,0 0-1,21 21 1,21-21 0,0 0-16,21 0 15,-20 0-15,-1 0 0,63 0 32,-20-21-32,-43 21 15,43 0-15,-43 0 16,0 0-16,0 43 15,0-22-15,-21 0 16,0 42 0,0 1-1,0-22-15,0-21 16,0 22 15,0-64 32,0-1-63,0 1 0,21 0 15,-21 0-15,22 0 0,-1-22 0,21-20 16,43-43 0,-43 85-16,64-64 15,-64 64-15,1 21 0,62 21 31,-105 106-15,0-63-16,0-22 0,0 22 16,0 20-1,0-63 1,64 22 0,-1-43-1,-20 0 1,-22-21-1,21-22 1,-42 22-16,21 0 16,-21 0-16,22 21 0,-22-43 15</inkml:trace>
  <inkml:trace contextRef="#ctx0" brushRef="#br0" timeOffset="114712.69">27728 13208 0,'0'0'0,"0"21"0,-21-21 47,0 0-47,0 0 16,0 0-1,-1 0-15,1 0 0,0 0 0,-21 0 16,21 0-16</inkml:trace>
  <inkml:trace contextRef="#ctx0" brushRef="#br0" timeOffset="115609.18">20595 15007 0,'42'-21'15,"-20"21"1,41 0 0,22-21-1,21 21-15,-22-21 16,-41 21 0,-1 0-1,-63 0 16,0 0-31,-1 0 16,1 0-16,0 0 0,-21 0 16,-43 21-1,64-21-15,-21 21 0,-22 0 16,22 0 0,21-21-16,-1 0 0,1 43 31,21-22-31,21-21 15,43 0 1,-1 21 0,-20 0-16,-22-21 15,106 106 1,-64-21 0,-41-1-1,-22-20 1,-85 21-1,-106-43 1,107-42 0,41-21-1,-20-22 1,63 22-16,-21-21 16,21 21-1,0 0-15,21-1 0,42 1 16,-41 0-16,41-21 15</inkml:trace>
  <inkml:trace contextRef="#ctx0" brushRef="#br0" timeOffset="115773.09">21251 15261 0,'21'0'0,"-42"0"0,64 0 78</inkml:trace>
  <inkml:trace contextRef="#ctx0" brushRef="#br0" timeOffset="116184.85">22585 14711 0,'0'-42'0,"0"84"0,0-106 0,-21 43 0,21 0 16,0 0-16,0 42 31,0 21-31,0 85 16,0 0-1,-43 106 17,1-148-17,42-43-15,0-63 32,21 21-32,0-21 0,0 0 15</inkml:trace>
  <inkml:trace contextRef="#ctx0" brushRef="#br0" timeOffset="117252.65">22966 14711 0,'0'0'0,"21"-21"0,-21 0 31,-21 21-31,-64 42 16,-42 21-1,21-20 1,64-22-16,0 0 15,-1-21-15,1 42 32,42-20-17,63 20 1,22 21-16,-64-41 16,43 41-1,-43-21-15,64 43 0,-64-64 16,212 43 15,-64-85-31,-106-1 16,64-41-1,-42-1 1,-64 43-16,0-148 31,-63 84-15,0 43-16,-22 0 15,-20 42 1,41 42 0,22-21-16,21 21 15,-21 107 1,21-86 0,0 43-1,21-85 1,43-21-1,-43 0-15,63-63 16,-62 41 0,-1-41-16,21-22 15,-21 43 1,0 0 0,-21 63-1,0 0 1,0 0-16,0 0 0,22 85 31,-1-85-31,-21 0 16,63 1-1,1-22-15,-22 0 16,-21-22 0,0-20-16,-21 21 15,64-85 1,-1 43-1,1-1 1,21 43 0,-64 21-16,63 0 15,-62 0-15,83 106 32,-83 21-17,-22-64-15,0 1 16,0-22-1,0-21-15,-43-42 32,43-42-17,0 20-15,0-63 16,0 85-16,43-106 16,-22 64-1,0 42 1,0-1-16,106-105 15,-63 106 1,-43 0-16</inkml:trace>
  <inkml:trace contextRef="#ctx0" brushRef="#br0" timeOffset="117498.61">25019 14309 0,'-42'63'31,"84"-126"-31,-84 169 0,20-85 0,22 21 16,0 0-16,-42 128 16,21-43-1,21-106-15,0 0 16,0 43-16,0-22 16,0-21-16,0 0 15,42-21 1,1 0-1,-22-21 1,21-21 0</inkml:trace>
  <inkml:trace contextRef="#ctx0" brushRef="#br0" timeOffset="117917.8">25167 14838 0,'21'21'0,"0"-21"16,1 0-16,20 0 16,21 0-1,-20 0-15,41-21 16,22 0 0,-42-64-1,-64 43 1,-43-1-1,-20 43 1,-22 0 0,64 22-16,-42 105 31,63-43-31,0-41 16,21-1-1,63 0 1,-62-42-16,-1 0 0,85 0 31,-85 0-31,63-21 16,-41 0-1,-1-21-15,-42 20 16,21-41-16,-21 42 16</inkml:trace>
  <inkml:trace contextRef="#ctx0" brushRef="#br0" timeOffset="118223.74">25040 14542 0,'-21'0'0,"42"0"0,-63 0 0,21 0 0,21-22 31,21 22-31,21 0 0,0-21 15,1 21-15,63-21 16,-22 0 0,43 0-16,0 21 15,-84 0 1,-22 0 0,0 0-1,-21 21 1,-21-21-1,21 21-15</inkml:trace>
  <inkml:trace contextRef="#ctx0" brushRef="#br1" timeOffset="128873.87">19367 8340 0,'0'-21'0,"0"42"0,0-64 16,0 22-16,0 0 16,0 0-1,0 0 1,0 42 31,0 0-32,0 0-15,0 0 0,0 43 16,22-22 0,-1-21-16,-21 64 15,21-21-15,-21-43 16,21 0-16,0 42 31,-21-41-31,21-22 0,-21 21 16,22 0-1,-1-21-15,0 0 0,0 0 16,0 0-16,85-42 31,-21 20-31,-43 1 16,22 0-16,41-21 15,65-43 1,20 22 0,-105 41-1,0-20-15,63-21 0,-64 20 0,86-41 16,-64 41 0,-22 1-16,403-127 15,-402 147 1,-1-20-1,-62 42-15,-1 0 16,0 0 15,-42 0 32,21 21-63,-21-21 15,-1 21-15,1 1 0,21-1 0,-42 21 16</inkml:trace>
  <inkml:trace contextRef="#ctx0" brushRef="#br1" timeOffset="129868.31">19537 10181 0,'0'-63'31,"-21"42"-31,21-1 15,0 1-15,0-21 16,0 21 0,21 42 46,-21 0-62,21 0 0,-21 0 16,0 1-16,21-1 15,-21 0-15,21 42 16,-21-41-16,0 62 16,21-63-16,-21 128 15,0-128 1,22 21-16,-1-21 16,21 0-1,0 1 1,-20-22-16,168-106 31,1 0-15,84-21-1,-85 42-15,-84 43 0,169-106 16,-190 105-16,232-105 31,-274 127-31,20 0 16,-20-21-1,-43 63 64,0 0-64,0 0 16,-22-21-31,1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48:11.0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11811 1482 0,'0'-21'94</inkml:trace>
  <inkml:trace contextRef="#ctx0" brushRef="#br0" timeOffset="673.66">11811 1376 0,'0'0'0,"0"-21"16,0 0 15,0-1-15,0 1-1,0 0-15,0 0 16,0 0-16,0 0 16,-21-1-1,21 1 17,0 42 30,0 1-46,0-1-16,0 0 0,0 21 15,0 1 1,0 41 0,0-63-16,0 85 0,0 21 15,0-106 1,-21 212-1,21-148 1,-22-43 0,22 1-1,0-65 32,0 1-47,0 0 0,0 0 16,0-21-16</inkml:trace>
  <inkml:trace contextRef="#ctx0" brushRef="#br0" timeOffset="1194.35">12298 1228 0,'0'0'16,"0"-21"-16,0-1 15,0 1 16,0 42 1,0 1-32,0-1 15,0 0-15,0 0 0,0 0 0,0 170 32,0-149-32,0 64 15,0-21 1,0 20-1,0-20-15,0-21 32,0-43-1,0-42 0,0-1-31,0 1 16,0-21-1</inkml:trace>
  <inkml:trace contextRef="#ctx0" brushRef="#br0" timeOffset="1625.11">11642 1693 0,'0'0'0,"0"22"16,-22-22-1,44 0 32,-1 0-47,0 0 0,0 0 0,0 0 16,106 0-1,-42-22 1,-22 22 0,-41 0-16,20 0 0,-21-21 15,0 21-15</inkml:trace>
  <inkml:trace contextRef="#ctx0" brushRef="#br0" timeOffset="2155.81">12636 1397 0,'-42'-21'15,"63"21"63,0 0-78,1 0 16,-1 0-16,0 0 0,21 0 0,-21 0 16,22 0-16,-22 0 0,21 0 15,106-21 1,-105 21-1,-1 0-15,-21 0 0,0 0 16,1 0 0,-44 0 31,1 0-32</inkml:trace>
  <inkml:trace contextRef="#ctx0" brushRef="#br0" timeOffset="2499.62">12996 1376 0,'-21'0'15,"0"0"1,21 21 0,0 0-16,0 0 0,0 1 15,0-1-15,0 0 0,0 21 16,0-21-16,-21 22 0,21 41 16,-21-62-16,21 20 0,0 0 15,0-21-15,0 64 16,0-64-16,0 0 0,0 22 15,0-22-15,0 0 16,21-21 15,0-21-31,0 21 16,-21-21-16,21 0 0</inkml:trace>
  <inkml:trace contextRef="#ctx0" brushRef="#br0" timeOffset="2921.37">13420 1418 0,'0'0'0,"-43"0"31,43-21 1,21 21-17,1 0-15,-1 0 0,21 0 0,-21 0 16,43-21-16,-22 21 15,0 0-15,22 0 0,-43 0 16,21 0-16,-20 0 16,-1 0-16,0 0 0,0 0 0,0 0 15,-42 0 32,0 0-47,0 0 0,0 0 16</inkml:trace>
  <inkml:trace contextRef="#ctx0" brushRef="#br0" timeOffset="3252.18">13674 1376 0,'-22'0'0,"22"21"31,0 0-31,0 0 16,0 1-16,0 20 16,0 21-1,0 64 1,0-84-16,0-22 0,-21 42 16,21-41-16,-21 41 15,21-42-15,0 0 0,0 22 16,0-22-16,0 0 15,21-21 32,-21-21-47,21 0 0,1 0 16,-1-1-16</inkml:trace>
  <inkml:trace contextRef="#ctx0" brushRef="#br0" timeOffset="3633.97">14245 1355 0,'0'-21'31,"0"42"1,0 0-32,0 0 0,0 43 15,0-1 1,0-21-16,0-20 0,-63 126 16,63-106-16,-22 43 15,22-43 1,-21-21-16,21 22 0,0-22 15,0 21-15,0-21 16,0 0 0,0-42 15,21 0-15,1 0-16</inkml:trace>
  <inkml:trace contextRef="#ctx0" brushRef="#br0" timeOffset="4084.71">14160 1439 0,'-21'0'0,"21"-21"0,0-21 31,0 21-31,0 0 0,0-1 16,0 1-16,21 21 16,22-21-16,-22 21 15,-21-21-15,85 0 16,-64 21-16,42 0 16,-42 0-16,64 0 15,-64 0-15,0 0 0,1 21 16,-1 0-16,0 21 15,-21-20-15,0 41 16,0-21 0,-21-20-16,0-22 0,-43 63 15,43-42-15,-21-21 16,20 21-16,1 1 0,0-1 16,-21 0-16,21-21 0,-1 21 15,-20-21-15,21 21 0,0-21 16,0 0-16,21 21 0,-22-21 15,1 0-15,0 0 32,21-21-32</inkml:trace>
  <inkml:trace contextRef="#ctx0" brushRef="#br0" timeOffset="4788.3">11726 1715 0,'0'0'0,"0"21"0,0 0 31,21-21-15,1 0-1,20 0-15,-21 0 16,21 0-16,64 0 16,-63 0-16,-1 0 0,191-64 31,-127 64-31,-64-21 15,-21 21-15,0 0 16,0 0 62</inkml:trace>
  <inkml:trace contextRef="#ctx0" brushRef="#br0" timeOffset="6078.08">16362 1291 0,'0'0'0,"0"21"0,21-21 63,0 0-63,0 0 0,0 0 15,1-21-15,-1 21 0,42-42 16,-42 42-16,85-64 31,-63 22-15,-43 21-16,0 0 16,0-22-1,0 22-15,-22 21 0,-41-21 16,42 21-1,-106 0 1,63 42 0,-20-20-1,41 20 1,43-21-16,-42 21 16,21-20-16,21-1 0,0 0 15,0 0 1,0 0-16,0 0 15,21-21-15,21 22 16,-42-1-16,21-21 0,22 21 16,-22-21-16,21 21 0,1 0 15,-22-21-15,21 0 16,106 43 0,-84-1-1,-22-21 1,0 21-16,-20-42 15,-22 22-15,21-1 0,-21 0 16,0 21-16,0-21 16,0 22-1,0-22-15,-21 0 0,-1 0 16,1-21-16,0 43 16,-21-43-16,21 21 0,-22-21 15,22 0-15,0 0 0,-43 21 16,22-21-16,-43 0 15,64-21-15,-21 21 0,-22-43 16,43 43-16,-21-42 16,0 21-16,-1-21 15,22 20-15,21 1 0,-21-21 32,21 21-17,21 0 1,0 21-16,0 0 15,1 0-15,-1 0 16,0-22-16,0 22 0</inkml:trace>
  <inkml:trace contextRef="#ctx0" brushRef="#br0" timeOffset="6528.37">17272 1080 0,'0'0'0,"0"-22"0,0 1 0,0 0 15,0 42 32,0 0-31,0 22-16,0-22 0,-21 0 15,0 85 1,21-64-16,-22 1 0,-20 62 16,21-62-16,21-22 15,0 21-15,0 1 0,-21 41 16,0-63-16,21 22 15,0-22-15,0 42 16,0-41-16,21-22 16,0 0-16,0 0 15,0 0-15,0 0 0,22 0 16,-22-22-16,64-41 31</inkml:trace>
  <inkml:trace contextRef="#ctx0" brushRef="#br0" timeOffset="6764.24">17124 1461 0,'0'0'0,"-21"0"0,42 0 47,0 0-47,0 0 16,0 0-16,0 0 15,1 0-15,41-22 16,-42 22-16,-21-21 0,21 21 16</inkml:trace>
  <inkml:trace contextRef="#ctx0" brushRef="#br0" timeOffset="7425.86">17611 1545 0,'0'0'0,"0"-21"15,0 0-15,0 0 16,0 0-16,0-1 16,0 1-16,42 21 15,0-42 1,-21 42-16,43 0 16,-22 0-1,85 148 16,-106-84-15,-21 41-16,0 1 16,0-63-1,-21-22-15,-21 0 16,21-21 0,0 0-1,21-21 1,0 0-16,0-1 0,0 1 15,0 0-15,0 0 0,0 0 16,0 0-16,63-128 16,-21 86-1,22 21 1,-64 20-16,63 1 16,-41 21-1,-22-21-15,21 21 0</inkml:trace>
  <inkml:trace contextRef="#ctx0" brushRef="#br0" timeOffset="8003.93">18373 1376 0,'0'-21'0,"0"42"0,-22-21 47,22 21-47,0 0 16,-21 0-16,0 64 15,21 42 1,0-106-16,0 43 15,0-43-15,0 42 16,0-41-16,0-1 0,21 0 16,0-21-16,85 0 31,-42-21-15,-43 21-16,21-43 15,43-20-15,-22-43 16,-41 85-1,-1-21-15,-21 20 0,0-20 16,21-21 0,-21 41-16,0 1 0,0 0 15,0 42 1,0 0 0,-21 1-16,21-1 0,0 106 31,0-43-31,0-41 15,0 20 1,0-42-16,0 1 16,42-22-1,-21 0-15,0 0 0,22-22 16,-22 22-16,0-21 16</inkml:trace>
  <inkml:trace contextRef="#ctx0" brushRef="#br0" timeOffset="9143.32">19262 1355 0,'0'0'0,"0"-21"16,-22 21 0,1 0-16,0 0 15,0 0-15,0 21 16,21 0-16,-21 42 15,-22 43 1,43 0 0,0-85-16,0 0 0,0 43 15,0-43-15,0 0 0,0 0 16,0 1-16,21-1 16,1-21-16,-1 0 15,21 0-15,22 0 16,-22 0-16,-21 0 15,85-43 1,-85 22-16,85-42 0,-85 20 16,43-62-1,-22-44 1,-21 107-16,21-170 31,-42 107-31,0 62 16,0 22-1,0 0-15,0 42 16,0 43 0,-21 41-1,0-62-15,21-1 16,-21 43-16,21-64 0,-21 21 16,0 128-1,-1-149-15,22 63 16,0 1-1,0-43 1,43-20 0,41-22-1,-41 0-15,105-64 32,-127 43-32,43-43 0,-22 1 15,-21 21-15,0-1 16,-21 22-16,21-64 15,-42 107 32,0 20-31,0 43 0,0-22-1,0 43 1,21-85-16,0 0 15,42 0 1,-21-21-16,43 0 16,-22 0-1,-21 0-15,0-21 0,22 0 16,-22 0-16,0 0 0,64-85 31,-64 21-31,0 1 16,0 62-1,-21 44 17,-21-1-32,21 0 15,-21 64 1,0-1 0,21-41-1,0 20-15,0-42 0,0 0 16,84 1-1,-20-22 1,-1 0 0,1-22-1,-43 1 1,0 0-16,-21 0 0,21 0 0</inkml:trace>
  <inkml:trace contextRef="#ctx0" brushRef="#br0" timeOffset="9563.67">20743 1588 0,'0'-22'0,"0"44"0,21-86 15,1 43 1,-22 0-16,21 21 0,21-21 16,-21 21-1,0-22-15,1 22 0,-1 0 0,42 0 16,-42 0-16,22 0 16,-1 0-16,-21 0 15,0 22-15,1-1 0,-1-21 16,-21 84-16,0-62 15,21 105 1,-21-64 0,0-42-16,0 22 15,-21-22 1,0-21 0,21-21 15,0-1-31,0 1 15,0 0-15,0 0 0,21 0 16,0-22-16,-21 22 0,21 0 0,0-42 16,0 41-16,22-62 15,-43 63-15,42-22 16,-21 43-16,-21-21 0,43 21 31,-22 0-15,0 0-1</inkml:trace>
  <inkml:trace contextRef="#ctx0" brushRef="#br0" timeOffset="10061.54">21717 1630 0,'0'21'15,"21"-21"1,0 0-16,0 0 0,1 0 16,83-63-1,-62 41 1,41-41-1,-62 21 1,-1-1-16,-21 22 16,0 0-16,0 0 15,-21 21 1,-22 0 0,22 21-16,-64 42 15,-20 43 1,83-21-1,1-64-15,21 0 0,21 85 32,1-85-17,-1 0-15,42-21 16,-42 0-16,64 0 0,21 0 16,-64-21-1,-21 0-15,1 21 16,41-106-1</inkml:trace>
  <inkml:trace contextRef="#ctx0" brushRef="#br0" timeOffset="10568.4">19092 1080 0,'43'21'15,"-22"-21"-15,21 0 16,-21 0-16,127 0 15,-105 0-15,20 0 0,43 0 16,42 21 0,-63-21-16,63 0 31,-84 0-15,-64-21 30</inkml:trace>
  <inkml:trace contextRef="#ctx0" brushRef="#br0" timeOffset="11460.41">11345 2307 0,'-63'0'31,"84"0"0,0 0-31,0 0 16,127 0 0,-105 0-16,295 0 31,-253 0-31,233 0 16,20 0-1,22 0-15,21 0 16,-254 0-1,445 0 1,-424 21 0,-85-21-16,107 0 15,-43 0 1,-43 0 0,-63 0-16,1 0 0,41 0 31,-84 0 16,21-21-47</inkml:trace>
  <inkml:trace contextRef="#ctx0" brushRef="#br0" timeOffset="12804.19">16891 2223 0,'0'0'0,"-21"0"16,0 0-16,-1 0 0,1 0 15,0 0-15,0 0 0,0 0 16,21 21-1,21-21 32,0 0-47,43 0 16,-43 0-16,21 0 16,-21 0-16,149 0 15,-86 0 1,43 0-1,0 0 1,-63 0-16,63 0 16,-85 0-16,191 0 31,-191 0-31,43 0 16,148 21-1,-106-21-15,190 0 16,85 21 15,-232-21-15,-1 0-1,-21 0 1,64 0 0,-149 0-16,191 0 31,-105 0-16,-65 0-15,-20 0 0,84 0 16,0 0 0,-84 0-16,211 0 31,-148 21-15,-21-21-1,-1 0 1,-83 0-16,41 0 0,85 21 31,-84-21-15,-43 0-1,0 0 1</inkml:trace>
  <inkml:trace contextRef="#ctx0" brushRef="#br0" timeOffset="31072.47">1376 4255 0,'21'0'16,"-21"-22"0,0 1-1,0 0 17,0 0-17,-21 21 32,0 0-16,21 21-15,-22-21-16,22 21 16,-21 0-16,21 22 0,0-22 15,-21-21-15,21 21 16,0 0-16,-21 0 0,21 1 15,0-1-15,0 0 0,0 0 16,0 0-16,0 0 0,0 22 16,0-22-1,0 64 1,0-64-16,0 42 16,0 1-1,21-1 1,-21-42-16,0 1 0,0 105 31,0-106-15,0 0-16,0 21 15,0 22-15,0-1 16,0-42 0,0 64-1,0-43 1,0 1-1,0-1 1,0-21-16,0 0 0,0 1 16,0-1-16,0 0 0,0 21 15,0-21-15,0 1 0,0 62 32,21-41-17,-21 20-15,0-42 16,0 22-16,0 20 15,0-42-15,0 22 16,0-22 0,21 85-1,1-64 1,-22-21-16,21 21 16,-21 22-1,0 21 1,0-64-16,0 63 15,21-20 1,-21-43-16,0 21 0,0 85 31,0-105-31,0-1 16,0 42-16,0 22 16,0-43-1,0-21-15,0 1 16,0 62-1,0-41 1,0 20 0,0-42-16,0 0 15,0 1-15,0 41 16,0 1-16,0-43 16,-21 0-16,21 148 15,0-63 1,-21-42-1,21-22-15,-22 43 16,22-43-16,-21 106 16,21-106-16,-21 22 15,21-22-15,0-21 16,0 85 0,0-21-1,0 0 1,0-1-16,0 1 15,0-64 1,0 64-16,0-64 16,0 42-16,-21-41 15,21 20-15,0-21 0,0 0 16,0 43 0,0-43-16,0 0 15,0 0 1,0 22-1,0-1 1,0-21-16,0 0 16,0 0-16,0 1 0,0-1 0,0 21 15,0-21-15,-21 0 0,21 1 16,0-1-16,0 0 0,0 42 16,0-41-16,0 20 0,0-21 15,-21 0-15,21 22 0,0-1 16,-22-21-16,22 21 0,0-20 15,0-1-15,0 21 0,0-21 16,0 22-16,0-22 0,-21 0 0,21 42 16,-21-20-1,21-22-15,0 42 0,-21-20 16,21-22-16,0 169 16,-21-84-1,21-21 1,-21 21-1,21-64-15,0 64 16,0-64-16,0 22 16,0-22-16,0 0 0,0 43 15,0-43-15,-22 1 0,22-1 16,0 0-16,0 1 0,0 41 16,-21-41-16,21-22 15,0 169 1,0-147-16,0-1 15,0 64-15,0-21 16,0-43 0,0 21-16,0-20 0,0-22 15,0 42-15,0-20 16,0 41 0,0-62-16,0 126 15,0-64 1,0-62-1,0-1-15,0 42 16,0-42-16,0 22 16,0-22-16,0 21 31,0-21-15,0-42-1,0 0-15,0-21 16,21 21-16,-21-22 15,22-20-15</inkml:trace>
  <inkml:trace contextRef="#ctx0" brushRef="#br0" timeOffset="35956.23">1418 4191 0,'-21'0'16,"42"-21"62,0 21-78,0 0 0,1 0 15,-1 0-15,21 0 16,-21-21-16,0 21 0,1 0 16,-1 0-16,0 0 0,0 0 15,0-21-15,0 21 0,22 0 0,63-22 32,-85 22-32,63 0 15,-20 0-15,42-21 16,-43 21-1,-20 0-15,147 0 32,-126 0-17,41-21 1,1 21-16,-63 0 16,41 0-16,-63-21 15,22 21-15,126 0 16,-84-21-1,-22 21 1,-20 0-16,-1 0 16,0 0-16,-21 0 0,106-21 31,-84 21-31,20 0 0,43 0 16,0 0-1,-85 0-15,85 0 16,-85 0-16,127 0 31,-127 0-31,22 0 16,20 0-16,64-22 15,-106 22 1,64 0 0,-64 0-16,64 0 0,-43 0 0,-21 0 15,64 0 1,-64 0-16,22 0 0,126-21 15,-127 21 1,1 0-16,41 0 16,1-21-1,-64 21-15,21 0 16,-20 0-16,-1-21 0,21 21 16,-21 0-16,0 0 0,1 0 15,-1 0-15,0 0 0,0-21 16,0 21-16,0 0 15,1 0-15,-1 0 16,0 0-16,0 0 0,0 0 16,0 0-1,1 0-15,-1 0 0,0 0 16,0 0-16,0 0 16,0 0-16,1 0 15,20 0 1,-21 0-1,0 0 1,0 0-16,1 0 31,-22 21 63,0 0-63,0 0-15,0 0 15,0 1-15,0-1-1,0 0 1,-22 0 0,22 0-1,0 0-15,-21 1 16,0-1 0,21 0-1,0 0-15,-21 0 16,0 64 15,0-64-15,-1 0-1,1 43 1,0-22-16,0-42 16,21 21-16,0 0 0,0 1 15,0-1-15,-21 42 16,21-42-1,0 1-15,0 20 16,-21 21 0,21-41-16,0-1 0,0 0 15,0 0-15,0 0 0,0 149 32,0-128-17,0 0-15,0 1 0,0 20 16,0-42-16,0 43 15,0-43-15,0 0 16,0 21-16,0-20 0,0 20 16,0 0-16,0-21 15,0 1-15,0 126 16,0-85 0,0-42-16,0 43 15,0-1 1,0 22-1,0-64-15,0 0 0,0 85 32,0-63-32,0 41 15,0 1 1,0-64-16,0 0 16,0 0-16,0 22 0,0-22 0,0 106 31,0-85-31,0 1 15,0 41 1,0 1-16,0-64 0,0 64 16,0-64-1,0 0-15,0 0 0,0 22 16,0-22-16,0 169 16,0-147-1,0 84 1,0-22-1,0-83-15,0 20 0,0 0 16,0 1-16,0-22 0,0 106 31,-22-21-31,22-64 0,0 64 16,-21-22 0,21-62-16,0 83 15,0-83-15,0 20 16,0 21-16,-21-41 0,21 20 15,0 0-15,0 1 0,-21-22 16,21 127 0,0-42-1,-21-22 1,21-20-16,0-43 16,0 21-16,0-20 0,0-1 15,0 21-15,-21 22 16,21-22-16,0-21 0,0 21 15,0-20-15,0 41 16,0-42-16,0 0 0,0 64 16,0-64-16,0 22 0,0-1 15,0 0-15,0 1 16,0-22-16,-22 21 0,22 22 16,-21-43-16,21 21 0,0 22 15,0-22-15,-42 170 31,21-107-15,0 1 0,21-63-16,0 62 15,0-41-15,0-43 16,0 21-16,-22 170 16,1-148-1,21-22-15,0 21 16,-21 43-1,0 21 1,21-84-16,0 62 16,0-83-16,0 20 0,0 85 31,0-85-31,-21 43 0,0 21 16,21 0-1,0 21 1,0-85-16,0 43 15,0-64-15,0 0 16,0 106 0,-22-106-16,22 43 15,-21-1-15,21-21 16,0 1-16,0-22 0,0 0 16,0 0-16,0 0 15,0 1-15,0 41 16,0-42-16,0 0 15,0 1-15,0-1 0,-21-21 16,21 21-16,0 0 16,-21-21-1,21 21 17,-21-21-1,0 0-31,-1 0 15,1 0 1,0 21 0,0-21-1,0 0-15,0 0 0,-1 0 16,1 0-16,0 0 16,0 0-16,0 0 15,0 0-15,-1 0 0,-41 22 16,21-22-16,-107 21 31,44-21-31,83 0 0,-62 21 16,20-21-1,-63 0 1,-106 0 15,170 0-15,-85 0-1,63 0-15,22 0 16,20 0-16,-41 0 16,41 0-1,1 0-15,-127 0 16,126 0-16,-20 0 16,-43 0-1,42-21 1,22 21-16,-64 0 15,64 0-15,21 0 0,-22 0 16,22 0-16,-21 0 0,-149-21 31,107-1-31,63 22 16,-43-21-16,-21 21 16,1 0-1,63 0-15,-43-21 31,22 21-15,21 0-16,-1-21 16,1 21-1,0 0-15,0 0 0,0 0 16,0 0-16,-1 0 0,1-21 16,-21 21-16,21 0 15,0 0-15,-1 0 16,1 0-16,0 0 0,0 0 15,0 0-15,0 0 0,-1 0 16,1 0-16,0 0 0,0 0 16,0 0-16,-22 0 15,22 0-15,-21 0 16,21 0-16,0 0 16,-1 0-1,-20-21-15,0 21 16,21 0-1,-1 0-15,1 0 16,0 0-16,0 0 16,0 0-1,0 0-15,21-22 63</inkml:trace>
  <inkml:trace contextRef="#ctx0" brushRef="#br0" timeOffset="38060.03">1397 7916 0,'0'0'0,"-21"0"0,0 0 15,-1 0-15,1 0 16,0 0-16,0 0 16,0 0-1,0 0-15,42 0 94,0 0-94,0 0 16,0 0-16,64 0 15,-43 0 1,43 0 0,-22 0-1,-41 0-15,20 0 0,43 0 16,-43 0-16,-21 0 0,21 0 15,1 0-15,-22 0 0,64 0 16,-43 0-16,212 0 31,-85 0-31,-105 0 0,-1 0 16,-20 0-16,126 0 16,-127 0-16,22-21 15,-22 21-15,0 0 0,212 0 31,-169 0-15,63 0-16,22-21 16,-43 21-1,-85 0 1,148 0 0,-84 0-1,-42 0 1,20-21-1,-41 21-15,41 0 16,-41 0-16,-22 0 0,127 0 31,-84 0-31,-22 0 0,0 0 16,43 0 0,-43 0-16,22-21 15,-22 21-15,43 0 31,-64 0-31,21 0 16,1 0 0,-22 0-1,21 0-15,-21 0 16,0 0 0,22 0-1,-22 0 1,0 0-1,0 0 1,0 0 0,1 0-1,-1 0 1,0 0 0,0 0 15,0 0-16,22 0 1,-22 0-16,0 0 16,0 0-1,43 0 1,-43 0 0,0 0-1,0 0 48,0 0-32,-42 0 0,0 0-15,0 0-16,0 0 0,-1 0 15,1 0-15</inkml:trace>
  <inkml:trace contextRef="#ctx0" brushRef="#br0" timeOffset="38979.89">2201 5546 0,'0'0'15,"0"-21"-15,0-1 0,-21 1 32,0 21-1,0 0 0,21 21-31,0 43 16,0-1-1,0-20-15,0 41 16,0-41-16,0 84 0,0 42 31,0-148-31,0 0 16,0 1-16,0 20 16,0 21-16,0-84 78,21 0-78,0 0 0,-21 0 15,21 0-15</inkml:trace>
  <inkml:trace contextRef="#ctx0" brushRef="#br0" timeOffset="39348.68">2709 5482 0,'-21'0'16,"21"21"-1,0 1-15,0 20 16,0 43-1,0-1 1,0-41-16,0 62 16,-21-62-16,21 84 31,0-106-31,-21 21 16,21 1-16,-21-1 15,21-21 1,-22-42 46</inkml:trace>
  <inkml:trace contextRef="#ctx0" brushRef="#br0" timeOffset="39675.58">2138 6011 0,'-21'0'0,"21"22"47,42-22-31,-21 0-16,0 0 0,43 0 15,-1 0 1,-20 0-16,62 0 16,-62 0-16,-22 0 15,0 0-15,0 0 16,0 0 0,-21-22-1,22 22 1,-1-21-16</inkml:trace>
  <inkml:trace contextRef="#ctx0" brushRef="#br0" timeOffset="40168.51">2942 6011 0,'0'0'0,"0"22"16,21-22 15,0 0-31,1 0 0,20-22 16,0 1 0,-21-21-1,22 21 1,-43 0-16,21-22 15,-21 22-15,0 0 16,0 0-16,0 0 0,-21-1 31,-22 22-31,22 0 16,21 22-16,-42 41 16,21 1-1,21-43-15,0 0 0,-21 21 16,21-21-1,0 64 1,0-43 0,21-20-1,0-1-15,21-21 16,-21 0 0,1 0-16,62-21 15,-63-1-15,22 22 16</inkml:trace>
  <inkml:trace contextRef="#ctx0" brushRef="#br0" timeOffset="40720.71">3768 5863 0,'0'0'0,"0"-21"0,0 0 15,0 0-15,0 0 16,-43-1-1,22 22-15,-21 0 16,21 0-16,-1 0 16,1 22-16,0-1 15,0 0-15,21 0 0,0 0 16,-64 85 0,64-42-1,0-22 1,0-21-1,0 0 1,22-21-16,-1 0 0,0 0 16,0 0-16,0 0 0,106-63 31,-106 42-31,1-22 16,-1-41-1,-21 41 1,0 22-16,0 0 0,0 0 31,0 0-15,0 42-16,0 0 15,0 0-15,0 0 16,0 0-16,0 1 0,0-1 16,0 0-16,0 21 0,0-21 15,0 22 1,0-22-16,0 0 0,0 0 15,21-21-15,0 0 16,0 0-16,0 0 16,1 0-16,-1 0 0</inkml:trace>
  <inkml:trace contextRef="#ctx0" brushRef="#br0" timeOffset="41438.85">4445 5757 0,'0'0'0,"0"-21"0,-21 21 16,0-21-16,-1-21 15,1 21-15,0 21 16,0 0-16,-21 0 15,20 0-15,-41 84 32,21-20-32,42-43 15,-22 0-15,22 64 16,0-64-16,0 42 16,0-41-16,0 20 31,43-21-16,-22-21-15,0 0 0,21 0 16,-20 0-16,41-42 16,-63 21-16,21-1 15,43-62 1,-22-22 0,-42 21-1,21-42 1,-21 85-16,21 21 0,-21-64 0,0 64 15,0 0-15,0 0 16,0-1-16,0 1 0,0 0 16,0 0-16,0 42 31,0 0-31,0 0 0,0 1 0,-42 83 31,42-62-31,-21 20 0,21 64 16,0-21-1,-21-64-15,21 1 16,0-22-16,0 0 0,0 0 16,0 43-1,21-64-15,0 21 16,0-21 0,43 0-16,-43 0 15,21 0 1,-21-21-16,43 0 15</inkml:trace>
  <inkml:trace contextRef="#ctx0" brushRef="#br0" timeOffset="41892.11">4826 5779 0,'-21'0'0,"21"21"16,21-21 15,0 0-31,0 0 16,0 0 0,-21-21-16,22 21 0,-1-43 15,0 22 1,-21-21-1,0 21-15,0-1 32,-42 22-32,20 22 15,-20 41 1,21 85 15,21-84-15,0-22-16,0-21 15,21 0 1,0-21 0,0 0-16,1 0 15,41-63 1,-42 42 0,0 0-16</inkml:trace>
  <inkml:trace contextRef="#ctx0" brushRef="#br0" timeOffset="42387.83">5186 5609 0,'0'0'0,"-21"0"0,21-21 15,0 0 1,21 21 15,0 0-31,0 0 16,0 0-16,-21 21 15,21-21-15,-21 21 16,22 0-16,-22 85 16,0-42-1,0-1 1,0 1-1,0-43-15,-22 0 16,22-42 31,0 0-47,0 0 0,22-22 16,-1 1-1,0 21-15,-21 0 0,21-22 16,43-63-1,-22 43 1,-42 42-16,21 0 16,-21 42 31,0 0-47</inkml:trace>
  <inkml:trace contextRef="#ctx0" brushRef="#br0" timeOffset="43295.09">1926 9335 0,'0'0'0,"0"-22"0,0 44 63,0-1-63,0 21 15,0-21-15,0 22 0,0-1 0,0-21 16,0 21-16,0 1 0,0-1 15,0 0-15,0 22 16,-21-22-16,21-21 0,0 22 16,0-22-16,-21 0 0,21 21 15,0-20-15,0-44 47,0 1-47,0 0 16,0 0-16</inkml:trace>
  <inkml:trace contextRef="#ctx0" brushRef="#br0" timeOffset="44078.64">1863 9335 0,'0'0'0,"0"-22"0,0 1 15,0 0 1,0 0-16,0 0 16,21 0-16,0 21 0,21-43 15,1 22 1,-22 21-16,21-21 16,0 21-16,-20 0 0,105 42 31,-106-21-31,21 22 15,-21 41-15,-21-20 16,-148 105 15,63-105-15,43-22 0,21-42-1,21-21 1,0 0-16,0 0 15,0-1-15,0 1 0,42-21 32,1 21-32,20 0 15,1 21 1,20 0 0,-41 21-16,-22-21 0,106 84 31,-64-20-16,-42-22-15,1 43 16,-22-22 0,-22-63-1,-105 106 1,0-63 0,22-22-1,-1 0 1,21-21-1,64 0-15,0 0 0,-43-42 32,43 42-32,0-22 0,21 1 15,0 0 1,0 0 0,21 21-1,0 0-15,0 0 16,22-21-1,-22 21-15,21-21 16,-21 21-16</inkml:trace>
  <inkml:trace contextRef="#ctx0" brushRef="#br0" timeOffset="46227.61">2900 9483 0,'0'-21'0,"0"-1"31,0 44 1,0-1-17,0 0-15,0 0 0,0 43 16,-21 20-1,21-41-15,0-1 16,0 0-16,0 1 16,0-22-1,84-21 1,-41 0 0,-22-21-16,-21-1 15,42-20 1,-21 21-16,0-21 0,-21 20 15,0 1-15,0-21 16,0 21-16,0 0 0,-21-22 16,21 22-16,-21 0 0,0 21 0,0 0 15,0-21-15,-22 21 16,22 0-16,0 0 16,42 0 15,0 0-31,0 0 0,1 0 0,-1 0 15,0-21-15,21 21 0,22-22 16,-22 22-16,22-21 0,84 0 16,-106 21-16,22 0 15,-22-21-15,0 21 16,1 0-16,62-21 16,-126 21 15,0 0-16,21 21-15,-63 0 16,41-21-16,1 21 0,-85 85 31,43-42-15,63-22-16,0 0 0,0 22 16,0-22-1,148-21 16,-84-21-15,-22 0-16,64-63 16,-43-1-1,-42 43-15,1-21 16,-1 21-16,-21-22 0,21 22 16,0-42-16,-21 20 15,21 1-15,-21 0 0,0-107 16,0 65-1,0-1 1,0 64 0,-21 42 15,0 0-31,21 22 16,0-22-16,-21 63 15,21-41-15,0 41 16,-21-20-16,21 42 15,0 21 1,0-106 0,0 21-16,0-21 15,0 1-15,84 20 16,1-21 0,-43-21-1,64-21 1,-85 0-16,43-22 15,-43 22-15,42-106 32,-63 43-32,0 62 0,22 1 15,-22 0 1,-22 42 15,22 0-15,0 1-16,0-1 15,-21 42 1,21-42-16,0 22 16,0-1-1,43 0-15,105-20 32,-64-44-17,1-20 1,-21 0-1,-43 21-15,0-1 0,0 1 16,-21 0-16,0-21 0,0-1 16,21 43-16,-21-21 0,0-21 15,0 21-15,0 0 32,0 42-1,0 0-31,0 0 15,0 0-15,0 0 0,0 1 0,0 20 16,0-21-16,-21 0 16,0 149-1,0-65 1,0 44 0,21-65-1,-43 22 1,43-64-16,0 1 0,0 274 15,0-211 1,0-21 0,0 105-1,0-169-15,0 85 16,0-63-16,0 41 16,21-63-16,-21 1 15,0-1-15,0 0 0,22-21 16,-22-21 15,0 0-31,0-1 0,0 1 16,0 0-16,0 0 0,-22 0 15,-20-43-15,21 43 0,-21-21 16,-22-22-16,22 43 16,-22-21-16,-20-1 0,41 22 15,-20 0-15,-1-21 16,22 21-16,21 21 0,0-22 0,-1 22 15,1 0-15,-42-42 16,42 21 0,21-21-1,0 20-15,0 1 0,0 0 16,21 0-16,-21 0 0,42-43 16,0 22-16,-20 21 0,41-43 15,-21 22-15,1 21 0,41-43 16,-41 22-16,-1 21 15,0 0-15,22-22 0,-22 22 0,22-21 16,-22-1-16,0 22 16,43-42-1,-64 63 1,-21-21 0,0 42 46,-21-21-31</inkml:trace>
  <inkml:trace contextRef="#ctx0" brushRef="#br0" timeOffset="64578.02">8805 3810 0,'0'0'0,"21"0"0,-21-21 31,0 0-15,0 0-1,22 21 1,-22-22-16,0 44 109,-22-22-109,22 21 0,0 0 16,-21 0-16,21 0 16,-21 0-16,21 1 0,-21 20 15,21-21-15,0 0 0,0 0 16,0 1-16,0 20 0,-21 21 15,21-41-15,0 20 0,-21 21 16,21-20-16,0 20 16,0-20-16,0-22 0,0 42 15,0-20-15,0-22 0,0 42 16,0-42-16,0 22 16,0-1-16,0 0 0,0-20 15,21 41-15,-21-21 0,0-20 16,21 20-16,-21-21 15,0 21-15,0 1 0,0-1 16,0-21-16,21 22 0,-21-22 16,21 21-16,-21-21 0,0 0 15,0 1-15,21 20 16,-21-21-16,0 21 0,0-20 0,0 20 16,0-21-16,22 0 0,-22 22 15,0-22-15,0 0 0,0 42 16,0-41-16,0 20 0,0 0 15,0 1-15,0-22 0,-22 42 16,22-20-16,0-22 16,0 21-16,-21-21 0,21 22 0,-21-22 15,21 42-15,-21-42 16,21 64-16,0-64 0,0 22 16,-21 189-1,21-147 1,0-43-16,0 128 15,-21-64 1,-22 84 15,43-84-31,-21-21 16,0 63 0,21-64-1,0-41-15,0-22 0,-21 85 16,21-64-16,0-21 0,0 64 15,0-64-15,-21 43 16,21-22-16,0 0 0,0 22 16,0-22-16,0 0 0,-22 22 15,22-22-15,0-21 0,-21 22 16,21-1-16,0 0 0,0-20 16,-21 62-16,21-63 0,0 22 15,-21 41-15,21-41 0,0-1 16,0 43-16,0-64 15,0 64-15,-21-43 16,21 0-16,0 43 0,0-43 16,0 1-16,0-1 0,0 21 15,0-20-15,0-1 16,0-21-16,0 22 0,0-1 0,0 21 16,0-20-16,0-1 0,-21 22 15,21-22-15,0 21 16,0-20-16,0-1 0,0 0 0,0 22 15,0-22-15,0-21 0,0 22 16,0-1-16,-22-21 0,22 106 16,0-106-16,0 22 15,0 126 1,0-127-16,-21 22 16,21 63-16,0 0 15,0-106-15,0 21 16,0 1-16,0-1 0,0 0 15,0 85-15,0-84 16,0-1-16,0 43 0,-21-43 16,21-21-16,0 22 15,0-1-15,-21 106 16,21-106-16,0-20 0,0 20 16,0-21-16,0 21 0,0 64 15,0-63-15,0-22 16,0 21-16,0 0 0,0-20 0,-21 83 15,21-20 1,0-64-16,0 0 0,0 22 16,-21 20-1,21-42-15,0 22 16,0-22-16,0 0 16,0 0-16,0 0 15,0 1 1,0-1-1,0 0 1,0 0-16,0 0 16,0 0 15,0-42 31,0 0-62,0 0 0,0-21 16,0-1-16</inkml:trace>
  <inkml:trace contextRef="#ctx0" brushRef="#br0" timeOffset="68855.25">9038 3683 0,'-21'0'78,"42"0"0,0 0-78,0 0 0,1 0 16,-1 0-16,0 0 0,21 0 16,-21 0-16,22 0 0,-22 0 15,0-21-15,0 21 0,43 0 16,-43 0-16,21 0 0,1-21 15,-1 21-15,148-21 32,-126 21-17,42-22-15,0 22 16,-64 0-16,0 0 16,-21 0-16,22-21 0,63 21 15,-64 0-15,-21 0 16,85 0-16,-64 0 15,22 0-15,-22 0 16,0 0-16,43-21 16,-43 21-16,1 0 0,-1 0 0,0 0 15,1 0-15,63 0 16,-64 0-16,0 0 0,85-21 16,-84 21-16,147 0 31,-21-21-16,-63 21-15,85 0 16,-128 0-16,64 0 16,-42-21-16,-22 21 15,1 0-15,-1 0 0,1 0 0,105 0 16,-105 0-16,-1 0 16,1 0-16,-1 0 0,1 0 15,63 0-15,-64 0 16,22 0-16,42 0 0,-64 0 15,1-22-15,211 22 16,-148 0 0,-63 0-1,63 0 1,-85 0-16,0 0 0,1 0 0,41 0 16,-41 0-16,-1 0 0,0 0 15,1 0-15,-1 0 0,64 0 16,-64 0-16,-21 0 0,64 0 15,-64 0-15,85 0 16,-85 0-16,0 0 0,0 0 16,22 0-16,-22 0 0,21 0 15,-21 0-15,1 0 16,20 0-16,-21 0 16,0-21-16,0 21 15,1 21 48,-22 1-32,0-1-31,0 0 16,0 0-1,0 0-15,0 22 16,0-1-1,0-21-15,0 0 16,0 0-16,-22 1 0,22-1 16,-21 0-16,21 0 0,0 43 15,0-1 1,0-21-16,0-20 0,0 147 31,0-84-15,-21 20-1,21-20-15,0-64 16,0 22-16,0 20 16,0-42-16,0 43 15,0-22-15,0 0 0,0 85 16,0-84-16,0 41 16,0-41-16,0-1 0,21 43 15,-21-43-15,0 0 0,21 43 16,-21-43-16,22 43 15,-22-43-15,0 1 0,21 41 16,0-62-16,-21 20 0,42 148 31,-21-84-15,1-21-16,-22 0 16,0-43-1,21 0-15,0 1 0,-21-22 16,21 42-16,-21-20 0,0-22 15,0 21-15,21 0 0,-21 1 16,0 20 0,0-42-16,0 64 0,0-43 15,0-20-15,0 20 16,0 0-16,0 1 16,0-22-16,0 0 0,0 42 15,0-41-15,0-1 0,0 63 16,0-41-16,0-22 0,0 106 31,0-21-31,-42 0 16,42-22-1,-21-41-15,21-22 0,0 21 16,-21-21-16,21 22 0,0-1 16,0 21-16,-22-20 0,22-1 15,-21 43-15,21-43 0,0 0 16,-21 22-16,21-22 15,-21 43-15,21-43 16,0 1-16,0 20 0,0-21 16,0 1-16,0 84 15,0-85-15,0 0 0,0 1 16,-21-1-16,21 0 0,0 64 16,0-63-16,0-1 0,-21 43 15,21-43-15,0 0 0,0 43 16,0-43-16,0 1 0,0-1 15,-22 21-15,22-20 0,0 41 16,0-41-16,0 20 0,-21 191 31,21-127-15,0-63-16,0 63 16,-21-85-16,21 0 15,0 43-15,0-43 0,0 1 16,0 41-16,0-41 0,0-1 15,0 64 1,0-43-16,0-41 0,0 20 16,0-21-16,-21 170 15,21-170 1,0 63 0,-21 1-1,21-64-15,0 0 0,-21 22 16,21-22-16,-22 0 0,22 0 15,0 0-15,0 1 16,0-1-16,0 0 0,-21 0 16,21 0-16,0 0 0,-21 1 15,21-1-15,0 0 0,0 0 16,0 0-16,0 0 16,0 1-16,0-1 0,0 0 0,0 0 15,0 21-15,0-20 16,0 20-16,0-21 15,-21 0-15,21 85 16,0-64 0,0 22-1,0-1 1,0-41-16,0-1 16,0 0-16,0 0 15,0 0-15,-21-21 16,21 21-16,0 1 15,0-1 48,0 0-16,0 0-16,0 0-15,-21-21-1,21 21 1,0 1 15,-22-22-15,1 21-16,0-21 15,21 21 1,-21-21-16,0 0 0,0 21 16,-1-21-1,1 21-15,0-21 16,0 0-16,21 21 0,-21-21 16,0 0-16,-1 0 0,22 22 15,-21-22-15,0 0 16,0 0-16,0 0 0,0 21 15,-1-21-15,-20 0 0,21 0 16,0 0-16,-64 21 16,64-21-16,-21 0 15,-1 0-15,22 21 0,-21-21 0,-191 0 32,169 0-32,-20 0 15,41 0-15,-20 0 16,21 0-16,-1 0 0,-20 0 15,20 0-15,1 0 0,-21 0 16,20 0-16,1 0 0,21 0 16,-22 0-16,1 0 0,-21 0 15,-22 0-15,43 0 0,-1 0 16,-41 0-16,20 0 0,22 0 16,-43-21-16,43 21 0,-1 0 15,1 0-15,0 0 0,-1 0 16,-62-21-16,62 21 15,1 0-15,0 0 0,-1 0 0,1 0 16,-43 0-16,43 0 16,-22-21-16,-41 21 0,62 0 15,1 0-15,-64-22 16,64 1-16,-1 21 0,-41 0 16,63 0-16,-64-21 15,64 21-15,-22 0 0,1 0 0,-21 0 16,20 0-16,22 0 0,-64 0 15,43 0-15,-21-21 16,20 21-16,-190-21 31,149 21-15,20-21-16,-20 21 16,41 0-16,22 0 15,-42 0-15,20 0 0,1 0 16,-64 0-1,21 0-15,43 0 16,0 0-16,-43-22 0,43 22 16,-1 0-16,-62 0 15,62 0-15,-20 0 16,20 0-16,1 0 0,-148 0 31,168 0-31,-62 0 0,-22 0 16,64 0-1,20 0-15,-41 0 16,42 0-16,0 0 0,-106 0 31,84 0-15,22 0-16,-21 0 0,-22 22 16,43-22-1,0 0-15,0 0 16,0 0-16,-43 21 15,1-21 1,20 0 0,-20 21-1,42-21 1,-1 0-16,-20 21 16,21-21 15,0 0-16</inkml:trace>
  <inkml:trace contextRef="#ctx0" brushRef="#br0" timeOffset="71309.5">20151 3217 0,'0'-42'15,"0"21"1,0 0 0,0 0-16,-22 21 15,22-22-15,0 1 31,0 0-31,-21 21 32,21 21 15,0 0-47,-21 1 15,21-1-15,0 0 0,0 0 16,0 0-16,-21 64 15,21-43-15,0 170 32,0-170-32,0 43 15,0 21 1,0 21-16,21 21 16,0-21-1,-21-64-15,0-20 16,21 211-1,-21-170 1,0-41-16,0 41 16,-21-41-16,0 105 15,0-63 1,21-22-16,-21-21 0,21 1 0,0 63 16,-21-64-16,21 43 15,0-22-15,-22-21 0,22 64 16,0-63-16,0 20 0,0 191 31,0-212-31,0 43 16,0 63-1,0 43 1,0-43-16,0 127 31,0-169-15,0-64-16,-21 106 15,21-42-15,0-63 16,0-1-16,0 64 0,-21-43 16,21-20-16,0-1 0,0 64 15,0-64-15,0 106 16,-21-105-16,21-1 0,0 0 16,-21 22-16,21-22 0,0 43 15,0-22-15,0-20 0,0 41 16,-21-41-16,21-1 0,0 43 15,0-43-15,0 21 0,0-20 16,0-1-16,0 0 0,0 22 16,0-22-16,0 1 0,0 20 0,0 191 31,0-212-31,0 1 16,0 84-16,0 42 15,0-127 1,0 43-16,0-43 15,0 1-15,0 63 0,0-64 16,0 43-16,0-64 16,0 21-16,0 43 15,0-43-15,0-21 0,-22 191 16,22-170 0,0-21-16,0 106 15,0-105-15,0 83 16,0-83-16,0 83 15,0-83-15,0 20 0,0 21 16,0-41-16,0 20 0,0-21 16,0 21-16,0-20 0,0 168 31,0-126-15,0-1-16,0-21 0,0 1 15,-21 41 1,21-62-1,-21 105 1,21-85 0,0 21-1,0 1 1,0-43-16,0 21 16,0-20-16,0-1 0,0 0 15,0 0-15,0 43 31,0-43-31,0 0 0,0 0 16,0 0-16,0 0 16,0 1-16,0-1 15,0 0 1,0 0 0,0 0-1,0 0-15,0 1 16,0-1-16,0 0 15,0 0 1,0 0 0,0 0-16,0 1 15,0-1-15,0-42 63,0-1-63,0 1 0,0 0 0,0 0 15,0-21-15,0-1 0</inkml:trace>
  <inkml:trace contextRef="#ctx0" brushRef="#br0" timeOffset="75551.89">20087 3175 0,'0'0'0,"0"-21"16,0 0 15,0 0-15,21-1-1,0 22-15,1 0 0,-1 0 16,21-21 0,22 21-1,-22 0 1,0 0-16,170 0 31,-149 0-31,43 0 16,0 0-1,0 0 1,-64 0-16,1 0 0,211 0 31,-43 0-15,64 0 0,-126 0-16,41 0 15,-126 0 1,317 0-1,-318 0-15,85 0 16,64 0 0,-43 0-1,64 0 1,-169 0-16,274 0 31,-232 0-31,42 0 16,22 0-1,-128 0-15,64 0 16,42 0 0,-85 0-16,-20 0 0,274 0 31,-211 0-15,63 0-1,-105 0-15,63 0 16,-85 0-16,1 0 15,147 0 1,-84 0 0,-64 0-1,1 0-15,20 0 0,-42 0 16,0 0-16,43 0 16,-22 0-16,-21 0 0,22 0 15,-22 0-15,21 0 0,64 0 16,-85 0-16,22 0 15,-22 0-15,0 0 0,0 0 0,0 0 16,0 0-16,1 0 0,-1 0 16,0 0-16,0 0 15,0 0-15,0 0 16,1 0 0,20 0-1,-21 0 1,0 0-16,0 0 15,-21 21 64,0 1-79,0-1 15,0 0-15,0 0 16,0 0-16,0 22 15,0-22-15,0 21 16,0 43-16,0-1 16,0 86 15,0-64-15,0-43-16,0 22 15,0-43 1,0 22-16,0-22 0,0-21 15,0 64-15,0-64 16,0 21-16,0 22 0,0-22 16,0-21-16,0 127 15,0-126 1,0 83-16,0-41 16,-21 84-1,0-63 1,21-43-16,-21 0 0,21 1 0,0 41 15,0-41-15,-21 84 16,21-85-16,0 22 16,0-22-16,0 21 0,0 22 15,0-21-15,0-22 0,21 212 32,21-106-17,-42 0 1,21-84-16,1 42 15,-22 42-15,21-85 16,21 297 0,-21-318-1,-21 22-15,21 63 16,1 127 0,-1-191-16,-21 107 15,0-128-15,21 85 16,-21-85-16,0 22 0,21 296 31,0-254-15,0 42-16,-21-85 15,22 107-15,-22-1 16,0-106 0,0 234-1,0-191 1,0-64-16,0 127 15,0-21 1,-22 1-16,22-86 16,0 64-1,0-63-15,0-22 0,-42 212 32,42-106-32,-21 0 15,0-63 1,21-43-16,-21 85 15,21-84-15,-22-1 0,22 64 16,0-64-16,-42 149 31,42-149-31,-21 43 16,0-22-16,0 64 16,21-106-16,0 43 15,-22-22 1,22-21-16,0 43 0,0-22 15,0-21-15,-21 149 16,21-128 0,0 0-16,-21 22 15,21-1 1,0-42-16,0 43 16,0-43-16,-21 0 15,21 22 1,-21-22-16,21 0 0,0 0 15,0 0 1,-21-21-16,21 21 16,-22-21-1,22 22-15,0-1 16,0 0 0,0 0-16,-21 0 15,0 0-15,21 1 16,-21-1-1,0 0 1,0 0-16,-1 0 16,1-21-16,0 21 15,0-21-15,0 0 0,0 22 16,-1-22-16,1 0 0,0 0 0,0 21 16,0-21-16,-64 21 15,43-21-15,21 21 0,-22-21 0,22 0 16,-21 0-16,21 0 0,-64 21 15,64-21-15,-22 0 0,-126 0 32,106 0-32,-86 0 15,44 0-15,-107 21 16,43-21 0,105 0-16,-126 0 15,126 0 1,-296 0-1,233 0 1,64 0-16,-64 0 16,63 0-16,-126 0 15,126 0-15,-63 0 16,85 0-16,0 0 0,-64 0 16,63 0-16,-84 0 15,64 0-15,-43 0 16,64 0-16,-22 0 0,-232 0 31,190-21-31,-21 21 16,21 0-1,64-21-15,-85 21 16,106 0-16,-64-21 16,43 21-16,-1 0 15,-84 0-15,106 0 16,-148 0-1,148 0-15,-64 0 16,0 0 0,-20 0-1,41 0 1,22 0-16,-1 0 0,-168 0 31,147 0-15,43 0-16,-21 0 0,-22 0 15,22 0 1,21 0-16,-22 0 16,22 0-16,0 0 0,-85 0 31,64 0-15,0 0-1,-1 0-15,22 0 16,0 0-16,0 0 15,0 0-15,-1 0 0,1 0 16,0 0-16,-21-21 31,21 21-31,21-21 0,-22 21 32,1 0-17,0 0 1,0 0-1,0 0 1,0 0 31,-1 0-16,1 0-15,0 0-16,0 0 31,0 0-15,21-22 15,-21 22 0,21-21 0,0 0 1,0 0-17,-22 21-15,22-21 16,-21 21 31,21-21-47,0-1 62,0 1-46,0 0-16,0 0 16,0 0-16,0-22 15,-21 22-15,-21-85 31,21 64-31</inkml:trace>
  <inkml:trace contextRef="#ctx0" brushRef="#br0" timeOffset="78595.32">8657 8128 0,'-42'0'16,"84"0"-16,-105 0 0,41 0 0,1 0 16,0 0-16,0 0 15,42 0 17,0 0-17,0 0-15,22 0 16,20 0-1,-42 0-15,1 0 0,-1 0 16,21 0-16,22 0 0,-22 0 16,64 0-16,-64 0 15,0-21-15,170 21 16,-127-21 0,-43 21-16,64 0 15,63 0 1,-105 0-16,84-21 15,-63 21-15,-1 0 0,128-22 16,-127 22-16,84 0 16,-84 0-16,20-21 15,361 0 1,-381 21-16,84-21 16,0 21-16,85-21 15,-190 21-15,21 0 16,84-21-16,127 21 15,-232 0 1,169 0-16,-170 0 16,276 0-1,-276 0-15,64-22 16,-63 22-16,84 0 16,-42 0-1,127 0 1,105-21 15,-147 21-15,-85 0-16,-43-21 15,22 21 1,-64 0-16,0 0 0,43 0 16,-43 0-16,0 0 0,0 0 15,0 0-15,22 0 16,-1 0-16,-21 0 15,0 0-15,0-21 0,1 21 16,-1 0 0,0 0-1,0 0 1,0 0 0,0 0-1,-42 0 32,0 0-47,0 0 0,0 0 16,0 0-16</inkml:trace>
  <inkml:trace contextRef="#ctx0" brushRef="#br0" timeOffset="80258.37">19981 7789 0,'-21'0'0,"42"0"0,-63 0 0,21 0 16,0 0-16,-1 0 31,44 0 31,-1 0-62,0 0 16,0 0-16,0 0 0,0 0 0,1 0 16,20 0-16,-21 0 0,21 0 15,276 0 1,-170 0-1,-63 0-15,84 0 16,43 0-16,-128 0 16,1 0-16,-21 0 0,20 0 15,1 0-15,148 0 16,232-21 15,-359 21-31,106 0 0,-106 0 0,127 0 16,84 0-1,-42 0 1,-190 0-16,0 0 0,-22 0 16,22 0-16,-22 0 0,276 0 31,-297 0-31,22 0 16,84 21-16,42-21 15,-84 0 1,-63 0-16,20 0 15,22 0-15,-22 0 0,-20 0 16,168 22 0,-105-22-1,-42 0 1,63 0 0,-106 0-16,106 0 15,-85 0-15,0 0 0,191 0 31,-148 0-31,-43 0 0,22 0 16,42 0 0,-43 0-1,-42 0 1,0 0-16,1 0 16,-1 0-1,0 0-15,0 0 0,0 0 16,0 0-1,1 0-15,-1 0 16,0 0 0,0 0-1,0 0 32,0 0-16,1 0-15,-1 0 0,0 0-1,0 0-15,-21-22 16,42 22-16,-20 0 31,-44 0 32,1 0-48,0 0 1,21-21-16,-21 21 0,0-21 16</inkml:trace>
  <inkml:trace contextRef="#ctx0" brushRef="#br1" timeOffset="89834.58">8890 3704 0,'21'0'31,"0"0"-15,0 0-16,22 0 0,-1-21 15,0 21-15,-20 0 0,41 0 16</inkml:trace>
  <inkml:trace contextRef="#ctx0" brushRef="#br1" timeOffset="97756.05">9652 4212 0,'-21'0'16,"21"-21"15,0 0-15,0 0-16,0 0 15,0-1-15,0 1 16,0 0-16,0 0 31,0 42 0,-21-21-31,-1 85 32,22-1-32,-21 22 15,0-21 1,21 0 0,0-64-16,-21 0 0,21 64 31,-21-64-31,21 0 15,0-42 32,0 0-47,0-1 0,0-62 32,0 63-32,42-64 15,-42 64-15,42-22 16,22-62-1,-43 83-15,0 22 0,0-21 16,1 21-16,41 0 16,-42 0-16,0 21 0,22 43 15,-43-43 1,21 106 0,-21-63-1,0-22-15,-21 0 16,21-21-1,0 1 1,-21-22 0,21-22-1,0 1 1,0 0-16,0 0 16</inkml:trace>
  <inkml:trace contextRef="#ctx0" brushRef="#br1" timeOffset="98088.86">10075 4085 0,'0'-21'0,"0"42"0,0-63 16,21 21-16,-21 0 15,0 42 16,0 0-31,0 0 0,0 64 16,0 42 0,-21-85-1,21 22 1,0-22-16,-21 43 0,21-64 16,0 0-16,0 42 31,42-41-31,1-22 15,-22-22 1,21-20 0,-21 21-16</inkml:trace>
  <inkml:trace contextRef="#ctx0" brushRef="#br1" timeOffset="98448.66">10414 4001 0,'0'0'16,"0"-22"-1,0 44 1,-21-1 0,21 21-16,-21-21 15,21 43-15,-22-1 16,1 85-1,21-63 1,0-43 0,0-20-16,43 20 31,-43-21-31,63-21 31,-21-21-31,1 0 16,-43-43-1</inkml:trace>
  <inkml:trace contextRef="#ctx0" brushRef="#br1" timeOffset="98692.52">9991 4276 0,'-22'0'0,"44"0"16,-65 0-16,43 21 0,0 0 16,21-21-1,1 0 1,105 0 0,-64 0-16,85 0 15,-105-21 1,62 0-1,-83 21-15,-1 0 16</inkml:trace>
  <inkml:trace contextRef="#ctx0" brushRef="#br1" timeOffset="99133.27">10795 4233 0,'-21'0'16,"0"0"15,21 22-31,0-1 0,0 21 16,0 0-1,0-20-15,0 20 0,0 127 31,0-126-15,0-1-16,0 85 16,-22 21-1,22-106-15,-21 43 16,21-43-16,0 1 0,0 41 16,0-62-16,0 20 0,0 64 15,0-64 1,0-63 31,0 0-32,0 0-15,0-1 0,21 1 16,22-85 0</inkml:trace>
  <inkml:trace contextRef="#ctx0" brushRef="#br1" timeOffset="99500.06">10774 4572 0,'0'0'0,"-21"-21"0,-1 0 15,22-22-15,-21 1 0,21 21 16,0 0-16,0 0 16,0-1-16,0-20 15,0 21-15,64-43 16,-1 43-1,-20 0 1,-1 21-16,21 0 16,-41 0-16,-1 21 15,-21 0-15,21-21 0,-21 43 16,0-22-16,-21 64 16,-22-43-1,22-21-15,-63 21 16,62-20-16,1-22 15,-21 21-15,21-21 16,0 21-16,-1-21 16</inkml:trace>
  <inkml:trace contextRef="#ctx0" brushRef="#br1" timeOffset="100103.71">11663 4191 0,'-21'-21'0,"42"42"0,-42-63 0,21 21 16,-22-1-16,22 1 0,0-21 16,0 21-1,-21 21 1,21 21-1,-21 85 1,21 0 0,0-64-16,-21 64 15,0-43 1,21 22 0,-21-43-1,21-21-15,0-42 47,0 0-47,0-21 16,0 21-16</inkml:trace>
  <inkml:trace contextRef="#ctx0" brushRef="#br1" timeOffset="100735.86">11388 4149 0,'0'0'15,"0"-21"-15,0-1 0,0-62 32,42 41-17,-21 22-15,21 0 16,22 0 0,21 21-1,-22 0 1,-42 0-16,0 21 0,64 127 31,-85-84-31,0 84 16,0-63-1,0-64-15,-21 21 16,0 0 0,21-63 30,0 0-30,0-42 0,0-43-1,21 21-15,-21 43 16,21 21-16,85-149 16,-85 149-16,21 0 15,43 0 1,42 42-1,-85 0 1,1 106 0,-43-85-16,-21 191 31,-1-148-15,22-64-16,-21 21 15,0 1-15,21-22 16,0-42 15,0 0-15,21-22-1,0 22-15</inkml:trace>
  <inkml:trace contextRef="#ctx0" brushRef="#br1" timeOffset="101103.98">12404 4339 0,'0'21'0,"0"-42"0,21 42 15,0-21-15,0 0 16,0 0-16,0-21 0,22-42 31,-1 20-15,-42 1-1,0 21 1,0 0-16,-21 21 16,0 0-16,-64 63 15,43 1 1,21 42 0,21-64-1,21 43 16,21-85-15,-21 0-16,22 0 0,20 0 16,-21-22-1</inkml:trace>
  <inkml:trace contextRef="#ctx0" brushRef="#br1" timeOffset="101411.87">12848 3831 0,'0'21'47,"0"1"-47,0-1 0,0 0 15,0 0-15,-21 21 0,0 107 16,21-44-1,0-20 1,-21 0 0,21-64-16,0 0 15,0 0 1,21-21 0,-21-21-1,21 0-15,0-21 16</inkml:trace>
  <inkml:trace contextRef="#ctx0" brushRef="#br1" timeOffset="101937.62">13060 3831 0,'0'21'31,"0"1"-16,0-1-15,0 85 16,0-64-16,0 0 0,0 85 31,-21-21-31,21-85 16,0 0-16,0 22 0,0-1 16,-22 0-1,22-63 32,0 0-31,0-21-1,22-43-15,-22 64 0,21 0 16,85-106 0,-64 84-1,43 22 1,-22 21-1,-42 21-15,0 1 0,-21-1 16,22 0-16,-22 42 16,0-41-16,0-1 0,0 42 15,0-42-15,-22 1 0,1-1 16,0 0-16,21 21 16,-21-42-16,0 0 15,0-21 16</inkml:trace>
  <inkml:trace contextRef="#ctx0" brushRef="#br1" timeOffset="102185.48">12679 4106 0,'21'0'47,"0"0"-47,0 0 0,0 0 16,85-21 0,-21 21-1,-22-21 1,-41 21-16,-1 0 0,0 0 15</inkml:trace>
  <inkml:trace contextRef="#ctx0" brushRef="#br1" timeOffset="102697.5">13547 4085 0,'0'0'0,"0"21"47,0 1-32,0-1-15,0 0 0,-22 0 0,1 21 16,21-20-16,-21-1 15,21 106 1,0-85 0,0 0-1,21-42 1,22 0 0,-22 0-16,21 0 15,-21 0-15,0-42 16,1 42-16,-1-21 0,21-85 31,-42 85-31,0-43 0,0 1 16,0 21-1,-21 20-15,-21 1 16,20 21-16,-20 0 16,21 21-1,0 1-15,0-1 0,-1 21 16,22-21-1</inkml:trace>
  <inkml:trace contextRef="#ctx0" brushRef="#br1" timeOffset="103415.6">14203 4149 0,'-21'-43'31,"-1"43"-31,22-21 0,-21 21 0,0 0 16,-42 21-1,20 22 1,-20 20 0,63-42-16,-21 1 0,-22 62 15,43-63 1,0 85 0,21-85-1,1 1-15,20-22 16,0 0-1,22 0 1,20-64 0,-62 43-16,62-85 31,-63 64-31,1-43 0,20 0 16,0-84-1,-42 148-15,21-85 16,1 85-1,-22 0-15,0 0 0,0-1 16,-22 44 0,1-1-1,21 0-15,-63 148 16,20-63 0,22 63-1,21-63 1,0-63-1,0-1-15,21-42 0,64 63 32,-21-63-32,-43 0 0,63 0 15,-20-21 1,-1-21 0,-41 42-16,-22-21 0</inkml:trace>
  <inkml:trace contextRef="#ctx0" brushRef="#br1" timeOffset="105524.4">9419 5461 0,'0'-21'0,"0"0"16,0 0 15,0 42-15,0 0 0,0 21-16,0 64 15,0 0 1,0 0-1,0-64-15,0-21 16,0 64 0,0-64-1,0-42 32,0 0-47</inkml:trace>
  <inkml:trace contextRef="#ctx0" brushRef="#br1" timeOffset="106054.12">9821 5503 0,'-21'22'15,"42"-44"-15,-63 65 0,21-22 0,0 21 0,-1-21 0,-41 85 16,42-85 0,-106 128-1,106-107-15,-22 0 16,43-63 31,0 0-47,21 21 15,43-85 1,-1 1-16,-20 20 16,-22 43-16,21-43 15,-21 43-15,22-42 16,-22 63-16,0 0 16,0 0-16,0 0 0,22 63 31,-22-20-31,21 20 15,1 22 1,-22-22 0,21 1-16,0-43 15,-42 0 1,43-21 0,-22-21-1,0-21 1,0 20-16</inkml:trace>
  <inkml:trace contextRef="#ctx0" brushRef="#br1" timeOffset="106340.96">10350 5313 0,'0'0'0,"0"-21"0,0 0 15,0 42 16,0 42-31,-21 85 16,0-63 0,21-43-16,0 1 15,-21 168 1,21-189 0,0-1-16,0 21 15,0 0 1,0-63 15,0 0-15,21 0-16</inkml:trace>
  <inkml:trace contextRef="#ctx0" brushRef="#br1" timeOffset="106809.69">10668 5800 0,'0'0'0,"0"21"0,-21-21 16,42 0 15,0 0-31,0-21 0,0 21 15,1-21-15,83-64 32,-62 21-17,-43 22-15,0 21 16,-64 0 15,43 42-31,-21 0 16,-22 85-16,43-43 15,21 43 1,0-42 0,0-43-1,21 21-15,0-42 16,1 0-16,41 0 16,-42 0-16,0 0 0,22 0 15,-22 0-15,148-106 16,-126 85-1</inkml:trace>
  <inkml:trace contextRef="#ctx0" brushRef="#br1" timeOffset="107353.38">11324 5249 0,'0'0'0,"0"22"31,0-1-16,-21 0-15,0 42 16,21 64 0,-21-21-16,-1 0 15,22 0 1,0-85 0,0 0-16,0 0 15,0 1 1,0-44 15,0 1-31,0 0 16,0 0-16,0 0 0,22-85 31,-1 64-31,0-1 16,0 22-16,21-21 0,22-1 15,42 43 1,-85 0-16,0 0 15,43 64 1,-43-1 0,-21 22-1,-21-21 1,-43-1 0,1-21-1,41-20-15,-20-22 0,21 21 16,0-21-16,0 0 0,-64 21 15,64-21 1,21-21 0,0 0-16</inkml:trace>
  <inkml:trace contextRef="#ctx0" brushRef="#br1" timeOffset="108225.88">12234 5313 0,'0'0'0,"0"-21"0,0 0 16,0-1-1,0 1-15,0 42 63,-21 1-63,21-1 16,0 0-16,0 0 0,0 21 0,-21 22 15,21-43-15,0 43 16,-21-22-16,21 64 15,0-85-15,0 0 16,42 64 0,-21-64-16,43 0 15,-22-21 1,43 0 0,-43 0-16,-21-21 0,22 0 15,-1 0-15,0-22 16,-21 22-16,1 0 0,41-85 15,-21 0 1,-20 85-16,-22-21 0,0-22 16,0 43-16,0-21 0,0-22 31,0 43-15,-22 21-16,1 0 15,21 21 1,0 0-16,0 1 31,43-22-15,-22 0-16</inkml:trace>
  <inkml:trace contextRef="#ctx0" brushRef="#br1" timeOffset="109070.4">13229 5144 0,'0'-22'16,"0"44"15,0-1-31,0 0 16,-21 21-16,0 22 15,0 20 1,21-62-16,-43 62 15,22-20 1,21-43-16,0 0 16,-21 64-1,21-64 1,0-42 15,0 0-15,0-1-16,42-20 15,-42 21-15,43-148 32,-43 147-32,0-41 15,42-1-15,0-20 16,-21 41 0,1 43-16,-1-21 0,0 0 15,0 21-15,0-21 0,0 21 16,1 0-16,41 63 31,-63 1-15,0-22-1,-21 43 1,-21-64-16,20 0 16,-62 0-1,63-21-15,-1 22 0,-41-22 16,-1 0-1,43 0 1,21-22 0,-21 22-1,42 0 1,0 22 0,1-1-16,20 0 15,0 21 1,1-21-16,20 22 15,-63-22-15,42 21 16,1-21 0,-22-21-1,-21 22 1,21-22 0,-21-22 15,0 1-31,21 0 15,0 21-15</inkml:trace>
  <inkml:trace contextRef="#ctx0" brushRef="#br1" timeOffset="109828.56">14012 5144 0,'0'-22'0,"-42"-20"31,21 42 0,0 21-15,21 0-16,0 1 15,-22-1-15,22 21 0,-21-21 16,-21 85 0,42-42-16,-21-22 0,-22 43 31,22-1-31,0-41 15,21-22-15,-21 21 32,21-63-1,0 0-15,0 0-16,0-1 0,0 1 15,63-106 16,-20 64-15,-22 42-16,0 21 16,0 0-16,-21 63 15,43 64 17,-22-63-17,0-22 1,21-42-16,22 0 15,-43 0 1,21 0-16,-21-21 16,43-22-1,-43 22-15,0-21 16,-21 0 0,21-1-1,-21 22 16,-21 21-31,0 0 16</inkml:trace>
  <inkml:trace contextRef="#ctx0" brushRef="#br1" timeOffset="110800.52">10075 6456 0,'0'0'0,"0"-21"0,0 0 0,0-1 16,0 1-16,0 0 15,0 0 1,-21 21-1,0 0-15,-21 0 16,-1 0-16,-20 0 16,-22 42-1,64-21-15,-43 106 16,43-42 0,21-43-16,-21 1 0,0 147 31,21-147-16,42 20-15,22-21 16,20-42 0,-62 22-1,168-44 1,-126 1 0,-43 0-16,63 0 15,22-64 1,-85 64-16</inkml:trace>
  <inkml:trace contextRef="#ctx0" brushRef="#br1" timeOffset="111687.01">10499 6604 0,'0'-21'15,"0"42"-15,21-63 0,-21 21 0,0-1 16,0 44 15,0-1-15,0 0-16,0 0 0,0 0 15,0 22-15,0-1 0,0-21 16,0 64 0,0-64-16,0 42 15,0-20 1,42-43 15,-21 0-31,0 0 0,1 0 0,-1 0 16,42-64 15,-63 22-31,0 0 16,0 20-16,-21-20 15,-21 0 1,21 42-16,-43-21 31,85-1 0,0 22-15,43 0-16,-43-21 0,0 21 16,106-21-1,-42 0 1,-64 21 0,21 21-1,-20 43 1,-22-43-16,0 0 0,0 0 15,0 0-15,0 0 0,0 85 32,0-85-32,0 1 0,0-1 15,-22 0 1,22-42 15,22-22-15,-1 1-1,0 0 1,0-22-16,43-20 16,-43 62-1,-21 1-15,21 0 0,0 0 16,85 0 0,-85 21-1,0 63 1,0 1-1,-21-43-15,0 0 0,0 21 16,0 43 0,0-64-16,0 0 15,0 1 1,0-44 31,0 1-47,22 0 15,-1 0-15</inkml:trace>
  <inkml:trace contextRef="#ctx0" brushRef="#br1" timeOffset="111981.08">11726 6287 0,'0'0'0,"0"-22"0,0 44 31,0-1-15,0 21-16,0 0 0,0 22 16,-21 42-1,0 21 1,21-106-16,0 21 0,0 64 31,0-85-31,0 0 16,21-21 15,0-21-31,-21 0 16,43 0-16</inkml:trace>
  <inkml:trace contextRef="#ctx0" brushRef="#br1" timeOffset="112189.21">11620 6604 0,'0'0'0,"-21"0"0,0 0 0,21 21 16,21-21 15,0 0-31,1 0 16,-1 0-16,0 0 0,85-42 31,-64 21-16,0 0-15</inkml:trace>
  <inkml:trace contextRef="#ctx0" brushRef="#br1" timeOffset="112630.54">12044 6731 0,'21'0'31,"0"0"-15,21-42 0,1-22-1,-22 43-15,-21 0 16,0-21-16,0 20 15,-21 22 1,-43 0 0,22 43-1,42-22-15,0 0 16,-42 106 0,42-63-16,0-43 15,0 21 1,21-21-1,0-21-15,21 0 16,22 0 0,20-63-1,-62 63-15</inkml:trace>
  <inkml:trace contextRef="#ctx0" brushRef="#br1" timeOffset="113089.28">12425 6498 0,'0'43'32,"0"-22"-32,-21-21 15,21 148 1,-22-106 0,22-21-1,-21 43 1,21-43-1,0-42 17,0 0-17,21 0-15,-21-1 16,22 22-16,-22-21 0,21-21 0,-21 0 16,21 20-16,0-20 15,0 21-15,0 0 0,1 0 16,-22-1-1,42 22-15,-42 22 16,42 41 0,-42-42-16,0 43 15,0-22 1,0 22 0,0-22-1,0-21 1,21-21-16,1 0 15,-1-42 1,21-22 0</inkml:trace>
  <inkml:trace contextRef="#ctx0" brushRef="#br1" timeOffset="113391.11">13017 6223 0,'0'0'0,"0"-21"0,0 0 0,-21 21 32,0 21-17,21 21 1,-42 43 0,42-43-16,-21 43 0,21-43 15,0-21-15,-43 149 16,43-107-1,0-42-15,0 1 16,0-1 0,43-21-1,-22 0-15,0 0 0,64-43 32,-85 22-32</inkml:trace>
  <inkml:trace contextRef="#ctx0" brushRef="#br1" timeOffset="113614.07">12848 6456 0,'0'0'0,"-21"0"0,21 21 0,-21-21 16,21 42-1,0-20 1,21-22-16,42 0 15,1 0 1,-22 0-16,-21 0 0,1 0 16,20-22-16,-21 22 0,43-21 15</inkml:trace>
  <inkml:trace contextRef="#ctx0" brushRef="#br1" timeOffset="114200.86">13335 6223 0,'21'0'31,"0"0"-31,0 0 0,43 0 16,42 0 0,0-21-1,42 21 1,-127 0-16,64 0 31,-107 0-15,1 0-1,0 0-15,-21 0 16</inkml:trace>
  <inkml:trace contextRef="#ctx0" brushRef="#br1" timeOffset="114492.12">13737 6202 0,'-21'0'15,"21"21"-15,0 0 16,0 0-16,0 1 16,0-1-16,0 0 0,-21 21 15,0 149 17,21-107-17,0 1-15,0-64 16,0 22-1,21-43 32,0-22-47,0 1 16,0 0-16</inkml:trace>
  <inkml:trace contextRef="#ctx0" brushRef="#br1" timeOffset="115194.76">14097 6414 0,'-21'21'16,"21"0"-16,-43 21 31,43-21-31,-21 43 16,21-43-16,0 43 15,0-43 1,21 0 0,1-21-16,147-21 31,-127 0-15,22-43-1,-1 1 1,-42 20-1,-21 22-15,0-21 16,0 21 0,0 42 15,0 0-31,-21 0 16,21 0-16,-21 43 15,21 20 1,0-62-16,0 20 15,0 127 17,0-148-17,0 22 1,0-22-16,-21 0 16,0 0-1,-64 0 16,22-21-31,41 0 16,-62 0 0,20 0-1,43-21-15,0 21 16,0 0 0,21-21-1,0 0 1,63 0-1,-20 0-15</inkml:trace>
  <inkml:trace contextRef="#ctx0" brushRef="#br1" timeOffset="115617.51">14647 6392 0,'0'-21'0,"0"42"0,0-63 0,0 21 31,0 42 0,0 0-31,0 0 0,0 1 0,0 62 16,0 1-1,0-43-15,-21 170 32,21-170-32,-21 43 15,21-22 1,0 22 0,0-43-1,0-20-15,0-1 16,0-42 31,0-1-47,0-20 15,42-43 1</inkml:trace>
  <inkml:trace contextRef="#ctx0" brushRef="#br1" timeOffset="116023.28">14711 6519 0,'0'0'16,"0"-21"-16,0 0 0,-21 0 15,21 0-15,0 0 16,0-1-16,0-20 16,21 21-1,21 21 1,0 0-1,-20 0-15,-1 21 16,21 43 15,-42-1-31,0 1 16,-21-1 0,0-42-1,0-21-15,-1 21 0,-20 1 16,21-22-16,21 21 15,-21-21 1,21 21-16,-21-21 0,42 0 63,0 0-63,-21-21 0,21 21 15</inkml:trace>
  <inkml:trace contextRef="#ctx0" brushRef="#br1" timeOffset="116447.04">14965 6604 0,'0'0'0,"21"0"31,0-21-15,-21 0-16,21 21 15,0-21-15,1 21 0,-1-43 16,0 22 0,0-21-1,-21 21 1,-21 21 0,0 0-1,-22 21 1,1 21-1,0 43 1,21-64-16,21 0 0,0 43 16,0-43-16,0 0 15,0 21 1,0-21-16,42-21 0,-21 0 16,43 0-1,-22-21 1,-21 21-16,43-63 31</inkml:trace>
  <inkml:trace contextRef="#ctx0" brushRef="#br1" timeOffset="120301.38">9313 9673 0,'-21'0'16,"21"21"46,0 1-46,21-22-1,0 0 1,1 0-16,-1 0 0,21 0 16,22-22-1,-22 22-15,0-21 0,170-63 31,-191 62-15,21 1-16,43-42 16,-43-1-16,-20 1 15,-22 42 1,0-85 0,-22 85-1,1-1 1,-21 22-1,0 0 1,20 22-16,-41 105 31,63-64-31,-21-21 16,21 43-16,0 63 16,-43 43-1,43-149-15,-42 212 31,21-212-31,21 128 16,-21-64 0,0-64-16,21 64 0,0 21 15,0-106-15,0 0 16,0 43-16,0-43 16,21-21-16,0 0 15,42 0 1,-41 0-16,-1 0 0,148-106 15,-105 42 1,-22 43-16,21-63 16,-41 41-16,41-84 15,-42 85-15,-21-85 16,-21 21 0,0 64-16,-64-64 15,43 85-15,-64-64 16,64 64-16,-106-21 31,126 42-15,44 0-1,41 0 1,-42-22 0,22 22-16,126-63 15,-63-1 1,-22-20-1,-20 20 1,-22-20 0,-42 41 15,0 64 0,0 1-31,0 20 16,0-21-16,0 0 15,0 43-15,0-22 0,0-21 16,0 0-16,0 22 0,0 63 16,21-64-1,1-21-15,-22 0 16,84-21 0,-41 0-1,-1-21 1,-42 0-16,63-21 15,-20-64 1,-22 63 0,-21 22-16,0-21 0,0-43 15,-21 64-15,-22-21 16,22 21-16,0-1 0,-21 22 16,-43-21-1,-21 42 1,64 43-1,42-43-15,0 0 16,-21 43-16,21-43 0,0 21 0,0 1 16,21-1-16,64 64 31,-64-85-31,0-21 16,42 21-1,-20-21 1</inkml:trace>
  <inkml:trace contextRef="#ctx0" brushRef="#br1" timeOffset="120770.09">10795 9652 0,'0'0'0,"0"-21"0,0 0 15,0 0 1,21-1-16,-21 1 0,21 21 16,43-42-1,-43 42-15,0 0 16,0 0-16,22 0 16,41 42-1,-20 43-15,-43-64 16,21 127 15,-42-84-31,0-22 16,-21-21-16,0-21 15,-21 21 1,42-63 15,0 21-15,0-43-16,21-20 15,21-1 1,22 0 0,-43 64-1,85-21 1,-85 42-16,0 0 16,21 0-16</inkml:trace>
  <inkml:trace contextRef="#ctx0" brushRef="#br1" timeOffset="121596.31">11684 9546 0,'0'-21'0,"0"42"0,-21-63 0,21 0 31,-21 63 1,21 0-32,0 21 15,0-21-15,0 1 16,-22 126 0,22-64-1,0-41 1,0-1-1,0-21 1,0-42 0,0 0-1,0 0-15,0-22 16,0 1 0,0-64-1,0 64-15,0 21 0,64-85 31,-22 64-15,1 42 0,-1 0-16,-21 21 15,0 0 1,-21 0-16,43 85 16,-43-43-1,0-20 1,0-22-16,0 21 15,0-21 1,0-42 15,0 0-15,0 0-16,0 0 16,0 0-16,0-22 15,0 1-15,0 0 0,63-64 16,22 63-1,21 22 1,21 42 0,-106 1-16,0-22 15,0 21-15,-21 21 0,0-21 16,21 149 0,-21-128-1,-42 21 1,21-20-1,0-22-15,-1-21 0,22-21 47</inkml:trace>
  <inkml:trace contextRef="#ctx0" brushRef="#br1" timeOffset="121967.23">12848 9186 0,'0'-21'0,"0"42"47,0 1-47,0-1 0,0 21 15,0-21-15,0 22 0,-21 126 32,-21-42-17,20-42-15,1-1 16,21-41-1,21-65 17</inkml:trace>
  <inkml:trace contextRef="#ctx0" brushRef="#br1" timeOffset="122408.53">12573 9250 0,'-21'-21'0,"42"42"0,-63-42 15,20 0-15,1-1 16,21 1-16,0 0 16,0 0-1,21 21-15,1-21 0,41 21 16,-21 0-16,1 0 0,190 0 31,-128 21-15,-41-21-16,42 63 15,-22 1-15,-62-43 16,-22 21-16,0-20 16,0 62-16,-22-41 15,1-22-15,-21 42 0,21-42 16,-22 22-16,22-22 15,-21 0-15,21 0 0,-43 22 0,43-22 16,0-21-16,-43 42 16,43-42-16,0 0 0,21 21 15,-21-21 1,21-21 0,0 0-1,0 0-15,21 21 0</inkml:trace>
  <inkml:trace contextRef="#ctx0" brushRef="#br1" timeOffset="123005.34">13652 9440 0,'0'0'0,"0"-21"0,0 0 16,0-21-1,0 21-15,0-1 16,-21 22-16,0 0 16,0 0-16,0 0 15,0 0-15,-1 0 0,-20 43 16,21-22-16,0 0 0,0 0 16,-1 0-16,22 1 0,-21 20 15,21-21-15,-21 64 16,21-64-16,0 0 0,0 0 15,0 0-15,0 1 0,21-1 16,22-21 0,-22 0-16,21 0 15,0-43 1,-20 22 0,-1 0-16,21-106 15,-21 64 1,0 41-16,-21-41 15,22-1 1,-22 86 15,0-1-31,0 0 0,0 0 16,0 0-16,-22 0 0,22 1 16,0 20-16,0-21 0,0 127 31,0-105-16,0-1-15,64-42 16,-1 0 0,-41 0-16,-22-21 15,21 21-15,0-21 0,0 21 16,0-43-16,0 22 0,1 0 16</inkml:trace>
  <inkml:trace contextRef="#ctx0" brushRef="#br1" timeOffset="123304.17">14033 9123 0,'0'0'0,"0"-42"16,0-1-1,0 1-15,0 63 47,-21 0-47,21 0 0,0 1 0,0 41 16,0 43-1,0-85-15,0 21 0,-21 22 16,21-43-16,-21 21 0,21 22 16,0-43-16,0 0 15,0 22-15,0-22 0,0 42 16,0-42 0,21-21 15,0 0-31,0-21 15,-21 0-15</inkml:trace>
  <inkml:trace contextRef="#ctx0" brushRef="#br1" timeOffset="123880.36">14414 9419 0,'22'-21'0,"-44"42"0,65-42 0,-43 0 0,21 0 16,-21-22-1,0 22-15,0-21 16,0 21 0,-21 21-16,21-21 0,-21 21 15,-1 0-15,1 0 16,-21 21-16,-22 21 16,43-21-16,0 22 15,-21-1-15,42-21 16,-21 21-16,-1 1 0,22-1 15,-21-21-15,21 22 16,0-22-16,0 0 0,0 0 16,21-21-16,1 21 15,-1-21-15,0 0 0,0 0 16,0 0-16,0-21 16,1 21-16,-22-21 0,21 0 0,63-64 31,-84 64-31,22-21 15,-1-1-15,0-20 16,0 42-16,-21 42 31,0 0-15,-21 0-16,21 0 0,-21 22 16,21-22-16,0 0 15,0 21-15,0 22 16,0-43-16,0 42 15,21-63-15,0 22 0,0-22 16,22 0 0,-22 0-16,0 0 0,0 0 15,0 0-15,0-22 0,1 1 16,-1 0-16,0 0 0,0 0 0</inkml:trace>
  <inkml:trace contextRef="#ctx0" brushRef="#br1" timeOffset="124231.67">13822 9102 0,'0'0'0,"-21"0"0,-1 0 16,44-21 15,-1 21-31,0 0 0,85-22 16,-85 1-16,169-21 31,-105 42-31,-21 0 16,-43 0-1</inkml:trace>
  <inkml:trace contextRef="#ctx0" brushRef="#br1" timeOffset="127163">8615 2371 0,'0'-21'0,"0"-1"31,0 1-15,-21 42 15,21 22-15,0-22-16,0 21 0,0 1 15,0-1-15,0 0 0,0 1 0,0-1 16,-22 170-1,1-191 1,21 42-16,0-20 16,0-22-1,0-42 32,0-22-47</inkml:trace>
  <inkml:trace contextRef="#ctx0" brushRef="#br1" timeOffset="127724.2">8890 2265 0,'0'63'31,"0"-41"-31,-21-1 0,21 21 0,-21 0 16,21 170 15,0-170-31,0-20 0,0 83 16,0-41 0,0-22-1,0-21 1,-22-21-1,1 0 17,0 0-1,0 0 0,21-21 125,0 0-124,-21 0-32</inkml:trace>
  <inkml:trace contextRef="#ctx0" brushRef="#br1" timeOffset="127985.05">8467 2773 0,'-22'0'0,"44"0"31,-1 0-15,0 0-16,0 0 15,0 0-15,0 0 0,1 0 16,105-42 0,-85 20-1,0 1-15</inkml:trace>
  <inkml:trace contextRef="#ctx0" brushRef="#br1" timeOffset="128293.88">9207 2286 0,'-21'21'32,"21"0"-32,0 1 15,-21-1-15,21 0 0,-21 169 31,0-63-31,0-42 16,21-43-16,-22 1 16,22-22-16,0 21 15,22-42 1,-1 0 0,21-21-16,0 0 15,-20 0-15,41-43 16</inkml:trace>
  <inkml:trace contextRef="#ctx0" brushRef="#br1" timeOffset="128581.71">9483 2307 0,'0'0'0,"0"-21"16,0 42 15,-22 0-31,22 128 31,-21-107-31,21 43 16,-21 42-1,21-64-15,0 1 16,0-43 0,0 0-1,42-21 1,1 0-1,-1-42 1,-21 42-16</inkml:trace>
  <inkml:trace contextRef="#ctx0" brushRef="#br1" timeOffset="128836.03">9864 2561 0,'0'64'31,"0"-43"-31,0 0 0,-43 191 32,22-149-17,0 85 1,0-42 0,21-63-16,0-22 15,0 0-15,21-21 31,0-21-31,0-22 16,22-20 0</inkml:trace>
  <inkml:trace contextRef="#ctx0" brushRef="#br1" timeOffset="129122.05">9821 2688 0,'0'0'0,"0"-21"0,0 0 0,0 0 15,0 0 1,106-22 0,0 22-1,-43 21 1,1 0-16,-43 21 0,0 22 16,-21 20-1,-21-42 1,0 0-16,-64 43 15,64-43-15,-42 0 16,41 0-16,1-21 0,-42 0 16,42 0-16,-1 0 0,1-21 31</inkml:trace>
  <inkml:trace contextRef="#ctx0" brushRef="#br1" timeOffset="129375.53">9229 2498 0,'0'-21'0,"21"21"16,0 0-16,21-22 0,-21 22 15,1 0-15,20-21 16,148-21-1,-147 42-15,41-21 16,-62 21-16,62 0 16,-41 0-1,-22 0 1</inkml:trace>
  <inkml:trace contextRef="#ctx0" brushRef="#br1" timeOffset="129868.65">10922 2413 0,'0'-21'16,"0"42"-16,0-21 16,-21 21-16,21 0 15,-21 106 1,-22 64 0,22-149-1,21 1-15,-21 20 0,21-21 16,-21 22-1,21-43-15,0 21 16,42-42 0,-42-21-1,42 0 1</inkml:trace>
  <inkml:trace contextRef="#ctx0" brushRef="#br1" timeOffset="130723.16">10710 2540 0,'0'0'16,"0"-21"-16,0 0 0,0 0 0,0-1 15,43-20-15,-22 21 0,21 0 16,-21 0 0,22 21-16,-22 0 0,63 0 15,22 0-15,-63 21 16,84 169-1,-127-169-15,0 22 16,-43 41 0,-105 22-1,42-63 1,0-22 0,85-21-16,0 0 15,21-21 1,0-1-1,21 22 17,0 0-32,1 43 15,20-22 1,21 42-16,22 1 16,-85-43-1,42-21-15,-20 21 16,20-21-1,-21 0-15,0 0 0,43 0 16,-22-21-16,-21 21 16,0-21-16,43-21 15,-43 42-15,-21-22 0,21 1 16,-21 0-16,21 0 16,-21 0-16,22 0 93,-1 21-93,0-22 16,0 22-16,0-21 16,0 0-16,-21 0 15,0 0 1,0 0-1,0-22 1,-42 43-16,21 21 16,-43 106 15,64-105-31,0-1 0,0 42 16,0 1-1,22-43 1,-1-21-1,63 0 1,-62 0-16,41 0 16,22-42-16</inkml:trace>
  <inkml:trace contextRef="#ctx0" brushRef="#br1" timeOffset="131712.6">12255 2773 0,'0'-21'15,"0"42"-15,0-63 0,0 20 16,0 1-16,0 0 16,-42 0-1,21 21-15,-43 0 16,43 21-16,21 0 16,-21-21-16,0 21 0,-43 64 15,43-64-15,0 22 16,21-22-16,-21 0 0,21 64 31,0-64-31,42-21 16,-21 0-16,64-21 15,-43-1 1,-20 1-16,-1 0 16,42-21-16,-42 21 15,-21-22-15,22 22 0,-1-21 16,-21 21-1,0 42 17,0 0-32,-21 42 15,21 1 1,-43 42 0,43-64-16,-21-21 0,21 43 15,0-43-15,-21 106 31,21-106-31,0 0 16,42-21 0,1 0-16,41-63 15,43-85 17,-42 21-17,-64 105 1,0-105-1,-21 43-15,0 63 16,21-22 15,-21 64-31,0 1 16,0 62 0,0-20-1,0-43-15,0 64 31,22-85 1,-1 0-32,42-22 15,-63 1-15,21 0 16,22 0-16,-22-43 16,0 43-1,0 0-15,-21-21 0,0 21 16,0-1-16,0 1 0,0 42 47,0 1-47,0-1 0,0 0 15,0 42-15,0-41 16,0-1-16,0 21 16,0-21-16,0 0 15,0 1 1,21-22-16,1 0 15,62-43 17</inkml:trace>
  <inkml:trace contextRef="#ctx0" brushRef="#br1" timeOffset="132112.37">13208 2836 0,'21'0'16,"0"0"-16,0 0 15,1 0 1,-1-21-16,0 0 0,0 0 16,0 0-1,-21 0-15,0-1 0,0-41 31,-21 63-15,0 0-16,-21 42 16,-22 43-1,64-64-15,-21 0 16,0 43-16,21-43 0,-21 0 16,21 43-1,0-43-15,21-21 16,21 0-1,22 0 1,-1 0 0,-21 0-16,43-43 15</inkml:trace>
  <inkml:trace contextRef="#ctx0" brushRef="#br1" timeOffset="132532.13">13864 2688 0,'0'0'0,"0"-42"32,-21 42-32,0 21 15,-22 21 1,22-20 0,0-1-16,21 21 15,0-21-15,21 43 31,22-43-15,-1-21 0,0 21-1,-42 0 1,0 0-16,0 1 31,-21-22-31,-21 0 16,-43 0-1,22 21 1,41-21-16,1 0 16,0 0-1,21-21 17,21-1-32,22 1 15</inkml:trace>
  <inkml:trace contextRef="#ctx0" brushRef="#br1" timeOffset="132852.94">14182 2498 0,'0'-21'31,"0"42"0,0 0-31,0 21 16,0-21-16,-22 22 0,1-22 16,21 0-16,-42 85 15,42-85-15,0 21 0,-21 22 16,21-43 0,0 64-1,0-64 1,21-21-1,21 0 1,43-42 0,-43 20-16,-21 1 15,1 0-15</inkml:trace>
  <inkml:trace contextRef="#ctx0" brushRef="#br1" timeOffset="133060.82">14097 2709 0,'0'0'16,"21"0"15,0 0-15,0 0-16,1 0 0,-1 0 0,42-21 16,-42 21-16,1-21 15,-1 21-15,0-21 16,0 21-16,21 0 0</inkml:trace>
  <inkml:trace contextRef="#ctx0" brushRef="#br1" timeOffset="134446.03">22331 2201 0,'0'0'16,"0"-21"-16,0 0 0,0 0 16,0 0-1,0 42 16,0 0-31,0 0 16,0 0-16,0 85 16,0-42-1,0-22-15,0-21 0,-21 64 16,21-64-16,0 43 16,0-43-16,0 21 15,-22-42 16,22-21-15,0 0-16,0 0 16,0-1-16,43-105 15,-22 106 1,0-42-16,0 42 0,43-43 16,-43 43-16,0 0 15,43-22-15,-22 43 16,-21 0-16,43 0 0,-43 0 15,0 0-15,0 22 16,-21-1-16,0 0 0,21 42 0,-21-41 16,0 20-16,-21 85 31,-21-64-31,21-41 16,21-1-1,-22-21-15,22-21 31,43-43-15</inkml:trace>
  <inkml:trace contextRef="#ctx0" brushRef="#br1" timeOffset="134724.88">23050 2053 0,'0'21'16,"0"1"0,0-1-16,0 21 15,0-21-15,0 22 0,-105 126 32,83-106-32,22 1 15,0-43-15,0 21 16,22-42-1,-1 0-15,106-63 32,-85 21-17</inkml:trace>
  <inkml:trace contextRef="#ctx0" brushRef="#br1" timeOffset="134995.72">23389 2032 0,'0'-21'15,"0"42"-15,-21-42 16,21 42 0,-42 0-1,20 0-15,1 64 16,0 21 0,0-85-16,0 170 31,21-170-31,0 0 15,42 21 1,-21-42-16,64-21 16,-64 0-16,64-43 15</inkml:trace>
  <inkml:trace contextRef="#ctx0" brushRef="#br1" timeOffset="135199.6">23029 2244 0,'-21'0'0,"42"0"0,-63 0 0,21 21 15,0-21-15,42 21 32,0-21-32,0 0 0,64 0 15,21 0 1,42-42-1,-64 42 1</inkml:trace>
  <inkml:trace contextRef="#ctx0" brushRef="#br1" timeOffset="135450.46">23707 2180 0,'0'21'15,"0"1"1,0-1-1,0 0-15,-43 85 16,22 105 15,0-84-31,0-84 16,21 20 0,0-20-1,21-43 16,-21-22-31,21 1 16</inkml:trace>
  <inkml:trace contextRef="#ctx0" brushRef="#br1" timeOffset="135713.31">23664 2286 0,'0'-21'0,"0"42"0,21-42 15,1 0-15,20 0 16,0 21-16,43 0 16,-64 0-16,43 0 15,-43 0-15,0 0 0,0 21 16,-21 0-16,-42 85 31,-1-85-31,1 0 0,0 0 16,-43 0-1,64 1-15,42-22 32</inkml:trace>
  <inkml:trace contextRef="#ctx0" brushRef="#br1" timeOffset="136111.07">24934 2117 0,'0'0'0,"0"-21"16,-21 21-16,0 0 31,21 21-31,-21 0 0,21 0 0,-21 0 16,-1 170-1,1-128 1,0-20-16,0 62 15,21-62 1,0-1 0,0-21-16</inkml:trace>
  <inkml:trace contextRef="#ctx0" brushRef="#br1" timeOffset="136554.82">24744 2244 0,'0'-43'0,"0"86"0,0-107 0,0 43 0,21-42 16,169-64 15,-126 105-15,63 22-1,-21 43 1,-43 41-16,-42-41 15,-21-1-15,0 22 0,-21-43 16,0 0-16,-191 85 16,107-85-1,20-21 1,43 0-16,-43 0 16,64 0-1,21-42 1,21 42-1,21 21 1,22 21 0,20 22-1,-41-22-15,-22-21 0,21 21 16,-21-20 0,85-1-1,-63-21 1,-22 0-1</inkml:trace>
  <inkml:trace contextRef="#ctx0" brushRef="#br1" timeOffset="136929.6">25421 2455 0,'21'0'15,"-21"-21"-15,21 21 16,1 0-16,20-21 16,-21 21-16,0-21 15,0 0-15,1 0 16,-44 21 15,1 0-31,0 0 16,21 21-16,-42 0 0,21 0 15,-43 64 1,64-64-16,0 0 16,0 21-1,0-20 1,21-22 0,64 0-1,-64-22-15,85-20 16,-21 0-1</inkml:trace>
  <inkml:trace contextRef="#ctx0" brushRef="#br1" timeOffset="137265.42">25971 2328 0,'0'0'15,"0"-21"-15,-21 21 16,-21 0-16,-22 0 16,-20 21-1,84 64 16,21-43-15,42-20 0,-41-22-16,41 21 15,1 21 1,-43-42-16,-21 21 31,0 0-31,-64 1 16,-20-22-1,62 0-15,-41 0 16,42 0-16,0 0 31,42 0-15,0-22-16,0 1 0,21 21 16</inkml:trace>
  <inkml:trace contextRef="#ctx0" brushRef="#br1" timeOffset="137600.23">26289 2328 0,'0'0'15,"0"-21"-15,0 0 16,0 42 15,0 0-15,0 1-16,0-1 0,-21 42 15,0 85 1,-1-126-16,-20 168 31,42-148-31,-21 22 16,21-1 0,0 1-16,0-22 15,21-42 16,0-42-15,0 0 0,-21-1-16</inkml:trace>
  <inkml:trace contextRef="#ctx0" brushRef="#br1" timeOffset="137905.04">26289 2455 0,'0'-21'16,"0"42"-16,0-105 0,0 63 15,0-22-15,0 1 16,0 0 0,85-1 15,-22 43-15,-42 21-1,-21 22 1,0 20-16,0-42 15,-21 1-15,-64 41 16,22-42 0,42-21-1,21 21 1,21-21 0,0 0-1,0-21-15,0 21 0</inkml:trace>
  <inkml:trace contextRef="#ctx0" brushRef="#br1" timeOffset="138664.13">26628 2244 0,'0'0'0,"-22"0"47,1 0-47,21 21 0,-21 0 0,21 0 16,0 0-16,-42 64 15,42-43 1,0 22 0,21-43-1,21-21 1,1 0 0,-22 0-16,0 0 0,-21-21 15,21 0-15,-21 0 16,21-1-16,-21 1 0,0 0 15,0 0-15,0 0 0,0-64 32,0 43-17,0 21 1,43-1-16,-1 22 16,64 0 15,-85 22-31,21 20 15,-21 21 1,-21 22 0,0-43-1,0 1 1,0-22-16,0 0 31,0-42-15,0 0-1,0-22 1,22 22-16,-22 0 0,42-21 16,-21 21-16,106-106 31,-85 105-31,-20 22 16,83-21-1,-62 42-15,-22 64 31,-21 0-31,0-64 0,0 0 16,-64 106 0,43-106-1,0 0 1,42-42 15,0 21-15,1-21-16</inkml:trace>
  <inkml:trace contextRef="#ctx0" brushRef="#br1" timeOffset="139073.42">27834 2244 0,'0'0'0,"0"-21"15,-21 21 16,0 0-31,0 0 0,-1 0 16,-20 21 0,21 0-16,0-21 0,0 21 15,21 0-15,-22 0 0,22 43 16,0-43-16,22 21 31,20-42-31,21 0 16,1 22-1,-43-22-15,-21 21 16,21-21-16,-21 42 31,-21-21-15,-42 0 0,20-21-1,-41 0-15,41 0 31</inkml:trace>
  <inkml:trace contextRef="#ctx0" brushRef="#br1" timeOffset="139515.22">28088 2455 0,'21'0'16,"0"-21"-16,1 21 15,-1 0-15,0-21 0,0 21 16,0-21-16,22-21 16,-22 20-1,-21 1 1,0 0-16,-21 21 15,-1 0-15,1 0 16,-63 0 0,-1 64-1,43-22-15,-22 21 16,43-20-16,21-1 16,0-21-16,0 0 0,21 1 15,0-22-15,43 0 16,-22 0-16,149-22 31,-149 1-31,0 0 16,-21 0-16,22-21 15,-43 20 1</inkml:trace>
  <inkml:trace contextRef="#ctx0" brushRef="#br1" timeOffset="143014.07">20616 3768 0,'0'0'0,"0"-21"16,-21 21 46,21-22 94,0 1-109,0 0-31,0 0-1,0 0 1,0 0 0,0-1 15,0 1-15,0 42 15,0 1-16,0-1-15,0 0 0,0 0 16,0 21-16,0 22 0,0-22 16,0 1-16,-21 147 15,21-148-15,0 85 16,-21-84 0,21 41-1,-21-84-15,21 43 16,0-64 31,0-1-32,0 1-15,0 0 0,0 0 16,0-127 0</inkml:trace>
  <inkml:trace contextRef="#ctx0" brushRef="#br1" timeOffset="143566.57">20616 3704 0,'0'-21'0,"0"0"16,0 0-16,0 0 15,0-1 1,21 22-16,1-21 15,41 0 1,-42 21-16,43 0 16,-43 0-16,0 0 0,43 21 15,-43-21-15,0 21 16,-21 85 0,-21-42-1,0-22 1,-85 22-1,21-43-15,64-21 16,0 21-16,-22-21 16,43-21 15,0 0-15,0 42-1,0 0 1,64 42-1,-43-41-15,21 41 16,22 22-16,-1-1 16,-20-62-1,-43-1-15,42 0 32,-21-21-17,0 0 1,-21-21-1,22-22-15,-22 22 0</inkml:trace>
  <inkml:trace contextRef="#ctx0" brushRef="#br1" timeOffset="144297.35">21188 4001 0,'21'0'15,"0"-22"1,0 22-16,22-21 16,-43 0-16,21 0 0,0 0 15,0 0 1,0-22 0,-21 22-1,-21 21 1,-42 0-1,41 21-15,1 0 16,21 1-16,-42 126 16,42-85-1,0 22 1,0-43 0,21-21-1,0-21-15,0 0 0,22 0 16,-22 0-16,0 0 15,0-21-15,22 21 0,-22-21 0,127-85 32,-42 22-17,-43 20 1,-42 43-16,-21 0 0,0 0 0,0-22 16,-63 43 15,-1 21-16,22 22 1,42-1 0,21 22-1,0-43-15,43 0 16,-43 0-16,21-21 0,1 21 16,-22-21-16,0 21 0,0-21 15,0 0-15,1 22 0,-22-1 16,-22-21-1,1 0-15,-21 21 0,-22-21 16,22 0-16,0 0 0,-106 0 31,126 21-31,1-21 16,42-21 15,43 0-31,-22 0 0,-21 21 16,22-22-16</inkml:trace>
  <inkml:trace contextRef="#ctx0" brushRef="#br1" timeOffset="144648.4">22098 3810 0,'-21'0'16,"21"21"-1,0 0-15,0 1 0,0 20 16,-21 0-16,-1 64 16,1 21-1,21-85-15,0 1 0,-21 190 32,21-191-32,-21 43 15,0 105 1,0-63-1,21-42-15,0-64 0,0 0 16,0 64 0,21-85-1,0-64 1,21-20 0,-42-1-16</inkml:trace>
  <inkml:trace contextRef="#ctx0" brushRef="#br1" timeOffset="144952.28">21971 4191 0,'0'0'0,"0"-42"0,-21-43 15,21 43-15,0-22 16,0 1-16,42-1 16,-21 64-16,0-21 15,64 21 1,-64 0-1,0 42 1,-21 43 0,0-21-1,-42-1 1,21-42-16,0 0 0,0 1 16,-1-22-16,1 21 0,-21 0 31,42-42 0,21 21-31,0-21 0</inkml:trace>
  <inkml:trace contextRef="#ctx0" brushRef="#br1" timeOffset="145752.62">22437 3852 0,'-22'0'31,"1"0"-31,0 22 16,0-1-16,-43 85 31,64-22-15,0-41-16,0-1 15,43-42 1,20 0-1,-42 0-15,22-42 32,-43 20-17,0-20 1,-43 0-16,1-43 16,42 43-1,0 21 1,0-22-16,64 22 15,-43 21 1,106 0 0,-85 0-1,0 64 1,-42-1 0,0 22-1,0-64-15,0 0 0,0 21 16,0-20-16,-21-1 15,21 0-15,0 0 0,-21-21 16,21 21-16,0-42 47,0 0-47,0 0 16,0 0-16,0-1 0,0 1 15,0-42-15,0 42 16,64-64-16,-1 43 15,-42 20-15,0 1 16,22 21 0,-1 0-16,22 0 15,-43 21-15,0 1 16,0-1-16,-21 0 0,0 148 31,0-148-31,0 1 0,-21 41 16,-21-21-1,42-20 1,0-44 15,0 1-15,21 0-16</inkml:trace>
  <inkml:trace contextRef="#ctx0" brushRef="#br1" timeOffset="146195.42">23431 3852 0,'0'0'0,"0"-21"0,0 0 16,-21 21-1,0 0 1,0 0-16,0 21 15,-43 22 1,22 20-16,42-42 16,-21 22-16,21-22 15,0 0-15,21 0 16,0-21 0,0 0-16,0 0 15,106 42 1,-105-42-16,-1 22 15,0 20 1,-21 0 0,-21-42-1,0 21-15,-106 1 16,84-22 0,-20 0-1,20 0 1,43-22-1,0-20 1,0 21-16</inkml:trace>
  <inkml:trace contextRef="#ctx0" brushRef="#br1" timeOffset="146612.35">23685 4043 0,'22'0'31,"-1"0"-31,0 0 0,21-42 16,1-1 0,-1 1-1,-42 0 1,-21-1 15,0 43-15,-43 21-1,43 1-15,-43 41 0,43 1 16,0 126 15,21-148-15,42-20-1,22-22 1,-22 0 0,43-64-1,-43 22-15</inkml:trace>
  <inkml:trace contextRef="#ctx0" brushRef="#br1" timeOffset="147286.74">24342 3556 0,'0'0'0,"0"-21"0,0 0 16,0-22 0,-22 43 15,22 22-31,-21-1 0,-21 127 31,0 0-15,20-42-1,22 0 1,22 21 0,41-85-1,-42-42-15,64 0 31,-22-21-31,-41 0 16,-1 0-16,106-85 16,-85 42-1,-42 43-15,0-42 16,0 84 31,0 0-47,-21 21 15,0 22 1,21-43-16,0 21 0,0 1 16,21-22-1,0-21-15,85 0 32,-43-64-17,-20 22-15</inkml:trace>
  <inkml:trace contextRef="#ctx0" brushRef="#br1" timeOffset="147604.56">24892 3683 0,'0'0'0,"0"21"0,21-21 31,0 0-31,0 0 16,-21-21-1,0 0 1,0 0 0,-63 21-1,21 0 1,-1 21-1,1 0-15,42 0 16,0 0 0</inkml:trace>
  <inkml:trace contextRef="#ctx0" brushRef="#br1" timeOffset="147814.44">24109 3768 0,'0'21'0,"0"-42"0,0 63 0,21-42 16,42 0 0,-41 0-16,62 0 15,22 0 1,-42 0-16,-22-42 15</inkml:trace>
  <inkml:trace contextRef="#ctx0" brushRef="#br1" timeOffset="148803.93">25167 3789 0,'0'0'16,"0"21"31,0 0-47,0 0 0,0 1 15,-21 62 1,0-63-16,21 1 0,0 20 16,-21 21-1,21-41-15,0-1 16,0-42 31,0-1-47,0 1 15,0 0-15,0 0 16,21-21-16,0 20 16,0 1-16,43-63 15,-1 41 1,-21 43 0,-20 0-1,20 0 1,-42 21-16,21 1 0,0 62 31,-21-63-31,0 43 16,0-22-16,0 1 15,0-22 1,-21-21 15,21-43-15,0 1-1,0 0 1,21-22 0,149-84-1,-86 127 1,-20 21 0,-22 21-1,-42 43 1,0-43-16,0 106 31,0-85-15,-42-21-16,42 0 15,0 1 1,0-44 15,0 1-31,0 0 16,42-21-16</inkml:trace>
  <inkml:trace contextRef="#ctx0" brushRef="#br1" timeOffset="149211.69">25950 3937 0,'0'0'0,"21"0"31,1 0-31,20 0 16,0-21-1,-21 21-15,1 0 16,-1-21-16,0 21 0,42-64 31,-63 22-15,0 0 0,-42 20-1,21 22-15,0 0 0,-127 106 31,105-63-15,22-22-16,21 63 16,0-41-1,106 63 1,-64-85 0,43-21-1,21-21 1,-64-1-1,-21 1-15,0 21 0,22-42 16,-22 21-16</inkml:trace>
  <inkml:trace contextRef="#ctx0" brushRef="#br1" timeOffset="153400.32">20764 4953 0,'22'0'15,"-1"0"157,0 0-156,0 0 140,-21-21 172</inkml:trace>
  <inkml:trace contextRef="#ctx0" brushRef="#br1" timeOffset="154242.35">20849 4932 0,'21'0'93,"-21"-21"-93,0 0 16,0-1 0,0 1-1,0 0-15,0 0 16,0 0-1,-21 21-15,-21-21 16,21 21 0,-1 0-16,1 0 0,-21 0 31,21 0 78,0 21-93,-1-21 0,22 21-16,-42 21 15,0 1 1,-22 41-1,43-63-15,-21 43 16,42-43-16,-21 43 16,21-43-16,0 0 0,0 0 15,0 0-15,84 22 16,-63-43-16,22 21 0,-22-21 16,21 21-16,1-21 0,62 42 15,22 1 1,-127-22-1,0 63 1,-42-62 0,-43-1-1,-105 21 1,126-42-16,22 0 0,0 0 16,-1 0-16,22 0 0,-42 0 15,42 0-15,-1 0 0,22-21 16,0-21-1,0 20-15,22 22 16,20-21-16,21-21 16,43 0-1</inkml:trace>
  <inkml:trace contextRef="#ctx0" brushRef="#br1" timeOffset="154552.18">21315 4847 0,'0'0'15,"0"-21"-15,0 0 0,0 42 32,0 64-17,-21-1 1,21-41-16,-64 147 31,64-105-31,-21 0 16,21-64-1,0 0-15,21-21 16,0 0 0,43-21-1,-43-22 1,0 1-16</inkml:trace>
  <inkml:trace contextRef="#ctx0" brushRef="#br1" timeOffset="154734.07">21082 5228 0,'-21'-21'0,"42"42"0,-42-63 31,42 42-15,21 0-1,-21-21-15,128 0 32,-44-1-32,-83 22 15</inkml:trace>
  <inkml:trace contextRef="#ctx0" brushRef="#br1" timeOffset="156292.79">21950 5249 0,'21'-21'31,"0"0"-31,-21 0 16,21 0-16,-21 0 15,0-1-15,0-20 16,-42 0-1,21 42-15,0 0 16,-1 0-16,1 0 0,-106 63 31,64 22-15,20 21 0,43-43-1,0-42-15,0 43 0,85-43 31,-21-21-15,-1-42 0,22-43-1,-64 22 1,0 20 0,-21 1-16,0 21 0,0-22 15,0 22-15,0-21 31,0 105-31,0 22 16,-21-21 0,21-43-16,0 63 15,0-20 1,106-43 15,-43-21-15,1-42-1,-1-22 1,1-20 0,-22-22-1,-21-64 1,-21 128-16,21 0 0,-21-22 16,0 1 15,0 105-31,-21 64 15,-21 21 1,21-21 0,21-64-16,0 0 0,0 85 31,0-84-15,42-43-1,-21 0-15,43 0 0,-1-21 16,1-22-1,-43 43 1,42-63-16,-41-1 16,-22 43-1,21 0-15,-21-21 16,0 63 15,0 0-31,-21 21 16,-1 22-1,22-43-15,0 0 0,0 64 32,22-85-17,20 0-15,-21 0 16,64-43 0,-64 43-16,0-21 15,64-85 1,-64 43-1,0-1 1,0 43-16,-21 42 31,0 1-31,-21 20 16,0 43 0,0-1-1,21-63 1,0 22-1,0-22-15,21-21 0,64 0 32,20-21-17,-20-22 1,0-20-16,-22-22 16,-42 64-16,1-127 31,-22 106-16,-22 42 1,22 21 0,-21 42-16,21-20 15,0-22-15,0 85 16,0-64 0,0 0-1,0-21-15,0 1 31,0-1-15,-42-21 0,21 0-1,0 0-15,-1 0 16,22-21-16,0-1 16,-21 1-16,0 0 15</inkml:trace>
  <inkml:trace contextRef="#ctx0" brushRef="#br1" timeOffset="156541.64">22352 5017 0,'-21'0'0,"42"0"15,-42-22 1,42 22-1,21-21-15,85 0 16,-84 21-16,-1-21 0,148 21 31,-168 0-31,41 0 16,-42 0-16,0 0 16,1 0-1</inkml:trace>
  <inkml:trace contextRef="#ctx0" brushRef="#br1" timeOffset="158215.2">24045 4974 0,'21'0'16,"-42"0"-16,42-21 0,-21 0 0,0 0 16,0-43-1,0 43-15,0 0 16,-21 42 15,21 0-15,-21 0-16,0 22 0,-21 63 15,42-64-15,-43 21 16,22 43 0,21-21-1,0-64-15,0 21 16,0-20-16,21-22 0,127 42 16,-105-42-1,-1-21 1,-21 0-16,43-22 15,-43 22-15,42-42 16,-41 41-16,20-105 31,-42 106-31,0 42 32,-21 1-32,0 20 15,-1 127 16,22-148-15,0 1-16,22-1 16,41-21-1,-42 0-15,22 0 16,41-43 0,-63 22-16,64-63 15,-85 41 1,0 1-16,-21 0 15,0 20-15,0 1 16,-43 21 0,43 0-16,0 0 31,42 0-15,42 21-16,1-21 15,-43 0-15,106 0 16,-85-21-16,1 21 15,41 0-15,-41-21 16,105-21 0,-127 42-1,0 0 1,-42 0 0,0 0-1,0 0-15,0 21 0,-106 85 31,105-85-31,-62 64 16,63-64-16,-1 42 16,22-42-1,0 1-15,22-22 16,-1 0-16,0 0 0,0 0 0,106 0 31,-42-43-15,-64 22-16,21 0 15,22-64 1,-1-21-16,-63 64 16,0 0-16,0-1 0,43-105 15,-43 64 1,0 62 0,-43 171 30,43-86-46,-21-21 0,0 85 16,0-63 0,21-43-16,0 64 15,0-64-15,0 21 16,0-21-16,42-21 16,-21 22-16,0-22 15,22 0-15,-22 0 0,0 0 16,85-43-1,-64 1 1,1-22 0,-43 1-16,21 42 15,-21 0-15,0-1 16,21 22 46,0 0-62,0 0 16,0 0-16,1 0 16,41 0-16,-21-42 15,22 0 1,-43-22 0,-42-20 15,-43 84-16,1 42 1,-22 64-16,43-22 31,42 22-15,0-85-16,0 43 16,21-43-16,64-21 31,-64 0-31,64 0 0,-22 0 15,1-21 1,-22-21 0</inkml:trace>
  <inkml:trace contextRef="#ctx0" brushRef="#br1" timeOffset="162265.93">20405 6371 0,'0'0'0,"21"-21"15,0 21-15,0-21 0,0 21 0,0-21 16,-21 0-16,64-22 15,-64 22 1,0 0 0,-21 21-1,0 0 1,-43 42 0,-21 64-1,64-64-15,0 1 16,0 41-16,21-41 0,-42 211 31,42-191-31,21 1 16,42-22-1,-42-42-15,43 21 16,-43-21-16,85 0 16,-64-21-16,170-85 31,-127 22-16,-64 20 1,0 22 0,-21 21-16,0-43 0,0 43 15,-21 21 1,21 21-16,-21 0 16,21 0-16,-22 43 15,22-43-15,0 21 0,0 1 16,0-1-16,0 0 15,0-20-15,0-1 0,0 21 16,22-42 0,-1 0-16,0 0 0,0 0 0,85-21 31,-64-21-31,22-1 16,-43 22-16,0-64 15,-21 64-15,0-42 16,0 42-16,-21-85 15,0 85 1,0-22-16,-1 22 0,1 0 0,-42 21 16,42 0-1,-1 0-15,-20 42 0,21-21 16,-21 85 0,20 106-1,44-127 1,41-43-1,64-42 1,-42 0 0,63-64-1,-127 64-15,85-105 32,-85 83-32,0-41 15,-21 42 1,0 0-1,0 42-15,0 0 16,-21 64 0,21-22-1,-21 1 1,21-43-16,0 0 16,0-42 15,21 0-31,0-1 15,0-20 1,22-64 0,-22 85-16,-21 0 0,0-21 15,21 20 1,0 22 0,0 85-1,1 0 1,-1-22-1,21 1 1,0-43-16,-20-21 16,-22 21-16,84-21 15,-63 0-15,43-42 16,-22 21 0,22-64-1,-43-21 1,-21 64-16,0 21 0,21-170 31,-21 149-31,0-22 0,0-20 16,0 62-1,0 44 1,0-1 0,-21 127-1,21-106-15,-21 106 16,21-63-1,0 42 1,42-85-16,-21-20 16,106-22-1,-84 0-15,62-22 16,-41 1 0,42-42-1,-64-1 1,-21 43-16,-21 0 0,0-85 31,-21 85-31,-21 21 16,-1 42-1,22 1-15,0 20 16,0-21-16,21-20 0,0-1 16,0 0-16,0 0 0,63 64 31,1-85-16,21 0 1,20-21 0,44-85-1,-86 0 1,-63 64 0,0 20-1,0 44 1,-21 83 15,21-41-31,-21-1 16,0-20-1,42-43 17,0 0-17,-21-21-15,21 21 0,-21-22 16,0 1-16,21 0 0,0 0 0,-21 0 15,22-22-15,-1 22 0,21-85 32,-21 106-17,0 0-15,1 85 32,-22-64-32,0 0 0,0 22 15,0-22-15,0 21 16,0-21-16,21 1 15,0-22-15,0 0 0,0 0 16,0 0-16,106-43 31,-127 22-31,43-21 16,20-43 0,-20-21-16,20-169 31,-42 169-16,-21 85 1,-21 85 0,0-43-1,0 106 1,21-85-16,-43 191 16,43-148-1,0-22 1,43-21-1,-22-42 1,0 0-16,0 0 0,85-21 31,-106 0-31,64-21 16,-43-43 0</inkml:trace>
  <inkml:trace contextRef="#ctx0" brushRef="#br1" timeOffset="162492.79">23558 6498 0,'-21'0'0,"42"0"0,-63 0 15,21 0-15,21 21 16,21-21 0,0 0-16,22 0 0,-22 0 15,148-21 16,-127 0-31,-20 0 16,-1 21-16,-21-21 16,0-22-1,-21 22 1,-1 21-16</inkml:trace>
  <inkml:trace contextRef="#ctx0" brushRef="#br1" timeOffset="162728.67">22077 6604 0,'0'0'0,"21"0"31,0 0-31,0-21 0,127 0 31,-63 0-31,-43 21 32,-42-22-32,22 1 15</inkml:trace>
  <inkml:trace contextRef="#ctx0" brushRef="#br1" timeOffset="163224.38">24130 6244 0,'0'0'16,"21"0"0,0 0-1,43-21-15,-43 21 16,21 0-16,212-21 16,-148 21-1,-42 0 1,-43 0-16,-42 0 31,-22 0-31,-20 0 16</inkml:trace>
  <inkml:trace contextRef="#ctx0" brushRef="#br1" timeOffset="163492.23">24384 6202 0,'0'42'16,"-21"-42"-16,21 21 16,0 43-16,0-22 15,-21 22 1,21 63-16,0-85 16,0 0-16,0 85 15,0-84 1,0-22-1,21-21 17,0 0-32,0 0 15,43-64 1</inkml:trace>
  <inkml:trace contextRef="#ctx0" brushRef="#br1" timeOffset="164151.88">24765 6456 0,'0'0'0,"21"0"0,-21 21 47,-21 43-31,21-1-16,0-42 16,-21 0-16,21 64 15,0-43 1,63-42-1,-20 0 1,41 0 0,-63 0-16,22-21 0,63-42 31,-43-1-15,-42 1-16,-21 42 15,21-22-15,-21 22 16,0 42 15,0 0-31,-21 22 16,21 41-1,-21 1 1,21 21 0,0-85-16,0 85 15,0-85-15,0 212 31,0-127-31,0-85 16,-21 64-16,21-43 16,-21 0-1,0-42-15,-1 0 32,1-63-17,0-1-15,21-42 16,0 64-16,0-21 15,0 20-15,127-126 32,-106 148-32,22-22 15,20-20 1,22-1 0,-64 43-16,21-21 15,-21 21-15,1 0 0</inkml:trace>
  <inkml:trace contextRef="#ctx0" brushRef="#br1" timeOffset="164810.07">25717 6414 0,'0'-22'15,"-21"1"-15,0 21 16,0-21-16,21 42 16,-21 0-1,0 22-15,21 20 16,-22-42-16,22 233 31,0-211-31,-21 41 16,0 43-1,0 22 1,0-86 0,21-21-16,0 22 15,0-43-15,21 21 31,0-42-31,0-42 16,0 21-16,-21-43 16,0 1-1,0 21-15,22-234 32,-22 192-17,0-43 1,0-21-16,0 84 15,21 43 1,42-85 0,-42 106-16,1 0 15,62 0 1,-20 21 0,-22 43-1,-63 105 1,-64-105-1,1-22 1,-1-21 0,64-21-1,42 0 32,0 0-47,0 0 16,22-21-16,-1 0 15</inkml:trace>
  <inkml:trace contextRef="#ctx0" brushRef="#br1" timeOffset="165185.87">26014 6668 0,'0'0'16,"21"0"-16,0 0 15,0 0 1,0 0-16,1 0 0,20-22 15,-21 1-15,0 21 0,106-63 32,-127 42-32,21-1 15,1-41-15,-22 42 16,-43 0 0,-41 63-1,62-21-15,-41 106 31,63-106-31,0 22 16,21 20 0,21-42-1,22-21 1,-43 0-16,21 0 16,22-42 15,-43 42-31,-21-21 15</inkml:trace>
  <inkml:trace contextRef="#ctx0" brushRef="#br1" timeOffset="165496.69">26247 6816 0,'-22'0'94,"1"0"-63,0 0-31</inkml:trace>
  <inkml:trace contextRef="#ctx0" brushRef="#br1" timeOffset="167096.29">20764 9377 0,'0'0'0,"0"-21"15,0 0-15,0 42 31,-21 0-15,0 0-16,21 21 0,-42 22 16,42-22-16,-21 22 0,-1-22 15,1 22-15,0-22 0,0 64 16,0-64-16,0 0 0,-22 64 16,43-85-16,0 43 31,0-85 0,43 0-31,-43-1 16,42-62-16,-21 63 15,0-22-15,0 22 0,-21-21 16,22-1-16,62-189 16,-63 168-16,1 22 15,62-85 1,-63 106-1,1 21 1,-1 21-16,0 169 31,-21-147-31,21 62 16,-21 22 0,21-42-16,-21 0 15,21-85-15,-21 42 31,-21-63 1,0 21-17,0-21-15</inkml:trace>
  <inkml:trace contextRef="#ctx0" brushRef="#br1" timeOffset="167291.18">20680 9843 0,'0'0'0,"0"-22"31,21 22-15,0 0 0,0 0-16,43 0 15,-1-21-15,1 21 16,20-42 0,43 0-1</inkml:trace>
  <inkml:trace contextRef="#ctx0" brushRef="#br1" timeOffset="167826.87">21463 9483 0,'0'-21'0,"0"42"0,0-64 16,-21 43 0,-43 43 15,43 41-31,21-20 15,0 84 1,0-106 0,0 1-16,0-22 0,42 64 31,-20-85-31,-1 0 16,85 0-16,-1-43 15,-41 1 1,-43 21-16,0 0 15,85-170 1,-106 106 0,0 43-16,0-85 15,0 0 1,-21 42 0,-21 85 15,42 64-31,0 42 15,0 21 1,0-21 0,0-64-16,0 0 0,21 149 31,0-149-15,0-21-16,21-21 15,1 0-15,-1 0 16,-21-21-16,22-21 15,-43 21-15,21-1 16,-21-20-16</inkml:trace>
  <inkml:trace contextRef="#ctx0" brushRef="#br1" timeOffset="168030.86">21780 9567 0,'0'0'0,"-21"0"0,21 22 0,21-22 32,1 0-32,-1 0 15,21 0-15,-21 0 0,0 0 0,1 0 16,-1-22-16,21 22 0,0-21 16,-20 0-16,-1 21 0,21-21 15</inkml:trace>
  <inkml:trace contextRef="#ctx0" brushRef="#br1" timeOffset="169817.21">22437 9631 0,'0'21'93,"-22"-21"-93,44 0 125,-22-21 94,0 0 297,0 0-501,0-1 1,0-20 0,0 21-16,0 0 15,0 0-15,0-1 32,0 44 124,0-1-141,0 0-15,0 0 16,0 0-16,0 0 0,0 1 16,0 20-16,0-21 0,0 0 0,0 106 31,21-84-31,0-1 16,21-21-1,-21-21 1,1 0-16,-1 0 0,106-63 31,-85 41-15,22-41-1,-43 42-15,0-64 16,-21 43-16,0 21 16,0-22-16,0-20 15,0 105 16,0 43-15,0-22 0,0-42-16,0 22 0,0 84 31,0-106-15,21-21-16,0 0 15,0 0-15,22 0 16,-22 0-1,21-42-15,-21 42 0,-21-22 16</inkml:trace>
  <inkml:trace contextRef="#ctx0" brushRef="#br1" timeOffset="171287.55">23368 9567 0,'0'-21'0,"21"0"15,-21 0-15,0-21 16,0 20 0,-21 22-16,-43-21 15,22 21 1,-43 148 15,85-63-31,-21-64 0,0 64 16,21 0-1,21-22 1,0-42-16,1-21 16,83-21 15,-83-21-16,20-43 1,-21-21 0,0 43-16,-21 42 15,0-22-15,0-20 0,0 42 16,21-22-16,-21 64 31,0 1-31,0-1 0,0 106 16,0-64 15,0-20-31,0 41 0,22-20 16,-1-43-1,106-21 17,-106 0-32,85-64 15,-64 22 1,0 21-16,22-85 15,-1-21-15,1-127 32,-64 212-32,0-22 15,0 43 1,-21 42 0,-22 64-1,43-43-15,0 1 0,-21 41 16,0-41-16,21 253 31,42-211-15,1-43-1,41-42-15,-41 0 16,147-85 15,-147 64-31</inkml:trace>
  <inkml:trace contextRef="#ctx0" brushRef="#br1" timeOffset="173140.08">24955 9250 0,'0'-21'16,"0"42"-16,0-63 0,0 20 16,-21 22-1,0 0 1,0 22-16,-21 41 15,42 43 1,-22-64-16,1 1 0,21-1 16,-21 0-16,21 1 0,-63 147 31,41-148-15,1-20-16,0-22 0,21-22 31,0 1-31,0 0 15,0-21-15,42-85 16,-42 106-16,0-22 16,22 22-16,-1 21 15,-21-21-15,21 42 16,-21 0 0,0 0-16,21 1 15,-21-1-15,0 21 0,64 43 31,-43-85-31,0 42 0,85-21 16,-43-21 0,22 0-1,105-106 17,-147 43-17,-22-64-15,0-42 16,-42 20-1,-64 22 1,-21 106 0,64 21-1,-212 85 1,169 21 0,43 21-1,42 0 1,21 0-1,0-106-15,212 127 32,-106-127-32,0-21 15,0-21 1,-21-21 0,-85 21-16,22-1 15,62-105 1,-83 85-16,-1-64 15,-21 43 1,0 20-16,-21 43 16,-43 0-16,43 0 15,-64 85 1,64-64-16,-21 85 16,21-21-1,21-22 1,0 1-1,0-43-15,42 0 32,-21-21-32,0-21 0,43-21 15,-22-22 1,0-63 0,-42 106-16,22-43 15,-22 43-15,0 0 16,0 42 15,0 0-31,-22 22 0,22 41 16,0 22-1,0-85 1,0 1 0,149 20-1,-65-42 1,-63 0-1,43-42-15,21-64 16,-43 0 0,-21-148 15,-21 148-15,0 64-1,-42 63 1,42 0-16,-43 170 31,43-107-15,0 64-1,0-63 1,22-43-16,-1 1 16,127 20-1,-42-63 1,-43-21-1,1-21 1,-1-64 0,-42-63 15,-21 105-15,-42 64-1,21 0-15,-21 42 16,20-20-16,-20 41 15,42-42-15,-42 64 16,42-64-16,0 21 16,0 43-1,42-85 1,-21 0 0,0 0-16,1 0 15,-1 0-15,21-42 16,-21 21-16,0-1 0,1-41 15,-1-1 1,0 43-16,-21 0 0,0-21 16,0 63 15,0 0-31,0 0 0,0 0 16,0 1-16,0-1 0,0 0 0,0 0 15,0 0-15,0 0 0,0 43 31,21-43-15,43-21 0,-43 0-16,42-21 15,22-21-15,-64 20 16,127-126 0</inkml:trace>
  <inkml:trace contextRef="#ctx0" brushRef="#br1" timeOffset="173462.89">25823 9208 0,'0'0'15,"43"0"1,-22 0 0,21 0-16,0 0 0,22-22 15,-22 22-15,64-21 16,42-21-16,-105 42 0,-1 0 16,106-21-1,-127 0 1,0 21-16,1 0 15,-22-22 17</inkml:trace>
  <inkml:trace contextRef="#ctx0" brushRef="#br0" timeOffset="98699.91">8340 4382 0,'0'-22'0,"-22"22"16,22-21-1,0 0 1,-21 0-16,21 42 63,0 0-48,0 0-15,0 1 0,0-1 16,21 0-16,1 64 31,-22-64-31,21 63 16,0-41 15,0-43 0,43 0 0,-1-43-15,43 1-16,42-21 16,43-22-1,-149 43-15,212-85 32,-212 105-32,22 1 15,-22 0 1,-21 0-1,0 21 1,-42 0 62,0 0-62,21 21-16,0 0 15,-21 0 1</inkml:trace>
  <inkml:trace contextRef="#ctx0" brushRef="#br0" timeOffset="99514.96">8467 5355 0,'0'0'0,"-22"-21"31,1 21 1,21 21 15,0 0-47,0 1 15,0-1-15,0 0 16,0 21-1,0 1-15,0-1 16,21 64 15,-21-85-15,22 0 15,-1-21-15,85-42-1,42-22 1,42-20 0,-126 62-16,105-62 15,-63 20 1,63 1 0,-63 42 15,-106-1-16,0 44 32,-21-22-31,0 0 0</inkml:trace>
  <inkml:trace contextRef="#ctx0" brushRef="#br0" timeOffset="101068.95">8340 6646 0,'0'-21'16,"-22"21"-16,22-21 15,-21 0 16,21 0-15,0 42 0,0 85 15,0-22-15,0 1-1,0-43 1,21 22-16,1 21 31,-1-85-15,21 0-1,43-22 1,21-20 0,169-85-1,-169 85 1,-43 21-16,-21-1 0,191-83 31,-212 83-15,1 22-1,-1 0-15,-21 22 47,0 20-31,0-21-1</inkml:trace>
  <inkml:trace contextRef="#ctx0" brushRef="#br0" timeOffset="167791.57">7980 9758 0,'21'0'16,"0"0"-1,0 0 1,0 0-1,-21-21-15,0 42 110</inkml:trace>
  <inkml:trace contextRef="#ctx0" brushRef="#br0" timeOffset="168531.15">7980 9779 0,'0'-21'31,"-21"21"-31,21-21 16,-22 21-16,22-21 15,0-1-15,0 1 47,0 42-16,0 1-31,0-1 0,0 0 16,0 21-16,64 106 31,-64-126-31,21 41 16,-21-21 0,21 1-16,0-1 15,1-42 16,-22 21-15,21-21 0,0 0 15,0 0-31,0-21 16,0 21-16,1-21 0,210-106 31,-168 85-31,84-22 0,0-21 15,-63 43-15,127-85 16,-43 21 0,-127 64-16,1 21 0,-1 0 15,-21-1-15,21 1 16,1 0-16,-22 21 16,-21 21 46,-21-21-46,21 21-16,-21-21 62</inkml:trace>
  <inkml:trace contextRef="#ctx0" brushRef="#br0" timeOffset="-160824.37">5884 14711 0</inkml:trace>
  <inkml:trace contextRef="#ctx0" brushRef="#br0" timeOffset="-157122.2">18542 3895 0,'0'21'110,"0"0"-110,0 0 15,0 0-15,0 1 16,0 41-16,0-21 16,21 22-1,0-1 1,-21-41-16,0-1 0,21 42 31,-21-42-31,22 1 0,-1-1 31,-21 0-15,21-21 0,0 0 15,43 0-16,-1-21 1,22-22 0,42-20-16,63-22 15,339-190 17,-402 212-17,64-1 1,-149 43-16,43 0 15,0 21 1,-43 0 0,-42-21-16,0 42 125,-21 0-110,0-21-15,21 21 16</inkml:trace>
  <inkml:trace contextRef="#ctx0" brushRef="#br0" timeOffset="-155286.2">18648 5609 0,'0'-21'0,"0"0"0,0 0 15,-21 21 48,-1 0-63,22 21 15,-21 0 1,0 0-16,21 0 16,0 1-16,0 20 15,0 0-15,0-21 0,0 1 16,-21-1-16,21 21 0,0 22 16,-21-43-16,21 0 15,0 0-15,0 0 0,0 0 0,0 1 16,0-1-16,21 0 15,0-21-15,0 21 16,0-21-16,1 0 0,20 0 16,-21 0-16,43-21 15,-43 0-15,21 21 16,43-43-16,-43 22 0,0-21 16,85 0-16,-63-1 15,169-41 1,-22-43-1,-126 84-15,-21 22 0,84-42 16,-85 41-16,-20 1 0,84-21 16,-85 21-16,0 21 0,1-21 15,-1 21-15,64-22 16,-85 22-16,42-21 16,-41 21-16,-1 0 31,-42 0 31,-1 0-46,22 21 46,0 1-46</inkml:trace>
  <inkml:trace contextRef="#ctx0" brushRef="#br0" timeOffset="-152576.92">19240 6710 0,'0'-21'0,"-21"21"15,21-21 1,0-1-1,0 1 1,-21 21 31,0 21-47,21 1 16,0-1-16,-21 0 0,0 64 15,-1-22 1,22 1-1,0-43-15,0 21 16,0-21-16,85 43 31,-64-43-15,64-21 0,21 0-1,-64-21-15,127-22 16,43-20-16,-148 42 15,-1-22-15,85 1 16,-84 0-16,20 21 0,276-106 16,-190 63-1,-86 64 1,1-21 0,-64 21-16,0 0 15,-21 21 1,0 0-1,0 0 1,-21 1 0,0-22-1,21 21-15,-21-21 0,0 0 16,-1 0-16,1 0 16,0-21-1,0 21-15,21-22 16</inkml:trace>
  <inkml:trace contextRef="#ctx0" brushRef="#br0" timeOffset="-151078.26">19325 9758 0,'0'0'0,"-21"-21"0,0 0 16,21-1-1,0 1-15,0 0 31,0 42 1,0 0-32,0 1 15,0-1-15,0 85 16,0-43 0,0 22-1,0-43-15,0 22 0,42 20 16,-21-84-1,-21 21-15,21-21 16,22 0 0,-22 0-16,0 0 0,64-21 15,-22 0-15,1 0 0,63-43 16,-43 43-16,1-21 0,106-43 16,105-42-1,-211 85-15,-1 21 0,149-64 16,-148 64-16,-1-21 15,-41 20-15,-1 22 0,0 0 16,-42-21-16,22 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51:57.5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699 0,'0'0'0,"0"-22"0,0 1 15,0 0-15,0 0 16,0 0-16,0 0 0,0-1 15,0 1-15,0 0 16,0 0 0,0 42-1,0 0 1,0 0-16,0 1 0,0 41 16,0 1-1,0-1-15,0 64 16,0-63-16,21 20 15,-21-20-15,0-22 0,0 127 32,0-105-17,0-43-15,0 0 0,0 0 16,0-42 15,0 0-15,0 0-16,21-43 15</inkml:trace>
  <inkml:trace contextRef="#ctx0" brushRef="#br0" timeOffset="326.81">1757 572 0,'0'-22'31,"21"22"-31,-21 22 16,0-1-1,21 0-15,-21 85 16,0-22 0,0 43-16,0 0 15,0-21 1,0-85-1,0 43-15,0-43 0,0 0 16,0 22 0,0-22-1,0-42 1,-21-1 0</inkml:trace>
  <inkml:trace contextRef="#ctx0" brushRef="#br0" timeOffset="639.63">1270 1016 0,'0'0'0,"0"21"0,0 0 16,21-21 15,0 0-31,106 0 16,-42 0-1,-43-21-15,43 0 16,21 0 0,-64 21-1,-21 0-15,-21-21 47</inkml:trace>
  <inkml:trace contextRef="#ctx0" brushRef="#br0" timeOffset="1729.01">2625 656 0,'0'0'0,"0"-21"16,21 21-16,-21-21 0,0 0 15,0 0 1,0 42 62,0 0-78,0 0 0,0 0 16,0 0-16,-21 1 0,21 20 15,0 0-15,0-21 0,0 22 16,-43 84 0,43-85-16,0-21 0,0 22 15,0-22-15,0 21 0,0 22 16,0-43-16,0 0 0,0 0 31,21-21-31,22 0 16,-1 0-16,0 0 15,43-42 1,-64-85 15,-21 106-31</inkml:trace>
  <inkml:trace contextRef="#ctx0" brushRef="#br0" timeOffset="1937.89">2392 953 0,'-21'21'0,"42"-42"0,-42 63 31,42-42-15,0 0-16,64 0 15,126-64 17,-126 22-32,21-43 15,-64 64-15</inkml:trace>
  <inkml:trace contextRef="#ctx0" brushRef="#br0" timeOffset="2222.71">3154 550 0,'0'0'0,"0"22"47,0-1-47,-21 0 16,-22 148 0,43-63-1,-42 21 1,42-63-1,0-43-15,0 21 16,0-21-16,0 0 0,21 22 31,21-43-15,1 0-16,-1-64 16,0 22-1,-42 0-15</inkml:trace>
  <inkml:trace contextRef="#ctx0" brushRef="#br0" timeOffset="2415.61">2879 931 0,'0'0'0,"-22"22"16,22-1-16,0 0 15,22-21 1,-1 0-16,42 0 15,-42 0-15,22 0 0,41-42 16,-62 42-16,105-64 16</inkml:trace>
  <inkml:trace contextRef="#ctx0" brushRef="#br0" timeOffset="2699.45">3641 804 0,'0'22'31,"0"-1"-31,-22 85 16,1-43 0,0-21-16,21 64 15,-21-21 1,-21 84 0,-1 1-1,22-107-15,-42 212 31,63-190-31,-22-22 16,22-20 0,22-43-1,83-170 17</inkml:trace>
  <inkml:trace contextRef="#ctx0" brushRef="#br0" timeOffset="3035.26">3577 1101 0,'0'0'0,"-21"-21"0,0 21 16,21-22-16,0-20 16,0 0-1,0 21-15,21 21 0,42-43 16,-41 43-16,20-21 0,127 0 31,-105 21-31,-1 21 16,-42 64-1,-21-64-15,0 42 16,-21-41-16,0-1 0,-42 21 16,20-21-16,-20 22 15,20-22-15,1 0 16,-21 0-16,41-21 15,-41 21-15,63-42 32</inkml:trace>
  <inkml:trace contextRef="#ctx0" brushRef="#br0" timeOffset="3574.95">4995 656 0,'0'0'16,"21"0"-16,1 0 15,-22 21 1,0 1-16,0-1 0,0 106 16,0 42-1,0-127-15,0 22 16,-43 126-1,22-105 1,21-64 0,0 0-1,21-21 1,0-42 0,-21 21-16</inkml:trace>
  <inkml:trace contextRef="#ctx0" brushRef="#br0" timeOffset="4188.6">4762 868 0,'0'0'15,"-21"-21"-15,21 0 0,-21-43 16,85-21 15,41 43-15,-41 21-16,-22 21 15,128-21-15,-86 42 16,-41 0 0,-1 0-16,21 43 0,-41-22 15,-22 0-15,21 22 16,-21-22-16,0 85 0,0-84 16,-21 84 15,-1-106-31,1 0 0,0-21 31,21-21-15,0 0-16,0-64 15,0 43-15,0-43 16,0 43-16,0-1 0,42-63 16,-42 64-16,22 0 0,83-106 31,1 105-16,0 64 1,-64 1-16,22 20 16,-1 85-1,-41 169 1,-22-211 0,-22-43-16,-20 64 15,21-64 1,-21 22-1,42-43 17,0-42-32,42-43 15,-21 22 1</inkml:trace>
  <inkml:trace contextRef="#ctx0" brushRef="#br0" timeOffset="4576.38">5969 1185 0,'0'0'0,"21"0"16,0 0 0,0 0-16,85-42 31,-85 21-31,22 0 0,20-43 15,-42 1 1,-21 20 0,-21 43-1,0 0-15,0 0 0,0 0 0,0 22 16,-1-22-16,1 21 0,-42 127 31,63-85-15,0 43-1,0-63-15,42-1 16,-21-42-16,0 0 16,85 0-1,-85 0-15,64-42 16,21-22 0</inkml:trace>
  <inkml:trace contextRef="#ctx0" brushRef="#br0" timeOffset="4856.22">6773 614 0,'-21'-21'0,"42"42"0,-63-63 15,0 42-15,20 0 16,-20 148 15,42-106-31,0 64 16,0 84-1,0-84 1,0-42-16,0-22 16,0 22-1,21-64 17,0 0-17,1-22-15,20-62 16,-21 63-16</inkml:trace>
  <inkml:trace contextRef="#ctx0" brushRef="#br0" timeOffset="5383.43">7006 508 0,'0'0'16,"0"21"-1,0 0-15,0 1 16,0-1-16,0 21 0,0-21 15,0 106-15,0 127 32,-21-127-17,21-106 1,-21 43 0,21-43-1,-21-21 1,21-21-1,-22 0-15,22-85 16,0 42 0,22-41-1,-1 62-15,0 22 0,148-85 32,-126 85-17,-1 21-15,0 0 16,-21 21-16,22 43 0,-43 20 15,0-41 1,0 190 0,0-191-1,-21 0 1,21-21 0,-22-21-1,22-42 1,0 21-16,0 0 15</inkml:trace>
  <inkml:trace contextRef="#ctx0" brushRef="#br0" timeOffset="5584.32">6583 868 0,'21'0'0,"-42"0"0,0 0 16,-1 0-16,44 0 15,-1 0-15,21 0 16,-21-21-16,85 21 16,21 0-1,-21-21 1,-85 21-16,21 0 16,1 0-16</inkml:trace>
  <inkml:trace contextRef="#ctx0" brushRef="#br0" timeOffset="6079.06">7747 868 0,'0'0'16,"-21"-21"-1,0 21-15,-1 0 16,1 0-16,0 21 16,-64 106-1,64-85 1,21 43 0,0 0-1,21-43 1,1-21-16,-1 0 0,106-21 31,-43 0-15,-62 0-16,62-42 0,-41 0 15,-22-22 1,0 43-16,-42-170 31,-22 128-15,-41 21-1,-22 42 1,64 0-16,20 0 16,-20 42-16,42-21 15,0 0-15,42 22 16,22-22 0</inkml:trace>
  <inkml:trace contextRef="#ctx0" brushRef="#br0" timeOffset="6715.7">8572 826 0,'0'0'0,"-21"0"0,0-22 0,-21 22 16,21 0-1,-1 0-15,1 0 0,0 0 16,0 43-16,0-22 0,-22 42 16,22-20-1,0 126 1,21-127 0,0 22-1,0-43 1,85 0 15,-64-21-31,0 0 0,21-42 16,22-64-1,-43 21 1,0 43-16,0 0 0,22-191 31,-43 127-15,21 0-1,-21 85 1,-64 127 15,64-64-31,0 43 16,-21 63 0,21 0-1,0 0 1,106-21 15,-64-127-31,-20 0 16,41 0-16,-21 0 0,22 0 15,-1-21 1,-41 0-16,-1 21 0,21-85 31</inkml:trace>
  <inkml:trace contextRef="#ctx0" brushRef="#br0" timeOffset="7763.56">783 1820 0,'-21'0'16,"0"0"-1,0 0-15,-1 0 16,22-21-1,22 21 32,-1 0-47,0 0 16,21 0-16,-21 0 0,128 0 16,-65 0-1,64-21 1,43 21-1,42-21 1,-149 21-16,1 0 0,423-21 31,-254 0-31,0-1 16,-127 22-16,318-21 16,-276 21-16,297-42 15,20 42 1,-337-21-16,845 0 31,-676 21-15,338-22-1,-169 22 1,-170 0 0,-147 0-16,-22 0 0,0 0 0,424 0 15,-64 0 1,-297 0-1,43 0 1,-63 0 0,-149 0-16,64 0 31,-106-21 16,0 0-16</inkml:trace>
  <inkml:trace contextRef="#ctx0" brushRef="#br0" timeOffset="7894.62">9821 1524 0,'0'21'15,"0"0"16,0 1-15,-21-22-16,0 21 0</inkml:trace>
  <inkml:trace contextRef="#ctx0" brushRef="#br0" timeOffset="9055.26">974 3196 0,'-22'0'47,"1"0"-31,0 0-16,0 0 15,0 0-15,0 0 16,-64 0 0,43 0-1,-22 0 1,22 0-1,-1 0-15,22 0 16,42 0 47,1 0-63,41 0 15,-21 0-15,43 0 16,-43 0-16,22 0 0,-22 0 15,22 0-15,-1 0 0,107-21 16,-22 21 0,-21 0-1,-85 0-15,43 0 32,-106 0 14,-1 0-46,-20 0 16,21 0-16,0 0 0,0 0 16,-1 0-16,1 0 0,-21 0 15,0 0-15</inkml:trace>
  <inkml:trace contextRef="#ctx0" brushRef="#br0" timeOffset="9422.09">762 3175 0,'0'0'0,"-64"0"31,86 0 16,-1 0-47,0 0 0,21 0 0,-21 0 16,22 0-16,-1 0 0,0 0 15,43 0-15,-43 0 16,43 0-16,-21 0 0,-22 0 16,0 0-16,1 0 0,62 0 15,-62 0 1,-22 0-16,64 0 16,-85-21 15,0 0 0,0 0-15,0-1-1</inkml:trace>
  <inkml:trace contextRef="#ctx0" brushRef="#br0" timeOffset="9950.79">1439 2900 0,'-21'0'16,"21"21"15,0 0-15,21-21-16,0 21 0,64 22 31,0-1-31,-22-42 16,-42 21-16,85-21 15,-42 0 1,42 0 15,-106-21-15,-22 21 15,-41 0-31,-85 64 31,127-22-15,-1-21-16,-83 64 16,62-22-1,-63 43 1,85-85-16,-21 22 15,42-22-15,-42 0 32,42-42 15</inkml:trace>
  <inkml:trace contextRef="#ctx0" brushRef="#br0" timeOffset="11822.36">2879 2836 0,'0'0'0,"0"-21"0,-22 0 0,22 0 16,0-21-16,0 20 16,-21 1-1,0 42 1,21 22 0,0 20-1,0-42-15,0 1 0,0-1 16,0 0-16,21 0 0,0 0 15,-21 0-15,22-21 0,-1 22 0,42-1 32,-42-21-32,1 0 0,41-21 15,1-22 1,-64 22-16,42 0 16,-42 0-16,0-43 15,0 43-15,0 0 16,0-43-1,-21 64 17,21 43-32,0 41 15,0-41 1,0-22-16,-21 169 16,21-84-1,0-21 1,42 0-1,-21 20 1,-21-83-16,0-1 16,-21 0-1,0-21-15,-22 0 16,1 0-16,21 0 0,-43-21 16,22 21-16,0-21 15,-22-22-15,22 22 0,21 0 16,-43-21-16,43 42 15,-21-43-15,42 1 32,21 42-32,42-42 15,-20 20 1,20 1-16</inkml:trace>
  <inkml:trace contextRef="#ctx0" brushRef="#br0" timeOffset="12121.19">3450 2794 0,'0'-21'0,"0"42"0,0-21 47,0 21-47,0 0 16,0 22-16,0 41 15,0-41-15,0 20 16,-21 64 0,21-21-16,21 0 31,0-106-15,0 21-16,22-21 15,20-42 1,-42-1-1,1 22-15</inkml:trace>
  <inkml:trace contextRef="#ctx0" brushRef="#br0" timeOffset="12324.07">3344 3048 0,'21'0'31,"1"0"-31,-1 0 0,42 0 16,-42 0-16,1 0 16,147-21-1,-127 21-15,-21-21 16,85 0 0</inkml:trace>
  <inkml:trace contextRef="#ctx0" brushRef="#br0" timeOffset="12652.42">4741 2921 0,'0'-42'16,"0"21"-1,-21 21 1,0 21 0,0 42-1,21-42-15,-21 22 16,-22 41-16,43-41 16,0-22-16,-42 85 15,42-64 1,42-42 15,43-42-15</inkml:trace>
  <inkml:trace contextRef="#ctx0" brushRef="#br0" timeOffset="13058.71">5143 2963 0,'0'-21'0,"0"42"0,-21-42 31,-21 21-31,-43 43 31,43-22-31,21 0 0,0-21 16,-1 63 0,44-41-1,20-22 1,0 0-16,22 0 15,-22 0 1,-21 21-16,0-21 0,43 21 31,-43 21-31,-21 1 16,-21-22 0,0-21-16,-43 21 15,43 0-15,0-21 16,-43 0-16,22 0 15,21 0-15,0 0 16,-22 0-16,22 0 16,21-63-1,0 20 1</inkml:trace>
  <inkml:trace contextRef="#ctx0" brushRef="#br0" timeOffset="13435.5">4826 2561 0,'0'21'0,"0"-42"0,-21 64 0,0-43 16,21 21-16,-22 0 0,22 0 15,0 0-15,0 0 0,0 1 16,22-1-1,20-21-15,43 0 16,-43-21-16,-21-1 16,21-41-1,-20 42-15,-22-22 16,0-20 0,-43 21-1,-20 42 1,42 0-16,-85 63 31,85 1-31,21-1 16,21-42-1</inkml:trace>
  <inkml:trace contextRef="#ctx0" brushRef="#br0" timeOffset="17404.75">3450 5228 0</inkml:trace>
  <inkml:trace contextRef="#ctx0" brushRef="#br0" timeOffset="23430.29">6392 3006 0,'-21'0'78,"21"21"-46,-21-21-1,0 0-15,21-21-16,0 0 15,0-1 1,0 1-16,0 0 15,0 0-15,21 0 16,21 0 0,22-1-1,-1 1-15,1 21 16,-43 0 0,0 0-16,64 85 15,-85-64-15,21 21 16,-21-20-16,0 83 15,0-41 1,0-22-16,-21 43 16,21-64-16,-21 0 0,-1 22 31,22-65-15,0-20-1,0 0-15,0 21 0,22-106 31,-1 42-15,21 0 0,0 22-16,-20 42 0,-1-1 15,42 1-15,-20 21 16,-22 0-16,0 0 16,85 64-1,-64-22 1,-42-21-16,21 22 15,-21 20 1,0-42-16,0 0 16,0 1-1,0-44 17,0 1-32,0 0 0,0 0 15,0 0-15,21 0 0,1-1 16,-22 1-16,21-21 0,0 21 0,64-127 31,-64 126-31,21 1 16,22 42-1,-43 22 1,21 41 0,-42 65 15,0-107-31,0 21 15,0-41 1,0-1 0,106-21-1</inkml:trace>
  <inkml:trace contextRef="#ctx0" brushRef="#br0" timeOffset="25404.81">8128 2836 0,'0'-21'16,"0"42"-16,0-63 0,0 21 0,0 0 15,-42-64 1,-1 64 0,-20 21-1,-1 21 1,22 0-16,21 0 0,-85 106 31,64-21-31,20-63 16,22 41-1,0-63-15,43 22 16,-1-43 0,0 0-16,-20 0 0,147-64 31,-84 1-16,-22-43 1,-42 64 0,-21-1-16,0-41 15,0 20-15,-21 85 32,0 43-17,21-1 1,0 22-1,0 0 1,21-43 0,0-21-16,0 0 0,64-21 31,0 0-15,-1-42-16,-20 0 15,-1-64 1,-41 42-1,-22 22-15,0-43 32,0 106-1,-22 22-15,22-22-16,0 21 15,-21 64 1,21-85-16,-21 0 0,21 43 31,0-43-31,0-42 31,21 0-15,-21 0-16,21-1 0,43-83 31,-43 41-31,43-21 16,-43 64-16,0-21 15,21 42 1,-21 42 0,1-21-16,-22 149 31,21-149-15,21 42-1,43-20-15,-64-22 16,21-21-16,22 0 15,-22 0-15,85 0 16,-85 0-16,85-42 16,-84 20-16,-1 1 0,-21 0 15,22 0-15,-22-21 0,42-1 16,-63 1-16,21-22 16,-21 43-16,0 0 0,0-64 15,-21 85-15,0-21 16,-21 0-16,-1 21 15,1 0-15,0 21 0,21 0 0,-43 22 16,43-22-16,0 0 16,0 21-16,-1-20 0,22-1 15,-21 127 1,21-106 0,43-21-1,-1 1 1,-21-22-16,21 0 15,-20-22-15,-1 22 0,42-63 16,1-22 0,-43 64-16,0-64 15,0 43-15,-21 0 0,21-1 0,-21-147 32,0 63-32,0 42 15,0 43 1,0 63-1,0 21 1,0-20 0,-21 232-1,21-191-15,-21 22 16,21 42 0,21-43-1,22-41 1,-22-22-16,0 0 0,191 0 31,-170-21-31,64 0 0,0-42 16,-1-22-1,-62 1 1,-22 42-16,0 0 0,0-170 31,-21 128-15,-63 20-1,20 43-15,1 21 16,21 1-16,0-1 16,-64 148-1,64-84 1,21-1 0,0 1-1,21-64-15,0-21 16,0 0-16,64-21 15,-64 21 1,22-42-16,-1-1 16,0-84-1,-42 64 1,0 42-16,0-106 31,0 148-15,0 0-16,0 0 0,0 64 15,0 0 1,0-64-16,0 0 16,0 85-1,21-85 1,43 0 0,-1-21-1,1 0-15,-43-21 16,0 0-16,127-106 15,-105 42 1,-22 0 0</inkml:trace>
  <inkml:trace contextRef="#ctx0" brushRef="#br0" timeOffset="25694.65">10943 1926 0,'-42'64'15,"42"-43"1,-21 0-16,21 106 16,0 0-1,-22 0-15,22-85 16,-21 191 0,21-169-1,0-22 1,0-21-16,0 0 15,43-21 1,20 0 0,85-148 15,-127 127-31</inkml:trace>
  <inkml:trace contextRef="#ctx0" brushRef="#br0" timeOffset="26086.95">11239 2350 0,'0'-22'0,"0"44"0,0-22 31,-21 0-31,21 21 0,-42 63 16,42-62-1,-42 147 1,42-148-16,0 64 16,0-64-1,21 21 1,63-21-1,1-21 1,-43 0-16,43-42 16,0-21-1,-85 41-15,21-20 0,-21-148 32,0 126-17,-64 1-15,-41 63 16,62 21-1,1 0-15,-106 106 32,127-106-32,21 0 15,0 64 1,21-85 0,21 0-1,-21 0-15</inkml:trace>
  <inkml:trace contextRef="#ctx0" brushRef="#br0" timeOffset="26604.17">11663 2477 0,'0'0'0,"0"-22"16,0 1-16,0 0 16,0 0-16,0 0 0,21 0 15,0-1-15,43 1 16,-43 0-16,63 21 16,1 0-1,-43 21 1,-20 127 15,-22-42-31,0-21 16,-43-22-1,43-41 1,0-44 15,0 1-15,0 0-16,21-21 0,1 21 15,20-106 1,-21 105-16,-21-20 0,42-43 16,22 43 15,-22 42-15,1 0-1,-1 0 1</inkml:trace>
  <inkml:trace contextRef="#ctx0" brushRef="#br0" timeOffset="27429.7">12552 2244 0,'0'21'47,"0"0"-47,-21 0 15,21 0-15,0 22 0,-43 41 16,43-62-16,-21 83 31,21-62-15,42-22 0,22-21-1,-1 0-15,-41-21 16,-1 0-16,63-64 15,-62 0 1,-1 64-16,-21-21 16,21-22-1,0 43 1,-21 42 15,0 0-15,0 1-16,-21-1 15,21 0-15,-21 21 0,0-21 0,21 22 16,-22 20-16,22-20 0,0-1 16,0 0-16,0 1 0,0-1 15,0 64-15,0-64 0,43 170 16,-22-149 0,-21 1-16,0-1 0,0 1 15,21 105 1,0-105-16,-21 105 15,0-127-15,21 22 0,-21-22 16,22 22-16,-22-22 0,63 212 31,-21-191-31,-42-20 16,0-22-16,-21-21 31,-127-148 0,63 84-15,64 22-16,-42-85 0,20 85 0,1-85 16,21 84-1,0-126-15,21 127 16,0-107-16,106-147 31,-22 190-15,-20 43-1,63-22 1,-64 22 0,-42 41-16,1 1 0,-22-21 15</inkml:trace>
  <inkml:trace contextRef="#ctx0" brushRef="#br0" timeOffset="27870.85">10350 2307 0,'22'0'15,"-1"0"-15,0 0 0,254-63 31,-127 42-15,-105 21-16,41-22 16,1 1-16,-22 21 15,-84 21 48,0 1-48</inkml:trace>
  <inkml:trace contextRef="#ctx0" brushRef="#br0" timeOffset="30132.23">14224 1990 0,'0'0'0,"-21"0"15,21 21 1,-21 0-16,21 0 15,0 0-15,0 1 0,0 20 16,42 0 0,0-42-1,64 0 1,106-42 15,-191 21-31,42-22 16,-41 22-16,20 0 0,-42-42 15,0-1 1,0 43-16,-21 0 31,21 42-15,-21 21-16,-1-21 16,1 106-1,0-42-15,0-43 16,21 22-16,0 84 15,0-84-15,0 147 32,0-168-32,0 20 0,0-21 15,0-20 1,-21-22 15,0 0-31,-1-22 0,1 1 16,0 21-16,-21-21 0,-43-42 15,-21 20 1,64 22-16,-22 0 16,43 21-16,0 0 15,0 0-15,21 21 16,0 0-16,0 0 16,0 1-16,21-1 0,0-21 15,64 42-15,-64-21 16,21-21-16,107 21 15,-1-21 1,-21-63 0,-85 63-16,85-64 15,-21-20 1,-85 41-16,21-105 31,-42 127-31,0-21 16,-21-1-16,-21 107 31,21 21-15,-22 147 15,43-210-31,0 20 16,0-21-1,0 0 1,0-42 15,0 0-31,0 0 0,43-106 31,-22 84-31,21-41 0,22-1 16,42 0 0,42 43-1,-106 42-15,64 42 31,-64 22-15,-21-22-16,-21 22 16,0 63-1,-63-43 1,63-41 0,21-43 15,-21-21-16,21 21-15,0-22 0,-21 1 0</inkml:trace>
  <inkml:trace contextRef="#ctx0" brushRef="#br0" timeOffset="31695.88">15684 2625 0,'22'0'31,"-1"0"-31,0 0 0,0-21 0,0-1 16,85-83-1,-42 62 1,-43 1-16,63-43 16,-62 1-1,-1-1 1,-21-106-1,-21 149 1,-22 42 0,22 42-1,-21 43 1,42-43-16,0-20 0,-64 210 31,43-41-15,0-1-1,21 1 1,0-128-16,0 86 0,0-65 0,0 382 31,-85-106-15,22-127 0,-1-64-1,43-21 16,63-148-15,-20 0-16,-1-21 0,63-43 16,43-20-1,-84 41-15,-1 1 0,170-212 32,-128 148-32,22-169 15,-85 106 1,-21 84-16,0 0 0,-21-63 15,0 85-15,-85-107 16,85 128-16,-21 0 16,-43-43-16,43 64 0,-1-21 15,-20-1-15,-1 1 16,64 21-16,0 0 16,22-1 15,20 1-31,43 0 15,42-42 1,-85 41-16,85-41 16,-21-1-1,-85 43-15,0 0 0,21-21 16,-20 21-16,-22-1 0,0 1 16,0 0-16,0 0 0,0 0 15,-22 21 1,1 0-16,-42 0 15,63 21-15,0 0 16,-21 21-16,-1 22 16,22-43-16,0 21 15,0 85 1,0-84 0,0-22-16,43 0 15,41 0 1,-20-21-1,-43-21-15,106-64 16,-127 64 0,21-63-16,-21 41 15,0-41 1,-84 41 0,62 43-16,-147 21 31,84 22-16,85-22-15,0 42 16,22-20 0,83-1-1,-83-21 1,20-21-16,64 0 16,-22-42-1,-20 21 1,-43-22-1,21-20 1,-20-1 0,-1 43-16,0 21 0,42-21 31,-20 21-31,20 21 16,1 64-1,-43 0 1,-21-64-16,-21 127 31,-22-106-15,22-21-1,0-21-15,0 0 16,21-21-16,0 0 16,0-106-1,0 85 1,0 21-16,42-64 15,1 43 1,41-1 0,-20 22-1,-43 21-15,0 0 0,0 0 0</inkml:trace>
  <inkml:trace contextRef="#ctx0" brushRef="#br0" timeOffset="32386.49">17632 2180 0,'0'21'16,"-21"1"-16,21-1 16,0 0-16,-22 21 15,1 22 1,21-1 0,0 1-1,0-22 1,0-21-16,0 0 15,-21-21 1,0 0-16,21-42 16,0-21-1,0-22 1,0 21 0,21 43-16,-21 0 0,106-85 31,-64 106-31,-21-21 15,43 21 1,-43 0-16,21 21 0,-20 22 16,-1-22-16,-21 106 31,0-106-31,0 21 16,0 1-1,0-22 1,-21-42 15,21-1-31,-22 1 0,22 0 16,0 0-16,0 0 0,0 0 15,0-1-15,0-20 16,22 21-16,-1 0 0,42-43 16,22 22-1,-43 42-15,64 0 16,-64 0-16,-20 0 15,-1 0-15,21 21 0,-21 0 0,0 85 32,-21-21-17,-21-1 1,-21-41-16,21-22 16,0 0-16,-1 21 0,1-42 15,0 22-15,42-44 31,0 1-31,22 0 16,-22 0-16</inkml:trace>
  <inkml:trace contextRef="#ctx0" brushRef="#br0" timeOffset="32968.68">18965 2223 0,'0'0'0,"21"0"15,-21-22-15,0-41 16,0 42 0,0 0-16,0-1 15,-21 22-15,0 0 16,-106 22 0,106-1-16,-43 21 15,22 0-15,-21 22 16,-1 21-1,43 20 1,21-83-16,0-1 0,63 63 31,1-84-31,-22 0 16,22-63 0,-1-22-1,-42 43-15,1-22 16,-1 43-16,-21 0 0,42-106 31,-42 106-15,0 42-1,0 0-15,-42 43 16,42-43 0,0 21-16,0 85 15,0-63 1,0-43-16,0 0 15,84 0 1,-20-21 0,-43 0-16,106-84 31,-85-1-31,22 0 16,-22 1-1</inkml:trace>
  <inkml:trace contextRef="#ctx0" brushRef="#br0" timeOffset="34280.58">19537 1757 0,'0'-21'16,"0"42"-16,0-63 0,0 20 0,-21 22 15,-1 0-15,-20 0 16,21 22-16,0 20 16,21-21-16,0 21 0,-21 1 15,-22 190 1,43-191-16,-21 21 15,21 43 1,0-42 0,21-22-1,-21-21-15,85 0 32,-22-63-17,1 0 1,-1-22-1,-41 43-15,20-42 0,0-22 32,-42 64-17,0 42 32,0 0-47,-63 64 16,42-22-1,-1 1 1,22 20 0,0-62-1,0-1-15,22-21 16,-1 0-16,0 0 0,21 0 16,-21 0-16,64-43 15,63-84 16,-127 106-31,1-42 16,-1 63 0,-21-21-16,0 42 31,-21 0-31,-1 0 16,1 43-16,21-43 15,-21 21-15,21-21 16,0 0-16,0 22 15,0-22-15,0 0 0,42 0 16,-20-21-16,41 0 16,-42 0-16,0 0 15,-21-21-15,0-64 32,0 64-32,0-21 15,0-22 1,-21 1-16,0 21 15,21 20 1,0 1 0,64 21-1,20-21 1,-41 21 0,-1 0-1,-21 0-15,0 21 16,-21 22-16,0-22 15,0 127 17,21-85-32,-21 1 15,22-43 1,-22 0-16,-22-21 47,22-21-47,0 0 15,0-21 1,0 20-16,0-62 16,64 20-1,-1 1 1,-41 42-16,105-43 0,-106 43 16,21 0-16,106 0 15,-63 42 1,-64 42-1,-21 1 1,-21 63 0,-21-64-1,20-42-15,22 1 0,-84 83 32,63-83-17,21-44 16,0 1-31,0 0 16,0-106 0</inkml:trace>
  <inkml:trace contextRef="#ctx0" brushRef="#br0" timeOffset="34474.53">20532 1863 0,'-22'0'0,"44"0"0,-65 0 0,22 0 16,0 0-16,0 0 16,0 0-1,-1 0 32,1 0-47</inkml:trace>
  <inkml:trace contextRef="#ctx0" brushRef="#br0" timeOffset="34679.55">19177 1969 0,'-42'0'0,"84"0"0,-106 21 0,43-21 15,42 0 1,22 0-1,126 0 1,-63 0 0,-64 0-16,1 0 0,84-21 15</inkml:trace>
  <inkml:trace contextRef="#ctx0" brushRef="#br0" timeOffset="35306.26">22902 2138 0,'0'-21'0,"0"42"0,0-63 15,0 20-15,21 22 16,-21-21-16,22 21 16,-22 21-1,0 1-15,0-1 16,21 0-16,21 233 15,-42-106 1,21 148 0,-21-63-1,0-63 1,0-86-16,-148 382 31,106-318-15,-1-84-16,43-43 0,-21 0 15,21-42 1,0 0-16,85-191 31,-43 106-15</inkml:trace>
  <inkml:trace contextRef="#ctx0" brushRef="#br0" timeOffset="35639.08">22775 2582 0,'-84'-127'0,"168"254"16,-190-296-16,43 63 0,63 43 16,0-22-1,85 43 1,-43 21-16,43 21 16,-22-22-16,-21 22 0,43 0 15,-21 22-15,-1-1 16,-21 0-16,22 85 15,-64-64 1,-64 85 0,1-85-1,21-20-15,-43-1 16,-21 0-16,85-21 16,21-21 15,21 0-31,0 21 15,0-22-15,22 1 16,-1 0-16,-21 21 0</inkml:trace>
  <inkml:trace contextRef="#ctx0" brushRef="#br0" timeOffset="36063.35">23283 2244 0,'-21'0'0,"42"0"0,-42-21 0,0-22 31,42 1-15,21 42-16,64-21 15,21 21 1,-21 42 0,-85-42-1,0 21-15,22 85 16,-43-85-16,-21 43 15,-1-43-15,-20 21 16,-21-21 0,20-21-1,22-21 1,21-42 0,21 20-16,0 1 0,22 0 15,41-22 1,-62 43-16,-1 0 15,0 0-15,0 21 0,43-21 16,-43 21-16,21 0 16,-21 0-1,0 0-15,-21 21 16,22 0-16</inkml:trace>
  <inkml:trace contextRef="#ctx0" brushRef="#br0" timeOffset="37697.94">24045 2244 0,'21'0'0,"-42"0"0,64 0 0,-22 21 16,0-21 0,42 0-1,-63-21-15,22 21 0,20-21 16,-21-43 0,0 43-16,-21 0 15,0-22 1,-21 43-1,-21 0-15,21 0 16,-1 0-16,1 22 16,-21 41-16,0 22 15,20-64 1,22 42-16,0-20 16,0-22-16,0 0 15,43 21-15,-22-42 16,0 0-16,21 0 15,43-21 1,-43 21-16,43-63 16,-64 42-16,149-106 31,-149 84-31,0 22 0,0-42 16,-21 41-1,-42 22 1,21 22-16,21 20 15,0-21-15,0 21 16,0-20-16,0-1 16,0 21-16,0-21 0,0 43 15,0-43 1,0 0-16,0 0 16,0 0-1,-22-21-15,1 0 16,0-21-1,0 0 1,0 0 0,21 63 15,0-21-15,21-21-16,21 22 15,170-22 16,-85 0-15,-42-43 0,42-20-1,-64-22-15,-42-63 32,-21 106-17,-42 42 1,-22 0-1,22 42 1,21 43 0,21-64-16,-21 0 0,21 85 31,42-43-31,22-42 16,20-21-1,43 0 1,-106-21-16,170-85 31,-149 43-15,-21-1-16,-21 1 15,-21 63 17,0 0-32,21 42 15,-42 22 1,21-43-16,21 21 15,-22 1 1,22-22-16,0 42 16,0-42-1,0-42 17,0 0-17,22 0-15,-22 0 0,42-22 16,0-41-1,-21 63-15,1-1 0,41-20 16,-42 21-16,0 0 16,1 0-16,20 21 0,-21 0 15,21 0-15,-20 0 0,-22 21 16,21 63 0,-21 1-1,21-21 1,42-1-16,-41-42 15,-1 0-15,42 1 16,43-1 0,-85-21-16,0 0 0,43 0 15,-43 0-15,0-21 16,0-1-16,-21 1 0,43-63 16,-43 41-16,21 22 0,-21-21 15,21-1-15,-21 1 0,42-64 16,-42 43-1,0 42-15,0-1 0,0 1 16,0 42 0,-21 1-1,-63 126 1,62-42 0,1-22-1,21-41-15,0-22 16,0 63-16,0-62 15,106-1 1,-85-21-16,43 0 16,-1-21-1,1-43 1,-43 1 0</inkml:trace>
  <inkml:trace contextRef="#ctx0" brushRef="#br0" timeOffset="37886.36">26331 2159 0,'-21'0'16,"42"0"-16,-63 0 0,63 0 31,0 0-31,64 0 16,-22 0-1,1 0 1,-43 0-16,21 0 15,-42-21 1</inkml:trace>
  <inkml:trace contextRef="#ctx0" brushRef="#br0" timeOffset="38393.07">28321 2413 0,'21'-21'0,"-42"42"0,42-63 0,-21 21 16,21-1-16,-21-41 15,0 42 1,0 42-1,0 21 1,0-21-16,-63 128 31,63-107-15,-43 0 0,43-21-16,-21-21 0,0 22 15,0-22 1,0-22-1,21 1-15,0-21 16</inkml:trace>
  <inkml:trace contextRef="#ctx0" brushRef="#br0" timeOffset="38578.5">28257 2096 0,'0'0'0,"0"-22"15,0-20 1,0 21-1,0 42 17,0 0-17,22 0-15,-1-21 16,21 22-16</inkml:trace>
  <inkml:trace contextRef="#ctx0" brushRef="#br0" timeOffset="39056.23">28723 2117 0,'0'21'31,"-21"-21"-31,21 21 0,-21 43 31,21 20-15,0-63-16,0 22 0,0 63 15,0-43 1,0-42-16,0 0 16,0 1-16,-21-22 15,21-22 1,0 1-16,-22 0 16,22-85-1,0 85-15,43-42 16,20-43-1,22 0 1,84 42 0,-21 64-1,1 106 1,-128 85 15,-85-107-15,22-41-16,42-22 15,-64 21-15,86-63 47,-1 21-31</inkml:trace>
  <inkml:trace contextRef="#ctx0" brushRef="#br0" timeOffset="39379.05">30205 1820 0,'0'-21'16,"0"42"-16,0-63 0,0 21 0,0 0 31,-21 21-31,-22 127 16,22-43-1,-21 65 1,42-107-16,0 0 0,-43 149 31,22-128-15,21-20 0,0-22-16,21-21 31,1-21-31,41-22 15</inkml:trace>
  <inkml:trace contextRef="#ctx0" brushRef="#br0" timeOffset="40094.64">30459 1842 0,'0'-43'16,"0"86"-16,0-107 0,0 43 0,0 0 15,0 42 1,0 42-1,0 107 1,0-86 0,-43 43-16,22-21 15,21-21 1,0-64-16,0 0 16,0 0-16,0 1 15,0-44 1,0 1-1,21 0-15,43-42 16,-22-22 0,22 21-1,-1 22 17,-63 63-17,0 0-15,0 43 16,21-1-1,22 1 1,168-22 15,-41-42-15,-64-21 0,21-42-1,-22-22 1,-41 0-16,-43 43 15,-21 21-15,0-64 16,-21 85 0,-43 42-1,1 22 1,42 21 0,21-1-1,21-63-15,21 22 16,43-22-1,-64-21-15,64 0 16,-64 0-16,21 0 0,-21 0 16,1 0-16,62-64 15,-63 43-15,22-42 16,-43-1 0</inkml:trace>
  <inkml:trace contextRef="#ctx0" brushRef="#br0" timeOffset="40341.5">30162 2032 0,'-42'0'0,"84"0"0,-105 0 15,21 0-15,63 0 31,21 0-31,43 0 0,-1 0 16,128 0 0,-85 0-1,0 0 17</inkml:trace>
  <inkml:trace contextRef="#ctx0" brushRef="#br0" timeOffset="43800.55">2032 4763 0,'0'-22'0,"-21"22"15,21 22 32,0-1-47,0 0 16,0 0-16,0 0 15,0 0-15,0 1 0,21-1 32,0-21-32,0 0 15,64-43 1,0-20-1,-64 42-15,0-22 0,21 22 0,-21 0 16,64-85 0,-85 85-16,21-169 15,-21 147 1,0-20-16,-21-22 16,-21 85-1,21 21 1,21 0-16,-22 149 31,1-43-15,21 0-16,0 21 15,0-85 1,0-20-16,0 63 31,21-106-31,22-22 31,-22-20-15,42-85 0,-41 106-16,41-85 31,-42 106-15,0 0-16,1 42 15,20 1 1,43 63 15,-43-85-15,-21-21-16,64 0 15,-1-21 1,1-43 0,0 1-1,-1-107 1,-84 107-1,0 20 1,-21 43 0,-21 22-1,21 20 1,0-21-16,-1 85 16,22 0-1,0-64-15,0-21 0,0 43 16,85-1-1,-64-63-15,43 21 16,-43-21-16,21 0 0,22-42 16,-22 42-16,22-42 15</inkml:trace>
  <inkml:trace contextRef="#ctx0" brushRef="#br0" timeOffset="44273.81">4022 4445 0,'0'-21'0,"0"42"0,-22-42 16,1 21-16,-42-21 15,-1 21 1,43 21-16,-21 21 16,-1 64-1,43-64-15,-21 22 16,0-43-16,21 0 0,0 106 31,42-84-15,22-43-16,-1-22 15,-20-41 1,-22 42-16,42-127 31,-63 84-15,0 43-16,0-21 15,0 20 1,0 44 0,-21 105 15,21-43-31,0 1 16,0-22-1,43-20 1,62-22 15,-62-21-31,-1-21 0</inkml:trace>
  <inkml:trace contextRef="#ctx0" brushRef="#br0" timeOffset="44784.52">4784 4572 0,'0'0'0,"0"-21"0,0-21 16,0 20-16,-22 22 15,-41 0 1,-22 0 0,22 43-1,42-22-15,-64 127 16,64-84 0,21-1-1,0-42-15,42 43 16,0-64-1,-20 0-15,-1 0 0,0 0 16,106-64 0,-85 1-1,22-43 1,-43 0 0,-21-148-1,-42 148 1,42 64-1,-43 42 1,22 63 0,21 64-1,0-84-15,0 232 32,0-212-32,42 1 15,-42-43-15,43 0 16,63-21 15,-43-63-15,-42 20-16</inkml:trace>
  <inkml:trace contextRef="#ctx0" brushRef="#br0" timeOffset="45432.66">5122 4614 0,'21'0'31,"1"0"-31,-1 0 16,0 0-16,0 0 15,-21-21-15,42-21 16,-20 0 0,-22 20-16,0 1 15,0 0 1,-22 21-1,1 0-15,0 21 0,21 0 0,0 1 16,-21-1-16,0 0 0,21 21 16,-21 1-16,21-1 0,0-21 15,0 0-15,0 0 0,0 22 16,0-22-16,0 0 0,21 0 16,21-21-16,0 0 0,-20 0 15,147-21 1,-106-21-1,-20 21 1,-22-43 0,-21-21-1,0 64-15,0 0 0,0 0 16,0 0-16,21-22 16,0 22-16,-21 0 0,43 21 15,20 0 1,-42 0-16,0 64 15,1-43-15,-22 42 16,21-42-16,-21 128 31,0-128-15,0-42 15,0-1-31,0 1 16,63-106-1,-42 64 1,1 42-16,-1-22 16,21-41-1,-21 41 1</inkml:trace>
  <inkml:trace contextRef="#ctx0" brushRef="#br0" timeOffset="46484.11">7281 4233 0,'0'-21'0,"0"42"0,21-42 0,-21 0 15,0 0-15,0 0 32,0 42-17,-21 21-15,-21 64 16,21-85-16,21 43 15,-21 105 17,42-148-17,0-21-15,85 0 16,42-42 0,-127 21-1,43-22-15,-22 22 16,-21 0-16,-21-106 15,-21 106-15,0 0 16,0 0-16,-43-22 16,-63 43-1,64 0 1,41 0-16,44 0 31,-1 0-31,21 0 0,0 0 16,107-21-1,-86 0-15,43 0 0,63-43 16,1 1 0,-107 42-1,-63-1-15,0 1 32,-42 21-1,21 64-16,-1 63 1,22-85-16,-21 191 16,0-21-1,21-22 1,21-42 0,43 127-1,-43-190-15,0-21 0,85 295 31,-64-232-15,22 43-16,-64-43 16,0-85-1,0-21-15,-21-21 0,-22 0 16,-20-21 0,42 0-16,-22 0 15,-41-64-15,-22-105 16,85 126-1,-1 1-15,22-86 16,-21-83 0,21 168-16,0-21 0,85-253 15,0 190 1,-1 21 0,22 42-1,-21 0 1,-64 43-16</inkml:trace>
  <inkml:trace contextRef="#ctx0" brushRef="#br0" timeOffset="46936.86">9652 4001 0,'0'-22'0,"0"44"0,0-65 15,0 22-15,0 0 0,0 0 16,-21 21 0,0 0-1,-1 21-15,22 0 0,0 21 16,-21 128 0,0-43-1,0-43 1,21 43-1,0-63 1,0-43-16,21-21 16,21-21-1,22-43 1</inkml:trace>
  <inkml:trace contextRef="#ctx0" brushRef="#br0" timeOffset="47665.51">9927 3937 0,'0'-42'0,"0"84"0,0-105 0,0 41 16,0 44-1,0-1-15,0 0 16,-21 169 0,21-105-1,0-43-15,0 107 16,-21-107-1,21 0-15,0-21 0,0 1 16,-21-22 0,21-22 15,0 1-31,21-42 16,42-1-1,-42 22-15,1 21 0,-1 0 16,0-22-16,0 22 0,85-42 31,-64 84-15,1 21-16,-43 22 15,0 41 1,0-83-16,0 83 31,0-83-15,0-1-1,21-21 1,0 0 0,0 0-16,0 0 0,0 0 0,85-43 15,-42 1 1,-22 0 0,22-43-1,-43 22 1,-21 41-16,0-41 31,-21 63-15,-1 21-16,1 43 15,0-43-15,0 42 16,21-20 0,0-22-16,0 0 0,0 0 0,0 0 15,0 0-15,0 1 16,21-22-16,0 0 15,0 0 1,1 0-16,-22-22 0,21 1 16,0 0-16,0-21 15</inkml:trace>
  <inkml:trace contextRef="#ctx0" brushRef="#br0" timeOffset="47922.59">9292 4191 0,'-21'0'0,"42"0"0,-21 0 31,21 0-31,0 0 15,1 0-15,105-42 16,-85 42-16,85-21 16,42-22-1</inkml:trace>
  <inkml:trace contextRef="#ctx0" brushRef="#br0" timeOffset="48611.93">11642 4255 0,'-22'-85'31,"22"64"-31,0 0 0,0-1 0,0-20 16,0 21-16,0 0 0,64-22 31,21 43-15,-22 22-1,22 41-15,-43-21 16,22 43-16,-86 148 31,-20-191-15,42-21-16,-21 1 15,0-22 1,21-22 0,0-20-1,0 21-15,0 0 0,42-22 16,0-62-1,-20 83-15,-1-20 0,85-85 32,-43 64-17,-21 41 1,-20 22-16,-1 0 16,21 43-1</inkml:trace>
  <inkml:trace contextRef="#ctx0" brushRef="#br0" timeOffset="48947.93">12467 4276 0,'0'0'0,"21"21"16,22-21 0,-1 0-1,-21 0-15,0-21 0,106-64 31,-106 64-31,22-21 16,-22-22 0,-21 43-16,0 0 0,-42 21 15,-43 0 1,21 63 0,22 107 15,42-86-16,0-63 1,42 22 0,22-22-1,-1-21 1,86-21 0</inkml:trace>
  <inkml:trace contextRef="#ctx0" brushRef="#br0" timeOffset="51055.49">13610 4043 0,'0'0'15,"0"-21"-15,-21 21 16,0 0-16,0-21 0,-1 21 0,1 0 16,-42 0-1,42 0-15,-43 42 16,1 43-1,20-43 1,1 64 0,42-85-16,0 42 15,0-41-15,0-1 16,42-21 0,-21 0-16,43 0 0,-22 0 15,22-64 1,20 1-1,-62 42-15,-1-106 32,0 21-17,-21 63 1,0 65 15,0-1-31,0 0 0,0 64 16,-21 84-1,0-42 1,21-21 0,-22-64-16,22 64 15,0-43-15,0 1 0,0 63 16,0-64-16,0 1 0,-21 232 31,-21-126-31,42-86 16,0-41-1,0-65 17,0 1-32,63-63 15,1-22 1,-1-42 0,1-43-16,-1-42 15,-41 170 1,-22-22-16,42-254 15,-42 170 1,0 42 0,0 42-1,0 22 1,-21 63-16,21 42 31,0 1-31,0-22 0,0 85 16,0-43-1,0 43 1,0-85-16,0 0 0,63 22 31,-42-22-31,43-21 16,-1-21 0,-20-1-16,41-83 15,-84 83 1,43-126-1,-43 127 1,0-42-16,0 41 0,0-20 16,0 21-1,-21 42 17,21 21-17,0 22 1,0 21-1,0-64-15,21 63 32,-21-41-17,21-22-15,0 0 16,43 0 0,-43-21-1,0 0-15,0 0 16,64-21-1,-43 0 1,22-21 0,-1-22-1,-42 43-15,0-43 16,-21 43-16,22-169 31,-22 169-31,-22 21 31,-20 42-15,21-21-16,21 0 16,-21 0-16,0 1 0,21 105 15,0-43 1,0-63 0,21 85-1,42-106 1,-42 0-1,1 0-15,41 0 16,43-84 0,-64 41-1,-21 22-15,1 0 0,62-170 16,-84 149 0,0 21-1,-21 21 1,-21 42-1,42 43 1,0-43-16,0-21 0,0 128 31,0-128-15,0 21 0,21-42-16,-21-21 31,0-21-16,-21-1 1,-22 22 0,22 21-1,21 21 1,0 0-16,0 64 31,21-64-31,1 0 0,-1-21 16,85 0-1,-22 0 1,-63 0-16,43-21 16,-43 0-16,43-42 15,-43 20-15,0 22 16,0-21-16,0-1 0,-21 1 0,0 0 16,21-43-16,-21 43 15,0-191 1,0 169-1,0 43-15,0 42 32,-21 128-1,21-107-31,0 43 0,-21-22 16,21 64-1,0-85-15,0 43 16,0-64-16,0 43 15,21-43 1,0-21 0,22-21-1,-1-22-15</inkml:trace>
  <inkml:trace contextRef="#ctx0" brushRef="#br0" timeOffset="51314.34">15261 3874 0,'0'0'16,"21"0"0,0 0-16,1-22 15,-1 22-15,0 0 0,0 0 0,21-21 16,85 0 15,-105-21-15,-1 42-16,21-21 15</inkml:trace>
  <inkml:trace contextRef="#ctx0" brushRef="#br0" timeOffset="52630.59">254 6583 0,'0'-21'15,"0"42"32,0 0-31,21-21 15,0 0-31,0 0 0,1 0 16,-1 0-1,0 0-15,-21-21 0,21 21 16,-21-21-16,0 0 16,0-1-1,-21 1 1,-21 21-16,20 0 0,-20 0 16,21 21-1,0 43 1,21-43-1,0 21 1,0-20 0,21-22-16,21 0 15,1 0 1,-22-22-16,21 1 16,-42 0-16,21-21 15,-21 21-15,-42-1 31,42 1-31,-42 21 16,-1 21-16,1 22 16,0 63-1,42-64-15,-22 0 16,22 1-16,0-22 16,22 42-1,-1-42-15,63-21 16,-20 0-1,-22 0-15</inkml:trace>
  <inkml:trace contextRef="#ctx0" brushRef="#br0" timeOffset="53203.26">825 6519 0,'0'0'0,"-21"0"16,21 22-16,0-1 0,-21 0 16,21 0-1,21-21 1,0 0 0,1 0-16,-1 0 15,0-21 1,0-21-16,-21 20 31,0 1-31,0 0 0,0 0 16,-63 21-1,41 42 1,1 22 0,21-43-1,0 42 16,43-63-15,-22 0 0,21-42-1,-42 0-15,0-22 32,-21 64-1,21 21-31,0 1 15,-21 41-15,0-42 0,21 22 16,0 20 0,0-21-16,0-20 0,21 62 15,63-84 1,-41 0 0</inkml:trace>
  <inkml:trace contextRef="#ctx0" brushRef="#br0" timeOffset="60066.91">2349 6879 0,'0'-21'15,"0"-42"1,0 20 0,0-41-1,-21 20 1,0 22 15,21 63-15,0 0-16,0 43 15,0 63 1,0 105 15,0-126-15,21-42 0,-21-43-16,43 42 15,-1-41-15,-21-22 16,106-64-1,-63 22 1,20-64 0,-63 85-16,43-64 15,-1-42 1,-41 85-16,20-85 16,-42 84-16,0 22 0,0-85 31,0 128-16,0-1 1,-21 21-16,21-21 0,0 64 16,0-43-16,-43 170 31,43-170-31,0 22 16,22 20-1,20-41 1,21-43-16,-41 0 15,147-85 1,-106 43 0,-20 21-16,41-64 15,-20-21 1,-43 43 0,-21 41-16,21-20 0,-21 21 15,0 0-15,0 42 31,-21 0-31,21 0 0,0 85 16,0-64 0,85 85 15,-64-105-15,0 20-1,-21-21-15,-21-21 31,0 0-31,-22-42 16,1 21 0,21 21-16,-21-22 15,-1-20 1,22 42 0,21 21-1,0 0 1,0 1-16,0-1 0,21 21 15,85-21 1,-21 0 0,-64-21-16,64 0 15,-43 0-15,-21-21 0,43 0 16,-43 0-16,21 0 16,-21 0-16,0-1 0,1 1 15,41-42-15,-42-22 16,-21 64-1,21-21-15,-21-1 0,0 22 16,0 0-16,0 42 31,0 0-31,-21 0 16,21 22-16,-21-1 0,21 0 16,0 43-1,0-21 1,21-22-1,0-42-15,1 21 16,41-21 0,-42 0-16,22 0 15,-22-21-15,21 0 0,22 0 16</inkml:trace>
  <inkml:trace contextRef="#ctx0" brushRef="#br0" timeOffset="60599.6">4805 6689 0,'0'0'0,"0"-21"15,0-1-15,-43-20 16,22 21-16,0 21 0,-42-21 31,-1 42-31,22 42 16,-1-20-1,1 84 1,42-85-16,-21-21 0,21 106 31,0-106-15,0 1-16,63-22 16,1 0-16,-1-22 15,-41 1-15,-1 21 16,127-148-1,-106 21 1,-21 0 0,1-21-1,-22 42 1,0 64-16,0-1 31,0 86-31,-22 41 16,22 65-1,0-107-15,0 106 16,0-106-16,0 1 0,64 84 31,-1-85-15,-20-42-16,20 0 16,1 0-1,20-63-15,-62 41 0</inkml:trace>
  <inkml:trace contextRef="#ctx0" brushRef="#br0" timeOffset="63179.15">7112 6541 0,'21'-22'31,"0"1"-31,0 21 0,43-63 31,-43 42-31,21-22 16,-20 1-16,-22 21 0,21-43 15,-21 22 1,-43 42 0,22 0-16,-21 0 0,21 0 15,-64 0-15,64 0 0,-21 21 16,-85 43-1,105-43-15,1 0 16,21 42 0,43 1-1,84-1 1,-85-41-16,85 62 16,-85-63-16,128 106 31,-149-105-31,0 62 15,-21-41-15,-85 20 16,-63 1 0,21-64-1,85 0-15,-1 0 0,-126-43 32,148 22-32,-21-21 15,42-1-15,0 1 16,0-64-16,0 0 31,21 85-31,0 21 16,0 0-16,43 43 15,-43 20 1,42 64 0,-42-42-1,1-64-15,20 21 16,-42-21-16,63 22 15,-41-43-15,-1 0 0,127 0 32,-106-21-32,-21 21 0,64-43 15,-43 22-15,22 0 0,42-64 16,-64 43-16,22-22 16,-43 43-16,0-21 15,-21-22-15,0 43 0,0-63 16,0 62-16,0-20 15,0 63 17,0 0-32,0 85 15,0-63 1,0 41-16,0-41 0,0 126 16,42 21-1,-21-63 1,-21-63-16,22 21 0,-1 359 31,-21-232-31,0-85 16,0-85-16,0 64 15,0 21 1,0-106-16,0-42 31,0-21-15,0-85-1,21-64-15,0-126 16,-21 232 0,0-21-16,0-296 15,0 148 1,0 190-16,21-126 16,0 84-1,1-21 1,62 106 15,-41 106-15,-1 20-16,-21 1 15,-21-21 1,0-64-16,0 0 16,-42 43-1,21-64-15,-1 0 16,-20 0-1,0-43-15,-1 1 16,43 21-16,-21 21 16,21-21-1,0 42 17,0 0-32,0 0 0,21-21 15,-21 21-15,43 22 16,-22-43-16,0 0 0,21 21 15,-20-21-15,62 0 16,-41 0-16,41-21 16,-41 0-16,-22-1 0,42-20 15,-42 42-15,22-63 16,-22 41-16,21-83 16,-42 83-16,0-20 15,0-21-15,0 41 16,0 1-16,-63-42 15,20 63 1,22 42 0,0-21-16,0 64 15,21 21 1,0-85-16,0 64 16,21-64-16,43 21 15,-43-21-15,0-21 0,42 0 16,22 0-1,-64 0-15,0 0 0,22-21 16,-22 0-16,0 0 0,43-106 31,-22 21-15,-21 0-16,0 64 16,22-1-1,-22 43 1,0 0-16,-21 22 15,0-1 1,0 21-16,21-42 16,-21 21-16,0 0 15,0-42 32,0 0-31,0 0-16,0 0 15,0 0 1,-21 21-16,0-22 16,0 22-1,-1 0-15,1 64 16,0-22 0,0 1-16,21-22 15,0 21-15,0 85 16,0-63-1,42-22 1,22-21 0,-1-21-1,-42 0-15,106-63 16,-84 20 0,-43 22-16,63-64 15,-42 43-15,-21 21 16,43-127-1,-43 105 1,0 65 0,0 41-1,-21 22 1,21-1 0,0-20-16,0-43 0,0 43 15,84-22 16,-63-42-15,22-42 0,20-64-1</inkml:trace>
  <inkml:trace contextRef="#ctx0" brushRef="#br0" timeOffset="63496.98">9546 6054 0,'0'0'15,"0"21"-15,-21 0 0,21 21 16,0-20-16,0-1 16,21-21-1,21 0-15,-20 0 16,-1 0-1,0-43-15,-21 1 16,0 21 0,0 0-1,-21 21-15,-43 0 32,43 0-32,21 42 15,0 0 1,0-20-16</inkml:trace>
  <inkml:trace contextRef="#ctx0" brushRef="#br0" timeOffset="65204">9948 6710 0,'0'0'0,"-21"0"0,0 0 32,0 0-32,-22 0 15,22 0-15,21 21 16,21-21 15,22 0-15,-22-21-16,85-21 15,21-1 1,-85 22-16,43-42 16,42-22-1,-43-21 1,-84 85-16,22-21 0,-1-43 16,-21 43-16,0-64 31,-21 85-31,-22-1 0,22 22 15,-42 22 1,-1 105 0,43 0-1,21-64-15,-42 318 32,20-190-17,22-128-15,0 64 16,-21 85-16,0 42 31,-21 84-15,42-295-1,42-43 1,22-43 0,20-20-1,43-85 1,-106 105-16,106-232 31,-127 106-15,0 127-16,-21-64 0,-21 42 15,0 22-15,-43-43 16,-42 1 0,106 84-16,0 0 15,-43 0 1,85 0 15,22-22-31,-22 22 16,85-42-1,42 0-15,-127 21 16,21-1-16,106-83 16,-84 62-1,-64 22 1,0 0-1,0 42 17,0 64-1,0-43-15,21-42-16,0 0 15,43 21 1,20-21-16,-41 0 15,126-63 1,-63 20 0,-64 1-1,1-21 1,-43 41-16,0-20 16,0 21-16,0 42 46,0 0-30,0 0-16,0 22 0,0-22 0,0 21 16,0 1-16,21 84 15,-21-85-15,0 106 16,0-106-16,0 191 31,0-169-31,0 105 16,0 0-1,0-20 1,0 62-16,0-147 16,-21 20-1,21-41-15,0 63 16,0-64-16,0-21 0,-22 0 16,22 0-16,-21-21 15,21-42 16,0 0-31,-21 21 0,-21-106 16,-1-85 0,22 21-1,21 107-15,0-128 16,0 127-16,106-232 31,-42 211-15,20 21-1,-20 43 1,20 0 0,-62 42-16,-1-21 15,-21-22 1</inkml:trace>
  <inkml:trace contextRef="#ctx0" brushRef="#br0" timeOffset="65717.7">13293 6075 0,'0'0'16,"0"-21"-16,0 0 0,-22-85 16,-20 63-1,21 43-15,0 0 16,0 0-16,-1 22 16,-20 83-1,42-41 1,0-22-16,0 85 15,0-21 1,0-42-16,0-43 16,0 21-16,0 0 15,-21-63 32,0 0-47</inkml:trace>
  <inkml:trace contextRef="#ctx0" brushRef="#br0" timeOffset="66365.85">12721 6287 0,'0'0'0,"0"-22"0,21 22 47,22 0-47,-22 0 0,21 0 15,149-63 1,-22 21-1,-21-1 1,-63 22 0,-43 0-16,43-43 15,-85 1-15,0 42 16,0 0 0,0-1-16,-64 22 15,43 22 16,0 20-31,21 64 16,0 21 0,-21-43-1,0-41-15,21-22 0,-22 85 32,22-85-17,0-42 16,0-22-31,0 22 16,0-42-16,0 42 16,43-22-16,-22 22 15,0 0-15,64-64 16,-64 85-16,106-42 16,-64 84-1,-41-21-15,-22 43 16,0-1-1,0 22 1,0-64-16,-22 22 16,22-22-16,-21 21 31,21-63-15,21 0-1,-21 0-15,22-1 16,20-20-16</inkml:trace>
  <inkml:trace contextRef="#ctx0" brushRef="#br0" timeOffset="66712.64">13991 6265 0,'21'0'16,"0"0"-1,1 0 1,-1 0-16,0 0 0,127-63 31,-106 21-31,1-1 16,-43 1-1,-85 21 17,22 21-17,41 21-15,-62 42 16,41-20-16,1 63 15,42-85 1,0 21-16,85 64 16,-1-85-1,22-21 1,0-21 0,-64 0-16</inkml:trace>
  <inkml:trace contextRef="#ctx0" brushRef="#br0" timeOffset="67300.57">16192 5842 0,'0'0'0,"-21"0"16,42 0 15,106 0-15,-84 0-16,41-21 15,-20 21-15,-22 0 0,64 0 16,-64 0-16,1-21 0,20 21 15,-42 0-15,1 0 0,-44 0 32,-20 0-17,-21 0-15</inkml:trace>
  <inkml:trace contextRef="#ctx0" brushRef="#br0" timeOffset="67583.84">16489 5821 0,'21'21'16,"-21"0"-16,0 0 15,0 1-15,0 20 16,0-21-16,-42 21 16,42 1-16,-22-22 0,-20 127 15,42-106 1,-21 43-16,0-64 0,21 85 15,0-64 1,0-20-16,0-1 16,63-64 15,1-20-15,-22 21-16</inkml:trace>
  <inkml:trace contextRef="#ctx0" brushRef="#br0" timeOffset="68213.03">16764 6075 0,'21'0'0,"-42"0"0,42 21 47,-21 0-47,-21 64 16,0 0-1,21-64-15,-21 106 31,21-106-31,0 0 0,21-21 0,21 0 16,43 0 0,-1-63-1,-62 41-15,126-83 32,-148 83-32,21-20 15,0-21 1,-21 41-16,-21 22 15,-21 106 17,20 0-17,22 63 1,0 85 0,0-63-1,0-128-15,0 382 31,0-276-31,0-126 16,0 62-16,0-62 16,-63-1-1,42-42-15,-106-85 32,84 22-17,-41-64 1,63 85-16,21-128 0,0 1 15,0 105 1,0 22-16,148-191 16,-42 106-1,21 21 1,0-21 0,0 22-1</inkml:trace>
  <inkml:trace contextRef="#ctx0" brushRef="#br0" timeOffset="68549.34">17674 6054 0,'0'0'0,"0"-21"0,0-1 16,-21 22-16,-21 22 31,42 20-15,0 64-1,0 63-15,0 64 32,0 42-32,0-190 15,0-22-15,0 318 16,-43-233 0,-20 22-1,42-128-15,-1 85 16,1-85-1,64-63 1,-22 0-16,0-21 0,64-43 16,-22-63-1,-42 106-15</inkml:trace>
  <inkml:trace contextRef="#ctx0" brushRef="#br0" timeOffset="68889.16">17589 6625 0,'-21'-42'0,"42"84"0,-63-190 0,0 21 16,42 106 0,0-21-16,0-22 0,0 43 15,63-43 1,-42 43-16,43-21 16,-22 42-16,-21-21 0,85 21 15,-21 0 1,-64 0-16,0 21 0,-21 42 31,0-41-31,-42 20 16,-43 0-16,1 1 15,-1-43 1,64 21 0,42-21 15,0 0-31,43-43 15,-43 22-15</inkml:trace>
  <inkml:trace contextRef="#ctx0" brushRef="#br0" timeOffset="69211.97">18013 6202 0,'63'0'15,"-20"-21"1,-43 0-16,21 21 0,106-43 31,-106 22-31,64-42 16,-22 20-1,-42 1-15,-21-22 16,-21 64-16,-106 0 31,21 64-15,43 21-1,42-43-15,21 0 0,0 43 16,0-64 0,0 0-16,105 0 15,1-21 1,-85 0-16,43 0 16,-22-21-16</inkml:trace>
  <inkml:trace contextRef="#ctx0" brushRef="#br0" timeOffset="70524.22">19854 6181 0,'-21'0'16,"21"-21"46,21 21-62,0-22 16,1 1-16,-1-21 15,21 21 1,-42-22-16,21-41 16,0-1-16,-21 43 0,0 21 15,0-64 1,0 106 15,-42 0-15,-43 149-1,43-22 17,42-106-32,0 0 0,21 1 15,43-22 1,20-21 0,-62 0-16,20 0 15,-21-21-15,21 0 0,-20 21 16,126-106-1,-127 85-15,0-43 16,-21-21 0,-42 1-16,-1 63 15,22-1-15,-63 1 16,62 21-16,-41 0 0,21 0 16,20 0-16,-20 0 15,42 21 1,0 1-16,21-22 15,0 0-15,22 0 16,126 0 0,-105-22-16,-1 22 0,191-84 31,-190 63-31,41-1 16,22-41-16,-105 21 15,-65 84 32,22-21-47,-21 64 16,-1 63-1,22-63 1,-21 147 0,21 255 15,21-339-31,42 85 15,0 106 1,1-106 0,-43-170-16,0 1 0,0 147 31,0-126-15,-21-85-16,-22 0 15,22-21-15,0 0 16,0 0-16,21-1 0,-21-20 15,-22-43-15,22 43 0,0-21 16,21-424 0,42 296-1,22-105 1,42-43 0,21 170-1,0 21 1,-43 63-1,-63 64-15,1 0 0,83-64 32</inkml:trace>
  <inkml:trace contextRef="#ctx0" brushRef="#br0" timeOffset="71295.78">22627 5694 0,'-85'-42'15,"85"20"1,0 1-16,-21-21 16,21 21-1,21-22-15,64 22 16,0 21-1,21 0 1,-64 0-16,85 127 31,-106-84-31,0 20 16,-21 64-16,0-63 16,-42-1-1,21-42 1,0-21-16,21-21 15,0 0 1,0 0-16,0 0 0,0-1 16,21-20-16,42-64 15,-42 43 1,1 20-16,20-41 16,0 41-1,-42 22-15,43 0 16,-22 21-16,0 0 15,0 0 1,0 21-16,0-21 16,-21 21-16,22 1 0</inkml:trace>
  <inkml:trace contextRef="#ctx0" brushRef="#br0" timeOffset="71652.57">23410 5694 0,'0'21'16,"0"-42"-16,21 42 0,-21 0 0,22-21 15,-1 0-15,0 0 16,21 0-16,-21 0 0,1-21 16,83-64-1,-41 43 1,-43 42-16,0-63 16,0 20-1,-21 22-15,-21 0 16,-63 21-1,20 0 1,43 21-16,-64 43 16,64-22-16,0-21 0,0 148 31,21-105-15,42-1-1,22-41-15,-1-1 16,-21-21-16,149-43 31,-149 22-31,1 0 16</inkml:trace>
  <inkml:trace contextRef="#ctx0" brushRef="#br0" timeOffset="72715.67">24384 5567 0,'0'0'0,"0"-21"0,0 0 16,-64-43 15,1 64-15,21 21-16,-22 22 15,43-1-15,-43 21 16,22 107 15,42-149-31,0 0 16,42 0-1,22-21 1,42-42 0,-43-43-1,-42 22 1,1-1 0,-1 22-1,-21 21-15,0 42 31,0 21-31,-64 85 16,43 0 0,-64 148 15,64-126-15,21-86-16,0 43 15,-21 63 1,0-21-16,-21 22 15,20-149 1,1 106 0,21-106-16,21-21 31,22-42-15,20-22-1,128-211 1,-107 63-1,-41 85 1,-22 43-16,21-149 16,-21 21-1,1 149-15,-22-1 16,21-147 0,-21 126-1,0 64-15,-21 63 31,-1 22-15,22 63 0,0-85-1,0-21-15,0 0 16,0 22-16,22-22 0,62 63 16,-41-84-1,20 0 1,-21 0-1,-20-21-15,-1 21 0,21-42 16,-42 21-16,21-22 16,-21 22-16,21 0 0,1-85 15,-22 85-15,0-21 16,0 21-16,0-1 0,0 44 47,0-1-47,0 0 0,0 21 0,0-21 15,0 22-15,0 41 16,0-62-16,0-1 16,21 21-1,0-42 1,21 0 0,-21-21-16,1 0 15,-1 0-15</inkml:trace>
  <inkml:trace contextRef="#ctx0" brushRef="#br0" timeOffset="73725.14">25294 5609 0,'21'0'16,"0"0"-1,1-21-15,-1 0 16,0 21-16,0-21 15,0 0 1,-21-1-16,21-20 16,-21 21-1,-21 21 1,0 0-16,-21 0 0,21 0 16,-1 21-16,-41 64 15,63-64-15,-21 42 16,21 1-1,0-43-15,0 21 16,42 22 0,-21-64-16,106 0 31,-63-42-15,20-22-16,1-21 15,-64 1 1,0 41-16,-21 22 15,0-63 1,-21 84 0,0 0-1,0 63 1,21-42-16,0 22 16,0-22-16,0 127 31,21-127-31,-21 21 0,21 22 15,0-64 1,-42 0 15,-21 0-15,0-42 0,20 42-1,44 0 16,20 21-15,21-21 0,-41 0-16,41 0 15,-42 0-15,64 0 16,-64-21-16,43-1 16,-22 1-16,21-63 15,-20 20-15,-43 22 0,21-1 16,0 1-16,-21-43 15,0 43-15,21 0 0,0-128 32,-21 107-32,0 84 31,0 0-31,-42 64 16,42-43-16,-63 149 31,63-149-31,-22 85 15,22-21 1,0-64 0,0 22-1,64-64 1,-43 0-16,0 0 0,22 0 16,-22-21-16,21-22 15</inkml:trace>
  <inkml:trace contextRef="#ctx0" brushRef="#br0" timeOffset="73926.2">26183 5334 0,'0'0'0,"-21"0"16,42 0 15,-21-21-15,21 21-16,0 0 0,1 0 0,-1 0 15,0-21-15,0 21 0,21 0 0,-20 0 16,-22-21-16,21 21 0,0 0 16,0-43-16,43 1 15</inkml:trace>
  <inkml:trace contextRef="#ctx0" brushRef="#br0" timeOffset="74923.03">28279 5165 0,'0'-21'0,"0"42"0,0-64 0,0 22 16,0 0-16,0 0 0,-43 21 31,1 0-15,-22 63-16,1 1 15,42-43-15,-43 148 16,64 43 15,85-127-15,-22-43-1,-20-21-15,20-21 0,-20 0 16,84 0 0,-106-21-16,63 0 15,-62-21-15,-1 20 0,42-41 16,-42 21-16,1 20 0,41-232 31,-63 212-31,21-64 16,-21-21-16,0 43 15,0 62 1,0 44 0,-21 105-1,0 0 1,21 0-1,0-22 1,0 1-16,21-85 16,64 64-1,-22-64 1,-20-21 0,20-63-1,1 20 1,-22-62 15,-21 105-31,-21 21 31,0 0-31,0 21 16,0 64 15,21-106 0,0 0-31,-21-42 16,22-22 0</inkml:trace>
  <inkml:trace contextRef="#ctx0" brushRef="#br0" timeOffset="75110.53">29231 5101 0,'0'-21'0,"0"42"0,-21-42 0,-21 21 31,20 0-31,22 21 31,0 0-15,0 1 0,22-22-1,-1 0-15,0 0 16,0 0-16</inkml:trace>
  <inkml:trace contextRef="#ctx0" brushRef="#br0" timeOffset="76261.03">29422 5376 0,'0'0'15,"21"0"16,0 0-31,0 0 0,0 0 16,0 0-16,1 0 16,-1-21-16,0 21 0,-21-21 0,21 21 15,0-21-15,-21 0 0,0 0 16,21-43 0,-21 43-16,0 0 15,0 0 1,-21 21-16,0 0 15,0 0-15,0 21 16,0 0-16,-1 0 0,22 0 16,-21 0-16,21 43 15,0-43-15,0 0 16,21 22 0,22-22-1,20-21 1,1 0-1,105-64 17,-127 43-17,-20 0-15,-1-21 0,21-1 16,-63 64 15,0-21-15,21 22-16,-21-1 0,21 0 15,-43 0-15,43 0 16,0 0-16,-21 1 0,21-1 0,-21-21 16,21 21-16,0 0 15,-21-21-15,21 21 16,0-42 15,0 0-15,21 0-16,0 0 15,43-43 1,-43 43-16,0 0 0,64-43 16,-22 22-1,-42 21-15,22 21 16,-43 21 0,0 0-1,0 0-15,0 0 0,0 1 16,0 20-16,0-21 0,0 0 15,0 0-15,0 1 0,21-22 16,42 42-16,-42-21 16,22-21-16,-22 0 15,21 0-15,1 0 0,-22 0 16,0 0-16,42-42 16,-20-1-1,-22 22-15,-21 0 16,63-127-1,1-21 1,-43 42 0,-21 84-16,21 22 0,-21 0 15,0 0-15,0 0 0,-21 42 32,0 0-32,21 0 15,-21 21-15,0-20 0,21 20 0,-43 64 16,22-64-1,21 22-15,0-22 0,-21-21 16,21 43-16,0-43 0,-21 0 16,21 64-1,0-64 1,21-21 0,0 0-1,0 0 1,0 0-16,1 0 0,-1-21 15,0-1-15,-21 1 0,21 21 0</inkml:trace>
  <inkml:trace contextRef="#ctx0" brushRef="#br0" timeOffset="76530.3">30586 5101 0,'0'0'0,"-21"0"15,42 0 17,0 0-32,0 0 15,0 0-15,0 0 16,1 0-16,-1 0 0,0 0 16,0 0-16,0 0 15,0 0-15,1 0 16,-1 0-1,-21-21 1</inkml:trace>
  <inkml:trace contextRef="#ctx0" brushRef="#br0" timeOffset="79677.03">5969 9017 0,'21'-21'47,"-21"0"-47,0 0 16,21-1-16,-21 1 16,0 0-16,0 0 15,21 21-15,-21-42 16,0 63 15,0 21-15,0-21-16,0 0 0,0 149 31,-21-128-31,21 43 16,0-64-1,0-42 32,21 0-47,1 21 0,-1-22 16,0-20-1,0 21-15,-21 0 0</inkml:trace>
  <inkml:trace contextRef="#ctx0" brushRef="#br0" timeOffset="80043.83">6286 8932 0,'0'0'0,"22"-21"0,62-63 31,-105 84-15,-21 42 0,21-21-16,-22 21 15,43-20-15,-21-1 0,-21 42 16,42-42-16,0 1 16,0-1-16,21-21 15,21 21 1,43-21-1,0 0-15,20 0 16,-83 21-16,-1-21 16,42 21-1,-63 0-15,0 1 0,0-1 16,-63 21-16,20-42 16,22 21-16,-63-21 15,62 21-15,-20-21 0,0 0 16,21 0-16,-85 0 31,106-21-31,-21-42 16,21 20-1</inkml:trace>
  <inkml:trace contextRef="#ctx0" brushRef="#br0" timeOffset="80289.67">6075 8594 0,'0'-21'0,"0"42"0,-21-42 0,21-1 16,0 1 15,21 21 16,0 0-47,0 0 0</inkml:trace>
  <inkml:trace contextRef="#ctx0" brushRef="#br0" timeOffset="83461.02">8340 9144 0,'-22'0'16,"44"0"-16,-44 21 0,22-42 62,0 0-62,22 0 16,-1-22-16,0 22 0,0 0 0,0-21 16,43-43-16,-43 43 0,21-1 15,85-168 1,-127 147 0,0 43-16,0-21 15,-42 21 1,-106 63 15,105 0-31,43-21 0,0 43 16,43 42-1,41-43 1,-62-20-16,83 20 16,22 22 15,-127-43-16,-21-42 1,0 0-16,-21 0 16,-64 0-16,85 0 0,-22 0 15,-62-85 1,83 85-16,1-42 16,21 63 15,0 0-16,21 1-15,43 41 16,-43-42-16,21 0 16,1 1-16,-22-22 0,42 0 15,-20 0-15,-1 0 0,170-43 32,-85-20-17,-21-22 1,-1 0-16,-62-20 15,-43 83-15,0-20 16,0-21-16,0 41 16,0 1-16,-64-21 15,22 42 1,0 42 0,-1 64-1,22 0 1,21 42-1,0-127-15,21 0 0,22 22 16,-22-22-16,0 0 0,127-21 31,-84-21-31,-22 0 0,21-22 16,43-20 0,-21-64-1,-85 106-15,21-64 16,-21 22-1,0 84 17,-21 0-32,21 0 0,0 21 15,0 1-15,-21 20 16,0 22 0,21-43-16,0 22 15,0-43-15,-22 0 16,22-42-1,22 0 1,-1 21-16,-21-21 16,21-22-16,21-41 0,22-1 15,-1-21 1,-42 64 0,1 42-16,20 42 31,-42-21-31,21 22 15,-21 41 1,21-20-16,0-22 0,22 22 16,-22-43-1,42 0-15,-41-21 16,-1 0-16,63 0 0,-41 0 16,-1 0-16,85-21 15,-85 0-15,1-1 0,-1 1 16,-21 0-16,64-42 15,-64 20-15,0 22 0,0-42 16,-21 41-16,0-20 0,0 0 16,0-1-16,-42 1 15,21 21-15,0 21 0,-22-21 16,22 21-16,0 0 0,-21 21 16,21 0-16,-1 0 15,-20 22-15,21-22 0,-21 85 16,42-85-16,0 21 15,0 22-15,0-43 0,0 0 16,0 0-16,0 0 0,0 0 16,42-21-16,-42 22 0,85-22 15,-64-22 1,21 22-16,-21-21 0,0 0 16,1 0-16,20-21 15,-21-1-15,21-190 31,-20 43-15,-22 105-16,0-84 16,0 127-1,0 20-15,-22 22 0,-20 85 32,21 0-17,21 63 1,0-106-16,0 85 0,21 0 15,0-84 1,106 105 0,-84-148-16,62 21 15,1-21 1,-21-42 0,0-22-1,-43-126 1,-42 147-1,0 22-15,0-21 16,-21 42 0,0 21-1,-1 0-15,22 127 32,0-84-17,22-1-15,41-20 16,1-43-1,-43 0-15,148-64 32,-127 22-17,22-22 1,-22-42 0,-42 85-16,0-42 15,-21 84 16,0 42-31,21-20 16,-21-1-16,21 22 16,0 20-1,0-63 1,21-21 0,0 0-1,0 0-15,-21-21 0,43-21 16,-22 0-1,0 20-15,0-20 16,21-43-16,-20 64 16,20-42-16,-21 42 15,-21 42 1,0 21 0,0-21-16,0 43 15,21-1 1,0-20-1,64-1 1,-64-42-16,191 21 31,-85-63-15,-21-1-16,-22-20 16,-41-22-1,-43 64-15,21-148 31,-63 126-15,-43 43 0,21 43-1,-20 63-15,63-85 16,-1 21-16,22-21 16,0 0-16,0 64 15,64-85 1,-22 0-1,22 0 1,-43-21-16,0 0 0,21-22 16,-20 22-1,-22 0-15,0 0 0,0-21 16,0 20-16,0 1 16,0 0-16,0 42 31,-22 0-31,22 1 0,-21-1 0,21 21 15,-21-21-15,0 22 16,0 20-16,0-21 16,21 1-16,0 211 15,21-106 1,21-21 0,0-21-1,-20-43-15,-1-20 0,0 20 0,-21-21 16,21 64-16,0 42 15,-21 22 1,-21-128-16,-21 22 16,21-64-16,-64 42 31,64-63-31,0-22 16,21-62-16,21-44 15,42-20 1,-42 106-16,170-318 31,-170 317-31,21-42 16,1-21-1,-43 21 1,-43 1 0,-62 20-16</inkml:trace>
  <inkml:trace contextRef="#ctx0" brushRef="#br0" timeOffset="83664.92">11409 8276 0,'0'-21'31,"21"0"-16,0 21 1,-21-21 0,21 21-16,0-21 0</inkml:trace>
  <inkml:trace contextRef="#ctx0" brushRef="#br0" timeOffset="84165.62">14541 7789 0,'0'0'0,"0"-21"0,0 0 0,0 0 16,0-43-1,22 22 1,-22 21-16,0 42 31,0 0-31,0 106 16,0-63-16,-22 190 31,1-64-15,21-105-1,0-64-15,0 0 0,0 0 16,64-63 15,-1-21-15,-20 20-1</inkml:trace>
  <inkml:trace contextRef="#ctx0" brushRef="#br0" timeOffset="84513.42">14838 8001 0,'0'-42'15,"0"-1"1,-43 234-16,86-297 0,-43 43 15,0 105 1,0 0-16,-21 64 16,21-21-1,0 21 1,0-85-16,21 0 16,0-21-16,0 21 0,21-21 15,-20 0-15,-1 0 16,21 0-16,-21 0 0,0-21 0,43-21 15,-22 20-15,-42 1 16,21 0-16,1 0 0,-22-21 16,0-22-16,0 43 0,0-21 15,0-64-15,-22 85 16,1-1-16,0 1 0,0 0 16,-21 21-16,20 0 15,1 0-15,-63 0 16,62 0-1,-20 0-15,0 0 16</inkml:trace>
  <inkml:trace contextRef="#ctx0" brushRef="#br0" timeOffset="84730.3">14478 7726 0,'0'21'0,"0"-42"0,21 42 32,0-21-32,0 0 0,1 0 0,-1 0 0,0-21 15,127 0 1,-63-22 0,-64 43-16,85-42 15,-85 42-15</inkml:trace>
  <inkml:trace contextRef="#ctx0" brushRef="#br0" timeOffset="87351.16">17081 7853 0,'0'-21'16,"22"0"-1,-1 21-15,-21-22 0,42 1 16,-21 0-16,-21 0 16,21 0-16,-21 0 0,0-64 31,-21 64-16,-21 21 1,-22 0-16,1 42 16,42-21-1,-22 85 1,43-85-16,0 43 16,22-1-1,41 22 1,64 84 15,-85-84-15,-42-22-16,-84-20 15,-1-22 1,43-21-16,-149-21 31,149 0-15,0-43-16,20-21 15,22 64-15,0-85 16,0-84 15,22 190-15,-1 21 15,0 127-15,0-63-1,0-64-15,-21 21 0,106 107 32,-85-128-32,0-21 0,43 21 15,42-21 1,63-42 0,-127 20-16,43-20 15,-43 21-15,85-64 16,-105 43-16,-1 21 15,0-22-15,0 22 0,-21 0 16,0-21-16,0-1 0,0 22 16,0-21-16,-21 42 15,0 0-15,0 0 16,-1 0-16,-20 42 16,42-21-16,-21 1 0,-43 147 15,64-63 1,0-64-1,0-21-15,43 0 16,20 1 0,-42-22-16,1 0 0,62 0 15,22-43 1,-85 22-16,43-21 16,-43 21-16,0-1 0,43-62 15,-43 63-15,0-22 16,-21-63-1,0 43 1,-21 63 0,0 0-1,-1 21-15,22 0 16,-21 64 0,21-64-16,0 0 15,21-21 1,22 0-1,20-21 1,-42 21-16,22-21 0,63-64 31,-64 64-31,-21 0 32,-21 84-1,-21 22-16,0 0 1,21-43-16,0-21 0,0 64 16,63-22 15,1-63-15,20-42-1,1 0 1,-21-22-1,-43 43-15,42-148 32,-42 105-32,1 22 15,-22 21 1,0 42 15,0 21-31,0 128 31,0-149-31,0 21 16,0 22 0,0-43-1,42-21-15,-21 0 16,43 0-16,-43-21 16,0 21-16,85-106 15,-64 63 1,22-41-1,-43-1 1,-21 64 0,0 0-16,0 42 31,0 0-31,0 0 0,0 0 16,-21 43-1,21-1-15,0-41 0,0 41 16,0-21-1,63-20 1,-42-1 0,64-21-16,-43 0 15,-21 0-15,85-64 16,-85 64-16,43-63 16,-22-1-1,-21 1 1,1-22-1,-22 64-15,0-21 32,-22 42-17,-20 42-15,21 21 16,0-41-16,0 20 16,21 0-16,0-21 15,0 85 1,0-85-16,63 22 31,-21-43-31,1 0 16,63 0-16,-85-21 15,42-1-15,-42 22 0,1-21 16,83-127 0,-83 63-1,-22 1 1,0 41-1,-22 43 1,1 0 0,0 43-1,21-22-15,0 0 16,21-21 0,0 0-1,1 0-15,-1-21 16,0 21-16,21-21 15,1-22 1,20-20 0,-63 84 15,0 0-15,0 0-16,-21 1 0,21-1 15,0 21-15,-21-21 0,0 85 16,21-42-1,0-22 1,63 0 0,64-21-1,21-21 17,-84-63-17,-22 21-15,-21 20 16</inkml:trace>
  <inkml:trace contextRef="#ctx0" brushRef="#br0" timeOffset="88050.36">21378 7049 0,'0'0'16,"-21"0"-16,0 21 0,21 0 15,-21-21-15,21 21 16,-21-21 15,21-21 0,0 0 1,0 0-32,0-1 15,21 22-15,0-21 16,21 21-16,-21 0 31,-21 21-15,0 1-16,0 20 15,-42 0 1,42-21 0,-21-21-16,0 22 15,21-44 16,0 1-15,0 0-16,0 0 0,0 0 0,21 0 16,0 21-1,43-22 1,-43 22 0,-21 64-1,0 42 1,-21-43-1,-1-42-15,-41 64 32,63-64-32</inkml:trace>
  <inkml:trace contextRef="#ctx0" brushRef="#br0" timeOffset="88874.89">21865 7049 0,'-21'0'78,"21"-22"-63,-21 22-15,0 0 16,21-21 15,21 0 0,0 21-15,0 0-16,-21 21 16,0 0-16,0 1 15,0-1 1,-21-21-16,21 21 0,-21-21 16,0 0-1,-1 0 1,1 0-1,21-21 1,0 0 0,0-1-16,0 1 15,21 0-15,1 0 16,-1 21-16,0 0 16,0 0-1,0 0 1,-21 21-16,0 0 15,0 0-15,0 1 16,-21-22 0,0 21-1,0-21-15,21-21 32,0-1-17,0 1 1,0 0-16,21-21 15,0 42-15,43 0 32,-43 0-32,-21 21 15,21 42-15,-21 1 16,-64 21 0,-20 42-1,63-106-15,-106 63 31</inkml:trace>
  <inkml:trace contextRef="#ctx0" brushRef="#br0" timeOffset="104272.11">2201 10668 0,'0'-21'31,"21"21"-31,-21-21 16,22 0-16,-22-1 16,21 1-16,0-21 15,-21 21 1,0 0-16,0-22 15,0 22 1,0 42 15,-21 22-31,21 62 16,0-20 0,-21-43-16,-1 191 31,-20-63-16,42-65 1,0-62-16,0-1 16,0-21-1,0-42 32,0 0-31,0 0-1,0 0-15,0-1 0,0 1 16,0 0-16</inkml:trace>
  <inkml:trace contextRef="#ctx0" brushRef="#br0" timeOffset="104918.74">2688 10922 0,'0'21'78,"0"0"-78,0 1 0,0-1 16,0 0 0,21-21-1,0 0 1,1 0 0,-1 0-16,0 0 0,-21-21 15,0 0 1,0-1-16,0 1 15,0 0-15,-21 21 16,-22 0 15,22 21-31,0 0 16,21 22 0,21-43 30,-21-21-14</inkml:trace>
  <inkml:trace contextRef="#ctx0" brushRef="#br0" timeOffset="106712.79">4805 10266 0,'0'-21'0,"0"42"0,0-63 15,0 20 1,-21 22-16,-1 0 16,-41-21-16,-1 21 15,1 0 1,-64 43 0,85-1-1,-1 0-15,22 1 0,0-1 0,21 0 16,-21 22-16,21-22 0,-21 64 15,21-64-15,0 85 16,0-84-16,0-22 16,0 42-16,21-42 0,21 22 15,-21-22-15,0 0 16,64 0-16,-64-21 16,22 0-16,-22 0 0,21 0 15,-21 0-15,43 0 0,84-63 16,-106 42-1,-21-1-15,85-62 16,-85 63-16,-21-22 16,0 22-16,0-21 15,-63-22 1,42 64-16,-85-21 16,64 21-16,-22 0 15,22 0-15,-43 42 16,43-42-16,21 22 0,-1-1 31,86-21 0,-22 0-31,-21-21 0,64-1 16,-64 1-16,22 21 16,-22-21-16,0 21 15,0-21-15,21 21 0,-20 0 16,20 21-1,-21 43 1,-21 41 0,0-41-1,0 42 1,0-64-16,-42 212 31,21-127-15,-1-42-16,1-43 15,21-21 1,0-42 15,21 0-15,-21 0-16,22 0 0,20-64 16,0 0-16</inkml:trace>
  <inkml:trace contextRef="#ctx0" brushRef="#br0" timeOffset="107141.54">5482 10245 0,'0'0'0,"0"-21"0,-21 21 31,0 0-15,0 0-16,-1 84 15,-20 22 1,42 42 0,0-105-16,-21 41 15,21 1-15,0-43 0,0-21 16,42 128-1,-21-128 1,85 0 0,-85-21-16,85 0 15,-42-21 1,-22 21-16,-21-21 0,149-64 31,-149 43-15,0-1-16,-21-20 15</inkml:trace>
  <inkml:trace contextRef="#ctx0" brushRef="#br0" timeOffset="107392.91">5567 10668 0,'0'21'0,"0"-42"0,21 42 47,0-21-47,0 0 16,0 0-16,1 0 0,41-21 15,-42 21-15,22-21 0,-1 21 16,-21-21-16,0 21 15,-21-21-15,21-1 0,1 1 16</inkml:trace>
  <inkml:trace contextRef="#ctx0" brushRef="#br0" timeOffset="107715.72">5440 10202 0,'0'0'0,"21"0"31,0 0-15,21 0-1,22 0-15,-22 0 16,22 0 0,-22 0-1,-21 0 1,22 0 0</inkml:trace>
  <inkml:trace contextRef="#ctx0" brushRef="#br0" timeOffset="108074.65">6181 10245 0,'0'0'0,"-22"0"0,44 0 31,-1 0-15,0 0-16,42-21 16,43 21-1,0-22 1,-21 22-16,-64 0 15,21 0-15,22 0 32,-85 0-1,-1 0-31,1 0 0</inkml:trace>
  <inkml:trace contextRef="#ctx0" brushRef="#br0" timeOffset="108371.1">6498 10202 0,'0'0'0,"-21"0"15,21 22 1,0-1-16,-21 63 16,21 22-1,0 21 1,0-84-16,-21 20 15,21 43 1,0-85-16,0 106 16,0-106-1</inkml:trace>
  <inkml:trace contextRef="#ctx0" brushRef="#br0" timeOffset="109379.05">2498 12488 0,'0'0'0,"-22"-21"0,1 0 15,21 0-15,0-21 16,0-22 15,64 22-31,-43 42 16,-21-21-16,106 21 15,-22 21 1,-41 42 0,41 43-1,-84-64-15,22 43 16,-22-43-16,0 85 16,-22-84-16,1-1 0,-148 127 31,84-105-16,22-43-15,-64-21 16,84 0 0,22-21-16,0 0 15,-42-127 1,63 84 0,0 22-16,0-22 15,0-20 1,63 41-16,-42 43 15,43 21 1,-43-21-16,21 22 0,106 147 31,-84-84-31,-22-22 16,-21 22 0,1-22-1,-22-42 1</inkml:trace>
  <inkml:trace contextRef="#ctx0" brushRef="#br0" timeOffset="109556.04">3175 12785 0,'21'0'16,"0"0"15,0 0-31</inkml:trace>
  <inkml:trace contextRef="#ctx0" brushRef="#br0" timeOffset="109998.04">4360 12277 0,'0'-21'0,"0"42"0,0-64 16,0 22-16,0 0 0,0 0 15,-42 21 1,21 21-1,21 85 1,0-85-16,0 64 0,-21 42 16,-1 0-1,22-85-15,0 22 16,0-22 0,0-21-16,0 21 0,0-20 15,0-44 16,22 22-31,-22-21 0</inkml:trace>
  <inkml:trace contextRef="#ctx0" brushRef="#br0" timeOffset="110351">4149 12425 0,'0'0'15,"0"-21"-15,0 0 0,-22-1 0,22-41 16,0-22-1,0 64-15,64-42 16,-43 41-16,0 1 16,127 0-1,-105 21-15,63 42 16,-64-20 0,0 83-1,-63-20-15,-148 42 31,84-85-15,64-42 0,0 0-1,42 0 1,0 0-16,85-21 31,-64 0-31</inkml:trace>
  <inkml:trace contextRef="#ctx0" brushRef="#br0" timeOffset="110819.98">4953 12129 0,'21'-43'16,"-42"86"-16,42-65 31,-21 65-31,-21-1 0,21 64 31,0-85-31,-21 64 0,21-43 16,0 0-16,-21 128 16,21-107-1,0-20 1,84-22 0,22-42-1,-64-1 1,-20 1-16,-1 0 0,42-148 31,-63 63-15,0-63-1,0 105 1,-42 1-16,-22 20 16,43 43-1,0 0-15,-42 43 16,41-22-16,22 21 15,0 0 1,0 1 0,22-1-1,83-42 1</inkml:trace>
  <inkml:trace contextRef="#ctx0" brushRef="#br0" timeOffset="111272.98">5905 12129 0,'0'-22'0,"0"44"0,22-44 0,-22-20 31,-22 42-15,-20 0 0,21 0-16,-64 42 15,1 1-15,62-22 16,-20 21-16,21-21 15,21 1-15,42 83 16,43-83 0,-22-22-1,-41 0-15,62 21 16,-20 0 0,-43 0-16,0 0 15,-21 0-15,0 1 0,-21 20 31,-43 0-15,22-21-16,-43 1 16,22-1-16,-64 0 15,63-21 1,43 0 0,0 0-1,21-21 1,21 0-1,0-1-15,22 1 16,-22 0-16</inkml:trace>
  <inkml:trace contextRef="#ctx0" brushRef="#br0" timeOffset="111548.9">6329 12002 0,'0'0'0,"0"-22"31,21 22-31,85-21 16,0-21 0,-64 42-16,64-21 15,42 21 1,-106 0-1,-21 0-15,-42 0 16,0 0-16,-21 21 16,-22-21-16,43 0 15</inkml:trace>
  <inkml:trace contextRef="#ctx0" brushRef="#br0" timeOffset="111790.88">6562 11959 0,'0'21'16,"0"1"-16,0 20 16,0 64-16,0 21 15,-43 21 1,22-42 0,0-85-1,-21 127 1,20-127-1,22 0 1,-21-21 0,0 0-16</inkml:trace>
  <inkml:trace contextRef="#ctx0" brushRef="#br0" timeOffset="112980.86">2138 13991 0,'0'0'0,"-21"0"0,-1 0 16,22-21 0,0 0-16,0 0 15,43 0 1,20-1-16,-42 22 15,1 0-15,20 0 16,0 0 0,-21 0-16,1 22 0,-22-1 15,0 0-15,0 64 16,0-64-16,-106 106 31,85-85-31,-1-21 0,-62 43 16,41-22-1,22-42 1,21-21-16,0 0 16,0 0-1,21-1-15,-21 1 0,22 0 16,105-42 0,-85 63-1,0 0-15,1 0 16,41 0-1,-41 42 1,-22-42-16,0 85 16,-21-64-16,0 0 0,-106 148 31,0-105-31,43-22 16,20-21-16,-41 0 15,20-21 1,43 0-16,-127-42 31,106 21-15,20-43-16,22 43 15,0 0 1,22 21 0,-22-21-16,105-21 15,-83 42-15</inkml:trace>
  <inkml:trace contextRef="#ctx0" brushRef="#br0" timeOffset="113230.28">2921 14245 0</inkml:trace>
  <inkml:trace contextRef="#ctx0" brushRef="#br0" timeOffset="113778.97">4657 13737 0,'0'0'0,"-22"0"0,1 43 16,0 41-1,21-41-15,0-22 16,-21 106-16,0 0 16,21-85-1,0 85-15,0-106 16,21 22-16,-21-22 0,21 0 15,-21 0-15,21 21 16,0-42-16,1 0 0,-22-21 16</inkml:trace>
  <inkml:trace contextRef="#ctx0" brushRef="#br0" timeOffset="114146.01">4508 14055 0,'-21'-43'0,"42"86"0,-63-107 0,21 43 16,21 0-16,-21 0 0,21-43 16,-21 43-16,21 0 0,0-21 15,0 20-15,0 1 0,148-63 32,0 84-17,21 63 1,-84-21-1,42 64 1,-106-63-16,-63 105 16,-64-64-1,21-41 1,1-22 0,20-21 15,64-21-16,42 0-15,22-22 16</inkml:trace>
  <inkml:trace contextRef="#ctx0" brushRef="#br0" timeOffset="114568.3">5440 13631 0,'0'0'0,"0"22"32,-21-1-32,-1 0 15,22 0-15,-21 21 0,21 64 16,-21 42 0,21-42-1,64 42 16,41-126-15,1-22-16,-42-43 16,84-20-1,-106 42-15,22-64 16,-43 64 0,-21-22-16,0-105 15,0 127-15,-64-106 16,43 85-1,-21-1 1,21 43 0,21 22 15,63 20-31</inkml:trace>
  <inkml:trace contextRef="#ctx0" brushRef="#br0" timeOffset="114843.14">6350 13589 0,'0'0'0,"-21"0"16,21-21-1,63 0 1,-42 21-16,43-21 15,21-1 1,20 1 0,44 21-1,-171 0 32,1 0-47</inkml:trace>
  <inkml:trace contextRef="#ctx0" brushRef="#br0" timeOffset="115082.52">6604 13547 0,'0'21'16,"0"-42"-16,-21 42 0,21 21 0,-21-21 16,21 22-16,0-1 0,0 43 15,0-43-15,0 0 16,0 128-1,0-128 1,0-21-16,0 22 16,0-22-1</inkml:trace>
  <inkml:trace contextRef="#ctx0" brushRef="#br0" timeOffset="116083.51">2244 15579 0,'-22'-21'15,"44"42"-15,-65-64 0,22 43 0,0 0 16,0 0 0,21 22-1,0-1-15,0 63 16,0-41-16,0-22 16,0 0-16,0 21 0,0-20 15,-43 105 1,43-106-1,22-21 17,-1 0-17,0-21-15,21-1 0,106-20 32,-84 21-32,-22 0 0,22 0 15,42-22 1,-85 22-16,0-21 15,-21 21-15,0-1 0,-21-62 32,0 63-17,-1 21-15,-20 0 16,21 21-16,-21 63 16,42-62-1,0 189 1,0-147-1,0 20 1,0-41 0,0-22-1,21-21-15,21-21 32,-21 0-32</inkml:trace>
  <inkml:trace contextRef="#ctx0" brushRef="#br0" timeOffset="116267.41">3006 15685 0,'0'0'0,"21"0"16,0 0 0,-21 21 15,21-21 0,0 0-31</inkml:trace>
  <inkml:trace contextRef="#ctx0" brushRef="#br0" timeOffset="116785.62">4699 15219 0,'0'-42'31,"-21"42"-31,21 21 16,-21 0-16,21 85 16,0-22-1,0 213 17,0-276-32,0 21 15,0-21-15,-22 22 16,22-22-1,0-42 1,22-43 0</inkml:trace>
  <inkml:trace contextRef="#ctx0" brushRef="#br0" timeOffset="117110.95">4530 15219 0,'0'0'15,"-22"-21"-15,22-43 0,0 1 16,43-22 0,63 43-1,21 21 1,-85 21-16,0 0 0,128 84 31,-149-63-31,-21 64 16,-43 42-1,-62 0 1,-86-21 0,149-85-16,-64 0 15,127-21 17,64-42-17,-22 0 1,-42 20-16,22 1 0</inkml:trace>
  <inkml:trace contextRef="#ctx0" brushRef="#br0" timeOffset="117654.64">5419 14965 0,'-22'21'16,"1"-21"-1,21 21-15,-21 22 16,0 168 0,0-168-16,0 20 15,-1 64 1,1-63 0,21-22 15,0-63-16,0-43 1,21-20 0,-21-22-1,22 63-15,-22 1 0,63-170 32,-21 149-17,-20 42-15,62-22 16,22 43-16,42 64 31,-84-1-31,-43-20 16,0-1-16,21 43 0,-20-43 15,-22-21-15,0 85 16,0-64-16,0 1 16,0-22-16,0 0 0,-22 0 15,22 0-15,-42-21 31,21 0-31,-21 0 0,-43-42 16</inkml:trace>
  <inkml:trace contextRef="#ctx0" brushRef="#br0" timeOffset="117844.63">5207 15346 0,'-21'0'15,"42"0"-15,-21 0 31,21 0-31,43-21 0,-43 21 16,21 0-16,0-21 0,1 21 16,-1-22-16,0 22 0,107-42 15,-86 21 1,64-21-16,-21-1 16,-43 1-1</inkml:trace>
  <inkml:trace contextRef="#ctx0" brushRef="#br0" timeOffset="118119.59">6096 14965 0,'21'0'32,"0"0"-32,0 0 0,1 0 15,62-21 1,22 0-1,0-1 1,-85 22-16,21 0 0,64-21 16,-127 21 15,-21 0-15,-22 0-1,43 0-15</inkml:trace>
  <inkml:trace contextRef="#ctx0" brushRef="#br0" timeOffset="118317.48">6477 14880 0,'-42'21'16,"42"1"0,42-65-1,-84 128-15,42 0 16,0 126 15,-22-84-15,22-63-1,0-22 1,0 0 0,22-42-1,20-21 1,21-42-16</inkml:trace>
  <inkml:trace contextRef="#ctx0" brushRef="#br0" timeOffset="118619.82">7133 14880 0,'0'0'0,"0"-21"0,-21 21 16,-21 0-16,-22 0 16,43 0-16,0 21 15,-43 22-15,43-22 16,-21 42-16,21-20 15,-1-1-15,22 170 16,0-149 0,106 1-1,-21-64 1,21 0 0,42-43-1,-21-105 16</inkml:trace>
  <inkml:trace contextRef="#ctx0" brushRef="#br0" timeOffset="118871.67">7535 14838 0,'0'-21'16,"0"42"-16,0-63 0,0 20 0,0 1 31,0 42-31,0 1 16,0-1-16,-21 85 15,21-1 1,0-62-16,-21 41 16,21 22-1,0-85-15,0 43 16,0-22 0,63-42-1,-41 0-15,41-63 16,1 20-1</inkml:trace>
  <inkml:trace contextRef="#ctx0" brushRef="#br0" timeOffset="119134.52">8043 14711 0,'0'-21'0,"0"42"0,0-63 0,0 20 16,0 1-1,0 42 1,0 43-1,0 21 1,0 42-16,0-85 16,-21-21-16,21 64 15,0-43-15,-21 43 16,21-43-16,0-21 0,0 22 16,0-22-1,21-21-15,0-43 31,-21 22-31</inkml:trace>
  <inkml:trace contextRef="#ctx0" brushRef="#br0" timeOffset="119327.49">7620 14965 0,'-21'0'15,"42"0"-15,-127 0 0,127 0 31,0 0-15,22 0-16,84 0 16,-85 0-16,43-42 15,-43 42-15,64-43 16,-43 43 0</inkml:trace>
  <inkml:trace contextRef="#ctx0" brushRef="#br0" timeOffset="120099.05">2561 16828 0,'0'-22'0,"21"1"31,0 21-31,43-21 16,-22 0 0,-21 21-16,1 0 0,62-21 15,-63 21 1,-42 0 15</inkml:trace>
  <inkml:trace contextRef="#ctx0" brushRef="#br0" timeOffset="120573.29">2519 16806 0,'-21'0'0,"42"0"0,-64 22 16,22-1-16,21 0 0,-21 0 15,0 21-15,0-20 0,21-1 16,-21 0-16,21 0 15,-22 0-15,22 0 16,22-21 31,-1-21-47,0 21 0,0-21 0,43 21 16,-22-21-1,85 0 1,-85 21-16,-21 0 15,22 0-15,-22 0 0,42 21 16,-41-21-16,-22 85 31,0-22-31,-43-21 16,-63 43 0,-42-64 15,85-21-31,42 0 15,-1 0-15,1 0 16,0 0-16,21-21 31,21 0-31,0 0 16,22 0-16</inkml:trace>
  <inkml:trace contextRef="#ctx0" brushRef="#br0" timeOffset="120814.15">3323 16955 0,'0'21'31</inkml:trace>
  <inkml:trace contextRef="#ctx0" brushRef="#br0" timeOffset="121388.37">4784 16531 0,'0'0'0,"21"-21"0,-21 0 0,0 0 16,0 0-16,-21-22 15,-1 43-15,22-21 16,-21 21-16,0 0 0,0 21 15,21 85 1,0-64-16,0 43 16,0 63-1,0-42 1,0-21 0,0-64-16,0 0 15,0-42 16,0 0-31,0 0 16</inkml:trace>
  <inkml:trace contextRef="#ctx0" brushRef="#br0" timeOffset="121776.15">4339 16616 0,'-21'-42'0,"42"84"0,-63-106 15,21 22-15,21 21 16,0-43-16,21 43 15,21-21-15,0 42 16,-20-21-16,62 0 0,-41-1 16,20 22-16,1 0 0,-1 0 15,1 0-15,126 43 16,-21 41 0,-126-62-16,-1 20 0,22 170 31,-86-128-31,-62 22 15,41-64-15,-41 22 16,41-43-16,-62 43 16,-1-43-1,85-21-15,-1 0 16,1 0-16,0 0 0,21-21 31,21 21-15,22-22-16,-1-20 15,0 21 1,-21 0-16,1 21 0</inkml:trace>
  <inkml:trace contextRef="#ctx0" brushRef="#br0" timeOffset="122575.69">5482 16806 0,'21'0'0,"0"0"16,1 0-16,-22-21 15,21 21-15,0-21 16,21-42 0,-21 41-16,1-20 15,-22 21 1,0 0-1,0 0-15,-22 21 16,1 0 0,0 0-16,0 0 15,0 21 1,21 0 0,-21-21-16,21 21 15,-22-21 63,22-21-46,-21 21-17,0 21 157,21 0-172,0 0 16,0 1-16,-21-1 0,21 0 15,-21 0-15,21 0 0,0 0 16,-21 85 0,21-42-1,0-1 1,21-42-1,42 1-15,-63-1 16,21-21-16,106-21 16,-63-1-1,-43 1-15,85-42 16,-43-1 0,-41 43-16</inkml:trace>
  <inkml:trace contextRef="#ctx0" brushRef="#br0" timeOffset="122993.45">6181 16341 0,'0'-21'31,"0"-1"-15,0 44 47,0-1-48,0 0-15,0 0 0,0 43 16,0 63-1,0-85-15,0 21 16,0-20-16,0 41 16,0-41-16,0-22 0,0 0 15,21 0-15,42 0 32,-20-21-17,-1-63 1,21-1-1</inkml:trace>
  <inkml:trace contextRef="#ctx0" brushRef="#br0" timeOffset="123927.04">6583 16595 0,'0'21'0,"0"0"31,21-21 1,0 0-32,0 0 15,0 0-15,22-42 16,-22 21-16,0-43 31,-21 43-15,0 0-1,-63 21 1,-1 21 0,22 106-1,42-85-15,0 1 16,0 41 0,21-20-1,42-22 1,22-42-1,169-106 17,-169 64-17,-43 21-15,22-43 0,-43 43 0,21-42 16,-21 41-16,0-83 16,-21-65 15,0 128-31,0 21 15,-21 0-15,0-1 16,21 86 0,0 63-1,0-42 1,-21 20 0,21 22-1,0-105-15,85 83 31,-1-105-15,22 0 0,0-63-16,21 21 15,-106 20-15,85-126 32,-106 64-17,0 41 1,0 1-1,-42 42 1,42 21-16,-22 21 16,22 170 15,0-170-31,43 22 16,41-43-1,-41-21 1,190-106 15,-191 64-15,-42 21-16,0-22 15,0-20-15</inkml:trace>
  <inkml:trace contextRef="#ctx0" brushRef="#br0" timeOffset="124155.91">7493 16320 0,'21'0'32,"0"0"-32,0 0 0,22 0 15,-22 0-15,85 0 16,-43-22-1,-42 22-15,22-21 0,41 0 16,-62 0-16,41 21 16</inkml:trace>
  <inkml:trace contextRef="#ctx0" brushRef="#br0" timeOffset="124431.75">8615 16574 0,'0'21'16,"0"-42"62</inkml:trace>
  <inkml:trace contextRef="#ctx0" brushRef="#br1" timeOffset="-185851.93">13208 13970 0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54:55.4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1249 0,'21'0'110,"-21"-21"-95,21 0-15,-21-1 31,0 1-31,0 0 16,0 0-16,0 0 16,0-43 15,-21 64-15,0-21-1,-21 21-15,-1 0 16,22 0-1,0 21-15,0-21 0,0 21 16,0-21-16,-43 64 16,1-1-1,41-41 1,-20 41 0,21-42-16,0-21 0,21 21 0,-21 1 15,21-1-15,-22 42 16,22-42-16,0 22 15,0-22-15,0 0 0,0 0 16,0 0-16,0 1 0,0 41 16,22-21-1,-22-20-15,21-1 0,0 0 16,0 0-16,-21 0 0,21-21 16,0 21-16,1-21 0,-1 0 15,21 22-15,0-22 16,22 0-16,-43 0 15,127-43 1,-127 22 0,1 0-16,41-21 15,-42 20-15,22-20 16,-22 21-16,-21-43 16,0 43-16,0 0 0,0 0 15,-21 0-15,-22 21 16,22 0-16,-42 0 15,41 0-15,1 0 16,0 0-16,0 0 0,-43 42 16,22-21-1,63-21 17,0 0-17,1 0-15,83-42 16,-41 21-1,21 0 1,-43-1 0,-42 44-1,0-1 1,0 63 0,0-41-16,-21 168 15,-22-84 1,43-84-16,-42 105 15,42-85-15,-21 22 16,21-64-16,0 22 0,0 20 16,0-42-16,0 64 31,21-106 0,0 0-15,22-64-1,-43 64-15,21-43 0</inkml:trace>
  <inkml:trace contextRef="#ctx0" brushRef="#br0" timeOffset="491.72">1418 1715 0,'-21'0'16,"42"0"31,0-22-47,0 22 0,1-21 15,20 0-15,-21 0 16,0 0-16,0 0 0,1-1 0,20-41 31,-42-1-15,0 43-16,-42 0 31,20 21-31,1 0 0,-42 21 16,20 0-1,1 85 1,21-63-16,0 20 15,21-21-15,0-20 0,0 126 32,42-106-17,0 0 1,22-42 0,-1 0-16,-41 0 15,147-127 1,-84 43-1,-43-1 1</inkml:trace>
  <inkml:trace contextRef="#ctx0" brushRef="#br0" timeOffset="819.09">2011 1164 0,'0'0'0,"0"-42"0,0-22 16,0-41-1,0 62 16,0 64-15,0 1-16,0 62 16,-21 22-1,21 21-15,0 127 32,0-148-17,0-43 1,0 22-1,21-43 1,0-20-16,0-22 0,21 0 16,-20 0-1,-1-22-15,0 1 0,42-21 16,-41 21-16,-1-22 16,0 22-16,0 0 0,21-64 15</inkml:trace>
  <inkml:trace contextRef="#ctx0" brushRef="#br0" timeOffset="1130.96">2032 1291 0,'-21'0'0,"42"0"0,-21 0 46,21 0-46,21 0 0,-20 0 16,20 0-16,0 0 0,1 0 16,-1-21-16,0 21 0,1 0 15,-1-21-15,0 21 0,-21 0 0,64-21 32,-106 21-1,0 0-31,0 21 15</inkml:trace>
  <inkml:trace contextRef="#ctx0" brushRef="#br0" timeOffset="2204.73">3746 1503 0,'0'0'0,"-21"0"16,0 0-16,0 0 0,0 0 15,0 0-15,-1 0 16,1 0-16,-63 0 15,41 0 17,64 0-1,1 0-31,-1 0 0,21 0 16,0 0-16,1 0 0,232 0 31,-212-21-31,64 21 15,106 0-15,-42-21 16,-1 21 0,1 0 15,-170 0-15,-21-22 15,-21 22-31,0-21 15,-43-21 1,43 42 0,-21-21-16,-22-22 15,-21 22 1,22-21 0,42 42-16,0-21 0,-22 21 15,22-21-15,-21 21 31,21 0-31,-1 0 16,22 42 0,43-21-1,-1 0-15,191 22 32,-127-43-17,0 0 1,-1 0-1,-83 0-15,41 0 16,-63 21 15,-21-21-15,0 21-16,0 0 0,-22 0 16,-41 43-1,41-43-15,22 21 0,-64 22 16,64-43-16,-85 85 15,85-85-15,-42 64 16,42-43 0,-1-21-16,22 0 15,-21 0-15,21 1 16,0-44 15</inkml:trace>
  <inkml:trace contextRef="#ctx0" brushRef="#br0" timeOffset="5230.6">6752 1376 0,'0'-21'0,"0"0"16,0-1-16,0 1 15,0 0 1,0 42 31,0 0-47,0 1 0,-21 62 31,21-20-31,0-43 16,0 106-16,0-64 15,0 43 1,0-63-16,0-22 16,85 21-1,-22-42 1,-21 0-1,43-63 1,-21-22 0,20-127 15,-63 191-31,-21-64 0,22 1 16,-1 20-1,-21 43 1,0 42 15,0 0-15,0 1-16,0 20 0,0 0 15,0 43 1,0-43-16,0-21 16,0 43-16,21-22 0,-21-21 15,21 1-15,-21-1 0,0 0 16,42 21-16,-20-42 15,-1 0-15,0 0 16,21 0 0,-21 0-16,1-21 0,-1 21 15,0-21-15,0 0 0,43-43 16,-43 43-16,0-21 0,42-22 16,22-63-1,-64 85-15,-21 0 16,21 20-16,-42 1 31,0 42-15,0 1-16,-21 20 0,42 21 15,0 1 1,0-43-16,84 43 16,-41-22-1,-22-21 1,0-21-16,21 42 15,-42-20-15,0-1 0,0 0 16,-21-21 0,-21 0-1,-22 0 1,43-21 0,-21 0-1,42-1-15,-43 1 16,43 42 15,0 1-15,0-1-16,64 42 15,-64-42-15,21 1 16,0-22-16,0 21 16,1-21-16,20 0 0,-21 0 15,85 0-15,-64 0 16,43-21-16,-64-1 15,21 1-15,64-63 16,-42 41 0,-43 1-16,0 21 0,0-43 15,-21 43-15,21 0 0,-21-85 32,-21 106-17,0 0-15,21 21 16,-21-21-16,-21 85 15,42-22 1,-22-41-16,22-1 0,0 127 31,22-85-15,41-20 0,1-22-16,41-21 15,-62 0 1,-22 0-16,148-64 15</inkml:trace>
  <inkml:trace contextRef="#ctx0" brushRef="#br0" timeOffset="5802.29">9313 1439 0,'0'-21'0,"0"42"0,0-63 15,0 0 1,-21 21-1,0 21-15,-21 0 16,-1 0-16,-20 0 16,-64 127 15,84-43-15,22 1-1,21 0 1,43-22-1,84-63 1,-22-42 0,-83 21-1,20-1-15,0-20 16,-21 0-16,43-106 16,-64 63-1,0 43-15,0-1 0,21-84 16,-21-21 15,-21 169-15,-21 22-1,20 41-15,22 43 16,-21-21 0,21-64-16,0 107 15,0-107 1,21-21-16,1 0 15,20 22 1,64-43 0,-43-43-1,22-20 1,-43 42-16</inkml:trace>
  <inkml:trace contextRef="#ctx0" brushRef="#br0" timeOffset="6248.03">10647 995 0,'-21'-21'15,"42"42"-15,-42-63 0,21 20 0,-22-20 16,22 21-16,-21 21 31,0 0-15,21 85-16,0 63 15,0-42 1,-21 148 15,21-191-15,0 22-16,0-22 16,0-42-1,21-21 1,0 0-16,-21-21 0,21 21 15,43-84 1</inkml:trace>
  <inkml:trace contextRef="#ctx0" brushRef="#br0" timeOffset="6693.78">10943 1228 0,'0'-21'31,"0"42"-15,0 0 0,0 0-16,-21 0 0,21 0 0,-21 1 15,21-1-15,-21 0 0,21 0 0,0 106 32,0-42-17,0-64 1,105-21-1,-62 0 1,-1 0-16,106-85 16,-105 22-1,-43-22 1,0 0 0,-43-42-1,22 106-15,0 21 0,-85-21 31,64 21-31,-43 42 16,43-20 0,21-1-16,-1 0 0,1 21 15,21-21 17,21-21-32</inkml:trace>
  <inkml:trace contextRef="#ctx0" brushRef="#br0" timeOffset="6974.62">10520 1101 0,'-21'0'0,"-1"21"31,44-21-31,83 0 31,-62 0-31,84-21 16,-85 0-16,106-1 16,-63 22-1,-64 0-15,0 0 16,0 0-16</inkml:trace>
  <inkml:trace contextRef="#ctx0" brushRef="#br0" timeOffset="7818.13">12509 1418 0,'-42'-42'31,"42"21"-15,0 0-16,0-1 15,0 1-15,21-42 16,43 63 0,-1-21-1,1 21 1,63 84 0,-43 43-1,-84-84-15,-42 168 31,0-168-15,-1 20-16,22-42 16,0-21-16,21-21 15,0 0 1,0-106 0,21 106-16,22-43 15,41-63 1,1 21-1,0 22 1,-64 84-16,0-21 0,64-1 16,-64 44-1,-21 20 1,0-21 0,0 0-16,0 0 15</inkml:trace>
  <inkml:trace contextRef="#ctx0" brushRef="#br0" timeOffset="8199.43">13335 1545 0,'0'0'0,"0"21"0,21-21 0,21 0 16,-20 0-16,83-63 31,-41-1-15,-43 64-16,-21-42 15,21-21 1,-21 20 0,0 22-16,-84 0 15,20 42 1,-21 64 0,85-43-1,-21 43 1,21-64-16,0 0 0,0 21 15,0-20-15,21-1 0,64 63 32,-21-84-17,-43 0-15,21 0 16,64 0-16,0-42 16,-64 21-1,-21 0-15</inkml:trace>
  <inkml:trace contextRef="#ctx0" brushRef="#br0" timeOffset="8711.65">14351 1228 0,'0'0'0,"-42"-21"32,20 21-32,-20 0 15,21 0-15,0 0 0,-22 21 16,22 0-16,-63 42 15,62-41-15,-20 62 16,21-41-16,0-1 16,21-21-16,0 64 15,0-64-15,21 21 16,21-42 0,-21 0-16,1 0 15,62 0-15,-20-42 16,-43 21-1,85-149 1,-106 149-16,21 0 16,0-64-1,-21 43 1,0 63 0,0 0-1,-21 85 16,0-42-31,21-43 16,0 64-16,21-43 16,42-21-1,-41 0-15,83-21 16,-83 0-16,147-42 31,-148 21-31,21 0 0</inkml:trace>
  <inkml:trace contextRef="#ctx0" brushRef="#br0" timeOffset="9248.34">15113 1355 0,'0'0'15,"0"-21"-15,-21-43 32,0 43-32,-22 21 15,-41 0 1,20 21-1,43 0-15,-85 127 32,85-126-32,0 20 15,21 21-15,0-41 0,0 41 16,42-42 15,22-21-31,-22 0 16,85-84-1,-42 20 1,-22-42 0,-21 0-1,-20 64-15,-1-106 16,-21 106-16,0-107 31,0 128-31,-43 21 16,22 64-1,21-22-15,-21-21 0,-21 127 16,42-21 0,0-84-16,21 147 31,42-147-15,1-22-1,63-21-15,-21-21 16,-22-64 15</inkml:trace>
  <inkml:trace contextRef="#ctx0" brushRef="#br0" timeOffset="9872.31">17314 1249 0,'0'-21'15,"-21"42"16,21 0-15,0 0-16,-21 43 16,0-1-1,0-20 1,21-22-16,0 42 16,-22-63-16,22 21 0,0-42 46,0-21-30,0 21-16</inkml:trace>
  <inkml:trace contextRef="#ctx0" brushRef="#br0" timeOffset="10250.36">17272 1058 0,'0'0'0,"-21"0"0,0 0 15,-1 0-15,22 22 16,0-1-16,0 0 16,0 0-16,0 0 15,43-21 1,20 0 0,1-21-1,-43 0-15,0 21 0,0-64 31,-21 43-31,0 0 16,-21 21 0,-21 0-16,-22 0 15,64 21-15,-21 0 16,21 1-16,-21-22 16,21 63-1,0-21 1,21-42-1,0 0 1,0 0-16</inkml:trace>
  <inkml:trace contextRef="#ctx0" brushRef="#br0" timeOffset="11250.58">17780 1312 0,'0'0'0,"21"0"0,-21 22 31,0-1-15,0 0-16,0 0 15,0 21-15,-21 22 16,0-1 0,0 1-1,-1-64 1,22 21-1,-21-21 1,21-21-16,0 0 16,0 0-16,0-43 15,0 1 1,43-43 0,-22 85-16,63-64 15,-62 64-15,41 0 16,-42 21-16,170 63 31,-170 22-15,0-64-16,-21 42 15,0 1-15,-42-1 16,21-41-16,-1-1 31,44-42 0,-1 21-15,0-43-16</inkml:trace>
  <inkml:trace contextRef="#ctx0" brushRef="#br0" timeOffset="11735.81">18309 1503 0,'21'0'15,"0"0"1,1 0-16,-1-21 0,21 0 16,-21-1-16,64-41 15,-64 42-15,21 0 16,22-128 0,-64 44-1,0 41 1,-42-21-1,20 85-15,1 0 16,0 0-16,-42 127 16,41-42-1,1 63 1,0-105-16,0 126 16,0 0-1,21-84-15,0-22 0,-21 64 16,-1-63-16,1 21 0,-21 253 31,21-147-15,21-64-1,0-64-15,0-42 16,21-21 0,64-42-1,-43 0 1,-21 21-16,21-64 15,1 21-15</inkml:trace>
  <inkml:trace contextRef="#ctx0" brushRef="#br0" timeOffset="16051.59">18373 1566 0,'-22'0'0,"22"-21"0,-21 21 16,21-21 15,21 21-15,1 0-1,-1 0-15,0 0 0,0 21 16,0 0-16,0 1 16,64 83-1,-43-20 1,-20-64-16,20 43 15,-21-22-15,0 0 0,64 128 32,-64-43-17,-21-43 1,-42-20-16,21-22 16,-64 43-16,-42 0 15,85-64 1,-85 21-1,105-42 1,22-21 0,0 0-1,22-64 1,-1 43-16</inkml:trace>
  <inkml:trace contextRef="#ctx0" brushRef="#br0" timeOffset="16866.28">18563 1461 0,'-21'0'0,"0"0"16,21 21 15,21-21-15,0 0-16,21 0 15,22-21 1,21-22-16,-1 1 16,-63 42-1,64-106 1,-64 64-1,0 21-15,-21-1 32,0 44-17,0-1-15,0 0 16,-21 0-16,21 0 0,-21 43 16,0-43-16,21 148 31,0-126-31,21-1 15,64-21 1,-43-21 0,-21 0-16,0 0 0,43-21 15,21-43 1,-85 43-16,21 0 16,0 0-16,0-21 0,-21 20 0,0-62 15,0 41 1,0 1-16,0 21 15,-42-43-15,21 64 16,-22 0-16,1 0 16,21 0-16,-85 43 15,64 20 1,20 1 0,22-22-1,0-21-15,22 0 16,-1 1-16,0-22 0,64 0 15,-1 0-15</inkml:trace>
  <inkml:trace contextRef="#ctx0" brushRef="#br0" timeOffset="17283.04">19558 1355 0,'0'0'0,"-21"0"0,0 0 0,21-21 15,-22-1 1,22 1-16,22 21 16,-1-21-1,0 21-15,0 0 0,0 0 16,0 0-16,22 0 0,-1 0 16,-21 21-16,0 0 0,64 85 31,-85 0-16,0-64-15,-21 22 16,-21-22 0,20-21-16,1-42 31,21-21-15,0 0-1,43-22-15,-43 22 16,42-43-16,-21 64 15,0-43-15,0 43 0,1 0 16,20-21 0,-21 42-16,0 0 0,-21-21 15,21 21-15,1 0 0</inkml:trace>
  <inkml:trace contextRef="#ctx0" brushRef="#br0" timeOffset="18098.23">20256 1334 0,'0'0'0,"-21"0"16,0 0-16,0 0 31,21 21-31,0 21 16,-21 0-16,21-20 15,0-1-15,0 21 16,0-21-16,-21 0 0,21 22 16,0-22-16,0 0 15,0 0-15,-22-21 31,22-21-15,0 0 0,0 0-16,0 0 0,0-1 15,22-20-15,20 0 16,-42 21-16,21-1 0,43-41 16,-43 42-16,21 0 15,-21 21 1,22 0-16,-22 0 15,0 21-15,0 0 16,-21 0-16,0 0 0,0 0 16,0 1-16,0 62 15,0-63-15,0 64 16,-21-64 0,0-21-1,0 0 1,21-21-1,0 0 1,0 0-16,0 0 0,0-1 16,0 1-16,21-21 0,0 21 0,0 0 15,0-1-15,0 1 16,22-21-16,-1 21 0,-21 0 0,22 21 16,-22-22-16,21 22 0,0 0 15,1 0-15,-22 0 16,21 43-16,-42-22 0,0 0 15,21 0-15,-21 0 0,0 1 16,0-1-16,0 21 0,0-21 16,0 0-16,-21-21 0,0 22 15,21-1-15,-42 21 16,21 0 0,-1-42-16,22 22 15</inkml:trace>
  <inkml:trace contextRef="#ctx0" brushRef="#br0" timeOffset="18632.11">21230 1439 0,'0'0'0,"0"-21"0,0 0 16,0 0 0,0 0-16,-21 21 15,0 0 1,0 0-16,-1 0 16,1 21-16,-21 21 15,0 1 1,42-22-16,-22 0 0,1 21 15,21-21-15,-21 1 0,21 41 32,0-42-32,42-21 15,1 0 1,-22 0-16,0-21 16,0 21-16,0-21 15,1-21-15,-1 20 16,0-41-16,0 21 15,-21 20-15,21 1 16,-21 42 15,-21 1-31,21-1 0,-21 0 16,21 0-16,0 43 16,-21-22-1,21-21-15,0 0 0,0 22 31,21-43-15,0 0-16,21-22 16</inkml:trace>
  <inkml:trace contextRef="#ctx0" brushRef="#br0" timeOffset="18938.93">21590 1016 0,'0'0'0,"-21"0"16,0 0-1,21 21 1,-22 0-16,1 64 16,21-43-16,-42 64 15,21-63-15,21 20 16,0-42-16,-21 22 0,-1-1 15,22 0-15,0-21 0,0 1 16,0-1-16,0 0 0,0 0 16,0 0-16,22-21 47,-1-21-47,0 0 15</inkml:trace>
  <inkml:trace contextRef="#ctx0" brushRef="#br0" timeOffset="19198.9">21759 1376 0,'0'0'16,"-21"21"15,21 0-15,-21-21-16,0 43 15,0-1-15,21-21 16,-22 21-16,1-20 0,0 20 16,21-21-1,0 0-15,0 0 0,21-21 32,0 0-17,1 0-15</inkml:trace>
  <inkml:trace contextRef="#ctx0" brushRef="#br0" timeOffset="19916.22">21950 1439 0,'-21'0'16,"-1"22"-1,1-22-15,0 42 16,0-21-16,21 0 0,-21 0 15,21 22 1,0-22-16,21-21 47,0 0-47,-21-21 16,0 0-16,0-1 15,0 1-15,21 21 16,-21-21-16,21 0 0,-21 0 15,0 0-15,22-1 0,-1 1 16,0 0-16,0 21 16,0 0-1,-21 21 1,0 0-16,0 1 16,0-1-16,0 0 0,0 42 31,0 22-16,0-43-15,0-20 16,0-44 31,0 1-31,21-21-16,1 21 0,-1-22 15,0 1-15,21-43 16,-21 64-16,1 0 15,-1 0-15,0 0 16,21 21-16,1 0 0,-22 0 16,0 0-16,0 21 0,-21 0 15,0 0-15,0 22 16,0-22-16,0 63 16,0-62-16,0 20 0,0-21 15,0 0-15,0 0 0,-21 1 16,21-1-16,-21 0 15,21 0-15,0-42 32,0 0-32,0 0 0,0-1 15,21 1-15,-21 0 0,21 0 16</inkml:trace>
  <inkml:trace contextRef="#ctx0" brushRef="#br0" timeOffset="20098.12">22415 1080 0,'-21'-22'0,"42"44"0,-63-44 16,21 22-1,0 0-15,0 0 16,21 22 0</inkml:trace>
  <inkml:trace contextRef="#ctx0" brushRef="#br0" timeOffset="20306">21357 1185 0,'0'0'16,"-21"22"-16,0-22 0,21 21 15,21 0 1,0-21 0,21 0-16,-20 0 0,62 0 15,22 0 1,-64 0-16,64-21 16,-85 21-16,22-21 0</inkml:trace>
  <inkml:trace contextRef="#ctx0" brushRef="#br0" timeOffset="21022.15">23707 1101 0,'21'-21'16,"-42"42"-16,42-64 0,0 22 0,-21-21 16,42-43-1,-21 22-15,1 42 16,-22-1 0,0 44-16,0-1 15,0 0-15,-43 42 16,22 1-16,-42 105 15,20-126-15,-63 147 16,85-105-16,-21-22 0,-43 64 16,43-63-16,21-1 0,-22 1 15,1-22-15,-43 106 16,43-105-16,21-22 16,-21 42-16,20-42 15,1 1-15,21-1 0,0 0 16,0-42 31,0 0-47,21-1 15</inkml:trace>
  <inkml:trace contextRef="#ctx0" brushRef="#br0" timeOffset="22395.03">24045 1969 0,'0'0'0,"0"-22"16,-21 22-16,21-21 0,0 0 15,0 0 1,0 0-16,0 0 16,0-1-16,0 1 15,21 21-15,0 0 16,1-21-16,20 21 15,-21 0-15,0 0 0,85 85 32,-85-64-32,22 42 0,-22 43 15,0-21 1,-63 21 0,42-85-16,-43 0 15,43 0 1,0-42-1,0 0-15,0 0 16,0 0-16,0-1 16,0 1-16,21-42 15,1 20-15,20-20 16,127-128 15,-148 170-31,22 21 16,-22-21-16,21 21 15,-21 0-15,1 42 16,-1 1 0</inkml:trace>
  <inkml:trace contextRef="#ctx0" brushRef="#br0" timeOffset="23079.98">24807 2053 0,'0'0'0,"21"0"0,1 0 15,-1 0 1,0 0-16,0-21 0,0 21 16,22-21-16,-22 0 15,0 0-15,0-1 0,0 1 16,0 0-16,1-21 16,-22 21-16,0-1 15,-22 22 1,1 0-16,0 0 0,0 0 15,0 22-15,0-1 0,-22 21 16,22 0-16,21-20 16,-21-1-16,0 0 0,21 21 0,0 1 15,0-22-15,0 21 16,0-21 0,0 0-16,21-21 15,21 0-15,43 0 16,-43 0-16,-21-21 15,64 0-15,-64 0 0,64-21 16,-64 20 0,148-105-1,-147 85 1,-22 21-16,0 0 16,-22 21-1,1 0-15,0 0 0,0 21 16,0-21-16,0 21 0,-1 0 15,22 0-15,0 22 16,0-22-16,0 0 0,0 21 16,43-20-1,-22-1-15,0-21 0,21 21 16,-42 0-16,43 0 16,-43 0-1,0 1 1,-21-22-16,-1 0 15,-62 0 1,41 0 0,22 0-16,0 0 0,0 0 15,21-22 1,21 22 0,0-21-16,0 0 15,22 0-15</inkml:trace>
  <inkml:trace contextRef="#ctx0" brushRef="#br0" timeOffset="25035.56">25866 1884 0,'0'-21'0,"-22"42"47,1-21-47,21 21 0,-21 0 15,0 22-15,0-22 0,-22 63 16,43-62 0,0-1-16,-21 0 15,21 0-15,0 0 0,43 85 16,-1-106 0,43 0-1,20 0 1,-41-21-1,-43 0-15,21 0 0,64-85 32,-85 63-32,-21 22 15,0-63-15,-42 20 16,-21 1 0,20 63-16,22 0 15,-42 0-15,41 0 0,-41 21 16,21 0-16,-1 0 15,-41 43-15,41 20 16,43-41 0,0 20-1,0-42-15,21 0 0,22 1 0,-22-1 16,0-21-16,21 0 0,-20 0 16,20 0-16,64 0 15,-85 0-15,21 0 16,-21-21-16,1 21 0,62-64 15,-63 43-15,1 0 0,20-22 16,-21 22-16,21-106 31,-42 106-31,0 0 0,0 0 16,0 42 15,0 0-31,0 0 16,-21 22-16,21-1 15,-21-21-15,21 0 0,0 0 0,0 22 16,0-1-16,0-21 16,0 22-1,21-43-15,85 0 16,-21 0 0,-43-22-1,64-41 1,-64-1-1,-42 22-15,0 0 16,21 21-16,-21-1 0,0-20 31,0 63-15,0 0-16,0 1 0,-21-22 0,21 42 16,-21-21-16,21 0 15,0 22-15,-21-22 0,21 0 16,0 21-16,-21-21 0,21 1 15,0-1-15,0 0 16,21-21-16,0 0 16,21 0-1,-20 0-15,62 0 16,-41-21-16,-22 21 0,42-21 16,-20-1-16,-22 1 0,0 0 15,0 0-15,0 0 0,-21-64 16,0 64-16,0 0 15,0 0-15,0-1 0,-21 22 32,0 0-32,0 0 31,42 0-15,21 0-16,22-21 15,-43 21 1,0 0-16,0-21 0,0 21 15,1 0 1,-22 21 0,0 0-16,0 1 15,0-1-15,0 0 16,0 0-16,0 0 0,0 22 16,0-22-16,0 0 0,0 0 15,0 43 1,84-22-1,-63-42 1,1 0-16,-1 0 0,63-21 31,-62-22-15,-1 22-16,0-21 0,42-64 16,-20 21-1,20 22 1,1 63 15,-43 42-15,-21 1-1,0-22 1,0 0 0,0-42 15,0 0-16,21-1-15,-21 1 16,0 0-16,0 0 16,0 0-16,0-22 15,-21 43 1,-21 43 0,20-43-16,-62 127 31,63-106-31,-1 64 15,22-43 1,0 21 0,64 1-1,21-43 1,-1-21 0,22-21-1,-21-21 1,-64 20-16,64-41 15,-85 42-15,21 0 0,21-128 32,-42 107-17,0 21-15,-42 63 16,-22 22 0,64 84 15,0-106-16,43-21 1,20-21 0,-21 0-1,-20 0-15,41-63 16,-63 42-16</inkml:trace>
  <inkml:trace contextRef="#ctx0" brushRef="#br0" timeOffset="25953.04">29591 2159 0,'21'0'0,"0"0"0,0-21 15,1 0-15,-1 0 16,0-1-16,0 1 0,21-42 16,-20 20-1,20-20-15,-21 21 0,-21-1 16,42-41-16,-42 41 15,0-63-15,0 85 16,0 0-16,0-21 16,-21 42-1,-21 21 1,-22 127 0,22 21-1,21-105-15,0-1 0,0 64 16,-1-84-16,22 20 0,-21 1 15,21-1-15,0 1 0,-21 63 16,0-43-16,21 170 16,-21 0-1,-22 43 17,43-213-17,22-84 1,-1 0-16,85-21 15,-1-63 1,1 20-16,-63 22 16,-1-1-16,191-253 15,-233 190 1,-21-63 0,-149-22-1,64 128 1,43 42-16,21 0 0,-64-22 15,42 1 17,85 42-17,1 0 1,41-21-16,-21 21 0,64-21 16,-21 21-1,-43-22-15</inkml:trace>
  <inkml:trace contextRef="#ctx0" brushRef="#br0" timeOffset="26350.81">30289 2011 0,'0'0'0,"-21"0"0,0-21 16,21 0-16,0-1 16,0 1-16,0 0 15,21 0-15,0 0 0,85 0 31,-85-1-31,43 22 0,-1 0 16,-20 22 0,-43-1-16,21 21 15,-21-21-15,0 0 0,0 43 16,0-43-16,0 0 0,-85 43 31,64-64-31,0 0 16,21-21-1,0-22 1,0 22 0,42-42-1,43-43 1,-43 63 0,1 22-1,-1 21 1,21 0-1,-41 0-15</inkml:trace>
  <inkml:trace contextRef="#ctx0" brushRef="#br0" timeOffset="27237.31">31221 1820 0,'-43'22'31,"22"-22"-31,-63 63 15,62-63-15,-20 42 16,42-20-16,-21 20 16,21-21-1,0 0-15,0 22 16,0-22-16,42-21 16,-21 0-16,1 0 15,-1 0 1,0-64-1,0 64-15,-21-42 16,21 0-16,-21-22 16,0 22-16,21 21 0,85-85 31,-63 85-15,41 21-16,-20 21 15,-43 0-15,-21 21 16,0-21-16,21 1 0,-21-1 15,0 42-15,0-42 0,0 1 16,0-1-16,0 0 16,0 0-16,-42 21 0,21-20 15,-1-22 1,22-22 15,0 1-31,0 0 0,0-21 16,22-1-1,-1 22-15,0-21 0,21-22 16,1 43-16,-22 0 0,21-21 16,-21 21-16,0 21 0,22 0 15,-22 0 1,-21 21-16,42 127 31,-42-127-31,0 21 16,0 1-1,-21-22 1,0-21-16,0-64 31,21 22-15,63-43 0,-20 22-1,62-43 1,-62 85-16,-1 0 0,127 21 31,-169 21-31,22 0 0,-22 85 16,0-64-16,-22 64 15,-41 0 1,-1-21 0,43-64-1,-63 42 1,41-42-1,-41 1 1</inkml:trace>
  <inkml:trace contextRef="#ctx0" brushRef="#br0" timeOffset="28152.78">10710 2879 0,'0'-21'0,"-21"-1"16,0 22-1,21 22 1,0-1-16,0 0 0,0 21 16,0 233-1,0-169 1,-21 21 0,0 0-1,-1-84 1,1-22-16,21 0 0,-21-21 31,0 0-31,0 0 0,0 0 16,-1 0-16,1-21 0,0 21 15,0-21-15,-21-1 0</inkml:trace>
  <inkml:trace contextRef="#ctx0" brushRef="#br0" timeOffset="28795.42">10012 3429 0,'0'-21'16,"0"42"-16,-21-63 15,63 42 1,21 0 0,-20 0-16,105-43 15,64-20 1,20 21 0,-168 20-16,-1 1 0,170-85 15,-169 43 1,-64 21-1,0-22 1,-43 22 0,22 42-1,0 0 1,0 0 0,21 21-16,0 42 15,0 64 1,-21-42-16,0-43 15,-22 191 1,43-148 0,0-43-1,0-21 1,-21-21 0,21-21-1,0 0-15,0-85 31,42 43-31,-20 42 16,41-64-16,64 0 16,-85 85-1,-20 0-15,20 0 0,0 0 16,-21 21-16,1 1 0,-1 105 31,-21-22-15,-21-41-1,21-22-15,-43-21 16,64-42 15,1 0-15,-1 0-16</inkml:trace>
  <inkml:trace contextRef="#ctx0" brushRef="#br0" timeOffset="29139.22">11536 3366 0,'21'0'31,"0"0"-15,0-22-16,0 22 16,1-21-16,41-21 15,-42 21-15,0 0 16,43-85-1,-64 85 1,-21 21 0,-22 0-16,22 21 15,0 21 1,0-21-16,0 85 16,0-85-16,-1 149 31,22-107-31,0-42 15,43 0-15,-22-21 16,42 0 0,-41 0-16</inkml:trace>
  <inkml:trace contextRef="#ctx0" brushRef="#br0" timeOffset="30120.17">13017 3027 0,'0'0'15,"22"0"-15,-1 0 0,0 0 0,0-21 16,0 0-16,0-1 15,1 1-15,-1 21 0,0-42 16,-21 21-16,21 0 0,-21-1 16,21 1-16,-21 0 0,0-21 15,0 21-15,-21 21 0,-85-43 32,22 43-17,-22 0-15,42 43 16,22-22-16,21 0 15,-22 42-15,43-41 16,0 20-16,0-21 0,22 0 16,41 22-16,-42-43 15,22 21-15,126 42 16,-106-42 0,-41 1-16,-1-1 15,0 63 1,-21-62-16,0 20 15,-85 43 1,43-64-16,-149 63 31,149-84-15,21 0-16,-43-21 0,43-21 16,21-43-1,-21 64-15,21-42 16,0 20-16,0 22 0,0-106 31,21 127 0,-21 21-31,0 0 16,43 106 0,-43-105-16,84 147 31,-20-127-31,20-21 15,43-21 1,-105-21 0,20 21-16,-21-21 0,170-169 31,-170 126-15,0-21-1,-21 64-15,0-42 16,-21 63-1,-43 63 1,22 22 0,42 0-1,0-64-15,0 63 16,0 1 0,106-43 15,0-63-31,-64 0 15,21-42 1</inkml:trace>
  <inkml:trace contextRef="#ctx0" brushRef="#br0" timeOffset="30538.97">13779 3069 0,'0'-21'0,"0"42"0,-21-42 0,0 21 15,21-21-15,0 0 16,64 0 0,-22 21-1,0 0 1,1 21 0,20 63-1,-63-62-15,0-1 0,0 106 31,0-85-31,0-21 0,-42 22 16,21-43 0,21 21-16,-22-21 15,22-21 1,0-22 0,22-41-1,20-1 1,0 0-16,1 43 15,-43 21-15,21 0 16,42-1 0,-42 1-1,22 21 1</inkml:trace>
  <inkml:trace contextRef="#ctx0" brushRef="#br0" timeOffset="30849.23">14436 2985 0,'0'-22'15,"0"1"1,0 0-16,0 42 47,21 0-47,-21 1 15,21 105 1,42 42 0,-41-127-1,-22-21-15,21 1 16,0-22 15,0 0-31,-21-43 16,21 43-16,0-63 15</inkml:trace>
  <inkml:trace contextRef="#ctx0" brushRef="#br0" timeOffset="31079.33">14795 2921 0,'0'-42'16,"0"84"-16,0-105 0,0 41 16,0 44-1,-21-1-15,-21 63 16,42-62-16,-106 189 31,64-126-15,42-64-16,0 21 15,0-20 1,42-22 0,-21-22-16</inkml:trace>
  <inkml:trace contextRef="#ctx0" brushRef="#br0" timeOffset="31446.5">14901 3112 0,'0'0'0,"-21"0"16,21 21-16,21-21 31,0 0-31,1 0 0,-1 0 15,21-21-15,-21-1 16,43-20-16,-43 42 16,-21-21-16,42-64 15,-42 43 1,-42 42 0,-22 0-1,22 42 1,21-21-16,0 22 0,-22 63 31,43-43-15,0-42-16,22 22 0,-1-43 15,21 21-15,22-21 16,105-43 15</inkml:trace>
  <inkml:trace contextRef="#ctx0" brushRef="#br0" timeOffset="31859.59">15430 2985 0,'0'0'0,"0"-43"0,0 22 15,-21-42 1,21 41-16,21 1 0,1 21 16,105-21-1,-85 21 1,-21 0-16,21 42 15,1 22 1,-22 21 0,-21-43-16,0 64 31,0-85-31,0 42 16,-42-63-1,42-21 1,0-21-1,0 21-15,21 0 16,63-128 0,-20 86-1,-1-43 1,-41 85-16,20-21 16,0 42-1,-21 21 1,-21 0-16</inkml:trace>
  <inkml:trace contextRef="#ctx0" brushRef="#br0" timeOffset="32103.02">16573 3133 0,'-21'0'0,"0"0"31,0 0 16,0 0-32,0 0-15</inkml:trace>
  <inkml:trace contextRef="#ctx0" brushRef="#br0" timeOffset="45276.01">952 4720 0,'0'-21'32,"0"0"-1,0 0-16,0 0 1,0-1-16,0 1 16,0 0-1,0 42 32,0 0-47,0 22 0,0-22 0,0 21 16,0 22-16,0 253 31,0-211-31,-21 63 16,21-20-1,-21-44 1,21-62-16,0-22 0,0 42 31,0-84 0,0 0-31,0-64 16,0 64-16,0-21 16,0 21-16</inkml:trace>
  <inkml:trace contextRef="#ctx0" brushRef="#br0" timeOffset="45634.8">804 4847 0,'0'0'15,"0"-21"-15,-63-85 32,42 85-32,21-21 0,0-1 15,42 1 1,64-21 0,-64 41-16,170-20 31,-85 63-16,-106 0-15,64 64 16,-85 0 0,-43 84-16,-20-84 15,20-43 1,1 0-16,-106 128 16,84-107-1,43-42 1,42-21 15,1 0-31,83-42 16,-83 42-16</inkml:trace>
  <inkml:trace contextRef="#ctx0" brushRef="#br0" timeOffset="46178.53">1651 5059 0,'0'0'0,"0"-21"0,0 0 31,-42-1-15,20 22 0,1 0-16,-42 43 15,42 41 1,21-62-16,-22 83 15,1 107 17,21-170-17,43 1-15,41-43 16,1 0 0,0-43-1,63-62 1,-127 41-1,0 22 1,-21 21-16,0-191 16,-63 85-1,20 106 1,-41 21 0,-22 42-1,-64 149 16,170-170-31,0 63 0,0-41 16,22 41 0,83-41-1,1-43 1,0-21 0</inkml:trace>
  <inkml:trace contextRef="#ctx0" brushRef="#br0" timeOffset="46639.78">2349 5017 0,'0'-22'0,"0"44"0,0-65 0,0 22 0,0 0 15,-21 21 1,-21 0-16,21 0 16,0 21-16,-1-21 15,-20 21-15,-21 43 16,41-43-16,1 0 0,0 85 15,21-64 1,64-21 0,20 1-1,-20-1 1,-22-21-16,106 42 31,-105-42-15,-43 21-16,0 0 0,0 22 15,-85-1 1,0-21 0,43 0-1,-106-21 1,127 0-16,-1 0 16,-20 0-1,21 0 1,21-21-1,0 0-15,42-21 32,22-1-32</inkml:trace>
  <inkml:trace contextRef="#ctx0" brushRef="#br0" timeOffset="47029.09">2900 4424 0,'0'-42'15,"0"84"-15,0-106 16,0 43-16,0 0 16,0 42-1,0 64 1,0 21-1,-21 21 1,-22 106 0,43-191-16,-42 212 31,42-212-31,0 22 16,0 20-16,42-41 15,1-22 1,-22-21-1,0 0-15,0 0 0,0 0 16,43-64 0,-43 1-1,0-1-15</inkml:trace>
  <inkml:trace contextRef="#ctx0" brushRef="#br0" timeOffset="47294.48">2752 4911 0,'0'0'0,"-22"0"0,44 0 31,62 0-15,-41 0-16,-22 0 16,21 0-16,0-21 0,1 21 0,41-22 15,-62 22-15,20 0 0,43-42 31,-64 42-31</inkml:trace>
  <inkml:trace contextRef="#ctx0" brushRef="#br0" timeOffset="48370.87">4657 5080 0,'-22'0'0,"44"0"0,-65 0 16,22 0-16,-21 0 0,21 0 0,-43-21 16,-21 21-1,64 0-15,0 0 0,-64 0 31,128 0 1,-22 0-17,254 0 1,-190 0-16,63 0 16,64 0-1,-22-21 1,-63 21-1,-85 0-15,1 0 0,41-21 32,-84-1-17,-21 22 1,0-21-16,-42 0 16,41 0-16,-62-85 31,41 64-16,-20-22 1,63 43-16,-64 0 16,64 0-16,-21 21 15,21 21 17,0 0-17,0 0-15,43 43 16,-1-43-1,-21 0-15,21-21 0,22 21 16,-43-21-16,21 0 0,128 21 31,-86-21-31,-41 0 16,-22 0 0,-42 0 15,0 22-31,-1-1 0,1 0 0,-106 85 31,43-22-15,-1 1-1,64-64-15,-43 64 16,22-64-16,42 0 16,-21 0-16,21 22 15,21-43 16,0-21-15,0-1-16,0 1 0</inkml:trace>
  <inkml:trace contextRef="#ctx0" brushRef="#br0" timeOffset="50416.7">7006 4868 0,'0'-21'31,"0"0"-15,0-21-16,0 21 16,0-1-16,21-20 15,-21-21-15,21 20 16,-21 22 0,0 0-1,0 42 16,0 21-15,0 170 15,0-106-31,22 0 16,-22-64-16,21 0 16,21 43-1,-21-85 1,64 21-1,-43-42 1,22-42 0,-1-22-16,-20 0 15,-22 64-15,0-21 16,0-43-16,-21 43 0,21-1 16,-21-20-1,0 21-15,0-22 16,0 43-16,0 0 0,0 42 31,0 0-31,0 21 16,-21 64-1,21-63-15,0 62 16,0-62-16,0 41 16,42-20-1,-20-43-15,-1 0 0,106-21 31,-106 0-15,106-42 0,-21-43-16,-85 64 15,42-42-15,-41 20 16,41-41-16,-63 62 16,21 1-16,-21-21 15,-21 63 16,0 0-31,0 22 16,21-22-16,0 0 0,0 21 16,0 1-16,0-22 0,0 21 15,0-21-15,21 43 16,0-1 0,0-42-16,-21 1 15,0-1 1,-21-21-1,0 0 1,0-21 0,0-1-16,-22-20 0,1 0 15,21 21 1,0 21-16,-1 0 16,22 21-1,0 21 1,22 22-1,41-22 1,-21-21 0,-20-21-16,232 21 31,-127-42-15,0-21-16,-22-22 15,-20-20 1,-64 62-16,0-168 31,-21 126-15,-42 64-1,0 22 1,-22 41-16,64-42 16,0 22-16,-21-22 0,21 21 15,-21-21-15,21 149 16,21-128-1,43 0 1,-1-42 0,-21 0-16,64 0 15,-63 0-15,41-21 16,-41 0-16</inkml:trace>
  <inkml:trace contextRef="#ctx0" brushRef="#br0" timeOffset="50948.39">9588 4763 0,'0'0'0,"-21"-22"0,0 1 15,0-21-15,0 42 0,0-21 16,-22 21 0,-41 0-1,-1 42-15,64-21 16,-22 43-1,22-43-15,-21 85 16,42-64-16,0 0 0,0 107 31,42-107-15,-42-21-16,64-21 16,-1 0-16,22-42 15,0-64 1,-1-148 15,-63 106-15,-21 42-1,0 0 1,0 64 0,-21 63-1,0 0-15,0 170 16,0-86-1,21-62-15,0 41 16,0 65 0,21-65-1,0-84-15,21 21 16,43-21 0,-64-21-16,22 21 0,41-63 15</inkml:trace>
  <inkml:trace contextRef="#ctx0" brushRef="#br0" timeOffset="51479.09">11091 4593 0,'0'0'0,"0"-21"0,0 0 0,0 0 0,0 0 16,0-22-1,-21 22 1,0 21 0,0 21-16,21 0 15,0 1-15,0-1 0,-21 106 16,-1-21-1,22-64-15,-21 106 16,0-42 0,21-64-16,0 22 15,0-43-15,0 21 16,0-21-16,42-21 31,-20 0-31,20-21 16,21-42-16,22-43 15</inkml:trace>
  <inkml:trace contextRef="#ctx0" brushRef="#br0" timeOffset="51854.41">11409 4741 0,'0'-42'0,"0"84"0,21-105 0,-21 42 16,0 0-16,0 42 31,-21 21-15,0 43-1,21-43-15,-22 0 0,22 149 32,0-149-17,0-21-15,22 22 0,20-43 16,0 0 0,1 0-16,84-85 31,-106 64-31,-21-21 15,0-64 1,0-42 0,-64 84-16,-42 22 31,85 42-31,0 0 16,0 0-1,0 0 1,0 0-1</inkml:trace>
  <inkml:trace contextRef="#ctx0" brushRef="#br0" timeOffset="52082.27">10858 4572 0,'-21'0'31,"42"0"-31,-21 0 0,43 0 0,-22 0 0,21 0 16,64 0-16,-64 0 0,22-21 15,148 0 1,-64 21 0,-127-21-1,0 21-15</inkml:trace>
  <inkml:trace contextRef="#ctx0" brushRef="#br0" timeOffset="53597.41">13017 5080 0,'-21'21'15,"21"0"-15,-21 1 16,21-1 0,-21 0-16,0 0 15,21-42 32,0 0-47,0 0 16,0-1-16,0 1 0,0 0 15,0 0-15,21-21 0,0-1 0,0 22 16,22-64-16,20-42 16,-42 106-1,0-21-15,85-22 16,-85 64-1,1 0-15,-22 22 16,0 20 0,0 0-1,0-21-15,0 43 32,21-64-17,-21-21-15,21-22 16,-21 1-1,0 21-15,0 0 16,0-22-16,-21 22 16,-43-42-1,43 63 1,-21 21 0,21 21-1,-22 43 1,22-43-16,21 212 31,21-106-15,0-105-16,43-1 15,42-21 1,-85-21-16,0 0 16,106-63-1,-42-22 1,-43 43-16,22-64 15,-64-21 1,0 106 0,-43-43-1,22 64 1,0 43 0,0-22-1,42 42 1,21-63-1,43-21 1,-22 0 0,1-21-1,-1-1 17,-84 64-1,21 1-31,0 20 15,-21 0-15,21-21 0,-21 149 32,21-107-17,0 1 1,63-22 0,-41-42-16,20 0 15,-21 0-15,148-21 16,-84-43-1,-21 1 1,41-64 0,-83 21-1,-22 85-15,21-43 16,-21 43-16,0 0 0,-21 21 16,-1 0-1,1 0-15,0 0 0,-21 42 16,42-20-16,-43 62 15,43-41-15,0-1 16,-21-21-16,21 21 0,0-20 0,0 62 16,21-63-1,-21 1-15,43 20 0,-22-21 0,0 0 16,21-21-16,-20 0 0,-1 0 16,190 0-1,-189-21 1,83-21-1</inkml:trace>
  <inkml:trace contextRef="#ctx0" brushRef="#br0" timeOffset="54625.52">15303 4784 0,'0'-21'0,"0"42"0,0-64 0,0 22 16,-42-42-1,-85 42 16,106 21-31,-64 42 16,1 21 0,20 43-16,22 0 15,42-64 1,-21-20-16,21 105 16,21-85-1,42-21 1,22-21-1,-64 0-15,21-21 0,-20 0 16,62-43 0,-63 22-16,64-127 31,-85 126-31,0-20 0,0-43 16,0 85-1,-42 21 1,21 21-1,-1 21-15,22-21 0,-21 1 16,0 126 0,21-42-1,0-43 1,42 1-16,43-43 16,-64-21-1,22 0-15,62-21 16,-20-43-1,-21-42 1,-22-21 0,-21 0-1,-21 85-15,21 0 0,-21-128 32,0 128-32,-21 63 31,21 43-16,0-43-15,-21 21 0,0 149 32,0-22-17,21-84 1,0-1 0,21-63-1,0 1-15,148-44 16,-126 1-1,41-42 1,1-64 0,-64 63-1,0 22-15,-21 21 0,0-22 16,0 22-16,-42 0 31,0 63-15,42-20-16,-22 20 15,22 43-15,0-1 16,64 43 15,-22-106-15,43-21 0,42-42-1,-42 0 1,-43 21-16,21-43 15,-63 43-15,22-21 0,-1-85 16</inkml:trace>
  <inkml:trace contextRef="#ctx0" brushRef="#br0" timeOffset="54890.56">15663 4466 0,'0'21'0,"21"-21"16,22 0-1,-1 0-15,0 0 0,1 0 16,41 0-16,86-21 16,-128 21-1,43 0 1,-64 0-16,0 0 15,-42-21 17</inkml:trace>
  <inkml:trace contextRef="#ctx0" brushRef="#br0" timeOffset="60024.3">17886 5271 0,'0'0'0,"0"21"15,-21 0-15,21 0 16,0-42 31,0 0-32,21 0-15,0-1 0,-21 1 0,0 0 16,0 0-16,42-106 16,-42 21-1,0 21 1,0-20-1,0 83-15,-21-41 16,-42 84 15,41 0-31,1 22 0,-21-1 16,42 21 0,0-20-1,42-43 1,-21 0-16,1 0 0,20-21 15,-21-1-15,0 1 16,0 21-16,22-21 0,-22 0 0,0 0 16,43-22-16,-43 43 15,0-21-15,0 21 0,0-21 16,-21 0 0,0 42-1,0 0 1,0 0-16,0 85 15,-21-42 1,21-22-16,-21 170 31,21-170-31,63-21 16,1-21 0,21 0-1,-64 0-15,21-21 0,64-42 16,42-43-1,-127 85-15,22-64 16,-22 64-16,0-64 16,-21 22-16,0 41 15,0-41 1,-21 63 0,-22 21-1,-20 43 1,21 63-1,42-106-15,-22 63 16,22-62-16,0 20 0,64 64 31,-22-85-31,22-21 16,63 0 0,-64-42-1,-42 42-15,191-191 31,-191 149-15,43-85 0,-43 63-16,-21 22 15,-21 42 1,-22 0-16,43 21 16,-42 148-1,42-84 1,42 0-1,1-22 1,-22-20 0,0-22 15,-42-21-31,-43 0 16,22-21-1,21 21-15,0 0 16,21-22-16,-21 22 0,21 22 47,0-1-32,42 0 1,0-21-16,1 0 0,-22 0 16,190 0-1,-147-21 1,42-22-1,-22-41 1,-62 63-16,-1-1 0,0-20 16,0 21-16,-21-21 0,21-1 15,-21 1-15,0-22 16,0 43 0,0 42-1,-21 22-15,-21 20 16,-1 64-1,43-42 1,0-64-16,0 0 16,0 22-16,0-22 15,22 0-15,-1 0 0,0-21 16,42 0-16,-41 0 16,-1 0-16,85-42 15,-43-1 1,-42 22-16,0-42 15,-21-22 1,0 43-16,0-64 16,0 64-16,-21 20 15,21-20-15,-21 21 0,0 21 0,-64-42 32,22 63-17,42 21-15,-43 43 16,64-43-16,-21 0 0,21 22 15,0-22-15,0 43 16,21-43-16,21 1 16,-20-22-16,-1 0 15,0-21-15,0 0 0,0 0 16,22 0-16,-1 0 16,21-21-16,-41 0 15,-1-1-15,0 1 0,0 0 0,0 0 16,43-85-1,-43 64-15,0-22 16,-21 22-16,0 21 0,21-85 31,-21 127-15,0 0-16,-21 22 16,0-1-16,0 43 15,21 126 16,21-147-15,21-43 0,22-21-16,126-42 31,-126-43-15,-22-21-1,0 0 1,-42 0-1,0 64 1,0 21-16,0 42 31,0 0-31,0 0 0,0 1 16,-42 83-16,42-83 0,0 41 16,0 1-1,0 20 1,106-84 15,0-21-15,-64 0-1,22-43 1,-1-20-16,-63 41 16,0 22-16,0-21 0,21-43 15,-21 43 1,-21 21-1,0 21 1,42 0 31,0 0-47,0 0 0,1 0 16,20 0-1,-21-21-15,21 21 0,-20 0 16,-1 21-1,-21 106 17,-43-43-17,22-20 1,21-1 0,0 1-16,0-43 15,21-21-15,64 21 16,0-21-1,-1-42 1,1-22 0,-21-20-1,-43 63-15,63-128 32,-84 107-32,0 21 15,0 0-15,-21 21 16,-21 21-1,42 0-15,-21-21 0,21 85 16,0-64-16,0 0 16,0 64-1,21-22 1,21-20 0,-21-43-1,1 0-15,-22-22 47,-22 22-47,1 0 16,21-21-16,-21 21 0,0 0 15,-21 0 1,42 21 0,0 1-16,63 20 31,-21-42-16,-20 21-15,41-21 16,43 0 0,-21-21-16,63-85 31,-106 21-15,-21-42-1,-21 64 1,0-1-1,0 43-15,-63 42 16,63 1 0,-43 20-16,22 64 15,21-64 1,0 0-16,0-20 0,21 41 16,43-21-1,-64-20-15,85-22 16,-64 0-16,21 0 15,-21 0-15,22 0 0,-1-43 16,-42 22-16,21 0 0,64-64 31</inkml:trace>
  <inkml:trace contextRef="#ctx0" brushRef="#br0" timeOffset="60549.98">23664 4657 0,'0'0'0,"21"0"16,1 0-16,-22-43 15,21 1 1,-21 21-16,0 0 0,0 42 47,0 0-47,0 0 0,-43 85 16,1 0-1,0 0 1,-1-22-1,43-62-15,-21-1 0,-21 21 32,42-63-17,21 0 1,21-64-16</inkml:trace>
  <inkml:trace contextRef="#ctx0" brushRef="#br0" timeOffset="60959.74">23749 4297 0,'0'0'16,"0"-21"-16,-42 0 15,-1 21-15,-41 63 16,62 1 0,22-1-1,0 1 1,22-64-16,20 21 15,0-21-15,128 0 32,-86-43-17,-63 1 1,-21-43 0,0 22-16,0 42 15,-21 21-15,-85-21 16,43 42-1,21 21 1,-1 43 0,43-1-1,0-62-15,0-1 0,21 0 16,22 0-16,-22-21 0,64 21 16,-43-21-16,0 0 0,22 0 15</inkml:trace>
  <inkml:trace contextRef="#ctx0" brushRef="#br0" timeOffset="61430.48">24363 4572 0,'-21'0'31,"21"21"-15,0 0-16,0 22 15,-22 20 1,22-20-1,0-22-15,0 21 16,0 0 0,0-20-16,0-1 31,0-42-15,0-1-1,0 1-15,0 0 0,0-21 16,64-64-1,-64 64-15,85-43 16,-1 21 0,-63 43-16,22 0 15,84 21 1,-85 42 0,-21-20-16,-21 62 15,0-20 1,-42 63-1,0-64 1,42-42-16,-22 1 16,44-44 15,-1 1-15,0 0-16</inkml:trace>
  <inkml:trace contextRef="#ctx0" brushRef="#br0" timeOffset="61907.2">25463 4572 0,'22'-21'15,"-44"42"-15,44-63 0,-22 21 16,0-1-16,-22 22 16,-62 0-1,-22 22 1,21 41-1,22 1 1,42-22 0,21-21-16,63 21 31,22-42-15,21 43-16,-64-43 15,0 42 1,-42-21-16,0 43 31,-63-43-15,-22-21-1,22 0 1,-22 0-16,-42-42 31,127 20 16,21 22-47,21 0 16,85-63-1</inkml:trace>
  <inkml:trace contextRef="#ctx0" brushRef="#br0" timeOffset="62138.07">25675 4551 0,'0'0'0,"21"0"0,-21 21 32,0 0-17,0 0-15,-21 22 16,21-22-16,-21 42 16,-21 1-16,42-22 15,0-21 1,0-42 15,0 0-15,21 0-16</inkml:trace>
  <inkml:trace contextRef="#ctx0" brushRef="#br0" timeOffset="62309.97">25760 4318 0,'0'-21'15,"0"42"-15,0-63 0,-21 42 0,21 21 79,0 0-79,0 0 0</inkml:trace>
  <inkml:trace contextRef="#ctx0" brushRef="#br0" timeOffset="62927.62">26247 4593 0,'21'0'0,"0"0"0,0 0 15,-21-42 1,0 21-16,0 0 15,-21 21 1,-43 0 0,1 0-1,42 21-15,-22 0 0,-84 85 16,85 0 15,42-64-31,0-21 16,0 0-16,21 22 15,0-43-15,22 21 0,-22-21 16,0 0-16,43 0 16,-43-21-16,0-1 0,21-20 15,-21 21-15,22 0 0,41-106 32,-62 84-32,-1-62 0,21-44 15,-42 44 1,0 62-16,0 1 15,-21 42 1,0 21-16,-22 43 16,43-22-16,-21 0 15,21 128 1,0-86 0,0 22-1,0-64 1,43 22-1,-22-64-15,0 0 0,85-21 16,-43-22 0,1-20-1,-22 21 1,-21 42-16</inkml:trace>
  <inkml:trace contextRef="#ctx0" brushRef="#br0" timeOffset="63280.42">26712 4572 0,'0'0'0,"0"21"31,21-21-15,1 0 0,-1 0-16,0 0 0,0 0 15,43 0 1,-43 0-16,42-42 16,-42 0-1,1 20 1,-22 1-16,0 0 15,-22 21-15,-83 21 16,83 0 0,-20 43-16,-43 42 15,85-43 1,22 43 15,20-85-15,-21-21-16,21 0 0,22-42 15,-1 0 1,-41 20-16,-22 1 16,21 0-16,-21 0 15,0-21-15,0 20 0</inkml:trace>
  <inkml:trace contextRef="#ctx0" brushRef="#br0" timeOffset="63758.15">28088 4233 0,'21'-21'0,"-42"42"15,63-63-15,-20 21 0,-1 0 0,-21 0 16,63-22-1,-42 43 1,-21 64 0,0-1-1,0-20-15,-21 62 16,21-83-16,-21 20 0,-64 85 31,64-64-31,0-41 16,0-22-1,21-22 17</inkml:trace>
  <inkml:trace contextRef="#ctx0" brushRef="#br0" timeOffset="64380.84">27855 4445 0,'0'0'0,"-42"0"0,21 0 0,0 0 16,-1 0-16,44 0 15,20 0 1,-21 21-16,21-21 0,64 21 16,-42-21-16,-22 0 0,22 0 15,-1 0-15,43 0 16,-43 0-16,-20 0 0,84-42 16,-64-21-1,-42 20-15,1-41 16,-22 62-16,0-20 0,0-64 31,-22 106-15,-20 43-16,21 84 31,0-22-31,-22 107 31,43-170-15,0 1-1,-21-22 1,0-21 0,21-64 15,0 43-31,0 0 0,21-64 16,43 22-1,20-1 1,-62 43-16,168 42 31,-126 43-15,-64 21-1,0-22-15,0 1 16,-43-22 0,22-21-1,42-42 16,0 0-15,22 0-16</inkml:trace>
  <inkml:trace contextRef="#ctx0" brushRef="#br0" timeOffset="64694.28">29125 4530 0,'0'0'0,"21"0"0,22 0 16,-1 0-1,43-43 1,-64 22-16,21 0 16,-21 0-16,1-85 31,-44 85-15,-62 21-1,-1 42 1,0 22-16,85-43 15,-21 0-15,0 64 16,21-22 0,64-20-1,-22-22 1,21-21 0,-41 0-16,-1 0 0,21 0 15</inkml:trace>
  <inkml:trace contextRef="#ctx0" brushRef="#br0" timeOffset="65950">30628 4445 0,'0'-21'0,"0"0"15,0 0-15,0-22 16,42 1-1,1 0 1,-22-1-16,21-20 16,-42 20-16,0 1 15,0 21-15,-42-21 16,21 42-16,-170 0 31,149 0-31,0 21 0,-64 63 16,85-20-1,21-22-15,21 1 16,0-1-16,0-21 0,21 43 16,1-22-16,-1 21 15,-21-41-15,0-1 16,1 63-16,-22-41 16,0-22-16,0 0 15,-106 43 1,0-64-1,-63-43 1,84 22 0,0-64-1,85 64-15,0-42 16,0 42-16,43-106 31,-22 105-31,21 22 16,0 0-1,-20 43-15,-1 20 16,21 107 15,-21-107-15,43 1 0,-43-43-16,21 0 15,85-21 1,-84 0-16,20 0 15,-21-21-15,22 0 16,-22-1-16,-21 1 0,106-85 31,-105 64-31,-1-43 0,-21 43 16,0 0 0,-43 42-1,-62 84 16,105-62-31,-22 41 16,1 1 0,21-1-1,43-42-15,41 0 16,-41-21 0,126 0-1,-148-21-15,43 0 16,-22-21-1,0-22 1,-42 43-16,0-21 16,0 21-1</inkml:trace>
  <inkml:trace contextRef="#ctx0" brushRef="#br0" timeOffset="66618.83">31348 4403 0,'0'0'0,"0"-21"0,0-1 15,-21-41 1,-1 63 78,1 0-63,0 0-16,21 21-15,21-21 110,0 0-95,1 21-15,-1-21 16,0 43 0,0-22-16,0 0 0,-21 0 15,0 0-15,0 64 16,0-64-16,-21 21 0,0 1 16,0-22-16,0 21 15,-1-42-15,1 21 0,21 1 16,-21-22-1,21-22 1,0 1 0,21 0-16,-21 0 15,0 0-15,43 0 0,-22-1 16,0-41-16,0 42 0,-21 0 16,42-1-16,-20 1 15,-1 21-15,-21-21 16,21 21-16,42 0 15,-41 0 1</inkml:trace>
  <inkml:trace contextRef="#ctx0" brushRef="#br0" timeOffset="67029.12">31771 4403 0,'0'-21'16,"21"21"15,-21 21-15,0 0-16,0 0 15,0 0-15,21 43 16,-21-22 0,0-21-16,0 43 15,0-22 1,0-21-1,22-21 1,-22-42 15,42-43-31,-21 43 16,0 21-16,0-22 16,43-41-1,-43 63-15,0-1 16,0 1-16,1 21 0,-1 0 31,21 0-15,-42 21-1</inkml:trace>
  <inkml:trace contextRef="#ctx0" brushRef="#br0" timeOffset="67388.92">32194 4509 0,'64'0'32,"-43"0"-32,43 0 15,63-22 1,-64-20 0,-42 21-1,-21 0-15,0 0 16,-21 21-1,-42 0 1,-22 63 0,64-63-16,0 21 0,21 0 15,-43 85 1,43-42 0,0-43-1,43 0 1,-22-21-16,42 0 15,64-42 17,-106 21-32</inkml:trace>
  <inkml:trace contextRef="#ctx0" brushRef="#br0" timeOffset="67775.21">32660 4509 0,'-21'21'0,"42"-42"0,-21-1 0,21-41 16,-21 21-1,21 42-15,-21-22 0,64-20 31,-22 42-15,1 0 0,-22 42-16,-21 1 15,0-22-15,21 106 32,-21-85-32,0-21 15,0 43 1,-21-64-1,0 0 1,21-21 0,0 0-16,0-22 15,0-20 1,42 20 0,-21 22-16,0 0 0,22-21 15,-1-1-15,0 22 16,-21 21-16,1-21 0,-1 21 15,0 0 1,0 0-16,-21 21 31</inkml:trace>
  <inkml:trace contextRef="#ctx0" brushRef="#br0" timeOffset="80483.96">614 7811 0,'0'0'0,"0"-22"0,0 1 0,0 0 0,0 0 16,0 0-16,0 0 15,0-1-15,0 1 0,0-21 16,0 21-16,0 0 16,0-1-16,0 44 47,0-1-47,0 42 15,21 64 1,-21 0-16,0-63 0,0 20 15,21 234 1,-21-276-16,0 106 16,0-84-1,21-1 1,-21-20 0,21-43-16,-21-21 31,0-43-16,0 1-15</inkml:trace>
  <inkml:trace contextRef="#ctx0" brushRef="#br0" timeOffset="80866.87">529 7853 0,'-21'-42'16,"42"84"-16,-42-106 0,0 43 0,21 0 0,0 0 15,0-85 1,84 43 0,-41 41-16,41-41 15,1 42 1,84 0 0,-126 42-16,84 148 31,-127-127-31,0 43 15,-21-21-15,-43 41 0,-63 22 16,0 0 0,106-105-16,-21-1 15,-43 42 1,106-63 31,0 0-47,0-21 0,1 21 15,-1 0-15,21-21 0,-21 21 16</inkml:trace>
  <inkml:trace contextRef="#ctx0" brushRef="#br0" timeOffset="81778.98">1460 8509 0,'22'21'0,"-44"-42"0,86 42 0,-43 0 15,0-21-15,0 0 16,1 0-16,20 0 16,-21 0-16,-21-21 15,21 0-15,0-42 16,-21 41-16,0-20 16,0-106-1,-42 84 1,-64-41-1,43 105-15,-43 0 32,42 42-32,22 0 0,-64 85 31,85-84-31,-21 41 0,21 22 16,21 0-1,21-43 1,42-63-1,-42 0-15,64 0 16,21-63 0,-64 42-16,-21 0 15,43-22-15,-43 1 0,0 21 16,22-127 0,-43 126-16,0-83 15,0 62 1,0 22-1,-43 42-15,43 0 16,-42 149 0,42-86-1,0-20 1,21-43-16,21 21 16,1 1-1,-22-43-15,21 0 0,85-21 31,-42-43-31,-22-21 16,-20-42 0,-22-21-1,-21 85-15,0-43 16,0 64-16,0-22 0,21-105 31,-21 148-15,0 84 15,0 43-31,0-43 16,0 1-16,0 232 15,0-211 1,0 0 0,0-64-16,21 42 15,0-42-15,1 1 0,-1-22 16,0 0-16,0 0 15,0 0-15,0-22 0,22 1 16,-1-63 0,-42 41-16,0 22 15,0-42-15,0 20 0</inkml:trace>
  <inkml:trace contextRef="#ctx0" brushRef="#br0" timeOffset="81977">1926 8128 0,'-21'0'15,"42"0"-15,-63 0 0,63 0 32,0 0-32,0 0 0,0 0 15,1 0-15,-1 0 0,85-42 16,-64 42 0,21-21-16,43-22 15,-21-20 1,-22 42-1</inkml:trace>
  <inkml:trace contextRef="#ctx0" brushRef="#br0" timeOffset="82771.87">2984 7916 0,'0'-21'31,"0"0"-31,0 0 15,-63 21 1,-1 0 0,43 21-1,-63 85 1,41-21 0,43-43-16,-21 21 0,-21 64 15,42-105-15,0 41 16,0-42-16,0 0 0,42 22 15,-21-43-15,0 0 0,149 0 32,-64-43-17,-1-41-15,-62 63 16,-22-22-16,0 1 0,43-149 16,-64 43-1,0 106 1,0-85-16,-43-42 31,22 169-15,0 42-1,21 43 1,0-64-16,0 21 0,0 127 16,0 43-1,0-170-15,0 43 16,0 63 15,0-169 0,0 0-31,21-64 16,21-21 0,-20 64-16,-1 0 15,106-128 1,-106 170-16,42-21 15,22 42 1,0 64 0,-64 42-1,-21-85-15,0 1 16,0-1-16,0-21 0,-42 85 31,42-85-31,-22 0 16,22-42 15,22 21-15,-22-21-16,21 0 0</inkml:trace>
  <inkml:trace contextRef="#ctx0" brushRef="#br0" timeOffset="83862.5">4974 8086 0,'-21'0'0,"0"0"15,21-21-15,-21 21 16,-1-22-1,1 22 1,0 0-16,0 0 16,0 0-1,0 0-15,-1 0 0,-20 0 16,0 0 0,-22 0-1,43 0 1,0 0-1,42 0 17,21 0-17,-20 0-15,20 0 0,127 0 16,-84 0-16,127-42 16,-128 42-16,1-21 15,84 0-15,-84 21 0,0 0 16,-22-21-16,22 21 0,-43 0 15,106-22-15,-127 1 16,43 0 0,-64 0-1,-21 0 1,0 0-16,-22 21 16,22-22-16,-21 22 0,-22-21 15,22 0-15,-64 0 16,64 21-16,-22-42 15,43 42-15,0 0 16,0-22-16,42 22 47,0 0-47,0 22 0,0-22 16,85 21-16,-42 0 15,-43-21-15,21 0 16,22 21-16,-43-21 15,0 0-15,21 21 0,-20-21 16,-1 0-16,0 0 0,0 0 16,-21 21-1,21-21 1,-21 22-16,0-1 16,-21-21-16,0 21 15,0-21-15,0 21 0,-1 0 16,1 0-16,0 1 0,0-1 15,-21 0-15,20 0 0,1 0 16,-21 22-16,21-22 0,0 0 0,-43 42 16,22 1-1,21-43-15,-1 21 16,22-20 0,22-22-1,-1 0 1,0-22-16,21-20 15,-21 0 1</inkml:trace>
  <inkml:trace contextRef="#ctx0" brushRef="#br0" timeOffset="85984.34">7345 7726 0,'0'-21'15,"-21"0"1,21-1-1,0 1-15,0 0 16,0 0-16,0 0 16,0 42 15,0 0-15,0 0-16,0 43 15,0-22-15,0 0 0,0 43 16,0-43-16,0 1 0,0 41 15,0-41-15,0 63 16,21-85-16,0 42 31,21-63-15,1-21-16,41-64 16,1-20-1,-43 62-15,43-84 16,-64 85-1,0 0-15,22-107 16,-22 107-16,-21-43 16,0 64-1,0 64 17,0-22-32,-21 0 0,21 148 31,0-126-31,0 41 0,0-41 0,0 41 15,0-41 1,63-1 0,-42-42-16,170-21 31,-128-22-15,43-41-1,-85 63-15,43-85 0,-1 21 16,-63 64-1,0-64 1,-21 85 0,0 0-16,0 21 15,0 1-15,21 41 16,0 1 0,0-43-16,105 106 31,-41-64-31,-43-42 15,21 1-15,-20 20 16,-22-21 0,-22-21-16,-62 0 31,63 0-31,-64-42 16,21-1-1,1 22-15,42 0 31,21 85-15,63-1 0,22-42-1,-43 0 1,106-21 0,85-63 15,-106-1-16,-42-20-15,-43-22 16,-21 64 0,-21-1-16,-21-63 31,0 106-15,0 22-1,-21 62 1,-1-20-16,43 42 31,64 63-15,-43-169-16,21 42 15,43-42 1,63 0 0,-63-21-1,126-85 16,-126 64-31</inkml:trace>
  <inkml:trace contextRef="#ctx0" brushRef="#br0" timeOffset="86544.12">10033 7768 0,'0'-21'0,"0"42"0,21-84 16,-21-1 0,0 22-1,-21 21-15,0 21 16,-22 0-16,22 0 0,0 0 15,-64 21 1,64 0-16,-42 43 16,-1 20-1,64-41 1,-21 84 0,21-106-16,0 63 15,0-62-15,42-1 31,-20-21-31,41 0 16,1-43-16,-1-20 16,43-64-1,-43-21 1,-41 105 0,-1-41-16,-21 20 0,0 22 15,0-43-15,0 43 0,0 0 16,0-1-16,0 1 31,-21 63-31,-1 0 0,22 0 16,-21 170-1,0-43 1,21-42 0,0 0-1,21 0 1,-21-85-16,43 21 31,-22-42-15,21 0-16,22-42 15,-64 21-15,21-1 0,21-20 16,-21 42-16</inkml:trace>
  <inkml:trace contextRef="#ctx0" brushRef="#br0" timeOffset="87446.95">11028 7789 0,'0'0'0,"21"0"16,0 0-1,0 0 1,0-21-16,-21 0 15,0 0-15,22 21 0,-1-42 16,-21 20-16,0-20 0,21-21 16,-21 20-16,21-84 15,-21 85-15,0-106 16,21 105-16,-21 1 16,21-85-1,-21 106 1,0 42-1,-21 21-15,-21 85 16,42-84-16,-21-1 16,-22 233-1,43-232 1,0 41-16,0 1 16,64 0-1,-22-43 1,1-42-1,-22 0-15,0 0 0,169-64 32,-126 1-17,-22 21 1,1-64-16,-22-21 16,-21 84-1,0 22-15,0 21 31,0 21-31,-21 43 16,-1-22 0,22 43-1,0 21 1,0-43 0,22-42-16,62 1 31,-41-22-31,-1 0 15,-21-22-15,21 1 16,1-63 0,-22 62-16,-21-83 15,0 83-15,0-20 16,0-106 0,-42 84-1,-22 43-15,1 21 16,-1 43-1,43-22-15,0 0 16,-22 42-16,43-41 16,-21-22-16,21 21 0,-21 0 15,21 0 1,0-42 15</inkml:trace>
  <inkml:trace contextRef="#ctx0" brushRef="#br0" timeOffset="87726.79">10816 7239 0,'-21'0'16,"42"0"-16,-21 0 15,21 0 1,0 0-16,64 0 0,-43 0 15,1 0-15,-1 0 16,22 0-16,126-21 16,-63 21-1,-42-21 1,-64 21-16,0 0 0,21 0 31,-20 0-31,-22-21 16</inkml:trace>
  <inkml:trace contextRef="#ctx0" brushRef="#br0" timeOffset="88337.51">13737 7281 0,'0'0'0,"-21"-21"0,21 0 0,-42-85 31,20 43-16,-41 42 1,42 42 0,21 42-1,-21 234 1,21-128 0,0 43-1,-22 20 1,22-147-16,-63 169 15,42-169-15,-64 338 32,85-338-32,0-43 15,0 22 1,0-86-16,0-20 16,21 21-16,43-297 31</inkml:trace>
  <inkml:trace contextRef="#ctx0" brushRef="#br0" timeOffset="88678.31">13525 7493 0,'0'-42'0,"0"84"0,-21-127 0,0-84 16,21 148-1,0 0-15,21-85 16,64 64-1,-43 20-15,43 1 16,-43 21-16,212 64 31,-233-43-31,1 64 16,-22-22-16,0-21 0,-85 64 16,43-63-1,-64 20-15,63-42 16,22 0-16,-21 1 0,21-1 15,-43 0-15,43-21 16,42 0 15,0 0-15,1-21-16,41-22 16,-21 43-16</inkml:trace>
  <inkml:trace contextRef="#ctx0" brushRef="#br0" timeOffset="89992.08">14584 7324 0,'0'0'0,"0"-21"15,21-1-15,-21 1 16,0-21-16,0 21 0,0 0 16,-42-64-1,20 64-15,-41 0 16,-1 21-1,1 21 1,-1 63-16,43-41 16,-42 211-1,63-191 1,0 22 0,42 0-1,22-85 1,-43 0-16,127-43 31,-63-20-15,-43-22-16,0-21 15,-21-63 1,-21 84 15,0 106 0,0 1-31,-21 62 16,21 22 0,0-85-16,0 170 15,21-128 1,43-42 0,-22-21-1,-21 0-15,43 0 16,-43 0-16,0-21 0,85-63 31,-85 62-31,22-41 0,20-64 16,-63 63-1,0 1 1,-85 84 15,64 43-15,21-1-1,43 22-15,-1-22 32,21 1-17,-63-43-15,22-21 0,20 21 16,0 0 0,1-21-1,-22 0-15,42-42 16,1-22-1,-1-41 1,-42 62-16,22-232 31,-43 212-31,21-22 16,-21 43 0,-21 42 15,21 21-31,-21 85 15,21-1 1,0 22 0,0-21-1,0-21 1,0-22-16,0-41 0,0-1 16,21 0-16,0 0 0,42-21 31,1 0-31,-43 0 0,43-21 15,-22-21 1,21-43 0,1-84 15,-64 105-15,0 85-1,0 0 1,0 1-16,-21 20 0,21-21 15,-21 21-15,21-20 0,0-1 16,0 42-16,0-42 16,0 22-1,0-22-15,21-21 16,0 0-16,0 0 16,0 0-16,0 0 0,1-21 0,20-22 31,0 1-31,-21-43 15,-21 22 1</inkml:trace>
  <inkml:trace contextRef="#ctx0" brushRef="#br0" timeOffset="90281.91">16256 6964 0,'0'21'31,"-21"-21"47,0 0-78,-1 0 31,1 0-15,0 0 15</inkml:trace>
  <inkml:trace contextRef="#ctx0" brushRef="#br0" timeOffset="90587.49">15409 7091 0,'0'0'16,"-21"0"-16,0 0 0,0 21 0,42-21 47,0 0-47,0 0 15,0 0-15,85 0 16,-63 0 0,-22 0-16,0 0 15,0 0 1,0 0 0,0 0-1</inkml:trace>
  <inkml:trace contextRef="#ctx0" brushRef="#br0" timeOffset="91447.67">16616 7303 0,'0'0'15,"21"0"-15,0 0 16,-21-22-16,21 1 16,-21 0-16,21-42 15,-21 20 1,0 22-16,-21-42 16,0 63-16,21-22 15,-85 22 1,22 0-1,-22 64 1,43-1 0,-43 86-1,85-107-15,0 64 16,0-85-16,0 0 0,64 43 31,-1-64-31,43-22 16,-85 1-1,43-63 1,-43-1 0,0 64-16,-21-22 0,21-105 31,-21 106-15,0 21-1,0 42-15,0 21 16,-21 85-1,21-84 1,0-1-16,0 64 16,0-43-1,64-20 1,-1-43 0,1-22-1,-43 1-15,63-21 16,1-85-1,-64 85-15,0-43 16,1 43-16,-1-1 0,0-84 16,0 21-1,-21 85-15,0 0 0,0-21 16,0 63 0,0 0-16,-21 21 15,0 22-15,0-43 0,-1 106 16,1-63-1,21 168 1,21-168 0,43-22-1,-22-42 1,-21 0-16,43 0 16,-43-21-16,64-42 15,-64 41-15,0 1 0</inkml:trace>
  <inkml:trace contextRef="#ctx0" brushRef="#br0" timeOffset="92541.63">18817 7430 0,'0'0'0,"21"0"15,0 0-15,-21-22 0,22 1 16,-1 0-16,-21 0 0,0 0 16,42-127-1,-21 105-15,-21-20 16,21-43-1,-21 21 1,0 64-16,0 42 31,0 0-31,0 1 0,-21-1 0,21 21 16,-21 0-16,21 22 16,-21-22-16,21 1 0,-21 105 15,21-106 1,0 0-16,42 1 15,43-22 1,21-21 0,21-42-1,-85 20-15,85-147 32,-106 63-17,0 43 1,-21 20-16,0 22 0,-21 21 31,-42 106-15,41 0-1,22-43 1,0 1 0,43-22-1,-22-21-15,64-21 16,-43 0-16,0 0 0,106-21 31,-126 0-31,62-42 16,-20-22-16,-43-21 15,-21 43 1,0-1 15,-21 128-15,-22 41-1,43 22 1,-42 85 0,42-43-1,0-126-15,0 20 0,-42 297 32,42-233-32,-21-21 15,-22 84 1,43-84-1,21-127 17,1 21-32,-22-42 15,21 21-15,0-1 0,-21-20 0,42-21 16,-21 20-16</inkml:trace>
  <inkml:trace contextRef="#ctx0" brushRef="#br0" timeOffset="92891.43">20024 7260 0,'-22'-42'0,"44"84"0,-44-105 0,22 20 0,0 22 15,0 0-15,0-21 16,0 21-16,0-1 0,22 22 16,-1-21-16,42 0 15,-42 21-15,64 0 16,-64 0-16,22 42 15,-43-20-15,0-1 0,0 127 32,-22-127-17,1 21-15,-63 22 0,-22-22 16,-21-21 0,63 1 15,85-22 0,64 0-15,-43-22-16</inkml:trace>
  <inkml:trace contextRef="#ctx0" brushRef="#br0" timeOffset="94403.08">20786 7281 0,'21'-21'15,"-42"42"-15,105-63 0,-63 21 16,1 0-16,-1-127 31,-42 105-15,-43-20 0,1 63-1,-107 84 1,86 43-1,41-21 1,22-42 0,21 20-1,148 1 17,-84-85-32,-1 0 15,-42-21-15,43-43 16,-43 22-16,21-21 15,43-234 17,-64 255-32,-21-43 0,0-21 15,0 85 1,-21 21 0,21 21-16,-63 128 31,63-107-31,0 43 15,0 20 1,0-62-16,0 41 16,21 22-16,0-85 15,85 43 1,-85-64 0,42 0-16,64-42 15,-42-1 1,0-41-1,-64 62-15,0-20 0,0 21 16,-21-21-16,21 20 0,-21-126 31,-42 106-31,-21 21 16,-22 42 0,43 42-1,20-41 1,1-1-16,0 42 0,21-20 15,0-22-15,0 106 16,0-106-16,0 42 16,42-41-1,1-22 1,-22 0 0,0 0-16,0-22 0,43-105 31,-43 22-31,0-1 15,-21 21 1,0 43 0,0 63-1,-21 0 1,0 64 0,0-1-1,21-41-15,0 20 0,0 1 16,0-43-16,105 42 31,-41-63-15,-43 0-16,21-21 15,22-63 1,-22-1 0,-42 64-16,21-22 0,1-62 15,-1 20-15,0 21 16,-21 22-16,0 21 0,0 0 15,0 0-15,0-1 0,-21 22 32,21 22-32,-21-1 0,21 42 15,-22-42-15,22 22 0,-21 168 32,21-189-17,0 20-15,21 43 16,22-1-16,20-63 15,-42-21 1,149-21 0,-86-21-1,-41-22 1,-1-41 0,-42 20-1,0 43 16,-21 42-31,0 21 0,-22 63 16,43-20 0,0-43-16,0 43 15,0-43-15,0 0 0,43 64 32,20-85-17,1 0-15,-1-22 16,-42 1-16,43-21 31,-43-43-31,0 64 16,-21-21-16,0-64 15</inkml:trace>
  <inkml:trace contextRef="#ctx0" brushRef="#br0" timeOffset="94618.96">21844 6879 0,'-21'0'0,"42"0"0,-42 21 16,42-21-1,0 0-15,0 0 0,0 0 0,149 0 32,-86 0-17,1 0 1,-64 0-1,-21-21-15,0 0 16</inkml:trace>
  <inkml:trace contextRef="#ctx0" brushRef="#br0" timeOffset="95155.2">23876 6858 0,'0'0'0,"0"-21"15,0 0-15,0 0 16,0-1-1,0 44 1,0 41 0,0-42-16,0 22 0,0-22 15,0 21-15,-42 85 16,20-85-16,22 1 0,-42 84 16,21-64-1,0-42-15,21 22 16,-21 20-1,-1-63 1,1 0 0,21-21-1,-21-21-15</inkml:trace>
  <inkml:trace contextRef="#ctx0" brushRef="#br0" timeOffset="95826.84">23368 7112 0,'0'0'0,"-21"0"15,42 0 17,0 0-32,43 0 15,41 0 1,86-21 0,-149 0-16,85-22 15,-84 43-15,-22-21 16,21 0-16,-21 0 0,0 0 15,1-85 1,-22 85 0,0 0-1,0 42 1,-43 21 0,43-21-16,-21 43 15,0-22-15,21-21 0,-64 191 31,43-127-31,0-22 16,21 1 0,0-43-1,0-42 17,0-1-32,0 1 0,0 0 15,42-85 1,22 0-1,-43 85-15,43-42 16,-22 42 0,64-22-1,-43 86 1,-63-1 0,0-21-16,0 21 0,0 149 31,0-170-31,-21 21 0,-21 1 15,42-22 1,0-63 31,0-1-31,21 22-16,0-21 15,0 42-15</inkml:trace>
  <inkml:trace contextRef="#ctx0" brushRef="#br0" timeOffset="96170.64">24384 7260 0,'21'0'16,"-42"0"-16,148 0 15,-106 0 1,43-21-16,20-21 16,1-1-1,-43-20 1,-42-1 15,-84 64-15,-43 43-1,63-1-15,22 85 16,21 21 15,84-84-15,22-43-1,42-21 1,-43 0 0,1-64-1,-64 43-15,0 0 0</inkml:trace>
  <inkml:trace contextRef="#ctx0" brushRef="#br0" timeOffset="96854.81">26310 7260 0,'-21'-21'0,"42"42"0,-63-63 0,42 21 15,-21 21-15,21-21 0,0-1 16,-22 1-16,1 0 0,0-64 31,21 43-15,42 42-16,-20-21 0,62 21 16,-20 0-1,105 169 16,-148-42-15,-21-42 0,-21 42-1,-42-64 1,20-63 15,22-42-15,21 21-16,0-21 0,0-22 15,64-63 1,41-63 15,-20 147-15,-21 43 0,-1 0-16,-42 0 15,0 21 1</inkml:trace>
  <inkml:trace contextRef="#ctx0" brushRef="#br0" timeOffset="97222.6">26903 7239 0,'0'21'16,"0"-42"-16,21 63 0,0-42 16,85-42 15,-43 21-31,1-64 15,-22 22 1,-42 20 0,-21 1 15,0 42-31,-43 21 16,22 22-1,-21 62 1,20 1-16,43-21 15,0-64 1,21 64 0,1-85-16,41 0 15,-21 0 1,85-21 0,-21-43-1,0-42 1</inkml:trace>
  <inkml:trace contextRef="#ctx0" brushRef="#br0" timeOffset="99566.42">27707 7027 0,'0'-21'0,"0"-42"16,-42 42-1,84 126-15,-211-168 32,148 63-32,-43 63 15,43 1 1,21-22-1,63 1-15,43 62 32,-42-62-17,-64 20 1,0-42 0,-21-21-1,-64 0 1,64 0-16,0 0 0,-64-21 31,64 0-31,21 0 16,21 21 15,0 0-31,-21 21 16,21 0-16,0 0 0,22 1 15,-22-22 1,0 21-16,85-21 15,-85 0 1,0 0-16,43-21 0,-22-1 16,-21 22-16,0-21 0,22 0 15,-22 0-15,21-21 0,-21 20 16,1 1-16,-1-42 16,21-22-1,-42 64-15,0 0 0,21-22 16,-42 65-1,0-1 1,0 0-16,0 64 16,-1-22-1,22-42-15,0 0 0,0 64 16,0-64-16,0 0 16,0 1-16,22-22 0,20 0 15,43 0 1,-43 0-16,-21 0 15,21-22-15,-20 22 16,41-63-16,-63 42 16,42-127-1,-42 126-15,0-62 16,0 20 0,-42 43-1,0 0 1,-128 106 15,149-43-31,0-21 0,21 106 16,0-42-1,0-22 1,169 1 15,-105-64-15,-43 0-16,43-21 15,41-22-15,-83 22 16,62-85 0,-41 43-16,-43 20 15,21 22-15,-21-42 16,-21 84 15,21 0-31,-22 21 16,-20 64-1,21 42 17,21-126-17,42-22-15,43 0 16,-22-22 0,-41 1-16,62-106 31,-41 43-16,-22 41-15,0-20 16,-42 84 31,0 0-47,21 0 0,-43 106 16,22-106-1,21 1-15,0 83 16,0-62-1,0-22 1,21 0-16,149-21 31,-107-21-31,22-21 16,-22-64 0,-20 21-1,-43 64-15,-22-64 31,-20 85-15,21 0-16,42 0 47,0 0-47,0 0 0,64 0 16,-21-42-1,-43 42 1,0 0-1,-21 21 1,0 0 0,0 0-16,-21 1 0,-22 41 15,43-21-15,0-20 0,-42 83 32,42-41-17,64-43 1,-43-21-16,63 0 15,-62 0-15,62-21 16,-63 0 0,149-106-1,-149 42 1,0 43 0,-21-1-1,-42 43 1,21 0-16,-1 22 0,22-1 15,-21 0-15,21 42 16,0-41-16,0-1 0,0 42 31,0-42-31,0 22 16,0-22 0,21-21-16,-21 21 15,-21-21 32,0-21-31,0 21-1,42 21 32,0-21-31,0 0-16,22 0 15,-1 0 1,0 0-16,64-42 16,-42 21-1,-22 21-15,0-22 0,128-105 32,-128 64-17,-42-1 1,-21 64-1,0 0-15,0 0 16,-22 43-16,43-22 16,-21 0-16,0 106 15,0-63 1,21-43 0,0 0-1,42 0 1,-21-21-16,0 0 0,22 0 31,-1 0-31,-21 0 16,0-21-1,-21 0 1,0 0-16,0-1 16</inkml:trace>
  <inkml:trace contextRef="#ctx0" brushRef="#br0" timeOffset="99794.81">30501 7430 0,'-21'0'15,"42"0"-15,-63 21 0</inkml:trace>
  <inkml:trace contextRef="#ctx0" brushRef="#br0" timeOffset="101070.08">7662 9525 0,'0'0'0,"0"-21"0,21 21 16,-21-42 0,0 20-16,22 1 15,-22 42 17,0 1-32,0 83 15,0-83-15,-22 210 31,22-210-31,0 20 16,0-21-16,0 21 0,0-20 16,0-44 15,0 1-31,0 0 16,0-21-1</inkml:trace>
  <inkml:trace contextRef="#ctx0" brushRef="#br0" timeOffset="101464.86">7705 9292 0,'0'-21'15,"0"42"-15,-22-63 0,1 42 16,0 0-16,0 0 16,0 21-16,21 0 15,0 0-15,0 43 31,42-64-31,22 0 16,-22 0-16,21-21 16,22 0-1,-64-1-15,0 22 0,-21-42 16,0 21 0,-63-43-1,-1 43 1,-20 21-16,-1 21 15,64 1-15,0 20 16,21-21 0,-21 0-16,21 22 15,21 20-15,0-42 16,0-21-16,43 43 16,-43-22-16,127 0 15,-106-21 1</inkml:trace>
  <inkml:trace contextRef="#ctx0" brushRef="#br0" timeOffset="101940.11">8213 9419 0,'0'0'15,"0"-21"-15,0 42 32,0 0-32,0 1 15,0 20-15,-22-21 0,22 0 0,0 22 16,0-22-16,0 0 0,0 21 15,0 85 1,0-42 0,0-64-1,0-42 17,0 0-17,0 0-15,0-1 16,0-83-16,0 41 15,43-84 1,20 42 0,-20 106-16,-22-21 0,148 21 31,-84 63-15,-43 43-16,-42-63 15,0 20-15,0 22 16,0-43-16,-42 64 31,21-85-31,-1-21 16,44-21 31,-1 0-47,-21 0 0,42-22 15</inkml:trace>
  <inkml:trace contextRef="#ctx0" brushRef="#br0" timeOffset="103470.23">9250 9462 0,'0'0'0,"21"-22"15,0 22-15,-21-21 16,21 21-16,-21-21 0,-21 0 16,0 21-1,-43 0 1,-20 21-1,20 21-15,1 43 16,63-64 0,0 64-1,21-64-15,21-21 16,43 21 0,-22 0-1,22 22 1,-85-22-16,0 42 31,-21-20-31,-43-1 16,43-42-16,-42 21 15,-43-21 1,64 0 0,20 0-16,1-21 0,-42-64 31,63 64-16,0 0 1,42 21 0,-42 21-1,127 64 1,-63-64 0,20 0-1,1-21 1,-43 0-16,43-42 15,21 0 1,-85 20-16,21 1 0,1-21 16,-43 0-16,21 20 0,0-147 31,-21 84-15,0 64-16,0 0 0,0 0 15,0 42 1,0 191 15,0-149-15,0 22-1,21 0 1,64-43 0,-43-42-16,0 0 0,43 0 15,42 0 1,-63 0-16,-22-21 0,43 0 15,-43-1-15,0 1 0,85-85 32,-106 64-32,-21-21 0,0-43 15,-42 21 1,0 64 0,21 21-16,-22 0 15,1 21-15,21-21 0,-106 169 31,106-105-31,21 21 16,21-22 0,0-42-16,0-21 15,43 21-15,-43-21 16,0 0-16,0 0 0,0 0 16,0-21-16,64-85 31,-85 85-31,21-42 0,0 20 0,-21-20 15,22-128 1,-1 64 0,-21 85-16,0-43 15,0 22 17,0 126-17,-21 43 1,21 21-16,-22 0 15,22-84 1,43 147 0,63-105-1,-22-85 1,22 0 0,-42-43-1,20-20 1,22-106 15,-106 126-31,0 1 16,0 0-16,-42 42 15,-22 42 1,1 127 15,63-42-15,0-106-16,63 43 15,1-43 1,-1-21-16,170-63 31,-148-1-15,-43-21 0,-42-20-1,0 41-15</inkml:trace>
  <inkml:trace contextRef="#ctx0" brushRef="#br0" timeOffset="103670.12">10075 8996 0,'0'0'16,"0"21"-16,-21-21 0,0 21 15,42-21 48,0 0-63</inkml:trace>
  <inkml:trace contextRef="#ctx0" brushRef="#br0" timeOffset="104272.3">13250 8975 0,'0'-21'0,"0"42"0,0-64 0,0 22 16,-21 21-1,21-21-15,-21 21 16,21 21-1,-21 64 1,21-43-16,-21 85 16,-1-21-1,1-21 1,0 21 0,21-43-1,0-42-15,0 0 16,0-42 15,0 0-31,0 0 16,-21 0-16</inkml:trace>
  <inkml:trace contextRef="#ctx0" brushRef="#br0" timeOffset="104956.42">12785 9229 0,'-22'0'0,"22"21"15,22-21 1,-1 0-16,0 21 16,191-21-1,-85-21 1,42-21 0,-21-1-1,-42 1 1,-64 21-16,-21 0 0,64-106 31,-64 63-31,-21 43 16,0 0-16,0 42 31,-21 0-31,0 148 31,21-63-15,0-42-16,0-43 15,-21 64 1,21-64-16,0 42 0,-21-42 16,21 1-1,0-44 17,0 1-17,0-42 1,0 42-16,105-149 31,-20 86-31,0 20 16,-1 43-1,-20 42 1,-43 0-16,0 22 0,0 105 31,-21-64-15,-42-20-1,21-43-15,21 21 0,-21-20 16,42-22 31,0-22-31,0 1-16,-21 0 15,21 0-15,1 21 0</inkml:trace>
  <inkml:trace contextRef="#ctx0" brushRef="#br0" timeOffset="105335.2">14351 9292 0,'21'0'0,"21"0"16,22-21 0,-1 0-1,-41 0-15,20 0 16,-21-1-16,0-83 31,-21 41-15,-42 64 15,-22 21-31,64 0 16,-21 1-16,-63 126 15,84-106-15,0 0 16,0 22-1,0-1 1,63-41 0,-42-22-16,22 0 15,-22 0-15,0 0 16,0 0-16,0 0 0,22-43 16,-22 43-16,0-21 0,21-42 15</inkml:trace>
  <inkml:trace contextRef="#ctx0" brushRef="#br0" timeOffset="108088.32">16722 9059 0,'0'0'0,"-22"0"0,1 0 15,42-21 17,1 0-17,20 0-15,-21 0 0,64-64 31,-22 0-31,-63 1 16,0 63-16,0-22 16,-21 1-1,-106 42 17,64 21-17,-1 43 1,64-1-1,0 22-15,169 84 32,-84-105-17,-43-1 1,-20-42-16,-1 43 16,-21-22-1,-64 0 1,43-20-16,-233-1 31,127-21-15,85-21-1,-1-43-15,43 43 0,-21-64 16,0-21 0,21-84 15,21 169-16,0 21 1,1 63 0,-1 22-1,0-64-15,21 85 0,-42-85 16,106 106 0,-42-85-1,-43-20-15,42-22 16,64 0-1,-63 0 1,169-64 15,-149 1-15,-41-43 0,-22 21-16,-21 43 15,0 21-15,0-22 16,-21 43-1,-1 21-15,-62 128 32,84-65-17,-21-20 1,21-22 0,21 0-1,0-42-15,21 0 16,-21 0-16,64 0 15,-64 0-15,149-84 32,-128 20-32,-21 43 0,43-64 15,-64 22 1,0-43 0,0 85-1,-22 21-15,1 0 16,0 21-16,0 0 15,0 22-15,21-22 16,0 21-16,0-21 16,42 22-1,-21-43-15,22 0 16,-22 0-16,42 0 16,-20-43-1,20 1 1,-21-43 15,-20 64-31,-22 63 31,-22 22-15,-20 126 15,42-126-15,0-22-16,21 1 15,0-43-15,43 0 16,84-43 15,-63-41-15,-43 41 0,0-84-1,-20 43 1,-22 41-1,21 43 17,-42 64-32,-1-1 15,1 22 1,21 21 0,0-64-1,0-21-15,106 0 31,-64-21-15,-20 0-16,20 0 16,64-84-1,-64 20 1,-21 43-16,43-148 16,-64 105-1,21 43 1,-21 42 15,0 0-31,0 1 0,-21 83 31,21-20-31,0-64 16,0 22-16,0-1 16,63-21-1,-20-21-15,20 0 16,-21 0-16,128-63 31,-128 41-15,-21-20-16,22 0 15,-43 21-15,21-85 16,0 21 0,-21 22-1,-21 63 1,0 0-16,-1 42 15,1-21-15,21 21 0,-21-20 16,0-1-16,21 21 0,-21 106 31,21-105-31,0-1 16,21-21 0,0-21-16,43 21 15,-43-21-15,21 0 16,0 0-16,43-21 15,-64 0-15,127-148 32,-148 147-17,0-20-15,0-64 16,0 43 0,0 42-16,-21 21 31,21 21-31,-21-21 0,21 21 15,0 0-15,0 0 0,0 22 32,21-43-17,0 0-15,22 0 16,63-85 15,-85 64-15,-21 0-16,21-22 15,0 43-15,-21-21 16,0 42 0,0 0-1,0 1-15,0 20 0,0-21 16,-63 191 0,41-170-1,22-21-15,0 43 16,43-43-1,20-21 1,22 0 15,-43-42-15,-21 20 0,1 1-16,-22-21 31</inkml:trace>
  <inkml:trace contextRef="#ctx0" brushRef="#br0" timeOffset="108354.71">20362 9186 0,'-21'0'0,"0"0"16,0 0 15,0 0 31</inkml:trace>
  <inkml:trace contextRef="#ctx0" brushRef="#br0" timeOffset="116615.57">1164 11705 0,'21'-21'93</inkml:trace>
  <inkml:trace contextRef="#ctx0" brushRef="#br0" timeOffset="117670.97">1312 11684 0,'-21'-21'47,"21"0"-32,0 0 17,-21 21-17,21-64 17,0 43-17,0 0 1,0 0-1,0-1 1,-21 22 31,0-21 78,21 0-109,0 0-16,0 0 15,0 0-15,0-1 16,-22-20-1,22 21 1,0 0-16,-21 21 47,21 21-31,-21 0-1,21 0-15,0 22 16,0 84-1,0 21 1,0-85-16,0 22 0,0 169 31,0-169-31,0-22 0,0 85 16,0 22 0,0-107-1,0-42-15,0 0 16,-21-21-1,21-21 1,0-42 0,-21-22-1,0 43-15,21-1 16,-22-84-16</inkml:trace>
  <inkml:trace contextRef="#ctx0" brushRef="#br0" timeOffset="118054.75">931 11663 0,'-21'-21'0,"42"42"0,-63-63 16,42 20-16,-21-83 31,42 83-15,0 1-16,64-42 0,-1-1 15,128 1 1,-106 63-1,-64 0-15,22 0 0,63 148 32,-127 0-17,-64-21 1,-20-42 0,41-64-16,-63 85 0,64-85 15,21 0-15,-43 21 16,22-42-16,21 22 15,0-22-15,42 0 32,0 0-17,21 0-15,22-22 16,-43 1-16</inkml:trace>
  <inkml:trace contextRef="#ctx0" brushRef="#br0" timeOffset="118859.29">1905 11790 0,'0'0'0,"0"-21"0,0 42 47,-21 0-31,21 0-16,0 0 0,-21 85 15,21-21 1,0-22 0,0-20-16,0 20 15,0-42-15,0 22 16,63-22 15,-42-42-31,22 0 16,41-43-16,-20-42 15,20 0 1,-84 64-16,64-106 31,-64 106-15,0 63 15,0 85-15,0-85-16,0 63 15,0-62-15,0 20 0,0 0 0,42 64 32,1-64-32,20-42 15,64-21 1,-106 0-16,64 0 16,-64-21-16,21 20 0,22-41 15,-43 42-15,0-22 0,22-20 16,-22 21-16,-21-1 0,0-20 15,0 20-15,21-105 16,-21 106-16,0-22 16,0-105-1,0 127 1,0 63 0,-21 0-16,0 64 15,21 84 1,0 149 15,0-191-31,21 21 16,-21-127-1,21 0-15,21 0 16,-21-21-16,43 0 16,-43 0-16,85-106 31,-106 22-16,0 63-15</inkml:trace>
  <inkml:trace contextRef="#ctx0" brushRef="#br0" timeOffset="119051.18">2879 11748 0,'-43'0'31,"86"0"-31,-65 0 15,44 0-15,-1 0 16,0 0-16,21 0 16,85 0-1,-106-22-15,1 1 0,62 0 16</inkml:trace>
  <inkml:trace contextRef="#ctx0" brushRef="#br0" timeOffset="119743.78">4995 11663 0,'-42'0'0,"84"0"0,-105 0 16,20 0-16,22 21 0,-21-21 0,0 0 15,20 0-15,-41 0 16,63 21-16,-21-21 15,84 21 1,43-21 0,106 0-1,-43 0-15,-63-21 16,-43 21 0,1-21-16,42 21 0,-64-21 15,127-21 1,-169-1-1,-42 22 1,21 0-16,-64-21 16,43 42-16,21-22 15,-22 22-15,-41-21 16,63 0-16,42 0 47,0 21-47,0 0 0,43 0 15,-22 0-15,43 21 16,-43 0 0,-21 0-16,21 64 15,-42 21-15,-105 84 32,-1-105-17,42 0 1,64-64-1,43-21 1,-22-21-16</inkml:trace>
  <inkml:trace contextRef="#ctx0" brushRef="#br0" timeOffset="121584.78">7006 11705 0,'0'-21'0,"0"42"0,-21-42 0,21 0 16,-42-85-1,20 43 1,1 20-16,21 22 15,0 0-15,-21 42 16,21 0 0,0 43-16,0 169 31,21-128-15,-21-62-16,0 20 15,43 1 1,20-22-1,64-63 17,-42-43-32,-1-41 15,-41-1 1,-1 0 0,-42-85 15,0 170-16,0 64 1,-42 84 0,21-22-1,21-83 1,0 62-16,0-41 0,0-22 16,63 42-1,1-63 1,20-21-1,1-42 1,-43 41-16,1 1 0,-22 0 16,21-21-16,85-85 15,-21-21 1,-106 126-16,0 1 0,21-21 31,-42 63-15,-43 64-1,64-22 1,0 22-16,64 63 31,-43-127-31,0 0 16,22 22 0,-43-22-1,-22-21 1,-20 0-1,0-21 1,21 21-16,-64-43 16,43 43 15,20 22-15,44-1-16,41 42 15,22-63 1,42 0-1,106-42 17,-191 42-32,64-64 15,-22 1 1,-41 21 0,-1-43-1,-42 0 1,0 64-16,-42 0 15,-1 21 1,1 63 0,42-41-16,-21 62 15,21 1 1,21 0 0,0-64-16,0 0 0,170 42 31,-22-63-16,85-21 1,-106-21-16,-63 0 16,-43 20-16,-20 1 15,41-42-15,-42 42 16,0-149 0,-21 149-16,-42 0 15,21 0 1,-64 21-1,-21 63 1,85-42-16,0 1 16,21-1-16,-21 0 0,-21 148 31,42-126-15,42-1-16,21-42 15,-20 0-15,20-21 16,85-85 15,-84-42-15,-22 21-1,-21-21 1,-21 42-16,0 63 16,0 1-16,0-21 15,-21 105 1,0 85-1,0 21 1,21 43 0,0-128-16,0 22 15,21-64-15,0 0 0,0 0 16,1 0-16,-1-21 0,21 0 16,0 0-16,-20 0 0,147-84 31</inkml:trace>
  <inkml:trace contextRef="#ctx0" brushRef="#br0" timeOffset="122608.72">11345 11811 0,'0'-21'47,"0"0"-47,0 0 0,21 21 16,1-43-1,20-41-15,-21 41 16,-21 22-16,42-127 15,1 42 1,-22 64-16,-21-1 0,42-211 31,-42 233-31,0 0 0,-42 42 32,21 127-17,0-84-15,21-22 0,-43 191 31,43-42-15,0-128-16,0-42 16,21 43-16,43-43 15,-43-21 1,106 0 0,-85-21-16,1-22 15,-22 22-15,21 0 16,-21 0-16,22-64 15,-1-21 1,-42 64-16,0 21 0,0-43 16,0 43 15,0 64-15,0-22-16,-21 63 0,21-20 15,0 42 1,0-85-16,0 0 0,85 64 31,-22-64-15,22-21-1,42-42 1,-43-1-16,-41 1 16,-22 21-16,0-43 0,0 22 15,-42-149 1,-64 128-1,22 63 1,-43 21 0,85 0-16,-64 22 15,64-22-15,0 0 0,-21 0 16,42 0-16,-22 0 0,22 1 16,64-22 15,-64-22-31,21-20 15,0 42-15</inkml:trace>
  <inkml:trace contextRef="#ctx0" brushRef="#br0" timeOffset="122823.6">11536 11176 0,'-21'0'0,"42"0"0,-64 21 0,43 0 16,22-21-1,41 0 1,-42-21-16,170-21 16,84-22 15,-169 43-15,-85 21-16,0-21 0,0 21 15</inkml:trace>
  <inkml:trace contextRef="#ctx0" brushRef="#br0" timeOffset="127199.47">13843 11578 0,'0'0'0,"-21"21"16,0-21-16,-1 0 15,1 0 1,21-21-16,0 0 16,0-21-1,0-22-15,21-63 16,1 85 0,-1 0-16,42-128 15,22 43 1,-22 43-1,-20 62 1,-22 22 0,0 22-16,-21-1 0,0 0 15,0 0-15,0 0 0,0 43 16,0-43-16,21-42 62,-21 0-62,0-1 16,0 1-16,0 0 0,0 0 16,-21-64-1,0 85-15,0-21 16,-22 21 0,22 21-1,-42 85 1,63-64-16,-64 170 15,64-148 1,0 41-16,0 44 16,0-86-1,43 1 1,-22-43-16,0-21 0,127 0 31,-84 0-15,41-64-16,-20-20 15,-21-1 1,-64 43 0,21-107-1,-42 171 17,-1 20-17,22-21-15,-42 64 16,42-43-16,0 85 15,0-42 1,64-64 0,41-21-1,-62 0 1,-22-21-16,127-85 31,-127 42-31,0 1 16,-21 21-16,0 20 0,0-41 15,-21 21-15,0-1 0,-42-20 16,41 42 0,-20 21-16,0 0 0,-22 0 15,43 21 1,-21 0-16,-1 42 0,43-41 16,-42 41-16,42-21 15,0-20-15,0 41 0,0-42 16,0 22-16,21-1 0,0-21 15,22-21-15,84 21 32,-85-21-32,22 0 0,20-21 15,-20-21 1,-43 21-16,0-1 0,21-41 16,-20 42-16,-1 0 0,-21-22 0,21-20 15,-21 42-15,21-22 16,-21 22-16,0-21 15,0 63 1,0 64 0,0-64-16,0 85 15,0-22 1,-21 1 0,21-43-16,0-21 15,0 1 1,0-44 15,0-20-15,42-43-16,-21-42 15,1 85 1,-22 21-16,42-85 16,-42 85-16,0 0 0,42 21 15,-21 0 1,-21 21-16,22 21 15,-1 106 1,0-63 0,0-21-1,-21-22-15,21-21 16,22-21-16,-22 0 16,21 0-16,43-42 31,-64 21-31,85-128 15,-85 65 1,21-1 0,-42 0-1,0 107 1,0-1 0,0 0-16,0 0 0,0 191 31,0-128-16,0-41-15,43 20 16,-22-63-16,42 21 16,-42-21-16,22 0 15,-1 0-15,-21-21 16,43 0-16,-43 0 0,0 0 16,43-43-1,-22-63-15,-42 85 16,0-127-1,0 147-15,0-20 16,0 0 0,-21 148 15,21-64-31,-21 85 16,21-85-16,0 22 0,0 169 31,0-85-16,-22 0-15,1 21 16,-21 1 0,21-128-1,-85 191 1,106-212-16,-21 21 16,21-63 15,21 21-16,0-21-15,-21-21 0,42-43 16,-20 43-16,41-255 31,-42 234-31,-21-149 0,0-21 16,0 22 0,0 41-1,0 128-15,43-106 31,20 148-15,1 0 0,20 63-16,-20 85 15,-64-84 1,0-22-16,0 1 16,-64 84-1,43-106-15,-21-21 16,21 0-1,-22-43 1,22 1 0,-21-43 15,42 107-15,0-1-16,0 21 15,21 0 1,0-42-16,0 22 0,22-1 15,-22-21-15,0 0 0,148 0 32,-63-21-17,-64-1-15,43-20 16,0-64 0,-22-21-1,-20-21 1,-43 106-16,0-1 0,0-41 15,0 41-15,0 1 16,-22 63 0,1 0-16,0 43 15,21 63 1,0-42 0,0-43-16,0 0 0,0 64 15,0-85-15,64 64 16,-43-64-16,21 0 15,-21 0-15,64-21 16,-64 0-16,0 0 16,127-63-1,-105 21 1,-22-1-16,21-41 16,-21-22-1,-21 63 1,-21 43-16,0 0 15,0 0-15,0 0 0,0 0 16,-1 22-16,1-1 0,21 63 16,0-20-1,0 42 1,0-85-16,21 0 0,22 0 16,-22-21-16,21 0 15,-21 0-15,1 0 0,126-42 31,-106 0-15,-21 20-16,43-105 16,-22 0-1,0-63 1,22-22 0,-43 170-1,-21 84 16,-21-21-31,0 85 16,0 42 0,21-21-1,0-84-15,63 168 32,22-147-17,-64-43 1,42-21-16,43-42 15,-42-22 1,20-147 15,-84 147-15,-21 43 0,-21 21-1,0 42 1,42-21-16,-22 149 31,22-107-15,43-20-16,20-1 15,22-42 1,-22 0 0,-20-21-16,168-170 31,-147 43-16,-1 0 1,-63 21 0,22 21-16,-22 85 0,0-43 31,-43 107-15,1 41-1,0 43 1,20-21-1,65 169 17,-22-211-32,21-1 15,22-41 1,20-22 0,-62-22-16,20 1 15,43-85 1,-64 85-16,0-21 15,-21 21-15,0 0 0,21-43 16,0 64 0,-42 21-1,0 43 1,21-22 0,0 43-1,0-43 1,63 22-1,-20-64 1,-22 0-16,21 0 0,1 0 16,-22 0-16,0-22 0,64-83 31,-64 41-15,-21 22-16,21-22 0,-21 1 15,0 42 1,-42 84 15,20-21-15,-41 107-16,63-65 15,0-41-15,0 147 32,0-63-32,21-85 15,0 1-15,22 84 16,-43-43-16,21-20 15,-21-22-15,0 1 0,0 147 32,-21-105-32,-1-43 15,-20-21 1,42-42 0,0 0-16,0 0 15,0 0-15,0-106 16,42-149 15,-20 149-15,-22 85-16,21-85 15,0 42 1,-21 1-16,0 63 16,0-22-16</inkml:trace>
  <inkml:trace contextRef="#ctx0" brushRef="#br0" timeOffset="127450.85">17293 10859 0,'-42'0'0,"84"0"0,-105 0 0,20 0 16,86 0-1,189-22 1,-83 22 0,41 0-1,-21 0-15,-20 0 16,-128 0 0,0 0-16,0-42 15</inkml:trace>
  <inkml:trace contextRef="#ctx0" brushRef="#br0" timeOffset="128476.27">20934 11113 0,'0'-22'0,"0"-20"16,21 42-16,0-21 16,-21 0-16,21 0 0,-21-22 15,0 22-15,0-85 32,0 85-32,0 42 31,0 0-31,0 43 15,0-43-15,0 0 0,-42 170 32,42-107-17,0-41 1,0-22-16,21 0 16,64-21-1,-22-21-15,-42 0 16,128-127-1,-107 63 1,-21 21 0,-21 1-1,0 42 1,0 42 0,0 21-1,-21 22 1,21 42-1,21-43-15,43-21 16,20-42 0,-63 0-16,22 0 15,147-63 1,-126 21 0,-22-22-1,-21 1 1,-21 41-16,21-41 15,-21 42 1,0 42 0,-21 0-16,-21 148 31,0-20-31,20 20 16,22 0-1,0 1 1,0-107-16,-42 128 15,42-128-15,-21 1 0,-21 190 32,42-212-17,0-21 1,21-21 0,106-233-1,-85 127 1,-42 43-16</inkml:trace>
  <inkml:trace contextRef="#ctx0" brushRef="#br0" timeOffset="128799.08">21907 11388 0,'0'-127'15,"0"63"-15,0 382 0,0-445 0,0-106 0,0 0 32,0 191-32,0-1 15,106-20 1,21 63-1,0 63 17,-127 22-17,-21-43 1,-64 22 0,-63 21-1,-21-22 1,190-63 15,0 0-15,43-42-1,-22 21-15</inkml:trace>
  <inkml:trace contextRef="#ctx0" brushRef="#br0" timeOffset="130310.91">22966 10943 0,'0'-21'0,"0"-64"31,0 64-31,-21 0 0,21 0 16,-22 0-16,1 0 0,-42-1 15,20 22 1,22 0-16,-42 22 16,-22 20-1,22 43 1,20-43-16,22-21 0,0 43 16,0-43-16,21 127 31,42-127-16,43-21 1,-1-21-16,-41-21 16,-22 20-16,85-62 15,-43-22 1,-42 64 0,-21-1-16,43-168 15,-43 105 1,0 42-1,0 85 1,-43 22 0,43-22-16,0 21 0,-63 149 31,42-149-31,21 22 0,0 63 16,42-43-1,-21-41 1,0-43-16,1 21 0,105-21 31,-43-21-15,1-22-1,0-20-15,20-22 16,-105-42 15,-21 127-15,-21 0-1,-22 21 1,1 22 0,21 62-1,42-83-15,0-1 0,0 0 16,0 21 0,0-21-16,105-21 31,-62 0-16,-1-21-15,-21 0 0,22-42 16,-22 41-16,21-41 16,-42 21-16,0 20 15,0 1-15,0 0 0,0 0 16,0 42 0,-21 0-1,0 85 1,21-85-16,0 43 15,0-1 1,21-20 0,42-22-1,-41-21-15,126-21 32,-85-22-32,1-20 15,-64 42-15,63-85 16,-42 0-1,22-21 1,-43 106-16,0-22 16,0-20-16,0 42 15,0 0 1,0 84 0,-43 22-1,22-64-15,21 64 16,-21 147 15,42-189-31,0-22 0,22 21 16,41-21-1,-62 1-15,41-22 16,85-64 15,-63 1-15,-64 20-16,0-41 15,-21 41 1,-21 43 0,-21 43-1,21-1 1,-1 43 0,22-22-1,0 22 1,64-43-16,-43-42 15,0 0-15,149-21 32,-128 0-32,21-22 15,-41 22-15,-1-21 16,0-64 0,-21 64-16</inkml:trace>
  <inkml:trace contextRef="#ctx0" brushRef="#br0" timeOffset="130518.95">23897 10732 0,'0'0'0,"21"0"15,0 0-15,22 0 0,63 0 16,-64 0-16,21 0 15,43 0 1,-42-22 0,-43 1-1</inkml:trace>
  <inkml:trace contextRef="#ctx0" brushRef="#br0" timeOffset="131867.2">26543 11303 0,'0'0'0,"0"-42"31,-21 42-15,21-21 15,0-1-15,21 1 0,64-85-1,-43 43 1,-21-22-1,-21 43-15,21-22 16,0-105 0,-21 21 15,-21 148-15,-42 63-16,-1 86 31,64-107-31,-21 148 15,21-147-15,0-1 16,0 106 0,64-63-1,-1-85 1,22 0 0,-1-21-16,-41 0 15,126-149 1,-127 64-1,1 1 1,-43-22 0,0 105-1,0 44 1,-21-1 0,-22 85-1,22-85-15,21 21 0,-21 0 0,-21 22 16,20-22-16,22 1 15,-42 20-15,21-42 0,21 22 0,-21-1 16,21-21 0,-21-21-16,42-21 31,0 0-15,-21 0-16,21-1 0,21-41 15,1 42-15,-1-43 16,43-20-1,-1-22 1,-62 106-16,-1 0 16,-21 21-16,0 0 15,0 106 17,0-21-17,21-64-15,21 22 16,22-43-1,-43-21-15,0 0 16,106-42 0,-106 42-16,43-43 15,-22 22-15,43-64 16,-43 22 0,-21-43-1,-21 85-15,0-21 16,-21 42-16,-42 42 15,41-21 1,-20 43-16,42-1 16,0 22-1,0-64 1,21 0-16,-21 0 0,127 22 31,-84-43-31,62-43 16,-62-20-1,-22 20 1</inkml:trace>
  <inkml:trace contextRef="#ctx0" brushRef="#br0" timeOffset="132132.07">26585 10795 0,'-42'21'0,"84"-42"0,-105 42 16,42-21-16,-1 21 0,44-21 15,41 0 17,106 0-17,-42 0-15,-21 0 16,-42 0-16,105-21 15,-105 21-15,-22-21 16</inkml:trace>
  <inkml:trace contextRef="#ctx0" brushRef="#br0" timeOffset="132644.79">28956 10922 0,'-21'0'0,"42"0"0,-63 0 0,42-21 16,-22 0-16,22 0 15,0-1-15,0 1 0,0 0 0,43-21 16,-22 42-16,169-43 31,-105 43-15,-43 43-1,22 20-15,-64-20 0,21 62 16,-21-62 0,-63 126-1,41-127 1,-20-42-1,21-21 17,21-85-1,42 22-31,22-1 16,-22 22-1,0-1 1,-20 43-16,-1 0 0,0 0 15,0 21-15,0 0 16,22 0 0,-43 21-1</inkml:trace>
  <inkml:trace contextRef="#ctx0" brushRef="#br0" timeOffset="135284.28">29633 10922 0,'0'21'0,"0"-42"0,21 42 0,1-21 15,20 0 1,-21 0 0,0-21-16,22-21 15,-1-22 1,-21 64-16,-21-63 16,0-1-1,0 43-15,-21 21 16,-21 21-1,20-21-15,1 21 0,-63 149 32,84-107-17,0-42-15,0 22 16,0 20-16,42 1 31,0-64-31,-21 0 16,212-64-1,-190 43 1,62-85 0,-62 22-1,-22-1 1,-21 64-16,0 0 16,-21 21-16,-43 42 31,22 21-16,21 22-15,21-21 16,0-22 0,0-21-16,21 0 15,21 22-15,-21-43 16,1 21-16,-22-42 47,-22-1-47,1 22 15,0-21-15,-21 21 16,21 0 0,-1 0-16,22 21 31,22 1-15,20-1-1,21-21-15,22 0 16,-43 0-16,1 0 15,-1 0-15,106-106 32,-105 64-17,-22 20-15,0-62 16,21 20 0,-42 43-1,-84 148 16,41-42-15,43-64-16,0 0 16,0 64-1,0-64-15,64 21 16,-22-21 0,-21-21-16,22 0 0,84-42 31,-106 21-31,21-85 15,-21-21 1,-21 64 0,0 20-16,-63-41 31,42 84-31,-43 0 16,22 21-1,21-21-15,-64 84 16,64 1-1,0 21 1,21-85-16,0 0 0,42 43 16,-21-43-1,21-21-15,1 0 16,20 0 0,22-64-1,42-84 16,-85 64-15,-21 84 0,-21-22-16,-42 65 15,42-22 1,-42 21-16,42-21 16,-21 1-16,21 83 15,0-83-15,42-1 31,43 0-15,-22-42 0,-42 21-16,22-43 15,-22 22-15,0 0 0,85-106 32,-106 85-32,21 21 0,0 21 15,-21 21 16,-21 0-31,0 0 16,21 43 0,0-1-1,0-21 1,0-20-16,21-1 0,21 0 16,-21-21-1,22 0-15,-22 0 16,0-21-16,0 21 0,0-21 15,43-128 17,-43 128-32,-21 0 0,0-42 15,42 63 32,-20 0-31,-22 21-1,0 0-15,0 21 16,0 22 0,0-43-16,0 0 15,0 0-15,21-21 0,0 43 16,0-43 0,0 21-16,22-21 15,-22 0-15,21-21 16,-42-1-1,64-41 1,-64 42-16,63-43 16,-42 43-16,0 0 0,22-43 31,-22 64-31,-21-21 125,0 0-109,-21 21 15,0 0-31,-1 21 15,-20 22 1,21-22-16,0 0 0,21 0 0,-21 0 16,21 0-16,-22 43 15,22-22 1,0-21-16,0 22 16,22-22-16,-1-21 0,106 0 31,-21 0-16,-85-21-15,63 0 0,22-22 16,0-20 0,-64-1-1,-42 43-15,0 0 16,-42 42 15,21 0-15,0 0-16,0 22 15,-1-1 1,65-21 15,-22-21-31,0 0 16,43-21 0,-22 0-16,127-64 31,-126 22-16,-22 42-15,-21-1 16,0-20-16,-21 42 31,-22 21-15,22 22 0,0-1-1,21 0 1,0 1-1,-21-22-15,0 0 0,-1 0 16,-20 0 0,0-21-16,-85 64 15</inkml:trace>
  <inkml:trace contextRef="#ctx0" brushRef="#br0" timeOffset="135999.87">9440 13420 0,'0'0'0,"0"-21"0,0-1 15,-21 1 1,21 0-16,0 0 16,0-21-1,0-1 1,0 64-1,0 22 1,0-1-16,-63 149 31,63-107-15,0-41-16,-22-22 16,22 0-1,-21-21 1,21-21-16,0 0 15,0-1-15,-42-83 16</inkml:trace>
  <inkml:trace contextRef="#ctx0" brushRef="#br0" timeOffset="136173.76">9271 13123 0,'0'-21'0,"0"0"0,-21 21 15,42 212-15,-21-382 0,-21 107 0,42 63 78,0 0-78,0 0 0,0 21 16,1-21-16,-1 0 16</inkml:trace>
  <inkml:trace contextRef="#ctx0" brushRef="#br0" timeOffset="136653.5">9652 13081 0,'0'0'0,"0"21"16,0 0-1,0 22 1,0-22-16,0 127 31,0-106-31,-21 22 16,21-22-1,0-21 17,0-42-17,0 0 1,0-21-16,42-43 16,-21 43-1,-21 21-15,85-106 16,-43 105-16,22-20 15,20 0 1,-62 42-16,41 21 16,1 42-1,-43-41-15,0 83 16,-21-62-16,0-22 0,0 0 16,0 0-16,0 22 0,-21-1 15,0-21-15,-22 21 16,43-20-16,-21-22 31,42-22-15,22 1-16,-1-21 15</inkml:trace>
  <inkml:trace contextRef="#ctx0" brushRef="#br0" timeOffset="138101.67">10626 13123 0,'0'0'0,"21"-21"0,0-21 15,-42 42 17,0 0-17,-1 0-15,-41 21 16,-43 43 0,106-43-16,0 21 15,42 22 16,-20-64-31,62 21 16,1 21 0,-43 0-1,1 64 1,-86-63 0,-20-1-1,-1-42 1,-20 0-1,20-64 1,43 22 0,21 21-1,0 0 1,0 0 0,21 42-1,0-21-15,0 21 16,43 21-1,-22-42-15,22 0 16,20 0-16,43 0 16,-84 0-16,84-42 15,-106 21-15,42-22 16,-41 43-16,-22-21 16,21-21-16,-21 21 0,0-43 15,0 43-15,0 0 16,0-21-16,0 20 15,-21 22 1,21 22 0,0-1-16,0 0 15,-22 64 1,22-64-16,0 63 16,0-62-16,0-1 0,64 42 15,21-42 1,-43-21-16,0 0 0,191-21 31,-169 0-15,63-21-16,-106 21 0,21-22 15,-21 22 1,-21-42-16,0 20 16,0 22-16,-21-21 0,0 21 15,-21-22-15,20 22 16,-20 21-16,-21 0 0,41 0 15,1 0-15,-42 42 0,42-20 16,-1-1-16,1 0 16,0 21-16,0-21 0,21 1 0,0-1 15,0 21-15,0-21 0,21 43 16,0-64-16,0 21 0,1-21 16,20 0-16,-21 0 0,64 0 15,-22 0 1,-42-21-16,1 0 0,41-85 31,-42 42-15,0 22-16,-21-106 0,0 42 15,0 42-15,0 22 16,0-43-16,0 64 16,0 0-16,0-21 0,-21 42 0,0 0 15,0 21 1,21 0-16,-21 43 0,21-22 15,0 0-15,-21 1 0,21-1 0,0 0 16,0 43 0,0-43-16,0 1 0,42 20 15,-21-21-15,64 22 16,-64-64-16,21 21 0,170 0 31,-43-63-15,-84 0-16,-43-1 15,-21-41 1,-21 62-16,0-41 16,-21 42-16,0 21 15,0 0-15,0 0 0,-22 21 16,22-21-16,0 21 16,-42 106-1,63-42 1,63-43-1,1-21 1,-1-21 0,-21 0-16,1 0 15,-22 0-15,0-21 0,43-21 16,-43 42-16,-21-21 0,0-1 16,0 1-16,0-21 15,0 21-15,0 0 0,-21-1 16,-1 1-16,-62-42 15</inkml:trace>
  <inkml:trace contextRef="#ctx0" brushRef="#br0" timeOffset="138355.51">10985 12742 0,'0'-21'0,"0"0"31,22 21-31,-1 0 16,0 0-16,-21-21 16,21 21-16,0 0 15,0 0 1,-21-21-16,22 21 0,20-21 15</inkml:trace>
  <inkml:trace contextRef="#ctx0" brushRef="#br0" timeOffset="138890.22">14160 12700 0,'0'-21'0,"0"42"0,0-63 15,0-85 1,0 106-1,0 42 17,0 0-32,-21 64 15,21-43-15,0 0 0,-21 128 32,21-128-32,0 43 0,0-43 0,0 0 15,0 22 1,0-43-16,0 0 0,0 0 15,-21-21 17,0-21-32</inkml:trace>
  <inkml:trace contextRef="#ctx0" brushRef="#br0" timeOffset="139504.87">13695 13018 0,'-21'0'0,"42"0"0,-64 0 16,22 0-16,0 0 15,42 0-15,0 0 16,1 0-16,62 0 16,43 0-1,-21 0 1,-42-22-16,-22 22 0,297-105 31,-297 83-31,21-41 0,-20 21 16,-22-22-1,-21 43-15,0 0 0,0-22 16,0 65 15,0-1-31,-21 0 0,0 0 0,21 21 16,-22 22-16,22-22 16,-21 1-16,0-1 0,21-21 0,0 21 15,-21 22-15,21-43 0,-21 0 16,0 22-16,21-22 0,0 0 15,0 0 1,0-42 15,0 0-31,0 0 16,0-1-16,0 1 0,42-21 16,-21 21-16,-21-22 0,21 22 15,0 0-15,64-64 16,-64 64-16,0 21 0,1 0 15,-1 0-15,0 0 0,-21 21 16,0 1-16,0-1 0,21 42 16,-21-20-16,0-22 0,0 85 15,0-85-15,0 21 16,0-21 0,0 43-1,21-64 1,0 0-1,22-21 1,-22-1-16,21-20 16,-21 21-16</inkml:trace>
  <inkml:trace contextRef="#ctx0" brushRef="#br0" timeOffset="139819.69">14986 13060 0,'21'0'16,"0"0"-1,0 0 1,1 0-16,-1 0 15,0-21-15,0 21 0,0-21 16,22 21-16,-22-22 0,0 1 16,21 0-16,1 0 0,-22 0 15,0 0-15,-21-1 0,21 1 16,-21 0-16,-21 21 16,0 0-16,0 0 15,-1 0-15,1 21 0,0 0 16,-21 1-16,21-1 0,-1 21 0,1-21 15,0 22-15,0-22 0,21 21 0,-21-21 16,21 43 0,0-43-16,21 0 0,0 0 15,0-21-15,0 0 0,22 21 16,-1-21-16,0 0 0,64 0 16,-63-21-16,-1 0 0,85-21 15</inkml:trace>
  <inkml:trace contextRef="#ctx0" brushRef="#br0" timeOffset="142334.31">16870 12785 0,'0'0'16,"21"0"-16,0 0 0,0 0 16,0-21-16,1-1 0,20 1 15,-21 0-15,0 0 16,22-21-16,-43 20 0,0 1 16,0-85-1,-22 64 1,-41 42-16,-43 0 31,85 21-31,-43 22 16,43-22-16,0 0 0,-21 42 15,42-20-15,0-22 0,0 42 16,0-41-16,42 41 16,-21-42-16,0 0 0,106 106 31,-42-63-31,-43-1 15,-42-41 1,-42 20 0,-170-42 15,128-42-15,41 20-1,-20-62 1,42-22-1,21 85-15,0 42 32,21 0-32,0 0 15,0 0-15,-21 1 0,21-1 16,1 0-16,-1 0 0,21 21 16,0-42-16,-20 22 0,41-22 15,-21 0-15,43 0 16,-43 0-16,1 0 0,41 0 15,-41-22-15,-1 1 0,0 0 16,1 21-16,-22-21 0,85-43 16,-106 43-16,42-63 15,-42 41 1,0-84 0,0 106-16,-21 0 15,-21 42 1,-1 21-1,-84 191 1,127-127 0,0-42-1,64-22 1,42-21 0,-1-21-1,-62-21-15,63-21 16,-85 20-16,63-41 15,-62 42-15,20-43 16,-42 43-16,0 0 0,0-43 16,0 22-16,0 21 0,0 0 15,0 0-15,0-1 16,0 1-16,-21 21 16,-22 0-16,43 21 15,-21-21-15,21 22 16,0-1-16,0 0 0,0 0 15,21-21 1,1 0-16,-1 0 16,0 0-16,0 0 0,21-21 15,1-21 1,-22 42-16,-21-22 0,21 1 16,-21 0-1,0 42 16,0 0-31,0 1 0,0-1 16,0 21-16,0-21 0,0 0 0,0 1 16,0 20-16,0-21 0,0 106 31,0-106-31,0 22 16,42-43-16,64 21 15,-85-21 1,22 0-16,-22 0 15,21-21-15,1-22 16,41-41 0,-63 62-16,22-83 15,-43 83-15,21-20 0,-21 21 16,0-21-16,0 20 0,21-20 16,-21 21-16,0 42 31,0 0-31,-21 0 15,21 1-15,0 20 0,0-21 0,-21 0 16,21 22-16,-21-22 0,-1 42 16,22-42-16,0 22 0,0-1 15,0-21-15,0 0 16,22 1-16,-1-22 16,42 0-16,-42 0 15,43 0-15,-22 0 16,-21-22-16,1 22 0,-1-21 15,0 0-15,21-21 0,-21-1 16,1 22-16,20-85 16,-21 85-16,0-21 0,0-64 15,1 85 1,-22 0-16,0 42 31,0 0-31,0 0 16,-22 0-16,1 22 0,0-1 15,21 0-15,0-20 0,0 20 16,0-21-16,0 0 0,0 64 16,21-64-1,22 0-15,-22-21 16,21 21-16,0-21 0,43 0 16,-64 0-16,22 0 15,84-84 1,-64-1-1,-21 0 1,-20-20 0,-22 20-1,-22 64 1,1 21-16,0 0 0,-64 84 31,43 43-15,21-42-16,21-21 15,0-1 1,0-42-16,63 0 16,-41 1-16,20-22 15,0 0-15,22-22 16,42-41 0,-85 42-1,0 0-15,0-1 0,0-20 16,0 21-16,1-64 0,-22 43 15,21 0-15,-21-85 16,0 105-16,0 1 16,-21 21-1,-22 0 1,22 21-16,21 1 16,0-1-16,0 0 15,64 0 1,-43-21-16,0 0 15,0 0-15,0 0 0,0 0 16,1 0-16,-1 0 0,-21-21 16,21 0-16,0 21 0,0 0 15,-21-21-15,0-1 16,0 44 0,0-1-16,0 0 15,-21 0-15,0 21 0,21-20 16,-21-1-16,21 42 15,0 22 1,21-85-16,0 21 0,85-21 16,-21 0-1,-43 0-15,64-21 16,-22-21 0,-41-43-1,-22 0 1</inkml:trace>
  <inkml:trace contextRef="#ctx0" brushRef="#br0" timeOffset="143439.31">1164 14944 0,'-21'0'0,"0"0"15,21-21 1,0-1 0,-21 22-16,21 22 31,0-1-31,0 0 16,0 21-16,0 1 0,0-1 15,0 0-15,21 22 0,-21-22 0,0 22 16,0-1-16,0 64 15,0-63-15,0-1 16,0-42-16,0 64 16,0-64-1,0-42 17,0 0-32</inkml:trace>
  <inkml:trace contextRef="#ctx0" brushRef="#br0" timeOffset="143823.39">931 15282 0,'-42'-21'0,"84"42"0,-105-84 0,42 42 15,-1-22-15,-41-20 16,42 42-16,42-127 31,21 105-31,85-20 16,64 63-1,-128 21-15,149 42 16,-22 22 0,-147-43-16,41 212 31,-105-127-15,-85 0-16,22-84 15,41-1-15,-20-21 16,-22 0-1,-63 1-15,127-22 0,-21 0 16,-1 0 0,22 0-16,0 0 15,21-22 1,0 1-16,21 0 0,0 21 16,22-21-16,-1-21 15,0 20-15,1 1 0</inkml:trace>
  <inkml:trace contextRef="#ctx0" brushRef="#br0" timeOffset="145183.9">1863 15473 0,'0'0'0,"0"21"0,21-21 16,0 0-16,0-21 15,0 0 1,0-43-1,1 22-15,-22 21 16,0-22-16,0-20 0,0 42 16,0-22-16,0 22 15,0 0-15,0-21 0,-43-1 16,22 43-16,-21 0 16,42 22-16,-21 20 15,-1 0-15,22 1 0,0-1 16,0 0-16,0 22 0,0 20 15,0-41-15,0-1 0,0 0 16,0-20-16,0 20 0,43 0 16,-22-21-16,0-21 15,0 0-15,0 0 0,1 0 16,20 0-16,-21-21 0,0 0 0,43-21 16,-22 21-16,-21-1 15,43-41-15,-43 21 0,0-1 16,21-41-16,-42 41 15,0-20-15,0-43 16,0 64-16,0-43 16,0 43-16,0-43 15,0 64-15,0 42 32,0 21-32,0 1 15,0-1-15,0 0 0,0 43 16,0 63-1,0-106-15,0 1 0,85 147 32,-43-169-17,43 1 1,21-44-16,0-20 16,-85 21-1,21-21-15,1-1 0,-22 1 16,0 21-16,21-106 15,-42 84-15,0-41 16,0 63 0,-42-1-1,21 22 1,21 22-16,-21-1 0,-1 21 16,22-21-16,0 64 15,0-64-15,0 21 0,0 22 16,0-43-16,127 127 31,-84-148-15,41 0-16,1-42 15,-43 21-15,1-22 16,-22 22-16,42-63 16,-41 41-1,-1 1-15,-21-43 0,0-42 16,0 85-1,0 0-15,0-85 16,0 84-16,0 1 0,-21 21 16,21-22-16,-43 22 15,43 64 1,0 84 0,0-43-1,0 86 1,21-43-1,1-85-15,-1 0 0,21 1 16,-21-1-16,0-21 0,22 0 16,-1 0-16,43-21 15,148-63 17,-170 21-17,1-22 1,-43-42-16,-21 85 15,0-64 1,0 22 0,0 42-16,-21 21 0,-1 0 15,-20 21 1,42 0-16,0 0 0,-42 106 31,42-21-31,21-21 16,0-64-16,0 21 15,64-21 1,-64-21-16,127-21 31,-105-21-31,-22 21 16,42-64-16,-63 22 16</inkml:trace>
  <inkml:trace contextRef="#ctx0" brushRef="#br0" timeOffset="145446.94">3471 14774 0,'0'0'0,"0"22"16,21-22-1,43 0 1,-22 0-16,-21 0 0,64 0 16,-43-22-16,1 22 0,20-21 15,-20 21-15,41 0 16,-63-21 0,1 21-16</inkml:trace>
  <inkml:trace contextRef="#ctx0" brushRef="#br0" timeOffset="146581.89">6413 15007 0,'0'0'0,"-21"0"0,0 0 15,0 0-15,0 0 16,0 0-16,-1 0 16,1-21-16,-63 21 15,62 0-15,1-21 16,-42 21-1,-1-42 1,43 42-16,-42-22 16,20 1-1,1 21 17,63 0-1,0 0-31,22 0 15,-22 0-15,21 0 0,191 0 32,-127 0-17,63 0-15,0 0 16,-105 0-16,42 0 16,-64 0-16,0-21 15,22 0-15,-43 21 0,0-21 16,-21 0-1,-21 21 1,0 0-16,0-22 16,0 22-16,-64-21 15,43 21-15,-107 0 32,128 0-32,-21 0 0,21 0 15,42 0 16,0 0-31,0 0 0,22 0 16,-22 0-16,85 0 16,-85 0-16,85 0 15,-85 0-15,0 0 16,0 0-16,0 21 0,0-21 16,-21 127-1,-21-84 1,0-22-16,-64 42 15,1 1 1,41-22 0,22-21-16,-21 1 0,42-1 15,-21-21-15,42 0 32,0 0-32,21-21 0,-20-1 0</inkml:trace>
  <inkml:trace contextRef="#ctx0" brushRef="#br0" timeOffset="148953.54">8699 14796 0,'22'-22'0,"-22"1"16,0 0 0,0 0-16,0 0 15,0 0-15,0-1 16,0 1 0,0 0-1,0 42 1,0 0-16,0 149 31,0-128-31,0 64 16,0-21-1,0-43 1,21-21-16,0 43 16,0-64-16,21 0 15,1-22 1,-22 22-16,0-21 0,106-85 31,-85 64-15,-20 21-16,20-64 15,21-42-15,-63 64 16,0-1 15,0 85-15,0 43-1,0 63 1,0-64 0,0-41-16,0 105 15,22-106 1,-1-21-16,63 0 16,1-21-1,21-43 1,-64 43-16,85-85 31,-84 21-15,-43 64-16,21-21 0,-21 0 15,0 63 1,0 0-16,0 0 16,0 0-16,0 0 15,0 64-15,0 0 16,0-64-16,0 0 15,0 21-15,0-20 16,0-1-16,0 0 0,0 0 16,-21-21 15,21-21-31,-22 0 0,-20-43 31,21 22-31,-21 0 16,20 20-1,1 22 1,0 0 0,21 22-16,0 20 15,0-21-15,0 0 0,85 64 32,-64-85-32,42 21 15,43-21 1,21 0-1,0-21-15,-84 0 0,-22 0 16,21 21-16,64-85 16,-85 43-1,0-64 1,-21 63 0,0 22-1,-63 42 16,42 85-15,-1-21 0,22 0-16,22-22 15,-1-42-15,233 64 32,-148-85-17,148-21 1,-85-43-1,-106 43-15,22-21 16,-43-1-16,43-84 16,-85 85-16,0-21 15,-21-1 1,-43 1 0,-20 63-1,-1 42 1,64-21-16,-148 170 31,147-170-31,1 63 16,21-20-16,43-22 15,-22-21-15,63-21 16,-62 0-16,126-63 31,-106 42-31,22-64 16,-1-21-1,-21 0 1,-20-105 0,-22 147-16,0-126 15,0 169 1,0-1-16,-43 44 16,22 83-1,0 213 16,63-191-31,-21-64 16,64 22 0,21-21-1,-85-64-15,21 0 16,107 0 0,-44-64-1,-62 22-15</inkml:trace>
  <inkml:trace contextRef="#ctx0" brushRef="#br0" timeOffset="149828.04">13547 14965 0,'0'0'16,"0"-21"-1,0 0-15,0-1 16,0-20-16,0 21 0,0-106 15,0 85 1,21-128 0,-21 128-16,21-127 15,-21 126-15,0 22 0,0-21 16,0 21-16,0-1 0,0 1 16,0 64-1,-21-22-15,0 21 16,21 0-16,-22 1 0,1 20 0,0-20 15,21 20-15,-21 1 0,0 41 16,21-62-16,0-1 0,0 22 16,0-22-16,63 21 15,-42-41-15,1-22 16,41 0-16,-42 0 0,43 0 16,-22 0-16,-21 0 15,191-106 1,-170 42-1,22-20 1,-64 41-16,0-20 16,0 42-1,-64 84 17,43 1-32,0 41 15,21-20 1,42-21-1,22-43 1,-22-21-16,212-21 31,-190-22-15,-1-20 0,-63 20-16,0-20 0,0 42 0,-42-106 31,-128 42-16,65 85 1,20 0 0,43 42-1,20-20 1,22-1 15,0-42-31</inkml:trace>
  <inkml:trace contextRef="#ctx0" brushRef="#br0" timeOffset="150064.9">13208 14393 0,'106'0'16,"-85"0"-1,21 0-15,106-42 16,-21 0 0,-63 21-16,-22 21 15,128-22 1,-43 1 0,-106 21-16,21 0 0</inkml:trace>
  <inkml:trace contextRef="#ctx0" brushRef="#br0" timeOffset="152066.26">16023 14859 0,'0'-21'31,"0"0"-31,21 0 16,22-22-1,-1-41 1,-21-1-16,-21-21 16,0 64-1,-127-106 1,64 126-1,20 44 1,-20 41-16,42-21 16,-1 1-16,1 41 15,0 22-15,21-63 0,0-1 16,0 0-16,0 43 16,0-64-16,0 43 15,21-43-15,0-21 0,1 0 16,-1 0-16,0 0 0,42 0 15,-41-21-15,41-22 16,-42 22-16,0-21 16,1 21-16,-1-1 0,0-20 0,21-106 15,22 0 1,-64 84-16,21 22 16,0-43-16,0 43 15,-21-43-15,0 64 0,-21 63 31,21-20-15,-42 189 0,21-41-1,21-43 1,0-85-16,0 43 16,84-22-1,43-21 1,127-63 15,-127-42-15,-106 42-16,64-64 15,-64 21-15,-21-63 16,-42 43 15,-43 105-15,43 64-1,21 20 1,0-20 0,84 63-1,-21-127 1,43-21 0,63 0-1,-84-42 1,84-64-1,-127 85-15,0-21 0,43-212 32,-43 127-17,-21 84-15,0-41 16,0 41-16,-21 43 16,0 22-1,21 20-15,-22-21 0,22 21 16,-42 43-16,42-21 15,0-22-15,0 191 16,0-212-16,0 64 16,21-64-16,22 21 15,62 0 1,1-20 0,85-22-1,-149-22-15,149-83 31,-149 20-15,-42 64-16,21 0 0,-21-64 16,-21 64-1,0 21 1,0 0-16,21 21 16,-64 106-1,43-85 1,21 22-1,0-43-15,42 21 16,1-21 0,-22 1-16,127-22 15,-42-22 1,-22-41 0,1-22-1,-64 43-15,43-127 16,-22 20-1,-42 107-15,21-148 32,-21 147-17,-21 43 1,0 21-16,21 1 0,-21-1 16,0 42-16,21-20 0,-22 41 15,22-20-15,0-22 16,0 43-16,0-43 0,0-21 15,0 85-15,43-64 16,-22-20 0,0-1-16,191 21 31,-149-42-31,22-42 16,-43-1-1,-21 22-15,22-42 16,-43 20-16,0 22 0,0 0 15,0 0-15,0-21 0,0-1 16,-21 43-16,-22 0 16,22 21-16,0 1 15,21-1-15,-21 21 0,21 0 16,0-20-16,0-1 16,0 21-16,0-21 15,42 22-15,-42-22 16,21-21-16,22 0 0,20 0 15,-42 0 1,22 0-16,84-85 16,-85 43-1,-21 21-15,-21-1 16,0-105 0,0 85-16</inkml:trace>
  <inkml:trace contextRef="#ctx0" brushRef="#br0" timeOffset="152289.14">18351 14224 0,'-21'0'0,"42"0"0,-84 21 0,42-21 16,42 0-1,0 0 1,21 0-16,1 0 0,105 0 31,42 0-15,-147-21-1,-22 21 1</inkml:trace>
  <inkml:trace contextRef="#ctx0" brushRef="#br0" timeOffset="152774.38">20997 14161 0,'0'-43'0,"0"86"0,0-107 0,0 43 0,0-64 31,0 106 1,0 22-32,-21 20 15,21-42-15,0 22 0,-63 232 32,41-233-32,22-21 15,0 22-15,0 41 16,0-41-1,0-22 1,-21-42 0,0-22-1</inkml:trace>
  <inkml:trace contextRef="#ctx0" brushRef="#br0" timeOffset="153662.16">20574 14436 0,'-21'0'31,"42"0"-31,-21 0 16,21 0 0,0 0-16,0 0 0,64 0 15,84-43 1,-42-20 0,127-64 15,-232 85-16,-22 20-15,0-20 16,0 0 0,0 21-1,-64 126 1,43 1 0,21-21-1,-42 21 1,42-64-16,0 43 15,0-64-15,-22 21 16,22-21 0,0-42 15,0 0-15,22 0-16,-1-21 0,42-64 15,-42 85-15,1-22 16,-1 22-16,0 0 0,64-43 15,-43 43-15,-21 21 16,21 0-16,-20 0 0,-1 0 31,-21 21-31,0 1 16,0-1-16,0 21 0,0 0 16,0 1-16,0 41 15,0-62-15,0-1 0,21 42 16,0-20-1,0-43-15,-21 21 0,148-21 32,-84 0-17,-43 0-15,64-43 16,-1-20-16,-41-22 16,-22 43-16,-21-22 15,21 22-15,-21 21 16,0-85-1,-63 106 1,41 21 0,-20 85-1,21-42 1,21-43-16,0 21 0,21 85 31,0-106-31,22 0 16,-22-21-16,42 0 15,1 0 1,-1-42 0,-42 21-16,22-21 15</inkml:trace>
  <inkml:trace contextRef="#ctx0" brushRef="#br0" timeOffset="158718.5">23876 14669 0,'0'-22'62,"21"22"-46,0-21-16,0 0 15,1 21-15,-1-21 0,-21 0 0,21 21 16,0-43-16,0 22 16,-21 0-16,21 0 15,-21 0 1,0 0 109,22 21-109,-22-22-1,0 1 1,0 0-1,21 21 1,-21-21-16,0 0 16,0-22-1,0 22 1,0 0-16,0-21 16,0-22 15,0 43-31,-21 21 31,-1 42-15,22-20-16,-42 20 15,21-21 1,42-21 15,0 0-15,0 0-16,1 0 15,-1-21-15,0 0 16,21 0-16,-21-1 16,1 22-16,20-42 15,-42 63 32,0 0-47,0 22 16,0-22-16,0 0 0,0 0 15,0 22-15,0-22 0,0 42 16,0-42-16,0 43 16,42-22-1,22-21 1,-43-21-16,148-21 31,-84-21-15,-64 42-16,64-85 15,-43 22 1,-21-22 0,-21-42 15,-21 127-31,-21 0 16,-1 42-1,1 1 1,21 63-1,0-64-15,21 85 32,63-85-17,22-42 1,21 0 0,-22-21-16,128-106 31,-127 42-16,-43-20 1,-42 62 0,0 22-1,-63 42 17,41 22-32,22 62 15,0 1 1,85 21 15,-43-84-15,1-43-16,-43-22 31,-21 1-15,-1 21-16,1-21 15,-42-21 1,42 42-1,-1 0 1,22 21 0,22 21-1,83-21 1,-83-21-16,83 0 16,22-42-1,-63 0 1,-1-22-1,-41 43-15,41-169 32,-63 126-17,0 1 1,-42 63 0,42 21-16,-43 42 15,22-42-15,21 1 16,-21 41-16,21-21 15,0 128 1,0-149-16,64 21 16,-22 1-1,64-43 1,-22 0 0,22-43-1,42-147 16,-148 84-15,0 42-16,-42-41 16,-43 41-1,-126 64 17,126 64-17,22-22 1,41 0-16,1 22 15,21 63-15,0-85 16,64 43-16,-43-64 16,42 0-1,-20 0-15,-1-21 0,22 0 16,-22 0-16,-21 0 0,64-21 16,-64 0-16,85-43 15,-43-20 1,-20 41-16,-22 22 0,0-63 15,0 62-15,-21-20 0,21-64 32,-21 85-17,-21 42 1,0 22-16,-21 84 16,42-106-1,0 21-15,0-21 0,0 22 0,0-22 16,21 106-1,21-106 1,22 0 0,-22-21-16,21 0 15,1-42 1,42-149 15,-85 170-31,0-42 0,-21-22 16,-21 85 15,0 42-15,0-21-16,21 1 0,-22 20 15,22 0-15,-21-21 0,21 64 32,0-64-32,0 43 15,43-43 1,-1-21-16,64 0 15,63-106 17,-105 43-17,-64-22 1,0 0 0,0 64-1,0 0-15,21 21 47,0 0-31,0 0-16,0 0 15,-21 21-15,0 0 16,0 0-16,0 1 0,0-1 16,0 85-1,0-64 1,0-21-16,43 21 15,20 1 1,1-43 0,84-21-1,-127-1 1,42-41-16,1-22 16,-1-21-1,1 22 1,105-1 15,-126 85-15,-43 21-1,0 22-15,0-22 16,0 0-16,0 0 31,21-21 16,-21-42-47,0 21 16,0-1-16,0-20 15,0 21 1,-64 21 0,43 21-1,-42 21 1,63-20-16,-22-1 0,-20 106 31,42-106-31,0 42 0,0 22 31,0-64-31,21 0 0,43 1 16,-43-1-16,0-21 0,127-21 31,-63-22-15,0-20-1,-64 42-15,42-85 16,-20 21 0,-22 22-16,0 41 15,-42 44 17,21-1-32,-21 0 0,-1 64 31,1-22-31,21-42 0,0 22 15,21 41 1,22-63 0,-22-21-16,42 0 15,-20 0 1,-22 0-16,42-42 16,-41 21-16,-1 0 15,42-43-15,-42 43 0,1 0 16,-1-21-16,0 20 0,0 1 15,43-63-15,-64 41 16,0 22-16,0-21 16,-22 42-1,-41 0 1,21 42 0,20 22-1,22-43-15,0 63 16,43-62-1,-22-1-15,106 63 32,-106-84-32,0 22 15,-21-1-15,-21 0 16,-42 0 0,41-21-16,-83 21 15,62 0 1,1-21-16,-64 22 0,43-1 0</inkml:trace>
  <inkml:trace contextRef="#ctx0" brushRef="#br0" timeOffset="161074.23">10033 16616 0,'21'0'0,"0"0"0,0 0 16,1-21-1,-1 0-15,0 21 0,0-43 16,0 22-16,0 21 0,1-42 15,-1 21-15,-21-128 32,0 107-17,-85-43-15,-42 22 16,106 63 0,-21 0-16,-1 0 0,1 0 15,-127 127 1,126-64-1,1 64 1,42-21 0,0 0-16,0-85 15,0 0-15,21 22 16,0-43-16,22 0 16,-1 0-16,43-43 15,-43 22-15,85-63 16,-64 20-1,-41 43-15,-1 0 0,21-106 32,-42 106-32,0-22 0,0 22 15,0 42 17,0 0-32,0 1 0,0-1 15,0 42-15,0-42 0,0 1 16,0 20-16,0-21 0,0 0 15,0 43-15,0-43 0,42 0 16,-20 0 0,-22 0-16,63-21 15,-42 0-15,22 0 16,41-63 0,-63 42-16,1 0 0,62-85 31,-41 42-31,-22 43 0,0-64 15,0 64 1,-21 0-16,21 42 16,-21 22-1,0 20 1,0-42-16,21 22 16,-21 41-1,22-63-15,20 22 16,21-43-1,-41 0-15,-1 0 16,85-43-16,-85 43 16,85-105-1,-106 83 1,0-20-16,0-64 16,-22 64-1,1-22 1,42 64 15,22 0-15,105 0-1,-63 0-15,211-42 32,-233 21-17,-20 0 1,-43 0-1,-85 63 17,43 0-17,42-21-15,-21 43 16,-43 84 0,43-63-1,21-1 1,63-62 15,-20-22-15,20-43-16,-20-20 15,-22-22 1,0-105 15,-21 84-15,0 42-1,0 107 17,0-1-32,-42 212 15,42-233 1,0 85 0,42-43-1,21-63 1,107 0-1,-43-42 1,-106 21-16,127-170 31,-127 107-15,0 41-16,-21-41 0,0-64 16,0 21-1,0 105 1,0 44-1,-21 147 1,21-84 0,0 63-1,0-106-15,0 64 16,0-85-16,0 43 16,64-22-1,-43-42-15,106 0 31,-106 0-31,43-21 16,-22-22-16,-42 22 0,21-21 16,-21-43-1,0 64-15,0 0 16,0 0-16,0 42 31,0 21-31,0-21 0,0 1 16,0 41-16,0-42 15,0 0-15,0 1 16,0-1-16,21-21 0,0 21 16,22-21-1,147-42 17,-169-22-32,-21 43 15</inkml:trace>
  <inkml:trace contextRef="#ctx0" brushRef="#br0" timeOffset="161249.66">12933 16002 0,'0'0'16,"-21"-21"-16,-22 0 15,22 21 1,0 0-16,21 21 31,21-21-15,0 0-16,-21 21 15,43-21-15,-22 0 16</inkml:trace>
  <inkml:trace contextRef="#ctx0" brushRef="#br0" timeOffset="163188.32">13250 16087 0,'0'-21'0,"0"42"0,0-64 16,0 1-16,0-85 15,0 64 1,0 41 0,-21 1-16,21 0 0,-21 21 15,0 0-15,0 0 16,-1 0-16,22 21 16,-21 0-16,21 22 0,-42 211 31,42-170-31,0 43 15,21-21 1,21-63 0,-20-43-16,105 21 31,-43-42-15,-63-1-16,22 1 15,20-42-15,1-43 16,-64 85-1,0-149 1,0 149-16,0-21 16,0 21-1,-43 21 1,1 21 0,21 0-16,-43 64 31,43-64-31,0 21 0,21 1 15,0-1 1,0 21 0,0-20 15,42-43-15,1 0-1,-22-43-15,21 1 16,-42 21-1,43-85 1,-43 43 0,0 41-1,0 65 17,0-22-32,0 0 0,0 43 15,0-22 1,0-21-16,0 0 0,63 43 31,-21-64-31,22 0 16,-43 0-16,21-21 15,-20-1-15,-1 1 0,0 0 16,0 0-16,21-106 16,-42-42-1,0 126-15,0-41 16,0 20 15,-21 106-15,21 64-1,-21 21 1,21 43 0,0-43-1,0-64 1,0-42-16,0-42 47,21 0-47,-21 0 0,21 0 15,1-43 1,41 1-16,1-22 16,-22 64-1,-21 21-15,0 0 16,0 0-16,1 0 0,-1 21 15,-21 21-15,21-21 16,0 128 0,-42-86-1,-21-42 1,-22 22 0,43-43-1,0 0-15,0 0 0,-1-22 16,1 1-16,21 0 15,0 0-15,-21 0 16,21 42 31,0 0-47,0 0 16,0 0-16,21-21 0,106 43 31,-42-43-16,-43 0-15,85 0 16,-21-43 0,0-20-1,-43-22 1,-63 64-16,0-21 0,0-1 0,22-147 31,-22 42-31,0 84 16,-43 212 31,22-63-47,21-43 15,-21 64-15,0 21 16,21-106-16,0 85 16,21-85-16,127 43 31,-63-64-16,-1 0 1,-20-42 0,-1-22-16,-41 43 15,-22-106 1,-22 127 15,1 0-31,0 21 16,0 0-16,21 0 0,0 1 15,0 20-15,0 0 16,0-21-16,21 1 16,0-22-16,0 0 15,128 0 1,-86-22 0,-42 1-16,22 21 0</inkml:trace>
  <inkml:trace contextRef="#ctx0" brushRef="#br0" timeOffset="165607.63">16764 16277 0,'0'21'16,"-21"-21"15,21-21 16,0 0-47,21 0 0,-21 0 16,21 21-16,-21-21 0,21-1 15,22-83 1,-22 83-16,-21-62 16,0 63-16,0-22 15,0-41 1,0 62 0,0 44-1,0 41 1,0-42-16,0 85 15,0 127 1,0-127 0,21-85-1,42 0 1,43-21 0,148-85 15,-148 22-16,-85 21-15,22-1 16,-22 1-16,0-43 0,-21 22 16,0 42 15,-21 63-15,0 21-1,-22 1 1,22-43-16,21 21 0,-21-20 0,0-1 15,21 0-15,-43 42 16,43-41 0,-21-1-1,21-42 17,0-1-32,43-62 31,20-1-31,22-42 15,-22 85 1,22 21 0,-64 21-16,0 0 0,43 84 31,-64-20-15,0-43-16,0 64 15,0-43 1,0 0-16,42-42 31,43 0-15,-1-42-1,1-22 1,0-63 0,-22-21 15,-63 127-16,-21 21-15,-21 42 16,-1 22 0,43 21-1,0-64-15,0 0 0,0 0 0,0 64 32,22-64-17,-1 0 1,0-21-1,-42-21 17,21 0-17,-21 21 1,21-21-16,-22 21 16,22 21-1,0 0 1,0 0-16,22 0 15,-1-21-15,0 21 16,0-21-16,0 0 0,22 0 0,126 0 31,-127-21-31,43 0 0,63-64 16,-63-20 0,-43-1-1,-42 85 1,21-85-16,-21 42 15,0 43 1,-63 85 0,42-22-1,-1 64 1,22-64-16,0 43 16,0-64-16,22 85 15,62-43 1,-63-42-16,22-21 0,63 22 15,21-22 1,0-22 0,-85 22-16,0-21 0,64-63 31,-85-22-15,-21 42-1,-42 1-15,-43 42 16,22 21-1,42 21-15,-1 0 16,-41 106 0,63-106-16,0 21 15,0-20-15,0 20 16,42 0 0,43-42-1,63-42 16,-106-85-15,-20 0-16,-1 42 16,0-126-1,-21-22 17,0 190-17,0 86 1,-21-22-1,0 127 1,21-42-16,0-43 16,63 191-1,1-169 1,-22-43 0,0-20-16,1-1 15,105-21 1,-21-85 15,-106-21-15,0 64-16,-21-43 15,0-21 1,-21 85-16,0 21 16,0 0-1,-22 106 1,43-85-16,0 22 15,0 62 1,43-41 0,20-22-16,-42-42 15,0 0-15,22 0 16,-22 0-16,64 0 16,-64-21-16,0 0 0,42-64 31,-63 1-31,0 20 15</inkml:trace>
  <inkml:trace contextRef="#ctx0" brushRef="#br0" timeOffset="165846.51">18944 15473 0,'0'0'0,"-21"21"0,0-21 16,0 0-1,-1 0 32,1 0-31,0 0-16,0 0 0</inkml:trace>
  <inkml:trace contextRef="#ctx0" brushRef="#br0" timeOffset="166079.6">16954 15621 0,'0'0'0,"-21"0"0,21 21 0,-21-21 16,0 0-16,0 0 15,42 0 17,0 0-32,0-21 15,0 21-15</inkml:trace>
  <inkml:trace contextRef="#ctx0" brushRef="#br0" timeOffset="166603.48">21844 15621 0,'0'-21'0,"0"0"0,0 0 0,42-64 16,-21 0 0,-21 64-16,22 0 15,-22 42 1,0 0-16,0 22 15,0 189 1,0-147 0,-22 42-1,1-21 1,21-64-16,-21 1 16,21-22-16,0 21 15,-21-63 16,0 21-31</inkml:trace>
  <inkml:trace contextRef="#ctx0" brushRef="#br0" timeOffset="167216.23">21442 15896 0,'0'0'0,"-21"0"0,-1-21 16,44 21-1,-1 0-15,0 0 0,85-21 16,-64 0-16,106 0 15,-105-1 1,253-105 0,-233 85-1,22-43 1,-64-20 0,-21 83-1,0 1-15,-21 21 16,0 21-1,0 1-15,21-1 0,-21 127 16,-1-42 0,1 0-1,21-64-15,0 106 32,0-106-17,-21-20 1,21-44-1,0 1-15,0 0 16,0-106 0,85 0-1,-22 85 1,43-1 0,0 43-1,-85 0-15,0 0 0,64 127 31,-85-84-31,0-1 0,0 22 16,-64-1 0,1 22-1,42-85-15,21 21 32,0-42-17,42 0-15,-21-22 16</inkml:trace>
  <inkml:trace contextRef="#ctx0" brushRef="#br0" timeOffset="167550.07">22648 15917 0,'21'0'0,"-42"0"0,64 0 16,-22 0-16,0 0 16,0-21-16,0 21 0,0-21 15,1 0-15,-1 21 0,21-21 16,-21 0-16,0 21 0,1-22 15,-1 1-15,0 21 0,0-84 32,-21 62-32,-63 22 15,-1 22 1,22-1-16,21 0 0,-22 21 16,22-21-1,-21 43-15,42-43 0,0 0 16,0 64-16,0-43 15,0-21-15,21-21 16,106 43 0,-42-43-1,-22 0 1,43-64-16</inkml:trace>
  <inkml:trace contextRef="#ctx0" brushRef="#br0" timeOffset="170069.2">24447 15600 0,'-21'0'0,"0"42"31,42-42 1,0 0-32,1 0 0,-1-21 0,0 0 15,0 21-15,0-21 0,22 0 16,-22 21-16,21-64 15,-42 43-15,0 0 0,-42-64 32,-1 85-32,22 0 15,-85 0 1,22 42-16,41 22 16,43-43-16,43 127 31,63-63-16,-43-43 1,43 22 0,-85 20-16,-21-62 15,0-1-15,-63 63 16,41-84-16,-105 43 16,22-43-1,-1 0 1,21-43-1,64 22-15,-43-148 32,64 127-32,0-1 0,0-41 15,0 62-15,22-20 16,-1 42 0,42 148 15,-42-42-16,22-21 1,20 21 0,1-43-1,190-42 1,-127-42 0,-43-21-1,86-64 1,-107 21-1,-63 43-15,0-22 16,0 43-16,-21-63 31,-21 84-15,-22 42-16,-20 64 16,62-64-1,22 0-15,0-20 16,22 105-1,20-127 1,43 21 0,-1-21-1,-41-21-15,41-22 0,-63 22 16,43-21 0,-43-1-16,21-41 15,-42 63-15,22-1 0,-22-20 16,0-21-1,-22 63 1,-20 0 0,21 42-16,0 0 15,21 1 1,0-22-16,21 0 16,0-21-1,21 0-15,-20 0 0,20 0 16,-21 0-16,21-42 15,-20 42-15,41-43 16,-42 22 15,-21 42-15,0 0 0,-21 1-16,21-1 0,0 42 15,-21-42-15,21 22 16,0 41-1,21-41 1,21-43 0,-20 0-16,83-21 31,-83-1-31,-1 1 16,42-63-16,-42 20 15,1 43-15,20-64 16,-21 43 15,-21 63 0,0 0-31,-42 43 16,42-22 0,0-21-16,0 0 0,0 85 15,21-85 1,42 1-1,1-22 1,-43 0-16,21-43 16,-20 43-16,83-127 31,-83 106-31,-1-42 16,0-1-1,0 43-15,-21-21 0,-21 63 31,0 21-15,0 43 0,21-43-1,0-21-15,0 43 16,42-1 15,-21-63-31,43 0 0,-1 0 16,1-21-1,20-64 1,-41 22 0,-43 21-16,21 20 0,-21 1 0,0-85 31,0 64-15,0 21-16,0 0 0,-21 21 15,-22 42 1,22-21-16,-21 64 31,21-64-31,21 43 16,0-43-16,0 42 15,0 1 1,0-43-16,0 21 16,0-21-16,42 1 15,-21-22-15,0 0 0,106 0 31,-84-22-31,-22 1 0,42-42 16,-42 20 0,1 22-16,-1-63 15,-21 41-15,0 22 0,42-127 32,-42 127-17,0 42 16,0 0-31,0 0 16,0 0 0,0 1-1,42-22 1,22 0 0,-22-22-1,-42 1-15,21 21 0,1-21 16,-1 21-16,-21-21 0,0 0 15,-21 21 17,-1 21-32,1 0 15,0 0-15,0 43 16,0-22-16,21 0 16,0 1-16,0 20 15,0-42-15,0 22 16,0-22-16,21-21 15,21 0-15,-21 0 16,1 0-16,-1 0 16,21-42-1,-21 20 1,-21 1-16,21 0 16,1-21-1</inkml:trace>
  <inkml:trace contextRef="#ctx0" brushRef="#br0" timeOffset="170326.05">27601 15875 0,'0'0'0,"21"0"31,1 0-16,-22-21 1,0 0 62</inkml:trace>
  <inkml:trace contextRef="#ctx0" brushRef="#br0" timeOffset="211911.78">6731 6287 0,'0'0'0,"0"-22"16,0 1 15,-21 21-31,0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02:22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1122 0,'0'-21'0,"0"0"16,21 21-1,-21 21 1,0 0-16,0 0 0,0 21 16,0-20-16,0 189 15,0-105 1,0 85-1,0-107 1,0 43 0,0-84-1,0-22 1,21-42 0,0-43-1,21-42 1</inkml:trace>
  <inkml:trace contextRef="#ctx0" brushRef="#br0" timeOffset="487.72">1164 1334 0,'0'105'31,"-21"-83"-31,0-1 0,0 21 0,21 0 15,-22 1-15,-41 84 16,21-43 0,20-41-16,1-22 0,0 85 31,0-106-15,21-21-1,42-43 1,-21 1-16,43-170 31,-22 148-15,-21 43-1,1 42 1,-1 0-16,0 42 16,21 22-1,-42-22-15,64 85 16,-22-42-1,-21-64-15,64 42 32,-43-42-32,1-21 15,20-63 1,-42 42-16,22-85 16,-43 64-16</inkml:trace>
  <inkml:trace contextRef="#ctx0" brushRef="#br0" timeOffset="734.57">1672 1122 0,'-21'-21'0,"42"42"0,-42-63 0,21 20 15,-21 22 1,0 22-16,21 20 16,-22 64-1,1 211 16,21-169-31,0-21 16,0-63 0,0-1-1,85-105 17,-43 0-17</inkml:trace>
  <inkml:trace contextRef="#ctx0" brushRef="#br0" timeOffset="1148.33">1757 1630 0,'0'0'0,"21"21"31,0-21-31,0 0 0,22 0 15,20-21 1,1-43 0,-43 43-16,0-63 31,-21 62-31,0 1 16,-42 21-1,-1 21 1,22 1-16,0-1 15,-43 148 1,64-63 0,0-64-16,0 22 15,22-1 1,20-42 0,85-21 15,-21-105-16,-64 62-15</inkml:trace>
  <inkml:trace contextRef="#ctx0" brushRef="#br0" timeOffset="1698.02">2476 974 0,'0'0'15,"-21"-21"-15,-21-1 16,21 22-1,0 64-15,21 211 32,0-169-17,0 42 1,0-106-16,0 43 16,21 63-1,-21-84 1,0-43-16,0-42 31,0 0-15,0-22-16,0 22 0,0 0 15,0-21-15,0-43 16,0 64-16,21-64 16,127-21 15,-63 106-16,-22 0 1,-42 0-16,64 43 16,-43 20-1,-63 106 1,-127-63 0,85-63-1,-86 41 1,86-63-1,-22-21 1,64-63 15,42 42-31</inkml:trace>
  <inkml:trace contextRef="#ctx0" brushRef="#br0" timeOffset="2274.21">3556 1143 0,'0'0'0,"0"-21"16,-21 0-16,21 0 0,0-1 31,0 1-31,0 42 16,-21 64 0,-1-43-16,22 43 15,0 106 1,0 84 15,64-191-15,-22-84-1,64 22 1,-42-65 0,63-84-1,0-190 16,-127 232-15,0-42-16,0 42 16,-43 64-1,-20 42 17,42 43-17,21-1 1,21-20-16,63-22 15</inkml:trace>
  <inkml:trace contextRef="#ctx0" brushRef="#br0" timeOffset="2585.03">4466 1080 0,'0'0'16,"0"-22"-16,-21 22 15,0 0 1,0 43 0,-1-1-16,22 64 15,-21-43-15,-21 86 16,42-65 0,-42 128 15,42-170-16,0-21 1,21-21 0,21-63-16,-21 42 15</inkml:trace>
  <inkml:trace contextRef="#ctx0" brushRef="#br0" timeOffset="3025.78">4381 1312 0,'0'-21'0,"0"42"0,-21-84 0,21 21 15,0-64 17,43 63-17,62 43-15,1 22 16,0 41 0,-42 106 15,-64-126-31,-43-1 15,-63 43 1,-42-22 0,85-63-16,20 0 15,-20 0 1,42-42 0,21 21-1,42 21 1,0 0-1,-20 0-15,-1 0 0,21 42 16,-21-21-16,43 106 31,-43-106-31,21 64 16,1-21-16,-1-43 16,21-21-1,-41 0-15,-1 0 0,21 0 16,43-43-1,-64 22-15</inkml:trace>
  <inkml:trace contextRef="#ctx0" brushRef="#br0" timeOffset="3595.45">5461 1037 0,'0'-21'15,"0"42"-15,0-63 0,0 21 0,0 0 16,-21 42 0,21 0-1,-21 21-15,21 22 16,0-22-16,0 22 0,-64 147 31,22-41-15,42-107-1,-43 43 1,43-85-16,0-42 31,0-21-15,43-85 0,-22 42-1,0 21 1,21 64 15,-20 64-31,-22 42 16,21-85-16,21 42 15,0 1 1,170-22 15,-127-63-15,-1-42-1,-20 20 1,-43-20-16,-63-43 31,-1 85-15,-20 21 0</inkml:trace>
  <inkml:trace contextRef="#ctx0" brushRef="#br0" timeOffset="4268.08">487 2498 0,'0'0'0,"-21"0"0,-22-21 15,22 21-15,0 0 0,-43 0 16,22-22 0,21 22-1,0-21 17,63 21-17,-21 0-15,43 0 0,169 0 31,-64 0-31,233 0 16,529 21 15,-592-21-15,190 0 0,64-21-1,21 21 1,211 0-1,-634 0-15,296 0 16,-106 0 0,-276 0-16,107 0 15,-85 0 1,-106 0-16,0 0 0,1 0 16,-65-21 15,22 0-31,-85 21 15</inkml:trace>
  <inkml:trace contextRef="#ctx0" brushRef="#br0" timeOffset="4951.68">1016 2604 0,'0'0'0,"0"-22"15,0 1 1,0 0 31,21 21-32,0 0-15,0 0 0,22 0 16,84-21 0,42 21-1,64-21 1,-127 21-16,656-43 31,-466 43-15,-127 0-16,403-42 15,-191 42 1,-169 0-16,380-21 16,149 0-16,-572 21 15,466-21 1,-381 21 0,-105 0-1,-128 0-15,21 0 16,-42-22-1,-21 22 1,-212 43 15,106-22-31</inkml:trace>
  <inkml:trace contextRef="#ctx0" brushRef="#br0" timeOffset="6403.24">529 3577 0,'0'-21'15,"0"0"95,-21 21-32,0 21-78,21 0 15,-21-21-15,21 21 0,0 1 0,0-1 16,0 0 0,0 0-1,21-21 1,0 0 0,0 0-16,0 0 15,22-21 1,-22 0-1,0 0-15,-21-1 0,-21-20 32,-22 42-17,-20 21 1,42 0-16,0 22 16,-1-1-1,22 0 16,43-42-15,-22 0 0,0 0-16,0 0 0,0-21 15,-21 0-15,22 0 16,-22-64 15,-22 64-15,-20 21-1,-21 0 1,41 64-16,1-1 16,21 85 15,21-84-15,22-22-1,-1-42 1,0 0-1,-20 0-15</inkml:trace>
  <inkml:trace contextRef="#ctx0" brushRef="#br0" timeOffset="6808.05">974 3662 0,'21'0'31,"0"0"-15,0 0 0,0-21-1,-21 0 1,21 21-16,-21-22 0,0 1 15,-21 21 1,-21 0 0,21 0-1,21 21-15,-43 43 16,43-1 0,0-41-16,0 62 31,0-63-16,0 1 1,22-22 0,-1 0-16,0 0 0</inkml:trace>
  <inkml:trace contextRef="#ctx0" brushRef="#br0" timeOffset="8368.35">1841 3556 0,'-21'0'0,"0"0"16,21-21-16,0 42 188,-21 0-48,21 0-124,0 1-16,0-1 15,0 0 1,21-21 0,0 0-16,43 0 15,-43 0-15,21 0 16,22-42 0,-22 20-1,0 1-15,22-42 16,-43-64 15,-21 84-15,-21 22-16,-21 21 31,42 21-31,0 106 31,0-42-15,0 63-1,0-84-15,21 63 16,0-64 0,-21-20-1,21-22-15,0 85 16,-42-85 0,-42-21-1,-1-21 1,-21-43-1,-42-63 17,127 106-32,-21 0 15,21 63 17,0-21-32,21 22 15,22 20 1,-22-42-16,0-21 0,21 43 15,22-43 1,-43 0-16,0 0 16,43 0-16,-22 0 15,0-22-15,43 1 0,21-63 16,-64 62 0,64-83-1,-85 62-15,85-211 16,-85 191-1,-21 20-15,0-20 16,0 21 0,0 63-1,0 0 1,0 0-16,-21 0 0,0 85 16,21-42-1,0-22-15,0 0 0,0 128 31,0-86-15,0 1 0,21-85-16,0 0 15,0 0-15,1 0 16,-1-21-16,-21 0 16,0-85-1</inkml:trace>
  <inkml:trace contextRef="#ctx0" brushRef="#br0" timeOffset="8588.29">2561 3725 0,'-21'0'0,"42"0"0,-63 0 0,21 0 31,84 0 0,-42 0-31,43 0 16,105-21 15,-105 0-31,-43 21 31</inkml:trace>
  <inkml:trace contextRef="#ctx0" brushRef="#br0" timeOffset="10353.07">3852 3577 0,'21'0'0,"-21"-21"0,0 0 15,0 0 1,22 0-1,-22-1-15,0 44 47,0-1-47,0 42 16,0 22 0,0 0-1,-43 63 16,43-127-15,0 0 0,21-42 15,64-64-15</inkml:trace>
  <inkml:trace contextRef="#ctx0" brushRef="#br0" timeOffset="10767.88">4276 3535 0,'0'0'0,"21"-21"0,-21 0 15,0-1 1,-21 22 0,-1 0-1,1 22-15,0-22 0,0 21 16,21 0-16,-21-21 0,0 42 15,21-21-15,0 1 0,0 20 32,21-42-17,63 0 1,1 21 0,0-21-1,-1 42 1,-62-20-1,-22-1-15,0 0 0,-106 0 32,85-21-32,-43 21 0,-21-21 15,22 0 1,-1 0 0,22-21-1,42 0-15,-21-21 16</inkml:trace>
  <inkml:trace contextRef="#ctx0" brushRef="#br0" timeOffset="10941.88">3916 3196 0,'21'0'62,"0"0"-62</inkml:trace>
  <inkml:trace contextRef="#ctx0" brushRef="#br0" timeOffset="11490.32">5270 3387 0,'0'0'0,"0"-21"0,22-1 16,-22-20-16,21 21 0,-21 0 0,0-22 15,0 22-15,0-63 31,0 105-15,0 21 0,0 106-1,0 22-15,0 41 16,0-147-16,0-1 16,-21 361 15,-1-234-16,22-63-15,0-21 16,0-43 0,22-84-1,-1 0 1,0-106 0,0 42-16,0 22 15</inkml:trace>
  <inkml:trace contextRef="#ctx0" brushRef="#br0" timeOffset="11821.16">5313 3641 0,'0'-21'16,"0"42"-16,-64-233 15,64 170-15,0-64 16,43 42 0,20 1-1,1 63 1,147 21 15,-190 0-31,1 22 0,-1-22 0,0 85 16,-42-1-1,-64-20 1,-63 0 0,63-85-1,64 0 1,0 0-16,21-21 15,0-1-15,0 1 16,21 0-16,0 0 0,64-43 16,-64 64-1</inkml:trace>
  <inkml:trace contextRef="#ctx0" brushRef="#br0" timeOffset="12227.45">5800 3366 0,'0'0'0,"0"-22"16,0 1 0,0 0-16,0 0 0,0 0 15,0 0-15,21-1 16,0 22-16,0 0 0,0-21 16,22 21-16,-22 0 15,0 0-15,0 0 0,64 64 16,-64-43-16,0 0 15,-21 43-15,21 20 16,-21-63-16,0 22 16,-21-22-16,21 0 0,-21 0 15,-43 22 1,64-65 15,0 1-31,0-42 16,0-22-1,64-42 1,-43 42 0,85 22 15,-85 63-15,0 42-16</inkml:trace>
  <inkml:trace contextRef="#ctx0" brushRef="#br0" timeOffset="13948.12">6413 3450 0,'22'0'16,"-44"0"-16,65 0 0,-22 0 0,0 0 16,0-21-16,0 21 15,1-21-15,20 0 16,-21 0-16,0-1 0,-21 1 0,43-106 31,-43 106-31,0 0 0,-43 21 31,22 0-31,-64 21 16,43 43 0,21-43-16,-21 106 31,42-85-31,0 22 15,21-1 1,0-42 0,64-21-16,84-42 31,-84-22-15,20-20-1,-20-43 1,-85 63-1,0 22 17,-63 63-17,41 21-15,22 22 16,22 21 0,62 42 15,-84-85-16,0-21 1,0 0 0,-106-21-1,64 0 1,21-21 0,0 21-1,0 0 1,21 21 15,0 0-31,42-21 16,0 22-16,1-1 15,41-21 1,-63 0-16,191-43 31,-106-20-15,-43-1-1,22-20-15,-64-64 16,-21 63 0,0 64-1,-42-22 1,-22 43 0,22 43-1,21 41 1,0 22-1,21-63-15,0-22 0,0 21 0,0 0 16,21 22 0,0-43-16,21 0 15,-20-21-15,20 21 0,-21-21 16,0 0-16,22 0 0,62-21 16,1-42-1,-21-22 1,-64 64-16,0 0 0,0-64 15,-21 0 1,0 64 0,0 0-16,-21 21 15,0 64 1,0-1 0,21 1-1,-21-43-15,0 63 16,21 1-1,0-64 1,0 0-16,21-21 31,0-42-15,42-21-16,-63-1 16,43-21-1,-22 64-15,21-42 16,-21 42 15,-21 84-15,0-21-1,22-20-15,-22 41 16,21 1 0,85 20 15,-43-84-31,1 0 15,20-84 1,-41 41 0,84-232 15,-127 212-15,0-43-16,0 21 15,0 64 1,-22 21-1,1 190 17,0-84-17,21 0 1,0-21 0,0 21-1,0-64 1,42-42-1,1 0 1,41-85 15,-62 22-31</inkml:trace>
  <inkml:trace contextRef="#ctx0" brushRef="#br0" timeOffset="14159.07">8488 3069 0,'0'0'16,"-21"0"-16,-1 0 0,22 21 31,22-21-15,41 0 0,1 0-1,105-21 1,-127 0-1,-21 21-15</inkml:trace>
  <inkml:trace contextRef="#ctx0" brushRef="#br0" timeOffset="14655.81">9864 3048 0,'0'0'16,"0"21"-1,0 0 1,0 1-16,0-1 0,0 0 16,0 21-16,-22 1 0,22 41 15,0-63 1,0 1-16,0 41 16,0-84 30,0 0-46,0 0 16</inkml:trace>
  <inkml:trace contextRef="#ctx0" brushRef="#br0" timeOffset="15048.1">9885 2794 0,'0'-21'0,"0"42"0,-21-42 15,-22 21-15,1 0 16,0 21 0,42 0-16,0 22 15,63-22 17,-21-21-17,43 0 1,-64 0-16,64-43 15,-43 22 1,-63-63 15,-42 41-31,-43 22 16,85 21 0,-64 21-1,64 0-15,21 43 16,63 63 15,22-106-15</inkml:trace>
  <inkml:trace contextRef="#ctx0" brushRef="#br0" timeOffset="15539.92">10329 2942 0,'0'21'16,"-21"-21"-16,21 22 0,-21-22 16,21 21-16,0 21 15,0-21-15,-21 106 32,21-84-32,0 20 15,0-42 1,0 0-16,0 1 15,-21-22 17,21-43-17,-22 1 1,22-43 0,43-42-1,20 43 1,-42 62-16,149-20 15,-128 42 1,43 21-16,-1 43 16,-41-22-1,-43 64 1,0-64-16,0 22 16,-43 20 15,22-84-16</inkml:trace>
  <inkml:trace contextRef="#ctx0" brushRef="#br0" timeOffset="16659.81">11599 3175 0,'-21'21'0,"42"-42"0,-42 63 15,21-20 1,0 20-1,0-21-15,21-21 32,0 0-32,22-21 15,41-21-15,-20-1 16,-22 1-16,43-22 16,21-63-1,-64-105 16,-42 105-15,0 84 0,-42 43-1,21 21 1,-43 149 0,43-43-1,21-21 1,0-43-1,0 43 1,0-64 0,21-42 15,0-21-31,-21 0 16,21 0-16,1 0 0,-1-43 15,0 1 1,0 41-16,21 1 15,-42 0 1,64 21 0,-43 42-1,21 22 1,-20-22 0,41 22-1,43-1 1,-85-63-1,43 0 1,20-21-16,1-42 16,0-1-1,-1-84 17,-84 63-17,0 43 1,-42 42-1,0 21-15,-64 106 32,106-42-17,0-22 1,0 22 0,0-43-1,148 1 1,-63-43-1,-43-22 1</inkml:trace>
  <inkml:trace contextRef="#ctx0" brushRef="#br0" timeOffset="17667.24">13271 2900 0,'0'0'15,"0"-21"-15,0-22 0,-42 22 16,0 21-1,-85 106 17,84-42-17,22-22 1,0 64-16,21-43 31,0-20-31,21-43 16,0 0-1,1 0-15,-1-22 0,0 1 16,42-42 0,-41 42-16,-1-1 0,42-41 15,-42-1 1,-21 43-16,0 0 0,22 0 16,-22 42 15,0 0-31,0 0 0,0 1 15,-22-1 1,22 0-16,0 42 16,0 22-1,0-43-15,85 1 32,84-43-17,-63-21 1,42-43-1,-21-84 17,-105 84-32,-22 22 0,0 0 15,-22-1 1,-41 22 0,-64 64 15,42 41-16,64-41 1,21 41 0,0-20-16,106-1 31,-21-63-15,-22-42-1,1-22 1,-22 1-1,0-170 17,-42 106-32,0-21 15,0 42 1,21 64 0,-21 148 15,-21-22-16,21 43 1,-21 64 0,0-85-16,21 42 31,0-127-31,21 0 16,21-21-1,64 0 1,-63-42-1,41-1-15</inkml:trace>
  <inkml:trace contextRef="#ctx0" brushRef="#br0" timeOffset="18344.84">14414 3027 0,'43'0'31,"-22"0"-31,0 0 16,0 0-16,0-21 0,-21 0 15,22 21-15,-1-22 0,-21 1 16,21 21-16,-21-21 0,21 0 16,-21 0-16,0-22 15,-21 43 1,-64 43-1,64-22 1,-42 64 0,63 42 15,21-85-15,42-42-16,1 0 15,20 0 1,-20-64 15,-64 1-15,0 42-16,0-43 15,0 1 1,21-1 0,21 22-1,128 21 1,-128 63-1,-42-21-15,42 22 16,-42-22-16,0 42 16,0 1-1,0-43-15,-21 21 16,0-42-16,21 21 0,-21-21 16,0 0 15,21-21-31,0 0 15,21-21-15,0 21 0,0-1 16,-21 1-16,21 0 0,43-64 16,-64 64-1,21-21-15,43-43 16,-43 85-16</inkml:trace>
  <inkml:trace contextRef="#ctx0" brushRef="#br0" timeOffset="19459.89">16298 2731 0,'21'-22'16,"-21"-41"-1,0 84 17,-21 0-17,0 0-15,0 1 0,-43 83 16,43-41 0,0 21-1,21-43 1,21-21-1,106-21 1,-106 0-16,22 0 16,84-63-1,-43 20 1,-62-20 0,-22 42-16,-22-64 15,-62 21 1,63 43-16,-191 0 15,191 21 1,0 0-16,-1 0 16,86 0-1,84 0 1,43-21 0,190-85 15,-276 85-16,-83 0 1,-22 0 0,0-1-16,-64 22 31,43 22-15,-21 189-1,20-147 1,1 105-1,21 22 1,0-64 0,0 42-1,64 212 17,-43-169-17,-21-64 1,0-21-1,-21-43-15,-22-41 16,1-107 15,0-63-15,21 21 0,21-126-1,21 41 1,21 43-1,-21 63-15,0 22 0,128-255 32,-86 255-17,-42 20-15,22-20 0,-22 21 16</inkml:trace>
  <inkml:trace contextRef="#ctx0" brushRef="#br0" timeOffset="19942.13">18690 2604 0,'0'-22'0,"0"44"0,0-65 15,21-20-15,-21 20 16,-21 86 15,21-22-31,-21 21 16,0 22-16,0-22 16,-1 22-16,1 20 0,-42 128 31,63-191-16,0 21-15,0-20 16,0-44 15</inkml:trace>
  <inkml:trace contextRef="#ctx0" brushRef="#br0" timeOffset="20597.78">18119 2900 0,'-22'0'32,"44"0"-32,41 0 15,-21 0-15,43 0 16,84-42 0,22-22-1,63-21 1,-169 22-1,-43 21-15,-21 20 0,43-147 32,-64 106-32,-64 41 15,43 22 1,-21 85 0,-22 190 15,64-127-16,0-42 1,0-21-16,0 0 16,-42-64 31,42-64-32,0-41 1,0 20-1,42-20 1,22-22 0,126 63 15,-148 86-31,22 20 16,-43 43-1,-21-64 1,0-20-16,-42 83 31,-1-105-15,65-21 31,-1 0-47</inkml:trace>
  <inkml:trace contextRef="#ctx0" brushRef="#br0" timeOffset="20970.57">19600 2879 0,'0'0'16,"21"0"-16,1 0 0,41-43 16,-21 22-1,-20 0-15,-1 0 0,42-21 16,-20-22-1,-43 43 1,-64 21 0,43 0-1,-43 42-15,43-21 0,0 1 16,-42 20-16,41 0 0,-20-21 16,21 43-1,21-43-15,0 43 16,0-43-16,21 21 15,0-42-15,170 21 16,-128-21 0,22-21-1,-64 0-15,21-21 16</inkml:trace>
  <inkml:trace contextRef="#ctx0" brushRef="#br0" timeOffset="21666.17">20828 2879 0,'0'0'0,"0"-21"15,0-1 1,0 1-16,0 0 0,0 0 16,21 0-16,64-43 15,-1 22 1,22 42-1,-85 0-15,64 42 16,42 85 0,-63-42-1,-107 84 17,1-126-17,21-43-15,0 0 16,-1 0-1,22-22-15,0-62 16,64-86 15,-43 149-31,43-85 16,20 43 0,-20 42-1,-1 21 1,1 21-1,-64 0 1</inkml:trace>
  <inkml:trace contextRef="#ctx0" brushRef="#br0" timeOffset="22006.98">21823 2942 0,'0'0'0,"21"0"0,0 0 15,0 0 1,0-42-16,1 42 0,20-42 16,0-1-1,-42 22 1,0-64 0,-21 85-1,-64 43 1,43-1-1,-21 22 1,41-43-16,1 21 0,21 64 31,21-64-31,43-21 16,-1 1 0,-20-22-16,41 0 15,-20-43 1,-43 43-16</inkml:trace>
  <inkml:trace contextRef="#ctx0" brushRef="#br0" timeOffset="23117.86">22796 2752 0,'0'-43'15,"-21"43"-15,-63-63 16,41 63-1,22 0-15,-21 0 0,-43 0 16,-21 63 0,64-41-16,-22 62 15,43-63-15,0 22 0,0 41 32,21-20-32,63-43 15,1-21 1,21 0-1,-43 0-15,-21-21 0,127-43 32,-127 43-32,22-63 15,-22 20 1,-21 1 0,21 20-16,-21 64 31,-21 22-16,0-22-15,-22 21 16,43 1-16,-63 62 16,42-62-16,0-1 0,-22 233 31,22-105-31,21-1 16,0-63-1,-42 63 1,21-127-16,21 1 0,0 20 15,-22 22 17,22-106-17,22-22 1,20-41 0,0-22-1,106-212 1,-126 255-16,41-85 15,22-85 1,-1 64 0,-62-1-1,-1 43 1,-21 106-16,0-21 31,-43 63-15,22 21-16,-21 22 15,21 42 1,21-22 0,42-20 15,22-64-15,-43 0-16,21 0 15,22-21 1,-1-43-1,1-21 1,-22-126 15,-42 190-31,0-1 16,0 44 0,0 20-1,0 64 1,0 63 15,0-148-15,0 0-1,42-21 1,-21 0 0,1-21-16</inkml:trace>
  <inkml:trace contextRef="#ctx0" brushRef="#br0" timeOffset="23828.81">23516 2815 0,'21'-21'16,"0"21"-16,1 0 16,41-21-1,-21-21 1,22-1-16,-43 43 15,-21-42-15,21 0 16,-84 20 15,-22 86-15,64-22 0,-21 43-1,20-22 1,22 22-1,43-64 1,-1-21 0,43 0-1,21 0 1,-64 0-16,64-42 16,-64 21-16,-21 0 0,22-1 15,-22 1-15,21 0 0,0-42 16,-20 41-16,-1 22 0,-21-42 15,0 21-15,-21 21 32,-1 0-32,1 0 15,0 42-15,0 22 16,21-1 0,0-42-1,63 43 1,-41-43-1,-1-21-15,0 21 16,0 0 0,-106-21 31,64 0-32,0 0-15,-42 0 16,41 0-16,44 0 47,-1 0-32,0 0-15,21-21 16</inkml:trace>
  <inkml:trace contextRef="#ctx0" brushRef="#br0" timeOffset="24198.39">24659 2392 0,'0'0'0,"0"-42"0,0 20 0,21 1 15,-21-21-15,0 0 16,0 63 15,0 42-15,-21 22-1,-21 42 1,21-106-16,21 21 16,-43 128-1,22-107 1,21 1 0,0-43-1,21-21 1,0 0-1,106-21 17,-84-22-17,-22 1-15</inkml:trace>
  <inkml:trace contextRef="#ctx0" brushRef="#br0" timeOffset="24471.23">24511 2498 0,'0'0'16,"-21"0"-16,21-21 31,21 21-31,0 0 16,85-22-1,-85 22-15,64 0 16,-43 0-16,43 0 31,-64 0-31,-21 22 31,-21-22-15,-64 42 0</inkml:trace>
  <inkml:trace contextRef="#ctx0" brushRef="#br0" timeOffset="26616.77">783 4953 0,'-21'-21'0,"42"42"0,-42-63 15,0 42-15,21-21 0,0-1 0,0 1 16,-21 21-16,-1 0 31,22 43-15,0-1-16,0 64 16,0-22-1,0 65 1,0-107-16,0 64 15,64 63 17,-43-148-32,21-21 15,1-21 1,-1-42 0,127-170 15,-105 127-16,-43 42-15,21-41 16,-20-22-16,-22 21 16,0 85-1,0 21 1,0 42 0,-22 170-1,22-128 1,0 43-1,0 64 17,43-149-32,-1-42 15,-21 0-15,43 0 16,20-42 0,-41-1-1,-1 22-15,-21-21 0,85-85 31,-64 85-15,-42 20-16,0 44 31,0 20-31,0-21 0,0 0 16,0 22-16,0 41 16,0-63-1,0 22 1,0-1-1,0-21-15,-21-21 32,0 0-32,0 0 0,-43-42 31,1 21-15,42 21-16,0-21 0,-1 21 15,1 0 1,42 42 15,1-21-31,-1 0 16,85 0-1,-64-21 1,64 0-16,127-84 31,-170 41-15,22-62-1,-64 62 1,-21-63 0,0 64 15,-42 63-15,20 43-16,1 20 15,21-20 1,-21 84 15,42-106-15,43-42-1,-1 0 1,43 0-16,42-63 31</inkml:trace>
  <inkml:trace contextRef="#ctx0" brushRef="#br0" timeOffset="27168.45">2900 5122 0,'0'-21'0,"0"42"0,0-63 0,0 0 16,0 21-16,-85-1 31,43 22-15,-43 64-16,22-1 15,41-20-15,1-1 16,-42 85 0,63-106-16,0 106 31,21-127-15,42 0-1,-20 0-15,20-21 16,22-21-1,42-149 17,-106 64-32,-21 0 15,0 0 1,0 21 0,-21 64 15,21 127-16,0-1 1,0 65 0,0-1-16,0-42 15,21 63 17,0-127-17,0-42 1,22 0-1,-1-21 1,-21 0-16</inkml:trace>
  <inkml:trace contextRef="#ctx0" brushRef="#br0" timeOffset="28013.99">3768 5313 0,'21'0'16,"0"0"-1,0-21 1,0 0-16,-21-1 16,21 1-16,-21 0 0,0-42 15,22 20 1,-22 1-16,0-22 15,0 1-15,0-43 16,0-21 0,0 85 15,0 84-31,-22 0 16,22 1-16,0 105 15,-21-21 1,21 21-1,21-21 17,1-85-17,41-42 1,-21 0 0,22-42-1,63-85 1,-106 106-16,0-43 15,-21 43-15,21-63 16,-21 62 0,0 1-1,0 42 1,0 1-16,0-1 16,0 0-16,0 0 0,0 21 0,0 1 15,-21-22-15,21 21 16,0-21-16,0 1 0,21 20 31,43-42-15,-1 0-1,-41-21-15,20 21 0,64-85 16,-106 64 0,21-43-16,0 1 15,-21 42-15,0-22 16,-85-84-1,43 106 1,-21 21 0,41 0-16,-41 0 15,-22 64 1,22-22 0,63-21-16,0 0 0,0 1 31</inkml:trace>
  <inkml:trace contextRef="#ctx0" brushRef="#br0" timeOffset="28266.36">3704 4847 0,'-21'0'0,"42"0"0,-84 0 0,41 0 0,65 0 31,-22 0-15,21 0-16,1 0 0,126 0 31,-42-21-31,-21 0 16,-43 21 0,-20-21-1</inkml:trace>
  <inkml:trace contextRef="#ctx0" brushRef="#br0" timeOffset="29867.83">5715 5144 0,'0'-22'31,"21"1"-16,-21 0-15,0 0 0,64-85 16,-43 43 0,-21 41-16,42-105 15,-42 106-15,21-63 16,-21-22 0,0 63-16,0-62 31,0 83-16,0 44-15,0 20 16,-21 85 0,0-85-16,21 1 15,0 41-15,0 64 16,0-84 0,0-22-16,85 106 15,-22-105 1,-42-43-16,64 0 15,0 0 1,20-64 0,-83 22-16,126-85 15,0-127 17,-127 63-17,-21 107 1,0-43-1,-21 84-15,0 22 16,-22 148 15,22 21-15,21-21 0,0-84-16,0 41 15,0 43 1,21-21-1,1-85-15,62 43 32,1-64-32,0-64 15,20-20 1,1-43 0,-85 63-1,-21 43-15,22-21 0,-22-43 31,-22 64-15,1 21 0,21 21-16,-21 21 0,0 22 15,21 63 1,0-42 0,0 42 15,0-149 16,0 1-47,21-42 15,0-22 1,0 64-16,1-21 0,41-107 31,-21 107-15,-20 21-1,20 42-15,-42 43 16,0-1 0,0-21-16,42 107 31,-42-128-31,64 21 16,-43-42-1,85 0 1,-22-42-1,43-85 17,-84 63-32,-43-20 15,0 41 1,-21 64 15,-1 22-15,22-22-16,0 64 15,0-22 1,0-42-16,0 0 16,22-21-16,-22 22 15,21-22-15,0 0 0,0 0 0,21 0 16,-42-22-16,43-41 16,-22 42-1,-21 0-15</inkml:trace>
  <inkml:trace contextRef="#ctx0" brushRef="#br0" timeOffset="30061.85">7832 4339 0,'-22'0'0,"44"0"0,-65 0 0,1 0 16,42 21-1,0 1 1,0-1-16,0 0 15,21 0 17</inkml:trace>
  <inkml:trace contextRef="#ctx0" brushRef="#br0" timeOffset="32633.84">8107 4784 0,'21'0'0,"-42"0"0,63 0 0,-21 0 16,22 0-16,-22 0 0,0 0 0,42 0 15,22-21 1,-64-1-16,64-20 15,-64-64 17,-21 43-17,-21 42-15,-21-22 16,-22 1 0,43 42-16,-43 0 0,-20 42 15,63-21 1,-64 128-1,64-86 1,21-42-16,0 43 16,0-1-1,63-42 1,1-21 0,-43 0-16,0 0 0,85-63 31,-21-22-16,-64 22 1,-21 20-16,0-20 16,0 42 15,0 63 0,0 0-15,0-20-16,0 41 15,0 233 17,0-126-32,-21 84 31,-1-127-31,-20 42 16,-43 212 15,85-275-16,-21-43 1,21-41 0,64-86-1,-43 22-15,0 21 16,106-149 0,-106 107-16,43-64 15,-43 63-15,85-253 16,-64 147-1,-21-84 1,0 170-16,-21-191 31,0 169-31,0 42 16,0 43 0,-21 85 30,21-43-46,0 21 16,0-21-16,0 43 16,0-22-16,0 22 15,21-43 1,22-21 0,20 0-1,-42-21 1,64-43-1,-64 1 1,22-43 0,-43 63-1,0 1 1,0 21-16,0 42 31,0 85 0,0-43-15,0-41-16,0 20 16,0-21-16,0 21 15,42 1-15,21-43 16,-41 0-16,105-43 31,-64 1-15,22-43-1,-85 43 1,21-43 0,-21 43-1,-21 21-15,-43 21 32,64 21-32,-21 0 0,0 22 15,21-1 1,0 64-1,0-85-15,0 21 16,0-21-16,21-21 16,64 64-1,-64-64-15,42 0 16,1-21 0,42-64-1,-22 22 1,43-191-1,-127 211-15,22-63 16,-1-63 0,-21 106-1,0 41 1,-43 86 15,22-43-31,21 64 16,0 21-1,-21-64-15,21 85 0,-21-21 16,63 42 15,1-106-15,-22-42-16,0 0 16,42 0-1,22-42 1,-21 0-1,-43 20-15,42-83 32,-42 83-32,-21 1 0,0 0 15,0 42 17,0 0-32,0 1 15,0-1-15,-21 85 31,21-85-15,43 0 0,20-21-16,1 0 15,41-85 17,-62 22-17,-1-1 1,-42 22-1,0 0 1,0 63 15,0 0-31,0 0 16,0 0-16,0 0 16,0 43-16,-21 42 15,0 0 1,0 42-1,21-106-15,0 0 0,0 255 32,0-191-17,0 63 1,0-127-16,0 64 0,0 106 16,0-170-1,0 64-15,0-85 0,0 21 16,-22 64-1,1-42 1,0-64-16,0 0 16,0 0-16,21-21 0,-21 21 15,-22-106 1,43 63-16,-21 1 0,21-85 16,0-233 15,21 191-16,0 0 1,22 20-16,-1 1 16,-21 106-16,0 0 15,1-22-15,20-21 16,-21 64 0</inkml:trace>
  <inkml:trace contextRef="#ctx0" brushRef="#br0" timeOffset="33170.57">12679 4551 0,'0'-21'0,"0"42"0,0-63 15,-21 20-15,21-20 16,-22 42-16,1 21 31,0 64 0,0 0-15,21-64-16,0 21 16,0 22-1,0-22 1,0-63 15,0 0-31,0-1 16</inkml:trace>
  <inkml:trace contextRef="#ctx0" brushRef="#br0" timeOffset="33512.37">12573 4233 0,'0'0'0,"0"-21"0,-21 21 31,42 0 16,0 0-47,0-21 16,0 21-16,1-21 0,-22 0 15,21-22-15,-21 22 16,0-42-1,-43 42 1,1 21 0,21 63-1,0-21 1,21 85 15,21-105-31,21 20 16,1-21-16</inkml:trace>
  <inkml:trace contextRef="#ctx0" brushRef="#br0" timeOffset="35244.37">13462 4487 0,'0'0'15,"21"0"-15,0 0 0,22-21 16,-43 0-1,0-21 1,-43-106 15,1 105-31,0-20 16,20 63-16,-62 0 16,20 42-1,-20 43 1,62-43-16,1 0 0,-21 22 15,0 42 1,42-64-16,0-21 16,0 43-16,42-22 15,-21-42-15,85 0 32,0-21-32,-64 0 15,64-22 1,0-62-1,-64 20 1,-42 43-16,0-1 0,42-105 16,-42 106-16,0-106 15,0 21 1,0 105 0,-63 128 15,42 85-16,21-85 1,-21-64-16,21 85 16,0-42-16,0-43 15,42 0-15,127 1 32,-63-65-17,42-41 1,-63-1-1,-43-20 1,-42-22 0,-21 64-1,-106 63 17,85 21-32,21 43 15,21-1 1,0 1-1,63-43 1,149-20 15,-149-44-15,64-41 0,-63-22-1,-43 22 1,0-43 15,-21 127-15,0 0-16,-21 64 15,0-43 1,21 43 0,-21 0 15,21-107 0,21 22-31,0-42 16,21-43-1,-21 64-15,43-127 32,-43 127-17,-21 42 1,0 21-1,0 22 1,0-43-16,0 43 16,42 20 15,22-63-15,-1-21-16,1 0 15,21-63 1,-1-128 15,-63 64-15,1 22-16,-22-44 15,0 107-15,0-64 16,0 43 0,0 126 15,-22-20-16,22-1-15,-21 85 16,0 42 0,21-84-1,42 148 17,1-212-17,41-21-15,22 0 16,-21-42-1,-43-22 1,-21 43-16,1-43 16,-22-20-1,0 63 1,0 42 0,0 0-16,0 0 0,-22 0 15,22 0-15,0 1 0,0 105 31,0-106-31,0 0 16,43-21 0,-1 0-1,22-21 1,20-127 15,-63 126-31</inkml:trace>
  <inkml:trace contextRef="#ctx0" brushRef="#br0" timeOffset="35430.28">15579 3852 0,'0'0'0,"-22"0"0,22 22 47,0-1-16</inkml:trace>
  <inkml:trace contextRef="#ctx0" brushRef="#br0" timeOffset="35605.18">14817 4128 0,'0'0'0,"-22"21"0,1 0 16,21 0 0,21-21-1,64 0 1,21 0-16,21-21 16,-85 21-16</inkml:trace>
  <inkml:trace contextRef="#ctx0" brushRef="#br0" timeOffset="37016.15">15833 4487 0,'0'0'0,"-22"0"0,22 22 16,22-22-1,-1 0 1,0 0-16,21-22 16,43-20-1,-43 0 1,43-64 0,-43-85-1,-21 64 1,-21-42-1,-21 169 17,0 0-32,-42 85 15,20-22 1,22-20-16,-64 359 31,43-296-15,21 63-16,0-106 0,0 86 15,21-44 1,0 171 15,42-255-15,43 0 0,-22-63-1,64-107 1,-106 44-1,-21-86 1,0 85 0,-63-21-1,-22 64 1,0 20 15,64 43-15,64 0-1,62 0 1,-20-42 0,-64 42-16,22-21 0,168-64 31,-168 22-15,-22 42-1,-21-1 1,-21 22 15,-1 22-15,22-1-16,0 0 0,-21 42 15,21-41-15,0-1 0,0 21 16,0-21-16,21 0 16,1 1-16,41-1 15,-42-21-15,0 0 0,85 0 31,-21-64-15,-43 22 0,1-22-1,-43 22-15,21 21 16,-21 0 15,0 42-15,0 21-1,0 22 1,-21-22 0,-1 0-16,-62 234 31,63-171-31,-1 65 16,22 41-1,0-105 1,22-63-16,20 84 15,-42-85-15,21 85 16,-21-106-16,0 0 0,0 85 31,-42-85-15,-1-21 0,1-42-1,21-43-15,21 43 16,0-127-1,127-149 1,-21 106 0,-64 128-1,43-86 1,-64 86 0,-21 20-1,0 1 1</inkml:trace>
  <inkml:trace contextRef="#ctx0" brushRef="#br0" timeOffset="40615.62">18563 4530 0,'0'0'16,"-21"0"-16,0 0 0,0 0 15,21-21 1,0-1-1,0 1-15,0 0 0,127-106 16,-64 64 0,64-128-1,-85 149-15,22-43 16,-1-21 0,-84 64 15,-85 42-16,64 42-15,-21 43 16,63 84 0,21-63-1,0-64 1,85 107 0,-106-128-1,21-21-15,-21 21 16,-21-21-1,0 0 1,-43-42 0,43 20-16,0 1 15,0 21-15,-1-21 16,44 42 15,-1-21-31,63 0 16,1 0-1,21-21 1,-64 21-16,1-21 0,41 0 16,-41 0-16,41-43 15,-41 43-15,-1-21 16,-42 20-16,42-41 16,-42-22-1,0 106 32,0 1-47,-21 147 16,0-21-1,0 21 1,21 1 0,0 84-1,-21-43 1,21-41-1,0-107-15,0 1 0,0 126 32,0-169-32,0 1 15,21-86 17,-21 43-32,0-21 0,0-1 15,0 1-15,0-212 16,0 106-1,-21-85 1,-1 0 0,22 170-16,0-170 15,0 169-15,0-126 16,64 84 0,-1 42-1,-41 64-15,20 0 0,0 0 16,22 64-1,-43-43-15,0 21 0,-21 128 32,0-107-17,0-20-15,-21-1 16,-21 0 0,-22-42-16,22 0 15,-1-63 16,22 63-15,21 21 15,21 21-15,1-42-16,20 21 16,-21-21-16,0 0 0,127 0 31,-42 0-16,0-42 1,21-64 0,-63 22-16,-22-86 31,-42 128-15,-64 42-1,43 21 1,-21 64-1,42 21 1,0-64-16,0 127 31,42-126-31,-21-22 0,43 0 16,-43-21-16,0 0 16,85-21-1,-85 0-15,149-128 31,-128 86-15,-42 21-16,63-64 0,-41 42 16,20 22-1,-42 84 17,0-21-17,0 1-15,0 20 0,0-21 16,0 0-1,21-21 1,-21-21 0,21-21-1,-21-1 1,0 1 0,0 21-16,-21 0 15,-64 21 16,64 42-15,-21 64 0,42-43-1,0 43-15,21-21 16,21-22 0,22-41-1,-43-1-15,0-21 16,0 0-16,22 0 15,41-43 1,-62 43-16,105-169 31,-106 63-15,0 43-16,-21 42 16,-42 126 30,42-20-30,0-43 0,0-20-16,21 20 15,21-21 1,127-21 0,-105-21-1,21-43 1,-43-41-1,0-65 1,-21 1 15,-21 148-31,0-22 16,0 22-16,-21 64 16,0-1-1,-42 233 16,20-106-15,43-126-16,0 20 16,0 107-16,0-22 15,0-85 1,-42 255 0,21-170-1,0-85-15,-22 22 16,22 42-1,21-63 1,42-43 15,43-64-15,0 1-16,-22 0 16,22-43-1,-43 43-15,64-255 31,-106 107-15,0 21 0,-85 20-1,-20 22-15,20 43 16,43 63-16,42-1 16,-22 22-16,1 0 15,42 0 16,1 0-31,41 0 16,64-42 0,64-85 15,-128 64-31,-42-1 16,-21 1-1,-21 84 32,21 42-31,0 22-1,0-43-15,0 1 16,42 20 0,64-42-1,-42-42 1,-22-42-1,22-1 1,-1-21 0,22-63 15,-43 127-15,-21 21-16,0 0 15,1 21 1,-22 0 15,21-21-15,0 0-1,0 0-15,-21-21 16,0 0 0,0 0-1,-21 21 1,-21 0-1,-1 0 1,1 42 0,21-21-16,21 1 0,-21-1 15,21 21-15,0-21 0,-22 43 16,22-43-16,0 64 16,0-64-16,22 0 0,41 42 15,1-63 1,41 0-1,-83 0-15,20 0 0,127-84 32,-84-1-17,-64 64-15,0 0 0,0-64 16,-21 0 0,-42 64-1</inkml:trace>
  <inkml:trace contextRef="#ctx0" brushRef="#br0" timeOffset="40836.5">22373 3598 0,'0'0'0,"-21"0"0,0 0 16,0 0-16,-1 0 15,1 0-15,0-21 47,0 21-31,0 0-16,0-21 0</inkml:trace>
  <inkml:trace contextRef="#ctx0" brushRef="#br0" timeOffset="41007.4">21230 3598 0,'0'0'16,"-42"22"0,21-22-1,-1 0 1</inkml:trace>
  <inkml:trace contextRef="#ctx0" brushRef="#br0" timeOffset="42275.19">4762 6223 0,'0'-127'31,"-21"127"-15,0 0-1,0 21-15,0 85 16,0 85-1,-1-22 1,-20-42 0,21-42-16,21-64 15,-21 42 1,21-84 15,0 0-31,84-106 31,-41 21-31,-22 64 16,42-85 0,22 0-1,-64 106-15,0-1 16,1 44-16,-22 20 16,21 21-1,-21-20-15,0-1 0,21 170 31,42-149-15,-41-42-16,-1-21 16,63 0-16,1-21 15,127-169 17,-170 105-17,-21-42 1,-21-21-1,-42 63 1,-85-21 0,106 106-1,0 43 1,-1-1 0,22 0-1,0 43 16,43-43-31</inkml:trace>
  <inkml:trace contextRef="#ctx0" brushRef="#br0" timeOffset="42646.98">5567 6456 0,'0'0'0,"0"21"0,0 21 15,0-20 1,21-22-1,0 0-15,21 0 16,22-43 0,105-105 15,-126 106-31,-22-22 31,-64 64-15,-84 85 15,106 21-15,-21 21-1,42-64-15,0 1 16,63-43 0,-41-21-1,83-42 1,-62 20-16,20-41 15</inkml:trace>
  <inkml:trace contextRef="#ctx0" brushRef="#br0" timeOffset="43186.66">6223 6011 0,'0'-21'15,"0"42"-15,0-63 0,0 63 31,0 22-15,0-22-16,0 0 0,0 85 16,0-85-1,0 212 1,-21-149 0,0-20-1,21-43 1,0-42 15,0-43-15,42-105-1,0 106 1,-21 41-16,1-20 16,41 21-1,22 21 1,-64 0-16,0 21 0,43 0 15,-22 43 1,-42 42 0,0-85-16,-21 0 15,0 21-15,-1-21 0,-41 43 16,42-43-16,-85 43 16,85-64-1,0 0-15,-1 0 16,22-22 15,0 1-31,0-21 16,0 21-16,43-22 15</inkml:trace>
  <inkml:trace contextRef="#ctx0" brushRef="#br0" timeOffset="46508.52">7154 6096 0,'0'0'0,"0"-21"0,0 0 0,0 0 16,0-43 0,0 1-1,0 41-15,-21 128 47,21 0-31,0-64-16,0 43 15,-21 21 1,21-64-16,0 85 16,-21-42-16,21 0 31,0-107 0,0-41-15,0 42-16,0-64 15,0 43-15,0-43 16,0 64-16,0-21 0,0-85 16,63-106 15,-42 190-31,43-20 15,-22 63 1,22 21 0,-64 85-16,0-64 15,-85 106 17,22-126-17,-1-1 1,1-21-1,41-21 1,1-1 0,42 86 31,-21-43-47,43 64 15,-22-22-15,42 22 16,-63-43-16,64 1 15,-1-1 1,149-63 15,-127-22-15,-1-20 0,-41-1-1,-43-41 1,0 41-1,-43 1 1,22 63 0,-21 42-1,21 64 1,21-43 0,0 43-1,63 21 16,1-127-15,42-21-16,-22 0 16,64-85-1,-42-21 1,-85 85 0,-21-1-16,22-41 15,-44 84 16,22 21-31,-21 0 16,21 0-16,-21 43 16,21 20-1,0-63-15,0 1 0,0 20 16,21-21-16,-21 0 0,21 22 16,-21-22-16,0 0 15,0 0-15,0-42 31,-21 21-15,21-21-16,-21 21 0,0-21 16,21-1-16,-42 22 15,20 0 1,22 22 0,0 20-1,64-21 1,-22 0-1,22-21 1,-43 0-16,64-21 16,-22 0-1,-42 0-15,127-149 32,-105 86-17,-43-1-15,0 22 16,0 41-1,0 44 17,0 62-17,0-63-15,-21 43 16,21-1-16,-22 43 16,22-85-1,0 22-15,22-22 16,62-21-1,-63 0-15,64-21 16,-43-22 0,-20 22-16,20-21 15,21-64 1,-63 64-16,0-43 16,-84-42 15,-1 127-16,64 0-15,-21 0 16,-64 64 0,85-1-16,-1 128 31,44-128-15,20 1-1,21-64 1,1 0-1,42-43 1,-85 22-16,106-127 31,-85 84-31,-21-20 16,1 41 0,-22 22-1,0 127 32,0-85-47,-22 22 16,22-22-16,0 21 0,0 43 15,22-22 1,126-42 15,-85-42-15,1-63-1,-43 62 1,0-62 0,-21-1-1,0 64-15,0-43 32,0 86-17,0-1 1,0 42-1,0 85 17,0-84-17,0-43 1,21-21 0,22-21-16,20-21 15,22-85 16,-85 84-15,0 22-16,0-21 16,0-22-1,0 43 1,21 21 0,0 0-1,0 42 1,0-42-16,-21 22 15,22-22-15,-22 21 0,0 85 32,0-85-32,0 0 15,0 21-15,0 1 16,63-22 0,1-21-1,-43 0 1,0 0-16,64-43 15,-22 1-15,-42 21 16,64-127 0,-64 84-1,0 1 1,-21 42 0,0 42-1,-21 21 1,21-21-16,-21 106 31,21-84-15,0-1-1,21-21 1,-21-42 31,-21 21-32,21-21-15,-21 21 16,0 0 0,21 42 15,0-21-31,42 0 16,21 1-1,22-22 1,0-22-1,-43 22-15,0-21 0,128-63 32,-149 62-32,21-20 15,-21-43 1,1-20 0,-22 83-16,0-20 15,-43 106 1,1-1-1,21 1 1,21-1 0,0 22-1,42-43 1,106-42 15,-127 0-31,85-42 0,-63 21 16</inkml:trace>
  <inkml:trace contextRef="#ctx0" brushRef="#br0" timeOffset="46990.24">12573 5736 0,'0'0'16,"21"-21"-16,-21 0 0,0 0 16,0 42-1,0 0 1,0 21-16,0-20 0,0-1 15,0 21-15,-21 85 16,21-63 0,0-22-1,0-21 1,21-21 0,-21-21-1,21 0-15</inkml:trace>
  <inkml:trace contextRef="#ctx0" brushRef="#br0" timeOffset="47363.03">12679 5567 0,'-21'-21'0,"42"42"0,-42-63 16,-1 20-16,1 22 16,0 0-16,0 0 0,21 22 15,0-1-15,0 21 16,21-42-1,21 0 1,43-21 0,-21 0-1,-22-43 1,-42 22 0,0 21-16,-64 0 15,-63 21 16,106 63-15,0 1 0,21 63-1,21-85-15,149 43 32,-128-85-32</inkml:trace>
  <inkml:trace contextRef="#ctx0" brushRef="#br0" timeOffset="47836.76">13144 5736 0,'0'0'0,"-42"0"31,21 43-31,-21-1 16,42 64-1,0-64 1,0 43-1,21-1 17,-21-62-17,0-44 1,0 1 0,0-21-1,63-149 1,22 86-1,21 20 1,21 43 0,-43 42-1,-20 169 17,-64-63-17,-42-43-15,-22 1 16,64-22-1,-21-21 17,42-42-17,43 0-15,-1-21 16</inkml:trace>
  <inkml:trace contextRef="#ctx0" brushRef="#br0" timeOffset="49242.95">13970 5800 0,'63'-64'0,"-126"128"0,169-149 16,-106 64 0,-43 21-1,-20 21 1,-128 127 15,191-105-31,0-22 16,0 0-16,64 0 15,21 21 1,42 22 15,-106-43-15,-21 0 0,-64 0-1,-20-21-15,-22-21 31,63 0-15,22 0 0,21 0-1,0 84 32,43-42-31,-22 1-16,21-22 0,-21 0 0,43 0 15,42 0 1,42-22 0,-106 1-16,43-21 15,-43 21-15,0-43 16,-20 43-16,-1 0 16,21-64-16,-21 1 15,-21 62 1,0 1-16,-21 42 31,0 22-31,-21 63 16,42-43-1,0-21 1,63 43 0,64-43-1,-85-42-15,1 0 0,41 0 16,-20 0-16,190-42 31,-169 0-15,-43-1-16,-21-62 15,-21 20 1,-21 64-16,-21 0 16,20-1-16,1 22 15,-127 22 1,63 41-1,22 22 1,42-1 0,21-20-1,0-22 1,21-21-16,106-21 31,-64-21-31,43-63 16,-42-1-1,-22-21 1,-21-21 0,-21 64-16,43-107 15,-43 64 17,0 149-1,-43 63-31,43-43 15,-42 128 1,42-107 0,0-41-16,0 84 15,63-43 1,-41-63-16,126-21 31,-106 0-31,22-21 0,-1 0 16,1-42-1,-1-22 1,-63 0 0,0 64-16,0 0 15,-21 21-15,-43 0 16,1 148 15,63-63-15,0-64-1,63 0 1,22 0 0,-21-21-1,84-84 17,-106-1-17,-21 64-15</inkml:trace>
  <inkml:trace contextRef="#ctx0" brushRef="#br0" timeOffset="49449.83">14711 5546 0,'-21'0'0,"42"0"0,-64 0 15,65 0 48</inkml:trace>
  <inkml:trace contextRef="#ctx0" brushRef="#br0" timeOffset="49973.54">17780 5630 0,'0'0'0,"0"-21"0,0-42 16,0 20-16,0-41 16,0 63-1,0-1-15,-21 22 16,-22 43 0,43 41-1,-21 65 1,0-1-16,-21-21 15,42-85 1,-43 43-16,43-64 16,-21 0-16,0 21 15,-21-42 1,-1-21 0</inkml:trace>
  <inkml:trace contextRef="#ctx0" brushRef="#br0" timeOffset="50602.18">17103 5906 0,'-22'0'0,"44"0"0,-86 0 0,1 0 31,211 0 1,-85-22-32,85 22 15,106-63 1,149-85-1,-361 105-15,85-62 16,-127-1 0,0 21-1,-21 43 1,-85 63 15,85 64-31,-22 84 16,43-63-1,-21 84 1,0-20 15,21-107-15,0-84 15,0 0-15,21-64-1,85-105 1,-42 126 0,-1 22-1,-42 42-15,22 0 16,-1 42 0,-42 43-1,0-64-15,0 127 31,-42-106-15,20-20-16,44-22 47,-1 0-47,-21-22 0,63-41 16</inkml:trace>
  <inkml:trace contextRef="#ctx0" brushRef="#br0" timeOffset="50931.99">18457 5884 0,'21'0'0,"22"0"15,-22-21-15,42 0 16,-20 0 0,20 0-16,-42 0 15,22 21-15,20-64 16,-63 1-1,0 41 1,-21 22 0,0 0-16,0 0 0,0 22 0,-1-1 15,-20 0-15,21 0 0,-43 64 16,43-64-16,21 21 16,0 1-16,0-22 15,0 0-15,0 0 0,0 0 16,43-21-16,-22 21 15,21-21-15,-21 0 16,64 0-16,-43-21 16,-21 21-16</inkml:trace>
  <inkml:trace contextRef="#ctx0" brushRef="#br0" timeOffset="53240.09">20193 5630 0,'0'0'0,"0"-21"16,21 0-16,0 0 0,0 0 16,43-43-1,-43 64-15,21-63 16,-20-22-1,-22 64 1,-22-21 0,-105 42-1,106 21-15,-63 21 16,62-21-16,-41 64 16,63-64-16,0 21 15,0 1-15,0-22 0,21 42 16,0-41-16,0-1 0,43 42 15,-1 22 1,-41-64-16,-1 43 16,-21-43-16,0 0 0,0 0 15,0 0-15,-21-21 0,-22 21 16,22-21-16,-21 22 0,-22-22 16,1 0-1,42 0-15,-1-22 16,-41-20-16,63 21 15,-21-43-15,21 43 16,0-42 0,0 42-16,0-64 15,0 64-15,0 0 0,21 21 32,0 42-32,0-21 0,-21 21 15,43 43 1,41 42 15,-20-106-15,42 0-1,-43-21-15,22 0 16,-43-21 0,-21 21-16,43-42 0,-1-22 15,-42 43 1,22-106-1,-22 0-15,-21 106 16,0 0 0,-21 21-16,0 0 15,-64 85 1,64-43 0,0 43-16,-1-22 15,22 1 1,22 20-1,-1-84-15,21 21 16,85-21 0,-106 0-16,22 0 0,20-21 15,-42 0-15,0 0 16,22 21-16,-22-21 0,-21 0 16,42-64-16,-21 64 0,-21-43 15,0 43-15,0 0 16,0-21-16,-42 20 15,21 22 1,0 22 0,21-1-16,0 0 15,0 0 1,21-21-16,0 0 16,43 0-1,-43 0-15,21-21 16,-21 21-16,22-42 15,-22 42-15,-21 21 47,0 0-47,0 0 0,0 0 16,0 0-16,-21 1 0,-1 62 16,22-63-16,0 1 15,0-1-15,0 21 16,0-21-16,64-21 15,-43 0 1,64 0 0,-1-42-1,-20 0 1,-1-64 0,-20 21-1,-22 43 1,-21 21-16,21-1 0,-21 44 31,-21-22-15,21 21-16,-21 0 0,0 64 15,21-64-15,0 21 16,0-21-16,-22 0 16,22 22-16,43-1 15,-22-42 1,106 0-1,-64-42 1,1-1 0,-22-41-1,-42 63-15,43-106 32,-43 105-17,0 44 1,-22-1-16,22 0 15,-21 0-15,0 43 16,21-22-16,-21-21 0,21 0 16,0 0-16,0 1 0,0 20 15,0-21-15,21 0 16,0 0-16,0-21 0,22 0 16,-1 0-16,22 0 15,-43 0-15,0 0 16,21-21-16,-21 21 15,22-42-15,-43 21 16,21 0-16,0-64 16,0 0-16,-21 64 15,0-42 1,-21 63 0,0 21-1,21 0-15,-21 0 0,0 21 16,21-20-16,-22-1 0,22 0 15,0 21-15,0-21 0,0 43 16,0-43-16,22 43 31,41-64-15,22 0 0,-43 0-16,-21-22 15,64-20-15,21-106 31,-85 127-31,-21-64 16,0 22 0,21 63 46,0 0-62,0 0 0,1 0 16,-1-22-16,0 22 0,0 0 15,0-21-15,22 21 16,-22 0-16,0-21 0,0 21 16,-21 21-1,0 0 1,-21 1-16,0 20 0,0-21 16,-1 0-16,1 0 0,-21 64 15,42-43-15,-21 22 16,42-1 15,21-63-15,22 0-1,20-21 1,-20-42 0,-22 20-1,-21 22-15,-21 0 0</inkml:trace>
  <inkml:trace contextRef="#ctx0" brushRef="#br0" timeOffset="53746.32">23495 4995 0,'0'0'0,"-21"0"15,0 0-15,-1 0 16,1 0-1,0 0 1,21-21 15,0 0-31,0 0 0,0 0 16,0 0-16,0-1 16,21 1-1,-21 0-15,21 21 16,1 0-1,-22 85-15,0-22 16,0-42 0,0 1-16,-22 41 0,1-42 15,-21 22 1,21-22 0,0-21-16,21-21 15</inkml:trace>
  <inkml:trace contextRef="#ctx0" brushRef="#br0" timeOffset="54020.16">23622 4868 0,'21'0'46,"0"0"-30,-21 22 15,0-1-15,0 0-16,0 0 16,0 0-16,-42 22 15,21-22-15,21 0 0,-21 21 16,-22 1-1,22-22-15</inkml:trace>
  <inkml:trace contextRef="#ctx0" brushRef="#br0" timeOffset="62231.17">1651 8446 0,'0'0'0,"-21"0"31,-22 0-31,22 0 16,-21 0 0,21 0-1</inkml:trace>
  <inkml:trace contextRef="#ctx0" brushRef="#br0" timeOffset="64202.05">1418 8382 0,'0'0'0,"0"-21"15,21 0-15,-21 0 0,0-1 16,0 1-16,0 0 0,0 0 15,-42-21 1,-22 42 0,43 0-16,-42 21 15,-43 63 1,64-41 0,-1-1-16,-41 127 15,84-105 1,21-22-1,42 1 1,-42-43-16,22 21 0,-22 0 16,21-21-16,128 85 31,-149-64-31,0 42 16,-63 1-16,-22-22 15,-126 43 1,126-85-1,-21 0-15,43 0 0,21 0 16,-43-21-16,43 21 16,-21-43-16,21 22 15,21 0-15,-21-21 0,21 20 16,0-20-16,0-21 0,0 41 0,0-20 16,0 0-1,0 21-15,21-22 16,0 43-16,0 0 15,-21 21-15,0 22 0,42 63 32,-42-22-32,0-63 0,0 64 15,43-21 1,-43-43-16,63 0 16,1-21-1,-43 0-15,21 0 16,191-106-1,-127 43 1,84-86 0,-126 86-1,-22 42-15,1-43 0,-43 43 16,0 0-16,21-21 16,-42 42 15,-1 21-31,22 0 0,0 42 15,-21 22 1,21-64-16,0 22 16,0-1-16,43 21 15,-22-63 1,63 0 0,-20-21-1,-43 0-15,21-21 16,43-22-1,-43-20-15,-20 62 16,-22-20-16,21-43 16,-21 107 31,0-1-47,-21 63 15,21-41-15,0-1 0,-22 191 31,22-191-31,0 85 0,0 64 16,0 20 0,43 1-1,-43-148-15,42 295 32,-42-316-32,-21 41 15,-64 22 1,1-106-1,20-42-15,-359-212 32,275 85-17,84 42 1,43-43 0,21 22-1,42 106-15,-21-22 0,22 22 16,-1 0-16,22-1 0,-22 1 0,233-170 31,21 1-15,-105 84-16,-64 21 15,-64 42 1,-41 1 15,-22 84-15,0 0-1,-22 64 1,22-1-16,-21-41 16,21-22-16,-21 106 15,21-106 1,0 0 0,0-42 15,0 0-31,64-127 31,-22 84-31,-21-20 16,0 84-1,0 0 1,-21 21-16,0 42 16,22-42-16,-1 22 15,-21-22-15,0 21 16,21 1-16,0-22 0,0-21 15,0 42-15,1-42 16,-1 0-16,0 0 0,0 0 16,0 0-16,0 0 0,1-21 15,41-43-15,-42 43 16,43-85 0,-43 85-16,0-21 0,0-191 31,-21 148-31,0-20 15,0 83 1,0 44 0,0 20-16,-21 64 15,0 21 1,21-85-16,0 22 16,0-43-16,0 21 0,0 0 0,21 64 15,0-85-15,22 22 16,-22-22-16,0-21 15,21 0-15,-21 0 0,43 0 16,-43 0 0,0 0-16,22-21 0,-22 0 15,0-1-15,42-41 16</inkml:trace>
  <inkml:trace contextRef="#ctx0" brushRef="#br0" timeOffset="65037.57">3556 8530 0,'21'-21'0,"-42"42"0,42-127 16,-21 85-16,0 0 15,-42 21 1,-22 21 0,43 0-16,0 1 0,-43 105 31,43-43-15,21 1-1,0-64 1,43 0-16,84-63 31,-85-22-15,0 1-1,-42-22 1,21 22 0,-21 42-16,22 21 15,-22 21 1,0 42-1,21-42-15,-21 43 16,21-22-16,-21 43 16,0-22-1,0-20 17,42-64-17,1-22 1,-1-20-1,21-43-15,-20 64 16,-22 20-16,64-105 16,-64 127-1,0 0-15,-21 22 16,0 20 0,0 64-1,0-85-15,0 0 0,0 43 16,-21-43-16,21 42 31,21-63 0,-21-21-31,0 0 0,63-43 16,-63 22-16,43 0 16,-43-1-16,63-126 31,-63 148-16,0 42 1,0 0-16,-21 22 16,21-22-16,-21 42 0,21-20 15,0 105 1,42-106 0,22-21-1,20 0 1,22-21-1,-85-21-15,1 21 0,-1-21 16,0 0-16,0 0 0</inkml:trace>
  <inkml:trace contextRef="#ctx0" brushRef="#br0" timeOffset="65361.93">2879 8234 0,'0'0'0,"-43"0"0,22 0 0,42 0 32,43 0-17,-22 0-15,127 0 16,-105-21-16,21 21 0,211-21 31,-233-1-31,107 1 16,-107 21-16,-20 21 15,-65 22 1,1-43-16,-127 63 31</inkml:trace>
  <inkml:trace contextRef="#ctx0" brushRef="#br0" timeOffset="65795.17">910 9483 0,'21'0'16,"0"0"-1,22 0-15,-1 0 0,22 0 0,422-43 32,-83 1-17,-255 42-15,21-21 16,-21 0-16,276 0 0,84-22 15,-170 1 1,191 21 15,-444 21-15,-21-21 0,-64-1 30,0 1-46,0 0 16,0 0-16</inkml:trace>
  <inkml:trace contextRef="#ctx0" brushRef="#br0" timeOffset="66226.03">5186 8382 0,'0'21'31,"0"0"-16,21-21 17,0 0-17,-21-21 1,0 0 0,0 0-1,-21 21 1,0 0-16,0 0 15,-1 21 1,22 0 0,0 0-16,0 1 15,0-1 1,22-21 0,20 0-16</inkml:trace>
  <inkml:trace contextRef="#ctx0" brushRef="#br0" timeOffset="66507.5">5270 8784 0,'0'21'0,"0"-42"16,0 64-16,0-22 0,0 0 16,22-21-1,-1 0-15,0 0 0,0-21 16,0 21-16,-21-21 15,21-43 1,-42 43 0,-21 21-1,0 0 1,20 21 0,22 0-16,-42 43 31,21-22-31</inkml:trace>
  <inkml:trace contextRef="#ctx0" brushRef="#br0" timeOffset="68280.58">783 10922 0,'0'0'0,"0"-21"0,-21 21 0,21-21 16,-42-43 0,20 64-1,1 21 1,21 1-16,0-1 0,-42 190 31,42-20-15,0-64-16,-21 63 31,21-126-31,0-43 0,0 0 31,21-42-15,-21-42 0,21 41-16,0-83 15,0-1 1,1 63-16,-1-105 31,-21 127-31,0 63 16,0 1-1,21-1-15,-21 64 16,21-85-16,0 21 0,-21-20 16,21-1-16,-21 21 0,85 0 31,-64-42-31,43 0 15,20-63 1,-20-1 0,42-63-16,-85 85 15,21-170 1,-42 170-16,0 0 16,0-64-1,0 85 1,0 42-1,-21 0-15,0 148 32,0-105-32,21 21 0,-21 20 15,21 65 1,42-107 0,-42-42-16,85-21 15,126-84 16,-168 63-31,20-43 16,22-63 0,-1-63-1,-84 105 1,0-106 0,-21 191-1,0 0-15,21 22 16,-21-22-1,21 21-15,0 63 16,0-41-16,0-1 0,0 22 16,0-22-16,0 0 0,21 1 15,-21-1-15,0 0 0,21-21 0,22 43 16,-43-43-16,42 21 16,-21-20-16,0-22 15,0 0-15,1 0 0,-1 0 16,0 0-16,0 0 0,21-22 15,22-41-15,-22 21 16,-21 20-16,1-20 16,20-85-1,-42 106-15,0-21 16,0-1 0,0 22-1,0 42 16,0 0-15,0 1-16,-21-1 0,21 21 16,0 0-16,0 43 15,-21-43-15,21 1 0,-22 63 16,22-43-16,0 1 0,0-22 16,0 21-16,0 1 0,-21 275 31,-21-149-16,0 43 1,42-170-16,-22 22 16,22-64-1,0-42 1,0 0-16,0 0 16,0-43-16,22-20 15,20-43 1,-21-43-1,-21 107-15,21-1 0</inkml:trace>
  <inkml:trace contextRef="#ctx0" brushRef="#br0" timeOffset="68566.94">2201 11367 0,'0'-43'16,"0"86"-16,-21-107 0,21 22 0,-21-43 15,21 22 1,21 41-16,0 1 15,22 0-15,-1 0 16,0 21-16,170 0 16,-106 42-1,-43 43 1,-63 0 0,0-22-1,-42-42-15,-22 22 16,22-22-16,21 0 0,-127-21 31,42 0-31,21-21 16,1-43-1</inkml:trace>
  <inkml:trace contextRef="#ctx0" brushRef="#br0" timeOffset="68838.78">1355 11070 0,'-22'0'0,"1"0"0,64 0 0,-86-21 16,86 0-1,20 0-15,-21 21 16,107-43 0,168-20-1,-275 63 1,64-21-1,-42 21-15,-43 0 16</inkml:trace>
  <inkml:trace contextRef="#ctx0" brushRef="#br0" timeOffset="69206.57">2984 10964 0,'0'0'0,"22"0"0,-22-21 16,21 21-1,-21-21-15,21 21 0,-21-21 16,0 0 0,21 21-1,-21-21-15,0-1 0,-21 22 32,0 0-17,-22 0 1,43 22-16,-21-1 0,0 21 15,21-21 1,0 0 0,21-21-1,0 0 1,-21 22-16</inkml:trace>
  <inkml:trace contextRef="#ctx0" brushRef="#br0" timeOffset="69455.42">3027 11261 0,'0'21'0,"0"-42"0,0 63 0,0-21 16,21-21 15,0 0-31,-21-21 16,21 0-16,-21-21 15,0 20 1,-21 22 15,0 0-31,0 0 16,21 22-16,-21-22 0</inkml:trace>
  <inkml:trace contextRef="#ctx0" brushRef="#br0" timeOffset="70010.11">3725 10351 0,'0'-22'0,"0"44"0,0-65 0,-21 43 31,-21 21-31,21 22 0,-1 41 16,-41 65-1,-1 105 1,43-212-16,-127 318 31,85-254-15,41-64-1,22-21 1,22-42 0,41-64-1,-42 64-15,22-21 0,41-106 16</inkml:trace>
  <inkml:trace contextRef="#ctx0" brushRef="#br0" timeOffset="70239.98">3895 10520 0,'-22'63'0,"86"-168"0,-106 147 0,105-148 0,-21 21 15,-42 43 1,-21 63 0,0 0-16,0 22 0,-43 84 15,43-64-15,-127 234 31,21-65-15,106-189-16,-43 84 16,43-64-1,21-20-15,21-43 16,64 0 0,0-64-1</inkml:trace>
  <inkml:trace contextRef="#ctx0" brushRef="#br0" timeOffset="72813.05">4149 11134 0,'0'0'0,"21"-21"0,106-22 31,-64 1-15,-20 0-16,-43-1 15,0-20 1,-22 42-16,1 21 15,-21-22-15,21 22 0,0 0 16,-1 0-16,1 0 0,0 0 16,-21 22-16,21-1 0,-22 0 15,-20 85-15,42-85 16,-1 21-16,1 1 0,0-1 16,0 0-16,21 22 15,0-43-15,0 0 0,0 0 16,0 0-16,42-21 15,-21 0-15,1-21 0,-1 0 16,21 0-16,-21 0 0,43-43 16,-22 43-16,85-106 15,-85 85-15,1-1 0,63-105 16,-64 42 0,-42 43-16,0-1 0,0-190 31,-42 212-16,-22 42-15,22 64 16,-1 63 0,22-85-1,21 21-15,0 107 0,0-128 16,-21 64 0,21-64-16,0 85 15,21-106-15,0 22 0,1-22 16,-1 21-16,21-21 0,-21-21 15,0 0-15,128-42 16,-44-21 0,-62 41-16,-22 1 0,106-127 31,-106 106-31,0-22 16,-42 85 15,21 1-31,-63 105 31,63-22-15,0-62-1,0-22-15,42 0 16,43 0 0,-43-21-16,127-21 15,-84-42 1,-22-1-1,-41-42 1,-22 43 0,-22 42-16,-41-64 15,42 64-15,0 21 0,-128-21 32,86 84-17,-22 22-15,64 21 16,42 21 15,0-106-31,22 0 16,63-21-1,21 0 1,-85-21-16,85-22 16,0-41-1,-106 63-15,0-85 31,-21 85-31,0-1 16,0 44 0,-63 41-1,42 64 17,21-106-32,0 43 15,0-22 1,21-42-16,21 0 15,85-127 17,-85 64-17,1-1 1,-22 22 0,0 21-1,-21 42 1,0 0-16,0 42 31,0-20-31,0-22 16,0 21-16,42 1 15,1-22 1,-22-21-16,21 0 16,-21 0-16,1-21 0,105-85 31,-64 42-16,-42 22-15,0 0 16,1 20 15,-22 44-15,0-1-16,-22 85 16,22-43-1,0-42-15,0 22 16,64-1-1,21-42 1,-43 0-16,0 0 0,-21 0 16,22 0-16,-1 0 0,22-42 15,-22 20-15,0 1 0,1 0 16,-22-21-16,0 21 0,0-1 16,0-20-16,-21 0 0,-42-85 31,21 127-31,-43-43 15,-20 43-15,-1 43 16,-21 41 0,85-62-1,21 41 1,0-21-16,0 1 16,0-22-16,0 0 0,21 0 15,0 0-15,43 1 16,-22-22-16,-21 0 0,0 0 15,1 0-15,20-22 0,85-62 32,-85 20-17,-42 22-15,0 21 0,0-43 16,-21 85 15,0 1-15,21 62-1,0-63-15,0 1 16,21 20 0,21-21-1,43-21 1,63-21 0,-84-43-1,-43 64-15,0-84 16,21 20-1,-42 43 1,0 42 15,0 43-15,0-22 0,0 0-16,0-20 15,22-1 1,62-21-1,-41 0 1,-22 0-16,42-21 16,-42-1-16,22-20 15,-22 0-15,-21 21 16,21-1-16,-21-62 16,0 105 15,0 0-16,0 21 1,0-20-16,0-1 0,0 21 31,42-42-15,1 0-16,-1-21 16,-21 0-16,0 0 15,1-1 1,-1-62-1,-21 63 1,0 42 0,0 0-16,21 64 15,-21-64 1,21 0-16,0-21 16,64 42-1,-64-42 1,0 0-16,43-21 15,-43-21 1,21-43 0,-42 64-16,0-43 15</inkml:trace>
  <inkml:trace contextRef="#ctx0" brushRef="#br0" timeOffset="73094.89">7260 10351 0,'0'0'0,"-21"21"0,21 0 0,0 0 16,0 21-1,63-42 1,1 0 0,-1-42-1,-20-43 1,-128 22 15,-21 63-15,43 0-16,-1 63 15,43-20 1,21-22 0</inkml:trace>
  <inkml:trace contextRef="#ctx0" brushRef="#br0" timeOffset="73554.14">8742 10414 0,'0'0'0,"0"-21"0,0 0 0,0-43 15,0 43-15,0-42 31,-43 63-15,22 84 0,-21 107-1,21-107-15,0-20 16,-1 63-16,22-106 16,-21 21-16,-21 64 15,42-85 1,0 1-16,0-44 31,-21 1-15,0 0-16,-1 0 0</inkml:trace>
  <inkml:trace contextRef="#ctx0" brushRef="#br0" timeOffset="73975.89">8170 10647 0,'-42'-85'15,"84"170"-15,-105-191 0,42 21 16,21-42-16,84 43 15,-63 41-15,255-20 32,-149 84-17,-64 0-15,106 106 16,1 85 0,-128-64-1,-42-21 1,0-85-16,0 64 31,-21-127-15,21 0-16,0-21 15,0-64 1,21-42 0,0 84-16,-21 1 0,85-170 31,-64 212-31,21-43 15,1 64 1,-1 0 0,0 64-1,1 126 1,-43-126 0</inkml:trace>
  <inkml:trace contextRef="#ctx0" brushRef="#br0" timeOffset="75215.81">9652 10774 0,'21'0'0,"-42"0"0,63 0 0,-21 0 0,85-64 31,-85 43-15,-21 0-16,22-64 0,-22-20 15,-22 41 1,-83 22-1,-65 148 17,107 21-17,42-22 1,21-41 0,21 21-1,42-64 1,128-21 15,-107-64-15,-62 43-16,41-64 0,-42 43 15,-21-127 17,0 148-17,-21 42 1,-21 42-1,42 22-15,0 21 16,21-64 0,0-21-1,0-21-15,43 0 0,-43 0 16,64 0-16,-43 0 16,21-21-16,-41 0 15,20 21-15,0-42 16,-21 20-16,22 1 0,-1-42 15,-42 20-15,21 1 16,-21 0-16,0 21 0,0-1 16,0 44-1,0-1 1,-21 42-16,21 1 16,0-1-1,0-42-15,0 22 16,0-22-1,21-42 17,0 0-17,-21-1-15,64-105 16,-64 64 0,42-22-1,-42 64-15,21 0 16,1 21-1,-22 106 17,0-43-32,0 1 15,21-1 1,63 1 0,-62-64-16,41 0 15,43 0 1,-64 0-16,-21-21 15,128-64 1,-107 0 0,0-21-1,-42 22 1,0 41 0,0 22-16,-21 21 15,0 21-15,0 1 0,0 20 16,21 0-16,0 22 15,0-43-15,0 42 16,0 86 15,42-107-31,43-21 16,-1-21 0,-20 0-1,-22 0 1,-42-21-16,21-21 31,-21 20-15,0-41-1,0 21 1,0 20-16</inkml:trace>
  <inkml:trace contextRef="#ctx0" brushRef="#br0" timeOffset="75649.36">11472 10583 0,'0'-21'47,"0"0"-32,0 0 1,21 0-1,-21 0-15,22 21 0,20-43 16,-42 1 0,0 21-16,21 0 15,-21-43 1,0 43-16,-21 21 31,0 0-31,21 21 16,-43 21-1,22 22-15,0-1 16,0 64 0,21-63-1,0-43-15,0 43 16,21-43-16,0-21 16,64 0-1,0 0 1,20-43-16,-62 22 15</inkml:trace>
  <inkml:trace contextRef="#ctx0" brushRef="#br0" timeOffset="75922.2">12298 10181 0,'0'0'0,"0"-21"16,0 42 62,0 0-63,0 1-15,0-1 16,0 21-16,-21-21 16</inkml:trace>
  <inkml:trace contextRef="#ctx0" brushRef="#br0" timeOffset="76100.21">12255 10499 0,'0'21'0,"0"-42"0,22 42 15,-1-21-15,0 0 16,0 0-16,0 0 62,-21-21-62,0 0 16,0-1 0,21 1-16</inkml:trace>
  <inkml:trace contextRef="#ctx0" brushRef="#br0" timeOffset="76647.39">12954 10118 0,'21'-106'31,"-21"85"-31,0-64 16,0 106 15,0 22-31,-21 126 16,21-106 0,-21 297-1,21-275 1,-43 169-16,22-85 15,-21 85 1,21-42 0,0-170-16,21 22 0,-22-22 0,22 22 15,0-43-15,0 0 0,-21-42 32,21-64-17,0 0 1,0 43-16,0-85 15,0-21-15</inkml:trace>
  <inkml:trace contextRef="#ctx0" brushRef="#br0" timeOffset="77599.39">12806 10351 0,'0'-106'0,"0"212"0,0-318 16,21 170-16,21-22 15,22 1 1,-43 20-16,85 1 15,-64 42-15,43 63 32,-85-41-32,-21 62 0,-85 1 15,0-22 1,21-20 0,64-43-16,0 21 15,42-21 16,0 0-31,22-21 16,-1 21-16,-21-21 0,127-22 16,-21-20-1,-21-1 1,-21 1-16,-64 42 16,-21-1-1,-21 44 1,21-1-16,-21 0 15,-1 0-15,22 0 0,-42 22 16,42-1-16,0-21 16,0 0-16,0 0 0,0 22 15,0-22-15,0 0 0,85-21 32,-64 0-32,85 0 15,-22-63-15,1 20 16,-64-41-1,-127-86 17,64 170-17,-85 0 1,42 43 0,43 20-1,42-42-15,0 43 16,21-64-16,64 21 15,-64-21-15,21 0 0,22 0 16,-43 0-16,170-21 31,-128-22-15,-21 1-16,1 0 16,20-1-1,-42 43-15,64 22 31,-64-1-31,22 42 16,-43 1 0,0-1-16,0 1 15,-22-43 1,1 21 0,0-42-1,21-21 1,0 0-16,0-21 15,0-1 1,0 1-16,0 21 0,106-191 31,-43 127-31,43-84 16,-63 127 0</inkml:trace>
  <inkml:trace contextRef="#ctx0" brushRef="#br0" timeOffset="77808.78">14626 9440 0,'-42'22'0,"84"-44"15,-42 65 1,0-1-16,0 22 16,-21 63-1,0 42 1,21 64 0,0-149-1,0-62-15,0 20 16,21-21-1,21-21 1,-21 0-16,64-106 16</inkml:trace>
  <inkml:trace contextRef="#ctx0" brushRef="#br0" timeOffset="77964.7">14520 9906 0,'0'0'16,"-21"-21"-16,0 21 0,0 0 0,21-21 31,63 21-15,22 0-1,21 0 1,-64 0-16,22 0 0</inkml:trace>
  <inkml:trace contextRef="#ctx0" brushRef="#br0" timeOffset="78580.35">15367 9864 0,'-21'0'0,"42"0"0,-63 0 0,20 0 16,1 0-16,0 0 0,-21 0 16,21 21-16,-1 0 0,-41 106 31,42-21-16,21-64 1,0 43-16,0-64 16,0-42 31,0 0-47,0 0 0,0-1 15,0 1-15,0-42 16,42-85-1,-42 105-15,0 1 0,21 0 16,-21-1-16,21 22 0,1-21 16,-22 21-16,21-1 0,0 22 15,-21 22-15,21-1 16,-21 21-16,21-21 0,0 85 16,-21-64-16,22 1 0,41 84 31,1-43-16,-22-41-15,21-43 16,-20 0 0,-43-85-1,21 64 1,-21 0-16,0-22 0,0 1 16,21 0-16,-21-43 0,0 22 15,0-86 1,0 107-16,21 21 0,0-43 15,1 64 1,-22 22 0,21-1-16,0 106 15,0-85 1</inkml:trace>
  <inkml:trace contextRef="#ctx0" brushRef="#br0" timeOffset="80559.28">15833 9948 0,'-22'0'32,"1"0"-17,21 22-15,-21 41 16,0-42-16,0 43 16,21-43-1,0 42 1,42-20-1,-21-43-15,0 0 16,1 0-16,168-21 31,-126-43-31,-22 22 16,-42-22 0,0 43-16,0-21 15,-42 84 16,20 43-15,22-22 0,22-20-1,20-22 1,43-21-16,-43 0 16,106-43-1,-84 1 1,-64 21-16,21-64 15,0 43 1,-21 0 0,-21 63-1,0 0 1,-1 42 0,22 1-1,-21-22-15,21-21 31,0 1-31,0-44 32,0 1-17,21-21-15,22-22 16,-22 22 0,0 21-16,21-43 15,1 22 1,-43 63-1,0 85 17,0-85-32,0 22 0,21 20 15,42-21 1,22-42 0,-64 0-1,0 0-15,1-21 0,41-106 31,-42 43-15,-21 20 0,0 1-1,0 84-15,0 0 16,0 0-16,0 0 0,0 0 16,0 128-1,0-107 1,43-21-1,20 0 1,43-21 0,-85-42-1,0 42-15,-21-21 0,21-22 16,-21 1-16,22-64 16,-22 64-16,0 0 15,0-22-15,0 22 0,0-22 0,21-20 16,-21 62-16,0 1 0,0-21 15,0 63 1,0 0-16,0 0 16,-21 128-1,21-44 1,0-62-16,-22 41 16,22-62-16,-21 62 15,0 1 16,0-85-31,21-21 32,0 0-32,0-22 15,63-63 1,22 43 0,21 21-1,-85 42-15,0 0 16,22 42-1,-22-21-15,-21 21 16,0 22 0,0-22-1,-43-21-15,43 1 16,-84-22 0,63 0-1,-1-22 1,1 22-16,21-21 15,-21 21 1,0 21 15,21 1-31,0 20 16,63 0 0,1-21-1,-22-21-15,-21 0 0,170 0 31,-85-21-15,-22-21 0,-84 21-16,43-22 15,-22-62-15,-21 83 16,0-62 0,-42 84-1,20 63 1,-20 1-1,42-22 1,0-21-16,0 0 0,21 22 31,22-43-31,-22 0 16,0 0-16,21 0 16,1-43-1,-43 22-15,21 0 0,63-85 31,-62 85-31,20-21 16,21 21 0,-63 42-1,0 63-15,0 43 32,0-84-17,22-43 16,62 0-15,-63-21-16</inkml:trace>
  <inkml:trace contextRef="#ctx0" brushRef="#br0" timeOffset="80826.14">19156 9313 0,'0'-21'0,"0"42"0,0-105 15,0 63-15,0-22 16,-21 22 0,-22 42-16,-20 85 15,42-64-15,-22 64 16,22-42 0,0-1-16,-148 339 31,105-275-31,-63 85 15,64-85 1,41-42 0,22-64-16,0 0 15,22-21 1</inkml:trace>
  <inkml:trace contextRef="#ctx0" brushRef="#br0" timeOffset="81343.38">19833 9356 0,'0'0'16,"0"-21"-16,0-1 0,0 1 0,-21-21 16,0 42-16,0 0 15,-1 0-15,1 21 16,0 0-16,0 0 0,0 22 16,0-1-16,-1 22 0,1-1 15,0 1-15,-42 126 16,-22 22-1,64-170-15,0 22 16,-1-22-16,22 0 16,22-42-1,-1-21 1,-21-42 0</inkml:trace>
  <inkml:trace contextRef="#ctx0" brushRef="#br0" timeOffset="84109.77">19410 9779 0,'0'-42'15,"0"84"-15,0-169 0,21 85 0,0-43 16,0 43-16,0 21 16,191-128-1,-127 149 1,-43 0-16,22 22 16,20 62-1,-84-20 1,0-22-16,-21-21 0,-191 170 15,128-149 1,-22-42 0,42 0-1,43-21 1,21-64 15,21 85-31,1 0 16,20 43-1,0 41-15,-21 22 16,85 21 15,-21-85-15,-43-20 0,64-22-1,-21-43 1,-43 43-16,106-127 15,-105 21 1,-22-42 0,-21 85-1,0 42 1,-21 21-16,-1 0 16,1 42-16,21-21 0,-42 127 31,21-105-31,21 41 15,0-41 1,42 20 0,43-63-16,-64 0 15,169-21 1,-63-43 0,-21 1-1,-42-22 1,-43 1-1,-21 41-15,0 22 0,-42 0 32,20 42-32,1 43 15,21-1 1,0-42-16,21 64 16,-21-64-16,22-21 0,-1 85 31,-42-85 0,-1 0-15,1 0-16,-42-21 15,63-1-15,-21 22 16,21-21-16,-22 21 16,44 0 15,-1 0-16,42 0-15,1 0 16,20 0 0,1-21-1,-21-21 1,-43 42-16,0-21 0,21-85 31,-21 63-31,-21-41 16,0 63-1,22 21-15,-22 21 32,0 21-32,0-21 0,-22 0 15,-20 128 1,42-65 0,0-63-16,0 22 15,21-1 1,22-21-1,-22-21-15,0 0 0,64 0 32,-22-21-32,-21-21 15,1-1 1,-43 22-16,21-63 16,-21 62-16,0-20 0,0-127 31,-21 126-16,-22 1-15,1 42 16,0 0 0,21 21-16,-22 43 15,22-43 1,-21 106 0,42-106-16,0 0 15,21 22 1,21-43-1,43 0 1,-64 0-16,106-43 31,-63 22-31,-64 0 0,63-43 16,-21 1 0,-42 42-16,22-22 15,-22 65 16,0 62-15,0-41-16,-22 41 16,22-41-1,0 20-15,43-42 16,-22-21 0,0 0-16,64 0 15,21-42 1,-64 21-1,0-85 1,-21 0 0,-21 85-16,22 0 0,-22-43 31,0 85 0,-22 1-31,22-1 0,-21 85 16,21-85-16,0 106 31,0-85-15,21-21-1,22-21-15,-22 0 16,64 0 0,-1-21-16,-84 0 15,85-106 1,-64 42-1,-21 22 1,0-1 0,-21 64-1,21 64 17,0-43-32,0 0 0,0 43 15,0-22 1,0-21-16,0 43 15,0-43-15,21 21 16,0-42 0,22 42-1,-22-42 1,-21-21 46,0 0-46,0 0-16,21 21 0,0-21 16,-21 0-16,21 21 0,0-22 15,1 1 1,-1 21-16,0-42 16,0 42-16,0-21 0,64-22 31,-64 22-16,0-21-15,0 0 16,-21 20 0,0 1-16,-21 21 31,0 0-31,0 0 16,21 21 15,21-21-16,0 0 1,0 0-16,1 0 16,-22-21-16,21 21 15,-21-21 1,0 0-16,-21 0 16,-22 21-1,1 0 1,21 21-16,0 42 15,-1-20 1,22-22 0,-21 0-16,21 106 15,0-85 1,0-20-16,43 20 16,20 0-1,22-21 1,42 1 15,-106-22-31,0-43 16,-21 22-1,0-21 1,0 21-16</inkml:trace>
  <inkml:trace contextRef="#ctx0" brushRef="#br0" timeOffset="84694.95">23601 9440 0,'0'-42'0,"0"84"0,0-105 0,0 42 16,0-64-1,0 64-15,0 0 0,0 0 16,-21 21-16,-22 0 15,-41 148 17,62 21-32,22-105 15,-42 63-15,21 42 16,0-63 0,21-64-16,0-21 0,0 43 31,21-64-16,-21-21-15,0-22 32,0-20-32,-21 20 0</inkml:trace>
  <inkml:trace contextRef="#ctx0" brushRef="#br0" timeOffset="84978.79">23220 9673 0,'-43'-127'0,"43"64"15,64 296-15,-128-509 0,107 509 0,-86-550 16,43 274-16,106-211 15,-63 212 1,-1 21-16,106-21 16,64 126-1,-149-20 1,-42-22-16,-21 22 0,0 20 16,0-41-16,-42-1 0,-148 127 31,63-84-16,63-43-15,43-21 16,21 1 0,21-1-1,0-21 1,22 0-16,-22 0 16,85 0-16</inkml:trace>
  <inkml:trace contextRef="#ctx0" brushRef="#br0" timeOffset="86068.16">24109 9652 0,'42'-21'16,"-84"42"-16,105-63 0,1-1 15,-64 22-15,0 0 0,0 0 16,-21 21 0,-1 0-16,-41 0 15,42 21-15,0 0 16,-106 127-1,84-42 1,43-42 0,0-22-1,43-21-15,-22-21 16,0 0-16,0 0 0,21 0 16,-20-21-16,105-106 15,-85 64 1,-21-22-1,0 43-15,-21-22 16,0 85 0,0 64 15,-21-43-31,0 22 16,21 20-16,0 1 15,63-43 1,-41-42-16,147 0 31,-127 0-31,43-21 16,21-42-1,-22-22 1,-20-42-16,-43 85 0,0-1 16,43-189-1,-64 189 1,21-20-16,-21 20 15,-21 86 1,-64 84 0,43-21-1,21-64-15,-1 0 0,-20 212 32,106-190-17,41-22 1,-20-42-16,21-42 15,21-43 1,0-169 15,-106 127-15,0 21 0,-21 85-16,0 42 31,-42 149-16,42-128 1,-21 43-16,0-43 0,-1 64 16,22-22-1,-21-41 1,21-64 15,0-1-15,0 1-16,43-63 15,-22 62-15,21-41 16,22-22 0,-43 43-1,0 42-15,0 21 0,-21 127 32,0-63-17,0-22 1,42-41-1,64-22 1,-42 0 0,-43-22-16,0 22 0,-21-42 15,21 21-15,-21 0 0</inkml:trace>
  <inkml:trace contextRef="#ctx0" brushRef="#br0" timeOffset="86270.05">24850 9398 0,'-43'0'16,"86"0"-16,-128 21 0,43-21 0,20 0 0,1 0 15,0 0-15,21 21 0,21-21 16,0 0 0,1 0-16,105 0 15,-22 0-15,-62 0 16,20 0-16,107-21 15,-107 0-15,1 21 0</inkml:trace>
  <inkml:trace contextRef="#ctx0" brushRef="#br0" timeOffset="86599.87">26395 9377 0,'-21'0'0,"42"0"0,-64 0 0,22-21 15,0-22-15,0 43 16,21-21-16,0 0 0,0 0 0,0 0 16,0-22-16,21 22 0,21-21 15,1 21-15,41 21 16,-62 0-16,-1 0 16,42 63-1,-63 43-15,0-85 16,-21 85-1,0-64-15,0 1 0,-22-22 16,22 21-16,0-21 0,-42 43 16,41-43-16,22 0 0,-63 64 31,63-64-31,0 0 16</inkml:trace>
  <inkml:trace contextRef="#ctx0" brushRef="#br0" timeOffset="86735.78">26268 10012 0,'0'0'0,"0"21"0,0 0 16,21-21 15,-21-21-15,0 0 0,0 0-1,0 0-15</inkml:trace>
  <inkml:trace contextRef="#ctx0" brushRef="#br0" timeOffset="87597.81">27876 9123 0,'22'-21'16,"-22"-22"-16,-22 107 0,44-149 0,-22 22 15,-22 20-15,1 22 0,-127-42 32,42 105-17,22 43-15,-22 126 16,42-20-1,43-128-15,0 1 16,0-22-16,21 22 0,0-1 0,63 149 31,1-170-15,-22-21-16,85-21 16,42-42-1,22-43 1,-1-20-1,-147 41-15,-1 22 0,64-276 32,-106 85-32,-148-42 15,42 169 1,-148 64 0,127 63-1,85 0-15,-1 22 0,-20 126 16,63-105-16,0 20 15,21-20-15,0-1 0,0 22 16,191 296 0,-170-296-16,43 42 15,21 63 1,-106 1 0,0-149-16,-64 106 15,22-106-15,-43 43 16,22-64-16,20 0 0,-62 1 15,62-22-15,22 0 0,-42-22 16,41 1-16,22-212 31,85 85-31,-64 85 16,22 20-16,62-84 16</inkml:trace>
  <inkml:trace contextRef="#ctx0" brushRef="#br0" timeOffset="88902.61">28342 9377 0,'64'-64'16,"-128"128"-16,128-106 31,-64 63-31,-22 0 0,-20 64 16,21-1 15,21-63-31,-21 64 16,21-43-16,21-42 15,42 0 17,-20-21-32,20-42 15,22-43 1,-64 64 0,-21 20-16,21 1 0,-21 0 15,0 0-15,0 42 31,-21 0-15,0 85 0,21-64-16,0 43 15,0-64-15,0 0 16,85 22 0,-43-43-1,64-21 1,-43-1-1,22-62 1,-64 63-16,0-1 0,43-126 31,-64 106-31,-43 42 32,22 0-32,0 21 15,0 0-15,-21 43 16,42-43-16,-22 106 31,44-85-15,20-21-1,-21-21-15,64 0 16,-1-21-16,-41 0 16,105-106-1,-148 85 1,21-1-1,-21 22 1,-21 21 0,21 21-16,-21 1 15,21 41 1,0-42-16,0 22 16,0-1-16,63 21 15,-20-63 1,105 0 15,-85-42-15,-20 0-1,-1-43 1,0 22 0,-42 63-1,0 42 1,-21 43-1,21-1 1,0-63 0,191-21 15,-128 0-15,43-63-1,-64 42-15,-21-43 16,-21-20 15,-21 126 0,-21 64-31,0 42 16,20-106 0,-20 360-1,42-275 1,0 64-1,0-43 1,-63 0 0,41-127-16,-20 22 15,21-43-15,0 0 0,-22 0 16,22 0-16,0 0 0,-21-21 16,21-1-16,-1-20 0,-20-21 15,42-128 1,0 128-16,0-1 15,64-63-15,-43 64 16</inkml:trace>
  <inkml:trace contextRef="#ctx0" brushRef="#br0" timeOffset="89290.39">30649 9208 0,'21'-43'15,"-42"86"-15,42-107 0,1 43 16,-22 0-16,0-43 15,-64 64 1,22 0-16,-85 64 16,42 105 15,106-63-15,22-64-16,41 43 15,-20 21 1,-64-43-1,0-20 1,-43-43-16,22 0 16,0 0-16,-169 0 15,63-64 1,63 43 0,43 0-16,0-22 15,84 1 1,43 21-1,-64 0-15,1 0 0</inkml:trace>
  <inkml:trace contextRef="#ctx0" brushRef="#br0" timeOffset="90549.67">31115 8848 0,'0'-21'0,"0"42"0,0-85 0,0 43 16,0 0-16,-64 42 15,22 85 1,-21 21 0,41-85-16,1 1 15,0 20-15,0-21 16,0 1-16,0 211 16,21-170-1,63 22 1,1-63-1,41-43 1,65-64 15,-107 1-31,-42-1 16,-21 1 0,-21 63-1,0 0 1,-64 84-1,85-20 1,0-43-16,0 42 16,0-20-1,0-22-15,22-21 16,-1 0-16,85-21 16,-64-22-1,43-20 1,-43 21-1,-21-22 1,-21 85 15,0 0-31,0 1 16,0-1-16,0 21 16,0-21-1,106 0 16,-43-21-15,1-21 0,-43-21-16,21 0 15,-20 42 17,-22 21-17,0 21 1,0 22-1,42-22 1,43 0 0,105-42 15,-84-21-31,-43 0 16,43-106-1,-42 21 1,-22-21-1,-42 85-15,0 21 16,0-1 0,-42 22-16,21 0 0,-22 0 15,-20 43-15,20-22 0,1 0 16,21 0-16,0 22 0,0-22 16,-22 148-1,43-148 1,21 22-1,1-22 1,-1-21-16,0 21 16,-21 0-16,21 0 0,-21 0 15,0 1-15,0 62 16,0-41-16,0 232 31,-21-169-31,21-43 16,-42 43-16,20-43 15,-62 107-15,-1-43 16,-127 106 15,191-212-31,0-21 16,-21 0 0,21-21-1,21-22-15,0 22 16,0-21-16,0-149 15,0 1 1</inkml:trace>
  <inkml:trace contextRef="#ctx0" brushRef="#br0" timeOffset="90810.52">32110 9017 0,'0'0'0,"-21"0"0,-1 0 0,-20-21 16,42 0 15,-21 21 16,0 0-31</inkml:trace>
  <inkml:trace contextRef="#ctx0" brushRef="#br0" timeOffset="91026.4">30967 9059 0,'42'0'16,"-21"0"-16,0 0 0,22 0 15,-22 0-15,0 0 16,85-21-1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0:58:31.0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13631 4911 0,'0'0'0,"0"-21"0,-21 21 31,21 21-15,0 0 0,0 21-16,0-21 0,0 64 15,0-43-15,0 1 0,0 20 16,0-20-16,0-1 0,0 0 0,0 233 31,0-190-31,0 84 16,-21-84-1,21-64-15,0 22 16,0-22 0,0-42 15,0-1-31,0 1 15,21-63 1,0 41-16</inkml:trace>
  <inkml:trace contextRef="#ctx0" brushRef="#br0" timeOffset="329.8">13758 4953 0,'-21'0'0,"42"0"0,-63-21 0,42 0 16,-21 21-1,21-21-15,-21 21 0,42-22 47,21 22-47,0 0 16,43-21-16,84 21 15,1-21 1,-43 21 0,-64 21-1,-63 0 1,0 1-16,0-1 0,-42 0 16,21-21-16,-106 63 31</inkml:trace>
  <inkml:trace contextRef="#ctx0" brushRef="#br0" timeOffset="610.64">13610 5398 0,'0'0'0,"-21"21"0,21 0 15,21-21 17,0 0-32,43 0 15,42 0 1,-85-21-16,21 21 16,-21 0-16,0 0 0,22 0 15,-22 0-15,0 0 16,0 0-16</inkml:trace>
  <inkml:trace contextRef="#ctx0" brushRef="#br0" timeOffset="1278.26">14520 5779 0,'21'0'0,"-42"0"0,64 0 16,-22-22-1,-21 1-15,21 21 0,-21-21 0,21 0 16,-21-43 0,0-20-1,-21-1 1,-21 22-1,20 63-15,-126 0 32,127 21-32,-64 42 15,1 64 1,20-21 0,64-64-16,0 43 15,0-64 1,0 43-16,0-43 15,21-21-15,1 0 0,-22 21 16,21-21-16,148-21 31,-84-43-15,-22 1-16,22-64 16,-43 21-1,-42 43 1,0 41-16,0-20 31,0 63-15,0 22-16,-21 62 15,21-20 1,0-64 0,21 127-1,22-105 1,-22-43-1,21 0 1,0 0 0,43-21-1</inkml:trace>
  <inkml:trace contextRef="#ctx0" brushRef="#br0" timeOffset="1583.08">15219 5461 0,'0'0'0,"0"-21"0,0-21 32,-21 42-32,-1 0 15,-20 0 1,21 21-16,0 21 16,0-21-16,21 0 15,-43 170 1,22-128-1,21-41-15,0 62 16,0-41 0,64-1-1,-43-42-15,127 21 32,-63-42-32,20-43 15,-62 64-15</inkml:trace>
  <inkml:trace contextRef="#ctx0" brushRef="#br0" timeOffset="2005.84">15579 5609 0,'0'0'0,"-22"0"0,22 21 0,-21 1 15,42-22 16,1 0-31,20 0 16,0 0 0,-21 0-16,43-22 15,-1-41 1,-63-43 15,0 64-31,-63 42 31,42 0-31,-43 0 16,43 21-16,-64 127 31,64-42-15,21 0-16,21-64 16,-21-21-1,64 22-15,-43-43 0,85 0 31,-85 0-31,21 0 16,1-22-16</inkml:trace>
  <inkml:trace contextRef="#ctx0" brushRef="#br0" timeOffset="2610.48">16171 4932 0,'0'0'0,"-21"0"16,0 0-16,21 21 15,0 0-15,-21 85 16,21-85-16,0 22 16,0 62-16,0-62 0,0-1 15,0 43-15,0-22 0,0-20 16,0 147-1,0-148 1,0-20-16,0 41 16,0-42-1,0 0 1,0-42 0,0 0-1,0 0-15,0 0 0,0 0 16,0-22-16,21 22 0,-21 0 0,0-21 15,21 20-15,21-83 16,-20 83-16,41-41 16,-42 42-16,0 21 0,149-21 31,-107 21-15,43 84-1,-64-41-15,-20-22 16,-22 63-16,0-62 15,0 41 1,-85 1-16,64-43 16,0 0-16,-191 64 15,148-85 1,-41 21 0,62 0-1,22-21 1,63-64 15</inkml:trace>
  <inkml:trace contextRef="#ctx0" brushRef="#br0" timeOffset="3566.99">17018 5355 0,'0'0'0,"0"-21"15,-21 21-15,0 0 0,-1 0 16,22 21-1,-21 0-15,0 64 16,21-64-16,-21 43 16,0 42-1,21-85-15,0 21 16,0 0-16,0-20 0,0-1 0,21 42 31,42-63-15,1 0-1,-22 0 1,-21 0-16,43-63 0,-43 42 16,0-1-16,0-126 15,-21 21 1,-63 64 0,42 42-1,0 21-15,-43-22 16,43 22-16,0 0 0,42-21 47,0 21-47,0 0 15,43 0-15,63-21 16,-85 21-16,170-21 31,-149 21-15,-42 21-1,-21 21 1,-21 22 0,0-43-16,0 0 0,-43 106 15,64-84 1,0 20 0,0 1-1,0-43-15,22-21 16,-1 0-16,21 0 0,0 0 15,-20 0-15,-1 0 0,63 0 16,-20-43 0,-43 22-16,43-42 15,-64 42-15,0-22 0,0 22 16,0 0-16,0-21 0,-43-107 31,-20 107-15,-22 21-1,-21 21 1,43 0-16,63 21 16,-21-21-16,-1 85 15,44-64 1,41 0 0,43-21-1,-64 0-15</inkml:trace>
  <inkml:trace contextRef="#ctx0" brushRef="#br0" timeOffset="4374.05">18161 4890 0,'0'0'0,"0"-22"0,0 1 0,-21 21 15,21 43 1,0-22-1,-21 42-15,-1 255 32,1-191-17,21-43 1,-21-41-16,21 63 16,0 21-1,0-106-15,0 21 31,0-63 1,0 0-32,0-22 15,21 1-15,-21 21 16,64-148 0,-43 105-1,42-42 1,-20 85-16,-22 0 15,42 21-15,-41 0 16,-1 0-16,42 42 16,-63 1-1,0 20 1,-42-42 0,-22 0-1,43 1-15,-127-22 31,106 0-31,-22-43 16,43 22 0,0 0-1,21 42 17,0 0-32,0 0 15,0 1-15,21 41 16,21 22-1,22-1-15,-43-62 16,85 20 0,-85-42-16,43 0 15,-1 0 1,22-21 0,-64 21-16,64-64 15,-64 43-15,63-85 31,-84 85-31,0-42 16,0 41-16</inkml:trace>
  <inkml:trace contextRef="#ctx0" brushRef="#br0" timeOffset="8932.28">14859 4170 0,'0'0'0,"-21"0"31,0-21 16,-1 0-31,1-1-1,21 1-15,-21 21 16,21-21-16,0 0 0,0 0 16,-21 0-16,0-170 15,21 85 1,63 0 0,43 1-1,63 20 1,22 0-1,-106 64-15,-22 21 0,233-21 32,-232 42-32,21 21 15,63 85 1,-106-63-16,0-1 16,-42 1-1,0-43 1,22 0-1,-1-21 1,0 0 0,-21-21-16,21-21 15,21-22 1,-20 43-16,-1 0 0,169-148 31,-20 63-31,-43 63 16,127-41-1,-22 63 1,107 42 0,-127 21-1,63 149 17,-254-149-17,0-21 1,-21 0-1,21-21 1,1-21 0,-1 0-16,42-43 15,22 22 1,63 0 0,64 21-1,42 21 1,0 21-1,-170 0-15,1 0 0,338 127 32,-296-84-17,-84-22-15,63 64 16,-64 0 0,-21 0-16,-21 21 15,0-22 16,0-126 16,21 0-47,0 21 16,43 0 0,-22 0-16,212 64 31,-190-43-31,105 63 15,-63-20-15,0 21 16,0 20 0,-85-62-16,-21-1 15,0 0-15,0 1 0,0 84 16,0-85-16,0 0 0,-43 149 31,1-128-15,42-41-16,-42 41 15,21-42-15,21 0 16,-22-21 0,22-21-1,22 21 1,-1 0-16,0 0 0,0 0 16,0 0-1,-21 21-15,0 1 16,0-1-16,0 21 15,0-21-15,0 85 16,0-64-16,0-20 0,-21 62 16,0-20-16,0 20 15,0-41-15,-1-1 0,-83 191 32,62-170-17,-84 64 1,0-42-16,-42-21 31,21-22-31,105-42 0,1 0 16,-106 21-1,127-21 1,-22 0 0,22 0 30,0 21-46,21 0 0,0 1 16,-21 20 0,-43 43-1,22-43-15,-21 43 16,-64 20 0,21-20-1,63-43-15,1-20 16,-212 83-1,212-83-15,-64 20 16,-85-42 0,107 0-1,41-21-15,-84-43 16,106 64-16,-63-63 16,41 63-16,43-21 0,-63 21 31,20 0-31,22 21 15,-21 42 1,0 22 0,20-64-16,-20 43 15,21-43-15,0 0 16,-64 85 0,-21-43-1,64-42-15,-106 1 16,-22-22-1,107 0-15,-170-85 32,148 21-17,22 22 1,42 21 0,-64 63 15,64-21-16,-43 43 1,22-1 0,-43-20-16,1-22 15,-170 21 17,148-42-17,42 0 1,22 0-16,-64 0 15,0-42-15,-105-43 32,168 43-17,22 0 1,0-1 0,21 64 30,0 1-46,-21 20 16,0 0 0,-22 1-1,22-22-15,0-21 16,-64 42 0,1-21-1,-64 0-15,-43 1 16,149-22-1,-128 0-15,86 0 16,20 0 0,22 0-16,-127-43 15,105 43-15,22-21 0,-85-21 0,84 21 16,-20-1-16,21 1 16,-1 0-16,22 21 0,-42-42 15,41 42-15,1 0 0,0-21 16,0 21-1,21 21 1,0 0-16,0 0 0,0 0 16,0 0-16,-21 1 0,-43 83 31,22-62-15,21-43-16,-43 21 15,-42-21 1,-42 0-16,-42-42 31,-361-191-15,382 148-1,84 0 1,43 43-16,-43-43 16,43-20-1,42-65 16,0 128-15,21 21-16,0 0 16,-21-1-1,-84-41 17,41 42-17,-126-64 1,84 22-1,43 41-15,-64-83 16,22-22 0,-1 0-16,85 84 15,-21-232 17,63 127-32,22 0 15,-22 84 1,0 22-16,43-22 15,63 1 17,-148 42-17,0 42 1,-21-21 15,0 0-15,0 0-16,-1 0 15,1-21-15,0-22 16,0 1 0,0-43-1,0 22 1,-1-85 0,22 127-16,0-212 31,0 85-31,22 105 0,20-41 15,-21 41-15,21-20 16,64-22 0,-63 64-16,-22 21 15,21-21-15,-21 21 0,22 0 16,62 0 0,-83-21-16,-1 21 31,-21-22-31,0 1 15,0 0 1,0 0-16,0-64 16,0 1-1,0 41-15,0-20 16,21-43 0,85 0-1,-85 85-15,42-43 16,-41 43-16,232-63 31,-149 84-15,65 0-16,-22 0 15,-21 63 1,-64-21 0,-41-20-16,-1-1 15,21 21 1,-21-42-1,0 0 1,1-21-16,-1 0 16,0 0-16,0-1 15,-21 1-15,21 0 0,0 21 16,-21-21-16,22 0 0,20 0 16,-21-1-16,64-20 15,-64 21-15,0 21 0,21 0 16,-20 0-16,62 0 15,-41 0-15,-22 21 0,42 0 16,-42 0-16,85 128 31,-85-107-15,-21-21-16,43 0 16,-43 0-16,21 1 0,0-22 31,0 0-31,-21-22 15,21 22-15,43-63 16,-43 42 0,21 0-1,22-43 1,-43 64 0,0 0-16,22 64 15,-22-1 1,0-42-16,0 64 15,-21-22 1,0-41-16,0-1 0,0 85 31,-21-43-31,-64 22 16,64-64 0</inkml:trace>
  <inkml:trace contextRef="#ctx0" brushRef="#br1" timeOffset="32896.33">7959 4890 0,'-22'0'15,"1"0"-15,-21 0 16,21 0 0,-64 0-1,22 0 1,-1 0 0,-42 0-1,0 0 16,85 0-31,0 0 32,42 0 30,0 0-62,1 0 16,-1 0-16,0 0 0,0 0 15,106 0 1,64-22 0,-64 22-1,-64 0-15,43 0 16,127-21 0,-43 21-1,318-21 16,-360 21-31,149 0 16,-64 0 0,21 0-1,232 0 17,-359 0-17,43 0 1,-107 0-16,128 0 15,-149 0-15,85 0 16,-106 0-16,22 0 31,-43-21 1,0 0 30,0 0-46</inkml:trace>
  <inkml:trace contextRef="#ctx0" brushRef="#br1" timeOffset="33544.51">11091 4445 0,'0'0'0,"-21"0"0,0 0 15,21 21 17,0 0-17,0 1-15,21-1 16,0 0-16,22 0 16,41 43-1,1-43 1,-22 0-16,64 0 31,-105-21 0,-1 0-31,-42 0 47,-1 21-47,1-21 0,-42 64 16,-1-22-1,-20 43 1,-1-22 0,21 22-1,43-64-15,-21 21 16,21-20-16,0-1 0,-1 0 16,1 0-1,0 0 1,21 0-1,0-42 48</inkml:trace>
  <inkml:trace contextRef="#ctx0" brushRef="#br1" timeOffset="54224.7">4784 4043 0,'21'0'0,"0"0"31,-21-21-15,0 0-16,0-1 15,0 1 1,-21 0 0,0 21-16,-22-21 15,22 21-15,-42 0 16,41 0-16,-147 63 31,63 22-15,22 21-16,62-85 15,1 64-15,-21 21 16,42 63 15,63-148-15,-20 0 0,41-21-1,65-21-15,-128 0 16,63 0-1,22-64 1,-85 64-16,1 0 0,-1-22 16,0 22-16,0-63 15,-21 62-15,0-20 0,0 0 16,0-22 0,0 43-16,0 0 0,0 42 62,0 0-62,0 85 16,0-85-1,0 149 1,-21-65 0,21 22-1,-21 22 1,21-86-16,0 43 15,0 127 1,21-170-16,21 191 31,-21-127-31,-21-84 0,22 126 16,20-42 0,-42 0-1,0-42 1,-42-85 15,20 0-31,-41-22 16,-43-62-1,64 20 1,-64-126-16,0-128 31,85 170-15,21 21-1,21 0 1,64-21 0,63-43 15,-85 128-15,-41 42-16,20 0 0,21-22 15,1 1 1,-43 21-1</inkml:trace>
  <inkml:trace contextRef="#ctx0" brushRef="#br1" timeOffset="54951.29">5143 4466 0,'22'0'16,"-1"0"-1,-21-21-15,42 0 16,-21 0-16,0 0 16,-21-1-16,43 1 15,-43 0-15,0 0 0,0-43 32,0 43-32,0 0 0,-43 21 15,-20 0 1,21 42-1,42-20-15,-43 105 32,43-22-17,0-83-15,0 62 16,0-63 0,64 43-1,-1-43-15,-42-21 16,170-63 15,-149 20-31,1 22 16,20-85-16,-21 0 15,-20 1 1,-1 62-16,-21-105 16,21-42 15,-21 168-31,0 1 15,0 0 1,0 42 0,0 0-16,0 1 0,0 41 15,0-21 1,0 85-16,0-84 16,21 190-1,0-170 1,0 22-1,22-64 1,-43 0-16,21 0 0,21 0 16,1-21-1,-22 0-15,0 0 0,0 0 16,0 0-16,0-21 0,1 0 16,-22 0-16,21-21 15,0 20-15,0 1 16</inkml:trace>
  <inkml:trace contextRef="#ctx0" brushRef="#br1" timeOffset="55285.1">5715 4170 0,'0'0'0,"0"-21"16,21 21-1,0 0 1,0-21-16,1 21 0,83-22 16,-41 1-1,21 0 1,42-21 15,-127 63 32,-22-21-48,22 21-15,-21 0 0</inkml:trace>
  <inkml:trace contextRef="#ctx0" brushRef="#br1" timeOffset="84623.84">8043 7112 0,'-21'0'32,"0"0"-32,0 0 15,0 0-15,-1 0 0,1 0 16,0 0-16,-42 0 16,-43 0-1,85 0-15,-43 0 16,43 0-16,-64 0 15,43 0-15,-43 0 16,43 21 0,21-21-16,0 0 0,-22 0 31,64 0 63,1 0-94,-1 0 0,0 0 15,21 0-15,-21 0 0,1 0 16,20 0-16,0 0 0,-21 0 16,43 0-16,-22 0 0,255 0 31,-43 0-16,-127 0-15,63 0 16,-126 0-16,126 0 16,191-21 15,-148 0-15,-43 0-1,-20 0 1,-1 21-16,149-22 31,-213 22-15,1 0-1,-21 0 1,21 0 0,84-21 15,-105 21-31,0 0 31,20 0-31,-20 0 16,21-21-1,106 21 17,-149-21-17,-42 21 1,0 0-16,43 0 15,-43-21 1,21 0 0,-42-1 31,-21 22-32,0 0 1,-64-21 15,64 21-31,-21-21 16,-22 0-1,22 0 1,21 21-16,0-21 0,-64-43 31,64 64-31,21-21 16,-21 21-1,0 0-15,21-21 16,0 42 47,0 0-48,21-21-15,0 21 0,0 0 16,43 1-1,-43-22-15,21 0 0,0 21 16,107 21 15,-86-42-15,-42 21 0,0-21-1,-21 21 16,0 1-15,-21-1 0,0 0-1,0-21-15,-21 21 16,-64 64 0,0-22-1,85-42-15,-22 1 0,-62 62 16,41-41-1,43-43-15,0 21 0,0 0 0,-43 21 32,43-42-17,21-21 63,-21 21-78,21-21 16,-43 21 0</inkml:trace>
  <inkml:trace contextRef="#ctx0" brushRef="#br1" timeOffset="90555.13">7302 6329 0,'0'-21'16,"0"0"0,0-1-16,0 1 15,0 0 1,0 0-16,-21 21 0,21-21 15,-21 21 1,-21-21 0,-1 21-1,1 105 17,21-83-32,21 62 15,0-20 1,0 63-1,0-64 1,63 43 0,-41-106-16,20 0 15,21 0 1,1-21 0,21-43-1,-64 22 1,21-191 15,-42 191-15,0 21-16,-21 21 31,-21 21-15,42 0-16,0 0 31,21-21-16,0 0-15,0-21 16,21 0 0,1 0-1,-22 21 1,0-21 0,-21 63 15,0 21-16,0 43-15,-21-42 16,21-1 0,0-20-1,0-22-15,21-21 16,0 0 0,22 0-16,41-21 15,-41 21-15,62-127 31,-62 42-15,-43 43 0,0-22-1,-43 64 17,43 21-32,-63 127 31,63-105-31,0 20 15,0-20 1,42-22 0,-21 0-16,22-21 15,-1 0 1,-21 0-16,0 0 0,22-42 16</inkml:trace>
  <inkml:trace contextRef="#ctx0" brushRef="#br1" timeOffset="91095.34">8467 6414 0,'21'-22'0,"-42"44"0,42-86 15,-21 43-15,0-21 16,0 20 0,-106 1 15,64 64-31,-1 20 15,1 22 1,42 21 0,-21 42 15,21-127-15,42-21-1,-21 0-15,0 0 16,43-64-1,-22 1-15,1-106 32,-43 105-17,0 22 1,0 63 15,-43 85-15,22 42 15,21-63-15,0-43-16,21-42 15,22 0 1,84-64 15,-64 1-15,-21-1-1</inkml:trace>
  <inkml:trace contextRef="#ctx0" brushRef="#br1" timeOffset="91574.07">8763 6223 0,'0'-42'15,"0"84"-15,0-148 16,0 64 0,0 63-1,0 21 1,0 43-1,-42 42 1,20-42 0,22-43-16,0-21 0,-21 106 31,21-63-15,21-64-1,1 21-15,20-21 0,21 0 16,1-21-1,-43 0-15,0-1 16,22-41-16,-22 42 16,-21 0-16,21-1 0,-21 1 15,0 0-15,0-21 16,0 21 0,-64 84-1,43-21 1,0 1-1,21 20 1,0 1 0,42-43 15,-20-21-31,20 0 16,0-21-16,22-43 15</inkml:trace>
  <inkml:trace contextRef="#ctx0" brushRef="#br1" timeOffset="91790.46">8721 6265 0,'0'0'0,"-22"0"0,1 0 15,42 0 16,1 0-15,-1 0-16,0 0 16,0 0-16,0 0 0,64 0 15,21-21 1,-85 21-16</inkml:trace>
  <inkml:trace contextRef="#ctx0" brushRef="#br1" timeOffset="92384.12">9885 6498 0,'21'-21'15,"-42"42"-15,42-63 0,21 21 16,-42 0-16,0-22 16,0 22-16,-21-85 31,-21 64-15,21 42-16,-43 0 15,43 0 1,-43 63-16,-41 128 31,105-106-15,0-22-1,63-21 1,-21-42 0,85-63 15,-105 42-31,20-22 0,0-41 15,-21 20 1,-21 43 0,22 0-1,-65 148 17,43-21-17,0-43 1,43-42-16,20-21 15,85-21 17</inkml:trace>
  <inkml:trace contextRef="#ctx0" brushRef="#br1" timeOffset="93166.72">10731 6456 0,'0'-42'16,"0"20"-16,43-62 31,-43 41-15,0 1-16,-21 0 16,-1 42-16,-41-21 15,-1 21 1,43 0-16,-127 169 31,127-127-15,0 43-1,21-43-15,0 22 16,0-22 0,63-21-1,-42-21-15,64-21 16,-64 0-16,43-21 15,-43 20-15,21-20 16,-42 21-16,21 0 0,1-64 16,-22 43-1,0 21-15,0 42 32,0 0-17,0 0-15,-22 21 16,22 43-16,0-64 0,0 43 15,22-43 17,20 0-32,-21-21 15,106-42 1</inkml:trace>
  <inkml:trace contextRef="#ctx0" brushRef="#br1" timeOffset="93448.56">11176 6202 0,'0'-21'31,"-21"21"-15,0 0 0,-43 63-1,43-20-15,-21 105 31,42-106-15,0 0 0,84-42-1,-41 0 1,105-21 15,-85-21-31</inkml:trace>
  <inkml:trace contextRef="#ctx0" brushRef="#br1" timeOffset="93717.41">11515 6160 0,'0'0'0,"0"-43"31,0 64-15,-22 1-1,1 20 1,0 21-16,21-41 0,-21 62 15,21-63 1,0 64 0,21-64-1,43-21 1,-1 0 0,-42 0-16,43-42 15,20 0-15</inkml:trace>
  <inkml:trace contextRef="#ctx0" brushRef="#br1" timeOffset="94114.18">11874 6202 0,'0'-21'16,"0"42"-16,0-63 15,-21 42 1,-21 42 0,42-21-16,-42 85 31,42-85-31,0 43 15,0-22 1,0 0 0,63-42-1,64-42 1,-85 0 0,-20-22-1,-22 1 1,0 41-16,0-41 15,-64 42 1,43 0-16,-64 21 31,64 21-31,0 0 16,-21 42-16,42-20 16,0 20-1,63-42 16,22-42-15</inkml:trace>
  <inkml:trace contextRef="#ctx0" brushRef="#br1" timeOffset="94560.44">12213 6202 0,'0'0'16,"0"-21"-1,0 42 16,-21 0-31,21 0 16,-21-21-16,21 21 0,0 22 16,-21-1-16,21-21 0,0 0 15,0 1-15,0-1 0,21 42 32,21-63-17,22 0-15,-1 0 16,-42-21-16,43-42 15,-43 63-15,21-85 16,-21 64-16,-21 0 16,0-22-16,0-20 31,-21 84-15,21 42-1,-21-63 1,0 64-16,21-1 15,0-20 1,0-22 0,106-42 15,-85 0-15,0-1-16</inkml:trace>
  <inkml:trace contextRef="#ctx0" brushRef="#br1" timeOffset="94995.19">12700 6223 0,'0'0'15,"0"-21"-15,0 0 32,0 63-1,-21 22-15,-22 63 15,22-106-31,21 0 15,0-42 32,21-43-31,43-42 0,-22 64-16,22-21 15,-1 41 1,-20 44-1,-43-1 1,0 0-16,0 64 16,0-22-1,0-21 1,0-20-16,0-1 16,-22-21-16,22 21 15,22-42 16,-1-22-15,0 22-16,0 0 0</inkml:trace>
  <inkml:trace contextRef="#ctx0" brushRef="#br1" timeOffset="95305.04">13250 5948 0,'-63'0'31,"42"0"-31,-1 42 16,-20 43-1,21-22 1,0 43 0,0-21-1,21 21 16,42-106-15,-21 0 0,21 0-16,1-21 15,-1-43 1,-21 43-16,-21 0 16</inkml:trace>
  <inkml:trace contextRef="#ctx0" brushRef="#br1" timeOffset="95525.92">13060 6117 0,'-21'0'0,"42"0"0,-64 0 15,65 0 17,-1 0-32,127 0 15,-106 0 1,22 0-1,-85 21 32</inkml:trace>
  <inkml:trace contextRef="#ctx0" brushRef="#br1" timeOffset="98226.84">3810 6943 0,'0'-21'0,"0"-1"31,-21 22-31,21-21 0,-21 21 16,21-21-16,-22 0 15,1-21 1,0 20-1,21 1-15,-21 21 16,21-21 0,-21 42 15,21 0-31,-43 149 16,22-64-1,21-43-15,0 22 0,-42 232 31,42-190-15,-21-21 0,0-42-16,21-22 31,0-21-31,0-42 31,21 0-15,0-85-16,-21 64 15</inkml:trace>
  <inkml:trace contextRef="#ctx0" brushRef="#br1" timeOffset="98580.64">3492 7070 0,'-42'-43'16,"84"86"-16,-105-107 0,63 22 15,-21 0 1,21-1-16,42-20 15,22 20 1,-22 43-16,254-21 31,-253 21-31,41 0 16,1 106 0,-85 0-1,-42-43 1,20-20-16,-168 147 31,148-147-31,-1-1 16,22-42-16,21 21 15,85-21 32,-22-42-31</inkml:trace>
  <inkml:trace contextRef="#ctx0" brushRef="#br1" timeOffset="99049.63">4212 7070 0,'21'-21'15,"-42"42"-15,85-64 0,-86 65 47,1-1-47,0 42 16,21-42-16,-21 106 15,21-21 1,0 64 15,63-149-15,1-21 0,42-21-16,-22-43 15,-41 43-15,63-170 31,-128 43-15,-20 85 0,-43-1-1,-20 64 1,-1 0 0,63 0-16,1 43 15,42-22-15,-42 127 31,42-85-31,42-41 16,22-22 0,41 0-1,171-106 1</inkml:trace>
  <inkml:trace contextRef="#ctx0" brushRef="#br1" timeOffset="99404.03">4741 7154 0,'43'-21'0,"-1"21"15,64-63 1,-85 20-16,-233 170 0,445-275 0,-233 127 15,-42 21 1,-106 64 15,148-1-15,0 1 0,0-43-1,63 42 1,43-20-1,0 41 17,-106-63-17,-43 22-15,1-43 16,21 21-16,-64-21 16,-21 0-1,85 0-15,0 0 16,0 0-1,21-21 1,21 0-16,0-1 16,0 1-16,1 0 0,-1 0 15,21 0-15</inkml:trace>
  <inkml:trace contextRef="#ctx0" brushRef="#br1" timeOffset="99700.39">5249 6922 0,'43'-64'16,"-86"128"-16,128-213 15,-85 107 1,0 63 15,0 0-31,0 1 0,0 83 16,0-62-16,-42 126 16,20-63-1,22 106 16,0-170-15,43-42 0,-1 0-1,43-42 1,-85-22 0,21 43-16,-21 0 0</inkml:trace>
  <inkml:trace contextRef="#ctx0" brushRef="#br1" timeOffset="99872.3">5207 7112 0,'-21'0'0,"42"0"0,-85 0 16,86-42-1,-1 42-15,127-43 32,-106 43-32,64-42 15,-21 21 1,-1-21-1,-62 42-15,-1-22 0,-21-20 16</inkml:trace>
  <inkml:trace contextRef="#ctx0" brushRef="#br1" timeOffset="100727.13">8234 4085 0,'-21'-21'0,"42"42"0,-64-42 0,43 0 15,-21 21-15,0-21 16,21-43 0,64 43-1,-43 21 1,42-21-16,1 42 15,20 43 1,43 190 15,-127-127-31,-42-22 32,21-62-32,0-22 0,-22-63 46,43 20-46,0-20 16,0-64 0,0 64-16,0 21 15,0-22-15,85-84 16,-21 64 0,-43 42-16,42 21 15,-20 21 1,-22-21-16,-21 21 0,21 0 15,-21 0-15,0 1 0</inkml:trace>
  <inkml:trace contextRef="#ctx0" brushRef="#br1" timeOffset="101099.5">8869 4339 0,'21'0'0,"-42"0"0,42 21 15,0-21 1,0 0-16,0 0 15,22-21-15,-43 0 16,106-85 0,-85 64-1,-21-22 1,0 1 0,-21 63-1,-22 21 1,43 0-16,-42 64 15,42-64-15,0 170 32,21-128-17,0-21-15,43-42 16,20 0 0,-20 0-1,-43-21-15,64-21 16</inkml:trace>
  <inkml:trace contextRef="#ctx0" brushRef="#br1" timeOffset="101552.76">9610 4191 0,'0'-21'15,"0"42"-15,0-63 0,0-1 16,0-20 0,-22 42-16,-20 42 15,0 42 1,-1 22-1,22 21 1,21-43 0,0-41-16,0 41 15,64-63 17,20-42-17,-41 21 1,-1-64-16,-21 0 15,0-21 17,-21 128-17,0 20 1,0 43 0,0-64-16,0 63 15,0 1 1,43 0 15,63-64-15,-43-21-16,22-42 15,42-1 1,-85 22-16</inkml:trace>
  <inkml:trace contextRef="#ctx0" brushRef="#br1" timeOffset="102036.48">10308 4318 0,'0'0'0,"21"-21"0,-21 0 0,0-22 15,0 22 1,0 0-16,-21-21 16,0 42-1,-43 0 1,-20 42 0,41 22-1,22-43-15,21 21 0,-21-21 16,21 0-16,0 43 15,0-43-15,0 0 16,21 0-16,0 1 16,64-22-1,-64 0-15,0 0 16,1-22-16,-1 1 0,0-21 16,0 21-16,0 0 0,0-85 15,22-21 1,20-170 15,-63 234-15,0 42-16,0 0 15,0 42 1,-21 63-16,21-41 16,-42 84-1,42-64-15,0-20 0,0 62 16,0-62-16,0 41 15,0 22 1,0-85-16,0 1 0,42-1 16,-21 0-1,0-21-15,22 0 16</inkml:trace>
  <inkml:trace contextRef="#ctx0" brushRef="#br1" timeOffset="111100.21">14563 7218 0,'0'-21'0,"21"21"15,-21-21-15,0-1 16,0 1-16,0 0 16,0 0-1,0 0-15,0 0 16,0-1-16,0 1 16,0 0-1,0 42 48,0 0-48,0 1-15,0-1 0,0 0 16,0 0-16,0 21 0,-21 22 16,21-22-16,0 1 0,0 41 15,0 43 1,0-84-16,0 168 15,0-168-15,0 84 16,21-64-16,-21 1 16,0 63-16,0-64 0,0 1 15,0 232 1,0-233-16,0 1 16,0 105-1,-21 22 1,21-149-16,0 22 0,-22-1 15,1-21-15,21 64 16,-21-85-16,0 64 31,21-106-15,0 0-16,0-43 16,42-20-1,1-255 16,-43 297-31</inkml:trace>
  <inkml:trace contextRef="#ctx0" brushRef="#br1" timeOffset="111880.77">14499 7239 0,'0'0'0,"0"-21"16,0-21-1,0 20-15,-21 22 16,-21 0 0,-22 64-1,1 21 1,-43 20 0,63-41-1,-84 63 1,106-127-1,21 21 1,0-42 31,21 0-47,1 0 0,-1-1 16,21-20-1,-21 21-15,43-64 16,42-42-16,-64 64 15,64-64 17,-64 106-17,-21 21 1,0 0 0,1 21-1,62 254 16,-41-148-31,-1-21 16,0-22 0,-21-20-1,22-22 17,-43-21-17,-21-21 48</inkml:trace>
  <inkml:trace contextRef="#ctx0" brushRef="#br1" timeOffset="118800.81">11176 10287 0,'0'-21'0,"0"42"47,0 0-32,0 0-15,0 1 0,0-1 0,0 21 16,21 0-16,-21 1 0,21 274 31,-21-232-15,0 42 0,0 21-1,-21-63-15,21-22 31,-21-42-31,21 1 0,0-1 16,0-42 15,0-1-31,0-20 16,0-85 0</inkml:trace>
  <inkml:trace contextRef="#ctx0" brushRef="#br1" timeOffset="119233.56">10901 10456 0,'-21'-21'0,"-22"-21"31,43 21-31,0 0 15,0-1 1,0 1-16,43 0 16,20 0-1,85 21 1,-42 0 0,-64 0-16,85 169 31,-127-42-31,-21-42 15,-106 42 1,-21-21 0,42-64-1,85-21 1,-42-21-16,41 0 16,22-21-1,22 21 1,-1-21-16,21-21 15,0 20-15</inkml:trace>
  <inkml:trace contextRef="#ctx0" brushRef="#br1" timeOffset="119882.65">11874 10647 0,'22'0'16,"-44"0"-16,65-21 0,-22 21 0,0-21 16,0-1-16,-21 1 15,21-42 1,-21 20 0,-42-20-1,0 42 1,-43 21-1,43 63 1,21-42-16,-64 191 31,85-127-15,0-22-16,0-20 16,0-22-1,21-21 1,0 0-16,85-43 31,-85 22-31,22-21 16,-1-43-1,0 1-15,1-1 16,-22 43 0,-21 63 15,0 42-31,21 1 15,-21-22-15,0 43 16,21-22 0,0 22-1,22-64 17,-1-21-17,0 0 1,1-42-16,-1-1 15,21-62 1</inkml:trace>
  <inkml:trace contextRef="#ctx0" brushRef="#br1" timeOffset="120146.67">12467 10245 0,'21'-21'0,"0"21"16,-21 42 15,0 0-31,0 149 31,0-149-31,0 85 16,0-42-16,-21-1 16,21-41-1,0-22 1,64-85 31,-43 1-32</inkml:trace>
  <inkml:trace contextRef="#ctx0" brushRef="#br1" timeOffset="120373.74">12467 10541 0,'-21'21'31,"42"-21"-15,0 0-16,0 0 16,1 0-16,-1 0 0,21 0 15,-21 0-15,149-63 31,-86 42-15,-41 21-16</inkml:trace>
  <inkml:trace contextRef="#ctx0" brushRef="#br1" timeOffset="120770.83">13335 10456 0,'0'-21'0,"0"42"0,-21-63 0,0 42 16,-1-21-16,1 0 0,-21 0 15,-22 21 1,1 21-1,42 0-15,-64 148 32,64-42-17,21-21 1,21-42 0,21-43-1,170-21 16,-85-21-31,-21-22 16,-21-20 0,-64 42-16</inkml:trace>
  <inkml:trace contextRef="#ctx0" brushRef="#br1" timeOffset="121281.41">13695 10245 0,'0'-21'0,"0"42"0,0-106 16,0 43-1,-21 42-15,21 21 16,-22 148 15,22-126-31,0 84 16,-21 42 0,21-148-1,-21 106 1,21-85-1,0-20-15,-21-22 32,0-22-17,21 1 1,0 0-16,0-21 16,148-170 15,-85 149-16,43-1-15,0 43 16,-64 63 0,-42 106-1,-42 85 17,0-148-17,21-64 1,21 0-1,0 0 1,0-42 0,21 0-16</inkml:trace>
  <inkml:trace contextRef="#ctx0" brushRef="#br1" timeOffset="125498.9">10583 8424 0,'0'0'0,"21"0"31,1 0 47,-22-21-62,0 0 46</inkml:trace>
  <inkml:trace contextRef="#ctx0" brushRef="#br1" timeOffset="128204.38">10647 8488 0,'0'-21'15,"0"0"1,0-1-1,0 1 1,-21 21-16,-1 0 16,1 0-16,0 0 15,-21 21 1,-1 43 0,22-1-1,0 149 16,21-127-15,42-43 0,22-21-16,-43-21 15,64 0-15,105-84 32,-63-22-17,-63 42 1,-1-63-1,-42 43 1,-21-43 15,0 148-15,0 21 0,0 64-1,0-85-15,-21 85 16,21-85-16,-42 170 31,42-149-15,0-21-16,21-21 31,0-21-31,0 0 0,-21 0 16,22 21-16,-1-22 15,21-41-15,-21 42 16,0 0-16,22-43 15,-22 64 1,-21 21 0,21 22-1,0 41 1,22-41 0,-43-22-16,21-21 0,42 21 31,22-21-16,-22-21 1,1-22 0,-1-20-16,-41-64 31,-22 106-15,-22-22-1,-20 22 1,0 21-1,-43 127 1,64-106 0,21 43-1,0-43-15,0 0 16,0 0 0,21-21-1,0 0-15,64-42 31,-64 21-15,0 0-16,22-43 16,-22 1-16,0 42 15,-21-1 17,0 44-17,0-1-15,0 0 16,0 42-1,0 22 1,42 21 0,1-85-1,41-21 1,1 0 0,42-42-1,-42-22 1,-64 43-16,42-42 15,-63 41-15,0-20 0,21 21 16,-21 0-16,0 0 16,0-1-1,-21 22 1,0 22 0,-21 20-1,21-21 1,21 0-16,0 0 15,0 1 1,63-22 0,-42 0-1,0 0-15,-21-22 16,43-20 0,-43 21-16,42 0 15,-42 0 1,21 21-16,-21 21 47,0 0-47,0 0 15,0 0-15,-21 64 16,0-22 0,21-41-16,0 105 15,0 0-15,0-85 16,0 0-16,21 149 15,21-85 1,-42-43 0,0-21-1,0-20-15,22-1 16,-65-85 15,1-84 0,42 63-15,-21 64-16,21-42 16,0-1-16,42-42 15,64-21 17,-64 43-17,-21 63-15,1-1 0</inkml:trace>
  <inkml:trace contextRef="#ctx0" brushRef="#br1" timeOffset="128564.91">12785 8700 0,'0'21'0,"21"-21"31,0-21-15,-21-1-16,42-20 15,-21 21 1,-21 0-16,0 0 16,-21 21-1,0 0 1,-21 21 0,-1 21-1,43 22 1,0 105-1,0-127 1,43-21 0,-1-21-1,-21 0-15,43-21 16,20-21 0</inkml:trace>
  <inkml:trace contextRef="#ctx0" brushRef="#br1" timeOffset="128863.74">13483 8382 0,'0'0'0,"0"-21"0,-21 21 32,0 0-32,21 21 15,-43 21 1,22 43-1,-21 21 1,21-21 0,21-43-16,-21 85 31,21-85-31,21-42 31,0 0-15,0 0-16,-21-21 0,85-106 31</inkml:trace>
  <inkml:trace contextRef="#ctx0" brushRef="#br1" timeOffset="129551.37">13631 8424 0,'0'-21'0,"0"42"16,0-84-16,0 84 46,0 21-46,0-20 16,0-1-16,-42 106 16,21-43-1,0-62-15,21 62 16,0-41 0,0-1-1,21-63 16,21-22-15,-42 22-16,42-42 16,1-1-1,-22 43-15,0 0 16,-21 84 15,0-41-15,0 83-1,0-83 1,0-1 0,42-21-16,43 0 15,-43 0 1,-20 0-16,126-85 31,-85 0-15,-42 43-16,1-21 15,-22 41 1,-85 44 15,64 41-15,0-42-16,21 43 16,0-22-1,0 0-15,21-42 16,21 0-1,22 0 1,-1-42 0,1 0-1,-64-1 1,0 1 0</inkml:trace>
  <inkml:trace contextRef="#ctx0" brushRef="#br1" timeOffset="129849.73">13356 8488 0,'0'0'0,"21"0"31,0 0-15,1 0-16,20 0 16,0 0-16,22-21 15,-43 21-15,0 0 0,127-21 32,-127 21-17,1 0-15</inkml:trace>
  <inkml:trace contextRef="#ctx0" brushRef="#br1" timeOffset="133601.64">11557 9335 0,'0'-22'47,"21"1"-16,0 0-15,0 0-1,1 21 1,-1 0-16,0 0 16,0 0-16,0 0 0,22 0 15,-22 0 1,21 21-1,-21 43 1,-21-1-16,-21-21 16,0-20-16,-21 20 15,20 0 1,22-84 31,22 0-32,20-1 1,0 1 0,22-43-1,-64 64-15,63 0 32,-42 21-17,1 0-15,-22 42 16,21-21-1</inkml:trace>
  <inkml:trace contextRef="#ctx0" brushRef="#br1" timeOffset="134245.79">12150 9440 0,'21'0'15,"21"0"1,43-63-1,-64 21 1,0 20 0,-21 1-1,-21 21 17,-43 85-1,43-64-31,21 43 15,0-22 1,21 0-16,22-42 16,-22 0-16,21 0 15,-21 0-15,22 0 16,-22 0-16,0 0 16,21-42-16,43-22 15,-64 64-15,0-21 16,22-21-16,-22 0 31,0 20-31,-42 44 47,21-1-47,0 0 16,0 0-16,0 0 0,0 43 31,0-43-31,21 0 15,-21 0 1,0 0 0,-85-21 15,64 0-15,0 0-1,21-21 1,0 0-1,42-21 1</inkml:trace>
  <inkml:trace contextRef="#ctx0" brushRef="#br1" timeOffset="136097.84">13102 9271 0,'-21'0'16,"21"21"-16,0 0 0,-21 1 0,0-1 16,-1 0-16,22 64 15,0-64-15,0 21 16,0-21-16,0 0 16,0 22-1,64-43 1,-22 0-1,-21 0-15,43-21 16,-1-43 0,1-42 15,-64 43-31,0-1 16,-64 22-1,22 42 1,-64 63 15,85-20-15,21 20-16,0-42 15,0 64-15,21-43 16,0-42-16,22 22 16,-22-22-16,0 0 15,0 0-15,106 0 16,-84-22-1,20-20 1,-42-21 0,0-22-1,1 64 1,-22 0 0,0 42-1,0 0 1,0 0-16,0 0 0,0 43 15,0-22 1,0 0 15,21-42-15,21 0 0,0-42-1,1 0 1,-22-22-1,21 1 1,-42 84 31,0 0-47,0 21 16,21 43 15,1-64-16,20-21 1,0 0-16,1 0 16,-22-21-16,0-21 15,0 42-15,0-64 16,0 22 0,1 42-16,-22-21 15,0 0-15,42 21 16,-42-22-1,21 22 17,-21-21-17,0 0 32,-21 21-31,0 0-1,0 21 1,21 0 0,0 1-1,0 20 17,21-42-17,0 0 1,-21 21-1,0 0 17,0 0 15,0 1-16,21-22 47,0 0-62,0 0-1,-21-22-15,22 22 16,-1-42-16,21 21 31,0-21-15,-42 63 46,0 0-46,22-21 15,-1 0-15,-21-21-1,21 21-15,-21-21 16,0-1 0,0 44 30,0-1-46,0 0 16,0 0 0,0 0-16,21-21 31,0 0 0,0 0-15,1-21-16</inkml:trace>
  <inkml:trace contextRef="#ctx0" brushRef="#br1" timeOffset="136255.28">14584 9398 0,'0'0'16,"0"21"-16,0-42 78</inkml:trace>
  <inkml:trace contextRef="#ctx0" brushRef="#br1" timeOffset="139548.64">17928 7324 0,'0'-21'0,"0"-1"15,0 1 1,0 0-1,-21 21 1,0 0 0,21 21-1,0 22 1,0-22-16,0 317 31,0-20-15,0-85-16,0-85 15,0 169 1,0-84 0,0-169-16,-64 317 31,43-233-15,-21 42-1,21-126-15,21-43 16,0 21-1,0-84 17,0 0-32,0-22 15,0-63 1,63-84 0</inkml:trace>
  <inkml:trace contextRef="#ctx0" brushRef="#br1" timeOffset="140427.29">17886 7154 0,'0'-21'0,"-21"21"32,21-21-32,-22 21 15,1 0 1,0 0-16,0 0 16,-21 0-1,20 0-15,1 0 16,-42 85-1,42-43-15,-85 149 16,63-86 0,22-41-16,0-22 0,0 1 0,-21 20 15,20 22 1,22-64-16,-21-21 0,21 42 16,21-42 15,1 0-31,-22-21 15,21 0-15,0 0 0,0 21 0,0-21 16,64-85 0,21-42-1,-85 105-15,42-41 16,-20 62-16,-22-20 16,64-106-1,-64 84 1,0 64-1,21 43 17,1 41-17,20 22 1,-42-63-16,0-1 0,128 127 31,-44-105-15,-83-43-16,62 42 0,-20-20 15,-43-22 1,0-21 0,0 0 15</inkml:trace>
  <inkml:trace contextRef="#ctx0" brushRef="#br1" timeOffset="153310.34">16997 10732 0,'0'0'0,"0"-22"0,0 1 0,0 0 15,0 0-15,0-43 16,0 43 0,0-21-1,0 21-15,0-22 16,0 22-16,0 0 16,0 0-1,0 42 1,0 0-1,0 22-15,42 20 16,-21 85-16,0 0 16,1 1-1,-22 41 1,0-148-16,0 85 16,0-105-16,0 41 15,0-42-15,-22 64 31,1-85 1,0-21-17,0-64 17,-21 0-32</inkml:trace>
  <inkml:trace contextRef="#ctx0" brushRef="#br1" timeOffset="153727.63">16764 10583 0,'-21'-21'0,"42"42"0,-63-63 0,-22-21 16,64-86 15,64 86-16,20 21 1,-63 20-16,43 22 16,-43 0-16,43 0 15,190 85 1,-191 84 15,-63-20-31,0-107 0,-63 43 16,-22-1-1,-63 43 17,127-106-17,42-21 17,0 0-32,0-42 15,21 21 1</inkml:trace>
  <inkml:trace contextRef="#ctx0" brushRef="#br1" timeOffset="154551.71">17568 10520 0,'21'0'31,"-21"21"-31,0 0 0,0 43 15,0 20 1,0-20 0,0 42-1,0-85-15,0 0 0,0 0 16,0 0-16,22-21 16,-1 22-16,0-22 15,0 0-15,0 0 0,0 0 16,1 0-1,83-106 1,-83 21 0,-1 22-1,-21-43 1,0 85-16,0-64 16,21 64 15,-21 63-31,0 22 15,0 20 1,0 22 0,0 0 15,21-85-15,43-21-16,-22 0 15,43 0 1,-64-21-16,42-21 15,-42 20-15,1-20 16,20 0-16,-42-1 16,21 1-16,0-43 15,0-84 1,-21 63 0,0 0-1,0 85-15,0 42 31,0 1-31,0 20 16,-21 0-16,21 1 0,-21-1 16,21 0-16,0 1 0,-21 168 31,0-168-31,21 41 16,0-63-16,0 64 15,42-43 1,-42-20-1,21-22-15,0 0 0,22 0 16,-22 0 0,85-64-1,-85 43 1,0-21 0</inkml:trace>
  <inkml:trace contextRef="#ctx0" brushRef="#br1" timeOffset="154892.51">18224 10499 0,'0'0'16,"-21"0"-16,0 0 0,21-21 31,21 21-15,43-22-1,126-20 17,-105 21-17,-64 21-15,21 0 0,22-21 16,-22 21-1,-42-21 1</inkml:trace>
  <inkml:trace contextRef="#ctx0" brushRef="#br1" timeOffset="157462.04">18224 8467 0,'0'0'0,"22"0"0,-22-21 0,0-1 15,21 1 1,-21 0-16,21 21 0,-21-21 16,0-43-1,0 43 1,-64 0-1,1 42 1,21 0-16,-43 170 31,85-170-31,0 21 16,-21 85 0,21-42-1,42-21 1,106-1 15,-127-63-31,64 0 16,-21-42-16,-1-1 15,22-41 1,-64 20 0,-21 43-16,0-85 31,21 106-31,-21-21 15,0 63 17,0 1-17,0 63 1,0-85-16,0 21 16,0-21-1,21-21 1,22 0-1,41-84 17,-41 20-17,-43 1 1,21-22 0,-21 21-16,-85 22 31,0 63-16,43 22 1,21 20 0,21 1-1,63-1 1,1-63 0,42 0-1,-43-21 1,-20 0-1,20-43 1,-63 43-16,21-42 31,-21 105-15,0 0 0,0 22-1,0-43-15,0 0 16,0 0-16,0 0 0,0 1 15,21-22 32,-21-22-31,22 22-16,-22-21 0,0-21 16,42-64 15,-42 85-16,21 42 1,-21 0-16,21 22 16,-21-22-1,21 21 1,1-42 0,-1 0-1,42 0 1,-20-42-1,-22-1 1,0 1 0,0 21-16,0-21 15,0 42 1,-21 63 15,0-21-15,43 43 15,41-85-15,22 0-1,-21 0-15,21-42 16,-64-1 0,-42 22-1,21-63 1,-21 62-16,0 1 15,0 64 17,-21 20-32,21-42 15,-42 149 1,21-1 0,21-42-1,0-64 1,0-20-16,0 41 15,21 22 17,0-106-17,21-21 17,-42 0-32,0-43 0,43 22 15</inkml:trace>
  <inkml:trace contextRef="#ctx0" brushRef="#br1" timeOffset="157742.88">19897 8573 0,'0'0'0,"0"-22"0,0-20 15,0-21 1,0 20 0,127 1-1,-64 63 1,-63 0-16,21 22 15,-21 20 1,0-42-16,-21 22 16,0-22-16,-127 63 31,127-84-31,-1 0 16,-20 22-1,42-44 1,0 1-1,106-63 1</inkml:trace>
  <inkml:trace contextRef="#ctx0" brushRef="#br1" timeOffset="158718.32">20256 8234 0,'0'-21'15,"0"42"-15,22-42 0,-22 0 31,0 42-31,0 42 16,0-42-16,0 85 16,0-63-1,-43 84 1,43-106-16,0 42 16,0-42-16,0 1 0,0-1 15,64-21 16,-1-43-15,-20 22 0,20-42-1,22-43 1,-64 64-16,0 42 16,-21-22-1,0 44 1,0-1-16,-21-21 0,0 21 15,21 0-15,0 0 0,-21 22 16,-1 20 0,22-42-16,0 0 0,43 1 31,-22-22-31,64 0 16,-1 0-1,-20-22-15,42-41 16,-43-1-1,-42 43 1,0-21-16,1-22 0,-22-41 16,0 83-1,0-20-15,0-21 16,-22 105 15,1 43-15,21-43-16,-21 148 31,21-126-15,0-22-1,85 22 1,-22-64-16,-20 0 16,-22 0-16,127-85 31,-63 0-16,-85 43 1,21-21 0,-85 105 15,22 43-15,42-22-1,0-21 1,85 22 15,-43-64-31,43 0 16,-64 0-16,85-21 15,-1-22 1,-83 22-16,20-21 16,-21-22-1,-21 43-15,0-42 16,0 42-16,0-1 15</inkml:trace>
  <inkml:trace contextRef="#ctx0" brushRef="#br1" timeOffset="159011.16">21124 8234 0,'21'-42'31,"1"42"-31,20-22 0,-21 22 16,21-21-16,1 0 0,-1 21 0,0-21 15,1 21-15,232-21 32,-233 0-17,-42 42 16,-21-21-15,-64 42-16</inkml:trace>
  <inkml:trace contextRef="#ctx0" brushRef="#br1" timeOffset="161383.32">20383 4741 0,'0'0'0,"-21"0"0,0 0 0,-42 0 31,41 0-15,-20 0-1,63 0 48,0 0-63,1 0 0,20 0 16,0 0-16,64 0 15,466 0 16,-297 0-31,0-21 16,21-21 0,-211 42-16,105-21 15,-105 21-15,465-21 32,-401 21-17,20 0 1,-106 0-16,43 0 15,-21 0-15,63 0 32,-106 0-17,1 0 1,-22 0-16,21 0 16,1 0-1,-1-22 16,-42 1-15,-21 21-16,-22 0 16</inkml:trace>
  <inkml:trace contextRef="#ctx0" brushRef="#br1" timeOffset="162246.53">20087 4530 0,'21'0'31,"0"0"-31,1-21 16,-1 21-16,0 0 0,21-22 16,-21 22-16,22-21 15,-22 0-15,0 21 0,21 0 16,-20 0-16,-1 0 31,-21 21-15,0 0-1,-21 1-15,-22 20 16,-41 0 0,-1 22-16,43-43 15,-22 21 1,-42 22 0,85-64-16,42 0 78,0 0-63,1 21-15,20-21 16,64 63 0,-43-20-1,64 20-15,-63-20 16,-43-43-16,42 0 15,-41 0-15,-1 0 16,42 0-16</inkml:trace>
  <inkml:trace contextRef="#ctx0" brushRef="#br1" timeOffset="163213.51">22818 4614 0,'21'0'94,"0"0"-94,0 0 15,0 0-15,0 0 0,1 0 16,168 22-1,-21-22 1,43 21 0,-64 0-16,-63-21 15,-22 0-15,86 21 0,-107-21 16,21 0-16,22 0 0,-43 0 16,1 0-1,-22 0-15,0 0 0,0 0 16,0 0-1,-42 0 48,0 0-63,0 0 16,0 0-16,0 0 15,-22 0-15,-20 0 16</inkml:trace>
  <inkml:trace contextRef="#ctx0" brushRef="#br1" timeOffset="171636.75">20701 3450 0,'-21'-21'0,"21"0"0,0 0 16,-21 21-16,21-21 0,-22 21 16,1 0-16,21-22 0,-21 22 15,0 0-15,0 22 16,0-1-16,-22 63 16,22-41-16,0-22 0,0 21 15,-170 191 16,170-212-31,0 0 16,0 22 0,0-43-1,21-21 1,42-43 0,-21 22-1,-21 21-15,42-85 31,-20 106-31,-22 42 32,21 22-17,21 41 17,22-62-17,41-22 1,-41-21-1,42-21-15,-64 0 0,64-22 16,42-105 15,-148 63-15,0 64-16,0-85 16,-42 1-1,-22 62 1,-20 22-1,-65 127 17,128-21-17,21 20 1,21 1 0,22-42-16,-22-43 15,64 21-15,105-42 31,-105 0-15,-22-42 0,-20 21-1,-22-85 1,-21 64 0,0 20-16,0 1 15,-21 21 1,-1 0-16,1 21 15,21 1-15,0-1 0,-21 21 16,21 22 0,0-22-1,127-42 17,-63 0-17,20-42-15,1-43 16,-43 43-1,-42-107 17,0 107-32,0 21 0,0-43 15,0 43 1,0 42 0,-21 64-1,21 0 1,-21-1-1,21-20 1,0-1 0,85-41 15,-22-22-15,-42 0-16,43-22 15,-22 1 1,-21-21-16,0-22 15,-21 22 17,-21 42-17,0 64 1,0-22 0,0 0-1,42 22 16,64-64-15,-1 0 0,-41-21-16,84-85 31,-127 85-31,21-43 16,0-21-1,0-20 1,0 20-16,-21 64 15,0 63 17,-21 64-17,21-43 1,-21-41-16,21 62 16,0-20-1,0-43-15,21 42 31,21-63-15,1 0-16,20 0 16,1-42-1,20-43 1,-84 64 0,22-42-1,-22 42 1,-22 42-1,1 0-15,21 42 16,0 43 15,21-63-15,22-43 0,41 0-1,-20 0 1,-43 0-16,148-85 31,-126 21-15,-43 22-16</inkml:trace>
  <inkml:trace contextRef="#ctx0" brushRef="#br1" timeOffset="171878.6">22098 3429 0,'21'0'0,"-42"0"0,63 0 0,1 0 16,-22-21-16,63 0 15,22-22 1,-63 43-16,-22 0 0,42-21 15,-42 21-15</inkml:trace>
  <inkml:trace contextRef="#ctx0" brushRef="#br1" timeOffset="172254.39">21463 4022 0,'0'0'0,"-21"-21"0,21-1 16,-21 1-16,21-21 15,-22 42 1,22 21 0,-21 21-1,21-20-15,0 83 16,0-20 0,0 0-16,0-43 15,0 0 16,-21-42-15,0 0-16</inkml:trace>
  <inkml:trace contextRef="#ctx0" brushRef="#br1" timeOffset="173019.95">21018 4212 0,'22'0'31,"-1"0"-31,21 0 16,212-84 15,-169 62-31,84-41 32,-84-1-32,-64 43 15,0-21 16,-42 42-31,-21 0 16,-1 42 0,22 43-1,-21 42 1,21 21 0,21-127 15,21-21-16,21 0 1,22-84 15,-43 62-31,-21-41 16,21 21 0,0 20-16,-21 44 31,0-1-31,0 0 0,42 85 31,-20-85-15,-1-21-16,0 21 15,42-21 1,1 0 0,84-63-1,-106-22 1,-42 21-1,0 43 1,0 0 0,-63 63 15,42 22-31,0-1 16,21-20-1,21-1 1,85-21 15,-22-21-15,-63-21-16</inkml:trace>
  <inkml:trace contextRef="#ctx0" brushRef="#br1" timeOffset="173441.71">22648 4022 0,'0'0'0,"0"-21"0,0-1 15,0 1-15,-21 21 16,-42 0 0,41 21-16,-20 1 15,-43 83 1,64-83-16,21-1 0,0 85 31,0-64-15,21-42-16,22 0 15,41-21 1,1-22 15,-43-20-31,-20 42 16,-22 0-16,0-22 16,0 22-16,0 42 31,-22 0-31,1 43 15,21-1 1,0-20 0,21-1-1,1-42-15,-1 0 16,106-21 0</inkml:trace>
  <inkml:trace contextRef="#ctx0" brushRef="#br1" timeOffset="173682.57">23135 3979 0,'0'-21'0,"0"42"0,0-63 15,-21 42 1,-64 21 0,64 0-16,-21 22 15,-22 41 1,43 1-1,21-21 1,42-1 15,22-63-15,21 0-16,-22-21 16</inkml:trace>
  <inkml:trace contextRef="#ctx0" brushRef="#br1" timeOffset="173929.32">23453 3979 0,'0'-21'0,"0"0"0,-43 21 15,1 0 1,-43 85 15,43-22-31,42 22 16,0-22-1,0-41 1,148-1 15,-127-21-31,64-21 16,0-22 0</inkml:trace>
  <inkml:trace contextRef="#ctx0" brushRef="#br1" timeOffset="175108.2">23728 4043 0,'0'-21'16,"0"42"-16,0-21 16,-21 21-16,-22 21 15,1 22 1,21-22 0,21-21-16,0 43 31,42-64-16,-21 0-15,43 0 16,-1-42 0,1-22-1,-43 43-15,0-106 32,-21 106-17,-63 21 1,-1 21-1,1 42-15,20 43 32,43-85-17,21 1 1,43-22 0,-1 0-1,86-127 16,-128 105-31,21-20 16,-42 63 15,0 0-15,0 1-16,-21 20 16,0-21-16,21 0 0,21-21 46,0 0-46,0 0 16,0-21-16,22-42 16,-22 41-16,-21 1 15,42-42 1,-42 84 15,-21 42-15,21-20-1,0-22 1,21-21 31,0 0-47,1-21 0,-22-22 16,42 1-1,-42 21-15,0 0 0,0 0 31,0 84 1,-21-21-32,0 22 15,21-43 1,0 0-16,21-21 31,0-21-15,-21 0-16,0 0 15,21 0-15,21-43 0,-20-42 16,-1 43 0,0-107-1,0 43 1,-21 64 0,0 84-1,-42 64 1,42-43-16,-64 149 31,64-107-15,0-20-1,0-22 1,0-21 0,21-21-1,1-21 1,-22 0-16</inkml:trace>
  <inkml:trace contextRef="#ctx0" brushRef="#br1" timeOffset="175295.13">24215 3768 0,'0'0'16,"21"0"30,0 0-30,0-21 0,0 21-1,0-22 1,1 22-16</inkml:trace>
  <inkml:trace contextRef="#ctx0" brushRef="#br1" timeOffset="177490.42">24172 4720 0,'-21'0'16,"0"0"-16,0 0 15,0 0-15,-1 0 16,44 0 15,20 0-15,-21 0-16,0 0 0,22 0 15,105 0 1,148 0 0,-42 0-1,-42 0-15,-149 0 16,1 0-16,126-21 15,-126 21 1,-43 0 0,-21-21 15,21 21 0</inkml:trace>
  <inkml:trace contextRef="#ctx0" brushRef="#br1" timeOffset="178428.89">26776 4170 0,'-21'-21'0,"42"42"0,-42-63 16,-1 42-16,22-22 0,-21 22 15,0 0-15,21 22 16,-21 20-1,0 0-15,21 1 0,-43 189 32,22-189-32,21-1 0,-21 0 0,-21 43 15,21-43-15,-22 43 16,22-21 0,-21-64-1,21 0-15,21-43 16,0 22-1,-22-21-15,22 21 0,0-1 16,0-20-16,0 0 0,22-22 16,-22 43-16,21 0 15,21-85 1,-21 106 0,0 0-1,22 64 1,-22-22-16,0 0 15,0-21-15,-21 22 0,43-1 16,-22-21-16,0 0 0,21 22 16,-21-43-16,64 21 15,42-42 1,-106 21-16,43-43 16,42-41-1,-85 41-15,0 22 0,0-169 31,-63 20-15,-43 22 0,-21 21-1,-21 64-15,106 63 16,-21 0-16,-64 148 16,106-63-1,0 105 1,42-105-1,-21-64-15,43 42 16,211 22 15,-211-85-15,20-21-16,-41 21 16</inkml:trace>
  <inkml:trace contextRef="#ctx0" brushRef="#br1" timeOffset="179757.52">27326 4530 0,'0'0'0,"0"21"16,21-21 0,0 0-1,22 0 1,20-21-16,-42 21 16,64-64-1,-85 43-15,0-21 16,0-43-1,-21 64 1,-43 0 0,-41 127 15,105-85-31,-22 42 0,1 22 16,21 0-1,43-22 1,147-42 15,-42-42-15,-84-21-1,-22-1-15,-21 22 0,22-63 16,-43 41 0,21 1-16,0-212 15,-21 106 1,0 84-1,0 43 1,0 63 0,0 1-16,0 168 31,-21-62-31,0-86 16,21-21-16,0 43 15,0-64-15,0 22 16,21-22-1,21-21-15,-21 0 0,22 0 16,62 0 0,-62-21-16,63-22 15,-1-41 1,-62 41 0,-43-20-1,0 42-15,0-22 31,-64 43-31,22 64 16,0-22 0,-1 43-1,43-64-15,0 21 0,0 43 32,85-43-17,-22-42-15,22 0 16,42-42-1,-63 0 1,-43 20-16,0 1 0,21-42 16,-21 20-16,1 22 15,-1-127-15,0-21 16,-21 126 0,0 1-16,0-106 15,0 127 1,0 42-1,-21 0-15,0 43 16,-1-22-16,1 85 16,21-64-16,-21-20 0,21-1 15,0 0-15,0 85 16,0-105-16,0-1 0,0 21 16,0-21-16,64 22 15,-22-43-15,43 0 16,-43 0-16,21 0 15,-20-22-15,-1 22 16,22-42-16,-22 21 0,0 0 16,85-106-1,-127 42 1,0 64 0,-21 21-1,-85 42 1,85-21-16,-85 106 15,106-105 1,0 41-16,21-21 16,43 1-1,42-22 1,-85-21-16,191-42 31,-170 20-31,21-20 16,1-21-16,-43-1 15,-21 1 1,-21 20 0</inkml:trace>
  <inkml:trace contextRef="#ctx0" brushRef="#br1" timeOffset="179989.39">28765 4149 0,'-42'-21'0,"84"42"0,-105-42 0,21 21 16,20 0 0,44-22-1,-1 22-15,0 0 0,42-21 16,86 0 0,-1 0-1,106 21 16,-191 0-15</inkml:trace>
  <inkml:trace contextRef="#ctx0" brushRef="#br1" timeOffset="180239.25">30247 4572 0,'0'21'15,"-21"-42"32</inkml:trace>
  <inkml:trace contextRef="#ctx0" brushRef="#br1" timeOffset="181192.51">26374 5334 0,'-43'0'0,"86"0"0,-107 0 0,22 0 0,21 0 15,-22 0-15,1 0 16,21 0-16,0 0 0,-1 0 31,44 0-15,-1 0 0,0 0-16,0 0 0,43 0 15,295 0 16,-41 0-15,-191 0-16,254 0 16,21 0-16,-127 0 15,-148 0-15,-21 0 16,423-21 0,-169-21-1,-191 42 1,-63-22-1,-21 22 1,-64 0-16,-42 0 31,0 0-15,-64 0-16,-84 0 16,-64 0-1</inkml:trace>
  <inkml:trace contextRef="#ctx0" brushRef="#br1" timeOffset="181626.26">26522 5398 0,'0'0'0,"-43"0"0,-20 0 15,-106 21 1,126-21-16,22 0 15,42 0 17,0 0-32,85 0 15,64 0 1,84-21 0,-127 21-16,-22 0 0,22 0 15,0 0-15,22 0 0,591 0 31,-591 0-31,210-22 16,-41 22 0,-149-21-1,43 0-15,-106 0 16,-85 21 0,21-42-1,-63 42 16,0 0-15,-85 0 0</inkml:trace>
  <inkml:trace contextRef="#ctx0" brushRef="#br1" timeOffset="182916.52">17314 11494 0,'-21'0'0,"42"0"0,-63 0 0,21 0 0,0 0 16,42 0 31,0 0-47,21 0 0,43 0 15,190-22 1,-169 22-16,338-42 16,-105 0-1,-233 21-15,0 21 16,275-64 0,-318 64-16,43-21 15,-21 21 1,-64 0-1,-21-21 1,-21 21 0,-170 0 15,149 0-31,-43 0 0</inkml:trace>
  <inkml:trace contextRef="#ctx0" brushRef="#br1" timeOffset="183276.32">17484 11557 0,'0'0'0,"-64"0"0,22 21 0,-1-21 16,1 0-16,0 21 0,21-21 16,-22 0-1,149 0 1,0 0-1,190-42 1,1 0 0,-192 21-16,22 21 0,0-22 15,0 1-15,0 0 0,212-21 16,-233 21-16,0-1 0,-22 1 16,22 21-16,106-42 15,-170 42-15,1-21 0,41 21 31,-105 0 1,0 0-32,-43 0 15</inkml:trace>
  <inkml:trace contextRef="#ctx0" brushRef="#br1" timeOffset="184043.88">11917 11748 0,'0'0'0,"-21"0"0,-22 0 15,-63 0 1,43 0 0,-1 0-1,22 0-15,21 0 16,0 0-16,42 0 31,0 0-31,43 0 16,-22 0-16,148 0 15,86-22 1,20 1 0,-169 21-16,614-63 31,-445 42-15,-84-1-16,-106 22 15,-85 0-15,21-21 16,-63 21 15,0 0-31,-64 0 16,0 0-1,22 0-15,21 0 0,-149 0 16</inkml:trace>
  <inkml:trace contextRef="#ctx0" brushRef="#br1" timeOffset="184418.66">11599 11853 0,'-42'0'15,"84"0"-15,-126 0 0,41 22 0,22-22 0,-21 0 32,42 21-32,63-21 15,-42 0-15,64 0 16,211-43-1,107 1 1,-298 42-16,1-21 16,0 21-16,21-21 0,275-22 15,-275 43-15,-21-21 16,106 21-16,-128-21 16,1 21-16,-21 0 0,-1 0 15,-21 0-15,43-21 0,-43 21 16,-20 0-16,20 0 15,-42-21 32,-21 21-31,0-21-16</inkml:trace>
  <inkml:trace contextRef="#ctx0" brushRef="#br1" timeOffset="185447.11">3662 8001 0,'-21'0'16,"42"0"-16,-64 0 0,22 0 0,0 0 0,0 0 16,0 0-16,0 21 0,-106 22 31,105-43-16,1 21-15,21 0 16,85 0 0,169 0-1,-169-21 1,401-21 0,-359 21-16,212-42 15,-148 21 1,63-1-1,0 1 1,-127 0 0,-106 21-16,-42 0 31,-22 0-31,22 0 0,-106 0 16,64 0-1,-128 0-15</inkml:trace>
  <inkml:trace contextRef="#ctx0" brushRef="#br1" timeOffset="185826.89">3429 8234 0,'0'0'15,"-64"21"-15,43-21 0,42 0 31,1 0-31,-1 0 0,63 0 16,22 0 0,106 0-1,-149 0-15,22 0 0,190-42 16,-169 42-16,0 0 16,0-21-16,0 21 0,211-43 15,-211 22-15,190 0 16,-42 0-1,-190 21-15,105 0 16,-148 0-16,22 0 16,-22-21-16,0 21 15,0 0 1,-21-43 0,0 1-1,-42 0-15</inkml:trace>
  <inkml:trace contextRef="#ctx0" brushRef="#br1" timeOffset="186611.61">4297 5101 0,'-21'0'0,"42"0"0,-85-21 0,43 21 0,-21 0 16,-1 0-1,-84-21-15,106 21 16,-21 0-16,21 0 0,0 0 15,-22 0-15,-63 21 16,85-21 0,42 0-1,43 0 1,169 0 0,317-21 15,-254 0-16,-105 0-15,-106-1 16,190 1-16,0-21 16,-212 42-16,213-42 31,-234 42-31,0-22 16,-63 22 15,0-21-31,-85 21 0,64 0 15,-85 0 1,63 0-16</inkml:trace>
  <inkml:trace contextRef="#ctx0" brushRef="#br1" timeOffset="187031.37">3895 5122 0,'-22'0'16,"44"0"-16,-65 0 0,22 0 0,0 22 0,-21-22 16,20 0-1,44 0 17,-1 0-32,106 0 15,-85 0-15,0-22 16,170 1-1,190-21 1,-105 0 0,-192 20-16,-20 22 0,106-42 15,-107 42-15,1-21 0,0 0 16,-22 21-16,22-21 0,42 21 16,-85 0-16,0 0 0,22-22 15,-43 22 1,0 0-16,-21 22 31,0-1-15,0 0-1,-21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1T01:04:19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9737 5355 0</inkml:trace>
  <inkml:trace contextRef="#ctx0" brushRef="#br0" timeOffset="1734.13">2074 910 0,'0'0'0,"21"0"0,1 0 15,20 0 1,-42-21 47,21 0-48,-21 0-15,0 0 16,0-1-1,0 1 1,0 0-16,-42 0 16,-1 21-1,-41 0-15,-1 0 16,0 42 0,-105 149 15,169-149-31,-43 127 15,22 1 1,42 41 0,0-20-1,21-22 1,148 43 15,-63-170-15,0-42-16,-42 0 15,84-42 1,-42 0 0,63-128 15,-106 43-15,-41 85-1</inkml:trace>
  <inkml:trace contextRef="#ctx0" brushRef="#br0" timeOffset="3022.67">2646 1503 0,'0'-21'15,"0"42"-15,21-63 0,-21 20 16,0 1 0,-42 21-1,-43 43 16,64-22-31,0 42 16,-22 43 0,43 21-16,0-21 15,64 21 17,20-85-17,22-42 1,21-63-1,-84 20 1,20-20 0,-21-212-1,-42 169 1,-42 42 0,-21 1-1,-64 63 1,21 21-1,63 0-15,1 0 0,-106 149 32,127-86-17,21 43 1,63-21-16,22-21 16,84-64-1,-105-21 1,190-63-1,-191 20 1,-20 1-16,20-22 16,1-41-1,-64 20 1,21 64-16,-21-43 31,0 107-15,-21 20-1,-1-21-15,22 22 16,0 42 0,0-64-16,0-21 15,0 0-15,0 1 0,0 20 16,0-63 31,22 0-47,-22-1 15,0-20-15,21 21 0,-21 0 0,21-22 16,0-20 0,43-64-1,-43 106-15,-21-22 16,21 43-16,0 0 0,21 43 31,-20 41-31,-22 1 16,42 0-1,0-22 1,1-20 0,84-43 15,-43-22-15,-63 1-16,64-63 15,-43-22 1,1-42-1,-43 21-15,21-127 32,0 169-17,-21 64 1,0 63 0,0 64-1,-21 169 16,0-127-15,21-42 0,0 0-16,0-64 15,63 1 17,-20-86-17,-1-20 1,21-22-1,-41 43-15</inkml:trace>
  <inkml:trace contextRef="#ctx0" brushRef="#br0" timeOffset="3236.06">4022 1482 0,'0'0'0,"-22"0"16,1 21-16,0-21 0,21 21 31,21-21-31,0 0 16,22 0-16,20-21 15,-20 21-15,-1-42 16,21 20 0</inkml:trace>
  <inkml:trace contextRef="#ctx0" brushRef="#br0" timeOffset="4402.93">4403 1693 0,'21'22'0,"63"-44"31,-62 1-31,-1 21 0,106-106 31,-85 43-15,-42 21-1,0-1-15,-21 22 16,-148 85 15,126-1-15,1 43-1,21-64-15,21 22 16,0 20 0,0-62-16,63 41 15,-42-63-15,170 21 16,-106-42 0,63-42-1,-42-22 1,-64 21-1,-21 43-15,0-85 16,-21 85-16,0-42 31,0 42-31,-21 21 16,21 21-16,-42 63 16,21 1-1,-1 42 16,22-42-31,0-64 16,0 0-16,0 0 16,0 0-16,22-21 31,20-63-15,-42 21-1,21 20-15,21-62 16,-42 41-16,43-41 15,41-1 1,-62 64-16,20 21 16,-42 21-1,21 64 1,-21-64-16,0 42 16,21-41-16,-21 20 15,21 43 1,1-64-1,41 0-15,-42-21 16,106 0 0,-42-64-1,-43 43-15,1-42 16,20-43 0,1-63-1,-43 42 1,-21 84-16,0-147 31,0 169-31,0-22 16,-21 86-1,-1 41 1,-20 191 15,21-148-15,21 0-1,0-21 1,0-21 0,106-22-1,-43-63 1,-20-42 0,-22 42-16,21-63 15,0-43 1,-42 42-16</inkml:trace>
  <inkml:trace contextRef="#ctx0" brushRef="#br0" timeOffset="4586.83">5630 1397 0,'0'0'0,"-21"0"0,21 21 16,21-21-1,0 0-15,43 0 16,-43 0-16,85 0 16,-43 0-1,-20 0-15,84-42 16</inkml:trace>
  <inkml:trace contextRef="#ctx0" brushRef="#br0" timeOffset="5125.58">7154 1037 0,'0'0'0,"-21"0"0,0 0 0,-21-21 16,20 21-16,1 0 16,0-21-1,63 0 1,22 21-1,126-21 1,-20-1 0,20 1-16,-147 0 15,20 21-15,64 0 16,-106 0 0,-63 0-1,-22 21 1,43-21-16</inkml:trace>
  <inkml:trace contextRef="#ctx0" brushRef="#br0" timeOffset="5442.4">7387 974 0,'-21'0'0,"21"42"16,0-21-16,0 0 15,-21 43-15,21-22 16,0 1-16,-21 189 16,-1-83-1,1-1 1,21-42 0,0-85-16,0 42 15,21-20 16,1-43-31,20-22 16,21-83 0,-41 83-16</inkml:trace>
  <inkml:trace contextRef="#ctx0" brushRef="#br0" timeOffset="6138">7789 1376 0,'0'0'15,"21"0"-15,-21 21 32,0 21-17,-21-20-15,-42 126 32,63-64-32,0 22 15,0-85 1,21-21-16,42 22 15,1-22 1,-22-22-16,212-105 31,-211 64-15,20-43 0,-42 43-1,0 41-15,-21-20 31,0 63-15,0 22 0,-21 62-1,0 1 1,-21 254 15,42-191-31,0 1 16,0 20-1,0-20 1,0 84 15,-21-233-15,21 0-16,-43-21 16,1-21-16,0-43 15,-22-232 16,64 105-15,21 22 0,43-21-1,-22 105 1,43-42 0,-1 42-1,43 1-15</inkml:trace>
  <inkml:trace contextRef="#ctx0" brushRef="#br0" timeOffset="6501.79">8996 1376 0,'0'0'15,"-21"0"-15,-1 0 0,-20 0 31,21 42-31,21 1 16,-42 84 0,42 127-1,-43-22 1,43-41 0,0-128-16,-21 107 15,-21 41 1,42-189-16,-43 83 15,43-41 1,0-85 15,22 21-31,-1-21 0,0-43 16,0 43-16,43-254 31,-43 211-31,0 1 16</inkml:trace>
  <inkml:trace contextRef="#ctx0" brushRef="#br0" timeOffset="6803.62">8911 1884 0,'0'-106'16,"0"212"-16,0-254 0,0 63 15,-21-21 1,21 22 0,63 41-1,170 1 16,-169 63-15,-22 21 0,-42-20-16,0 41 15,-42 1 1,-128 63 0,86-106-1,63-21 1,42 0 15,85-85-15</inkml:trace>
  <inkml:trace contextRef="#ctx0" brushRef="#br0" timeOffset="7203.39">9377 1566 0,'21'0'0,"21"0"16,-21 0 0,43-21-1,42-42 1,-43 20 0,-42 22-16,-42-42 31,-42 63-16,42 0-15,-64 0 16,0 63 0,22 22-1,42 0 1,21-43-16,0-21 0,0 43 16,169 84 15,-63-148-16,21 0-15,-43-43 16,-20-20 0,-43 21-1</inkml:trace>
  <inkml:trace contextRef="#ctx0" brushRef="#br0" timeOffset="8265.78">1397 2498 0,'0'-21'31,"21"21"16,0 0-47,0 0 16,1 0-16,-1 0 0,42 0 15,-20 0 1,189 0 0,-62 0-1,84 0 1,-21 0 0,253 0-1,-41-22 1,-297 22-16,868-63 31,-212 21-15,-401 20-16,464-20 15,-253 21 1,127 0 0,148 0 15,-508 21-16,-275 0 1,-21 0 0,-22 0-1,-42 0 1,0 0-16,-21-22 47,0 1 0,22 21 31,-1 0-78,0 0 15</inkml:trace>
  <inkml:trace contextRef="#ctx0" brushRef="#br0" timeOffset="13604.39">2392 3768 0,'-21'0'16,"-1"0"-16,1 0 15,-42 0 1,-22 0 0,22 0-1,-22 0-15,0 0 16,43 0 15,21 0-15,42 0-1,21 0 1,-21 0-16,276 0 31,-213 0-31,65-21 0,62-1 16,-41 1-1,-43 0 1,-85 21-16,64 0 31,-127 0 16,-1-21-47,1 21 0,0 0 16,-42 0-1,20 0 1,22 0-16,0 0 16,-43 0-1,1 0 1,21 0-16,20 0 16,1 0-16,21 21 0</inkml:trace>
  <inkml:trace contextRef="#ctx0" brushRef="#br0" timeOffset="14618.28">2561 3725 0,'0'0'0,"-21"0"31,21 22-15,0-1-1,0 0-15,0 0 0,0 0 16,0 43-16,0 63 15,0-64-15,0 212 32,0-190-17,0-64-15,0 64 16,0-43 0,0-21-1,0-42 16,21 21-31,0-21 0,0-21 16,128-128 15,-86 107-15,-42 42-16,43-85 16,-22 64-16,0-43 15,-20 64 16,-22 84-15,0 22 0,0 21-1,-22-22 1,22 22 15,22-106-31,41 0 16,22-21-1,-22-21 1,-42 21-16,149-149 31,-149 128-15,-21 21-16,0-43 16,-21 64 15,-22 85-16,43 63 1,-21-21 0,0 21-1,21 22 1,0 41 0,0-147-16,0 338 31,0-339-31,0 64 15,-42 64-15,-1-128 16,22-41 0,-63-128 15,62-42-15,1-43-1,21-105 1,43 148-16,84-212 31,-43 254-15,22 21-1,0 1 1,-21 41 0,-43 22-16,21-21 0</inkml:trace>
  <inkml:trace contextRef="#ctx0" brushRef="#br0" timeOffset="14956.21">3916 4106 0,'0'-21'16,"-21"0"-16,-22 21 31,1 85-15,21-1-1,21 65 1,0 83-16,0-105 15,0-63 1,-21 359 0,-1-338-1,22 21 1,-21 0 0,0-85-1,21 0 16,0-63-31,0-22 16,21-42 0,-21-63-1,21 105-15,-21-126 16</inkml:trace>
  <inkml:trace contextRef="#ctx0" brushRef="#br0" timeOffset="15268.23">3768 4572 0,'0'0'0,"0"-63"0,0 20 0,-22-84 16,1 85-16,21-64 15,21-21 1,1 85 0,20 21-16,0-1 15,43 1 1,-64 21-16,43 43 16,-43-22-16,0 0 0,-21 42 15,0 43 1,-21-63-16,-22 20 15,22-42-15,0 22 0,-127 62 32,127-105-17,0 0-15,21-21 16,21 21 0,0-42-16,42 0 15,-41 20-15,-1 22 0,63-63 31</inkml:trace>
  <inkml:trace contextRef="#ctx0" brushRef="#br0" timeOffset="15592.69">4149 4276 0,'0'0'0,"21"0"0,0 0 16,42-43 0,107-41 15,-128 20-16,-21 22-15,-21-22 16,-42 22 0,-43 42-1,-21 85 17,85-22-17,21-42-15,0 85 16,0-21-16,21-22 31,149-20-15,-64-64-1,42-22 1,-42-20-16</inkml:trace>
  <inkml:trace contextRef="#ctx0" brushRef="#br0" timeOffset="17000.53">5673 4297 0,'0'21'32,"21"-21"-32,0 0 0,0-21 15,0 0-15,22-22 16,-22 22-16,85-148 31,-85 84-15,-21 1-1,21 20 1,-21 106 31,-42 43-47,42-21 16,-22-22-16,1 43 15,21 20 1,21-83-1,106-22 17,-105-22-32,41 1 15,-21-42 1,-20 20-16,-1-41 16,-21 41-16,-106-147 31,64 169-16,20 21-15,1 0 16,-21 0 0,0 21-1,42 0 1,0 0-16,42-21 16,21 0-1,-41 0-15,20 0 0,0 0 0,64 0 16,-42 0-16,-22-21 0,64 0 15,42-21 1,-127 20-16,21 22 0,43-42 16,-64 0-1,-21-43 17,-21 85-17,0 0 1,21 21-16,-21 22 15,21 41 1,0-20 0,0-43-1,0 21-15,0 64 16,0-42-16,0 147 16,0-105-1,0-42-15,0 444 31,0-276-15,-43 1-16,22 0 16,-21 21-1,42-127 1,0 0 15,0-148-15,0-21-1,0-64 1,0-21-16,0 63 16,-85-338-1,43 148 1,21 21 0,21 170-16,0-64 15,0-21 1,84-1-1,65-20 17,-86 106-17,-42 41-15,22 1 0,-22 21 16,21-21 0</inkml:trace>
  <inkml:trace contextRef="#ctx0" brushRef="#br0" timeOffset="20103.31">8678 4022 0,'0'0'16,"0"21"-16,-21-21 0,0 0 0,0 0 15,0 0-15,-1 0 16,22-21-16,-42-43 16,0 1-1,42-43 1,0 21 0,21-42-1,127-127 16,-106 212-31,1 0 0,-1 42 0,43 21 16,-64 0 0,0 64-1,-21-43-15,0 64 32,0-85-17,0-42 16,0 0-15,0-1-16,0-41 16,-42-1-1,-1 1 1,1 42 0,-21 21-1,41 0-15,-83 190 31,83-84-31,1-64 0,0 64 16,-21 42 0,42 43-1,21-64 1,64-85 0,-1-42-1,43-21 1,-84 21-16,-1-21 0,64-64 15,-64 64 1,0-42-16,1 41 16,-22-20-16,0 0 0,-21-1 15,21-20-15,-21 42 16,0 42 15,-21 0-31,0 0 16,21 43-1,0-43-15,-42 64 16,42-1 0,0-20-16,21-22 15,21-21 1,127-84 15,-147 42-31,20-22 16,0-41-1,-21-22 1,-21 42 0,-42-20-16,21 84 15,0-22-15,-106 1 16,63 42 0,-20 43-1,41 21 1,43-1-1,0 1 1,21-64-16,128 0 31,-128-21-31,42 0 16,-20-21-16,62-21 0,-41-1 16,-22 22-16,43-42 15,-22-43 16,-63 85-15,0 63 15,0 22-15,-21 63 0,21-85-1,0-21 1,0-42 15,85-85 0,-43 43-15,22-1 0,-22 1-16,-21 41 15,22 86 16,-43-1-15,0-20 0,0-22-16,0 21 15,0 1-15,0-1 16,21-21-16,63 0 16,-62-21-1,41 0-15,-21 0 0,43-63 16,-21 20-1,-43 22-15,42-63 16,-42-170 15,-21 105-15,0 44 0,0 62-16,0 1 0,0 21 15,-21 84 16,-21 85-15,42 1 0,0-65-1,0 86 1,21 20 0,64-126-1,21-43 1,-1-21-1,-62 0-15,41-21 16,-41-1-16,84-83 16,-21-1-1,-85-64 17,-21 107-17,0 21-15,-43 42 16,22 0-16,-42 21 15,42-21-15,-1 21 16,-20 21-16,-21 43 16,41-43-16,1-21 15,21 64-15,0-43 16,0-20-16,0-1 0,0 0 16,21 21-1,1-42-15,41 0 16,-42 0-16,64-21 15,-43-42 1,-21 41-16,1 1 0,20-106 31,-21 43-15,-21-1-16,0 64 16,0 42-1,0 42 1,0-41-16,-21-1 15,0 42-15,21-42 16,0 149 0,0-128-1,42 0 1,64-42 0,-43 0-1,64-127 16,-105 106-31,20-42 0,-21 42 0,-21-64 16,21 21 0,0 1-1,-21 42 1,0 42 0,0 0-16,0 127 31,0-127-31,0 1 15,0-1-15,0 42 16,0-20 0,106-22-16,-21-21 31,127-85-15,-191 64-16,42-43 31,-20-20-31,-22-1 15,-21 64-15,0 21 47,0 21-47,-21 21 16,-22 22 0,1 21-16,21-1 15,0-20 16,21-85 16,21-1-47,21-41 16,43-85 0,-43 63-1,-21 85-15,0-42 16,1 42-1,-1 63 1,-21 1 0,0-43-16,0 106 31,21-85-15,21-42-1,-21 0 1,43 0-16,21-84 31,-43-1-15,-42 21-1,0-20 1,0 41 0,0 22-16,0-42 0</inkml:trace>
  <inkml:trace contextRef="#ctx0" brushRef="#br0" timeOffset="20327.18">12044 3154 0,'-21'0'16,"42"0"-16,-64 0 0,22 0 0,0 0 15,0 21-15,0-21 16,21 21-1,-43 0 17,1-21-17,21 0-15</inkml:trace>
  <inkml:trace contextRef="#ctx0" brushRef="#br0" timeOffset="20561.18">10202 3514 0,'0'21'0,"-21"-21"16,42 0-1,0 0-15,1 0 0,20 0 16,0-21-16,-21 0 0,22 21 0,-1 0 15,191-43 1,-170 43 0,-41-21-16,41 0 15</inkml:trace>
  <inkml:trace contextRef="#ctx0" brushRef="#br0" timeOffset="22754.81">14838 3725 0,'0'-21'16,"21"0"-16,-21 0 15,21-21 1,-21-1 0,21 22-16,-21-42 15,0-22-15,-21 0 16,0 64-16,0 0 15,-22-21-15,22 20 0,0 22 16,-85-21 0,64 42-16,-22 43 15,43-43-15,-21 21 16,-43 128 0,64-128-16,-21 85 15,42-106-15,0 64 16,0-64-16,0 0 0,42 43 15,-21-64-15,127 21 32,-63-42-17,-64 0-15,85-43 0,-21 1 16,-22-22 0,1-21-1,-43-127 16,-21 191-15,0 63 0,-21 43-1,0 41 1,21 44 0,0-22-1,105-43 16,-41-63-15,21-21 0,-1-21-16,1-21 15,-22 0 1,1-64 0,-43 0-1,-21 85-15,0-22 16,0 22 15,-21 106-15,0 0-1,21-43-15,0 43 16,0-1 0,21-41-1,0-22-15,43-21 16,-43 0-16,63 0 15,22-43 1,-63 22-16,-1 0 16,-21 0-16,-21 0 0,21-43 15,-21-42 1,0 64-16,-42-64 31,21 106-15,0 0-1,-1 21-15,44 1 16,105-22 0,-85 0-1,85 0 1,212-22 0,-255 22-1,-20-21 1,-85 21 15,-1 21-31,-147 85 31,127-63-15,-22 41-16,1 1 16,63-22-1,0-41 1,106-1 15,-43-42-15,22-22-1,-22-20 1,-20-1 0,-22 22-16,0-43 15,0-63 16,-42 169 1,21 0-32,-42 85 15,42-85-15,-22 64 16,22 0 0,0-64-16,43 42 31,41-41-16,-62-22-15,83 0 16,-20-43 0,0 1-1,42-191 1,-106 148 0,-21-63-1,21-42 1,0 147-1,-21 1 1,-42 169 15,0 21-15,20-42-16,-20 21 16,42-85-16,0 64 15,0-85-15,0 22 16,0-22-16,148 21 31,-63-42-15,0-42-1,-43 21-15,0 0 16,-21-1-16,43-62 16,-43 63-16,0-22 15,-21 64 16,0 22-31,-42-1 16,21 43 0,21-43-1,63-42 17,-42 0-17,64-21-15,-85-21 16</inkml:trace>
  <inkml:trace contextRef="#ctx0" brushRef="#br0" timeOffset="22936.7">17738 3323 0,'0'0'0,"-22"0"0,1 0 16,-21 0-1,0 43 16,42-22-31,0 0 16,42 0 0,0 0-16</inkml:trace>
  <inkml:trace contextRef="#ctx0" brushRef="#br0" timeOffset="24570.58">18203 3662 0,'0'0'16,"21"0"-16,1 0 0,-22-21 15,0 0-15,21 21 0,-21-22 16,0 1-16,0-21 0,0 21 16,0 0-16,0-1 15,0 1-15,-43-21 16,22 42-16,-148 21 31,84 64-31,-21 42 16,85-85-1,21 43 1,43-22 0,84-63 15,-22-42-16,-41 0 1,-22-22 0,-21 43-16,-21-85 15,0 21 1,0 43 0,-42 106-1,21 41 1,0-20-1,21 0 1,84 21 15,-41-106-15,63 0-16,21-43 16,-64 1-1,128-297 16,-170 233-15,0-42 0,0 127-16,-21-21 15,0 21 1,-42 169 0,21-106-1,21 85-15,-22 21 16,22-84-1,-21 63 17,21-148-1,0-1-15,0 1-16,43-42 15,62-85 16,1 105-15,-42 43 0,-22 0-1,-21 21-15,0 22 16,22 105 0,-107-85-1,1-20 1,20-22-1,-41-21 1,20-21 15,64 0-15,0-22 0,0 64 30,0 1-46,21-1 16,1-21 0,-1 21-16,21-21 15,43 0 1,21 0 0,-64 0-16,0-21 15,1 0-15,84-106 31,-64-22-15,-42 22-16,0 43 16,-21 41-16,22-41 15,-22 63 1,0 42 0,-43 42-1,22 1 1,-21 105-1,42-63 1,0-43-16,84 86 31,-62-149-15,-1 0-16,63 0 16,1 0-1,0-43 1,-1-20-1,-62-43 1,-44 21 15,-20 85-15,42 43-16,-21-22 16,0 42-16,21 22 15,0-43 16,21-21-31,21-21 16,-21 0 0,43-42-1,-43 21-15</inkml:trace>
  <inkml:trace contextRef="#ctx0" brushRef="#br0" timeOffset="24997.86">21167 3344 0,'21'0'16,"-42"0"-16,42-21 0,0 21 15,-21-21-15,0 42 16,0 0-1,0 22-15,0-22 0,-42 42 16,20-20 0,22-22-1,0 0 1,0-42 15,0-21-15</inkml:trace>
  <inkml:trace contextRef="#ctx0" brushRef="#br0" timeOffset="25354.69">21145 3027 0,'-21'21'31,"0"-21"-31,21 21 0,-21-21 16,21 21-16,0 1 15,0-1-15,21-21 16,127 0 15,-84-43-31,-43 22 16,0-42 0,-63 42-1,-43-1 1,64 22-16,-85 43 31,85-1-15,21 0-1,21 1 1,85-1 0,-85-42-16</inkml:trace>
  <inkml:trace contextRef="#ctx0" brushRef="#br0" timeOffset="25823.42">21653 3260 0,'0'0'0,"0"21"16,-21-21-16,21 21 0,0 0 0,-42 0 16,21 1-16,21-1 0,-21 42 15,21-42-15,-22 1 16,1 41-1,21-42-15,0 0 32,0-42-1,0 0-15,0 0-16,0 0 0,0 0 0,0-1 0,0-20 15,21 21-15,1-21 16,20-1-16,-21 1 0,106-43 15,-42 43 1,-43 21-16,0 0 0,170 42 31,-170 63-15,-42 43 0,0-84-16,0 41 15,-42 1-15,-43 42 31,64-106-15,64-42 15,-1 0-31</inkml:trace>
  <inkml:trace contextRef="#ctx0" brushRef="#br0" timeOffset="26116.25">23114 2900 0,'21'0'0,"-42"0"0,42-21 0,-21 42 47,0 0-47,0 0 0,0 22 16,-21-22-16,-21 148 15,20-105-15,1-22 16,-42 127 0,42-105-16,21-22 0,0-21 15,0 22-15,0-22 16,0-42 15,0-1-31</inkml:trace>
  <inkml:trace contextRef="#ctx0" brushRef="#br0" timeOffset="26725.9">22712 3260 0,'-21'-21'0,"42"42"0,-21-42 32,42 21-32,254 0 31,-169 0-16,106-64 1,-85 1 0,-84 20-1,-43 1-15,21-43 16,-63 43 15,-42 105-15,20 1-16,1 84 15,0-21 1,21 0 0,-43 64 15,64-170-15,0-42 15,0-22-31,42-63 15,22 43 1,-43 21-16,254-128 31,-232 170-31,20 21 16,22 64 0,-85 0-1,0 21 1,-64-22-1,-20 1 17,105-85-1,0-21-15,42-43-16</inkml:trace>
  <inkml:trace contextRef="#ctx0" brushRef="#br0" timeOffset="27073.71">24193 3429 0,'22'0'31,"-1"0"-31,0 0 0,0 0 16,43-21-1,-22-21 1,-21 20-16,0 1 0,0-42 15,-21 20 1,-63 65 0,-22-1-1,64 21-15,-21-21 0,-85 170 32,106-128-17,42 1 1,0-64-16,42 42 15,-20-21-15,63 0 0,190-42 32,-233-21-17,-41 42-15</inkml:trace>
  <inkml:trace contextRef="#ctx0" brushRef="#br0" timeOffset="28144.09">9080 5355 0,'0'0'16,"0"-63"-1,0 42-15,-21-106 32,0 84-32,21-20 15,0 84 17,0 0-32,21 297 31,0-213-16,-21 65 1,0-22 0,0-63-16,0-43 15,0-42 17,0-42-17,0-22 1,0-21-1,22 64-15,-1-63 16,0 62-16,42-83 16,-41 83-16,168-20 31,-105 84-15,-22 43-16,-63 42 15,-21-63 1,-64 41-1,64-83-15,-42 20 16,20-42-16,1 21 16,21-21-16,0 0 15,0 0-15,-1 0 0,1 0 16,-21-21 0,21 0-1,21 0-15,0-1 0,42 1 31,-42 0-31,64 0 0</inkml:trace>
  <inkml:trace contextRef="#ctx0" brushRef="#br0" timeOffset="29739.24">9842 5482 0,'22'0'0,"-44"0"0,44 21 31,-22 22-15,0 41 0,-22-20-1,1-22-15,0 1 0,42 84 32,43-127-17,20 0 1,-62-22-16,62-20 15,-20 0 1,-1-170 15,-105 149-15,-22-1 0,-41 64-1,83 0 1,44 0-1,-1 21-15,21-21 16,64 0-16,0 0 16,-64 0-1,22 0-15,274-42 16,-211 21 0,-42 0-1,-64 21 1,-42 0-1,-127 63 17,63 1-17,64-43-15,-21 42 16,-64 64-16,85-42 16,21-43 15,63-42-16,43-42 1,-21 0 0,-43-22-16,127-211 31,-148 190-15,-21-105-1,22 63 1,-22 63-1,0 64 17,0 21-32,0 22 0,0 63 15,0 21 1,0 42 0,0 43 15,0-191-31,21 42 15,42-42 1,-20-21-16,84-21 16,0-42-1,-106 42 1,85-106 0,-85 42-1,-21 43 1,0 63 15,-21 85 0,21-43-15,0-21-16,21-20 16,42-22-1,22 0 1,-64-22-16,21 22 15,85-84 1,-105 20 0,-1 1-1,-21 42-15,21-22 16,-21 64 15,0 1-31,0-1 16,0 0-16,-21 21 15,21 1-15,-21 84 16,-1-85-16,1 85 16,0 42-1,21-126-15,0-1 0,0 318 32,0-170-17,0-20-15,0-22 16,0-21-1,0-85-15,0-21 16,0 43-16,-21-43 16,0-21-1,0 0-15,21-21 16,-22 0-16,-62-106 16,20 0-1,43 84-15,0-147 16,0 63-1,21-148 1,84 63 0,-62 170-16,105-128 31,-43 86-15,-63 62-16,64-41 15,-64 42-15</inkml:trace>
  <inkml:trace contextRef="#ctx0" brushRef="#br0" timeOffset="30773.17">13547 5228 0,'0'-21'16,"0"42"-16,21-63 0,-21 21 0,0 0 15,0-1-15,0 1 0,0-21 16,0 21 0,-21 21-16,-1 0 15,1 0-15,0 21 0,-42 106 31,-1-21-15,64-64-16,-21 43 16,0-1-16,21 1 31,63-43-15,-42-42-16,170-42 15,-106 0 1,-43-22-1,-21-42 1,-21 22 0,-127-22 15,106 106-31,-21 0 16,20 0-16,1 0 15,42 0 1,149-21 15,-43-22-15,0 1-1,-21-21 1,-43 41 0,-63 1-16,21 0 31,-21 42-16,0 0 1,0 106 0,0-63-16,0 253 31,0-147-15,0 20-16,0-20 15,43-1 1,-22 254 15,-21-359-31,0 63 16,-64 63-1,22-63 1,-22-42 0,43-64-16,-42-21 15,42 0-15,-22-106 31,43 64-31,0-127 0,43-43 16,-22 43 0,63-149-1,-62 255-15,41-170 16,-42 169-16,22-42 16,-22 64-16,21-64 15,-42 64-15,21 21 0,22-43 16,-1 1-1,-21 42-15</inkml:trace>
  <inkml:trace contextRef="#ctx0" brushRef="#br0" timeOffset="31196.93">15790 4741 0,'0'0'0,"-21"0"16,0 22 0,0 20-16,0 106 15,-1 21 1,1-20 0,0-107-16,0 43 15,0 20 1,21-41-1,0-85 17,0 0-17</inkml:trace>
  <inkml:trace contextRef="#ctx0" brushRef="#br0" timeOffset="31842.07">15176 5271 0,'-21'-22'0,"42"44"0,-63-44 0,21 22 15,42 0 1,21 0 0,170-21-1,-170 0-15,85 0 16,127-64 0,-42 22-1,-106-1 1,63-84-1,-148 42 1,-105 22 15,41 84-15,1 42-16,-21 64 16,41-43-16,1 85 15,-21 22 1,21-1-1,21-127-15,-21-20 16,21 62 0,0-63-16,0 1 0,0-44 47,0 1-47,0-42 15,42-1 1,0 1-1,-21 20-15,106-84 16,0 85 0,-63 63-1,-43-21-15,0 148 32,-21-63-17,-42-21-15,-22-1 31,64-42-31,22-21 47,20-42-47,-21 21 16,21-22-16</inkml:trace>
  <inkml:trace contextRef="#ctx0" brushRef="#br0" timeOffset="32167.89">16637 5249 0,'0'0'0,"21"0"0,0 0 16,0 0-16,1 0 15,-1 0-15,42 0 16,-42-21-16,43 0 16,-1-21-1,-63 21-15,22-43 31,-22 43-31,-43 21 16,1 0 0,-43 42-1,1 64-15,84-64 16,0-20-16,-22-1 16,22 21-16,0 22 15,0-43-15,43 21 16,-22-42-16,0 0 0,21 0 15,22 0 1,-43 0-16,21-21 0,22 0 16</inkml:trace>
  <inkml:trace contextRef="#ctx0" brushRef="#br0" timeOffset="32762.55">18097 5101 0,'0'-21'16,"0"0"0,22 0-16,-22 0 15,0-1-15,21-20 0,0 42 16,0-42-16,43 21 16,41 42-1,-20 42 1,-64-20-16,22 168 31,-43-190-31,0 1 16,-22 41-1,1-42-15,0 0 16,0-21-16,21-21 16,21-42-1,43-22 1,-22 22-1,-21 41-15,43-83 16,-22-1 0,0 21-1,1 85 1,-1 127 15,-21-42-15,-21-64-1</inkml:trace>
  <inkml:trace contextRef="#ctx0" brushRef="#br0" timeOffset="33088.36">18902 5165 0,'84'0'32,"-62"-43"-32,-1 1 15,21-43 1,-21 22-1,-21-22 1,-21 85 15,0 0-31,-21 85 16,-22 0 0,43 20-16,0 1 15,21-63 1,0-22-16,148 21 31,-42-42-15,0-21-1,-22-21 1,-41 42-16,62-64 16</inkml:trace>
  <inkml:trace contextRef="#ctx0" brushRef="#br0" timeOffset="34148.75">19770 4995 0,'0'-21'16,"0"42"-16,21-63 0,-21 21 0,0-43 16,0 43-1,0 0-15,-127 0 32,84 63-17,-20 22-15,-43 63 16,85-64-1,21-42-15,0 1 16,0 41-16,42-42 16,22-21-1,-22 0 1,22-21-16,-43 0 16,0 0-16,0 0 15,0-1-15,0-41 16,1 42-16,-22 0 0,21-22 15,-21 64 17,-21 22-32,-22 84 31,22-106-31,-21 127 16,-22 21-16,64 22 15,0-1 1,-42 64-1,42-190-15,-42 105 16,20-105-16,-41 211 31,42-212-15,21-41 0,0-44-1,42-20 1,191-318 15,-148 233-31,20-106 16,1-21-1,-85 170-15,43-170 16,-22 21 0,-42-106 15,0 297-16,-21 42 1,0 42-16,21 43 16,0 21-1,0-85 1,21 106 0,21-85-1,1-42 1,-22 0-16,42 0 15,1-21 1,-1-64 0,-20-84 15,-43 84-15,0 64-1,0 0-15,-43 42 16,22 64-1,21 105 17,0-147-17,43-1 1,-1-21 0,64-21-1,-64 0 1,85-84-1</inkml:trace>
  <inkml:trace contextRef="#ctx0" brushRef="#br0" timeOffset="35125.22">20764 5038 0,'0'0'0,"0"-21"32,0-1-17,22 22 1,-1 0-16,21-42 15,0-21 1,-20 20 0,-22 1-16,0 21 15,-22 21 1,-62 21 0,63 0-16,-43 43 15,43-1 1,0 22-1,0-1 1,84-20 15,22-64-15,-22 0-16,22-21 16,42-64-1,-106 64-15,43-43 16,-64 22-16,42-43 15,-42 64-15,0-21 16,-21 42 0,0 0-1,-22 106 1,43-22 0,0 1-1,21-64 1,-21 0-16,22 22 15,-1-22 17,-42-21-17,-1 0-15,-20-21 16,21 21 0,0 0-1,21 21 1,0 0-16,84 0 31,-20-21-15,-1 0-1,64-63 1,-42-1-16,0-20 16,-64 41-1,0 1-15,64-233 16,-64 190-1,-21 64-15,21-21 16,-21 20-16,0 1 16,0 42-1,0 1-15,-42 62 16,21-63-16,21 22 0,-22 190 31,22-64-15,0-63-1,22-64 1,20 0 0,0-20-16,-21-22 0,22 0 15,-43-22 1,84-83 0,-62 41-1,-1 43-15,-21-43 16</inkml:trace>
  <inkml:trace contextRef="#ctx0" brushRef="#br0" timeOffset="35349.1">21675 4805 0,'0'0'16,"-22"0"-16,44 0 15,-1 0 1,63 0-1,-41 0 1,-22 0-16,0 0 16,21 0-1,-20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95CE-DECC-45D6-B4CA-0C0A8BDD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01EFE-E68E-4FE9-93CC-9764384A1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CB2E-2F0C-4D4E-B3BE-7A806EE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9415-2679-4433-A9A2-B589355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E8D8-349A-4B9C-AEFE-BA21A21C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B1A-F920-4A46-B164-496E4C31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4B1C2-26E4-4DBF-B94A-7423F3C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B24B-3940-4530-B43A-1073E243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0B14-72E2-4E2D-927A-E014754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90B8-F3D7-4D60-B616-D04DA60A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6E780-DA77-427C-93CB-BC8ADE2FF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13812-C75A-4B3A-8C41-E436D7B3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DD09-43ED-436E-A763-F4D32EA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7377-BEF5-42A2-85AF-61F65AC3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EE51-1F26-4D28-A437-A2515157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2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A336-3898-4B88-BB72-498433EF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0108-EA33-40F8-AC60-E1178F62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03CA-58E7-4CAA-A54D-878559A6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6A06-CABC-40E1-A49F-AC17B72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2649-D59F-41D5-853C-144C163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F516-A424-4D7E-AA84-0E54520C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5DEE-04CA-4787-85D9-2A7FA561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839E-DFE3-4038-B9CB-A450C709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4865-341A-4081-96BF-FE2A422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8F43-C71B-4F3B-B5C4-79A06A38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0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9066-6726-407F-BC8F-F270FE7E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931F-3112-4E3C-B118-6ABAC792A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1086-5831-4FE9-97C7-8AB772A4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4279-E124-4011-B5B0-C0F05525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87DD-C00A-439B-87BD-763AF2FA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7F1F-8B6E-4277-A23C-89DCB62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3118-00B7-490E-AE63-067EDFBD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FAF8-BCDF-4CD3-8E2B-ABCD9F9E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1698-D0FA-4595-B9D5-E2D5978C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76A3-465E-4A42-9D12-538D61833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B4D24-D5BF-4CE5-B1D4-205E2BA26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B2C97-A74E-4A31-8F4C-0961BE04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BCE7F-6F70-40A2-B52A-AE88A202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07597-613E-41B5-81F4-6B0C6FF1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1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61FB-37C4-4A61-958A-F43FA94D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69BE4-ECD7-403A-B8F7-5D957D4B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C63E-EA6D-45B6-87EA-6413FF74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8EC0-F1A3-429F-B9C6-ABEE3254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169B-731F-4BD1-B2E9-FE54ECF7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400CF-2D2E-4157-AA4E-3A8D2A9D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B8CD4-DDC0-4169-B1FC-EDC68E7C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1FD-B8A6-49F3-BFE4-7CE69E05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E9D3-C69A-49E4-A1D3-1A4EFEE7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75E8-F235-446C-AE3F-71898190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E506-CBF8-45B6-BFE9-E08C8303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2D95-D10A-444B-8558-155E13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3AEB-3774-42B5-9203-813AD9B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D598-DE51-40E2-B29B-1A01EC3A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3C0B5-9379-4DA1-83DE-EEFCDC86F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E04FF-8EFF-4D99-8B9B-194C9024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BD880-F970-4F9E-A0AD-976DC3F0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AE83-810C-4C5C-870A-FB8B7EDE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98F16-B8E5-46DB-9498-B1B5BF90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1BC4B-CBEF-4DAA-9422-4C8E4C8E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9847-D8CD-47ED-B369-637DBA6E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7FAA-82D7-4BFA-9472-99F76D16D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0FC9-A5D6-4810-A0CF-FB517C98DC18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C541-9077-41B7-9C39-D0A489BE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B1E1-E967-418A-A845-DDA81D1E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DEF9-B060-4CE9-9AD1-AF22857E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B7C51-6EBF-4FCE-8558-BA2F51B2B6D5}"/>
                  </a:ext>
                </a:extLst>
              </p14:cNvPr>
              <p14:cNvContentPartPr/>
              <p14:nvPr/>
            </p14:nvContentPartPr>
            <p14:xfrm>
              <a:off x="0" y="114480"/>
              <a:ext cx="1169712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B7C51-6EBF-4FCE-8558-BA2F51B2B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1171584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91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CF38E9-7BA3-44CC-9EF7-C233F683FC4C}"/>
                  </a:ext>
                </a:extLst>
              </p14:cNvPr>
              <p14:cNvContentPartPr/>
              <p14:nvPr/>
            </p14:nvContentPartPr>
            <p14:xfrm>
              <a:off x="243720" y="327600"/>
              <a:ext cx="11940840" cy="52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CF38E9-7BA3-44CC-9EF7-C233F683F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18240"/>
                <a:ext cx="11959560" cy="52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29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906D4-9DCB-456C-80E5-81EC845CC43A}"/>
                  </a:ext>
                </a:extLst>
              </p14:cNvPr>
              <p14:cNvContentPartPr/>
              <p14:nvPr/>
            </p14:nvContentPartPr>
            <p14:xfrm>
              <a:off x="396360" y="426600"/>
              <a:ext cx="1134648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906D4-9DCB-456C-80E5-81EC845CC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17240"/>
                <a:ext cx="1136520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5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0AD861-327B-4568-B0B9-86C58988BAE0}"/>
                  </a:ext>
                </a:extLst>
              </p14:cNvPr>
              <p14:cNvContentPartPr/>
              <p14:nvPr/>
            </p14:nvContentPartPr>
            <p14:xfrm>
              <a:off x="0" y="304920"/>
              <a:ext cx="1135404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0AD861-327B-4568-B0B9-86C58988B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1137276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16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6F4958-1775-4342-B0DA-5F55708ABD14}"/>
                  </a:ext>
                </a:extLst>
              </p14:cNvPr>
              <p14:cNvContentPartPr/>
              <p14:nvPr/>
            </p14:nvContentPartPr>
            <p14:xfrm>
              <a:off x="1310760" y="365760"/>
              <a:ext cx="727740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6F4958-1775-4342-B0DA-5F55708AB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400" y="356400"/>
                <a:ext cx="729612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2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BBC5A-2E95-44B3-A35A-AA945827E97F}"/>
                  </a:ext>
                </a:extLst>
              </p14:cNvPr>
              <p14:cNvContentPartPr/>
              <p14:nvPr/>
            </p14:nvContentPartPr>
            <p14:xfrm>
              <a:off x="373320" y="518040"/>
              <a:ext cx="11331360" cy="37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BBC5A-2E95-44B3-A35A-AA945827E9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508680"/>
                <a:ext cx="1135008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9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F97413-2446-46D0-9548-7FF2177A52B2}"/>
                  </a:ext>
                </a:extLst>
              </p14:cNvPr>
              <p14:cNvContentPartPr/>
              <p14:nvPr/>
            </p14:nvContentPartPr>
            <p14:xfrm>
              <a:off x="777240" y="274320"/>
              <a:ext cx="8359560" cy="80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F97413-2446-46D0-9548-7FF2177A5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264960"/>
                <a:ext cx="837828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5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4600F-4DBF-440A-AAB4-12DEF7279B1B}"/>
                  </a:ext>
                </a:extLst>
              </p14:cNvPr>
              <p14:cNvContentPartPr/>
              <p14:nvPr/>
            </p14:nvContentPartPr>
            <p14:xfrm>
              <a:off x="152280" y="266760"/>
              <a:ext cx="1170468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4600F-4DBF-440A-AAB4-12DEF7279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57400"/>
                <a:ext cx="1172340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94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43966F-C0DD-48FE-9517-CCF4EF72C9A9}"/>
                  </a:ext>
                </a:extLst>
              </p14:cNvPr>
              <p14:cNvContentPartPr/>
              <p14:nvPr/>
            </p14:nvContentPartPr>
            <p14:xfrm>
              <a:off x="670680" y="426600"/>
              <a:ext cx="11369160" cy="522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43966F-C0DD-48FE-9517-CCF4EF72C9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417240"/>
                <a:ext cx="11387880" cy="52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0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0A0CB4-802A-41BC-818D-724D4A6951CE}"/>
                  </a:ext>
                </a:extLst>
              </p14:cNvPr>
              <p14:cNvContentPartPr/>
              <p14:nvPr/>
            </p14:nvContentPartPr>
            <p14:xfrm>
              <a:off x="380880" y="358200"/>
              <a:ext cx="9853200" cy="493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A0CB4-802A-41BC-818D-724D4A695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348840"/>
                <a:ext cx="987192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1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D46CFF-CC3B-418F-AA91-C5E5A173C83C}"/>
                  </a:ext>
                </a:extLst>
              </p14:cNvPr>
              <p14:cNvContentPartPr/>
              <p14:nvPr/>
            </p14:nvContentPartPr>
            <p14:xfrm>
              <a:off x="68400" y="175320"/>
              <a:ext cx="1140012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D46CFF-CC3B-418F-AA91-C5E5A173C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65960"/>
                <a:ext cx="1141884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6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27FDEC-CFBD-4E74-808D-EFBFF2DBE069}"/>
                  </a:ext>
                </a:extLst>
              </p14:cNvPr>
              <p14:cNvContentPartPr/>
              <p14:nvPr/>
            </p14:nvContentPartPr>
            <p14:xfrm>
              <a:off x="159840" y="289440"/>
              <a:ext cx="11781000" cy="57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27FDEC-CFBD-4E74-808D-EFBFF2DBE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80080"/>
                <a:ext cx="1179972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34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EF56A0-7FE9-409B-B7DF-2098B6FA70FA}"/>
                  </a:ext>
                </a:extLst>
              </p14:cNvPr>
              <p14:cNvContentPartPr/>
              <p14:nvPr/>
            </p14:nvContentPartPr>
            <p14:xfrm>
              <a:off x="83880" y="335160"/>
              <a:ext cx="1162836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EF56A0-7FE9-409B-B7DF-2098B6FA7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25800"/>
                <a:ext cx="1164708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18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4C37EA-2AB6-4E3B-889B-8DE9C276571D}"/>
                  </a:ext>
                </a:extLst>
              </p14:cNvPr>
              <p14:cNvContentPartPr/>
              <p14:nvPr/>
            </p14:nvContentPartPr>
            <p14:xfrm>
              <a:off x="1203840" y="1120320"/>
              <a:ext cx="968544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4C37EA-2AB6-4E3B-889B-8DE9C27657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1110960"/>
                <a:ext cx="970416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66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C47-FB6A-4A2F-85AE-AF4F17C8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A2B-45A4-4B72-8764-F51A6FF7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DA6871-EE92-43B9-9B01-0B91B3884993}"/>
                  </a:ext>
                </a:extLst>
              </p14:cNvPr>
              <p14:cNvContentPartPr/>
              <p14:nvPr/>
            </p14:nvContentPartPr>
            <p14:xfrm>
              <a:off x="502920" y="266760"/>
              <a:ext cx="8397720" cy="233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DA6871-EE92-43B9-9B01-0B91B3884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57400"/>
                <a:ext cx="841644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92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2021-10-01T01:25:09Z</dcterms:created>
  <dcterms:modified xsi:type="dcterms:W3CDTF">2021-10-01T01:25:31Z</dcterms:modified>
</cp:coreProperties>
</file>