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41:25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593 0,'0'0'0,"-21"-21"15</inkml:trace>
  <inkml:trace contextRef="#ctx0" brushRef="#br0" timeOffset="228.86">1397 550 0,'0'22'47,"0"-1"-32,0 0-15,0 0 0,-21 21 16,21-20-16,0 20 0,-21 0 0,-1 64 16,-20 63-1,21-84 1,0-21-16,21-22 0,-21 21 16,21-20-16,-22-1 0,22-21 15,0 43-15,0-43 16,0-42 15,0 0-31,0-1 16</inkml:trace>
  <inkml:trace contextRef="#ctx0" brushRef="#br0" timeOffset="627.64">1355 762 0,'0'0'15,"0"-21"-15,21 0 0,0-22 16,-21 22-16,0 0 16,0 0-16,63 0 15,-41 21 1,-1 0-16,0 0 0,0 0 15,21 0-15,22 21 0,-1 21 16,-41 1-16,20-1 16,0 43-16,-21-43 0,1 0 15,-22 1-15,0-1 0,0 21 16,0 64 0,0-84-16,0 20 15,-22-42-15,1 64 16,0-64-16,21 0 15,0 1-15,-21-22 32,0-22-32,0 22 15,21-21-15</inkml:trace>
  <inkml:trace contextRef="#ctx0" brushRef="#br0" timeOffset="881.49">1228 1185 0,'0'0'16,"-22"0"-16,1 22 0,21-1 15,21-21 17,1 0-32,20 0 0,-21 0 15,21 0-15,1 0 0,41-21 16,-20-1-1,63 1 1,-106 21-16,21 0 16,-20 0-16,-22-21 0,21 21 15</inkml:trace>
  <inkml:trace contextRef="#ctx0" brushRef="#br0" timeOffset="1184.08">2095 804 0,'0'0'0,"0"22"32,0-1-17,0 42 1,0-42-16,0 22 0,0 63 15,0-64-15,-21 85 16,0-106 0,21 21-16,0-20 0,0 41 15,0-42-15,0 0 0,0 1 16,0-44 31</inkml:trace>
  <inkml:trace contextRef="#ctx0" brushRef="#br0" timeOffset="1527.43">2053 931 0,'0'-21'0,"0"42"0,0-63 16,0 21-1,0 0-15,21-22 16,0 22-1,1 0-15,-1 21 0,21-21 16,-21 21-16,0 0 0,1 0 16,-1 0-16,0 0 0,21 42 15,-21-21-15,-21 22 16,0-22 0,0 21-16,-21-21 0,0 22 0,-21-1 15,21-21-15,-22 0 16,-20 43-16,20-43 15,22-21-15,21 21 16,-21-21-16,21-42 47,0 21-47,42 0 16</inkml:trace>
  <inkml:trace contextRef="#ctx0" brushRef="#br0" timeOffset="1843.7">2815 995 0,'0'106'31,"0"-85"-31,0 0 0,-21 21 0,21-20 16,-21 20-16,21-21 16,0 0-16,0 0 0,21-42 62</inkml:trace>
  <inkml:trace contextRef="#ctx0" brushRef="#br0" timeOffset="2154.44">2646 1207 0,'0'0'0,"-21"21"0,-1 0 15,22 0-15,-21 0 0,0 0 16,21 1-16,0-1 16,0 0-16,0 0 15,0 0 1,21-21 0,-21 21-16,21-21 15,1 22-15,-1-22 0,0 0 16,0 0-16,0 0 15,0 0-15,1 0 0,62 0 16,-63-22 0,64 1-1,-64 0-15,0 21 0,1-42 16,-22 21-16,21-1 16</inkml:trace>
  <inkml:trace contextRef="#ctx0" brushRef="#br0" timeOffset="2459.67">2646 783 0,'0'-21'32,"21"0"-32,0 21 0,0-21 15,0 21-15,22 0 0,-22 0 16,0-21-16,21 21 0,43-43 16,-43 22-1,1 21 1,-22 0-16</inkml:trace>
  <inkml:trace contextRef="#ctx0" brushRef="#br0" timeOffset="2544.64">2794 847 0</inkml:trace>
  <inkml:trace contextRef="#ctx0" brushRef="#br0" timeOffset="2795.5">2794 847 0,'0'21'32,"0"0"-17,0 0-15,0 0 0,0 22 16,0-22-16,-21 21 0,21 1 0,-21-1 15,21 43 1,-43 20-16,22-20 16,21-64-16,0 22 15,-21-43-15,21 42 16,21-42 15</inkml:trace>
  <inkml:trace contextRef="#ctx0" brushRef="#br0" timeOffset="4105.39">3958 741 0,'-21'0'15,"42"0"32,0 0-47,22 0 0,-22 0 16,21 0-16,106-21 15,-42 0 1,-42 21-16,-1 0 0,-42-43 16</inkml:trace>
  <inkml:trace contextRef="#ctx0" brushRef="#br0" timeOffset="4499.72">4318 1037 0,'0'21'0,"0"106"16,0-84 0,-21-22-16,21 21 0,-21 1 0,21-22 15,0 21-15,-43 22 16,43-43-16,-21 0 0,21 0 15,0 0 1,0-42 15,0 0-31</inkml:trace>
  <inkml:trace contextRef="#ctx0" brushRef="#br0" timeOffset="4693.64">4530 1185 0,'0'-21'32,"-22"21"-1</inkml:trace>
  <inkml:trace contextRef="#ctx0" brushRef="#br0" timeOffset="5148.87">4085 783 0,'0'0'0,"0"-21"15,-21 21-15,0 0 16,21-21 31,21 21-47,0 0 0,0 0 0,64-21 15,-43 0-15,1 21 16,62-22-16,-62 22 0,20-21 16,-20 21-16,20-42 0,-42 42 0,-275 169 156</inkml:trace>
  <inkml:trace contextRef="#ctx0" brushRef="#br0" timeOffset="5410.18">4339 762 0,'0'21'31,"0"0"-31,0 1 0,0-1 16,0 42 0,0-20-16,0 62 0,0-62 15,0-1-15,0 64 16,0-21-1,0-64-15,0 21 16,0-21-16,0 0 0,0 1 16,0-44 15,21 22-15,-21-21-16</inkml:trace>
  <inkml:trace contextRef="#ctx0" brushRef="#br0" timeOffset="5927.5">4826 1207 0,'0'0'0,"0"21"0,21-21 47,0 0-47,0 0 16,1 0-16,-1-21 0,21-1 15,0 1 1,-20 0-16,-1 0 15,-21 0-15,0 0 0,0-1 16,0 1 0,-21 21-16,-22 0 15,22 0-15,0 0 16,-64 43-16,64-22 16,0 0-16,0 0 0,0 0 15,-1 0-15,1 64 16,0-21-1,21-43-15,0 0 0,0 21 16,0-21-16,0 1 0,21-22 16,0 21-16,1-21 15,-1 0-15,0 0 16,0 0-16,0 0 0,43 0 16,-43-21-16,0-1 15,43 1-15</inkml:trace>
  <inkml:trace contextRef="#ctx0" brushRef="#br0" timeOffset="6403.23">5482 1080 0,'0'0'0,"0"-22"0,0 1 16,0 0-1,-21 21 1,0 0-1,0 0-15,-1 21 0,-20-21 16,21 21-16,0 1 0,0-1 16,-22 0-16,43 21 15,0-21-15,0 1 16,0-1 0,21-21-16,64 42 15,-43-21 1,-20-21-16,62 43 15,-63-43-15,1 21 16,-1-21-16,0 21 0,-21 0 16,21 0-1,-21 0-15,-21 1 16,0-22-16,0 0 0,-22 21 16,22-21-16,-85 21 15,43-21 1,42 0-16,-22 0 0,1 0 15,21 0-15,0 0 0,-1 0 0,1-21 16,21 0 15,0-1-31,21 22 0,1-21 16,-1 21-16,0-21 0,0 21 16</inkml:trace>
  <inkml:trace contextRef="#ctx0" brushRef="#br0" timeOffset="6801.09">5927 2879 0,'0'-424'16,"0"848"-16,0-1250 0,0 488 0,0 62 15,0 44-15,0 62 0,0 43 0,0 43 16,0 20-16,0 22 0,0 21 16,0 63-1,-22-21-15,22 21 0,-21 1 16,21-1-16,0 22 0,0-22 0,-21 0 16,21 22-16,-21-22 0,21 0 0,0 43 15,0 0 1,0-64-16,21 21 15,-21-21-15,21-21 16,22 22-16,-22-22 0,0 0 16,21 0-1,22-43-15,-43 22 16,21-21-16,-21 21 0,1-22 16,-22 22-16,21 0 0,-21 0 15,21 0-15</inkml:trace>
  <inkml:trace contextRef="#ctx0" brushRef="#br0" timeOffset="6944.02">6223 1058 0,'0'22'32,"0"-1"-17,0 0 1,0 0-16,0 0 16</inkml:trace>
  <inkml:trace contextRef="#ctx0" brushRef="#br0" timeOffset="7837.23">6329 762 0,'0'0'0,"-21"0"16,-1 0 0,22 21-16,0 0 15,22-21 32,-1 0-47,0-21 16,0 21-16,-21-21 15,0 0 1,0 0-16,0 0 16,-21 21-16,0 0 15,0 0 1,-1 0 0,22 21-1,0 0 1,-21-21-16,21 21 15</inkml:trace>
  <inkml:trace contextRef="#ctx0" brushRef="#br0" timeOffset="8103.07">5842 974 0,'0'0'16,"0"21"-1,21-21 1,0 0 0,0 0-16,1 0 0,20 0 15,-21 0-15,0 0 0,22 0 16,-22 0-16,42 0 0,-42-21 15,1 21-15,-1 0 16,0 0-16,0 0 0</inkml:trace>
  <inkml:trace contextRef="#ctx0" brushRef="#br0" timeOffset="8682.9">6689 1058 0,'0'0'0,"-22"0"16,-20-21 0,21 21-16,0 0 0,0 0 15,-1 0-15,1 21 16,0 1-16,21-1 15,0 21-15,0-21 16,0 0-16,0 22 16,-21-22-16,21 0 0,-21 43 15,21-43 1,0 0 0,0-42 15,0 0-16,0-1-15,0 1 0,0 0 16,0 0-16,21 0 0,0-22 16,0 22-16,22-42 0,-1 20 15,0 22 1,-21 0-16,43-21 0,-43 42 16,0 0-16,0 0 0,1 0 15,-1 0-15,0 21 0,0 0 16,-21 21-16,21-20 15,-21-1-15,0 42 0,0-42 16,0 1-16,0-1 0,0 0 16,0 0-16,0 0 0,0 0 15,0 1-15,0-1 0,0 0 16,0 0-16</inkml:trace>
  <inkml:trace contextRef="#ctx0" brushRef="#br0" timeOffset="9566.79">7451 1101 0,'0'-21'0,"0"42"0,0-64 16,0 22-16,0-21 0,0 21 15,-22 0 1,-20 21 0,21 0-16,0 0 0,0 0 15,-1 21-15,-20 0 0,0 42 16,-1 1 0,22-22-16,0-21 0,0 22 0,0-22 15,21 21-15,0-21 0,0 1 16,0-1-16,0 0 0,0 0 0,0 21 31,21-42-31,42 0 0,1 0 16,-43-21-16,43 0 15,-43 0-15,-21 0 16,63-43 0,-42 1-1,1 42-15,-1-22 0,-21 22 16,0 0-16,0 0 0,21 21 15,-21-21-15,0 42 32,0 0-17,0 0-15,0 21 0,-21-20 16,21-1-16,0 21 0,0-21 0,-21 22 16,-1-1-16,22 0 0,0 43 15,0-43-15,0 22 0,0 190 31,0-191-31,0 1 0,0-1 16,0 64-16,0-63 0,0-1 16,0 85-16,22-84 15,-22 63-15,21-64 0,-21 1 16,0-22-16,0 22 0,0-22 0,0 22 16,0-22-16,0 64 15,-21-43 1,-64-20-1,43-43 1,20 0-16,-20 0 0,-64-43 16,64 22-16,-170-148 31,106 21-31,64 21 16,21 42-16,21-63 15,0 84-15,0-20 0,42-65 16,-21 86-16,1-1 0,20 1 15,21-64-15,64-21 16,-84 105 0,-1 1-16,-21 21 0,22 0 0,-1-22 15,21 22-15,-41 0 16,-1 0-16,21 0 16,-42 0-1</inkml:trace>
  <inkml:trace contextRef="#ctx0" brushRef="#br0" timeOffset="10196.44">9292 1037 0,'0'-21'0,"0"42"0,21-63 15,-21 0-15,0 20 16,0 1-16,0 0 0,0-21 16,-21 21-1,-42-1 1,20 22 0,-41 43-16,62-22 15,-20 21-15,-21 43 0,41-43 16,-20 22-16,21-22 0,-43 85 15,43 21 1,0-105-16,21 62 16,0-83-16,0 20 0,64 43 15,20-43 1,-63-42-16,64 0 16,-43 0-16,1 0 0,-22 0 15,21-21-15,1 0 0,-1-1 0,64-83 16</inkml:trace>
  <inkml:trace contextRef="#ctx0" brushRef="#br0" timeOffset="12221.55">9673 1228 0,'0'0'0,"21"-21"0,-21-1 16,0 1 0,-21 21-1,0 21-15,0 1 0,0-1 16,-1 21-1,1 0-15,0-20 0,0 41 0,21-42 16,0 0-16,0 1 16,0 20-16,0-21 0,0 0 0,0 0 15,0 1-15,21-1 0,0-21 0,64 21 16,-22-21 0,-41 0-16,20 0 0,43 0 15,20-64 1,-83 43-16,20 0 0,-21 0 15,0 0-15,0-22 0,-21-20 16,0 42-16,0-22 0,0 1 16,0 21-16,0-21 0,-21 20 15,-21-20-15,21 21 0,0 0 0,-22 21 16,-20 0 0,20 0-16,-62 0 15,62 21-15,1 21 0,21-21 16,0 22-16,21-22 0,0 21 15,0-21-15,0 1 0,42 62 16,21-20 0,43-1-1,-63-63-15,-1 0 0,0 0 16,1 0-16,-1 0 0,148-21 16,-147 0-16,20 0 15,1-22 1,-43 1-16,0 21 0,21-21 15,-42 20-15,22 1 16,-22 0 0,0 42-1,0 0-15,0 1 16,0-1-16,0 21 0,0-21 0,0 0 16,-22 1-16,22 20 15,-21 21-15,21-41 16,0-1-16,0 0 15,0-42 17,21 0-32,1-1 15,-22 1-15,21 0 0,21-21 16,-21 21-16,0-1 16,1 1-16,-1 0 0,0 0 0,21-21 15,-21 42 1,-21 42-1,0-21-15,0 0 16,0 0-16,0 1 0,0-1 16,0 0-16,0 0 0,0 0 0,0 0 15,43 22 1,20-22 0,22 0-16,-43-21 0,-21 0 15,22 0-15,-22 0 16,21-21-16,-21 0 0,85-64 15,-85 64 1,-21 0-16,43-106 16,-22 106-16,-21-22 0,0-105 15,0 63 1,0 43-16,0 21 16,0 0-16,-21 21 15,21 21 1,-21 0-16,-1 0 0,1 43 15,21-22-15,-21 0 16,0 22-16,21-22 0,0 1 16,0-1-16,-21-21 0,21 21 15,0 64 1,0-85-16,21 1 0,-21-1 16,42 21-16,-21-42 0,22 0 15,-22 0-15,64 0 16,-43 0-16,21-21 15,64-64 1,-105 64-16,-1-21 16,0 21-16,0-1 0,0-20 0,-21-43 15,0 64 1,0 0-16,0 0 0,-21 21 16,0 0-16,0 0 15,0 0-15,-1 21 0,22 0 16,-42 43-16,21-1 15,21-42-15,0 22 16,0-1-16,0-21 0,21 43 31,21-43-31,-20 0 16,41-21-16,-42 0 16,22 0-16,-22 0 0,21-21 0,0 21 15,43-42-15,-64 20 16,22 1-16,-22 0 0,0 0 0,21 0 15,-42-22-15,21 22 0,-21 0 16,22 0-16,-1 0 0,-21 42 47,-21 0-47,21 0 0,-22 0 0,22 1 16,-21-1-16,21 0 0,-21 0 15,21 0-15,0 0 0,0 1 16,0-1-16,0 0 15,0-42 17,21 21-17,0-21-15,1-1 0,-1 1 16,0 0-16,0 0 0,0 0 16,64-64-1,-64 85 1,-21 21-1,0 0-15,0 1 16,21 20-16,-21-21 16,21 0-16,22 43 15,-43-43-15,21 0 16,0-21-16,0 21 0,43 0 16,-43-21-16,0 0 0,0 0 15,0 0-15,1 0 0,-1-21 16,21 0-16,-21 0 0,22-64 15,-22 22 1,0 20-16,-21 1 0,0 0 16,42-64-16,-42 64 0,0-22 15,21 22-15,-21-1 0,22 1 16,-22-85 0,0 148 15,-22 22-31,1-1 0,0 43 15,-21 63 1,42-106-16,0 22 0,0 20 16,0-41-16,0 20 15,0-42-15,0 22 0,42 20 16,-21-42 0,0-21-16,1 0 0,-1 0 15,0 0-15,0 0 0,43-42 16,-22 0-1,-21 20-15,0-20 0,22 0 16</inkml:trace>
  <inkml:trace contextRef="#ctx0" brushRef="#br0" timeOffset="12469.4">12996 1207 0,'0'0'0,"-21"0"0,-21 0 16,21 0-16,-22 0 15,64 0 17,22 0-32,-22 0 15,21 0-15,1 0 0,-1 0 16,0 0-16,1 0 0,-1 0 0,0-22 16,1 22-16,-22 0 0,42 0 15,-42 0-15,-21-21 31,-21 21-31,0 0 16,0 0-16</inkml:trace>
  <inkml:trace contextRef="#ctx0" brushRef="#br0" timeOffset="12791.22">11049 1185 0,'0'0'0,"21"0"31,0 0-31,0 0 0,1 0 0,20 0 15,-21 0-15,21 0 0,-20 0 16,62-21-16,22 0 16,-85 21-1,43 0-15,-43-21 0,0 21 16,21-21 0</inkml:trace>
  <inkml:trace contextRef="#ctx0" brushRef="#br0" timeOffset="13964.07">2434 2011 0,'-127'0'16,"254"0"-16,-296 0 15,148 0-15,-22 0 0,22 0 16,0 0-16,0 0 0,0 0 0,-22 21 16,22-21-1,42 0 1,0 0-1,1 0-15,20 0 0,-21 0 0,21 0 16,22 0-16,-22 0 0,22 0 16,147 0-1,-147 0-15,105 0 0,-84 0 16,63 0-16,-63 0 16,-1 0-16,86 0 0,-86 0 15,1 0-15,106 0 16,-107 0-16,234 0 15,-212 0-15,148 0 16,-149 0-16,573 0 16,-403 0-1,127 0 1,-275 0-16,21 0 0,-21 0 0,21 0 16,1 0-16,126 0 15,-127 0-15,-21 0 0,466 0 16,-297 0-1,-127 0-15,-21 0 16,170 0-16,-170 0 0,0 0 0,22 0 16,-22 0-16,21 21 15,530-21 1,-191 21-16,-339-21 16,0 0-16,1 0 0,-22 22 15,0-22-15,148 0 0,-169 0 16,0 21-16,0-21 0,-21 0 15,0 0-15,254 0 16,-170 21 0,-126-21-16,-1 0 15,-20 0-15,-22 0 0,42 21 16,-42-21-16,-42 0 47,0 0-47,0 0 15,0 0-15</inkml:trace>
  <inkml:trace contextRef="#ctx0" brushRef="#br0" timeOffset="14079.01">13208 2180 0,'-21'0'31,"0"0"-31,-1 0 15,1 0-15</inkml:trace>
  <inkml:trace contextRef="#ctx0" brushRef="#br0" timeOffset="18523.54">9356 2286 0,'0'0'0,"-22"0"0,1 0 0,0 0 15,-106 85 1,42-22 0,43-20-16,-64 62 15,43-62-15,20 20 0,-84 43 16,64-64-16,-1 22 0,-190 211 16,127-127-1,43-84-15,20-1 0,-63 43 16,64-42-16,-22 20 15,43-41-15,-1-22 0,1 42 16,21-42-16,21 1 0,0-1 16,0-42 15</inkml:trace>
  <inkml:trace contextRef="#ctx0" brushRef="#br0" timeOffset="18975.28">7832 3493 0,'0'0'16,"0"-22"-16,-22 1 0,1 21 15,21-21-15,-21 21 16,0 0 0,0 0-1,21 21-15,-21 0 0,21 22 16,-43 20-16,43-42 16,-21 22-16,0-22 0,21 21 0,0-21 15,-21 1-15,0 20 0,21-21 0,-22 0 16,22 43-1,0-43 1,0 0 0,22-21-16,-1 0 0,42 0 15,-42 0-15,22 0 0,-1 0 0,43-21 16,-1 21 0,-20-21-16,-22 21 0,85 0 15,-106 0-15,22 0 0,-1 0 16,-21-21-16,0 21 0,1 0 15,-1 0 1</inkml:trace>
  <inkml:trace contextRef="#ctx0" brushRef="#br0" timeOffset="19572.79">3683 4318 0,'0'-21'0,"0"42"0,0-63 0,21-1 16,-21 22-16,0 0 0,0 0 15,0-21-15,0 20 0,0-41 16,0 42 0,0 42-1,0 0-15,0 21 16,0 1-16,0 20 0,0 1 0,-21 126 31,21-126-31,-21-1 0,21 1 0,0-1 0,0 107 16,0-65-1,0-62-15,0-22 16,0 21-16,0 22 16,-21-22-1,-1-42 1,22-21-16</inkml:trace>
  <inkml:trace contextRef="#ctx0" brushRef="#br0" timeOffset="19887.61">3577 4551 0,'0'-42'0,"0"84"0,0-148 0,0 64 16,0-1-16,0-20 0,0-22 15,0 43-15,0 0 0,0-1 16,0 22-16,0-21 0,0 21 0,42-43 15,1 43-15,-22 0 16,21 21-16,-21 0 0,106 0 16,-84 0-16,-1 21 15,0 21-15,-20-21 0,20 22 16,0 126-16,-42-127 16,0 1-16,0 20 0,0-20 15,-21-1-15,-85 106 16,85-127-1,0 0-15,0 1 0,0 20 16,-1-42-16,22 21 0,-21 0 16,21 0-1</inkml:trace>
  <inkml:trace contextRef="#ctx0" brushRef="#br0" timeOffset="20336.34">4254 4657 0,'0'0'0,"0"21"15,0 0 1,0 0-16,0 0 16,0 1-16,0 41 15,-21 43 1,0 0-16,21-85 15,0 21-15,0-21 0,0 1 16,0-1-16,0 0 0,21 21 16,22-42-1,20 0 1,-42 0-16,22-21 0,-1-21 16,-21 21-16,0-1 0,64-83 15,-64-22 1,0 84-16,-21 1 0,0 0 15,0-1-15,-21 22 0,-64-42 16,64 41 0,-21 22-16,0 0 0,20 0 15,-41 0-15,21 22 0,20-1 16,-20 0-16,42 0 0,-21 0 16,21 64-1,21-22 1,0-41-16,22-1 15,-1 0-15,43-21 0</inkml:trace>
  <inkml:trace contextRef="#ctx0" brushRef="#br0" timeOffset="20770.81">5059 4805 0,'0'0'16,"42"-21"-16,-21 0 0,22-1 0,-22 1 0,21-21 15,-21 42 1,-21-21-16,-21 21 15,0 0-15,0 0 0,0 21 16,-1-21-16,1 21 0,-21 0 16,-43 43-16,22-1 15,63-20 1,0-22-16,0 0 16,0 0-16,21 0 15,0 0-15,21 1 16,-20-22-16,41 21 0,-42 0 15,0-21-15,22 42 0,-22-42 16,-21 21-16,21 1 16,-21-1-16,-21 0 15,-21 0 1,20-21-16,1 0 0,-42 21 16,20-21-16,22 0 0,-63 0 15,20 0 1,64-21-16,-21 0 15,21 0-15,0 0 0,-21-1 16,21 1-16,0 0 0,0 0 16,42-64-16,-42 43 15,21 21-15,22-22 0,-22 22 16</inkml:trace>
  <inkml:trace contextRef="#ctx0" brushRef="#br0" timeOffset="21061.64">5736 4212 0,'0'0'0,"21"0"0,0 0 16,-21-21-16,-21 42 31,0 0-31,0 1 0,21-1 0,0 21 16,-21-21-16,0 22 0,-1 84 15,1-64-15,-21 85 16,21-21-1,0-84-15,-1 20 0,1-21 16,21 1-16,0-1 0,0 0 0,0-20 16,0-1-16,0 0 0,0 0 15,0 0-15,0 0 0,21-21 0,1 0 16,62 0 0,1-21-1,-22-21-15,-41 21 16,-22 0-16</inkml:trace>
  <inkml:trace contextRef="#ctx0" brushRef="#br0" timeOffset="21272.52">5524 4911 0,'0'-43'31,"0"22"-31,0 0 16,43 21-1,-22 0-15,0-21 0,21 21 16,1 0-16,-1 0 16,-21 0-16,22 0 0,-1 0 15,106 0 1,-127 0-16,22 0 0</inkml:trace>
  <inkml:trace contextRef="#ctx0" brushRef="#br0" timeOffset="21927.15">6244 4805 0,'0'21'32,"0"0"-32,0 0 0,0 1 15,0-1-15,0 0 0,0 0 16,0 0-16,0 0 0,0 1 16,0-1-16,0 0 0,0 0 0,0 21 15,0-20 1,-21-22 15,21-22-15,0 1-16,0 0 15,0 0-15,0 0 0,0-22 16,21-41 0,21 20-16,-20 43 15,-1-21-15,21-1 0,-21 22 16,0 0-16,22 21 0,-22 0 15,0 0-15,64 21 16,-64 0-16,21 22 16,-21-1-16,43 64 15,-64-85-15,0 21 0,0-20 16,0-1-16,0 21 0,0-21 0,0 0 16,0 1-16,-21-22 31,0 0-31,21-22 15,0 1-15,0 0 16,0-21-16,42-1 16,-21 1-16,21 21 15,22-64-15,-22 64 0,1 0 16,84-43 0,0 64-16,-106 0 15,21 0-15,0 43 0,-20-22 16,-22 0-16,0 21 0,0-20 15,0 20-15,0 43 16,-64-22-16,64-42 16,-21 0-16,0-21 15,21 22-15,-21-22 0,21 21 16,-22-21-16,44 0 31,-1 0-31,0 0 0</inkml:trace>
  <inkml:trace contextRef="#ctx0" brushRef="#br0" timeOffset="22857.07">8043 4890 0,'0'-22'0,"0"-41"31,-21 42-31,-64-22 15,-20 43 1,62 0-16,1 0 16,21 0-16,-22 22 0,-41 41 15,63-21-15,-1-20 0,1 20 16,0 0-16,21-21 0,-21 106 16,21-63-1,42-22 1,-21-42-16,1 0 0,-1 0 0,106 0 31,-21-42-31,-22 0 16,-63 20-16,22 1 15,-22 0-15,21 0 0,-21-21 0,64-128 32,-64 128-17,-21 21-15,0 0 0,-21 21 31,21 21-31,-21 0 0,0 21 0,21-21 16,0 1-16,0 20 0,0 21 16,0 1-1,21-1 1,0-41-16,0-1 0,0-21 16,22 0-16,-22 0 0,0 0 0,85 0 15,-43-21 1,-41 21-16,41-43 15,-63 22-15,21 0 0,0-43 16,-21 22-16,0 21 0,0-43 16,0 43-16,0 0 15,0 0-15,0-21 16,0 63-16,-21 0 16,21 0-16,-21 0 15,21 0-15,-21 43 0,21-43 16,0 0-16,-21 43 15,0-22 1,21-21-16,0-42 47,0 0-47,0 0 0,0 0 16,0-1-16,0-20 0,21 21 15,21-21-15,-21-1 0,22 22 0,84-106 16,-22 64-1,-41 41-15,42 1 16,-64 21-16,-21 0 0,43 21 16,-43 1-16,0 20 0,-21 127 31,-21-42-31,-21-21 16,20-85-16,1 0 15,0 43 1,0-64-16,21-21 31,0 0-31,0-1 16</inkml:trace>
  <inkml:trace contextRef="#ctx0" brushRef="#br0" timeOffset="23416.17">11091 2159 0,'0'21'32,"0"0"-32,21 1 15,1 20-15,-1-21 0,0 21 16,21 64-16,1-42 0,-1-1 16,-21 1-16,43-22 0,-22 22 15,64 63-15,-43-64 0,1 1 16,253 147-1,-84-63 1,-106-84-16,-63-43 0,-22 0 16,21 22-16,-41-43 15,20 21-15,-21 0 0,21-21 16,-42-21 0</inkml:trace>
  <inkml:trace contextRef="#ctx0" brushRef="#br0" timeOffset="23707.01">12636 3196 0,'0'0'0,"0"-21"0,-21 21 16,0 0 0,21-21-16,21 21 15,0 0-15,1 0 16,-1 21-16,0 0 0,42 22 15,1-22-15,-43 0 16,0 42 0,-21-41-16,0-1 0,0 42 0,-21-42 15,0 1-15,0-1 0,-85 42 16,-42-20 0,0-22-1,105 0-15,-20-21 16,42 21-16,-1-21 0,1 0 0</inkml:trace>
  <inkml:trace contextRef="#ctx0" brushRef="#br0" timeOffset="24206.89">13610 4022 0,'0'0'0,"0"-21"0,0-22 0,0 1 0,-21 0 16,-21-43 0,20 21-1,-41 43 1,63 42-16,0 1 0,0 20 15,-21 0-15,0 255 16,21-234 0,0 1-16,-22 105 15,1-127-15,21 22 0,-21-22 16,21 0-16,0 1 0,-42 63 16,42-85-16,0 42 15,0-84 16,21 0-31,-21 0 0</inkml:trace>
  <inkml:trace contextRef="#ctx0" brushRef="#br0" timeOffset="24690.96">13356 4382 0,'0'-64'16,"0"-42"-16,0 276 0,0-382 0,0 148 16,0-41-16,0 62 15,0-20-15,85-107 16,-22 128-1,-20 21-15,-1 0 0,0 0 0,1 21 16,84 21 0,-64 0-16,22 42 0,-43-41 15,0 20-15,22 21 16,-43-20-16,0-1 0,-21 0 0,-42 64 16,-22-42-1,1-43-15,21 21 0,-128 22 16,43-43-1,85-21-15,-64 0 16,43 0 0,41 0-16,22-21 0,-21 21 15,21 21 17,0 0-32,0 0 0,0 0 15,64 64 1,-43-43-16,21 22 0,-21-22 15,1-21-15,-1 22 0,0-22 16,0 0-16,64 85 16,-43-43-1,-21-63-15,0 22 16,1-22-16,-1 0 0,21 0 16,-21 0-16,0 0 0,1-22 0,-1-20 15,21-21 1</inkml:trace>
  <inkml:trace contextRef="#ctx0" brushRef="#br0" timeOffset="25046.48">14012 4657 0,'0'0'0,"0"-21"0,0-1 16,0 1-1,21 21 17,1-21-32,-22 0 0,21 21 0,0 0 15,0-21-15,43 0 16,-22-22-16,-42 22 15,21 0-15,-42 21 32,0 21-17,0-21-15,-43 64 16,43-43-16,-21 42 16,20-42-16,1 1 0,21 20 15,0-21-15,0 0 0,0 43 16,0-43-16,0 0 0,0 21 15,43-20 1,20-1 0,-21-21-16,-20 0 0,41 0 15,-42 0-15,64-21 16,-43-1-16,-21 1 16,22 0-16,-1 0 0</inkml:trace>
  <inkml:trace contextRef="#ctx0" brushRef="#br0" timeOffset="25358.34">14838 4572 0,'21'-21'0,"0"0"0,-42 21 32,0 0-17,0 0-15,-1 0 16,1 21-16,0-21 0,0 21 0,0-21 16,21 21-16,0 0 0,0 1 0,0-1 15,0 21 1,0-21-16,21 22 15,0-22-15,0 0 0,-21 21 16,43 1 0,-43-22-1,0 0-15,-22-21 16,1 0-16,0 21 0,0-21 16,0 0-16,-64 0 15,64 0-15,-43 0 0,43 0 16,0 0-16,21-21 15,0 0-15,0 0 0,0-22 16,0 22-16,21-42 0</inkml:trace>
  <inkml:trace contextRef="#ctx0" brushRef="#br0" timeOffset="25661.17">15452 3916 0,'0'0'0,"21"-21"15,0 0-15,0-1 0,-21 1 16,0 42 0,-21 1-16,-21 20 15,20 0-15,1 1 16,-21 41-16,21-20 0,0-22 16,-22 22-16,22-22 0,0 21 15,0-20-15,-22 147 16,43-105-1,0 0-15,0-43 16,0-21-16,22 0 0,-22 0 16,21 1-16,21-22 15,-21 0-15,0 0 0,1 0 16,-1 0-16,-21-22 0,21 1 0,21-21 16</inkml:trace>
  <inkml:trace contextRef="#ctx0" brushRef="#br0" timeOffset="25842.06">15071 4403 0,'-22'0'0,"44"0"0,-65-21 15,43-1 1,21 22 0,1-21-16,-1 21 15,0 0-15,42 0 0,-20-21 16,-22 21-16,21 0 0,1-21 0,-22 0 15,42 0-15,-20-1 16</inkml:trace>
  <inkml:trace contextRef="#ctx0" brushRef="#br0" timeOffset="26595.18">16446 3852 0,'0'-21'0,"0"42"0,0-63 15,0 21-15,22 0 16,-22 0-16,0 42 31,0 0-31,-22 42 16,1-20-16,0 20 0,-42 43 15,41-42-15,1-1 0,-21 1 16,-22 63-16,-41 42 16,62-106-16,22-20 15,-21-1-15,21 0 0,-1 1 16,-20-1-16,42-21 0,0 0 16,-21 1-1,21-44 1,21 1-16,-21 0 0,21-21 15,-21 21-15,64-85 16,-22 21 0,-21 43-16,43-128 15,-43 107-15,21 21 0,43-128 16,-22 22 0,-41 127-16,-1-21 0,0 42 15,0-22-15,0 22 0,-21 22 16,0 20-16,0-21 15,0 43-15,0-22 0,0 21 16,0 1-16,0-22 0,0 22 0,0 147 16,-21-126-1,0-43-15,0 64 16,21-85-16,-21 22 16,21-22-16,0 0 0,0 0 15,-22 22 1,1-43-16,0 0 15,0 0 1,0-22-16,21 1 0</inkml:trace>
  <inkml:trace contextRef="#ctx0" brushRef="#br0" timeOffset="26787.07">16002 4678 0,'-21'-21'0,"42"42"0,-63-42 16,20 21-16,1-21 0,-21 21 15,21 0-15,0 0 16,42 0 15,0 0-31,0 0 0,0 0 0,22 0 16,-1-22-16,21 22 0,-20 0 15,20 0-15,-20 0 0,20-21 0,1 0 16,-1 21-16,1-21 0,-22 21 16,21-21-16</inkml:trace>
  <inkml:trace contextRef="#ctx0" brushRef="#br0" timeOffset="27160.08">16997 4424 0,'0'-21'16,"0"42"-16,-21-42 16,-1 21-1,-20 0 1,21 0-16,0 0 0,0 0 16,-1 0-16,1 0 0,0 21 0,-21 21 15,42-21 1,0 22-1,0-22-15,0 0 0,42 0 16,-21 0-16,0 1 16,64 20-1,-64-21-15,64 21 16,-43-20-16,-21-1 16,1-21-16,-22 21 0,0 0 15,-22-21 1,-41 0-16,21 0 15,-64 0-15,63 0 16,1 0-16,0 0 0,21 0 16,-1 0-16,1 0 0,0 0 15,21-21-15,0 0 16,21 0 0,0 21-16,1-22 0</inkml:trace>
  <inkml:trace contextRef="#ctx0" brushRef="#br0" timeOffset="27595.93">17526 4509 0,'0'0'0,"42"0"0,1-22 0,-22 1 16,42 0-16,-42 21 0,-21-21 16,0 0-1,-21 0-15,0 21 0,0 0 16,-21 0-16,-1 0 0,22 0 15,-21 0-15,21 0 0,-22 0 16,1 42-16,0-42 0,20 21 16,22 0-16,-21 0 15,42 43 1,1-64-16,41 42 16,-42-42-16,22 21 0,-1 1 15,-21-22-15,21 21 0,1 0 0,20 21 16,-20-21-1,-43 1-15,0-1 16,-22 0-16,1-21 0,0 0 16,-21 21-16,21-21 0,-64 0 15,21 0-15,22 21 16,-106-21 0,63 0-1,106-21 16,22 21-31,-22-21 0,21 0 16,-21 0-16,22 21 0</inkml:trace>
  <inkml:trace contextRef="#ctx0" brushRef="#br0" timeOffset="28439.35">17992 4382 0,'0'21'15,"0"0"1,-43 21-16,22 43 16,0-64-16,0 0 15,21 22-15,-21-22 0,21 0 16,0 0-16,0 0 0,0 0 0,0 1 16,0 41-1,21-42-15,0-21 16,0 0-16,0 0 0,0 0 15,1-21-15,-1 0 0,0 0 16,21 0-16,64-85 16,-64 63-1,-20 1-15,-1-21 16,-21 41-16,0 1 0,0-21 16,0 21-16,-21 21 15,21 21 1,-22 0-16,1 0 0,0 0 0,21 1 15,0-1-15,-21 21 0,21-21 16,0 22-16,0-22 0,0 0 0,0 21 16,0-21-16,0 1 0,0-1 0,21 0 15,0 0-15,0 0 0,128 0 32,-107-21-32,-21 0 0,0 0 15,0 0-15,1 0 0,-1-21 16,-21 0-16,21-21 0,-21 21 15,0-1-15,0 1 0,21-21 16,0 21-16,43-106 16,-43 84-16,42 1 15,22-21 1,-43 63-16,22 0 16,-22 0-16,-21 0 0,149 169 31,-149-127-16,-21 43 1,0-22-16,0-41 0,-42 20 16,20-42-16,1 0 15,-42 21 1,42-63-16,21-1 16,0 22-1,0 0-15,0 0 0,0 0 0,21 0 16,0-22-16,0 22 0,0-21 15,0 21-15,22-22 0,-22 22 16,21 0-16,1-21 0,62-1 16,-20 43-1,-21 0 1,-64 21-16,21 1 16,-21-1-16,0 0 0,0 0 15,0 0-15</inkml:trace>
  <inkml:trace contextRef="#ctx0" brushRef="#br0" timeOffset="28787.52">19600 4551 0,'0'21'16,"21"-21"0,1 0-16,-1 0 0,0 0 15,21 0 1,-21 0-16,22 0 0,-22 0 15,64-42-15,-64 21 16,21-1-16,-21 1 0,0 21 0,1-21 16,-22 0-16,0-43 15,0 43-15,-22 21 16,1 0 0,0 0-16,0 21 0,-43 22 15,22-22-15,21 0 0,-21 43 16,20-43-16,-20 42 15,42-42-15,-21 1 0,21 41 16,0-42-16,0 0 16,0 1-16,21-22 15,0 21-15,43-21 0,-22 0 16,0 0-16,1 0 0,-1 0 16,64 0-16,-64 0 0</inkml:trace>
  <inkml:trace contextRef="#ctx0" brushRef="#br0" timeOffset="29305.19">20637 4530 0,'22'-21'0,"-44"42"0,44-64 16,-22 22-16,0 0 0,0 0 15,0 0-15,-22 0 0,1 21 0,0-22 16,0 22-16,0-21 0,-64 21 16,43 0-16,-22 43 15,43-22-15,-85 42 16,85-20-16,0-22 15,0 0-15,0 21 0,-1-21 0,1 85 16,21-63 0,0-22-16,43 21 15,-22-42-15,0 0 16,64 0-16,-64 0 0,21 0 16,0 0-16,1-21 0,-1 0 15,149-106 1,-107 42-16,-41 22 15,62-128 1,-83 128-16,20-86 0,-42 107 16,0-21-16,0-43 15,0 85-15,0-1 16,-21 22-16,0 0 16,-1 22-16,-20-1 0,21 21 0,0 0 15,0 1-15,-1 20 0,1 1 16,0-1-16,21 1 0,0 42 15,0-43-15,0-21 0,0 64 16,21-63-16,-21-22 0,43 63 16,-22-62-16,0-1 15,0 0-15,-21 0 0,21 0 0,0-21 16,22 0 0,-1 0-16,0 0 0,1 0 0,-1 0 15,43-42-15,-43 21 0</inkml:trace>
  <inkml:trace contextRef="#ctx0" brushRef="#br0" timeOffset="29476.09">21717 4826 0,'0'0'0,"0"21"0,0 0 31,-21-21 16,0 0-47,-1 0 0</inkml:trace>
  <inkml:trace contextRef="#ctx0" brushRef="#br0" timeOffset="100877.91">1164 14393 0</inkml:trace>
  <inkml:trace contextRef="#ctx0" brushRef="#br0" timeOffset="110166.3">1164 14393 0,'-169'487'109,"84"-85"-109,64-211 16,21-43-1,0-84-15,21-43 16,106 0 0,191-42-16,295-297 15,192-211 1,-43-64-16,-106 43 15,-127 127 1,-127 105-16,-148 149 16,-106 63-16,-42 43 15,-42 41 1,-22 1-16</inkml:trace>
  <inkml:trace contextRef="#ctx0" brushRef="#br0" timeOffset="110558.08">5736 12594 0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9:42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2011 0,'0'0'0,"22"21"0,-1-21 15,0 0 1,0 0-1,-21-21-15,21 21 0,-21-21 16,21 0-16,1-1 0,-22 1 16,0 0-16,21 0 15,-21 0-15,21-64 16,-21 64-16,0-21 0,0 20 16,0-20-16,-21 0 0,0 21 15,-1-1-15,-41-20 16,-1 42-1,43 0-15,-21 0 16,21 0-16,0 21 0,-22 0 0,22 1 16,-21 20-16,21-21 0,-1 21 0,-20 43 15,42-64-15,-21 43 16,21 20 0,0-62-16,21-1 0,0 0 15,0-21-15,1 0 0,-1 21 0,42-21 16,-42 0-1,43 0-15,-43-21 0,43 0 16,-43 0-16,0-1 16,21-20-16,-21 21 15,-21 0-15,43-43 16,-43 43-16,0 0 16,21 21-16,-21 21 31,0 0-16,0 0-15,0 1 0,0 41 16,-21-42-16,21 22 0,0-1 16,-21-21-16,21 21 0,0 43 15,0-64-15,0 64 16,0-43-16,0-21 0,0 22 16,0-1-16,0 0 0,0 64 31,0-63-31,-22-1 0,1 0 15,0-21-15,0-21 16,0 22-16,0-22 16,-43 0-1,1-43 1,-1-20-16,43 63 16,21-43-16,-21 22 15,21 0-15,0 0 16,0 0-16,0-22 15,42 1 1</inkml:trace>
  <inkml:trace contextRef="#ctx0" brushRef="#br0" timeOffset="297.86">2773 2265 0,'0'0'0,"21"0"31,-21-21-15,0 0 0,-21 21 30,21 21-30,-21-21-16,21 21 16,-22 0-16,22 0 15</inkml:trace>
  <inkml:trace contextRef="#ctx0" brushRef="#br0" timeOffset="934.15">5143 1207 0,'0'0'0,"0"-22"0,0 1 16,22 0-16,-22 0 0,0 42 31,0 0-31,0 22 16,0-1-16,0 0 0,0 22 15,0-1-15,-22 22 0,22-22 16,0 22-16,0 0 0,-21-22 0,0 191 31,0-148-31,21-64 0,0 43 16,0 21-1,-21-85-15,21 0 0,0 22 16,-21-43 15,21-22-31,0 1 0,0 0 16,-22 0-16,1 0 0</inkml:trace>
  <inkml:trace contextRef="#ctx0" brushRef="#br0" timeOffset="1288.95">4741 1566 0,'0'0'0,"-21"-21"0,21-21 15,0 21-15,0 0 0,0-1 16,0-20-16,0 21 0,21-21 16,0 20-16,1 1 0,20-21 15,-21 21-15,43 0 0,-22-1 0,106-20 16,-21 42-1,-85 0-15,22 0 16,42 64-16,-64-43 0,-21 21 16,22 106-1,-65-42-15,1-64 0,0 22 16,-21-22-16,21 1 0,-22-1 16,1 0-16,-64 43 15,64-43-15,21-21 16,-1-21-16,1 22 15,42-22 17,1 0-32,-1 0 0,0 0 15,0 0-15,0 0 0</inkml:trace>
  <inkml:trace contextRef="#ctx0" brushRef="#br0" timeOffset="4572.42">5927 2117 0,'21'0'16,"-42"0"-16,63 0 0,-21 0 0,0 0 0,22-21 15,-43-1 1,0 1-16,0-21 16,0-22-16,0 43 15,0-42-15,0 42 16,-22-1-16,-20-41 0,21 42 15,0 0-15,-64 21 16,0 21 0,1 63-1,41-41-15,22-22 0,0 21 0,0 1 16,0-1-16,21 0 0,-21 43 16,21 0-1,0-64-15,0 0 16,21 0-16,0-21 0,0 21 15,0-21-15,0 0 0,22 0 0,-1 0 16,0-21 0,43-21-16,-64 21 15,0-1-15,1 1 0,-1 0 16,0-21-16,21-85 16,-21 63-1,-21-20 1,0 62-16,0 1 15,0 42 1,0 1-16,0-1 0,-21 0 16,21 0-16,0 21 0,-42 64 15,21-42 1,21 20 0,0-62-16,21-1 15,0-21-15,0 0 0,0 0 0,85 0 31,-42-21-31,20-22 16,-62 1-16,20 21 16,-21 0-16,0-22 0,0 22 15,1-21-15,-22-1 0,0 22 0,21-21 16,-21-64 0,0 85-16,0 0 15,-21 21-15,-1 0 0,1 0 16,0 0-16,-21 42 15,42-21-15,-21 0 16,-1 1-16,22-1 0,0 0 16,0 0-16,22-21 15,-1 0-15,42 0 16,-42 0 0,22 0-16,-22 0 0,21-21 15,-21 0-15,1 21 16,-1-21-16,0-1 0,0 22 15,0 0 1,-21 22 0,0-1-16,0 0 15,0 0-15,0 21 0,0-20 0,0-1 16,0 0-16,0 64 16,0-64-16,0 42 15,21-42 1,1 1-16,-1-1 0,21-21 15,-21 0-15,22 21 0,84-21 16,-85 0 0,0 0-16,1 0 0,62-42 15,-62 20-15,-1-20 16,-21 21-16,0 0 0,1 0 16,-1-1-16,-21-20 0,0 21 0,0-85 15,-21 0 1,-1 85-16,-20-21 15,21 42-15,0 0 16,-43 0-16,43 0 0,-21 0 16,-1 0-16,22 21 0,-21 0 15,-85 127 1,106-127 0,21 43-16,0-22 0,0-21 15,0 1-15,21 41 0,0-63 16,0 21-16,43 0 15,20 1 1,-62-22 0,20 0-16,-21-22 0,0 22 0,22-42 15,-22 21-15,0 0 0,21-43 16,-21 1 0,1 20-16,-22 1 0,0 0 15,0-1-15,0 22 0,0 0 16,0 42 15,0 0-31,0 1 0,-22-1 16,22 42-16,0-42 15,0 43-15,0-43 0,0 0 16,0 22-16,0-1 16,0-21-16,22-21 15,-1 21-15,42-21 16,-20 0-16,-22 0 0,21-21 15,0 21-15,85-85 16,-84 43 0,-22 21-16,21-85 15,-42 85-15,0-21 0,0 20 16,0 1-16,0 0 0,0-21 16,0 63-1,0 21 1,0 1-16,0-22 0,0 21 15,0-21-15,0 22 0,0-22 16,0 106 0,0-106-16,0 0 15,0 0-15,21-21 0,1 0 16,-1-21 15,-21 0-31,0 0 0,0-22 16,0 22-16,0 0 0,0-21 15,0-1-15,0 22 0,0-21 0,0 0 16,0-1-16,21 22 0,0-42 16,0 41-16,0-20 15,1 21-15,-1 21 16,0 0-16,0 21 0,0 43 16,0-43-16,-21 21 0,43 85 31,-22-63-31,-21-43 0,0 42 15,21-42-15,-21 1 16,21-1-16,-21 0 0,21-21 16,1 0-1,-1 0-15,21-64 16,-21 43-16,0 0 16,1 0-16,-1-21 0,-21 20 15,21-20-15,42-43 16,-20 1-1,-22 63 1,0 21 0,-21 21-16,0 21 15,0-21-15,0 0 0,0 1 16,0 20-16,0-21 0,0 21 0,0-20 16,0-1-16,0 0 0,0 0 0,0 43 15,21-43 1,0 0-16,43-21 15,-43 0-15,21 0 16,1 0-16,-22 0 0,21-21 16,43-22-1,-43 22-15,1-21 16,20-64-16,-42 85 16,0-21-16,-21 20 0,22-20 15,-22 21-15,0-21 0,0 20 16,0 1-16,-22 21 15,1 0-15,0 0 0,0 0 0,-21 43 16,20-22-16,1 0 0,21 21 16,-21-21-16,21 22 0,-21 41 15,21-41-15,0-1 16,42 43 0,-21-64-16,1-21 0,-1 21 15,0-21-15,0 0 0,0 0 0,85 0 16,-21 0-1,-64-21-15,21 0 16,-21 0-16,1-22 0,-1 22 16,0-21-16,0-1 0,0 1 0,0-21 15,-21 20-15,22-20 0,-1 20 16,0-20-16,21-128 16,-21 107-1,-21 63-15,0-22 16,0 22-16,-21 42 15,0 0-15,0 1 16,0 41-16,0 22 16,-1 42-1,1-64-15,21 64 16,0-84-16,0-1 16,0 64-16,64-43 15,-43-20 1,0-43-16,21 0 0,-20 0 15,-1 0-15,21 0 0,-21 0 0,85-22 32,0-41-32,-85 42 0,43-64 15,-43 43 1,-21 21-16,21-1 0,-21-20 0,0 21 16,0 0-16,0-22 15,-21 43 1,0 0-16,-22 22 15,22-1-15,0 0 0,21 0 16,-21 0-16,0 22 0,21-22 0,-22 42 16,22-42-16,0 43 15,0-43-15,0 21 16,0-20-16,22-1 0,62 21 16,-41-42-1,-22 0-15,21 0 0,22-21 16,-43 21-16,42-42 15,-42 20-15,1 1 0,-1 0 16,0 0-16,-21 0 0,0-22 16,21-41-1,-21 41-15,0 22 0,0 0 16,0-21-16,0 63 31,0 0-31,0 0 16,0 0-16,0 1 15,0 20-15,0-21 0,0 21 16,0-20-16,0-1 0,0 0 0,0 0 16,21 0-16,-21 43 15,43-43 1,-22-21-16,0 0 16,0 0-16,0 0 0,85-42 15,-85 20 1,0 1-16,22-21 15,-22 21-15,-21-22 0,21 22 16,0 0-16,-21-21 0,21-22 31,-21 85-15,0 1 0,0-1-16,0 0 0,0 42 15,0-41-15,0-1 16,0 0-16,0 0 15,0 0-15,0 0 0,22-21 32,-1 0-32,0 0 0,0 0 15,0 0-15,0-21 0,-21 0 16,22 0-16,-1 0 0,-21-64 16</inkml:trace>
  <inkml:trace contextRef="#ctx0" brushRef="#br0" timeOffset="4745.35">10901 1482 0,'0'0'0,"-21"0"0,21-21 15,-22 21 1,1 0 46,0 0-62,0 0 0</inkml:trace>
  <inkml:trace contextRef="#ctx0" brushRef="#br0" timeOffset="4962.25">9567 1566 0,'-21'22'16,"42"-44"-16,-84 44 0,42-22 15,21 21-15,0 0 16,21-21 0,0 0-16,0 0 0,21 0 15,-20 0-15,20 0 0,-21 0 16,106 0 0,-63-21-1,-43 0-15</inkml:trace>
  <inkml:trace contextRef="#ctx0" brushRef="#br0" timeOffset="9889.81">11239 1799 0,'-21'0'0,"21"-21"31,0 0-16,21 21 1,1 0-16,-1-21 16,63 21-1,22 0-15,-42 42 16,-43-21 0,-21 0-16,0 1 0,0-1 15,0 0-15,-85 64 16,1-43-1,-65 21-15,107-63 16,21 22-16,-21-22 0,20 0 16,1 0-16,0 0 0,42-22 47,0 22-47,1 0 0,41 0 15,1 0 1,-43 0-16,21 0 0,22 0 15,-43 0-15,42 43 16,-20-43-16,-22 21 16,0 0-16,21 0 0,-21 0 0,1 1 15,41 62 1,-63 22-16,0-64 16,-21 85-16,0-84 15,0-1-15,-1 0 0,-20-20 16,21 20-16,-64 21 0,43-41 15,21-22-15,-106 42 16,-64-42 0,43-42-1,106 42-15,-1-22 0,22 1 16,-21 0-16,21 0 0,-22-64 16,43 43-1,0 21-15,0-22 16,0 22-16,22 0 0,41-42 15,-42 41-15,22 1 16,-1-21-16</inkml:trace>
  <inkml:trace contextRef="#ctx0" brushRef="#br0" timeOffset="10450.48">12277 1884 0,'21'0'0,"-42"0"0,42-21 16,0 0-16,-21-22 15,0-20 1,0 42-16,0-1 0,-21 1 16,0 0-16,-1 0 0,-83-43 15,41 64 1,43 0-16,-21 0 15,-1 0-15,22 0 0,-21 22 0,-1 20 0,-20 21 16,21-20 0,20-1-16,-41 106 15,42-42-15,21-64 16,0-20-16,21-1 16,-21 0-16,21-21 0,0 0 0,0 21 15,22-21-15,-22 0 0,0 0 16,21 0-16,-20 0 0,20-21 15,-21 0-15,21 0 0,1-1 16,-22 1-16,21 0 0,1 0 0,-22-21 16,0-1-16,21 22 0,43-148 15,-85 105 1,21 43-16,-21 0 0,-21 42 31,21 0-31,-21 22 16,0-22-16,21 21 0,-22 22 15,1-22-15,21-21 0,-21 43 16,21-22-16,0-21 16,0 0-16,21 0 15,0-21-15,1 0 0,-1 0 16,0 0-16,42 0 16,-41 0-16,-1-21 0</inkml:trace>
  <inkml:trace contextRef="#ctx0" brushRef="#br0" timeOffset="10770.3">12700 1334 0,'0'-43'0,"0"86"0,0-107 16,0 43-16,0 0 0,0 0 16,0 42-1,0 21 1,-21-21-16,21 85 15,-21-64-15,21 22 16,0-22-16,0 22 0,0-22 16,-22 64-16,22-64 15,0 1-15,0-1 0,0-21 0,0 21 16,0 1-16,0-22 0,0 0 16,0 0-16,22-21 15,-1 0 1,0 0-16,21-21 0,-21 21 15,85-106 1,-63 64-16,-1 21 0</inkml:trace>
  <inkml:trace contextRef="#ctx0" brushRef="#br0" timeOffset="11003.17">13229 1545 0,'0'0'0,"0"21"31,-21 1-31,-21 20 15,-1 43-15,22-22 16,0-21-16,21 1 16,0-22-16,0 0 0,-21 21 15,21-20-15,0 20 0,0-21 16,0 0-16,0 0 0,21-21 16,21 0-1,1 0 1,84-63-1,-64 21-15,-21 20 16,-20 1-16</inkml:trace>
  <inkml:trace contextRef="#ctx0" brushRef="#br0" timeOffset="11714.82">13610 1672 0,'21'0'16,"-42"0"-16,42 21 31,-21 1-31,-21-1 0,21 0 16,0 0-16,-21 21 0,21-20 15,-21-1-15,21 0 0,-21 42 16,21-41-16,0-1 16,0 21-1,0-21 1,21-21-16,0 0 16,0 0-16,-21-21 15,21 0-15,-21-21 16,0 20-16,0-41 15,0-22 1,0 64-16,0-42 0,21 20 16,-21 22-16,64-64 15,-43 64 1,0 21-16,0 0 0,22 0 16,-22 0-16,0 21 15,0 1-15,0-1 0,-21 0 0,0 42 16,22-20-16,-22-22 0,21 127 31,-21-106-31,0-20 0,0 41 16,0-42-1,0 0-15,0 1 16,-21-22 15,21-22-31,0 1 0,0 0 0,0 0 16,0 0-16,0 0 0,0-1 0,0-20 15,21-21-15,0 20 16,0 22-16,0-21 0,22-43 16,-22 64-16,21-21 15,-21 20-15,22 1 0,-22 21 0,106 0 16,-85 21 0,-42 64-1,0-43-15,0 1 0,0-1 16,0 0-16,0 1 0,0-22 0,-42 127 31,21-106-31,-1 1 16,22-22-16,-21-21 15,21-21 17,0 0-32,-21-1 15,21 1-15,0-21 0</inkml:trace>
  <inkml:trace contextRef="#ctx0" brushRef="#br0" timeOffset="11908.71">13758 1270 0,'0'-21'0,"0"42"0,-21-42 0,21 0 31,-21 21 16,0 0-47,0 21 0,-1-21 15</inkml:trace>
  <inkml:trace contextRef="#ctx0" brushRef="#br0" timeOffset="12129.51">12552 1418 0,'0'0'0,"0"21"31,21-21-31,0 0 0,0 0 0,22 0 16,-1 22-16,43-22 15,-1 0 1,-63 0-16,22 0 0,-1 0 15,22 0-15</inkml:trace>
  <inkml:trace contextRef="#ctx0" brushRef="#br0" timeOffset="12937.77">5567 2752 0,'0'0'16,"-21"0"-16,-1 0 0,1 0 16,42 0 15,1 0-31,20 0 0,-21 0 15,64 21 1,21-21-16,-43 0 0,255 21 16,-213-21-1,1 0-15,0 0 0,0 0 16,21 21-16,0-21 0,0 0 0,0 0 16,508 0-1,-254 0 1,-169 0-16,-1 0 0,22 0 15,0 0-15,254 0 0,-212-21 16,-21 21-16,0 0 0,529-21 16,-529 0-16,233 0 15,-254 21-15,381 0 16,-424 0-16,149 0 16,-170 0-16,-21 0 0,-21 0 15,0 0-15,0 0 0,-21 0 0,169 21 31,-127-21-31,-63 0 16,-106 0 15,0 0-31,-22 0 0,1 0 16,-85 0-16,64 0 16,-1 0-16</inkml:trace>
  <inkml:trace contextRef="#ctx0" brushRef="#br0" timeOffset="13804.29">5461 3916 0,'0'0'0,"0"-21"15,0 0 1,0 42 0,0 0-1,0 0-15,0 0 0,0 0 16,0 22-16,0-1 0,0 0 0,0-20 16,-21 105-1,0-85-15,21 64 16,0-22-1,-22-62-15,22 41 16,0-42 0,0-42 15,0 0-31</inkml:trace>
  <inkml:trace contextRef="#ctx0" brushRef="#br0" timeOffset="14129.43">5905 4339 0,'0'0'0,"0"21"15,22-21-15,-1 0 16,0 0-1,0-21-15,0 21 16,-21-21-16,0 0 16,0 0-1,-21 21-15,0 0 16,0 0-16,0 0 16,-1 0-16,22 21 15,-21-21-15,21 21 16,21-21 15,1 0-31</inkml:trace>
  <inkml:trace contextRef="#ctx0" brushRef="#br0" timeOffset="14657.13">7091 3704 0,'0'0'0,"0"-21"0,0-21 0,0 21 15,0-1-15,0 1 16,0 0-16,0 42 31,0 0-31,0 1 16,21 20-16,-21-21 0,0 21 15,0 1-15,0-1 0,0 85 16,0-63-16,0 20 16,-21 22-1,21-64-15,0-20 0,-21 41 16,21-42-16,0 0 15,0 1-15,0-44 47,0 1-47</inkml:trace>
  <inkml:trace contextRef="#ctx0" brushRef="#br0" timeOffset="15004.93">7006 3831 0,'0'0'0,"0"-21"16,-21 0-16,21 0 0,0 0 0,0-1 16,0 1-16,0 0 15,0 0-15,0 0 0,21 0 0,0-1 0,64-41 16,-22 42 0,64 0-1,-84 21-15,-22 21 0,0 0 16,21 0-16,-20 21 0,-1 85 15,-42-63 1,-64 42 0,64-85-16,0 0 0,-22 0 15,22 0-15,0 1 0,-64 20 32,64-21-32,42-21 31,0 0-16,1 0-15,-1 0 0,0 0 16,0 0-16,0 0 0</inkml:trace>
  <inkml:trace contextRef="#ctx0" brushRef="#br0" timeOffset="15570.87">8064 3958 0,'0'-21'16,"0"42"-16,0-63 0,0 21 0,0 0 16,0-22-16,-21 22 15,0 21-15,0-21 0,0 21 0,0 0 16,-64 0 0,0 42-16,43-21 15,-43 64 1,64-43-16,0 1 0,0-1 0,0 0 15,-1 43-15,22-43 16,0-20-16,0 20 16,0-21-16,22 0 15,-1-21-15,42 21 16,-20-21-16,-22 0 0,42-21 16,-20 0-16,62-64 31,-62 43-31,-1-21 0,22-86 15,-64 128-15,21-21 16,-21 21-16,0 0 0,0-1 16,0 1-16,0 42 31,0 1-31,0-1 16,0 0-16,-21 42 0,21-20 15,0-22-15,0 21 0,0 1 16,0-22-16,21 106 15,-21-106 1,21 0-16,42 0 16,-41-21-16,20 0 15,-21 0-15,0-21 0,0 21 16,22-21-16,-22-21 0,0 20 0,21-41 16</inkml:trace>
  <inkml:trace contextRef="#ctx0" brushRef="#br0" timeOffset="15817.73">8636 3598 0,'0'0'0,"0"-21"0,0-21 16,0 21-16,-21 21 15,0 21-15,21 21 16,-43 22-16,43-43 16,0 21-16,0 1 0,-21-1 0,21 0 15,0 1-15,-21-1 0,21 21 0,0-20 16,0 105-1,0-127-15,0 43 16,0-22 0,21-42-16,21 0 15,-20 0-15,-1 0 0,85-85 16,-64 22 0</inkml:trace>
  <inkml:trace contextRef="#ctx0" brushRef="#br0" timeOffset="16296.74">9038 3556 0,'0'0'0,"0"-42"0,0 21 16,0-1-16,0 44 15,0-1 1,0 21-16,0-21 0,0 22 16,-21-22-16,0 148 15,0-63 1,-22 63-1,43-148-15,0 22 0,0-22 0,0 21 16,-21-21-16,21 1 0,0-1 16,0 0-16,0-42 31,0 0-15,0-1-16,21 1 15,-21-21-15,43-64 16,-22 85-16,-21-21 0,42-22 15,0 22-15,85-43 32,-63 85-32,-43 21 15,-21 0-15,21 1 16,0 41-16,-21-42 0,0 22 16,0-1-16,0-21 0,0 21 15,0-20-15,0 20 0,0-21 0,-21 0 16,21 0-16,-21 22 0,0-43 15,21 21-15,-21-42 32,21 0-17,0-1-15,-21 1 0,21 0 16,-22 0-16</inkml:trace>
  <inkml:trace contextRef="#ctx0" brushRef="#br0" timeOffset="16501.63">8382 3725 0,'0'22'31,"21"-22"-31,0 0 16,0 0-16,1 0 0,20 0 15,0 0-15,22 0 16,-22 0-16,43-22 15,-43 22-15,22-21 16,-43 21-16,0 0 0</inkml:trace>
  <inkml:trace contextRef="#ctx0" brushRef="#br0" timeOffset="16965.37">10414 3556 0,'0'0'0,"0"-21"0,0 0 15,0 0-15,0-1 0,0 44 32,0-1-32,0 0 15,0 21-15,0 64 16,0-64-16,0 1 0,0-1 15,0 0-15,-21 1 0,-22 84 16,43-85-16,-21 22 16,21-22-16,0-21 15,-21 21-15,21-20 16,21-22 0,0 0-16,-21-22 15,0 1-15,0 0 16</inkml:trace>
  <inkml:trace contextRef="#ctx0" brushRef="#br0" timeOffset="17287.18">10266 3704 0,'0'-42'0,"0"84"0,0-105 0,0 20 16,0 22-16,0-21 0,0-43 16,42 43-1,-21 21-15,22 0 16,-22-1-16,21 22 0,0 0 15,1 0-15,-1 0 16,-21 22-16,64 20 0,-22 64 16,-63-85-16,0 21 15,0 1-15,0-22 0,-42 42 16,21-42-16,-21 1 0,20 20 16,-20-21-16,-21 0 15,-1 22-15,43-43 0,0 21 16,0-21-16,21 21 15,0 0 1,21-21-16,0 0 0,0 0 16,0 0-16,0 0 0,22 0 15,-22 0-15</inkml:trace>
  <inkml:trace contextRef="#ctx0" brushRef="#br0" timeOffset="18149.68">11155 3831 0,'0'-21'16,"0"42"-16,0-63 0,0 21 0,0-22 15,0 22-15,0 0 16,-21 0-16,-1 21 16,1 0-16,0 0 15,0 0-15,0 0 0,0 21 16,-1 0-16,1 0 0,-21 1 0,21-1 15,0 0-15,-1 21 0,22-21 16,-21 22-16,21-22 0,-21 21 0,21-21 16,0 1-16,0 83 15,21-83 1,0-1-16,1-21 0,20 0 16,-21 0-16,0 0 0,0 0 15,1 0-15,-1 0 0,0-21 0,21-43 16,1 1-1,-22 20-15,21 1 16,-42 0-16,0 20 16,21 1-16,-21-21 0,21 21 0,-21 0 15,0-1 1,0 44 0,0-1-16,0 0 15,0 0-15,0 0 16,0 0-16,0 64 15,0-43 1,22 22 0,-1-43-16,0-21 0,0 0 0,0 0 15,0 0-15,43 0 16,-43-21-16,21 0 16,64-64-1,-85 43-15,1 21 16,-1-1-16,0 1 0,0-21 0,-21-22 15,0 43-15,0 0 16,-21 0 0,0 21-16,0 0 15,42 0 32,0 0-47,0 0 16,0 21-16,0-21 0,1 21 15,-1 0-15,0 1 16,-21-1-16,21 42 16,-21-42-16,0 1 0,0-1 0,0 0 15,0 0-15,0 0 0,0 43 16,0-1 0,0-42-16,0 1 15,0-1-15,21-21 16,22 0-16,20 0 15,-42 0-15,22-21 0,-1-1 16,0 22-16,1-21 0,41-21 16,-41 21-16,-1 0 0</inkml:trace>
  <inkml:trace contextRef="#ctx0" brushRef="#br0" timeOffset="20188.46">12509 3768 0,'0'-21'0,"0"42"0,0-64 0,0 22 16,0 0-16,-63-42 15,21 63 1,-43 0 0,64 0-16,0 0 0,-1 21 0,-20 0 15,21 0-15,-21 0 0,-43 64 16,21-22 0,43-20-16,0-1 15,21-21-15,0 43 16,21-64-16,0 21 0,22-21 15,41 0 1,-41 0-16,-1 0 16,22-21-16,-43 0 0,21-1 15,-21 1-15,0 0 0,22 0 0,-22 0 16,0-22-16,-21 22 0,0 0 16,21 0-16,-21-21 15,0-22-15,-21 85 31,21 0-15,-21 1-16,21-1 0,0 42 16,0-42-16,0 1 15,0-1-15,0 21 16,0-21-16,21 0 0,21 22 16,-20-43-16,-1 21 15,0-21-15,0 0 0,43 0 16,-43 0-16,0-21 15,0 0-15,0-1 0,0 22 0,1-21 16,-1 0-16,-21 0 0,0 0 0,42-85 31,-42 85-31,0-22 16,0 65 0,0-1-16,0 0 15,-21 0-15,21 21 0,-21-20 16,21-1-16,0 0 0,0 0 15,-21 0-15,21 22 0,-22-22 16,22 0-16,0 0 0,0-42 47,0 0-31,22 0-16,-22-1 0,21 1 15,-21 0-15,21 0 0,21-43 16,1-20-1,-22 63-15,0-1 0,0 1 16,0 21-16,0 0 0,1 0 0,-1 0 16,0 0-1,-21 21-15,0 1 16,21 41-16,-21 1 16,0-43-16,0 0 15,0 0-15,21 21 0,-21-20 16,0-1-16,0 0 15,21-21 1,1 0 0,-22-21-16,21 0 0,0 21 0,0-22 15,0 1-15,0 0 0,64-64 16,-85 43 0,21 21-16,0 0 0,22-22 15,-22 22-15,-21 0 0,21-21 16,-21 63 15,0 0-31,0 0 0,0 0 16,0 22-16,0-22 0,0 42 15,0-41-15,21-1 16,0 21-16,1-21 16,-1 0-16,0-21 15,21 22-15,-21-22 0,1 0 16,20 0-16,-21-22 15,0 22-15,22-42 0,-22 42 16,0-21-16,0 0 16,0 0-16,0-1 0,1-62 15,-22 20 1,0 43-16,0 0 16,-22 21-1,1 21 1,0 0-16,21 0 15,0 22-15,0 20 16,0-42-16,0 1 0,0-1 16,0 0-16,0 0 0,42 0 31,22-21-31,-43 0 0,0 0 16,22 0-16,-1-21 15,-21 21-15,21-21 0,-20 0 0,20 0 16,-21-1-16,0 1 0,22 0 15,-22-21-15,85-106 16,-43 63 0,-42 21-16,0-20 15,-21 20-15,0 43 0,0-64 16,0 64-16,-21 21 16,0 21-16,0 22 0,-43 20 15,22 22 1,21-43-16,0 1 0,21 62 15,0-83-15,0 20 0,0 43 16,0-64-16,0 21 16,0-21-16,0 0 0,21 1 0,0-1 15,43 42 1,-1-63-16,-42 0 0,0 0 16,43 0-16,-43 0 15,0 0-15,22-21 0,-22 0 0,0 0 16,21-22-16,-21 1 15,1 21-15,-22 0 0,21 0 16,-21-1-16,0-62 16,-21 84 15,-1 21-31,1-21 0,21 21 0,-21 21 16,0-20-16,21-1 0,0 21 15,0-21-15,0 0 0,0 1 16,0-1-16,0 0 0,0 0 15,0 0-15,21-21 16,0 0-16,0 0 0,1 0 16,-1 0-16,0 0 0,64-63 31,-43 42-31,-21-1 16,64-62-16,-64 63 15,0-1-15,21 1 0,-20 0 16,-1 21-16,0 0 0,-21 21 31,0 22-31,0-1 16,-21 0-1,21-21-15,0 1 0,0-1 16,0 0-16,21-21 16,0 0-16,0 0 0,0 0 15,1 0-15,-1 0 0,0 0 16,21 0-16,-21 0 0,85-64 31,-63 22-31,-22 0 16,-21 21-16,0-1 15,0 1-15,0-42 0,-21 42 16,-1-1-16,1 1 0</inkml:trace>
  <inkml:trace contextRef="#ctx0" brushRef="#br0" timeOffset="20410.34">14330 3387 0,'-21'0'0,"42"0"0,-21 0 15,21 0 1,0 0-16,21 0 0,-20 0 16,62 0-16,-63-21 0,106-1 15,-63 1 1,-43 21-16,85-21 15,-85 0 1,-42 21 15</inkml:trace>
  <inkml:trace contextRef="#ctx0" brushRef="#br0" timeOffset="21456.58">5419 5292 0,'0'0'0,"-22"0"0,1 0 16,0 0-16,21-21 16,-21 21-16,21-22 0,0 1 15,0 0 1,0 0-16,0 0 16,21 21-16,-21-21 0,21 21 0,0 0 15,1 0-15,-1 0 0,85 0 16,-43 84-1,1 1 1,-64-43-16,0-21 16,0 22-16,0-1 0,-22 0 15,-105 107 1,43-65-16,41-63 16,-84 43-16,106-43 15,-21 0-15,21-21 0,0 0 0,-1 0 16,1 0-16,0 0 0,0 0 15,0 0-15,0-42 16,21 21 0,0 0-16,0-64 15,0 64-15,0-22 0,21-20 16,0 42-16,0 0 0,43-64 16,20 106 15,-41 0-31,-22-21 0,42 85 15,-42-43-15,-21-21 0,22 1 16,-1 20-16,-21-21 0,21 43 16,0-43-16,0 21 15,-21-21 1,21-21-16,1 21 0,-1-21 16,0 0-1,0 0-15</inkml:trace>
  <inkml:trace contextRef="#ctx0" brushRef="#br0" timeOffset="21621.49">6032 5546 0,'22'0'0,"-44"0"0,65 0 16,-22-21-16</inkml:trace>
  <inkml:trace contextRef="#ctx0" brushRef="#br0" timeOffset="22514.85">7218 5122 0,'0'0'0,"-21"-21"0,21 0 16,0 0-16,0 0 0,-22 0 0,1-22 15,21 22-15,-21 0 16,21 0 0,-21 0-16,-21 21 0,20 0 15,1 0-15,21 21 0,-21 0 16,0 0-16,-21 170 15,42-149-15,-22 21 16,22-20-16,-21 63 16,0-43-16,21-21 0,0 64 0,0-63 15,0-1-15,0 0 0,21 22 16,43-22 0,-22 0-16,0-42 0,-20 0 15,20 0-15,-21 0 0,21 0 16,-20 0-16,20-21 0,0 0 0,64-64 15,-42 22 1,-22 21-16,-21-1 0,21-20 16,1-22-16,-22 22 0,0 20 15,-21-147 1,0 84-16,-21 42 0,-43-41 16,22 62-16,21 22 15,-21-21-15,-85 21 16,84 21-16,-41 42 15,-43 64 1,84-43-16,22-20 0,-21 84 16,42-85-16,0 21 0,0-20 15,21 20-15,0-20 0,43 41 16,-22-41-16,0-1 0,1-21 0,41 64 16,-41-64-16,41 64 15,-41-64-15,20 42 16,-42-42-16,22 1 0,-43 41 15,0-42-15,0 22 16,0-22-16,-22 0 0,1 0 0,0 0 16,-21-21-16,21 21 15,-43 1-15,22-22 0,-1 0 0,-20 0 16,42 0-16,-22 0 16,22 0-16,0-22 0,21 1 15,0-21-15,0 21 16,0 0-16,0-1 0,64-62 15,-1 20 1,-21 22-16</inkml:trace>
  <inkml:trace contextRef="#ctx0" brushRef="#br0" timeOffset="24045.2">8043 5292 0,'0'-21'0,"0"42"31,-21-21-31,21 21 0,-21 0 16,0 21-16,21 1 16,0-1-16,0 0 0,0 22 15,0-43-15,0 0 0,21 64 32,0-64-32,0-21 0,0 0 15,1 0-15,41 0 16,-21 0-16,-20 0 15,-1-21-15,0 0 0,21-22 0,-21 22 16,1 0-16,20-64 16,-21 1-1,-21 41-15,0 1 16,0 21-16,0 0 16,0 0-16,0 42 15,0 0 1,0 0-16,0 0 15,0 43-15,0 42 16,0-85-16,0 0 0,0 42 16,0-41-1,0-1-15,64 21 16,-1-21 0,43-21-16,-64-21 15,85-21-15,-106 21 16,64-22-16,-64 22 15,0-21-15,22-64 16,-43 85-16,0-43 16,0 22-1,-21 42-15,-22-21 16,22 21-16,0 0 0,0 0 16,21 21-16,-21 21 15,21-21-15,0 64 16,0-43-16,0-20 15,0-1-15,0 21 0,0 0 16,0-20-16,0-1 0,0 0 16,63 0-1,1 0-15,-1-21 16,-21-21-16,-20 0 16,20 0-16,-21 21 15,21-21-15,85-128 16,-105 65-1,-22 63-15,0-1 16,0 1-16,0-42 16,-22 63-16,1 0 15,0 21 1,0 0-16,21 0 0,0 22 16,0 41-1,0-63-15,0 22 16,21-22-16,0 0 0,-21 0 0,64 22 15,-64-22 1,21-21-16,21 0 16,-21 0-16,1 0 15,20 0-15,-21-21 0,0 21 16,0-22-16,22 1 0,-22 0 16,106-85-1,-106 85-15,0-21 16,0-22-16,-21 43 15,-21 42 17,0 0-32,21 1 0,-42 41 15,42-21 1,0-20-16,0-1 0,0 0 16,21 0-16,21 0 15,-21 0-15,1-21 0,41 0 16,-21 0-16,-20 0 0,62-21 15,-63 21-15,64-42 16,-64 21-16,0 0 0,22-1 16,-22 1-16,0 0 0,-21-21 15,21 21-15,-21-1 0,21 1 0,-21 0 16,0 0-16,0 0 0,0 42 31,0 0-15,0 0-16,0 0 0,0 1 0,0-1 15,-21 21-15,0-21 16,21 22-16,-21 41 0,0-41 0,0-1 16,21 21-16,-22 149 15,1-64 1,0 22 0,0-107-16,21 1 0,0-1 15,-21-21-15,0 22 0,-22 42 16,43-64-16,-21 22 0,-85 63 31,85-106-31,-42 0 0,20-21 16,22 0-16,0-21 15,-21-43-15,42 43 0,0-21 16,0-212 0,0 106-16,21 84 15,42-148-15,-42 149 16,1-1-16,20 1 0,-21 21 15,0-22-15,106-105 16,-63 105 0,-43 43-16,64-64 15,-64 64-15,0 0 0</inkml:trace>
  <inkml:trace contextRef="#ctx0" brushRef="#br0" timeOffset="24482.83">11239 4805 0,'22'-21'0,"-44"42"0,44-63 16,-22 20-16,0 1 0,0 64 31,0-22-31,0 21 15,0 0-15,0 22 0,0-22 0,-22 22 16,22-1-16,-21-20 0,21 20 0,-21 22 16,21-43-16,0 106 31,0-63-31,0-64 16,21-21-1,0 0 1,1 0-16,-22-63 15</inkml:trace>
  <inkml:trace contextRef="#ctx0" brushRef="#br0" timeOffset="24769.66">11134 4805 0,'0'0'0,"21"-21"0,0 0 0,21-22 16,-21 22-16,22 21 0,-1-21 0,64 0 15,-64 21-15,22 0 0,-22 0 16,43 0-16,21 84 16,-106-62-16,0 20 15,0 0-15,0-21 0,-22 85 16,-20-85-16,21 1 16,-85 41-1,85-42-15,-85 22 16,43-22-16,63 0 15,-22 0-15,22 0 16,0 0 0</inkml:trace>
  <inkml:trace contextRef="#ctx0" brushRef="#br0" timeOffset="26597.18">12086 5419 0,'21'0'16,"-42"0"-16,63-21 0,-20 21 0,-22-22 16,0 1-16,21 21 0,-21-21 15,0-21-15,0 21 0,0-1 0,0 1 16,-21 0-16,-1 0 16,-20-21-16,21 20 0,-21 22 15,20 0-15,-62 0 16,20 43-16,22-22 15,-22 64 1,43-64-16,0 21 0,0-21 0,21 22 16,-21-22-16,21 85 15,42-64 1,-21-42-16,22 21 16,-22-21-16,21 0 0,-21 0 0,127-42 15,-105 21 1,-1-1-16,-21 1 0,85-42 15,-85 20-15,0 22 16,1 0-16,-1-21 0,0 21 16,-21-43-16,0 43 0,0 0 15,0 0 1,0 42 0,-21 0-16,0 21 0,-1-21 15,22 43-15,-21-43 0,21 0 16,-21 64-1,42 0 1,22-43-16,-22-21 16,21-21-16,0 0 15,1 0-15,-22 0 0,106-42 16,-42-22 0,-22 1-1,-42 20-15,0 22 0,1-42 16,-22-64 15,-22 127-15,-20 63-1,21-42-15,21 1 0,-21-1 16,21 42-16,0 1 16,0-43-1,63 21-15,-42-21 16,1-21-16,105 22 15,0-22 1,0 0 0,-85-22-16,21 1 15,-41 0-15,20 0 0,43-64 16,-64 43 0,0-43-16,-21 43 15,0 21-15,-42-64 16,20 64-16,1 21 0,-42-21 15,42 21-15,-106 63 32,105-42-32,-20 43 0,0-1 15,42-20 1,0-22-16,0 42 0,0-41 16,0-1-16,0 0 0,21 0 15,0-21-15,0 0 0,0 0 0,1 0 16,105 0-1,-85-21 1,21-43 0,-41 43-16,-22 0 0,21 0 0,-21 0 15,21-22-15,-21 22 0,21 0 16,-21 0-16,0 0 0,0-43 16,-21 128 15,0-43-31,0 0 0,21 43 15,0-43-15,0 0 0,0 85 32,0-64-32,42-21 15,-21 0-15,0-21 16,0 0-16,1 0 16,41-21-16,-42 21 15,22-21-15,-22 0 0,0 0 0,0 0 16,0-1-16,-21 1 0,21 0 15,1 0-15,-22-43 0,21 43 16,-21-21-16,21 0 16,-21 20-16,0 44 31,-21-1-31,0 0 16,21 21-16,-22-21 0,22 22 15,0-22-15,-21 21 16,21-21-16,-21 1 0,21-1 15,0 0-15,0 0 0,0-42 47,0 0-31,21 0-16,-21-1 16,21 1-16,-21 0 0,0 0 0,22 0 15,-22-22-15,42-41 16,-21 63-16,21-22 15,1 1 1,-22 42-16,0 0 16,0 21-16,-21 0 0,21 0 15,-21 1-15,0-1 0,0 85 16,0-64 0,0-21-16,0 0 0,0 22 15,0-22-15,0-42 47,0-1-31,0 1-16,22 0 0,-22 0 15,148-170 17,-127 170-32,21 0 0,1 0 15,-22 0-15,21 0 0,22 21 16,-43 0-16,0 21 0,-21 0 15,21 0-15,-21 43 16,0-43-16,0 42 16,0-20-1,-21-22-15,21 0 0,0 0 16,0 0-16,0-42 47</inkml:trace>
  <inkml:trace contextRef="#ctx0" brushRef="#br0" timeOffset="26961.97">14647 5271 0,'0'0'0,"21"0"15,1 0-15,-1 0 0,-21-22 16,21 22-16,0 0 0,0-21 15,-21 0-15,64-21 16,-43-22 0,-21 43-1,0 0-15,0 0 0,0 0 16,-21 21-16,-22 0 16,1 63-1,21-42-15,-21 64 16,20-64-16,22 0 15,0 0-15,0 1 0,0-1 0,0 21 16,22-21 0,20 0-1,-21-21-15,0 0 0,0 0 16,1 0-16,-1-21 0,21 21 16,0-42-1,1 21-15,-22 0 0</inkml:trace>
  <inkml:trace contextRef="#ctx0" brushRef="#br0" timeOffset="27237.81">15282 4741 0,'0'-21'0,"0"42"0,0-63 0,0 21 15,0 0-15,0 0 16,-21 21-16,0 21 16,0 0-16,-43 127 15,43-63 1,0-43-16,21 22 0,-21-22 15,0 0-15,-1 1 0,22 41 16,-21-41-16,0-22 0,21 106 31,0-106-31,0 0 16,21-21 0,0 0-16,1 0 15,-1-21-15,0 0 0,0 21 16,0-21-16,22-22 0,-22 22 15,0 0-15</inkml:trace>
  <inkml:trace contextRef="#ctx0" brushRef="#br0" timeOffset="27608.81">15388 5165 0,'0'42'15,"21"-21"1,0-21-16,1 0 15,-1 0-15,0 0 16,0 0-16,0 0 0,0-21 0,22-21 16,-22 21-1,-21-1 1,0 1-16,0 0 0,-21 21 16,0 0-16,-1 0 15,1 0-15,0 21 16,0 0-16,0-21 0,-22 64 15,43-43-15,-21 21 16,0 22-16,21-43 16,0 0-16,0 0 15,0 1-15,21-22 0,-21 21 16,21-21-16,64 0 16,0 0-1,-64-21-15,0 21 0,0-22 16,0 1-16,1 21 0,-1-21 15</inkml:trace>
  <inkml:trace contextRef="#ctx0" brushRef="#br0" timeOffset="27976.6">15790 5165 0,'0'0'0,"0"-21"0,43-43 15,-43 22-15,42-1 16,-21 43-16,0 0 16,-21 22-1,21-22-15,-21 21 0,0 0 16,0 0-16,0 106 15,0-63 1,0-43-16,0 21 16,0-21-16,0 22 0,0-22 15,0 0-15,0 0 16,0-42 15,0 0-31,0 0 16,0-1-16,0 1 0,22 0 15,-1 0-15,0 0 0,0 0 0,0-22 16,0 22-16,1-21 0,62-85 16,1 63-1,-43 22 1,-21 42 0,1-21-16,-1 21 15</inkml:trace>
  <inkml:trace contextRef="#ctx0" brushRef="#br0" timeOffset="28265.46">15007 4826 0,'0'0'0,"-21"0"15,0 0-15,42 0 16,21 0 0,1-21-16,-1 21 0,0 0 0,22 0 15,63-21-15,-64 21 16,170-21 0,-106-1-16,-85 22 15,-20 0-15,-1 0 0,0-21 16,-42 0 15,-22 21-31,-20 0 16,21 0-16</inkml:trace>
  <inkml:trace contextRef="#ctx0" brushRef="#br0" timeOffset="29609.75">5059 7006 0,'0'0'0,"0"-21"16,0 0-16,21 0 15,0 0-15,0 21 16,0-22-16,1 22 15,-1 0-15,0 0 16,0 0-16,0 0 16,-21 22-16,21-1 15,-21 0-15,22 0 0,-22 43 16,0-43-16,0 0 16,-22 0-16,1 0 0,0 0 15,21 1-15,-21-1 0,0 0 0,0 0 16,-43 0-1,43-21-15,0 21 16,0-21-16,-1 0 0,22-21 16,0 0-1,0 0 1,0 0-16,22 0 0,20 21 16,-21-22-16,0 22 15,0 0-15,1 0 0,-1 0 0,63 22 16,-41-1-1,-1 21 1,0-21-16,-20 0 0,20 22 16,-42-22-16,0 21 0,21-21 0,-21 43 15,-42 21 1,21-43-16,-1-21 0,1 0 16,-21 22-16,21-43 0,-22 21 15,1 21-15,0-42 0,21 0 16,-43 0-16,43 0 15,0 0-15,-106-21 16,63-21 0,43 20-16,0 1 0,0 0 15,0 0-15,-1-21 16,22 20-16,0 1 0,0 0 16,0 0-16,0 0 0,22 21 15,-1 0-15,0 0 0,0-21 0,21 21 16,1 0-16,-22-22 15</inkml:trace>
  <inkml:trace contextRef="#ctx0" brushRef="#br0" timeOffset="29961.57">5884 7408 0,'21'0'31,"1"0"-15,-1 0-16,-21-21 0,21 0 15,0 21-15,-21-21 16,-21 21 15,0 0-15,21 21 0</inkml:trace>
  <inkml:trace contextRef="#ctx0" brushRef="#br0" timeOffset="30517.26">7175 6858 0,'0'0'16,"0"-21"-16,0 0 0,0 0 0,0-1 15,0 1-15,0 0 0,22 21 16,-22-21-16,21 21 15,-21 21-15,0 0 0,0 22 16,0-1-16,0 43 16,0-22-16,0-21 0,0 22 15,0-1-15,0 1 0,0 84 16,0-106-16,0 1 16,0 20-16,0-20 15,0-1-15,0-21 16,0-42 15,0 0-15,0 0-16</inkml:trace>
  <inkml:trace contextRef="#ctx0" brushRef="#br0" timeOffset="30837.08">7154 6985 0,'0'0'0,"0"-42"0,0 21 0,0-43 15,0 43-15,0 0 0,0 0 16,21-43 0,22 22-16,105 42 15,-127 0-15,21 21 16,1 0-16,-1 0 0,-21 22 16,22 20-16,-43-21 15,0 1-15,0-22 0,0 21 0,0 1 16,-85 62-1,64-83-15,-64 41 16,64-63-16,21 21 16,-21-21-16,42 0 31,0 0-15,0-21-16,0 21 0,1 0 0,-1 0 15</inkml:trace>
  <inkml:trace contextRef="#ctx0" brushRef="#br0" timeOffset="32334.93">8043 7324 0,'0'0'0,"21"0"0,1 0 0,-1 0 0,0-21 16,0-1-16,0 1 15,-21 0-15,0 0 0,21 0 0,1 0 16,-22-43-16,0 43 15,0 0-15,-43-43 16,22 43-16,-42 0 16,-22 21-1,64 0-15,0 0 0,-1 21 16,1 0-16,0 22 0,-42 84 16,41-43-1,1 22 1,21-64-16,0-20 0,0 20 15,0-21-15,0 0 0,21 0 16,43 1 0,-1-22-16,43-43 15,-85 43-15,1-21 16,-1 0-16,0-21 0,42-43 16,-41 43-16,-22 20 15,21-126 1,0 64-1,-21 62-15,0 44 32,0-1-17,0 21-15,0-21 0,0 43 16,0-22-16,0 64 16,0-85-16,0 21 0,0-20 15,0-1-15,0 21 0,21 22 16,0-64-16,22 0 15,-1 0 1,-21 0-16,21 0 0,-20-22 0,41-20 16,-21 21-16,1 0 0,20-43 15,-42 43-15,22-42 16,-22 20-16,0 1 16,-21-43-16,0 64 15,0 0-15,0 0 0,-21 0 16,0 21-16,0 0 0,-1 0 15,1 0-15,-21 21 16,42 21 0,0 0-16,0-20 15,21-1-15,43 42 16,-43-42-16,0 22 16,0-22-16,0 0 0,22 21 15,-43-20-15,0-1 0,21 0 16,-21 0-16,21 0 15,-21 0 1,21-21-16,21 0 0,1 0 16,-1 0-16,-21 0 0,43 0 15,-43-21-15,0 0 0,127-85 32,-105 43-32,-22-43 15,-21 85 1,21-22-16,-21-20 0,0 42 15,0 0-15,0-1 0,-21 22 16,21 22 0,0-1-16,-43 85 15,22-85-15,21 63 16,-42 1 0,21 0-1,21-64-15,0 0 0,-21 21 16,21-63 15,0 0-31,0 0 16,0 0-1,21 0-15,21-85 16,0 21-16,-42 43 0,64-43 16,-43 64-1,0 0-15,0 21 16,1 0-16,-1 21 15,-21 0-15,0 0 0,0 43 16,21 20 0,-21 22-16,0-85 15,21 1-15,-21-1 0,21 0 16,-21 0-16,0 0 0,0 0 16,21-21-16,1 0 0,-1 0 15,0 0-15,0 0 0,0 0 16,0-21-16,1 0 0,-1 0 15,0 0-15,-21 0 0,21-1 16,21-41-16,1 21 0,-1-22 16,0 22-16,-20 21 15,41-43-15,-42 43 0,0 0 16,22 21-16,-22 0 0,0 0 16,-21 21-16,0 0 15,0 64 1,-21 21-16,21-85 15,0 0-15,0 0 0,0 21 16,0-20-16,0-1 0,0 0 16,21-21-16,0 21 15,0-21-15,43 0 16,-43 0-16,-21-21 16,21 0-16,0 0 0,-21-22 15</inkml:trace>
  <inkml:trace contextRef="#ctx0" brushRef="#br0" timeOffset="32816.65">11705 6773 0,'0'0'0,"0"-21"0,0 0 0,0-42 16,0 20-16,0-20 16,0 42-16,0-1 0,0-20 15,0 21-15,0 42 16,0 21 0,0 1-16,-21 41 15,0 86 1,0-1-16,21-105 15,-22-1-15,22-21 0,0 1 0,0-1 16,-42 106 0,21-127-16,21 22 15,0-22-15,0-42 32</inkml:trace>
  <inkml:trace contextRef="#ctx0" brushRef="#br0" timeOffset="33148.46">11472 6964 0,'0'0'0,"0"-42"16,-21 20-16,21-20 0,0 0 0,0-1 15,0 1-15,0 0 0,0-1 0,0-62 32,85-1-32,-43 85 15,43-22-15,-43 43 0,22 0 16,-22 0-16,21 0 0,1 21 15,-1 1-15,64 62 16,-84 1-16,-43-43 16,0 1-16,0-1 0,0-21 0,-21 21 15,-1-20-15,-83 62 16,62-63-16,-41 22 16,62-43-16,-83 21 15,83 0-15,1-21 16,0 0-1,42 0 1,0 0-16,1 0 0,-1 0 0,21 0 16,-21 0-16,22 0 0</inkml:trace>
  <inkml:trace contextRef="#ctx0" brushRef="#br0" timeOffset="35892.22">12552 7070 0,'0'0'0,"21"0"0,0 0 16,-21-21-16,0-1 16,21 1-16,-21 0 15,0 0-15,21-21 16,-21 20-16,0 1 0,0-63 16,0 20-1,-21 43-15,-21 0 16,21 21-16,0 0 15,-1 0-15,-20 42 16,21-21-16,0 0 0,-43 85 16,43-63-16,0-22 15,0 21-15,21 0 0,-21 64 16,21-85-16,0 1 16,0 20-16,21-21 0,-21 0 15,21-21-15,21 0 16,-21 0-16,43-21 15,-22-21 1,-21 42-16,43-64 0,-43 43 16,0-21-16,0-64 15,1 42 1,-22 1 0,0 42-16,0 0 0,0 42 31,0 0-31,0 0 15,0 21-15,0-20 0,0-1 0,0 21 16,0-21-16,0 0 0,0 1 16,0 20-16,0-21 0,21 0 0,0 0 15,21 22 1,-21-22-16,1-21 0,20 0 16,0 0-16,-21 0 0,22 0 15,-1-42-15,0 20 0,-20 1 16,-1 0-16,21 0 0,-21 0 15,0 0-15,22-85 16,-43 63 0,0 22-16,0-21 15,-21 42-15,-22 0 16,22 0-16,0 21 16,21 0-16,0 43 15,0-1 1,21-20-16,0-22 0,0 0 0,1 21 15,-1-21-15,0 1 0,106 62 16,-64-63 0,-41-21-16,83 22 15,-20-22 1,-43-22-16,1 1 0,-22 0 16,21 0-16,-21 0 0,22 0 15,41-85 1,-62 42-1,-22 22-15,0-43 0,0 64 16,0-42-16,0 41 0,-22 1 16,1 21-16,-42 0 15,20 21 1,22 1-16,-21 20 0,-22 0 16,43 1-16,0-22 0,-42 106 15,41-64 1,22-42-16,0 1 0,0-1 15,22 0-15,-1-21 0,0 21 0,21-21 16,-21 0-16,1 0 16,62-21-16,1-21 15,-22-43 1,-41 64-16,-22 0 16,21-22-16,0 22 0,-21-21 0,21 21 15,-21-106 1,0 105-1,0 44 1,-21 20-16,0-21 16,21 0-16,-21 106 15,21-63 1,0-43-16,0 0 0,21 21 16,0-42-16,0 22 15,0-22-15,0 0 0,1 0 0,41 0 16,-21 0-16,1 0 15,-22-22-15,64-20 16,-64 21-16,21-43 16,-42 43-16,21-21 0,-21 21 15,21-22-15,-21 22 0,22 0 16,-22-42-16,0 41 16,0 44-1,0-1-15,0 0 0,-22 21 16,1 22-16,0-43 15,21 21-15,0-21 0,-21 1 16,21 20-16,-21-21 0,21 0 0,0 0 16,0 22-16,0-64 47,0-1-47,21 1 15,-21 0-15,0 0 0,0 0 16,21 0-16,0-1 0,43-83 15,-43 41 1,21 1 0,-21 41-16,1 1 0,-1 21 15,-21 21 1,21 1-16,-21-1 16,0 63-16,0-20 15,0-22-15,0-21 16,0 1-16,21-1 15,-21 0-15,0 0 0,0 0 0,0 0 16,21-21 0,0 0-1,22-21 1,-22 0-16,-21 0 0,42-43 16,-21 43-16,22-21 15,-22 0-15,0 20 0,64-83 16,-43 62-1,-21 43-15,-21 21 32,0 1-32,0-1 0,0 0 0,0 0 15,0 43 1,-21-43-16,0 21 0,21 22 16,0-43-16,0 0 15,0 0-15,21 0 0,0-21 16,22 21-16,-22-21 15,21 0-15,0 0 0,-20 0 16,20 0-16,21-42 16,-41 21-16,20-21 15,21-22-15,-63 43 16,0-43-16,0 43 16,0 0-16,0 0 0,0 0 15,-21 21 1,0 0-16,-21 42 15,42-21-15,-21 0 0,-1 22 16,22-22-16,-21 0 0,21 43 16,0-22-1,0-21-15,21 0 0,1-21 16,20 21-16,-21 1 0,0-22 16,22 0-16,-22 0 15,0 0-15,42-22 0,-41 1 16,-1 21-16,0-21 0,42-42 15,1-43 1,-1-21 0,-41 84-16,-1-20 0,0-43 15,-21 64-15,21-43 16,-21 43-16,0 21 0,0-22 16,0 64-1,-21 22 1,0-1-16,21-21 0,-21 22 0,-1 84 15,1-43 1,21-41-16,0-1 16,0 0-16,0 22 0,0 42 15,21-85 1,22 21-16,-22-21 0,0-21 0,0 21 16,22-21-16,-1 0 15,0 0-15,1 0 16,-22 0-16,42-21 0,-42 0 15,1 0-15,41-85 16,-63 64 0,0 21-16,0-1 15,0 1-15,-21 42 16,0 1-16,0-1 16,-1 0-16,1 0 0,0 0 15,21 0-15,0 1 0,0 20 0,0 21 16,0-20-1,85-43 1,-64 0-16,21 0 16,-21 0-16,1-21 0,41-1 15,-42 1-15,0 21 16,-21-21-16,22 0 0,-1 0 16,0 0-16,21-22 0,-21 22 15,1 0-15,-1 0 0,-21 0 16,0 42-1,0 0 1,0 0-16,0 0 0,0 0 16,0 1-16,0-1 15,0 0-15,21 0 16,0-21-16,0 0 16,0 0-16,1 0 15,-1 0-15,0 0 0,0 0 0,0 0 16,-21-21-16,0 0 0,21 0 15,1-1-15,-22 1 0,0-21 16,0 21-16,0 0 0,0-22 16</inkml:trace>
  <inkml:trace contextRef="#ctx0" brushRef="#br0" timeOffset="36150.1">15727 6583 0,'0'0'0,"21"0"16,0 0 0,0 0-16,43 0 15,105-21 1,-127 21-16,1-21 0,-1 21 16,0 0-16,22 0 0,42-22 15,-43 1 1,-63 0-16,-21 21 15,0-21-15,-43 0 16,22 0-16,-21 21 0,-1-22 16</inkml:trace>
  <inkml:trace contextRef="#ctx0" brushRef="#br0" timeOffset="37000.64">2032 10202 0,'-21'-21'0,"42"42"0,-42-63 0,0 21 16,21 0-16,0 0 16,-22 21-16,22-22 0,-21 22 15,21 22 1,0 20-1,0-21-15,0 21 0,0 1 0,0 84 16,0-21 0,0-64-16,0 21 0,0-20 0,0-1 15,0 0-15,0-20 16,0-1-16,0 21 0,0-21 0,0 0 16,21-21 15,-21-21-16,0 0-15,22 0 16,-1 0-16</inkml:trace>
  <inkml:trace contextRef="#ctx0" brushRef="#br0" timeOffset="37424.18">2561 10287 0,'21'-21'0,"-42"42"0,63-42 0,-42 42 31,0 0-31,0 0 16,-21 85-16,0-85 16,21 22-16,-21 84 15,21-106-15,0 21 0,0 1 16,0-22-16,106 21 31,-22-42-31,-20-21 16,-43 21-16,21-21 15,22-64-15,-43 64 16,0-21-16,-21-1 0,0 1 16,0 0-16,-21-128 15,-42 107 1,20 20-16,1 43 16,21 0-16,-22 0 0,-20 0 15,42 0-15,-22 0 0,22 22 16,-21 20-16,21-21 0,0 0 0,-1 22 15,22-22-15,0 21 0,0 64 16,64-43 0,-1-63-1,-20 0-15,-1 0 0,0 0 16</inkml:trace>
  <inkml:trace contextRef="#ctx0" brushRef="#br0" timeOffset="37649.05">3260 10562 0,'0'0'15,"21"0"-15,0 0 0,0 21 0,0-21 0,0 0 16,-21 22-16,22-22 31,-1-22-15,-21 1-16,0 0 16,0 0-16,0 0 15,-21 21 1,-1 0-16,1 0 15,0 0 1,21 21-16,-21-21 0</inkml:trace>
  <inkml:trace contextRef="#ctx0" brushRef="#br0" timeOffset="38182.75">5101 9673 0,'0'0'0,"0"-21"16,21 21-1,0 0 1,1 0-16,20 0 0,43-21 16,-43 21-16,85 0 15,-64 0-15,128-21 16,-128 21-16,1 0 0,-1 0 15,-20 0-15,-1 0 0,-21 0 16,0 0-16,1 0 0,-22 21 16,-22-21-16,1 21 0,0-21 0,-21 0 15,-85 21 1,-21 0-16</inkml:trace>
  <inkml:trace contextRef="#ctx0" brushRef="#br0" timeOffset="38432.61">5397 9716 0,'0'21'16,"0"0"-1,0 0-15,0 0 16,0 0-16,0 1 0,0 126 16,0-106-1,0 0-15,0 85 16,0-105-16,0 20 0,0 43 15,0-64-15,0 0 0,0 21 0,0 22 32,0-43-32,22-21 15,-1 0 1,-21-21-16,21 0 0</inkml:trace>
  <inkml:trace contextRef="#ctx0" brushRef="#br0" timeOffset="38817.39">5736 10287 0,'21'0'15,"0"0"1,1 0-16,-1 0 16,0 0-16,21-21 0,-21 21 15,64-42 1,-64 20-16,0 22 0,22-21 0,-1 0 15,-42 0-15,21 21 0,-21-42 16,0 20 0,-42 1-1,21 21-15,-22 0 0,22 0 16,0 21-16,0 1 0,0-1 16,-64 63-1,64-20-15,21-43 16,-21 21-16,21-20 0,0 20 15,0-21-15,0 21 0,0-20 0,0-1 16,0 21-16,21-42 16,0 21-16,64-21 15,21-21 1,-43-21 0,-21 21-16,-20-1 0</inkml:trace>
  <inkml:trace contextRef="#ctx0" brushRef="#br0" timeOffset="39205.17">6689 10139 0,'0'-21'0,"0"42"0,21-42 0,-21 0 16,0-1-16,-21 22 15,-1 0-15,-20 0 16,0 0-16,-22 0 0,1 43 16,42-43-16,-22 42 15,22-21 1,21 0-16,0 1 0,0-1 15,0 0-15,21 0 16,0 0-16,43 22 16,21-1-16,-64-42 15,42 42 1,-42-42-16,1 21 0,-22 64 16,-43-43-1,22-42 1,-21 0-16,21 22 0,-85-22 15,85 0-15,-1 0 0,-62 0 16,41-22 0,43 1-16,0 0 15,0 0 1,0 0-16,0 0 0,22-1 16,-1 1-16,0 0 15,21 0-15</inkml:trace>
  <inkml:trace contextRef="#ctx0" brushRef="#br0" timeOffset="39516.99">7197 9779 0,'0'-42'16,"0"84"-16,0-105 0,0 41 0,0 1 15,0 0-15,0 42 31,0 0-31,0 22 0,0-1 16,0 0-16,0 22 0,-22 84 16,22-106-16,-21 22 0,-21 63 31,42-85-31,0 43 0,-21 0 16,21-64-1,21 0-15,0-21 16,0 0-16,0 0 0,1 0 15,20-21-15,-21 0 0,-21-1 16,21 1-16,0-21 0,-21 0 16</inkml:trace>
  <inkml:trace contextRef="#ctx0" brushRef="#br0" timeOffset="39709.51">7048 10054 0,'0'0'0,"-21"0"15,21-21-15,21 21 16,1 0 0,-1 0-16,0-21 0,42 21 15,-41 0-15,-1 0 16,0 0-16,21-21 0,-21 21 0,1 0 16,-1 0-16,0 0 0,0 0 15,0-21-15</inkml:trace>
  <inkml:trace contextRef="#ctx0" brushRef="#br0" timeOffset="40425.87">9102 9948 0,'0'0'0,"0"-21"16,0 0-16,0 0 0,0 0 16,0 0-16,0-43 15,0 43-15,0 0 0,0 0 0,0-22 16,21 22-1,0 21 1,-21 21-16,21 0 0,-21 22 16,42 84-16,-20-21 15,-1-43-15,-21-21 0,0 22 16,21-22-16,-21 1 0,21 62 16,-21-62-16,0-1 0,0 0 15,0 43 1,21-43-16,0-42 15,-21-21 1,22 0-16,-22 0 16,21 0-16,-21 0 0,0-22 15,21 1-15,0 21 0,0-64 16,0 43-16,1-64 0,-1 64 16,0-22-16,42-84 15,1 0 1,-43 84-16,0 43 0,-21-42 15,21 41-15,1 22 16,-1 22 0,0 20-1,-21-21-15,0 85 16,0-64-16</inkml:trace>
  <inkml:trace contextRef="#ctx0" brushRef="#br0" timeOffset="41501.86">10160 10224 0,'0'0'0,"21"0"0,0-22 16,0 1-16,1 0 16,-22 0-16,0 0 15,21 21-15,-21-21 0,0-1 0,0-20 16,0 21-16,0-21 0,0 20 15,0 1-15,0 0 0,-43 0 16,43 0-16,-21 21 0,-42 0 16,42 0-16,-1 21 0,1 0 15,-63 43 1,41-1-16,22-21 0,-21 64 16,21-85-1,21 22-15,0-22 0,0 0 16,0 0-16,0 22 0,0-22 0,0 0 0,21-21 15,0 21-15,21-21 16,-21 0-16,1 0 0,-1 0 16,0 0-16,21 0 0,1-42 15,-22 21-15,0-1 0,0 1 16,0 0-16,0 0 0,22-21 16,-43-1-16,0 22 0,42-85 15,-42 43 1,0 42-1,0 42 1,0 0-16,0 0 16,0 43-1,0 41-15,0-20 16,0-64-16,21 64 16,0-64-1,22 0-15,-22-21 0,0 21 16,64-21-1,-43-21 1,0 0-16,22-42 16,-43 41-16,0 1 0,0 0 0,1-21 15,-1 21-15,0-64 16,0 43-16,0-1 0,43-147 16,-22 42-1,-21 42 1,-21 63-16,21 22 0,-21 0 0,0 0 15,0 0-15,0 42 16,0 0-16,-21 64 16,0-22-16,0-20 15,21 20-15,-21 1 0,21-1 0,-43 43 16,43-64-16,0 22 0,0-22 16,0 22-1,0-22-15,0 0 0,22-21 16,20 22-16,-21-43 15,0 0-15,22 0 0,-22 0 16,0 0-16,21 0 0,43-43 16,-22 1-16,-41 21 15,-1 0-15,0 0 0,0-1 16,0-20-16,0 0 0,-21 21 16,22-1-16,-22 1 15,0 42 1,0 1-1,0-1-15,0 0 0,0 21 16,0-21-16,0 1 0,0-1 0,0 0 16,0 0-16,21 0 15,21-21 1,-21 0 0,0 0-16,1 0 0,-1 0 15,0-21-15,0 0 0,-21 0 16,21 0-16,-21-1 0,21 1 15,-21 0-15</inkml:trace>
  <inkml:trace contextRef="#ctx0" brushRef="#br0" timeOffset="41657.76">11620 9821 0,'0'-21'0,"0"42"0,-21-42 16,0 21-16,0 0 15,0 21 1,21 1-1,0-1 1,0 0 0,21-21-1,0 0-15</inkml:trace>
  <inkml:trace contextRef="#ctx0" brushRef="#br0" timeOffset="44093.97">12150 10097 0,'0'0'0,"21"-22"0,0 1 16,0 0-16,-21 0 0,0-21 15,21 20-15,-21-20 16,0 21-16,0 0 0,0 0 0,0-1 15,-21 1-15,0 21 0,0 0 16,0-21-16,-1 21 0,-20 0 0,-21 0 16,41 21-16,-20 0 0,21 1 15,0-1-15,-22 0 0,22 0 16,0 21-16,0-20 0,21 20 16,0 0-16,-21-21 0,21 22 0,0-22 15,0 85 1,21-64-1,0-21-15,43 22 0,-43-43 16,0 0-16,21 0 0,-21 0 16,43-22-16,-43 1 15,0 21-15,43-42 0,-43 0 16,0 20-16,43-83 16,-22-22-1,0-43 1,-42 128-16,0-22 0,0 22 15,0-21-15,0 20 0,0 22 0,0-64 16,-21 85 15,0 0-31,0 22 0,21 20 16,0 64-16,0 0 16,0-64-16,0 0 15,0 1-15,0 20 0,0-21 16,0 1-16,42 20 0,-42-20 0,21-22 15,64 63 1,-22-41 0,1-22-16,-43-21 15,0 0-15,43 0 16,-43 0-16,0-21 0,85-22 16,-43-20-1,-41-22 1,-1 43-16,-21 21 0,0-22 15,0 22-15,0-21 0,-21-22 16,-22 64 0,22 22-1,0-22-15,0 21 0,-43 63 16,64-62-16,-21-1 0,0 42 16,21-42-16,0 1 15,0 41 1,0-42-16,0 22 15,0-22-15,21-21 16,0 0-16,0 0 0,1 0 16,-1 0-16,63-43 15,-41-20 1,-1-1 0,-21 43-16,-21 0 0,21-21 15,-21 21-15,22-1 0,-22 1 16,0 42 15,-22 1-31,22-1 0,-21 0 0,21 0 16,0 0-16,-21 0 0,21 22 0,0-22 15,0 0-15,0 0 16,0 0-16,21 1 0,0-1 16,43-21-1,-22 0-15,43 0 16,-64 0-16,0 0 15,43-43-15,-43 22 16,0 0-16,21-42 0,-20 41 16,-1-20-16,63-148 15,-20 20 1,-64 107-16,21-22 16,0-21-1,-21 85-15,0 0 0,-21 0 16,-42 63-1,41 22 1,1-43-16,21 21 0,-21 22 0,21 20 16,0-20-16,21 105 31,22-42-31,-43-106 16,21 43-16,0-43 15,-21 21-15,21-42 0,0 21 16,43-21-1,-43 0-15,0 0 0,0 0 16,22-42-16,-22 42 16,0-21-16,21-43 0,-21 43 15,22 0-15,-1-42 0,-21 20 16,-21 22-16,43-64 16,-43 107 15,0-1-31,0 0 15,0 0-15,0 0 0,0 0 0,0 22 16,-22-22-16,22 0 0,0 21 0,-21 1 16,21-22-16,0 0 15,0 0-15,0 0 0,21 1 16,1-22-16,-1 0 16,21 0-16,-21 0 15,0 0-15,1 0 0,-1 0 16,0-22-16,64-20 0,20-43 31,-62 22-15,-22 42-16,-21 0 15,0 42 1,-21 0-16,0 0 16,21 0-16,0 0 0,-22 1 15,22-1-15,0 21 16,0 0-1,22-20-15,-1-22 16,0 0-16,21 0 16,22 0-1,-43-22-15,0 22 0,-21-21 16,21 0-16,0 0 0,-21 0 16,22-64-1,-22 64-15,0-64 0,0 43 16,-22-22-16,22 43 0,-21 0 15,0 0-15,0 0 0,0 21 16,-22 0-16,-84 63 16,106-42-1,-21 1-15,0 62 0,42-41 16,0-22-16,0 42 16,0-42-16,21 1 0,0-22 15,0 21-15,0 0 0,85-21 16,-64 0-1,1 0-15,-22 0 16,0 0-16,21-21 0,1 0 16,-22-1-16,21 1 0,-21 0 0,43-42 15,-22-22 1,-21 64-16,-21-22 16,0 65-1,0-1 1,0 0-16,0 21 0,0-21 15,0 1-15,-42 83 16,42-83 0,0 41-1,0-21-15,0-63 47,0 0-31,21 0-16,-21 0 0,43-22 15,20-62 1,-42 62-16,64-41 16,-43 41-16,-21 22 15,22 0-15,-22 21 0,0 0 0,21 21 32,-42 0-32,22 22 15,-22 20-15,0-21 0,21-20 16,-21 20-16,0 0 15,0-21-15,63 22 16,-42-43-16,22 21 16,-1-21-1,-21 0-15,0-21 16,1 21-16,-22-21 0,21 21 0,-21-22 16,21 1-16,-21 0 0,21-21 15,0-22 1,-21 43-16</inkml:trace>
  <inkml:trace contextRef="#ctx0" brushRef="#br0" timeOffset="44316.84">14647 9377 0,'-21'0'0,"42"0"0,-63 0 0,21 0 0,0 0 31,-1 0 32,1 0-47,0 0-16,-21 0 0</inkml:trace>
  <inkml:trace contextRef="#ctx0" brushRef="#br0" timeOffset="44505.74">13356 9610 0,'0'0'0,"-21"0"0,21 21 15,0 0-15,42-21 16,1 0-16,-22 0 16,21 0-16,0 0 0,-20 0 0,62 0 15,-41 0-15,-22 0 16,21 0-16,22 0 15,20-21-15,-63 21 16</inkml:trace>
  <inkml:trace contextRef="#ctx0" brushRef="#br0" timeOffset="48034.83">16806 10033 0,'21'0'31,"1"-21"-31,-1 21 0,0-21 0,0 0 15,0-1-15,0 1 0,-21 0 16,22-21-16,-1 21 0,0-22 0,0 1 16,-21 0-16,21-107 15,-21 44-15,0 62 16,0 1-16,0-64 0,0 85 16,0-21-16,0 20 0,0 1 15,-21 21-15,0 0 0,0 0 16,0 43-1,-1-1-15,22 0 0,-21 43 16,0-22-16,21-20 0,-42 211 16,42-212-1,-21 22-15,21-22 0,0 21 16,0-20-16,0-22 0,0 0 16,0 0-16,21-21 31,0 0-31,-21-21 0,21 21 0,0-21 15,-21 0-15,21 0 0,1-22 16,-1 22-16,21-64 16,-21 64-16,43-106 15,-43 106-15,0-21 0,-21 21 16,21-1-16,0 22 0,1 0 16,-22 22-16,21-1 15,0 21-15,0 22 16,0-22-16,-21-21 0,21 43 15,1-43-15,-1 21 0,-21-21 16,21 0-16,0 1 0,0-1 0,0-21 16,1 21-16,20-21 0,-21 0 0,106 0 31,-63 0-31,63-42 16,-64-1-1,-42 1-15,0 21 16,1-43-16,-22 22 0,21 0 15,-21-85-15,0 84 16,0 22-16,0-21 0,-21 21 16,-1 21-16,-62-22 15,63 22-15,-22 43 16,-20 20 0,42-20-16,-1-22 0,-20 21 0,21 0 15,0 1-15,21-1 0,0 0 0,0-20 16,0 20-16,0-21 0,42 64 15,22-64 1,-43-21 0,0 0-16,0 0 0,21 0 0,1-21 15,-22 21-15,0-21 0,21-1 16,-20 1-16,20-42 16,-21 42-16,-21-22 0,0-63 15,0 85 1,0 0-16,0-21 0,0 21 0,0-1 15,0 44 1,0-1 0,0 63-1,0-41-15,0-1 16,0 0-16,0-20 0,0 20 0,21 21 16,0-63-16,43 43 15,21-43 1,-64 0-16,42 0 15,-20 0-15,20-43 16,-42 22-16,0 0 0,1 0 0,20-21 16,-21-1-16,21-105 31,-42 127-31,0-64 16,0 106-1,0 22 1,0-22-16,-21 106 15,0-64 1,21 1 0,0-43-16,0 43 0,0-43 15,21-21 1,0-21 0,-21-1-16,22 22 0,-22-21 15,0 0-15,42-42 16,-21-22-1,-21 43-15,21 20 0,43-105 16,-43 106 0,0-21-16,0 42 15,0 0-15,1 21 0,-22 0 16,0 0-16,0 1 16,21-1-16,-21 21 0,0-21 0,21 0 0,-21 106 31,42-84-16,-21-1-15,1-21 16,-1-21 0,0 0-16,0 0 15,-21-21-15,21 21 0,-21-21 0,0 0 16,21 0-16,1-1 0,-1-62 16,21 20-1,-42 22-15,21 21 0,22-64 16,-43 64-16,42-21 15,-21 42-15,0 0 16,-21 21-16,0 0 0,0 21 16,0 43-1,0-43-15,43 43 16,-43-64-16,21 0 16,0 0-16,-21 1 0,21-1 15,43 21-15,-43-42 0,0 0 16,42 0-1,-20 0 1,-22 0-16,42-42 0,-41 21 16,41-64-16,-42 43 15,0-1-15,43-63 16,-1 1 0,1 41-1,-43 64 1,-21 21-16,0 0 0,0 1 15,0 20-15,0 0 16,0 1 0,0-22-16,0 0 15,0-42 17,0 0-32,0-1 15,0 1-15,0 0 0,0 0 16,0 0-16,0 0 0,0-1 0,-21 1 15,21 0-15,0 0 0,0 0 16,-21 21-16,0 0 16,-1 0-16,1 0 15,0 21-15,-42 42 16,41-20-16,22-22 16,-21 21-16,-21 43 15,42-43-15,0-21 0,0 43 16,0-43-16,42 43 15,22-43 1,-43-21-16,21 0 0,-21 0 0,1 0 16,20 0-16,-21 0 0,0 0 15,22 0-15,-22-21 0,21-1 0,64-83 32,-64 41-32,1-42 15,-43 85 1,0 0-16,0 42 47,0 0-47,0 0 0,0 1 15,21-1-15,0 0 16,-21 0-16,0 0 0,42 43 16,-42-43-16,21 0 15,1 21 1,-22-20-16,21-22 0,21 0 15,-21 0-15,0 21 16,1-21-16,-1 0 0,0 0 0,106-43 31,-85 1-31,22-21 16,-64 20 0,21-20-16,-21 42 0,0-22 15,21 22-15,-21-21 0,0 21 0,0-22 16,0 22-1,-85 42 1,43 22 0,21 20-1,0-21-15,21 1 0,0-1 16,0-21-16,0 0 0,0 1 16,0 20-16,0-21 0,42 43 15,0-64 1,64 21-1,-85-21-15,22 0 0,-22 0 16,0-21-16,21-1 0,-20 1 0,20 21 16,0-21-16,1-21 0,-22 21 15,106-64 1,-43 0-16,-62 22 16,-22 42-16,0-1 15,-22 22-15,1 0 16,-21 43-16,21-22 0,0 0 15,21 0-15,-22 22 0,22-22 16,0 21-16,0 64 16,0-64-1,22 22 1,-1-64-16,-21-21 31,0-1-15,-21 1-16,-1 0 15,1 0-15,0 0 0,0 21 16,0 0-16,0 0 16,-1 0-16,22 42 31,0 0-31,43-20 16,-22-1-16,0-21 0,21 0 15,1 0-15,-1 0 0,85 0 31,-106 0-31,43-43 16,-22 22-16,22-21 16,-1-64-16,-21 64 15,-20-1-15,-22 1 0,21 0 16,0-22-16,-21 22 0,21 0 0,-21-107 16,0 65-1,0 63 1,-21 21-16,0 42 15,0-21-15,-1 21 0,1-20 0,21 20 16,0 0-16,-21-21 0,21 149 31,0-64-31,0-43 16,21-42-16,-21 22 0,21-22 16,1 0-16,-1-21 15,0 0-15,0 0 0,0 0 16,0 0-16,1 0 0,-1 0 15,21-21-15,-21 0 0,-21-1 16,21-20-16,-21 21 16,0 0-16,0-22 15</inkml:trace>
  <inkml:trace contextRef="#ctx0" brushRef="#br0" timeOffset="48207.69">21780 9398 0,'0'0'0,"22"0"47,-1 0-47,0 0 0,0 0 0,64 0 15,-43 0 1,-21 0-16,0 0 0,64-21 16,-85 0-1,21 21-15</inkml:trace>
  <inkml:trace contextRef="#ctx0" brushRef="#br0" timeOffset="49781.42">22818 9483 0,'21'-21'0,"-42"42"0,63-64 0,-42 22 16,21 0-16,0 0 0,-21 0 16,0 42 15,-42 21-31,42-21 16,-21 22-16,0-22 0,-1 42 15,1-20-15,0 41 16,21-62-16,-21-1 15,21 0-15,0 0 0,0-42 47,21 21-47,0-21 0,-21 0 0,21-1 16,1-20-16,-22 21 0,21-21 0,0 20 16,42-83-1,22-1-15,-21 42 16,-43 64-1,-21 21 1,0 43 0,0-1-1,0-41-15,0 41 0,0-42 16,0 0-16,21 106 16,-21-105-1,63-1 1,-41-21-16,20 0 15,-21 0-15,0 0 0,22-43 16,-1 22-16,21-42 16,-20 42-16,-1-43 15,-21 22-15,0 21 0,1-1 16,20-20-16,-42 21 16,21 0-16,-21 42 31,-21 0-31,0-21 0,21 21 0,-21 0 15,21 1-15,0 41 16,0-42-16,0 43 0,0-43 16,21 42-16,-21-41 15,21-1-15,0-21 0,0 21 0,22 0 16,-22-21-16,42 0 16,-42 0-16,64 0 15,-64 0-15,22 0 0,20-21 16,-21 0-16,22-22 15,-43 22-15,0 0 0,0-21 0,1-43 16,-22 22 0,0 41-16,0-20 0,0 21 15,0 0-15,-22 21 0,1-21 16,0 21-16,-21 0 0,21 21 16,-22 21-1,22-21-15,-64 64 0,43-22 16,42-41-16,0-1 15,0 42-15,0-42 16,0 1-16,21-22 0,0 21 16,1-21-16,-1 0 15,0 0-15,0 0 0,0 0 16,0-21-16,1 21 0,-1-22 16,0 1-16,0 0 0,43-85 15,-43 22 1,-21 62-16,21 1 15,-21 42 1,0 1 0,-21-1-16,21 0 0,-21 0 15,21 21-15,0-20 0,0 41 16,0-42 0,21 22-16,21-22 15,-21-21 1,0 0-16,1 0 0,-1 0 0,0 0 15,21 0 1,-21-21-16,22-22 16,20-41-16,-42 41 15,-21 1-15,43-22 0,-22 22 0,0 0 16,21-128 0,-42 128-16,0-21 15,0 41-15,-21 44 31,0-1-31,0 21 0,0 22 16,0 41 0,21-62-16,-22-1 0,22 43 15,-21-64-15,21 21 0,0 22 16,0-43-16,0 0 16,0 0-16,0 0 0,0 1 0,43-1 31,-22-21-31,0 0 15,0 0-15,21-21 0,-42-1 16,43 1-16,-22 0 0,0 0 16,-21 0-16,0-43 15</inkml:trace>
  <inkml:trace contextRef="#ctx0" brushRef="#br0" timeOffset="49973.96">24511 9398 0,'-21'0'0,"42"0"0,-63 0 16,63 0 15,0 0-31,21 0 16,-21 0-16,1 0 0,20 0 0,21 0 15,-41 0-15,105 0 32,-43 0-32,1-42 15,-64 42 1,0-21-16</inkml:trace>
  <inkml:trace contextRef="#ctx0" brushRef="#br0" timeOffset="51108.24">25273 9229 0,'0'0'0,"0"-21"16,-21 21-1,0 21 1,-22 0-16,22 0 15,0 0-15,0 0 0,-64 85 16,43-21 0,42-43-16,0-21 15,0 1-15,0-1 0,0 0 0,21 0 16,0 0-16,21-21 0,-20 21 0,83 1 16,1-22-1,-63 0-15,41-43 16,-63 22-16,1 0 15,-1-21-15,0 20 16,0-20-16,43-106 16,-43 106-16,-21-43 15,0 43-15,21 20 16,-21 1-16,0 0 0,-21 21 16,0 21-16,21 0 15,-22 1-15,-20 41 16,42-21-16,-42 43 15,42-43-15,0-20 0,0 20 16,0-21-16,-21 0 0,21 22 0,0 20 16,0-21-1,0-63 17,0 0-17,21 0-15,-21 0 16,63-64-16,1 22 15,-43 41-15,0 1 16,21 0-16,-20 0 0,-1 21 16,-21-21-16,21 21 0,-21 21 15,0 0 1,0 0-16,0 0 0,0 1 16,0-1-16,0 42 15,0-42-15,0 1 0,0-1 0,0 0 16,0 0-16,0 0 0,21 0 15,0 1-15,0-1 0,22-21 0,-22 0 16,21 21-16,-21-21 0,22 0 0,-1 0 16,-21 0-16,22 0 0,20-42 15,-42 42-15,0-22 0,22-41 16,-22 42-16,0-22 0,0 22 16,0-21-16,-21 21 0,22 0 15,-22-1-15,0 1 16,-22 21-1,1 21-15,-21 22 16,-22 20-16,43-42 16,0 22-16,21-22 0,0 0 15,0 0-15,0 22 16,0-1-16,21-42 16,0 21-16,1-21 15,-1 0-15,0 0 0,0 0 16,0 0-16,22 0 0,-22-21 0,21 0 15,0 21-15,-20-21 0,105-85 16,-64 21 0,-42 43-1,-21 21-15,0-1 0,0 1 16,0 42 15,0 1-15,0-1-16,0 0 0,0 0 15,0 0-15,0 0 0,0 22 0,0-22 16,0 0-16,0 0 0,0 0 0,0 1 16,0-1-16,0 21 15,0-21-15,-21-21 0,0 0 16,0 21-16,0-21 16,-1 0-16,1 0 15,-42 0 1,20-21-16,22 21 0</inkml:trace>
  <inkml:trace contextRef="#ctx0" brushRef="#br0" timeOffset="51948.76">9567 11388 0,'21'-21'0,"-42"42"0,64-64 0,-43 22 16,0 0-16,0 0 0,0 0 15,0 42 1,0 0-16,0 0 16,0 22-16,0 41 15,0-20-15,0 84 16,0-106-16,-22 22 0,22-22 15,0 0-15,0 1 0,-21 41 16,21-62-16,0 20 0,0 21 16,0-41-1,0-44 1,21 1 0,1 0-1</inkml:trace>
  <inkml:trace contextRef="#ctx0" brushRef="#br0" timeOffset="52226.96">9885 11748 0,'0'0'0,"0"21"15,0 0-15,0 0 16,21-21 0,0 0-1,0 0-15,0 0 0,1 0 16,-1 0-16,21-21 15,-42 0-15,0 0 16,-21-1 0,0 22-16,0 0 15,-1 0-15,-20 0 16,21 0-16,21 22 0,0-1 16,0 0-1,21-21 1,0 0-16</inkml:trace>
  <inkml:trace contextRef="#ctx0" brushRef="#br0" timeOffset="54580.13">10604 11938 0,'0'0'16,"-21"0"0,21-21-1,0 0-15,0 0 0,21 21 0,1-22 16,-1 1-16,0 0 0,0 0 16,0 0-16,0-22 0,22 22 0,20-85 15,-42 22 1,-21 41-16,0 1 15,0-43-15,0 64 0,0-21 16,0 21-16,-21 21 16,0 0-16,0 21 15,-43 64 1,64-43-16,0 0 0,-21 1 0,0-1 16,0 0-16,0 22 15,21-22-15,0 0 0,-43 85 16,43-105-1,0-1-15,0 0 0,0 0 16,22-42 15,-22 0-31,21 21 0,-21-21 0,21-1 16,0 1-16,0 0 0,-21 0 0,21-21 16,1 20-16,-22 1 0,84-21 31,-63 42-16,22 21-15,-43 0 0,21 0 16,0 22-16,0-22 16,-21 0-16,43 21 15,20 22 1,22-43-16,-64-21 16,0 0-16,21 0 0,-20 0 15,20 0-15,106-42 16,-63-22-1,-43 22-15,-21 21 0,0 0 16,-21-22-16,22 1 0,-1-85 16,-21 63-1,0 43-15,0 0 16,-21 21-16,-1 0 16,1 0-16,0 0 0,21 21 0,-21 22 15,-21 41 1,20-20-16,1-43 0,21 0 15,0 43-15,0-43 0,0 0 16,21 0-16,22 0 0,-22 0 16,0 1-16,0-1 0,22 0 0,-1-21 15,-21 0-15,21 0 16,22 0-16,-22 0 0,22 0 0,-1 0 16,1 0-16,-1-21 0,1 21 0,-22-21 15,22-1-15,-22 1 0,43-21 16,-64 21-16,21-22 15,-21-20-15,-21 42 0,0-22 16,0 1-16,-21 42 16,0-21-16,0 0 0,-64 21 15,64 0-15,0 0 0,-85 42 16,64 0 0,-1-20-16,43-1 0,-21 0 15,0 0-15,21 21 0,-21-20 0,21 20 16,0-21-16,0 0 15,21 0 1,42-21-16,-20 0 16,20 0-16,-42-21 15,43 0-15,-43 0 16,0 0-16,43-64 16,-64 43-16,21-1 15,-21 22-15,21-21 16,0 21-16,-21 42 31,0 0-31,0 0 0,0 0 16,0 1-16,0-1 0,0 42 15,0-42-15,0 1 0,0-1 16,0 0-16,21 0 0,1-21 0,62 42 16,43-20-1,-63-22-15,-22 0 16,22 0-16,-22 0 0,21 0 15,43-43-15,-42 43 0,-22-21 16,22 0-16,-22 21 0,0-21 0,-21-22 16,1 22-16,20-42 15,-42-43 1,0 64-16,-21-22 0,0 43 16,-1 21-16,1 0 0,-21 0 15,21 0-15,-106 21 16,84 0-16,-20 43 15,21-43-15,-1 42 16,22-20-16,21-22 0,0 0 0,0 85 16,42-64-1,22 1 1,-43-43-16,0 0 0,22 0 16,-1 0-16,-21 0 15,0 0-15,22-22 0,-22 1 0,0 0 16,0 0-16,0 0 0,0 0 0,-21-1 15,43-147 1,-43 63 0,21-105-1,-21 147-15,0 22 0,0-1 0,0 1 16,0 21-16,0-43 16,-21 64-1,0 22-15,21-1 16,0 0-16,0 0 0,0 64 15,-22-64-15,22 42 0,0 22 16,0-43-16,0 1 0,0 84 16,0-106-1,43 85-15,-1-64 16,-42-21-16,21-21 0,0 21 16,22 1-16,-22-22 0,0 0 15,43 0-15,-43 0 16,21-22-16,-21 1 15,22 0-15,-22 0 0,0 0 16,21-43-16,-42 43 0,21-21 16,1-43-1,-22 0 1,0 64-16,0 0 0,-22 21 16,1 0-1,0 21-15,21 22 0,-21 41 16,0 22-1,21-85-15,0 22 16,0-22-16,0 0 0,0 21 0,21-21 16,0 1-16,0-1 0,64 0 15,-64 0-15,43-21 16,-1 0 0,-21-21-16,-20 21 0,20-42 15,-42 20-15,21 1 16,0-85-1,-21 1-15,0 20 16,-21 64 0,0 0-16,0 21 15,0 0 1,-1 21-16,22 0 16,0 0-1,22-21-15,-1 0 0,42 0 16,-42 0-16,43 0 15,-22-21 1,-21 21-16,1 0 0,-1-21 16,0 21-16,0 0 15,-21 21 1,0 0-16,0 0 0,0 22 16,-21-1-16,21-21 15,0 21-15,0 1 0,0-22 16,0 0-16,0 0 15,63 22 1,-20-43-16,-1 0 16,-21 0-1,0 0-15,-21-22 0,0 1 16,22 0-16,-22-64 16,0 43-1</inkml:trace>
  <inkml:trace contextRef="#ctx0" brushRef="#br0" timeOffset="55206.77">15219 11261 0,'0'0'0,"0"-21"0,0-1 0,0-20 15,-21 21-15,21 0 0,-22 0 0,22-43 16,0 22 0,0-1-1,22 43-15,-1 0 0,42 0 16,22 85 0,-64-43-16,64 107 15,-64-107-15,0 0 16,-21 22-16,0-22 0,0 0 15,21 64 1,-21-42-16,0-85 47,0-1-47,0 1 16,0 0-16,21 0 0,-21-21 15,0-1-15,22 1 0,-1 0 0,0-1 16,0 1-16,0-22 0,22-84 15,-1 85 1,-21 20-16,0 22 0,0-42 16,1 63-16,-1 0 15,0 0 1,-21 21-16,21 21 16,-21 1-16,21-1 15</inkml:trace>
  <inkml:trace contextRef="#ctx0" brushRef="#br0" timeOffset="58398.52">16150 11472 0,'21'0'0,"-42"0"0,63 0 0,-20 0 16,41-21 0,-63 0-16,64-21 15,-64 21-15,21-64 16,-21 0-1,0 43-15,-21 21 0,-1 0 16,1-1-16,0 1 0,-85 0 31,64 42-31,0 43 16,-1-43-16,22 21 0,0 1 16,-21 105-16,20-85 15,22-20-15,0-22 16,0 42-16,22-42 15,-1-21-15,0 0 16,0 0-16,0 0 0,0 0 16,1 0-16,20-21 0,-21 21 0,0-21 15,22 0-15,-22 0 0,0 0 16,0-1-16,21-41 16,-20 21-16,-1-1 0,-21-20 0,21 20 15,-21 22-15,21-21 16,-21 21-16,0 0 0,0 42 31,-21 0-31,0 21 0,0-21 16,-1 85-1,1-63-15,21 62 0,0-62 16,0 20 0,21-63-16,1 21 0,41-21 15,-42 0-15,22 0 16,-1 0-16,-21 0 0,21-21 15,1 0-15,20 0 0,-42-21 16,22 20-16,41-126 16,-41-63-1,-22 126 1,0-42 0,-21 85-16,0-1 15,0 64 1,0 1-16,-21 20 15,0 0-15,21 1 0,-21 84 16,21-85-16,0 0 16,-22 1-16,22-1 0,0 127 31,0-148-31,0 1 0,64 20 16,-1-21-1,-41-21-15,20 0 16,85-42-1,-42-22 1,-22 22-16,-42 21 0,22-22 16,-1 1-16,-42 21 15,21-21-15,0 20 0,-21 1 16,0 42 0,-21 1-16,0-1 15,-21 21-15,42 22 16,-22-43-16,22 21 15,0 0-15,0 1 16,22-22-16,41 21 16,-21-42-16,1 0 15,-1 0-15,-21 0 0,22 0 0,126 0 32,-84-21-32,-64 21 0,63-42 15,-62 21-15,-1-22 0,63-105 31,-84 42-15,0 22-16,-21 62 16,0 22-16,-21 0 0,21 0 15,-1 0-15,-41 0 16,21 22-16,-43 62 16,64-63-16,-22 43 0,22-22 15,21-21-15,0 1 16,0 20-16,0-21 0,21 43 15,22-43 1,20-21 0,-42 0-16,1-21 0,20-1 15,21-62 1,-63 63-16,43-106 16,-22 84-16,0 1 15,0 0-15,0-22 0,1 22 16,62-85-16,-63 84 15,1-20-15,-22 42 16,0 42 0,-22 0-16,1 0 15,0 22-15,0 20 16,0 64 0,0-85-16,21 1 0,0 41 15,0-41-15,0-1 0,0 0 16,0-20-16,0 20 0,105 43 15,-41-64 1,-43-21-16,21 21 0,43-21 16,-43 0-16,43 0 15,-43-21-15,1 0 0,-1-1 0,64-41 16,-64-1 0,-21 22-16,1 0 15,-22-22-15,0 22 0,0 0 0,0 20 16,-22 1-16,1 0 0,0 21 15,0-21-15,0 21 0,0 0 16,-22 0-16,1 21 0,0-21 16,20 21-16,1 0 0,0 22 15,-42 41-15,63-62 16,0 20-16,0 0 16,0 1-16,0-1 0,0-21 15,21-21-15,42 21 16,-42-21-16,1 0 15,-1 0-15,0 0 0,106-42 16,-64-22 0,-41 22-1,-22 0-15,21-1 0,-21 1 16,0 21-16,0 0 0,0-22 31,0 65-31,-21 41 16,21-42-16,-22 0 15,22 22-15,0-22 0,0 21 16,0 43 0,0-43-16,0-21 15,22-21-15,-1 22 0,0-22 16,0 0-16,43 0 16,-43-22-1,0 1-15,0 21 0,0-63 16,0 42-16,-21-22 0,22-41 15,-1 41-15,-21 1 0,21-106 16,-21 0 0,21 105-16,-21-20 15,0 20-15,0 22 0,0 0 16,0 63 0,0-20-1,-21-1-15,21 21 0,0 0 16,-21 22-16,21-22 0,0 1 15,0-1-15,-21 0 0,21 1 0,0-1 16,0 21 0,42 22-16,-42-64 15,21 0-15,21 22 0,-20-43 16,-1 0-16,0 0 16,0 0-16,85-21 15,-64-43 1,22-21-1,-43 64-15,0-21 0,0 21 0,-21 0 16,21-22-16,-21 22 16,0 0-16,0 0 0,0 42 31,-21 0-31,21 0 0,-21 0 16,21 1-16,-21-1 0,21 21 15,0 64 1,0-64-16,0-21 15,0 1-15,21-1 0,0-21 16,0 0-16,1 0 0,-1 0 16,63 0-1,-20-21-15,-43 21 0,0-22 16,22-41-16,-22 42 16,0-22-16,0 22 0,0-21 15,0 21-15,1 0 0,-22-22 16,-22 43 15,22 21-31,-21 1 0,0-1 0,21 0 16,0 0-16,0 21 0,-21 22 15,21-43-15,0 21 16,0-20 0,0-1-16,21-21 15,0 0 1,0 0-16,1 0 15,-1-21-15,21-85 16,-42 63 0,0 22-16,0 0 15,0-21-15,-21-22 16,21 43-16,-42 0 16,20 21-16,1 0 15,42 0 32,1 0-47,-1-21 0,0 21 16,0 0-16,0 0 0,0-21 0,1 21 15,-1 0-15,0 0 0,0 0 16,0-22-16,0 22 0,1 0 31,-1 22-31,-21-1 16,0 0-16,0 0 0,0 0 15,0 0-15,0 1 0,0 20 0,0-21 16,0 21-16,0-20 0,0-1 16,0 42-16,0-42 0,0 1 15,0-1-15,0 0 0,-21-21 16,21 21 0,0-42 15,0 0-31,0 0 15,21-1-15,0 1 0,-21 0 16,21 0-16,0-21 0,0 20 16,1-20-16,20 21 0,-21-21 15,21 20-15,43-62 16,-21 63-16,-22 21 16,-42 21-1,-21 85 1,0-85-16,-1 21 0,-20 85 15,21-85 1,21-20-16,0-1 0,0 0 16,21-21-1,21 0-15,-20 0 16,-1 0-16,42-21 0,-42 21 16,1-21-16,20-1 0,-21 1 15,0 0-15,0 0 0,43-43 16,-64 22-16,21 21 15,0 0-15,-21-64 16,0 64-16,0 0 0,0-22 16,0 22-16,-21 0 0</inkml:trace>
  <inkml:trace contextRef="#ctx0" brushRef="#br0" timeOffset="58641.08">20256 10626 0,'0'0'16,"-21"0"-16,0-21 78,0 21-62</inkml:trace>
  <inkml:trace contextRef="#ctx0" brushRef="#br0" timeOffset="58880.94">19325 10753 0,'0'0'0,"42"21"32,-20-21-32,-1 0 0,0 0 0,0 0 0,0 0 15,64 0 1,-43 0-16,43 0 16,0 0-1,-64 0-15,0 0 0,0 0 16,0 0-16,0 0 0,-42-21 31,0 21-31</inkml:trace>
  <inkml:trace contextRef="#ctx0" brushRef="#br0" timeOffset="59140.79">17653 10732 0,'0'0'0,"21"0"0,21 0 0,-20 0 0,-1 0 16,0 0-16,0 0 15,-21 21 1,-21-21-1,0 21-15,0-21 16,-1 0-16,1 0 0</inkml:trace>
  <inkml:trace contextRef="#ctx0" brushRef="#br0" timeOffset="60269.45">9461 12891 0,'0'-22'16,"0"44"-16,22-44 0,-22 1 31,21 21-31,-21-21 0,21 21 16,-21-21-16,21 21 0,0-21 15,0 0-15,1 21 0,-1-22 16,21 1-16,-21 21 0,0 0 16,22 0-16,-22 0 0,42 21 15,-41 1-15,-1 20 16,0 0-16,-21-21 0,21 64 16,-21-21-16,0-22 0,0 0 0,-63 43 15,41-64 1,-41 64-16,21-64 0,20 21 15,-62 1-15,63-22 16,-85 21 0,85-42-16,-22 0 15,22-21-15,0 0 16,0 0-16,21-1 16,0 1-16,0 0 0,0-21 15,0-43 1,0 64-16,0 0 0,42 0 15,-42-1-15,42 22 16,-20 0-16,-1 0 0,0 22 0,42 41 16,-41-42-1,-1 0-15,0 1 0,0 41 16,-21-42-16,21 0 0,-21 1 16,0-1-16,0 0 15,21 21-15,1-42 16,-22 21-1,21-21-15,0 0 16,-21-21-16,21 21 16,0-21-16,0 0 0</inkml:trace>
  <inkml:trace contextRef="#ctx0" brushRef="#br0" timeOffset="60490.85">10499 12996 0,'21'-21'0,"-42"42"0,63-42 16,-42 0 0,21 21 77,0 0-93,0 0 0</inkml:trace>
  <inkml:trace contextRef="#ctx0" brushRef="#br0" timeOffset="60791.68">11239 12658 0,'0'-21'16,"0"42"-1,0 0-15,-21 0 16,21 0-16,0 22 0,0 62 16,0-62-16,0-1 0,0 22 15,0-22-15,-21 0 0,21 1 16,0-1-16,0 0 0,0-21 0,0 85 31,0-85-31,21-42 47,-21 0-47,21 0 16,1 0-16,-22-43 15,0 43-15</inkml:trace>
  <inkml:trace contextRef="#ctx0" brushRef="#br0" timeOffset="62905.95">11282 12679 0,'0'0'0,"0"-21"15,0 0-15,0-1 0,21 1 0,-21 0 16,21 21 0,0-21-16,0 21 0,1-21 0,-1 21 0,63 0 15,-41 0 1,-22 0-16,21 0 0,22 42 16,-43 0-16,-21-20 15,0 20-15,0-21 0,0 21 16,-21 22-16,0-22 0,-22-21 15,-84 85 1,64-63-16,42-43 16,-1 21-16,22-42 31,22 21-31,-1-22 16,0 1-16,42-21 15,1 42-15,-43 0 16,21 0-16,22 0 15,-43 21-15,0-21 0,64 85 16,-64-43 0,0-21-16,-21 22 0,21-22 0,-21 21 15,0-21-15,-21 22 16,-21-22-16,21 0 0,0 0 16,-43 0-16,22 0 0,-1 1 15,1-22-15,21 0 16,-21 0-16,20 0 0,1 0 15,-21 0-15,21 0 0,0 0 0,-1-22 16,-20 1 0,0-21-16,42 21 0,0 0 15,-21-22-15,21 22 16,0 42 0,0 0-1,21-21-15,-21 22 0,42 20 16,-21-21-16,22 21 15,-22-20-15,0-22 0,21 42 16,-21-42-16,128 0 16,-128 0-16,63-21 15,65-22 1,-107 22-16,0 0 0,64 0 16,-64-21-16,-20 20 15,83-83 1,-105 41-16,22 43 0,-22 0 15,0 0-15,0 42 32,-22 0-32,22 21 15,-21-21-15,21 1 0,0-1 0,0 21 16,-21 0-16,21-20 0,0-1 16,0 21-1,0-21-15,0 0 0,21-21 16,0 0-16,1 0 15,-1 0-15,0 0 0,42-21 16,-20 0 0,-43 0-16,21-21 15,-21 20-15,0-41 16,0 42-16,-21 0 0,0-22 16,-1 22-16,1 0 0,0 21 15,0-21-15,0 21 0,0 0 16,-1 0-16,22-21 0,22 21 31,62-22-15,1 1-16,-43 21 15,1-21-15,20 21 0,-21-21 16,22 21-16,169-21 16,-170 21-1,-20 0 1,-65 0-1,1 0-15,-21 0 16,21 21-16,-22 0 0,22 0 0,-42 22 16,20-22-16,1 21 15,-21 43 1,63-43-16,0 0 16,0-20-16,0-1 0,0 0 0,21 0 15,42-21 1,-42 0-16,1 0 15,41 0-15,-42 0 0,22 0 16,-22-21-16,0 0 0,21 21 16,43-106-1,-43 0-15,-21 64 16,-21-1-16,22-20 16,-22 21-16,0-22 0,0-126 15,0 105 1,0 43-1,0 63 17,-22 21-32,1-21 0,0 22 0,0 62 15,21-62-15,0 63 16,-21-43-16,21-21 0,0 43 16,0-43-16,0 1 0,42-1 15,-21-21-15,0 0 16,106 1-1,-63-22-15,-43 0 16,64 0-16,-64-22 16,85-20-16,-85 21 15,21-21-15,-21-1 0,1 22 16,-22-85 0,21 85-16,-21 0 15,0 42 1,0 0-16,-21 0 15,21 1-15,-22 20 0,22-21 0,0 21 16,0-20-16,0 20 16,0 0-16,0-21 0,0 1 15,0-1-15,0 0 0,43-21 16,-22 0-16,42 0 16,-41 0-16,20 0 0,21-21 15,-41 0-15,20-1 16,64-62-1,-43-1-15,-42 22 16,1 20-16,-1 22 16,-21-42-16,0 41 15,0 1-15,0 42 16,0 1 0,0-1-16,0 21 15,-21 0-15,21 22 0,-22-22 16,1-21-16,-21 149 15,21-43 1,21-85-16,0 0 16,0 1-16,0-1 0,0 22 0,0 20 15,0-41-15,21-1 0,-21 0 16,21 1-16,0-1 0,-21 0 0,21 64 31,-21-21-31,-21-1 16,0-62-16,0-1 15,0-21-15,0 0 16,-22 0-16,22-21 0,0-1 16,21 1-16,0 0 0,-21 0 15,21 0-15,-21 0 0,21-22 16,0 1-16,0-64 16,0 43-16,21-22 0,0 43 15,-21-1-15,21-20 0,0 20 16,22 1-16,-22 0 0,63-85 15,-62 106-15,20-43 16,21 22 0,-41 21-16,-1-1 0,0 1 0</inkml:trace>
  <inkml:trace contextRef="#ctx0" brushRef="#br0" timeOffset="63539.28">14965 12806 0,'0'-21'16,"0"0"-16,42-64 16,-21 64-16,0 0 0,22-22 15,-22 22-15,0 0 0,0 21 16,-21-21-16,21 21 0,1 0 15,20 0 1,-21 21-16,0 42 0,43 64 16,-43-84-1,-21 20-15,21 22 0,-21-43 16,21 1-16,-21 41 16,0-63-16,0 64 15,0-64 1,0-42-1,0 0 1,0 0-16,0 0 0,0-1 0,0-20 16,21 0-16,1 21 0,-1-22 15,-21-20-15,21 20 0,21-41 16,-21 20-16,1 22 16,41-64-1,-42 64-15,22-22 0,-22 43 16,0 42 15,-21 0-31,0 1 16,0-1-16,0 0 15,21 64-15</inkml:trace>
  <inkml:trace contextRef="#ctx0" brushRef="#br0" timeOffset="66742.14">16129 13060 0,'0'0'0,"21"0"0,0-21 16,0 21-16,1-21 0,-1-1 15,0 22-15,0-21 0,0-42 16,-21 42-16,0-1 0,0-20 0,0 21 16,0-21-16,0-1 0,-63-41 31,42 62-31,-64 1 0,43 21 15,-1 0-15,22 21 16,-21 22-16,-1-1 16,-41 85-1,84-42-15,-21-43 16,21-21-16,0 43 0,0-43 16,0 0-16,0 0 0,0 0 15,21-21-15,42 22 16,-42-22-16,1 0 15,-1 0-15,0-22 0,21-20 16,-21 42-16,43-63 16,-43 20-16,21-20 15,-20 42-15,-22-22 0,21-63 16,-21 85 0,0 0-1,21 21-15,-21 21 0,0 0 16,0 1-16,0-1 0,0 21 0,0-21 15,0 85 1,42-42-16,1-1 16,-43-42-1,21-21-15,0 0 0,0 21 0,0-21 16,0 0-16,22 0 0,-22-21 16,0 21-16,21-21 15,-20 0-15,-1 0 0,42-85 16,-42 64-16,1-1 15,-22 1-15,21-43 16,-21 43-16,21 0 0,-21-1 0,21 1 16,-21 0-16,21 20 0,0-20 15,-21 21-15,0 0 0,22 0 16,-22 42-16,0 0 16,0 0-16,0 21 0,0 43 15,0-43-15,-22 43 16,22-43-16,0 1 0,0-1 15,0 106 1,0-84-16,0-43 16,22-21-1,-1 21-15,0-21 0,0 0 0,0 0 16,0 0-16,22-42 16,-1 21-1,-21-1-15,0 1 0,22-42 0,-22 42 16,0-22-16,0 22 15,-21 0-15,0 0 0,43-43 16,-43 85 15,0 1-31,0-1 0,0 63 16,0-41 0,0-22-16,0 21 15,0 1-15,0-22 16,21 0-16,0 0 0,0-21 0,0 21 15,85-21 1,42 0-16,-63 0 16,-43 0-16,1-21 15,20-21-15,-21 42 0,-20-43 16,41-20 0,-63 21-16,21-22 15,-21 22-15,0-1 0,0-20 16,0 42-16,-21 0 0,0-1 15,0 22-15,-22 0 0,1 0 16,21 22-16,-64 41 16,64-42-16,0 22 15,0-22-15,0 21 0,-1-21 0,22 22 16,0-1-16,0 21 31,22-41-31,20-22 0,-21 21 0,21-21 16,-20 0-16,-1 0 15,0 0-15,0 0 0,0 0 0,43-85 32,-22 43-32,-21-1 15,0 22-15,1-63 0,-1 41 16,-21 1-16,0 0 0,21-1 0,-21 1 16,21 0-16,0-64 15,-21 85-15,0-22 16,-21 43-1,0 0 1,21 21-16,-21 1 0,21 20 0,-21 21 16,21 22-1,0-43-15,0 1 0,0 41 16,0-41-16,0-1 0,21 0 0,0-20 16,21 20-16,85 43 15,0-43 1,-106-42-16,22 0 15,-1 0-15,0 0 0,1 0 16,84-64 0,-106 43-16,0 0 0,0 0 15,0-64-15,-21 43 16,22 21-16,-22-64 0,0 64 0,0-21 16,0-1-1,-64 43 1,43 0-16,0 0 0,0 21 0,-1 1 15,1-1-15,-42 42 16,42-42-16,-1 22 0,1 20 16,21-42-16,-21 1 0,21 62 15,42-63 1,-20-21 0,-1 0-16,0 0 0,0 0 15,0 0-15,0-21 0,22-21 31,-22 21-31,0-43 0,-21 22 16,21 21-16,0-43 0,-21 22 16,0 21-16,0 0 0,0-1 15,22 22-15,-44 22 32,1 20-32,21-21 0,0 21 15,0-20-15,0 20 0,0 64 16,0-85-1,0 0-15,64 43 16,-1-64 0,-42 0-16,1 0 0,-1 0 15,21 0-15,-21-22 0,22-20 16,-22 21-16,0 0 0,0-22 16,0 1-16,-21 0 0,21-1 15,-21 1-15,22 0 0,-22-1 0,0 1 16,0-21-16,21-107 15,-21 107 1,0 20-16,-21 65 31,21 41-31,-22-42 0,22 22 16,-21 147 0,21-148-1,0 1-15,0-1 0,0 22 16,21-22-16,22 21 15,-22-41-15,21 20 16,-21-42-16,22 0 0,-22 0 0,85 0 16,-85 0-1,0-21-15,43-43 16,-43 22-16,0 21 0,21-43 16,-21 22-16,-21 21 15,22-22-15,-1 1 0,-21 21 16,21-21-1,-21 63 1,-21 0-16,0 0 16,-1 64-16,22-43 15,-21-21-15,21 43 16,0-43-16,0 21 16,64 1-1,-43-43-15,21 21 16,-21-21-16,1 0 0,-1 0 0,42 0 15,-42-21-15,1-1 16,-1 22-16,-21-21 0,42-63 16,-42 62-16,21-20 0,22-43 31,-43 43-31,0 63 31,0 0-31,0 1 16,0-1-16,-43 63 15,43-41-15,0-22 16,0 42-16,0-20 16,21-43-1,1 0-15,-1 0 16,42-21 0,-20-1-1,-43 1-15,0 0 0,21-64 16,-21 22-16,0 42 15,0 0-15,0-1 0,0-41 16,-21 63-16,-22 0 16,1 0-1,21 0 1,21 21 15,21-21-31,0 0 0,0 0 16,0 0-16,1 0 0,-1 0 15,42 0 1,1-21 0,20 21-16,-62 0 15,-1 0-15,0 0 0,0 21 16,-21 21 0,0 22-1,-21-1-15,21-41 16,0-1-16,-21 0 0,21 0 15,-21 0-15,21 0 0,-22 22 16,22-22 0,0-42 15,0 0-15,22 21-16,-1-43 15,0 1-15,42-43 16,-41 43-1,-1 21-15,0-22 0,0 22 0,43-21 16,-43 21-16,0 0 0,0 21 16,0 0-16,0 0 0,1 0 15,-22 21-15,0 0 0,0 0 16,0 21-16,0-20 0,0-1 16,0 42-16,0-42 15,21 22-15,0-22 0,0 0 16,-21 0-16,21 0 0,0 1 0,1-22 15,-1 21-15,0-21 0,0 0 16,0 0-16,0 0 0,22-21 16,-22-1-1,0 1-15,0-21 16,-21 21-16,21-22 16,1 22-16,-22-42 0,21-22 15,-21 64-15,0 0 16,0 0-16,0-1 0,0 1 0,0 0 15</inkml:trace>
  <inkml:trace contextRef="#ctx0" brushRef="#br0" timeOffset="67012.16">20256 12044 0,'0'0'0,"-21"0"0,0 0 16,0 0-1,21-21 1,0 0 31,-21 21-16,0 0-31</inkml:trace>
  <inkml:trace contextRef="#ctx0" brushRef="#br0" timeOffset="67267">19092 12361 0,'64'0'31,"-43"0"-31,21 0 0,1 0 0,-22 0 16,0 0-16,85 0 16,-85-21-16,21 21 0,1 0 15,-22 0-15,0 0 16,-21-21-16,0 0 15,-21 21 1,-43 0 0</inkml:trace>
  <inkml:trace contextRef="#ctx0" brushRef="#br0" timeOffset="67628.89">17399 12467 0,'0'-21'15</inkml:trace>
  <inkml:trace contextRef="#ctx0" brushRef="#br0" timeOffset="74786.81">2519 14118 0,'0'0'0,"0"-21"15,0 0-15,0 0 16,0 0-1,0-1-15,0 1 16,0 42 47,0 1-63,0-1 15,0 0-15,0 0 0,0 21 16,0 22-1,0 42 1,0-64-16,0 0 0,0-20 16,0 20-16,0 0 0,0 22 15,0-22-15,0-21 0,0 0 16,0 22-16,0-22 0,0 0 16,0 0-1,21-21 32,-21-21-47,0 0 0,0 0 0,21 21 16,-21-21-16,21-1 0,0 1 15</inkml:trace>
  <inkml:trace contextRef="#ctx0" brushRef="#br0" timeOffset="75161.59">2963 14034 0,'0'0'0,"0"21"46,0 0-46,0 21 16,0-21-16,0 1 0,0 20 16,0-21-16,0 21 0,0-20 15,0 20-15,-21 64 16,0-43-16,21-42 0,0 22 16,-21 20-1,21-42 1,-21-21-16,21 22 0,0-44 47,0 1-32,0 0-15</inkml:trace>
  <inkml:trace contextRef="#ctx0" brushRef="#br0" timeOffset="75948.19">3365 14436 0,'-21'21'16,"21"0"-16,0 0 0,0 0 31,21-21-15,1 0-1,-22-21 1,21 21-16,-21-21 16,0 0-16,0 0 15,0 0 1,0-1-16,-21 22 16,-1 0-1,1 0-15,21 22 16,0-1-16,0 0 15,0 0-15,0 0 0,0 0 16,21-21 0,1 0-1,-1 0 1,0 0-16,0-21 16,-21 0-1,0 0 1,0 0-1,-21 21-15,0 0 32,0 0-32,-1 0 15,1 21 1,0-21 0</inkml:trace>
  <inkml:trace contextRef="#ctx0" brushRef="#br0" timeOffset="76995.81">2942 14118 0,'0'21'78,"0"1"-78,0-1 0,0 0 15,0 21-15,0-21 0,0 1 16,0 20-16,0-21 0,0 21 16,0 22-16,0-43 0,0 0 15,0 64 1,0-64-16,0 21 16,0-20-16,0-1 0,0 0 15,0 0-15,-21-21 47,0 0 16,21-21-32,0 0-31,-21 21 15</inkml:trace>
  <inkml:trace contextRef="#ctx0" brushRef="#br0" timeOffset="88457.22">5186 14245 0,'0'0'0,"21"0"0,-21-21 16,0 0-16,0 0 15,0 0-15,0-1 16,0 1-16,0 42 47,0 1-47,0-1 0,-21 0 16,21 106-16,-21-64 15,21-20-15,-22 20 0,22-20 0,0 20 16,-21-21-16,21 1 0,-21-1 15,0 0-15,0 64 16,21-85-16,-21 22 16,21-22-16,0 0 0,0 0 0,0 0 15,0-42 17,0 0-32,0 0 15,0 0-15,0-22 0</inkml:trace>
  <inkml:trace contextRef="#ctx0" brushRef="#br0" timeOffset="89802.45">4974 14415 0,'0'-22'0,"0"44"0,-21-65 16,21 22-16,0 0 16,0 0-16,0 0 0,0-1 0,0 1 15,0 0-15,21 0 16,43-43-1,41 22-15,-83 21 16,20 21-16,0 0 0,1 0 16,-1 0-16,0 0 0,64 42 15,-64-21-15,43 85 16,-64 21 0,-21-84-16,-21-1 0,0 0 15,-21 1-15,20-1 0,-20-21 0,-106 106 16,84-85-1,1-20 1,42-22-16,0 0 16,-1-22-1,22 1 1,0 0-16,0 0 16,0 0-16,22 21 15,-22 21 1,21-21-16,21 63 15,-21 1 1,0-43-16,-21 0 0,22 0 16,-1 22-16,21 20 0,-21-63 15,0 21-15,1 1 0,20-22 16,43 21 0,-43-21-16,21-21 15,-20-1-15,-22 1 0,64-21 16,-43 21-16,-21 0 0,85-128 31,-85 44-31,0 41 16,-21 43-16,0 0 0,0 0 15,0 42 17,0 0-32,0 0 0,0 0 0,0 0 15,0 22-15,0-22 0,0 0 16,0 43-16,0-43 15,0 0-15,0 21 0,21-21 16,1 1-16,41 20 16,-21-42-1,43-21 1,-43 0-16,-20-1 0,-1 1 16,21 0-16,-21 0 0,85-106 15,-106 106 1,21 0-16,-21-43 15,-21 64 17,0 21-17,21 0-15,0 1 0,0 20 16,0 0-16,0-21 0,0 1 16,0-1-16,0 0 0,21-21 0,0 21 15,22 0-15,-22-21 0,0 21 16,64-21-1,-22-21 1,-21 0-16,-20 0 16,-1 0-16,21-22 15,-42 22-15,0 0 0,21-42 16,-21 41-16,0 1 0,21 0 0,-21-21 16,0 63 15,0 0-31,0 0 0,0 0 15,0 1-15,0 20 0,0-21 0,0 64 16,-21-43 0,21-21-16,-21 22 15,0-22-15,0-21 32,21-21-17,0-1 1,0 1-16,0 0 15,0-21-15,0 21 0,42-85 16,-21 85-16,22-64 16,20 21-1,-21 43-15,1 0 0,-1 21 0,22 0 16,-22 0-16,0 21 0,43 64 16,-22 0-1,-41 20 1,-22-83-16,0-1 0,0 21 15,0-21-15,0 0 16,0 1-16,-22-22 0,22 21 16,0-42 15</inkml:trace>
  <inkml:trace contextRef="#ctx0" brushRef="#br0" timeOffset="91943.71">8445 14711 0,'-21'-21'0,"42"42"0,-63-63 16,42 20-16,0 1 0,0 0 16,0 0-16,0 0 0,0 0 15,0-1-15,0 1 0,21 21 16,0 0 0,1 0-16,41 0 15,-42 21-15,22 1 0,-22 20 0,21 21 16,-21-20-1,-21 41-15,0 22 16,0-85-16,0 1 16,0-1-16,-21 0 0,21 0 15,-21 21-15,0-42 0,21 22 16,-21-22 0,21-22-1,0 1 1,0 0-16,0 0 0,0 0 0,0 0 15,0-1-15,21-41 0,-21 42 16,21-22-16,0 22 0,0-21 16,0 21-16,43-43 15,-43 43-15,21 0 0,-20 0 16,20 0-16,0 21 0,85 42 16,-84 0-1,-1 43 1,-42-64-16,0 21 0,0 1 15,0-22-15,0 0 0,0 0 16,0 0-16,0 1 0,0-1 16,0-42 15,0-1-15,0 1-16,0 0 0,0 0 15,0 0-15,21 0 16,-21-22-16,21 1 0,0 0 15,1 20-15,41-62 16,-42 63-16,0-1 0,1 22 16,-1 0-16,0 0 0,0 0 0,-21 22 15,21-1-15,0 0 0,-21 0 16,0 21-16,22-20 0,-22 20 0,21 43 16,-21-43-16,0 21 15,0-41-15,0-1 16,0 0-16,0 0 0,63 43 15,-42-64-15,-21 21 0,22-21 16,-1 0-16,0 0 16,21 0-16,1 0 0,-22-21 0,85-22 31,-43-20-15,-42-1-16,-21 43 0,21-21 15,-21 21-15,0-22 0,0 22 16,0 0-16,0-64 15,-21 85 1,0 21 0,21 1-16,-21 20 0,21 0 15,-21-21-15,21 1 0,0 62 16,0 1 0,42-22-1,-21-63-15,0 0 16,1 0-16,-1 0 0,85 0 15,-43-21 1,-21-21 0,-20 21-16,-1 0 15,-21-1-15,21-41 0,0 42 0,0-106 32,-21 63-17,0 85 1,0 1-1,0-1-15,0 106 16,0-64 0,0-42-16,0 85 15,0-42 1,0-43-16,21 0 0,22 21 16,-1-42-1,0 0-15,-20 0 0,-1 0 0,0 0 16,0 0-16,21-21 0,-20 0 0,-1 0 15,21 0-15,22-64 16,-43 64-16,0-21 16,21-43-16,-21 43 0,1-1 15,-22-105 1,21 42-16,-21 43 16,-21 84-1,21 0 1,-22 0-16,-20 85 15,21 0 1,0 21-16,21-106 16,0 21-16,0 22 15,0-43-15,0 0 0,42 43 16,22-43 0,-43-21-16,21 0 15,-21 0-15,22 0 0,-22 0 16,0-21-16,21 0 0,-21 21 0,106-127 15,-105 105 1,-1-20-16,0 0 0,21-43 16,-21 43-16,1-22 0,-22-20 15,21 41-15,0-41 16,-21 62 0,0-20-16,0 63 15,0 0 1,0 1-16,-21-1 0,21 21 0,-43 85 15,43-85 1,0 1-16,-21 41 16,21-62-16,0 20 0,0 0 15,0-21-15,0 22 0,21 41 16,22-62 0,-22-1-16,0-21 0,21 0 15,-20 0-15,-1 0 0,0 0 16,0-21-16,0 21 0,0-22 0,1-20 15,-1 21-15,21-43 16,-21 43-16,0 0 0,1-64 16,-1 43-1,-21 63 17,0 0-32,0 1 0,-21 20 15,-1 21 1,22-41-16,0-1 0,0 0 15,22 42 1,20-63 0,-21 0-16,0 0 15,0 0-15,1 0 0,20-21 16,-21 21-16,0-21 0,22-21 16</inkml:trace>
  <inkml:trace contextRef="#ctx0" brushRef="#br0" timeOffset="92121.61">12065 14436 0,'-21'0'15,"42"0"-15,-63-21 0,42-1 0,-22 22 16,22 22 31,0-1-16</inkml:trace>
  <inkml:trace contextRef="#ctx0" brushRef="#br0" timeOffset="92303.51">11345 14647 0,'-21'0'0,"42"0"0,-63 0 15,42 22-15,21-22 16,0 0 0,0 0-16,85 0 15,-42 0-15,-22 0 16,43 0-16</inkml:trace>
  <inkml:trace contextRef="#ctx0" brushRef="#br0" timeOffset="92862.19">12340 14774 0,'0'0'16,"0"-21"-16,0 0 0,0 0 0,0 0 15,-21 21 1,21 21-1,0 0-15,0 0 0,0 0 16,-21 22-16,21-22 0,0 127 16,-21-42-1,21-43-15,-22 1 0,22-1 16,0 1-16,0-22 0,0 22 0,0 84 16,-21 0-1,21-106-15,-21 43 16,0-43-16,21 1 0,-21-1 0,-22 22 15,43-43-15,-21 0 16,21 0-16,-21 0 0,21-42 31,42-21-31,-20-1 16,20-41-16,-21 41 0,0-20 16,43-43-16,-43 43 0,0-1 15,0 1-15,0-22 0,-21 21 16,22-20-16</inkml:trace>
  <inkml:trace contextRef="#ctx0" brushRef="#br0" timeOffset="93121.55">12446 14880 0,'0'-21'16,"21"-21"-16,-42 169 0,42-275 0,-42 232 0,42-190 15,-21 85-15,0 0 0,0 0 16,0 0-16,21 0 0,-21-22 16,21 43-16,1 0 0,-1 0 15,0 0-15,0 0 16,0 0-16,-21 21 0,21 1 0,1-1 15,-22 0-15,0 21 0,0-21 0,0 1 16,0 20-16,0-21 0,-22 43 16,1-43-16,-21 0 0,-106 42 31,63-20-15,22-43-16,84-21 46,0-1-46,0 1 0,0 0 0,22 0 16</inkml:trace>
  <inkml:trace contextRef="#ctx0" brushRef="#br0" timeOffset="93383.4">12933 14415 0,'0'0'0,"21"0"0,-21-22 0,0 44 31,0 20-15,0-21-16,-21 21 16,0-20-16,21 20 0,-22 0 0,22 1 15,-21 41-15,21-41 16,0-22-16,0 0 0,0 0 16,0 43-1,21-64 1,1 0-16,20 0 0,-21 0 15,43 0-15,-43-22 16,0 1-16,0 0 0</inkml:trace>
  <inkml:trace contextRef="#ctx0" brushRef="#br0" timeOffset="93711.21">13166 14753 0,'21'0'46,"0"0"-46,0-21 16,43 0 0,-1 21-16,-42-21 0,43-22 15,-64 22 1,-21 21 0,-22 0-1,22 0-15,0 0 0,-21 21 0,20 1 16,1-1-16,-21 0 15,21 0-15,0 0 0,21 0 0,0 1 16,-22-1-16,22 0 0,0 21 16,43 1-1,-22-43-15,21 21 16,-21-21-16,1 0 0,41 0 16,-42 0-16,22 0 0,20-21 15</inkml:trace>
  <inkml:trace contextRef="#ctx0" brushRef="#br0" timeOffset="94452.79">14414 14944 0,'22'-21'31,"-1"21"-31,-21-22 0,21 1 0,0-21 16,0 21-16,0-22 0,1 22 16,-1-21-16,21-85 15,-42 21-15,0 43 16,0 41-16,0 44 47,0-1-47,0 0 0,0 21 0,0-21 15,0 22-15,42-1 16,-42 0-16,22-20 0,-1-1 16,-21 21-16,21 0 15,0-20-15,0-1 0,22 0 16,20-21 0,22 0-1,-64 0-15,0 0 0,85-64 16,-85 22-1,21-43 1,-42 64-16,0 0 0,0-21 16,0 21-16,0-1 0,0 1 15,-21 21 1,0 21 0,0 1-16,21-1 0,0 0 15,-21 21-15,21-21 0,0 1 16,0-1-16,21 42 15,-21-42-15,63 1 16,-41-1-16,-1-21 0,21 0 0,-21 21 16,22-21-16,41 0 0,-41 0 15,-1 0-15,148-42 16,-147 20 0,-1 22-16,22-42 0</inkml:trace>
  <inkml:trace contextRef="#ctx0" brushRef="#br0" timeOffset="95409.75">16044 14436 0,'0'-21'0,"0"42"0,0-64 0,-21 43 16,-42 0-16,41 0 0,-20 0 15,21 22-15,-21-1 0,20 0 16,1 0-16,-21 21 0,21-20 16,-85 105-1,85-106-15,21 21 16,-21-21-16,21 22 0,0-22 15,0 0-15,21 0 0,-21 0 16,21-21-16,64 0 16,-22 0-1,-21 0-15,-20-21 0,20-21 16,0 21-16,-21-1 16,1 1-16,-22 0 0,21 0 0,0-127 15,0 127-15,-21-1 16,0-20-16,0 21 0,0 0 15,0 0-15,0 42 32,-21 0-32,21 0 0,0 0 0,-21 22 15,21-1-15,-64 106 16,43-42-16,-42 127 16,41-170-1,22 1-15,-21-1 0,21 1 0,-21-1 16,21 170-1,-21-106 1,0-42-16,21-64 0,0 21 16,0 1-16,0-22 15,0-42 1,21 21 0,64-85-1,-64 43-15,21-1 0,0 1 0,1 0 16,-1-22-16,0 22 0,85-170 15,0-21 1,-84 149-16,41-149 16,-41 169-16,-22 1 0,-21-1 15,0 1-15,21 20 0,-21 1 16,0-43 0,0 64-16,-21 0 0,0 21 15,0 21-15,-1 0 16,1 1-16,0 41 0,21-21 15,-21-20-15,21 41 16,0-21-16,0 43 16,0-64-16,0 22 15,21-43-15,0 21 0,0-21 16,1 0-16,-1 0 0,0 0 0,0 0 16,0 0-16,64-64 15,-22-20 1,-41 41-16,-1 22 15,-21-21-15,21-1 0,0 22 16,-21-63-16,0 62 0,21 1 16,-21 0-16,0 42 31,-21 0-31,21 1 0,0-1 16,0 0-16,-21 42 0,21-20 15,0-1-15,0-21 0,0 0 16,0 1-16,0-1 0,0 0 15,21 0-15,0-21 16,0 0-16,1 0 0,-1 0 16,42-21-1,-42 21-15</inkml:trace>
  <inkml:trace contextRef="#ctx0" brushRef="#br0" timeOffset="96012.88">17124 14584 0,'21'0'47,"0"-21"-47,0 21 16,-21-21-16,21 21 0,-21-22 0,22 22 16,-1-42-1,-21 0 1,0-22-16,-21 64 15,-1 0 1,1 0-16,0 0 0,-21 43 16,-1-1-1,22 0-15,21-21 0,0 43 16,0-43-16,0 0 0,0 22 16,21-22-16,22 0 15,-22 0-15,0-21 0,0 0 0,0 0 16,22 0-16,-22 0 0,148-42 31,-148 42-31,64-43 0,21-41 16,-85 63-1,64-85-15,-64 42 16,-21 43-16,0 0 16,-42 21-1,20 0-15,-20 63 16,21-20-1,0-22-15,21 21 0,0-21 16,0 22-16,21 41 16,0-41-1,-21-22 1,0 0-16,-21-21 31,21-21-15,-21 0-16,0 0 0,21-1 15,0 1-15,0 0 16,0 0-16,21 0 0,0-22 0,0 22 16</inkml:trace>
  <inkml:trace contextRef="#ctx0" brushRef="#br0" timeOffset="96269.77">18203 14012 0,'0'0'0,"-21"0"31,0 22-31,0-22 16,21 21-16,-21 0 0,21 0 0,-43 43 15,1 84 1,42-106-16,-42 85 16,20-63-1,22-22-15,0 0 16,0-21-16,0 1 0,0-1 0,22 0 15,20-21 1,-21 0-16,0 0 0,22-21 16</inkml:trace>
  <inkml:trace contextRef="#ctx0" brushRef="#br0" timeOffset="96476.65">18013 14224 0,'21'0'16,"0"0"-1,0 0-15,0 0 16,22 0-16,-22 0 0,64 0 16,-43 0-16,-21 0 0,0 0 15,22 0-15,-22-21 0,42 21 16,-42 0-16</inkml:trace>
  <inkml:trace contextRef="#ctx0" brushRef="#br0" timeOffset="98608.99">19791 14224 0,'0'0'0,"21"0"0,0-21 15,0 0-15,0 0 16,22-22-16,-22 22 0,0 0 15,0 0-15,43-43 16,-43 22 0,0 21-16,-21 0 0,0-1 0,0 1 0,-21 21 15,-21-21 1,20 21-16,-62 21 16,41-21-16,-20 43 15,42-22-15,0 0 0,-1 42 16,22-20-16,0-1 15,22 0-15,-1-20 16,21-1-16,-21 21 0,0-21 0,64 106 16,-43-63-1,-20-43-15,-22 0 16,0 21-16,0-20 0,0 20 16,-22-21-16,1-21 15,-21 21-15,21-21 0,-22 0 0,1 0 16,-170 0-1,170 0 1,0-21-16,-22 0 16,22 0-16,21 0 0,-22-43 0,22 43 15,0-21-15,21-22 16,0 22-16,0-1 0,0-62 16,0 62-1,0 22-15,0 42 31,0 0-31,0 1 16,0 20-16,0 0 0,21 43 16,22 0-1,-22-43-15,0-21 16,21 21-16,-21-20 0,1-1 0,20 21 16,21 0-16,-20-42 0,-1 22 15,0-1-15,1-21 0,-1 0 16,0 0-16,170-21 15,-170-1 1,22 22-16,-22-21 0,43-42 16,-43 42-16,1-64 0,-22 43 15,0-1-15,0 1 0,-21 0 16,0 20-16,0-20 0,0 21 0,0-21 16,-21 42-16,0-22 0,0 1 0,-1 21 15,1 0-15,0 0 0,0 0 16,-21 21-16,20 1 0,-83 105 15,41-22 1,43-41 0,21-43-16,0 0 0,0 0 0,0 22 15,0-22-15,42 0 16,-21-21-16,1 0 0,-1 0 16,21 0-16,-21 0 0,0 0 15,106-85 1,-84 43-16,-22 0 15,0-1-15,0 22 0,0-21 16,1 21-16,-22-22 0,21 22 16,-21 0-16,0 42 15,0 0 1,-21 1-16,21-1 0,-22 0 0,22 0 16,-21 21-16,21-20 0,0-1 15,0 0-15,0 0 0,0 21 16,0-20-16,21-1 0,1 0 0,-1-21 15,0 0-15,0 21 0,0-21 16,22 0-16,-22 0 0,0 0 0,42-21 16,-41 0-16,-1 21 15,0-21-15,0-1 0,0 1 16,22-42-16,-22 42 0,-21-22 16,21-41-1,0 62-15,-21 1 16,0 42-1,0 1-15,-21 20 16,0-21-16,21 21 16,-21-20-16,-1 20 0,1 21 15,21-41-15,0-1 16,0 0 0,21-21 15,-21-21-31,22 0 0,-1-1 15,-21 1-15,0 0 0,42-42 16,-21 41-16,0-20 0,1 0 16,-1 21-16,-21-22 0,21 43 15,0-21-15,0 21 16,0 0 0,-21 21-16,0 0 0,22 1 15,-22-1-15,0 0 0,0 0 0,0 21 16,0 43-1,0-64-15,0 0 16,0 1-16,21-1 0,-21 0 16,21-21-16,0 0 15,0 0 1,0-21-16,1 0 0,-1 21 16,0-22-16,0 1 0,0-21 15,0 21-15,1 0 0,20-43 16,-21 43-16,0 0 0,0 0 15,22-43-15,-43 85 32,0 0-17,0 1-15,0 20 0,-21-21 16,-1 64-16,1-43 16,21 0-16,0-20 15,0-1-15,0 21 16,64 0-16,-22-42 0,-21 22 15,22-22-15,41 0 16,-20 0 0,-22-22-16,43-41 15,-64 42-15,0 0 0,0-1 16,0-41-16,-21 21 0,0-1 16,0 22-16,0-21 0,0-43 15,-42 64 1,21 21-16,-21 21 15,20-21-15,1 21 16,0 22-16,21-22 0,0 0 0,0 42 16,0-41-16,0 20 0,0 21 31,0-41-31,0-1 0,64 21 16,-43-42-1,0 0-15,0 0 0,0 0 16</inkml:trace>
  <inkml:trace contextRef="#ctx0" brushRef="#br0" timeOffset="100110.81">22500 14436 0,'0'0'0,"0"21"15,0 0-15,0 0 16,0 0-16,42-21 31,43 0-31,-21 0 16,-43-21-16,21 0 0,-21 0 15,0 0-15,1 0 0,-1-22 16,21-20-16,-21 20 0,0 1 16,1-106-1,-22 106-15,21-64 16,0 0-16,-21 64 15,21-1-15,-21-20 0,-21 84 32,0 21-32,21-21 0,-64 106 15,43-84-15,21 20 16,-42 64 0,42-63-16,-21-22 0,21 43 15,0-43-15,0-21 0,0 22 16,0-22-16,21 21 0,0-21 0,21 0 15,-21 1-15,22-22 0,-22 0 16,0 0-16,0 0 0,43 0 16,-43-22-16,0 1 0,43-21 15,-43 21-15,0-22 16,42-41 0,-63 41-16,43-41 0,-43 63 15,0 42 16,-21 0-31,-1 0 16,22 0-16,-21 22 0,21-22 16,0 0-16,0 0 0,0 0 0,0 0 15,0 1-15,0-1 16,0 0-16,0 0 0,21-21 0,85 21 16,-63-21-1,-1 0-15,43 0 16,-64-21-16,0 21 0,0-21 15,21 0-15,-20-22 0,-1 22 16,0 0-16,0-21 0,21-43 16,-20 43-1,-44 42 17,1 21-32,0 0 0,0 0 0,0 0 15,21 1-15,-43 41 16,22 1-16,21-43 15,-21 21-15,21-21 16,0 0-16,-21-21 16,21-21 15,0 0-31,21 21 0,0-21 16,0 0-16,1 0 0,-22-1 15,21-20-15,0 21 0,21 0 0,22-64 16,-43 64-16,42 0 15,-41 0 1,-1 21-16,-21 21 16,0 0-16,0 0 15,0 0 1,0 43-16,0-43 0,0 21 16,0-21-16,0 1 15,42-1 1,-21-21-1,0 0-15,1 0 16,-1-21-16,0-1 16,-21 1-16,21 0 0,0 0 15,0-21 1,1-1-16,-1 22 0,0 0 0,21 0 16,1 0-16,-43-1 0,21 22 15,0 0-15,0 0 0,21 0 16,-42 22-1,0 20-15,0-21 16,0 0-16,0 64 16,0-64-16,0 43 15,0-43 1,0 0-16,22 0 0,-1 0 16,42 0-1,-20-21-15,41 0 16,-63 0-16,1 0 15,-1-21-15,42-42 16,-20-1 0,-22 43-16,0-21 0,21-1 15,-42 1-15,0 21 0,0 0 16,0 0-16,-21 21 16,0 0-1,21 21-15,-21 0 0,-22 64 16,22-1-1,21-63-15,0 1 0,0-1 16,0 0-16,0 0 0,43 43 31,-22-64-31,21 0 0,0 0 16,-20 0-16,-1 0 0,21 0 16,-21-22-16,22 1 0,-1 0 15,-21 0 1,0-21-16,43-85 15</inkml:trace>
  <inkml:trace contextRef="#ctx0" brushRef="#br0" timeOffset="100374.66">24172 13631 0,'-21'0'16,"42"0"-16,-63 0 0,21 0 0,0-21 0,-1 21 0,22-21 31,22 21 0,-1 0-31,0 0 0,0 0 16,0 0-1,-42 0-15,0 0 16</inkml:trace>
  <inkml:trace contextRef="#ctx0" brushRef="#br0" timeOffset="100653.5">22500 13843 0,'0'0'0,"-21"0"0,-43 0 16,64 21-16,43-21 16,-22 0-16,21 0 15,-21 0-15,22 0 0,190 0 32,-191 0-32,21 0 15,43 0-15,-63 0 16,-22 0-16,0 0 0,0 0 0,-21-21 31,-21 0 0</inkml:trace>
  <inkml:trace contextRef="#ctx0" brushRef="#br0" timeOffset="102073.58">2667 16193 0,'0'-22'16,"0"44"-16,21-65 0,-21 22 0,0 0 15,0 0-15,0 0 16,0 42 0,-21 0-16,0 0 0,21 43 15,-43-1 1,43-21-16,-21 1 0,21-22 15,0 21-15,0 1 0,-21 20 16,21-42-16,0 0 0,0 1 16,0 20-16,0-21 0,0 0 15,0 22 1,21-43-16,0 0 16,1 0-16</inkml:trace>
  <inkml:trace contextRef="#ctx0" brushRef="#br0" timeOffset="102665.94">3365 16235 0,'-84'0'16,"63"0"-16,-1 0 15,1 0-15,21-21 32,0 0-32,0-1 15,21 1-15,1 0 0,-1 21 16,0-21-16,64 0 16,-64 0-16,0 21 0,21 0 15,22 42 1,-22 21-16,-21-20 0,-21-22 15,0 64-15,0-43 0,0-21 16,-21 21-16,0 1 0,0-1 16,0 0-16,-43 22 15,22-22-15,-1 1 0,22-22 0,0 0 16,-21 0-16,21 0 0,21 0 16,-22-21-16,1 0 15,0 0-15,21-21 0,-21-42 16,0-1-1,21 1 1,0 42-16,0-1 0,0-20 16,0 21-16,0 0 0,21 21 15,0 0-15,0 0 16,43 21 0,-1 0-16,-42 0 0,1 0 15,-1 1-15,0-1 16,0 21-16,-21-21 15,21 0-15,0 22 0,-21-22 16,22 0-16</inkml:trace>
  <inkml:trace contextRef="#ctx0" brushRef="#br0" timeOffset="102860.83">3873 16552 0,'0'0'16,"22"0"-16,-1 0 78,0 0-63</inkml:trace>
  <inkml:trace contextRef="#ctx0" brushRef="#br0" timeOffset="103339.56">5482 16193 0,'0'-22'16,"0"44"-16,0-86 0,0 22 0,42-64 15,-20 64 1,-22 20-16,21-20 16,-21 63-1,0 0-15,0 1 0,0 20 0,0 43 16,0-43-1,0 85-15,-21-85 0,-1 64 16,1-42-16,21 41 16,-21-62-16,21-1 0,-21-21 15,21 22-15,0-22 0,0 21 16,0 0 0,21-42-16,0-21 15</inkml:trace>
  <inkml:trace contextRef="#ctx0" brushRef="#br0" timeOffset="103855.74">5588 16256 0,'0'0'16,"-21"-21"-16,0-21 0,-1-22 16,22 43-16,-21-64 15,21 43-15,0 21 16,0 0-16,21-1 0,43-20 15,-43 21-15,21 21 0,1 0 0,63 0 16,-64 0-16,106 21 16,-42 64-1,-64-43-15,-21 22 16,-21-22-16,0 0 0,-148 106 31,-21-42-15,0-42-16,126-43 15,-20-21-15,42 21 16,-1-21-16,1 0 16,21-21-1,0 0-15,43-22 16,-22 43-16,0 0 16,0-21-16,0 21 0,0 0 0,43 0 15,-43 21-15,0 1 0,22-1 16,-22 0-16,0 0 0,21 21 15,-42-20-15,0 20 0,21-21 16,-21 0-16,22 0 0,-22 22 16,21-22-16,-21 0 0,0 0 15,21-21-15,0 0 0,0 0 16,22 0 0,-1 0-16,21-63 15,-41 42-15,-1-1 16,0 1-16,0 21 0</inkml:trace>
  <inkml:trace contextRef="#ctx0" brushRef="#br0" timeOffset="104502.27">6286 16595 0,'22'0'63,"-1"0"-63,0 0 0,0 0 15,0 0-15,0 0 16,1-21-16,-22-1 0,21 1 16,-21-21-1,0 21-15,-21 21 16,-1-21-16,1 21 16,0 0-16,0 0 15,0 0-15,21 21 0,-21 0 0,-1 21 16,22-21-1,0 1-15,0-1 0,0 0 0,0 21 16,0-21-16,43 43 16,20-43-1,-20-21-15,-22 0 0,21 0 16,0 0-16,1 0 0,-1 0 0,0 0 16,1-21-16,20 0 0,1-22 15,42-20 1,-85 21-16,0 20 0,0 1 15,-21-21-15,0 21 0,0-22 16,0 22-16,0 0 0,-21 42 31,21 0-15,0 1-16,-21-1 0,21 21 16,0-21-16,0 22 0,0-1 0,0 0 15,0 1-15,0 62 16,-21 44-16,-1 41 15,22-148-15,-21 22 16,21 63-16,0-64 16,0 22-16,0 106 15,0-86 1,0-62-16,0-1 0,0 0 16,0-20-16,21-1 0,22-21 15,-22-21 1,0-1-16,21-62 15,-20 41-15,20-147 16</inkml:trace>
  <inkml:trace contextRef="#ctx0" brushRef="#br0" timeOffset="104810.47">7154 16637 0,'0'0'15,"0"-21"-15,0-21 0,0-1 0,0 22 16,0 0-16,43-64 15,-22 64-15,0 0 16,0 21-16,43 0 0,-43 0 16,0 0-16,0 21 0,0 0 15,0 0-15,-21 1 0,0 20 16,0-21-16,0 43 16,0-43-16,-21 0 0,-21 21 15,21-21-15,0 1 0,-1-1 16,-20-21-16,21 21 0,-43-21 15,43 0 1,42 0 15,1 0-31,-1-21 16,0 0-16,0 21 0</inkml:trace>
  <inkml:trace contextRef="#ctx0" brushRef="#br0" timeOffset="105218.58">7747 16404 0,'-21'0'15,"0"0"-15,-1 0 0,-41 43 16,42-1 0,-22 43-1,43-64-15,0 0 0,0 0 16,0 0-16,22 0 15,-1 1-15,0-22 0,0 0 0,0 0 16,22 0-16,-22 0 0,63 0 16,-62 0-16,41-43 15,-42 43-15,-21-42 16,0 21-16,0 0 0,0-64 31,-42 21-31,0 43 16,-43-21-16,43 42 15,20 0-15,1 0 0,0 0 16,-21 0-16,-22 63 16,64-41-16,0-1 15,0 0-15,0 0 0,0 21 16,21-20-16,1 20 0,20-21 16,-21-21-16,0 0 0,43 0 15,-1 0-15</inkml:trace>
  <inkml:trace contextRef="#ctx0" brushRef="#br0" timeOffset="105602.37">8086 16468 0,'21'0'0,"-42"0"0,42-21 0,0-1 0,-21 1 16,0 0 0,42 0-1,1 0 1,-1 21-16,-21 0 0,0 0 15,22 0-15,-22 21 0,-21 0 16,63 43 0,-63-43-16,21 21 15,-21-21-15,0 43 16,0-43-16,0 21 0,0-21 16,0 1-16,0-1 0,0 0 15,0-42 16,0 0-31,0-1 16,0 1-16,0 0 0,0-21 16,0-43-1,22 43-15,-1 21 0,0-43 16,0 43-16,-21-21 16,85-43-1,-22 43 1,-20 42-16,-22-22 0</inkml:trace>
  <inkml:trace contextRef="#ctx0" brushRef="#br0" timeOffset="105906.86">9080 15960 0,'0'0'16,"0"-21"-16,0-1 0,0 1 16,0 0-16,-21 21 15,0 0-15,0 0 0,0 21 16,0 0-16,21 1 0,-43 83 15,43-41 1,0-22-16,-21 128 16,21-128-16,0 21 15,0-20-15,0-22 16,21 42-16,0-63 0,1 22 16,20 20-1,-21-42-15,43 0 16,-1 0-16,-42-21 0,0 21 15,1-21-15,-1-1 16,0 1-16,0 0 0,21-85 16,-42 43-16</inkml:trace>
  <inkml:trace contextRef="#ctx0" brushRef="#br0" timeOffset="106122.73">8996 16129 0,'0'21'16,"21"-21"0,0 0-16,21 0 15,-20 0-15,-1 0 0,0 0 16,42 0 0,-20 0-16,-22 0 0,0 0 15,21-21-15,-20 21 16,-1 0-16,0 0 0,0 0 15,21 0 1</inkml:trace>
  <inkml:trace contextRef="#ctx0" brushRef="#br0" timeOffset="106413.57">10033 16447 0,'0'21'32,"0"0"46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01:3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1249 0,'0'0'0,"0"-21"0,0 0 16,0-1-16,0 1 16,0 0-16,0 0 15,0 0 1,0 42-1,22 0 1,-22 0-16,0 22 0,0-22 16,0 21-16,21 0 0,-21-20 0,0 20 15,0 0-15,0 1 0,0-1 16,0 0-16,-21 64 16,21-64-16,0-20 0,0 20 15,0 0-15,-22-21 0,22 22 0,0-1 16,0-21-1,0-42 17,0 0-32,22 0 15,-22 0-15,42-22 0</inkml:trace>
  <inkml:trace contextRef="#ctx0" brushRef="#br0" timeOffset="643.27">1376 1334 0,'0'0'0,"-21"-22"16,21 1 0,0 0-1,0 0-15,21 21 16,21-21-1,-21 0-15,22 21 0,-22 0 16,0 0-16,0 0 0,85 21 31,-64 21-31,-42-21 0,0 43 16,0-43-16,0 0 16,0 0-16,-21 22 0,-21-22 0,21 0 15,-43 42 1,22-41-16,-1-1 15,43-42 17,0-1-32,0 1 15,22 0-15,-1 21 16,0-21-16,21 21 0,-21 0 16,1 0-16,20 0 0,21 0 15,-41 0-15,-1 0 0,63 21 16,-41 21-1,-43-20-15,0 20 16,0-21-16,0 0 0,0 22 0,-64 20 16,1 1-1,20-43-15,-20 0 16,21 0-16,-1-21 0,-63 21 16,43-21-1,21 0-15,20 0 16,-41-21-16,42 0 15,0 0-15,-1 21 0,1-21 0,0-1 16,21-20 0,0 21-1,21 21-15,0-21 0,22 21 16,-22 0-16,0-21 0,21-1 16</inkml:trace>
  <inkml:trace contextRef="#ctx0" brushRef="#br0" timeOffset="952.09">2265 1609 0,'42'0'15,"-21"0"1,0 0-16,1 0 15,-22-21-15,21 21 16,0-22-16,-21 1 16,0 0-16,-21 21 15,0 0-15,-22 0 16,-20 21 0,63 0-1,-21-21-15,21 22 16,0-1-16</inkml:trace>
  <inkml:trace contextRef="#ctx0" brushRef="#br0" timeOffset="1747.22">4064 1164 0,'0'0'0,"21"-21"0,-21 0 0,0 0 16,0 0-16,0-22 0,21 22 0,0-42 31,-21 84-16,0 0 1,22 21-16,-22 1 0,0-22 0,0 42 16,0-20-16,0-1 0,0 85 15,0-42 1,-22 20 0,22-62-16,0-1 0,-21-21 15,21 22-15,0-22 0,0 42 16,0-42-16,0 1 0,-21 20 15,21-63 32,21 0-47,-21-1 0</inkml:trace>
  <inkml:trace contextRef="#ctx0" brushRef="#br0" timeOffset="2101.02">4106 1164 0,'0'0'0,"0"-21"16,0 0-16,0 0 0,0-22 0,-21 22 15,21 0-15,0-64 16,64 1 0,-22 41-1,0 22-15,-21 21 0,64 0 16,-64 0-16,22 0 0,-1 0 15,43 106-15,-64-64 16,0 1-16,-21 84 16,-21-85-16,-43 43 15,22-64-15,21 21 0,-22-21 16,-62 43-16,83-43 16,1 0-16,0 0 0,-21 1 15,42-1 16,21-21-15,0 0-16,0 0 0,43 0 16</inkml:trace>
  <inkml:trace contextRef="#ctx0" brushRef="#br0" timeOffset="2525.13">4847 1334 0,'0'0'15,"0"21"1,-21 0 0,-21 21-1,-1 22-15,1-1 16,21-42-16,0 1 0,21 41 16,0-21-16,0-20 15,0-1-15,0 0 0,0 0 0,0 0 16,0 0-16,21-21 0,0 0 15,106 0 1,-106 0-16,64-21 16,-22-21-16,-42 21 15,1-22-15,-1 22 0,0 0 16,0 0-16,-21-21 0,0-1 16,0 1-16,0 0 15,-21 20-15,21 1 0,-64-21 16,43 42-16,0 0 0,-64 0 15,22 0 1,21 42 0,20-21-16,22 1 15,0-1-15,22 0 16,-1-21-16,0 0 0,21 21 16</inkml:trace>
  <inkml:trace contextRef="#ctx0" brushRef="#br0" timeOffset="3012.47">5292 1588 0,'0'0'0,"21"0"0,21-43 15,-42 22-15,21 0 16,22-43 0,-22 43-16,0 0 0,0 0 15,-21 0-15,0 0 0,21 21 0,0-22 16,-21 1-16,0 42 47,0 1-47,0-1 0,0 21 0,0 43 15,0-43 1,0 0-16,0 1 0,-21-1 16,0 64-16,21-43 0,-21-20 15,21 20-15,0 1 0,0-1 16,0 128-1,-21 20-15,21-147 0,-21-1 16,21 1-16,0-1 0,0-20 16,-22-1-16,22 43 15,0-64-15,0 0 16,-21-21 0,21-21-16,-21 0 0,0 0 15,0-1-15,0 1 16,-1 0-16,-41-64 15,42 64-15,-22-21 16,43 21-16,0 0 0,0-22 16,0 22-16,0 0 0,0-21 0,0-22 15,43-42 1,-22 64-16</inkml:trace>
  <inkml:trace contextRef="#ctx0" brushRef="#br0" timeOffset="3382.27">5694 1016 0,'0'0'0,"-21"0"0,-1-21 16,1 21-16,0 0 15,0 0-15,0 0 0,0 21 16,21 0-16,0 0 0,0 1 15,42-1 1,0-21 0,1 0-16,-22 0 0,21-21 15,-21-1-15,-21 1 16,0 0-16,0 0 16,0 0-16,0 0 15,-21 21-15,0-22 0,0 22 0,0 0 16,-1 0-16,-20 0 0,21 0 15,21 22-15,-21 20 16,0 21-16,21-41 16,0-1-16,0 21 0,21-21 0,0 0 15,0 1-15,43 20 16</inkml:trace>
  <inkml:trace contextRef="#ctx0" brushRef="#br0" timeOffset="3794.3">6244 1270 0,'-21'0'15,"0"0"1,0 21-16,-22 43 16,1-22-1,21 22-15,0-43 0,21 0 0,-22 42 16,22-41-1,0-1-15,0 0 0,43 42 16,-1-63-16,-21 0 16,22 0-16,-22 0 15,21 0-15,22-63 16,-22 21 0,-21 20-16,0 1 0,22-42 15,-43 20-15,0 22 0,0-21 16,0 21-16,0 0 0,-43-85 15,22 85 1,0 21-16,0 0 16,0 0-16,-1 0 15,1 0-15,21 21 0,-21-21 16,0 21-16,0-21 16</inkml:trace>
  <inkml:trace contextRef="#ctx0" brushRef="#br0" timeOffset="5999.14">7810 1334 0,'0'0'16,"0"-22"-16,0 1 0,0 0 15,0 0-15,0 0 16,0 0-16,-21-1 0,0 1 16,21 0-16,-21 21 0,0-21 15,-22 21 1,22 21-16,-21 0 16,42 0-16,-42 43 0,42-22 15,-22-21-15,1 22 0,0 63 16,21-43-1,0-21-15,0-20 0,0 41 16,21-42-16,22 22 16,-1-22-16,-21 0 0,64-21 15,-43 0-15,0 0 16,149-42 0,-106-1-16,-43 22 0,0-21 15,1 21-15,-22-22 0,42-63 16,-42 43-1,1 21-15,-1-1 0,-21 1 0,0-22 16,0-84 0,0 85-16,0-43 15,0 64-15,0 20 16,-21 44 0,21-1-1,0 21-15,0 0 0,-22 43 16,22-21-16,-21 41 15,21-62-15,0 20 0,-21 22 16,21-22-16,0-41 0,0 105 16,42-85-1,-20-21-15,-1 0 0,21 0 16,-21-21-16,0 0 16,1 0-16,-1 0 0,21 0 0,64-63 31,-85 21-31,0 20 0,0 1 15,1-21-15,20-22 0,-21 22 16,0 0-16,0-1 0,22 22 16,-22-21-16,21-22 0,1 43 15,-22 0-15,0 0 0,21 21 16,-21 0-16,22 0 0,-22 0 16,0 21-16,0 64 15,-21-22 1,0-42-16,0 43 15,0-43-15,0 0 16,0 0-16,0 1 16,0-44 15,0 1-15,21 0-16,-21 0 15,0 0-15,0 0 0,0-1 0,0 1 16,0-21-16,0 21 0,0 0 15,-21-1-15,0-20 16,0 21-16,0 21 0,0 0 0,-1 0 16,-20 0-16,21 0 0,0 0 15,0 21-15,-22 0 0,22 0 16,0 22-16,-43 20 16,43-42-16,0 22 0,-21-1 0,21 0 15,21-20-15,-22 83 16,22-20-1,22-64-15,-22 0 0,21 1 16,0-22-16,21 21 0,1-21 16,-1 0-16,-21 0 0,0 0 15,22-21-15,-22-1 0,21 22 0,43-84 16,-64 63-16,0-22 16,0 22-16,0-21 15,1 21-15,20-64 0,-21 64 16,-21-22-16,0 22 0,0 0 15,0 0-15,21 0 0,-42 42 32,0 0-32,21 0 15,0 0-15,-21 1 0,21-1 16,-21 21-16,-1 0 0,22-20 16,0 20-16,0 43 15,0-64 1,22 0-16,-1-21 0,21 0 15,-21 0-15,0 0 0,1 0 16,-1 0-16,21 0 0,22-21 16,-22 0-16,-21-1 0,106-62 31,-42-43-15,-64 106-16,-21-1 0,21 1 15,-21-63 1,-21 84-1,0 0-15,0 0 0,-1 21 16,1 21-16,0-21 0,21 0 16,-21 22-1,21-22-15,0 42 16,0-41-16,21-1 0,0 0 16,-21 0-16,0 0 0,21 22 15,1-22-15,-1-21 0,-21 21 16,21 0-1,-21-42 17,-21 0-32,21 0 15,-21-1-15,-1 22 16,1-21-16,21 0 0,-21 21 0,21-21 16,-21 21-1,0 0-15,0 0 16,21 21-1,0 0-15,0 0 16,0 1-16,0-1 0,0 0 16,63 21-1,-42-42-15,0 0 16,22 0-16,-1 0 0,0 0 16,1 0-16,-1 0 0,64-21 15,42-42 1,-106 41-16,22 1 0,-22 0 15,1 0-15,-1 0 0,-21-22 16,21 22-16,-20-21 0,-1 21 0,21-85 16,-42 42-1,0 43-15,0 0 0,-21 0 16,0 21-16,0 0 16,-1 0-16,1 0 0,0 21 0,0 0 15,21 0-15,0 1 0,0-1 16,0 21-16,0-21 0,0 22 0,0-22 15,21 63 1,-21-62-16,21 20 16,0-21-16,-21 21 0,0-20 15,0-1-15,0 0 0,0 0 16,0 0 0,-21-21-1,0 0 1,0 0-16,0 0 0,0 0 15,-1 0-15,-41 0 16,21 0 0,-1 0-16,22-21 0,-21 21 15,-1 0-15,22 0 0,-21 0 0</inkml:trace>
  <inkml:trace contextRef="#ctx0" brushRef="#br0" timeOffset="6963.38">1291 3366 0,'0'-22'0,"0"1"0,0 0 0,0 0 15,0 0-15,21 0 0,-21-22 16,0 22-16,0 0 16,0 0-16,21 0 0,-21 42 46,0 0-46,0 21 0,0 1 16,0-1-16,0 21 0,0-20 16,0-1-16,-21 22 0,21-22 15,-21 0-15,21 1 0,-42 84 16,42-64 0,-21 1-1,21-43-15,0-42 47,0-1-47</inkml:trace>
  <inkml:trace contextRef="#ctx0" brushRef="#br0" timeOffset="7575.46">1778 3281 0,'0'0'0,"0"21"0,0 0 16,0 0-16,0 1 0,0-1 0,0 21 15,0-21-15,0 22 0,0-22 16,0 21-16,-42 43 16,-1-22-1,22-42-15,0 1 0,-21 20 16,20-21-16,-20 0 0,21-21 15,0 0-15,0 0 0,21-21 32,0 0-17,21 21-15,0-21 0,42 0 32,-41 21-32,41-22 0,-42 22 0,22 0 15,-1-21-15,21 0 16,-41 21-16,-1 0 0,0 0 15,21-21 1,-42 0 0,21 0-16,-21-1 15,0 1-15,0 0 0,0 0 16,0 0-16,0 0 16,0-1-16,0 1 15,-21 21 1,21 21-1,0 1-15,0-1 0,-21 21 16,21 0-16,-21 22 16,21-22-16,0-21 0,0 43 15,0-43-15,0 0 0,0 0 16,0 1-16,0-1 0,0 42 31,0-42-31,21-42 31</inkml:trace>
  <inkml:trace contextRef="#ctx0" brushRef="#br0" timeOffset="7888.28">2540 3620 0,'42'0'15,"-42"-22"1,-21 22 15,0 0-15,0 0-16,21 22 15,-21-22-15,-1 21 0,22 0 16,0 0 0,0 0-16,22-21 31,-1 0-31</inkml:trace>
  <inkml:trace contextRef="#ctx0" brushRef="#br0" timeOffset="11257.94">4254 3048 0,'0'0'0,"22"0"0,-22-21 0,21 21 16,0-21-16,0 0 0,0-1 16,-21 1-16,0 0 15,0 0-15,0 0 0,0 0 16,-21 21-16,-21 0 15,21 0-15,-1 0 16,1 0-16,-21 0 0,21 0 16,0 21-16,-1 0 0,-20-21 0,21 21 15,0 0-15,0 0 0,-1 1 16,1-22-16,21 21 0,0 42 16,0 1-1,0-43-15,43 42 16,-22-41-16,21 20 0,-21-21 0,0 21 15,1-20-15,20 20 0,-21 0 16,21-21-16,-20 22 0,-1-22 0,0 42 16,-21-41-16,0 83 31,-21-83-31,-22 20 0,-20 0 16,21-42-16,20 0 0,-41 0 15,21 0-15,20 0 0,-41-21 16,42 0-16,0 0 15,-22 0-15,22-22 0,0 22 16,21 0-16,-21-21 16,21 20-16,0-62 0,0 41 0,0 22 15,0-63-15,0 62 16,0-20-16,21 21 0,0 0 16,0 21-1,0 21-15,1 0 16,-22 21-16,21-20 0,0 20 15,-21-21-15,21 21 0,21 22 16,-42-22-16,22 1 0,-1-22 16,0 21-16,0-21 0,0 0 0,64 64 15,-64-64 1,0-21-16,22 0 16,20 0-16,-21 0 0,43 0 15,-43-21-15,22 0 0,-22 0 16,149-85-1,-128 42-15,-42 43 16,22-63 0,-22 62-16,-21-41 0,0 42 15,0-22-15,-21 1 16,0 42-16,-1 0 16,1 21-1,0 0-15,21 22 0,-21-1 16,21-21-16,0 106 15,0-84 1,0-22-16,0 42 16,0-42-16,0 1 0,42-1 15,-21 0-15,1 0 0,20-21 16,-21 0-16,0 0 0,0 0 16,43 0-16,21-42 15,-64 42-15,21-21 16,-21-1-16,22-20 0,-22 21 15,21-21-15,-21 20 0,0-20 0,1 21 16,20-85 0,-42 43-16,0 41 15,0 1-15,-21 21 0,0 0 16,-22 21 0,22 22-1,21-1 1,0-21-16,0 0 0,21 1 15,0-1-15,-21 0 0,22 0 0,20 0 16,0 43 0,-21-43-16,1-21 0,-22 21 15,21 0-15,-21 0 16,0 1-16,21-22 16,0 0-16,0 0 15,0 0-15,1 0 0,41 0 16,-42 0-16,22 0 15,20-22-15,-21 1 16,1 0-16,-22 21 0,21-21 0,-21 0 16,1 0-16,-1-1 0,0 1 0,0 0 15,-21-85 1,21 43 0,-21 42-16,21-22 15,-21 22-15,22 0 16,-1 21-16,0 0 0,0 0 15,0 0-15,0 0 0,43 63 16,-43-41 0,-21-1-16,21 42 15,-21-42-15,21 1 0,-21 20 16,0-21 0,0-42 30,0 0-46,0 0 0,0-22 16,0 22 0,-21-42-16,21 20 0,-21 22 15,21 0-15,-21 0 16,0 0-16,-64 21 16,43 0-1,21 0-15,-1 21 0,1 0 0,0 0 16,-21 0-16,-1 43 0,22-22 15,0 0-15,-42 107 16,63-86 0,0-21-1,21-42-15,0 22 0,21-1 16,-21-21-16,1 0 0,-1 0 0,21 0 16,-21 0-16,0 0 0,43 0 15,-43-21-15,0-1 0,0 1 16,1 0-16,-1 0 15,0 0-15,-21 0 0,21-22 0,-21 22 16,21-21-16,-21-1 0,21 22 0,-21-21 16,0-43-1,0 64 1,-21 42 0,21 0-16,-21 1 15,21 20-15,-21-21 0,21 64 16,0-22-1,0-42-15,0 22 16,0-22-16,0 0 16,21 0-16,0-21 0,-21 21 0,85-21 15,0 0 1,-43-21-16,43-21 16,-64 21-16,0 0 15,0-22-15,0 22 0,0-21 16,1-1-16,-1-84 15,-21 64-15,21 21 0,-21-1 16,0-63-16,0 64 0,0 21 16,0-43-16,0 43 15,0-42 1,0 84 0,-21-21-16,0 42 15,21-21-15,-22 1 0,22 20 0,-21 43 16,21 20-1,0-41-15,0-22 0,0 85 16,0-84-16,0-1 16,0 0-16,21-21 0,1 1 0,20 41 15,43-63 1,-43 0-16,21 0 16,-41 0-16,20 0 0,-21-21 15,0 0-15,22 21 0,-22-21 16,0-1-16,21-105 15,1 43 1,-43 63-16,0-1 16,0 1-16,0 0 0,0 42 15,0 0-15,0 22 16,0-22-16,0 0 0,-22 43 16,1 20-1,21-63-15,0 1 0,0-1 16,0 0-16,0 0 15,21-21-15,1 0 16,-1 0-16,0-21 16,0 0-1,-21 0-15,0-1 0,0 1 16</inkml:trace>
  <inkml:trace contextRef="#ctx0" brushRef="#br0" timeOffset="11426.85">7451 3133 0,'0'0'0,"0"-21"0,-22 21 16,1 0-16,0 0 15,21-22-15,21 22 63,0 0-63</inkml:trace>
  <inkml:trace contextRef="#ctx0" brushRef="#br0" timeOffset="12080.47">7726 3281 0,'21'-21'31,"0"0"-31,0-1 0,0 22 16,1-21-16,62 21 16,-20-21-1,-43 21-15,0 0 0,0 0 0,-21 21 16,0 22-16,0-22 16,-21 0-16,-106 85 15,42-43 1,43-42-16,-21 22 15,20-22-15,1 0 0,21 0 0,0 0 16,-1 1-16,44-22 47,-1 0-47,0 0 0,0 0 0,21 0 16,-20 0-16,-1 0 0,0 0 0,21 0 15,-21 0-15,1 21 0,20 0 16,-21-21-16,0 21 0,0-21 15,22 42-15,-22-42 16,0 22-16,0-1 0,0 0 0,-21 21 16,22 22-16,-1-22 0,-21 22 15,0-22-15,0 21 0,0 1 16,-21-1-16,-85 107 16,-42-22-1,84-106-15,1-21 0,-1 22 16,22-22-16,-1 0 0,-41-21 15,41 0-15,1 0 0,-64-21 16,43-21 0,-43-85-1,64 105-15,20-20 0,22-43 16,-21 64-16,21-21 16,0-43-16,0 43 0,43-22 15,-22 22-15,63-85 16,-41 106-1,-1-21-15,0-1 0,22 1 0,-22 0 16</inkml:trace>
  <inkml:trace contextRef="#ctx0" brushRef="#br0" timeOffset="12630.82">8509 3281 0,'21'0'0,"-42"0"0,42-21 0,-21 0 16,0-1-16,0 1 0,0-21 16,0 21-16,0 0 0,0-1 15,-21 1-15,0 0 0,0 21 16,-1-21-16,1 21 16,-42 0-16,-1 63 15,43-20-15,21-22 16,-21 21-16,0 1 0,21-1 15,0 43-15,0-64 0,0 21 16,0 43 0,0-64-16,21 0 15,0-21-15,43 0 16,-22 0-16,-21 0 0,0-21 16,0 0-16,1 0 0,20-22 15,0-20 1,-42 42-16,21-22 0,1-20 15,-22 42-15,0-22 0,0 22 16,0 0-16,0 0 0,0 0 0,0 42 31,0 0-31,0 0 16,-22 0-16,22 22 0,-21-22 0,21 21 16,-21-21-16,21 22 0,0-22 0,0 21 15,0-21-15,0 43 16,21-43-16,0 0 15,22-21-15,-22 21 16,0-21-16,85 0 16,-85-21-16,43 0 15,-43 0-15,21-22 0,-21 22 16,0-21-16</inkml:trace>
  <inkml:trace contextRef="#ctx0" brushRef="#br0" timeOffset="13824.78">9186 2858 0,'0'0'0,"21"-43"0,-21 1 16,0 21 0,0 42-1,0 0-15,0 21 0,-42 22 16,21-43-16,0 21 0,0 43 16,-22 84-1,43-126-15,0-1 16,0 0-16,0 1 0,0-22 15,0 85 1,43-85-16,-22-21 16,0 0-16,0 0 0,0 0 15,22 0-15,-1-21 16,-21 0-16,0-1 0,43-41 16,-1-43-1,-42 43 1,1 20-16,-1 22 0,-21 0 0,21 0 15,-21 0-15,0 42 32,0 0-32,0 0 15,0 21-15,0-20 0,-21 20 16,21-21-16,0 21 0,-21-20 0,21 20 16,0-21-16,0 0 0,0 0 0,0 1 15,0-1-15,0 0 0,21 0 16,0-21-16,0 0 0,0 21 0,22-21 15,-1 0-15,-21 0 16,0 0-16,22-21 0,-22 0 16,0 0-16,64-64 15,-64 64-15,0-21 16,-21 20-16,21-41 0,-21 42 16,0 0-16,0 42 15,-21-21 1,21 21-16,-21 0 0,0 64 15,21-43 1,0-21-16,0 43 16,0-43-16,0 0 0,0 0 15,21-21-15,0 0 16,0 21-16,0-21 0,0 0 0,1 0 16,41 0-1,-42-21-15,-21-21 16,0 0-16,0 20 15,0 1-15,0 0 0,-21-21 16,-42-64 0,41 64-16,1 20 15,21 1-15,0-21 16,0 21-16,0 0 16,21 21-16,1-22 15,-1 22-15,63 0 16,-62 0-16,41 0 15,-42 22-15,22-22 0,-1 42 16,0-21-16,-21 0 0,1 64 16,-1 0-1,-21-43-15,0-21 0,0 0 16,0 0-16,0 1 0,0-1 16,0 0-16,-21-21 15,-1 21-15,1-21 31,0-21-31,21 0 16,0 0-16,0-1 16,0 1-16,0-42 0,0 20 15,64-62 1,-22 62-16,21-41 0,-20 62 16,-1-20-16,22 21 15,-22 21-15,0 0 0,43 21 16,-64 21-16,-21 22 15,0-43-15,0 64 16,0-43-16,0-21 16,-21 22-16,0-22 0,21 21 0,-21 0 15,-1-20-15,22-1 16,-21-21-16,21 21 16,-21-21-16,21-21 15,-21 0 1,21-1-16,0 1 15,-42-21-15</inkml:trace>
  <inkml:trace contextRef="#ctx0" brushRef="#br0" timeOffset="13995.68">10287 2794 0,'0'0'0,"-21"0"15,0 0-15,-1 0 16,1-21-16,0 21 47,0 0-32,0 0-15</inkml:trace>
  <inkml:trace contextRef="#ctx0" brushRef="#br0" timeOffset="14172.58">9102 3006 0,'0'0'0,"-22"0"16,-41 21-16,63 0 16,21-21-1,0 0-15,22 0 0,-22 0 0,21 0 16,0 0-16,1 0 0,-1 0 0,0-21 16,1 21-16,-1 0 0,-21-21 15,22 21-15,-1-21 0,-21-1 0</inkml:trace>
  <inkml:trace contextRef="#ctx0" brushRef="#br0" timeOffset="15778.72">12107 3366 0,'43'0'0,"-86"0"0,128-22 16,-43 22-16,1-21 0,41 0 15,-41 0-15,-22 0 0,63-64 16,-84 22 0,0 20-16,0 22 0,0-21 15,-21 21-15,0-1 16,0 1-16,0 0 0,-22 0 0,22 0 15,-106 21 1,-21 42-16,106-21 16,-43 43-16,64-43 0,-21 21 15,20 1-15,1-22 0,0 21 16,21 0-16,0 64 16,21-85-16,22 22 15,-1-22-15,21 0 16,-20-21-16,-1 0 0,0 0 0,1 0 15,-1 0-15,0-21 0,1 21 0,41-42 16,22-43 0,-85 64-16,1-22 0,-1 22 15,0 0-15,0-21 0,-21-1 16,21 22-16,-21 0 0,0-21 0,0-1 16,0 65 15,-21-1-31,0 0 0,0 0 0,21 0 15,-21 0-15,21 1 0,-22 20 16,22 64 0,0-64-1,43 22-15,-22-64 16,0 0-16,0 0 0,64 0 16,-43 0-16,-21 0 15,22-22-15,41-20 16,-62 0-16,-1 21 0,0-1 15,-21-20-15,0 21 0,21-21 0,-21-1 16,21 22-16,-21-42 16,0 84-1,0 0 1,0 0-16,-21 0 0,-21 64 16,42-43-16,0-21 15,-21 1-15,21 20 0,-22-21 16,22 43-1,22-86 17,-1 1-32,0 0 15,0 0-15,0 0 0,0 0 16,43-64-16,-43 64 16,0 0-16,22-22 0,-22 22 15,0 21-15,0-21 0,0 21 16,-21 21-1,21 43 1,-21-43-16,0 0 0,22 0 16,-22 0-16,21 22 0,0-22 15,64 42-15,20-42 16,1-21 0,-63 0-16,-1 0 15,106-21 1,-42-42-16,-85 42 15,21-1-15,-20 1 16,-22-21-16,21-22 0,0 22 0,-21 21 16,0-21-16,0 20 0,0-20 15,-42 0-15,20 42 16,1 0-16,0 0 0,-21 0 0,21 0 16,-22 0-16,22 21 0,-21 0 15,-1 0-15,22 0 0,-85 106 16,85-84-16,21-22 15,0 85 1,0-85-16,43 0 16,-22 0-16,0-21 0,21 0 15,-21 0-15,1 0 0,105-63 16,-64 20 0,-21-20-1,1 21-15,-22-1 0,21 1 16,43-106-1,-22-43-15,-41 128 16,-1-43-16,-21 64 0,0-1 16,0-20-1,-43 84 1,22 21-16,-21 43 16,21-22-16,0-20 0,-1 20 0,1 1 0,0-22 15,21 22-15,0 41 16,0-62-16,42 84 15,-20-106-15,41 42 16,-21-41-16,1-1 0,63 0 16,-64-21-16,64 0 15,-64-42 1,0 20-16,-20 1 0,20-42 16,-21 42-16,-21-1 0</inkml:trace>
  <inkml:trace contextRef="#ctx0" brushRef="#br0" timeOffset="16915.07">16002 3027 0,'21'0'15,"-42"0"-15,63 0 0,-21 0 0,1 0 16,-1 0-16,0 0 0,-21-21 15,21 0-15,0 21 0,0-43 16,1 22-16,-22 0 16,0-21-16,0 20 0,0 1 0,0-63 15,-22 41 1,-20 1-16,-43-22 16,64 64-16,-42 0 15,20 22-15,1-1 16,-85 85-1,42-1 1,43-41-16,42-43 0,0 21 16,0 1-16,0-1 0,0-21 15,0 0-15,21-21 0,0 22 16,1-1-16,41-21 16,22 0-1,-43 0-15,22-43 16,-22 22-16,0 0 0,43-21 15,-43 21-15,-21-22 0,106-84 16,-105 85-16,41-85 16,1-64-1,-43 128-15,0-85 16,-21 105-16,0 22 0,0 0 16,0 0-16,-21 21 15,21 21-15,-21 0 16,-1 22-16,1-1 0,0 21 15,0-20-15,21 20 0,-21 1 16,-22 190 0,43-106-1,0-42-15,0-85 16,22 0-16,-1 0 0,0 0 16,0 1-16,43-22 0,-43 21 15,21-21-15,85 0 16,-106-21-16,22 21 15,-1-22-15,0 1 0,-21 0 0,43-21 16,-43 21-16,21-22 16,-42 1-16,0 21 0,0-64 15,0 64 1,-21 21-16,0 0 16,0 0-16,0 21 0,0 0 15,21 0-15,-22 22 0,22-22 16,-21 21-1,21 22-15,0-43 0,0 0 16,21 0-16,1-21 16,-1 21-16,0-21 0,0 0 15,64 0 1,-22 0 0,1-42-1,-43 42-15,0-21 0</inkml:trace>
  <inkml:trace contextRef="#ctx0" brushRef="#br0" timeOffset="19299.46">17462 3048 0,'-21'0'0,"42"0"0,-63 21 16,21-21-16,0 0 15,42-21 17,0 0-32,0 21 15,0-21-15,22 0 0,41-43 16,1 1-1,-64 20-15,85-63 16,-85 64-16,0 0 0,1 21 16,-1-22-16,-21 22 0,0 0 0,0 0 15,-21 21 1,-1 0-16,1 0 16,-63 106-1,62-43-15,22 22 16,0-43-16,0-21 15,22 43-15,-1-43 16,42 42 0,-63-41-16,64 41 15,-64-42 1,-21-42 15,-1 21-15,-20-63-1,21 63-15,21-22 16,-21 22-16,21 22 31,0-1-31,21 0 16,0 0-16,0 0 0,0-21 16,1 21-16,20-21 15,0 0-15,-21 0 0,1 0 0,62 0 16,-41 0-16,-1 0 15,85-21 1,-64 0-16,-20 0 0,-1 0 16,-21 0-16,0-1 0,22 1 15,-43-21-15,42-22 0,-42 22 16,21-106 0,-21 63-1,0 64-15,-21 21 16,-21 0-1,21 21-15,21 0 0,-43 43 16,43-43-16,-21 21 0,21-20 16,-21 20-16,21-21 0,-21 21 0,21 22 15,0-43-15,0 0 16,0 0-16,0 1 0,21-1 0,85 21 31,-85-42-31,21 0 0,-21 0 16,64 0-16,-43 0 0,22-21 15,-22 0-15,-21 0 16,43-22-16,-43 22 16,0 0-16,22-43 0,-43 43 15,21-42-15,-21 42 16,0-1-16,0 1 0,0 0 16,-21 0-16,21 0 46,21 21-46,0 0 16,0 0-16,0 0 0,22 0 16,-1 42-1,-42-21-15,21 0 16,-21 1-16,0 20 0,0 43 16,0-64-1,0 42-15,0-20 16,0-22-16,0 0 15,21-21-15,-21 21 0,21-21 16,22 0 0,-22 0-16,21 0 15,1-21-15,-22 0 16,42-43-16,-20 43 16,-22 0-16,85-85 15,-43 21 1,-21 64-16,1-21 0,-1 21 15,-21-22-15,0 22 0,1 0 0,20 21 16,-21 0-16,-21 21 16,21 22-1,-21-1-15,0-21 0,0 85 16,0-21 0,0-43-1,0-21-15,0 0 16,21-21-16,1-21 31,-22 0-31,0 0 16,0 0-16,0-1 0,0 1 15,0-21-15,0 21 0,0-22 16,0 1-16,0-43 16,-22 43-1,1 21-15,-42 21 16,42 0-16,-1 21 0,-20 0 15,21 0-15,0 1 0,-106 105 16,84-64 0,1 43-1,42-85-15,0 0 0,0 22 16,0-22-16,21 0 0,64 21 31,-22-42-31,-20 0 16,-1 0-16,-21 0 15,22-42-15,-22 42 0,0-21 16,0-22-16,0 1 16,0 0-16,1-64 15,-1 42-15,-21 43 16,0-21-16,0 21 0,0 42 31,-21 0-31,21 0 0,0 0 16,-22 1-16,1 20 0,21-21 15,0 21-15,-21-20 0,21-1 16,0 0-16,0 0 0,0 0 0,42 43 16,-20-43-1,41-21 1,-42 0-16,0 0 0,22 0 16,-22-21-16,0 0 15,43-43-15,-1-42 16,-42 64-1,0 0-15,1-22 0,-1 22 0,0-22 16,64-105 0,-64 21-16,-21 105 15,0 1-15,0 21 16,0 0-16,-21 21 16,-1 0-1,1 0-15,0 0 0,-21 42 16,42-21-16,-21 22 0,-1 20 15,1-21-15,21 1 0,0-1 16,0 22-16,-21-22 0,0 148 16,21-126-1,0-1 1,0-41-16,0-1 0,63 21 16,-63-21-16,22-21 15,-1 0-15,0 0 0,0 0 16,21 0-16,-20 0 0,41 0 15,-42 0-15,0-21 16,43 0-16,-43 0 0,0 0 16,0-1-16,43-62 15,-22-1 1,-42 64-16,0 42 16,0 0-1,-42 43 1,0 20-1,42-62-15,0-1 0,0 0 0,0 21 16,0-21 0,0 1-16,21-1 15,0-21-15,0 0 16,0 0 0,0-21-16,22-43 15,-43 43-15,21 0 16</inkml:trace>
  <inkml:trace contextRef="#ctx0" brushRef="#br0" timeOffset="19506.81">20934 2519 0,'-21'0'16,"-1"0"-16,1 0 31</inkml:trace>
  <inkml:trace contextRef="#ctx0" brushRef="#br0" timeOffset="20204.41">21103 2688 0,'0'0'0,"0"-21"15,0 0-15,21 0 16,0 21-1,1 0-15,-1 0 0,0 0 16,42 21 0,-41-21-16,-1 21 0,-21 0 15,0 22 1,0-22-16,0 0 0,0 0 0,-64 64 31,22-43-31,0-21 0,-1 0 16,1 1-16,-22-1 15,43-21-15,0 0 0,0 0 32,42 0-17,0 0 1,0 0-16,1 0 0,-1 21 0,0-21 16,0 0-16,43 21 15,-22 0-15,0 0 16,1 22-1,-22-22-15,-21 21 16,21-21-16,-21 22 0,21-22 0,-21 42 16,0-20-16,0 84 15,0-85-15,0 43 16,0-43-16,0 0 0,-21 1 16,0-22-16,0 21 0,-1 1 0,-83 84 15,20-64 1,43-21-16,-1-20 0,-20-1 15,-1 0-15,22-21 0,-22 0 16,-20 21-16,41-21 16,1 0-16,0 0 0,21-21 0,-22 0 15,22 0-15,-85-85 16,64 42 0,42 1-16,0 42 15,0-22-15,21 1 0,21 21 16,-20 0-16,20-22 15,0 22-15,1-21 0,-1 21 0,21-22 0</inkml:trace>
  <inkml:trace contextRef="#ctx0" brushRef="#br0" timeOffset="22076.44">21971 2646 0,'0'-21'0,"0"42"0,0-63 0,0 20 15,0 1-15,0 0 0,0 0 0,0 0 16,-42-22 0,-1 43-1,1 22-15,0-22 16,20 21-16,1 0 0,-42 42 15,42-20-15,-43 20 16,64-42-16,-21 1 0,0 62 16,21-63-16,0 1 15,0-1-15,21 0 16,21-21-16,1 0 16,-22 0-16,0 0 15,0-21-15,0 0 0,0 21 0,1-22 0,20-20 16,-21 0-1,21-1-15,-42 1 0,0 21 16,22 0-16,-22 0 0,0-1 16,-22 44 15,1-1-31,0 0 0,21 0 0,0 21 16,0-20-16,0-1 0,0 21 15,0-21-15,0 64 16,42-43-1,1-21 1,-22-21-16,0 0 0,0 0 0,22 0 16,-22 0-16,0 0 0,21-42 15,1-43 1,-22 43 0,0 0-16,-21-22 0,21 22 0,0-22 15,-21 1-15,21 21 0,1-22 0,-22 22 16,0-43-16,21-21 15,-21 85 1,0 0-16,-21 21 16,-1 21-1,22 0-15,-42 22 16,42-1-16,-42 64 16,42 0-1,0-64-15,0 43 16,0-43-16,0 0 0,0 85 15,42-84 1,0-22 0,-20-21-16,-1 0 0,0 0 15,0 0-15,21 0 0,-20 0 0,41-43 16,22-20 0,-64 21-16,21 20 0,-21-20 15,1 21-15,-1-21 16,-21-1-16,0 22 0,21 0 15,-42 21 1,0 21-16,-1 21 16,1-20-16,0 41 15,0-21-15,21-20 16,0-1-16,0 21 16,0-21-16,0 0 0,21 1 15,0-22-15,0 21 0,1-21 16,-1 0-16,0 0 0,0 0 15,0 0-15,22 0 0,-22-21 16,0-1-16,21 1 0,-21 0 0,1 0 16,20 0-16,-21-22 0,64-62 31,-43 62-31,-42 64 31,0 1-31,0-1 16,-21 0-16,21 0 0,-21 0 0,21 22 15,0-22-15,0 0 16,0 0-16,0 0 0,0 0 16,21-21-1,0 0 1,0 0 0,0 0-16,22 0 0,-22-21 15,-21 0-15,21 0 16,-21 0-16,0 0 0,0-1 15,0 1-15,0 0 0,0 0 0,0 0 16,-21 0-16,0-1 16,0 22-16,-1 0 15,22-21 1,22 21 15,-1-21-31,0 21 16,21 0-16,43-21 15,-64 0 1,0 21-16,0 0 16,1 0-16,83 42 15,-83-21 1,-22 43 0,0-43-16,0 0 0,0 21 0,-22-20 15,22-1-15,-42 21 0,42-21 16,-21 0-16,0 22 15,21-22-15,0 0 0,-21 21 16,-1-42 0,22-21 15,22 21-15,-22-21-16,21 0 0,0 0 0,-21 0 15,63-64 1,22 0-16,42 1 15,-85 41 1,1 22-16,-1 21 0,0 0 0,-20 0 16,41 0-1,-42 64-15,-21-43 16,0 63 0,0-41-16,-21-22 0,21 0 15,0 0-15,0 0 0,0 22 16,0-22-16,0 0 15,21-21 1,0 0 0,1 0-16,-1-21 0,0 0 0,0 21 15,0-21-15,-21-1 0,21 22 16,43-84 0,-22 20-16,-21 1 15,1 42-15,-22-1 16,0-41-16,0 42 0,0 0 15,-22-1-15,1 1 0</inkml:trace>
  <inkml:trace contextRef="#ctx0" brushRef="#br0" timeOffset="22354.81">23537 2011 0,'0'0'0,"-21"0"0,21-21 31</inkml:trace>
  <inkml:trace contextRef="#ctx0" brushRef="#br0" timeOffset="22654.97">22415 2201 0,'0'22'31,"22"-22"-31,20 0 16,-21 0-16,21 0 0,85 0 15,-84 0-15,41 0 16,-41 0-16,-1 0 15,22-22-15,-43 22 0,0 0 16,0 0-16,0 0 16,-42 0 15,0 0-15,0 0-16,-22 0 0</inkml:trace>
  <inkml:trace contextRef="#ctx0" brushRef="#br0" timeOffset="27027.64">1503 5376 0,'0'-21'0,"0"0"15,0 0-15,0 0 16,0 0-1,0-1-15,0 65 47,0-22-47,0 21 16,0-21-16,0 22 0,0-1 16,0 0-16,0 1 0,0-1 15,0 0-15,-21 22 16,-1-22-16,22 1 15,0-22-15,0 0 0,0 0 16,0 0-16,0-42 31,0 0-15,22 21-16,-1-21 0,-21 0 16</inkml:trace>
  <inkml:trace contextRef="#ctx0" brushRef="#br0" timeOffset="27339.47">1990 5313 0,'42'-21'16,"-21"21"0,21-21-16,-20 21 0,-1 0 15,21 0-15,-21 0 0,149-22 16,-128 22 0,21 0-1,-41 0-15,-44 0 31,1 0-31,0 0 16,0 0-16</inkml:trace>
  <inkml:trace contextRef="#ctx0" brushRef="#br0" timeOffset="27857.17">1926 5334 0,'0'0'0,"0"21"16,0 0-16,-21 1 0,21-1 16,-21 21-16,21 0 15,0-20-15,0-1 16,0 0-16,0-42 47,21 0-32,-21-1-15,21 22 0,0-21 16,0 0-16,1 21 16,-1 0-16,0-21 0,0 21 15,0 0-15,0 0 0,1 0 0,-1 0 16,21 0-16,0 0 16,1 0-16,-1 42 15,0-21-15,-20 1 0,-22-1 0,21 0 16,-21 0-16,21 85 15,-21-85-15,-21 21 16,0-20-16,-64 41 16,64-63-16,-22 21 0,22 0 15,0-21-15,-21 0 0,21 22 16,-22-22-16,22 0 0,0 0 0,-43 0 31,43 0-31,-21 0 0,42-22 31,21 1-15,0 21-16,22-21 16,20-21-16</inkml:trace>
  <inkml:trace contextRef="#ctx0" brushRef="#br0" timeOffset="28046.06">2900 5694 0,'21'0'0,"0"0"63,0 0-48</inkml:trace>
  <inkml:trace contextRef="#ctx0" brushRef="#br0" timeOffset="28602.74">4614 4974 0,'0'0'0,"-21"0"15,42 0 17,0 0-32,1 0 0,62 0 15,1 0 1,-22 0-16,1 0 0,42 0 16,-43 0-16,-20 0 0,20 0 0,-21 0 15,1 0-15,20 0 0,43 0 16,-85 0-1,-42 0 17,-21 0-32,21 0 0</inkml:trace>
  <inkml:trace contextRef="#ctx0" brushRef="#br0" timeOffset="29011.51">5122 4953 0,'0'0'0,"0"21"16,0 0 0,0 1-16,0-1 15,0 0-15,21 64 16,-21-43-16,22 21 16,-22-20-16,0-1 0,21 43 15,-21-43-15,21 0 0,-21 85 16,0-21-1,0-85-15,-21 43 16,0-43-16,-1 0 0,1 0 16,0 1-16,0-1 15,-43-21 1,22 0 0,21-21-16,-43-22 15,22-20 1,21 42-16,0-1 0,21 1 0,0 0 15,-21 0-15,21 0 0,-22-22 16,22 22 0,64 0-1,-43 21-15,0-21 0,0 21 16,22 0-16,-22 0 0</inkml:trace>
  <inkml:trace contextRef="#ctx0" brushRef="#br0" timeOffset="29515.22">6286 5207 0,'0'0'0,"0"-21"0,0 0 16,0 0-16,0-1 15,-21 22-15,0 0 16,0 0-16,0 0 0,-64 0 15,64 22-15,-21-1 16,-107 85 0,128-85-16,-63 63 15,84-62-15,0-1 16,0 42-16,63-20 16,1-22-1,-43-21-15,21 21 0,22 0 16,-22-21-16,0 0 0,43 42 31,-64-42-31,21 22 0,-42-1 16,0 21-16,-21-21 15,0 0-15,-21-21 0,21 22 16,-22-1-16,22-21 0,-21 21 16,-1-21-16,1 0 0,21 21 15,-21-21-15,-1 0 0,22 0 0,-21 0 16,21 0-16,-22 0 0,22 0 15,0 0-15,0 0 0,0 0 16,21-21-16,-22 21 0,22-21 16,0 0-16,0-1 15,0 1-15,22 0 0,-1 21 16,42-42-16</inkml:trace>
  <inkml:trace contextRef="#ctx0" brushRef="#br0" timeOffset="30039.25">6689 5186 0,'0'0'15,"0"-21"-15,0 0 0,-22 21 31,1 0-31,0 21 16,21 0-16,0 0 0,-21 0 16,0 22-16,-22 41 15,43-63-15,-21 64 16,21-64-16,-21 64 16,21-64-16,0 21 0,0 1 0,0-1 15,0-21-15,64 22 16,-43-43-16,42 0 15,-20 0-15,-22 0 0,21 0 16,0 0-16,-20-22 0,20 1 16,85-63-1,-106 41-15,0 22 0,0-21 16,1-22-16,-22 22 16,0 21-16,0-22 0,0 1 0,0 21 15,0-21-15,-43-43 16,22 64-16,-64-22 15,43 43 1,21 0-16,-21 0 0,-1 0 0,-20 22 16,20-1-16,22 0 0,-63 42 15,84-20 1,0-1-16,0-21 0,0 0 16,21 1-16,0-22 0,0 0 15,21 21-15</inkml:trace>
  <inkml:trace contextRef="#ctx0" brushRef="#br0" timeOffset="30328.18">7472 5122 0,'-21'-21'15,"42"42"-15,-64-42 0,22 42 16,0-21-16,21 22 0,-21-1 15,21 21-15,0-21 0,-21 22 0,21-22 16,0 21-16,-21 106 16,-1-42-1,22-42 1,0-43-16,0 21 16,0-21-16,0 0 15,22-21 1,-22-21-16,21 21 0,-21-21 15,0 0-15,21 0 0,-21 0 0</inkml:trace>
  <inkml:trace contextRef="#ctx0" brushRef="#br0" timeOffset="30583.03">7387 5207 0,'21'-21'0,"-21"0"0,-21 63 0,63-84 15,-20 42-15,-1 21 16,-21 0-16,21 21 0,21 1 15,-21 41 1,1-62-16,41 62 16,-42-41-16,0-22 0,22 21 15,-22-21-15,0 0 0,0-21 16,0 22-16,1-22 0,-1 0 16,0 0-16,0 0 15,-21-22-15,21-41 16,-21 42-16,21 0 15,-21-22-15,22 22 0,-22-21 0,0-1 16</inkml:trace>
  <inkml:trace contextRef="#ctx0" brushRef="#br0" timeOffset="30767.31">8043 5059 0,'0'-21'0,"0"42"0,0-63 16,0 20-16,0 44 16,-21 20-1,-42 64 1,20 21-1,22-85-15,0-21 0,0 22 0,21-1 16,0-21-16,-21 43 16,21-22-16,0-21 0,0 0 0,0 0 15,0 1-15,21-22 32</inkml:trace>
  <inkml:trace contextRef="#ctx0" brushRef="#br0" timeOffset="31341.02">9334 4741 0,'0'-21'0,"0"0"0,0 63 31,0-20-16,0 20-15,22 0 0,20 85 16,0 0 0,-21-63-16,1-22 0,41 127 15,-42-126-15,0-1 0,43 64 32,-64-85-32,42 43 0,-42-86 46,-21 1-46,21 0 0,-21 0 16,21-43-16</inkml:trace>
  <inkml:trace contextRef="#ctx0" brushRef="#br0" timeOffset="31622.87">9991 4636 0,'0'0'15,"-22"21"1,-20 0 0,21 0-16,-21 21 0,20-20 0,-20 20 15,0 0-15,-1 1 0,1 20 0,-43 22 16,-20 63 0,62-106-16,22 1 15,-21-22-15,21 21 0,-1-21 0,1 0 16,0 22-16,0-43 0,21 21 0,0 21 31,0-21-31,21-21 16,0 0-16,0 0 15,22-21-15,-1 21 0</inkml:trace>
  <inkml:trace contextRef="#ctx0" brushRef="#br0" timeOffset="31974.67">10287 5122 0,'0'0'0,"0"22"16,0-1 0,0 0-16,0 21 0,0-21 15,0 1-15,-21 20 0,21 0 16,0 1-16,0-1 0,0 0 0,0 1 15,-21 20-15,21-21 0,0 22 0,-22 42 16,22-64-16,0 22 16,0-1-16,0-21 0,-21 22 0,21-22 15,-42 64-15,42-42 16,-21-22-16,21 0 0,-21 1 0,21-1 16,0 21-16,0-41 15,0-1-15,0-42 16,21-1-1,0 1-15,0 0 0,0-64 16,43-42 0</inkml:trace>
  <inkml:trace contextRef="#ctx0" brushRef="#br0" timeOffset="32322.91">10456 5398 0,'0'-43'0,"0"86"0,0-128 0,0 43 16,0-1-16,0 22 0,0-21 15,0 21-15,0-1 0,0 1 0,0-21 16,21 0 0,22-22-16,-22 64 15,21 0-15,-21 0 0,1 0 16,-1 0-16,0 0 0,0 21 16,0 0-16,22 85 15,-43-42 1,0-1-16,-22-42 15,1 1-15,0 20 0,-42-21 16,20 0-16,1 0 0,-64 1 16,64-1-16,-22-21 15,22 0 1,63 0 15,0 0-31,0 0 16,22-21-16,-22 21 0,21-22 15</inkml:trace>
  <inkml:trace contextRef="#ctx0" brushRef="#br0" timeOffset="32880.86">11472 5080 0,'0'0'16,"0"-21"-16,0 0 0,-42-22 15,21 22-15,0 21 0,-1-21 0,1 21 16,0 0-16,0-21 0,-85 21 16,21 42-1,43-21 1,21 1-16,0 20 0,0 0 0,-43 85 16,43-63-1,21-43-15,0 0 0,0 21 16,0-20-16,42-1 15,-21-21-15,1 21 0,-1-21 16,21 0-16,-21 0 16,43 0-16,-22-21 0,-21 21 15,43-43-15,-43 22 0,0 0 16,43-64 0,-64 64-16,21-42 15,0 20-15,-21-20 16,0 21-16,0-1 0,0 22 0,0 42 31,0 0-31,0 1 16,0 20-16,0-21 0,0 21 15,0-20-15,0-1 0,0 21 16,0-21-16,0 0 0,0 22 0,0-22 16,21 0-16,0-21 0,0 21 0,1 0 15,20 1 1,-21-22-16,0 0 15,0 0-15,1 0 0,-1 0 16,21-22 0,-21 1-16,43-42 0,-1-43 15,-42 64 1</inkml:trace>
  <inkml:trace contextRef="#ctx0" brushRef="#br0" timeOffset="33611.6">11980 4678 0,'0'-21'0,"0"42"0,0-63 0,-21 42 15,0 0 1,0 21 0,21 21-16,0-21 0,-21 64 15,-1-43-15,22 22 0,0-22 16,0 0-16,0 22 0,0-22 0,0 64 16,0-85-1,0 0-15,85 64 16,-64-85-16,22 0 15,-1 0-15,0 0 0,-21 0 16,22 0-16,-1 0 0,-21 0 16,43-42-16,-22 21 0,-21-1 15,0 1-15,1 0 0,-1-21 16,21-43-16,-42 43 0,0-22 16,21-147-1,-21 105 1,0 42-16,0 85 31,-21 1-31,21-1 16,0 42-16,0-20 15,-21-1-15,21 85 16,0-85-16,-42 85 16,20-84-16,22-22 15,0 21-15,-21-21 0,21 0 0,-21 64 31,21-64-15,21-42 0,0 0-16,1 0 15,20-22 1,-21 22-16,43-63 16,-1-1-16,-42 64 15,0 0-15,1 21 0,-1 0 16,-21 21-16,0 0 15,0 0-15,0 0 0,0 0 16,0 1-16,0 62 16,0-63-16,0 1 15,21-1-15,-21 0 0,21-21 16,0 21-16,22-21 16,-22 0-16,0 0 15,0 0-15,0 0 0,22-42 16,-22 21-16,0-1 0,42-20 31,-41-21-31,-1 41 16,-21-41-16,0 42 0,0 0 15</inkml:trace>
  <inkml:trace contextRef="#ctx0" brushRef="#br0" timeOffset="33894.33">11642 4847 0,'0'0'0,"21"0"16,0 0-16,0 0 0,21 0 0,1-21 15,-1 0-15,0 21 0,22-21 0,-22 21 16,22-21-16,-22 21 0,85-22 15,-21 1 1,-85 21 0,-42 0 15,0 0-31,-22 0 0,22 0 16,-21 0-16</inkml:trace>
  <inkml:trace contextRef="#ctx0" brushRef="#br0" timeOffset="34674.97">1884 7345 0,'0'0'0,"0"-21"0,0 0 0,0-22 15,0 22-15,0 0 0,0-21 16,0 20 0,0 44-1,0-1-15,0 21 0,0-21 16,0 22-16,0 20 0,0-21 15,0 1-15,0 20 0,0-20 16,-21 105 0,21-85-16,0 1 15,0-43-15,0 0 16,21-21 0,0 0-16,0-21 15,0 0 1</inkml:trace>
  <inkml:trace contextRef="#ctx0" brushRef="#br0" timeOffset="35078.76">2476 7197 0,'0'0'15,"0"21"1,0 0-16,-21 0 0,0 0 15,0 64-15,0-43 0,0 43 16,21-43-16,0 43 16,-22-64-16,22 22 15,0 20-15,0-21 0,22-20 16,-22-1-16,21 0 0,0-21 0,0 21 16,64-21-1,-22 0-15,-20 0 16,-22-21-16,42 0 0,-42 0 15,1 21-15,-1-22 16,0 1-16,-21 0 0,0-21 16,-21-1-1,0 43-15,-1-21 0,1 21 16,0-21-16,-21 21 0,21 0 0,-22 0 16,22 0-16,0 42 15,0-42-15,21 22 16,0-1-16,21-21 15,0 0 1</inkml:trace>
  <inkml:trace contextRef="#ctx0" brushRef="#br0" timeOffset="35235.51">2984 7684 0,'0'0'0,"22"0"0,-1 0 31,-21-22-15,21 22 0,0-21-1</inkml:trace>
  <inkml:trace contextRef="#ctx0" brushRef="#br0" timeOffset="37962.58">5524 7366 0,'-21'0'0,"21"-42"16,0 21-16,0-1 15,21 1-15,-21 0 0,22 0 16,20 0-16,-21 0 0,85-64 16,-64 64-16,-21-22 15,22 22-15,-1 0 0,-21-21 16,22-43 0,-43 64-16,0 0 15,-64 0-15,22 21 0,-1 0 16,1 0-16,-85 0 15,64 21-15,41-21 16,-20 21-16,0 0 0,-22 0 16,43-21-16,0 21 0,21 22 15,0-22-15,42 42 16,85 64 0,-42-42-1,-43-64-15,1 22 0,20 41 16,-21-63-16,-20 22 0,-22 41 31,0-41-31,-43 20 0,-41-20 16,41-22-16,1 0 15,0-21-15,-1 21 0,22-21 16,-21 0-16,-106 0 16,84-42-16,43 21 15,-21 21-15,20-22 16,1-20-16,0-43 0,0 43 15,21 21-15,0-106 16,0 0 0,0 106-16,21 0 0,0-22 15,-21 22-15,21 21 16,1 21 0,-22 22-16,21-22 0,0 21 15,0 0-15,-21 1 0,42 63 16,-20-64-16,-1 21 15,0-41-15,0 20 16,0-21-16,0 0 0,1-21 0,-1 21 16,106 1-1,-64-22-15,-42 0 16,85-22-16,21-41 16,-106 42-1,1-22-15,-1 22 0,0 0 16,0 0-16,0-106 15,0 63 1,-21 86 15,0-1-31,0 0 16,0 64-16,0-22 16,0-21-16,0 1 15,0-22-15,0 0 16,0 0-16,22 0 0,20-21 31,21 0-31,1-21 16,-43 21-16,0-21 15,0 0-15,1 0 16,-1 0-16,42-64 16,-63 64-16,21-22 15,-21 22-15,0-21 16,22 42-16,-22 21 31,0 0-31,0 0 16,0 1-16,0-1 0,0 0 0,0 42 15,0-41 1,21-1-16,-21 0 0,42 21 16,-21-42-16,0 21 15,1-21-15,-1 0 16,0 0-16,0 0 0,43 0 15,-43-21-15,0 21 0,0-21 16,21 0-16,-20 0 16,20-43-16,-21 43 0,-21 0 15,42-43-15,-42 22 0,22 21 16,-22-64 0,21 22-16,-21 42 15,0 42 1,0 0-1,0 0-15,0 21 16,0 1-16,0-22 0,0 85 16,0-22-1,0-62-15,0-1 0,21 0 16,-21 0-16,21 0 0,21 0 16,-20 1-16,20-22 0,21 0 15,-41 0-15,20 0 0,0 0 16,-21 0-16,22 0 0,63-43 15,-64 43-15,43-63 16,-64 42 0,21-43-16,-42 22 0,21-22 15,-21 22-15,0 21 16,0-85 0,-42 85-16,21 21 15,-22 0-15,22 0 16,-21 21-16,21 0 15,0 21-15,-64 64 16,64-63 0,21-22-16,0 21 0,-21 0 15,21-20-15,0-1 0,0 21 16,0-21-16,21-21 16,21 0-1,-21 0-15,0 0 0,1-21 16,-1 0-16,0 0 15,0 21-15,0-21 0,0-22 0,1 22 16,-1 0-16,0-21 0,0 20 0,21-126 31,-42 106-15,0 21-16,0 42 31,0 0-31,0 0 0,0 0 16,0 1-16,0 41 15,0-21-15,0-20 0,0 41 16,0-42-16,22 0 0,-1 22 16,0-22-16,21 0 15,-21 0-15,1-21 0,-1 0 0,85 0 16,21 0 0,0-21-1,-85 21-15,0-21 0,1 0 16,-1 0-16,-21-1 0,85-83 31,-85 62-31,0-20 0,-21-43 16,0 85-1,-21-22-15,0 22 0,0 21 0,0 0 16,-43 0 0,-21 43-1,43 20-15,21-42 0,0 0 16,21 22-16,0-22 0,-21 0 15,21 21-15,0-20 0,0 20 16,21 0 0,0-42-16,21 0 15,-21 0-15,22 0 16,-22 0-16,0 0 0,0-21 0,22 0 16,-22 0-16,0-22 15,-21 22-15,0 0 16,21 0-16,-21 0 15,0 42 17,0 0-17,0 0-15,0 0 0,0 1 0,0 20 16,0-21-16,0 21 0,0-20 16,-21 168-1,21-126 1,0-22-16,0 0 0,0 1 0,0 20 15,0-21-15,0 43 16,0-21-16,0-22 0,-21 43 16,21-43-16,0 21 15,0-20-15,0-1 0,0 64 16,0-64 0,0-63 15,0 0-31,-21 0 0,21 0 0,0-1 15,-22 1-15,22-21 0,0 0 16,0 20-16,0-41 0,0 21 0,0-1 16,0-63-16,0 43 0,0 21 15,0-22-15,22 22 0,-1-1 16,-21 22-16,42-63 16,0 20-16,-20 43 15,-1 0-15,21-22 0,-21 22 16,22 0-16,-22 0 0,0-21 15,21 20-15,-21 1 0,22 0 0</inkml:trace>
  <inkml:trace contextRef="#ctx0" brushRef="#br0" timeOffset="38660.4">9356 7218 0,'0'-21'0,"0"42"0,0-63 16,0 20-16,0 1 0,0 0 15,0-21-15,0 21 16,-22-1-16,1 22 16,-21 0-16,21 0 0,0 0 15,-1 0-15,-20 0 0,21 22 16,-106 83 0,106-62-16,0-1 15,-1-21-15,22 64 16,0-43-16,0 1 0,0-22 15,22 0-15,-1-21 0,21 0 16,-21 0-16,43 0 16,-43 0-16,42-42 15,-41 20-15,20 1 16,-21 0-16,0 0 0,-21 0 0,43-85 16,-43 64-1,0 20 1,0 1-16,0 42 15,0 1 1,0 20-16,0-21 0,0 21 16,0 22-16,0-22 0,0 64 15,0-64-15,0 1 16,0 63-16,0-43 16,0-21-16,0 170 15,-22-64 1,1-42-16,0-64 15,21-20-15,-21 41 0,21-42 16,0 0-16,-21 1 0,0 20 16,-1-42-1,-20 0 1,21-21-16,0 0 16,21-1-16,-21 1 0,21 0 15,0-64-15,0-42 16,0 64-16,0-43 15,0 64-15,0-1 0,0-20 16,21 42-16,0-22 16,42-41-1,1 20-15,-22 22 16,-21 21-16,1 0 16,-1-1-16,21-20 0</inkml:trace>
  <inkml:trace contextRef="#ctx0" brushRef="#br0" timeOffset="39025.23">9673 7281 0,'-21'0'0,"21"22"15,-21-22-15,21 21 16,21-21 15,0 0-31,0 0 0,0-21 0,22-1 16,-1 1-1,-21 0-15,-21 0 0,21 0 16,1 0-16,-22-1 16,0 1-1,-43 0-15,1 21 16,21 0 0,0 21-16,-1 0 0,1 1 15,21-1-15,-21 21 0,21-21 16,0 22-16,0 20 0,0-42 15,0 22-15,0-22 0,0 0 16,0 0-16,0 0 0,21 0 16,0 1-16,1-22 0,-22 21 0,42-21 15,0 0-15,-21 0 0,1 0 16,-1 0-16,0 0 0,42 0 16,-41-21-16</inkml:trace>
  <inkml:trace contextRef="#ctx0" brushRef="#br0" timeOffset="39438.62">10202 7366 0,'0'0'0,"0"-21"0,0-21 0,0-1 16,0 1-16,0 21 16,21-64-1,22 43 1,-22 42-16,0 0 0,0 0 0,0 0 16,43 0-16,-43 0 0,21 0 15,-20 0-15,62 63 16,-41-20-1,-43-1-15,21 85 16,-21-42 0,0-64-16,-21 0 0,-1 42 15,1-41 1,0-22 0,21-22-1,0 1-15,0 0 16,0 0-16,0-43 0,0 1 15,64-64 1,-43 85-16,0-1 0,64-63 31,-22 64-31,-42 42 16,22 0-16,-22 0 16,0 0-16,0 21 0,0 0 15,-21 1 1,0-1-16,21 0 0</inkml:trace>
  <inkml:trace contextRef="#ctx0" brushRef="#br0" timeOffset="39666.5">11620 7451 0,'0'21'16,"0"-42"-16,22 42 0,-22 0 16,0-42 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02:1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868 0,'0'0'0,"0"-21"16,0 0-1,0-1-15,0 1 0,0 0 16,21 21-16,-21-21 0,21-21 16,-21 20-16,0 1 15,0 42 17,0 1-17,0 20-15,0 0 0,0 1 0,0-1 16,0 212-1,0-64 1,-21-41 0,0-86-16,21 1 0,-22-1 0,22 1 15,0-1-15,0-21 0,-21 85 16,21-84-16,0 20 16,0-20-1,0-65 16,0 1-31,0 0 16,0 0-16,21-21 0,-21-1 16,22 1-16,-22 0 0,21-1 0</inkml:trace>
  <inkml:trace contextRef="#ctx0" brushRef="#br0" timeOffset="501.71">5800 1037 0,'-22'-21'0,"44"42"0,-65-42 0,1 0 0,21 0 16,0 0-16,21-1 0,-22 1 15,1 21-15,0-21 0,21 0 0,-21-43 16,21 22-1,21-21 1,0 41-16,0 1 0,22 21 16,-1-21-16,0 0 0,1 0 15,190-22 1,-106 43-16,42 0 16,-106 22-16,-20 20 15,-1-21-15,0 21 0,-20 22 16,-1-22-16,0 128 15,-42-65 1,0-62-16,-22-1 0,-20 43 16,20-43-16,1-21 0,0 0 15,21 1-15,-64 20 0,64-21 16,0 0-16,-22-21 0,-41 21 16,62-21-16,-20 0 15,21 22-15,0-22 16,0 0-16,-1 0 15,44 0 1,-1-22 0,0 22-16,42 0 15</inkml:trace>
  <inkml:trace contextRef="#ctx0" brushRef="#br0" timeOffset="1075.9">6413 1715 0,'-21'-64'16,"21"43"-16,0-21 15,0 20-15,0 1 0,21 0 16,1 0-16,-1 0 0,21 0 16,22-22-16,-22 22 0,0 0 15,64 21 1,-64 0-16,64 21 16,-63 0-16,-22 22 15,0-22-15,21 42 0,-21-20 0,-21-1 16,22 127-1,-22-63 1,-43-21 0,22-64-16,0 0 0,0 0 15,0-21-15,-1 21 16,1-21-16,0-21 16,21 0-16,0 0 0,0-43 15,42-20 1,-20 41-16,20-126 15,-21 127-15,0-1 0,85-105 32,-42 85-32,-22 20 15,0 43 1,-21 0-16,1 0 16,-22 22-16,0-1 15,21 21 1,0-21-16</inkml:trace>
  <inkml:trace contextRef="#ctx0" brushRef="#br0" timeOffset="1558.27">7832 1397 0,'0'-21'16,"0"42"-16,-22-42 0,22 0 0,-21 21 16,0 0-16,0 0 15,0 0-15,0 21 0,-1 0 16,-20 0 0,-21 64-16,20-43 0,22-21 15,-21 64-15,42-43 0,-21-20 16,21 126-1,0-106 1,21-21-16,42 0 16,-42 1-16,85-22 15,-85 0-15,22 0 0,84-43 16,-85 43-16,22-63 16,41-22-1,-62 43-15,-22-106 16,-21 21-1,-21 105-15,0 1 16,-1-21-16,1 42 0,0-21 0,-42 0 16,41 21-16,1 0 15,-85 21 1,85 0-16,21 0 16,-21 0-16,21 0 15</inkml:trace>
  <inkml:trace contextRef="#ctx0" brushRef="#br0" timeOffset="2224.67">8424 1842 0,'0'0'16,"0"-43"-1,0 22-15,0 0 16,21-21-16,1-1 0,-1 1 15,0 21-15,0 0 0,0-22 16,0-20-16,-21 42 16,22-22-16,-22 22 0,21-21 15,-21-1 1,21 43-16,-21 22 31,0-1-31,0 0 0,0 0 0,0 21 16,0 1-16,0-1 0,-21 0 15,21 1-15,0-1 0,-21 170 32,21-106-32,0 42 15,0-85-15,0-20 16,0 62-16,0-41 0,21-1 16,0-20-16,0 126 15,-21 0 1,-21-20-16,0-107 15,0 0-15,-1 1 0,1-22 16,-21 21-16,21-21 0,-43 0 16,43-21-16,-21 0 15,-1-21 1,43 0-16,-21 0 0,-21-21 16,42 20-16,-21 1 0,0-63 15,-1 20 1,1-42-1,21 64-15,0 0 0,0-64 16</inkml:trace>
  <inkml:trace contextRef="#ctx0" brushRef="#br0" timeOffset="2669.17">8509 953 0,'-21'0'0,"42"0"0,-42 21 15,0 0-15,-1 0 0,22 0 16,0 0-1,0 1-15,22-22 0,-1 0 16,0 0-16,21 0 0,-21 0 16,22 0-16,-1 0 15,0-22-15,-20 1 0,-1-21 16,-21 21-16,0 0 16,0-1-16,-21 22 15,-1-21-15,-83 21 16,62 0-1,1 43-15,21-43 16,21 21-16,-21 0 0,21 0 16,0 0-16,0 0 0,0 22 15,0-22 1,0 0-16,21 0 0,0-21 16,0 21-16,21-21 0,-20 0 0</inkml:trace>
  <inkml:trace contextRef="#ctx0" brushRef="#br0" timeOffset="3066.94">8975 1503 0,'0'21'16,"0"-42"-16,21 42 31,0-21-31,0 0 15,0 0-15,0-21 0,43 0 16,-43 0-16,0-1 16,22-41-1,-43 21 1,0 20-16,0 1 16,-22 21-1,1 0-15,0 0 0,0 21 0,0-21 16,0 22-16,-22-1 0,22 0 15,0 0-15,0 0 0,0 22 0,-1-22 16,22 0-16,0 0 0,0 21 16,0 22-1,0-43-15,22 21 0,-1-20 16,0-22-16,0 21 16,21-21-16,-20 0 0,20 0 0,-21 0 15,0 0-15,0-21 16,1-1-16</inkml:trace>
  <inkml:trace contextRef="#ctx0" brushRef="#br0" timeOffset="3730.58">9800 1270 0,'0'0'0,"0"-21"0,0 0 0,0 0 15,0-1 1,-21 22-16,0 0 15,0 0-15,-1 0 0,1 22 16,21-1-16,-21 0 0,0 0 16,-21 43-1,-1 20-15,43 1 16,0-64-16,0 21 16,0-20-16,0-1 0,0 0 15,0 0-15,0 0 0,0 0 0,0 1 16,21-1-16,1 0 15,-1-21-15,21 0 0,0 0 16,43 0 0,-43 0-16,-20 0 0,20-21 0,-21 0 15,21-1-15,43-41 16,-64 21-16,22-22 16,-1-63-1,-21 85-15,-21-22 0,21 22 0,-21-22 16,0 22-16,21 0 0,-21-85 15,22 63 1,-22 22-16,0 21 0,0 0 16,0-1-16,-22 22 15,1 22 1,21-1-16,-21 42 16,0 1-16,21-22 15,-21 0-15,21 1 0,-21-1 0,21 0 16,0 1-16,0-22 0,-22 21 15,22 1-15,-21 84 16,21-64 0,0-42-16,0 64 15,21-64-15,1 0 0,-1-21 16,0 0-16,0 0 16,0 0-16,0 0 0,22 0 15,-22 0-15,42-21 16,-41 0-16,-1 0 0,21 0 15,-21-1-15,0 1 0,1 0 16,-1 0-16</inkml:trace>
  <inkml:trace contextRef="#ctx0" brushRef="#br0" timeOffset="4050.4">10012 1228 0,'63'-21'15,"-20"21"1,20 0-16,1 0 16,-22-22-16,64 1 15,-85 21-15,42 0 16,-41 0-16,-1-21 15,0 21-15,-42 0 47,0 21-31,-1-21-16,1 21 0,0-21 0,0 0 16,0 22-16</inkml:trace>
  <inkml:trace contextRef="#ctx0" brushRef="#br0" timeOffset="4851.93">5630 2350 0,'-21'0'15,"42"0"-15,-63 0 0,21 0 16,0-22-16,-1 22 0,1 0 16,0 0-16,0 0 15,42 0 32,0 0-47,0 0 0,1 0 0,-1 0 16,21 0-16,-21 0 0,22 0 15,41 0-15,-41 0 16,126 0-16,-106 0 16,1 0-16,-1 0 0,22 0 15,381-21 1,-255 21-1,149 0-15,-233 0 16,0 0-16,148 0 0,-148 0 16,-21 0-16,21 0 0,106 0 15,212 0 1,-340 0 0,1 0-16,0-21 0,-21 21 0,105 0 15,-105 0-15,0-21 0,147 21 16,-105-21-1,-63 21-15,-1 0 0,43 0 16,-85 0-16,22-21 16,-22 21-16,0 0 0,0 0 15,0 0 1,-21 21 31,-21-21-32,0 0-15,0 0 0,0 0 16,0 0-16</inkml:trace>
  <inkml:trace contextRef="#ctx0" brushRef="#br0" timeOffset="5984.01">1333 4064 0,'0'0'0,"0"-63"31,0 41-15,-21 22-16,0 0 16,21 43-1,0-1 1,0-21-16,-21 64 0,21-22 15,0-20-15,0 147 16,0-105 0,0-43-16,0 22 15,0-22-15,0-21 0,0 0 16,0 1-16,21 62 16,0-63-1,0-42 16,1 0-15,-1 0-16</inkml:trace>
  <inkml:trace contextRef="#ctx0" brushRef="#br0" timeOffset="6392.78">1820 4636 0,'0'21'16,"0"0"-1,21-21 16,1-21-15,-1 21-16,-21-21 16,0-1-16,21 1 0,-21 0 15,0 0 1,0 0-16,-21 21 16,0 0-1,21 21 1,0 0-1,0 0-15,0 0 16,21-21 0,0 0-1,0 0 1</inkml:trace>
  <inkml:trace contextRef="#ctx0" brushRef="#br0" timeOffset="8573.89">3641 3852 0,'0'0'0,"0"-21"0,21 0 0,-21 0 15,0 0-15,0 0 0,0-1 16,0-20 0,-21 42-16,-1 0 15,1-21-15,0 21 0,0 0 16,0 0-16,0 0 0,-1 21 0,1-21 16,-63 106-1,41 42 1,22-42-16,21-43 15,0 1-15,0-22 0,0 1 0,0 20 16,0-21-16,0 64 16,64-42-1,20-22 1,-63-42-16,1 0 0,20 0 16,0 0-16,-21 0 0,22 0 0,63-42 15,-64 21-15,21-22 16,43-41-1,-85 41-15,43-41 16,-64 41-16,0-63 31,0 85-31,0-21 0,-21 42 32,-22 0-32,43 21 0,-21-21 15,21 21-15,-21 0 16,21 1-1,21-22-15,0 0 16,1 0-16,-1 0 0,21-22 16,0 1-1,-20 21-15,-1 0 0,0-21 0,0 21 16,0 0-16,-21 21 31,0 0-31,0 1 0,0 20 16,0-21-16,0 0 15,0 22-15,0-22 0,0 0 0,0 42 16,0-41-16,0 20 16,0-21-16,0 0 0,0 43 15,21-64 1,43 21 0,-1-21-16,-41 0 15,20-21-15,-21 21 0,21-21 0,1-1 16,41-20-16,-62 21 0,20 0 15,0 0-15,22-43 16,-43 43-16,21-43 16,-21 22-16,-21-43 15,0 64-15,0 0 0,0 0 16,0 0-16,-21 21 16,0 0-16,-21 0 15,-22 84 1,43 1-1,21-43-15,0-20 0,0 20 16,0 21-16,0-20 16,64-1-1,-64-21-15,21 0 16,21-21-16,-21 0 0,22 22 16,-1-22-1,43 0-15,-43-22 16,0 22-16,-21-21 0</inkml:trace>
  <inkml:trace contextRef="#ctx0" brushRef="#br0" timeOffset="9650.75">5609 4149 0,'21'-43'0,"-42"86"0,42-107 16,-21 22-16,0 21 0,0 0 16,0-1-16,0 1 0,0-21 15,-63 42 1,42 0-1,-1 0-15,1 21 0,-63 64 16,62-64-16,1 21 16,0 1-16,0-22 0,0 21 15,21 0-15,0 1 0,-21-22 0,21 42 16,0-41-16,0 20 16,0-21-16,0 0 0,0 0 15,42-21-15,-21 0 16,43 0-1,-43 0-15,63-42 16,-41 0 0,-22 21-16,0-22 0,21-20 15,-20 20-15,-22 22 0,42-63 16,-42 41-16,21-41 16,0 62-16,-21-20 0,0 0 15,0 21-15,-21 42 31,21 0-31,-21 21 16,0 1-16,21 20 16,0-21-16,0-20 0,0 126 31,0-85-31,21 1 16,0-64-16,0 21 15,0-21-15,22 0 0,-1 0 16,43 0-1,-64 0-15,85-21 16,-64-22 0,0 22-16,-20-21 0,20-22 15,-21 22-15,-21 0 0,21-1 0,0-84 16,1 22 0,-1 20-1,-21 64-15,0-22 16,-21 43-1,-1 22 1,22-1-16,0 0 0,-21 21 16,21 1-16,0-1 0,-21 64 15,21 21 1,0-85-16,0 64 16,0-85-16,0 0 15,21 0-15,0 1 16,1-1-16,105 0 15,-106-21-15,21 0 16,64-42 0,-64 20-16,64-41 15,-85 42-15,0 0 0,43-85 16,-43 21 0,-21 64-16,0-43 15,-21 64-15,0 0 16,0-21-16,-1 21 0,1 0 15,0 21-15,21 1 0,0-1 0,-21 21 16,21-21-16,0 22 0,0-22 16,0 85-1,0-85-15,0 21 0,0 0 16,21-20-16,0-22 16,0 21-16,1-21 0,-1 0 15,0 0-15,0 0 0,0 0 16,22 0-16,20-21 15,1-22-15,-43 43 16,0-21-16,0 0 16,-21-21-16,0 20 0,21-41 0,-21 42 15,0 0-15,0-1 0</inkml:trace>
  <inkml:trace contextRef="#ctx0" brushRef="#br0" timeOffset="9850.62">6286 3916 0,'-21'0'0,"42"0"16,-21 0-1,22 0 1,62 0 0,-20 0-16,-43 0 0,21 0 15,-21-21-15,1 21 0,20 0 16,-21 0-16,0-21 0,-21-1 15,43 1 1</inkml:trace>
  <inkml:trace contextRef="#ctx0" brushRef="#br0" timeOffset="10532.68">8170 4170 0,'0'0'16,"21"21"-16,1-21 0,-1 0 0,0 0 16,0 0-16,0-21 15,-21 0-15,21 0 16,1-1-16,-22 1 15,0 0-15,0-42 0,0 41 16,0 1-16,0-21 16,0 0-16,0 20 0,-64-41 15,43 63-15,-21-42 16,-1 42 0,22 0-16,-21 21 15,21 0-15,-22 0 0,22 0 0,-42 85 16,41-64-16,1 1 15,0-1-15,-21 106 16,42-127-16,0 43 16,0-43-16,42 43 31,-21-64-31,43 0 0,-22 0 16,-21 0-16,127-85 31,-105 21-16,20-41-15,-42 83 0,1-20 16,-22-43-16,21 64 16,-21-21-16,0 21 0,0 0 15,0-1-15,0 44 32,0-1-32,0 42 15,0-42-15,0 22 0,0 105 16,21-106-1,-21-21-15,21 1 0,0 20 0,22 0 16,-22-42-16,0 21 0,0 1 16,0-22-16,0 0 0,22 0 15,-22 0-15,0 0 0,0 0 0,64-64 32</inkml:trace>
  <inkml:trace contextRef="#ctx0" brushRef="#br0" timeOffset="12428.09">10012 3747 0,'0'0'0,"42"-22"16,-21 1-1,22 0 1,-22 0-16,42-21 16,-42 20-16,1 1 0,20-42 15,-21-1 1,-21 43-16,0 0 0,0 0 15,-21 0-15,0 21 0,-22-22 16,1 22-16,21 0 0,-106 22 31,63-1-31,22 0 0,0 0 0,-1 21 16,22-20-16,0 20 16,21-21-16,0 0 0,0 0 15,21 43-15,-21-43 0,43 0 16,-1 22-16,0-1 15,1-21-15,20 21 0,-21-20 16,-20-1-16,20 0 0,-21 0 0,0 21 16,0-20-16,1-1 15,-22 0-15,0 0 0,0 43 0,-22-43 16,1 0-16,-42 0 16,20 0-16,1-21 0,-148 21 15,84-21 1,63-21-16,22 0 15,0 0-15,0 0 0,0-22 16,21 22-16,0-21 0,-21-106 16,21 127-1,0-22-15,0 22 0,0-21 16,0-1-16,0 22 0,0 0 16,21 42-1,-21 0 1,0 1-16,21-1 0,-21 21 15,21-21-15,-21 0 0,21 22 16,0 20-16,1-20 16,-1-22-16,42 85 15,-42-85-15,43 42 16,-43-42-16,64 1 16,-22-22-1,-20 0-15,-1 0 0,-21 0 0,106-64 16,0 1-1,-106 20-15,43-20 16,-22 20-16,-21 1 0,22 0 16,-22-22-16,0 22 0,0 0 15,21-64-15,-42 63 16,22-41-16,-1 41 0,-21 1 16,0-21-16,0 41 0,0 1 15,0 0-15,0 0 0,0 42 16,0 21-1,0 22 1,-43 63 0,22-85-16,21 1 0,0 62 0,-21-62 15,21-1-15,-21 85 16,21-42 0,0-43-16,0-21 0,0 0 15,21 1-15,0-1 0,-21 0 16,21-21-16,1 0 0,-1 0 0,85 0 15,-85 0 1,21 0-16,-21-21 0,43-22 16,-43 22-16,21 0 0,1-42 15,-22 41-15,0-20 16,0-43 0,-21 22-16,0 42 0,0 0 15,-21 21 1,0 0-16,0 0 0,21 21 15,-22-21-15,1 63 16,21 1 0,21-1-1,-21-20-15,0-22 0,43 0 16,-22 0-16,-21 0 0,42 22 16,22-43-1,-22 21 1,-21-21-16,0 0 0,1 0 0,20 0 15,-21 0-15,0-21 0,22-1 0,20-20 16,-21-21 0,-20 41-16,-1 1 15,0-42-15,-21 42 0,0-22 16,0 1-16,0 21 0,0 0 16,0-1-1,0 44 1,0-1-1,-21 0-15,21 0 0,-21 21 16,21 43-16,0-64 16,0 0-16,0 1 15,0-1-15,0 0 0,0 21 0,21-42 16,0 0-16,21 21 16,1-21-1,-22 0-15,63-42 16,-62 21-16,-1 0 0,0 0 15,0-1-15,0 1 0,22-85 16,-22 43 0,-21 21-1,0 20-15,-21 44 32,-1-1-32,22 0 15,-21 0-15,21 0 0,0 0 0,0 22 16,0-1-16,0-21 0,0 0 15,0 43 1,0-43-16,0 0 16,21-21-16,1 21 15,-1-21-15,0 0 16,0 0-16,0 0 0,22-21 0,41-21 16,-63 42-1</inkml:trace>
  <inkml:trace contextRef="#ctx0" brushRef="#br0" timeOffset="13734.82">12531 3810 0,'0'0'16,"0"-42"-16,0 21 0,0-1 0,0 1 0,0-42 16,0 42-1,-22 21 1,1 0-16,0 0 0,0 21 16,-21 0-16,20 0 0,1 0 15,0 22-15,0-1 16,-21 21-16,42-41 0,0-1 15,0 21-15,0-21 0,0 0 16,0 1-16,0 41 0,0-42 16,21-21-16,42 43 15,1-22 1,-43-21-16,0 0 0,21 0 16,-20 0-16,-1-21 0,0-1 0,42-20 15,1-43 1,-43 64-16,0-21 0,22-22 15,-22 22-15,0-21 0,-21 20 16,21 1-16,0-22 0,22-147 16,-43 126-1,0 43-15,0-1 16,0 1-16,0 21 0,-22 21 16,1 0-16,21 21 15,-21 21-15,0-20 16,-21 168-16,42-126 15,-22-22-15,22 21 16,0-20-16,0 41 0,-21-41 16,21-22-16,0 106 15,43-42 1,-22-64-16,0 0 16,0 0-16,0-21 0,22 0 15,-22 0-15,0 0 0,85-42 16,-85 21-16,42-43 15,-20 22 1,-22 21-16,0-22 16,-21 1-16,21 21 0,-21 0 0,0-1 15,0 44 17,-21-1-32,0 0 15,21 0-15,-21 0 0,21 0 16,-21 22-16,21-22 0,-22 0 0,22 0 15,0 0-15,0 64 16,0-64 0,22 0-16,-1-21 0,0 0 0,0 0 15,0 0-15,0 0 0,1 0 16,-1 0-16,63-21 16,-62 0-16,41-42 15,-42 41-15,0 1 16,-21 0-16,22-21 0,-22 21 0,21-22 15,-21 22-15,0 0 16,0 42 0,0 0-16,-21 0 15,21 1-15,0-1 0,-22 0 16,22 0-16,0 21 0,0-20 16,0 41-1,0-42-15,22 0 0,20 1 16,-21-22-1,0 0-15,0 0 0,1 0 16,-1-22 0,-21 1-16,0 0 0,42-64 15,-21 22 1,22-1 0,-43 22-16,21 21 0,21-21 15,-21 20-15,0 22 0,1 0 0,-1 0 16,0 0-16,42 0 15,-20 0-15,-22 22 0,42 20 16,-41-21-16,-1 0 0,-21 0 16,0 22-16,0-22 0,0 0 0,-21 43 15,-1-43-15,1 0 16,0 0-16,0 0 0,21 0 16,-42 1-16,20-22 0,1 0 15,21-22 16,0 1-31,0 0 16,0 0-16,21-21 0,1-1 16,-22 22-16,21 0 0,0 0 15,0 0-15,43-85 16,-22 85 0,-21-1-16,0 1 0,0 21 15,1 0-15,-1 0 16,0 0-16,-21 21 15,0 1 1,21-1-16</inkml:trace>
  <inkml:trace contextRef="#ctx0" brushRef="#br0" timeOffset="14116.6">14372 3852 0,'0'0'0,"21"22"16,-21-1-16,21-21 0,1 0 31,20 0-31,-21 0 16,0 0-16,43 0 15,-43-21-15,0 21 0,0-22 16,0 1-16,1 0 0,-1 0 16,0 0-16,-21 0 0,21-22 15,-21 22-15,0 0 16,0 0-16,-21 21 16,0 0-16,0 0 0,-1 21 0,-83 42 15,41 22 1,43-43-1,21 1-15,0-22 0,0 21 16,0-21-16,0 1 0,63 41 31,-20-42-31,41-21 16,-62 0-16,20 0 16,0 0-16,-21-21 0,1 21 15,-1-21-15,0 0 0,0 0 16,0-1-16,22-62 15,-43 41 1,0 22-16,0-21 0,0 21 16,-22 0-16</inkml:trace>
  <inkml:trace contextRef="#ctx0" brushRef="#br0" timeOffset="14392.11">13017 3387 0,'0'0'15,"22"0"-15,-1 0 16,0 0-16,64-21 16,63 21-1,21-22-15,-127 22 16,1-21-16,-1 21 0,0 0 0,1 0 15,-22 0-15,64 0 16,-85-21 0,-22 21-16,-20 0 15,21-21-15,-21 21 16,-1-21-16</inkml:trace>
  <inkml:trace contextRef="#ctx0" brushRef="#br0" timeOffset="14710.93">11134 3408 0,'63'0'31,"-42"0"-31,0 0 16,85 0-16,-85 0 16,22 0-16,-22 0 0,0-21 15,21 21-15,-20 0 0,-1 0 0,0 0 16,0-21-16,0 21 16,-21-22 30</inkml:trace>
  <inkml:trace contextRef="#ctx0" brushRef="#br0" timeOffset="16413.34">1609 6160 0,'-22'0'16,"1"0"-16,0 0 0,0 0 16,0 0-16,0 0 0,-1-22 15,1 22-15,0 0 0,-21-42 16,21 21-16,21-64 31,21 64-31,0 21 0,21-21 16,-21 0-16,22 0 0,63-1 15,-22 22 1,-63 0-16,22 22 16,-1 20-16,-21-21 0,0 21 15,-21 64 1,0-42-16,0-22 0,-21 0 15,-21 43-15,21-43 16,0 1-16,-22-1 0,22 0 16,-21 1-16,-64 41 15,42-41 1,22-22-16,21 0 0,-64-21 16,64 0-16,-21 0 0,21 0 15,-22 0-15,22 0 0,0-21 0,-64-43 16,85-41-1,0 41 1,21 22-16,-21 21 0,106-64 16,-85 64-1,22 21-15,-22 0 0,64 0 16,-64 21-16,21-21 16,-21 42-16,0-21 0,1 1 15,-1 41 1,0-42-16,0 43 0,-21-22 15,0-21-15,21 22 0,0-22 16,-21 0-16,22 0 0,-22 0 16,21-21-16,0 0 15,0 0 1,0 0-16,0-21 0,1 0 16,-1 21-16</inkml:trace>
  <inkml:trace contextRef="#ctx0" brushRef="#br0" timeOffset="16647.22">2222 6435 0,'22'0'62</inkml:trace>
  <inkml:trace contextRef="#ctx0" brushRef="#br0" timeOffset="20007.62">3958 5906 0,'21'0'0,"0"-22"0,1 22 15,-1-21-15,0 21 16,0-21-16,0 0 0,-21 0 15,21 0-15,-21-22 16,0 1 0,-21 21-16,0 0 0,0 21 15,0 0-15,0 0 0,-106 0 32,21 63-32,85-42 15,-43 43-15,43-43 0,0 21 16,0-21-16,-1 22 0,22-22 15,-21 85 1,21-64-16,21-21 16,1-21-16,-1 0 15,21 0-15,22 0 0,-22 0 16,-21 0-16,21-21 0,1 21 16,-22-21-16,21 21 0,1-21 0,-1-22 15,-21 22-15,21 0 16,-42 0-16,0 0 0,22 0 15,-22-1-15,0 1 16,0 0-16,0 0 0,-22 21 47,22 21-47,0 0 0,0 0 16,0 1-16,0 20 0,0 0 15,0 1-15,0-1 0,0 0 0,22 1 16,41 126-1,-21 64 1,-20-127-16,-22-43 0,0 1 16,21-1-16,-21 1 15,0-22-15,0 297 16,-43-170 0,22-63-1,0-64-15,0 0 0,-21 43 16,20-64-16,1 0 0,-21 1 0,-22-1 15,-20-42 1,20-43 0,43 43-16,-21-21 0,-64-107 15,64 86-15,20 21 16,-41-149 0,63 22-16,21 63 15,21 64-15,-20-1 16,62-63-16,-41 64 0,20-21 15,106-107-15,-105 128 16,-1-22-16,22 22 0,-21-21 16,-1 20-16,1-20 0,-1 20 15,-21 1-15,1 0 0,-22-1 0,0 22 16,0-21-16,-21 21 0,0 0 16,0-22-16,0 22 0,-21 0 0,-21 21 15,-1 0 1,22 0-16,-21 21 15,42 0-15,-21 22 16,21-1-16,0-21 0,0 43 16,0-22-16,0-21 0,0 0 15,63 43 1,1-43-16,20 0 16,-41-21-1,41-21-15,-62 21 0,20-21 16,85-43-1,-85 1 1,-21 42-16,22-43 0,-43 43 16,0 0-16,0-43 0,0 43 15,0 0-15,0 0 16,0 42 0,0 0-16,0 0 15,0 22-15,0-22 0,0 0 0,0 21 16,0-21-16,0 22 0,-21-22 0,21 42 15,-22-20 1,22-22-16,0 0 16,0-42 15,22 21-31,-22-21 0,0 0 0,21 21 16,0-22-16,-21 1 0,21-21 15,-21 21-15,21 0 0,0-22 16,-21 22-16,64-64 15,-64 64-15,21 0 0,0 0 16,22 21-16,-22 0 16,0 21-16,-21 0 0,21 0 15,-21 1-15,0 20 0,0-21 16,0 0-16,0 22 0,21 41 16,0-41-1,1-22-15,20 21 16,0-42-16,1 0 15,-22 0-15,21 0 0,-21 0 0,85 0 16,-42-42 0,-22 42-16,43-64 15,-64 22-15,0 21 16,0 0-16,-21-22 0,0 1 0,0-85 16,0 42-1,-21 43 1,0 42-16,0 0 15,-1 0 1,1 21-16,21 0 0,-21 43 16,0-22-16,0 106 15,21-63 1,0 0 0,21-85-16,-21 21 0,21 0 15,0-21-15,0 0 0,106 0 16,-84 0-1,20-64 1,-42 43-16,1 0 0,20 0 16,-21-21-16,0 20 0,0-20 15,43-64 1,-64 0-16,0 64 16,-21 63 15,21 0-31,-21 1 0,21 41 15,0-21 1,0 1-16,21-43 16,0 0-1,0 0-15,0 0 0,22 0 16,-1-43 0,21-20-1,-41 63-15,-1-21 0,42-64 16,-63 64-1,0 42 1,0 0 0,0 0-16,0 1 0,0 20 0,0-21 15,0 0-15,-21 22 0,21-22 16,-21 21-16,21-21 0,0 22 0,0-22 16,0 21-16,0-21 0,0 0 15,0 1-15,21-22 16,85 0-1,-64 0-15,22 0 16,-1-22-16,-20 22 16,-22-21-16,21 0 0,-21 0 0,0 0 15,1 0-15,-22-1 0,21 1 16,-21-21-16,21 21 0,-21 0 16,0-1-16,0 1 0,0-21 15,0 63 1,0 0-1,0 0-15,0 1 0,0 83 16,0-83-16,0-1 16,0 21-16,0-21 0,21 0 15,0 1-15,0-22 0,1 21 0,20-21 16,-21 0-16,0 0 0,0 0 16,43 0-1,-22-21-15,-21 21 0,1-22 16,-1-20-16,0 21 15,0-21-15,0 20 0,-21-20 0,21 0 16,64-106 0,-64 126-16,0-41 15,1 42-15,-1 21 0,0 0 16,0 0-16,-21 21 16,0 0-16,0 0 15,0 22 1,0-22-16,0 0 31,21-21-31,-21-21 16,0 0-1,0-1-15,0 1 16,0 0-16,0-21 0,0 21 16,0-1-16,-21 22 15,0-21-15,0 21 0,0 0 16,-1 21-16,1 1 0,21-1 15,-42 127 1,21-85 0,21 43-1,0-85-15,0 1 0,0-1 0,21 0 16,-21 0-16,21-21 0,21 21 16,-20 0-16,-1-21 0,63 0 15,1-21 1,-64 0-16,22 0 15,-22 0-15,0 21 0,0-21 16,0-1-16,-21-20 0,0 21 0,0-85 16,0 85-16</inkml:trace>
  <inkml:trace contextRef="#ctx0" brushRef="#br0" timeOffset="20194.55">7302 5398 0,'-21'0'0,"42"0"0,-63 0 15,42 21-15,-21-21 16</inkml:trace>
  <inkml:trace contextRef="#ctx0" brushRef="#br0" timeOffset="20997.43">9250 5990 0,'-21'-42'31,"21"21"-15,0 0-16,0-1 15,0 1-15,0 0 0,21 21 0,-21-21 16,21-21-16,0 20 0,-21 1 15,21 0-15,0-42 0,1 20 16,-1 1-16,0-43 16,0-21-1,-21 1-15,0 83 16,0 1-16,-21 21 16,-21 0-1,20 21-15,1 22 0,-21 41 16,0 65-1,20-1 1,22-106-16,0 0 0,0 43 16,0-43-16,0-20 15,64 41-15,21-42 16,-64-21-16,21 0 16,0 0-16,-20 0 0,20-21 15,43-21-15,-43 21 0,0-1 16,43-62-1,-22 20-15,-41 22 16,-22 0-16,21-43 16,-21 43-16,0 63 31,0 0-31,-21 21 16,21-21-16,0 1 0,0 20 15,0 43 1,0-64-16,0 0 0,21-21 31,0 0-31,0 0 16,-21-21-16,21 21 0</inkml:trace>
  <inkml:trace contextRef="#ctx0" brushRef="#br0" timeOffset="21164.34">10012 5440 0,'0'0'0,"0"-21"0,-21 0 15,-1 21-15,22-22 16,-21 22 0,42 0 31,1 0-47</inkml:trace>
  <inkml:trace contextRef="#ctx0" brushRef="#br0" timeOffset="23688.89">10499 5144 0,'0'0'15,"-22"0"17,1 0-32,21 21 0,-21 0 15,21 21-15,0-21 0,-21 43 16,21-22-16,-21 1 0,21-1 15,0 106 1,0-106-16,-21 43 16,-1 42-1,22-106-15,0 22 0,0-22 16,0-42 15,0-1-31,22 1 16,-22 0-16,21 0 0,-21-21 0,21-43 15,21-21 1,-21 85-16,-21-21 16,22 20-16,-1 1 0,0 0 0,0 0 15,21 21-15,-20 0 0,-1 0 16,0 0-16,0 0 0,0 0 16,43 21-16,-43 0 0,-21 22 15,42 62 1,-42-41-16,-42 21 15,42-64 1,-21 0-16,0-21 0,-1 21 0,1-21 16,0 0-16,0 0 15,0 0-15,0 0 16,21-21-16,-43-21 16,43 20-16,0-20 15,0 0 1,-21 21-16,0 21 15,21 21 1,0 0-16,0 21 0,0-21 16,0 1-16,0-1 0,0 0 15,0 42 1,42-20-16,-21-43 0,1 0 16,-1 0-16,21 0 0,22 0 15,-22 0-15,-21 0 0,21-21 16,43-1-16,-21 1 15,84-85 1,-64 1 0,-62 83-16,-1-20 0,-21 21 15,21-21-15,-21-22 16,0 43-16,-21 21 0,0 0 16,-1 0-16,1 21 15,21 21 1,0 22-1,0-43-15,0 0 16,21 0-16,1 1 0,20 41 16,0-21-1,-21 1 1,1-43-16,-1 0 16,0 21-16,0-21 15,21 0-15,-20 0 16,20 0-16,-21 0 15,0 0-15,0-21 0,-21 0 16,22-1-16,62-83 16,-41 41-1,-22 22-15,42-22 16,-42 22-16,1 21 0,20 0 0,-21-1 0,0 22 16,0 0-16,22-21 15,-22 64 1,-21-22-16,0 0 0,0 21 15,0-21-15,0 22 16,0-22-16,0 0 0,0 0 0,0 43 16,0-43-16,0 0 31,0-42-15,0 0-16,0 0 15,0-22 1,0-20-16,-21-22 15,0 64-15,21 0 16,-22 0-16,1 21 0,0 0 16,0 0-16,0 0 15,0 0-15,-22 0 0,1 42 16,0 0 0,20 1-16,1-22 0,0 21 0,-21 22 15,21-43-15,21 21 0,0-21 16,0 0-16,0 22 0,0-1 15,0-21-15,0 0 0,21-21 0,21 22 16,0-22 0,-20 0-16,-1 0 0,21 0 15,-21-22-15,0 1 0,1 0 16,-1 0-16,0 0 16,21-64-16,-42 43 15,43-64-15,-22 42 16,0 43-1,-21 0-15,0 0 0,0 42 32,-21 0-32,21 0 0,-21 1 15,21-1-15,-22 42 16,22-42-16,-21 1 0,21 20 0,0-21 16,0 0-16,0 43 15,0-43-15,21-21 16,43 0-1,-43 0-15,64 0 16,-43 0-16,-21-21 0,64-22 16,-22-41-1,-20-1 1,-43 43-16,21 21 0,-21-1 16,0 1-16,0 42 31,0 1-31,0 20 15,-21-21-15,21 0 0,0 0 0,0 1 16,0-1-16,0 63 16,0-41-1,42-22 1,22-21 0,-43 0-16,0 0 0,0 0 15,0 0-15,0 0 0,64-85 16,-64 64-16,0-21 15,22-22 1,-43 22-16,0 21 0,0 0 0,21-1 16,-21 1-16,0 0 0,0 0 15,-21 21 1,21 42 0,-21-21-16,21 1 15,-22-1-15,22 0 0,0 21 16,0 64-1,0-42-15,0-43 16,0 0-16,22-21 16,20 21-16,0-21 15,-21 0-15,64 0 16,0-42 0,-64 21-16,42-1 15,-41 1-15,-1 0 0,-21 0 0,21 0 16,-21 0-16,0-1 0,21-62 15,-21 41 1,-21 43-16,21-21 16,-21 21-16,0 0 15,21 21-15,-22 1 0,1 20 16,0 43 0,21-64-1,0 0-15,0 21 0,0-21 0,0 22 16,0-22-16,21-21 15,0 21-15,22-21 16,-1 0-16,-21 0 16,22 0-16,-22 0 0,0 0 15,21-21-15,1 0 0,-22 0 16,21-1-16,-21 1 0,43-63 16,-1 20-1,-42 22-15,1 21 0,20-43 16,-42 43-16,0-21 0,0 20 15,0 1-15,-21 21 16,0 0-16,-1 21 0,22 22 16,0-1-1,0-21-15,0 0 0,0 43 16,0-43-16,0 0 0,0 43 31,22-22-31,-1-21 0,-21 0 16,0 1-16,0-1 0,0 0 15,0 0 1,-21-21 0,-1 0-16,1 0 15,0 0 1,0 0-16,21-21 16,-21 21-16,21-21 0,-21 0 15,-22-22 1</inkml:trace>
  <inkml:trace contextRef="#ctx0" brushRef="#br0" timeOffset="23933.23">12763 5144 0,'-21'0'0,"42"0"0,-63 0 0,42-22 15,-21 22-15,21 22 63,0-1-63,-21-21 16,0 21-16,-1 0 0,1 0 15,0 0-15</inkml:trace>
  <inkml:trace contextRef="#ctx0" brushRef="#br0" timeOffset="25056.16">1439 7768 0,'0'-21'46,"21"21"-46,1-21 16,20 21-16,21-21 16,-41 21-16,83-21 15,-41 21 1,-43 0-16,0 21 0,0 85 16,-21-43-1,0-21-15,-42 43 16,0-64-16,21 22 0,-64 20 15,64-42-15,-22 0 0,1 1 16,21-22-16,0 21 0,0-21 16,-22 0-16,22 0 15,21-21 1,0-1-16,0 1 16,21 21-16,0-21 0,1 0 15,62-21-15,22 42 16,-85 0-1,22 0-15,-22 0 0,21 21 16,-21-21-16,43 63 0,-43-42 16,0 22-16,-21-1 15,0-21-15,0 0 0,-21 85 16,-64-42 0,-42-1-1,85-42-15,0 1 0,-1-22 16,1 0-16,0 0 0,-85 0 15,42-22 1,64-20 0,0 21-16,21 0 15,0 0-15,0-1 0,21-20 32,63-21-32,-20 41 15</inkml:trace>
  <inkml:trace contextRef="#ctx0" brushRef="#br0" timeOffset="25247.05">2540 8086 0,'0'0'0,"21"-21"47,0 21-31,-21-22-16</inkml:trace>
  <inkml:trace contextRef="#ctx0" brushRef="#br0" timeOffset="28229.91">4381 8234 0,'0'0'0,"0"21"15,0 0-15,-21-21 16,21 21-16,21-21 47,1 0-47,-1 0 0,0-21 16,0 0-16,21 0 0,-20 0 15,20 0-15,-21-22 0,64-20 16,-64 42-16,21-22 0,22-84 15,-64 64 1,0 42-16,-21-43 16,-1 64-16,1 0 0,0 0 15,0 0-15,0 0 0,0 0 16,-43 42 0,43 1-16,0 20 0,21 1 15,0-22-15,0-21 16,0 64-16,21-64 0,0 0 0,0 22 15,43-1 1,-1-21-16,-42-21 16,22 0-16,-1 0 0,0 0 15,-20 0-15,20-42 16,-21 21-16,0-1 0,22-20 16,-22 21-16,21-64 15,-21 43-15,0 21 0,22-64 16,20 22-1,-42 41-15,22 1 16,-1 21-16,-21 0 0,0 0 16,1 0-16,-1 21 0,21 85 15,-42-63 1,0-1-16,0 21 16,-21-41-16,-21-1 15,-1 42-15,43-42 0,-21 1 16,0-1-16,0 0 0,21-42 31,0 0-15,21-1-16,0 1 0,0 0 15,22-85 1,-22 85-16,21-64 16,-21 64-16,0-21 0,22 0 15,-22-1-15,21 22 16,-42 0-16,21 21 15,-21 21-15,0 0 16,0 22-16,-42 41 16,42-63-16,-21 22 15,0-1-15,21 0 0,0-20 0,0 20 16,0 0-16,0-21 0,42 85 31,22-106-31,-43 0 0,0 0 16,21 0-16,1 0 15,-22 0-15,21 0 0,-21-21 0,22 0 0,-1 0 16,21-22-16,-41 1 16,20 21-16,-21-21 0,0-1 15,0 1-15,22-43 0,-22 43 16,0 0-16,-21-1 0,0-20 0,0 20 16,21 1-16,0-43 15,-21 43-15,0 0 0,0 21 16,0-1-16,0 1 0,0 0 0,0 42 31,0 0-31,-21 1 0,21-1 0,-21 21 16,21 0-16,-21-20 0,21 20 0,0 0 15,0 1-15,-21-1 0,21 0 16,0 1-16,0-1 0,0-21 0,0 64 16,0-43-16,0 0 0,0 22 31,21-43-31,21 43 0,1-43 15,-22-21-15,0 0 16,0 0-16,0 0 0,0 0 0,22 0 16,41-43-1,43-62 1,-42 20-16,-64 43 16,22-22-1,-43 43-15,0 0 0,0 0 0,0-1 16,0 1-16,0 0 0,-22 21 15,1 0 1,21 21-16,-21 0 0,0 22 16,0-1-16,21-21 0,-21 43 15,21-43-15,0 85 32,0-43-32,0-42 0,42 1 15,-21-22-15,0 0 16,0 0-16,1 0 0,-1 0 0,21 0 15,85-43 1,-21-20 0,-43-1-16,-41 43 15,-1-21-15,21-22 16,-21 43-16,-21-21 0,21 21 0,-21-43 16,0 43-1,-42 21 1,21 0-16,21 42 15,-21-21-15,21 1 0,-21-1 0,21 85 16,0-64 0,63 64-1,-42-85-15,0 0 16,1-21-16,-1 21 0,21-21 16,43 0-16,-43 0 15,22 0-15,-43 0 0,21-21 16,0-21-16,1 21 15,-1-22-15,-21 22 0,0-21 16,1 21-16,-22-22 0,0 22 0,21-21 16,0-43-1,-21 64-15,0 0 16,-21 21 0,0 21-16,21 0 15,-22 0-15,22 0 0,-21 22 16,21-22-16,0 0 0,-42 106 15,21-85 1,21-20-16,0-1 0,-21 0 16,21-42 15,21 0-15,0-1-16,0 1 0,0-21 15,-21 21-15,21 0 0,1-1 0,-1-20 16,0 21-16,-21 0 0,21-22 15,21-20 1,1 42 0,-22 21-1,-21 21-15,0 0 0,0 43 16,42 20 0,-42-63-1,21 1-15,1-1 0,-1 0 0,42 21 16,-42-21-16,22-21 0,84 22 15,-64-22 1,1-22 0,-43 22-16,0-21 0,21-21 15,-20 21-15,-22-22 0,0 22 16,21 0-16,0-21 0,-21-1 0,0 1 16,0 21-16,0-21 0,0-1 15,0 1-15,0 21 16,0 0-16,-21 21 15,0 0-15,-22 21 0,1 0 16,21 21-16,0-21 0,-1 1 16,1 20-16,-21 21 0,21-41 15,21 20-15,0-21 0,0 0 0,0 0 16,0 1-16,0 41 16,0-42-16,42-21 15,0 0 1,-20 0-16,-22-21 15,21 21-15,0-21 0,0 0 0,43-85 16,-43 42 0,0 43-16,0-21 0,-21 21 15,0-22-15,0 22 0,21 0 16,-21 0-16,-21 42 16,0 0-1,21 0-15,0 1 16,-21 41-16,0-42 0,21 0 15,0 64 1,0 0 0,21-64-16,21 42 15,-21-63-15,22 22 0,-22-22 16,0 0-16,85-22 16,-22-20-1,-62 21-15,41-43 16,-42 43-16,22-42 15,-43 20-15,21 1 0,21-212 16,-42 148 0,0 22-1,0 62-15,0 1 0,-21 21 16,0 21 0,0 1-16,-1-1 0,22 42 15,-21-42-15,21 22 16,-21-1-16,21 43 0,0-43 15,0-21-15,0 22 0,0-1 16,21 43 0,0-43-16,22 21 15,-22-41-15,0-1 0,0-21 16,0 0-16,22 0 0,-22 0 0,0 0 16,0 0-16,0 0 0,43-21 15,-43-1-15,21 1 16,-20-42-1,-1 20-15,-21 22 0,0-42 16</inkml:trace>
  <inkml:trace contextRef="#ctx0" brushRef="#br0" timeOffset="28495.76">6096 7662 0,'-42'22'16,"84"-44"-16,-106 44 0,86-22 16,-1 0-16,21 0 15,0 0-15,1 0 0,-1-22 0,64 22 16,-64-21-16,64 0 15,42 0 1,-105 21-16,-1-21 0,21 21 16,-41 0-16,-1-21 0</inkml:trace>
  <inkml:trace contextRef="#ctx0" brushRef="#br0" timeOffset="30189.85">10075 7768 0,'-21'0'16,"21"21"-1,-21-21-15,21 22 16,21-22 15,0 0-31,0 0 0,1-22 16,20 1-16,21 0 16,-20 0-16,41 0 15,-41-22-15,-1 22 0,-21 0 0,64-42 16,-64 41-16,85-147 15,-85 148-15,0-106 16,-21 63 0,0 43-16,0 0 0,0 0 15,-21 21-15,0 0 0,0 0 16,0 21-16,-1 0 16,-20 106-1,-43 106 1,43-127-16,21-43 0,21 1 15,0 63-15,-21-85 0,21 22 16,0 190 0,0-85-1,0-42-15,0-63 16,-21-22-16,21 21 0,-22 1 0,22-22 16,0 22-16,-42 105 15,42-127 1,0-20-16,0-1 0,64-21 15,-22-21-15,-21-1 16,21-20-16,22 21 0,-22-21 0,128-85 16,-107 84-16,43-63 15,0 1-15,-22-1 16,-62 42-16,-22-42 16,0 43-16,0-1 0,-22 22 15,-105-170 1,22 149-1,-22-22-15,84 64 16,1 21-16,-43 0 0,64 0 16,0 0-16,42 21 31,21-21-15,-20 0-16,62 0 15,-41 0-15,41-21 16,-20 0-16,-22 0 0,43 0 15,-43-1-15,0 1 0,64-63 16,-63 41 0,-43 22-16,21-21 15,-21 21-15,0-1 16,0 44 15,0-1-31,0 0 0,0 0 0,0 0 16,0 0-16,0 1 0,0-1 0,0 0 15,0 21 1,42 1-16,-21-43 16,22 0-16,-22 0 0,0 0 15,42 0-15,-41 0 16,-1 0-16,0-22 0,0 1 0,0 21 16,0-21-16,64-85 15,-43 43 1,-20 20-16,20-84 15,-21 85-15,-21 0 0,21-1 16,-21 1-16,21 0 0,-21 21 16,22-22-16,-22 22 0,0 0 0,0 0 15,0 0-15,-22 42 32,1 0-32,21 0 0,0 0 0,-42 64 15,42-43-15,-21 1 0,21-1 16,-21 106-1,21-63-15,0-43 16,0 0-16,21 22 0,0-22 16,0-21-16,21 1 0,-20-1 15,20-21-15,-21 21 0,21-21 0,-20 0 16,20 0-16,0 0 0,1 0 16,-22 0-16,21-21 0,0 0 0,-20-1 0,20 1 15,0 0-15,22-21 16,-43-1-16,0 22 0,21-63 15,-20 41-15,-22 22 0,21-21 16,-21 21-16,0-1 0,0-20 16,-21 42-16,-22 21 15,22 0-15,0 1 16,0-1-16,0 21 0,-1-21 0,1 43 16,21-22-16,0-21 15,0 22-15,0-22 0,0 0 0,0 0 16,85 43-1,-22-43 1,1-21-16,-43 0 16,21-21-16,1-1 0,-22 1 15,64-42 1,-43-43 0,-42 42-1,0 43-15,0-21 0,0 21 16</inkml:trace>
  <inkml:trace contextRef="#ctx0" brushRef="#br0" timeOffset="30470.69">11282 6964 0,'0'0'0,"-21"0"15,-1 0-15,1 0 16,0 0 0,21 21 30,-21-21-46</inkml:trace>
  <inkml:trace contextRef="#ctx0" brushRef="#br0" timeOffset="31881.69">1545 10033 0,'0'0'0,"-21"-21"16,21 0-16,-21 0 15,21-1-15,0 1 0,0 0 16,-21 21 15,21 21-31,0 0 16,0 1-16,-22-1 0,1 42 15,0 1 1,0-22-16,-43 85 16,43-85-16,0 1 0,0-1 15,0 0-15,0 1 0,-1-22 0,1 21 16,21-63 31,0 0-47,0 0 0,0 0 0,0-1 15,21 1-15,1-21 16,-1 21-16,0 0 0,0 21 0,0-22 16,43 1-16,-43 0 15,21 21-15,-21-21 0,22 21 0,-22 0 16,64-21-1,-22 21-15,-42-21 0,0 21 16,22-22-16,-43 1 16,21 0-16,0 21 0,-21-21 15,0 0 1,0 0-16,0-1 16,0 1-16,-21 0 0,0 21 15,-22 0 1,22 0-16,0 21 15,21 0-15,-21 22 16,0-1-16,21-21 0,-21 43 16,21-22-16,0-21 0,0 22 15,0 20-15,0 43 16,0-85-16,21 21 16,-21-20-16,21-1 15,-21 0-15,0 0 16,21-21 15,0 0-31,-21-21 16,0 0-16,21 0 0,1-1 0</inkml:trace>
  <inkml:trace contextRef="#ctx0" brushRef="#br0" timeOffset="32171.51">2265 10287 0,'0'0'0,"0"21"16,0 0-16,21-21 0,-21 22 16,21-22-1,0 0 1,0 0 0,-21-22-16,0 1 15,0 0 1,-21 21 15,0 0-31,0 0 16,0 0-1,0 21-15,-1-21 16,22 21-16</inkml:trace>
  <inkml:trace contextRef="#ctx0" brushRef="#br0" timeOffset="32875.86">4699 9970 0,'0'0'0,"0"-22"0,21 1 0,0 0 16,-21 0-16,21 0 15,-21 0-15,0-1 16,0-20-16,0 21 16,0 0-16,-21 21 15,0-21-15,0 21 0,-21-22 16,-22 22 0,-42 22-1,85-1-15,-21 0 0,-1 42 16,22-41-16,0 20 0,-42 85 15,41 0 1,22-85-16,0 1 16,0-1-16,0-21 0,0 21 0,22 22 15,-1-43-15,0 0 0,42 43 16,1-64 0,-22 0-16,1 0 0,20 0 15,-21 0-15,1 0 0,20 0 16,-42-21-16,22 21 15,-22-22-15,64-20 16,-22-21 0,1-1-16</inkml:trace>
  <inkml:trace contextRef="#ctx0" brushRef="#br0" timeOffset="33344.58">5419 9821 0,'0'-21'15,"0"42"-15,0-63 0,21 42 0,-21-63 16,-21 63 15,21 21-31,-22 0 0,22 0 16,0 0-16,0 0 16,-21 22-16,0 20 0,21 43 15,0-64-15,0 1 16,0-1-16,0 0 0,0-20 15,0 20-15,0 0 0,0-21 0,0 1 16,42 41 0,43-42-1,-43-21-15,-20 0 0,20 0 0,-21 0 0,21-21 16,22-21-16,-22 21 0,-21-1 16,64-41-1,-21-22 1,-43 43-16,-21 0 0,0 20 15,0-20-15,0 0 0,0-1 0,0-41 16,0 20 0,0 43-16,-21 21 31,-1 0-31,22 21 16,0 0-1,0 1-15,0-1 0,0 0 16,22-21-16,-1 0 15,0 0-15,0 0 0</inkml:trace>
  <inkml:trace contextRef="#ctx0" brushRef="#br0" timeOffset="33638.42">6583 9716 0,'0'-22'16,"0"1"-1,-21 21-15,21 21 16,-22-21-16,1 43 16,21-1-16,-21 22 15,21-43-15,-21 63 16,21-41-16,-21-22 0,21 21 16,-21 64-1,21-85-15,-22 43 16,1-43-16,21 42 0,0-41 15,0-1-15,21-42 32,1-1-32,-1 22 15,-21-21-15,21 0 0</inkml:trace>
  <inkml:trace contextRef="#ctx0" brushRef="#br0" timeOffset="34236.12">6540 9843 0,'0'-22'0,"0"44"0,0-65 0,0 22 16,0 0-16,0 0 0,0 0 16,0-1-16,0 1 0,0 0 15,22 0-15,-1 0 0,0 21 0,64-43 16,-43 22 0,0 21-16,-21 0 0,22 0 15,20 21-15,-42-21 0,22 64 16,-22-43-1,0 148 1,-42-105-16,0-43 16,0 0-16,-22 0 15,22 1-15,-21-1 0,-22 0 0,22 0 16,0-21-16,-1 0 16,22 0-16,0 0 0,-21 0 15,20 0-15,-20-21 16,42 0-16,21 21 31,0 0-15,-21 21-16,22 0 0,-1 0 0,-21 0 15,21 1-15,0-1 0,43 63 32,20-41-17,-63-22-15,22 0 0,-22-21 0,42 0 16,-41 0-16,20 0 15,127-21 1,-105-21 0,-43 20-16,0-20 15,-21 21-15,21 0 0,-21 0 16,0-1-16,0-41 16,0 42-1,21 21 48</inkml:trace>
  <inkml:trace contextRef="#ctx0" brushRef="#br0" timeOffset="34572.92">7810 9504 0,'-42'21'15,"42"0"-15,-21 22 16,-21 41 0,42-41-16,-22-22 0,22 63 15,0-62-15,0 20 0,0 0 16,0-21-16,0 22 0,0 20 15,0-42-15,0 22 16,0-22-16,0 0 16,0 0-16,22-21 15,-22-21 32,0 0-47,0 0 0,0 0 16,0-1-16</inkml:trace>
  <inkml:trace contextRef="#ctx0" brushRef="#br0" timeOffset="34955.69">7662 9610 0,'0'0'0,"-21"-43"0,0 22 0,21 0 16,0 0-16,0-21 0,0 20 16,0 1-16,21 0 0,0 21 15,0 0-15,1-21 16,20 21-16,-21 0 0,64 0 15,-43 0-15,0 0 0,107 0 16,-86 21-16,22 21 16,-43-20-16,-21-1 0,43 42 15,-43-20-15,0 41 16,-21-41-16,0-1 0,0 0 16,0 1-16,0-1 0,-21-21 0,-106 127 31,85-127-31,-22 1 0,22-1 15,-106 42-15,105-42 16,1-21-16,-22 22 0,43-22 16,0 0-16,0 0 15,0 0-15,0 0 16,42 0 31,-21-22-32</inkml:trace>
  <inkml:trace contextRef="#ctx0" brushRef="#br0" timeOffset="35192.57">8297 10499 0,'0'0'0,"0"21"31,-21-21-15,0 0-1,0 0 1,0 0-16</inkml:trace>
  <inkml:trace contextRef="#ctx0" brushRef="#br0" timeOffset="35879.9">1778 12023 0,'0'0'0,"0"-21"16,21 21-1,0 0-15,0-22 0,22 22 16,-1 0-16,0 0 0,1-21 0,-1 21 16,0 0-16,22 0 0,-22-21 15,22 21-15,-22-21 0,0 21 0,1 0 16,-22 0-16,0 0 0,0 0 31,-42 0-15,-64-21-16,43 21 15,0 0-15</inkml:trace>
  <inkml:trace contextRef="#ctx0" brushRef="#br0" timeOffset="36407.32">1884 11938 0,'0'0'0,"0"21"0,-21 0 16,21 1-16,0-1 0,-22 0 16,22 0-16,-21 0 0,21 22 15,-21-22 1,0 42-16,21-42 16,-21 1-1,21-44 32,21 1-31,-21 0-16,21 21 15,21-21-15,-20 21 16,-1 0-16,0 0 0,21 0 0,-21 0 16,1 0-16,20 0 15,0 0-15,-21 0 0,128 85 16,-128-64-16,0 0 15,0 85 1,-21-85-16,0 21 0,-85 43 16,-20 0-1,83-64-15,-20-21 0,21 21 16,-21 0-16,20-21 0,1 0 16,0 0-16,0 0 0,0 0 0,-22 0 15,43-21-15,-42-21 16,21 20-1,21 1-15,-21 21 0,21-21 16,-21 21-16,21-21 31,21 21-31,0 0 16,0 0-16,21 0 16</inkml:trace>
  <inkml:trace contextRef="#ctx0" brushRef="#br0" timeOffset="36653.87">2836 12552 0,'21'0'0,"-42"0"0,64 0 16,-43-21 62</inkml:trace>
  <inkml:trace contextRef="#ctx0" brushRef="#br0" timeOffset="37810.98">4805 12044 0,'0'0'0,"0"-21"0,0 0 16,0-1-1,0 1-15,0 0 16,0 0 0,21 0-16,-21 0 46</inkml:trace>
  <inkml:trace contextRef="#ctx0" brushRef="#br0" timeOffset="39755.12">4974 11959 0,'0'0'0,"0"-21"16,0 0-16,0 0 0,0 0 15,0-1-15,0 1 16,0 0 0,0 0-16,0 0 0,-21 21 15,0 0 1,21 21-16,0 0 16,0 0-16,0 64 0,0-22 15,0 43 1,0-42-16,0 105 15,0-127-15,-21 1 0,-1 84 16,1-64 0,21-42-16,0 22 15,0-64 17,0-1-32,0 1 0,0 0 0,-21-21 15,21 21-15,-21-43 16,21 22-16,0-1 0,0-41 15,0 41 1,0-20-16,42-149 16,43 64-1,-22 85-15,-41 41 16,20 1-16,-21 21 0,43 0 16,-22 0-16,21 0 15,-41 21-15,41 128 16,-63-86-1,-85 22 1,64-43-16,0-21 0,-42 22 16,41-43-16,1 21 0,-42-21 15,42 0 1,-22 0-16,22 0 16,0 0-16,0 0 15,21 21 1,0 0-16,0 0 0,0 0 15,63 106 1,-63-63 0,21-22-16,1 22 0,-1-43 15,0 21-15,0-21 0,0 1 16,85 20 0,0-42-1,-21 0-15,-43-21 16,21 0-16,-20-1 0,63 1 15,-64 0-15,0-21 0,43-1 16,-43 22-16,1-42 16,-22 42-16,-21-22 0,21 22 0,-21-21 15,0 21-15,0-1 0,0 1 16,0 0-16,-21 0 0,0 21 0,-22 0 16,22 0-16,-21 0 15,42 21-15,-21 0 0,-1 22 16,1-22-16,21 0 0,0 21 15,0-21-15,0 22 0,0-22 16,0 64-16,0-64 16,0 0-16,85 21 15,-64-42-15,127 0 16,-63 0-16,-43 0 16,1 0-16,41-42 0,-41 21 15,-1 0-15,64-64 16,-64 43-1,-21-1-15,-21 22 0,0 0 16,0-21-16,0 20 0,0-20 16,0 21-16,0 0 0,0 0 0,-21 21 15,0 21 1,0 0-16,21 0 16,-21 64-16,-1 42 15,22-85 1,-21 64-16,21-64 0,-21 22 15,21 42-15,0-43 0,-21 1 16,21 147 0,-21-20-16,21-128 15,0 1-15,-21-1 0,-1 1 0,22-1 16,-21-20-16,21 62 16,0-83-16,0 20 15,0-21-15,0-42 16,0 0-16,0-22 0,21 22 15,1-21-15,-22 0 16,42-64-16,0-85 16,-21 128-16,1-1 0,-22-20 15</inkml:trace>
  <inkml:trace contextRef="#ctx0" brushRef="#br0" timeOffset="40083.94">6519 12488 0,'0'-42'0,"0"84"0,0-105 16,0 21-16,0 20 0,0-20 0,0-85 31,0 106-31,43-21 16,41-22-16,-63 43 15,22 0-15,-1 21 0,0 0 0,1 0 16,-1 0-16,22 0 16,-43 21-16,21 42 15,-42-41-15,0 62 16,-21-63-16,-21 22 0,20-22 15,-20 0-15,21 21 0,-106 1 16,63-1 0,43-42-16,0 21 0,-21-21 15,21 0-15,21 21 0,-22-21 16,44 0 15,-1 0-31,0-21 0,21 21 16,22-42-16,-43 21 0,21 0 15</inkml:trace>
  <inkml:trace contextRef="#ctx0" brushRef="#br0" timeOffset="40510.69">7260 12023 0,'21'-21'16,"-42"42"-16,42-64 0,-21 65 31,0-1-31,-21 0 15,21 0-15,-21 43 16,21-22-16,-21 21 16,0-20-16,21-22 0,0 21 0,0 22 15,0-43-15,21 0 0,21 0 16,-21 0-16,43-21 16,20 0-1,-41 0-15,-22-21 0,64-21 31,-22-43-31,-63 1 16,0 41-16,0 1 16,-21-22-16,0 22 15,0 21-15,-1 0 0,1 0 0,0-1 16,0 22-16,-21 0 0,20 0 16,1 0-16,0 0 0,0 0 15,0 0-15,0 22 16,21-1-16,0 0 15,0 0-15,0 0 16,21-21 0,0 0-16,21 0 15,-21 0-15,1 0 0</inkml:trace>
  <inkml:trace contextRef="#ctx0" brushRef="#br0" timeOffset="40904.96">7810 12065 0,'0'-21'0,"0"0"0,0-22 16,0 22 0,0 0-16,22 21 0,-1-21 15,0 21-15,0-21 0,0 21 16,43 0-16,-43 0 16,0 0-16,21 84 15,-20-20 1,-22-22-16,0-21 0,0 1 15,0 20-15,0-21 0,0 21 0,0-20 16,0-1-16,0 0 0,-22 21 16,1-42-1,21-21 17,0 0-32,0 0 0,0 0 15,0-1-15,0 1 0,0-21 0,0-22 16,0 22-16,21 21 0,1-21 15,-22 20-15,21-20 0,0 21 16,64-43 0,-43 43-1,-21 0-15,0 0 0,0 0 16,1 21-16</inkml:trace>
  <inkml:trace contextRef="#ctx0" brushRef="#br0" timeOffset="41239.82">8572 11578 0,'-21'0'31,"21"21"0,0 1-31,0-1 16,0 21-16,-21 0 0,21 1 15,0-22-15,0 21 0,0 1 16,-21 20-16,0-21 0,21 1 16,0 63-1,0-43-15,0-42 16,0 0-16,21 1 0,0-22 16,0 0-16,0 0 0,1 0 15,-1 0-15,63-22 16,-20-20-1,-22 21-15,-21 0 0,22-22 16,-43 22-16,0 0 0,21 0 16,-21 0-16</inkml:trace>
  <inkml:trace contextRef="#ctx0" brushRef="#br0" timeOffset="41536.73">8530 11748 0,'0'0'15,"-21"0"-15,42 0 32,0 0-32,0 0 15,43 0-15,-22 0 16,85 0-16,-84 0 16,-1 0-16,21 0 0,-20 0 15,-22-22-15,42 22 16,-41 0-1,-44 0 32,1 0-47,0 0 16,0 0 0,0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03:04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4212 0,'0'0'0,"-21"0"0,-1-21 15,1 21-15,-42 0 16,42 0-16,-64 0 16,43 0-16,-1 0 0,1 0 0,-22 21 15,22-21-15,0 21 0,-85 22 16,63-1 0,43 0-16,-21-20 0,21-1 15,-1 21-15,1 0 0,-21-20 16,42 20-16,-21 0 0,0 22 15,-1 190 1,22-106-16,0-21 16,0-42-16,0-22 15,0 1-15,0 20 0,0-20 16,0 20-16,-21-20 0,0 169 16,0-85-1,-21 233 1,20-169-1,22-85-15,-21 0 0,0 254 16,0-254-16,-43 338 16,43-253-1,21-127-15,-21 63 16,21-85-16,0-20 0,0 20 16,0-42-16,42-21 15,-20-42 1,-1 0-16,0-1 15,21-84-15,-21 64 0,1-22 16</inkml:trace>
  <inkml:trace contextRef="#ctx0" brushRef="#br0" timeOffset="1301.81">1228 4466 0,'127'0'31,"-85"0"-31,64-21 15,42 0-15,106 0 16,-169 0-16,20 21 16,255-22-1,-21 1-15,-233 21 16,0 0-16,-1 0 0,-20 0 16,21-21-16,-21 21 0,-1 0 0,1 0 15,0 0-15,63-21 16,42 21-1,-147 0-15,-1 0 0,0 0 16,1 0-16,-1 0 0,64 0 16,-64 21-1,-21 0-15,-21 0 16,0 1-16,21-1 0,-21 42 31,0 1-31,0-22 0,0 0 0,0 22 16,0-22-16,0 22 0,-21 84 15,21-63-15,0-22 0,0 22 16,0 126 0,0 22-1,0 0-15,0-148 16,0-22-16,0 22 0,0-22 16,21 22-16,43 127 15,-43-149-15,43 149 16,-22-85-1,-21-64-15,-21 1 0,21 84 16,-21-84-16,0-1 0,0 1 0,-21 147 16,-21-105-1,21-42-15,-1-22 0,-20 43 16,21-43-16,0-21 0,-22 64 16,43-43-16,-21 0 15,21-20-15,-21-1 16,-21 21-16,-22 0 15,64-20-15,-21-1 16,0 0-16,0 0 0,0 0 16,-1 0-16,22 1 15,-63 20 1,21 0-16,20-42 16,1 0-16,0 21 15,0-21-15,0 0 0,-22 22 16,1-22-16,0 0 0,-85 21 15,-64 0 1,-20-21 0,126 0-16,0 0 0,-21 0 0,1 0 15,-1 0-15,-21 0 0,-360 21 16,212-21 0,127 0-16,21 0 15,0 0-15,21 0 0,0 0 0,-63 0 16,105 0-16,1-21 0,-1 21 15,-21-42 1,43 20-16,-21-20 0,41 0 16,22 21-16,0-64 15,43-42-15,-1 63 16,-21 1-16</inkml:trace>
  <inkml:trace contextRef="#ctx0" brushRef="#br0" timeOffset="1775.54">1418 5525 0,'-21'0'0,"42"0"0,-84-22 0,20 1 16,1 21-16,0 0 0,20-21 15,-62 0 1,41 21-16,22 0 16,0 0-16,42-21 15,22 21 1,20 0-16,22 0 15,21-21-15,-1 21 0,107-22 16,-106 1-16,21 21 0,0-21 16,0 21-16,-21-21 0,21 21 0,0 0 15,-21-21-15,-1 21 0,255-21 32,-275 21-32,-22 0 15,-63 21 16,-42 0-31,21-21 16,-43 21-16,22-21 0,-21 21 16,-1-21-16,-21 21 0</inkml:trace>
  <inkml:trace contextRef="#ctx0" brushRef="#br0" timeOffset="2074.38">1206 5842 0,'0'0'15,"-21"21"-15,0 0 0,0-21 16,42 0 0,21 0-16,1 0 0,-1 0 0,22 0 15,-1 0-15,1 0 0,20 0 16,-20 0-16,20 0 0,192-21 16,-171 21-1,86-21-15,-64 0 0,-42 21 16,20 0-16,1 0 0,-42 0 15,20 0-15,-20 0 0,-22 0 0,1 0 16,20 0 0,-21 0-16,-63 0 15,0 0 1,0 0-16,-43 0 16,-20 21-16</inkml:trace>
  <inkml:trace contextRef="#ctx0" brushRef="#br0" timeOffset="2406.69">1460 6329 0,'-21'21'0,"42"-42"0,-42 63 16,42-21-1,22-21-15,-1 0 0,0 0 0,128 0 31,105 0-15,-106 0-16,-84 0 16,21 0-16,-22 0 0,22 0 0,-21 0 15,0 0-15,126 0 16,-63 0 0,-105 0-16,-1-21 0,-63 21 31,0 0-31,0 0 15,-22 0-15,-20 21 16,-1-21-16,22 0 0,-85 22 16,42-1-16,1 0 0</inkml:trace>
  <inkml:trace contextRef="#ctx0" brushRef="#br0" timeOffset="2682.7">1291 6985 0,'0'21'16,"0"-42"-16,0 63 0,0-20 0,21-1 16,22-21-16,-1 0 0,0 0 15,233 0 1,-105 0 0,84 0-16,-170-21 0,22 21 15,-21 0-15,84-22 16,-21 1-16,-84 21 15,-22 0-15,106-21 16,-126 21-16,-1 0 16,0 0-16,-42 0 15,0 0-15,-22 0 16,1 0-16,0 0 0</inkml:trace>
  <inkml:trace contextRef="#ctx0" brushRef="#br0" timeOffset="2982.74">1672 7430 0,'0'63'16,"21"-63"-1,0 0-15,1 0 0,20 0 0,0 0 16,1 0-16,84-21 15,-64 0-15,43 0 16,-43 21-16,43-22 16,-42 1-16,-1 21 0,-20-21 15,20 21-15,-21-21 0,1 0 0,63 0 16,-64 21 0,-42-22-1,-21 22 1,0 0-16,-1 0 15</inkml:trace>
  <inkml:trace contextRef="#ctx0" brushRef="#br0" timeOffset="4111.43">931 2709 0,'0'0'15,"0"-21"-15,0 0 0,0 0 16,0 0 0,0 42 15,0 0-31,0 21 0,-21-20 15,0 62-15,21-41 0,0 20 16,-21-21-16,21 22 0,0-22 16,0 64-16,-21-42 0,21-22 15,-22 43 1,22-43-16,0 43 16,0-43-16,-21-42 31,0 0-31,21-21 15</inkml:trace>
  <inkml:trace contextRef="#ctx0" brushRef="#br0" timeOffset="4730.84">508 3006 0,'0'0'0,"0"-21"0,0-1 0,-21 1 16,21-21-16,0 21 0,0-64 15,0 64-15,21 0 16,-21-22-16,21 22 0,0 0 0,22 0 16,41-43-1,-20 64 1,42 0-16,-85 22 16,21 20-16,0-21 0,1 21 15,-22 1-15,21-1 0,22 43 16,20 148-1,-84-149 1,0-20 0,0-22-16,0-21 0,0 0 0,-21 1 15,21-1-15,-21-21 0,0 0 16,0 0-16,21-21 16,0-1-16,0 1 0,0 0 15,0-85 1,0-21-16,21 21 15,0 64-15,0-21 16,43-43-16,-43 63 16,148-105-1,-84 127-15,-43 21 16,64 85-16,-85-64 16,0 42-16,1-20 15,-22-1-15,0 22 0,0 41 0,0-41 16,-43 169-1,1-149 1,21 43 0,0-105-16,21-1 0,-22 0 0,22 0 15,0 0-15,0 0 0,0-42 47,22 0-31,-22 0-16</inkml:trace>
  <inkml:trace contextRef="#ctx0" brushRef="#br0" timeOffset="5611.9">2180 3260 0,'0'0'0,"0"-21"16,0-1-16,0 1 15,0 0-15,0 0 0,0 0 16,-21 0-16,-21-22 16,20 43-16,1 0 15,0 0-15,0 0 0,-21 43 16,20-22-16,1 0 0,-21 42 16,0 64-1,42-84-15,-22-1 0,22-21 16,-21 64-1,21-43-15,0-21 0,21-21 16,1 0-16,-1 0 16,0 0-16,0 0 0,0-21 15,0 0-15,1 0 16,-1 0-16,21-22 0,-21 1 0,0 21 16,1-21-16,-1-1 0,0 22 15,-21-64-15,0 64 16,21 0-16,-21 0 0,0 0 15,21 21 1,-21 21-16,0 0 16,0 0-16,0 22 0,0 20 15,0-42-15,21 43 16,-21-22-16,22-21 0,-1 64 16,0-43-1,0-42-15,0 0 16,0 21-16,1-21 0,-1 0 0,21 0 15,-21 0-15,22-21 16,-22 0-16,0 0 0,0 21 16,0-42-16,0 20 0,1 1 0,-1-21 15,-21 21-15,0-85 16,0 64 0,0 20-16,0 1 0,0 0 0,0 42 31,0 0-31,0 1 15,0-1-15,0 42 16,0-20-16,0-22 16,0 0-16,0 0 0,0 0 0,0 22 15,0-22-15,21-21 16,0 0-16,21 0 16,1 0-1,-43-21-15,21-1 0,21-20 16,-42 21-16,21 0 15,1-64-15,-1 0 16,-21 64-16,0-21 16,21 42-1,-21-21-15,0 42 32,0 0-17,0 0-15,0 0 16,0 1-16</inkml:trace>
  <inkml:trace contextRef="#ctx0" brushRef="#br0" timeOffset="6447.34">3006 3387 0,'21'0'31,"0"0"-31,0 0 0,0 0 15,-21-21-15,64-22 16,-43 22 0,0 0-16,0 0 0,-21 0 0,21-1 15,-21 1-15,0 0 16,0-21 0,-21 42-1,0 0-15,0 0 0,0 0 0,21 21 16,-21-21-16,-22 42 0,22 1 15,0-22-15,0 85 16,0-43 0,21-42-16,0 22 0,0-1 15,0-21-15,21-21 0,-21 21 16,21-21-16,0 0 0,0 0 0,43 0 16,-22 0-1,0 0-15,-20-21 0,-1 0 16,42-21-16,-42 20 15,1 1-15,-1 0 0,0 0 0,0-21 16,21-43 0,-20 0-16,-22 64 15,0 0-15,0 42 32,0 0-32,0 0 15,0 1-15,0-1 16,0 21-16,0 22 15,0-22-15,0-21 0,-22 0 16,22 0-16,0 1 0,-21 41 16,0-63 31,21-21-47,0 0 15,0 0-15,0-1 0,0 1 0,0-21 16,0 0-16,21-1 15,0 22-15,1-21 0,-1-1 0,0 22 16,0-21-16,0 21 0,22 0 16,-1-1-16,-21 1 0,21 0 15,64 21-15,-85 21 16,22 0-16,-22 1 0,0-1 16,0 0-16,22 42 15,-43-20-15,0-1 0,0-21 0,0 22 16,0-22-16,0 42 0,0-42 15,0 1-15,-43 41 16,22-63-16,21 21 16,0-42 15,0 0-31,0 0 16,0 0-16,21-1 0,0-20 0</inkml:trace>
  <inkml:trace contextRef="#ctx0" brushRef="#br0" timeOffset="6743.17">4403 2709 0,'0'0'0,"0"-21"0,0 0 0,0 0 0,0 42 32,0 0-17,0 22-15,0-22 0,0 21 0,-22 0 16,22 1-16,0 20 15,-21-20-15,21 20 0,-21-21 0,21 1 16,0 20-16,-21-20 0,0-1 16,0 43-16,21-22 15,0-42-15,0 0 0,0 1 16,0-1-16,21-21 16,-21-21-1,0-1-15,21 1 16,-21 0-16,0 0 0,0 0 0,0 0 15</inkml:trace>
  <inkml:trace contextRef="#ctx0" brushRef="#br0" timeOffset="7039">4191 2858 0,'0'-22'0,"0"44"0,0-86 0,0 43 16,0-21-16,0-22 15,0 43-15,21-43 16,0 22-16,22 21 0,-22 0 15,21 0-15,-21-1 0,22 22 0,-1 0 16,0 0-16,1 0 0,41 64 16,-41-22-16,-22 22 15,-21-22-15,0 43 16,0-43-16,-43 22 16,22-43-16,0 21 0,0-21 0,-85 43 15,85-43 1,-43 21-16,22-42 15,21 0 1,42 0 15,0 0-31</inkml:trace>
  <inkml:trace contextRef="#ctx0" brushRef="#br0" timeOffset="7532.72">4530 3217 0,'0'0'0,"0"-21"0,0 0 16,0 0-16,0 0 0,42 21 15,-21-21-15,0-1 0,0 1 0,1 21 16,-1-21-16,0 21 0,0 0 0,64 0 31,-64 21-15,0 43-16,0-43 16,-21 21-16,0 22 0,0-43 15,0 21-15,0 43 16,-21-64-16,0 21 15,21-20-15,-42-1 16,42-42 0,0-1-16,0 1 15,0-21-15,0 21 0,0 0 16,21-85 0,0 63-16,0 22 0,-21-42 15,21 42-15,22-22 16,-22 22-16,0 0 15,0 21-15,0 0 0,0 0 16,1 0-16,-1 0 16,0 0-16,0 0 0</inkml:trace>
  <inkml:trace contextRef="#ctx0" brushRef="#br0" timeOffset="7967.67">5376 2985 0,'0'-22'0,"-21"22"0,-42 0 31,41 0-31,1 43 16,21-22-16,-21 0 0,0 21 16,21-20-16,0 20 0,-21-21 15,21 21-15,-21-20 0,21 20 16,0 21-16,0-20 15,21-22-15,0-21 16,0 0-16,0 0 16,22 0-16,-22 0 0,0-21 15,0 21-15,43-43 16,-43 22-16,21-21 16,-21 21-16,0-85 15,-21 85-15,0 0 0,0-22 16,0 22-16,0 0 0,-42-21 0,21 20 15,0 22-15,-43 0 16,22 0 0,21 0-16,0 22 0,-1-1 0,22 0 15,-21 0-15,21 0 16,0 0-16,0 1 0,0-1 16,21 0-16,-21 0 15,22 0-15,-1-21 0,0 21 16</inkml:trace>
  <inkml:trace contextRef="#ctx0" brushRef="#br0" timeOffset="8447.99">5609 3281 0,'0'0'0,"21"0"15,0 0-15,1-21 0,-1 0 16,0 21-16,-21-22 0,21 1 0,0 0 16,22-64-1,-22 43 1,0 21-16,0 0 0,-21 0 15,0-1-15,21 22 16,-21 22 15,0-1-31,0 0 0,-21 64 16,21-43-16,-21 0 16,21 1-16,0-1 0,0 0 0,-42 170 15,20-106 1,1 21-1,21-64-15,-21-20 16,0-1-16,21 21 0,0-20 0,0-1 0,-21 106 31,21-127-31,0 64 0,0-64 16,-21 22-16,21-22 0,-22-21 31,1 0-31,0 0 16,21-21-16,0-1 0,-42-20 15,21 21-15,-1-43 16,22 43-16,-21 0 0,0-42 16,0 41-16,-21-62 15,42 41-15,0 1 16,0 21-16,0-21 0,42-43 16</inkml:trace>
  <inkml:trace contextRef="#ctx0" brushRef="#br0" timeOffset="8674.86">6032 2794 0,'0'0'0,"0"-21"31,22 21 16,-1 0-32,0 0-15,0 21 16</inkml:trace>
  <inkml:trace contextRef="#ctx0" brushRef="#br0" timeOffset="9028.66">6181 3027 0,'0'0'0,"21"0"15,0 0-15,0 0 16,43-21-16,-43 21 16,0-21-16,0-1 15,0 22-15,0-21 0,-21 0 16,0 0-1,-21 21 1,0 0-16,0 0 16,0 21-16,0 0 0,-43 22 15,43-22-15,21 0 0,-42 64 16,20-43 0,22 0-16,0 1 0,0-22 15,0 0-15,0 0 0,22 0 16,-1 0-16,0-21 0,42 0 15,-41 0-15,20 0 0,-21 0 16,43-42 0,41 0-16,-62 21 0</inkml:trace>
  <inkml:trace contextRef="#ctx0" brushRef="#br0" timeOffset="9573.15">6900 2921 0,'0'0'0,"0"-21"0,0 0 0,-21 21 31,0 0-31,0 0 16,-22 21-16,1 42 15,21-41-15,21-1 16,-21 0-16,21 21 0,0-21 0,0 1 16,0-1-16,0 0 0,0 0 15,0 0-15,21 0 0,0 1 0,64 20 16,-64-42-1,21 0-15,43 0 16,-43 0-16,-21-21 16,64-43-16,-64 43 15,0 0-15,1-21 0,-1-1 16,0 22-16,42-169 16,-41 63-1,-22-106 1,0 190-16,0-20 15,0 42-15,-22 0 16,1 21 0,0 63-1,21-21-15,0-20 0,-21 62 16,21-41-16,0 62 16,-21-62-16,21-1 0,0 0 15,0 1-15,0-1 0,0 0 0,21 85 31,0-42-31,0-43 16,-21-20-16,21-22 16,1 0-16,-1 0 15,0 0-15,0-22 16,0-20-16,0 0 16</inkml:trace>
  <inkml:trace contextRef="#ctx0" brushRef="#br0" timeOffset="9807.02">7218 2731 0,'-21'0'0,"42"0"0,-21 0 32,21 0-32,0 0 15,0 0-15,0 0 0,22 0 16,63 21-1,-85-21-15,0 0 16,21 0-16,-21 0 0,-21 21 0,22-21 16</inkml:trace>
  <inkml:trace contextRef="#ctx0" brushRef="#br0" timeOffset="10695.38">3895 5440 0,'0'0'0,"21"0"47,0 0-47,0 0 0,0 0 0,22 0 16,20 0 0,-42 0-16,22 0 0,62 0 15,-41 0-15,21 0 16,-1 0-16,1 0 0,21 0 0,0 0 15,275 0-15,-85 0 16,-148 0-16,339 0 16,-297 0-16,340-21 15,-340 21-15,1 0 16,359 0 0,-21 0-1,-381 0-15,170 0 0,-170 0 16,85 0-16,-127 0 15,-1 0-15,-20 0 0,84 21 16,-84-21 0,-106 0-1,-21 0-15,-1 0 16,1 0-16,0 0 0,-22 0 0,-21 0 16</inkml:trace>
  <inkml:trace contextRef="#ctx0" brushRef="#br0" timeOffset="11249.07">4297 5779 0,'0'-22'31,"21"22"-31,0 0 0,21 0 16,1-21-16,-22 21 0,21 0 15,1 0-15,-1 0 0,64 0 16,-43 0-16,1 0 0,20 0 16,86 0-16,-86 0 15,424-21 1,-42 21 0,-127-21-16,-170 21 0,0 0 15,361 0 1,-361 0-16,0 0 0,1 0 0,-1 0 15,0 0-15,276 0 16,-297 0-16,212 0 16,-149 0-1,-126 0-15,-21 0 0,84 0 16,-106 0-16,22 0 0,20 0 16,-41 0-1,-43-21 1,-22 0-16,1 21 15,-21-22 1</inkml:trace>
  <inkml:trace contextRef="#ctx0" brushRef="#br0" timeOffset="11762.77">9165 5017 0,'0'0'0,"-21"-22"0,0 1 16,0 0-16,21 0 16,0 0-16,-22 21 0,22 21 31,0 0-31,0 0 16,22 0-16,-1 1 0,127 126 31,-63-85-31,-43-42 0,43 22 15,-22-22-15,43 21 16,-43-21-16,1 1 0,-1-1 16,107 0-16,-86-21 15,-41 0-15,-1 0 16,0 21-16,-20-21 0,-44 0 31,-20 0-31,21 0 16,-21 21-16,-149 0 15,128 1-15,-86 41 0,65-42 16,-1 22-16,-63 20 16,63-21-16,22 1 0,-234 147 15,255-147-15,-64 62 16,0-20 0,64-43-16,0 1 0,-64 126 15,106-148-15,-21 43 16,21-43-16,21-21 15,21 0 1,-21-21-16,22-22 0</inkml:trace>
  <inkml:trace contextRef="#ctx0" brushRef="#br0" timeOffset="14042.59">10181 4001 0,'0'-22'16,"0"1"0,0 0-1,-21 21-15,0-42 16,21 21-16,0-43 0,0 43 15,0 0-15,21-106 16,0 84 0,21-20-16,1 21 15,168-149 1,-105 149 0,85-22-1,-128 43-15,1 21 0,-1 0 0,-20 0 0,20 0 16,-21 21-16,107 64 15,-107-22 1,-42 1 0,0-43-16,0 0 15,0 0-15,0-42 32,0 0-32,0 0 0,0 0 15,21 0-15,0-1 0,-21-20 0,21 21 16,1-21-16,20 20 0,-21-20 15,85-43-15,-21 22 16,-22 21-16,1 20 16,-1-20-16,22 21 0,-22 0 0,22-22 15,169 1 1,-106 21-16,-84 21 16,-1 0-16,43 0 0,-43 21 0,-20-21 15,-1 21-15,-21 0 16,0 1-16,22 41 15,-43-42 1,21-21 0,-21-21-1,21 21-15,0-21 0,0 0 16,1 0-16,-1 21 0,85-64 16,-64 43-16,64-43 15,-64 43-15,22 0 0,-1 0 16,1 0-16,20 0 0,-20-1 15,190 22 1,-85 0-16,-105 0 0,147 43 16,-147-22-1,-22 21-15,0-21 0,1 1 0,-22-1 16,0 21-16,-21 0 16,0 43-16,0-64 15,0 0-15,0 1 0,0-1 16,0 0-1,21-21 1,0 0 0,1 0-16,-1 0 0,21-21 15,-21 21-15,22 0 0,-1 0 0,0 0 16,1 0-16,20 0 0,191 21 16,-190 0-1,63 21-15,-22 22 16,-83-22-16,20 1 0,0 41 15,-21-41-15,-21-1 0,0 85 32,-21-85-32,-42 64 0,-1-64 15,43-20-15,-21-1 16,-1 0-16,22-21 0,0 0 16,0 0-16,42 0 46,0 0-46,0 0 16,22 0-16,-22 0 0,64 42 16,-22 1-1,-42-22-15,0 0 0,-21 64 16,0-64-16,0 63 16,0-41-16,-21-1 0,-106 106 15,21-84 1,64-43-16,-21 21 0,-64 1 15,63-22-15,1 0 16,-1 0-16,1-21 0,20 0 16,-63 21-16,64-21 0,-21 0 15,-22 0-15,43 0 0,-1 0 16,-41 0-16,62 0 16,-20-21-16,-64 21 15,64 0 1,0 0-1,20 0-15,22 21 0,-42 0 0,21 1 16,0-22-16,-22 42 16,22-21-16,-21 0 0,21 22 15,-22-22-15,22 0 0,-21 0 0,-127 85 16,63-85 0,63 0-16,-62 0 15,41-21-15,22 0 0,-64 0 16,42 0-16,22 0 15,-21-21-15,20 0 0,-20 0 0,-64-43 16,84 22-16,22 21 16,0 0-16,0 0 0,0-1 15,-43-20 1,43 42-16,-21 0 31,21 21-31,-1 0 0,1 1 0,0-1 0,0 0 16,0 0-16,-106 64 15,106-64 1,-22 0-16,-63 21 16,64-20-16,-85-22 15,85 0-15,-170-22 16,170 1-16,-64-21 16,42 21-16,-41-43 15,62 43-15,-20 0 0,20 0 16,-41-22-16,-1 1 15,43 21-15,21 0 0,-1 0 16,-41-1 0,21 22-16,20 0 15,22 22 1,0-1-16,-21 0 16,21 21-1,0-21-15,0 1 0,0-1 16,0 0-16,-21-21 15,0 0 1,0 0-16,0 0 0,-1 0 16,-62-42-1,41 20-15,-20-62 16,42 63-16,0-22 0,-1 22 16,22-21-16,0-1 0,-42-126 15,42 106 1,0 20-16,0 1 0,0 21 15,0-22-15,0 22 0,0-21 16,21 21-16,0 21 16,1 0-1,-1 0-15</inkml:trace>
  <inkml:trace contextRef="#ctx0" brushRef="#br0" timeOffset="14598.82">10689 5376 0,'21'-21'0,"-42"42"0,63-63 15,-42 21-15,0 0 16,22 0-16,-1-1 15,-21 44 1,0-1 0,0 0-16,0 0 0,0 64 15,0-43-15,0 85 16,0-63-16,0 147 16,0-147-16,-43 169 15,43-149-15,-21 22 0,-21 169 16,0 22-1,20-192-15,-41 213 16,63-233-16,-21 20 16,0 65-16,21-64 0,0-22 15,0 1-15,0-22 16,0 22-16,0 42 0,0-85 0,0 22 16,21-1-16,-21-20 15,21-22-15,0 0 0,0-21 16</inkml:trace>
  <inkml:trace contextRef="#ctx0" brushRef="#br0" timeOffset="15004.58">10477 8340 0,'0'0'0,"-21"0"16,21 21-1,0 0 1,21 0-16,1-21 16,20 21-16,21-21 15,-20 0-15,84 22 16,106-1-16,-128-21 16,255 21-16,-233 0 15,0-21-15,170 21 0,-149 0 16,21-21-16,339 43 15,21-22 1,0 0 0,-359-21-16,-1 21 0,339-21 15,-360 0-15,149 0 16,-170 0-16,-22 0 0,255 0 16,-317 0-1,41-21-15,-20-64 16,-64 64-16,0-63 15,0-1 1</inkml:trace>
  <inkml:trace contextRef="#ctx0" brushRef="#br0" timeOffset="15558.1">15346 4572 0,'0'0'0,"0"-21"0,0-21 0,0 20 16,0-62-1,0 63-15,0-1 16,0 44 0,0-1-16,0 21 15,0 0-15,0 1 0,0 20 16,0 22-16,0 127 15,0-107-15,-21 149 16,21-127-16,-22 0 0,1 127 16,21-127-16,0 22 0,-21 422 15,21-296 1,0-127-16,21 128 16,-21-149-16,0 0 0,0 0 0,0 127 15,0-149-15,0 1 0,-21 85 16,21-107-16,-21 128 15,21-170-15,0 43 16,0-64-16,0 0 0,21-21 16,0 0-16,0-21 0,-21 0 15,22-42 1,-1 20-16,-21-41 0</inkml:trace>
  <inkml:trace contextRef="#ctx0" brushRef="#br0" timeOffset="16463.58">11874 6054 0,'0'0'16,"0"-21"-16,0-1 0,-42-41 15,0 21 1,-1 42 0,22 0-16,-21 0 0,21 0 0,-43 42 15,22-21-15,0 21 16,20 1-16,-20-1 0,0 0 0,-1 85 15,1-63-15,42 21 0,-21-22 16,0 64-16,21 64 16,21-149-16,42 85 15,-20-85-15,105 22 16,-106-64 0,85 0-16,-63 0 0,-22 0 15,85 0-15,-85-21 0,22-1 16,63-83-1,-106 20 1,-21-21 0,-21 64-16,0 21 0,-22-22 0,22 22 15,-21 0-15,-64-21 16,21 42 0,64 0-16,-21 0 0,21 0 15,0 21-15,-1 0 16,22 0-16,0 0 0,0 0 15,0 22 1,22-22-16,-1 0 0,21 43 16,-21-43-16,0 0 15,22 42-15,-43-20 0,21-1 16,0 43-16,-21-43 16,0 0-16,0 22 0,0-1 0,0-20 15,0 20-15,-63 149 16,20-64-1,22-63-15,0-64 16,21 0-16,0 0 0,-21 22 16,21-65-1,0-20 1,0 21-16,42-43 16,-21 22-16,0-64 15,1 43-15,-1-1 0,0 1 0</inkml:trace>
  <inkml:trace contextRef="#ctx0" brushRef="#br0" timeOffset="16714.43">12298 6689 0,'21'-43'0,"-42"86"0,63-149 15,-21 85-15,0 0 0,-21 63 32,0-21-32,0 0 15,0 22-15,0-1 16,0-21-16,-21 85 15,21-64-15,0 1 0,-21-1 16,21-21-16,0 0 0,0 0 0,0 1 16,0-1-16,21-21 31,0-21-31,1-1 16,-22 1-16,0-21 15,42-22-15</inkml:trace>
  <inkml:trace contextRef="#ctx0" brushRef="#br0" timeOffset="17088.24">12488 6117 0,'0'-21'0,"0"42"0,0-63 16,-21 42-16,0 0 16,0 0-16,0 0 0,-1 21 15,22 0-15,-21 22 16,21-1-16,0-21 15,0 0 1,21-21-16,1 0 0,-1 0 16,21 0-16,-42-21 15,21 21-15,0-21 0,22 0 16,-22 0-16,0-1 0,0 1 16,-21 0-16,0 0 15,0 0-15,0 0 0,-21-1 16,0 1-16,0 21 0,0 0 0,-1 0 15,-20 0-15,21 0 0,0 0 16,-22 85 0,1-22-16,42 1 15,0-43-15,0 0 16,0 22-16,0-22 0,21 0 16,64 21-16,-64-42 0,21 0 15,-20 0-15</inkml:trace>
  <inkml:trace contextRef="#ctx0" brushRef="#br0" timeOffset="17382.07">13081 6075 0,'0'-21'0,"-21"21"16,0 0-1,-1 21-15,-20 0 16,21 21-16,0-20 0,0-1 15,-22 63-15,22-41 0,0-1 0,-43 170 32,43-64-17,21-127-15,0 43 0,0-43 16,0 21-16,0-21 16,21-21-16,22 21 15,-1-21 1,-42-21-16,0 0 15,0 0-15,0-21 0</inkml:trace>
  <inkml:trace contextRef="#ctx0" brushRef="#br0" timeOffset="18888.43">12552 6498 0,'-21'0'0,"42"0"0,-21 0 46,21-21-46,0 21 0,21 0 16,43-21-16,-43 0 0,85 0 16,-63 21-16,148-43 15,-149 22 1,1 0-16,-1 0 0,-21 21 0,22-21 16,-1-22-16,-20 43 0,-22-21 15,0-64 1,-21 64-16,0 0 15,-21 21-15,0 0 16,0 0-16,-1 0 0,-20 0 16,21 21-16,0 0 0,-43 43 15,43-22-15,-21 43 16,21 42 0,21-85-16,-22 1 0,22-1 15,0 0-15,-21 1 0,21-1 16,0 43-1,0-64-15,0 0 0,21-21 16,1 0-16,-1 0 16,0 0-16,0-21 15,-21-22 1,42-20-16,-42 42 16,0-43-16,22 43 0,-22 0 15,21 0-15,-21 0 0,21 21 16,-21-22-16,42 22 15,-21 0 1,-21 43 0,22-22-16,-22 0 0,0 21 15,0-20-15,0-1 0,0 0 0,0 21 16,21-21-16,-21 1 16,21-1-1,0-21-15,0 0 16,0 0-16,1 0 0,41-43 31,-42 22-31,43-42 0,-43 20 16,0 1-16,0 21 15,-21-21-15,0 20 0,21 1 0,-21 0 16,0-21 0,0 63-1,0 0 1,0 0-16,0 0 0,0 1 0,-21-1 15,21 21-15,-21 0 0,21-20 16,0-1-16,0 63 16,0-62-1,21-22-15,0 0 16,1 0-16,20 0 16,-21 0-16,21-43 15,-20 43-15,-1-21 0,21-21 16,-42 21-16,21-1 0,0-20 15,1 21-15,-22 0 0,0 0 0,21-22 16,0 22-16,-21 42 31,0 0-15,0 1-16,0-1 0,-21 0 16,21 0-16,0 43 15,0-22 1,0-21-16,42 0 15,-21-21-15,0 0 16,1 0-16,83-42 16,-83 0-1,20-43 1,-21 64-16,-21-22 0,0 1 16,21 0-16,-21-1 0,0 1 0,21-85 15,22 42 1,-43 1-1,21 84-15,-21 21 32,0 0-32,0 0 0,0 0 15,0 43-15,0-22 0,0-21 16,0 22-16,0-1 0,-21 0 16,0 22-16,21-22 15,0-21-15,-22 43 0,1-43 16,21 21-16,-21-20 0,21-1 15,0 0 1,-21-21-16,21-21 31,0 0-31,0-1 16,0 1-16,21 0 0,0 0 0,0-21 16,1 20-16,-1 1 0,21-21 15,-21 21-15,0 0 0,22-1 16,-22 1-16,21 0 0,1 21 0,41 0 15,-63 0-15,64 21 16,-64 0 0,-21 22-16,0-22 0,0 21 15,0-21-15,0 1 0,-21-1 16,-85 63 0,0-20-16,64-64 15,21 21-15,-21 0 0,20-21 16,-20 0-16,-64 21 15,64-21 1,42-21-16,-21 0 0</inkml:trace>
  <inkml:trace contextRef="#ctx0" brushRef="#br0" timeOffset="19536.03">15854 5842 0,'0'0'0,"-21"0"0,-1 0 0,1 0 0,0 0 16,-21 0-16,84 0 31,-21 0-15,22 0-16,20 21 0,1-21 15,-1 0-15,22 0 0,21 0 0,-1 0 16,1 21-16,106-21 0,-106 0 16,21 0-16,84 0 15,-105 0-15,127 22 16,-169-22-16,41 0 16,-62 0-16,-22 0 0,0 0 15,-42 0 16,0 0-31,0 0 16,-1 0-16,-20 0 0,0 0 0,-1 0 16,1 0-16,-21 0 15,20 0-15,-20 0 0</inkml:trace>
  <inkml:trace contextRef="#ctx0" brushRef="#br0" timeOffset="19941.8">15642 5990 0,'0'0'0,"-21"0"15,42 0 16,0 0-31,0 0 0,1 0 0,20 0 16,0 0-16,22 0 0,-1 0 16,1 0-16,20 0 0,22 0 15,318 0 1,-319 0-16,1 0 0,0 0 16,212 0-16,-213 0 15,65 0-15,-107 0 16,-20 21-16,20-21 0,-42 0 0,22 0 15,-22 0-15,-42 0 47,-1-21-47,1 21 0,-42-42 16,-1 21 0</inkml:trace>
  <inkml:trace contextRef="#ctx0" brushRef="#br0" timeOffset="20411.53">17357 5482 0,'0'-21'16,"0"42"-1,-22-21-15,22 21 0,-21-21 16,21 22-16,-21-1 0,21 0 15,0 0-15,0 43 16,21-43-16,43 21 16,-22-21-16,-21-21 15,22 21-15,-1 1 0,0-22 0,64 21 16,-64-21-16,1 0 0,84 0 16,-43 0-1,-105 0 16,0 0-15,0 0-16,0 21 0,-22 0 16,22 0-16,0 0 0,-21 22 15,-22 20-15,22-42 0,0 22 16,-43 41-16,43-41 0,-1-1 16,-126 106-1,84-21 1,22-42-16,63-64 15,-21 0-15,21 0 0,0 1 16,21-44 0,0 1-1,0 0-15</inkml:trace>
  <inkml:trace contextRef="#ctx0" brushRef="#br0" timeOffset="21289.03">19727 4847 0,'0'0'0,"21"-21"15,-21 0-15,22 21 0,-22-21 16,0 0 0,0-1-16,-22 1 15,-20 21-15,0 0 16,-1 0-16,1-21 0,-64 21 16,-63 0-1,84 0 1,43 21-16,21-21 0,-64 21 15,64-21-15,-21 22 0,20-1 16,-41 0 0,21 0-16,-43 43 0,43-1 15,20-42-15,-20 106 16,42-84-16,-21-1 16,0 106-1,0-106-15,-1 149 16,22-64-16,-21-42 15,21-22-15,-21 106 0,21-84 16,0 0-16,0 211 16,0-190-16,0 106 15,0-128-15,0 22 0,0 106 16,0-106-16,0 84 16,0-105-16,0-22 0,0 22 0,0-22 15,0 1-15,0-1 0,0 128 31,0-170-31,0 0 0,21-21 16,0-21-16,1 0 0,62-106 16,-20 21-1</inkml:trace>
  <inkml:trace contextRef="#ctx0" brushRef="#br0" timeOffset="22426.89">19092 4699 0,'21'0'31,"1"0"-15,-1 0-16,0 0 0,106 0 16,-21 0-1,-43 0-15,1 0 0,-1 0 16,22 0-16,-22 0 0,22 0 16,0 0-16,-1 0 0,1 0 0,106 21 15,-86-21-15,1 0 0,0 0 16,0 0-16,0 0 0,0 0 0,-1 0 15,1 0-15,0 0 0,106 0 16,-128 0-16,22 0 0,-21 0 16,0 0-16,-22 0 0,22 0 0,21 0 15,-43 0 1,43 0-16,-43 0 0,1 0 16,-22 0-16,64 0 15,0 21-15,-64-21 0,1 0 16,41 22-1,-63-22-15,1 21 0,-22 0 16,0 0-16,0 0 0,0 43 16,0-43-16,-43 64 15,43-43-15,-21 64 16,0-43-16,0 1 0,21 42 16,-21-43-16,21 1 0,-22-1 0,22 85 15,-42 43 1,21-128-16,0 1 0,21-22 15,-21 22-15,21-1 0,-22 1 16,22-1-16,0 1 0,0-1 0,-21 64 16,21-63-16,0-1 0,0-21 15,0 64 1,0-63-16,-21 41 0,21-41 16,0 105-16,-21-106 15,21 0-15,-21-20 0,0 20 0,21 0 16,-64 106-1,22-63 1,21-64-16,-1 0 0,1 1 16,0-1-16,0 0 0,-21 0 15,-1 0 1,22 0-16,0-21 0,-64 43 16,43-22-16,0-21 15,-1 21-15,1 0 0,0 0 0,-128 22 16,86-43-16,-43 42 15,42-42-15,-84 21 16,63-21-16,0 0 16,-127 21-16,106-21 0,0 0 15,-148 0-15,148 0 0,0 0 16,-21 0-16,-276 0 16,255 0-1,-64 0-15,170 0 16,-1 0-16,1 0 0,-1 0 0,1 0 15,20-21-15,-62 21 16,83-21 0,22-21-1,22-22-15,-1 22 16,0 21-16</inkml:trace>
  <inkml:trace contextRef="#ctx0" brushRef="#br0" timeOffset="22780.69">18817 6011 0,'64'-21'32,"-22"21"-32,-21 0 15,21-21-15,22 21 0,42-21 16,-43 21-16,-20 0 0,84-21 16,-64 21-16,-21 0 0,22 0 15,-22 0-15,-21 0 0,-42 0 31,0 0-31,0 0 16,0 0-16,-22 0 0,22 0 16,-21 0-16</inkml:trace>
  <inkml:trace contextRef="#ctx0" brushRef="#br0" timeOffset="23111.54">19219 6033 0,'0'0'16,"0"21"-16,0 106 31,0-106-31,0 21 0,0-21 0,0 1 16,0 20-16,0-21 0,0 21 15,0 1-15,0-1 0,0 0 16,-21 1-16,21-1 0,0 43 16,-21-43-16,21 43 15,-21-43-15,0-21 0,-22 22 16,22-22-16,0 0 0,-43-21 15,1 0 1,-1-42 0,43 20-16,0 1 0,0 0 15,21 0-15,-21 0 0,21-22 16,0-41 0,0 41-16,0-20 0,21 42 15,0 0-15,0-1 16,0 1-16,1 21 0,-1-21 15,0 21-15</inkml:trace>
  <inkml:trace contextRef="#ctx0" brushRef="#br0" timeOffset="23481.85">19452 6625 0,'0'0'0,"21"0"15,0 0-15,1-21 0,-1 21 0,0-21 16,42 0-16,-41 0 0,-1-1 16,0 1-16,0 0 0,0 0 15,0-43 1,-21 43-16,-42 21 16,21 0-16,0 0 15,-22 21-15,22 1 0,0 20 16,-64 85-1,64-21 1,21-64-16,0 22 16,0-43-16,0 0 0,0 0 0,21 0 15,1 0-15,-1-21 0,63 0 16,-62 0-16,83 0 16,-41-42-1,-43 21-15,21 0 0,64-85 16</inkml:trace>
  <inkml:trace contextRef="#ctx0" brushRef="#br0" timeOffset="23911.61">20045 6456 0,'0'0'0,"0"21"31,0 0-31,0 0 16,0 22-16,0-1 15,-21-21-15,-1 85 16,1-42-1,0-22-15,0-42 16,21 21-16,0-42 47,0 0-47,0 0 0,0-1 0,0-20 16,0 21-16,0 0 0,21-22 15,-21 22-15,21-21 0,0 0 0,43-43 16,21 21-1,-64 43 1,42 21-16,-20 0 0,-22 21 0,21 1 16,-21-1-16,0 0 0,1 21 15,20 64 1,-21-21-16,-21-43 16,-21 0-16,0 1 0,0-43 15,-22 63-15,22-63 16,21-21 15,21 21-31,0-21 16,1 0-16,-1 0 0,-21-22 15,21 22-15,0-21 0</inkml:trace>
  <inkml:trace contextRef="#ctx0" brushRef="#br0" timeOffset="24671.81">20764 6075 0,'0'0'0,"22"-21"0,-22-22 0,21 1 15,-21 63 17,0 0-32,0 1 0,0 20 0,0 0 15,-21 1-15,21-1 0,-22 0 16,1 1-16,21-1 0,-21 21 0,21-20 16,-42 41-16,42-41 0,-21-1 15,21 0-15,0-20 16,-22 20-16,1 21 0,21-41 15,0-1-15,0 0 0,0-42 47,0 0-47,0-1 16,0 1-16,21-21 0,-21 21 0,22 0 16,-1-22-16,0-20 15,0 42-15,0-22 0,0 22 0,1 0 16,-1 21-16,0-21 0,0 21 15,21-21-15,-20 21 0,-1 0 16,0 21-16,-21 0 16,0 21-1,-42-21 1,-1 1-16,22-22 0,0 21 16,-21-21-16,20 0 0,1 0 15,-21 21 1,42 0-1,0 0-15,0 0 0,0 22 16,0-22-16,0 0 0,0 0 16,0 0-16,21 1 0,-21-1 15,21-21-15,0 21 0,43-21 16,-43 0 0,43 0-16,20 0 15,-20-42 1,-22-1-16,-21 22 15,0 0-15,1 0 16,-22-43-16,21 64 0,-21-21 0,21 0 31,-21 42-31,-21 43 16,0-43-16,21 0 16,0 0-16,0 0 0,0 0 15,-22 1-15,22-1 16,22-21 15,-1 0-15,-21-21-16,21-1 0,0 1 15,-21 0-15</inkml:trace>
  <inkml:trace contextRef="#ctx0" brushRef="#br0" timeOffset="24958.64">21294 6308 0,'-22'0'31,"22"21"-31,0 0 16,22-21-1,-1 0-15,0 0 16,0 0-16,0-21 16,-21 0-1,0 0-15,0-1 16,-21 22-16,0-21 0,0 21 15,0 0-15,-43 0 16,43 21 0,21 22-1,0-22-15,0 0 0,0 21 16,0-20-16,0-1 0,0 21 16,0-21-16,21-21 15,-21 21-15</inkml:trace>
  <inkml:trace contextRef="#ctx0" brushRef="#br0" timeOffset="25414.38">21526 6477 0,'0'21'32,"0"0"-32,-21 1 0,21-1 15,-21 0-15,21 0 0,0 0 16,0 22-16,-21-22 15,21 0-15,-21 0 0,0 21 16,21 1 0,0-64 31,0-1-47,0 1 15,21 0-15,0 0 0,-21 0 0,21 0 16,0-1-16,0 1 0,22-42 15,-22 42-15,0-1 0,0 1 16,0 0-16,1 21 0,62 0 31,-63 21-31,-21 64 16,0-64-16,0 0 16,0 0-16,-21 22 0,0-22 15,0 21-15,0-21 16,21 1-16,-21-1 0,21 0 15,0-42 32,21 0-47</inkml:trace>
  <inkml:trace contextRef="#ctx0" brushRef="#br0" timeOffset="25794.68">22225 6498 0,'0'-21'0,"0"42"0,-21-42 31,0 21-31,-1 0 0,1 0 16,-21 21-16,0 22 16,42-22-1,-22-21-15,22 21 0,0 0 0,0 0 16,22-21-1,-22 21-15,21-21 0,0 0 16,21 22 0,-42-1-16,21 0 0,1 0 15,-22 0-15,0 0 16,0 1-16,-22-1 16,1-21-1,-42 21 1,42-21-16,-43 0 15,43 0 1,-21 0-16,20 0 16,1 0-16,0 0 15,0-21-15,0 21 0</inkml:trace>
  <inkml:trace contextRef="#ctx0" brushRef="#br0" timeOffset="27394.77">5736 9525 0,'0'0'0,"-21"0"0,-21-21 0,20 21 16,1 0-16,21-21 16,-21 0-16,0 21 15,0 0-15,0 0 0,-1 0 16,1 21-16,0 0 0,0 0 15,-43 64 1,43 21-16,21-64 16,0 0-16,43 149 15,-22-149-15,21 0 16,-21 1-16,85 84 16,-64-64-16,107 64 15,-107-63-15,21-22 0,170 106 16,-85-84-1,106 20 1,-148-62-16,-21-1 0,127 21 16,-128-42-16,22 21 0,106-21 15,-85 0-15,-21 0 0,148 0 16,-149 0-16,22-21 16,106-21-16,-106 21 0,0-1 15,127-41-15,-127 21 16,0 20-16,0-20 0,0 0 0,0-1 15,0 1-15,402-127 16,-148 42 0,-127 63-1,-127 22-15,0 21 0,254-85 16,-275 85-16,21 0 0,0-1 16,0 1-16,-21 0 0,21 0 0,0 21 15,0 0-15,0 0 0,0 0 0,275 0 16,-42 21-1,-254 0-15,106 22 16,-128-1-16,1-21 0,0 0 16,-22 22-16,1-1 0,-1-21 15,85 106-15,-105-85 16,62 85-16,-62-84 16,-22-1-16,21 22 0,-21-22 0,22 0 15,-22 1-15,0-1 0,21-21 16,43 106-1,-64-106-15,0 22 16,1-43-16,-22 21 0,21-21 16,0 0-16,0-21 15,-21-1-15,21 1 0,22-63 16,-22 62-16,21-83 16,-21 62-16,64-126 15,-43 127-15,1-22 0,-22 22 16,21-1-16,0-20 0,85-64 15,-84 85-15,84-22 16,-85 22-16,22-1 16,84 1-16,-85 0 0,128 21 15,-107-1-15,22 22 16,296 0 0,-105 43-16,-213-22 15,22 0-15,0 0 0,-21 0 16,-1 22-16,22-22 0,-21 0 0,0 0 15,-1 22-15,297 62 16,-296-62-16,127 20 16,-128-42-16,128 43 15,-106-22-15,0-21 0,-1 22 0,234 20 16,-106-20 0,-127-43-16,0 0 0,126 21 15,-126-21-15,21 0 0,85-43 16,-85 1-16,-21 21 0,169-127 15,-190 105 1,84-84-16,-127 64 0,64-64 16,-64 63-16,1-20 0,20-64 15,-42 84-15,22 1 16,-22 20-16,-21-20 0,21 20 0,0 1 16,0-64-1,-21 85-15,0-21 16,0 21-16,0-1 15,-21 22-15,-21 0 0,21 0 0,0 0 16,-22 0-16</inkml:trace>
  <inkml:trace contextRef="#ctx0" brushRef="#br0" timeOffset="27927.31">16404 12213 0,'0'0'0,"0"-42"0,0 0 0,21-191 32,0 169-32,1 43 15,-22 0-15,21 21 16,-21 42-16,0 1 0,0 20 16,0 1-16,0-1 0,0 22 15,0 63-15,-21-85 0,-1 1 16,-62 275-1,63-234 1,-1 1-16,22-42 16,0-22-16,0-21 0,0 43 15,0-43-15,-21 0 0,21 0 16</inkml:trace>
  <inkml:trace contextRef="#ctx0" brushRef="#br0" timeOffset="28915.74">16150 12615 0,'0'0'16,"0"-42"-16,42-254 15,-20 253 1,-1 1-16,0 0 0,0-1 16,21 1-16,1 0 0,-1 21 0,0-22 15,22 43-15,-22-21 0,22 21 16,-22 0-16,64 21 15,-64 22-15,43 62 16,-64-62-16,-21 41 16,0-20-16,-21-22 0,-106 106 15,-21-63 1,0-21 0,105-43-16,1-21 0,-43 0 15,64 0 1,21-21-1,0-1-15,0 1 16,21 21 0,22 21-1,-1 22 1,-21-22-16,21 64 0,-42-64 0,22 21 16,-1 0-16,0 1 0,-21-1 0,0-21 15,63 106 1,-20-84-1,20-22-15,-42-21 16,1 0-16,-1 0 0,21 0 16,-21 0-16,106-85 15,-106 64-15,43-21 16,-1-43 0,-41 43-16,-1-85 15,-21 84 1,0 22-16,-21 21 15,-1 0-15,1 0 0,0 0 0,-64 85 32,64-64-32,21 21 0,0-21 0,0 85 15,0-63-15,0-22 16,21 63 0,1-41-16,-1-43 15,85 21-15,-64-21 16,0 0-16,43 0 0,-22 0 0,-20-21 15,105-43 1,-42 1 0,-85 20-16,21-41 15,-42 41-15,21 22 0,-21-21 16,0 21-16,0 0 0,0-1 16,0 44-1,0-1-15,0 0 16,0 0-16,0 21 0,-21 1 0,21 126 31,0-63-31,0 42 16,0-84-16,0 20 0,0 43 15,-21-42-15,0-22 16,-43 170 0,22-148-16,0 63 0,21-84 15,-1 105-15,22-127 16,-21 1-16,21-22 0,21-42 31,-21-1-31,22 1 0,-1-21 0,0 0 16,0-1-16,21 1 0,-20 0 15,-1-22-15,21 1 0,-21-1 0</inkml:trace>
  <inkml:trace contextRef="#ctx0" brushRef="#br0" timeOffset="29244.55">17928 12848 0,'0'0'0,"0"-127"16,21 106-16,0-21 0,43-1 15,-43 22 1,43 21-16,-22 0 0,0 0 16,-21 0-16,22 0 0,-1 21 15,-21-21-15,22 43 0,-43-22 16,0 0-16,0 43 15,-43-1-15,1-42 16,21 0-16,-85 22 16,64-22-16,20 0 0,-20-21 15,21 21-15,0 0 0,-43 1 16,85-22 15,1 0-31,-1-22 16,63-41-16,1 21 15</inkml:trace>
  <inkml:trace contextRef="#ctx0" brushRef="#br0" timeOffset="29665.31">18690 12531 0,'0'0'0,"0"-21"16,-21 21 15,0 0-31,0 21 0,-1 0 15,22 0-15,-63 85 16,63-64-16,0-21 16,0 85-1,0-63-15,42-1 0,-21-42 16,22 21-16,41-21 16,-62 0-1,41 0-15,-42 0 0,43-63 16,-43 20-1,-21 22-15,0-21 0,21-128 32,-84 107-32,-1 42 15,43 21-15,0 0 16,-22 0-16,22 0 16,-42 84-1,63-41 1,0-22-16,0 21 0,0-21 15,42 1-15,-21-22 16,0 0-16,1 0 0,-1 0 16,0 0-16,0 0 0,43 0 15</inkml:trace>
  <inkml:trace contextRef="#ctx0" brushRef="#br0" timeOffset="30053.21">19008 12637 0,'21'-22'15,"-42"44"-15,42-65 0,0 22 16,0 0-16,0 0 15,0 21-15,1-21 0,20 21 16,-21 0-16,21 0 16,1 0-1,-1 0-15,-21 21 0,22 0 16,41 85 0,-84-43-16,21-20 15,-21-1-15,0 0 0,0-21 16,0 22-16,-21-22 15,21 0-15,-21 0 0,0-21 0,0 0 16,21 21-16,-43-21 16,43-21-1,0-21 1,0 21-16,0 0 0,0-1 16,22 1-16,-22-21 0,84-85 15,-41 63 1,20 1-1,-42 42-15,0 0 0,22-1 16,-22 1-16,0 21 0,43-84 31,-22 41-31,-21 22 0</inkml:trace>
  <inkml:trace contextRef="#ctx0" brushRef="#br0" timeOffset="30346.95">20108 11917 0,'0'0'0,"21"-21"0,-21 0 0,0 42 47,0 0-47,0 0 0,0 21 16,-21 1-16,0-1 0,0 0 16,21 1-16,-21-1 0,0 22 15,-1-22-15,1 0 0,21 1 0,-42 84 16,21-85-1,21 21-15,0-41 0,0-1 0,0 21 16,0-21-16,0 0 16,21-21-16,-21 22 15,42-22-15,-21 0 0,1-22 16,-1 22-16,0-21 0,0 0 16,0 21-16,0-21 0,1 0 15,-22 0-15,42-22 0,-21 43 16,0-21-16</inkml:trace>
  <inkml:trace contextRef="#ctx0" brushRef="#br0" timeOffset="30672.22">19897 12361 0,'0'0'0,"21"0"31,0 0-31,0 0 0,0 0 16,0 0-16,1 0 0,20 0 0,-21 0 16,21-21-16,-20 21 0,20 0 0,-21 0 15,43-21-15,20 0 16,-63 21-16,1 0 16,-1-21-16,0 21 0,-21-21 31,0-1 0,-21 22 0,0 0-31,-1 0 0,-20 0 16</inkml:trace>
  <inkml:trace contextRef="#ctx0" brushRef="#br0" timeOffset="85031.83">5927 15071 0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07:14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635 0,'0'0'0</inkml:trace>
  <inkml:trace contextRef="#ctx0" brushRef="#br0" timeOffset="38.97">2794 677 0,'0'0'0</inkml:trace>
  <inkml:trace contextRef="#ctx0" brushRef="#br0" timeOffset="159.9">2434 1439 0</inkml:trace>
  <inkml:trace contextRef="#ctx0" brushRef="#br0" timeOffset="523.04">2709 1185 0</inkml:trace>
  <inkml:trace contextRef="#ctx0" brushRef="#br0" timeOffset="6040.04">1799 1482 0,'0'0'0,"0"-21"15,0-1-15,21 1 0,-21 0 16,0 0-16,0 0 16,21 21-16,-21-21 0,0-1 15,0 1 1,0 42 0,0 1-16,0-1 15,0 42 1,0 107-16,-21-65 15,0-41-15,0-1 16,21 1-16,-21-1 0,0-20 0,-1 20 16,22-20-16,-42 41 15,0 22 1,42-85-16,-21 22 16,-1-43-1,22-22 1,0 1-16,0 0 15,0 0-15,0-21 0,0 20 0,0 1 16,0-21-16,0 21 0,0-22 16,0 1-16,0-21 15,22 41-15,-1 1 16,0 21-16,0 0 16,0 0-16,0 21 15,1 1-15,-22-1 0,21 0 16,0 0-16,0 43 0,0-43 15,0 42-15,1-42 0,-22 1 16,42 20-16,-21-21 16,-21 0-16,21-21 0,0 21 15,22-21-15,63 0 16,-43-21 0,-21 0-16,22-21 15,-43 21-15,21-22 0,-20 22 16,-1-21-16,0-1 0,0 1 0,-21-106 15,0-21 1,-42 20 0,21 107-16,-22-43 15,1 64-15,21-21 16,-85-43 0,42 64-16,1 21 15,42 0-15,0 0 16,-22 42-16,43-20 15,-21-1-15,0 0 0,0 21 16,21 1-16,0-1 0,-43 85 16,43-21-1,-21-43-15,21 107 0,0-128 16,0 0-16,21 1 16,1-1-16,-1 0 0,0-21 0,21 22 15,22-1 1,-43-42-16,21 0 15,-21 0-15,1 0 0,20 0 0,21 0 16,-41-21-16,20 0 16,0 0-16,1-1 0,-22 1 0,63-63 15,-20-1 1,-22 0 0,-42 64-16,0-21 15,0-1-15,0 22 16,0 0-16,0 42 31,0 0-15,0 1-16,0-1 0,-21 0 0,21 0 15,0 0-15,0 22 0,0-22 16,0 0-16,0 64 16,21-64-16,-21 0 0,21-21 15,1 21-15,-1 0 0,0-21 16,0 0-16,21 0 15,-20 0-15,-1 0 0,0 0 0,0 0 16,0 0-16,0-21 0,43-21 16,-43 21-16,0-22 15,-21 22-15,21-42 16,-21 41-16,0-41 16,0 42-16,0 0 15,22-22-15,-22 22 0,0 0 16,0 0-1,0 42 1,0 0-16,0 0 16,0 0-16,-22 43 15,22-22-15,0-21 16,0 1-16,0 83 16,0-83-16,0-1 0,22 0 15,-1-21-15,-21 21 0,63-21 16,-42 0-1,1 0-15,41 0 16,-42-21-16,22 0 0,-22 0 16,0-1-16,-21 1 0,42-85 31,-42 22-31,0 41 16,0 22-16,0 0 0,-21 0 15,0 21 1,0 0-1,-22 0 1,43 21-16,0 0 31,22-21-31,-1 0 16,0 0-16,0 0 16,0 0-16,0-21 15,1 21-15,-1-21 0,0 21 16,0 0-1,0 0-15,-21 21 16,21 0 0,-21 0-16,22 1 0,-22-1 0,0 0 15,0 0-15,21 0 0,-21 0 0,21 22 16,21 20 0,-21-42-16,1 1 15,-1-22-15,0 21 0,0-21 16,21 21-16,-20-21 0,-1 0 15,21 0 1,22 0 0,-43 0-16,-21-21 0,21 0 15,0-1-15,21-83 16,-42 62 0,22 22-16,-1-21 0,0-22 15,0 22-15,0 21 0,0 0 16,1-1-16,-1 1 0,42-21 15,-42 42 1,1 0-16,-1 0 0,-21 21 16,21 0-16,-21 0 0,0 1 15,21-1-15,-21 21 0,21-21 0,-21 43 16,0-1 0,0-42-16,0 1 15,21-22 1,1 0-1,-22-43 1,0 22-16,0 0 16,0 0-16,0-22 0,0 22 15,0 0-15,0-42 16,-43-1 0,22 43-16,0 0 15,0 21-15,0 0 0,-1 0 16,1 0-16,-21 0 15,21 21-15,0 0 0,-1 21 16,1-20-16,0 41 16,0-21-16,21-20 0,0 20 0,-21 21 15,21-20 1,0-1-16,0 0 0,0-20 16,0-1-16,0 0 0,0 0 15,21 0-15,0-21 0,0 0 16,0 0-16,1 0 15,-1 0-15,0-21 0,0 21 16,0-21-16,22-21 16,-1-22-1,-42 43-15,21-64 16,-21 64-16,0-42 16,0 41-16,0 1 0,0-21 0,0 21 15,0 0-15,0 42 31,0 0-31,0 0 16,0 21-16,-21 1 16,21-1-16,0 22 15,0-43-15,0 0 0,0 0 16,0 0-16,0 0 0,63 22 31,-41-43-31,-1 0 16,42 0-16,-42 0 0,1 0 0,-1 0 15,63-64 1,-20 43 0,-43 0-16,0 0 0,43-64 15,-43 43-15,-21-1 0,0 22 16,0-21-16,21 0 0,-21-1 16,0 1-16,21 0 0,-21-85 31,0 105-31,0 1 0,0 0 15,-21 42 17,21 0-32,-21 1 0,21-1 15,0 63-15,0-62 0,-21 147 32,0-42-17,21-64-15,0-20 0,0-22 16,0 21-16,0-21 0,0 1 15,42 20 1,0-21 0,22-21-16,-43 0 15,0 0-15,21 0 0,-20-21 0,-1 0 16,0 21-16,21-64 16,-21 1-1,-21 20-15,22-20 16,-1 42-16,-21 0 15,0-1-15,0 1 0,0 0 16,0 0-16,0 42 31,0 0-31,0 0 16,0 1-16,0-1 0,0 0 0,0 0 16,0 21-16,-21-20 0,21-1 0,0 0 15,0 21 1,0-21-16,0 43 15,21-43-15,0-21 16,21 0-16,1 0 16,-22 0-16,63 0 15,-62-21-15,62-21 16,-41-1 0,-43 22-16,21-21 0,0-1 15,-21 22-15,0 0 0,0 0 16,21 0-16,-21 0 0,0-1 0,0 44 47,-21-1-47,21 0 0,0 21 15,0-21-15,0 1 0,0 41 32,0-21-32,0-20 0,0-1 15,0 0-15,21 0 16,0-21-16,0 0 15,22 0-15,-22 0 0,0 0 16,43-21 0,-22-21-1,-42 20-15,0 1 0,0 0 0,0 0 16,0 0-16,0-43 16,0 43-16,0 0 0,-42-21 15,20 20-15,1 22 0,0-21 0,0 21 16,0 0-16,-22 0 15,22 0 1,42 0 15,1 0-15,-1 0-16,0-21 16,0 21-16,21-21 0,-20 21 0,-1-21 15,0 21-15,0 0 0,0 0 16,22-21-16,-22 21 15,0 0-15,0 0 0,0 0 16,0 0-16,1 0 16,-22 21-16,0 0 15,21 0-15,-21 0 0,0 0 16,0 1-16,0-1 0,0 42 16,0-20-1,0 20 1,0-42-16,-21 0 0,21 1 15,0-1 1,0-42 31,0-1-47,21 1 16,-21 0-16,21 0 0,-21 0 15,21-22-15,-21 22 0,21-21 16,0-22-16,-21 43 0,22-21 15,-1 21-15,-21-22 0,21 22 16,42-42 0,-20 63-1,-1 21-15,-42 0 0,0 0 16,0 22-16,21-22 16,-21 0-16,0 21 0,0 22 0,0-22 15,0-21-15,0 0 0,0 1 16,0-1-16,0 21 15,21-21-15,1 0 0,20-21 16,0 0 0,-21 0-16,1 0 0,20 0 15,-21-21-15,0 21 0,0-21 16,1 0-16,-1 21 0,0-42 16,-21 20-16,21 1 0,-21-21 15,0 21-15,0-22 16,0 22-16,0 0 0,0 0 0,0-21 15,0-1-15,-21 22 16</inkml:trace>
  <inkml:trace contextRef="#ctx0" brushRef="#br0" timeOffset="6275.8">5948 1334 0,'-21'0'0,"-1"0"15,1 0-15,21-22 0</inkml:trace>
  <inkml:trace contextRef="#ctx0" brushRef="#br0" timeOffset="6507.07">4974 1630 0,'21'0'31,"0"0"-31,1 0 0,-1 0 0,0 0 16,0 0-16,0-21 0,0 21 16,1 0-16,-1 0 0,0 0 15,0 0-15</inkml:trace>
  <inkml:trace contextRef="#ctx0" brushRef="#br0" timeOffset="7380.57">1566 3175 0,'0'0'0,"-21"-21"0,21 0 16,-21 0-16,21-1 0,0 1 16,0 0-16,0 0 0,0 0 15,21 0-15,0-1 0,0 1 16,22 0-16,20 0 16,-42 21-16,1 0 15,-1 0-15,0 0 0,0 21 16,0 21-16,-21-20 0,0 20 15,21 21-15,-21-20 0,0-1 16,0 0-16,0 1 16,0-22-16,0 64 0,0-64 15,-21 0-15,0 64 16,21-107 15,0 1-31,0 0 16,0 0-16,0 0 0,0 0 15,0-1-15,0-20 0,0 21 16,21-21-16,-21-1 0,64-63 16,-43 85-16,0-21 15,-21 21-15,21 0 0,22-22 16,-22 43-16,0 0 0,0 0 16,0 85-1,0-64-15,-21 43 16,0-22-16,0-21 15,0 64-15,0-43 16,0-21-16,0 85 16,0-64-16,0-20 15,0-1-15,22-21 16,-1-21 0,-21-1-1,21 22-15,0-21 0</inkml:trace>
  <inkml:trace contextRef="#ctx0" brushRef="#br0" timeOffset="7823.31">2561 2900 0,'0'0'0,"-21"21"31,21 0-31,-21 0 15,21 1-15,-21-1 0,-1 21 16,22-21-16,0 22 0,-21-1 0,21 0 16,-21 1-16,21-1 0,0-21 15,0 21-15,0-20 16,0 20-16,0-21 0,64 21 16,-1-42-1,1 0 1,-43-21-16,0 0 0,0 0 15,0 0-15,0 0 0,22-85 16,-43 85-16,0-85 16,0 21-1,0 64-15,0-21 0,-85-43 32,22 85-32,-22 0 15,21 42 1,43-21-1,21 1-15,-21-1 0,21 42 16,0-20-16,42 41 16,-20-63-16,-1 1 15,0-1-15</inkml:trace>
  <inkml:trace contextRef="#ctx0" brushRef="#br0" timeOffset="8821.26">3852 3048 0,'0'-63'31,"0"41"-15,-21 22-1,0 22-15,0-22 16,21 21-16,-21 21 16,-22 43-16,43-43 15,0 22-15,-21-43 16,21 21-16,0-21 0,0 43 16,0-43-16,21 42 15,64-63 1,-43 0-1,-21 0-15,85-63 16,-63-1 0,-43 43-16,0-42 15,0 42-15,0-1 0,0-20 16,0 21-16,-22-21 0,22 20 16,-84-62-16,20 63 15,43-1-15,-21 22 16,-1-21-16,22 21 0,0 0 15,0 0-15,0 0 16,42 21 0,0-21-16,0 0 0,0 0 15,43 0 1,-22 0-16,1 0 0,-1 0 0,-21 0 16,21 0-16,1-21 0,84-21 15,-64 21 1,1 0-1,-43-1-15,0 1 0,-21 0 16,21 21-16,-21-21 0,21 21 16,-21 21 15,0 0-15,0 43-16,-21-1 15,21-20 1,-21 20-16,21-21 15,0-20-15,0 20 0,0 0 0,0 1 0,0 20 16,0 64 0,0 42-1,0-63-15,0-42 16,-21-22-16,0 85 0,21-63 16,-21-1-16,-43 149 15,43-128 1,21-62-16,-21-1 15,0-21-15,-1-21 16,22-1-16,-21 1 16,0-63-16,0-65 15,21 86-15,0-1 16,0 1-16,0-1 0,0-126 16,0 126-16,0 1 15,63-106 1,-20 42-16,20 21 15,-42 85 1,1-1-16,-1 1 0,0 21 0,0-21 16,0 0-16,22 0 0</inkml:trace>
  <inkml:trace contextRef="#ctx0" brushRef="#br0" timeOffset="11217.19">6202 3344 0,'21'-84'16,"-21"63"-1,0-1-15,0 1 0,0 0 0,0 0 16,0-21-16,0 20 15,0 1-15,-21 0 0,0 0 16,-22 0-16,22 21 0,0-21 16,-64 21-1,-21 21-15,64 0 16,21-21-16,-21 21 16,-1 21-16,1 1 0,21-1 0,0 0 15,-1 1-15,1 41 16,21-41-16,0 41 15,0-41-15,0-22 0,21 0 16,1-21-16,-1 21 0,0-21 16,0 0-16,0 0 0,43 0 15,-22 0-15,0-21 16,1 0-16,-22 0 16,64-43-16,-43 22 15,43-64 1,-64 64-16,42-85 15,-20 63-15,-43 22 16,21-22-16,-21 22 0,0 21 16,0 0-16,0-22 15,-21 43 1,-1 0 0,1 22-16,0-1 0,21 21 15,-21-21-15,21 22 0,-21 105 16,21 0-1,0-106 1,0 1-16,21-22 0,21 21 16,-21-21-16,1 0 0,41 1 15,-42-22-15,22 0 16,20 0-16,-21 0 0,-20 0 16,105-22-1,-43-20-15,1-21 16,-64 20-16,-21 22 15,0 0-15,21-21 0,-21 20 16,0-20-16,0 21 0,0-21 0,0 20 16,0 1-16,0 0 0,-21 0 15,0 0-15,-21 21 16,20 0-16,-20 0 16,-21 42-1,20-21-15,22 0 0,-21 43 16,21-22-16,-43 128 15,64-86 1,0-41 0,0-22-16,42-21 15,-20 0-15,-1 0 0,0 0 16,21 0-16,22-21 16,-43-1-16,42-20 15,-41 21 1,20-43-16,-42 43 0,21-21 15,0 21-15,0-43 0,-21 43 16,0-21 0,0 21-16,0 42 31,0 0-31,0 0 0,0 0 16,0 0-16,0 1 0,0 62 15,0-20 1,0-43-16,0 21 15,0-21-15,0 1 16,22-22-16,-1 21 0,0-21 0,0 0 16,0 0-16,0 0 0,22 0 15,-22 0-15,0-21 0,0-1 0,22 1 16,-22 0-16,0 0 16,0 0-16,0 0 0,0-22 15,1-20-15,-22 42 0,0-1 16,21-41-16,0 42 15,-21 0-15,0-1 0,0 44 47,0-1-47,0 0 0,0 0 0,0 0 16,-21 0-16,21 22 0,0-22 16,0 0-16,0 43 15,0-43-15,0 0 0,0 0 16,0 0-16,63-21 15,1 0 1,-22 0-16,-21 0 16,0-21-16,22 0 0,-22 21 0,85-85 15,-85 64 1,-21-21-16,21 21 0,0-22 16,0 22-16,-21 0 15,0-21-15,22 20 0,-22 1 16,0 42 15,0 1-15,0 20-16,0-21 15,0 21-15,-22 43 16,22-43-16,-21 64 16,21 0-1,0-64-15,0 1 0,0-1 16,0 0-16,0 1 0,0 63 15,-21-22 1,21-41-16,0 20 0,0 22 16,0-43-16,0 0 0,0 43 15,0-43-15,0-20 0,0 20 16,0 21 0,0-41-16,-42-1 15,21-21-15,-1 0 16,1 0-16,0 0 0,0 0 15,0-21-15,0-1 0,-1 1 0,1 0 16,-21-64 0,21-42-1,21 64-15,0 21 0,42-64 0,-21 42 16,0 22-16,1-22 0,20 22 16,0-21-16,128-149 15,-86 106 1,-41 64-16,-1-1 0,0 1 15,-21 0-15,22-1 0,-22 22 0,21-21 16,-21 21-16,1 0 0,-1-1 16,0 22-16,-21-21 0,-21 21 31,0 21-31,-1-21 16,1 22-16,0-1 0,21 0 0,-21 21 15,0-21-15,21 1 16,0 41-1,21-21-15,0-20 16,0-22-16,0 21 0,1-21 16,-1 0-16,21 21 0,-21-21 15,0 21-15,-21 0 0,22-21 16,-22 21-16,0 1 16,0-1-16,0 0 15,-43-21 1,22 21-16,-21-21 15,21 0-15,-1 21 16,1-21 0,0 0-16,0 0 0,0 0 15,-22 21 1,1-21-16</inkml:trace>
  <inkml:trace contextRef="#ctx0" brushRef="#br0" timeOffset="14617.15">3133 5355 0,'0'0'0,"0"-21"16,0 0-1,0 0-15,0 0 0,21-1 16,-21 1-16,21 0 0,42-85 16,-41 85-16,20-64 15,-21 43-15,43-106 16,-43 106-16,-21 20 16,0-20-16,21 0 0,-21 21 15,0-85 1,0 85-16,-21 21 15,0 0 1,-1 21-16,1 0 16,0 0-16,0 64 15,-21-1 1,42-41-16,0 105 0,-22-106 16,22 43-16,0-43 15,0 1-15,22 62 16,41-62-1,-21-43 1,1 0-16,-22 0 0,21 0 16,-21 0-16,22 0 0,-1-21 0,85-43 15,-63 1 1,-1-22 0,-42 64-16,0-22 0,-21 1 15,0 21-15,0-21 16,0 20-16,0 44 31,0-1-15,0 0-16,-21 0 0,21 0 0,-21 0 15,21 22-15,0-22 16,0 21-16,0-21 0,0 43 16,21-22-1,0-21-15,22-21 16,-22 22-16,0-22 0,0 0 0,22 0 15,-22 0-15,21 0 0,43-22 16,-64 1-16,21-21 16,-21 42-16,1-42 15,-1 20-15,-21 1 0,0-21 0,0 21 16,0 0-16,0-64 16,0 64-1,0 42 1,0 0-1,0 0-15,-21 0 16,-1 64-16,22-64 16,0 22-16,0-1 0,0-21 15,0 0-15,-21 0 16,21 1-16,0-1 16,0-42 15,0-1-16,0 1-15,21 0 0,-21-21 16,22 21-16,20-64 16,-21 64-16,0-64 15,0 64-15,1 0 0,20-64 32,0 85-32,-21 0 15,1 0-15,-1 21 16,-21 0-16,0 22 0,0-22 0,21 42 15,0-41-15,-21-1 16,0 21-16,0-21 0,21 0 0,0 22 16,1-22-16,-22 0 0,21-21 15,0 21-15,-21 0 0,21-21 16,0 0-16,22 0 16,-1 0-1,-21 0-15,-21-21 16,21 0-16,0 0 0,1-21 15,-1 20-15,0 1 0,-21 0 0,21-21 16,0 21-16,-21-22 0,43-20 16,-22 20-16,-21 22 0,42-42 15,-42 42-15,64-22 32,-64 64-17,0 1-15,0-1 0,0 106 31,0-64-31,0 43 16,0-85 0,0 22-16,0-22 15,84 21 1,-20-42 0,-22 0-1,-21-21-15,0 0 0,85-43 16,-85 22-1,1 21-15,20-64 16,-42 43-16,0-1 16,0 22-16,0 0 0,0-42 15,0 84 17,0 0-32,0 0 15,-21 43 1,21 20-1,0-20-15,0-43 0,0 0 16,0 0-16,21 0 0,-21 1 16,21-22-16,43 21 15,20-21 1,-41 0-16,-22 0 16,0 0-16,21-43 0,-21 43 15,1-21-15,-22 0 0,42-21 16,-21-43-1,-21 64-15,0-21 16,21 20-16,-21 1 0,0 0 16,0 42-1,0 0-15,0 22 16,0-22-16,0 0 16,-21 21-16,21-20 0,0-1 15,0 0-15,0 21 0,-21-21 16,0 43-1,21-43-15,0 0 16,21-42 31,0 0-47,0 0 0,0 0 16,-21-1-16,22 1 0,-1-42 15,21 20 1,-42 22-16,21 0 0,22-21 15,-43 21-15,21-1 0,0 22 16,0 0 0,-21 22-16,0 41 15,0-42-15,21 0 16,-21 1-16,0-1 0,21 0 0,-21 42 16,0-41-16,43-1 15,-43 0 1,21-21-16,0 21 0,0 0 0,0-21 0,22 21 15,-22-21-15,21 0 16,85 0 0,-42-21-1,-64 0-15,0 0 0,22 21 16,-22-21-16,0-22 0,0 1 16,0 21-16,-21-106 15,0 63 1,0 43-16,0-42 15,-21 42-15,0 21 0,0-22 16,0 22-16,-1 0 0,-20 0 16,21 22-16,-21-1 0,-1 21 15,22-21-15,-21 22 0,21-22 16,21 0-16,-22 21 0,1-21 16,21 1-16,-21-1 0,21 21 0,0-21 15,0 0-15,0 1 16,21-22-16,0 21 0,1-21 15,-1 0-15,21 0 16,-21 0-16,43-21 16,-1-22-16,-20 22 15,-22-21-15,0 21 16,0-1-16,0 1 0,-21 0 16,21 0-16,-21 0 0,22 0 15,-22-1-15,0 44 47,0-1-47,0 0 0,0 0 16,0 64-16,-22-43 15,1 0-15,0 22 16,21-22-16,0 1 0,0 41 16,0-41-16,0-1 0,0 106 15,0-42 1,0-64-16,0 22 0,0 42 15,0-64-15,-21 21 16,0 22-16,0-21 0,21-22 16,-43 106-1,43-106-15,-42 85 16,21-105-16,0 41 0,21-42 16,-22 0-16,1-21 15,0 0-15,0 0 16,0-21-16,0 0 15,21 0-15,-22 0 0,1 0 16,0-43-16,21 1 16,-21 20-16,21 1 0,0-43 15,0 43-15,0-22 0,21-105 16,43-21 0,-22 126-16,21-42 15,-41 43-15,20-1 16,127-126-1,-84 84-15,-43 64 0,-21-1 16,22 1-16,20-43 16,-20 22-16,-22 20 0,0 22 15,0 0-15,-21 0 0,0 0 16,0 0-16,21-1 16,-42 22-1,0 0 1,0 22-16,21-1 0,-21 0 15,-1 0 1,22 0-16,0 0 16,0 1-16,0-1 0,0 0 15,22-21-15,-1 21 0,21 0 16,-42 0-16,21 1 0,0-22 16,22 21-16,-43 0 15,21-21-15,-21 21 0,0 0 16,-21-21-1,0 21 1,-1-21-16,1 0 0,0 0 16,0 0-16,-21 0 15,20 0 1,-20-21-16,42 0 16,-21 21-16,0-42 15,0 21-15</inkml:trace>
  <inkml:trace contextRef="#ctx0" brushRef="#br0" timeOffset="14940.96">5948 4382 0,'-21'0'93,"-1"0"-77,1 0-16,0 0 0,-21 0 16</inkml:trace>
  <inkml:trace contextRef="#ctx0" brushRef="#br0" timeOffset="15186.82">5186 4403 0,'0'21'16,"-21"-21"62,21 21-78,-22-21 0</inkml:trace>
  <inkml:trace contextRef="#ctx0" brushRef="#br0" timeOffset="15499.26">3387 4763 0,'21'0'31,"-42"0"-31,63 0 16,0 0-16,-21 0 0,22 0 15,-22 0-15,21 0 0,1 0 0,62-22 16,-41 22 0,-43 0-16,0 0 0,22 0 15,-22 0-15,0 0 0,-21-21 16</inkml:trace>
  <inkml:trace contextRef="#ctx0" brushRef="#br0" timeOffset="18010.46">3598 6160 0,'0'0'0,"0"-22"0,0 1 16,-21 21 31,0 21-47,0 1 15,0-1-15,21 0 0,-64 106 16,43-85-16,0 1 16,0-1-16,-1 0 0,1 22 0,-42 105 31,20-105-31,22 20 15,0-63-15,0-21 16,21 22-16,-21-22 16,21-22-16,-21 22 15,21-21-15,0 0 0,-22 0 0,22 0 16,0-22-16,0 22 0,0-21 16,0 21-16,0-64 0,0 43 15,0 21-15,0-64 16,0 64-16,0 0 0,0-1 15,0 1-15,22 21 16,-1 0-16,21 64 16,-21-22-16,-21-21 15,21 0-15,1 22 0,-1-22 16,-21 21-16,21-21 0,0 22 0,0-22 0,0 21 16,1-21-16,-1 1 15,42 41-15,22-42 16,-43-21-1,-21 0-15,1 0 0,20 0 0,0 0 16,85-63 0,-106 42-16,22-1 0,41-83 15,-84 62 1,0 1-16,0-22 16,0 22-16,0-85 15,-21 21 1,0 64-16,0 21 0,-21-22 15,20 22-15,1 0 0,-106 0 16,64 21 0,42 0-16,-64 42 15,43-21-15,20 1 0,22 20 16,-21-21-16,0 21 0,21 43 16,0-43-16,0 1 0,0 84 15,42-21 1,1-64-16,41 21 15,1-20 1,-64-43-16,22 0 16,-1 0-16,127 0 15,-126 0 1,-1-21-16,-21-1 0,64-20 16,-64 21-16,21 0 0,1 0 0,-22-1 0,0-20 15,42-106 1,-63 106-1,0 20-15,0 1 0,0 0 16,-21 0-16,0 21 0,-21 0 16,21 0-16,-22 0 0,22 0 15,0 21-15,0-21 0,0 21 0,-22 43 16,1 20 0,42-41-1,0-1-15,0-21 0,0 22 16,0-22-16,0 0 0,0 0 15,63 0 1,-20-21 0,-22 0-16,21 0 15,-21-21-15,22 0 0,-22 0 0,0 0 16,43-64 0,-43 21-1,0 43-15,-21 0 0,21-21 16,-21 21-16,21-1 0,-21 44 47,0-1-47,0 0 0,0 0 15,0 0-15,0 22 0,0 20 16,0-21-16,0-20 0,0-1 16,0 0-16,0 0 0,0 43 15,21-43-15,43 0 16,-43-21-1,43 0-15,-43 0 0,148-64 32,-148 43-17,0 0-15,64-42 0,-64 20 16,-21 22-16,21-21 0,1 21 16,-22-1-16,0-20 15,0 21 1,0 42-1,0 0-15,0 0 16,0 1-16,-22-1 0,22 63 31,0-41-31,22-1 16,-22-21-16,21-21 0,21 0 16,-21 0-16,0 0 15,22 0-15,-22 0 0,0 0 16,0-21-16,22 21 0,-22-21 0,0 0 15,0 21-15,0-21 0,-21-1 16,21 1-16,-21 0 0,22 0 0,-22 0 16,0-22-16,0 22 0,0 0 15,0-21 1,0 21-16,0 42 31,0 0-15,0 0-16,0 0 0,0 0 0,0 22 15,0-22-15,0 21 0,0-21 16,0 22-16,0-22 0,0 21 0,0 22 16,0-43-16,0 64 15,0-64-15,0 21 0,0 0 16,0 64-16,21 0 16,-21-64-16,0 22 15,0-43-15,0 0 16,0 22-16,0-22 0,0 0 0,-43 64 31,-20-64-15,21 0-16,20-21 15,1 0-15,0 0 0,0 0 16,0-21-16,21-22 16,0 22-16,0-42 15,21-43 1,0 64-16,43-85 15,-43 84-15,21 1 0,64-127 16,-64 105-16,106-105 16,-63 42-1,-21 84-15,-22 1 16,-21 0-16,21-1 0,-20 1 0,20 21 16,-21-21-16,-21 20 0,0 1 15,-21 21 1,0 0-1,-22 21-15,1 1 0,21-1 16,0 0-16,0 0 0,21 0 16,0 0-16,0 1 0,0-1 15,0 0-15,21 21 16,-21-21-16,84 22 16,-20-22-1,-43 0-15,0-21 0,-21 21 0,21-21 16,1 21-16,-22 1 15,0-1 17,-22-21-32,1 0 0,0 0 15,0 21-15,0-21 16,0 0 0</inkml:trace>
  <inkml:trace contextRef="#ctx0" brushRef="#br0" timeOffset="18187.5">6032 6710 0,'22'0'0,"-1"0"31,-21-21 16,0 0-31</inkml:trace>
  <inkml:trace contextRef="#ctx0" brushRef="#br0" timeOffset="21581.91">8234 1672 0,'0'-21'15,"-21"21"1,-1 0-16,1 0 16,0 0-16,0 0 0,0 0 15,0 0-15,-1 0 0,-41 0 16,42 0-16,0 0 0,-22 0 16,1 21-16,21-21 15,0 0-15,-1 0 0,22 21 31,22 1 1,-1-22-32,0 0 15,21 0-15,1 0 16,105 0-16,-85 0 0,22 0 16,-22 0-16,22 0 0,0 0 15,-1 0-15,297 0 16,-190 0-1,-106 0-15,-22-22 0,22 22 16,-22 0-16,1 0 0,-1 0 16,-20-21-16,20 21 0,-21 0 0,85 0 15,-84 0 1,-22 0-16,0 0 0,0 0 16,-21-21-16,-21 21 78,0 0-78,0-21 15,0 21-15,-1 0 0,1 0 0</inkml:trace>
  <inkml:trace contextRef="#ctx0" brushRef="#br0" timeOffset="22132.18">9525 1355 0,'0'21'15,"0"0"1,0 0-16,0 0 16,0 1-16,0-1 0,21 0 15,0 0-15,64 21 16,-22 1 0,1-22-16,-43-21 0,21 0 15,-20 21-15,20-21 16,-21 0-16,21 0 0,-20 0 15,-1 0-15,0 0 0,0 0 16,-42 0 15,0 0-15,0 0-16,-1 21 0,1-21 0,-21 21 16,21 1-16,-22-1 0,-20 0 15,21 0-15,-1 0 16,-20 43-16,20-43 0,-84 85 31,43-43-31,41 22 16,22-64-1,21 0-15,0 0 16,-21-21-16,21 22 16,-21-22-16,0 0 15,-22 0 1</inkml:trace>
  <inkml:trace contextRef="#ctx0" brushRef="#br0" timeOffset="25580.53">11980 1122 0,'0'0'0,"21"-21"0,-21 0 16,22 21-16,-22-22 0,0 1 16,0 0-1,-22 21 1,1 0-16,-42 21 16,42 0-16,-22 1 0,-20 41 15,20-42-15,1 22 16,21-1-16,-21 0 0,20 1 0,1-1 15,-21 43-15,21-43 16,21 0-16,0 1 0,0-1 16,0 0-16,0 22 0,0-22 0,21-21 15,42 43 1,-20-43-16,20-21 16,-20 0-16,-1 0 0,0 0 0,1 0 15,-1 0-15,43-21 16,-43 0-16,-21-1 0,-21-20 0,21 21 15,0 0-15,1 0 0,-22-1 16,0 1-16,-22-42 16,1 42-16,-21-1 0,21 22 15,-22-21-15,22 21 0,-106 0 16,43 21 0,62 1-16,-41 20 15,42-21-15,0 21 0,-1-20 16,22-1-16,0 0 0,0 21 0,0 1 15,0-22-15,22 21 16,-1-21 0,21-21-16,0 0 15,-20 0-15,20 0 0,0 0 0</inkml:trace>
  <inkml:trace contextRef="#ctx0" brushRef="#br0" timeOffset="26078.24">12573 1376 0,'0'-21'16,"0"42"-16,0-63 0,0 20 0,0 1 15,-21 21 1,0 21 0,21 1-16,-22-1 15,1 21-15,0-21 0,21 0 16,0 22-16,-21-22 0,0 21 0,21-21 15,-21 85 1,21-42-16,0-43 0,0 42 16,21-41-16,0-1 15,0-21-15,0 0 0,0 0 16,64 0 0,-43-21-1,-20-1-15,41-41 16,-42 42-16,0-43 0,-21 43 0,0 0 15,22-85 1,-22 64-16,-22-64 16,1 85-16,21 0 15,-21-1-15,21 1 0,-42 21 16,21 0-16,-22 0 0,22 0 0,-42 21 16,-1 22-1,43-22-15,0 21 0,21 1 16,-21-22-16,21 21 15,0 43 1,21-1-16,21-62 16,-21-1-16,0-21 15,22 0-15,-22 0 0</inkml:trace>
  <inkml:trace contextRef="#ctx0" brushRef="#br0" timeOffset="27028.33">13420 1376 0,'0'0'16,"0"-21"-16,0 0 15,0 42 1,0 0-16,-22 0 16,1 85-1,21-64-15,0 1 16,0-1-16,-21-21 0,21 21 15,0-20-15,0-1 0,0 0 16,-21 21-16,21-21 0,0 1 16,0-1-16,0 0 15,0-42 1,0 0 0,0-1-16,0-20 15,0-43 1,21 64-16,-21-21 0,21 0 15,0 20-15,-21-20 0,64-64 16,-43 64 0,21 42-1,-20 0-15,-22 21 16,0 0-16,42 106 16,-42-21-1,21-85 1,-21 22-16,21-22 0,22 63 15,-43-62-15,21-1 16,0-21-16,0 0 16,0 0-16,0 0 0,1 0 15,-1 0-15,0-21 0,-21-1 16,21 1-16,0 0 0,0 0 16,1-21-16,20-22 0,-42 43 15,21-21-15,43-43 16,-43 43-16,21-1 15,-42 22 1,21 21-16,-21 21 16,0 0-16,0 1 15,0-1-15,0 21 16,0-21-16,0 22 0,0-22 0,0 21 0,-21 64 31,21-64-31,42 22 16,-20-43-16,-1-21 15,21 0-15,-21 0 16,64-42 0,0-1-1,-43-20-15,-21 42 16,0-22-16,0-20 0,1 42 16,-1-22-16,0-41 15,-21 62-15,0 1 16,0 42-1,0 1 1,0-1-16,0 0 0,0 0 0,0 64 16,0-43-1,0-21-15,0 0 0,0 43 16,0-43-16,21-21 16,0 0-1,0 0-15,1 0 16,-1-21-16,-21 0 15,21 0-15</inkml:trace>
  <inkml:trace contextRef="#ctx0" brushRef="#br0" timeOffset="27419.11">14774 1058 0,'-21'0'0,"42"0"0,-63 0 15,21 22-15,-22-1 0,1 42 16,21-42-16,21 1 0,0 62 16,0-41-1,0-22-15,21 0 16,0-21-16,0 0 0,1 0 16,20 0-16,0 0 15,-42-21-15,43-22 16,-22 22-16,-21 0 15,0 0-15,0 0 0,0-22 16,0-20 0,0 42-16,-21 0 0,-22 21 15,22 0 1,0 0-16,0 0 0,0 21 16,-1 0-16,-20 64 15,42-1 1,0-63-16,0 22 15,0-22-15,0 0 0,0 0 0,21-21 16,0 21-16,1 1 0</inkml:trace>
  <inkml:trace contextRef="#ctx0" brushRef="#br0" timeOffset="27975.86">15176 1355 0,'-21'0'32,"0"0"-17,21 21-15,-21 0 16,0-21-16,0 21 0,21 0 16,0 1-16,0-1 0,0 42 15,0-20 1,0-1-16,0-21 15,0 0 1,0-42 31,0 0-47,0 0 0,0 0 16,0-1-16,0 1 0,0 0 15,0 0-15,0-21 0,42-22 16,-21 22-16,21 21 15,-20-1-15,20 1 0,-21-21 16,106 0 0,-63 42-16,20 0 15,-63 21-15,-21 0 16,0 21-16,0 1 16,0-22-16,0 0 0,0 21 0,0-21 15,0 106 1,-42-84-1,0 20 1,42-42-16,-21-21 16,21-21 15</inkml:trace>
  <inkml:trace contextRef="#ctx0" brushRef="#br0" timeOffset="28144.28">15621 1651 0,'0'21'31</inkml:trace>
  <inkml:trace contextRef="#ctx0" brushRef="#br0" timeOffset="29126.39">9758 3196 0,'0'0'16,"-21"0"-16,-1 0 0,1 0 0,0 0 15,0 0-15,0 0 0,0 0 16,-22 0-16,-41 0 16,62 0-1,1 0-15,0 0 16,42 0 31,22 0-47,-22 0 15,42 0-15,-20 0 0,84 0 16,-43 0-16,86 0 16,84 0-16,-191 0 15,22 0-15</inkml:trace>
  <inkml:trace contextRef="#ctx0" brushRef="#br0" timeOffset="29324.28">10350 2942 0</inkml:trace>
  <inkml:trace contextRef="#ctx0" brushRef="#br0" timeOffset="29675.08">10350 2942 0,'22'0'0,"-1"0"15,0 21-15,0 1 16,0-1-16,0-21 15,-21 21-15,22 0 0,20 0 16,0-21 0,-21 21-16,64-21 15,-64 0-15,0 0 0,1 0 16,-1 0-16,0 0 0,0 0 0,43 0 31,-64-21-31,-22 21 31,1 21-15,0-21-16,-21 43 16,-22 41-16,22-62 15,21 20-15,-22 0 0,22-21 16,-21 22-16,-22 41 0,22-62 16,21 20-16,-43 43 15,43-22 1,21-42-16,0 0 15</inkml:trace>
  <inkml:trace contextRef="#ctx0" brushRef="#br0" timeOffset="31151.53">12361 2752 0,'0'21'16,"-21"-21"15,0 0 0,21-21-31,0 0 16,-21 21-16,21-22 0,0-41 15,0 42 1,21 0-16,0-22 16,0 22-16,0 0 0,43-21 15,-43 20-15,0 1 16,0 21-16,1-21 0,-1 21 0,21 0 15,0 0 1,-42 42-16,22 1 0,-1-22 0,-21 21 16,0 22-16,0-22 0,0 0 15,0 1-15,0-1 0,-21 0 16,-64 64 0,64-85-16,-22 22 0,22-22 15,-21 0-15,0 21 0,-1-20 0,22-1 16,-21-21-16,-1 42 0,1-42 15,21 0-15,0 0 16,0 0-16,21-21 16,0 0-1,0 0-15,42-1 16,-21 1-16,-21 0 0,42 0 16,-20 21-16,-1 0 0,42 0 15,-42 0-15,43 0 16,-22 42-1,-21-21-15,1 1 0,-1 20 16,0-21-16,0 0 16,-21 0-16,0 1 15,21-22-15,22 21 16,-22-21 0,21 0-16,-21 0 15,0-21-15,-21-1 16,22 1-16,-1 21 0,-21-21 15,21-21-15</inkml:trace>
  <inkml:trace contextRef="#ctx0" brushRef="#br0" timeOffset="31427.37">13229 2582 0,'21'0'16,"0"0"-16,1 0 0,-1 0 16,0 0-16,21 0 15,-21 0-15,1 0 0,20 0 0,-21 0 16,85 0 0,-64 0-16,-21 0 15,-126-21 48</inkml:trace>
  <inkml:trace contextRef="#ctx0" brushRef="#br0" timeOffset="31868.12">13398 2582 0,'-21'0'0,"42"0"0,-63 22 15,21-1-15,0-21 0,0 21 0,-22 21 16,22-21-16,0 1 15,0-1-15,0 0 0,21 0 16,-43 21-16,43-20 16,0-1-16,0 0 15,21-21 17,1 0-32,-1-21 0,0 21 15,0-21-15,21-1 16,-20 22-16,-1 0 0,21-21 0,-21 21 15,0 0-15,106 0 16,-105 0-16,-1 0 16,21 21-16,22 22 15,-64-22-15,21 0 16,0 0-16,-21 0 0,0 1 0,0 20 16,-42 21-1,20-63-15,-20 43 16,21-43-16,-43 42 15,43-42-15,-21 0 0,-22 0 16,22 0 0,21 0-1,21-21-15,0 0 16,0 0-16,0-1 16,21 22-16,0-21 0</inkml:trace>
  <inkml:trace contextRef="#ctx0" brushRef="#br0" timeOffset="32178.95">14330 2413 0,'0'-21'0,"0"42"15,0-63-15,-21 42 16,21 21-1,0 0-15,-22 0 0,22 22 16,-21 41-16,21-41 0,0 41 16,0-41-16,0-22 15,-21 85-15,21-64 16,0 0-16,0-21 16,0 1-16,0-1 0,0 0 15,0 0 1,21-21-16,0 0 15,1-21-15,-1 21 0,0-42 16,0 20-16,0 1 0</inkml:trace>
  <inkml:trace contextRef="#ctx0" brushRef="#br0" timeOffset="32543.44">14605 2604 0,'0'0'0,"0"21"16,0 0-1,0 0-15,0 0 0,0 0 0,0 22 16,0-22-16,-21 0 0,21 21 16,0-20-16,0-1 0,0 21 0,0-21 15,0 43 1,21-64 0,0 0-16,0 0 0,0 0 15,22 0 1,-43-21-16,21-1 0,0 1 0,0 0 15,-21 0-15,21 0 0,22-85 16,-43 85-16,0-43 16,0-42-1,-21 85-15,-1 21 16,1 0-16,0 0 16,-21 0-16,21 0 15,-1 21-15,1 1 16,0-22-16,0 21 0,0-21 15</inkml:trace>
  <inkml:trace contextRef="#ctx0" brushRef="#br0" timeOffset="32791.29">14139 2434 0,'0'-21'0,"0"-21"32,21 42-32,1 0 0,20-21 15,-21 21-15,0 0 0,0 0 0,64 0 16,0 0 0,-64 0-1,0 0-15,0 0 0,0 0 16,1 0-1</inkml:trace>
  <inkml:trace contextRef="#ctx0" brushRef="#br0" timeOffset="33464.47">15346 2350 0,'-21'0'0,"21"-22"47,21 22-47,0 0 0,0 0 16,0-21-16,0 21 0,1 0 0,41 0 15,-42 0-15,22 0 16,-22 0 0,0 21-16,-21 1 0,0-1 15,0 0-15,0 0 0,0 0 16,0 22-16,-21-22 0,21 0 16,-127 85-1,42-64 1,22-21-1,41-21-15,1 0 0,21-21 16,21 0 0,1 21-16,-22-21 15,21 21-15,21-43 16,-21 43-16,22 0 0,-22 0 0,0-21 16,0 21-16,0 0 0,43 0 15,-43 0-15,0 21 16,0 1-16,0 20 15,-21-21-15,0 0 0,0 43 16,0-43-16,0 0 16,0 64-1,-63-22-15,42-63 0,0 21 16,-1 1-16,1-22 0,0 0 16,-85 21-1,43-21 1,42 0-16,-1-21 15,22-1-15,-21 22 0,21-21 16,0 0-16,0 0 31,0 0-31,21 21 0,1-21 0,-1 21 16,21-22-16</inkml:trace>
  <inkml:trace contextRef="#ctx0" brushRef="#br0" timeOffset="33939.19">16150 2371 0,'-21'0'0,"-85"0"15,85 21 1,0 0-16,0 21 0,-1 1 15,1-1-15,0 64 16,21-85-16,0 85 16,0-64-1,0-21-15,21 22 16,0-22-16,1-21 0,-1 0 0,42 0 16,-20 0-1,-1 0-15,-21-21 0,43 0 16,-43-1-16,21-20 15,-21 21-15,0-21 0,1 20 16,-22-83 0,0 20-16,0 64 0,0-64 15,-22 85-15,1-21 16,0 21-16,0 0 0,0 0 16,0 0-16,-1 0 0,1 0 0,0 21 15,0 0-15,-21 22 16,20-1-1,1-21-15,21 21 16,0-20-16,0-1 0,0 0 16,21-21-16,1 21 0</inkml:trace>
  <inkml:trace contextRef="#ctx0" brushRef="#br0" timeOffset="35933.78">17018 2561 0,'0'-21'0,"0"42"0,0-63 15,0 21-15,0 0 0,0-1 0,0 1 16,0 0-16,-21 0 16,-22 0-1,22 21-15,-21 0 0,21 0 16,0 21-16,-1 0 0,1 21 15,0-20-15,0 20 0,-21 21 16,20 43 0,1-85-16,21 22 0,0-1 15,0-21-15,0 0 16,0 1-16,21-1 0,1-21 0,20 0 16,0 0-1,-21 0-15,1 0 0,20-21 16,-21-1-16,0 22 0,0-42 15,1 21-15,-1 0 0,0-22 16,42-147 0,-41 42-16,-1 105 15,-21 1-15,21 0 16,-21-1-16,0-20 0,0 42 0,0 0 16,0-22-1,-21 43 1,0 0-16,21 21 0,-22 1 15,1 20-15,21-21 0,0 64 16,0-43-16,0 43 16,0-43-16,0 43 15,0-43-15,0-21 0,0 22 0,21-1 16,-21-21-16,22 0 0,20 22 16,-21-22-16,43 0 15,-43-21-15,42 0 16,-42 0-16,1 0 0,126-85 31,-106 64-31,22-64 16,-43 64-16,0 0 15,0-64-15,-21 64 16,0-21 0,-21 42-1,0 0 1,0 0-16,-1 21 15,1 0-15,0 0 0,21 22 0,-21-22 16,0 0-16,21 0 0,0 22 16,0-22-16,-21 0 0,21 0 0,0 0 15,0 0-15,0 1 0,0-1 16,0 0-16,21-21 16,0 0-1,0 0-15,0 0 0,0-21 16,22-22-16,-22 22 15,-21 0-15,21-21 0,-21 21 16,21-43-16,0 43 16,1-21-16,-22-1 15,0 64 17,0 1-32,0-1 15,0 0-15,0 21 0,0-21 16,0 1-16,0 20 0,0-21 15,0 0-15,0 0 0,21 22 16,21-22 0,-21-21-16,22 0 15,-1 0 1,-21 0-16,-21-21 0,21 0 0,22-22 16,-43 22-16,63-106 15,1 42 1,-64 43-1,21 21-15,-21 42 47,0 0-47,0 0 0,-21 1 0,21 20 16,-22-21-16,22 21 0,0-20 16,0-1-16,0 0 0,0 0 15,0 0-15,0 0 0,0 1 16,22-22-16,20 0 15,21 0 1,-20 0 0,-22-22-16,0 1 0,43-42 15,-43 42-15,0-1 0,0-20 16,-21 21-16,0 0 0,42-85 16,-42 85-1,0 0-15,22 21 16,-22 21-1,0 0 1,-22 0-16,22 21 0,0-20 0,-21 20 16,0 0-16,21 1 15,-21-22-15,0 85 0,21-64 16,-21 21-16,21-20 16,0-22-16,0 21 0,0 1 15,0-22-15,42 63 0,-21-62 16,0 20-16,43 64 15,-64-64-15,21 22 16,-21-43-16,21 21 0,-21 0 16,0-20-16,0-1 15,-21 0-15,0-21 0,-43 0 16,22 0 0,21 0-16,0 0 0,-22-85 15,43 43 1,0-43-1,0 64-15,21-21 0,22-43 16,-1 43-16,-21-1 16,22-20-16,41-43 15,-41 64-15,62-85 0,-62 63 16,-1 22-16,0-22 0,1 1 16,63-64-1,-85 85-15,0 20 0,0 1 16,-21 0-16,0 0 0,-21 21 31,0 0-31,-22 21 16,22 0-16,0 0 0,0 1 0,0-1 15,21 0-15,0 0 0,0 43 16,0-43-16,0 21 16,21-42-16,0 42 15,0-42-15,0 22 0,1-22 16,-1 21-1,0-21-15,-21 21 16,0 0 0,0 0-1,-21 0-15,0-21 0,21 22 16,-43-1 0,22 0-16,0 0 15,0-21-15,0 21 16,-1-21-16</inkml:trace>
  <inkml:trace contextRef="#ctx0" brushRef="#br0" timeOffset="36143.5">18923 2815 0,'0'0'0,"-21"0"0,0 21 31,-1-21-31,22 22 32,-21-22-32,0 0 15,0 0 1</inkml:trace>
  <inkml:trace contextRef="#ctx0" brushRef="#br0" timeOffset="51548.04">8001 6392 0,'-21'0'0,"42"0"0,-63 22 0,20-22 16,1 0-16,0 0 0,0 0 15,0 0-15,-43 0 16,85 0 31,22 0-47,-1 0 15,0 21-15,1-21 0,20 0 0,128 0 16,42 21 0,21-21-1,-170 0-15,22 0 16,-21 0-16,-1 0 0,-20 0 16,-1 0-16,107 0 15,-64 0-15,-85 0 16,0 0-16,-21-21 31,0 0-15,-21 21-16,0-22 0,-1 22 15,1-21-15,-21 0 16,21 0-16,0 21 0,-43-21 16,43 0-16,-21 21 0,20-22 15,-20 22-15,0 0 0,21-21 0,-43 21 16,85 0 31,0 21-47,1-21 15,-1 22-15,42-22 0,22 21 16,-64-21 0,0 0-16,0 21 0,22-21 0,-22 0 15,42 42 1,-41-21-1,-22 22-15,0-22 16,0 0-16,-22 21 0,1-20 16,0-1-16,0 0 0,-43 64 15,22-43 1,21-21-16,-21 43 16,20-43-16,1 0 15,0 0-15,21 0 16,21-21 15,0-21-31</inkml:trace>
  <inkml:trace contextRef="#ctx0" brushRef="#br0" timeOffset="52192.67">10753 5884 0,'-22'-21'16,"44"42"-16,-44-63 0,1-21 15,21 41-15,0 1 0,0 0 16,0 0-16,0 0 0,-21 21 16,21-21-16,0 42 31,0 0-31,0 0 0,-21 0 0,21 22 15,0-1-15,0 0 0,0 1 16,0-1-16,0 0 0,0 1 16,-21 84-16,-22 0 15,43-85 1,-21 43-16,0-64 0,21 21 16,-21 0-16,21-20 0,0-1 15,0-42 16,0-1-15,0 1-16,0 0 0,0-21 16,0 21-16,0-43 0</inkml:trace>
  <inkml:trace contextRef="#ctx0" brushRef="#br0" timeOffset="52742.36">10477 6054 0,'0'0'0,"-21"-21"0,21-1 0,-21-41 16,21 42-16,0 0 15,0-1-15,0 1 0,0 0 0,0 0 16,21 0-16,-21 0 0,64-1 31,-1 22-31,-20 0 0,20 0 16,-42 22-16,22-1 16,-1 0-16,0 0 0,-21 21 0,22 1 15,20 41 1,-42-41-16,-21-1 0,22-21 15,-22 0-15,0 43 0,0-43 16,0 0-16,0 22 0,0-22 16,-22-21-16,22 21 15,-21-21 1,0 0-16,21-42 16,0 20-16,0 1 0,0-21 15,0 21-15,0 0 0,21-85 16,0 42-16,43-20 15,-43 41-15,21 1 16,-20 0-16,20 20 0,-21-20 0,21 21 16,22 0-16,-22 21 15,1 0-15,-22 21 16,42 85-16,-63 21 16,0-85-1,0 43-15,0-43 0,-21-21 16,-64 191-1,64-170-15,0-21 16,-21 64 0,42-64-16,0 0 0,0 1 15,21-22 1,0 0-16,0-22 0,0 1 16,1 0-16,-1 0 0,0 0 15</inkml:trace>
  <inkml:trace contextRef="#ctx0" brushRef="#br0" timeOffset="53431.25">11832 6138 0,'0'0'16,"0"-21"-16,0 0 15,-21 21 1,0 0-16,0 0 0,21 21 16,-22 0-16,-20 1 15,21 20 1,0 21-16,21-41 15,0-1-15,0 0 16,21-21 0,0 21-16,0-21 0,0 0 15,1-21 1,-22 0-16,0 0 16,0-1-16,0 1 0,0 0 15,0 0-15,0-43 16,0 43-16,0-21 15,21 21-15,-21 0 0,21-1 16,0 22-16,0 0 0,-21-21 0,106 21 31,-64 43-31,22 20 16,-64-42-16,21 0 16,21 64-1,-42-64-15,22 0 0,-22 1 16,0 20-16,0-21 15,0 0-15,-22-21 0,1 0 0,21 21 16,-21-21-16,0 0 16,0 0-1,0-21-15,21 0 0,0-21 16,0 21-16,0-1 0,0 1 16,21 0-16,0 0 0,106-85 15,-64 64 1,-20 21-16,-1-1 0,22 22 15,-43 0-15,0 0 0,42 0 16,-41 22-16,-22-1 0,21 63 31,-21-20-15,0-43-16,-21 0 0,21 0 16,-22 1-16,1 20 0,0-21 15,21 0 1,21-42 15,0 21-31,1-21 16,-1 0-16</inkml:trace>
  <inkml:trace contextRef="#ctx0" brushRef="#br0" timeOffset="53991.95">13102 6054 0,'0'0'15,"0"-21"-15,0-1 0,0 1 16,-21 21-16,0-21 0,-43 21 16,43 0-1,-21 0-15,-22 21 16,43 0-16,0 1 16,-21 20-16,20-21 0,1 0 15,-21 85 1,42-42-1,0-22 1,0-21-16,42-21 16,-21 0-16,64 0 15,-64 0-15,0-21 16,43-43 0,-43 43-16,0 0 0,64-148 15,-85 126 1,21 1-16,-21 0 0,21-1 15,-21 1-15,0 0 0,0-1 0,0 1 16,0 21-16,0 0 16,0 42-1,0 0-15,0 0 0,0 0 16,-21 22-16,21-1 0,-21-21 16,21 22-16,0-1 0,0 0 15,0 43-15,0-64 0,0 21 16,0-20-16,0 20 0,0-21 15,0 0-15,42 22 0,1-22 16,-22-21-16,0 21 0,0-21 0,21 0 16,-20 0-16,20 0 0,-21 0 15,21 0-15,-20 0 0,105-64 16,-85 22 0,-21 21-16,0 0 15,0 0-15</inkml:trace>
  <inkml:trace contextRef="#ctx0" brushRef="#br0" timeOffset="54992.38">13695 6096 0,'0'-42'16,"21"21"-16,-42 105 0,42-190 15,-42 191-15,42-191 0,-21 85 0,0 0 0,-21 21 16,0 0 0,-1 0-16,1 0 15,-63 63 1,41 1-16,22 21 16,0-64-1,21 0-15,0 0 0,0 0 16,0 0-16,42 1 15,-21-22-15,1 0 16,20 0 0,-21 0-16,0 0 0,0-22 0,1 1 15,-1 21-15,0-42 16,0 21-16,-21 0 0,21-64 16,-21 43-1,0 20-15,0 1 16,0 42-1,0 1-15,0-1 16,0 0-16,0 21 16,0-21-16,0 1 0,0-1 15,0 0-15,0 0 0,21 0 16,1-21 0,20 0-16,-21 0 15,0 0-15,0 0 0,1 0 0,-1 0 0,0-21 16,0 21-16,0-21 15,0 0-15,43-43 16,-43 43-16,43-42 16,-64 41-16,0 1 0,21 21 15,-21-21-15,0 42 32,0 0-32,0 1 15,0-1-15,0 0 0,-21 42 16,21-41-1,0 20 1,21-21-16,0-21 16,0 0-16,0 0 15,0 0-15,1 0 0,41-42 16,-42 42-16,22-64 16,-22 43-16,0 21 15,0-21-15,-21 0 0,0 0 16,21-1-16,0 1 15,-21 42 17,0 1-32,0-1 0,0 0 15,0 0-15,0 0 0,22 64 16,-1-43 0,21 106-16,-21-105 15,0 20-15,1-20 0,-1 20 0,0 1 16,0-22-16,-21 127 15,0-126-15,0-1 0,-21 148 16,-64-63 0,22-63-1,-85-22 1,63-42-16,43-21 16,-1 0-16,1 0 0,0 0 15,-1-22-15,22 22 0,-21-21 16,21-22-16,-22 22 0,22-22 0,0 22 15,0-21-15,0-64 0,21 84 16,0-20-16,63-149 16,-21 149-1,1 20-15,63-20 16,-64 42-16,0-22 0,1 22 16,-1 0-16,21 0 0,-20 0 0</inkml:trace>
  <inkml:trace contextRef="#ctx0" brushRef="#br0" timeOffset="55253.23">15155 5546 0,'0'-21'0,"0"42"0,0-64 0,-21 22 16,0 21-1,0 0-15,21 21 16,-21 1-16,21-1 15,-22 21-15,22-21 0,-21 106 16,21-84-16,0 41 16,-21-20-1,0-22-15,21-21 0,0 22 16,0-22-16,0 0 0,21-21 16,0 21-16,0-21 0,64-21 15</inkml:trace>
  <inkml:trace contextRef="#ctx0" brushRef="#br0" timeOffset="55587.1">15388 5821 0,'0'0'15,"0"21"1,-21-21 0,0 21-16,21 22 0,0-22 15,-21 21-15,21-21 16,0 0-16,0 1 0,0-1 0,0 0 15,0 0-15,21-21 16,0 0-16,0 0 0,64 0 16,-1-21-1,-62 0 1,-1 0-16,0-1 0,0-20 16,-21 21-16,0-21 15,0 20-15,0 1 0,-106-21 16,43 42-1,42 0 1,-1 21-16,1-21 0,21 21 16,-21-21-16,0 0 15</inkml:trace>
  <inkml:trace contextRef="#ctx0" brushRef="#br0" timeOffset="55768.64">14986 5694 0,'0'0'0,"0"-21"0,0 0 15,21 21-15,21-22 16,-20 22-16,20-21 0,0 21 16,1 0-16,-1 0 0,85 0 15,-21-21 1,-85 21-16,21 0 0</inkml:trace>
  <inkml:trace contextRef="#ctx0" brushRef="#br0" timeOffset="56304.34">16446 5863 0,'-63'127'32,"63"-106"-32,-21 1 0,21 41 15,0-42 1,21-42 15,0 21-31,-21-21 0,0 0 16</inkml:trace>
  <inkml:trace contextRef="#ctx0" brushRef="#br0" timeOffset="56481.24">16468 5546 0,'0'-21'16,"0"42"-16,0-64 0,0 22 0,0-21 15,21 21 1,21 21 0,-21-21-16,22 21 0,-22 0 0,0 0 15,21 0-15,85-22 16,-127 1 0</inkml:trace>
  <inkml:trace contextRef="#ctx0" brushRef="#br0" timeOffset="56982.59">16510 5884 0,'-42'106'31,"42"-63"-31,-22-22 0,22 0 0,0 0 15,0 0-15,0 0 0,-21-21 16,21 22-16,0-44 47,0 1-47,0 0 16</inkml:trace>
  <inkml:trace contextRef="#ctx0" brushRef="#br0" timeOffset="58213.03">16468 5525 0,'0'0'0,"0"-22"0,0 1 15,0 42 17,-22 1-32,22-1 15,0 21-15,0-21 0,0 22 16,0-22-16,-21 21 0,21 0 0,0 1 16,-42 105-1,42-63-15,0-64 16,0 0-16,0 0 0,-21 0 0,21 0 15,0 22-15,0-22 16,0-42 15,0 0-31</inkml:trace>
  <inkml:trace contextRef="#ctx0" brushRef="#br0" timeOffset="58532.86">16404 5842 0,'0'0'0,"21"0"47,0 0-47,1 0 0,-1 0 16,21 0-16,-21 0 0,0 0 15,1 0-15,-1 0 0,63 0 16,-41 0 0,-22 0-16</inkml:trace>
  <inkml:trace contextRef="#ctx0" brushRef="#br0" timeOffset="59025.79">16870 5884 0,'-21'0'0,"-1"0"16,22-21-16,0 0 15,0 0-15,0 0 16,0 0-16,22-1 16,-1 22-16,-21-21 15,21 21-15,0 0 0,0 0 0,0-21 16,1 21-16,20 0 15,-21 0-15,0 0 0,0 21 16,1 0-16,-1-21 0,-21 22 0,21 20 16,0-21-16,-21 21 0,0 1 15,0-22-15,0 0 16,-63 64 0,41-64-1,-20-21-15,42-21 31,0 0-15,0-1-16,0 1 0,21 0 16,0-21-16,1 21 15,-1-22-15,0 22 0,-21 0 16,21 0-16,0 0 0,0-1 0,43-41 16,-22 42-1,-21 0-15,64-1 16,-64 22-16,0-21 0,1 21 0</inkml:trace>
  <inkml:trace contextRef="#ctx0" brushRef="#br0" timeOffset="59228.67">17632 5652 0,'0'0'0,"0"21"16,0 63-1,0-41-15,-21 20 16,21-42-16,0 1 15,0-1-15,0 0 16,0 0 0</inkml:trace>
  <inkml:trace contextRef="#ctx0" brushRef="#br0" timeOffset="59400.04">17632 5503 0,'0'0'15,"0"-21"-15,0 0 0,0 42 63,0 0-48</inkml:trace>
  <inkml:trace contextRef="#ctx0" brushRef="#br0" timeOffset="60014.69">18351 5715 0,'0'-21'0,"0"42"0,0-63 16,0 21-16,0-1 16,-21 1-16,0 0 0,0 0 15,0 0-15,0 21 0,-1 0 16,-20 0-16,21 0 0,0 0 16,0 0-16,-22 0 0,22 21 15,-21 42-15,21-41 0,-22 20 16,-20 106-1,63-84 1,0-22-16,0-21 16,21 0-16,0-21 15,0 0-15,0 0 0,43 0 16,21-21 0,-64 0-16,63-64 15,-62 64-15,-1-21 16,0 21-16,0-22 0,0 1 0,22-85 15,-43 0 1,0 85-16,0 20 16,0-20-16,0 0 15,-22 42-15,1 21 16,0 0-16,21 0 16,0 0-16,0 22 0,0-22 15,0 21-15,0 43 0,0-43 16,0 1-16,0 62 15,0 1 1,0-85-16,0 22 16,21-22-16,0 0 0,1-21 0,-1 0 15,0 21-15,85-21 16,-85 0-16,21 0 0,1 0 16,-1-21-16,0 0 0,1 21 0,-22-21 15,21 0-15,-21-1 0,43-41 16,-22 42-16</inkml:trace>
  <inkml:trace contextRef="#ctx0" brushRef="#br0" timeOffset="61322.12">19050 5630 0,'0'0'0,"0"-21"0,0-21 16,-21 42-16,-22 0 15,22 0-15,0 0 16,-21 21-16,-1 0 0,22 0 16,0 1-16,0-1 0,0 0 0,0 21 15,-22 1-15,43-22 16,0 0-16,0 21 0,0-21 15,43 22 1,-1-43 0,-21 0-16,21 0 15,-20 0-15,-1 0 0,21-43 16,-21 43-16,-21-21 0,43-63 16,-43 62-16,21-62 15,-21 41 1,0 22-16,0 0 15,0 42 1,-21 0-16,21 1 16,0 20-16,0-21 0,0 0 15,-22 0-15,22 22 0,0-22 0,0 0 16,0 0-16,0 0 0,0 1 0,0-1 16,22-21-16,-22 21 0,42-21 15,-21 0-15,0 21 16,22-21-16,105-21 15,-127 0 1,21 0-16,22-43 16,-43 43-16,0-43 0,-21 43 15,21-21-15,-21-22 16,0 43 0,0 42-1,-21-21-15,0 22 16,21-1-16,0 0 0,0 0 0,-42 64 15,42-64 1,0 42 0,21-41-16,42-1 15,-42-21 1,22 0-16,-22 0 0,64-21 16,-64 21-16,21-22 15,0-20-15,-42 21 0,22 0 16,-1 0-16,0-1 0,-21 1 15,0 0-15,0 0 0,21 0 0,-21 0 16,0-1-16,21 1 16,-21 42 15,0 1-31,0-1 16,0 21-16,0-21 0,0 22 15,-21 41-15,0 22 16,21-64-16,0 22 0,0-22 0,0 22 15,0-1-15,0 128 16,0-107-16,0-20 0,0 63 16,0-64-16,0 1 0,0 105 15,-21-84 1,21-43-16,-21 1 0,-1 20 16,22-42-16,-21 0 0,-21 22 15,21-43-15,0 0 16,-64-21-1,0-22 1,1-63-16,62 64 16,1 0-16,0-43 0,0 22 15,21 20-15,42-211 16,22 127 0,-22 64-16,0-1 0,1 1 15,-1-1-15,0 22 0,43-64 16,-43 64-16,1-1 0,105-126 15,-63 84 1,-64 43-16,21 0 16,22-22-16,-43 43 0,0 0 15,-21 0-15,0 0 0,21 21 16,-42 0 0,0 0-16,0 0 0,21 21 15,-22 0-15,1 0 0,0 0 16,21 22-1,0-22-15,0 21 0,0-21 0,21 0 16,0 1-16,1-22 16,-22 21-16,21-21 0,21 21 15,-21 0 1,-21 0 0,0 0-1,-21-21 1,0 0-16,21 22 0,-21-22 15,0 0 17,-1 0-17</inkml:trace>
  <inkml:trace contextRef="#ctx0" brushRef="#br0" timeOffset="89820.01">4762 9250 0,'0'-21'31,"0"-22"-15,0 22-16,0 0 31,0 42-15,-21-21-1,21 21-15,0 1 0,0-1 16,0 106-1,-21-64 1,0 64-16,21-84 16,-21 105-16,21-106 0,0 0 15,-21 64 1,21-63-16,0 41 16,0-20-1,0-43-15,0 0 16,0-42 15,0 0-15,0 0-16,0-1 0,0 1 0</inkml:trace>
  <inkml:trace contextRef="#ctx0" brushRef="#br0" timeOffset="90135.79">4741 9377 0,'0'0'0,"0"-21"0,-21 21 16,0-21-16,0-1 15,0 1 1,-1 21-16,22-21 15,22 21 48,-1 0-32</inkml:trace>
  <inkml:trace contextRef="#ctx0" brushRef="#br0" timeOffset="90587.61">4762 9229 0,'0'-21'32,"0"-1"-32,-21 22 15,42 22 32,1-22-47,-22 21 0,21 0 16,0 0-16,42 43 15,-20-22-15,-22-21 16,21 64-16,-21-43 0,22 0 16,20 64-1,-20 0-15,-43-85 16,21 0-16,-21 1 0,0-1 16,0 0-16,21 0 0,-21 0 0,21 0 15,-21-42 48,0 0-63,0 0 15,0 0-15,0 0 0,0-1 0,0-20 16</inkml:trace>
  <inkml:trace contextRef="#ctx0" brushRef="#br0" timeOffset="90935.68">5673 9038 0,'-43'0'31,"22"0"-31,21 21 0,-21 1 0,0-22 16,0 21-16,21 0 0,-22 42 15,1-20-15,21 20 16,0-20-16,0-1 0,-21 43 16,21-43-16,0 0 0,0 85 15,0-84-15,0 20 16,0-21-16,0 1 16,0-22-16,0 0 0,0 0 15,0 0-15,21-21 31,0 0-31,1-21 16,-1 0-16,0 0 16</inkml:trace>
  <inkml:trace contextRef="#ctx0" brushRef="#br0" timeOffset="91492.09">5948 9462 0,'0'21'63,"0"0"-63,-21 0 0,21 0 15,0 0-15,0 1 0,0-1 16,-22 0-16,22 0 0,0 0 0,0 64 15,0-64-15,0 21 16,0-20-16,0-1 16,0 0-16,0 0 0,0 0 15,0 0-15,22-21 16,-1 0-16,-21 22 0,21-22 16,0 0-16,0 0 0,0 0 0,1 0 15,-1 0-15,42-43 16,-42 43-16,1-21 0,-1 0 15,0 0-15,0 0 0,21-85 16,-20 42 0,-22-42-1,0 64-15,0 21 0,0-21 0,0 20 16,-22 1-16,1 0 0,-21-42 16,-22 63-1,43 0-15,0 0 16,0 0-16,0 0 0,0 0 15,-22 21-15,22 0 0,21 0 16,-42 21 0,21-42-16,21 43 15,0-22-15,0 0 0,21-21 16,42 0 0,1 0-1,-43-21-15</inkml:trace>
  <inkml:trace contextRef="#ctx0" brushRef="#br0" timeOffset="91857.88">6816 9102 0,'0'-21'0,"0"42"0,0-64 16,0 22-16,0 0 16,0 0-16,-22 21 15,1 0-15,0 0 16,21 21-1,0 0-15,-21 43 16,21-1 0,0 43-16,0-64 0,0-20 15,-21 105 1,21-22 0,0-83-16,0 83 15,0-83-15,0-1 0,0 0 16,0 0-16,0 0 0,21 22 15,0-22 1,0-21 0,0 0-16,1 0 0,-1-21 15,0-1-15,0 22 0,-21-21 0,42-42 16,-20 42-16</inkml:trace>
  <inkml:trace contextRef="#ctx0" brushRef="#br0" timeOffset="92330.26">7218 9462 0,'-21'0'15,"21"21"-15,0 0 16,0 0 0,21-21-1,0 0 1,0 0-16,0 0 15,0-21-15,1 0 0,-1 0 16,0 21-16,0-22 0,0 1 16,-21 0-16,21 21 15,-21-42-15,0 21 16,0-1-16,-21 22 16,0 0-16,0 0 15,0 0-15,0 0 0,-1 22 16,1-1-16,0-21 0,0 42 15,21-21 1,-21 43-16,21-43 0,-21 0 16,21 21-16,0 1 0,0-22 15,0 21 1,0-21-16,0 22 16,21-22-16,-21 0 0,21-21 15,0 0-15,21 21 16,-20-21-16,-1 0 15,0 0-15,21-21 16,22 0-16,-43 0 16,21 0-16,-21-1 0,22 1 0,-22 0 0</inkml:trace>
  <inkml:trace contextRef="#ctx0" brushRef="#br0" timeOffset="92776">8086 9292 0,'0'0'15,"0"-21"-15,-22 21 16,1 0 0,0 0-16,0 0 0,0 21 15,0 0 1,-1 1-16,1-1 0,0 0 16,21 0-16,0 0 15,0 0-15,0 22 16,0-22-16,0 0 0,0 21 15,42-20 1,1-22-16,20 0 16,-20 0-16,-1 0 15,-21 0-15,21 0 0,-20 0 16,20 21-16,0-21 16,-21 21-1,-21 0-15,0 0 16,-21 0-1,0 1-15,-21-1 16,-43 0-16,22 0 16,20 0-1,22-21-15,0 0 0,0 0 16,0 0-16,-1 21 16,-20-21-1,21 0-15,21-21 0,-21 0 16,0 0-16,-1 0 15,1 0-15</inkml:trace>
  <inkml:trace contextRef="#ctx0" brushRef="#br0" timeOffset="93143.26">6498 9102 0,'0'0'0,"0"-21"0,21-1 31,0 22-31,1 0 0,20-21 16,0 21-16,1-21 0,-1 21 15,0-21-15,22 21 0,126-21 16,-126 0 0,20 21-1,-62 0-15,-1 0 0,0 0 16,-42 0 31,0 21-47</inkml:trace>
  <inkml:trace contextRef="#ctx0" brushRef="#br0" timeOffset="93835.15">4868 10202 0,'-42'0'16,"42"22"-1,21-22 16,0 0-31,0 0 16,43 0-16,21 0 16,-22 0-1,-21 0-15,22 0 0,42 0 16,-43 0-16,22 0 0,169 0 16,-42 0-1,-107 0-15,1 0 0,233 0 16,-212 0-16,233-22 15,-233 22 1,106-21-16,-128 21 0,1 0 16,21 0-16,-21-21 0,-21 21 15,21 0-15,42 0 0,-85-21 16,1 21-16,-1 0 0,-20 0 16,-22 0-16,85-21 15,-85 21 1,-21-21 15</inkml:trace>
  <inkml:trace contextRef="#ctx0" brushRef="#br0" timeOffset="94000.1">8467 10160 0,'-43'21'16,"64"0"15,-21 1-15,-21-22-1</inkml:trace>
  <inkml:trace contextRef="#ctx0" brushRef="#br0" timeOffset="97099.41">1693 11621 0,'0'-22'0,"0"-62"31,0 63-31,0-1 0,0 1 0,0 0 15,0 0 1,0 42 0,0 0-1,0 22-15,0-22 0,0 21 16,0 0-16,0 1 0,0 20 16,0-20-16,0-1 0,0 21 0,-21-20 15,0 41 1,21-41-16,0-1 0,0 22 0,0-43 15,0 0-15,0 21 16,0-21-16,21-42 31,0 0-15,0 0-16,1 0 0,-22 0 16</inkml:trace>
  <inkml:trace contextRef="#ctx0" brushRef="#br0" timeOffset="97396.25">2074 11875 0,'0'21'0,"0"-42"0,0 63 16,21-42-16,1 0 15,20 0 1,-21-21-1,-21 0-15,21 21 0,-21-22 16,0 1-16,-21 21 16,0 0-1,-21 0 1,20 0-16,1 0 16,21 21-16,-21 1 0,21-1 15,21-21 16</inkml:trace>
  <inkml:trace contextRef="#ctx0" brushRef="#br0" timeOffset="98292.17">3535 11853 0,'21'-21'16,"0"21"0,-21-42-1,0 21 1,0 0-16,0-1 0,0 1 15,0 0-15,0-42 16,-63 20 0,-22 22-1,64 21-15,-22 0 0,1 0 16,21 0-16,-21 0 0,-107 85 16,107-22-1,0-20-15,-22 84 16,43-85-16,21 43 15,0-43-15,0 0 16,21 85 0,43-106-16,-1 1 15,-42-22-15,22 0 16,20 0-16,-20-22 16,41-20-16,-41 21 0,-1 0 15,0-22-15,43-20 16,-43 21-16,43-107 15,-22 1 1,-63 85-16,22-43 16,-22 42-16,0 1 0,21-1 0,-21-63 15,0 64 1,0 42-16,0 0 0,0-1 16,-21 22-16,-1 22 15,22-1-15,0 0 0,-21 64 16,21-22-16,0-21 0,-21 170 31,21-106-31,0-64 0,0 64 16,0-64-1,0 43-15,0-64 0,21 22 16,0-22-16,1 42 0,-1-42 16,0 1-16,21-1 15,22-21 1,-22 0-16,-21 0 15,0-21-15,1-1 0,-1 1 0,0 0 16,0 0-16</inkml:trace>
  <inkml:trace contextRef="#ctx0" brushRef="#br0" timeOffset="101591.16">4360 11642 0,'0'-21'0,"0"42"0,0-64 31,0 65-15,-21-22-16,21 21 16,-21 0-16,0 0 15,21 0-15,-21 43 0,21-43 16,-22 21-16,22-21 0,0 22 0,0-22 16,0 127-1,0-106 1,43-20-1,-22-22-15,0 0 0,21 0 16,-20 0-16,83-43 16,-62 22-16,20-42 15,-20 20-15,-1 22 0,-21-21 16,21-1-16,-20 1 0,62-148 16,-84 105-1,-21 21 1,0 43-16,-21 0 0,-22 21 15,43 0-15,-21 0 16,-1 21-16,1 0 0,0 1 0,20-1 16,-83 63-1,20 43 1,64 0-16,21-84 16,0-1-16,0-21 0,0 22 15,21-22-15,21 42 0,-21-42 16,22-21-16,20 22 15,-20-22-15,189-22 16,-83-41 0,-65-1-1,-41 22-15,-22 21 0,42-64 16,-20 64-16,-22-21 0,0 21 0,0-22 16,-21 1-16,21 21 0,0 0 15,1-1-15,-22 1 0,0 0 16,21 21-16,-21-21 0,21 42 31,-21 0-15,0 0-16,0 1 15,0-1-15,21-21 32,-21-21-1,0-1-16,0 1-15,0 0 16,-21 21 0,0 0-16,0 0 15,-1 0-15,1 0 16,0 0-16,0 0 16,21 21-16,-21 22 15,21-1-15,0-21 0,0 21 16,0-20-16,0 20 15,0 64 1,21-64-16,0-21 0,0 22 16,0-43-1,1 21-15,-1 0 0,21-21 0,-21 0 16,85 0-16,-64 0 16,-20 0-16,83-42 15,-20-22 1,-64 43-16,43-43 15,-43 43-15,0 0 0,21-42 16,-20 20-16,-22 22 0,0 0 16,0 0-16,21 0 0,-21-22 15,0 22 1,0 42 0,0 0-16,-21 22 15,21-22-15,0 21 16,0-21-16,0 1 0,-22-1 15,22 63 1,0-41-16,0-22 16,22 0-16,-22 0 0,21-21 15,0 0-15,0 0 16,21 0-16,-20 0 0,-1 0 16,0-21-16,64-21 15,-43-1-15,-42 22 16,21 0-16,21-64 15,-20 22-15,-22 42 16,21 0-16,-21-22 0,0 22 16,0 0-16,0 0 15,0 0 1,0 42 0,-21 0-16,21 0 15,-22 21-15,22 43 16,0-64-16,0 22 15,0-1-15,0-21 0,0 21 16,22-42-16,83 64 31,-62-43-15,41-21-16,-62 0 16,-1 0-16,0-21 0,0 0 0,21 21 15,-20-21-15,20-43 16,0-21-1,-21 43-15,1 21 0,-22-43 16,0 43-16,21 0 0,-21 0 16,21 0-16,-21 0 0,21-1 0,-21 44 47,0-1-47,0 0 0,0 0 15,0 0-15,0 0 0,0 85 31,0-42-31,-21-1 16,21-42-16,0 1 16,0-1-1,0-42 17,0-1-17,0 1-15,0 0 0,0 0 16,21 0-16,-21-22 15,21 22-15,0-42 16,1 20-16,20-20 16,-21 42-16,0 21 0,0 0 15,1 0 1,-1 21-16,0 0 16,-21 21-16,0-20 0,21 20 15,-21-21-15,21 21 16,-21-20-16,0-1 0,0 21 15,21-42-15,-21 21 0,22 0 32,-1-21-17,-21-21 1,21 0 0,-21 0-16,21 0 0,0-22 15,0 22-15,1-42 16,41-22-1,-42 64-15,0 0 0,22-22 16,-22 22-16,-21 0 0,21 21 16,0 0-16,0 21 15,-21 0-15,0 22 16,0-22-16,0 0 16,0 0-16,0 0 0,0 43 15,0-43-15,0 0 0,0 85 31,0-85-31,0 0 16,22 1-16,-1-22 16,0 0-16,0 0 0,21 0 15,-20 0-15,41 0 16,-42-22-16,64 1 16,42-42-16,-106 42 15,0-1-15,0 1 16,1 0-16,-1-21 0,0-1 15,-21 22-15,0-42 0,0 42 16,0-22 0,-21 43-16,-43 0 15,22 43 1,21 41 0,0-63-16,21 1 0,0 41 15,0-42-15,0 0 0,0 1 16,0 20-1,21 0-15,0-42 0,0 21 16,0-21-16,22 0 0,-22 0 16,21 0-16,0 0 0,1 0 15,84-21 1,-21-21 0,-22-22-16,-63 43 15,1 0-15,-1-21 0,0 21 16,0-1-16,21-83 15,-42 62 1,0 64 15,0 1-31,0-1 16,0 0-16,0 21 16,-21-21-16,21 1 0,-21 41 15,21-42-15,0 0 0,0 1 0,-21 20 31,0 0-31,42-63 63,0 0-63,-21 0 0,21 0 0,0-1 16,-21 1-16,22-21 0,-1 21 0,0-22 15,0 22-15,0-21 0,0 21 16,1 0-16,62-64 15,-63 85-15,43-42 16,-43 42-16,21 0 16,-20 21-1,-1 0-15,-21 0 0,0 64 16,0-43 0,0 0-16,0-20 0,0-1 0,0 21 15,0-21-15,0 0 0,0 1 16,0-1-16,21 0 15,0-21-15,21 0 16,-20 0-16,-1 0 16,0-21-16,0 0 15,0 21-15,22-64 16,-1 1-16,-42 41 0,21-20 16,-21 0-16,21-1 15,0 1-15,-21-21 0,22-1 0,-22 22 16,21-22-16,-21-105 15,0 84 1,0 64-16,0 0 0,0-21 16,0 20-16,0 44 31,-21-1-31,-1 0 16,22 21-16,-21-21 0,21 22 15,0-1-15,0 22 0,-21-22 0,0 170 31,0-64-31,21-64 16,0-62-16,0 20 16,0 0-16,0-21 0,0 1 15,42 41 1,-21-63-16,0 0 16,1 0-16,-1 0 15,0 0-15,0 0 0,0 0 16,-21-21-16,43 0 0,-22 0 15,0-22 1,0 43-16,-21-21 0,21-21 16,0 21-16,-21-1 0,22-20 15,-22 21-15,0 0 16</inkml:trace>
  <inkml:trace contextRef="#ctx0" brushRef="#br0" timeOffset="101928.96">9377 11282 0,'-21'0'0,"42"0"0,-21 0 31,21 0-31,0-21 16,0 21-16,22 0 0,-22-21 0,0-1 15,21 22-15,64-21 16,-21 0 0,-43 21-1,-21 0-15,0 0 0,1 0 16,-22 21 31,-22-21-47,1 21 0,0-21 0,0 22 15,0-22-15,0 21 0,-22-21 16,1 42-16</inkml:trace>
  <inkml:trace contextRef="#ctx0" brushRef="#br0" timeOffset="120959.95">1524 13356 0,'0'0'0,"0"-21"15,0 0 1,0 0 0,0 0-1,0-1-15,21 1 16,-21 0-16,21 21 15,-21-21-15,21 0 16,1 21 0,-1 0-16,0 0 15,0 0-15,0 21 0,-21 0 16,21 0-16,1 0 0,-1 64 16,0 42-1,-21-85-15,0 1 0,0-1 16,0 0-16,-42 43 15,20-43-15,-20 1 0,21-1 0,-85 43 32,0-1-32,43-62 15,42-22-15,-22 0 16,1 0-16,21 0 16,-85-64-1,85 22 1,0-64-16,21 64 15,0-22-15,0 43 16,0 0-16,21 0 16,0 21-16,21 0 15,-21 21-15,22 0 0,-22 0 16,0 0-16,21 0 0,64 85 16,-63-63-1,-22-22-15,21 21 16,-42-21-16,21-21 0,22 21 15,-43 1-15,21-22 16,0 0-16,0 0 31,0 0-31,-21-22 16</inkml:trace>
  <inkml:trace contextRef="#ctx0" brushRef="#br0" timeOffset="121152.85">2032 13695 0,'21'0'0,"0"0"62,0 0-31,1 0-31</inkml:trace>
  <inkml:trace contextRef="#ctx0" brushRef="#br0" timeOffset="121668.07">3492 13145 0,'-21'-22'0,"42"44"0,-63-65 16,21 22-16,21-21 0,0 21 15,-21-22-15,21 22 0,-21-85 32,21 64-32,0 63 31,0 0-31,0 22 0,0-1 15,21 0-15,0 64 16,-21 21-16,0-63 16,0-22-16,0 148 15,0-147-15,0 20 0,0-20 16,0-1-16,0-21 0,-42 85 16,42-85-1,0-42 16,0 0-31,0-22 16,0 22-16</inkml:trace>
  <inkml:trace contextRef="#ctx0" brushRef="#br0" timeOffset="122036.12">3238 13145 0,'0'-22'16,"-21"1"-16,42 64 0,-63-107 0,42 43 0,-21 0 15,21-43-15,0 43 16,0 0-16,0 0 0,0 0 0,0-1 16,85-41-1,-22 63 1,-42 0-16,106 0 16,-84 21-16,20 21 15,-21 1-15,-20-22 0,41 106 16,-63-85-16,0 43 15,-21-64-15,-21 64 16,-1-64-16,22 0 0,-21 21 16,-43 22-1,43-43-15,21-21 0,-1 0 16,1 21-16,42-21 47,1 0-47,-1 0 0,0 0 0,0-21 15,0 21-15,0 0 0,1 0 16</inkml:trace>
  <inkml:trace contextRef="#ctx0" brushRef="#br0" timeOffset="122492.86">3789 13504 0,'-21'0'31,"21"-21"-31,0 0 16,0 0 0,0-21-16,42 20 15,0 22 1,1-21-16,-22 21 0,0 0 16,64 21-1,-1 22-15,-63-22 16,1 21-16,-1-21 0,0 1 0,-21 20 15,0-21-15,0 21 0,0-20 16,0 20-16,-21 21 16,0-20-16,21-22 15,-22 0-15,1-21 16,0-21 0,21 0-16,0 0 15,0-1-15,0-62 16,0 63-16,0-22 15,0 22-15,0-21 0,0 21 0,42-85 32,1 63-32,-1 22 15,-21 21-15,0 0 0,22 0 16,-22 0-16,0 0 16,43 0-16</inkml:trace>
  <inkml:trace contextRef="#ctx0" brushRef="#br0" timeOffset="122936.89">4826 13335 0,'-21'-21'16,"0"21"-1,-1 0-15,22 21 0,-21 0 0,0 0 16,0 1-16,0-1 0,21 0 15,-21 0-15,21 0 0,-22 22 0,1 62 32,21-62-32,0 20 15,0-42-15,21-21 0,43 0 16,-43 0 0,21 0-16,-20 0 0,-1 0 15,42-42-15,-42 21 0,1 0 16,20 0-16,0-64 15,-21-21 1,-21 0-16,0 85 16,0 0-16,-21 0 0,0 0 15,0-1-15,0 1 0,-64 21 16,22 0 0,20 0-16,22 0 0,-42 43 15,63-22-15,-22 0 0,1 0 16,21 0-16,-21 0 0,21 22 15,0-22-15,0 0 0,0 21 0,64 22 32,-43-64-32,42 21 0</inkml:trace>
  <inkml:trace contextRef="#ctx0" brushRef="#br0" timeOffset="123738.92">5757 13314 0,'0'0'0,"0"-21"0,0 0 16,-21-1-16,0 22 15,0 0-15,0 0 0,-22 0 16,1 0-16,21 0 0,-43 22 16,43-1-16,0 0 0,-43 21 15,43-21-15,0 64 16,0-64-16,21 0 15,0 22-15,0 20 16,21-63-16,0 0 0,22 0 16,-1 0-16,43 0 15,-64-21 1,42-21-16,-20 42 0,-22-21 16,21-43-1,-21 1 1,-21 20-16,0 22 15,21 42 32,-21 0-47,22 1 0,-22-1 16,0 21-16,0-21 0,21 22 16,-21-1-16,21 43 15,0-43-15,-21 0 0,0 1 0,21 105 16,-21-106-16,21 0 15,-21 1-15,0 20 0,0 43 16,22-42-16,-22-1 0,21 64 16,-21-63-16,0 20 0,0 170 31,0-148-31,0-42 0,0-22 16,0 64-16,0-64 0,0 22 15,0-43-15,-21 21 16,-1-21-16,-41 22 15,-22-43 1,43-43 0,21 1-16,0 0 0,-43-43 15,22 21-15,21 1 0,-22-1 16,22 1-16,0-22 0,-21 1 0,20-1 16,1 0-16,21 1 0,-42-213 15,42 149 1,0 21-1,0 85-15,0 21 0,42-43 16,-42 43-16,21 0 0,1 0 16,-1-1-16,-21 1 0,106-63 31,-85 62-31,21-20 0,22 0 16,-43 21-16</inkml:trace>
  <inkml:trace contextRef="#ctx0" brushRef="#br0" timeOffset="124202.65">5969 13293 0,'0'0'0,"0"-21"0,-21 21 16,21-22-16,0 1 0,-21 0 16,21-21-1,0 21 1,21 21-1,0-22-15,0 22 0,0 0 0,0 0 16,22 0-16,41 64 16,-62-43-16,41 43 15,-42-22-15,0-21 16,-21 0-16,22 0 0,-22 1 16,0 62-1,0-63-15,0 1 0,-22-22 16,22 21-16,-21-21 0,21-21 31,0-1-15,0 1-16,0 0 0,0-21 15,0 21-15,0-22 16,0 1-16,0 21 0,0-22 16,0 1-16,0 21 0,43-21 15,-22 42 1,0 0-16,0-22 0,0 22 15,0 0-15,1 0 0,-1 0 0,0 0 16,0 0-16,0 0 0,22 22 16,-22-22-16,21 21 15</inkml:trace>
  <inkml:trace contextRef="#ctx0" brushRef="#br0" timeOffset="125723.21">7218 13272 0,'0'0'16,"21"-22"-16,0 1 0,-21 0 15,0 0-15,0 0 0,0 0 16,0-1-16,0 1 0,0 0 16,-42-21-1,-1 42-15,22 0 0,0-21 0,0 21 16,-21 0-16,20 0 0,-20 0 15,-43 42-15,22 0 16,42 1-16,0-22 0,-1 0 16,1 21-16,0-21 0,21 43 15,0-43-15,0 0 0,0 0 16,0 43 0,42-22-16,43-42 15,-64 0-15,0 0 16,64 0-1,-43-42-15,-20 42 16,-1-21-16,42-43 16,-42 43-16,-21 0 0,0 0 15,22 0-15,-22-1 0,0-62 16,0 63 0,0-1-16,0 44 31,-22-22-31,22 21 0,0 42 31,0 1-31,0-43 0,0 0 0,43 0 16,-43 0-16,21 1 0,0-22 15,0 21-15,0-21 16,64 0 0,-64 0-16,22 0 15,-22 0-15,42-21 0,-42-1 16,1 1-16,20 0 0,-21 0 15,0 0-15,0 0 0,-21-22 0,0 22 16,22-85 0,-22 64-1,0 63 1,0 0 0,0 0-16,-22 1 0,22 41 15,0-21 1,0-20-16,0-1 0,0 21 15,0-21-15,0 0 32,0-42-1,0 0-15,0 0-16,0 0 0,0 0 15,22-1-15,-1-20 0,0 21 16,0 0-16,0-22 0,0 22 15,1 0-15,41-21 16,-21 42 0,-20 21-1,-1 0-15,-21 0 0,21 22 16,0-22-16,0 0 0,-21 21 16,0-21-16,21 64 15,-21-64 1,22-21-1,-1 0 1,0 0 0,0-21-16,0 0 15,-21 0-15,21 0 16,1-1-16,-1-20 0,0 21 16,21-43-16,-21 43 0,1 0 15,20-42 1,-21 41-16,0 22 0,0 0 15,1 0 1,-1 43-16,-21-22 16,0 0-16,0 0 0,0 0 15,0 1-15,21-1 0,0 85 16,21-64 0,22 0-1,-43-42-15,0 21 0,0-21 16,22 0-16,-22 0 0,21 0 15,1 0-15,-22 0 0,0-21 16,0 0-16,0 0 0,22 0 16,62-64-1,-62 22-15,-43 41 16,21-20-16,-21 21 0,0-21 16,0 20-16,0-20 0,0 21 15,-21 21-15,0 0 16,21 21-16,-43 21 15,22 22 1,21-22-16,0-21 16,21 22-1,0-43-15,1 21 0,20 0 16,-21 0-16,0-21 0,-21 21 16,21-21-16,1 0 0,20 22 15,-21-1 1,-21 0-1,-21-21 1,0 0 15,21-21-15</inkml:trace>
  <inkml:trace contextRef="#ctx0" brushRef="#br0" timeOffset="125920.1">9588 13272 0,'-42'21'31,"21"-21"-31,21-21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10:11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762 0,'0'0'0,"0"-21"16,0 0 0,0 0-1,0 42 1,0 0 0,0 0-16,0 21 0,0 1 15,0-22-15,0 21 0,0 22 0,-21-22 16,21 0-16,-64 149 15,43-106 1,-21 20-16,20-62 16,22-1-16,-21 0 0,0 1 15,21-1-15,-21-21 0,21 22 16,0-22-16,0 0 0,0 0 16,0 0-16,-21-42 31</inkml:trace>
  <inkml:trace contextRef="#ctx0" brushRef="#br0" timeOffset="387.77">2117 1101 0,'0'0'0,"0"-43"15,0 22-15,21 0 0,0-42 16,-21 41-16,42-41 16,22-1-1,-22 43-15,-21 0 0,64 0 16,21 21 0,-64 0-16,0 42 15,1-21-15,-22 22 0,0-1 16,0 22-16,-21-22 0,0 21 15,21 43-15,-21 0 16,0-64-16,0 1 16,0 63-16,0-85 0,0 21 15,0 0-15,0 1 0,0-22 16,0 42 0,0-41-16,0-1 15,0-42 1,0-1-16</inkml:trace>
  <inkml:trace contextRef="#ctx0" brushRef="#br0" timeOffset="618.64">2138 1461 0,'0'0'0,"-21"0"16,21-22-1,21 22 1,21 0-16,-21 0 0,22-21 16,41 21-16,-41-21 15,20 21-15,-21-21 0,1 21 0,-1-21 16,43 21 0,-43-21-16,43-1 0,-64 1 15</inkml:trace>
  <inkml:trace contextRef="#ctx0" brushRef="#br0" timeOffset="1159.33">3429 1228 0,'0'0'15,"21"0"-15,0-21 16,-21-1-16,21 1 15,-21 0-15,0 0 16,0 0 0,-21 21-1,-21 0-15,0 0 16,20 21-16,-62 0 0,63 0 16,-43 22-16,43-22 15,-21-21-15,-1 63 16,43-42-1,0 1 1,21-22-16,1 21 0,-1-21 16,0 0-16,64 21 15,-43-21-15,21 21 16,-20 0-16,20 0 16,-42 1-16,1-22 0,20 21 15,-42 0-15,0 0 16,0 0-16,0 0 0,-42 1 15,-1-1-15,1-21 0,21 21 16,-22-21-16,1 0 0,21 0 16,-43 0-16,22 0 0,21 0 15,0 0-15,-22 0 0,22 0 16,-21-21-16,21 0 0,0-1 16,-1 22-1,22-21-15,0 0 16,22 0-1,-1 0-15,0 21 0,0-21 16,0 21-16</inkml:trace>
  <inkml:trace contextRef="#ctx0" brushRef="#br0" timeOffset="1675.13">4149 1207 0,'0'0'0,"0"-22"16,0 1-16,-22 21 15,22-21-15,-21 21 0,-21 0 16,0 0-16,20 0 0,-20 0 16,-21 0-16,41 0 15,-20 21-15,21-21 0,0 21 0,0-21 16,21 22-16,-22-1 15,22 0-15,0 0 16,22-21-16,41 42 16,1-20-1,-22-22-15,-21 21 0,21 0 16,-20-21-16,20 21 0,-21-21 0,43 21 16,-1 22-1,-42-43-15,0 21 0,-21 0 16,0 0-16,0 0 15,-21-21-15,0 21 0,0 1 16,0-22-16,-22 21 0,-41-21 16,41 21-16,22-21 15,-21 0-15,21 0 0,0 0 16,-64-21 0,43 0-1,20-1-15,1 22 16,21-21-16,-21 21 15,42-21 1,0 21-16,1 0 16,-1 0-16,21-21 0</inkml:trace>
  <inkml:trace contextRef="#ctx0" brushRef="#br0" timeOffset="1938.98">4445 1249 0,'0'21'47,"0"0"-47,0 0 0,0 1 16,0-1-16,0 21 15,0 22-15,0-43 16,0 0-16,0 21 0,0-21 15,0 1 1,21-22 15</inkml:trace>
  <inkml:trace contextRef="#ctx0" brushRef="#br0" timeOffset="2174.71">4614 826 0,'0'0'0,"-21"0"0,0 0 16,21 21 0,-21-21-1,21 21-15,0 0 16,-21-21-16,21 21 0,0 0 15,-22 1 1,1-22-16,21 21 16</inkml:trace>
  <inkml:trace contextRef="#ctx0" brushRef="#br0" timeOffset="3109.03">5355 1312 0,'0'-21'46,"0"0"-46,0 0 16,0 0-16,0 0 0,0-43 16,0 43-1,0 0-15,0 0 0,0-1 0,0 1 16,-21 21-16,0-21 16,0 21-16,-1 0 0,1 21 15,-42 0-15,20 43 16,22-43-16,0 21 0,-21 22 15,21-43-15,21 43 16,0-43-16,0 0 0,0 0 16,0 0-1,42-21-15,-21 0 0,43 0 16,-22 0 0,-21-21-16,0 21 0,0-21 0,1 21 15,41-64 1,-42 22-1,0 21-15,-21 0 0,0 0 16,0-1 0,22 22 15,-22 22-31,0-1 16,0 0-16,0 0 0,0 0 15,21 22-15,-21-22 16,0 42-16,42 22 15,-42-43-15,0 43 16,21-43-16,-21 1 0,21 84 16,1-22-1,-22-62-15,21-1 16,-21 22-16,0-22 16,21 0-16,-21-21 0,0 22 0,0-1 15,21 0-15,-21 43 16,21 0-16,-21-43 0,0 0 15,0-20-15,0 20 16,-21-21-16,0 0 0,0 22 16,0-22-16,-1-21 0,1 21 0,0-21 0,-21 0 15,21 0-15,-64 0 16,-21-42 0,64 20-16,-22-20 15,22 0-15,0-1 0,20 1 16,-20 0-16,21-1 0,0-20 0,0-85 15,21 63 1,21 43-16,0-1 0,42-41 16,-41 63-16,41-64 15,-21 64-15,1-22 16,-1 1-16,-21 21 0,22-21 16,-1-1-16,106-63 0</inkml:trace>
  <inkml:trace contextRef="#ctx0" brushRef="#br0" timeOffset="5300.34">5969 1122 0,'0'-21'15,"0"42"-15,0-63 0,-21 42 32,0 0-32,21 21 15,0 0-15,0 0 0,-22 0 16,22 22-16,0-22 0,-21 42 15,21-42-15,0 22 16,0-22-16,0 0 16,0 0-16,0 0 0,0 1 15,0-1-15,21-21 16,1 0 0,-22-21-1,0-1-15,21 1 0,-21 0 16,0 0-16,21-21 0,-21 20 15,21 1-15,-21 0 16,0-21-16,0 21 0,21-22 16,0 43-16,-21-21 0,22 21 15,-1 0 1,-21 21-16,21 0 16,-21 1-16,0-1 0,0 0 0,0 64 15,0-64 1,21 42-16,0-20 15,-21-22-15,21 0 0,1-21 16,-1 0-16,0 0 0,0 0 16,43 0-1,-1 0-15,-21-21 0,1 0 16,20-1-16,-20 1 16,-1 0-16,-21-21 0,21 21 15,-20-1-15,41-83 16,-63 83-16,0 1 0,0-21 15,0 0 1,-21 42 0,0 21-16,0 0 0,21 0 15,-22 0-15,-20 43 16,42-22-16,-21 0 16,21-20-16,-21 20 0,21-21 15,0 0-15,0 0 0,-21 1 16,21-1-1,0-42 32,0-1-47,0 1 16,0 0-16,0 0 0,21 0 16,0-22-16,-21 22 0,0-21 15,42 0-15,-42 20 16,0 1-16,43 0 15,-22 21 1,0 0-16,-21 21 16,21 0-16,-21 1 0,0-1 15,21 0-15,0 21 16,-21-21-16,22 1 0,-22-1 0,21 42 16,0-42-1,-21 1-15,21-1 16,0-21-16,0 0 31,1 0-31,-22-21 16,21 21-16,-21-22 0,21 1 0,21-21 15,-21 21-15,1 0 16,41-22-16,-21 1 0,-20 21 16,20-43-16,-21 43 15,21-42 1,-20 63-16,-22 21 31,0 0-15,0 0-16,0 0 0,0 43 15,0 20 1,0-62-16,0 20 16,0-21-16,21 0 0,0 0 15,0-21-15,0 0 0,0 22 16,22-22-16,20 0 15,-42 0 1,43-22-16,-43 22 0,21-42 16,-20 21-16,-1 0 0,0 0 15,42-64 1,-63 64-16,22-85 16,-22 85-16,0 0 0,0-1 15,0-20-15,-22 42 16,1 0-16,0 0 15,-21 64 1,21-1-16,-1-42 16,22 0-16,0 43 15,0-43-15,0 0 0,0 43 16,64-22 0,-43-42-16,0 0 15,0 21-15,22-21 0,20 0 16,-20 0-16,-1 0 0,-21 0 0,21 0 15,-20-21-15,20 21 0,0-42 16,-21 42-16,1-21 0,-1-1 16,0 1-16,-21 0 0,0-106 31,0 106-31,0 0 16,0 42-1,0 0 1,0 0-16,0 0 0,-21 1 15,21-1-15,-21 0 0,21 0 0,-22 0 16,22 0-16,0 43 16,0-43-16,0 0 15,0 0 1,22-42 15,-22 0-31,21 21 0,-21-21 16,21 0-16,0-22 0,-21 22 15,21 0-15,0-21 0,1 21 16,-1-22-16,0 22 0,21 0 0,-21 0 16,22-22-1,-22 43-15,0 64 16,-21-43 0,0 106-1,0-106-15,0 0 16,0 43-1,0-43-15,21 0 16,0-21-16,43 0 16,-43 0-16,43 0 15,-22-21 1,-21 0-16,127-106 16,-105 85-1,-22-1-15,0-20 0,0 20 16,0-20-16,0-1 0,-21 22 0,22-21 15,-22 20-15,0 1 0,0-43 16,0 64-16,0-21 0,0 21 16,0-1-16,-22 22 15,1 0 1,21 43 0,-42 41-16,21-41 15,21-22-15,0 21 0,0 22 16,0-22-16,0 43 0,0-22 15,0-20-15,0 105 16,0-85 0,21-20-16,0-22 15,-21 0-15,21-21 16,0 0-16,1 0 0,-1 0 16,0 0-16,0 0 15,0 0-15,0-21 16,1 0-16,-1-1 0,-21 1 15,21 0-15,0 0 0,-21 0 0,21-43 16,-21 43 0</inkml:trace>
  <inkml:trace contextRef="#ctx0" brushRef="#br0" timeOffset="5587.18">8890 910 0,'21'0'16,"0"0"-16,22 0 15,-22 0-15,21 0 0,-21 0 16,22 0-16,62-21 16,-62 21-16,20 0 15,-42 0-15,1 0 0,-1 0 16,42 0-16,-42 0 15,-42 0 32,0 0-47,0 21 0,0-21 16,-22 21-16,22-21 0</inkml:trace>
  <inkml:trace contextRef="#ctx0" brushRef="#br0" timeOffset="6607.31">2498 2328 0,'0'0'16,"-43"0"-16,22 0 0,0 0 0,-21 0 15,20 0-15,1 0 0,0 0 16,0 0 0,42 0 31,0 0-47,0 0 0,1 0 15,20 0-15,43 0 16,63-21-16,-85 21 15,-20 0-15,84 0 0,-64-21 16,1 21-16,-1 0 0,1 0 16,20 0-16,1 0 0,211-21 15,-84 0 1,-106 21-16,21 0 0,127 0 16,-127-21-16,169 21 15,-148 0-15,-21 0 0,424-22 16,-276 1-1,-169 21-15,21 0 0,-22 0 16,22 0-16,-21 0 0,254-21 16,-254 21-1,0 0-15,0 0 0,-1 0 0,-20-21 16,21 21-16,148 0 16,-106 0-16,-63 0 15,-22-21-15,64 21 0,-84 0 16,20 0-16,-21-21 0,1 21 15,20-22-15,64 22 16,-84 0-16,62-21 16,44 21-1,-107 0-15,0 0 0,43 0 16,-43 0-16,1-21 0,-1 21 0,85 0 16,-21 0-1,-43 0 1,-20 0-16,-22 0 0,0 0 15,0 0-15,0-21 0,0 21 0,22 0 16,-22 0 0,-21-21-1,-21 21 1,0 0-16,-1-21 16,-41 21-1</inkml:trace>
  <inkml:trace contextRef="#ctx0" brushRef="#br0" timeOffset="6782.21">9165 2138 0,'0'0'0,"0"21"15,0 0 1,21-21-16,0 21 16,-21 1-1,0-1 1,-21-21-16,0 21 0,0 0 15,-21-21-15,20 0 16,1 21-16</inkml:trace>
  <inkml:trace contextRef="#ctx0" brushRef="#br0" timeOffset="19383.04">1820 4530 0,'-42'-21'16,"21"21"-1,0 0-15,-1 0 16,1 0 0,0 0-16,0 0 0,0 0 15,0 0-15,-1 0 0,-41 0 16,21 0-16,20 0 0,1 0 16,0 0-16,0 0 0,0 21 15,0-21 1,42 0-1,21 0 1,-21 0-16,22 0 0,-1 0 16,0 0-16,1 0 0,20 0 15,106 0 1,22 0-16,-43 0 16,-63 0-16,-1 0 15,65-21-15,-65 21 0,-20 0 16,-1-22-16,64 1 15,0 21-15,-84-21 16,20 21 0,-42 0-16,0 0 0,-21-21 0,0 0 31,-21 21-31,21-21 16,-42-1-16,-22 22 15,22-21 1,21 21-16,0-21 0,-22 21 15,22 0-15,0-21 0,0 21 16,0 0-16,0 0 16,42 0 46,21 0-62,-21 0 0,0 0 16,22 0-16,-22 0 0,21 0 15,-21 0-15,22 0 0,-22 21 16,21-21-16,1 0 16,-22 0-16,0 0 0,0 0 0,0 0 15,0 0-15,1 21 0,-22 0 16,0 1 0,0-1-16,0 0 15,-22 0-15,1 0 0,0 0 16,0 1-16,0-1 0,0 0 0,-22 21 15,22-21-15,-21 22 16,21-22-16,-1 0 0,-41 43 16,42-22-1,0-42-15,21 21 16,21-21 31,0-21-47,0 21 0</inkml:trace>
  <inkml:trace contextRef="#ctx0" brushRef="#br0" timeOffset="21601.9">3895 4636 0,'0'-22'31,"0"1"-15,0 0-16,21 0 15,0-21-15,-21 20 16,21 1-16,21-42 0,-20 20 15,-22 1-15,21 0 0,0-1 16,0-20-16,21-85 16,-42 105-16,22-41 15,-22 63-15,0-22 0,0 22 0,0 0 16,0 0-16,0 0 16,-22 21-1,22 21-15,0 0 16,-21 0-16,21 0 0,-21 0 0,21 22 15,0-1-15,0 0 0,-21 128 16,0-128-16,21 64 16,0-64-16,-21 1 15,21-1-15,0 0 0,0-21 0,-22 1 16,22 20-16,0-21 0,0 0 16,0 22-16,22-65 46,-1 1-46,-21 0 16,21 0-16,-21 0 16,42-64-1,-21 43-15,-21 21 0,22-22 16,-1 22-16,-21 0 0,0 0 0,42-22 16,-21 43-1,0 22 1,-21-1-16,43 63 15,-22 1 1,21-43 0,-21-20-16,-21-1 0,43 0 15,-43 0-15,21 0 0,21 0 32,22-21-32,-1 0 15,-42 0-15,1 0 16,-1 0-16,63-42 15,-20-21 1,-22 20-16,-21 22 16,-21 0-16,22-43 0,-22 22 15,21 21-15,-21-21 0,0-1 16,0 1 0,0 21-16,0 42 15,0 0 1,0 21-16,0-20 0,0-1 15,-21 63 1,21-62-16,0 20 0,0 21 16,0-41-1,21-1-15,0-21 16,0 21-16,0-21 0,0 0 0,1 0 16,-1 0-16,0 0 0,0 0 15,0 0-15,0 0 0,1 0 0,-1-21 16,21 0-1,-42-1-15,21-20 0,-21 21 16,0-43-16,0 43 16,0-21-16,0 21 0,0-22 15,0 22-15,-21-42 16,0 20-16,0 22 0,0 0 16,21 0-16,-22 0 0,1 21 0,-21 0 15,21 0-15,0 0 16,-1 0-16,1 21 0,0-21 0,0 85 15,0-22 1,21-42-16,0 22 0,0-1 16,0 0-16,21-21 0,21 22 31,-21-22-31,43-21 0,21 0 16,-64 0-16,21 0 15,-21 0-15,0 0 0,22 0 0,-22-21 16,85-43-1,-64 43-15,-21 0 16,0-21-16,22-1 0,-22 22 16,-21 0-16,21 21 0,-21-21 15,0 0-15,0 42 16,0 0 0,0 0-16,0 0 15,0 0-15,0 1 0,-21 20 0,21 43 16,-21-43-1,21-21-15,0 0 0,0 0 16,0 1-16,0-1 16,21-21 15,0 0-31,-21-21 16,0-1-16,21 22 0,-21-21 15,0 0-15,21 0 0,-21 0 0,0-22 16,0 22-16,43-63 15,-22-22 1,0 85-16,-21-1 16,21 1-16,0 0 15,1 21-15,-1 21 16,0 0 0,0 43-16,0-22 15,22 43 1,-43-64-16,21 0 0,0 0 15,0 1-15,0-1 16,0-21 0,1 0-16,-1 0 15,0 0 1,0 0-16,0-21 16,0-1-16,1-20 15,20 0-15,-42 21 16,42-64-16,-21 64 15,1 0-15,20-64 16,-21 64 0,-21 42 15,0 0-31,0 0 0,0 0 16,0 1-16,0 20 0,0-21 15,0 0-15,0 0 0,0 1 0,0 41 16,0-42-16,21 22 15,22-1 1,-22-42-16,0 0 16,0 0-16,0 0 15,43 0-15,20-42 16,-62 20 0,-1 1-16,21 0 0,-21 0 0,0 0 15,1-43-15,-1 43 16,0-21-16,-21 21 0,21-22 0,-21 22 15,0-85 1,0 85 0,-21 21-1,0 21-15,0 0 0,-1 1 16,1-1-16,0 21 0,0 64 16,21-21-1,0-22 1,21-42-16,0-21 0,22 43 15,-22-43-15,0 0 0,21 21 16,-21-21-16,1 0 0,62 0 31,-63 0-31,22-21 0,-22-1 16,0 22-16,0-21 0,0 0 16,22-21-16,-22 21 0</inkml:trace>
  <inkml:trace contextRef="#ctx0" brushRef="#br0" timeOffset="21846.77">7578 4276 0,'0'0'0,"0"21"16</inkml:trace>
  <inkml:trace contextRef="#ctx0" brushRef="#br0" timeOffset="24120.27">1990 6625 0,'-22'0'0,"44"0"0,-65 0 16,-20-42-1,42 21 1,-1 21-16,1 0 0,-63-21 15,62 21-15,1 0 16,0 0-16,0 0 0,42 0 31,0 0-31,0 0 0,22 0 16,-1 0-16,0 21 0,43 0 16,-21 0-16,-1-21 15,1 21-15,211 22 16,63-43-1,-126 21-15,-85-21 16,-21 0-16,127 0 0,-149 0 16,22 0-16,-21 0 0,84 0 15,1-21 1,-128-1-16,0 22 0,-21-21 16,22 21-16,-22 0 0,21 0 15,-42-21-15,0 0 0,0 0 16,-21 0-1,-64-22 1,43 43-16,0-21 0,-43 0 16,22 21-16,20 0 15,-20-21-15,20 21 0,1 0 16,-43-21-16,64 21 0,0 0 16,0 0-1,42 0 1,0 0-16,22 0 0,-22 0 15,42 0-15,-20 0 0,-1 0 16,-21 21-16,21-21 0,-20 0 16,20 0-16,85 21 15,-106-21-15,0 21 16,64 0 0,-85 0-16,0 1 15,0-1-15,0 0 0,0 0 16,0 0-16,0 0 0,-42 43 15,20-43-15,-20 21 0,0 1 16,-1-1-16,22-21 0,-106 64 31,106-64-31,-42 21 0,20 1 16,22-43 0</inkml:trace>
  <inkml:trace contextRef="#ctx0" brushRef="#br0" timeOffset="24774.89">5757 6075 0,'0'0'0,"0"-21"0,0 0 15,0-1-15,0 1 0,0 0 16,0 0-16,0 0 16,0 42-1,0 0 1,0 0-16,0 85 15,0 63 1,0-105-16,0 21 0,0-22 16,0 1-16,-21 63 0,0-64 15,21-21-15,0 85 16,0-42 0,0-64-16,0 22 15,0-22-15,0 0 16,21-21-16,0 0 0,0-21 15,1 0-15</inkml:trace>
  <inkml:trace contextRef="#ctx0" brushRef="#br0" timeOffset="25174.67">5715 6244 0,'0'0'0,"0"-21"0,0 0 16,-21 0-16,0-22 16,21 22-16,0-21 0,0 21 0,0 0 15,21-1-15,21-41 16,-21 42-16,0 0 0,85-43 16,-63 64-16,62-21 15,-20 21 1,-64 21-16,22 0 0,-1 0 15,-21 22-15,0-22 0,0 21 0,1 85 32,-22 0-32,-64 0 15,22-84-15,21-22 0,-1 21 16,1-21-16,0 22 0,0-22 16,0 0-16,0 0 0,-1-21 15,1 21-15,0-21 16,42-21 31,0 0-47,1 21 0</inkml:trace>
  <inkml:trace contextRef="#ctx0" brushRef="#br0" timeOffset="25822.5">6879 6689 0,'21'0'15,"0"-21"-15,-21-1 16,0 1-16,22 21 16,-22-21-16,0 0 0,0 0 0,0 0 15,0-43 1,-22-21-16,1 64 15,-21-21-15,21 21 16,-43 21-16,43 0 16,-21 0-16,21 0 0,-43 0 15,22 21-15,-43 64 16,43-43-16,-1 21 16,22-20-16,21-1 0,0 0 15,0 1-15,0-22 0,0 21 0,0-21 16,0 22-16,0-22 0,0 42 15,43-41 1,-22-22-16,0 21 0,0-21 16,0 0-16,43 0 15,-43-21-15,42-22 16,-41 22 0,-1 0-16,0 0 0,0 0 0,0-1 15,0-20-15,1 21 0,-1 0 16,0-22-16,0-20 15,0-22-15,-21 64 16,0 0-16,21 21 16,-21 21-16,0 0 15,22 0-15,-22 1 0,0 41 16,21 1 0,0-22-16,-21-21 0,0 43 15,21-43-15,0 0 0,0 0 0,22 21 16,-1-20-1,0-22 1,-20 0-16,-1 0 16,0 0-16,0-22 15,0 1-15,-21 0 16</inkml:trace>
  <inkml:trace contextRef="#ctx0" brushRef="#br0" timeOffset="26298.92">7324 6519 0,'0'-21'0,"0"42"0,0-63 0,0 21 16,0 0-1,21 0 1,0 21-16,0-22 0,21 22 16,-20 0-16,41 0 15,1 0 1,-22 22-16,0 20 15,1-21-15,-22 0 0,21 22 16,22 62-16,-43-41 16,-21-43-16,0 43 15,0-22-15,0-21 0,0 21 16,0-20-16,0-1 0,-21 21 31,-1-42-15,1 0-1,21-21-15,0 0 16,0 0-16,0-1 0,0-20 16,0 0-1,21-1-15,-21 22 0,22-21 16,-1 0-16,-21 20 0,42-62 16,-42 41-16,21 22 0,0-21 0,1-22 15,20 1 1,-42 42-16,21 21 15,0 0-15,0 0 0,1 0 16,-1 0-16,0 0 16,0 0-16,-21 21 0</inkml:trace>
  <inkml:trace contextRef="#ctx0" brushRef="#br0" timeOffset="28103.29">8594 6710 0,'0'0'0,"63"-42"31,-42 20-31,0 22 16,-21-21-16,22 0 0,-22 0 15,0 0-15,0 0 0,0-1 0,0-41 16,0 42-16,0 0 0,-22-1 15,1 1-15,21 0 0,-21 0 0,-42 0 16,-1 21 0,43 0-16,0 0 0,-22 42 15,22-21-15,0 22 0,-21 62 32,21-20-32,-1-43 0,22 85 15,0-105-15,0-1 16,0 0-16,0 0 0,22 0 15,-1 0-15,42 1 16,1-22 0,-43 0-1,0 0-15,0-22 0,0 22 0,1-21 0,-1 0 16,-21 0-16,21 0 0,21-22 16,-21-41-1,1 41-15,-22 22 0,21-63 16,-21 62-16,0-41 15,0 42-15,0 0 16,0-1-16,0 44 16,0 20-1,0 0-15,0-21 0,0 43 16,0-22-16,0 1 16,0-22-16,0 0 0,21 21 0,0-21 15,43 64 1,-43-85-16,0 21 15,0-21-15,64 0 0,-64 0 16,21 0-16,-21 0 0,1 0 16,-1 0-16,42-42 15,-42 0 1,1-1-16,20-20 0,-21 42 16,-21-22-16,42-63 15,-20 64-15,-22 0 0,21-64 16,-21 64-16,21-1 0,-21 1 15,0-64-15,0 64 16,0 21-16,0 42 31,-21 0-31,21 0 0,-21 0 16,21 43 0,0 63-16,-22 42 15,22-127 1,0 1-16,0-1 0,0-21 15,0 22-15,22 41 16,41-20 0,-42-64-16,0 0 15,1 0-15,-1 0 16,0 0-16,0 0 0,21-43 0,-20 22 16,-22 0-16,21 0 0,21-21 15,0-85 1,-20 84-16,-1 1 0,-21 0 0,21-1 15,0 1-15,-21 0 16,0-1-16,21 22 0,-21-21 0,21-1 16,-21 22-16,0 0 0,-21 21 47,21 21-47,-21 0 0,21 22 15,0-22-15,0 0 0,0 64 16,-21-22-16,21-20 0,0 20 15,0-21-15,0-20 16,21 83 0,21-41-1,1-43-15,-43 0 16,21-21-16,0 0 0,43 0 16,-43 0-16,0 0 0,0 0 15,21 0-15,-20 0 0,83-42 16,-83 21-16,20-22 15,-21 22-15,0 0 16,-21 0-16,21 0 0,1-43 16,-22 22-16,0 21 0,0 0 15,0-1-15,0 1 16,-22 21-16,1 0 16,0 21-16,21 1 0,-21-1 15,21 0 1,-21 0-16,21 85 15,0-64 1,0 22-16,21-43 16,0 0-16,0-21 15,0 21-15,1-21 0,20 0 16,0 0 0,1 0-16,-22 0 0,42-21 15,-42 21-15,1-21 0,-1 0 16,0 0-16,0-1 0,43-62 15,-43 63-15,0-64 16,0 43-16,-21-1 0,21 1 16,-21 0-16,0-22 0,43-21 15,-43 43-15,21 0 0,0-43 16,-21 22 0,-21 63 15,0 21-31,-1 0 15,1 0-15,0 43 16,-21 41 0,21-62-16,-22 105 0,43-106 15,-21 43-15,21-22 16,0-41-16,0 83 16,0-62-16,64 20 15,-22-42 1,-21-21-16,0 0 0,22 22 15,-22-22-15,0 0 0,0 0 0,21 0 16,1 0 0,-22 0-16,21-22 15,-42 1-15,21 0 16,-21 0-16,22 21 0,-22-42 16</inkml:trace>
  <inkml:trace contextRef="#ctx0" brushRef="#br0" timeOffset="28314.19">11472 6689 0,'21'0'31,"-21"21"16,-21-21-31,0 0-16,0 0 0,0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1:11:2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1355 0,'21'0'47,"1"0"-31</inkml:trace>
  <inkml:trace contextRef="#ctx0" brushRef="#br0" timeOffset="551.19">1355 1334 0,'0'-43'16,"0"22"0,0 0-16,0 0 15,0 0-15,0-1 0,0 1 16,0 0-16,-22 21 15,22-21-15,0 0 16,0 42 31,0 0-47,0 0 0,0 0 16,0 1-16,0 20 0,0 0 15,0-21-15,0 22 0,0-1 0,0 0 16,0 22-16,0 84 15,0-84-15,-21-22 16,21 127 0,0-148-16,0 22 0,0-22 15,0 0-15,0 0 0,0 0 16,0 1-16,0-44 62,0 1-62,0 0 0</inkml:trace>
  <inkml:trace contextRef="#ctx0" brushRef="#br0" timeOffset="1175.31">1841 1778 0,'0'21'0,"0"-42"0,22 63 16,-22-20-16,21-22 31,0 0-15,0-22 0,0 22-16,-21-21 15,21 0-15,-21 0 16,0 0-16,22 0 0,-22-1 15,0 1-15,0 0 16,-22 21 15,22 21-31,-21 0 0,0-21 16,21 22-16,-21-1 0,21 0 16,0 0-1,-21-21-15,21-21 94</inkml:trace>
  <inkml:trace contextRef="#ctx0" brushRef="#br0" timeOffset="7450.89">3450 1143 0,'0'0'0,"0"-21"15,0 0 1,0 0-16,0-1 15,0 1 1,0 0-16,0 0 16,0 42 15,0 0-31,0 22 16,0 62-1,0-62-15,0-1 0,0 85 16,-21 0-1,21-63-15,0-22 16,-21 0-16,21 22 0,0-22 0,0 43 16,0-64-16,0 21 15,0-21-15,0 1 0,0-1 16,0 42 0,21-63-1,0 0 1,0 0-16,-21-21 15,0 0-15,0 0 0,21-22 16,1 22-16</inkml:trace>
  <inkml:trace contextRef="#ctx0" brushRef="#br0" timeOffset="7799.62">3916 931 0,'21'106'16,"-21"-63"-1,21-1-15,-21 0 0,0 1 0,0-1 16,0 21-16,0-20 15,0 20-15,0 43 0,0-64 16,0 107 0,0-107-16,0 21 0,0-20 15,0-22-15,0 0 0,0 21 16,0-20 0,-21-44 15,21 1-31,-21 0 15,21 0-15</inkml:trace>
  <inkml:trace contextRef="#ctx0" brushRef="#br0" timeOffset="8056.47">3492 1524 0,'0'0'0,"22"0"31,-1 0-31,0 0 16,21 0-16,1 0 15,-22 0-15,21 0 0,-21 0 16,22-21-16,-1 21 0,-21-21 16,21 21-16,-20 0 0,20 0 15,-21 0-15,0 0 0,0 0 0,1 0 16,-1 0-16,0 0 31</inkml:trace>
  <inkml:trace contextRef="#ctx0" brushRef="#br0" timeOffset="9219.62">4784 1693 0,'21'-21'0,"-42"42"0,63-42 0,-42 0 16,0 0-16,0 0 15,0 0-15,0-1 0,0-20 16,0-21-1,-21 41-15,0 1 0,-1 21 16,1-21-16,-21 0 0,21 21 16,-22 0-16,22 0 0,-21 0 0,-22 0 15,-63 63 1,85-41-16,21-1 16,-21 21-16,20-21 0,1 22 15,0-22-15,21 21 0,0 0 0,-21-20 16,21 20-16,0 21 15,0-20-15,0-22 0,21 0 16,0 0-16,0-21 16,1 0-16,-1 0 0,21 0 0,-21 0 15,0 0-15,85-42 16,-85 42-16,85-64 16,-63 1-1,-22 42-15,21-43 16,-21 22-16,0 21 0,-21-106 15,0 106 1,0-1-16,0 1 16,0 42-1,0 1-15,0-1 16,0 21-16,0-21 16,0 22-16,0 20 0,0-21 15,0 1-15,0-1 0,0-21 16,22 22-16,-1-43 0,-21 21 15,21-21-15,0 0 0,0 0 16,0 0-16,43 0 16,-22 0-1,-21 0-15,1-21 0,41-22 16,-21 1-16,-42 21 0,22 0 16,-1-1-16,0-20 0,0-43 15,-21 43 1,0 21-16,0 0 0,0 0 15,0 42 17,0 0-32,0 0 15,0 0-15,0 22 0,-21-22 0,21 0 16,0 21-16,0-21 0,0 1 16,0 20-16,0-21 0,0 0 15,0 0-15,0 22 16,-21-22-16,21 0 0,0-42 47,0 0-32,0 0-15,0-1 0,0 1 16,0 0-16,0-21 0,0-64 16,21 42-1,-21 22-15,21 0 0,43-22 16,-43 43-16,21 0 15,-21 0-15,22 0 0,-1 21 0,127 0 16,-126 21 0,-1 0-16,-21 42 15,0-41-15,-21 20 0,0-21 16,0 21-16,0 1 0,0-22 16,0 85-1,-21-64 1,21 0-16,0-20 15,-21-22-15,21-22 32,21 1-17</inkml:trace>
  <inkml:trace contextRef="#ctx0" brushRef="#br0" timeOffset="9878.49">6265 1482 0,'0'-21'0,"0"42"0,0-64 16,0 1-16,-21 21 15,21 0-15,-21 21 0,0 0 16,0-21-16,-1 21 0,1 0 15,0 0-15,0 21 16,0 0-16,0 21 16,-1-21-16,1 22 0,0-22 0,0 21 15,21 1-15,-42 62 16,42-62-16,0 41 16,0-20-1,0-43-15,0 21 16,21-42-16,0 0 0,21 0 15,1 0 1,-1-42 0,-21 21-16,0 0 0,0 0 15,22-85 1,-1 21-16,-42 43 0,21-43 16,0 43-16,-21-22 15,0 22-15,22 0 0,-22-1 0,0 1 16,0-64-1,0 64-15,0 21 16,0 42 15,0 21-31,0-21 0,0 22 16,-22-22-16,22 106 16,0-85-16,0 0 0,0 1 15,0-1-15,0 0 0,0 1 0,0-1 16,0 0-16,0-20 0,0 62 15,0-20 1,0-43-16,0 0 16,22-21 15,-1-21-31,0 0 16</inkml:trace>
  <inkml:trace contextRef="#ctx0" brushRef="#br0" timeOffset="10321.61">6900 1439 0,'0'-21'0,"0"42"0,0-63 16,-21 42 0,0 0-1,0 0-15,0 0 0,-43 0 16,43 0-16,0 21 15,0 0-15,-43 1 16,43-1-16,21 0 0,0 0 16,0 0-1,0 0-15,21-21 16,0 0-16,-21 22 0,21-22 16,43 21-16,-43-21 0,0 0 15,0 0-15,1 21 0,-1 0 16,63 0-1,-62-21 1,-1 21-16,-21 1 16,0-1-16,0 0 15,-21 0 1,-1-21-16,1 0 0,-42 21 16,-1-21-1,43 0-15,0 0 0,-21 0 0,20 0 16,-20 0-16,21 0 0,0 0 15,0 0-15,-1-21 16,22-21-16</inkml:trace>
  <inkml:trace contextRef="#ctx0" brushRef="#br0" timeOffset="11804.02">8551 1016 0,'0'0'0,"0"-21"0,0 0 15,0 0-15,-21-1 16,0 22-16,0 0 15,0 0-15,-1 0 0,22 22 16,-63 41-16,21 1 16,20-22-16,-20 43 15,42-43-15,0 0 0,-21 85 32,21 21-32,21-42 15,-21-63-15,21-22 16,43 42-1,42-20-15,-85-43 16,21 0-16,-21 0 0,22 0 16,-22 0-16,21 0 0,-21 0 0,22-22 15,-22 22-15,63-63 16,-41 21 0,-22 20-16,0-20 0,0 21 0,-21-21 15,21 20-15,1-126 16,-22 64-1,0 41-15,0 1 0,0-43 16,0 64-16,-22-21 0,-41-64 16,-1 42-1,22 43 1,0 21-16,21-21 0,-1 21 16,-20 0-16,21 0 0,0 0 15,-85 85 1,85-64-16,0 21 15,-22 85-15,43-84 16,-21-1-16,21 43 0,0-43 16,0 0-16,0 64 15,42-42 1,-20-22-16,-1-21 0,42 21 16,-20-20-16,-1-22 0,0 21 15,1 0-15,-1-21 0,127 0 16,-84-21-1,-43 0-15,64-22 16,-85 22-16,22 0 0,-22 0 16,0 0-16,-21-1 0,21-83 31,-21 83-31,0 44 47,0-1-47,0 0 15,-21 0-15,21 21 0,0-20 0,0-1 16,0 0-16,0 21 0,0-21 16,0 1-16,0 20 15,0-21-15,0 0 0,0 0 16,0 1-16,0-44 47,0 1-32,0 0-15,0 0 16,0 0-16,0 0 0,0-22 0,21 22 16,-21 0-16,0-21 0,21 20 15,0 1-15,-21-21 0,22 21 0,-1-22 16,0 22-16,0 0 16,0 21-16,0 0 0,1 0 15,-1 0-15,0 0 0,0 21 16,0 0-16,0 1 0,-21-1 15,43 85 1,-43-43 0,0-42-16,0 43 15,0-43-15,0 0 0,0 0 0,0 0 16,0 1-16,-21-1 16,21 0-1,0-42 1,0 0-1,0-1-15,0 1 0</inkml:trace>
  <inkml:trace contextRef="#ctx0" brushRef="#br0" timeOffset="12464.16">11663 1016 0,'0'0'0,"0"21"0,0 0 0,0 43 16,0-22-16,-21 106 16,21-105-16,0 84 15,0-64 1,-22-20-16,22-1 0,0 0 0,-21-21 0,21 85 31,-21-42-31,21-43 16,-21-21-16,21 21 0,0-42 31,0 0-15,0 0-16,0-1 15</inkml:trace>
  <inkml:trace contextRef="#ctx0" brushRef="#br0" timeOffset="12829.07">11557 1291 0,'0'0'0,"0"-42"15,0 21-15,0 0 0,0-1 16,0-41-16,0 42 0,0-22 16,0 22-16,0-21 15,21 21-15,0 0 16,0-1-16,1 1 0,20 0 16,21 21-1,43 0-15,-63 0 0,-1 21 16,21 43-16,-41-22 15,20 43-15,-42-43 16,0 0-16,-21 85 16,0-84-16,-43 20 15,-21 22 1,64-64-16,-21-21 0,0 42 16,20-42-16,22 22 0,-21-22 15,0 0 1,42-22 15,0 1-15,1 21-16</inkml:trace>
  <inkml:trace contextRef="#ctx0" brushRef="#br0" timeOffset="13295.8">12192 1291 0,'0'21'16,"0"1"-16,0-1 15,0 0-15,0 0 0,-42 43 16,42-22 0,-22 0-16,1-21 0,21 43 15,-21-43-15,21 21 0,0 22 16,0-1-1,21-41-15,0-1 0,1-21 16,-1 0-16,0 0 16,0 0-16,0 0 0,22 0 0,20-21 31,-42 21-31,22-43 0,20-41 16,-42 62-16,-21-20 15,0-43 1,0 43-16,0-21 0,0 41 15,-21-41-15,0 42 0,0 0 16,0 21-16,-1-22 0,1 22 16,0 0-16,-21 0 15,21 0-15,-22 0 16,22 0-16,0 22 0,21-1 16,0 0-16,0 0 0,0 0 15,0 0-15,21 1 16,64-22-1,-64 21-15</inkml:trace>
  <inkml:trace contextRef="#ctx0" brushRef="#br0" timeOffset="13735.61">12890 1355 0,'0'0'0,"-21"0"31,0 0-15,0 21-16,0-21 0,0 21 0,-1 0 16,1 0-16,0-21 15,21 22-15,0-1 0,0 0 16,0 0 0,0 0-1,21-21-15,0 0 16,1 21-16,20-21 0,43 43 15,-1-22 1,-63 0-16,1 0 16,-1 0-16,-21 1 0,21-1 15,-21 0-15,0 0 16,-42 0-16,-43 0 16,43-21-16,20 0 15,-20 0-15,0 22 0,-1-22 16,-20 0-16,42 0 0,-22 0 15,1 0 1,21 0-16,21-22 0,-21 22 16,21-21-16,0 0 0,0 0 15,0 0-15,21-43 16</inkml:trace>
  <inkml:trace contextRef="#ctx0" brushRef="#br0" timeOffset="14068.42">13250 931 0,'0'22'15,"0"-1"-15,0 0 16,0 42-16,0-20 0,0-1 15,0 0-15,0 1 0,0-22 16,0 21-16,0 85 16,-21-84-16,0 62 15,21-41 1,0-43-16,0 0 0,0 0 16,0 1-16,0-1 0,42 42 15,1-63 1,-22 0-1,0-21-15,-21-21 16,21 21-16</inkml:trace>
  <inkml:trace contextRef="#ctx0" brushRef="#br0" timeOffset="15104.01">13779 1334 0,'-21'0'16,"21"21"-16,-21 0 15,21 85 1,0-64 0,-21 43-1,21-64-15,0 0 0,0 0 0,0 0 16,0 1-16,-21-1 0,21 21 15,0-63 32,0 0-31,0 0-16,0-1 0,0 1 0,0-21 16,0 0-16,21 20 15,21-41-15,-42 42 0,21 0 16,1-1-16,20-20 15,0 21-15,-21 0 16,1 21-16,20 0 0,-21 0 16,0 0-16,0 0 0,1 21 15,-22 0-15,21 85 16,-21-85 0,0 21-16,0 43 15,0-64-15,0 0 0,0 43 16,0-22-1,-21-42 1,-1 0 0,22-21-1,0 0-15,0 0 16,0 0-16,0-22 16,0 1-16,22 0 0,-1 20 15,-21 1-15,21-21 0,21 21 16,64-106-1,-42 84-15,-43 22 16,21 21-16,-21 0 0,22 0 0,-22 0 16,0 0-16,42 43 15,-41 41 1,-22 43 0,0-84-16,0-22 15,0 0-15,-22 0 0,22 0 0,0 0 16,0 1-16,-21-1 0,0 0 15,0-21 1,0 0 0,0-21-1,21 0-15,0-1 0,0 1 16</inkml:trace>
  <inkml:trace contextRef="#ctx0" brushRef="#br0" timeOffset="15391.84">13356 1207 0,'42'0'15,"-20"0"1,20 0-16,0 0 0,-21 0 0,64 0 15,-43 0-15,85-22 16,-21 22 0,-85 0-16,22 0 15,-22 0-15,0 0 16,0 0 15</inkml:trace>
  <inkml:trace contextRef="#ctx0" brushRef="#br0" timeOffset="16076.45">15049 1524 0,'22'0'15,"-44"0"-15,65-21 0,-22 21 0,0-21 16,0 0-16,0 21 0,-21-22 16,0 1-16,0 0 15,0-21-15,0 21 16,-21-1-16,0 1 0,0 21 15,0-21-15,-22 0 16,22 21-16,-42 0 16,42 0-16,-22 0 0,1 42 15,21-21-15,-43 43 16,43-43-16,0 21 0,0-20 0,21-1 16,0 21-16,0 0 0,0 1 15,0-22-15,0 42 16,0-41-16,42-1 15,-21-21-15,0 0 16,1 0-16,-1 0 0,0 0 16,0 0-16,43-43 15,-43 22-15,0 0 16,0-21-16,0-1 0,0 1 16,1 21-16,-1-21 15,-21-1-15,0 22 0,0 0 16,21 0-16,-42 21 31,21 21-31,0 0 16,0 0-16,-21 22 0,21 20 15,0 1 1,0 20-16,0-63 16,21 1-16,0-1 15,0 0-15,0-21 0,22 0 16,-22 0-16,63 0 15,-62 0-15,20 0 16,-21 0-16,21-21 0,-20 0 0,-1-1 16</inkml:trace>
  <inkml:trace contextRef="#ctx0" brushRef="#br0" timeOffset="16547.75">15642 1418 0,'0'-21'0,"0"42"0,0-63 15,0 21-15,0 42 31,0 0-15,0 0-16,0 22 0,0-22 16,0 0-16,0 0 0,-21 0 15,21 0-15,0 22 0,-21-1 16,21-21 0,0 0-16,0 1 0,-21-1 15,-1-21 1,22-21-1,0-1-15,-21 22 0,21-21 16,0 0-16,0 0 0,0 0 16,0 0-16,0-1 0,21 1 0,1-42 15,-1 42-15,0-22 16,21 22-16,-21-21 0,22 21 0,-1-1 16,-21 1-16,22 0 0,-1 0 15,0 21-15,1 0 0,-1 0 16,21 42-16,-41-21 0,-1 1 15,0-1-15,-21 21 0,21-21 16,-21 22-16,0 84 16,-21-64-1,0 1 1,21-43-16,0 0 0,-21 0 16,21 0-16,-22-42 31,22 0-16,0 0-15</inkml:trace>
  <inkml:trace contextRef="#ctx0" brushRef="#br0" timeOffset="17407.25">17865 1524 0,'0'0'0,"21"0"16,-21-21-16,21 0 16,-21 0-16,0-22 0,0 22 15,0-21 1,-21 21-16,0-1 0,-1-20 16,1 21-16,-42 0 15,42 21-15,-64 0 16,43 21-16,20-21 15,-20 21-15,21 21 0,-21-20 0,-43 62 16,64-20 0,21-22-16,0-21 0,0 43 15,0-43-15,0 0 16,0 0-16,21 0 0,0 1 0,0-1 16,64 0-1,-43-21-15,1 0 0,41-21 16,-63 21-16,1-21 15,-1-1-15,0 1 0,0 0 16,43-64 0,-43 64-16,-21-42 15,21 42-15,0-43 0,-21 43 16,0 0-16,0-22 0,0 65 31,0-1-31,-21 0 16,21 0-16,-21 21 0,21-20 15,0-1-15,0 21 0,0 43 16,0-22 0,0-42-16,21 1 0,0-22 15,-21 21-15,21-21 0,43 0 16,-1 0 0,-42 0-16,22 0 15,20-21-15,-42-1 0,1 1 16,20 0-16</inkml:trace>
  <inkml:trace contextRef="#ctx0" brushRef="#br0" timeOffset="17876.97">18436 1376 0,'0'21'16,"0"0"-16,-21-21 16,0 43-16,0 20 15,21-42-15,-22 22 16,22-22-16,-21 21 15,21-21-15,0 0 16,0 1-16,-21-22 0,0 0 16,0 0 15,21-22-31,0 1 0,0 0 16,0-21-16,0-43 15,0 64 1,0 0-16,21 0 0,0-1 0,0-20 15,22 21-15,-22 0 0,21 0 16,-21-1-16,106 1 16,-106 21-16,85 0 15,-63 43 1,-22-22-16,42 127 16,-42-127-1,-21 0-15,0 22 0,0-22 0,0 0 16,0 0-16,0 0 0,-21 22 15,21-22-15,-21-21 0,-21 21 16,42 0 0,0-42 15,21 0-31,0 21 16,0-21-16</inkml:trace>
  <inkml:trace contextRef="#ctx0" brushRef="#br0" timeOffset="18429.05">19516 1461 0,'0'-22'16,"0"44"-16,0-65 0,0 22 0,0 0 16,-22 0-16,1 21 15,0 0-15,0 0 0,0 0 0,-43 0 16,-42 21-1,85 0-15,-21 0 0,21 0 16,-22 22-16,1 20 16,21-42-16,0 22 0,0-22 0,-1 64 15,22-1 1,0-63 0,22 1-16,-1-1 0,0-21 15,42 0 1,-20 0-16,-1-21 0,0-1 15,-20 1 1,20-21-16,0-22 0,-21 22 16,22 0-16,41-106 15,1-22 1,-64 128-16,22-43 16,-22 43-16,-21-22 15,0 43-15,0 42 16,-21 1-16,-1-1 15,1 21-15,0 0 0,21 1 16,-42 41-16,42-20 16,-21 63-16,21-42 15,0-43-15,21 21 16,0-20-16,0-22 0,21 0 16,64 0-1,0-21-15,-85 0 16,22 0-16,-22-21 0,0 0 15,21-21-15</inkml:trace>
  <inkml:trace contextRef="#ctx0" brushRef="#br0" timeOffset="18981.59">20997 1101 0,'0'-21'0,"0"42"0,0-64 0,0 22 15,0 0-15,0 0 0,0 0 16,0 42 0,0 42-1,0-41-15,0 41 0,0-21 0,0 1 16,0 20-16,-21-20 16,0 126-16,21-127 15,-42 43-15,42-43 16,-22 43-16,22-64 0,0 0 15,-21 43 1,21-22-16,21-42 31,1 0-31,-22-21 16</inkml:trace>
  <inkml:trace contextRef="#ctx0" brushRef="#br0" timeOffset="19464.66">20976 1312 0,'0'-42'0,"0"84"0,0-126 16,0 63-16,21-22 0,-21 22 15,21-42-15,1 20 0,-22 22 16,21 0-16,0 0 0,0-22 16,0 43-16,0 0 15,22 0-15,-22 0 0,0 0 16,85 85-1,-85-64-15,-21 43 16,0-22-16,0 64 16,0-64-16,-21-21 0,-21 1 15,20-1-15,-105 63 16,43-62 0,63-22-16,-1 0 0,-20 0 15,21 0-15,0 0 0,42 21 47,-21 0-31,21 0-16,0-21 0,-21 21 15,0 22-15,21-22 0,1 0 0,-22 0 16,21 0-16,-21 22 0,21-22 16,0 0-16,21 42 15,-20-63-15,-1 22 16,0-22-1,0 0-15,0 0 0,0 0 16,1 0 0,-22-22-16,0 1 0,21 21 15</inkml:trace>
  <inkml:trace contextRef="#ctx0" brushRef="#br0" timeOffset="19827.45">21421 1651 0,'0'0'0,"21"0"16,0 0-16,-21-21 16,21 21-16,0 0 0,0 0 15,43-21-15,-22-22 16,-21 43-16,1-21 16,-1 0-16,-42 21 31,-1 0-16,-20 0-15,21 0 0,0 21 16,0 0-16,-1 1 0,1-1 16,0 21-16,0-21 0,0 0 15,21 1-15,0-1 0,-21 0 0,21 0 16,0 0-16,0 0 0,0 22 16,21-22-1,0-21 1,0 0-16,0 0 0,22 0 15,-1 0-15,-21 0 0,43-21 16,-22 0-16,-21 21 0,21-22 16</inkml:trace>
  <inkml:trace contextRef="#ctx0" brushRef="#br0" timeOffset="20165.25">22077 1566 0,'0'-42'31,"-21"42"-16,-1 0-15,1 0 0,0 0 0,0 0 16,0 42-16,0-20 16,21-1-16,0 0 15,0 0-15,21-21 16,0 21-16,0 0 16,0-21-16,0 22 0,1-1 15,-1-21-15,-21 42 16,21-42-16,-21 21 0,0 0 15,0 1-15,0-1 16,-21 0-16,-22-21 16,22 0-16,0 0 15,0 0-15,0 0 0,0 0 0,-22 0 16,22 0-16,0 0 16,21-21-1,0 0-15,0-1 16,63-20-16</inkml:trace>
  <inkml:trace contextRef="#ctx0" brushRef="#br0" timeOffset="20476.48">22479 1016 0,'-21'85'31,"21"-43"-31,-21 0 0,-1 1 0,1 41 16,-21 86-1,42-86 1,0-41-16,0-22 16,-21 64-16,21-64 0,0 0 15,0 0-15,0 0 0,0 0 16,0 22-1,42-22 1,0-21-16,-20 0 16,-1-21-16,21 0 15,-21-1-15,-21 1 0,0 0 0</inkml:trace>
  <inkml:trace contextRef="#ctx0" brushRef="#br0" timeOffset="20660.37">22352 1418 0,'0'0'0,"21"0"47,0 0-47,0 0 0,1 0 16,-22-21-16,42 21 0,-21 0 0,0 0 15,0 0-15,1-21 0,-1 21 16,21 0-16,-21-21 0</inkml:trace>
  <inkml:trace contextRef="#ctx0" brushRef="#br0" timeOffset="21244.24">23220 1037 0,'-43'64'16,"22"-43"-16,21 21 0,-21 1 0,-21 20 16,21-21-16,-43 107 15,43-107-15,0 0 16,0 1-16,-1-1 0,22 0 0,-21 43 31,0-64-31,21 43 0,0-22 16,0-63 15,21 0-15,-21-1-16,21 1 0,-21 0 15,0-21-15,22-1 0,-1 22 0,0-21 16,0 0-16,-21-1 16,21 1-16,0-22 0,22-20 15,-22 41-15,0 1 0,0 0 16,0-1-16,1 1 0,-22 0 15,21 21-15,-21-1 0,21 1 16,-21 42 0,0 1-16,0-1 15,0 63-15,0-41 0,0 41 16,0-41-16,0 41 16,-21-41-16,0-1 0,21 0 15,-22-20-15,22 20 0,0-21 16,0 64-1,0-22 1,0-20-16,-21-65 63</inkml:trace>
  <inkml:trace contextRef="#ctx0" brushRef="#br0" timeOffset="21413.15">22902 1630 0,'43'0'32,"-22"0"-32,0 0 0,21 0 15,-21 0-15,22-21 0,-22 21 16,0-21-16,21 21 0</inkml:trace>
  <inkml:trace contextRef="#ctx0" brushRef="#br0" timeOffset="21804.09">23537 1439 0,'0'0'0,"-21"0"16,0 22-16,0-22 0,-22 21 15,22-21-15,-21 21 16,21-21-16,21 42 16,0-21-1,0 1-15,21-1 16,0-21-16,0 21 16,0-21-16,22 0 0,-22 21 0,0-21 15,0 21-15,0-21 0,22 21 16,-22 1-16,0-22 15,-21 21-15,0 0 16,-21 0 0,0-21-16,0 0 15,-1 0-15,-62 0 16,63 0-16,-1 0 0,1 0 16,0 0-16,0 0 0,-21 0 15,42-21 16,0 0-31,21 0 0</inkml:trace>
  <inkml:trace contextRef="#ctx0" brushRef="#br0" timeOffset="22252.67">24024 1503 0,'0'0'0,"0"-21"16,-21 21 0,21-21-16,-21 21 0,0 0 15,-64 0-15,64 0 16,0 0-16,-1 0 0,1 0 16,21 21-16,-21 0 15,21 0 1,0 0-16,0 0 15,21 1-15,0-22 0,-21 21 16,22 0-16,-1 0 0,0-21 0,0 64 16,0-43-1,-21 0-15,0 0 16,-21-21 15,0 0-31,0 0 0,-22 0 16,22 0-16,0 0 0,-21 0 15,-43 0 1,64 0 0,0 0-16,42 0 31,0 0-31,0 0 0,0 0 16</inkml:trace>
  <inkml:trace contextRef="#ctx0" brushRef="#br0" timeOffset="22737.39">24130 1482 0,'0'0'0,"0"-21"0,0-1 16,21 22-16,-21 22 47,0-1-47,-21-21 0,21 42 15,-21-21-15,21 0 0,-21 1 0,21-1 16,-22 21-16,22-21 0,0 0 16,0 1-16,0 62 15,0-63 1,43-21 0,-22 0-16,0 0 15,0 0-15,0 0 0,43-42 16,-43 0-1,21-22 1,-42 43-16,0-21 0,0 21 16,0-1-16,22 22 0,-22-21 31,0 42-15,0 1-16,-22-1 15,22 0-15,0 0 0,-21 85 31,21-85-15,0 0-16,0 0 0,21-21 16,1 0-1,-1 0-15,42 0 16</inkml:trace>
  <inkml:trace contextRef="#ctx0" brushRef="#br0" timeOffset="23172.88">24511 1545 0,'0'-21'16,"21"21"0,0 0-16,0 0 15,1 0 1,-1 0-16,-21 21 15,0 0-15,0 1 16,0 62-16,0-63 16,0 22-16,-21-22 0,21 0 15,-22 0-15,1 22 16,21-22 0,0 0-16,0-42 31,0 0-31,0-1 15,0 1-15,0 0 0,0 0 16,0 0-16,21 0 0,1-1 16,-1-20-16,-21 21 0,21 0 0,0-43 31,21 43-31,-20 0 0,-1 21 16,0 0-1,0 0-15,0 0 31</inkml:trace>
  <inkml:trace contextRef="#ctx0" brushRef="#br0" timeOffset="23526.14">24913 1609 0,'21'0'32,"0"0"-32,1-21 15,-1 21-15,0-22 16,0 22-16,-21-21 16,-21 21 30,0 21-46,0 1 0,-1-22 0,22 21 16,-21 0-16,0 0 0,0 0 16,0 22-16,0-22 0,21 0 15,0 0-15,0 0 0,0 0 16,21-21 0,0 0-1,0 0-15,21 0 0</inkml:trace>
  <inkml:trace contextRef="#ctx0" brushRef="#br0" timeOffset="24043.46">25379 1566 0,'0'-21'0,"-21"21"31,-1 0-31,1 0 15,0 21 1,0-21-16,-21 43 0,20-22 16,-20 42-16,42-41 15,-21 20-15,0-21 16,21 0-16,0 0 0,0 1 16,0-1-1,42-21 1,-21 0-16,0 0 0,1 0 15,-1 0-15,0 0 0,21-43 16,22-41 0,-1-22-1,-42 85-15,1-22 0,20-62 16,0 20 0,-42 64-1,0-22-15,-21 43 31,21 22-31,-21-1 0,0 0 16,0 21-16,21-21 16,0 1-16,0 20 0,0-21 0,-22 0 15,22 0-15,0 22 0,0-22 16,0 0-16,0 64 16,0-64-1,43 21 1,-22-42-16,0 0 15</inkml:trace>
  <inkml:trace contextRef="#ctx0" brushRef="#br0" timeOffset="24219.36">25633 1820 0,'0'22'16,"-21"-22"15,-1 0-15,1 0-16,0 0 15,0 0-15</inkml:trace>
  <inkml:trace contextRef="#ctx0" brushRef="#br0" timeOffset="31367.94">1355 3344 0,'-22'0'32,"1"0"61</inkml:trace>
  <inkml:trace contextRef="#ctx0" brushRef="#br0" timeOffset="32198.46">1376 3323 0,'0'-21'110,"0"0"-95,0 0 1,0 0-16,21-1 16,-21 1-16,21 21 15,0-21-15,0 0 16,1 21-16,-22-21 0,21 21 15,0-21-15,0 21 0,0 0 16,0-22-16,1 22 0,-1 0 16,0 0-16,21 22 15,-21-22-15,22 42 16,-22 43 0,0-43-16,-21 21 0,0-20 15,0-1-15,0 106 16,0-63-1,-42 0 1,21-64-16,-1 21 0,-20 0 0,21 1 16,0-1-16,-22 0 0,1 22 15,21-43-15,-43 21 16,43-20-16,21-1 0,-21-21 16,0 0-16,0 0 15,0 0-15,-1-21 0,22-1 16,-21 1-16,21-21 15,0 21-15,-21 0 0,21-1 16,0-41-16,0 42 0,0 0 16,0-106-1,21 63 1,0 22 0,1 21-16,-1 21 0,21 0 15,-21 0-15,85 21 16,-85 0-16,22 21 15,-1 22 1,-21-43-16,0 21 16,-21-21-16,0 1 0,21-1 15,1-21-15,-22 21 0,42 21 32,-21-21-32,0-21 15,0 0 1,1 0-1,-1-21 1,0 0-16</inkml:trace>
  <inkml:trace contextRef="#ctx0" brushRef="#br0" timeOffset="32615.58">2265 3662 0,'0'0'0,"0"21"0,0 0 0,-21 0 16,21 1 0,0-1-1,21-21 1,0 0-1,0 0-15,-21-21 0,21 21 16,0-22-16,-21 1 16,0 0-16,0 0 15,-21 21 1,0 0-16,0 0 16,0 0-1,0 0-15,21 21 0,-22-21 16,22 21-16,0 0 15,-21-21 1,21 22-16,21-22 47</inkml:trace>
  <inkml:trace contextRef="#ctx0" brushRef="#br0" timeOffset="39693.24">4657 3196 0,'0'0'0,"21"-21"15,0 21-15,-21-21 0,21 0 16,0 0-16,-21-1 16,0 1-16,0 0 15,0 0-15,-21 21 16,0-21 0,0 21-16,0 0 0,21-21 0,-64-1 15,43 22-15,-43 0 16,43 0-16,0 0 0,-106 43 31,42 20-31,22-20 16,42-22-16,0 21 15,-22 22-15,22-22 16,21 0-16,0 1 0,0-1 0,-21 21 16,21-20-16,0 63 15,0-22 1,21-63-16,0 43 0,0-43 15,-21 0-15,22 0 0,20 1 16,-21-1-16,43-21 16,-43 0-16,21 0 0,43 0 15,-22 0 1,-20 0-16,-22 0 0,0-21 0,21-1 16,-21 1-16,1 0 15,-1 0-15,0 21 16,-21-21-16,0 0 0,21-1 0,21-20 31,-20 21-31,20-21 0</inkml:trace>
  <inkml:trace contextRef="#ctx0" brushRef="#br0" timeOffset="40195.94">5165 3175 0,'0'0'0,"0"-21"0,0 0 15,0 0-15,0-1 0,0 1 16,0 0 0,0 42 15,0 0-31,0 1 16,0-1-16,0 21 0,0 0 0,0-20 15,0 20-15,0 0 0,0 1 16,0-1-16,0 0 0,0-21 0,0 22 15,0-1-15,21-21 0,-21 0 16,42 64 0,-21-43-16,0-42 15,22 0-15,-22 0 0,0 0 16,0 0-16,0 0 16,1 0-16,-1-21 0,0 0 0,0 0 15,0 0-15,43-85 16,-43 21-1,-21-21 1,0 43 0,0 21-16,0 20 0,0-41 15,0 42-15,0 0 0,-21-1 32,21 1-32,21 42 46,0-21-14</inkml:trace>
  <inkml:trace contextRef="#ctx0" brushRef="#br0" timeOffset="40529.76">6159 3027 0,'-21'0'47,"0"21"-31,21 0-16,0 0 0,0 1 0,0-1 15,-21 21-15,21-21 0,0 22 16,-21-1-16,21 0 0,0 1 0,-43 105 31,22-64-15,21-62-16,0 20 0,0-21 15,0 0-15,21-21 47,1-21-31,-22 0-16</inkml:trace>
  <inkml:trace contextRef="#ctx0" brushRef="#br0" timeOffset="41111.43">6159 3196 0,'-21'-21'0,"42"42"0,-63-63 0,21 0 16,21 20-1,0 1-15,0 0 0,0 0 16,0 0-16,0 0 15,21-1-15,0 1 16,22 21-16,-1 0 0,-21 0 16,0 0-16,64 0 15,-22 0-15,-41 21 16,20 1-16,-42-1 16,0 0-16,21 0 0,-21 0 0,0 0 15,0 1-15,-21 20 16,0-21-16,-64 43 15,43-43-15,-22 0 16,22 0-16,21 0 0,-64 0 16,64-21-1,0 0-15,0 0 16,-1-21-16,22 0 31,22 21-15,-1 21-1,21 22-15,22-1 16,-43-21 0,0 0-16,0 0 0,0-21 15,0 22-15,22 41 16,-1-42-16,-21-21 0,22 21 16,-22-21-16,21 22 15,-42-1-15,42-21 16,-20 0-1,-1 0 17,-21-21-17,21-1-15,0 1 16,0 0-16</inkml:trace>
  <inkml:trace contextRef="#ctx0" brushRef="#br0" timeOffset="41451.23">7154 2985 0,'0'0'16,"0"-22"-16,0 1 16,0 42 15,0 1-31,0-1 0,0 0 15,0 0-15,0 0 0,0 43 16,0-43-16,0 21 0,0 1 16,0-22-16,0 21 0,0-21 0,0 64 15,0-64-15,0 0 16,0 0-16,0 1 0,0 20 16,0-21-16,0 0 0,0 0 15,21-21 16,-21-21-15,0 0-16,0 0 16</inkml:trace>
  <inkml:trace contextRef="#ctx0" brushRef="#br0" timeOffset="41896.98">7091 3069 0,'0'0'0,"-21"-21"16,21 0-16,0 0 16,0 0-1,0-1 1,0 1-16,21 21 0,0 0 16,0 0-16,0 0 0,0 0 0,43 0 15,-43 0-15,64 0 16,-64 0-16,21 21 15,-21-21-15,22 22 0,-22-1 16,42 0-16,-20 0 0,-22 0 16,0 0-16,0 1 0,-21-1 15,0 106 1,-21-43 0,-42-41-16,41-1 15,1-21-15,-42 22 0,20-22 16,1 0-16,21 0 0,-21 0 15,20 0-15,-105 43 16,85-64 0,21 21-1,0-21-15,21 21 16,-21-21-16,-1 0 16,1 0-1,-21 0-15</inkml:trace>
  <inkml:trace contextRef="#ctx0" brushRef="#br0" timeOffset="43016.88">1482 5207 0,'-22'0'16,"22"-21"-16,0 0 16,0 0-16,0-1 15,0 1-15,0 0 16,22 0-16,-1 0 0,0 0 16,21 21-16,-21-22 0,1 22 0,20 0 15,-21 0-15,21 0 0,1 0 16,20 43-1,-42-22-15,1 0 0,-1 21 16,-21-20-16,0 20 0,0 21 16,0-41-16,0 20 0,-21 43 15,-1-64-15,-20 42 16,21-42-16,-43 22 16,43-43-16,-21 21 0,21-21 15,0 0-15,-1 0 0,-41 0 31,21-21-31,42 0 0,0-1 16,0 1-16,0 0 16,0 0-16,0 0 0,21 21 15,0-21-15,0-1 0,0 22 16,0-21-16,85 21 16,-42 0-16,-22 0 15,-21 0-15,43 21 16,-43-21-16,0 22 0,0-1 15,0 0-15,-21 0 0,0 21 16,0 1-16,0-22 0,-21 64 16,-21-43-1,21 0-15,0-21 0,-22 1 16,22-1-16,-21 0 0,-1 0 0,1 0 16,0-21-16,-1 0 0,-41 21 15,41-21-15,22 0 0,-21 0 16,0 0-16,-1 0 0,22-21 15,-85-21 1,64 21-16,21 21 0,0-21 16,-1-1-16,22 1 15,0 0 1,22 0-16,-1 21 16,0-21-16,0 0 0</inkml:trace>
  <inkml:trace contextRef="#ctx0" brushRef="#br0" timeOffset="43220.95">2222 5461 0,'0'0'0,"43"0"0,-22 0 0,-42 0 46,21-21-14,21 0-17,0 21-15</inkml:trace>
  <inkml:trace contextRef="#ctx0" brushRef="#br0" timeOffset="43796.63">3725 4784 0,'0'0'0,"0"-21"16,0-1-16,0 1 16,0 42 15,0 1-31,0 20 0,21 0 0,1 1 15,-22 20-15,0-21 0,21 85 16,0-63-16,-21-22 16,0 149-1,0-85 1,0-22 0,0-63-16,-21-21 0,21-21 31,0 0-16</inkml:trace>
  <inkml:trace contextRef="#ctx0" brushRef="#br0" timeOffset="44592.24">3662 5059 0,'-21'-21'0,"42"42"0,-42-85 16,-1 43-16,22 0 0,0 0 15,0-85 1,0 85-16,0 0 0,22 0 16,62-43-16,-20 43 15,-22 0-15,0 21 16,1 0-16,84 0 16,-64 21-1,-20 0-15,41 85 16,-63-64-16,-21 1 0,0 20 0,0-21 15,0 1-15,-21-1 0,-85 85 16,43-63 0,21-43-16,-64 21 15,85-21-15,-22-21 16,22 0-16,0 0 16,21-21-16,0 0 15,0 0-15,0 0 0,0-1 16,21 1-16,0 21 0,0-21 15,1 21-15,-1 0 16,0 21-16,0-21 0,0 21 16,43 64-1,-64-43-15,0-20 16,21-1-16,0 42 0,0-42 16,-21 22-16,43 20 0,-22-42 15,-21 1-15,42-1 0,-21 0 16,0 0-16,43-21 0,-43 0 15,21 0-15,1 0 0,-22 0 16,21 0-16,1-21 0,-1 21 16,0-21-16,1 0 0,-22-1 0,21 1 15,-21 0-15,22-21 0,-22 21 16,0-1-16,0-20 0,0 21 0,-21-21 16,0 20-16,0-20 0,0-21 15,0 41-15,0 1 0,0 0 16,-21-21-1,0 42-15,-43 21 16,64 0-16,-21 0 16,0 43-16,0-43 15,21 42-15,0-20 0,0-22 16,0 0-16,0 21 0,0-20 16,0 83-1,21-62 1,0-22-16,0 0 0,1-21 15,-1 0-15,0 0 0,42 0 16,-41 0-16,20 0 0,21 0 16,-20 0-16,63-42 15</inkml:trace>
  <inkml:trace contextRef="#ctx0" brushRef="#br0" timeOffset="45629.61">5736 5228 0,'0'-21'16,"0"42"-16,0-63 0,0 21 0,-21-22 0,0 22 16,-22 0-16,22 0 15,0 21-15,-42 0 0,41 0 16,-41 42 0,42-21-16,-22 22 0,22-1 0,0-21 15,0 22-15,-21 41 16,20-63-16,1 64 15,21-43-15,0-20 0,0 62 16,0-63-16,0 1 0,0-1 16,0 0-16,21-21 0,64 0 15,-43 0 1,-20-21-16,-1 0 0,42-1 16,-42 1-16,1-21 0,41 0 15,-42 20-15,0-20 16,1 21-16,-1-43 15,-21 22-15,21 21 0,-21 0 16,0-43-16,0 43 0,21 21 16,-21 21 15,0 0-31,0 1 0,0-1 0,0 21 16,0-21-16,0 0 0,0 1 15,0 20-15,0 43 16,0-43-16,85 21 31,-64-41-31,21-22 0,22 21 16,-22-21-16,0 0 0,1 0 0,-1 0 15,-21 0-15,85-43 16,-64 22-16,-20 0 0,20 0 16,-21 0-16,0 0 0,22-43 15,-22 43-15,-21 0 0,0 0 16,0-22-16,21 22 0,-21-21 15,0-1-15,0 22 0,-21-21 16,0 21-16,-1 0 16,1 21-16,0 0 15,0 0-15,0 0 0,0 21 0,-1 0 16,1 0-16,0 0 0,0 0 0,0 22 16,-43 84-1,64-106-15,0 42 16,0-20-16,0-22 15,0 0-15,0 0 0,21 0 16,1 1-16,-1-22 0,0 0 0,0 0 16,0 0-16,22-22 15,-22 1-15,0 0 0,21-21 16,-21 21-16,1-1 16,-22-20-16,21 0 0,0 21 0,0-22 15,0-20-15,0 20 0,22-20 0,-22 21 16,0-22-16,0 1 0,0-1 15,22-42-15,-22 64 0,0 0 16,0-43 0,0 64-16,-42 63 31,0-21-31,21 22 0,-21-1 16,0 0-16,0 22 0,21-1 0,-22 1 15,22-22-15,0 127 16,0-126-16,0 41 15,0-62-15,43 62 16,-22-41-16,0-22 0,0-21 16,0 21-16,22 0 0,-22-21 0,85 0 15,-64-21 1,-21 0-16,43-22 16,-43 22-16</inkml:trace>
  <inkml:trace contextRef="#ctx0" brushRef="#br0" timeOffset="46441.15">8742 4678 0,'0'-21'31,"0"0"-31,-21 21 31,21 21-15,0 0-16,-22 0 0,22 0 15,-21 0-15,21 22 0,-21-1 16,0 149 0,-21-107-1,42-41-15,-43 62 0,22-62 16,-21 41 0,42-41-1,-21-43-15,21 21 16,-22-21 15,22-21-15,0 0-1,0-1 1,0 1-16,0 0 31,0 0-15,0 0-1,0 0-15,0-1 16</inkml:trace>
  <inkml:trace contextRef="#ctx0" brushRef="#br0" timeOffset="46940.86">8467 4763 0,'0'0'16,"21"-22"-16,-21 1 0,0 0 0,42-42 31,-21 63-31,0 0 16,1 0-16,-1 0 16,42 21-16,-20 0 15,-22 0-15,21 64 16,-21-43-16,43 127 15,-64-126-15,0-1 16,0 0-16,0 22 16,0-22-16,0-21 0,0 1 0,0 20 15,0-21-15,0 21 16,-21-42 0,21 22-16,-22-22 15,1 0-15,0 0 16,0-22-1,0 1-15,0 0 0,-22 0 16</inkml:trace>
  <inkml:trace contextRef="#ctx0" brushRef="#br0" timeOffset="47198.72">8424 5186 0,'21'0'31,"1"0"-31,-1 0 16,0 0-16,0 0 16,21 0-16,-20 0 0,20 0 0,21 0 15,-20 0-15,41-21 16,-62 21-16,20-21 0,64 21 16,-85 0-16,42-22 15,-41 22-15,-1-21 31,0 21-31,-21-42 16</inkml:trace>
  <inkml:trace contextRef="#ctx0" brushRef="#br0" timeOffset="47479.59">9334 4720 0,'0'-21'0,"0"42"0,0-63 16,0 21-1,0 42 1,0 0-16,0 0 16,0 22-16,0 84 15,0 21 1,0-106-16,0 22 0,0-43 16,0 21-16,0 0 0,0 64 15,0-63 1,0-22-1,0-42 32,0-1-47,0 1 0,0 0 16</inkml:trace>
  <inkml:trace contextRef="#ctx0" brushRef="#br0" timeOffset="47773.43">9334 4995 0,'0'-42'0,"0"84"0,0-126 15,0 41-15,0 1 0,0-21 16,0 41-16,0 1 0,0-21 16,22 42-16,-1-21 0,42 21 15,-20 0 1,-1 0-16,0 21 16,-21 0-16,22 43 15,-22-22-15,-21-21 0,0 21 0,0 1 16,0-1-16,0-21 15,-21 22-15,0-22 0,-22 0 0,22 21 16,-21 1-16,-1-22 0,22-21 16,0 21-16,0 0 0,0-21 15,-22 21 1,43-42 15,22 0-31,-1 0 0,0 0 0</inkml:trace>
  <inkml:trace contextRef="#ctx0" brushRef="#br0" timeOffset="48033.35">10096 4720 0,'0'0'16,"0"21"-1,0 1-15,0-1 16,0 0-16,0 21 0,0 1 0,0-22 15,0 63-15,0-20 16,-21-22-16,21-21 0,-21 22 16,0-22-16,21 0 15,0 0-15,0 22 0,-21-22 0,21 0 16,-21 21 0</inkml:trace>
  <inkml:trace contextRef="#ctx0" brushRef="#br0" timeOffset="48291.1">9779 5313 0,'-21'21'0,"0"0"0,-1 22 16,22-22-1,0 0 1,22-21-16,-1 0 0,0 0 15,0 0-15,21 0 0,-20 0 16,20 0-16,-21 0 0,21 0 0,85-42 31,-84 20-31,20 1 0,-20 0 16,-1-21-16,-21 21 16,21-22-16,-42 22 0,22 0 15,-22 0-15,0-43 16,0 22-16,0 21 0</inkml:trace>
  <inkml:trace contextRef="#ctx0" brushRef="#br0" timeOffset="48508.26">9969 4657 0,'0'0'0,"0"-21"0,22-1 47,-1 22-47,0 0 0,0 0 15,21 0-15,-20 0 0,-1 0 16,21-21-16,-21 21 0,22 0 0,-1 0 16,-21 0-16,0 0 15,0 0-15,1 0 0,-1 0 0</inkml:trace>
  <inkml:trace contextRef="#ctx0" brushRef="#br0" timeOffset="49391.05">11811 5059 0,'0'0'16,"0"-21"-16,42-85 31,-42 85-31,21 0 0,-21-43 16,0 43-16,-21-43 15,0 43-15,-21-21 16,21 42-16,-1-21 0,-41 21 15,42 0-15,-22 0 0,22 0 16,0 0-16,0 21 0,-21 0 16,-1 64-16,22-43 0,0 0 15,0 1-15,21-1 0,0 22 16,0-22-16,-21 85 16,21-106-16,21 43 15,0-43-15,0 0 0,0-21 16,0 21-16,64-21 15,-43 0-15,-20 0 0,20 0 16,0-21-16,1 21 0,84-85 16,-64 22-1,-42 20-15,22-20 16,-22 21-16,0-1 0,-21-20 0,21 20 16,-21 1-16,0-21 0,0 20 15,0-63-15,0 64 0,-21-64 16,-21 43-1,20 63-15,1 0 16,0 0-16,0 0 0,0 21 16,0 21-16,-1 1 15,1 84-15,21-85 16,0 21-16,0 43 0,0-63 16,21 147-1,22-84 1,-22-85-16,0 21 0,-21-20 15,21-1-15,43 42 16,-43-63 0,0 0-16,0 0 0,22 0 15,-22 0-15,0 0 0,0 0 16,0-21-16,0 21 0,1-21 0,20-43 16,-21 43-16</inkml:trace>
  <inkml:trace contextRef="#ctx0" brushRef="#br0" timeOffset="49805.82">12509 4911 0,'22'-21'0,"-44"42"0,44-64 16,-1-20 0,-21 42-1,-21 42 1,-1 0-16,22 0 0,0 22 0,-21-22 16,-42 169-1,42-126 1,21-1-1,0-42-15,0 1 0,0 20 0,0-21 16,0 0-16,42-21 16,21 0-1,-41 0-15,-1 0 0,0-42 16,0 42-16,0-21 0,22-43 16,-22 22-16,0-22 15,-21 43-15,0-63 16,0 41-16,0 1 0,0-22 15,0 22-15,0 21 0,-21 21 16,0-21-16,-1 21 16,1 0-16,-42 0 15,20 63-15,22-42 16,0 1-16,21-1 0,-21 21 16,21-21-16,0 22 0,0-1 15,0-21-15,0 0 16,0 0-16,63 1 15,-20-22-15,-1 0 0</inkml:trace>
  <inkml:trace contextRef="#ctx0" brushRef="#br0" timeOffset="52358.26">13271 4847 0,'0'0'0,"0"-21"0,0 0 15,-21 0-15,0 0 0,0 21 16,-21 0 0,-1 0-16,-20 84 15,63-63 1,-21 1-16,21 20 0,-22-21 0,22 21 16,-21 128-1,21-149 1,0 0-16,0 21 0,21-20 15,1-1-15,-1 0 0,21-21 16,-21 21-16,0-21 0,1 0 16,20 0-16,43 0 15,-64 0-15,0-21 0,42 0 16,1-43 0,-43 43-16,0-21 0,0 21 15,1-85-15,-1 42 16,-21 43-16,0 0 0,0-21 15,-21 63 17,21 0-17,-22 0-15,22 43 0,-21-43 16,21 0-16,0 21 0,-21-21 16,21 1-16,0 41 0,0-42 15,0 0-15,0 1 0,21-1 16,0-21-16,1 21 15,-1-21-15,0 0 0,0 0 16,0 0-16,0 0 16,1-21-16,-1 21 0,0-21 0,21-22 15,-21 22-15,1 0 0,-22 0 16,21 0-16,0-22 0,0-20 16,-21 20-16,0 22 0,0-21 15,0 21-15,0-22 0,0 22 16,0 0-16,0 0 0,-21 42 31,0 0-15,21 22-16,0-22 0,0 0 15,0 42-15,0-41 0,0 20 16,0 0-16,0 1 16,0-22-16,0 0 0,0 0 15,21-21-15,0 21 0,0 0 16,0-21-16,43 22 0,-43-22 15,21 0-15,85-22 16,-105 22-16,20-42 16,21 0-1,-41 21-15,-1-1 0,-21-20 0,21-21 16,0-43 0,-21 85-16,21-64 15,-21 64-15,0 0 16,0 42 15,0 21-31,-21 0 0,21-20 16,0 41-16,0-42 15,0 85-15,-21-85 16,21 0-16,0 1 0,0-1 16,0 0-16,0 0 0,0 0 15,0 0-15,0-42 47,0 0-47,21 0 16,-21 0-16,0 0 0,0-1 15,21 1-15,0-21 0,-21 21 16,43-43-16,-43 22 16,63-22-16,-42 22 15,1 21-15,-1 21 16,0 0-16,0 21 15,-21 0 1,21 0-16,-21 22 16,0 20-16,0-42 15,21 1-15,1 41 0,-22-42 16,0 0-16,0 1 0,21-1 16,0 0-1,-21 0 1,21-21-1,0 0-15,-21-42 16,43-1 0,-22-20-1,0 21-15,0 20 0,0 1 16,0-21-16,1 21 0,-1-22 0,42-41 16,-20 63-1,-22-1-15,0 1 16,-21 42-1,0 1 1,0-1-16,0 21 16,0 64-16,-21-43 15,21-41-15,0 20 16,0-21-16,0 21 0,0-20 16,0-1-16,42 0 15,22 0 1,-43-21-16,42 0 15,-20 0-15,-22 0 0,21-21 0,-21 21 16,22-21-16,-1 0 0,-21-1 16,21 22-16,-20-21 0,-1-21 0,63-22 15,-62 1 1,-1-1-16,-21 22 16,0 21-16,0 0 0,0 0 15,0-1-15,-21 22 16,-1 0-16,1 0 15,0 22-15,0-1 0,0 0 16,0 0-16,21 0 0,0 22 0,0-22 16,0 21-16,0-21 0,0 22 15,0-1-15,0-21 0,0 0 16,0 0-16,21 1 0,0-22 16,0 21-16,0 0 15,0-21-15,22 0 0,20 0 16,1 0-1,-43-21-15,42-43 16,-41 43-16,-1 0 0,21 0 16,-21-22-16,0 22 0,43-42 15,-43 42-15,-21-1 0,21 1 0,-21 0 16,21 0-16,-21 0 0,0 42 31,0 0-31,0 21 16,-21-20-16,21-1 0,-21 42 15,0-42-15,21 43 16,0-43-16,0 0 16,-21 64-1,0-85-15,21 21 16,0-42 15,0 0-15,0 0-16,0-1 15,0-20-15,0 21 0,42-21 0,-21 20 16,-21-20-16,21 21 16,0 0-16,-21-22 0,22 22 15,-22 0-15,21 0 0,0 21 0,0 0 16,-21 42 0,0-21-16,21 1 0,-21-1 15,0 21-15,0-21 0,0 43 16,21-43-16,-21 0 0,0 0 15,22 22-15,20-1 16,-21-42-16,43 0 16,-43 0-1,0 0-15,0 0 0,0-21 16,64-22 0,-64 22-16,0 0 15,43-85-15,-64 64 16,21 0-16,0-22 0,21-84 15,-42 42 1,0 64-16,0-22 0,22-20 16,-22 41-16,0 1 15,0 21-15,0 0 0,-22 21 16,22 21 0,0 0-16,-21 0 0,0 0 0,0 127 15,0-126 1,21 20-16,-21 85 15,21-85-15,0 1 16,0-1-16,0 0 0,0 1 0,0 84 31,21-106-31,0 21 16,0-21-16,0 0 0,0-21 16,1 0-16,-1 0 0,0 22 15,0-22-15,0 0 16,0 0-1,1-22-15,-1 1 0,-21 0 16,21 0-16,-21 0 16,0 0-16,21-22 0,-21-41 15,0 20 1</inkml:trace>
  <inkml:trace contextRef="#ctx0" brushRef="#br0" timeOffset="52604.12">16743 4636 0,'42'0'31,"-21"0"-31,22 0 16,-1 0-16,0 0 0,-21 0 16,64-22-1,-43 22-15,1 0 16,63 0-1,-85 0-15,0-21 0,0 21 16,0 0-16,0 0 0,-42 0 47</inkml:trace>
  <inkml:trace contextRef="#ctx0" brushRef="#br0" timeOffset="63504.24">1672 7133 0,'0'-21'16,"0"42"-16,0-63 0,0 21 0,0 0 15,0-1 1,0 44 15,0-1-31,0 0 0,0 21 16,-21 43-16,0-43 16,21 22-16,-21-22 0,-1 0 15,1 22-15,0-22 0,0 1 0,0-1 0,0-21 16,-22 64-1,22-64 1,21 0-16,-21-21 0,0 0 16,21-21 15,0 0-31,0 0 16,21 21-16,0-22 0,0 22 15,0 0-15,1-21 0,-1 21 16,21-21-16,-21 21 0,64 0 15,-64-21-15,21 21 0,43 0 16,-43-21 0,1 21-16,-22 0 15,21-21-15,-21-1 0,1 22 16,-22-21-16,0 0 0,0 0 16,0 0-16,0-22 15,0 1-15,0 21 16,0 0-16,0-43 0,0 43 15,-22 0-15,22 0 16,-21 21-16,0 0 16,21 21-1,0 85 1,0-85-16,0 21 0,0 43 16,0-43-16,0 1 0,0-1 15,0-21-15,0 21 0,-21 43 16,21-64-16,0 22 15,0-22-15,0 21 16,0-21 0,0-42 31,0 0-47,21 0 0</inkml:trace>
  <inkml:trace contextRef="#ctx0" brushRef="#br0" timeOffset="63828.05">2392 7599 0,'21'0'0,"-42"0"0,63 0 0,-21 0 15,0 0-15,-21-21 16,0 0-16,0-1 16,0 1-16,0 0 15,0 0-15,-21 21 16,0 0-16,0 0 16,0 0-16,21 21 15,-21 21 1,-1-20-16,22-1 0,0 0 15,22-21 1,-1 0-16,0 0 16</inkml:trace>
  <inkml:trace contextRef="#ctx0" brushRef="#br0" timeOffset="65916.11">4106 6837 0,'0'0'0,"-21"0"0,-21 0 15,-1 0-15,22 0 16,0-21-16,42 21 31,0 0-31,1 0 16,-1 0-16,21 0 0,-21 0 15,64 0-15,-43 0 0,1 0 16,-1 0-16,0 0 16,1 0-16,-1 0 0,0 0 0,1 0 15,-22 0-15,21 0 0,22 0 16,-64 21 15,-22-21-15,1 0-16,0 0 0,0 0 15</inkml:trace>
  <inkml:trace contextRef="#ctx0" brushRef="#br0" timeOffset="66394.75">4297 6858 0,'0'21'31,"0"0"-15,0 1-16,0-1 0,-21 42 15,21 1 1,0 20 0,0-41-16,0-1 0,21 85 15,-21-85-15,0-20 16,0 20-16,0-21 0,0 21 0,0 43 31,0-64-31,0 0 0,-21 43 16,-1-43-1,1-21-15,0 0 0,0 0 16,-21 0 0,20 0-16,-20 0 15,-43-42 1,64 42-16,-63-43 15,62 22-15,1 21 0,0-21 0,0 0 16,0 21-16,0-21 16,21 0-1,21 21 1,0 0-16,21 0 16,-21-22-16,43 22 15</inkml:trace>
  <inkml:trace contextRef="#ctx0" brushRef="#br0" timeOffset="66902.81">5038 7070 0,'0'0'0,"0"-21"16,0-1-1,-22 1-15,1 21 16,0 0-16,0 0 0,-43 0 16,43 21-1,0 1-15,-21-1 16,21 0-16,-1 0 0,-20 43 16,42-43-16,0 42 15,0-42-15,0 1 0,85 62 16,-43-63-1,-21 1-15,0-22 0,43 21 16,-43 0-16,0-21 16,0 21-16,1 0 0,-1-21 15,0 21-15,-21 1 0,0-1 16,0 0 0,-42 21-16,-1-42 15,-41 21-15,41 1 16,1-22-16,0 0 0,-1 0 15,-63 0-15,85 0 16,-21 0-16,-43 0 16,64 0-16,0 0 15,21-43 1,21 22 0,0 0-16,0 21 0,1-21 0,41 0 15,-21-1-15,-20 1 0</inkml:trace>
  <inkml:trace contextRef="#ctx0" brushRef="#br0" timeOffset="67405.03">5630 6985 0,'-63'0'31,"42"21"-31,21 0 16,-22 1-16,1 20 16,0 0-16,21-21 0,-21 22 0,0-22 15,21 21-15,0 22 16,0-22-16,0-21 0,0 22 0,0 41 16,0-63-1,21 1-15,-21-1 0,63 0 16,-41-21-16,-1 0 15,21 0-15,-21 0 0,0 0 16,43-21-16,-43 21 0,0-21 16,43-22-16,-43 22 15,21-21-15,-21-1 16,1 1-16,-1-21 0,-21 20 0,0 1 16,0-64-1,-43 64-15,22-1 0,0 22 16,-42 0-16,20 21 15,1-21-15,0 21 0,20 0 16,-20 0-16,0 0 0,-43 42 16,22 1-1,20 20 1,43-42-16,0 0 0,0 22 16,0-22-16,43 21 15,-22-21-15,21-21 0,22 0 16</inkml:trace>
  <inkml:trace contextRef="#ctx0" brushRef="#br0" timeOffset="67688.91">6329 6900 0,'0'43'31,"-21"-22"-31,21 0 16,-22 21-16,22-20 0,0 147 16,-21-63-1,21-85-15,0 21 16,0 1-16,-21-22 0,21 63 16,0-62-16,0-1 0,0 0 15,21-21 1,0-21-1,-21 0-15,22-1 0,-22 1 16,21 0-16</inkml:trace>
  <inkml:trace contextRef="#ctx0" brushRef="#br0" timeOffset="67972.53">6371 7112 0,'0'-42'0,"0"84"0,0-105 16,0 20-16,0 22 0,0 0 0,-21 0 15,21 0 1,0 42 15,21 0-31,0 0 0,-21 0 16,21 0-16,1 22 0,20 20 15,-21-20-15,21-22 0,-20 21 16,-1 0-16,0-20 0,21 41 16,-21-21-16,1-20 0,41 41 15,-21-42 1,-20-21-1,-1 0-15,0-21 16,0 0-16,-21 0 16,21 0-16,-21-43 0,0 43 15</inkml:trace>
  <inkml:trace contextRef="#ctx0" brushRef="#br0" timeOffset="68211.39">6964 6837 0,'0'-21'0,"0"42"0,0-63 0,-21 42 31,-1 0-31,22 21 0,-21 21 16,21 0-16,-21 43 15,0 42 1,21-85-16,0 1 0,-21 41 16,0-41-16,21-1 0,0 64 15,0-64 1,0-21-16,0 1 15,0-1-15,0-42 32,0-1-32</inkml:trace>
  <inkml:trace contextRef="#ctx0" brushRef="#br0" timeOffset="68796.07">8276 6604 0,'0'0'0,"0"-21"0,0 0 16,0 42 0,0 0-1,21 0-15,0 0 0,43 64 16,42 42-1,-85-85-15,21 1 0,22 20 16,-22-20-16,-21-1 16,43 85-1,-43-64-15,-21-20 16,21-22-16,-42-42 47,21 0-32,0-22-15</inkml:trace>
  <inkml:trace contextRef="#ctx0" brushRef="#br0" timeOffset="69086.28">8784 6519 0,'0'-21'0,"0"42"0,-21-42 16,0 42-1,0 1-15,-1 20 0,-20 21 16,21-20-16,0-1 0,-22 0 16,22 1-16,0 20 0,-21 22 15,21-22-15,-1-20 0,-41 126 32,63-127-32,-21 22 0,21-22 15,-21-21-15,21 22 0,0-22 16,0 0-1,21-21-15,0 0 0,0 0 16,21-42 0,-20 21-16,20-22 0</inkml:trace>
  <inkml:trace contextRef="#ctx0" brushRef="#br0" timeOffset="69412.75">9038 6795 0,'0'63'15,"0"-42"-15,0 0 16,21 22-16,-21-1 0,21 0 0,-21 1 16,0-1-16,0 0 0,22 22 15,-1 42-15,-21-43 0,0 1 16,0-22-16,0 106 15,0-105-15,0 20 16,0-21-16,0 64 0,0-63 16,0-22-16,0 21 0,0 0 15,0-20 1,0-44 0,0 1-1,0 0-15,0-21 0,0 21 16,0-22-16,0 1 0,0 21 0</inkml:trace>
  <inkml:trace contextRef="#ctx0" brushRef="#br0" timeOffset="69721.58">9102 7260 0,'0'-63'0,"0"126"0,0-169 0,0 85 16,0-63-16,0 62 16,0-20-16,0 21 0,0 0 0,21 0 15,21-43 1,-21 64-16,64-21 15,0 21 1,-64 21-16,21 0 0,-21 0 16,0 1-16,-21 105 15,0-85 1,-63 43 0,42-64-16,0 0 0,-43 21 15,43-21-15,0-21 0,-43 22 16,43-1-1,21-42 17,21-1-32,0 1 15,1 21-15,-1-21 0</inkml:trace>
  <inkml:trace contextRef="#ctx0" brushRef="#br0" timeOffset="70274.25">10075 6795 0,'-21'0'0,"42"0"0,-63 0 0,21 0 16,0 0-16,-1 0 0,1 0 15,0 21-15,0 0 0,0 0 0,-22 0 16,22 0-16,0 22 0,0-22 0,0 21 15,21 1-15,-21-22 16,-22 63-16,43-62 0,-21 20 0,21 43 16,0-43-1,0-21-15,21-21 16,0 0-16,1 0 0,-1 0 16,0 0-16,0 0 0,0-21 15,64-43 1,-64 43-16,43-42 15,-43 42-15,42-43 0,-42 22 16,1 21-16,20-43 0,-42 22 16,0 21-16,0-64 15,0 64 1,0 42 0,-21 0-16,21 0 15,-21 0-15,21 22 0,0-1 16,0 0-16,0-20 0,0 41 15,0-42-15,0 22 0,21 20 16,21-21 0,-21-42-16,0 0 15,1 0-15,-1 0 0,42 0 16,-42 0-16,1-21 16,41-63-1,-42 62-15</inkml:trace>
  <inkml:trace contextRef="#ctx0" brushRef="#br0" timeOffset="70523.12">10647 6519 0,'0'-21'0,"0"42"0,0-63 16,0 21-16,0 42 31,0 0-31,-21 22 0,21-22 0,0 21 16,-22 43-16,22 42 15,0 0 1,0-85-16,0-21 0,0 22 16,0-1-16,0-21 0,0 0 15,0 22-15,0-22 0,0 0 0,0 0 16,0 0 0,43-21-1,-1-21-15</inkml:trace>
  <inkml:trace contextRef="#ctx0" brushRef="#br0" timeOffset="71095.78">11091 6477 0,'0'-21'0,"0"42"0,0-63 15,-21 42 1,21 21-16,0 0 0,0 0 15,0 22-15,0-22 16,0 63-16,0-41 0,0-1 16,0 106-1,0-105-15,21 84 16,-21-64-16,0-42 0,0 22 16,0-22-16,0 0 0,0 0 15,0 21 1,0-20-16,0-44 31,0 1-31,0 0 0,0 0 16,0 0-16,0-22 0,0 22 15,0 0-15,43-42 16,-43 20-16,21 1 0,85-85 16,-43 85-1,-21-1-15,64 1 16,-63 42-16,-1 0 0,0 0 15,-21 0-15,22 21 0,41 85 32,-84-85-32,0 43 0,0-1 15,0-21-15,0-20 0,-42 41 16,21-42-16,21 0 16,-21 1-16,0 41 15,-22-42 1,22-21-1,0 0 1,21-21-16,0 0 16,0 0-16,-21-43 15,0 43-15</inkml:trace>
  <inkml:trace contextRef="#ctx0" brushRef="#br0" timeOffset="71320.67">10710 6731 0,'-21'0'0,"42"0"0,-63 0 16,42-21-1,21 21 1,0 0-16,0-21 16,1 21-16,41-21 15,-21 21-15,-20 0 16,20-22-16,-21 22 15,0 0-15,0-21 0,-21 0 16</inkml:trace>
  <inkml:trace contextRef="#ctx0" brushRef="#br0" timeOffset="72451.59">1693 9208 0,'0'0'0,"-21"0"0,42 0 31,0 0-15,1 0-16,-1 0 0,63 0 15,-41 0 1,-1 0-16,0-22 16,-20 22-16,20 0 0,-21 0 15,0 0-15,0 0 0,-42 0 47,0 0-47,0 0 16,-21 22-16</inkml:trace>
  <inkml:trace contextRef="#ctx0" brushRef="#br0" timeOffset="73002.27">1672 9229 0,'0'0'0,"0"21"15,-21-21-15,0 21 16,0 0-16,-1 0 0,1 1 16,0-1-16,-21 42 15,21-42-15,-1 1 16,1-22-16,21 21 0,0 0 0,-42 0 16,42 0-1,0-42 16,21 0-31,0 0 16,0 21-16,22-21 16,-22-1-16,0 22 0,0-21 15,0 21-15,1 0 0,20 0 0,-21-21 16,21 21-16,-20 0 0,20 0 16,21 0-16,-41 0 0,20 21 15,21 43 1,1-1-1,-64-42-15,0 22 0,0-22 16,0 21-16,-42 22 0,20-22 16,1-21-16,-85 64 15,64-85-15,-21 42 16,41-42-16,-83 0 16,83 0-16,-20 0 15,21 0-15,0-21 0,-43-21 16,43 21-16,0 21 15,21-22-15,0 1 16,0 0 0,0 0-1,21 21 1,0 0-16,0-21 0,1 21 16</inkml:trace>
  <inkml:trace contextRef="#ctx0" brushRef="#br0" timeOffset="73343.25">2455 9631 0,'0'0'0,"21"0"62,1 0-62,-22-21 31,0 0-15,0 42 62,-22-21-62</inkml:trace>
  <inkml:trace contextRef="#ctx0" brushRef="#br0" timeOffset="77083.38">4276 8827 0,'0'-22'0,"0"1"31,0 0-31,-22 21 0,22-21 16,-21 21 0,0 0 15,21 21 141</inkml:trace>
  <inkml:trace contextRef="#ctx0" brushRef="#br0" timeOffset="77639.13">4233 8763 0,'0'0'0,"0"-21"15,0 0-15,0 0 0,0-1 16,0 1-1,0 42 17,0 22-32,-21-22 15,21 21-15,0 1 0,0-1 0,-21 21 16,21 1-16,0-22 0,0 85 16,0-84-16,0 20 15,0 22-15,0-43 16,-21 0-16,21 85 15,0-84 1,0-1-16,0-21 16,0-42 15,0 0-31,0 0 16,0 0-16,0-1 15</inkml:trace>
  <inkml:trace contextRef="#ctx0" brushRef="#br0" timeOffset="78247.72">4000 9229 0,'0'0'0,"-84"-85"16,63 85-16,-22-42 16,43 21-16,0-1 15,0-20-15,0 21 0,0 0 16,43-64-1,20 22 1,-21 41-16,22-20 0,-43 21 16,64 21-16,-43 0 0,0 0 15,1 21-15,63 21 16,21 85 0,-106-84-16,21-1 0,-21 0 0,0 1 15,1-1-15,-22 43 16,0-43-16,0 0 0,0-20 0,0 62 15,-22-41 1,1-22-16,0-21 31,0 0-31,21-21 16,0-1-16,0 1 0,0 0 0,0 0 16,0 0-16,0 0 15,0-22-15,0 22 0,0-21 0,0-1 16,0 1-16,42-43 15,-21 22-15,43-22 16,-43 43-16,21 0 0,43-1 16,-43 22-16,191 42 15,-169 43 1,-22-22-16,-21 0 16,0 1-16,1-1 0,-22 0 0,0 64 15,0-63-15,0-1 0,-22 64 16,-20 0-1,42-43 1,0-42-16,-21-21 16,21 21-16,0-42 31,0 0-15,0 0-16</inkml:trace>
  <inkml:trace contextRef="#ctx0" brushRef="#br0" timeOffset="79940.56">5969 9271 0,'0'0'0,"0"-21"0,0 0 15,0 0-15,0-1 16,0 1-16,-42-42 15,20 42-15,1-1 0,0 1 16,0 0-16,-21 0 16,20 21-16,1 0 0,0 0 0,-42 21 31,41 0-31,-20 43 0,21 84 16,21-106-1,0-21-15,0 22 0,0-22 16,0 21-16,0 1 0,0-1 15,0-21-15,42 21 16,-21-42-16,1 0 16,41 0-1,-42-21-15,0 21 0,1-21 16,-1 0-16,0 0 0,0 0 0,0-1 16,0 1-16,1 0 0,-22-64 15,21 43-15,-21-43 16,21 64-16,-21 0 15,0 0-15,0 0 0,0 42 32,0 0-32,0 0 15,0 0-15,21 64 16,0 0-16,0-43 16,-21-21-16,0 0 15,22 22-15,-1-22 0,0 0 16,0-21-16,0 0 15,0 0-15,1 0 16,-1 0-16,0-63 16,21 20-1,-21-20 1,-21 20-16,0 22 0,0-42 16,22 42-16,-22-1 0,0-41 15,0 42-15,21 21 31,-21 21-15,0 0-16,0 0 0,0 0 0,0 1 16,21-1-16,-21 21 0,0-21 15,0 0-15,0 1 0,0-1 0,0 0 16,42 42-16,-21-41 16,1-1-1,-1-21-15,21 0 0,-21 0 16,0 0-16,1 0 0,20 0 0,-21-21 0,0-1 15,43 1 1,-1-42-16,-42 20 16,-21 22-16,22-42 0,-22 42 15,0-1-15,0-20 16,0 21-16,0 0 0,0-43 16,0 85 15,0 1-31,0-1 0,0 42 31,0 22-31,0-22 16,0-41-16,0-1 0,0 0 15,0 0-15,0 0 0,0 0 16,63 22 0,-21-43-16,43 0 15,-43 0-15,-20 0 16,-1-21-16,85-43 15,-85 43 1,0 0-16,42-64 16,-41 43-16,-22 21 0,0-22 0,0 22 15,0-21-15,0-43 16,0 106 15,0 0-15,0 22-16,0-22 0,0 0 0,0 64 15,0-64-15,0 21 16,0-21-16,21 22 16,-21-22-16,21-21 0,21 0 15,-21 0-15,1 0 16,20 0-16,-21 0 0,0 0 0,22 0 16,62-64-1,-62 43 1,-1-63-16,-42 62 15,21 1-15,-21-42 0,0 42 16,0-1-16,0 1 0,0 0 16,0 42-1,0 0 1,-21 22 0,21-1-16,0-21 0,-21 43 15,21-22-15,-21-21 0,21 22 16,0-1-1,-21-21-15,-1-21 47,22-21-47,0 0 0,0 0 16,0-1-16,0 1 16,0-21-16,0 21 0,22 0 0,-1-22 15,0 1-15,0 0 0,0 20 0,0-20 16,43-21-1,-22 20-15,43 22 0,-64 21 0,21 0 16,22 21-16,-43 0 16,21 1-16,-20-1 0,-22 21 15,21-21-15,-21 22 0,0 84 16,0-85 0,0-21-16,-21 0 0,-1 22 15,22-22-15,-21 0 0,21 0 16,-21 0-16,21-42 31</inkml:trace>
  <inkml:trace contextRef="#ctx0" brushRef="#br0" timeOffset="80528.23">9504 8530 0,'0'0'0,"21"0"15,-21 21 1,0 1 0,0-1-16,0 21 0,0 0 15,0 1-15,0 20 0,0 1 0,0 105 16,0-63-1,-21-64-15,21 43 16,0-43-16,0-21 0,-21 22 16,21-22-16,0 0 0,0 0 15,0-42 32,-22 0-47,1 0 0,21-22 16,0 22-16</inkml:trace>
  <inkml:trace contextRef="#ctx0" brushRef="#br0" timeOffset="80871.23">9250 8805 0,'0'0'0,"0"-42"0,0 21 16,0-21-16,0 20 0,0 1 0,0-42 16,0 42-16,0-1 0,63-41 15,1 21 1,-43 42-16,0-22 0,64 22 15,-64 0-15,21 0 16,43 0-16,-43 22 0,43 41 16,-64-42-16,0 22 15,0 126 1,-63-84-16,0-43 0,-1 0 16,22-21-16,-21 22 15,0-22-15,-22 42 0,22-41 0,21-22 16,-22 21-16,22-21 15,21 21 1,0-42 0,21 0-1,0 21-15,1-22 0,41 1 16,-42 0-16,0 21 0</inkml:trace>
  <inkml:trace contextRef="#ctx0" brushRef="#br0" timeOffset="81327.44">9948 8975 0,'0'-21'31,"0"-1"-31,0 1 16,0 0-1,0 0-15,43 0 0,-22 0 16,0-1-16,0 22 0,21 0 15,22 0 1,-43 0-16,43 22 0,-43-1 16,0 21-16,0-21 15,0 0-15,0 22 0,22 20 0,-43-42 16,0 1-16,0 62 16,0-63-16,0 1 15,-21-1-15,-1 0 0,1-21 0,0 21 16,0-21-1,21-21 1,0 0-16,0 0 0,0-22 16,0 22-16,0 0 0,21-106 31,0 85-31,0-22 0,22 22 16,-43 21-16,21-1 15,0 1-15,0 0 0,0 21 16,1 0-16,-1 0 15,0 0-15,0 0 0,0 0 16,0 0-16,1 0 0,-1 0 0</inkml:trace>
  <inkml:trace contextRef="#ctx0" brushRef="#br0" timeOffset="81762.2">10964 8700 0,'-21'0'31,"0"0"-31,0 0 0,0 21 16,-1 0-16,22 0 0,-21 0 15,21 0-15,-21 22 0,21-22 0,0 21 16,0 43 0,0-64-16,0 43 0,0-22 15,21 21-15,0-41 16,1-1-16,-1 0 0,0-21 15,0 0-15,64 0 16,-22 0 0,-42-21-16,1 0 0,-1-1 15,0 1-15,0 0 0,0 0 16,0-21-16,-21 20 0,0-105 16,0 22-1,0 62-15,-21 22 0,0 0 16,0 0-16,-21 0 0,20 21 0,1 0 15,0 0-15,-21 0 0,-64 0 16,64 21 0,42 0-16,-22 42 15,22-41-15,0 20 16,0-21-16,0 0 0,22 0 16,41 22-1</inkml:trace>
  <inkml:trace contextRef="#ctx0" brushRef="#br0" timeOffset="82307.74">11430 9144 0,'63'-63'31,"-63"41"-31,22 1 0,-1 0 16,-21 0-16,21 0 0,0 0 0,21-85 15,-42 85 1,0-1-16,22-62 16,-22 63-16,0-1 15,0 44 17,0-1-17,0 21-15,0-21 16,0 22-16,0-22 0,0 85 15,0 21-15,0-64 16,0-21-16,0 1 0,0 20 16,0-20-16,21 84 0,-21-85 15,0 21-15,0 1 0,0 126 16,0-84 0,0-42-16,0 84 15,0-106-15,0 1 16,0-1-16,-21 0 0,-1 1 0,-20 41 15,42-63 1,-42-21-16,21 0 16,-1 0-16,1 0 15,0 0-15,0-21 0,0 0 16,-22-64 0,22 43-16,0-21 15,21 41-15,0 1 16,0-42-16,0 42 0,0-22 15,21 1-15,0 0 0,1-1 16</inkml:trace>
  <inkml:trace contextRef="#ctx0" brushRef="#br0" timeOffset="82674.53">11536 8573 0,'0'-22'0,"0"44"0,-21-44 15,21 1 1,-22 21-16,44 0 94,-1 0-94,-21 21 0,21-21 15,0 22-15</inkml:trace>
  <inkml:trace contextRef="#ctx0" brushRef="#br0" timeOffset="83069.35">11853 8869 0,'21'0'31,"1"0"-31,-1-21 0,0 21 16,0-21-16,0 21 15,0-22-15,22 1 0,-22 0 16,0 0-16,0 21 0,-21-21 16,0 0-16,0-1 0,0 1 15,-21 0-15,-42 21 16,-1 0-1,43 0-15,-43 42 16,43-20-16,21 20 0,0-21 16,-21 21-16,21-20 0,0 83 15,0-62-15,0 41 16,0-41 0,21-22-16,0 0 15,-21 0-15,22-21 0,-1 0 0,0 21 0,21-21 16,1 0-1,62-21-15,-83 21 16,20-21-16,0-21 0</inkml:trace>
  <inkml:trace contextRef="#ctx0" brushRef="#br0" timeOffset="83701.99">12594 8657 0,'0'0'0,"0"-21"0,0 0 0,0 0 16,0 0-1,-21 21 1,0 0-16,0 0 0,-1 21 16,22 0-1,-21 0-15,21 21 0,-21-20 0,21 41 16,-21-21-16,21-20 0,0 20 16,0-21-16,0 21 0,0 43 15,21-64-15,0 0 16,22 22-1,-1-43-15,-21 0 0,21 0 16,1 0-16,-1 0 16,-21 0-16,22 0 0,-22-21 0,21-1 15,-21 1-15,85-127 16,-85 106-16,0-1 16,43-147-1,-64 148-15,21-43 16,-21 43-16,0-22 0,0-42 15,-42 43 1,21 42-16,-1-1 0,1 1 16,0 21-16,0 0 0,0 21 15,21 1-15,-21-1 16,21 21-16,0-21 0,0 22 16,0-1-16,0-21 0,0 21 15,0 43-15,21-43 16,-21 1-16,21-1 0,-21 0 0,0 1 15,85 168 1,-64-147 0,0-43-16,0 21 15,0-20-15,0-22 0,1 21 16,-1-21-16,0 21 0,0-21 16,0 0-16,0 0 0,1 0 15,-1-21-15,-21 0 0,63-22 16,-42-41-1,1-1 1,-22 43-16,0 20 16,0-20-16</inkml:trace>
  <inkml:trace contextRef="#ctx0" brushRef="#br0" timeOffset="84018.7">13123 8488 0,'-21'0'0,"42"0"32,22 0-32,-22 0 15,0 0-15,0 0 0,43 0 16,-43 0-16,21 0 16,-21 0-16,64-21 15,-43 0-15,-21 21 0,22 0 16,-43-22-16,21 22 15,-42 0 17,0 0-17,-1 0-15,1 0 0,0 0 16,-21 22-16,-1-1 16,22-21-16,0 0 15,0 21-15</inkml:trace>
  <inkml:trace contextRef="#ctx0" brushRef="#br0" timeOffset="88286.67">1799 11049 0,'0'0'16,"0"-21"-16,0 0 15,0 0-15,0-1 32,-21 22-32,0 0 0,0 0 15,-22 0-15,-20 0 16,42 22-16,-22-1 0,1 0 15,21 0-15,-22 21 0,-20 64 16,42-63-16,0 20 0,-22 1 16,1 41-16,21 44 15,21-86-15,0 1 16,0-22-16,21-21 0,85 43 16,-22-64-1,-41 0-15,-1 0 16,0 0-16,1 0 0,-1 0 15,43 0-15,-64-22 0,21 1 16,-21 0-16,1 21 0,20-21 16,-42 0-16,21 0 0,-21-1 0,0 1 15,0 0-15,0 0 0,0 0 16,0 0-16,-21-1 0,0 1 16,0 21-16,-64 0 15,21 0 1,43 21-16,-21 22 15,0-22-15,-1 21 16,43-21-16,-21 1 0,0 41 16,21-42-16,0 22 15,0-22-15,21 0 16,0-21-16,0 0 16,1 0-16,-1 0 15,21 0-15,0-42 16</inkml:trace>
  <inkml:trace contextRef="#ctx0" brushRef="#br0" timeOffset="88611.48">2244 11557 0,'0'0'0,"21"0"16,0 0 15,0 0-15,0 0-16,0 0 15,-21-21 1,-21 21 15,0 0-15,0 0-16,21 21 15,-21-21 1,21 21 0,21-21-1,0 0 1</inkml:trace>
  <inkml:trace contextRef="#ctx0" brushRef="#br0" timeOffset="89637.41">4657 10922 0,'0'0'0,"0"-21"16,0 0-16,-22 21 0,22-21 0,-21-22 16,0 43-16,21-21 0,0 0 15,-21 0-15,0 0 16,0-1-16,-1 1 16,1 21-16,21-21 15,-42 21-15,21 0 0,0 0 16,-85 42-1,63 22 1,1-43-16,0 43 0,21-22 0,-1 21 16,-62 149-1,84-43 1,0-105-16,0-22 16,0 1-16,0-1 0,42 0 0,0-21 15,-20 1-15,83-1 16,22-21-1,-84 0-15,-1-21 0,0 21 16,1-22-16,-1 1 0,22-21 16,-22 21-16,-21 0 0,43-64 15,-64 0 1,0 64-16,-22 0 16,1-21-16,0 20 0,0 1 0,-21 0 15,20 21-15,-20 0 0,21 0 16,-21 0-16,20 0 0,-20 0 0,0 0 15,21 0-15,-1 21 0,1 0 16,-42 1 0,63-1-1,21-21 1,0 0-16,64-43 16,-1 22-1,-41 0-15,-22 21 0,21 0 16,-21-21-16,22 21 0,-22 0 0,42 0 15,-41 0-15,-1 21 16,0 0-16,0 43 16,-21-43-16,0 21 0,0-21 15,0 22-15,0-1 0,0 127 32,0-126-32,0 41 0,-42 65 15,21-107 1,21 43-16,-22-64 0,22 21 15,-21 43 1,21-64 0,0-42-1,0 0 1,21-1-16,1-20 0,-1 21 16,-21-21-16,42-85 15</inkml:trace>
  <inkml:trace contextRef="#ctx0" brushRef="#br0" timeOffset="89886.27">5207 11007 0,'0'0'0,"21"0"16,-21 21 0,0 0-16,0 0 15,0 22-15,0-1 0,0 0 0,0 1 16,0-1-16,0 0 15,0-21-15,0 64 0,0-64 16,0 22-16,0-1 16,0-21-16,0 0 0,0 0 15,21-42 17,0 0-32,1 0 0,-1 0 0,-21-22 15</inkml:trace>
  <inkml:trace contextRef="#ctx0" brushRef="#br0" timeOffset="90280.57">5461 10626 0,'0'0'0,"-21"0"0,0 0 16,-1 21-16,1 0 0,21 0 15,-42 43 1,42-1-16,0-42 0,0 22 15,21-22 1,0-21-16,0 0 0,22 0 16,-22 0-16,21 0 15,1 0-15,20-21 16,1-22 0,-64 22-16,0-21 15,0 21-15,0 0 0,0-1 0,-64-41 16,1 21-1,41 42-15,-20 0 0,-43 21 16,64 0-16,0 0 16,0 21-16,21 1 15,-21 41-15,21-62 16,0 20-16,42 21 16,-21-41-16,22-22 15,41 0-15</inkml:trace>
  <inkml:trace contextRef="#ctx0" brushRef="#br0" timeOffset="90564.17">6159 10647 0,'0'0'0,"0"-21"0,0 42 47,0 0-47,0 0 0,0 0 15,-21 22-15,21 20 16,0-20-16,-21-1 0,21 0 0,0 1 16,0-1-16,0 21 0,0-20 0,0-1 15,0 0-15,0 1 0,0 20 16,0-42-16,0 1 0,0 20 16,0-21-16,0 0 15,21-21 1,0 0-16,-21-21 15,0 0-15,0 0 16,0 0-16</inkml:trace>
  <inkml:trace contextRef="#ctx0" brushRef="#br0" timeOffset="92092.29">5800 11155 0,'-22'0'0,"44"0"0,-86 0 0,43 0 15,0 0-15,21 21 31,42-21-15,22 0-16,84 0 16,-106-21-16,0 0 0,22 0 15,-22 21-15,1-22 0,62-20 16,-62 21-16,-1 0 0,22 0 16,20-43-16,-41 43 15,-22-21-15,0 20 0,0-20 0,-21 0 16,0-85-1,0 84 1,0 1-16,0 63 16,-21 0-1,21 1-15,-21 20 0,21 0 16,0-21-16,0 22 0,-21 41 16,-1-41-16,22-1 0,-21 64 15,0 21 1,21-85-16,0-21 15,0 22-15,0-22 0,0 42 16,0-41-16,0-1 0,21-21 47,0-21-47,-21-1 0,22 1 0,-1 0 16,0-21-16,-21 21 0,21-22 15,64-63 1,-43 43-1,-21 42-15,0 21 16,1 0-16,-1 0 0,0 21 16,-21 0-16,21 21 0,0-20 15,-21 20-15,21-21 16,-21 0-16,22 22 0,20-1 16,21 0-1,-20-42 1,-22 0-16,0 0 0,43 0 15,-43 0-15,0-21 0,85-64 16,-85 64 0,0-42-16,0-22 15,0-21 1,-21 85-16,0-21 16,0 63 15,-21 0-31,21 0 15,-21 0-15,21 1 16,0 62-16,0-63 16,0 22-16,0-1 0,0-21 0,21 0 15,0 1 1,1-1-16,-1-21 0,21 0 16,-21 0-16,22 0 0,-1 0 15,-21-21-15,85-64 16,-85 64-16,21-64 15,-20 64 1,-22 0-16,21-22 0,-21-20 16,21 42-16,-21 42 47,0 0-47,0 0 0,-21 0 0,21 1 15,0-1-15,0 0 16,0 21-16,0 1 0,0-22 15,0 0-15,0 0 0,0 0 0,21 0 16,64 22 0,-22-43-1,22-21 1,-64-1-16,0 22 0,0-21 0,0 0 16,1 0-16,20-148 15,-42 126 1,0-168-1,0 168-15,0-63 16,0 64-16,0 21 0,0 0 16,0 0-16,0-1 0,0 44 15,0 20-15,0 21 16,0-41-16,0 20 16,-42 127-1,42-63-15,0-42 16,0-43-16,0 21 15,0-21-15,0 0 0,0 1 16,0-1-16,0-42 47,0-1-47,0 1 0,0 0 16,0 0-16,0 0 0,0 0 15,21-22-15,0 22 0,0-21 16,21 21-16,-20-1 0,-1 1 15,0 0-15,0 21 0,21 0 0,-20 0 16,-1 0-16,21 0 0,22 21 16,-43 0-16,0 1 15,-21-1-15,0 0 0,0 0 0,0 21 16,0-20-16,0-1 0,-21 0 16,0 0-16,-1 0 0,1 0 15,-85 43 1,43-22-1,21-42-15,20 0 16,-20 0-16,21 0 16,0 0-16,0-21 0,-1 21 15,1 0-15</inkml:trace>
  <inkml:trace contextRef="#ctx0" brushRef="#br0" timeOffset="93005.76">889 12975 0,'21'21'31,"-21"1"-31,0-1 15,21 0-15,0 0 0,1 0 0,20 22 16,0-22 0,22 0-16,-43 0 0,21-21 15,1 0-15,-1 0 0,64 0 16,-64-21-16,0 0 16,1 0-16,-1-1 0,0 1 15,43-42 1,-64-22-1,-21 22-15,0 41 16,0 1-16,-21 21 0,0 0 16,0 0-16,-22 64 15,22-43 1,21 21-16,-21 1 0,-21 41 16,42-20-16,-21 20 15,21-41-15,-22 20 0,22 22 16,0-43-16,0 106 15,0-126-15,22 20 16,-22 0 0,21-42-16,-21-21 31,0 0-15,0 0-16,0 0 0</inkml:trace>
  <inkml:trace contextRef="#ctx0" brushRef="#br0" timeOffset="93223.64">1164 13504 0,'0'0'0,"-21"0"15,0 0-15,42-21 32,0 21-32,0 0 15,0-21-15,85 21 16,-21-21-1,-43 21-15,1 0 0,20-21 16,-42 21-16,22 0 0,20-21 16,-21-1-1</inkml:trace>
  <inkml:trace contextRef="#ctx0" brushRef="#br0" timeOffset="93400.54">2074 13293 0,'0'0'16,"21"0"62</inkml:trace>
  <inkml:trace contextRef="#ctx0" brushRef="#br0" timeOffset="93940.23">3895 12700 0,'42'0'0,"-84"0"0,126 0 0,-41 0 15,-1 0-15,0 0 0,1 0 16,20 0-16,-21 0 0,43 0 16,-43 0-16,85-21 15,-105 21-15,20 0 16,-21 0-16,-42 0 15,-43 0 1,43 0-16</inkml:trace>
  <inkml:trace contextRef="#ctx0" brushRef="#br0" timeOffset="96805.5">4170 12700 0,'0'0'0,"-21"0"16,21 21-1,0 0 1,0 1-16,0 41 0,0-21 16,21 85-1,21 0 1,-21-42 0,0-43-16,-21 1 0,22-22 0,-22 21 15,21 1-15,-21-22 0,0 21 16,0 0-16,0-20 0,0 105 15,0-85 1,-43-21 0,22-21-16,0 0 15,-21 0-15,21-21 0,-43 0 16,43 0-16,0-22 16,0 22-16,-1 0 0,1-21 0,-63-85 31,84 105-31,-43-41 15,22 21-15,21 20 16,0 44 0,0-1-16,0 0 15,0 0-15,21 0 16,0 0-16,1 1 0,-1-1 0,0 0 16,0 21-16,21-21 0,-20 1 15,-1-1-15,0 0 0,42 21 16,-20-21-16,-1-21 15,0 0-15,1 0 0,-1 0 0,106 0 16,-105 0-16,62-42 16,-41 21-16,63-43 15,-85 22-15,1 21 16,-22 0-16,21 0 0,-21-22 0,22 1 16,-43 0-16,0 20 15,0-62 1,0 63-16,0-1 0,-22 22 15,1 0-15,0 0 16,0 22-16,0-1 0,0 0 16,-1 0-16,1 64 15,21-22 1,0-20-16,0-22 0,0 21 16,0-21-16,21 64 0,1-64 15,-1-21-15,0 21 0,0-21 16,0 0-16,22 0 0,62-42 15,-41 0 1,-43 20-16,43-20 16,-43 21-16,0 0 0,21-22 15,-21 1-15,1 0 16,-22 21-16,0-22 0,0-20 31,0 84-15,-22-21-16,22 21 0,0 0 15,-21 0-15,21 22 0,0-22 16,0 85 0,0-85-16,-21 42 15,0 1-15,21-43 16,0 0 0,0-42-1,0 0 1,21 0-16,-21 0 15,21-22-15,0 22 0,-21 0 0,22-21 16,-1 20-16,63-168 16,-41 126-1,-22 43-15,21 0 16,-21 21-16,1 0 0,20 0 16,-21 0-16,-21 21 15,64 64 1,-22 0-16,-42-64 15,21 0-15,0 0 0,-21 0 16,43 22-16,-22-22 0,0 0 16,21 0-1,22-21 1,-43 0-16,0 0 0,0 0 0,0-21 0,1 0 16,-1 21-16,21-106 15,-21 0 1,-21 64-16,0-22 15,0 22-15,0-22 0,0-41 16,0 41-16,0 22 0,0-43 16,0 0-1,0 64-15,0 42 32,0 1-32,0 41 0,0 22 15,0-43-15,0 0 0,0 22 16,0-22-16,0 1 0,-21 41 15,21-41-15,0-22 16,0 0-16,0 64 16,0-64-1,0-42 17,0-1-32,21 1 15,-21 0-15,0 0 0,21-21 16,1-1-16,20-63 15,-21 85-15,0 0 16,0 21-16,1-21 0,-1 21 16,0 0-16,0 0 0,-21 21 15,0 0-15,0 0 16,0 1-16,0-1 0,0 0 16,-21 0-16,0 0 0,0 0 15,-1-21-15,1 0 16,-21 22-16,21-22 0,0 0 15,-1 0 1,1 0-16,0 0 16,21 21 15,0 0-15,0 0-16,0 0 15,0 0-15,0 1 0,0-1 16,21-21-16,0 21 0,1 0 15,-1 0-15,0-21 0,21 0 16,1 0-16,-22 0 0,21 0 16,0 0-16,1 0 0,126-42 15,-127 42 1,1-21-16,-1 0 0,22-22 16,-43 22-16,21 0 15,-21-21-15,22-22 0,-43 43 16,0-43-16,0 43 15,0-63 1,-22 105 0,22 0-16,0 0 15,-21 0-15,0 43 0,21-43 16,0 0-16,0 85 16,0-43-1,21-41-15,22-1 16,-22 0-16,63 0 15,-62-21-15,-1 0 0,21 0 16,-21 0-16,0 0 0,22 0 0,41-42 16,-20-22-1,-22 43-15,-21 0 16,-21 0-16,22 0 0,20-85 16,-42 85-16,0-22 0,0-20 31,0 42-31,0 42 31,0 0-31,0 0 0,0 0 0,0 0 16,0 1-16,-21 20 0,21-21 15,0 21-15,-21 1 16,21-22-16,-22 42 16,22-41-16,0-1 0,0 0 15,0-42 32,0 0-47,22-1 0,-22 1 16,21 0-16,0-21 0,-21 21 15,42-43-15,22-42 16,20 0 0,-62 85-16,-1 0 15,21 0-15,-21 21 0,0 0 0,1 0 16,20 21-1,-21 43-15,-21-43 0,21 0 16,0 42-16,-21-20 16,0-22-16,0 21 0,0-21 15,0 1-15,0-1 0,0 21 16,0-21-16,22 22 16,-1-43-1,-21 21-15,42-21 16,-21 0-16,22 0 15,-22 0-15,0-21 0,21-1 16,1 1-16,-22 0 0,42-42 16,22-43-1,-64 63-15,0 1 16,0 0-16,-21-1 0,22 1 16,-1-21-16,-21 20 0,0 22 15,0 0-15,-21 21 16,-1 0-1,1 21-15,-42 43 16,42 20-16,21-63 16,0 22-16,0-1 0,0-21 0,0 0 15,0 64 1,42-43 0,-21-20-16,43-22 15,-43 21-15,0-21 0,0 0 16,0 0-16,0 0 0,-21 21 15,22-21-15,-1 0 0,-21 21 16,-21 0 15,-1-21-31,1 0 0,0 0 16,0 21-16,0-21 0,-43 0 31,43 0-31,0 0 16,0 0-16,0 0 0,-1-21 15,1 21-15,21-21 0</inkml:trace>
  <inkml:trace contextRef="#ctx0" brushRef="#br0" timeOffset="97464.25">7133 12404 0,'0'21'0,"0"-42"0,0 63 15,0-21 1,21-21 0,0 0-16,1 0 0,-1 0 15,21 0-15,-21 0 16,22-21 0,-43 0-16,21 21 0,-21-21 15,0 0-15,0-1 16,-21 22-16,-1 0 15,1 0 1,0 0-16,21 22 16,-21-22-16,21 21 0,-21-21 15,21 21-15,-21-21 0,21 21 16,0 0 0,-22-21 171,1 0-171,0 0-1</inkml:trace>
  <inkml:trace contextRef="#ctx0" brushRef="#br0" timeOffset="98754.65">1397 15050 0,'0'-22'31,"0"1"-31,0 0 16,0 0-16,0 0 16,-21 21-16,0-21 0,-22-22 15,22 22-15,0 0 0,-43-43 16,43 22-16,21-21 16,0 20-16,0-20 15,0 20-15,0 22 0,106-63 31,-85 62-31,64 1 0,21 21 16,-85 0 0,21 21-16,-21 1 0,1-1 0,-1 21 15,-21-21-15,0 85 16,0-64 0,-21 1-16,-1-1 0,-62 85 15,63-85-15,-43 43 16,43-43-16,0 1 0,-43 63 15,64-64-15,-21 0 16,21-21-16,0 1 0,0 20 16,0-21-16,42 21 15,-20-42-15,41 0 16,-42 0-16,43 0 16,-43-21-16,85-21 15,-85 21-15,21 0 16,-21-22-16,1 22 0,-1-21 15,0 21-15,-21-85 16,0 21 0,-42 22-16,20 41 0,1 22 15,-21-21-15,21 21 16,-22 0-16,-41 21 16,63 1-16,-64 41 15,43-21 1,20-20-16,1 41 15,21-42-15,0 64 16,43-64 0,41 0-1,-63-21-15,1 0 16,62 0 0,-63-21-16,1 21 0</inkml:trace>
  <inkml:trace contextRef="#ctx0" brushRef="#br0" timeOffset="99083.46">2413 14986 0,'0'0'0,"21"0"0,0 0 15,0 0-15,-21-21 32,0 0-17,0 0-15,-21 21 32,0 0-17,0 21 1,21 0-16,-21 0 15</inkml:trace>
  <inkml:trace contextRef="#ctx0" brushRef="#br0" timeOffset="100121.14">4360 14542 0,'21'0'16,"-21"-22"-16,0 1 16,0 0-1,0 0 1,0 42 15,0 0-15,0 22-16,0-22 0,0 21 0,0 0 15,0 1-15,0-1 0,0 43 16,0-43-16,0 0 0,0 1 16,0-1-16,0 0 0,0 128 31,22-107-31,-22 22 15,0-64-15,21-21 16,-21 21-16,0-42 47,0 0-47,0 0 16</inkml:trace>
  <inkml:trace contextRef="#ctx0" brushRef="#br0" timeOffset="100618.86">4233 14753 0,'0'0'0,"-21"-21"15,21 0-15,0 0 0,0 0 0,0-22 16,0 22-16,21 0 16,0 21-16,-21-21 0,22 0 0,20-1 15,0 1-15,1 21 16,-22 0-16,21 0 0,0 0 0,1 21 15,41 22-15,-20-1 16,21 22-16,-64-22 16,21-21-16,22 64 0,-43-43 15,0-21-15,0 22 0,0-1 16,0-21-16,-21 21 0,22 85 16,-22-84-1,0-1 1,0-21-16,0 0 0,0-42 31,0 0-31,0 0 0,0-64 16,21 22-1,0-85 1,0 105-16,0 1 16,-21-22-16,21 22 0,-21 0 0,22-1 15,-22 1-15,21 0 0,-21 21 16,0-22-16,21 1 15,0 21-15,-21 42 32,0 0-32,21 0 0,-21 0 15,0 1-15,21-1 0,-21 21 16,0 0-16</inkml:trace>
  <inkml:trace contextRef="#ctx0" brushRef="#br0" timeOffset="101100.58">5630 14796 0,'21'0'0,"-21"21"16,0 0-16,0 0 16,-21-21-16,21 21 0,-21 43 15,0-43 1,0 64-16,21-43 0,-21-21 15,21 21-15,0-20 0,0-1 16,0 21-16,0-21 0,21 0 16,21-21-1,-21 0-15,64 0 16,0-21 0,-64 21-16,42-42 0,-20 21 15,-22-22-15,21 22 0,0-63 16,-42 20-1,0 22-15,0 21 0,0-64 16,0 64-16,-21-22 0,-21 22 0,21-21 16,0 21-16,-106-22 15,63 43 1,43 0-16,-21 22 0,20-1 16,1 0-16,0 0 0,0 0 0,0 22 15,0-22 1,21 21-16,0-21 0,0 0 15,21 22-15,0-43 0,0 21 16,21-21-16,-20 0 0,20 0 16,106 0-1,-106 0-15</inkml:trace>
  <inkml:trace contextRef="#ctx0" brushRef="#br0" timeOffset="101415.4">6392 14478 0,'0'0'0,"0"-21"0,0-21 16,0 20-16,0 1 0,0 0 0,0 0 16,-21 21-1,21 21-15,0 0 0,-21 64 16,21-43 0,0-21-16,0 22 0,0-1 0,0 127 15,0-105 1,0-22-16,0 1 15,0-1-15,0-21 0,0 21 0,0-20 16,0 83 0,0-41-16,0-43 15,0 0-15,21-21 32,0-21-32,0 0 0,22 0 15,20-64 1,-20 43-16</inkml:trace>
  <inkml:trace contextRef="#ctx0" brushRef="#br0" timeOffset="101824.72">6689 14965 0,'21'0'16,"0"0"0,0 0-1,0 0-15,0 0 16,1-21-16,-1 21 0,21-21 15,-21-1-15,0 22 16,22-42-16,-22 42 16,-21-21-16,21 0 0,-21 0 15,0-1-15,0-41 16,0 42 0,-63 21-16,41 0 15,1 0-15,-21 42 16,21-21-16,0 22 0,-1-22 15,1 0-15,0 85 16,21-64 0,0-21-16,0 43 15,0-43-15,0 0 16,0 0-16,21 0 0,0-21 16,1 22-16,-1-22 15,0 0-15,0 0 16,21 0-16,-20 0 0,20-22 15,0 1-15,-21 0 0,1 0 16,20 0-16,-21 0 16,21-1-16</inkml:trace>
  <inkml:trace contextRef="#ctx0" brushRef="#br0" timeOffset="102273.47">7578 14690 0,'21'0'0,"-42"0"0,42-21 0,0 21 0,-21-22 16,-21 22-1,-22 0 1,-20 43 0,42-22-16,0 0 0,-1-21 15,1 21-15,21 0 0,0 1 16,0-1-16,-21 0 0,21 0 0,0 21 16,0 1-1,21-22 1,0-21-16,1 0 15,-22 21-15,21-21 0,0 0 0,0 0 16,43 42 0,-43-42-1,-21 22-15,21-1 16,-21 0-16,-21 21 16,-43 1-1,1-22 1,42 0-16,-1-21 0,-83 42 15,83-42-15,1 0 16,0 21 0,0-21-1,21-21 1,0 0-16,0 0 16,0 0-16,0 0 0,0-1 0,0-20 15,0 21-15,0-21 0</inkml:trace>
  <inkml:trace contextRef="#ctx0" brushRef="#br0" timeOffset="102638.26">6498 14372 0,'-42'0'16,"-1"0"-16,128 0 0,-191 0 0,64 0 15,21 0-15,0 0 0,21-21 16,21 21 0,0 0-16,0 0 0,127-42 15,-21 42 1,-63-21-16,20 21 0,65-22 16,-86 22-16,1 0 0,63-21 15,-85 21-15,21 0 16,-20 0-16,-22 0 0,21-21 15,43 21 1,-43 0-16,-21 21 16,1 0-16,-1-21 15,-21 22-15,21-22 0,-21 21 16,-21-21 0,0 0-1</inkml:trace>
  <inkml:trace contextRef="#ctx0" brushRef="#br0" timeOffset="103755.63">1905 16468 0,'21'-21'0,"-21"-1"15,21 22 1,-21-21-16,21 0 0,-21 0 16,0 0-16,0 0 0,0-22 15,0 22 1,0 0-16,0 0 0,-21 0 0,0-1 16,0 1-16,0 21 0,-64 0 15,-42 0 1,106 21-16,-43 22 15,22-1 1,21 43-16,0-64 16,21 42-16,0-41 0,0-1 15,84 21 1,1-42 0,-43 0-1,-20 0-15,-1 0 0,42-21 16,-42 0-16,22-22 0,-22 22 15,0 21-15,-21-21 0,0-21 16,21-1 0,-21 22-1,0 42 1,0 1-16,0-1 16,0 21-16,0 0 15,0 1-15,0-22 16,21 64-16,-21-43 15,0 43-15,0-43 0,0 0 16,0 64 0,0 0-16,0-85 15,0 21-15,0-20 0,0-1 16,-21-21-16,0 21 0,0 0 16,0-21-16,-85 0 15,42 0-15,22 0 16,0 0-16,-22-21 15,43 21-15,-21-21 0,21 0 16,-1-1-16,1 22 0,0-42 16,21 21-16,0 0 15,21 0 1,22-1 0,-22 22-16,21 0 0</inkml:trace>
  <inkml:trace contextRef="#ctx0" brushRef="#br0" timeOffset="103971.09">2349 16743 0,'0'-21'0,"-21"21"78</inkml:trace>
  <inkml:trace contextRef="#ctx0" brushRef="#br0" timeOffset="104507.54">3810 16214 0,'0'0'0,"21"-21"0,-21-1 15,0-20-15,0 21 0,0 0 16,0 0-16,0-1 0,0 44 31,0 20-15,0 0-16,0 1 0,0-1 16,0 0-16,0 22 0,0-22 15,0 22-15,-21 190 16,-21-85-1,20-84 1,22-64-16,0 21 0,0 0 16,0-20-16,0-44 31,0 1-15,0 0-16,0 0 0,0 0 0</inkml:trace>
  <inkml:trace contextRef="#ctx0" brushRef="#br0" timeOffset="104988.27">3746 16510 0,'-21'-42'0,"42"84"0,-42-127 16,0 64-16,21-85 15,0 1 1,0 41 0,21 22-16,85-64 15,-64 85-15,64 0 16,-21 21-1,-64 21-15,43 42 16,-22-42-16,-21 22 0,0-1 16,0 0-16,-21-20 0,0 20 0,0 85 15,-63-21 1,-22-22 0,64-62-16,0 20 15,0-21-15,-43 0 0,22-21 16,21 0-1,0 0-15,-1-21 0,22 0 16,0 0 0,0 0-16,22 21 15,-1 0 1,0 21-16,0 0 0,0 0 16,22 0-16,-1 43 15,21-1 1,-41-42-1,-1 1-15,-21-1 0,42 0 16,-21-21-16,0 0 0,1 0 16,-1 0-16,0 0 15,0 0-15,0 0 0,0-42 16,1 20-16,-1 1 0</inkml:trace>
  <inkml:trace contextRef="#ctx0" brushRef="#br0" timeOffset="105376.05">4551 16616 0,'21'0'31,"0"0"-31,0 0 16,22 0 0,20-21-1,-42 21-15,64-43 16,-64 43-16,-21-21 15,0-21 1,0 21 0,-21 21-16,-64 0 15,22 0 1,-1 42 0,43-21-16,21 0 0,-21 22 15,21-1-15,0-21 16,0 0-16,0 22 0,0-22 0,0 0 15,0 43 1,21-43-16,43 21 16,-22-42-16,-21 0 15,0 0-15,43 0 0,-22 0 16,-21 0-16,85-63 16,-64 41-16</inkml:trace>
  <inkml:trace contextRef="#ctx0" brushRef="#br0" timeOffset="106018.5">5355 16383 0,'0'-21'0,"0"42"0,-21-42 31,0 21-31,0 0 0,-1 21 16,22 0-16,-21 0 15,0 64 1,21-64-16,0 0 15,-21 85-15,21-63 0,0-22 16,0 0-16,0 21 0,0-21 16,0 64-1,63-85 1,1 0-16,-43 0 16,21-21-16,-20 0 0,20 0 15,-21-1-15,106-83 16,-63 41-1,-43 43-15,0-43 16,0 43-16,-21-21 0,21 0 16,-21 20-16,-21 22 31,0 22-15,0-1-16,21 0 0,0 0 0,0 0 15,0 22-15,-21-22 0,21 21 16,0-21-16,0 22 0,0-22 15,21 85 1,42-64 0,-20-21-16,-22-21 15,21 0-15,0 0 0,1-21 0,-22 0 16,42-22 0,-20-41-1,-22 63-15,-21-1 0,0-20 16,0 21-16,0-21 0,-21-1 15,0 22-15,-1 0 0,-62-21 16,20 42 0,43 0-16,-21 0 0,21 0 15,-22 0-15,22 21 0,-21 0 16,21 0-16,21 0 16,-22 0-1</inkml:trace>
  <inkml:trace contextRef="#ctx0" brushRef="#br0" timeOffset="106651.14">6223 16468 0,'0'-21'16,"0"-1"0,21 22-16,0 0 15,0 0-15,1 0 16,-1 0-16,0 0 0,0 0 0,0 0 16,0 0-16,43 64 15,-43-22 1,-21-21-16,21 1 0,-21 20 15,0-21-15,0 21 0,0-20 16,0 20-16,0-21 0,0 0 0,0 0 16,0 1-16,0-1 0,-21 21 15,21-63 17,0 0-17,0 0-15,0-1 0,0 1 0,21 0 0,43-106 31,-22 64-31,0-1 16,-20 43-16,-1 0 16,21-22-16,-21 22 0,0 21 15,1 0-15,-22-21 0,21 21 16,0 0-16,42 0 16,-41 21-1,-1-21-15,0 21 0,0-21 0</inkml:trace>
  <inkml:trace contextRef="#ctx0" brushRef="#br0" timeOffset="108418.71">7302 16637 0,'22'0'0,"-44"0"0,65 0 16,-22 0-16,21 0 16,-42-21-16,21 21 0,1-42 15,20-43 1,-42 64-1,0 0-15,0-1 16,0 1-16,0 0 0,-21 21 0,0 0 16,-43-21-1,1 42 1,20 21-16,22-20 16,21-1-16,-63 63 15,41-41 1,22-22-16,0 21 0,0 22 15,0-22-15,22-21 16,-1 0-16,-21 1 0,42-22 16,-21 0-16,43 0 15,-43-22-15,21 1 16,-21 0-16,1 0 0,62-106 16,-63 106-1,1-22-15,-1 1 16,0-21-16,-21-1 0,0 22 15,0-1-15,0-20 0,0 21 16,0-85 0,0 105-16,0-20 0,-21 42 15,-22 0-15,22 21 16,0 0-16,0 1 0,21 20 16,0 0-16,-21 85 15,21-42 1,0-43-16,0 1 0,0 20 15,21-21-15,-21-20 0,21 20 16,0 0-16,-21-21 0,43 22 16,-22-22-16,0 0 0,42 0 15,43-21 1,-63 0-16,41-21 16,-41 0-16,41-64 15,-41 64-15,-22 0 16,63-85-1,-84 64-15,0 21 16,0 42 15,-21-21-15,21 21-16,-21 0 0,21 0 0,0 0 16,0 1-16,0-1 15,0 0-15,0 21 16,0-21-16,21 1 0,0-1 15,1-21-15,-1 21 0,21-21 16,0 0-16,1 0 16,20-64-1,-42 64-15,1-21 0,-1-21 16,0 21-16,-21 0 0,21-1 16,-21 1-16,0 0 0,0 0 15,0 0-15,0 0 0,0 42 47,0 0-47,0 0 0,0 0 16,0 0-16,0 1 0,0-1 15,-21 63 1,0-41 0,21-22-1,0-42 1,0 0-1,21-1-15,0 1 16,0-21-16,22 21 0,-22 0 0,63-43 16,-62 43-16,20-21 15,0 20-15,1 1 0,-1 0 0,64 21 16,-85 0 0,0 21-16,-21 22 15,0-22-15,0 0 16,-21 0-16,21 0 0,0 0 15,0 43 1,0-43-16,0 0 0,21-21 16,21 21-16,-20 1 0,20-22 15,-21 0-15,21 0 16,-20 0-16,41-22 0,-21 1 16,-20 21-16,20-21 0,21-21 15,-41 21-15,20-22 16,43-41-1,-64 41-15,0 22 0,-21-21 16,0 21-16,0-1 0,0 1 0,-21-21 16,0 42-1,-1 0-15,-20 0 0,0 42 16,-1-42-16,22 21 0,0 1 16,0-1-16,0 0 0,0 0 0,-1 43 31,22-22-31,43-21 15,-22-21 1,0 0-16,0 0 0,0 0 16,1 0-16,41 0 15,-42 0 1,0 0-16,1 0 0,-22 21 16,0 0-1,0 128 1,-22-86-1,1 64 1,21-85-16,-21 1 0,21 20 16,-21-20-16,21-1 0,0 0 15,0 1-15,0-1 0,0 0 0,0 43 16,-21-43-16,0 106 16,-1-105-16,22-1 15,-21 0-15,0 1 16,-42 84-16,41-106 0,1 0 15,0 0-15,0 0 16,-21 1 0,20-22-16,1 0 15,-21-43-15,42 22 16,-21-21-16,21 21 16,-21-1-16,21-20 0,-22-106 15,1 106 1,0-22-16,21 22 0</inkml:trace>
  <inkml:trace contextRef="#ctx0" brushRef="#br0" timeOffset="108664.57">8572 16256 0,'-21'0'0,"42"0"0,-63 0 16,21 0-1,0 0-15,0 0 16,21 21 0</inkml:trace>
  <inkml:trace contextRef="#ctx0" brushRef="#br0" timeOffset="119253.73">15621 6922 0,'0'-22'15,"0"1"1,21 0-16,-21 0 0,0 0 15,0 42 32,0 0-47,0 0 16,0 0-16,-21 1 0,21 20 0,0 0 16,-21 64-1,21 21 1,0-85-16,0 64 15,0-85-15,0 22 0,0-22 16,0 0-16,-21 0 0,21 22 16,0-65 15,21 22-15,-21-21-16,0 0 0</inkml:trace>
  <inkml:trace contextRef="#ctx0" brushRef="#br0" timeOffset="119749.44">16150 6900 0,'0'0'0,"0"-21"16,0 42-1,-21 1 1,21-1-16,-21 0 0,0 0 0,21 21 16,-22-20-16,-20 105 15,21-22 1,21-62 0,0-1-16,0-21 0,0 22 15,21-22-15,0-21 16,0 0-16,43 0 15,-43 0-15,0 0 16,43-43-16,-43 22 0,21-21 16,-21 21-16,1 0 15,41-128 1,-42 65-16,-21 63 16,0-22-16,0-41 0,0 62 15,0 1-15,0-21 0,-21 21 0,0 21 16,21-21-16,-21 21 15,0 0-15,-1 0 0,-105 42 16,106-21 0,0 0-16,0 22 15,21-22-15,-21 0 0,21 21 16,0-21-16,0 1 16,21-1-16</inkml:trace>
  <inkml:trace contextRef="#ctx0" brushRef="#br0" timeOffset="120027.28">16743 7176 0,'0'0'0,"0"21"16,21-21 0,0 0-1,0 0 1,-21-21-1,21 21-15,-21-22 16,0 1 0,-21 21 15,0 0-15,21 21-16,-21-21 15</inkml:trace>
  <inkml:trace contextRef="#ctx0" brushRef="#br0" timeOffset="122389.25">18394 6837 0,'21'0'16,"0"0"-16,0-21 15,0 21-15,43-43 16,-43 43-16,21-21 0,1-21 15,-1 21-15,-21 0 0,0-1 0,1-20 16,-1 21-16,-21 0 0,0-43 16,0 43-16,0 0 0,-64-43 15,-20 22 1,-1 42 0,21 0-16,22 0 0,-43 21 15,43-21-15,0 21 0,21 1 16,-64 41-1,64-21-15,21-20 0,21 83 16,21-83 0,1 41-16,-1-21 0,0-20 15,1 20-15,105 43 16,-64-22-16,-41-21 16,41 43-16,-84-64 15,0 22-15,0-22 0,0 21 16,0-21-16,-21 22 0,0-22 15,-21 0-15,-1 0 0,-168 21 16,105-20 0,64-22-16,-107-22 15,128 1-15,-21 0 0,21 0 16,0 0-16,-1 0 0,22-43 16,-21 22-16,21-1 0,0-62 31,0 20-31,21 43 15,1 42 1,-1 0-16,0 21 16,-21 0-16,21 21 15,0 1-15,-21-22 0,21 21 16,-21-21-16,22 43 0,-1-22 16,-21-21-16,42 43 0,-21-43 15,22 0-15,-22 0 0,21 0 16,0 1-16,43-22 0,-43 0 15,1 0-15,20 0 16,-20 0-16,20 0 0,22-22 16,-22 22-16,-20-21 0,-1 0 0,85-64 15,-21-20 1,-64-1 0,-42 85-16,0-22 0,0 1 15,0 21-15,-21 0 0,-21-43 16,20 43-16,1 0 0,0 21 15,-64 0 1,43 0-16,0 21 0,21 0 16,-22 21-16,22 1 0,-21 20 15,42-42-15,0 22 16,-21-22-16,21 64 16,0-22-16,0-42 15,21 0-15,0-21 0,-21 22 0,21-22 16,43 0-1,-43 0-15,0 0 0,64-22 16,-43-20 0,-21 21-16,0 0 0,0-22 15,1 22-15,-22 0 0,21-42 16,-21 41-16,21 1 0,-21-21 0,0 0 16,0 20-1,0 44 1,0-1-1,0 0-15,0 0 0,0 64 16,0-64-16,0 21 16,0-21-16,0 1 15,21-1-15,0 0 16,0 0-16,1-21 0,-1 0 16,0 0-16,21 0 15,43 0-15,-64-21 16,0 0-16,22 0 15,-22 21-15,0-22 0,21-83 16,-42 83-16,0-20 16,0 0-1,21 42-15,-21 21 32,0 0-32,0 0 15,0 0-15,0 1 0,0-1 0,-21 0 0,21 21 16,0-21-1,0 1-15,-21-1 0,21 0 0,0 0 16,0 0-16,0-42 63,0 0-63,0 0 0,0 0 0,0-1 15,21-20-15,-21 21 16,0 0-16,43-43 15,-43 43-15,21 0 0,21-43 16,-21 22 0,0 42-16,1 0 0,-1 0 15,0 21-15,0 0 0,21 43 16,-20-1 0,-22-41-16,21 62 15,-21-63-15,21 1 0,0 20 16,0-42-1,0 0 1,-21-21 0,0 0-16,22-1 0,-1 1 15,-21-21 1,0 21-16,0 0 0,21-1 16,0-62-16,0 63 15,-21-1-15,0-20 16,21 42-1,-21 21-15,0 22 16,0-22-16,0 0 0,0 0 16,0 0-16,0 0 0,43 43 15,-22-43 1,0 0-16,0-21 0,22 21 16,-22-21-16,0 0 0,21 0 15,-21 0-15,1 0 16,41-21-16,-21-21 15,-20 21-15,-1-22 16,-21 22-16,21 0 16,-21-42-16,21 41 0,-21 1 15,21 0-15,-21 0 0,0 0 0,0 0 16,0-1 0,0 44-1,0-1 1,0 0-16,0 0 0,0 21 15,0-20-15,0-1 16,0 21-16,0 0 0,64 43 16,-43-43-16,0 1 0,-21 20 0,21-20 15,0 20-15,-21-21 0,22 22 16,-22-22-16,0 22 0,0-22 0,-43 149 16,1-86-1,21-62-15,0-1 16,-1 43-16,-20-1 15,21-62-15,21-1 16,0 0-16,21-21 16,0 0-1,0 0-15,1-64 16,-1-20 0,0 20-16,0 22 15,0 0-15</inkml:trace>
  <inkml:trace contextRef="#ctx0" brushRef="#br0" timeOffset="122724.06">20807 6985 0,'0'-21'0,"0"42"0,0-63 16,0 21-16,0-1 0,21 1 15,0 0-15,0 0 0,0 0 16,1 21-16,-1-21 0,0 21 0,0 0 15,0 0-15,0 0 0,1 21 16,-1 42 0,-21-20-16,0 41 15,-21-63-15,-1 1 16,-83 83 0,41-83-16,43-1 15,-43-21-15,43 21 16,0-21-16,-21 0 15,42-21 1,0 0 0,0-1-16,21 1 0,-21 0 15,21 0-15,21 0 0,-20-22 0</inkml:trace>
  <inkml:trace contextRef="#ctx0" brushRef="#br0" timeOffset="123002.9">21272 6414 0,'0'-43'16,"0"86"0,0-43-1,0 21 1,0 21-16,0-21 0,-21 43 16,21-22-16,0 43 0,0-22 15,0 64-15,0-84 16,0-22-16,0 21 0,0-21 15,0 0-15,0 1 0,0 20 16,21-21-16,1-21 16,-22 21-16,42-21 15,-21 0-15,0 0 0,0 0 0,22-42 16,-1 0 0,-21 20-16</inkml:trace>
  <inkml:trace contextRef="#ctx0" brushRef="#br0" timeOffset="123363.14">21569 6837 0,'-21'21'16,"21"0"15,21-21-15,0 0-16,0 0 0,21 0 15,-20 0 1,41-42-1,-63 21-15,21 0 16,-21-1-16,0 1 0,0 0 16,-21 21-16,0 0 15,-21 0 1,20 21-16,1 22 0,-42 41 16,63-63-16,0 1 0,-21 20 15,21-21-15,0 0 0,0 64 16,21-64-1,42 0 1,-42-21-16,1 0 0,-1 0 16,0 0-16,0 0 0,0 0 0,0-21 15,-21 0-15,22 21 16,-1-21-16,0 0 0</inkml:trace>
  <inkml:trace contextRef="#ctx0" brushRef="#br0" timeOffset="123891">22712 6287 0,'0'-22'0,"0"44"0,-21-65 16,21 22-16,-22 21 0,1-21 15,0 21 1,0 21-16,-21 43 16,42-22-16,-22 21 0,22-20 15,0 20-15,-21 1 0,-21 147 16,42-105-1,0-85-15,-21 64 16,21-64-16,0 22 16,0-1-16,0-21 0,0 0 15,21-21 1,0 0 0,0-21-16,-21 0 15</inkml:trace>
  <inkml:trace contextRef="#ctx0" brushRef="#br0" timeOffset="124391.92">22564 6731 0,'21'-127'16,"-64"487"-16,65-593 15,20 43-15,-21 147 0,0 1 0,0 0 16,1-1-16,-1 1 0,21 0 0,22-1 16,-22 1-16,106-22 31,-127 64-31,43 0 0,20 22 15,-62-1-15,20 42 16,-42-42-16,0 22 0,0-1 16,-42 85-1,-1-106-15,-41 64 16,41-64-16,-63 21 0,64-20 16,-43-1-16,43-21 15,0 21-15,-1-21 16,22 0-1,21-21-15,0 0 16,0-1-16,21 1 16,1 21-1,-1 0-15,-21 21 0,42 22 16,-21-22-16,-21 21 0,43 22 16,-43-43-16,0 0 0,21 21 15,0-20-15,-21-1 0,63 63 16,-41-62-1,-1-1-15,0 0 16,0-21-16,0 0 16,0 0-16,43 0 31,-43-42-15,21-1-16,-42 22 15,0 0-15</inkml:trace>
  <inkml:trace contextRef="#ctx0" brushRef="#br0" timeOffset="124689.49">23241 6900 0,'21'0'16,"0"0"-16,-63 22 0,42-44 0,63 22 16,-63-21-16,22 21 0,-1-21 15,0 21-15,0-21 16,0 0-16,43-22 16,-64 22-16,21 21 15,-21-21-15,0 0 16,-21 21-1,0 0-15,-1 21 0,1-21 16,0 21-16,0 0 0,0 1 0,0 20 16,-1-21-16,1 0 0,21 0 15,-42 64 1,42-64-16,0 0 16,0 1-16,21-22 15,0 0-15,22 0 16,-22 0-16,0 0 0,21 0 15,-21 0-15,22-22 0,-1 22 16,0-21-16,-20 0 0</inkml:trace>
  <inkml:trace contextRef="#ctx0" brushRef="#br0" timeOffset="126508.13">24003 6752 0,'0'0'16,"0"-21"-16,-21 21 15,0 0-15,-1 0 16,-20 0-16,21 0 0,-64 21 15,64 0-15,0 1 16,0-1-16,21 0 16,0 0-16,0 0 0,0 0 15,84 1 1,-41-1-16,-22 0 16,21-21-16,1 21 0,-22-21 15,0 0-15,-21 21 16,0 0-1,-21-21-15,0 0 16,-22 0-16,22 0 16,0 0-16,0 0 0,-64 0 15,22 0 1,41 0-16,22 22 47,22-22-47,-1 0 0,0 0 0,21 0 15,1 0-15,-22 0 16,106 0 0,-64 0-16,22-43 15,-64 22-15,21 21 16,1-42-16,-22 21 16,-21-1-16,42-62 15,-21-1 1,-21 64-16,0 0 0,0 0 15,0 42 17,-21 0-32,0 0 0,21 0 0,-21 0 15,21 22-15,0-22 0,-21 21 16,21-21-16,0 1 0,0 20 16,0-21-16,0 0 15,63-21 1,-42 0-1,43 0 1,21-21-16,-64 0 16,0 0-16,0 0 0,0-1 15,85-83 1,-106 62 0,0 22-16,-21 42 31,0 0-31,0 1 0,-1 20 15,22 0 1,-21-21-16,21 1 0,0 20 16,0-21-16,0 0 15,21 0-15,1-21 16,-1 0-16,0 0 0,0 0 16,0 0-16,22 0 0,-22 0 0,42-21 15,-42 0-15,1 21 16,-1-21-16,0 0 0,21 0 15,-42-1-15,0 1 0,0-42 16,0 42 0,-21 21-1,0 0 1,21 21-16,-21 0 0,21 0 16,0 0-16,-21 22 15,21-1-15,0-21 16,-22 0-1,22 0-15,0-42 47,0 0-31,22 0-16,-1 0 16,21-43-16,0 22 15,-42 21-15,43-22 16,-22 43-16,0-21 0,0 21 15,0 0-15,1 0 16,-22 21-16,21 22 16,-21-22-16,0 0 15,0 0-15,0 0 0,0 1 16,0-1-16,0 0 0,0 0 16,0 0-1,21-21 32,-21-21-47,21 21 0,0-21 16,0 0-16,1 0 0,-1-22 15,0 22 1,0 0-16,0 0 0,-21 0 0,21-1 16,1 22-16,-1-21 15,-21 42 1,0 1-1,0-1-15,0 0 16,0 42-16,0-20 16,0-22-1,0 0-15,0 0 16,21-21 0,0 0-16,0 0 0,0 0 15,22 0 1,-22 0-16,0 0 0,0-21 0,0 0 15,1 0-15,-1-22 16,0-20 0,-21 21-1,-21 42 1,0 0-16,-1 21 16,1 0-16,21 21 15,-21 22 1,21-43-16,0 0 15,0 0 1,21-21-16,0 0 16,1 0-1,-1 0-15,0 0 16,0 0-16,0-21 0,0 21 16,-21-21-16,22 21 0,-44 85 93,1-64-93,21 0 0,-21-21 16,21 21-16,-21 0 0,0-21 0,21 21 16,-21 1-16,-22-1 0</inkml:trace>
  <inkml:trace contextRef="#ctx0" brushRef="#br0" timeOffset="127219.45">15494 9059 0,'0'0'0,"0"-21"0,0 0 15,0 0-15,0 0 16,0 0-16,0-1 15,0 1-15,0 42 32,0 1-32,0-1 0,0 0 15,0 21-15,0 1 0,0-1 0,0-21 16,-21 106 0,0-63-16,21-43 0,-22 21 15,1 0-15,21-20 16,0-1-16,0 0 0,0 0 0,0 0 15,-21-21 17,21-21-17</inkml:trace>
  <inkml:trace contextRef="#ctx0" brushRef="#br0" timeOffset="127488.29">15727 8911 0,'0'0'0,"21"-21"0,-21 42 31,0 0-31,0 1 16,0 20-16,0 85 16,0-42-1,0 20-15,0-83 16,-21-1-16,21 0 0,0 0 15,-21 21-15,21 22 16,0-43 0,0 0-16,0-42 31,0 0-31</inkml:trace>
  <inkml:trace contextRef="#ctx0" brushRef="#br0" timeOffset="127787.12">16150 9208 0,'0'21'15,"21"-21"-15,-21 21 16,21 0 0,1-21-1,-1 0-15,0-21 16,0 21-16,-21-21 15,21 21-15,-21-21 16,0-1-16,0 1 0,0 0 16,-21 21-1,0 0 1,0 0-16,0 21 16,21 0-16,0 1 15</inkml:trace>
  <inkml:trace contextRef="#ctx0" brushRef="#br0" timeOffset="130771.79">17251 8805 0,'0'0'16,"0"22"-16,0-1 0,0 42 15,0-42-15,0 1 16,0-1-16,0 0 0,21-21 16,0 21-16,0-21 0,22 0 15,-22 0-15,0-21 16,106-43-1,-42 1-15,-1-22 16,-41 64-16,-22-21 16,0-22-16,-21 43 15,21-85 1,-21 43-16,-42 63 16,21 0-1,-1 21-15,1 0 16,21 21-16,-21 43 15,0-43-15,21 85 16,0-63-16,0 126 16,0-147-16,0 20 0,0-20 15,0 20-15,0-21 0,0 64 16,0-85-16,0 22 16,0-22-16,0 42 15,-21-63 1,-22 0-16,1 0 15,21-21-15,0 21 0,-22-42 16,22 21-16,0 0 16,-42-64-1,41 64-15,1-43 16,-21 43-16,42 42 31,0 0-31,0 1 0,21-1 16,0 0-16,22 21 15,-22-21-15,21 43 0,-21-43 16,0-21-16,1 21 0,62 22 16,-20-43-1,-43 0-15,21 0 0,1 0 16,-1-22-16,-21 22 0,0-21 16,0 0-16,1 0 0,-1 0 0,42-43 15,-42-20 1,1 20-1,-22 22-15,0 21 0,0-22 16,0 22-16,0 42 31,0 0-31,0 1 0,0-1 16,0 0-16,0 21 0,0-21 16,0 1-16,0-1 0,0 0 0,0 0 15,0 0-15,0 43 16,0-43-1,21-21 17,0-21-32,-21 0 15,21 21-15,-21-22 0,21 1 0,22-42 16,-22-1 0,0 43-16,0-21 15,0 42-15,0 0 16,-21 21-16,22-21 15,-1 21-15,-21 0 0,0 22 0,21-1 16,0-21-16,-21 0 0,0 0 16,21 1-16,0-1 0,-21 0 15,64 42 1,-22-63-16,1 0 16,-1 0-16,-21 0 15,0 0-15,22-21 0,-22 0 0,0 21 16,0-21-16,64-64 15,-43 1 1,0-86 0,-42 107-16,0 20 0,0-20 15,0-1-15,22 1 0,-22-128 16,21 149-16,-21 21 16,0-64-1,-21 85 16,21 21-31,-22 1 0,1 41 16,21 85-16,0-42 16,0-42-16,0-22 15,0 64-15,0-64 0,0 0 16,0 64 0,0-63-16,21 20 15,22-21-15,-22-20 16,42-22-1,1 0 1,-22 0-16,1-22 16,-22 1-16,0 0 0,21 21 15,-21-21-15,1 0 0,62-85 16,-63 85-16,-21-64 16,0 64-1,0 0-15,-21 21 16,0 0-16,0 21 15,0 0-15,0 21 16,21-20-16,-22-1 0,22 21 16,0 0-16,0-20 15,0-1-15,0 0 0,0 0 16,22 0-16,20 0 16,-21-21-16,21 0 0,-20 0 15,20 0-15,0 0 16,-21 0-16,43-21 0,-22 0 15,-21 21-15,64-63 16,0-22 0,-64 64-16,-21 0 0,0-43 15,0 43-15,0 0 0,0 0 16,-21 21 0,0 21-1,-1 0-15,22 0 16,0 0-16,0 0 0,0 1 0,0 62 15,0-63-15,22 22 16,-22-22-16,21 0 16,42 21-1,-42-42-15,1 0 0,20 0 16,-21 0-16,0 0 16,0 0-16,1-21 0,-22 0 0,21 21 15,42-85 1,-63 64-16,21-42 15,22-22 1,-43 64-16,21 0 0,-21 0 0,0-1 16,0 44-1,0-1 1,0 0-16,0 42 16,0-41-16,0 41 15,0-42-15,0 0 0,0 1 16,21-1-16,64 0 31,-22-21-15,-20 0-16,-22 0 0,0 0 15,0-21-15,0 0 16,0 21-16,-21-22 0,22 1 0,-22 0 16,21-21-16,-21-1 15,21 22-15,0-42 0,-21 20 16,0 22-16,0 0 0,0 0 0,0 42 31,0 0-15,0 0-16,0 1 0,0 20 15,0-21-15,0 0 0,0 85 16,0-85-16,42 22 16,-20-43-1,-22 21-15,21-21 16,0 0-16,0 0 0,0 0 0,22 0 15,-22 0-15,0-21 0,0-1 16,0 1-16,0 0 16,1 0-16,-22 0 0,0-22 0,42 1 15,-42 0-15,21 21 16,-21-64 0,0 106-1,0 0 1,0 0-16,0 1 0,0-1 0,0 0 15,0 0-15,0 43 16,0-43-16,0 0 0,0 21 16,0-21-1,21-21 1,-21-21 0,21 0-1,-21 0-15</inkml:trace>
  <inkml:trace contextRef="#ctx0" brushRef="#br0" timeOffset="130962.68">20913 8678 0,'0'0'0,"0"-21"0,-22 21 0,1-21 16,0 21-16,0 0 46,0 0-30,0 0-16,-1 0 16,1 0-16,0 0 0</inkml:trace>
  <inkml:trace contextRef="#ctx0" brushRef="#br0" timeOffset="131182.53">18669 8954 0,'-42'21'15,"84"-42"-15,-63 42 16,63-21 0,-21 0-16,22 0 0,-22 0 0,21 0 15,0 0-15,128-21 16,-43 21-1,-64-22-15,149 1 16</inkml:trace>
  <inkml:trace contextRef="#ctx0" brushRef="#br0" timeOffset="131648.26">21399 9208 0,'22'0'31,"-1"-22"-16,0 22-15,0-21 0,64 0 16,-85 0-16,21 0 16,0 21-16,-21-21 0,21-1 15,-21 1-15,0 0 0,0 0 16,-21 21-16,0 0 0,-21 0 16,-22 21-1,43-21-15,0 21 0,0 0 0,-1 1 16,1 20-16,0 21 15,21-41-15,-21 20 16,21-21-16,0 0 16,0 0-16,21-21 15,64 22 1,-22-22-16,-42 0 16,22 0-16,-22 0 0,0-22 15,21 1-15,1 0 0</inkml:trace>
  <inkml:trace contextRef="#ctx0" brushRef="#br0" timeOffset="132172.72">21992 8911 0,'0'-21'15,"-169"317"-15,338-571 0,-148 254 0,-21 0 16,0 42-16,0 0 16,0 0-16,0 1 0,0-1 15,0 21-15,0-21 0,-42 149 16,42-128-1,0 0 1,0-21 0,21-21-16,0 0 15,0 0-15,1-21 16,20 0-16,-21 0 16,21-43-16,-42 43 15,22 0-15,-1 0 0,0 0 16,-21 0-16,21-1 15,-21 44 1,0-1 0,0 0-16,-21 0 0,21 0 15,0 0-15,0 1 0,0-1 0,0 21 16,21-42 0,21 0-1,-20 0-15,-1 0 0,42-21 16,-42 21-1,22-42-15,20-1 16,-63 1-16,21-106 31,-21 84-15,0 43-16,-21 0 0,21 0 16,-21 21-16,0 0 0,0 0 0,0 0 15,-1 0-15,1 0 0,0 0 16,-42 0-1</inkml:trace>
  <inkml:trace contextRef="#ctx0" brushRef="#br0" timeOffset="133100.42">23537 8615 0,'0'0'0,"0"-21"0,21 0 0,1 21 15,-1-22-15,0 1 0,0-21 16,-21 21-16,21 0 16,-21-64-16,0 64 15,-84 0 1,62 21-16,-41 21 15,42 0-15,0 0 0,-22 21 16,22-20-16,0 20 0,-21 0 16,-1 43-16,22-22 0,21-20 15,-42 126 1,42-63-16,0-64 0,0 1 16,21 20-16,21-42 0,-21 22 15,22-43-15,-22 21 0,21 0 16,1-21-16,20 0 0,-21 0 15,1 0-15,147 0 16,-63-64 0,-21-20-1,-64 41-15,-20 1 0,-1 0 16,0-1-16,-21-20 0,0-170 16,0 170-16,-42-43 15,-43-42 1,43 126-16,-43-41 15,43 63-15,-1 0 0,-41 0 16,41 21-16,1 0 0,-43 149 31,64-107-31,21 1 0,0 126 16,0-126-16,0-1 16,21 1-16,22 41 0,-1-41 15,0-22-15,1 22 0,-22-22 16,21 0-16,85 149 15,-106-149-15,0 43 16,-21-22-16,0-20 0,0-1 16,-21 0-16,-21 1 0,-22 20 15,22-42-15,0 22 0,-1-22 16,1 0-16,-21-21 0,-1 21 16,22-21-16,-1 0 0,-62 0 15,83 0-15,1-42 16,-21 0-1,42 20-15,0-20 16,0 21-16,0 0 0,85-85 31,-1 0-31</inkml:trace>
  <inkml:trace contextRef="#ctx0" brushRef="#br0" timeOffset="133597.56">24257 8911 0,'0'-21'16,"0"42"-16,0-63 0,0 21 15,0 42 1,0 0-16,0 0 16,0 0-16,0 1 0,0 62 15,0-20 1,0-43-16,0 21 0,0-21 15,0 1-15,0-1 0,0 0 16,42 0 0,-21-21-16,1 0 0,20 0 15,-21 0-15,21 0 0,64-85 32,-85 64-32,1 0 15,-1-42-15,0 20 0,-21 22 16,21-21-16,-21-1 0,0 22 15,-21 42 17,0 1-32,21-1 0,-21 0 15,21 0-15,0 0 16,-22 22-16,22-22 0,0 0 0,0 64 16,0-43-1,22-21 1,-1-21-1,0 0-15,0 0 16,0 0-16,0 0 16,1-21-16,-1 0 15,0 21-15</inkml:trace>
  <inkml:trace contextRef="#ctx0" brushRef="#br0" timeOffset="134289">24977 9059 0,'-22'0'16,"22"-21"-1,0 0 1,22 21-16,-1-21 0,0 0 16,0 0-16,0-1 15,0-41 1,1 42-16,-22 0 31,-22 42-31,1 0 16,0 0-16,0 0 15,-21 22-15,20-22 0,1 21 16,-42 64 0,63-85-16,0 0 0,0 0 15,0 1-15,21-1 16,0-21-16,0 0 0,0 0 15,1 0-15,62 0 16,1-43 0,-43 43-16,1-42 15,-22 21-15,21 0 0,-21 0 16,0-1-16,1 1 0,-1 0 0,0-21 16,-21 21-16,0-1 0,0 1 0,0-21 15,-21 63 16,0 0-31,-1-21 16,1 21-16,21 1 0,0-1 0,-21 0 16,21 21-16,0-21 15,0 1-15,0-1 0,0 0 16,42 0-16,-42 0 0,22-21 16,20 43-1,0-1 1,-42-21-16,-21-21 31,0 21-31,0-21 16,0 0-16,-1 0 0,1 0 0,-21 0 15,0 0 1,20 0-16,22-21 16,0 0-16,0 0 15,22 0-15,20-22 16</inkml:trace>
  <inkml:trace contextRef="#ctx0" brushRef="#br0" timeOffset="134561.54">25717 8721 0,'0'0'0,"0"-21"16,-21 21-16,0 0 15,0 0 1,0 21-16,21 21 0,-21-21 15,-1 22-15,1 62 16,21-20 0,-21-64-16,21 22 0,-21-22 15,21 21-15,0-21 0,0 0 0,0 1 16,0-1-16,0 0 0,0 0 16,21-21-1,21 0-15,22 0 16,-43-21-16,21 0 15,1 21-15,-1-43 16</inkml:trace>
  <inkml:trace contextRef="#ctx0" brushRef="#br0" timeOffset="135452.1">26014 9038 0,'21'-21'16,"-63"63"0,63-63-16,-21 0 15,0 42-15,-21 0 16,-1 1-16,1 41 15,21-42 1,-21 0-16,0 43 16,21-43-16,0 0 15,21-21 1,0 0-16,0 0 0,22 0 16,-1 0-1,-21 0-15,-21-21 0,43 0 16,-22 21-16,21-42 15,-21 20-15,0 1 16,-21 42 0,0 1-1,0-1-15,0 0 16,0 0-16,0 0 0,43 22 31,-43-22-15,42-21-1,-21 0-15,0 0 0,1 0 16,-22-43 0,21 1-1,-21-21 1,0 41-16,0 1 0,0 0 16,0-21-16,0 21 0,0-43 15,0 43 1,0 0-1,21 21-15,0 0 16,0 0-16,-21 21 16,43 21-16,-1 43 15,-42-43 1,0-21-16,0 1 16,0-1-16,0 0 0,0 0 15,0 0 1,0-42 46,0 0-62,0 0 0,0 0 16,0-1-16,0 1 0,21 0 16,0-21-16,0 21 0,1-1 15,-1 1-15,21 0 0,-21 0 0,85 0 16,-21 21-1,-64 21 1,21 64-16,-42-43 16,0-21-16,-21 21 0,-21 22 15,21-43 1,-43 21-16,64-20 16,-21-22-16,21 21 15,-21-21-15,21-21 47,-21-1-47,21 1 16,-22 21-16</inkml:trace>
  <inkml:trace contextRef="#ctx0" brushRef="#br0" timeOffset="135664.98">26543 8805 0,'-21'-21'0,"42"42"0,-63-42 0,20 21 16,1 0-16,0 0 16,0 0 46,0 0-46,0 0-16,-1 0 0</inkml:trace>
  <inkml:trace contextRef="#ctx0" brushRef="#br0" timeOffset="136588.45">15049 11091 0,'0'-21'0,"0"42"0,0-21 47,0 22-47,0-1 0,0 0 15,0 21-15,0 1 0,0-1 16,0 0-16,0 1 0,-21 84 16,0-64-1,21-42-15,-21 0 0,21 1 16,0-1-16,0 0 15,21-21 1,0 0-16,0-21 16,1 21-16</inkml:trace>
  <inkml:trace contextRef="#ctx0" brushRef="#br0" timeOffset="137078.17">15663 11049 0,'0'0'0,"0"-21"16,0-43 0,0 43-16,0 0 15,43 0 1,-22 21-16,0 0 16,0 0-16,0 0 0,0 0 0,64 85 15,-64-43 1,0-21-16,1 64 15,-22-43-15,0 0 0,0 1 0,0-1 16,0 0-16,-22-20 0,-62 83 16,-1-20-1,43-64-15,21-21 16,-22 21-16,22-21 0,0 0 16,-43 0-1,64-21 1,0 0-16,0 0 0,0 0 15,0 0-15,0-85 16,0 63 0,22 43-16,-1-21 0,0 21 15,0 0-15,0 0 0,0 21 16,1 1-16,-22-1 0,42 21 16,0 22-1,-21-43-15,-21 0 0,22 21 16,-1-42-16,0 21 0,0 1 15,21-22 1,-20 0 0,-1 0-16</inkml:trace>
  <inkml:trace contextRef="#ctx0" brushRef="#br0" timeOffset="137243.6">16319 11388 0,'64'-21'15,"-128"42"-15,149-42 32,-85-1-1,0 1-15</inkml:trace>
  <inkml:trace contextRef="#ctx0" brushRef="#br0" timeOffset="137700.34">17060 10605 0,'0'63'31,"0"-42"-31,0 22 16,0-1-16,0 0 0,0 1 16,0-1-16,0 21 0,0 1 0,0 105 15,0-126-15,-42 62 16,42-62-16,0-1 16,-21 22-16,0-43 0,21 0 15,0 21 1,21-63-1,-21 0 1,0 0-16,0 0 16</inkml:trace>
  <inkml:trace contextRef="#ctx0" brushRef="#br0" timeOffset="140012.76">16997 11007 0,'0'0'15,"0"-43"-15,0 1 0,0 0 0,0-1 0,21-62 16,21 41-1,-21 43-15,64-64 16,-64 64-16,64 21 16,-64 0-16,21 0 15,43 42-15,-64-20 0,22 20 16,20 85 0,-63 0-16,-63 0 15,41-106-15,-20 21 16,0 1-16,-22-22 0,22 0 15,0 0-15,-128 43 16,128-64 0,-22 0-1,64-21-15,0-1 0,0 1 16,0 0-16,0 0 0,22-21 16,20 42-1,0 0 1,-21 21-16,1 0 0,-1 42 15,0-20-15,0-22 0,43 127 16,-1-84 0,-42-43-16,43 42 15,-22-42 1,43 1-16,-64-22 0,0 0 16,21 0-16,-20 0 0,-1 0 15,85-43 1,-85 22-16,21-21 15,-21-1-15,22 1 16,-43 0-16,0 21 0,0-22 0,0 1 16,0 0-16,0 20 0,0-20 15,0 21-15,0-21 0,0-22 16,-43 64 0,22 21-1,21 0-15,0 1 0,-21-1 0,0 42 16,21-20-16,0 20 15,0-42-15,0 22 0,0-22 16,0 0-16,0 21 0,21-42 0,21 43 16,-21-43-1,43 0-15,-1 0 16,-20 0-16,-22-22 16,21 22-16,-21-21 0,22 0 0,-1 0 15,64-85 1,-43 0-1,-63 22 1,22 41-16,-22 22 0,0 0 16,-22 21-1,1 21-15,0 64 16,0-22 0,21-42-16,0 22 0,0 20 15,0-42-15,0 1 0,0-1 16,0 0-16,0 0 0,21 0 15,-21 0 1,-21-21 15,0 0-15,0-21-16,21 0 0,-22 0 16,1 0-16,0 21 15,21-21-15,0 42 31,0 0-31,0 0 16,0 0-16,21 0 0,0 1 16,1-22-16,-1 0 0,0 21 15,0-21-15,0 0 0,0 0 16,22 0-16,-22 0 0,42 0 16,-41 0-16,-1-21 0,21 21 0,22-43 15,-22 1 1,-21 21-16,21-64 15,-42 64-15,0-21 0,22 20 16,-22 1-16,0-21 16,0 0-16,0 20 0,0 1 15,-22 42 17,22 1-32,0-1 0,-21 21 15,0 43 1,21-43-1,0-21-15,21 43 0,0-43 16,1-21-16,62 21 16,-41-21-1,20-42 1,-42 42-16,0-21 0,1-1 16,-22 1-16,0 0 0,42-64 15,-42 22 1,0 42-16,0-22 0,0 22 15,0 0-15,0 0 16,0 42 0,0 0-16,0 0 15,0 1-15,-21 20 0,21-21 16,0 43-16,0-43 0,0 21 16,0 22-1,42-22 1,0-42-16,-20 0 15,-1 0-15,42 0 0,-42 0 16,1 0-16,-1-21 0,0 21 16,0-21-16,43-64 15,-43 43-15,-21-22 16,21 43-16,0-43 16,-21 43-16,21 0 0,-21-21 15,0 63 1,0 0-1,0 21-15,0-20 0,0 20 16,-21 0-16,21-21 16,0 1-16,0 20 0,0-21 0,-21 43 31,21-43-31,0-42 47,0-1-47,0 1 15,0 0-15,0 0 16,0-21-16,21-1 16,0 22-16,0-21 0,1 21 0,-22-1 15,21 1-15,0-21 16,0 42-16,0 0 0,0 21 16,-21 0-1,0 0-15,22 43 16,-22-22-16,0-21 0,0 22 15,0-22-15,0 0 0,0 0 16,0 0-16,0 1 31,21-22-15,0-22-16,0 1 16,0 21-16,0-21 0,1 0 0,-1 0 15,-21 0-15,63-43 16,-20 22-16,-22-1 15,0 22-15,21-21 0,-21 21 16,1 21-16,-22 21 31,0 0-31,0 0 0,0 22 16,0-22-16,0 0 0,-22 42 16,22-41-16,0 20 15,0-21-15,0 0 0,0 0 16,22-21-16,-1 0 0,85 22 15,-43-22 1,22-43 0,-64 43-16,0-21 0,0 0 15,-21 0-15,21-22 16,1 1-16,-22 0 0,0 21 16,0-1-16,0 1 0,0 0 0,-22 21 31,1 0-31,0 21 15,21 0-15,0 1 0,-21 41 16,21-42-16,0 22 16,0-22-16,0 21 15,0 0 1,21-42-16,43 0 16</inkml:trace>
  <inkml:trace contextRef="#ctx0" brushRef="#br0" timeOffset="140539.44">21421 10986 0,'0'-43'16,"0"86"-16,0-107 0,0 43 0,0 0 15,0 0-15,0-1 0,0 1 0,0 0 16,0 63 0,0-20-1,0 20-15,0 21 0,21-20 16,-21 168-16,21-126 16,-21-21-16,0-1 0,0 22 0,0-22 15,0 1-15,0 63 16,0 21-16,0-63 0,0-22 15,-21 149-15,0-149 16,-1 1-16,1-22 0,0 22 16,0-22-16,0 21 0,-22 64 15,43-105 1,0-44 0,22 1-16,-22 0 15,21-21-15,0 21 0,0-22 0,43-105 16</inkml:trace>
  <inkml:trace contextRef="#ctx0" brushRef="#br0" timeOffset="140873.71">21590 11536 0,'0'-64'0,"-21"509"0,42-953 16,-21 635-16,0-381 0,0 190 0,0 1 16,0-64-1,0 85-15,0-1 0,21-20 16,64-22-1,-64 64-15,42-21 16,1 42-16,-1 0 16,-20 21-16,-22 0 0,0 64 15,-21 42 1,-85 0 0,64-85-16,-21 0 0,21 1 15,-22-22-15,1 21 0,-64 22 16,85-43-16,0-21 15,21-21 17,21-1-32,0 22 15,0-21-15,1 0 16,62-42-16,-41 20 16,-22 22-16</inkml:trace>
  <inkml:trace contextRef="#ctx0" brushRef="#br0" timeOffset="142451.64">22246 10859 0,'0'0'0,"21"0"16,-42 21 15,0 0-31,0 0 0,0 43 16,21-22-16,-22-21 15,22 21-15,0-20 0,0 41 16,0-42-16,0 0 0,0 22 15,0-22-15,22-21 0,-1 21 16,0-21-16,0 0 16,0 0-16,0 0 0,22 0 0,-22 0 15,42-42 1,1-43-16,-1 0 16,-63 43-16,22 21 15,-22-21-15,0-1 0,0 22 16,-64-85-1,-21 85 1,22 21-16,42 0 16,0 21-16,-64 22 15,64-22-15,0 21 0,-1 43 16,22-22 0,0-20-16,0-1 0,0-21 0,22 43 15,20-22 1,-21-42-16,0 21 0,22-21 0,84 0 15,-85 0 1,0 0-16,1 0 0,41-42 16,-41 21-16,-1-1 0,21-20 15,-20 21-15,-1 0 16,22-85 0,-43 64-1,-21 20-15,0 44 31,0-1-31,-21-21 0,21 21 0,0 0 16,0 0-16,0 64 16,0-64-16,21 21 15,42 1-15,-42-43 16,1 0-16,41 0 16,-21 0-16,22 0 15,21-43 1,-43-20-1,-21 42-15,-21-22 0,21-41 32,-21 41-32,0 65 31,-21 20-15,0-21-16,0 0 0,21 22 0,-64 105 31,64-127-31,0 0 15,-21 0-15,21 22 16,0-65 15,21 1-31,0 0 16,1-21-16,-22 21 0,21-1 16,0-20-16,64-85 15,-22 42 1,-42 64-16,22 0 15,-22 0-15,0 21 0,-21 21 16,0 43 15,0 41-31,0-83 16,-21 62-16,21-41 16,0-22-16,0 0 0,0 0 15,84 0 1,-20-21-1,-22 0-15,-21 0 16,85-127 0,-63 64-1,-22 20-15,21-20 16,-42 21-16,21-1 0,0 1 0,22-43 16,-43 43-16,42-85 15,-42 85 1,21 20-16,-21 44 15,0-1-15,-21 21 16,0 0-16,0 1 0,0-1 16,-22 64-1,22-21-15,21-43 0,0 64 16,0-64 0,0 0-16,0 1 0,0-22 15,85 21 1,-43-42-1,22 0 1,-43-21-16,-21 0 0,21 0 0,0 0 16,0-1-16,0 1 0,43-21 15,-1-43 1,-41 64-16,-1 0 0,0-21 16,0 20-16,-21 1 0,21 21 15,-21 21 1,0 1-1,0-1-15,0 0 0,-21 21 16,21-21-16,0 64 16,0-64-16,0 22 0,0-1 15,0-21-15,0 0 16,0 0-16,0 1 16,0-1-16,-21-21 46,0 0-46,0-21 16,-1-1-16,22 1 0,-21 21 16</inkml:trace>
  <inkml:trace contextRef="#ctx0" brushRef="#br0" timeOffset="142707.5">24045 10943 0,'21'0'31,"22"0"-31,-22 0 0,85 0 31,-43 0-31,22-21 16,-43 21 0,-21 0-1,-21-21 1,0 0-1,0 0-15,0-1 16,0 1-16,0 0 16,-21 0-16</inkml:trace>
  <inkml:trace contextRef="#ctx0" brushRef="#br0" timeOffset="142895.39">23474 10583 0,'0'0'0,"-21"0"0,-1 0 16,22 22-16,-21-22 15,21 21-15,0 0 16,-21-21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41:59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889 826 0,'0'0'0,"0"-22"31,0 1-16,0 0 1,0 0 0,0 0-1,0 0-15,0-1 16,0 44 31,0-1-47,21 0 15,-21 21-15,0 22 16,0 63 0,0-85-16,0 0 15,0 1-15,0-1 0,0-21 0,0 22 16,0 20 0,0-21-16,-21 22 0,21-43 15,0 0-15,0 0 16,0-42 46,0 0-62,0 0 0,0 0 16</inkml:trace>
  <inkml:trace contextRef="#ctx0" brushRef="#br0" timeOffset="542.69">1397 1101 0,'0'0'0,"0"21"16,0 0-16,-21 0 15,21 0-15,0 1 16,0-1-1,21-21 1,0 0 0,0 0-16,0 0 0,-21-21 15,0-1 1,0 1-16,0 0 16,0 0-16,0 0 15,-21 21-15,0 0 31,0 21-31,21 0 16,0 0-16,0 0 16,0 1-1,0-1 1,21-21 15</inkml:trace>
  <inkml:trace contextRef="#ctx0" brushRef="#br0" timeOffset="2446.87">2371 1016 0,'0'0'16,"0"-21"-16,0 0 15,-22 21 17,22 21-17,-21 0 1,21 0-16,-21 0 0,0 1 16,21-1-16,0 0 0,0 0 15,0 0-15,42 0 16,1-21-1,62 0-15,-62 0 16,-1 0-16,0-21 0,1 0 16,-1 21-16,85-85 15,-85 64-15,43-63 16,-43 41 0,-42 1-16,22-43 15,-22 64-15,0 0 16,-43 0-16,22 21 15,0 0 1,0 21-16,21 0 0,-43 106 31,22-42-31,21-43 0,0 64 16,0-64-16,0 1 16,0 20-16,0-21 0,0 1 0,0-1 15,0 85 1,0-106-16,0 64 0,0-43 15,0-21 1,0 1-16,0-1 0,0 21 16,-21-42-16,-21 0 15,-1-21 1,22 21-16,0-21 16,0 0-16,0-22 0,-22 1 15,22 0-15,-63-43 16,62 64-16,1 21 15,21-21 1,-21 21-16,21 21 16,0 0-16,0 0 15,0 43 1,42-22-16,-42-21 16,127 64-1,-84-64-15,-22-21 16,21 0-16,22 21 0,-22-21 15,0 0-15,1 0 0,-22-21 16,21 21-16,43-42 0,-64 20 16,21 1-16,43-42 15,-21-1 1,-43 22-16,0 21 0,0-43 16,-21 22-16,21 0 15,-21 20-15,0 1 0,0 0 16,-21 42-1,0-21 1,21 21-16,-21 1 0,21-1 16,0 0-16,-21 21 0,21-21 15,-22 1-15,22-1 0,0 21 0,0-21 16,-21 22 0,21-22-16,0 42 0,0-42 15,0-42 16,0 0-15,0 0-16,0 0 0,0 0 16,21-1-16,1-20 15,-1 0-15,21-22 0,-21 22 16,0 21-16,1-22 0,20 22 16,-21 0-16,21 0 0,1 0 0,-22 21 15,0 0-15,0 0 0,22 0 16,-22 0-16,-21 21 0,21 0 15,-21 0-15,0 0 0,0 1 16,0-1-16,0 21 0,0-21 0,0 43 31,0-1-31,21 1 16,0-43 0,0-21-16,1 0 0,-1 0 0,0 0 15,0 0-15,0 0 0,22-21 16,-22 0-16,0 21 0,0-22 15,0 1-15,0 0 0,1-21 0,-1 21 16,42-128 0,-63 128-16,0-42 15,0-64-15,0 84 16,0 1-16,0-64 16,0 85-1,0 0-15,0 42 16,0 0-16,0 22 15,-21-1-15,21-21 0,0 21 16,0 64-16,0-21 16,0-43-16,0 1 0,0 20 15,0-21-15,0 22 16,21-43-16,-21 0 0,21 0 16,-21 1-16,22-22 0,-22 21 15,42-21 1,0-21-1,-21 21-15,1-43 0</inkml:trace>
  <inkml:trace contextRef="#ctx0" brushRef="#br0" timeOffset="2667.5">3916 1228 0,'0'0'0,"0"21"16,21-21 0,0 0-16,0 0 15,0 0-15,1 0 0,20 0 0,21 0 16,-41-21-16,62 21 16,-63 0-16,22-21 15,-22 21-15,0 0 0,0 0 16</inkml:trace>
  <inkml:trace contextRef="#ctx0" brushRef="#br0" timeOffset="3100.27">4508 1249 0,'-21'0'15,"21"-21"-15,0 0 16,21 21 0,1 0-1,-1 0-15,0 0 16,0 0-16,0 21 16,22 42-16,-22 1 15,0-43 1,-21 0-16,0 0 0,0 0 0,0 1 15,0 20 1,0-21 0,0-42 15,0 0-15,0 0-16,0-1 0,0 1 15,0 0-15,0 0 0,0 0 0,42-43 16,-21 22-1,1 21-15,-22 0 0,21 21 16,0-22-16,0 22 0,0 0 0,0-21 16,1 21-16</inkml:trace>
  <inkml:trace contextRef="#ctx0" brushRef="#br0" timeOffset="3543.06">5292 1185 0,'-22'-21'15,"1"21"-15,0 0 16,0 0 0,0 21-16,0 1 0,-1-1 15,22 0-15,-21 0 0,21 0 16,-21 0-16,21 1 0,0-1 0,-21 21 15,21-21-15,0 0 0,0 1 16,0-1-16,0 0 0,21 0 16,0 0-1,0-21-15,1 0 16,20 0-16,-21 0 0,0-21 16,0 21-16,1-21 0,-1 0 15,0 0-15,21-43 16,-42 22-1,0-43-15,0 64 16,0 0-16,-21-22 0,0 22 16,0 21-16,0 0 0,-1 0 15,1 0-15,-21 0 16,21 43 0,21-22-16,0 0 15</inkml:trace>
  <inkml:trace contextRef="#ctx0" brushRef="#br0" timeOffset="4762.49">6181 1376 0,'0'0'0,"0"-21"15,0 0-15,0-1 0,-22 22 16,22-21-16,0 0 16,0-21-16,-21 42 15,0-21-15,0-1 0,0 1 16,0 0-16,-1 21 0,-20-21 16,-21 21-1,-22 42-15,21-21 16,43 1-16,0 20 15,-85 64 1,85-43 0,0 43-16,21-85 15,0 22-15,0-22 0,0 21 16,21-21-16,0-21 0,22 21 16,-22-21-16,85 0 15,-43-21 1,-42 21-16,22-21 0,20-42 15,-21 41-15,1 1 0,63-127 16,-64 0 0,-21 21-1,0 63-15,-21 1 16,0-43-16,21 43 0,-21 20 16,0-63-1,0 85-15,0-21 0,-42 42 16,21 21-1,21 0-15,-21 22 0,0-1 16,21 170 0,-22-85-1,1 42 1,21-106-16,0-20 0,0 84 16,0-85-16,0 0 15,0 1-15,0-22 0,21 0 0,43 43 16,-1-64-1,-41 0-15,20 0 0,21-22 16,-20 1-16,-22 0 0,21 0 16,-21 0-16,22 0 0,-1-43 15,-21 43-15,0-21 0,1-1 16,-22 22-16,21 0 16,-21 0-16,0 0 0,0-1 0,-21 44 46,21-1-46,-22-21 0,22 21 16,-21 0-16,21 0 0,-21 0 0,21 1 16,0-1-16,0 0 0,0 0 15,0 0-15,0 0 0,0 1 16,0-1-16,64 0 16,-22-21-1,85-21 1,-106 0-16,0-1 15,0 1-15,1 21 0,20-21 0,0-64 16,-21 64-16,1-21 16,-1-22-1,-21 43-15,0 0 16,0 42 0,0 0-1,0 1-15,-21-1 16,21 42-16,0-42 15,-22 1-15,22-1 0,0 0 0,0 0 16,0 0-16,0 0 0,0 1 16,0-1-16,22 0 15,-1-21 1,63 0-16</inkml:trace>
  <inkml:trace contextRef="#ctx0" brushRef="#br0" timeOffset="5043.33">7768 1228 0,'0'-21'0,"0"42"0,-21-42 16,0 21-16,0-22 0,-1 22 0,-20 0 16,0 0-1,21 0-15,-64 43 0,64-22 16,-22 21-16,22-21 0,21 22 15,0-22-15,-21 0 0,21 21 16,0-20-16,0 41 16,0-42-16,0 0 15,21 1-15,43 20 16,-43-42-16,0 0 0,0 0 16,22 0-16,-22 0 0,85-21 15,-22-22-15</inkml:trace>
  <inkml:trace contextRef="#ctx0" brushRef="#br0" timeOffset="5313.17">8255 783 0,'0'-21'16,"0"42"-16,0-63 0,0 21 0,-21 21 15,0 0-15,-1 0 16,-20 63-16,21-20 15,0 41-15,0-20 16,21-22-16,0 22 0,-22-22 0,1 21 16,21-20-16,-21 41 15,21-41-15,0 41 16,0-41-16,0-22 16,0 0-16,0 0 0,21 0 0,43 1 15,-43-22-15,0 0 16,0 0-16,64-22 15</inkml:trace>
  <inkml:trace contextRef="#ctx0" brushRef="#br0" timeOffset="5555.03">8678 1143 0,'0'0'0,"-21"0"0,0 0 16,0 0-16,0 21 15,-1 0-15,-20 43 16,42-1 0,-21-41-16,0 41 0,21-42 15,0 22-15,0-22 0,0 0 16,0 21-16,0-21 0,0 43 16,0-43-1,21-21-15,42 0 16,-41-21-16,20 21 0</inkml:trace>
  <inkml:trace contextRef="#ctx0" brushRef="#br0" timeOffset="6295.61">9123 1291 0,'0'0'0,"-21"0"15,-1 0-15,1 0 16,0 21-16,21 1 0,-21-1 15,0 0-15,0 0 0,-22 21 16,43 22 0,0-1-1,0-41-15,0-1 16,0 0-16,21-21 0,22 0 0,-22 0 16,0 0-16,0 0 0,0 0 15,1 0-15,-1-42 16,-21-1-1,0-41 1,0 62-16,-21 1 0,-1-42 16,1 42-16,21-64 15,43 21 1,-22 43 0,0 21-16,0 0 0,21-21 15,-20 21-15,41 0 0,-21 0 16,22 42-16,-43-42 0,0 43 15,64 63 1,-64-64-16,-21-21 16,0 21-16,0 1 15,0-22-15,0 21 0,-21-21 16,0 1-16,0-1 16,-1-21-1,22-21 1,0-1-1,0 1-15,0 0 16,0 0-16,0 0 0,0 0 0,22-1 16,20-41-1,-21 21-15,43-22 0,-22 22 16,-21 21-16,85-22 0,-64 22 16,1 0-16,20 21 0,-21 0 15,43 21-15,-64-21 0,22 21 16,-1 43-16,-42-43 15,0 21-15,0-21 0,0 85 16,-21-42 0,0-43-16,-22 42 0,22-41 15,0-1-15,-21 21 16,20-21-16,1 0 0,0-21 16,21-21-1,0 0 1</inkml:trace>
  <inkml:trace contextRef="#ctx0" brushRef="#br0" timeOffset="6527.69">9398 720 0,'-21'0'0,"42"0"0,-63 0 15,20 0-15,1 0 0,0 0 32,21 21-32,0 0 31,-21-21-15,0 0-16,0 0 15</inkml:trace>
  <inkml:trace contextRef="#ctx0" brushRef="#br0" timeOffset="6718.22">8128 974 0,'0'0'0,"0"21"31,21-21-31,0 0 16,0 0-16,22 0 0,-22 0 0,21 0 15,-21 0-15,22 0 0,-1 0 16,0 0-16,64 0 16</inkml:trace>
  <inkml:trace contextRef="#ctx0" brushRef="#br0" timeOffset="7319.87">11197 1122 0,'0'0'0,"21"-21"0,0 0 0,-21-43 16,22 22-1,-1-22 1,-21 43 0,0 42-1,0 0 1,0 1-16,0 20 0,0-21 15,-43 191 1,43-128 0,-42 22-1,42-63-15,-21-22 0,21 21 0,0-21 16,0 22-16,0 41 16,0-63-1,21-21 1,0 0-16,0-21 0,1 0 15</inkml:trace>
  <inkml:trace contextRef="#ctx0" brushRef="#br0" timeOffset="7710.85">11620 1270 0,'0'-21'16,"0"42"-16,22-63 0,-22 63 31,-22 0-31,22 0 0,-21-21 15,21 21-15,-21 22 0,21-22 16,-42 21-16,42-21 0,0 1 16,0 41-1,0-42-15,0 22 16,21-22 0,0-21-16,0 0 0,0 0 15,22 0-15,-22 0 0,64-43 16,-22 1-1,-42 21-15,0 0 0,1-22 16,-22 1-16,0 21 0,0 0 0,0 0 16,0-1-16,-22 22 0,-41-21 15,42 0-15,-22 21 16,22 0 0,-21 0-16,21 0 0,0 0 0,21 21 15,-22-21-15,1 0 16,21 21-16,-21-21 15,0 0 1</inkml:trace>
  <inkml:trace contextRef="#ctx0" brushRef="#br0" timeOffset="7934.84">11049 1185 0,'0'0'15,"42"0"1,-21 0-16,1 0 16,20 0-16,0 0 15,1 0-15,-1 0 0,0-21 0,1 21 16,20 0-16,-21 0 0,1 0 16,-1 0-16,43 0 15,-64 0-15,21-21 0</inkml:trace>
  <inkml:trace contextRef="#ctx0" brushRef="#br0" timeOffset="8488.04">12912 931 0,'-43'-21'0,"86"42"0,-107-42 0,43 0 15,0 21-15,0 0 0,21-21 16,-22 21-16,22-21 0,22 21 31,41 0-31,85 0 16,-105 0-16,41 0 16,43 0-16,-63 0 0,-1 0 15,64 21 1,-84-21-16,-1 0 15,-21 0-15,-42 0 16,0 0-16,-22 0 16,22 0-16,-42 0 15</inkml:trace>
  <inkml:trace contextRef="#ctx0" brushRef="#br0" timeOffset="8718.96">13123 868 0,'0'127'32,"0"-85"-32,-21 1 0,-21 84 15,-1-22 1,22 1 0,0-85-16,21 43 15,0-43-15,0 0 16,0 0-16,0 1 15,21-22 17,0-22-32</inkml:trace>
  <inkml:trace contextRef="#ctx0" brushRef="#br0" timeOffset="9352.12">13504 1228 0,'21'-21'0,"-42"42"0,42-21 31,-21 21-15,-21-21-16,21 21 15,-21 0-15,21 22 0,-21 20 16,0-42 0,21 0-16,0 1 0,0-1 15,0 0 1,21-21-16,0 0 15,0 0-15,0 0 0,1 0 0,-1 0 16,42-21-16,-20 0 16,20-1-16,-42 1 0,22 0 15,-22 0-15,42-43 16,-20 1 0,-22 21-1,-42 42 16,-1 21-31,22 0 16,-21 0-16,21 0 0,-21 0 16,0 1-16,21-1 0,0 21 0,-21-21 15,0 22-15,21-22 0,-22 63 16,22-41-16,0-1 0,-21 43 16,21-64-16,-21 21 15,21 1-15,0-1 0,0 0 0,0 106 31,0-105-15,-21-22 0,0-21-16,0 0 0,-1 0 0,-20 0 15,21 0-15,-64 0 16,43 0-16,-64-21 16,43 0-1,41 21-15,1-22 16,21 1-16,0 0 0,21 0 15,1 0-15,-1 0 0,42-1 16,-20 1 0,-22-21-16</inkml:trace>
  <inkml:trace contextRef="#ctx0" brushRef="#br0" timeOffset="9672.94">14245 1249 0,'0'-21'0,"0"42"0,0-63 0,0 20 16,-21 22 15,0 22-15,21-1-16,-21 21 0,21-21 16,0 22-16,-43 41 15,22-20-15,21-22 0,-21 22 0,0-1 16,21 1-16,-21-1 0,-43 191 15,1-21 1,41-170 0,1 1-16,21-22 0,0 1 0,-21 41 15,21-63-15,-21 1 0,21-1 16,0-21 15,21-21-31,-21-22 0,21-20 16</inkml:trace>
  <inkml:trace contextRef="#ctx0" brushRef="#br0" timeOffset="10000.16">14224 1228 0,'0'0'0,"21"-21"0,0-1 0,0 1 16,22 0-16,-1 0 15,0 21-15,-20-21 0,-1 21 16,21 0-16,-21 0 0,0 21 0,43 21 16,-64 22-1,0-43-15,0 0 0,-64 64 16,43-64-16,-21 0 16,21 0-16,-22 0 0,1 1 15,0-22-15,-1 21 0,1 0 0,21-21 16,-64 21-1,85-42 17,21 0-32,1 21 15,-1-21-15,21 21 0</inkml:trace>
  <inkml:trace contextRef="#ctx0" brushRef="#br0" timeOffset="10380.95">14732 1312 0,'42'0'31,"-21"-21"-31,1 21 0,-1 0 16,-21-21-16,21 0 15,42 0-15,-20-22 16,-43 22-1,0 0-15,0 0 0,0 0 16,-21 21 0,-22 0-16,22 0 15,0 0-15,-21 21 0,20 0 16,-20 21-16,42-20 16,-21-1-16,0 0 0,0 42 15,21-20 1,0-22-16,0 42 15,0-41-15,21-1 16,0-21-16,0 0 0,0 0 16,22 0-16,-22 0 15,63 0 1,-62 0-16</inkml:trace>
  <inkml:trace contextRef="#ctx0" brushRef="#br0" timeOffset="10713.77">15494 1185 0,'0'0'0,"0"-21"16,0 0-16,-21 21 16,0 0-16,-1 0 15,1 0-15,-21 0 0,-43 0 16,43 42 0,0 1-1,42-22-15,0 0 16,0 0-16,21 0 0,63 22 31,1-1-31,-64-21 16,0-21-16,-21 21 0,0 1 15,0-1-15,-21-21 32,-42 0-32,42 0 15,-1 0-15,1 0 0,0 0 0,0 0 16,0 0-16,0 0 0,-1 0 15,1-21 1,21-1-16</inkml:trace>
  <inkml:trace contextRef="#ctx0" brushRef="#br0" timeOffset="11881.27">16468 1185 0,'21'-21'0,"-42"42"0,42-63 15,-21 21-15,0 0 0,0 0 16,0-1-16,0 1 0,0-21 15,0 21-15,0 0 16,0-1-16,-21 22 16,-1 0-16,22 22 0,-21-1 15,0 0-15,21 0 0,-21 21 16,-21 22-16,20-43 0,1 64 16,0-64-16,21 21 15,-21 43 1,21-43-1,42-21-15,-21-21 0,1 0 16,20 0-16,0 0 16,-21 0-16,128-42 15,-86 0 1,-21 21-16,43-64 16,-64 43-16,0-22 0,-21 22 15,0-1-15,-21-62 16,0 62-16,0 22 15,-21 0-15,20 21 0,-41-21 16,21 21-16,20 0 0,1 0 16,0 0-16,0 0 0,0 0 15,42 0 1,0 0-16,0 0 16,22 0-16,-1 0 0,0 0 0,1 0 15,20 0-15,1 0 0,-1 0 16,1 0-16,63-43 15,63 1-15,-42 0 16,-127 21 0,1 21-16,-1-22 0,-21 1 15,-21 0 1,-43 21 0,1 21-1,41 0-15,1 1 0,0-1 16,0 21-16,0 0 0,-22 64 15,22-42-15,-21-22 0,-43 191 16,64-127 0,0-43-16,-21 64 15,42-63-15,-43 147 16,22-147-16,21 84 16,-21-84-16,0-1 0,21 22 15,-21 105 1,-1-20-16,22-128 15,0 21-15,0-41 16,0-1-16,-21-21 16,21-21-16,-21-1 15,21 1-15,-21 21 16,0-42-16,21 21 0,-43-22 16,22 1-16,-21 21 0,0-64 15,20 64-15,-20-21 0,-43-64 16,43 21-1,21 43-15,21 21 0,0 0 16,0-1-16,0 1 0,21-42 16,43 20-1,-22 22 1,-21 0-16,21 0 0</inkml:trace>
  <inkml:trace contextRef="#ctx0" brushRef="#br0" timeOffset="12418.96">18796 762 0,'21'0'16,"-42"0"-16,63-21 0,-42 0 0,0 0 15,21-1-15,-21 1 0,22 21 0,-22-42 16,0 21 0,-22 21-16,-62 0 15,41 0-15,-41 21 16,41 0-16,-62 21 16,62-20-16,22-1 0,-21 0 0,-22 64 31,64-22-16,43-21-15,-22-20 16,0 20-16,21-21 0,1 0 0,-22 0 16,21 1-16,43 20 15,-64 0-15,64 22 16,-64-43-16,0 21 0,-21-21 16,0 1-16,0-1 15,-21 0-15,0 0 0,-43-21 16,22 21-16,-85-21 15,63 0-15,-147 0 16,147 0-16,22 0 0,-1 0 16,1-21-16,0 21 0,-43-63 15,85 41 1,0 1-16,0 0 16,21 21-16,0 0 0,1-21 15,-1 21-15,21 0 0,0 0 16</inkml:trace>
  <inkml:trace contextRef="#ctx0" brushRef="#br0" timeOffset="12851.36">19156 1058 0,'0'-21'15,"0"42"-15,0-63 16,-21 42 15,-1 0-31,1 21 0,0 0 0,0 1 16,0-1-16,0 0 0,-22 0 15,22 21-15,0-20 0,0-1 0,-43 85 32,64-85-32,0 0 0,0 0 15,43 0-15,-22-21 16,21 0-16,-21 0 15,43 0-15,-43 0 0,21 0 16,85-63 0,-42-1-1,-85 1-15,21 20 0,-21 22 16,0-21-16,0 21 0,0 0 16,-21-22-16,-21 22 15,20 0-15,1 0 0,-21 21 16,21 0-16,0 0 0,-43 0 15,64 21 1,21-21 0,0 0-16</inkml:trace>
  <inkml:trace contextRef="#ctx0" brushRef="#br0" timeOffset="13685">19854 889 0,'0'-21'0,"0"42"0,0-84 0,0 41 16,0 1-16,0-21 0,-21 42 16,0-21-16,0 21 0,0 0 15,-1-21-15,1 21 0,0 0 16,-21 0-16,21 21 0,-22 21 16,-20 64-1,42-43-15,-22 43 16,22-42-16,0-22 0,0 85 15,0-63-15,-1-1 0,1 233 16,0-147 0,21-86-16,0 22 0,-21 42 15,0-43-15,0 86 16,-1-107-16,22 22 16,-21 63-16,0-84 0,21-1 0,-21 64 31,21-106-31,42 22 15,1-43-15,-1 0 0,-21 0 16,106-85 0,-21 0-1,-21-42-15,-64 64 16,0-1-16,-21 1 0,0 20 16,0-41-16,-42-107 15,20 128-15,-62-43 16,41 42-16,1 1 0,0 21 15,21-1-15,-22 1 0,22 21 0,0-22 16,0 22-16,0 0 0,21-21 16,0 21-1,21-1 1,0 22-16,0 0 0,21-21 0,85 0 31,-84 0-31,63 0 0,-43 0 0,85-64 16,-105 64-1,41-43-15,-41 22 0,-1 0 16,0-22-16,-21 22 16,1 21-16,-1-64 15,-21 21-15,0 43 16,0 0-16,0 42 31,-21 0-31,21 1 16,0 20-16,-43 21 15,43-20-15,-21 63 16,21-64-16,0-21 0,-21 21 16,21-20-16,0-1 0,0 21 0,0 0 15,0-20 1,0-1-16,21-21 16,0 0-1,0 0 1,-21-21-16,0-22 15</inkml:trace>
  <inkml:trace contextRef="#ctx0" brushRef="#br0" timeOffset="13864.89">19897 1249 0,'0'0'16,"-22"0"-16,22-21 15,22 21 1,-1 0-1,0 0-15,0 0 0,0 0 16,22 0-16,41 0 16,-41 0-16,-22 0 0,21 0 15,-21 0-15</inkml:trace>
  <inkml:trace contextRef="#ctx0" brushRef="#br0" timeOffset="14434.84">20637 1185 0,'0'0'0,"-21"22"47,0-1-47,0 21 16,0-21-16,0 22 0,-1-22 16,22 0-16,-21 42 0,0-41 15,21-1-15,0 0 16,0 0-16,21-21 31,0 0-31,1 0 0,-1 0 16,0-21-16,0 0 0,21 21 0,-20-21 15,-1-1-15,0 1 0,42-42 32,-20 42-32,-43 42 46,0 0-46,0 0 0,0 0 16,0 0-16,0 1 0,0-1 16,0 0-16,0 0 15,21 0-15,0-21 16,0 0-16,0 0 0,1 0 16,-1 0-16,21 0 0,0-21 15,1 21-15,-22-21 0,0 0 16,0 0-16,0-1 0,1-105 15,-22 106 1,0-21-16,0-22 16,-22 43-16,22 0 0,-21 0 15,0 21-15,0 0 0,-21 0 32,20 21-32,22 0 15,-21 0-15,21 1 16,0-1-16,21-21 15</inkml:trace>
  <inkml:trace contextRef="#ctx0" brushRef="#br0" timeOffset="14912.38">21569 1185 0,'0'0'15,"0"-21"-15,0 0 0,0-21 16,-21 42-16,-22 0 15,1 0 1,21 21-16,0 0 0,-1 0 16,1 0-16,0 22 0,0-22 0,-21 42 15,20-41-15,1 41 16,21-21 0,0-20-16,21-22 15,1 0 1,-1 0-16,0 0 15,0 0-15,0 0 0,0-22 16,1-20-16,-1 21 0,0 0 16,-21 0-16,21-1 0,0 1 15,-21 0-15,43-42 16,-43 84 15,0 0-31,0 0 0,-43 43 16,43-43-1,0 0-15,0 0 0,0 21 16,0-20 0,21-22-16,1 0 15,-1 0-15,0 0 0,0 0 16,21 0-16,22-22 16,-22 1-16,-21 0 15</inkml:trace>
  <inkml:trace contextRef="#ctx0" brushRef="#br0" timeOffset="15285.17">21844 1228 0,'0'0'0,"0"-21"0,0-22 31,0 22-31,21 0 16,0 21-16,0 0 15,-21-21-15,22 21 0,-1 0 16,0 0-16,0 0 0,43 21 15,-64 0-15,0 0 0,0 43 16,0-43-16,0 21 16,0-21-16,0 43 15,0-43-15,0 0 16,-22 0-16,22 1 0,-21-22 16,0-22 30,21 1-46,0 0 16,0 0-16,0 0 0,0 0 0,0-1 16,21 1-16,0-21 0,-21 21 15,22 0-15,20-22 0,-42 22 16,21 21-16,43-42 16,-22 42-1</inkml:trace>
  <inkml:trace contextRef="#ctx0" brushRef="#br0" timeOffset="15791.88">22458 1164 0,'21'0'47,"0"0"-32,0 0-15,0-21 16,1 21-16,-1-21 0,0 21 16,-21-21-16,21 21 15,0-43-15,-21 1 16,0 0-1,0 21 1,0-1-16,-21 22 0,0 0 16,0 0-16,0 22 0,-43 20 15,22 0 1,21-21-16,-1 22 0,-20-1 16,42-21-16,-21 22 15,21-22-15,0 0 16,0 42-1,21-41-15,0-22 16,0 21-16,22-21 0,-22 0 16,0 0-16,0 0 0,0 0 15,1 0-15,-1 0 16,0 0-16,-21-21 31,0-1-31</inkml:trace>
  <inkml:trace contextRef="#ctx0" brushRef="#br0" timeOffset="20589.55">974 2731 0,'0'0'0,"0"21"94,-22-21-94,1 0 62,21-21-30,0-1-17,0 1 1,21 21-16,-21-21 16,0 0-1,22 21-15,20 0 16,-21 0-16,0 0 15,0 0-15,1 21 16,-1-21-16,-21 42 16,21-20-16,-21 20 15,21-21-15,-21 0 0,0 0 16,0 1-16,0-1 0,0 21 16,0 0-16,0-20 15,-42 41 1,-22 22-16,22-22 15,42-42 1,-21 1-16,0-1 0,21 0 16,-22 0-16,-20 0 15,0-21 1,-22 0 0,43-21-16,0 0 15,0 0-15,21 0 0,-21-43 16,-1 22-1,22 21-15,0-1 0,0 1 16,0 0-16,0 0 0,22 0 16,-1 0-16,-21-1 15,21 22-15,0-21 0,0 21 0,0 0 16,1 0 0,-1 0-16,21 0 0,22 0 15,-43 21-15,21 1 16,-42-1-16,21 0 0,-21 0 15,21 0-15,-21 0 0,0 22 16,0 41 0,22-20-1,-22-43-15,0 0 0,0 0 16,21-21-16,-21 22 0,21-22 31,0 0-15,-21-22-1,0 1-15,0 0 16,21 0-16,0 21 0,-21-21 0</inkml:trace>
  <inkml:trace contextRef="#ctx0" brushRef="#br0" timeOffset="21192.21">1672 3027 0,'-21'42'31,"21"-63"16,0 0-31,0 0-1,-21 21 32,0 0-31,21 21-16,0 0 15,21-21 63</inkml:trace>
  <inkml:trace contextRef="#ctx0" brushRef="#br0" timeOffset="22615.2">2921 3027 0,'0'0'0,"-21"0"16,21-21-16,-21 0 16,-1 21-16,1-22 15,0 22 16,21 22 1,21-22-17,0 0-15,1 0 16,-1 0-16,0 0 0,0-22 16,0 22-16,0-21 15,43-21 1,-43 21-16,0 21 0,0-21 15,1-1-15,-22 1 0,21 0 16,-21 0-16,0 0 0,0 0 16,0-1-16,0 1 0,0 0 15,0 0 1,0 42 0,0 0-1,0 0-15,0 1 0,0 83 16,0-20-1,-21-43-15,21 1 0,0 63 16,0-64-16,-22 0 16,22 1-16,0-1 0,0 0 0,0 1 15,0-1-15,-21-21 0,21 0 0,0 22 16,-21-22-16,21 0 16,-21 0-1,0-21-15,0 0 16,-1 0-16,1-21 0,0 0 15,0 0-15,0-1 0,21 1 16,-21 0-16,-1-21 0,1 21 16,0-1-16,0 1 0,21 0 15,0 0-15,-42-21 16,42 63 0,0 0-1,0 0-15,0 0 0,0 0 16,21 1-16,0-1 0,21 42 15,-21-42-15,22 22 16,-22-43-16,0 21 0,43-21 16,-43 0-16,0 0 0,21 0 15,-21 0-15,22 0 0,-22 0 0,85-42 32,-43-1-32,-20 22 0,20-64 15,-42 43-15,0 21 16,-21-21-16,0 20 0,0 1 15,0-42-15,0 42 0,0-1 16,0 44 15,0-1-31,0 0 16,0 0-16,0 0 0,0 22 0,0-22 16,-21 0-16,0 85 15,21-85-15,0 42 16,0-41-1,-21-1-15,21 0 0,0-42 47,0 0-47,0-1 16,0 1-16,0 0 0,21 0 16,21-85-16,22 43 15,-43 20-15,0 22 16,22 0-16,-1 0 0,-21 0 15,21-1-15,-20 22 0,-1 0 0,21 0 16,0 0-16,-42 22 0,22-1 16,-1 42-1,-21 22 1,0-64-16,0 0 0,0 22 0,0-22 16,0 0-16,-21 21 15,21-21-15,0 1 16,0-1-1,0-42 17,0-1-32,0 1 15,0 0-15,21 0 0</inkml:trace>
  <inkml:trace contextRef="#ctx0" brushRef="#br0" timeOffset="22895.06">4318 2688 0,'0'0'0,"0"-21"16,0 42-1,0 0 1,-21 22-16,21-22 0,-21 0 16,21 21-16,0 1 0,-22-1 0,22-21 15,0 22-15,0-1 0,-21 0 16,21 1-16,-21-1 0,0 64 15,21-64 1,0-21-16,-21 43 16,21-43-16,21-21 31,0-21-31,0 0 16,0-1-16</inkml:trace>
  <inkml:trace contextRef="#ctx0" brushRef="#br0" timeOffset="23103.94">4106 3069 0,'0'0'0,"0"21"0,-42-21 16,63 0-1,0 0 1,0 0-16,1 0 0,-1 0 15,0 0-15,0-21 0,0 21 16,0 0-16,1 0 0,-1-21 0,42 0 16,-42 21-16</inkml:trace>
  <inkml:trace contextRef="#ctx0" brushRef="#br0" timeOffset="23546.69">4593 3048 0,'0'0'0,"0"-21"0,0 0 16,0 0-16,21-1 16,0 22-16,1 0 15,-1 0-15,21 0 16,-21 0-16,0 0 15,1 0-15,-1 22 0,0 20 16,0-42-16,0 21 0,-21 43 16,0-43-16,0 21 0,0-21 15,0 64-15,-21 0 16,0-64 0,0-21-16,21 21 0,0 0 0,-21-21 15,21-21 1,0 0-1,0 0-15,0-1 0,0 1 16,0 0-16,0-21 0,21 21 16,-21-22-16,21 22 0,0-21 0,0 21 15,-21-22-15,43 1 16,-1 0-16,-21 20 16,0 1-16,22 21 15,-43-21-15,21 21 16</inkml:trace>
  <inkml:trace contextRef="#ctx0" brushRef="#br0" timeOffset="24102.38">5440 2985 0,'0'-22'0,"0"44"0,-21-65 16,-1 22 0,1 21-1,0 0-15,21 21 16,-21-21-16,21 21 0,-21 1 15,21-1-15,-21 0 16,-1 42-16,22 22 16,0-64-16,0 22 15,0-22-15,0 0 0,0 0 0,43 21 16,-22-42-16,0 0 0,64 0 16,21 0-1,-22-42 1,-41 21-16,-22 0 15,0 0-15,0-1 0,0 1 0,-21-21 16,0 0 0,0-1-16,0 1 0,0 0 0,-21 20 15,-21-20 1,21 21-16,-22 0 0,22 0 0,0 21 16,0 0-16,-85 0 15,64 21 1,42 0-16,0 0 0,-22 0 15,22 0-15,0 1 0,22 20 16,-1-42-16,42 42 16</inkml:trace>
  <inkml:trace contextRef="#ctx0" brushRef="#br0" timeOffset="25076.04">6435 2985 0,'0'0'0,"0"-22"0,0 1 0,-22 0 16,1 0-16,-21 0 0,42 0 15,-21 21-15,0 0 0,-1-22 16,1 22-16,-21 0 16,21 0-16,0 22 0,-1-1 0,1 0 0,0 0 15,-42 21 1,41 1-16,1-22 0,-21 64 15,21-64-15,21 21 0,0-21 16,0 22-16,0-22 0,0 21 0,21 22 31,42-64-31,1 0 16,-43 0-16,0-22 0,22 22 16,-22-21-16,0 0 0,42-42 15,-41 41-15,-1-20 0,42-21 16,-42 20-16,1 1 15,-22 0-15,21-1 0,0 1 16,0 0-16,21-107 16,-20 44-1,-22 20-15,0 64 0,0 0 16,-22 21 0,1 21-16,21 0 0,-42 64 15,21 20 1,21-20-1,0-43-15,0 1 0,-21 41 16,21-41-16,0-1 0,0 43 16,0-43-16,0-21 0,42 43 15,-21-43-15,0 0 16,22-21-16,-1 0 16,43-21-16,-22 0 15,-42 0-15,0-1 16,22 1-16,-22 0 0,0 0 0,0-21 15,43-64 1,-43 63-16,-21 22 16,0 0-16,0 42 31,-21 0-31,21 1 16,-21-1-16,21 0 15,0 0-15,0 21 0,0 1 16,0-22-16,0 21 0,0 1 15,0-22-15,0 0 16,21 0-16,0-21 0,0 0 0,43 0 16,-1 0-1,-42 0-15,0-21 0,22-21 16,-22 20-16,0 1 0,-21 0 16,21 0-16,0-21 0,-21 20 15,0-62 1,0 20-16,0 43 15,0 42 1,0 0 0,0 1-16,-21 20 15,21-21-15,0 0 0,0 0 16,0 1-16,-21 41 0,21-42 16,0 0-16,0 1 0,0-1 15,0 0-15,42-21 16,1 0-1,-1 0-15,0 0 16</inkml:trace>
  <inkml:trace contextRef="#ctx0" brushRef="#br0" timeOffset="25361.88">7916 2794 0,'-21'-21'16,"42"42"-16,-63-42 0,21 21 0,0 0 16,-1 0-16,1 0 15,21 21-15,-42 0 0,21 0 0,0 1 16,-22 41-16,43-42 16,0 22-16,-42 20 15,42-21-15,0 1 16,0-1-16,0 0 15,21-20-15,0-1 0,85 0 16,-85-21 0,0 0-16,22 0 0,-22 0 0,42-21 15</inkml:trace>
  <inkml:trace contextRef="#ctx0" brushRef="#br0" timeOffset="25696.69">8382 2392 0,'0'0'0,"0"-21"15,0 0-15,-21-1 16,0 22-16,-1 0 16,-20 22-1,21 20-15,0-21 0,21 21 16,-21 1-16,-1-1 0,22 22 0,-21-22 15,21 0-15,-21 22 0,21-22 16,0 0-16,0 1 0,0 41 16,0-41-16,0-22 0,0 21 0,0-21 15,0 1-15,0-1 0,21 0 16,0 0-16,-21 0 0,22-21 0,41 0 31,-21 0-15,-20-21-16,105-64 15,-85 64-15</inkml:trace>
  <inkml:trace contextRef="#ctx0" brushRef="#br0" timeOffset="25904.57">8742 2752 0,'0'0'0,"-21"0"31,-1 0-31,1 21 16,21 0-16,-21 0 0,-21 43 15,42-1 1,-21-42-16,-1 43 16,22-43-16,0 21 15,0-20-15,0-1 0,0 0 16,22-21-16,-1 0 0,0 0 16,106 0-1</inkml:trace>
  <inkml:trace contextRef="#ctx0" brushRef="#br0" timeOffset="26353.32">9250 2879 0,'0'0'0,"0"-21"0,0-1 0,-21 22 32,-1 0-32,1 22 15,0-22-15,0 42 16,0-21-16,21 0 0,-21 22 15,21-22-15,0 0 0,-22 21 16,22-21-16,0 1 16,0-1-16,0 0 0,22-21 0,20 21 31,0-21-31,22-21 16,-64 0-16,21 0 15,-21-1 1,0 1-16,0 0 0,0 0 0,0 0 15,0-85 1,0 64-16,21-43 16,0 85-1,0-21-15,-21 0 0,22 21 16,-1 0-16,0 0 0,0-22 0,0 22 16,0 0-16,43 22 15,-22-22-15,1 42 16,-1 64-1,-42-85-15,0 21 16,0-21-16,0 22 0,0-22 16</inkml:trace>
  <inkml:trace contextRef="#ctx0" brushRef="#br0" timeOffset="26680.13">9715 2921 0,'22'-21'0,"62"-43"15,-63 43-15,22 0 0,-1-21 16,22 21-16,105-22 16,-84 43-1,-43 0-15,21 21 0,-41 1 16,-22-1-16,0 0 0,0 0 15,0 21-15,0-20 0,-64 126 16,-21-64 0,43-41-1,21-43-15,0 21 0,0 21 16,-1-42 0,22-21-1,0 0 1,0 0-16</inkml:trace>
  <inkml:trace contextRef="#ctx0" brushRef="#br0" timeOffset="26884.33">9737 2540 0,'0'0'0,"-43"-21"0,22 0 0,0 21 16,21-21-16,-42 21 15,20 0-15,1 0 16,0 0 31</inkml:trace>
  <inkml:trace contextRef="#ctx0" brushRef="#br0" timeOffset="27031.69">8297 2582 0,'-21'22'16,"42"-44"-16,-63 44 0,21-22 15,0 0-15</inkml:trace>
  <inkml:trace contextRef="#ctx0" brushRef="#br0" timeOffset="27093.66">8297 2625 0,'21'0'0,"43"0"15,-1-21 1,-20-1-16,-1 22 0,64-21 16</inkml:trace>
  <inkml:trace contextRef="#ctx0" brushRef="#br0" timeOffset="27669.26">12107 2688 0,'0'0'0,"21"-21"0,1 0 0,-1-21 16,-21-22-16,21 22 16,-21 21-16,0-1 0,0 1 15,0 0-15,0 0 0,0 0 0,0 42 32,0 21-32,-21-21 0,21 22 15,-21 20-15,-1-20 0,1 62 16,0-62-16,0-1 0,0 0 15,0 1-15,21-1 0,-43 85 16,43-106 0,0 0-16,0 22 15,0-22-15,21-21 16,1-21 0,20 21-16,-21-21 0,0-1 0,43-20 15,-22 21-15,0 0 16</inkml:trace>
  <inkml:trace contextRef="#ctx0" brushRef="#br0" timeOffset="28035.05">12446 2815 0,'21'-42'0,"-42"84"0,84-126 16,-41 62-16,-22 44 31,-22-1-31,1 0 16,0 0-16,21 21 15,-21-20-15,21-1 0,-21 21 0,21-21 16,0 0-16,0 1 15,0-1-15,0 0 0,21 0 16,0-21-16,0 0 16,64 0-16,-43 0 15,-21 0-15,1 0 0,20 0 16,-21-21-16,0 0 0,0-22 16,1 22-16,-22 0 0,0-21 15,0-1-15,0 22 0,0 0 16,-22 0-16,22 0 0,-21 0 15,-21-1-15,21 22 16,-22 0-16,22 0 0,0 0 0,0 0 16,-85 22-1,85-22 1,21 21-16,-21-21 16,0 21-16</inkml:trace>
  <inkml:trace contextRef="#ctx0" brushRef="#br0" timeOffset="28141.99">12001 2667 0,'-63'-21'32</inkml:trace>
  <inkml:trace contextRef="#ctx0" brushRef="#br0" timeOffset="28250.93">12001 5144 0,'0'0'0,"0"-381"16,22-22-16,20-274 0,106-21 15,-106 592 1,-20 42-16,20 22 0,0 0 16,22-22-16,-43 43 0,0 0 15,0 0-15</inkml:trace>
  <inkml:trace contextRef="#ctx0" brushRef="#br0" timeOffset="30193.68">14478 2540 0,'0'-21'0,"0"42"0,0-63 15,0 21-15,0-1 0,0 1 16,0-21 0,0 21-1,0 42 16,0 0-31,0 0 0,0 0 16,0 22-16,0-1 0,0 0 16,0 1-16,0-1 0,0 0 0,0 1 15,0-1-15,-21 0 0,21 1 16,-43 41-16,43-20 16,0-43-16,-21 0 0,21 0 15,0 1-15,21-22 47,1-22-47,-22 1 0,21 0 16,0 0-16,0 0 0,0 0 15,0-1-15,1 1 0,-1-21 0,0 21 16,64-85 0,-64 85-16,-21 0 15,21 21 1,0 0-16,-21 21 15,0 0-15,0 0 0,0 0 16,0 22-16,0-22 0,0 21 16,0-21-16,0 0 0,0 1 0,0-1 15,0 0-15,21 0 0,0 0 16,1 0-16,-1-21 0,0 0 16,0 0-16,0 0 0,0 0 15,1 0-15,-1 0 16,85-63-1,-64 21-15,-21 20 0,0 1 16,0-21-16,1 0 0,-1-1 16,0 1-16,0 0 0,0-1 0,-21 1 15,0-85 1,21 63-16,-21 43 16,0 42-1,-21 1 1,21-1-16,-21 0 0,21 21 15,0-21-15,-42 106 16,21-105-16,21 62 16,0-63-16,-22 22 0,22 63 15,0-43 1,22-42 0,-1-21-16,0 0 0,64 0 15,-1 0 1,-63-21-1,22 21-15,-22-21 0,0 0 0,0 0 16,22-22-16,-22 22 0,0 0 16,0 0-16,-21-22 15,0 22-15,0-63 16,0 41 0,-21 43-1,0 0-15,21 21 16,-21 1-16,-1-1 0,-20 21 15,21 43 1,0-64-16,21 0 0,0 0 16,0 0-16,0 1 0,0 20 15,0-21-15,21-21 0,0 21 16,0-21-16,0 0 0,149 0 31,-128-21-31,-21 0 16,0 0-16,1 0 15,-1-22-15,0 22 0,0-21 0,0-1 16,22-41-16,-43 20 16,21 22-16,0-106 15,0 105-15,-21 1 16,21 21-16,-21-21 0,0 20 0,0 1 16,0 42-1,0 1-15,0 83 16,-42-20-1,42-43-15,-21 64 16,21-63-16,-21-1 0,-1 64 16,22-85-16,-21 21 0,21-21 0,0 64 15,-21-43 1,21-20 0,0-44 15,0 1-31,0 0 0,0 0 15,0 0-15,21-43 16,0 43-16,1-21 16,-1-1-16,0 22 15,0-21-15,0 21 0,0 21 0,1-21 16,-1-1-16,85 22 16,-64 0-16,21 0 15,-20 22-15,63 41 16,-64-42-16,-21 0 0,-21 1 15,0-1-15,0 0 0,-63 64 16,-22-43 0,-42 0-1,63-42-15,22 21 0,-85-21 16,85 22-16,21-22 16,-1 0-16,1 0 0,0 0 15,0 0 1,21-22-16,21 22 15,21-42-15</inkml:trace>
  <inkml:trace contextRef="#ctx0" brushRef="#br0" timeOffset="30966.89">17611 2498 0,'0'-21'16,"0"42"-16,21-64 0,0 22 0,-21 0 16,0 0-16,0 0 0,0 0 15,0-1-15,0 44 47,0-1-47,0 21 0,0-21 0,-21 22 16,21-1-16,-21 0 0,-64 149 31,21-85-31,43-43 16,0-42-16,21 0 0,-21 22 15,21-22-15,0-42 47,0 0-47,0-1 16,0 1-16,21 0 0,0-21 15,0 21-15,-21-22 0,43 1 0,-22 0 16,0-1-16,85-105 16,-43 63-1,-41 43-15,-1 0 0,21 21 16,-21-1-16,0 22 0,22 0 15,-22 0-15,0 22 0,-21 20 16,0-21-16,21 21 0,-21 64 16,0-21-1,0-22-15,0-20 0,0 41 16,0-62-16,0 41 16,0-21-16,0-20 0,0-1 15,-21 21 1,21-21-16,-21-21 15,0 0-15,0 0 16,-1-21-16,1 0 16</inkml:trace>
  <inkml:trace contextRef="#ctx0" brushRef="#br0" timeOffset="31064.84">17357 2858 0,'0'0'0</inkml:trace>
  <inkml:trace contextRef="#ctx0" brushRef="#br0" timeOffset="31160.78">17420 2858 0,'42'0'16,"-84"0"-16,106 0 0,-22 0 0,-21 0 0,43-22 15,-22 22-15,0 0 0,149-42 16,-128 21 0,22 0-1</inkml:trace>
  <inkml:trace contextRef="#ctx0" brushRef="#br0" timeOffset="31443.62">18309 2540 0,'0'0'0,"0"21"47,0 0-47,-21 1 0,21-1 16,0 21-16,0-21 0,-21 64 15,0-64-15,-1 64 16,22-43-16,-21 43 15,0-43-15,21 0 0,-21 43 16,21-21-16,-21-22 0,-22 127 16,1-84-1,42-43 1,0-63 15,21 0-31,0 0 16,-21-22-16,22 22 15,-22-21-15</inkml:trace>
  <inkml:trace contextRef="#ctx0" brushRef="#br0" timeOffset="31735.45">18309 2836 0,'0'-42'0,"0"84"0,21-126 0,-21 41 16,0 1-16,21-43 15,1 43-15,-22 21 0,21 0 16,0 21-16,0-21 0,0 21 15,0-22-15,22 22 0,63 43 16,-64 20 0,-42-20-16,0-22 0,0 63 15,-21-62-15,0 20 0,-22-21 16,22 0-16,-21 22 0,-1-22 0,-41 0 16,-1 0-1,64 0-15,-21-21 16,20 0-16,44-21 31,20 0-15,-21 21-16,0-21 0,22 0 15,-22 21-15</inkml:trace>
  <inkml:trace contextRef="#ctx0" brushRef="#br0" timeOffset="32057.27">18923 2561 0,'0'0'0,"0"21"47,0 1-47,0-1 0,0 0 0,-21 0 16,21 21-16,0 1 0,-85 126 16,43-42-1,-1-21 1,22-43-16,0-20 0,-42 63 15,41-64-15,22 0 0,-21-21 16,0 64 0,0-21-16,21-43 15,0 0-15,21-21 32,0 0-32,0-21 15,1 0-15,-1-22 16,0 22-16,21-64 0</inkml:trace>
  <inkml:trace contextRef="#ctx0" brushRef="#br0" timeOffset="32367.09">18902 2794 0,'0'-42'0,"0"84"0,0-127 16,0 64-16,0 0 0,0 0 16,0 0-16,0 0 0,0-1 15,21 22-15,64-21 16,-43 21-1,0 0-15,-21 0 16,43 21-16,-43 1 0,0-1 16,0 21-16,-21 0 15,0 1-15,0-1 16,-21 0-16,-42 22 0,42-64 16,-64 42-16,64-42 15,-22 0-15,-41 21 16,41-21-1,43-21 17,22 0-32,-1 21 0,-21-21 15,21 0-15,21 21 0,-21-21 0</inkml:trace>
  <inkml:trace contextRef="#ctx0" brushRef="#br0" timeOffset="32875.8">19579 2328 0,'0'-21'16,"0"42"-16,0-63 0,0 21 15,-21 21 32,0 21-47,0 21 0,21-20 16,-22 20-16,1 0 0,0 85 15,0-84-15,0 84 16,21-64 0,0-21-16,0-20 0,0 41 15,0-42-15,0 0 16,0 1-16,21-22 0,0 0 0,0 0 16,0 0-16,1 0 0,-1 0 15,0-22-15,0 22 0,106-84 31,-85 20-31,1 43 16,-1-42-16,-21 41 0,0 1 16,-21 0-16,0 42 31,0 0-31,0 1 0,0-1 16,-21 0-16,0 21 0,21 1 15,-21-22 1,21 0-16,0 0 0,0 0 15,21-21 17,0 0-17,-21-21-15,21 21 0,1-21 16,-22 0-16</inkml:trace>
  <inkml:trace contextRef="#ctx0" brushRef="#br0" timeOffset="33138.65">19981 2392 0,'-21'0'0,"42"0"0,-63 0 15,42-21 63,-21 21-15,21 21-47</inkml:trace>
  <inkml:trace contextRef="#ctx0" brushRef="#br0" timeOffset="33483.9">20320 2582 0,'0'0'0,"0"-21"0,0 0 15,0 0-15,0 0 16,0 0-16,0-1 15,-21 22 1,0 0-16,-1 0 0,1 0 16,-21 64-1,21-22-15,-22 22 16,43-22-16,-42 64 16,21-85-16,21 21 0,0 22 15,0-22 1,0-21-16,21 1 15,21-22-15,1 0 16,-22 0-16,21 0 0,-21 0 16,43 0-16</inkml:trace>
  <inkml:trace contextRef="#ctx0" brushRef="#br0" timeOffset="35345.32">20955 2604 0,'0'0'16,"0"-22"-16,0 1 0,-42-21 16,-1 21-1,22 21-15,0 0 0,0 0 16,0 0-16,-1 21 0,-20 21 16,21-21-16,0 1 0,-22 41 15,22-42-15,0 22 16,0-22-16,21 0 0,-21 0 0,21 21 15,0 22 1,0-22-16,42-21 16,-21-21-1,0 0-15,1 0 0,-1 0 16,0 0-16,0-21 0,21 21 0,-20-21 16,-1 21-16,0-21 0,0 0 15,21 0-15,43-106 16,-43 63-1,-42 43-15,0 0 16,-21 42 15,21 0-31,-21 0 0,21 0 0,-21 22 16,21-22-16,0 0 0,-21 64 31,21-43-31,0-21 16,0 0-16,21-21 0,21 0 15,-21 0-15,1 0 16,-1 0-16,0 0 0,0 0 16,64-21-1,-43-21 1,-21 21-16,0-43 0,1 43 16,-22-21-16,42-64 0,-42 64 15,0-1-15,42-105 16,-21 42-1,-21 64-15,0 0 16,0 20-16,0 44 31,-21-1-31,0 0 16,0 0-16,21 0 0,-21 22 0,0-1 16,21 0-16,-22 1 0,22-1 15,0 21-15,-21-20 0,21-1 0,0 43 16,0-64-1,0 106 1,21-85-16,1-21 16,-1-21-16,0 22 15,0-22-15,0 0 0,0 0 0,1 0 16,-1 0-16,21-22 16,0-20-1,-20 21-15,20-21 0,-21 20 16,0 1-16,0 0 0,1 0 0,-1 0 15,0 0-15,0-22 16,-21 64 15,-21 1-31,-21 20 16,42-21-16,-22 0 0,-20 43 16,42-43-16,0 0 15,0 21 1,0-20-16,0-1 15,21-21 1,0 0-16,1 0 16,-1 0-16,42 0 0,-42 0 15,1 0-15,20-21 0,-21 21 16,43-43-16,-22 43 0,-21-21 16,21 0-16,22-43 15,-22 22-15,-42 21 16,21 0-16,-21 0 15,0-1-15,0 44 16,-21-22-16,0 21 16,21 0-16,-42 21 15,42-21-15,-21 1 0,21-1 16,0 0-16,-22 0 0,22 0 16,0 0-1,0 1-15,22-22 16,-1 0-1,0 0-15,0-22 16,-21 1-16,0 0 16,21 0-16,-21 0 15,0 0-15,0-22 0,0 22 0,0 0 16,0 0-16,0 0 16,-21-22-1,0 43-15,21-21 0,0 0 31,21 21-31,0 0 16,0 0-16,43-42 16,-22 20-1,-21 22-15,1 0 0,-1 0 16,-21 22 0,0-1-16,0 0 0,0 42 15,0 22 1,0-64-16,0 0 15,-21 22-15,21-22 0,0 0 0,0 21 16,0-20-16,0-1 16,0 0-1,-22-21 1,22-21 15,0 0-31,0-1 16,0 1-16,0 0 15,43-42-15,20-43 16,1 42 0,-43 22-16,21 0 0,22-22 15,-43 43-15,21 0 0,1 0 16,20 21-16,-21 0 0,107 105 16,-149-41-1,-22-1 1,1-20-16,0-1 0,-64 43 15,64-43 1,-63 22 0,41-43-1,43 0-15,0-42 47,0 0-47,0-1 16,0 1-16,21 0 0,-21 0 0,22 0 15,-22-22-15,0 22 0,0-21 16,0 0-16</inkml:trace>
  <inkml:trace contextRef="#ctx0" brushRef="#br0" timeOffset="35556.21">22542 2201 0,'0'0'0,"-21"0"0,0-21 15,0 21 1,0 0 78,0 0-94,-22 0 0</inkml:trace>
  <inkml:trace contextRef="#ctx0" brushRef="#br0" timeOffset="35795.1">21378 2455 0,'0'0'0,"-21"0"0,21 22 16,21-22 15,22 0-31,-22 0 0,0 0 16,21 0-16,64 0 0,-42 0 15,-43 0-15,0 0 16,0 0-16,0 0 0,0 0 16,-21-22-1,-21 22 1</inkml:trace>
  <inkml:trace contextRef="#ctx0" brushRef="#br0" timeOffset="37087.66">3619 4445 0,'22'0'16,"-22"-21"-1,21 21-15,-21-21 16,0 0-1,0-1 1,0 1-16,0 0 31,0 42 16,0 0-47,0 1 0,0 20 16,0-21-16,-21 0 0,21 43 15,0-22-15,-22-21 0,22 22 16,0-1-16,0 0 0,0 1 16,-21 84-1,21-85-15,-21 21 0,21-20 16,0-1-16,0-21 16,0 0-16,0-42 46,0 0-46,0 0 0,0 0 16,0 0-16</inkml:trace>
  <inkml:trace contextRef="#ctx0" brushRef="#br0" timeOffset="37456.44">4000 4678 0,'0'85'31,"0"-64"-31,0 0 16,0 0-16,0 0 15,22-21 1,-1 0-1,0 0-15,0 0 16,-21-21-16,0 0 16,0 0-16,21 21 0,-21-21 15,0-1-15,0 1 16,-21 21 0,0 0-16,0 0 15,0 0 1,21 21-16</inkml:trace>
  <inkml:trace contextRef="#ctx0" brushRef="#br0" timeOffset="37947.17">5122 4339 0,'0'-21'32,"0"42"-17,0 0 1,0 1-16,0-1 0,0 21 0,0-21 15,0 0-15,0 1 0</inkml:trace>
  <inkml:trace contextRef="#ctx0" brushRef="#br0" timeOffset="38108.07">5207 7451 0,'0'-21'15,"0"42"-15</inkml:trace>
  <inkml:trace contextRef="#ctx0" brushRef="#br0" timeOffset="38139.07">5292 4530 0,'0'-21'0</inkml:trace>
  <inkml:trace contextRef="#ctx0" brushRef="#br0" timeOffset="38199.03">5397 4487 0,'0'0'16,"0"22"-16,0-1 15,22-21-15,-22 21 0</inkml:trace>
  <inkml:trace contextRef="#ctx0" brushRef="#br0" timeOffset="38497.97">5419 4572 0,'21'0'0,"63"21"16</inkml:trace>
  <inkml:trace contextRef="#ctx0" brushRef="#br0" timeOffset="40863.91">5292 4403 0,'0'0'0,"0"-21"0,0-1 15,0 1 1,-22 0-16,22 0 15,-21 42 32,21 0-47,0 0 16,0 1-16,0 20 0,0-21 0,0 43 16,0-22-16,-21-21 0,0 64 15,21-43-15,-21 0 16,21-20-16,0 20 0,0 0 0,-43 85 15,22-84 1,21-22-16,0 0 16,0 0-1,21-21 1,-21-21 0,22 21-16,-1-21 0,-21 0 0,0-1 15,21 1-15,0 0 0,0 0 16,0 0-16,-21 0 0,22-22 0,-1 22 15,0-21-15,0 21 0,0-22 16,0 22-16,1 0 0,-1 0 0,0 0 16,0-1-16,-21 1 0,42 0 15,-20 21 17,-22 21-17,0 0-15,0 1 16,0-1-16,0 0 0,0 0 0,0 0 15,0 85 1,0-21-16,0-22 16,0-42-16,0 1 15,21-22-15,0 21 16,0-21-16,0 0 0,22 0 16,-1 0-16,-21-21 0,0-1 15,43 1 1,-43 0-16,0 0 0,0-21 0,0 20 15,1-20-15,-22 21 0,42-85 16,-42 43 0,21 20-16,-21 1 0,21-22 15,-21 22-15,0 21 0,0-21 16,0 20-16,0 1 0,0-21 16,0 21-16,0 42 31,0 0-31,0 0 0,0 0 15,0 43 1,0-22-16,0-21 0,0 1 16,0 83-16,0-83 0,0 20 15,0-21-15,0 21 0,0-20 16,0-1-16,0 42 16,0-42-16,21 22 15,1-22-15,-1-21 0,0 0 16,21 0-16,1 0 15,-22 0-15,0 0 0,42-21 0,-41 0 16,20-1-16,43-41 16,-64 42-16,21-22 15,-21 22-15,-21-21 0,21 0 16,-21 20-16,22-41 16,-22 42-16,0 0 0,0-1 0,0 1 15,-22 21-15,1-21 16,0 21-1,-21 21-15,21 0 16,21 1-16,0-1 16,-22 42-16,22-42 0,0 1 15,-21 83 1,21-41 0,0-43-16,43 21 15,-22-20-15,0-22 0,0 0 0,0 0 16,22 0-1,-22 0-15,0 0 0,64-43 16,-43 22-16,21-21 16,-41 21-16,41-64 15,-42 64-15,22-43 16,-43 22-16,21 0 0,0 20 16,21-62-16,-42 41 0,43-84 15,-22 85 1,-21 21-16,0 0 0,0 42 31,0 0-31,-21 21 16,21-20-16,0 20 0,-22 0 15,22 1-15,-21 41 0,21-63 16,0 22-16,-21-1 0,21 0 16,-21 1-16,0 105 15,0-106 1,21-21-16,0 1 15,0-44 1,0 1 0,0 0-16,0 0 0,0 0 15,21-22-15,0 1 16,0 21-16,0 0 0,0 0 0,-21-1 16,22-20-16,20 0 15,-21 21-15,21 21 0,1-43 16,-1 43-16,-21 0 0,43-21 15,-43 21-15,0 0 16,85 64 0,-85-22-1,-21 0-15,0-21 16,0 22-16,-42-1 0,21-21 0,-1 0 16,-83 64-1,41-43 1,43-42-16,-43 22 0,43-1 15,0-21-15,0 0 16,0 0-16,0-21 16,21-1-1</inkml:trace>
  <inkml:trace contextRef="#ctx0" brushRef="#br0" timeOffset="43695.45">8361 4403 0,'0'-21'47,"21"21"-31,-21-22-16,42 1 0,-21 21 15,1-21-15,-1 0 16,0 0-16,0 0 0,-21-1 0,21 1 0,0 0 15,1 0-15,-22-21 16,0 20-16,0 1 0,0-21 16,0 21-16,-64 0 15,43 21-15,0 0 16,-22 0-16,22 0 0,0 0 0,-85 42 16,64 0-1,42-21-15,0 22 16,-21-22-16,21 0 0,0 21 15,0 1-15,0-22 0,63 64 32,-20-22-32,-22-42 0,0 0 15,0 22-15,0-22 16,0 0-16,-21 0 0,0 22 16,22-22-16,-22 42 15,0-42-15,0 1 16,0-1-16,-22-21 0,-20 42 0,21-21 15,0-21-15,0 0 0,-22 0 16,22 0-16,-21 0 0,-43 0 16,0-42-1,64 21-15,-21-43 16,42 43-16,-21 0 0,21-21 16,0 20-16,0 1 0,0-21 0,-21-22 15,21 43 1,0 0-16,0 0 0,0 0 15,0 42 17,21 0-32,-21 0 0,21 0 15,0 43-15,0-43 0,0 0 16,-21 22-16,22-22 0,-1 63 16,0-62-16,0 20 15,0-21-15,-21 0 0,21 0 0,1-21 16,-1 22-16,21-22 15,-21 0-15,64 0 16,21-22 0,-85 1-16,64-21 15,-64 21-15,21 0 0,22-22 16,-43 22-16,0 0 0,0 0 0,0-22 16,0 22-16,1-21 0,-22 21 15,0 0-15,0-22 0,0 22 0,0-21 16,0 21-16,0-1 15,-22 44 17,22-1-32,-21-21 15,0 21-15,21 21 0,0-21 16,-21 22-16,21-1 0,-21 0 16,21-20-16,0-1 0,0 0 15,0 21-15,0 1 0,0-22 16,0 0-16,42 21 15,22-42 1,-1 0 0,-42 0-16,0-21 0,64-21 15,-64 21-15,22-22 16,-22 22-16,0 0 0,0-43 16,-21 43-16,0 0 0,21-85 31,-21 43-31,-21 63 15,0 0 1,0 0 0,21 21-16,-21-21 0,21 42 15,0 1-15,0-22 16,0 0 0,21-21-16,0 0 0,0 0 15,0 0-15,0 0 16,1 0-16,-1 0 15,-21-21-15,21 21 0,0-21 16,0-1-16,0 22 0,-21-21 16,22 0-16,-1 21 0,-21-21 15,0 42 32,0 0-47,0 22 16,0-22-16,0 21 0,0 0 15,0-20-15,0-1 0,0 21 16,0-21-16,0 0 16,63 1-1,1-22 1,-1 0-16,-42 0 16,1-22-16,20 1 0,-21 0 15,0 0-15,0 21 0,1-21 16,-22 0-16,42-106 15,-21 84 1,-21-20 0,21 42-16,-21-1 0,0 1 15,0 42 1,0 1 0,0-1-16,0 0 0,0 42 15,-21-41-15,21 20 16,0-21-16,0 0 0,-21 0 15,21 1-15,0-1 0,0 0 0,0 0 16,21 0 0,0-21-16,0 0 15,1 0-15,20 0 0,-21 0 16,43-21-16,-43 21 0,0-21 16,64-21-1,-43-1-15,-21 22 0,0 0 16,0 0-16,1 0 15,-1-1-15,0-20 0,-21 21 0,21 0 16,-21 0-16,21 21 0,-21-43 16,-21 64 15,0 1-31,21-1 16,-21 0-16,21 0 0,0 0 15,-21 43-15,-1-1 16,22-42-16,0 1 0,0 41 15,0-42-15,22-21 16,-1 21-16,0-21 0,0 0 16,21 22-16,1-22 15,-22 0-15,21 0 0,1 0 0,-22 0 16,85-43 0,-85 22-16,42 0 0,-42 0 15,-21 0-15,43-43 16,-43 43-16,21-21 0,-21-1 15,0 22-15,0-64 16,-21 85 0,0 0-16,-1 0 15,1 22-15,0-1 16,21 0-16,-21 0 0,21 0 16,0 43-16,0-1 15,0-42-15,0 1 16,0-1-16,0 0 0,0 0 0,0 0 15,21 0-15,0-21 16,0 0-16,1 0 0,-1 0 16,42 0-16,-42 0 15,22 0-15,-22-21 0,21 21 0,-21-21 16,43 0-16,-22 0 0,-21 0 16,22-1-16,-22 1 0,0-21 0,0 21 15,0 0-15,1-22 0,-22 22 16,21 0-16,-21-64 15,0 64 1,-43 21 0,22 0-16,0 21 15,0 0-15,0 43 16,21-43 0,0 0-16,21-21 15,0 0 1,0 0-16,0 0 0,1 0 0,62-42 31,-41 21-31,-22 0 0,21-1 16,-21 1-16,0 0 0,1 0 15,-22 0-15,21 21 16,-21-21-16,0 42 31,0 0-31,-21 21 0,-1-21 16,22 1-16,0 20 0,-21-21 15,0 0-15,21 22 0,-21 20 16,21 1 0,0-43-16,21 0 15,0-21-15,22 0 0,62 0 16,44-21 0,-107 21-16,0-21 0,1-1 15,-22 1-15,21 21 0,-21-21 16,0 0-16,1 0 0,-22 0 0,0-1 15,21-20-15</inkml:trace>
  <inkml:trace contextRef="#ctx0" brushRef="#br0" timeOffset="44908.37">3789 5990 0,'-21'0'16,"-1"0"-1,22-21 1,0 0-1,0 0-15,0 0 16,0-1-16,22-20 16,-1 42-1,0 0-15,0-21 0,0 21 16,0 0-16,43 0 16,-43 0-16,0 0 15,22 42-15,-22-21 16,-21 22-16,21-1 0,-21-21 0,0 22 15,0 41 1,0-41-16,-21-1 0,0 0 0,-1 1 16,1-1-16,-21-21 0,0 21 0,-85 64 15,0-42 1,63-43 0,43-21-16,-21 0 0,20 0 15,1 0-15,0-21 0,21 0 16,-21-43-1,21-21-15,0 1 16,21 63-16,0-22 16,-21 22-16,21 0 0,1 0 15,62-22 1,-41 43-16,-22 0 16,21 22-16,-21-1 0,0 0 15,22 21-15,-22 1 0,0-22 16,21 85-1,-20-43 1,-22-21 0,21-42-16,-21 22 0,21-22 31,0 0-15,0-22-16,-21 1 15,21 0-15</inkml:trace>
  <inkml:trace contextRef="#ctx0" brushRef="#br0" timeOffset="45083.27">4508 6244 0,'0'0'0,"22"0"16,-1 0 30,0 0-30,-21-21-16</inkml:trace>
  <inkml:trace contextRef="#ctx0" brushRef="#br0" timeOffset="45850.84">5673 5927 0,'0'-43'0,"0"86"0,0-107 0,0 43 0,0 0 15,0 0-15,0 0 0,0-1 0,0 1 16,0 0-16,-22 21 16,1 0-16,0 21 15,0 22-15,0 20 0,0-42 16,-43 170 0,22-107-1,21-62-15,-1 20 0,1 43 16,-21-1-1,21-63-15,21 22 0,0-64 32,21-1-32,0 1 15,0 0-15,-21 0 0,21 0 0,22-43 16,-22 22-16,21-43 16,22-42-1,-43 64-15,0 20 0,43-41 16,-43 41-16,0 22 15,0-42-15,0 63 0,0 0 16,-21 21-16,0 0 16,22 43-16,-22-43 0,0 21 15,0 0-15,0 64 0,0-63 16,0 126 0,-22-84-1,22-43-15,0 43 0,0-64 16,0 21-16,0-21 15,0 0-15,-21-21 16,0 0 0,0-21-16</inkml:trace>
  <inkml:trace contextRef="#ctx0" brushRef="#br0" timeOffset="46280.5">5397 6329 0,'0'-21'0,"0"42"0,-21-42 16,21 0-16,21 21 31,1-22-31,20 22 0,-21-21 16,64 21-16,-22-21 0,-20 21 15,20-21-15,1 21 16,126-42-16,-126 20 16,-22 1-16,106-42 15,-63 20 1,-64 43-16,0-21 0,0 0 0,0 21 15,-21-21-15,-21 21 16,0 21 0,0-21-16,21 21 0,0 43 15,-42 42 1,42-85-16,-22 21 0,22 64 16,0-64-16,-21 1 0,21 20 15,-21-21-15,21 22 0,0 42 16,0-64-16,-21 0 0,21 1 15,0 20-15,0-42 0,0 22 16,0-22 0,21-21-16,0 0 15,-21-21-15,21 21 16,-21-21-16,0-1 0,0 1 0,0-42 16,22 42-16,-22-22 15</inkml:trace>
  <inkml:trace contextRef="#ctx0" brushRef="#br0" timeOffset="46579.32">6308 6160 0,'0'0'0,"21"-22"0,-21 1 0,0-21 15,21 21-15,0 0 0,21-1 16,-42 1-16,22 0 0,-1 21 0,42 0 16,1 0-1,-43 0-15,64 21 16,-64 0-16,0 22 15,-21-22-15,0 21 0,-64 43 32,-41-22-32,41-20 15,22-22-15,21-21 16,-22 21-16,1 0 16,21-21-16,42 0 31,0-21-31,0 21 0,0-21 0,1 21 15,20-21-15,-21 0 0,21-1 16</inkml:trace>
  <inkml:trace contextRef="#ctx0" brushRef="#br0" timeOffset="46881.15">6985 5969 0,'21'0'0,"-42"0"0,21 0 46,0 21-46,0 0 0,0 1 16,0 20-16,-21 21 16,0 1-16,21-22 0,0 1 15,-22 62-15,1-62 0,0-1 16,0 64-16,21-43 16,-21-20-16,21-1 0,-21 0 0,21 1 15,0-1-15,0 43 16,0-43-1,21-42 17,0-21-32,-21 0 0,0 0 15,0-43-15,0 43 0,0-21 16,0 20-16</inkml:trace>
  <inkml:trace contextRef="#ctx0" brushRef="#br0" timeOffset="47144">6900 6223 0,'0'0'15,"0"-42"-15,21-64 16,1 85-16,-1-22 0,42-20 16,-42 42-1,43 0-15,-43 21 0,64 0 32,-64 0-32,21 63 15,-42 22-15,0-43 16,0-21-16,0 0 0,-21 1 15,0-1-15,-85 63 16,21-62 0,64-22-16,0 21 0,0-21 15,0 0-15,21-21 16,0-1 0</inkml:trace>
  <inkml:trace contextRef="#ctx0" brushRef="#br0" timeOffset="49991.27">8467 5779 0,'0'-22'31,"21"1"-15,0 21-16,0-21 16,0 0-16,0 21 0,43-64 15,-22 22-15,-21 21 16,1 0-16,-1 0 0,0-1 15,-21 1-15,0 0 0,0 0 16,0 0-16,-21 21 0,-22 0 16,-41 0-1,41 0-15,-41 21 16,63 0-16,-22 0 0,22 0 16,0 1-16,0-1 0,21 0 0,0 21 15,0 1-15,0 20 16,0-42-16,21 0 15,0 1-15,-21 20 0,42 0 16,1-21-16,-22 1 0,0-1 16,21 21-16,22 22 15,-64-43-15,0 0 16,0 21-16,0-21 0,0 1 16,-42 20-1,-64 0-15,85-42 16,-22 0-16,1 0 0,0 0 15,20 0-15,-20 0 0,-43-21 16,22-21 0,42-22-1,21 22-15,0 21 0,0-43 16,0 22-16,0-22 16,0 22-16,0 21 0,0-64 15,21 85 1,-21 21-1,0 1-15,0-1 0,21 21 16,0-21-16,-21 43 16,0-22-16,21-21 0,-21 0 15,43 85 1,-1-63-16,-21-22 16,-21 0-16,21-21 0,1 21 15,-1-21-15,21 21 0,-21-21 16,22 0-16,-1 0 0,0 0 15,1 0-15,62-63 16,-62 63-16,20-43 16,-20 22-16,41-42 15,-84 20-15,21-20 16,-21 42-16,0 0 0,0-43 16,0 43-16,0 0 0,-21 0 15,0 21 1,0 0-16,0 21 15,0 0-15,21 0 16,0 0-16,0 0 0,0 106 31,0-21-15,0-85-16,0 1 0,0-1 16,21 0-16,0 0 0,0-21 15,0 0-15,22 0 16,-22 0-16,21 0 15,22 0 1,-43-21-16,21 0 0,0 0 16,-20-1-16,-1 1 0,21-42 15,-21 42-15,-21-43 16,43-21 0,-43 64-16,0 0 0,0 0 0,0 0 15,0 0 1,-22 21-16,1 0 15,21 21-15,0 0 16,-21-21-16,21 21 0,0 0 0,0 0 16,0 1-1,0-1-15,0 0 16,21-21 0,0 0-16,1 0 15,-1 0-15,0 0 0,21-42 16,-21 20-1,22-41 1,-22 42-16,0 21 0,-21-21 16,0 42 15,0 0-15,0 0-16,0 0 0,0 0 15,0 22-15,0-22 0,0 42 16,0-41-16,0-1 0,0 0 15,0 0-15,0 0 16,42 0 0,1-21-1,-22 0-15,0 0 0,0 0 0,0 0 16,22-21-16,-22 21 16,21-42-16,-21 21 0,1 0 15,62-85 1,-41 21-1,-43 22 1,21 41-16,-21 1 0,0 42 47,0 1-47,-21-1 0,21 0 16,0 0-16,0 21 0,0-20 0,0-1 15,0 0-15,0 0 0,0 0 0,0 43 31,0-1-31,84-42 16,-63-21-16,22 0 16,-22 0-16,0 0 0,0 0 15,43-21 1,-22-21-16,-21 21 16,43-43-16,-43 43 15,0-64 1,0 43-16,0 0 0,-21 21 15,0-1-15,22-20 16,-22 21-16,0 42 31,0 0-31,0 0 16,0 1-16,0-1 0,-22 21 16,22-21-16,-21 0 0,21 1 0,0-1 15,0 21-15,0-21 0,0 64 31,21-64-31,1 0 16,20-21-16,-21 0 16,0 0-16,0 0 0,1 0 15,41 0-15,-42 0 0,0 0 16,43-42-16,-22 42 0,-21-21 16,1 0-16,20-1 0,-21 1 15,0-21-15,0 21 16,-21-22-16,0 22 0,0 0 0,0 0 15,0-21-15,0-22 16,-21 64 15,0 0-15,0 21-16,21 0 0,-42 106 16,42-42-1,0-43 1,0-20-16,0 41 15,0-42-15,84 0 32,43-21-17,-63 0-15,-22 0 16,22 0-16,-43-21 0,0 0 16,42-21-16,-41 21 15,-1-1-15,63-105 16,-84 106-16,22-21 15,-22 21-15,0-43 16,0 43-16,0 0 0,-43 0 16,22 21-1,0 21-15,21 42 16,-21-20 0,21-22-16,0 21 15,0-21-15,21-21 16,0 0-16,0 0 15,22 0 1,-1-21-16,0-21 16,-21 42-16,1-21 15,-22 0-15,21 21 0,-21-22 16,21-41 0,-21 84 30,0 21-46,0-20 0,0-1 16,0 0-16,0 21 0,-21-21 16,21 22-16,0-22 0,0 42 15,0-41-15,0-1 0,0 0 16,0 0-16,21-21 0,42 42 16,-41-42-16,-1 0 0,0 0 0,64 0 15,-22 0 1,-42 0-16,22-21 0,-1 0 15,-21 0-15,0-21 16,-21 20-16,0 1 16,0 0-16,-42 21 15</inkml:trace>
  <inkml:trace contextRef="#ctx0" brushRef="#br0" timeOffset="51225.8">3704 7430 0,'0'-22'0,"0"1"16,0 0-1,21 21-15,0-21 16,22 0-16,-22 0 16,0 21-16,21 0 15,22-22-15,-43 22 16,21 22-16,-20 20 16,-22-21-16,0 0 15,0 0-15,0 43 16,0-43-16,-22 0 15,1 0-15,21 1 0,-42-1 16,21-21-16,21 21 0,-21-21 16,-1 0-16,1 0 15,21-21 1,0 0 0,0-1-16,0 1 15,21 21-15,-21-21 0,22 21 0,83-21 16,-62 0-1,41 21 1,-62 0-16,20 21 0,0 0 16,-21 0-16,1 0 15,-22 1-15,21 20 16,-21 21-16,0-41 16,-43 62-16,1-63 15,0 22-15,-1-22 16,1-21-16,-106 63 15,63-63 1,64 0-16,-21 0 0,-22 0 16,22 0-16,-22-21 15,43 0-15,0 21 0,0-21 0,-43-21 16,64-1 0,-21 43-16,21-21 0,0 0 15,0 0 1,21 21-16,1 0 0,62-21 31,-63 21-31,1 0 0,41-22 16</inkml:trace>
  <inkml:trace contextRef="#ctx0" brushRef="#br0" timeOffset="51424.68">4572 7514 0,'0'0'0,"0"-21"16,-21 21 15,42 0 0,0-21-31,0 21 0,0 0 16</inkml:trace>
  <inkml:trace contextRef="#ctx0" brushRef="#br0" timeOffset="54321.08">5715 7366 0,'0'-21'16,"21"21"-1,-21-21 63,0 0-46,0-1-17,0 1-15,0 0 16,21 0-16,-21 0 0,0 0 15,0-1-15,0 1 16,0 64 31,0-22-47,0 21 0,-21 0 16,21 64-16,0-63 0,0-1 15,0 21-15,0-20 0,0-1 16,0 0-16,0 22 0,0-22 15,0-21-15,0 43 16,21-64 0,0 0-1,1 0-15,-1 0 0,-21-21 16,21 0-16,0-1 0,21-62 16,1-1-1,-43 43-15,21-1 16,-21 1-16,21 0 15,-21 21-15,21 21 16,0 0 0,-21 21-16,0 0 15,22 42-15,-22-41 0,21 41 16,-21-42-16,0 22 0,0-22 16,21 63-1,21-41-15,-42-22 0,21-21 16,1 42-16,-1-42 0,0 0 15,21 0 1,1 0-16,-22-21 16,0 0-16,0 0 0,21 0 15,-20-22-15,-1 22 0,0 0 16,0-21-16,0 20 0,0-20 0,22-85 16,-1-21-1,-42 106-15,21-43 16,0 64-16,-21 0 0,0-22 15,22 22-15,-22 42 16,0 22 0,-22-1-16,1 21 15,0-20-15,21-1 0,-21 0 16,21 1-16,-21-1 0,21 0 16,-21 64-1,21-21-15,21-64 16,0 0-16,42 22 0,-41-43 15,-1 0-15,21 0 0,-21 0 16,22 0-16,-22 0 0,127-43 16,-63-20-1,-43 20 1,-21 22-16,0 0 0,-21-21 0,0 21 16,0-22-16,0 22 0,0-21 15,0 21-15,0-1 0,0-20 0,0 21 16,0 0-16,-21 21 15,0 0-15,0 0 0,0 0 16,-22 84 0,22-62-16,21 20 0,0-21 15,0 0-15,0 22 0,0-22 0,0 21 16,0 0-16,0-20 0,0 20 16,21-21-16,-21 0 15,43-21-15,-22 21 0,0-21 16,0 0-16,0 0 15,0 0-15,22 0 0,-22-21 0,0 0 16,0 21-16,64-106 16,-43 22-1,-21-1 1,-21 43-16,22-1 0,-22-63 16,0 64-16,0 0 0,0-22 15,0 22-15,0 21 0,0 0 16,0-1-16,0 44 15,0-1-15,0 21 16,0-21-16,0 22 0,0 62 16,0-62-16,0 20 15,0 22-15,0-43 0,0 1 0,0 62 32,0-41-32,0-43 15,-22-21-15,22-21 31,0 0-15,0 0-16,0-1 0,0 1 16,0 0-16,0 0 0,0-21 15,0 20-15,22-20 16,-1 0-16,0 21 0,0-1 0,85-41 16,0 42-1,0 21 1,-64 21-16,0 0 0,1 0 15,-22 22-15,-21-22 16,0 85 0,-43-64-16,1-21 0,21 0 15,-43 22-15,22-43 0,21 21 16,-21-21-16,20 0 0,1 21 16,-106-21-1,85 0-15,21 0 0,0 0 16,-22-21-1,43 0-15,0-1 0</inkml:trace>
  <inkml:trace contextRef="#ctx0" brushRef="#br0" timeOffset="54858.65">8869 7006 0,'0'0'0,"-21"-21"15,-1 0-15,22 0 16,-21 21 0,0 0-1,0 21 1,21 0-16,0 0 0,0 0 0,0 22 16,0-22-16,0 21 0,0 1 15,0-1-15,0-21 0,0 21 0,0 1 16,-21 20-16,21-42 0,0 1 15,0-1-15,0 0 16,0 0 0,0-42-1</inkml:trace>
  <inkml:trace contextRef="#ctx0" brushRef="#br0" timeOffset="55428.98">8678 7027 0,'0'-21'0,"0"42"0,0-63 0,0 21 0,0 0 16,0 0-16,21-1 0,1 1 15,62-42 1,1 20 0,0 43-16,-64 0 15,21 0-15,0 0 0,-20 22 0,-1-22 16,21 42-16,-21 0 0,-21-21 15,0 22-15,0 20 16,-21-42-16,-64 64 16,43-43-16,-43 1 15,64-22-15,-21-21 0,21 21 16,0-21-16,-1 0 0,1 0 0,21-21 31,43 0-15,-22 0-16,0 21 0,21-22 15,-21 22-15,22 0 0,-1 0 0,64-21 16,-64 21 0,43 0-16,63 64 15,-127-43-15,0 0 16,22 43 0,-43 20-16,-21-20 15,-1-43-15,-20 0 16,-21 21-16,20-20 0,1-1 15,0 0-15,-107 0 16,65 0 0,41-21-16,1 0 0,-21 0 15,41 0-15,1 0 0,0 0 16,0-21-16,0 0 0,21-64 16,21 43-1,-21 21 1,42 0-16,-21 21 0</inkml:trace>
  <inkml:trace contextRef="#ctx0" brushRef="#br0" timeOffset="55871.73">9483 7197 0,'0'-85'31,"0"64"-15,21 0 0,0 21-16,42 0 15,-41 0 1,-1 0-16,0 0 0,64 42 16,-64-21-16,0 0 0,21 22 15,-42-22-15,21 21 0,-21-21 0,0 64 16,0-21-1,-21-43-15,0 0 0,-21 21 16,21-21-16,-1-21 0,1 22 16,0-22-16,0 0 15,21-22 1,0 1-16,21-21 16,0 21-1,0-22-15,1 22 0,-1 0 0,0-21 16,42-85-1,-20 84-15,-22 22 16,0 0-16,0 21 0,0-21 16,1 0-16,-1 21 15,0 0-15,0 0 16</inkml:trace>
  <inkml:trace contextRef="#ctx0" brushRef="#br0" timeOffset="56356.45">10477 7006 0,'0'-21'0,"0"42"0,0-63 0,-21 42 16,0 0-16,0 0 0,0 0 15,0 0-15,-1 0 0,1 0 16,0 21-16,-21 0 15,-1 22-15,22-1 0,0-21 16,0 21-16,21-20 0,0 83 16,0-41-1,42 21 1,-21-64-16,1 0 0,41-21 16,-42 0-16,43 0 15,-43 0-15,0 0 0,43-42 16,-43 20-16,0 1 0,21-21 15,-42 21-15,21 0 0,-21-22 16,22-63 0,-22 43-16,0 21 0,0-43 15,-22 64 1,1 0-16,0 21 0,0-22 16,0 22-16,-22 0 0,22 0 0,-21 0 15,-85 85 1,106-43-1,0-20-15,-1 62 0,22-63 16,0 1-16,0 41 16,0-42-16,0 0 0,43 1 15</inkml:trace>
  <inkml:trace contextRef="#ctx0" brushRef="#br0" timeOffset="56979.63">10943 6985 0,'0'0'16,"0"-21"-16,21 21 0,-21-21 0,0 42 31,0 0-31,0 0 16,-21 0-16,0 43 0,21-22 15,0-21-15,-21 22 0,0-22 0,21 21 16,-22-21-16,1 64 15,21-64-15,0 0 16,0 1 0,21-22-1,1-22-15,-1 22 0,21-42 16,0-21 0,-20 41-16,-1 1 15,0 0-15,0-21 0,0 21 0,22-43 16,-43 43-1,0 42 1,0 0 0,0 0-16,0 1 0,0-1 0,0 0 15,0 0-15,0 0 0,0 0 0,0 1 16,0 20 0,21-21-16,0 0 0,0-21 15,0 0-15,43 21 0,-1-21 16,-20 0-16,-22 0 15,0-21-15,0 0 16,0 21-16,0-21 0,22-85 16,-22 0-1,-21 43 1,0 42-16,0-22 0,-21-20 16,0 42-1,-1 21-15,1 0 16,0 0-1,21 21-15,0 0 16,0 0 0,21-21-16,0 0 0</inkml:trace>
  <inkml:trace contextRef="#ctx0" brushRef="#br0" timeOffset="57408.09">12213 6879 0,'-63'-63'31,"126"126"-31,-148-126 0,64 63 16,0 0-16,0 0 16,0 21-16,-22 0 0,22-21 0,-21 42 15,21-20-15,0 20 16,21-21-16,0 0 0,21 43 31,0-43-31,21 0 0,-21 0 0,43 0 16,-43-21-16,0 22 15,0-22-15,1 21 0,-1 0 0,0-21 16,-21 21-16,0 0 0,0 0 16,0 1-1,-42 20-15,-22-21 16,22-21-1,21 0-15,-1 0 0,1 0 0,-21 0 16,21 0-16,0 0 16,-1 0-16,1 0 15,21-21-15,0 0 16,0 0-16,0-1 16,21 1-16,22 0 15</inkml:trace>
  <inkml:trace contextRef="#ctx0" brushRef="#br0" timeOffset="57756.97">12361 7154 0,'0'0'16,"21"0"-16,1-21 0,-1 21 15,0 0-15,0-21 0,0 0 16,0 0-16,1-22 15,-22 22-15,0 0 16,0 0-16,0 0 16,-22 21-1,1 0-15,0 0 0,-21 42 16,21-21-16,-1 64 16,1-22-1,21-41-15,0-1 0,0 0 16,0 21-16,64 22 15,-1-43 1,-42-21-16,43 0 16,-22 0-16,43-21 15,-43 21-15,-21-21 16,22-1-16</inkml:trace>
  <inkml:trace contextRef="#ctx0" brushRef="#br0" timeOffset="58131.75">12827 7154 0,'0'-42'0,"0"106"16,0-86-16,0-62 0,0 20 15,0 43-15,0 0 0,21 0 16,0 0-16,0-1 0,43 1 16,-22 21-1,1 0 1,-22 21-16,0 1 0,-21 20 16,21-21-16,-21 21 0,0-20 0,21 83 15,-21-20 1,0 0-1,-21-64-15,21 0 16,-21-21-16,0 0 31,21-21-31,0 0 0,0-22 16,0-41 0,21 20-16,0 43 15,21-64-15,-20 43 0,20 21 16,21-85-1,-20 85-15,41-21 16,-62 42-16,20 0 16,-21 0-16,0 0 0,-21 21 15,0 0-15,0 0 0</inkml:trace>
  <inkml:trace contextRef="#ctx0" brushRef="#br0" timeOffset="59331.6">4043 8932 0,'0'-21'0,"0"42"0,0-84 0,0 42 0,0 0 16,0-1-16,0-41 15,0 42-15,0 42 32,0 0-32,0 0 15,0 22-15,-21-1 0,21 0 0,-22 1 16,22-1-16,0-21 0,-42 85 15,21-21 1,0-64-16,21-42 47,0-1-31,21 22-16,0-21 15,0 21-15,22-21 0,-22 21 16,0 0-16,0-21 0,21 0 15,-20 21-15,62-21 16,-41 21-16,-1-22 0,-21 1 0,21 21 16,1-21-16,-1 0 0,0 21 15,-20-21-15,-1 0 0,63-85 16,-84 42 0,0 43-16,-21-21 15,0 42-15,-21 0 16,21 0-16,-1 0 0,-20 63 15,21 22 1,0-43-16,21 22 16,0-22-16,0 0 15,0-20-15,0 20 0,0-21 0,0 21 16,0 43 0,0-64-1,0 0-15,0 1 0,21-22 31,0 0-15,0-22-16</inkml:trace>
  <inkml:trace contextRef="#ctx0" brushRef="#br0" timeOffset="59519.5">5186 8996 0,'0'0'15,"0"-21"-15,0 0 16</inkml:trace>
  <inkml:trace contextRef="#ctx0" brushRef="#br0" timeOffset="61639.11">6519 8954 0,'21'-43'0,"-42"86"0,64-107 16,-43 43-16,21-21 16,-21 20-16,21 1 0,-21 42 15,0 1 1,0-1-16,0 85 16,0-64-16,-21 0 0,-22 64 15,22-64-15,0-20 0,-64 105 16,22-85-1,21 0-15,20-21 0,-62 22 16,41-43-16,22 0 16,0 0-16,0 0 0,0-21 15,0-22-15,-1 22 16,22-42-16,0 20 16,0-20-16,22 42 15,-1-22-15,21-41 16,-21 62-16,0 1 15,1 21-15,-1 0 16,0 21-16,0 1 0,-21-1 16,0 0-16,21 64 15,0-22 1,-21-42-16,22 22 0,20-1 16,-42-21-16,21-21 15,0 21-15,22 0 0,-22-21 0,106 22 16,-21-22-1,-22-22 1,-41 22-16,-1-21 0,21 0 16,-20 0-16,-22-21 0,21 20 15,1-105 1,-43 85-16,0 0 0,0-1 16,0-62-16,0 62 0,-64-84 15,43 85 1,0 0-16,-22 20 0,22 1 0,-21 0 15,0 21-15,-43 0 16,0 64 0,64-43-16,-21 42 15,21 1-15,21 20 0,-22-41 16,22-1-16,0 0 0,0 43 16,22-43-16,20 22 15,0-22-15,-21-21 0,64 1 16,-43-1-16,1-21 0,-1 0 0,22 0 15,-22 0-15,21 0 0,22 0 16,-43 0-16,1-21 0,126-43 31,-148 43-31,22-21 16,-1-1-16,-42 22 0,0 0 16,0-64-16,0 64 15,-64-64 1,22 64-1,21 21-15,-43 0 16,43 0-16,0 21 0,0 1 0,0-1 16,21 0-16,-64 85 15,43-64 1,21-21-16,-21 22 0,21-1 16,0-21-16,0 21 15,0-20-15,21-22 0,0 0 0,22 0 16,-22 0-1,0 0-15,21-22 0,22-20 16,-43 21-16,21 0 16,-21-22-16,1 22 0,-1 0 15,-21 0-15,0 0 0,21-22 16,-21 22-16,0 0 16,0 0-16,-21 42 31,21 0-31,0 0 15,0 1-15,0-1 16,0 0-16,0 0 0,0 0 0,0 0 16,0 1-16,0-1 0,0 21 15,0-21-15,21 0 0,21 1 16,-21-22-16,22 0 16,41 0-1,-62 0-15,-1-22 0,42 1 16,-42 0-16,22 0 0,20-43 15,-42 43-15,1-63 16,-1 20-16,-21 22 16,0-1-16,21 1 0,0-43 15,-21 43-15,0 21 16,0-21-16,0-1 0,-21 43 31,0 0-15,21 21-16,0 1 0,0 20 0,-21-21 15,21 21-15,0 1 0,-22-1 16,22 0-16,0 1 0,0-1 16,0-21-16,0 22 0,0 62 15,22-83-15,-1-1 16,-21 0-16,21 0 0,106 21 16,-42-42-1,-22 0 1,-42 0-16,0-21 0,43-21 15,-43 42-15,0-21 0,43-22 16,-43 22-16,0-21 0,0-64 31,-21 43-15,0 41-16,-21 1 0,0 0 16,0 21-16,0 0 15,-1 0-15,-20 21 0,42 0 0,-21-21 16,0 22-16,-22 62 15,22-20 1,21-1 0,0-42-16,0 1 0,0-1 15,0 0-15,64-21 16,-22 0 0,-21-21-1,0 0-15,1 21 0,-1-22 16,-21 1-16,21 0 0,21-85 31,-42 85-31,0 0 16,0 42-1,0 0-15,0 0 0,0 22 16,0-22 0,0 64-1,21-22 1,1-42-16,-1-21 0,0 0 15,42 0-15,-20 0 16,-1 0-16,43 0 16,-64-21-16,21-21 15,-42 21-15,0-22 16,0 1-16,0 21 0,0 0 16</inkml:trace>
  <inkml:trace contextRef="#ctx0" brushRef="#br0" timeOffset="61855.98">7895 8784 0,'106'0'16,"-85"0"-16,0 0 15,0 0-15,1 0 0,20 0 0,-21 0 16,21-21-16,22 0 16,-22 21-16</inkml:trace>
  <inkml:trace contextRef="#ctx0" brushRef="#br0" timeOffset="62373.15">9715 8551 0,'0'0'0,"0"-21"0,0 0 0,0 0 16,0 0-16,0 0 0,-21 21 31,21 42-15,-21-21-16,21 21 0,0 43 15,0-43-15,-21 22 0,21-22 16,-21 64-16,0-42 0,-22 20 16,43-41-16,-21-22 0,21 21 15,-21 0 1,21 22-16,21-85 47,-21 0-47,21-1 15,-21 1-15,21 0 0,-21-21 0</inkml:trace>
  <inkml:trace contextRef="#ctx0" brushRef="#br0" timeOffset="62956.62">9567 8657 0,'0'0'15,"0"-21"-15,0 0 0,0-43 16,0 1 0,21 42-1,22 21-15,-22-21 0,21 21 16,85 0-16,-84 0 16,41 0-16,-41 21 15,41 21-15,-63-21 0,1 0 16,-1 22-16,-21-1 0,0 0 15,0-20-15,-85 62 16,0-41 0,43-22-16,0 0 0,-85 21 15,106-42-15,-1 0 0,1 0 16,0 0-16,0 0 0,21-21 16,21 0-1,0 21-15,43-21 16,-43 0-16,0 21 0,21-22 15,-20 22-15,20 0 0,0 0 0,106 0 16,-105 0 0,-22 0-16,21 22 0,43 20 15,-64-21-15,0 0 16,0 0-16,-21 1 0,22-1 0,-22 0 16,-22 64-1,-41-22 1,21-42-16,-43 22 0,64-43 15,-22 21-15,1 0 0,0-21 16,-1 0-16,-62 0 16,62 0-16,-84 0 15,85 0-15,-22 0 16,43 0-16,0-21 0,0 21 0,0-21 16,21-1-16,0 1 15,21 21 1,0-21-1,0 21-15,22 0 0,-22 0 0,0 0 16</inkml:trace>
  <inkml:trace contextRef="#ctx0" brushRef="#br0" timeOffset="63542.35">10795 8805 0,'0'-21'0,"0"42"0,-21-63 0,21 21 0,-21 0 16,-1 0-16,-20-1 0,21 22 16,0 0-16,0 0 0,-43 0 15,43 22-15,0-1 0,0 0 16,-1 0-16,1 21 0,-21 22 15,42-22-15,0-21 0,-21 64 16,21-64-16,0 22 0,0-22 16,0 0-16,0 0 0,42 64 31,22-85-31,-22 0 16,-21 0-16,0 0 15,0 0-15,22-21 0,-22 21 16,0-22-16,43-62 15,-43 41-15,0 22 16,-21 0-16,21-85 16,0 64-16,-21-64 15,0 85 1,0 42 0,0 0-16,0 0 15,0 22-15,0 41 16,0-62-16,0 41 15,0-42-15,0 22 0,0-22 0,0 0 16,0 0-16,0 0 0,0 0 0,0 22 31,21-22-31,22-21 16,-22 0-16,0 0 0,0 0 16,64-42-1,-64 20-15</inkml:trace>
  <inkml:trace contextRef="#ctx0" brushRef="#br0" timeOffset="63954.03">11472 8848 0,'21'-21'0,"-42"42"0,85-64 0,-43 22 0,0 0 15,-21 0-15,0 0 0,0 0 16,0-1-16,-21 22 16,0 0-16,0 0 0,-1 0 15,1 22-15,-21-1 16,21 0-16,21 0 15,-21-21-15,21 21 0,0 0 0,0 1 16,0-1-16,0 0 16,21 0-16,21 21 15,-42-20-15,42 41 16,-42-42-16,22 0 16,-22 1-16,21-1 15,-21 42 1,0-42-1,-21-21-15,-22 22 0,22-22 16,0 0-16,0 0 0,0 0 0,-1 0 16,-83-22-1,83 1-15,1-21 32,0 42-32,21-21 0,0 0 15,0-1-15,0 1 0,42-42 16,-20 20-1,62 1 1</inkml:trace>
  <inkml:trace contextRef="#ctx0" brushRef="#br0" timeOffset="64377.79">11726 8996 0,'0'0'16,"21"0"-16,1 0 15,-1 0-15,0 0 16,0 0-16,21 0 16,-20 0-16,41-42 15,-42 42-15,22-43 0,-43 22 16,21 0-16,-21 0 0,0-22 16,0 22-16,-21-42 15,-43 42 1,43 21-16,-43 0 15,43 21-15,0 0 0,0 0 16,0 0-16,0 0 0,-43 149 31,64-107-31,0-42 0,0 22 16,0-22-16,42 21 16,-20-42-16,-1 0 15,21 0-15,-21 0 0,0 0 16,1 0-16,-1 0 0,0 0 15,0 0-15,0 0 16,0 0-16,1-21 0,-22 0 0,21 21 16,-21-21-16,21 21 15,0-21-15,0 21 16</inkml:trace>
  <inkml:trace contextRef="#ctx0" brushRef="#br0" timeOffset="64548.69">12192 9144 0,'-21'0'62,"0"0"-46</inkml:trace>
  <inkml:trace contextRef="#ctx0" brushRef="#br0" timeOffset="68963.85">1249 10795 0,'0'0'0,"-21"0"0,-1 0 16,22-21 31,0 0-31,0 0-1,0-1-15,22 1 16,-1 21-16,0 0 15,0-21-15,0 21 0,0 0 0,1-21 16,-1 21-16,0 0 0,0 0 16,64 0-1,-64 21-15,0-21 0,43 64 16,-43-43-16,-21 21 16,0 0-16,0 1 15,0-22-15,-106 85 16,42-64-1,-20 22-15,63-64 16,-1 0-16,1 0 0,0 0 16,0 0-16,0 0 15,21-22 1,0 1-16,0 0 16,0 0-16,21 0 0,0 0 15,0 21-15,0-22 0,43 22 16,42-21-1,-64 21-15,-21 0 0,64 0 16,-64 0-16,85 64 31,-85-43-31,0 21 0,-21 22 16,0-43-16,0 21 0,-21-21 16,0 22-16,0-22 0,-22 21 15,-147 64 1,126-85-16,-41 22 15,-1-22-15,63-21 16,-20 0-16,-1 0 0,22 0 16,-64-43-1,85 22-15,-21-21 0,21 21 16,-1 0-16,1-22 16,21 1-16,0 21 0,0 0 15,0-1-15,0 1 0,21-42 16,1 42-1,-1 21-15,0 0 0,0 0 0,43-22 16</inkml:trace>
  <inkml:trace contextRef="#ctx0" brushRef="#br0" timeOffset="69626.73">2244 11091 0,'0'0'0,"0"-21"16,-22 21 15,1 0-15,21 21-16,-21-21 0,21 22 15,0-1 1,21-21 15,0 0-31,-21-21 16,22 21-1,-22-22-15,0 1 16,-22 0 15,22 42 47</inkml:trace>
  <inkml:trace contextRef="#ctx0" brushRef="#br0" timeOffset="71604.45">3281 10605 0,'0'-22'15,"-21"22"1,21 22 31,-22-1-47,22 0 16,0 0-16,0 0 0,0 0 0,0 1 15,0-1-15,0 0 0,0 0 16,0 0-16,0 22 15,0-22-15,22-21 16,-1 21-16,0-21 0,0 21 16,0-21-16,22 0 0,-1 0 15,-21 0-15,106 0 16,-63-42 0,-22 42-16,21-43 15,-41 22-15,-1-21 0,-21 21 16,0 0-16,0-1 0,0-41 15,0 42-15,0-22 16,-21 22 0,-1 21-1,1 0-15,21 21 16,-21 1-16,21 20 16,-21 64-16,21 21 15,-21-85-15,21 0 16,0-20-16,0 41 0,0-21 15,0 128 1,0-64 0,0-64-16,0 0 0,0-21 15,0 1-15,0-1 0,-21-21 16,-1 0-16,-20 21 16,-21-21-1,41-21-15,1 21 0,0-21 16,0-1-16,0 1 0,-85-85 15,64 43 1,20 21-16,1-1 16,21 22-16,0 0 0,-21 21 15,21 21 1,0 21 0,21 1-16,0-22 15,1 21-15,-1-21 0,-21 1 16,21 20-16,21 0 0,-21-21 15,1 1-15,-1-1 0,42 0 16,64 0 0,-84-21-16,-1 0 15,0 0-15,85-21 16,-84 0-16,-22 0 0,63-22 16,-62 1-16,41-22 15,-42 43-15,-21-21 0,21 0 0,1-85 16,-22 84-1,0-20 1,0 42-16,0 42 31,0 0-31,0 0 16,0 21-16,0 1 16,0 20-16,-22-20 15,1-1-15,21 0 0,0-21 16,0 22-16,0-22 0,-21-21 15,21 21-15,0 0 16,0-42 0,0 0-1,0 0 1,0 0-16,0-1 0,21-41 0,-21 42 16,21-22-16,1 22 0,-1-21 15,0 21-15,21-22 0,-21 22 16,22 0-16,-22 0 0,64 0 15,-43 21-15,-21 0 0,43 0 16,-43 0-16,0 106 31,-21-64-31,-21 43 16,0-43-16,21-21 16,0 21-16,0-20 15,0-1-15,0 0 0,0 0 16,21-21-16,0 0 15,0 0-15,21 0 16,-20 0-16,41-63 16,1-1-16,-43 43 15,0-21-15,21-1 0,-21 1 16,1 0-16,-22-1 0,21 1 16,0 0-16,0-43 0,0 43 0,0-85 15,-21 63 1,0 22-1,0 63 1,-21 0-16,0 0 0,21 85 16,-42 0-1,21-64-15,21 1 16,0-1-16,0 0 0,-22 1 16,1 62-16,21-62 15,-21-1-15,21-21 16,0 0-16,0 1 0,21-22 15,0 0-15,1 0 16,-1 0-16,0-43 16,21-20-16</inkml:trace>
  <inkml:trace contextRef="#ctx0" brushRef="#br0" timeOffset="71813.12">4826 10986 0,'0'0'16,"-21"0"-16,42 0 31,0 0-15,0 0-16,22 0 0,20-22 16,-42 22-16,0 0 15,22 0-15,-22 0 0,0-21 16,21 21-1</inkml:trace>
  <inkml:trace contextRef="#ctx0" brushRef="#br0" timeOffset="72246.87">5207 10964 0,'0'-21'31,"0"0"-31,21 21 16,0 0 0,0 0-1,1 21-15,-1 0 0,0 1 16,-21-1-16,21 0 0,0 0 16,0 0-16,1 43 15,-1 20 1,-21-41-16,0-22 0,0 0 15,0 21-15,0-20 16,-43-22 0,22-22-1,21 1 1,0 0-16,0 0 0,0 0 0,0 0 16,0-22-16,43-84 15,-22 85 1,0 21-16,42-43 15,-41 43-15,-1 21 0,0-21 16,0 21-16,0 0 0,0 0 16,-21-21-16,22 21 0,-1 0 15</inkml:trace>
  <inkml:trace contextRef="#ctx0" brushRef="#br0" timeOffset="72704.12">6096 10880 0,'0'0'0,"-21"-21"16,0 21-16,21-22 16,-22 22-1,1 0-15,0 22 16,0-22-16,0 21 0,21 0 15,-21 0-15,-1 0 0,1 0 16,0 22-16,21-22 0,-21 0 0,0 21 16,21-20-16,0 20 0,0 43 15,21-43 1,0-21-16,0-21 16,22 0-16,-22 0 0,0 0 15,0 0-15,0 0 0,0 0 16,1 0-16,62-63 15,-63-1 1,-21 1-16,0 41 16,0-20-16,0-21 15,0 41-15,-21 1 0,-42-42 16,42 42-16,-22 21 16,1 0-1,21 0-15,0 0 0,21 21 16,0 0-16,0 0 15,0 21-15,42 1 16</inkml:trace>
  <inkml:trace contextRef="#ctx0" brushRef="#br0" timeOffset="73707.94">6858 10964 0,'0'-21'0,"0"42"0,0-63 0,-21 21 16,-22-21-16,22 20 0,0 1 16,-85-21-1,43 42 1,20 0-16,-20 0 16,42 21-16,0 0 0,-43 43 15,43-43-15,21 21 0,-21-21 16,21 1-16,0 20 0,0 85 15,0-106-15,21 21 16,42 22 0,-41-43-16,62-21 15,-41 0 1,-1 0-16,-21 0 0,21-42 16,-20 21-16,-1-1 15,42-41-15,-42 21 0,1 20 16,-22-20-16,21 0 0,0-1 15,0 1-15,21-127 16,-20 42 0,-22 63-16,0 43 15,0 0-15,0-21 16,-22 42 0,22 21-16,-21 0 0,0 21 15,21 1-15,-21-1 0,21 0 16,0 1-16,0-1 0,0 0 0,-21 64 15,21-64-15,0 107 16,0-65 0,21-20-1,0-43-15,64-21 16,-22 0 0,-42-21-16,22 0 15,-22-1-15,0 1 16,0-42-16,0 42 0,1-1 15,-1-62 1,-21 63-16,0-43 16,0 22-16,0 63 47,-21 0-47,21 0 0,0 0 15,0 1-15,0-1 0,0 21 16,0 0-16,0-20 0,0 62 31,21-41-31,21-22 16,-21-21-16,0 0 15,1 0-15,-1-21 16,0-1-16,0 1 0,0 0 16,22-21-16,-22-1 0,0 22 15,-21 0-15,21-21 0,0 21 16,-21-1-16,21 1 0,-21 0 0,0 0 15,0 0-15,0 0 16,0 42 0,0 0-16,-21 0 15,0 21-15,21-20 16,0-1-16,-21 42 16,21-42-16,0 1 0,0 20 15,0-21-15,0 0 0,0 0 0,21 1 16,0-22-16,43 0 15,-43 0-15,85 0 16</inkml:trace>
  <inkml:trace contextRef="#ctx0" brushRef="#br0" timeOffset="74001.77">8191 10795 0,'-21'-21'0,"21"0"0,-63 0 16,42 21 0,-1 0-16,-20 0 0,21 21 15,0 0-15,0 0 0,-22 43 16,22-22 0,21 0-16,-21-21 0,0 85 15,21-63-15,0-22 0,0 21 16,0-21-16,0 0 0,0 22 15,0-22-15,21-21 0,64 21 16,-22-21 0,1-42-1,-43 42-15,21-21 0,22-43 16</inkml:trace>
  <inkml:trace contextRef="#ctx0" brushRef="#br0" timeOffset="74312.28">8615 10393 0,'-21'-21'0,"42"42"0,-64-42 0,22 21 15,0 0-15,-21 0 16,21 21-16,-1 21 16,1-21-16,0 22 0,0 20 15,21-20-15,-21-1 0,21 0 0,0 22 16,0-22-16,0 0 0,-21 22 15,21-22-15,0 1 0,0 62 16,0-62 0,0-22-16,0 21 15,21-21 1,0-21-16,0 0 0,21-21 31,1 0-31,-22 21 16,42-42-16,-41 21 15,-1-1-15</inkml:trace>
  <inkml:trace contextRef="#ctx0" brushRef="#br0" timeOffset="75242.78">8848 10837 0,'0'-21'0,"0"42"0,-22-42 31,1 21-31,21 21 0,-21-21 16,0 22-16,0-1 0,0 21 0,21-21 15,0 0-15,-22 1 0,1 41 16,21-42-16,-21 0 0,21 64 16,0-21-1,0-43-15,42-21 16,-20 0 0,62 0-1,1-21-15,0-22 16,-43 22-16,0 0 15,-21 0-15,1 0 0,-1-1 16,0 1-16,-21-21 16,-21 42 15,0 21-31,21 0 16,0 0-16,-22 22 15,22-22-15,0 0 16,0 0-16,0 0 15,22-21-15,-22 22 16,21-22-16,-21-22 31,0 1-31,0 0 16,0 0-16,0 0 0,0 0 0,-21-1 16,21-20-16,0 21 0,0 0 15,0-22-15,0 22 0,0 0 16,0 0-16,0 0 0,21 0 15,0 21-15,0-22 0,0 1 16,22 21-16,20-21 0,-42 21 16,0 0-16,43 0 0,-43 0 15,0 21-15,22 43 16,-22-1 0,-21-42-16,0 64 15,0-64-15,0 0 16,0 1-16,0-1 0,0 0 0,0 0 15,-21-21 1,-1 0 15,22-21-31,0 0 16,0 0-16,0-1 16,0-41-16,43 42 15,-22 0-15,0-1 0,0-20 0,22 21 16,-1-21-16,-21 20 0,21 1 0,1-21 15,41 0 1,22 20-16,-85 22 16,1 0-16,-1 22 0,-21-1 15,0 0-15,0 0 0,0 0 16,0 22-16,-21 62 16,-1-83-16,1 20 15,0-21-15,0 0 16,21 0-16,0 1 0,-21-22 15,21 21-15,-21-21 16,21-21 0,0-1-1,0 1-15</inkml:trace>
  <inkml:trace contextRef="#ctx0" brushRef="#br0" timeOffset="75436.67">9483 10520 0,'0'0'0,"-22"0"16,1 0-16,0 0 31,0 0 0,0 0-15,0 0-16,-1 0 15</inkml:trace>
  <inkml:trace contextRef="#ctx0" brushRef="#br0" timeOffset="75628.58">8382 10626 0,'-21'21'0,"42"-42"0,-63 42 0,63-21 47,0 0-47,0 0 0,0 0 0,0 0 16,1 0-16,-1 0 0,21 0 15,-21 0-15,43-21 0</inkml:trace>
  <inkml:trace contextRef="#ctx0" brushRef="#br0" timeOffset="76258.61">10943 10626 0,'0'0'0,"0"-21"0,21-1 15,22-62 1,-43 63-16,21-22 15,-21-41-15,0 105 32,0 0-32,-21 21 15,-1 1-15,1 84 16,-21-43 0,21-41-16,21 20 0,-21-21 0,-22 22 15,43-22-15,-63 106 16,63-105-1,0-1 1,21-42 0,0 0-1,-21-21-15,21 0 16,0 0-16,22-22 0</inkml:trace>
  <inkml:trace contextRef="#ctx0" brushRef="#br0" timeOffset="76643.39">11261 10732 0,'0'-22'0,"0"44"0,0-65 16,0 64 15,0 1-31,-22-1 0,1 0 0,0 0 16,0 64 0,0-64-16,21 0 0,0 0 15,0 0-15,0 1 0,0 20 16,0-21-16,42 0 15,-21-21-15,0 0 0,64 0 16,-64 0 0,22 0-16,-22-21 0,21-21 15,-21 21-15,0-43 16,1 43-16,-22 0 16,0-64-16,-64 22 31,-21 63-16,1 0-15,63 21 16,-1-21-16,1 0 0,0 0 16,21 21-16,0-42 47</inkml:trace>
  <inkml:trace contextRef="#ctx0" brushRef="#br0" timeOffset="76909.24">10816 10541 0,'-42'0'0,"84"0"0,-105 0 16,41 0-16,44-21 31,-1 21-31,21 0 16,-21 0-16,64-21 15,-43 21-15,1-21 0,-1 21 0,85-22 16,-106 22 0,21 0-16,-20 0 0,-1 0 15,0 0 17,0 0-17</inkml:trace>
  <inkml:trace contextRef="#ctx0" brushRef="#br0" timeOffset="77653.81">12404 10456 0,'0'0'0,"0"-21"16,0 0-16,0 0 0,0 0 15,0 0-15,0-1 0,0 1 16,-22 42 0,1-21-16,0 43 15,0 63 1,21-64-16,-21 0 0,0 1 16,21-1-16,-22 0 0,1 43 15,0-43-15,21 1 0,-21-22 0,21 42 16,0-42-16,0 1 0,-21-1 15,21 0-15,0 0 16,21-21 0,0-21-1,0 21-15,-21-21 0,21 0 16,1-1-16,-22 1 0,21 0 0,0-21 16,0 21-16,0-1 0,0-20 0,22-43 15,20 1 1,-63 63-1,21 21-15,1-22 0,-22 44 32,0-1-32,21 42 15,-21-20-15,0-22 16,0 21-16,0-21 0,0 22 16,0-1-16,0 21 15,42-20 1,0-22-1,-20-21-15,-1 0 0,0 0 16,0 0-16,0 0 0,22-21 0,62-43 31,-62 22-31,-22 0 0,21-43 16,-21 43-16,1-1 16,-22 1-16,21 0 0,-21-1 0,0 1 15,-43-106 1,1 105-16,-43 1 15,64 42-15,0 0 16,-21 0-16,21 0 0,-1 21 16,1-21-16,21 64 15,0-22 1,0-21-16,43 43 0,-22-43 16,42 21-1</inkml:trace>
  <inkml:trace contextRef="#ctx0" brushRef="#br0" timeOffset="78037.59">13081 10795 0,'0'0'0,"21"0"0,0 0 16,0 0 0,1 0-16,-1 0 15,0 0-15,42-21 16,-20-21-16,-22 42 15,21-43-15,-21 22 16,-21 0-16,0-21 0,0 20 16,0 1-16,0-42 15,-42 63 1,21 0-16,-21 0 0,20 21 16,-20-21-16,21 21 0,-21 43 15,20-43-15,1 21 0,0 43 16,0-22-1,21 1 1,0-43-16,0 0 0,42 0 16,-21 0-16,22-21 15,-22 0-15,21 0 0,1 0 16,62 0-16,-62 0 16,-22 0-16,21-21 0,-21 0 15,43-21-15</inkml:trace>
  <inkml:trace contextRef="#ctx0" brushRef="#br0" timeOffset="78558.63">13885 10245 0,'0'0'15,"0"-21"-15,0-1 0,0-20 16,-21 42 0,0 21-16,0 22 15,0-1-15,21 0 0,0 43 16,-22-43-16,22 1 15,-21-1-15,21 0 0,0 22 0,-21 20 16,21-62-16,0 20 0,0 64 16,-21-64-1,21-21-15,0-42 47,0 0-31,0 0-16,0 0 0,0-1 0,21 1 15,0 0-15,22-64 16,20 22 0,22-22-16,-43 64 15,-21 0-15,22 0 0,20 21 16,-21 0-16,1 0 0,105 63 16,-85 22-1,-63 0 1,-42-22-16,21-42 15,0 22-15,-22-22 0,-41 21 16,41-21-16,1-21 0,-106 43 16,106-22-1,20-21-15,1 0 0,-42 0 16,42 0 0,21-21-1,0-1 1,21 1-16,0 21 15</inkml:trace>
  <inkml:trace contextRef="#ctx0" brushRef="#br0" timeOffset="79279.53">15028 10435 0,'0'-21'0,"0"42"0,0-63 16,21 21-16,-21 0 0,22-1 15,-22 1-15,0-21 16,0 21-16,0 0 15,0 42 17,0 0-32,0 0 0,0 21 0,-22-20 15,22 20-15,-42 127 16,21-42 0,21-106-16,-21 22 15,21-22-15,0 21 0,0-21 16,0 1-16,0-1 0,21 0 15,42 0 1,-41-21-16,-1 0 0,21 0 16,-21 0-16,0 0 0,43-21 0,-43 0 15,127-85 1,-105 21 0,20-42-1,-63 85-15,0 0 0,21-43 16,-21 64-16,0 0 0,0-43 15,0 43 1,0 42 15,0 0-15,0 0-16,21 1 16,1-1-16,-1-21 15</inkml:trace>
  <inkml:trace contextRef="#ctx0" brushRef="#br0" timeOffset="80020.85">16044 10329 0,'0'0'0,"0"-63"32,0 42-32,-21 21 31,0 21-31,0 0 15,21 0-15,0 22 0,-21-22 0,21 21 16,-22 0-16,1 1 0,21-1 16,0-21-16,-21 22 0,0-1 15,0 21-15,0-41 0,21-1 16,0 0-16,0 0 0,0 0 16,0 22-1,0-65 16,0 1-31,0 0 0,0 0 16,0 0-16,42-85 16,-21 64-1,-21-1-15,64-63 16,-43 64-16,0 0 0,0-1 0,0 22 0,0 0 16,22-21-16,41-22 15,1 43 1,-21 0-1,-43 21-15,0 0 0,0 63 16,-21 1 0,-21-22-16,0-21 0,0 22 15,-22-22-15,1 0 0,-127 64 16,63-43 0,42-42-1,43 0-15,0 0 0,0 0 16,21-21 15,0 0-31,21 21 16,0 0-16,0 0 15,0 21-15,1 0 16,-1 0-16,21 43 16,-21-43-16,0 0 0,1 0 15,-22 0-15,21 1 0,42 20 16,-63-21-1,21 0-15,1-21 32,-22-21-1,21 0-31,0 0 16,-21 0-16,21 21 0</inkml:trace>
  <inkml:trace contextRef="#ctx0" brushRef="#br0" timeOffset="80635.39">17018 10224 0,'0'0'0,"0"-22"0,0 1 16,0 0-1,-21 21 1,21 21-1,0 0-15,0 1 0,-43 105 16,1-43 0,42-41-16,-21-1 0,-21 43 15,20-43-15,-62 127 32,41-105-17,22-43-15,21 0 0,-21-21 16,21-21 15,21 21-31,-21-21 16,43-43-1,20 1-15,-42 42 16,-21-1-16,21 1 0,1 0 16,-22 0-16,0 0 0,21 21 15,0 0-15,-21 21 16,0 21-16,0-21 15,0 1-15,0-1 0,0 0 0,0 21 16,21-42-16,0 21 0,0 22 16,1-22-16,-1 0 0,21-21 15,0 21-15,1-21 16,-1 0-16,-21 0 0,22 0 16,-22 0-16,0 0 0,-21-21 15,63-42 1,-63 20-16,43-20 15,-43 42 1,0-1-16,0 1 0,21 21 16,-21-21-16,-21 21 31,0 0-31,-1 0 0</inkml:trace>
  <inkml:trace contextRef="#ctx0" brushRef="#br0" timeOffset="81495.25">3196 12594 0,'0'0'16,"0"-21"-16,0-42 15,21 41-15,-21 1 0,0-21 16,0 21-16,0 42 62,0 0-62,0 21 0,0-20 0,0 20 16,0-21-16,0 21 0,0 1 16,0-1-16,0 22 0,-42 41 15,42-62-15,0-22 16,-21 21-16,21-21 0,-21 1 0,21-1 15,0 0-15,-22-21 0,22 21 16,0-42 15,0 0-31</inkml:trace>
  <inkml:trace contextRef="#ctx0" brushRef="#br0" timeOffset="81784.1">3577 12806 0,'0'21'0,"0"-42"0,0 63 0,21-42 32,0 0-17,1 0-15,-22-21 0,21 0 16,0 0-16,-21 0 15,0-1-15,0 1 16,-21 21 15,0 0-15,21 21-16,0 1 16</inkml:trace>
  <inkml:trace contextRef="#ctx0" brushRef="#br0" timeOffset="82359.81">5334 12510 0,'0'-22'0,"0"1"0,0 0 15,-21 0-15,21 0 16,-21 21-1,21 21 1,0 0-16,0 0 16,0 64-16,0 42 15,0 21 1,0-84-16,0-22 0,0 0 16,0 1-16,0-22 0,0 106 31,0-106-31,0 0 0,0 0 15,0-42 17,0 0-32,0 0 15,0 0-15</inkml:trace>
  <inkml:trace contextRef="#ctx0" brushRef="#br0" timeOffset="82700.61">5143 12637 0,'0'-43'15,"0"86"-15,0-107 0,0 43 0,-21-21 0,21 20 16,0 1-16,0 0 0,0-64 16,64 22-1,-43 42-15,21-22 16,1 43-16,-1 0 16,0 0-16,1 0 0,20 0 0,-21 0 15,64 64-15,-63-1 16,-22-20-16,-21-1 15,0 22-15,-21-43 0,-1 21 16,-20 22-16,0-43 16,-1 0-16,-62 64 15,41-43 1,43-21 0,42-21-1,0 0 1,0 0-16,1 0 0,41 0 15,-21 0-15</inkml:trace>
  <inkml:trace contextRef="#ctx0" brushRef="#br0" timeOffset="83112.37">5736 12806 0,'0'0'0,"0"-21"16,0 0-16,21-1 15,0 1-15,1 0 16,-1 21-16,0-21 16,0 21-16,0 0 0,0 0 15,1 0-15,20 0 16,-21 21-16,0 0 0,0 0 0,1 1 16,-1-1-16,0 0 0,0 85 15,-21-64 1,0-21-16,0 22 15,0-22-15,-42 21 16,21-42-16,-1 0 16,1 0-1,21-21 1,0-21-16,0 20 0,0-20 16,0 21-16,43-64 15,-22 43-15,21-43 16,-21 64-16,0 0 15,43-21 1,-22 20 0,-21 22-16,22 0 0,-22 0 15,0 0-15</inkml:trace>
  <inkml:trace contextRef="#ctx0" brushRef="#br0" timeOffset="83536.14">6667 12615 0,'-21'0'32,"0"0"-32,21 22 15,-21-22-15,0 21 0,0 0 0,-1 21 16,1-21-16,0 43 16,0-43-16,21 21 0,0-20 15,0 62 1,0-41-16,0-22 0,0 0 15,21 0-15,0-21 0,0 0 16,22 0 0,41 0-1,-62 0-15,20-21 0,-21 0 16,0 0-16,22-22 0,-22 1 16,0 21-16,-21 0 0,0-85 15,0 42 1,-21 22-16,-22 0 15,22 20-15,-21 1 0,21 21 16,0 0-16,-22-21 0,22 21 0,-64 0 16,43 0-1,42 21-15,-21 0 0,0 1 16,21-1-16,0 0 16,0 0-16,21-21 15,0 0-15</inkml:trace>
  <inkml:trace contextRef="#ctx0" brushRef="#br0" timeOffset="83890.93">7112 12319 0,'0'-21'0,"0"42"0,0-63 16,0 21-16,0 42 31,0 0-31,0 0 16,0 21-16,-21-20 0,21 20 15,-21-21-15,21 21 0,0 1 0,-22-22 16,22 64-16,-21-1 16,21-41-16,-21-22 0,21 63 15,0-62-15,0-1 0,0 21 16,0-21-16,0 0 15,0 1 1,21-22 0,0-22-16,1 22 15,-22-21-15,42-21 0,-21 21 16,-21 0-16,21-1 0</inkml:trace>
  <inkml:trace contextRef="#ctx0" brushRef="#br0" timeOffset="84250.77">7345 12552 0,'0'0'0,"0"21"16,0 0-1,0 0-15,0 1 0,0-1 16,-21 42-16,21-42 16,-22 64-16,22-21 15,0-43 1,0 0-16,0 0 0,22-21 15,41 21 1,-42-21-16,22 0 16,-1-42-16,-21 21 15,0 21-15,0-21 0,1-1 0,-22 1 0,0-21 16,21 21-16,-21 0 16,0-1-16,0-20 0,0 21 0,0 0 15,-21 0-15,-1-1 0,-20 1 16,21 21-16,0-21 0,-64 21 15,43 21 1,21 22 0,-1-22-16,1-21 15</inkml:trace>
  <inkml:trace contextRef="#ctx0" brushRef="#br0" timeOffset="84564.79">7070 12404 0,'0'-21'16,"0"-1"0,21 22-1,0 0-15,0 0 0,85-21 16,-21 21-1,20 0 1,-62 0-16,-22 0 0,42 0 16,-41 0-16,20 0 31,-42 21 31</inkml:trace>
  <inkml:trace contextRef="#ctx0" brushRef="#br0" timeOffset="84937.87">8213 12488 0,'0'-21'0,"0"0"16,-22 0-1,1 21-15,0 0 16,0 0-16,0 0 0,0 0 0,-1 0 16,-20 21-16,21 0 0,0-21 15,-64 64-15,22 20 16,63-41-1,0 20-15,0-20 16,0-22-16,0 42 0,21-42 16,0 22-16,42-1 15,-41-21-15,20-21 16,64 0 0,-85 0-16,21 0 0,22-21 15,-22 21-15,85-63 16,-106 41-16,43-20 15</inkml:trace>
  <inkml:trace contextRef="#ctx0" brushRef="#br0" timeOffset="85692.95">8657 12467 0,'0'0'0,"-63"-21"31,41 42-31,1-21 16,-42 64-1,42-43-15,-1 64 16,1-43-16,0 0 16,21 22-16,0-43 15,0 42 1,42-41 0,-20-22-16,-1 0 15,0 0-15,0-22 0,21 1 16,-42 0-16,22 21 0,41-106 15,-42 22 1,-21-1 0,0 64-16,21 0 15,-21-1-15,0 1 0,0 0 0,0 0 32,-21 21-32,0 42 15,21-21-15,0 1 0,-21 20 16,21-21-16,0 21 0,0-20 15,0-1-15,0 21 0,0 64 32,42-64-17,1-21-15,-22-21 16,0 0-16,21 0 0,1 0 16,-22-21-16,42 0 15,-42 0-15,1 0 0,20-43 16,-21 43-16,-21 0 0,42-127 15,-20 63 1,-1-42 0,-21 85-16,0-1 0,0-20 15,0 21-15,0 20 0,0 1 16,-21 42 0,-1 1-1,1 20-15,-42 127 16,42-42-1,-1-84-15,22-22 16,0 21-16,0 64 16,22-64-16,-1-21 15,0 1-15,42-1 16,43 0-16,-63-21 16,-22 0-16,106 0 15,-64-21 1,-42 0-16,22 21 0,-22-22 0,21 1 15,-21 0-15,1 0 0</inkml:trace>
  <inkml:trace contextRef="#ctx0" brushRef="#br0" timeOffset="87194.97">3408 14012 0,'0'-21'31,"0"0"-15,0 0 0,0 0-16,0 0 15,21-1-15,0 22 0,0-21 16,22-21 0,-22 42-16,0 0 0,42-21 31,-20 21-31,-22 21 0,0 0 15,-21 0-15,0 0 16,0 1-16,21 41 0,-21-42 16,0 0-16,0 85 15,-84 21 1,41-63 0,22-43-16,-64 42 15,64-41-15,0-1 0,-64 21 16,22-42-1,42 0-15,-22 0 16,43-21-16,-21 0 16,0 0-16,21-1 0,-21-105 31,21 43-31,21 41 16,0 22-16,22-21 15,-22 21-15,0 0 0,85 21 31,-85 0-31,42 42 16,1 43-16,-22-1 16,-21-41-16,-21-22 15,43 85 1,-43-64 0,21-21-16,0 21 15,21-42 1,-20 0-16,-1 0 0,0-42 15</inkml:trace>
  <inkml:trace contextRef="#ctx0" brushRef="#br0" timeOffset="87374.87">4170 14161 0,'0'0'0</inkml:trace>
  <inkml:trace contextRef="#ctx0" brushRef="#br0" timeOffset="90673.71">5397 13885 0,'0'-21'0,"0"42"0,0-63 0,22 21 16,-22 0-16,-22 21 31,22 21-31,-21 0 16,0 0-16,0 22 0,0 20 15,0 1-15,-1-22 0,1 0 0,-42 106 32,-22-21-32,64-84 0,-21 20 15,20-20-15,1-22 16,0 0-16,21-42 31,0 0-15,0-1-16,0 1 0,0-21 0,0 21 15,0-22-15,0 1 0,21 21 16,0-21-16,-21-1 0,43-41 16,-43 41-16,21 22 15,-21 0-15,21 21 16,0 0-16,0 0 0,1 21 15,-22 0-15,21 0 0,-21 22 16,21-22-16,0 64 16,0-22-1,0-42-15,1 22 0,-1-22 16,21 21-16,-21-21 0,22 0 16,-22-21-16,21 0 15,85 0 1,-42-42-1,-43 21-15,-21 0 0,0 0 16,22-22-16,20-41 0,-42 41 16,-21 1-16,22 0 0,-22-1 0,0 1 15,0-170 1,0 64 0,-43 106-16,22 21 15,0-1-15,-21 1 0,-85 0 16,63 21-16,22 0 15,-1 0-15,1 21 0,0 0 0,-22 43 16,43-22-16,0 1 0,0-1 16,21 0-16,-21 191 31,21-148-31,0-43 0,42 64 16,-21-85-16,43 21 15,-22-20-15,0-22 16,149 0-1,-43-43 1,0-20 0,-84 20-16,-22 22 0,-21 0 15,0-21-15,43-43 16,-64 43 0,0 21-1,0 42 1,-21-21-16,21 21 15,0 0-15,0 0 0,-22 106 16,22-63 0,0-1-1,22-20-15,-22-22 0,42 0 16,-21 0-16,0-21 16,64 0-1,-64 0-15,21 0 0,1-21 16,-22 0-1,21 0-15,22-43 0,-64 43 16,21-21-16,-21 20 0,0-20 0,0 21 16,0-127-1,-42 105 1,20 1-16,-41 21 16,42 0-16,-22 0 0,22 21 0,0 0 15,-21 0-15,21 0 0,-22 21 16,22 0-16,-64 85 15,85-22 1,0-20 0,0-43-16,0 0 0,43 43 15,-22-43-15,0 0 0,0-21 16,0 21-16,22 0 0,126-21 31,-42-42-15,-42 21-16,-43 0 0,0 0 15,1-1-15,-1 1 0,0 0 16,-20-21-16,20 21 0,-21-1 0,-21 1 16,21-63-1,-42 126 32,0-21-47,21 0 0,-21 0 0,21 1 16,0-1-16,-21 0 0,21 0 15,0 0-15,0 43 16,0-43-16,0 0 0,0 0 16,0-42 31,0 0-47,0 0 15,0-64 1,21 43-16,-21 21 15,21-1-15,-21 1 0,21 0 16,-21 0-16,0 0 0,21 21 16,0 21-1,-21 0 1,0 0-16,22 0 0,-22 22 16,21-1-1,-21-21-15,21 0 0,-21 1 16,0-1-16,21 0 0,-21 0 15,21-21-15,0 0 32,1 0-32,-22-21 0,0 0 15,21 21-15,0-21 0,21-22 16,-42 22-16,21 0 0,22-21 16,-22-1-16,0 22 15,43-42 1,-22 20-1,-21 43-15,-21 21 16,0 1 0,0-1-16,0 0 0,0 0 15,0 0-15,0 0 0,0 1 16,0 41 0,0-21-16,0-20 0,0 20 0,0-21 15,21 0-15,64 22 16,-43-43-16,1 21 15,20-21 1,-21 0-16,1 0 0,20 0 16,-20-21-16,-22 21 0,42-43 15,-20 22-15,-22 0 16,42-64-16,-63 64 16,21-85-16,-21 22 15,0 62 1,0 1-16,0 0 0,0 0 0,-21 21 15,-42-21 1,20 21 0,-41 42-16,63-42 0,-1 21 15,1 43-15,0-43 0,21 0 16,-21 21 0,21 1-16,0-22 0,0 0 0,0 0 0,0 0 15,0 1-15,42 41 16,1-42-1,-1-21 1,-21 0-16,0 0 0,22-42 16,-22 42-16,-21-21 0,21 0 15,0-1-15,0 1 0,-21 0 0,43-64 16,-43 43 0,0 0-16,21-22 15,-21 43-15,0 42 47,-21-21-47,21 21 0,0 22 16,0 20-1,0-42-15,0 22 0,0-22 16,0 0-16,0 21 16,0-20-16,63-1 15,22 0 1,-43-21-1,0-21-15,-20 0 0,41-1 16,-42 1-16,0 0 0,1 21 16,-1-21-16,0-21 0,-21 20 0,42-62 31,-42 20-31,0 43 16,-21 21-1,21 21 1,-21-21-16,21 21 0,-21 1 15,21-1-15,0 0 0,0 0 16,0 0-16,0 0 0,0 1 0,0-1 16,0 0-16,0 0 0,0 0 15,0 0-15,0 1 0,0-1 0,21-21 16,42 21 0,-41-21-16,20 0 0,64 0 15,-64 0-15,64-42 16,-21-22-1,-64 43-15,0 0 16,0-22-16,-21 22 0,0 0 0,21-85 16,-21 64-1,0 21 1,0 42 0,-21 0-1,0 0-15,21 0 16,-42 64-1,20-21-15,22-43 16,-21 21-16,0-21 16,21 0-16,0 1 15,0-44 17,21 1-17,-21 0-15,21 0 0,22-43 16,-22 43-16,0-42 15,43-22 1,-43 64-16,0 0 16,21 0-16,-21 21 0,1 0 15,-22 21-15,21 42 32,-21 22-32,0-22 15,0-41 1,0 20-16,0-21 0,21 0 15,21 0 1,-21-21-16,1 0 16,41-21-16,-42 21 15,0-21-15,1 0 0,-1 21 0,0-21 16,-21 0-16,21-1 0,-21 1 16,21 0-16,-21-64 15,0 43 1</inkml:trace>
  <inkml:trace contextRef="#ctx0" brushRef="#br0" timeOffset="91029.5">8699 13653 0,'-21'21'0,"42"-42"0,-63 42 0,42 0 0,0 0 15,0 0-15,0 0 16,21-21 0,64 0-1,-43-21 1,-21 21-16,-21-21 0,22 0 15,-22 0-15,0 0 0,0-1 16,0 1 0,-22 21-16,1 0 15,0 0 1,21 21 0,0 1-16</inkml:trace>
  <inkml:trace contextRef="#ctx0" brushRef="#br0" timeOffset="91519.22">10393 13780 0,'0'0'0,"-21"-127"32,-1 127-32,22-22 15,-42 65 1,21 41-16,0-41 16,21 41-1,0-62-15,-21 20 0,-22 106 16,43-63-1,0-64-15,-21 42 16,0-41 0,21-44 31,0 1-47</inkml:trace>
  <inkml:trace contextRef="#ctx0" brushRef="#br0" timeOffset="91972.96">10075 13864 0,'0'-42'0,"0"84"0,0-105 0,0 42 0,0-1 15,0 1-15,43-63 16,-1 41 0,43 1-1,-64 42-15,21 0 0,22 0 16,-43 0-16,21 21 0,0 0 15,-20 0-15,20 22 0,64 190 16,-85-149 0,-21 22-1,0-64-15,0 22 16,0-43-16,0 0 0,0 0 16,0-42 15,0 0-16,0 0-15,0 0 0,21-43 16,21-42 0,1 22-16,-22 41 15,0 1-15,43-43 0,-43 43 16,0 0-16,42-43 16,1 22-1,-43 63 1,-21 21-16,0 0 15,0 0-15,0 0 0,0 43 16,0-22 0</inkml:trace>
  <inkml:trace contextRef="#ctx0" brushRef="#br0" timeOffset="93447.13">11345 14182 0,'21'0'0,"1"0"0,-1 0 16,0-21-16,0-1 0,0 1 15,-21 0-15,0 0 0,21 0 16,-21 0-16,0-1 16,0 1-16,0-21 0,-21-64 15,-21 64 1,21 21-16,-22 21 15,22 0-15,0 0 0,-21 21 16,-1 0-16,22 0 0,-85 85 16,43 0-1,63-85-15,0 42 16,0-41-16,0 20 16,0-21-16,0 0 15,21 0-15,0-21 0,0 22 0,1-22 0,-1 0 16,0 0-16,21 0 0,85-43 31,-106 43-31,22-42 16,-1 0-16,-21 20 15,0-62-15,1 63 16,-22-1-16,0-20 0,0 21 16,0 0-16,0 0 0,-22 21 31,22 21-31,-21-21 0,21 63 15,0 1 1,0-43-16,0 21 16,0-21-16,21 22 15,-21-22-15,43-21 16,-22 0-16,0 0 0,64 0 31,-1-21-31,-20-22 16,-43 22-16,43-63 31,-64-1-31,0 64 0,21 0 16,-21-1-16,0 1 15,-21 42 1,-1 1 0,1 41-1,-21 1 1,42-43-16,0 0 0,-21 64 15,0-64 1,21 0 0,0-42 15,0 0-31,0-1 16,21 1-16,0 0 0,0 0 15,-21 0-15,21 0 0,0-1 16,-21 1-16,22 0 0,-1 0 15,0 0-15,64-22 16,-43 43 0,0 0-1,-21 43-15,-21-22 16,22 0-16,-22 64 16,0-64-16,0 21 15,0 1 1,0-22-1,0-42 17,21-1-32,0 22 0,-21-21 15,21 0-15,0 0 0,0 0 16,1 0-16,-22-22 0,21 22 16,85-85-1,-43 64 1,-21 21-16,-20 21 15,-22 21-15,0 0 16,0 21-16,0-20 16,0 126-1,0-106 1,0-21-16,21 22 16,0-22-16,0 0 0,21-21 15,-20 21-15,-1-21 0,106 0 16,-64 0-1,-42 0-15,43 0 16,-43-21-16,0 0 0,22-22 16,-43 22-16,0 0 0,42-106 15,-42 21 1,0 64 0,0 21-16,0 0 0,-21 21 15,0 0 1,-1 21-16,-20 21 15,0 43 1,21-1-16,21-62 16,0-1-16,0 0 0,0 0 15,21 0-15,42 43 16,-42-64-16,64 0 16,0 0-1,-43 0-15,22-21 0,-43-1 16,21 22-16,-21-21 0,43-42 15</inkml:trace>
  <inkml:trace contextRef="#ctx0" brushRef="#br0" timeOffset="94768.36">3514 15325 0,'-22'-21'16,"22"-1"-16,0 1 0,0 0 15,0 0 1,22 0-16,-1 0 0,0 21 15,64-22 1,-1 1 0,-20 21-16,-43 0 15,0 21-15,21 22 0,-42-22 16,0 0-16,0 0 0,0 0 16,0 1-16,-84 105 15,20-106 1,1 0-1,42 0-15,-1-21 0,1 0 16,0 0-16,0 0 16,21-21-16,-21 21 0,21-21 0,0 0 15,0-1 1,42-20 0,-21 42-16,0 0 0,149-21 31,-149 21-31,21 21 0,-21 0 15,43 0-15,-43 1 0,0-1 16,-21 21-16,0-21 16,0 22-16,0-1 0,-42 43 15,21-64-15,-22 0 16,-126 42 0,42-63-1,42 0 1,64 0-16,-21 0 0,-22 0 15,43 0-15,0-21 0,-21 0 16,42 0-16,-21 21 0,-1-42 16,22 20-16,0-41 31,43 42-31,20 0 16,-42 21-16</inkml:trace>
  <inkml:trace contextRef="#ctx0" brushRef="#br0" timeOffset="94967.25">4339 15431 0,'21'0'0,"-42"0"0,42-22 16</inkml:trace>
  <inkml:trace contextRef="#ctx0" brushRef="#br0" timeOffset="95455.97">5524 15113 0,'0'-21'0,"0"42"0,0-63 0,0 21 0,0-1 15,0 44 16,0 20-15,-21-21-16,21 21 0,0 1 16,0-1-16,0 0 0,0 22 15,-21-22-15,21 1 0,0-1 0,0 0 16,-21 85 0,0-63-1,21-43-15,0 0 0,0 0 16</inkml:trace>
  <inkml:trace contextRef="#ctx0" brushRef="#br0" timeOffset="98434.27">5397 15304 0,'43'317'15,"-86"-677"-15,43 403 0,0-128 0,0 21 0,0 43 16,22-21-16,-1 0 0,0-1 0,64 1 15,-43 0-15,0 20 16,149-20 0,-107 42-1,86 64-15,-149-43 16,0 21-16,-21 0 0,0-20 0,0 20 16,0 0-16,-85 64 15,-42-21 1,22-22-1,41-42-15,22 1 0,-106-1 16,126-21-16,-41 0 16,-1-21-1,64-1-15,-21 1 16,21 0-16,0 0 0,0 0 16,0 0-1,21 21-15,22 21 16,-22 0-16,0 0 15,0 0-15,0 0 0,1 1 16,-1-1-16,42 63 16,-20-41-1,-22-22-15,42 42 16,-20-41-16,20-1 16,22-21-16,-43 0 15,0 0-15,-20 0 0,20 0 16,0-21-16,1 21 0,-22-22 15,21 1-15,-21 0 0,22 0 0,20-21 16,-42-1-16,43 1 16,-43 0-16,-21 20 0,0-20 0,21 21 15,-21 0-15,0-22 0,0-20 32,-21 63-32,0 0 15,0 0-15,-1 21 16,1 21-16,0-20 0,21 62 15,-21-63 1,21 43-16,0-43 0,0 21 16,0-20-16,0-1 0,0 0 0,0 0 15,21 21 1,21-42 0,22 0-16,-43 0 15,0 0-15,43-21 16,-22 0-16,0 0 0,22-21 15,-22-1-15,-21 22 0,106-106 16,-105 42 0,-1 64-1,-21 0-15,0 0 0,-21 21 16,-1 21 0,22 21-1,0-20-15,-21 20 0,21 64 16,0-43-1,0-42-15,0 1 16,0-1-16,21 42 16,1-63-1,-22 21 1,-22-21-16,1 0 16,0 0-16,-21-21 15,21 0-15,-1 0 0,-41-21 16,42 20-1,0 22 1,21 22 0,0-1-16,21-21 15,0 21-15,-21 0 0,21 0 16,0-21-16,0 21 0,1-21 0,-22 22 16,84-22-1,22 0 1,-42 0-16,41 0 15,-62-22-15,-22 1 16,21 0-16,-21 0 0,1 0 16,20-85-1,-21 42 1,0 43-16,-21-21 16,0 21-16,0 0 0,0-1 0,0 44 31,0-1-16,0 21-15,-21-21 0,21 0 0,-42 64 16,42-21 0,0-43-16,0 0 0,0 0 15,0 0-15,0 0 0,0 1 16,63-22 15,22 0-31,-43-43 16,-21 43-16,22-21 15,-1-21-15,-21 21 0,-21-22 16,21-84 0,-21 21-1,-21 43-15,0 42 16,21 0-16,-42-22 0,21 43 16,-22 0-16,-41 0 15,-1 85 1,43 0-1,42-43-15,-22 0 16,22-21-16,0 22 0,0-1 0,22 64 16,20-64-1,43 1 1,-64-43-16,0 0 16,0 0-16,21 0 0,-20 0 15,105-22 1,-64-41-1,-21 42-15,-20 0 0,-22-1 0,21-20 16,21 0-16,-21-22 16,-21 43-16,0 0 0,0 0 15,0 0-15,0-1 0,0 44 32,0-1-17,-21 0-15,21 0 0,-21 21 16,21 1-1,0-1-15,0-21 0,0 22 16,0-22-16,0 0 0,0 0 16,0 0-16,21-21 15,0 0-15,0 0 0,85 0 16,-63-21 0,41-42-1,-84 41-15,21-41 16,1 42-1,-22 0-15,0-22 0,0 22 0,0 0 16,0 0-16,0-22 16,0 22-1,0 42 1,0 1 0,0-1-16,0 0 0,0 64 15,0-22 1,21-21-1,-21-20-15,42 20 16,-21-42-16,-21 21 0,21-21 16,1 0-16,-1 0 0,63-21 15,-62 0 1,-1 21-16,63-64 16,-84 43-16,22 0 15,-22-43-15,0 43 16,-22-21-1,1 21 1,0 21-16,21-21 16,21 21-1,0 0-15,1-22 0,20 22 16,0-21 0,22 21-1,-64 21 1,21 1-16,-21-1 0,0 0 15,0 0-15,0 0 0,0 0 16,0 1-16,0-1 16,0 42-1,21-63 1,-21 21-16,21-21 0,0 0 16,1 0-16,-1 0 0,63 0 31,-62 0-31,41-42 0,-21 42 0,64-63 15,-85 41 1,1 1-16,-1 0 0,0 0 16,-21 0-16,21-85 15,-21 85 1,-42 0 0,21 21-16,-1 0 0,22 21 15,0 0-15,0 0 16,0 0-16,0 0 0,0 85 15,0-63 1,0-1 0,0-21-16,22-21 0,-22 21 15,0 0 1,0-42 15,-22 21-15,1-21-16,0 21 0,21-21 15,-21 21-15,21 21 47,0 0-47,21-21 16,-21 21-16,21-21 0,0 0 16,-21 22-16,85-22 15,-21 0 1,41 0-1,-62-22-15,-22 22 0,64-42 16,-64 42-16,21-21 0,-21 0 16,0 0-16,1-1 0,-1-20 0,-21-64 15,0 85 1,0 0-16,-21-43 16,-1 64-16,1 0 15,0 0-15,0 0 0,21 22 16,0 41-1,0-21-15,0 22 0,0-1 16,0-41-16,0-1 16,21 0-16,0 21 0,0-42 15,22 21-15,-22-21 0,0 0 16,43 0 0,-43 0-16,0 0 0,21-21 0,-21 21 15,1-21-15,-1 0 16,0 0-16,-21 0 0,0-1 0</inkml:trace>
  <inkml:trace contextRef="#ctx0" brushRef="#br0" timeOffset="98998.95">10816 14965 0,'0'-21'16,"0"42"-16,0-63 0,0 20 15,0 1-15,-21 21 16,21 21 0,0 1-16,0-1 0,0 0 15,0 21-15,-21 1 0,0 41 16,21-41-16,0 41 16,-43 43-1,43-84-15,0 20 0,0-42 16,0 0-16,0 43 15,0-85 32,0 0-47,0-1 0,0 1 16</inkml:trace>
  <inkml:trace contextRef="#ctx0" brushRef="#br0" timeOffset="99327.76">10626 15092 0,'-22'-21'0,"44"42"0,-65-63 16,43-1-16,0 22 0,0 0 16,0 0-16,0 0 15,0-1-15,0 1 0,21 0 0,1 0 16,105-21 0,-43 20-1,-41 22-15,147 22 16,-126 20-1,-22 0-15,-21-21 0,-21 149 16,-85-107 0,-42 22-1,85-64-15,-21 0 0,20 0 16,1 1-16,21-1 0,-64 0 31,85 0-31,21-21 16,0 0-1,43 0 1</inkml:trace>
  <inkml:trace contextRef="#ctx0" brushRef="#br0" timeOffset="100641.01">11451 15409 0,'21'-21'0,"0"21"0,-21-21 15,22 21-15,-22-42 16,0 21-16,0-1 0,0 1 16,0 0-16,-22 0 0,22 0 15,-21 0-15,0-1 0,-42-20 16,41 42 0,-20 0-16,-21 21 15,41 0-15,-20 43 16,42-43-16,-21 21 15,-43 85 1,64-42 0,0-43-16,22-20 15,-1-1-15,21-21 16,0 0-16,-20 0 16,-1 0-16,0 0 0,21 0 0,-21-21 15,1-1-15,41-20 0,-42 21 16,0 0-16,1-22 0,-1 22 15,0-21-15,0 21 0,21-149 16,-20 128 0,-22 21-16,0-21 15,0 63 1,-22 0 0,1 0-16,0 21 15,21 1-15,0 20 16,-21 22-16,21-43 15,0 43 1,21-43-16,0-42 16,22 21-16,-1-21 15,-21 0-15,0 0 0,0 0 16,1-21-16,105-63 16,-106 62-16,21-41 15,43-43 1,-64 64-16,42-170 15,-63 191 1,0-21-16,0-43 16,-21 85-1,0 0-15,-42 63 16,63-41 0,-22 105-16,22-85 15,0 0-15,0 1 0,0 84 16,0-85-16,22 0 15,62 43 1,1-64 0,-22-21-16,-41 0 0,20 0 15,-21-21-15,0 21 0,22-21 16,-22 0-16,63-106 16,-62 84-1,-22 1-15,21 0 0,0-64 16,0 63-16,-21 1 0,0-21 15,0 20-15,0 1 16,0 21-16,0 42 31,-21 0-31,21 64 16,-21-43-16,0 22 16,21-22-16,-22 0 0,1 106 31,21-126-31,-21 41 15,21-42-15,0 0 0,0 1 16,0-44 15,0 1-31,0 0 16,21 0-16,22-21 0,-22 20 16,0-41-16,0 42 15,0-22-15,0 22 0,22 0 16,-22 21-1,-21 42 1,0-20-16,0-1 16,0 0-16,0 0 0,0 21 0,0 43 15,0-64 1,21 0-16,0 1 16,0-22-16,1 21 0,20-21 15,-21 0-15,0 0 16,64-21-1,-22-43 1,-20 1-16,-22 41 16,0-41-16,-21 42 15,0-22-15,0-41 16,-42 41 0</inkml:trace>
  <inkml:trace contextRef="#ctx0" brushRef="#br0" timeOffset="100879.87">11896 15050 0,'148'-22'31,"-106"22"-16,0 0-15,43-42 0,42 21 16,-85 21-16,-20 0 16,20-21-16,-21 21 0,0 0 15,-42 0 1,0 0-16</inkml:trace>
  <inkml:trace contextRef="#ctx0" brushRef="#br0" timeOffset="101899.29">3916 16298 0,'0'0'0,"0"22"31,-21-1-31,-1-21 16,1 21-16,0 21 0,21-21 0,-21 1 16,-21-1-16,20 0 0,-83 85 31,41-43-31,1-42 15,41-21 1,44-21 15,-1 21-31,42-21 16,1 0 0,-43 21-16,64 0 15,-43-21-15,43 0 16,-43-1-16,0 1 15,-21 21-15,1-21 0,41-21 16,-42 21 0,-21-1-16,0 1 15,-21 21 1,0 0-16,0 21 16,0 1-16,-1 41 15,22 22 1,0-43-16,0-21 15,0 22-15,0-22 0,0 63 16,0-62-16,0-1 16,0 21-1,22-42 1,-1 0-16,0 0 16</inkml:trace>
  <inkml:trace contextRef="#ctx0" brushRef="#br0" timeOffset="102064.2">4339 16616 0,'21'0'0,"-42"0"0,63-21 0,-20 21 0,-22-21 16,21 21 0,0 0 15,0 0-16</inkml:trace>
  <inkml:trace contextRef="#ctx0" brushRef="#br0" timeOffset="102909.71">6138 16129 0,'21'-21'0,"-42"42"0,42-63 0,-21 21 0,0-1 16,0-20-16,-21 21 16,-42 21-1,-1 21 1,1 43-16,20-43 16,22 21-16,-21 43 0,21-43 15,0 0-15,-22 128 16,22-107-1,21-20-15,0 20 16,0-42-16,64 43 16,-22-43-16,-21-21 0,106 0 15,-21 0 1,-21-42 0,-43 20-16,0 1 0,43-21 15,-64 21-15,21-22 0,1 22 16,-22-21-16,0 21 0,0-22 15,-21-126 1,0 84-16,-63-63 16,20 106-16,22 21 15,-85-43 1,64 43-16,-64 21 16,64 0-16,-85 64 15,106-22-15,-22-21 0,43 21 16,0 1-16,0-1 0,0 43 15,0-43-15,22 0 0,20 1 16,-21-1-16,21-21 0,107 106 16,-65-63-1,-63-22-15,64 22 16,-64-43-16,22 21 0,-1 22 16,-42-43-16,0 0 0,-21 85 31,-43-64-31,1-21 15,20-21-15,22 21 16,-63-21 0,41-21-16,43 0 15,0 0-15,0 0 16,0-22-16,0 1 0,21 0 16,1 21-16,-1-22 0</inkml:trace>
  <inkml:trace contextRef="#ctx0" brushRef="#br0" timeOffset="104440.83">6921 16214 0,'0'42'16,"-21"-21"-16,21 0 0,-21 1 15,21 20-15,-21-21 0,0 106 31,21-85-31,0 1 16,0-22-16,21-21 16,0 0-1,21 0-15,-20 0 0,-1 0 16,21 0-16,-21-21 16,22 0-16,-22-1 0,0 1 15,-21 0-15,21-21 16,0 21-16,-21-1 0,0 1 15,0 0-15,0 0 0,21-21 16,-21 20-16,0 1 16,0 42 15,0 1-31,0-1 16,0 0-16,0 0 0,0 21 0,0-20 15,0-1-15,0 0 0,0 0 16,22 43-1,-22-43-15,21 0 16,21 0-16,-21-21 16,22 0-16,-22 0 0,0 0 15,64-42 1,-22-1 0,-21 1-16,-20 21 15,-22 0-15,0-43 16,0 22-16,0 21 0,0-64 15,0 43 1,-22 42 0,1 0-16,0 42 15,21-21-15,0 0 0,-21 85 32,21-42-32,0-22 15,0-21 1,0 0-16,21-21 0,0 22 15,43-22 1,-1 0 0,1-43-16,-22 43 0,-21-21 15,0 0-15,1 0 0,-1 0 16,42-106 0,-63 105-1,0 1-15,0-21 16,-21 42-1,21 21-15,-21 0 16,21 22-16,0-22 16,0 0-16,0 21 15,0-21-15,42 22 16,-21-43 0,-21 21-16,22-21 15,-1 0-15,21 0 31,-21 0-31,0-21 0,1 21 0,-1-21 16,21 21-16,-21-22 0,0 1 16,85-63-1,-63 20 1,-22 64 0,-21 21-1,0 0 1,0 1-16,-21-1 0,21 42 15,-22-42 1,22 1-16,0-1 0,0 0 16,22-21-16,-1 0 15,0 0-15,21 0 16,64-21 0,21-64 15,-63 22-16,-64 41-15,0-20 0,21 21 16,-21 0-16,0 0 16,0 42-1,0 0 1,0 21-16,0-21 16,-21 22-16,-1 20 0,1-20 15,0-1-15,21 0 0,-21 1 16,0-1-16,21 21 0,-21 107 15,21-128-15,0 64 16,0 84 0,0-147-16,21-22 15,-21 21-15,0-21 0,21 1 0,-21 41 16,-21-63 0,-43 0-1,43 0-15,0 0 0,-43-42 16,43 42-16,-21-43 15,21 1-15,0 21 16,-22-43-16,22 22 0,21 0 16,0-22-16,0 22 0,0 0 15,0-22-15,0-84 16,42 63-16,-20 43 16,-1 0-16,42-43 15,-20 64-15,-22 0 0,0-1 16,21 1-16,22-21 0,-43 21 15,21 0-15</inkml:trace>
  <inkml:trace contextRef="#ctx0" brushRef="#br0" timeOffset="106989.38">9631 16214 0,'21'0'15,"0"-21"-15,-21-1 16,21 22-16,0-21 0,-21 0 16,22 0-16,-1 0 0,-21 0 0,0-1 15,0 1-15,0 0 0,0-64 16,-64 43 0,43 42-16,-21-21 15,21 21-15,-22 0 16,-20 0-16,20 0 0,22 21 0,-85 43 31,106-22-31,0-21 16,0 43-16,22-43 15,-1 0-15,0 0 0,0 0 16,0 0-16,127 106 16,-105-84-1,-22 20 1,-21-42-16,0 1 0,0-1 15,0 0-15,-21 0 0,0 0 16,-1-21-16,1 21 0,-127 1 16,127-22-16,-64 0 15,-63-22 1,85 1 0,41 0-16,-20 0 0,21-21 15,21-1-15,-21 22 0,21-127 31,21 42-31,21 43 16,-21 63 0,1 0-1,-22 21-15,21 21 16,0 43 0,0-22-16,-21-42 15,21 22-15,0-22 0,-21 21 16,22-21-16,62 85 15,-63-85-15,43 1 16,21-22 0,-64 0-16,42 0 15,-20 0-15,-1 0 0,148-85 32,-63 0-32,-84 64 0,-1-21 15,0-1-15,22-62 16,-22 62-16,-21-20 0,1 20 15,41-126 1,-63 127-16,0-22 16,-21 64 15,0 21-31,0 22 0,-22 20 16,43-20-16,-42 41 15,21 43 1,0-84-16,-1 41 15,22-63-15,0 22 0,0-22 16,0 0-16,0 0 0,0 22 16,0-22-16,22-21 0,62 21 15,1-21 1,-43 0 0,1 0-16,-22-21 0,0 0 15,21 21-15,-21-22 0,1 1 0,-1 0 16,0 0-16,0-21 0,0-1 15,-21 22-15,0 0 0,0 0 16,0 0-16,-21-1 16,0 22-16,0 0 15,0 0 1,-1 22-16,22-1 0,0 0 16,0 0-1,0 0-15,0 0 0,0 1 16,0-1-16,43 21 15,-22-21 1,0 0-16,-21 1 0,21-22 16,0 0-16,-21 21 15,22-21-15,-1 0 0,0 0 0,0 0 16,0 0-16,0 0 16,1 0-16,-1-21 0,0 21 0,64-64 31,-43 1-31,21-1 15,-41 43-15,-22 0 16,0 0-16,0-1 0,21 22 16,-21-21-16,0 42 15,0 1 1,-21-22-16,21 21 16,-22 0-16,22 42 15,0-41-15,0-1 0,0 0 0,0 0 16,0 0-16,0 0 15,0 1-15,43-22 16,-22 21-16,0-21 0,0 0 16,0 0-16,1 0 0,20 0 0,21 0 15,-41 0-15,-1-21 0,63-22 32,-41-20-32,-43 42 15,21-1-15,-21 1 0,21-21 16,-21 21-16,0 42 31,0 0-15,-21 0-16,21 0 0,-21 1 0,21-1 15,-21 0-15,21 0 16,0 0-16,-22-21 0,22 21 0,0 1 16,-21-22-16,21-22 62,0 1-62,21 0 16,1 21-16,-1-21 0,-21 0 15,21 0-15,0-22 0,0 22 0,0 0 16,-21 0-16,22 0 0,20-22 16,-21 43-16,0 0 0,22 0 31,-22 21-16,-21 43-15,21-43 16,-21 21-16,0-20 0,0-1 16,42 42-1,-21-42 1,1-21-16,-1 0 0,0 22 16,21-22-16,22 0 15,-22 0-15,0 0 0,1 0 0,-1-22 0,0 22 16,-20-21-16,20 0 0,0 0 15,-21 0-15,1 0 0,-1-1 0,0-20 16,0 21-16,-21-85 16,0 43-1,-21 63 1,0 0-16,-106 21 16,21 42-1,85-42-15,-22 1 16,22-1-16,0 0 0,21 0 15,-21 21 1,42-20-16,21-22 16,-20 0-16,-1 0 15,0 0-15,21 0 0,-21 0 16,43-22 0,-43 22-16,0 0 15,0-42 1,-21 63 15,0 0-31,0 1 0,-21-1 16,21 0-16,-21 21 0,-21 1 15,21-1-15,-1 0 16,-20 22-16,21-22 0,0 0 0,0 64 16,21-63-16,-22-1 15,22 0-15,0 1 0,-21-1 0,0 127 31,21-126-31,-21-22 0,0 21 16,21-21-16,0 0 0,-21 1 0,-1-1 16,1 0-16,0 0 15,0-21-15,0 0 0,0 0 16,-1 0-16,-20 0 0,21 0 16,0-42-16,0 42 15,-1-21-15,22-1 16,0 1-16,-21 0 0,0 0 15,21 0-15,0-22 16,-21 22-16,21 0 16,0 0-16,0 0 0,0-43 15,0 43-15</inkml:trace>
  <inkml:trace contextRef="#ctx0" brushRef="#br0" timeOffset="107215.25">11345 15939 0,'0'0'16,"-21"-22"-16,0 22 62,0 0-46</inkml:trace>
  <inkml:trace contextRef="#ctx0" brushRef="#br0" timeOffset="107449.12">10223 16193 0,'0'21'16,"0"-42"-16,22 42 31,-1-21-31,0-21 16,21 21-16,-21 0 0,1 0 0,20-22 15,-21 22-15,0-21 0,0 21 16,22 0-16,-22 0 15</inkml:trace>
  <inkml:trace contextRef="#ctx0" brushRef="#br0" timeOffset="108111.75">3852 17230 0,'21'0'15,"1"0"-15,20 0 16,-21 0-16,64-21 16,-64 21-1,21 0-15,-21 0 16,1 0-16,-44 0 47,1 0-47,0 0 0,0 0 15,-21 0-15</inkml:trace>
  <inkml:trace contextRef="#ctx0" brushRef="#br0" timeOffset="108571.38">3810 17251 0,'0'0'16,"-21"21"-16,0 0 0,-43 0 15,22 22 1,21-43-16,-43 63 16,43-63-16,0 43 15,0-43-15,21 21 0,21-21 47,0 0-47,0 0 0,0-21 16,0 21-16,22-22 15,-22 22-15,0 0 16,43-21 0,-43 21-16,63 0 15,-41 0 1,41 43-16,-84-22 0,0 0 16,22 42-1,-44-41 1,1-1-16,-42 21 15,42-21-15,-1-21 16,-20 0-16,21 21 0,-106-21 16,85 0-1,20 0-15,1 0 16,0 0-16,42 0 47,0-21-47,1 21 0,-1 0 15,0 0-15,21-21 0</inkml:trace>
  <inkml:trace contextRef="#ctx0" brushRef="#br0" timeOffset="108780.26">4318 17611 0,'21'0'0,"-42"0"0,63 0 94,-21 0-94,1 0 15</inkml:trace>
  <inkml:trace contextRef="#ctx0" brushRef="#br0" timeOffset="109330.94">5673 17230 0,'0'-21'0,"0"42"0,0-64 0,0 22 15,0 0-15,-22 21 16,1 0-16,0 0 15,21 21-15,0 0 0,-21 43 16,0-22-16,21 1 0,0-22 16,-21 21-16,21 0 0,0 43 15,0-43-15,0 1 0,0-22 16,0 21-16,0-21 0,0 64 31,21-85-31,0 0 16,0 0-16,0-21 15,0 0 1</inkml:trace>
  <inkml:trace contextRef="#ctx0" brushRef="#br0" timeOffset="109540.82">5694 17314 0,'0'0'15,"0"-21"-15,0 0 0,21-21 16,0 21-1,0 21-15,43-22 16,-43 1-16,21 21 16,-21 0-16,22 0 0,-22 0 0,64 0 15,-43 0 1,-42 21-16,0 1 16,0-1-16,0 0 15,-42 0-15</inkml:trace>
  <inkml:trace contextRef="#ctx0" brushRef="#br0" timeOffset="109720.72">5736 17568 0,'0'22'16,"0"20"0,21-42-1,0 0 1,1 0-16,20 0 0,0 0 15,-21-21 1,22 21-16,-22-21 0,0-1 0,21 1 16,1 21-16</inkml:trace>
  <inkml:trace contextRef="#ctx0" brushRef="#br0" timeOffset="110142.48">6329 17547 0,'0'-21'16,"0"0"-16,0 0 15,0-22-15,0 22 16,0 0 0,21 21-16,0 0 0,0 0 15,0 0-15,1 0 16,-1 21-16,0 22 0,0-22 15,21 21 1,-42-21-16,0 22 0,22-1 16,-22 0-16,0 1 15,0-22-15,0 0 0,0 42 16,-22-63 0,22-21 15,0 0-16,0 0-15,0 0 0,0-22 0,0 22 16,22 0-16,-1 0 0,63-85 16,-41 64-1,-22 21 1,0-1-16,0 22 0,0 0 16</inkml:trace>
  <inkml:trace contextRef="#ctx0" brushRef="#br0" timeOffset="111316.81">7260 17632 0,'21'-42'16,"-21"20"-16,0 1 0,0-63 15,-21 20 1,0 64 0,-64-21-1,64 21-15,-21 0 0,21 0 16,-64 42-16,64-21 16,-22 1-16,22-1 0,0 21 15,0-21-15,21 64 16,0-64-16,0 0 15,0 0-15,0 1 0,21 20 16,0-42-16,0 0 0,1 0 16,-1 0-16,0 0 0,21 0 0,1 0 15,-1-21-15,43-22 16,-64 22 0,0 0-16,0 0 0,-21-21 15,21 20-15,-21 1 0,21 0 16,-21 0-16,0 0 0,0 42 47,0 0-47,0 0 15,0 0-15,0 1 0,0 41 16,0-21-16,0-20 16,22 20-16,-1-42 15,0 21-15,0 0 0,0-21 0,22 0 16,-22 0-16,106 0 15,-43 0 1,-20 0-16,84-63 16,-106 42-16,1-1 0,-1 1 15,0 0-15,-20 0 0,41-85 16,-63 21 0,-21 43-1,0 21-15,0 21 0,-43 0 16,22 0-16,21 0 0,-106 21 15,84 21 1,22-42-16,0 22 0,0 20 16,21-21-1,0 0-15,0 0 0,21 1 16,0-22 0,0 0-16,22 0 0,-22 0 15,21 0-15,0 0 16,22 0-1,-43 0-15,0 0 16,0 21-16,-21 0 16,0 0-16,0 21 15,0-20-15,0 62 16,0-63-16,0 22 0,0-1 16,0-21-16,0 22 0,0 84 15,0 21 1,0-85-16,0 43 15,0-42-15,0-1 16,0-21-16,0 22 0,0-1 0,0 1 16,-42 105-1,21-126-15,-21-1 16,-22-42-16,43 0 16,-43 0-16,43 0 15,-21 0-15,21 0 0,-85 0 16,42 0-1,22 0-15,-43-85 16,64 43-16,-21-85 16,21 63-16,0-20 0,21 20 15,-22 1-15,22-1 0,0-169 16,64 128 0,-43 62-16,43 1 15,-43 21-15,21 0 16,0-1-16,22 1 0,-22 0 15,22-21-15</inkml:trace>
  <inkml:trace contextRef="#ctx0" brushRef="#br0" timeOffset="113004.47">8361 17526 0,'21'0'16,"-42"0"-16,63 0 15,-42 21-15,0 0 16,0 1-16,0-1 0,0 0 16,0 42-16,0-41 15,0 20-15,0-21 0,0 0 16,0 0-16,0 1 16,-21-22-1,21-22 1,0 1-1,0 0-15,0 0 16,0 0-16,0 0 0,0-1 0,0 1 16,21-63-1,0 62-15,-21 1 0,21 0 16,1 0-16,-1 0 0,21 21 16,-21 0-1,0 0-15,1 21 16,-22 0-16,0 0 0,21 0 15,-21 1-15,21-1 0,-21 0 16,0 42 0,42-20-16,-42-22 15,21-21 1,1 0-16,-1 0 16,0 0-16,0 0 15,0-21-15,-21 0 0,21 21 16,1-22-16,-1 1 0,-21 0 0,21 0 15,0-21-15,0 20 0,22-62 16,-22 63 0,-21-1-16,0 1 0,21 21 15,-21 21 17,0 1-32,0-1 0,0 21 15,0 0-15,0-20 0,0 41 16,0-42-16,0 22 0,0-22 15,21 0-15,0 0 0,0 0 16,22 0-16,41 1 16,-62-22-1,41 0-15,-21 0 0,-20 0 16,147-106 0,-127 63-1,1-62 1,-43 62-16,0 22 0,21-21 15,-21 21-15,-21-85 16,-1 106 0,-41 0-1,42 21-15,21 0 0,0 0 16,-21 0-16,21 22 0,-22 63 31,22-22-31,22-41 16,-1-22-16,21 0 15,-21-21-15,0 21 0,1-21 16,-1 0-16,0 0 0,0 0 16,127-63-1,-84 20 1,20-41-16,-62 41 16,-1 1-16,-21 21 15,0 0-15,0 42 31,-21 0-31,21 21 16,-22 1-16,1-22 16,21 0-16,0 0 0,-21 43 15,21-43 1,0 0 0,21-42 15,0 0-31,1-1 15,-22 1-15,21-21 16,21 21-16,-42 0 0,21-1 16,0 22-1,-21 22 1,22-1-16,-22 0 0,0 0 16,21 21-1,0-20-15,0-1 0,0 0 16,22 0-16,20 0 15,-42-21-15,22 21 0,-1-21 16,-21 0-16,21 0 0,22 0 16,-43 0-16,21-21 0,-20 0 15,-1 0-15,0 0 0,0-22 16,0 1-16,0 21 0,-21-21 16,22-85-16,20 42 15,-42 43-15,42-22 16,-42 22-16,21 21 15,1-1-15,-22 44 32,0-1-32,0 0 0,-22 0 15,1 21-15,0-20 0,21 20 16,-42 43-16,21-64 0,21 21 16,0 43-16,-22-64 15,22 21-15,0 22 16,0-43-16,0 21 15,22-42 1,-1 0-16,0 0 16,0 0-16,0 0 0,0-21 0,43-42 15,-22-22 1</inkml:trace>
  <inkml:trace contextRef="#ctx0" brushRef="#br0" timeOffset="113205.36">10520 17420 0,'-21'0'0,"21"21"15,21-21 1,0 22 0,64-22-1,-43 0-15,0 0 16,-21 0-16,43-22 15,-43 22-15,21-21 0,-20 21 0</inkml:trace>
  <inkml:trace contextRef="#ctx0" brushRef="#br0" timeOffset="113637.11">11917 17314 0,'21'-21'15,"-42"42"-15,42-63 0,-21 21 0,21 0 16,-21 0-16,21-22 16,-21 64 15,0 1-31,0-1 0,-21 0 16,0 21-16,21-21 0,-21 43 15,0-22-15,-1-21 0,1 43 16,21-22-16,-21-21 15,21 1-15,0-1 0,0 0 0,0 0 16,0 21 0,0-20-16,21-22 15,0-22 1,-21 1-16</inkml:trace>
  <inkml:trace contextRef="#ctx0" brushRef="#br0" timeOffset="113880.97">11663 17653 0,'-21'42'15,"21"-20"1,21-1 0,0-21-16,21 21 0,-21-21 15,22 0-15,20 0 16,-20 0-16,-1 0 0,21 0 15,-20 0-15,-1 0 0,0 0 16,1 0-16,-1 0 0,0-21 0,-20 21 0,41-43 16,-63 22-1,0-42-15,0 42 16,0-22-16</inkml:trace>
  <inkml:trace contextRef="#ctx0" brushRef="#br0" timeOffset="114090.85">11832 17230 0,'-42'0'16,"84"0"-16,-105-21 0,41 21 16,44-22-1,-1 22-15,0 0 16,21 0-16,-21 0 0,22-21 0,-1 21 0,0 0 16,1 0-16,105-21 15,-106 21 1,-21 0-16,43 0 15,-43 0-15,0 0 0,22 0 16</inkml:trace>
  <inkml:trace contextRef="#ctx0" brushRef="#br0" timeOffset="114736.33">12954 17568 0,'0'0'0,"21"0"15,-21-21-15,21 21 0,-21-21 0,0-21 16,0 21-16,0-22 16,-21-20-1,0 42-15,-21-1 16,20 1-16,1 21 0,-63 0 31,-1 0-31,21 64 16,-20 20-1,84-41-15,-21-22 16,21 85 0,21-43-16,-21-42 15,21 1-15,0-1 16,21-21-16,-20 0 0,-1 21 0,0-21 0,0 0 15,21 0-15,43-64 16,-43 22 0,1-85-1,-22 85-15,0-1 0,0 1 16,-21-21-16,21 20 0,1-126 16,-1-22-1,-21 170 1,0 0-16,0 0 0,0 0 0,-21 42 15,-1 0 1,-41 64 0,63-43-16,0 85 0,0-85 15,0 1-15,0-1 16,0-21-16,0 64 0,21-64 16,0 21-16,43 22 15,-43-43-15,21 0 16,-21 0-16,43-21 15,-43 0-15,43 0 0,-43-21 16,21 21-16,43-63 16,-43 20-1</inkml:trace>
  <inkml:trace contextRef="#ctx0" brushRef="#br0" timeOffset="114884.24">13504 17420 0,'0'21'16,"-21"-42"31,0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44:41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826 0,'21'0'47,"-21"-22"-47,0 1 16,0 0-16,0 0 16,0 0-1,0 0-15,0-1 16,0 1-16,0 0 0,0 0 15,0 0 1,-21 21-16,0 21 16,21 21-1,0-21-15,0 1 16,0 20-16,0 0 0,-21 64 16,-22 0-1,22-64-15,-21 64 16,42-64-16,-21 1 0,0 20 15,-1-42-15,22 22 16,0-22-16,0-42 47,0 0-47,0-1 16,0 1-16,22 0 0,-22 0 15,21 0-15,0 21 0,0-21 16,0-1-16,43 22 15,-43-21 1,0 21-16,0 0 0,0 0 16,1 0-16,20 0 15,0 0 1,-21-21-16,1 0 0,-1 21 16,-21-21-16,21 21 0,-21-21 0,21 21 15,-21-22-15,0-41 16,0 21-16,0 20 15,0 1-15,0-42 16,0 42 0,0 42 15,0 0-31,0 0 16,-42 64-16,42-64 15,0 21-15,0-21 0,0 22 16,-21-22-16,21 21 0,0-21 0,-22 1 15,1 83 1,21-83 0,0-1-16,0 0 0,0 0 15,0 0 1,0-42 31,0 0-47</inkml:trace>
  <inkml:trace contextRef="#ctx0" brushRef="#br0" timeOffset="443.98">2011 1143 0,'21'0'31,"0"0"-31,-21-21 16,0 0 0,0 0-1,0-1-15,-21 22 32,0 0-17,21 22-15,0-1 16,-21-21-16,21 21 15,0 0 1</inkml:trace>
  <inkml:trace contextRef="#ctx0" brushRef="#br0" timeOffset="4517.97">3725 572 0,'0'-22'16,"-21"22"-16,0-21 15,21 0 17,-21 21-32,21 21 47,0 0-47,0 1 0,21-1 15,21 42-15,-21-20 16,1-22-16,-1 21 0,0 0 0,0-20 15,43 83 1,-43-83-16,0 20 0,0-21 16,-21 0-16,21 0 0,0 1 15,1-1-15,-22 21 0,21-21 16,0 0-16,-21 1 16,0-1-1,0-42 16,-21 21-31,21-22 16</inkml:trace>
  <inkml:trace contextRef="#ctx0" brushRef="#br0" timeOffset="4881.77">4106 572 0,'-63'0'32,"63"21"-32,-21 0 0,-1 0 0,22 0 15,-21 0-15,-21 64 16,-22 21-1,1-43 1,42-20-16,-22-1 0,22 0 0,-63 22 16,62-43-16,1 0 0,-21 0 15,21 1-15,0-1 0,-22 0 32,64-21-17,1 0-15,-1 0 0,21-42 16,0 20-1</inkml:trace>
  <inkml:trace contextRef="#ctx0" brushRef="#br0" timeOffset="5211.58">4381 635 0,'0'0'0,"22"0"0,-1 0 16,-21 21 31,0 0-47,0 1 0,0-1 16,0 42-16,-21 64 15,21-106-15,-22 106 16,22-105-1,0-1-15,0 21 0,0-21 0,0 0 16,0 43 0,0-43-16,22-21 31,-22-21-15,21 0-16</inkml:trace>
  <inkml:trace contextRef="#ctx0" brushRef="#br0" timeOffset="5484.43">4445 677 0,'0'-21'16,"0"42"0,0 1-1,21-1-15,-21 0 0,21 0 16,22 43-16,-22-43 0,0 21 15,0 0-15,0-20 0,0 20 16,1 21-16,-22-41 0,21-1 16,-21 0-16,21 0 15,-21 0-15,21 0 16,0-21 0,-21-21-1,21 21 1</inkml:trace>
  <inkml:trace contextRef="#ctx0" brushRef="#br0" timeOffset="5780.93">5122 614 0,'-42'21'31,"21"0"-31,0-21 15,-22 85 1,-20 0 0,20-22-16,22-21 0,0 1 15,-21-1-15,21-21 0,-1 0 16,22 1-16,-21-1 0,21 0 16,0 0-16,21-21 31,-21-21-16,22 0-15,-1 0 0,0-1 16,-21 1-16,21-21 0</inkml:trace>
  <inkml:trace contextRef="#ctx0" brushRef="#br0" timeOffset="6048.78">5080 572 0,'0'0'0,"0"21"15,0 0 1,0 0-16,0 0 0,0 0 16,0 22-16,0-22 15,0 85-15,0-64 0,0-21 16,0 22-16,0-1 16,0-21-16,0 43 0,0-43 15,0 21-15,0-21 0,0 22 16,0-1-1,0-21-15,0-42 32,0 0-17</inkml:trace>
  <inkml:trace contextRef="#ctx0" brushRef="#br0" timeOffset="6632.44">5609 529 0,'-21'21'31,"21"1"-31,0-1 0,0 0 16,-21 21-16,21-21 15,-21 22-15,21-1 0,-22 0 0,22-20 16,-21 20-16,0 0 0,-21 85 16,21-42-1,21-43-15,-22-21 0,22 1 16,0-1-16,-21-21 0,21 21 16,0-42 15,0 0-16,21-1-15,-21 1 0,22 0 16,20-64 0,-42 64-16,21-21 0,-21 21 15,21 0-15,-21-1 0,21 22 16,-21 22 0,22 41-1,-22-42-15,21 0 0,-21 1 16,0-1-16,0 0 0,21 0 15,-21 0-15,21 0 0,-21 1 0,42-1 16,-20-21 0,-1 0-16,0 0 0,0 0 15,21 0 1,-42-21-16,22-1 16,-22-20-1,0 21-15,0 0 16,0 0-16,0-1 15</inkml:trace>
  <inkml:trace contextRef="#ctx0" brushRef="#br0" timeOffset="7508.35">7175 508 0,'0'0'0,"0"-21"0,0 0 16,22-64 0,-22 64-16,0 0 0,0 0 15,0-1-15,0 44 31,0-1-15,0 0-16,-22 64 16,1 42-1,0-22-15,0-41 0,0-22 16,0 22-16,-22 84 16,43-106-16,-21 1 0,21-1 15,-42 21 1,42-41-16,0-1 0,0-42 31,0-1-15,0-20-16,0 21 15,0 0-15,0-22 0,0 22 0,0-21 16,0 0-16,0-1 0,0-20 16,0 42-16,0-22 15,0 22-15,0 0 0,0 42 31,0 21-15,21-20-16,-21-1 0,21 0 16,-21 21-16,21-21 15,0 22-15,1-22 0,-1 21 16,-21-21-16,42 22 16,0-1-1,-20-21-15,-1-21 16,0 0-16,0 0 0,0 0 15,0 0-15,1 0 0</inkml:trace>
  <inkml:trace contextRef="#ctx0" brushRef="#br0" timeOffset="8008.41">7726 699 0,'-21'-22'15,"42"44"-15,-64-44 0,43 1 0,-21 21 0,0 0 16,0 0-16,0 0 0,0 0 16,-1 0-16,1 0 15,0 21-15,0 22 16,0-22-16,0 42 0,-1-41 0,22-1 16,0 21-16,0-21 0,0 0 15,0 22-15,0 20 16,0-42-1,0 1-15,0-1 0,22-21 16,-1 0-16,0 0 0,0 0 16,0 0-16,0 0 0,1-21 0,83-64 15,-41 0 1,-22 22 0,-42 42-16,0-1 0,0 1 15,0 0-15,0 0 0,0 0 31,0 42-15,0 0-16,0 0 0,0 0 16,0 1-16,-21-1 15,21 0-15,0 42 16,0-20 0,21-22-16,0-21 15,1 21-15,-1-21 0,0 0 16,0 0-16,0 0 0,0-21 15,1 21-15,-1-21 0</inkml:trace>
  <inkml:trace contextRef="#ctx0" brushRef="#br0" timeOffset="8507.86">8149 656 0,'0'64'16,"0"-43"-1,-21 21-15,21-21 16,0 22-16,-21-22 0,21 0 16,-21 43-1,21-43-15,0 0 16,0 0-16,0 0 0,0 0 16,0-42 15,0 0-31,0 0 15,0 0-15,0 0 0,0-22 16,0 1-16,0 21 16,0 0-16,0-22 0,0 22 0,0 0 15,21 0-15,0 0 0,0-1 0,21-20 16,43 21 0,-43 21-16,-20 0 0,-1 0 15,21 0-15,-21 21 0,22 21 16,-22-20-16,0-1 0,-21 0 15,0 42 1,0-20-16,0 20 0,0-42 16,-21 64-1,-22-21-15,43-43 0,-21 21 16,21-21 0,0-42 15,21 0-31,-21 0 15,22 21-15,-1-21 0</inkml:trace>
  <inkml:trace contextRef="#ctx0" brushRef="#br0" timeOffset="9269.42">9059 762 0,'0'0'0,"21"-42"15,-21 21 1,-21 21 0,0 0-16,0 0 0,0 0 15,0 0-15,-22 0 16,-41 42-16,62-21 16,-20 0-16,21 0 0,0 1 15,0-1-15,-1 0 0,22 0 0,-21 0 16,21 0-16,-21 43 15,21-43-15,21 0 16,43-21 0,-43 0-16,0 0 15,21 0-15,-20-21 0,-1 21 0,63-63 32,-62 41-32,20-20 0,0-21 15,-42 41-15,21-20 31,-21 63 1,0 0-32,0 1 15,-21-1-15,0 21 16,0 64-16,0-64 16,21 1-16,-21 41 0,21-41 15,0 20-15,0-21 0,0 22 16,0-1-16,0 170 15,21-106 1,-21-42-16,21-22 0,-21 1 16,21 42-16,0-43 0,-21 43 15,0-64-15,0 1 0,0 63 16,-42-64 0,21-42-16,-85 0 15,64 0-15,-1 0 0,1 0 16,-22-21-16,1 0 0,-1-1 15,22-20-15,-21 21 0,-1-21 0,22-1 16,-85-63 0,63 1-16,43 62 0,0-20 15,21-22-15,0 22 0,0 20 16,0 1-16,21 0 0,0-22 16,0 43-16,64-64 15,-43 43-15,1 0 0,-1 20 0,22-20 16,-22 0-16,21 21 0,1-22 15,-1 22-15,1-21 0,-22 21 0</inkml:trace>
  <inkml:trace contextRef="#ctx0" brushRef="#br0" timeOffset="9768.76">9398 720 0,'-21'21'0,"0"0"16,21 0-16,-22 0 0,22 1 0,0-1 15,-21 21-15,21-21 0,0 0 16,-21 106 0,21-105-16,0-1 15,42 21 1,-20-42-16,-1 0 15,0 0-15,0 0 0,0 0 16,22-21-16,-22 0 16,0 0-16,0-1 15,0-20-15,0 21 0,-21 0 0,43-43 16,-43 22-16,21 21 0,-21 0 16,0-1-16,0 1 0,0 0 0,21 0 15,-21 42 16,0 0-31,0 0 16,0 1-16,0 41 16,-21 22-16,21-43 15,0 0-15,0-20 16,42 20-16,-42-21 0,21-21 16,1 21-16,62 0 15,-41-21-15,-1 0 16,-21 0-16,43-21 15,-22 0-15,0 0 0,1 21 16,-22-21-16</inkml:trace>
  <inkml:trace contextRef="#ctx0" brushRef="#br0" timeOffset="10978.02">10393 741 0,'0'-21'0,"-21"21"15,42 21-15,-64-63 0,22 42 0,0 0 16,0 0-16,21-22 0,-21 22 15,-64 22 1,64 20 0,0-21-16,-22 21 0,22 1 15,0-22-15,0 64 0,21-64 16,-21 85 0,21-64-1,0-21-15,0 0 0,21-21 16,0 0-16,0 0 15,0 0-15,1 0 0,41-21 16,22-42 0,-43-1-1,-21 43-15,-21-21 0,21 20 16,-21 1-16,22 0 0,-22 0 0,0-43 16,0 43-1,0 42 32,0 1-47,0-1 0,0 21 16,0-21-16,0 22 0,0-22 0,0 21 15,0 22-15,0-43 16,0 21-16,0-21 0,21 22 16,63-1-16,-62-42 15,20 0-15,0 0 16,-21 21-16,22-21 0,-1 0 0,0 0 0,22 0 15,-22-21-15,43 0 16,-43 0-16,85-64 16,-106 64-16,22-64 15,-22 64-15,0-21 0,-21 20 16,0-20-16,0 21 0,0-43 16,-42 43-1,21 21-15,-64 0 16,43 0-16,20 21 15,-41 1-15,21-1 0,20 0 16,1 0-16,0 0 0,0 0 16,21 22-16,0-22 0,0 0 15,0 0-15,0 0 0,0 1 16,21-1-16,21 0 16,-20-21-16,41 0 15,1 0 1,-22 0-16,0-21 0,-21 21 15,1-21-15,-1-1 16,0 1-16,-21 0 0,21 21 16,0-21-16,-21 0 15,0 42 32,0 0-47,0 0 0,0 0 16,0 1-16,-21 20 0,21-21 0,-21 21 15,21 64 1,-21 21-16,21-42 16,-21-43-16,21 22 15,0 42-15,0-43 0,0 1 16,0-1-16,21 106 16,0-126-16,-21-1 15,0 22-15,0-22 0,0 43 16,0-43-16,0-21 0,0 21 0,0-20 15,0-1-15,0 0 0,-42 21 16,-22-42 0,-21-42-1,64 21-15,21 0 16,-21-22-16,0 22 0,0-21 0,-43-149 31,64 128-31,0-1 0,0-211 16,64 106-1,-43 126-15,0 1 0,85-106 32,-64 84-32,-21 43 15,1 0-15,-1 0 0,0 0 16,0 0-16,21-22 0,-20 22 16,-1 0-16,0-21 15</inkml:trace>
  <inkml:trace contextRef="#ctx0" brushRef="#br0" timeOffset="11365.47">11345 1016 0,'21'0'31,"1"0"-15,-1-21-16,0 21 15,0-21 1,0 0-16,0-1 0,22-20 15,-22 21 1,-21 0-16,0 0 0,0-1 16,0 1-1,-21 0-15,-22 21 16,22 0-16,0 21 16,0 0-16,0 1 0,21-1 15,-21 0-15,-1 106 16,22-64-1,0-41-15,0 20 16,22-21-16,-1 0 0,21 0 16,0 1-16,85-22 15,-42 0 1,-43 0-16,1-43 16,-22 22-16,0 21 0,0-21 15,-21 0-15,0 0 0,0-1 0,0 1 16</inkml:trace>
  <inkml:trace contextRef="#ctx0" brushRef="#br0" timeOffset="12369.73">3450 1863 0,'0'0'15,"-42"-43"1,63 43 31,0 0-47,0 0 16,0 0-16,1 0 0,-1 0 0,0 0 15,42 0-15,-20 0 16,-1 0-16,43 22 0,-43-22 15,0 0-15,22 0 0,42 0 16,-22 0-16,65 0 16,-65 0-16,107 0 15,-85 0-15,126 0 16,-105 0-16,0 0 0,0 0 0,297-22 16,-276 22-16,148-21 15,-126 21-15,189-21 16,-189 21-16,20 0 15,1-21-15,-1 21 0,1 0 0,20 0 16,1-21-16,0 21 0,-1 0 16,403-21-16,-190 21 15,-213 0-15,-20 0 16,211 0-16,-212 0 0,-20 0 16,190-22-16,-212 22 15,0 0-15,360-21 16,-296 0-1,20 21 1,-189 0-16,-1 0 0,0-21 16,-20 21-16,-1 0 15,-42 0 17,-1 0-17,-20 0-15,-21 21 0,41-21 16</inkml:trace>
  <inkml:trace contextRef="#ctx0" brushRef="#br0" timeOffset="13764.18">3514 3069 0,'0'-21'16,"0"0"-16,0 0 0,21-22 15,-21 22 1,0 42 15,0 1-15,0-1-16,0 0 0,0 106 15,0-85-15,0 22 16,0-22-16,-21 0 0,21 1 16,0 41-16,-22-41 0,22-22 15,-21 64 1,21-43-16,0-21 16,21-42 15,-21 0-31,22 21 15,-22-21-15,0-1 16</inkml:trace>
  <inkml:trace contextRef="#ctx0" brushRef="#br0" timeOffset="14055.74">3895 3429 0,'0'0'0,"21"0"0,0 0 16,0 0-16,21 0 16,1-21 15,-43 0-31,21 0 16,-21-1-16,0 1 15,0 0-15,-21 0 16,0 21-16,-1 0 15,1 0-15,21 21 16,0 0-16,0 0 16,0 1-1</inkml:trace>
  <inkml:trace contextRef="#ctx0" brushRef="#br0" timeOffset="16136.77">4826 3027 0,'0'-21'0,"-21"42"47,21 0-31,0 21-16,0-20 0,0-1 16,0 21-16,-21-21 0,-1 85 15,22-42 1,0-22-16,0 0 0,0-21 15,0 1-15,0-1 16,22-21 0,-1 0-1,0 0-15,0-21 16,0-1-16,0 1 0,22-42 16,-22 20-16,0 22 15,21-63-15,-20 62 0,-1-20 16,-21 21-16,21 0 0,0 0 0,-21-1 15,21 1 1,0 21-16,-21 21 16,0 1-16,0-1 15,0 21-15,0 0 0,0-20 16,0-1-16,22 63 16,-1-20-1,-21-43-15,21 0 16,0 0-16,0-21 0,0 0 15,1 0-15,-1 0 0,21 0 16,-21 0-16,22-21 16,-1-42-1,-21 20-15,21 1 16,-20 0-16,-1-1 0,-21 22 0,0-21 16,21 21-16,-21 0 0,0-22 15,0 22-15,0 0 0,21 0 16,-42 21 15,21 21-31,0 0 0,-21 0 16,21 0-16,0 1 0,0-1 15,0 85 1,0-85-16,0 21 16,0-21-16,0 22 0,21-22 15,-21 0-15,21 21 0,0-21 16,0-21-16,1 0 15,-1 0-15,0 0 0,0 0 16,0 0-16,0-21 16,1 0-16,-1 0 0,0 0 0,0 0 15,0-1-15,0-20 0,1 21 16,-22-21-16,0-1 0,42-63 16,-42 64-16,0 21 0,0-21 15,0 20-15,0 1 0,0-21 16,-21 42-1,0 0-15,-1 0 16,22 21-16,-21 0 16,21 0-16,0 1 0,0 20 0,0-21 15,-21 21-15,21-20 0,0 20 16,0 43-16,0-64 0,0 21 16,0-21-16,0 64 15,0-43 1,0-21-16,21-21 15,-21-21 1,21 21-16,-21-21 16,22-21-16,-1 21 15,-21-1-15,21-41 16,0 42-16,0 0 0,-21-22 0,21 22 16,-21 0-16,22 21 15,-1 0-15,0 21 16,-21 0-16,0 0 15,0 1-15,21-1 16,-21 21-16,0-21 0,0 0 0,0 1 16,0-1-16,21 0 0,0 0 15,-21 0-15,22 0 0,-1-21 16,0 22-16,64-22 16,-64 0-16,0 0 0,0 0 15,21 0-15,22-22 16,-22 1-16,-21 21 0,1-21 0,-1-21 15,0 21-15,0-1 16,0-20-16,0 21 0,1-85 16,-1 64-1,-21 63 17,0 0-32,0 0 15,-21 0-15,21 1 0,0-1 16,0 0-16,0 0 0,-22 0 0,22 22 15,0-22-15,0 0 16,43 0 0,-22 0-16,42-21 15,-20 0-15,-22 0 16,0-21-16,21 0 0,-20 21 0,-1-21 16,21-22-1,-21 22-15,0-63 16,1 41-16,-22 22 0,0 0 15,0-21-15,21 20 0,-21-41 16,0 84 31,0 0-47,0 22 0,-21-22 16,21 0-16,0 106 15,0-85-15,-22 1 0,22 41 16,0-41-16,0 20 15,22 106 1,-1-63-16,-21-63 16,21 105-16,-21-106 15,0 0-15,0 1 0,21-1 16,-21 22-16,0-22 0,0 0 16,0-21-16,-21 64 15,-43-43 1,43-42-16,0 0 0,0 0 0,0 0 15,0 0-15,-1 0 0,1-21 16,0 0-16,0 0 0,-21-64 16,42-105-1,0 84 1,0 42-16,0 22 0,0-64 16,21 43-16,0 20 0,0-20 0,0 21 15,0-22-15,22 22 0,41-106 16,22-1-1,-85 128-15</inkml:trace>
  <inkml:trace contextRef="#ctx0" brushRef="#br0" timeOffset="16459.58">7874 2815 0,'0'21'47,"0"1"-47,21-1 0,0 0 15,0 0-15,1 0 0,-22 0 0,21 1 16,0 20-16,0-21 0,0 0 0,0 22 15,1-22-15,-22 0 0,21 0 16,0 43 0,-21-43-1,21-21-15,-21-21 32,0-1-32</inkml:trace>
  <inkml:trace contextRef="#ctx0" brushRef="#br0" timeOffset="16717.41">8255 2752 0,'-85'21'32,"64"-21"-32,-21 21 0,21 0 0,-22 43 15,-63 42 1,85-85-16,-21 21 0,-64 106 31,64-105-31,21-22 0,-1 42 16,44-63 15,-1 0-31,0 0 0,21 0 16,-21-21-16</inkml:trace>
  <inkml:trace contextRef="#ctx0" brushRef="#br0" timeOffset="16995.59">8382 2752 0,'21'0'31,"-21"21"-31,0 106 31,0-64-31,0-41 0,0 83 16,0-83 0,0 20-16,0-21 0,0 0 15,0 43 1,0-85 15,21-1-15,-21 1-16,0 0 0</inkml:trace>
  <inkml:trace contextRef="#ctx0" brushRef="#br0" timeOffset="17424.34">8509 2815 0,'0'0'0,"0"-21"0,0 0 0,0 0 16,21 21-16,0 0 16,-21 21-1,21 0-15,-21 0 0,22 0 0,-22 1 16,21-1-16,0 42 15,-21-42-15,21 1 16,0-22-16,-21 21 0,21-21 16,1 21-16,-1-21 0,0 0 15,0 0-15,0 0 0,0 0 16,1-21 0,20-43-1,-21 43-15,0-21 0,-21 21 16,0-1-16,21 1 0,-21 0 0,0 0 15,0 0-15,22-22 16,-44 43 0,1 0-1,0 0-15,0 22 0,0-1 0,-43 42 16,22-20 0,21-22-16,0 21 15,-1-21-15,22 0 16,22-21 15,-1 0-15,0-21-16,0 21 0,0-21 15</inkml:trace>
  <inkml:trace contextRef="#ctx0" brushRef="#br0" timeOffset="17661.22">8953 2709 0,'0'0'0,"0"22"15,0-1 1,0 0-16,0 0 0,0 0 16,0 0-16,0 64 15,0-64-15,0 22 0,0-22 16,0 0-16,0 0 0,0 0 0,0 0 16,0 1-16,0-1 0,0 21 15,0-21 1,22-21 15,-1 0-15,0-21-16</inkml:trace>
  <inkml:trace contextRef="#ctx0" brushRef="#br0" timeOffset="18169.8">9483 2709 0,'0'0'0,"0"-21"16,0 42 0,0 1-16,0-1 15,-43 63-15,22-20 16,21-22-16,0 1 16,-21-22-16,21 21 0,-42 43 15,42-64-15,-22 21 0,1-21 0,0 64 16,0-43-1,21-20-15,0-44 47,0 1-47,0 0 0,21 0 0,-21 0 16,21-22-16,-21 22 16,43-21-1,-43 21 1,21 21-16,-21 21 15,0 0-15,21 0 0,-21 0 16,0 1-16,0-1 0,42 0 16,1-21-1,-22 0-15,0 0 0,21 0 16,-21 0-16,1 0 0,20-21 16,21-22-1,-41 22-15,-1 0 0,-21 0 0,0 0 16,0 0-16,21 21 0,-21-43 31,-21 43-15,0 0-16,-1 0 0</inkml:trace>
  <inkml:trace contextRef="#ctx0" brushRef="#br0" timeOffset="19195.23">3387 4720 0,'0'-21'16,"0"0"-16,0 0 16,21-22-1,0 22-15,-21 0 0,21 0 16,0 0-16,0 0 0,64-1 31,-43 22-31,-20 0 0,-1 43 16,0-22-16,0 0 0,-21 64 15,0-43-15,0 0 0,-21 107 32,-21-107-32,-22 43 0,43-43 15,-64 21-15,64-20 16,-85 20-16,85-42 16,0-21-16,0 0 0,0 0 15,-1 0-15,-20-21 16,21-21-1,21-22-15,0 22 16,0 21-16,0-21 0,21-43 16,0 43-16,0-1 15,1 22-15,-1 0 0,0 0 0,42 21 16,-41 0 0,-1 21-16,0 0 0,21 43 15,-42-43-15,0 21 0,21-21 16,1 0-16,-22 22 0,21-22 15,-21 42-15,42-20 16,-21-22 0,0-21-16,1 0 15,-1 0 1,0 0-16</inkml:trace>
  <inkml:trace contextRef="#ctx0" brushRef="#br0" timeOffset="19359.57">3958 4953 0,'0'0'0,"21"0"0,0 0 31,1-21 0,-22 0-15</inkml:trace>
  <inkml:trace contextRef="#ctx0" brushRef="#br0" timeOffset="21551.91">4932 4636 0,'0'0'0,"0"-22"16,0 1-16,0 42 31,0 1-31,0-1 0,0 21 15,0 64 1,0-21 0,0-43-16,0-21 0,0 43 15,-21-22-15,21-21 0,0 21 16,0-20-16,21-22 47,0-22-47,-21 1 0,21 0 15,0 0-15,0 0 0,1 0 16,-1-43-16,0 43 0,0-21 16,0 20-16,0-20 0,-21 21 15,22 0-15,-1 0 16,0 21 0,-21 63-16,21-42 15,-21 0-15,0 1 0,21-1 16,-21 0-16,0 42 0,21-41 15,1-1-15,-1 21 16,0-21-16,0-21 16,0 21-16,22-21 15,-22 0-15,0 0 0,0 0 16,0 0-16,0-21 0,1 0 0,-1 21 16,0-21-16,-21 0 0,21 0 15,43-64 1,-43 21-16,-21 22 0,21-43 15,-21 43-15,21 0 16,-21 21-16,0-1 16,0 44 15,0-1-31,0 0 0,0 0 16,0 0-16,0 22 0,0-22 0,0 21 15,0-21-15,0 22 0,0-22 16,0 0-16,21 64 15,22-64 1,-43 0-16,21 0 0,21-21 16,-21 0-16,0 0 0,22 0 15,-22 0-15,0 0 0,0-21 16,0 0-16,22 0 0,-22-1 0,42-62 16,-20-1-1,-43 43-15,21-22 16,-21 22-16,0 21 15,21-43-15,-21 22 0,0 21 0,0 0 16,0-1-16,0 44 31,0 20-31,0-21 16,-21 21-16,21 1 16,0-22-16,-21 21 0,21 1 0,0-1 15,0-21-15,0 85 16,0-43-16,0-41 15,0-1-15,0 0 16,0 0-16,0-42 31,0 0-31,0 0 0,21-1 16,-21 1-16,21 0 0,0 0 16,-21-21-16,21 20 0,1-41 15,-22 21-15,21 20 0,0-20 16,0 21-16,-21 0 15,21 21-15,0 0 16,1 21 0,-22 0-16,21 0 15,-21 0-15,0 1 0,0-1 0,21 0 16,0 64 0,0-1-1,0-63-15,22 22 0,-22-22 16,21-21-16,-21 21 0,1-21 15,20 0-15,-21 0 0,21 0 0,1 0 16,-22 0-16,42 0 0,-20-21 16,-22 21-16,21-21 0,85-85 15,-84 64 1,-22-1-16,0-63 16,0 22-1,-21 63-15,0-1 0,-21-20 16,0 42-16,0 0 15,-1 0-15,1 0 0,0 0 16,-64 21 0,43 22-16,21 62 15,0-83 1,21 62-16,0-63 0,0 22 16,0-22-16,0 42 0,0-41 15,42 20 1,0-42-1,-20 0-15,-1 0 16,0 0-16,-21-21 0,42 0 0,-42-1 16,21 1-16,1 0 0,-1-106 15,0 64 1,0-1 0,-21 43-16,0 0 0,0 0 15,0 42 16,0 0-31,0 0 16,0 0-16,0 0 0,0 22 16,0-22-16,0 64 15,0-1 1,21-41-16,-21-22 0,21 0 16,1-21-16,-1 0 15,0 0-15,21 0 16,1 0-1,-22-21-15,0 21 0,21-43 16,-21 22-16,22-42 0,-22 20 16,0 1-16,43-106 15,-64 63 1,21 43-16,-21 0 0,21 20 16,-21-20-16,0 0 0,0-22 15,0 43-15,0 0 0,0 0 0,0 42 31,-21 64-15,21-64-16,-21 21 16,21 0-16,0 1 0,0-1 0,0 0 15,0 107 1,0-65-16,0-63 16,0 43-16,0-43 15,21-21-15,21 42 0,-21-42 16,0 0-16,22 0 15,-22 0-15,42 0 16,-41-21-16,20 0 16,-21 0-16,0 0 0,-21 0 0,0-1 15,21-20-15</inkml:trace>
  <inkml:trace contextRef="#ctx0" brushRef="#br0" timeOffset="21781.77">7662 4593 0,'0'0'0,"21"0"31,1 0-15,20 0-16,-21 0 0,0 0 15,22 0-15,-1 0 16,-21 0-16,0 0 15,64-21 1,-43 21 0</inkml:trace>
  <inkml:trace contextRef="#ctx0" brushRef="#br0" timeOffset="22112.58">8953 4318 0,'0'-42'16,"22"63"15,-1-21-31,0 42 0,-21-21 16,21 1-16,21-1 0,1 42 15,-22-20-15,21 20 16,43 22 0,-64-64-16,-21 21 0,21-21 15,0 1-15,-21-1 0,22 21 16,-22-21-16,0-42 31,0 0-31</inkml:trace>
  <inkml:trace contextRef="#ctx0" brushRef="#br0" timeOffset="22382.59">9567 4276 0,'0'0'0,"0"-21"16,-21 21-1,21 21-15,-21 0 0,0 0 16,-22 0-16,1 43 15,0-22-15,-1 0 0,22 1 16,-21-22-16,0 21 0,-1 1 0,1-1 16,0 0-16,20-21 0,-83 106 15,83-84 1,1-22 0,42-21-1,1 0-15,41-42 16,-42 20-16,22 1 0,-1-21 15</inkml:trace>
  <inkml:trace contextRef="#ctx0" brushRef="#br0" timeOffset="22655.07">9821 4255 0,'0'-22'0,"0"44"0,21-44 16,-21 44-1,0-1-15,0 0 16,0 21-16,0-21 0,0 106 16,0-63-1,0-22-15,0-21 0,-21 43 16,21-43-16,0 0 0,0 0 16,0 1-16,0-1 0,0 0 15,0-42 16,0 0-31,0-1 0,21 1 16,-21 0-16</inkml:trace>
  <inkml:trace contextRef="#ctx0" brushRef="#br0" timeOffset="22863.96">9948 4255 0,'0'0'16,"21"0"-16,1 21 0,-1-21 15,0 21-15,-21 0 0,42 21 16,22 22 0,-1-1-1,-63-41-15,21-1 0,1 0 16,-1-21 0,0 0-1</inkml:trace>
  <inkml:trace contextRef="#ctx0" brushRef="#br0" timeOffset="23119.81">10647 4149 0,'-85'84'31,"43"-62"-31,-22 41 15,-42 43 1,64-85-16,0 43 16,21-43-16,21 0 0,-22 0 15,44-21 1,-1 0 0,0-21-16,0 21 0,21-42 15,1 42-15,-1-43 16,0 1-16,-20 21 0</inkml:trace>
  <inkml:trace contextRef="#ctx0" brushRef="#br0" timeOffset="23335.68">10626 4233 0,'0'-21'0,"21"21"0,-21 21 31,0 1-31,-21 20 0,21-21 16,0 0-16,-22 85 15,1-42 1,0-22-16,21-21 0,0 43 15,0-43-15,-21 42 16,21-42-16,0 1 0,0-1 16,0 0-16,21-21 31,0 0-31,0 0 0,1-21 16,20 0-16</inkml:trace>
  <inkml:trace contextRef="#ctx0" brushRef="#br0" timeOffset="23836.37">11197 4212 0,'0'-21'15,"0"42"-15,0-63 0,0 63 16,-21 0 0,0 0-16,-22 85 15,22-63-15,21-1 16,-63 85-1,42-64-15,-1-20 0,1-1 0,-21 22 16,42-22-16,0 0 0,-21-21 16,21 22-1,0-64 17,0-1-32,21 1 15,0 0-15,0 0 0,0 0 0,43-64 16,-43 64-1,0 21 1,-21 21 0,21-21-16,-21 21 0,0 0 15,0 1-15,22-1 0,20 21 16,-21-21-16,0 0 16,0-21-16,22 0 0,-22 0 15,106 0 1,-42-21-1,-64 0-15,0 0 0,0 0 16,0 0-16,43-43 16,-64 43-16,0 0 0,0-43 15,-21 64 1,-22 0 0,22 0-16</inkml:trace>
  <inkml:trace contextRef="#ctx0" brushRef="#br0" timeOffset="25528.65">3302 6308 0,'-21'-21'0,"0"21"16,21-22-16,0 1 31,21 21-15,0-21-16,0 21 16,0 0-16,0 0 0,22 0 15,-22 0-15,0 21 0,43 43 31,-64-1-31,0-20 16,-22-1-16,1-21 16,0 0-16,0 0 0,-21 1 0,20-1 15,-83 21 1,62-42-16,22 21 0,0-21 16,21-21 15,21 0-16,0 21-15,0-21 0,1 21 16,20 0-16,21-21 16,-41 21-16,20 0 0,-21 0 15,21 0-15,1 0 0,-22 0 0,42 21 16,-41 0-16,20 21 16,-21-21-16,-21 1 0,0 20 15,0-21-15,-63 85 16,-64-64-1,-22 22 1,107-64-16,0 0 0,-1 21 16,22-21-16,-21 0 15,-64-21 1,106 0 0,-21-22-16,21 22 15,0 0-15,0 0 0,0 0 16,0-1-16,21 1 15,0 21-15,0-21 16,22 21-16</inkml:trace>
  <inkml:trace contextRef="#ctx0" brushRef="#br0" timeOffset="25719.54">4127 6604 0,'0'0'0,"22"0"31,-22-21 1</inkml:trace>
  <inkml:trace contextRef="#ctx0" brushRef="#br0" timeOffset="26207.26">5101 6054 0,'0'0'0,"-21"-21"31,21 42-15,21 0 0,0 0-16,0 0 15,22 22-15,-22-1 0,21 0 0,43 85 16,-64-63-16,0-22 15,0 0-15,1 1 0,20 20 16,-42-20-16,0-22 0,0 0 16,21 42-1,0-41-15,0-22 32</inkml:trace>
  <inkml:trace contextRef="#ctx0" brushRef="#br0" timeOffset="26505.31">5800 6054 0,'0'0'0,"-85"21"15,64 0-15,0 0 16,-43 43-16,-42 42 15,64-43-15,0-21 16,20 1-16,-20 20 0,0-20 0,21-1 16,-22 0-16,1 1 0,21-1 0,0 0 15,-43 22 1,64-43-16,-21-21 16,21 21-16,21-21 15,0 0-15,0-21 0,1 0 16,-1 21-16,63-64 15</inkml:trace>
  <inkml:trace contextRef="#ctx0" brushRef="#br0" timeOffset="26768.07">6054 6138 0,'0'22'15,"0"41"1,0-42-16,0 0 0,0 22 16,0 105-1,0-42-15,0-43 16,21-42-16,-21 1 16,0 20-16,0-63 46,0 0-46,0-1 16</inkml:trace>
  <inkml:trace contextRef="#ctx0" brushRef="#br0" timeOffset="27004.93">6096 6096 0,'21'0'0,"-42"0"0,63 0 16,-21 0-16,-21 21 15,43 43-15,-1 20 16,-21-41 0,-21-1-16,21-21 15,1 43-15,-22-43 0,0 0 0,21 0 16,21 0 0,-21-21-16,0 0 15,1 0 1,-1-21-16,0-21 0,0 21 15</inkml:trace>
  <inkml:trace contextRef="#ctx0" brushRef="#br0" timeOffset="27252.85">6794 6011 0,'-21'43'16,"0"-22"-16,0 0 0,0 0 15,0 0-15,-1 1 0,-41 20 16,42-21-16,-64 43 16,64-64-16,0 21 15,21 0-15,-21-21 16,21 21-16,21-21 31,0 0-31,0-21 0,0 0 0,0 0 16,22-1-16,-1-20 15,0 21-15</inkml:trace>
  <inkml:trace contextRef="#ctx0" brushRef="#br0" timeOffset="27470.73">6858 6033 0,'0'0'15,"0"-22"-15,0 44 16,0-1 0,0 0-16,0 0 15,0 21-15,0 22 16,0-22-16,0-21 0,0 85 15,-21-85-15,21 22 16,0-22-16,-21 0 0,21 0 16,0 64-1,0-64-15,21-21 32,0 0-32,0 0 0,0-42 15</inkml:trace>
  <inkml:trace contextRef="#ctx0" brushRef="#br0" timeOffset="27949.27">7429 5969 0,'0'127'31,"-21"-85"-31,21 1 0,-21-1 0,0 0 15,21 1-15,-21-1 0,21 0 16,-43 85-16,43-42 16,-21-64-16,21 0 15,0 1-15,-21-22 16,21 21-16,0-42 31,0-1-31,0 1 0,21 0 16,0 0-16,-21 0 0,22 0 0,-22-1 15,21-20-15,0-43 16,21 43 0,-21 42-1,-21 21-15,22 0 0,-22 1 16,21-1-16,-21 0 0,0 0 16,21 0-16,0 0 0,-21 1 0,21-22 15,0 21-15,1 0 0,-1-21 16,0 0-16,0 0 0,0 0 0,0 0 15,1 0-15,-1 0 0,0 0 16,0 0-16,0-21 16,-21 0-1,0-1-15,0-20 16,0 0-16</inkml:trace>
  <inkml:trace contextRef="#ctx0" brushRef="#br0" timeOffset="28717.75">8975 6181 0,'21'0'31,"0"0"-31,0 0 0,0 0 0,0-21 16,1-1-16,-1 22 0,21-42 15,0 0 1,-20 21-16,-1-1 0,0-20 16,-21 21-16,0 0 0,0-43 15,0 43-15,-21 0 0,-85-21 16,85 42-1,-106 0-15,63 21 16,22 0-16,21 0 0,-22 0 16,22 0-16,0 1 0,0-1 15,21 85 1,42-43 0,1-21-16,-1-20 0,-21 20 15,43 0-15,-22-21 0,-21 1 16,21-1-16,43 63 15,-21-20 1,-64-43-16,0 43 16,0-43-16,-22 0 15,-20 0-15,21 0 0,-21-21 0,-170 43 16,106-43 0,-42-22-1,106 22-15,20-21 0,-41-21 16,42 21-16,21 0 0,-21-64 31,21 64-31,0-43 0,0 43 0,63-42 16,-42 41-16,0 22 15,22-21-15,-22 21 0,21 0 16,85 0 0,-84 0-16</inkml:trace>
  <inkml:trace contextRef="#ctx0" brushRef="#br0" timeOffset="29381.66">9440 6223 0,'0'42'15,"0"-20"-15,0-1 16,0 0-16,0 0 15,-21 0-15,21 0 0,0 1 0,0 20 16,0-21-16,0 0 16,0 0-16,0 1 15,42-22-15,-20 0 0,-1 0 0,0 0 16,85-22 0,-43 1-1,22-21-15,-43 21 16,-21 0-16,22-22 0,-22 22 15,-21 0-15,0 0 0,21 0 0,-21-1 16,21 1-16,-21-21 16,0 21-16,0 0 31,-21 21-31,21 21 16,-21-21-16,21 21 0,0 0 0,-21 43 15,0-22-15,21 0 0,0 1 16,0 20-16,0-21 0,0 64 15,0-42-15,21-22 0,21 64 16,-42-64-16,21 22 0,22 147 31,-43-62-31,0-22 16,0-85-16,0-21 16,-22 43-16,1-43 15,0 0-15,-21 0 0,-1 0 16,22-21-16,-21 0 0,-22 0 15,-20 0-15,41-21 16,1 0-16,-85-43 16,85 22-16,21 21 0,-1-21 15,-20-1-15,42 22 0,-21-148 16,21 126-16,21-62 16,21 41-1,-20 43-15,-1-21 0,85-85 16,-43 84-16</inkml:trace>
  <inkml:trace contextRef="#ctx0" brushRef="#br0" timeOffset="29868.84">10329 6160 0,'-42'21'31,"42"0"-31,0 0 0,0 0 16,0 0-16,0 1 0,-21 20 16,21-21-16,0 21 15,0-20-15,-21-22 0,21 42 16,0-21-16,0-42 47,0 0-32,0 0-15,0-1 16,0 1-16,0 0 0,42-42 16,-21 20-16,-21 22 15,21 0-15,22-21 0,-1 20 0,43-20 32,-64 21-32,85 21 15,-85 0-15,21 0 0,-21 0 0,0 21 16,1 0-16,-1 0 0,0-21 15,-21 22-15,0 83 16,0-83-16,-42 41 16,20-21-1,1-42-15,21 22 0,-21-1 16,21-42 15,21-1-15,0 1-16,1 0 0</inkml:trace>
  <inkml:trace contextRef="#ctx0" brushRef="#br0" timeOffset="30141.69">11282 5715 0,'0'0'0,"0"21"15,-21 22-15,-1 41 16,22-41-16,-21 41 16,21-20-1,0-22-15,0 0 16,0-20-16,0-1 0,0 0 0,0 21 16,0-21-16,0 1 15,21-22 1,1 0-1,-1-22-15,-21 1 16</inkml:trace>
  <inkml:trace contextRef="#ctx0" brushRef="#br0" timeOffset="30337.57">11155 6011 0,'0'0'0,"-21"0"16,42 0 15,0 0-15,0 0-16,0 0 0,0 0 15,1 0-15,-1 0 0,42-21 16,-42 21-16,64-21 16</inkml:trace>
  <inkml:trace contextRef="#ctx0" brushRef="#br0" timeOffset="30914.24">11769 6096 0,'0'0'0,"21"0"0,0 0 15,0 0-15,-21-21 16,21 21-16,-21-21 0,21 0 15,-21-1-15,22 22 0,-22-42 16,0-21 0,-43-1-1,22 43-15,0 21 0,0 0 16,0 0-16,-1 0 0,1 21 0,-42 21 16,20 43-1,1-21 1,21-43-16,21 21 0,0 0 15,0-20-15,0 20 0,0-21 16,0 0-16,42 0 16,-21-21-16,1 0 15,-1 0-15,0 0 0,0 0 16,64-42 0,-64 21-16,0 0 15,43-43-15,-43 43 0,-21 0 16,21 0-16,-21 0 0,21-1 15,-21 1 1,0 42 15,0 1-31,0-1 0,0 0 0,0 0 16,-21 0-16,21 0 0,0 64 16,0-43-1,63-20 1,-41-22-16,20 0 15,-21 0-15,0 0 0,43-22 16,-43 1-16</inkml:trace>
  <inkml:trace contextRef="#ctx0" brushRef="#br0" timeOffset="31423.02">12340 5906 0,'0'-22'0,"0"44"0,21-65 0,0 22 15,1 21-15,20-21 0,-21 21 16,43 0 0,-43 21-16,21 21 15,-42-20-15,0 20 16,0 0-16,0-21 0,0 43 16,0-43-16,-21 0 0,21 0 15,-21 1-15,0-1 0,-1 0 0,-20 0 16,42 0-1,-21-21-15,0 0 16,42-21 15,0 21-31,-21-21 0,21 0 16,22-22-16,-22 22 0,0-21 16,21 0-16,-21-1 15,22-20-15,-22 42 16,-21-1-16,21 1 15,-42 21 1,-21 64 0,20-43-16,1 21 0,21-21 0,-21 22 15,21-22-15,-21 0 0,21 21 16,0-20-16,0-1 0,0 63 16,0-62-16,63-1 15,-20-21 1,-22 21-16,21-21 0,85 0 15,-84 0-15,-22-21 0,21 21 16,0-21-16,-20 21 0,20-22 0,0-20 16</inkml:trace>
  <inkml:trace contextRef="#ctx0" brushRef="#br0" timeOffset="32481.78">2984 7980 0,'22'-21'16,"-44"42"-16,44-63 0,-22 20 0,21 22 16,-21 22-1,0 20-15,0-21 16,0 21-16,0 1 0,-21 20 16,-1-20-16,1-1 15,21 0-15,-21 1 0,0-22 0,21 21 0,-21-21 16,0 0-16,21 1 0,-22-1 15,22 0-15,0 0 0,-21-21 16,42-21 15,1 21-15,-1-21-16,0 21 16,42-43-16,22 22 15,-43 0-15,-20 21 16,-1-21-16,21 0 0,-21 0 15,106-85 1,-84 21 0,-43 64-1,0 0-15,0 0 0,0-1 0,0-20 16,0 21-16,-22 21 16,1 21-1,21 0-15,0 64 16,-21-64-16,21 21 15,-21 1-15,21-22 0,-21 21 0,0 64 16,-1-85 0,22 22-16,-21-22 0,21 0 15,0 21-15,0-21 0,0 1 0,0-1 16,21-21 15,1-21-31,-1-1 0</inkml:trace>
  <inkml:trace contextRef="#ctx0" brushRef="#br0" timeOffset="32660.68">3831 8192 0,'0'0'0,"21"0"0,0 0 15,-21-22 1</inkml:trace>
  <inkml:trace contextRef="#ctx0" brushRef="#br0" timeOffset="33135.41">4826 7662 0,'42'43'31,"-21"-22"-31,22 21 15,-1 22-15,0-22 16,-20 0-16,41 64 16,-42-63-16,22-1 0,-1 43 0,-42-43 15,21-21-15,-21 21 0,21 1 16,-21-1 0,0-21-16,0 0 0,0-42 46,0 0-46</inkml:trace>
  <inkml:trace contextRef="#ctx0" brushRef="#br0" timeOffset="33399.28">5376 7684 0,'0'-22'0,"0"44"0,-21-44 31,0 44-31,0-1 0,-22 0 16,22 0-16,0 21 0,-85 85 16,43-42-1,42-43-15,-1 1 0,-20 41 16,21-41-16,0-1 0,-22 43 16,43-43-1,22-42 1,-1 0-16,0 0 15,21 0 1,-21-21-16,1 0 0</inkml:trace>
  <inkml:trace contextRef="#ctx0" brushRef="#br0" timeOffset="33667.74">5715 7705 0,'0'0'0,"21"0"15,-21 21 1,0 0 0,0 0-16,0 22 0,0-1 15,-21 0-15,21 22 16,0-22-16,-21-21 0,21 43 16,0-22-16,0-21 0,0 0 15,0 1-15,0-1 0,0 0 0,0 0 16,21-21-1,0 0 1,-21-21-16,21 0 0,0 0 16,1-22-16</inkml:trace>
  <inkml:trace contextRef="#ctx0" brushRef="#br0" timeOffset="33877.62">5863 7705 0,'0'-21'16,"0"42"-16,21-42 0,0 21 15,-21 21-15,22 0 16,-22 0-16,0 0 0,21 0 0,0 1 16,-21 20-16,0-21 0,42 43 15,-42-43-15,21 0 0,-21 0 16,0 0-16,0 0 0,43 22 16,-43-22-16,21-21 31,0-21-31,0 0 15</inkml:trace>
  <inkml:trace contextRef="#ctx0" brushRef="#br0" timeOffset="34138.67">6413 7662 0,'-105'64'31,"105"-43"-31,-22 0 0,1 0 0,0 1 16,-42 41 0,63-42-16,-22 0 0,1 1 0,0-22 15,21 21-15,0 0 16,0 0 0,21-42-1,0 0-15,1 21 0,20-43 16,0 1-1,-21 21-15,1 0 0</inkml:trace>
  <inkml:trace contextRef="#ctx0" brushRef="#br0" timeOffset="34364.55">6435 7662 0,'0'0'0,"0"-21"0,21 0 0,0 21 16,-21-21-16,0 42 31,21 0-31,-21 0 0,0 1 16,0 20-16,0 0 15,0 22-15,0-22 16,0-21-16,0 0 0,0 43 16,0-22-16,0-21 0,-21 43 15,21-22 1,0-21-16,21-21 47</inkml:trace>
  <inkml:trace contextRef="#ctx0" brushRef="#br0" timeOffset="34881.25">7260 7599 0,'0'21'47,"0"0"-47,-21 64 31,0-64-31,0 21 0,-22 64 16,22-85-16,0 22 0,0-1 15,-22 22-15,22-43 0,0 0 16,0 0-16,0 0 0,0 22 15,21-65 17,0 1-17,0 0-15,0 0 0,21 0 0,0 0 16,-21-1-16,42-62 16,1 41-16,-1-20 15,-21 63 1,0 0-16,0 21 15,-21 0 1,0 0-16,0 1 0,22 83 16,-1-41-1,0-43 1,0 0-16,0-21 0,0 0 16,1 0-16,-1 0 15,-21-21 1,0-21-1</inkml:trace>
  <inkml:trace contextRef="#ctx0" brushRef="#br0" timeOffset="36019.08">8678 7747 0,'21'0'15,"1"0"1,-1-21-16,-21 0 0,21 21 0,-21-21 16,21-1-16,0 1 0,0 0 15,-21 0-15,22 0 0,-22 0 16,0-43-1,0-21 1,-22 64-16,-20 0 0,21 0 16,0 21-16,-22 0 0,22 0 15,0 0-15,0 0 0,0 0 0,0 21 16,-1 0-16,1-21 0,0 85 16,21-43-1,0-21-15,0 1 0,0 20 16,0 0-16,21-21 0,0 1 15,1-1-15,-1 0 0,0 0 16,42 0-16,-41 0 0,-1 1 0,63 20 16,-62-21-1,20 21-15,0 22 16,-42-43 0,0 0-16,-21 0 0,0-21 15,-64 43 1,1-43-16,62 0 15,1 0-15,-42 0 16,42 0-16,-1 0 0,-20 0 0,21-21 16,0 21-16,-22-127 15,22 84 1,21-20 0,0 42-16,0-22 0,0 1 15,0 21-15,0 0 0,0-1 0,0 44 47,21-1-47,-21 0 0,22 0 16,-22 0-16,0 22 0,0-22 15,63 63 1,-63-41-16,21-1 0,0-21 16,22 22-16,-43-22 0,42 0 15,-21-21-15,0 21 16,1-21-16,62 0 15,-63 0-15,64-42 16,-64 21-16,22-1 0,-1 1 0,0 0 16,-21 0-16,22 0 0,-22-22 0,21 22 15,-21-21-15,1 0 0,20-64 16,-21-21 0,-21-21-1,0 126-15,0 1 16,0 0-16,-21 42 15,21 0 1,-21 43-16,21 42 16,0-64-16,0 0 0,0 1 15,0-1-15,0 0 0,0 1 16,0 41 0,0 1-16,0-64 15,0 22-15,21-43 16,0 0-1,0-22 1</inkml:trace>
  <inkml:trace contextRef="#ctx0" brushRef="#br0" timeOffset="36231.96">9250 7747 0,'-43'0'31,"65"0"0,-1-21-31,0 21 0,0 0 16,0 0-16,0 0 0,1 0 0,-1 0 16,0-21-16,0 21 0,0 0 0,0 0 15,1 0-15,-1 0 0</inkml:trace>
  <inkml:trace contextRef="#ctx0" brushRef="#br0" timeOffset="36677.61">9652 7811 0,'-21'0'0,"42"0"0,-63 0 0,20 0 15,22-22 1,0 1-16,-21 21 0,21-21 15,0 0-15,0 0 16,21 21-16,1-21 0,-1 21 16,0 0-16,0 0 0,0 0 15,0 0-15,1 0 0,-1 0 16,0 0-16,0 21 0,-21 0 16,21 0-16,0 21 15,-21 1-15,0-22 0,0 0 16,0 43-16,0-43 15,0 0-15,0 0 16,0 0-16,0-42 47,0 0-47,0 0 16,0 0-16,0-1 0,0 1 0,22 0 15,-22 0-15,0 0 0,21 0 0,-21-1 16,21 22-16,-21-21 0,0 0 15,0 0-15,0 0 0,21 21 16,-21-21-16,21 21 16</inkml:trace>
  <inkml:trace contextRef="#ctx0" brushRef="#br0" timeOffset="37182.32">10202 7599 0,'0'0'0,"0"-21"16,0 42 15,-21 0-31,21 0 0,0 0 0,-21 22 16,0 41-1,0-62-15,21 20 0,0-21 16,0 0-16,0 0 0,0 85 31,0-85-31,42 1 16,-21-22-16,0 0 15,0 0-15,1-22 0,-1 22 16,21-42-16,-21 21 16,22-21-16,-43 20 15,21-20-15,21-43 0,-42 64 16,0-21-16,0 21 0,0-22 15,21 22-15,-21-42 16,0 84 15,-21 0-31,21 0 0,0 0 0,0 1 16,-21-1-16,0 106 16,21-85-1,0-21-15,0 0 0,0 22 16,0-22-16,21 0 0,0 0 15,0-21-15,0 21 0,43-21 32,-43 0-32,21-21 0,1 0 0</inkml:trace>
  <inkml:trace contextRef="#ctx0" brushRef="#br0" timeOffset="38419.83">11049 7599 0,'0'-21'0,"0"42"0,0-63 0,0 20 0,0 1 15,0 0 1,-21 21-16,-64 21 16,22 22-1,41-22 1,22 0-16,-21 21 0,0-21 0,0 43 16,21-43-16,0 21 0,0 1 15,0-22-15,0 21 0,0-21 16,0 1-16,0-1 0,0 0 0,21-21 15,0 21-15,0-21 0,43 21 16,-22-21-16,-21 0 16,22 0-16,-22-21 0,21 21 0,22-42 15,-22 21-15,-21-1 16,22 1-16,62-127 16,-83 106-16,-1-22 15,42-84-15,-63 85 16,21-22-16,-21 43 0,0-1 15,0-41 1,-21 84-16,0 0 16,0 21-1,0 21-15,21-21 0,-21 106 16,21 43 0,0-65-1,0-62-15,0-22 0,0 21 16,0 1-16,0-22 0,0 21 0,63 22 15,1-43 1,-43-21-16,21 0 16,0 0-16,-20 0 0,41-21 15,-42-1-15,0 1 0,22 0 16,20-64-16,-42 22 16,1 42-16,-22-22 15,21 1-15,-21 21 16,0 0-16,0 0 15,0 42 1,-64 42 0,64-42-16,-21 1 0,0 41 15,0-42-15,21 0 0,0 64 16,0-21 0,21-43-1,21-21 1,-21 0-16,1 0 0,83-21 15,-62-1-15,-1-20 16,-21 21-16,0 0 16,22-43-16,-22 43 0,0-21 15,0 21-15,-21-1 0,0 1 16,21-42 0,-21 84-1,0 0 1,0 0-16,0 22 15,0-22-15,0 21 0,0 0 16,0-20-16,0-1 0,0 0 0,0 0 16,22 0-16,20 22 15,-21-43 1,0 0-16,0 0 16,1 0-16,-1-22 15,-21 1-15,21 0 0,0 0 0,0-21 16,43-43-1,-43 64-15,0-22 0,0 22 16,0 0-16,1 0 0,-1 0 0,42-22 31,-42 43-31,22 0 0,-1 43 16,-21-22-16,-21 0 16,0 0-16,0 0 0,0 1 15,0 62 1,-21-20-1,21-43-15,-21-21 16,21 21-16,-21-21 0,21-21 31,0 0-31,0 0 16,0-1-16,0 1 0,0-21 16,21 21-16,0 0 0,43-64 15,-43 64-15,21-43 16,-21 22-1,0 21-15,1 0 0,20 21 16</inkml:trace>
  <inkml:trace contextRef="#ctx0" brushRef="#br0" timeOffset="38812.61">13144 7641 0,'22'0'16,"-44"0"-16,65 0 0,-22 0 16,42-21-1,-41 21-15,-1-21 0,42-21 0,-42 20 16,1 1-16,-1 0 16,0 0-16,-21 0 0,0-22 15,0 22-15,-21 21 31,-22 0-31,22 21 0,-21-21 0,21 22 16,-106 105 0,106-106-16,-1 21 0,1 22 15,21 20 1,0-63-16,21-21 0,43 43 16,-43-43-1,127 0 1,-21-21-1,-63-1-15,-43 1 16,0 21-16,0-21 0,0 0 16,1 0-16,-22 0 0,0-22 15,0 22-15,0 0 0,0 0 0,0 0 16</inkml:trace>
  <inkml:trace contextRef="#ctx0" brushRef="#br0" timeOffset="39128.61">11557 7281 0,'85'0'31,"-43"-21"-31,43 21 0,-43-21 0,21 21 16,1 0-16,42-42 15,-64 42-15,64-21 16,-43 21-16,-20-22 0,-1 22 0,0 0 16,-20-21-16,-1 21 0,21 0 15,-21 0-15,-21-21 0,-21 21 31</inkml:trace>
  <inkml:trace contextRef="#ctx0" brushRef="#br0" timeOffset="39951.71">3260 9462 0,'63'0'32,"-42"0"-32,22-22 15,-22 22-15,21-21 0,64 21 31,-64-21-31,1 21 0,-22 0 16,-42 0 15,-1 0-31,1 0 16,0 0-16,0 0 0</inkml:trace>
  <inkml:trace contextRef="#ctx0" brushRef="#br0" timeOffset="40498.67">3238 9462 0,'0'0'0,"0"21"0,0 0 15,0 42 1,-21-20 0,0-1-1,21-21-15,-21 0 16,0 1-16,0-22 15,21 21-15,0-42 47,0-1-47,21 1 16,0 0-16,0 0 16,0 21-16,-21-21 0,21 21 15,43-21-15,-43 21 16,43-22-16,-43 22 0,21 0 15,22 0-15,-22 0 0,-21 0 16,85 22 0,-85-1-16,21 42 15,-42 1 1,0-43-16,0 42 16,-21-41-16,-21-1 0,21 0 0,-64 21 15,43-21-15,-43 1 16,43-1-16,-1-21 0,-20 21 15,21-21-15,20 0 0,-20 0 16,21 0-16,0 0 16,0 0-16,21-21 15,0 0 17,0-1-17,21 22-15,0-21 0,0 21 16,64-42-16</inkml:trace>
  <inkml:trace contextRef="#ctx0" brushRef="#br0" timeOffset="40688.22">3979 9821 0,'0'0'0,"21"0"31,1 0 1,-1 0-17,-21-21-15</inkml:trace>
  <inkml:trace contextRef="#ctx0" brushRef="#br0" timeOffset="41179.94">5143 9462 0,'0'-22'0,"0"44"0,-21-44 15,21 44 17,0-1-32,21 0 0,1 21 0,83 149 31,-83-149-31,20-21 16,-21 22-16,0-1 0,0-21 0,22 43 15,-22-43-15,-21 0 16,21 0-16,-21 0 0,21-21 0,-21 21 15,0 1-15,0-44 32,0 1-17,0 0-15</inkml:trace>
  <inkml:trace contextRef="#ctx0" brushRef="#br0" timeOffset="41450.78">5609 9440 0,'0'-21'0,"0"42"0,-21-42 31,0 21-31,0 21 0,-22 1 0,1 41 16,-64 64 0,64-85-16,21 1 0,-22-1 15,22 0-15,-21 1 0,-1-1 0,22 0 16,-21 1-16,21-22 0,-22 64 15,22-64 1,42-21 0,22 0-16,-22 0 15,0-21-15,21-1 0,64-20 16</inkml:trace>
  <inkml:trace contextRef="#ctx0" brushRef="#br0" timeOffset="42181.6">5948 9419 0,'0'0'15,"0"21"1,-21 1-16,-1-1 16,22 0-16,-21 21 0,21-21 15,0 22-15,0-22 0,0 21 16,-21-21-16,21 22 0,0-22 0,-21 106 15,21-106 1,0 43 0,0-86 31,0 1-47,0 0 15,0 0-15,0-21 16,0 20-16,0-41 0,21 21 15,-21-1-15,42-20 0,-42 20 16,0 22-16,22-42 0,-1 42 16,-21-1-16,42-20 15,-21 42 1,0 21 0,1 0-16,-22 1 0,42 20 15,-42 0-15,21-21 0,21 64 16,-20-43-1,-1-20-15,0-1 16,0-21-16,0 0 16,0 0-1,1 0-15,-1-21 16,0-22-16,21-20 16,-21 42-1,1-22-15,-22 22 0,21 0 0,0-21 16,0 20-16,43-83 15,-43 105 1,0-22-16,0 22 16,-21 43-16,0-1 15,0-21-15,0 22 16,0-1-16,0 0 0,0 1 0,-21-1 16,0 0-16,0 1 0,-22 84 15,22-43 1,21-41-1,21-43 17,0 0-32,1 0 0,-22-22 15,42-20-15</inkml:trace>
  <inkml:trace contextRef="#ctx0" brushRef="#br0" timeOffset="42630.34">7345 9356 0,'-43'0'15,"22"21"1,0 0-16,21 0 0,0 0 0,-21 22 16,21-1-16,-21-21 0,0 64 15,-1-43-15,1 1 0,21-22 16,-21 21-16,0-21 0,21 22 0,-21 20 15,0-42 1,21-42 15,0 0-31,0 0 16,0 0-16,21-22 0,-21 22 16,21 0-16,-21-21 0,0 20 15,21-20-15,21-21 16,-42 41-16,43 22 15,-43 22-15,0-1 16,0 0-16,21 0 0,-21 0 0,21 0 16,-21 1-16,0 20 15,21 21 1,0-41-16,1-1 0,-1 0 16,0-21-16,0 0 0,0 0 0,0 0 15,1 0-15,-1 0 0,21-21 16,0-22-1</inkml:trace>
  <inkml:trace contextRef="#ctx0" brushRef="#br0" timeOffset="45252.7">8848 9356 0,'0'0'0,"-22"0"0,1-21 15,0 21 1,0 0 0,42 0 15,0 0-16,0 0-15,43 0 16,-43 0-16,43 0 16,41-43-16,-62 22 15,-1 21-15,-21-21 0,0 0 16,1 0-16,-1-1 0,0 22 16,-21-21-16,0 0 0,-21-64 15,0 64-15,-43-21 16,22 21-16,-64 21 15,21 0 1,43 21-16,0 0 0,-1 0 0,-20 43 16,42-22-16,-22 22 15,22-22-15,21-21 0,0 21 16,0-20-16,0 20 0,0-21 0,0 0 16,42 22-1,22-1 1,42-42-16,-85 0 0,21 0 15,-21 0-15,22 0 0,-22 0 16,21-42 0,-42 20-1,0 1-15,-21 21 16,-21 0-16,-1 0 16,1 0-16,0 0 0,21 0 0,-43 43 15,22-22-15,21 0 0,-1 0 16,1 0-16,0 22 0,0-22 0,0 85 15,21-64 1,0-21-16,0 0 0,0 22 16,21-22-16,0 0 0,0-21 15,0 0-15,1 21 0,-1-21 16,21 0-16,0 0 0,-20 0 0,20 0 16,85-42-1,-42-1-15,-43 22 0,106-85 16,-106 64-1,-20 21-15,-1-21 0,0-1 16,0-84 0,0 106-16,-21 0 15,0 42 1,0 0 0,0 22-1,-21-1-15,21-21 0,0 0 16,0 22-16,0-22 0,0 0 0,0 42 15,-21-41-15,21-1 0,0 0 16,0 0-16,0 0 16,0-42 15,21 0-15,-21 0-16,0 0 0,21-1 0,-21 1 15,21-21-15,1 21 0,-22-22 16,21 22-16,0 0 0,-21 0 15,42-21 1,-42 20-16,21 44 16,-21-1-1,0 0-15,22 0 0,-22 0 16,0 0-16,0 1 0,21 83 16,0-83-16,-21-1 15,63 21 1,-41-42-16,20 0 15,-21 0-15,0 0 0,0 0 0,43-21 32,-43 0-32,21 0 0,1-64 15,-22 64-15,-21-22 16,21-20-16,-21 21 16,42-85-1,-42 84-15,0-41 0,0 41 0,0 1 16,0 0-16,0-1 15,0 22-15,0 42 16,0 0 0,0 64-1,-21 42-15,21-63 16,-21-22-16,21 0 0,0 43 16,0-43-16,0 43 15,0-64-15,0 43 16,0-43-16,0 0 0,0 0 0,64 0 15,-1-21 1,-42 0-16,22-21 16,-22 0-16,0 0 0,0-22 15,0 22-15,0 0 0,22-64 32,-1 1-32,-42 63 0,0-22 15,0 22-15,0 0 0,0 42 47,0 0-47,0 0 16,0 1-16,0 20 15,0-21-15,0 0 0,0 0 0,0 1 16,0-1-16,0 0 0,0 0 16,0 0-16,0 0 0,0 1 15,21-22-15,43 0 16,-22-22-1,-21 1-15,0 0 0,1 21 16,-1-42-16,21-1 16,-42 1-16,21 21 0,0-21 0,1-22 15,-1 22-15,0-1 16,-21 1-16,0 0 0,0-1 16,0 1-16,21 0 0,-21-1 0,0 1 15,21-21-15,-21 41 0,0 1 16,0 0-16,0 42 15,0 0-15,-21 1 16,21 20-16,0 0 0,-21 43 16,0 42-1,0 0 1,-1-85-16,22 1 0,0-1 0,0 0 16,0 43-1,0-43-15,0-21 0,64 22 16,-43-22-16,0-21 0,0 0 15,22 0-15,-22 0 0,0 0 16,0 0-16,0-21 0,1 21 0,62-85 16,-41 43-1,-22-1-15,0-41 16,0 63 0,0-22-16,-21 22 0,0 0 15,0 42 16,0 0-31,0 0 16,-21 1-16,21-1 0,-21 0 16,21 0-16,0 0 0,0 22 15,0-22-15,0 0 0,0 0 16,0 0-16,0 0 0,21 1 16,21-22-1,1 0-15,41-22 16,-62 22-16,41-21 15,-42 0-15,0 0 0,1 0 16,-1 0-16,0-1 0,0 1 0,0-63 31,-21 20-31,21 64 16,-21 21 15,0 0-31,-21 1 16,21-1-16,-21 21 15,0-21-15,21 64 0,-21 0 16,0-1-16,-1-41 0,22-1 16,0 0-16,0 106 15,-42-21 1,42-63-16,0-22 0,-21 22 16,21-22-16,0 22 0,0-22 0,0 21 15,0-20-15,-21-1 0,21 0 0,-43 43 16,43-64-16,-21 0 15,-21 43-15,21-43 16,0 0-16,-1-21 16,1 0-1,21-21-15,0 0 16,0 0-16,0 0 0,0-1 16,-21-41-1,21 21-15,-21 20 0,21-20 16,0-21-16,0 20 15</inkml:trace>
  <inkml:trace contextRef="#ctx0" brushRef="#br0" timeOffset="45533.55">10795 9165 0,'0'0'0,"42"0"0,-21 0 0,22 0 0,20-21 16,-20 21-16,-22 0 16,63-21-16,-62 21 0,20-21 15,0 21 1,-21 0-16,-21-21 0,0-1 15,-21 22-15,-21 0 0,21-21 16,-22 21-16</inkml:trace>
  <inkml:trace contextRef="#ctx0" brushRef="#br0" timeOffset="45740.84">10477 8954 0,'0'0'0,"-21"0"110,0 0-110</inkml:trace>
  <inkml:trace contextRef="#ctx0" brushRef="#br0" timeOffset="45944.73">9864 9335 0,'0'0'15,"0"21"-15,21-21 31,0 0-31,0 0 0,21 0 16,-20 0-16,-1 0 0,0 0 16,21 0-16,-21 0 0,1-21 15,20-1-15,-21 1 16</inkml:trace>
  <inkml:trace contextRef="#ctx0" brushRef="#br0" timeOffset="46175.6">12636 9271 0,'-42'0'0,"84"0"0,-105 0 0,42 0 16,0 21-16,-1-21 0</inkml:trace>
  <inkml:trace contextRef="#ctx0" brushRef="#br0" timeOffset="46528.18">12467 9186 0,'0'-21'16,"0"42"-16,0-63 0,21 21 0,0-43 15,1 1 1,-22 42-16,0 0 0,0-1 16,0 44 15,0 20-31,0-21 0,0 0 0,0 22 15,0-1-15,0 0 0,-22 85 16,22-84 0,-42 84-16,42-64 15,0-21-15,0-20 0,-21 20 16,21 0-16,0 1 16,0-22-16,21-42 31,-21-1-16,0 1-15,0 0 0,0 0 16,0 0-16,0-22 0,0 22 0</inkml:trace>
  <inkml:trace contextRef="#ctx0" brushRef="#br0" timeOffset="49392.37">12467 9165 0,'0'-21'0,"0"42"0,0-84 0,0 20 15,0 22-15,0-21 0,21 21 0,22-85 16,20 42-1,22 1 1,-64 63-16,21 0 0,-21 0 16,22 0-16,-1 0 0,0 0 15,22 21-15,-22 21 0,1 22 16,-22-43-16,0 21 16,-21 22-16,0-43 0,-42 43 15,-1-22-15,1-21 0,0 0 16,-43 22-16,43-22 0,-1 0 15,-84 0 1,106-21-16,-64 0 16,64 0-16,0 0 15,21-21 1,21 21 15,0 21-31,-21 0 16,22 0-16,-1 1 0,0-1 0,0 0 15,0 0-15,-21 0 0,43 22 16,-22-43-16,0 21 0,0 0 16,0 0-16,0-21 0,43 21 15,-22-21-15,1 0 0,-22 0 16,63 0-16,-41 0 16,20-21-16,-20 0 0,-1 0 15,21 0-15,-41-1 0,-1 1 16,0 0-16,0-64 15,-21 22 1,0 21 0,-21 20-16,0 22 15,0 0 1,-1 22-16,1-1 16,21 0-16,0 0 0,0 0 0,0 22 15,0-22-15,0 21 16,0-21-16,21 22 15,1-43-15,-1 21 0,0 0 16,0-21-16,0 0 0,22 0 16,-22 0-16,21 0 0,22 0 15,-43-21-15,21 0 0,-21 21 16,22-22-16,-22 1 0,127-127 31,-85 42-15,-41 64-16,-22 0 0,21-1 15,-21 1-15,21-43 0,0 64 16,-21-21-16,0-22 16,-21 85-1,0 1 1,21 20-16,-21 0 0,21 43 16,-22-43-16,1 43 15,21-43-15,-21 22 0,0 169 16,0-106-1,0-22 1,21-41-16,0-1 0,0 43 16,0-42-16,0-1 0,0 276 31,0-212-31,-43 63 16,22-126-16,0-22 15,0 43-15,21-64 0,-21 0 16,21 22-16,21-43 15,21-22 1,0 1-16,43-42 16,0-1-1,-43 22-15,0 0 0,22-43 16,-22 43-16,1-1 0,41-190 16,-84 43-1,-21-22 1,-85 22-1,64 126-15,21 22 0,-149-85 16,149 106 0,-42 21-16,20 0 15,65 0 17,20 0-17,21 0-15,-41 0 0,20-21 16,-21 21-16,0-22 15,0 22-15,43-42 0,-43 42 0,0-21 16,43-43 0,-43 22-16,-21 21 15,21 0-15,-21 0 0,0-22 16,0 22-16,0 0 16,0 0-16,0 42 46,21-21-46,-21 21 0,21-21 16,1 0-16,-1 21 0,0-21 16,0 21-16,-21 1 15,21-22-15,-21 21 16,21 0-16,-21 0 0,0 0 16,0 0-1,0 1-15,22-1 16,-1-21-1,0 0 1,0 0-16,0 0 16,0 0-16,1 0 15,41-21 1,-42 21-16,0-43 16,1 43-16,-1-21 0,21-21 15,-42 21-15,21-1 0,0-20 16,-21 21-16,0 0 0,0 0 15,0-1-15,0 1 16,-21 21-16,0 0 16,0 0-16,21 21 15,-42 43-15,42-1 16,0-41 0,0-1-16,0 0 0,0 0 0,0 0 15,0 22-15,0-22 16,21 0-1,21 0-15,-21-21 16,0 0-16,43 0 16,-43 0-16,21 0 0,-20-21 15,20 21-15,21-42 16,-41 20-16,20-20 16,-21 21-16,0-43 15,0 43-15,-21 0 16,0 0-16,0 42 31,-21 0-31,21 0 0,-21-21 16,21 22-16,0-1 0,0 0 0,-21 21 15,21-21-15,0 1 16,-21-22-16,21 21 16,0 0-1,0-42 16,21 21-31,0-21 16,-21-1-16,42-20 16,-20 21-16,-1 0 0,0 0 15,0-1-15,21-20 16,-20 42-16,41-42 0,-42 42 16,0 0-16,22 0 15,-43 21-15,42 21 16,-42 22-1,21-43-15,0 0 16,-21 0-16,22 0 16,-1-21-16,0 0 15,21 0 1,-21-21 0,-21 0-16,22 21 0,-22-21 0,21 21 15,21-64 1,0 1-1,1-1-15,-22 43 16,0 0-16,0 21 16,0 0-1,1 0-15,-22 21 16,0 0 0,0 1 15,0-44 0,0 1-15,0 0-16,0 0 15,0 0 1,-22 0 0,1 21-16,0 0 15,0 0 1,21 21-16,-21 0 15,21 21-15,-21-21 0,-1 1 16,1 41-16,21-42 16,0 22-16,0-22 0,0 0 15,0 0-15,0 43 16,0-22-16,21-42 16,1 0-16,-1 21 15,0-21-15,0 0 0,43 0 16,-22 0-16,0 0 0,1 0 0,62 0 15,65-42 1,-128 21-16,43-22 16,-64 22-16,0-21 0,21 21 0,-20-43 15,-22 43-15,21-43 16,-21 22-16,0 21 0,-64-43 31,43 64-31,0 0 16,-21 22-16,20 20 15,1-21-15,0 21 0,21 1 16,-21-22-16,21 21 0,0-21 16,0 1-16,0-1 0,0 21 15,21-21-15,0 0 0,64 22 16,-64-43-16,0 21 16,43-21-1,-43 0-15,21-21 16,-21 0-16,1 21 15,-22-22-15,0 1 16</inkml:trace>
  <inkml:trace contextRef="#ctx0" brushRef="#br0" timeOffset="49540.29">16722 9271 0,'-22'0'46,"1"0"-30,0 0-16,0 0 16,-21 0-16</inkml:trace>
  <inkml:trace contextRef="#ctx0" brushRef="#br0" timeOffset="50852.22">3471 11324 0,'0'0'0,"21"-21"0,1 0 15,-22 0 1,0 0 0,-22 21-1,1 0-15,0 0 0,0 0 16,0 0-16,0 21 0,-1 0 0,1 0 15,0 0-15,0 0 0,21 1 16,-21 20-16,0 0 0,-1 1 0,22-1 16,-21 0-16,0 43 15,-21 42-15,42-85 16,0 1-16,0 20 16,0-21-16,0-20 0,0 20 15,0-21-15,21-21 0,0 21 0,43 0 16,-22-21-1,-21 0-15,0 0 0,22 0 0,-1-42 16,0 21-16,22-21 16,-43 20-16,0 1 0,0 0 15,0-42-15,-21-1 16,0 43-16,-21 0 16,-21 0-16,21-1 15,-43 1-15,22 21 16,21 0-16,-43 0 15,22 21-15,21 1 16,0-1-16,21 21 0,-22-21 16,1 22-16,21-22 15,0 0-15,0 0 0,0 43 16,21-43 0,64-21-1,-64 0-15,22-21 0</inkml:trace>
  <inkml:trace contextRef="#ctx0" brushRef="#br0" timeOffset="51044.11">4170 11705 0,'0'-21'31,"0"0"0,21 21-31,0 0 16</inkml:trace>
  <inkml:trace contextRef="#ctx0" brushRef="#br0" timeOffset="51540.56">5419 11261 0,'0'-21'0,"0"42"0,0-64 0,0 22 15,0 0-15,0 0 0,0 42 31,0 0-15,0 22-16,0-1 0,0 0 16,0 106-1,0-42-15,21-42 0,-21 20 16,0-41-16,0 84 16,0-106-16,0 0 15,0 64 1,0-106 15,0-1-31,0 1 0,0 0 16,0 0-16</inkml:trace>
  <inkml:trace contextRef="#ctx0" brushRef="#br0" timeOffset="51885.36">5313 11367 0,'0'0'0,"-21"-22"15,21 1-15,0-63 16,0 62-16,42-41 16,-21 42-16,21 0 15,1 21-15,-1-22 0,22 1 0,41 21 16,-41-21-16,-1 21 0,64 0 16,-63 21-16,-22-21 15,43 85-15,-64 21 16,-21-64-16,0-21 15,-21 22-15,-21-1 16,-1-21-16,-147 106 16,63-85-1,42-20 1,64-22-16,0 21 0,-22-21 16,22 0-16,42 0 31,1 0-31,83-43 15,-62 22-15</inkml:trace>
  <inkml:trace contextRef="#ctx0" brushRef="#br0" timeOffset="52234.21">6689 11155 0,'0'-21'16,"0"42"-16,0-63 0,-22 42 16,1 0-16,0 0 15,0 0-15,0 0 0,0 21 16,-22 0-16,22 0 0,-21 21 16,21 1-16,-22-1 0,-105 170 15,106-128 1,42 1-1,0-43-15,0-20 0,21 41 16,0-42-16,21 0 0,-20-21 0,41 22 16,-21-22-16,85 0 15,0 0 1,-105 0-16,20-22 0,-21 1 16,21 21-16,-20-21 0,-1 0 15,0 0-15</inkml:trace>
  <inkml:trace contextRef="#ctx0" brushRef="#br0" timeOffset="52984.63">7493 11091 0,'0'0'0,"-21"0"16,0 0-16,-1 22 15,22-1-15,0 0 0,-21 21 16,0 22-16,21-22 16,-21 85-16,0-63 15,21-22-15,-21 0 16,21 22-16,0-43 0,0 21 16,0 22-1,0-43-15,-22 0 16,22-42 15,0 0-31,0 0 16,0-1-16,0 1 0,0 0 15,0-21-15,0 21 0,0-1 0,0 1 16,22 0-16,-1-21 16,0 42-1,-21 21 1,21-21-16,-21 21 0,21 0 15,-21 0-15,21 1 0,22 62 16,-22-63-16,21 22 16,22-22-1,-43 0-15,21-21 0,22 0 16,-43 0-16,21 0 0,106-21 31,-126 0-31,20 21 0,-21-21 0,43-64 16,-64 64-1,21-106-15,-21 63 16,0 22-16,0-22 0,0 1 0,0 21 16,-21-22-16,-1 1 0,1 20 15,-21 1-15,-43-85 16,43 106-16,0 0 0,-85 21 16,105 0-16,-41 21 15,-22 63 1,64-41-16,21 41 15,0-41-15,0-1 0,0 64 16,0-64-16,0 1 0,21-1 0,0 0 16,1-21-16,20 22 15,0-1-15,-21-21 0,22-21 16,63 43 0,-43-43-16,22 0 15,-64-22-15,21 22 16</inkml:trace>
  <inkml:trace contextRef="#ctx0" brushRef="#br0" timeOffset="54245.93">8742 11282 0,'0'-21'0,"0"42"0,-21-42 16,-1 0-16,1-1 0,-21 22 15,21 0-15,0 0 0,-64 22 16,43 41 0,-22 43-1,64-85-15,-21 21 0,21 43 16,0-64-16,0 22 0,0 20 16,0 1-1,21-64 1,0 0-16,0 0 0,1 0 15,20 0-15,-21 0 16,43-43 0,-43 22-16,42-64 15,-42 64-15,1-63 0,-1 41 16,0-20-16,-21 20 16,0 1-16,0 21 0,0 0 15,0-22-15,0 22 0,0 42 31,0 1-31,0 41 16,0-42-16,0 22 0,0-22 0,0 21 16,0 0-16,0 64 15,42-42 1,-42-43-16,21 0 16,1 0-16,-1-21 0,0 0 15,85 0 1,-43-21-16,-42 21 0,1-21 15,-1 0-15,21 0 0,-21-1 16,0-41-16,1 42 0,-1-22 16,-21 1-16,21-106 15,-21 106-15,0-64 16,0 63-16,0-41 16,0 41-16,0 22 0,0-21 15,0 21-15,0 42 31,-21 0-31,21 0 0,-21 22 0,21 20 16,0 1-16,0-22 0,0 0 16,0 1-16,0-1 0,42 148 31,0-126-31,-21-43 0,22 21 16,-22-20-16,0-22 15,21 21-15,1-21 16,105 0-1,-127-21-15,21 21 16,-20-22-16,20-20 0,-21 21 16,0-21-16,22-22 0,-43 22 15,21-1-15,-21-126 16,0 84 0,-21 43-1,-1 42-15,1 0 0,-21 0 16,21 0-16,-64 85 15,43 21 1,-1 21 0,43-106-16,0 21 0,0 0 15,-21-20-15,21-1 0,0 21 16,0 22 0,43-43-16,-1-21 15,-21 0-15,21-21 16,-20-1-16,-1 22 15,21-42-15,-21 21 0,-21-21 16,21 20-16,1-20 0,-22 21 16,42-85-16,-42 64 15,0 21-15,0-43 16,0 85 0,0 0-1,0 22-15,0-22 0,-21 64 16,21-64-16,0 21 0,0 0 15,0-20-15,0-1 0,0 85 16,42-64 0,-21-42-16,0 0 15,1 0-15,-1 0 0,0 0 0,42 0 16,-41 0-16,20-21 0,-21 0 16,85-43-1,-85 43-15,-21 0 16,21-22-16,-21 1 0</inkml:trace>
  <inkml:trace contextRef="#ctx0" brushRef="#br0" timeOffset="54547.39">9038 10964 0,'0'0'0,"-42"22"0,21-22 16,-1 0-16,22 21 0,22-21 16,-1 0-1,0 0-15,0 0 0,21 0 16,43 0-16,-43-21 0,1 21 16,-1 0-16,0-22 0,1 22 0,-1-21 15,22 21 1,-22-21-16,0 21 0,-21 0 15,1 0-15,-22-21 0,-22 21 16,-20 0 0,21 21-16,-21-21 0</inkml:trace>
  <inkml:trace contextRef="#ctx0" brushRef="#br0" timeOffset="55331.74">2815 13377 0,'0'0'0,"21"0"31,0 22-31,1-1 0,-1 0 16,0-21-16,0 21 15,0-21-15,0 0 0,1 0 0,-1 0 16,0 0-16,0 0 0,21-21 16,22 0-1,-43 0-15,21-1 0,1-41 16,-22 42-16,21 0 0,-21-1 15,1-20-15,-1 21 0,-21 0 0,21-43 16,-21 43 0,0 42-1,0 0 1,0 22-16,-21-22 0,21 21 0,0 1 16,0-1-16,0 21 0,0-20 0,0-1 15,-21 0-15,21 22 16,0 21-16,0-43 0,0 0 15,0 1-15,0 20 0,0-42 16,0 43 0,0-43-16,0 0 0,-22-21 31,1 0-31,0 0 0,0-21 16</inkml:trace>
  <inkml:trace contextRef="#ctx0" brushRef="#br0" timeOffset="55553.62">2921 13822 0,'0'0'0,"21"0"32,0 0-32,22 0 15,41-21-15,-20-22 16,-22 43-16,0-21 15,22 0-15,-43 21 0,0 0 16,43-21-16,-43 21 16,0-21-16,21 0 15</inkml:trace>
  <inkml:trace contextRef="#ctx0" brushRef="#br0" timeOffset="55740.5">4000 13589 0,'0'0'0,"22"0"0,20 0 16,-42-21-16,21 21 0,0 0 47,0 0-32,-21-21-15,22 21 16</inkml:trace>
  <inkml:trace contextRef="#ctx0" brushRef="#br0" timeOffset="56173.26">5503 13208 0,'0'-42'0,"0"84"0,-21-105 0,0 41 15,0-41-15,0 42 16,-1 0 0,22 42-16,0 0 15,0 21-15,22 1 0,-1-1 16,0 0-16,42 43 16,-41-43-16,20 22 0,0 20 15,1-41-15,-1 20 16,-21-20-16,0-22 0,0 0 0,-21 0 15,0 0-15,22-21 0,-1-21 32,-21 0-17</inkml:trace>
  <inkml:trace contextRef="#ctx0" brushRef="#br0" timeOffset="56420.12">6011 13166 0,'0'-21'0,"0"42"0,-21-42 32,0 21-32,0 0 0,-22 0 15,22 21-15,0 0 0,-21 0 16,21 0-16,-22 0 0,-20 22 0,42-22 16,-22 21-16,-84 64 15,85-64 1,21-20-16,0-1 15,21 0-15,0 0 0,21-21 16,0 0 0,0-21-16,0 0 0</inkml:trace>
  <inkml:trace contextRef="#ctx0" brushRef="#br0" timeOffset="56888.85">6286 13102 0,'0'21'31,"0"1"-31,0-1 0,0 42 16,0-20 0,0 41-1,0-63-15,0 22 0,0-1 16,0-21-16,0 0 0,0 1 15,0-44 17,0 1-17,0 0-15,22 0 0,-22-21 16,21 20-16,-21-20 0,0 0 16,0-1-16,0 22 15,0-106 1,0 85-16,0 21 15,21 21 1,0 21-16,0 0 0,-21 0 16,21 0-16,1 1 0,20 62 15,0-41 1,-21-22-16,22 42 16,-22-42-16,0 1 15,0-22-15,0 0 0,1 0 16,-1 0-16,63-43 15</inkml:trace>
  <inkml:trace contextRef="#ctx0" brushRef="#br0" timeOffset="57341.59">7070 13018 0,'0'0'0,"0"-22"0,-22 22 15,1 0-15,-21 22 16,21-1-16,0 0 15,-22 21-15,22-21 0,0 22 16,-64 41 0,64-20-1,21-43 1,21-21-16,0 0 0,1 0 16,-1 0-16,0-21 0,42 0 15,-20-22 1,-22 22-16,0 0 0,21-21 15,-20 21-15,-1-22 0,-21 22 16,0 0-16,21 0 0,-21 0 0,21-22 16,-21 22-1,0 42 1,0 0-16,0 1 0,0 41 16,0-42-16,0 22 0,-21-1 15,0 85 1,21-64-16,-21-20 15,21-1-15,-22-21 0,22 22 0,0-22 16,-21 0-16,21 0 0,0 0 16,0 0-16,21-21 15,1 0 1,-1-21-16,0 0 16,0 0-16,0 0 0,0 0 0</inkml:trace>
  <inkml:trace contextRef="#ctx0" brushRef="#br0" timeOffset="57800.33">7747 12891 0,'0'0'0,"0"21"16,0 0-16,-21 21 15,21-21-15,-21 64 16,21-43-16,-43 22 0,1 63 15,21-85-15,21-21 16,-43 43-16,22-22 0,21-21 16,-42 43-1,21-64 1,21-21 0,0 0-1,0-1-15,0 1 0,21 0 0,21-64 16,-21 22-1,1 42-15,-1 21 16,0 0 0,0 0-16,-21 21 0,0 0 15,0 0-15,21 0 0,-21 1 0,21 41 32,22 1-32,-1-43 15,-21 0-15,0-21 16,22 0-16,-22 0 0,0 0 15,43 0-15,-43 0 16,0-21-16,0-43 16,0 43-16,-21 0 15,0 0-15</inkml:trace>
  <inkml:trace contextRef="#ctx0" brushRef="#br0" timeOffset="60361.04">8721 12975 0,'0'21'31,"21"-21"0,0 0-31,0 0 0,0 0 0,64-42 16,21 0 0,-85 21-16,42-1 15,-20 1-15,-22 0 0,0 0 16,0 0-16,-21 0 0,0-1 0,0-20 31,-42 21-31,0 21 0,20 0 16,-20 0-16,0 0 0,21 0 15,-85 63 1,63-20-16,-20 20 0,42-20 16,0-1-16,-1 0 15,22-21-15,0 22 0,0-22 0,0 0 0,0 0 16,0 0-16,0 1 0,64-1 16,-43-21-1,0 0-15,22 0 0,-22 0 0,42 0 16,-42 0-16,22 0 15,-22-21-15,0 21 0,-21-22 16,-21 1 0,0 21-16,0 0 0,-1 0 0,1 0 15,0 0-15,0 21 16,-85 43 0,64-1-16,42-41 0,-43 41 15,43-21-15,-21-20 16,21 62-1,0-63-15,43 43 0,-1-43 16,0-21-16,-21 0 16,22 0-16,-1 0 0,-21 0 0,22-21 15,-1 0-15,64-22 16,21-20 0,-85 42-16,-21-22 0,43-20 0,-22 21 15,-21-1-15,0 1 16,1-22-16,-1 22 0,-21-21 0,21-107 15,-21 128-15,21-85 16,-21 85 0,0 20-16,-42 22 15,-1 43 1,22 84 0,0-85-16,21 0 0,0 64 15,0-42-15,0-22 16,0 0-16,0 1 0,0-1 0,0 0 15,64 64 1,-22-63-16,-21-22 16,21-21-16,-20 0 15,20 0-15,0 0 0,1 0 0,-1 0 0,0 0 16,1-21-16,-1-1 0,64-20 16,-64 0-1,0-1-15,-20-41 16,-22 41-16,0 22 0,0-42 15,0 42-15,0-1 0,-22 1 16,1 21-16,-21 21 16,21 22-1,0-22-15,21 0 0,0 43 16,0-43-16,0 0 16,0 21-16,0-21 0,0 1 0,0-1 15,0 0-15,21 0 0,0 0 16,85 0-1,-22-21 1,-20 0-16,-43-21 16,64-21-1,-64 21-15,0-43 0,0 43 0,-21 0 16,21-21-16,-21-85 16,0 84-1,0 22 1,0 42-1,0 0-15,0 1 16,-21 62-16,0-20 16,21-43-16,0 21 15,0-21-15,0 1 0,0 20 16,0-21-16,0 0 31,0-42-15,0 0-1,0 0-15,0 0 0,0-1 16,0 1-16,21-21 0,-21 21 16,21-22-16,22-84 15,-22 106-15,-21 0 16,63 0 0,-41 21-16,-1 21 15,-21 0-15,42 64 16,-21 0-1,0-64-15,1 21 16,-1-21-16,0 0 0,0 1 16,0-22-16,-21 21 15,21-21-15,1 0 16,-22-21 0,21-1-16,-21 1 15,21 0-15,-21 0 0,21-21 0,0 20 16,22-41-16,-22 21 0,0-1 15,21 1-15,-21 21 0,1-22 16,83-41 0,-83 84-1,-1 21 1,-21 0-16,0 0 0,0 22 16,0-22-16,0 0 0,0 85 15,0-85-15,0 42 16,21 22-1,0-64-15,0 0 0,0 1 16,1-22-16,41 0 16,-42 0-16,0 0 0,85 0 31,-63 0-31,20-43 0,1 1 16,-43 21-16,21 0 0,-21-43 15,0 43-15,-21-21 0,0-1 16,0 1-16,0-22 15,0 43-15,-21 21 16,-42-21 0,42 42-16,-1 0 15,-20 85 1,21-21 0,21-43-16,0-21 0,0 1 0,0-1 15,0 21-15,0-21 0,42 0 16,-21 1-16,1-22 0,20 21 15,-21-21-15,21 0 0,-20 0 0,105-21 32,-22-22-17,-20-41-15,-43 20 16,-42 43-16,0-21 16,22-43-16,-22 64 15,0 0-15,0-1 0,0 1 0,-22 21 31,1 0-31,21 21 0,-21 43 16,-21 21 0,42-43-16,0-21 15,0 0-15,-21 22 16,21-22-16,0 0 0,-22 0 16,22-42 15,0 0-16,0 0-15,22-1 0,41-62 16,-21 20 0,-20 22-16,20 21 0,-21-22 15,43-20-15,-22 21 0,-21 20 16,21 1-16,-20 21 0,-1 0 16,42 0-16,-42 0 0,1 64 15,-22-43-15,0 21 16,0-21-16,0 22 0,0-1 15,0 43-15,0-64 16,0 21-16,-22 1 16,1-22-16,21 0 15,0 0 1,0-42 15,0 0-31,0 0 16</inkml:trace>
  <inkml:trace contextRef="#ctx0" brushRef="#br0" timeOffset="60664.88">13187 12383 0,'0'-22'16,"0"44"-16,0-65 0,0 22 15,-21 21-15,-1 0 0,1 0 16,0 21-16,21 0 0,-21 1 0,0-1 15,0 42-15,-1-20 16,22 41-16,-21-41 0,21-1 16,-21 0-16,0 106 15,21-63-15,-21-43 16,21 1-16,-21 20 16,-1-42-16,22 1 0,-21 20 0,21-21 15,0 0 1,21-21-1,1 0 1,-1-21-16,0 21 0,0-21 0,0 0 16,22 0-16</inkml:trace>
  <inkml:trace contextRef="#ctx0" brushRef="#br0" timeOffset="61061.61">13631 12721 0,'21'-21'0,"-42"42"0,21-42 31,-21 21-31,0 0 16,0 21-16,-43 0 0,43 1 16,0-22-16,0 21 0,0 0 15,-1 0-15,1 0 0,21 0 0,0 1 16,0-1-16,0 0 0,0 0 16,21 0-16,64 22 15,0-22 1,-43 0-16,0 0 15,-20-21-15,20 21 16,-42 0-16,0 1 0,0-1 16,0 0-1,-21-21-15,-64 21 16,64 0-16,-106-21 16,85 0-16,20 0 15,-83 0 1,20 21-16,64-21 15,0 0-15,21-21 32,0 0-32,0 0 15,0 0-15</inkml:trace>
  <inkml:trace contextRef="#ctx0" brushRef="#br0" timeOffset="61368.98">12869 12467 0,'0'0'0,"0"-21"16,21 21 0,1-21-16,20 0 0,0 21 15,43 0-15,84-21 16,-105 21-16,-1-22 15,-20 22-15,20 0 0,1 0 16,-22 0-16,21 0 0,-20 0 16,-22 0-16,21 0 0,-63 0 62,0 0-46,0 0-16,0 22 0</inkml:trace>
  <inkml:trace contextRef="#ctx0" brushRef="#br0" timeOffset="62468.41">3535 14880 0,'0'0'0,"0"-21"0,0 0 16,0 0-16,0 0 0,0-1 16,0 1-16,0 0 15,0-42 1,21 41-16,0 1 0,21-21 0,-20 21 16,20 0-16,64-22 15,42 22 16,-127 21-31,-21 21 0,0 0 16,0 22-16,0-22 0,0 42 16,0-41-16,-63 41 15,41-21-15,1-20 0,-21 20 0,-43 43 32,22 20-32,63-83 0,-21 20 15,21-21-15,0 0 16,42 22-1,0-43-15,-21 0 0,22 0 16,20 0-16,-20 0 16,-22-22-16,21 1 0,0 0 0,-20 0 15,20 0-15,0-22 16,-42 1-16,0 21 16,0 0-16,-42-43 15,21 43-15,-22 0 0,1 21 16,21-21-16,-21 21 0,-43 0 15,64 0-15,0 0 0,-64 0 16,64 21 0,21 0-1,0 0-15,0 0 16,21 1-16,0-22 16,0 0-16,0 0 0,1 0 15</inkml:trace>
  <inkml:trace contextRef="#ctx0" brushRef="#br0" timeOffset="62674.29">4508 14774 0,'0'0'0,"0"-21"16,0 0 15,-21 21-31,42 0 47,1 0-32</inkml:trace>
  <inkml:trace contextRef="#ctx0" brushRef="#br0" timeOffset="63131.8">6075 14563 0,'0'-21'0,"0"42"0,-21-64 16,21 1-16,0 21 0,0 0 0,0 0 15,-22-1-15,44 44 31,-1-1-31,0 21 0,0-21 16,0 22-16,22-1 16,-22 0-16,63 64 0,-41-64 15,-1 22-15,-21-43 16,0 0-16,22 64 16,-43-43-1,0-21 1</inkml:trace>
  <inkml:trace contextRef="#ctx0" brushRef="#br0" timeOffset="63413.64">6710 14436 0,'0'-21'16,"0"42"-16,0-64 0,-21 65 15,-1-1 1,1 0-16,0 0 0,-21 0 0,21 22 16,-22-22-16,-20 42 15,-22 22-15,43-64 16,-1 21-16,-20 1 16,42-22-16,-43 21 0,43-21 15,0 1-15,21-1 16,21-21-1,0 0 1,0 0-16,1-21 0,-1-1 0,0 22 16,21-21-16</inkml:trace>
  <inkml:trace contextRef="#ctx0" brushRef="#br0" timeOffset="63914.35">7027 14415 0,'0'21'32,"0"0"-32,0 0 0,0 0 0,0 22 15,0-22-15,-21 21 0,0-21 0,21 22 16,-42 84 0,-1-85-1,43-21-15,-21 21 16,21-20-16,-21-1 0,21 0 15,0-42 17,21 0-32,0-1 15,0 1-15,1 0 0,20-64 16,-42 64-16,21 0 16,-21-21-16,21-1 0,-21 1 15,21-21-15,-21 20 0,22 22 0,-1-42 31,-21 41-31,42 22 16,0 43-16,-20-22 16,-22 0-16,21 21 0,-21-20 15,0 20-15,63 64 16,-63-85-16,0 21 16,21 1-16,-21-22 15,22-21 1,-1 0-1,0 0-15,0 0 16,0-43-16,0 43 0,1-42 16</inkml:trace>
  <inkml:trace contextRef="#ctx0" brushRef="#br0" timeOffset="64376.09">7662 14351 0,'-63'106'15,"42"-85"-15,-1 21 16,-20 1-16,0-1 0,21-21 16,-64 64-1,21-22 1,64-41-16,0-1 16,22-21 15,-22-21-31,21 21 0,0-22 0,21-20 15,1 21-15,-22 0 16,0 0-16,0-22 0,0 22 0,22-64 16,-22 64-16,21-63 15,-21 62-15,-21 1 0,21 0 16,-21 0-16,22 0 0,-22 42 16,0 0-16,0 0 15,0 22-15,0-22 0,0 106 16,0-106-16,-22 21 15,22 1-15,-21-1 0,0 0 16,21-21-16,-21 85 16,21-63-16,-21-22 15,21 0-15,0 0 0,0 0 16,0 0-16,21-21 16,0 0-16,0 0 15,0 0-15,1-21 0,20 0 16,-21 0-16</inkml:trace>
  <inkml:trace contextRef="#ctx0" brushRef="#br0" timeOffset="64793.82">8234 14372 0,'0'0'16,"0"-21"-16,0 42 15,0 0-15,0 1 0,0 20 16,-43 64-16,43-64 15,-21 0-15,0 1 0,0-1 16,0 0-16,0 1 0,-1-22 0,1 21 16,-42 64-1,42-85 1,21 0-16,-22-21 16,22-21-16,0 0 15,22 0 1,-1 0-16,-21 0 0,21-22 0,21-20 15,-21 20 1,-21 22-16,22 0 0,-1 21 16,0 42-1,0-20-15,-21-1 0,0 21 16,42 22 0,-20-43-1,20 0-15,-21 0 0,64-21 31,-43 0-15,-21-21-16,0 21 0,-21-21 16,0 0-16</inkml:trace>
  <inkml:trace contextRef="#ctx0" brushRef="#br0" timeOffset="65525.45">9504 14309 0,'0'0'16,"0"-21"-16,0-1 0,0-41 15,0 42 1,0 0-16,0 42 15,0 0-15,0 0 0,-21 85 16,-1-64 0,22 1-16,0 20 0,-42 64 15,21-85-15,0 43 16,21-64-16,-21 0 0,-1 22 0,22-1 16,0-63 30,0 0-30,0 0-16,0-22 0,0 1 16,0 21-16,0-22 0,22-20 15,-1 21-15,21-64 0,-21 42 16,0 22-16,64-64 16,-64 85-16,22-21 0,-1 20 0,-21 1 15,21 0-15,-20 21 0,62 42 16,-41 22-1,-22-22-15,0 22 0,-21 42 16,0-43-16,0-21 0,0 22 16,0-22-16,0 22 0,0-22 15,0 43-15,0-64 16,0 42-16,-21-63 31,0 0-15,-1-21-16,1 21 15,0-21-15,0 0 16,0 0-16</inkml:trace>
  <inkml:trace contextRef="#ctx0" brushRef="#br0" timeOffset="65701.34">9440 14669 0,'-21'0'16,"42"0"-16,-21 0 31,21-22-31,1 22 0,-1-21 15,21 21-15,-21-21 0,22 21 16,-1-21-16,0 21 0,64-21 16,-64 0-16,22-1 0,-22 22 0,85-63 15,-42 21 1,-64 20-16,21 22 0</inkml:trace>
  <inkml:trace contextRef="#ctx0" brushRef="#br0" timeOffset="66630.38">10372 14139 0,'0'-21'0,"0"42"0,0-63 16,0 63 15,0 0-31,0 1 0,-22 20 16,22-21-16,-21 106 16,21-85-16,-21 43 0,0-43 15,21 1-15,-21 20 16,21-20-16,0-22 0,0 0 15,0 0-15,0 0 0,0 22 16,63-43 0,-42 0-16,22-22 15,-22 22-15,0-21 0,21-42 16,-20 42-16,-1-1 16,42-105-16,-42 85 15,22-85-15,-22 42 16,0 43-1,-21 0-15,0-1 0,0 22 0,0 0 16,0 42 15,-21 0-31,21 1 0,-21-1 0,0 21 16,21-21-16,0 22 16,0-1-16,-22 0 0,22 1 0,0-1 15,-21 0-15,21-21 0,0 64 16,0-64-16,0 43 15,0-43-15,0 0 0,0 0 16,0 0-16,21-21 0,1 0 16,-1 0-16,0 0 0,106-42 15,-64 0 1,-20 21-16,-1-22 16,0 22-16,-20-21 0,20-1 15,-42 22-15,0 0 0,0-21 16,-21 42 15,0 0-31,-1 42 0,1-42 16,21 21-16,-21 0 0,21 1 15,0-1-15,0 21 16,0 0 0,0-20-16,21-1 0,0 0 0,1 0 15,-22 0-15,21 0 0,0-21 16,-21 22-16,21-22 0,21 21 15,1-21 1,-22 0-16,0 0 0,43-21 16,-43-1-16,0 22 15,42-63-15,22-22 16,-64 64-16,0-21 16,1 21-16,-1-1 0,0-20 15,-21 0 1,0 63-1,0 0-15,0 0 16,0 0-16,0 1 0,0 20 0,0-21 16,-21 21-1,21-20-15,0 41 16,0-42-16,21-21 0,-21 21 16,21-21-16,43 0 15,-1 0 1,-63-21-16,42 0 15,-42 0-15</inkml:trace>
  <inkml:trace contextRef="#ctx0" brushRef="#br0" timeOffset="66815.47">11705 14139 0,'0'0'0,"-21"0"0,-21-21 16,20 21-1,1 0 1,0 0 31</inkml:trace>
  <inkml:trace contextRef="#ctx0" brushRef="#br0" timeOffset="67020.86">10414 14351 0,'0'0'0,"-42"21"15,20-21-15,-20 21 0,21 1 0,0-1 16,42-21 15,0 0-31,21 0 0,22 0 16,-22-21-16,22-1 15,190-20 1</inkml:trace>
  <inkml:trace contextRef="#ctx0" brushRef="#br0" timeOffset="68825.27">12065 14055 0,'-42'0'0,"84"0"0,-106 0 0,43 0 16,-21 0-16,21 0 0,-22 0 16,22 21-16,-21 21 15,42-21-15,0 1 0,-21 20 16,21-21-16,0 21 0,0 1 0,-21 126 31,21-84-31,0-1 16,0-41-16,0-22 0,0 21 15,0-21 1,0-42 15,0 0-15,0 0-16,0 0 16,21 0-16,0-43 15,0 43-15,0 0 0,85-85 16,-21 64-1,-64 42-15,85 0 16,-64 0-16,-21 0 0,0 21 16,1 0-16,20 21 15,-42-21-15,0 22 0,0-22 0,-21 64 32,-64-22-32,-21-21 15,64-20-15,-22-22 16,43 0-16,-21 0 15,-22 21 1,43-21-16,42 0 47,1 21-47,-1-21 16,0 0-16,0 0 15,0 0-15,22 0 0,20 0 16,-21 0-16,1 0 0,20 0 15,-20-21-15,-1 21 16,0-21-16,-21-1 0,22 22 0,-22-21 0,42-42 16,-20 20-1,-22 1-15,21-43 16,-42 43-16,21 0 16,1-1-16,-22 22 0,0 0 15,0 42 16,0 0-31,0 1 0,-22-1 16,1 63 0,21-20-16,0-43 0,0 0 15,0 22-15,0-22 16,0 0-16,0 0 0,21-21 0,1 21 16,-1-21-16,0 0 0,42 0 15,-20 0 1,-22 0-16,64-42 15,-64 21-15,21-22 16,-21 22-16,0-21 0,1 21 16,-1 0-16,0-22 0,0 22 0,-21-64 15,0 64 1,0-21-16,0 63 16,0 0-16,0 0 15,-21 1-15,21-1 0,-21 106 31,21-85-31,0 22 0,0-22 16,21-21-16,0-21 16,43 21-16,-43-21 15,21 0-15,85 0 16,0-21 0,-42-42-1,-64 41-15,0 1 0,0-21 16,0 0-16,1-1 0,-22-20 15,0 20-15,21 1 0,-21 0 0,0-106 32,0 126-32,0-41 15,0 84 1,-21-21-16,21 42 16,0 1-16,0-22 0,0 21 15,-22 1-15,22-1 0,0 21 16,0-20-16,0-1 0,0 0 15,0 43 1,22-64-16,-1 0 0,-21 1 16,63 20-16,-20-42 15,-22 0-15,21 0 0,-21 0 16,0 0-16,43-42 16,-43 20-16,21-20 15,-20-43 1,-22 64-16,0-42 15,0 42-15,0-1 0,0 1 0,0 0 16,0 42 0,-22-21-1,1 43-15,0-22 0,0 63 16,21-41 0,0-22-16,0 0 0,0 0 15,0 0-15,0 1 0,21-1 16,0 0-16,0-21 15,43 0-15,-43 0 0,0 0 16,127 0 0,-84-42-1,42-22-15,-85 43 0,0-21 16,0-1-16,22-20 0,-22 20 16,-21-20-1,0 21-15,0 20 0,0 1 16,-21 21-16,-1 0 15,1 0-15,0 0 0,0 64 16,21-43-16,0 64 16,0-43-1,0-21-15,0 0 0,0 0 0,21 43 16,-21-43-16,21 43 31,-21-22-31,-21-42 16,21 21-16,-21-21 15,0 0-15,0 0 0,-1 0 16,1 0-16,0 0 16,0-21-1,21 0-15,-21 21 0,21-21 16,-21-1-16,-1-20 0</inkml:trace>
  <inkml:trace contextRef="#ctx0" brushRef="#br0" timeOffset="69096.13">13187 14203 0,'0'0'0,"0"-21"0,106-22 31,-64 43-31,43-21 15,-1 21 1,-41 0-16,84-21 0,0 0 16,-106 21-1,0 0-15,0 0 0,0 0 16,-42 0 0,0 0-16</inkml:trace>
  <inkml:trace contextRef="#ctx0" brushRef="#br0" timeOffset="70297.44">3789 16214 0,'0'0'0,"21"-21"0,0-1 0,-21 1 16,0 0-16,0 0 15,0 0-15,0 0 0,0-1 16,0 1-16,-21-42 16,0 42-16,-22 21 15,22-22-15,0 22 0,-85 0 16,64 0-16,0 0 15,20 22-15,-20-1 0,21 0 0,-85 64 16,106-22 0,0-42-16,0 0 15,0 1-15,0-1 0,21-21 16,0 0-16,149 0 31,-107-43-31,64 1 16,-106 42-16,1-21 15,20 0-15,-21 0 16,0-1-16,-21 44 31,0-1-31,0 0 16,0 0-16,0 0 0,0 0 0,0 1 16,0 20-16,0-21 15,0 21-15,0-20 0,0 41 16,0-42-16,0 0 0,0 22 15,0-22-15,0 0 0,0 43 16,0-43-16,0 0 16,-42 0-1,21-21-15,0 21 0,-1-21 0,1 0 16,0 0-16,0 0 0,-85 0 31,64-21-31,21 0 16,-1 21-16,22-21 0,0 0 15,0-1 1,22 1 0,-1 21-16,0-21 0</inkml:trace>
  <inkml:trace contextRef="#ctx0" brushRef="#br0" timeOffset="70492.25">4233 16362 0,'0'0'0,"0"-21"78</inkml:trace>
  <inkml:trace contextRef="#ctx0" brushRef="#br0" timeOffset="70917.6">5503 16044 0,'-21'-42'15,"42"84"-15,-63-105 0,21 42 0,0 0 16,21-1-16,-22 1 0,22 0 15,0-21-15,0 21 0,0-1 16,22 44 0,-1-1-1,0 0-15,0 21 0,0 1 0,22-1 16,-22 0-16,21 1 0,-21-1 16,22 0-16,-1 43 0,0-64 15,-21 21-15,1-20 0,-1-1 16,0 0-16,0 0 0,-21 0 0,0 0 15,21-21-15,0 0 16,-21-21 0</inkml:trace>
  <inkml:trace contextRef="#ctx0" brushRef="#br0" timeOffset="71177.45">6054 15833 0,'0'-21'0,"0"42"0,-22-42 16,1 21 0,0 21-16,0 0 0,-21 0 15,20 21-15,-126 107 16,64-86 0,-22 43-1,85-64-15,-1-21 0,-20 22 16,42-22-16,-21 0 0,21 0 15,21-21 1,21 0 0,-20 0-16,20-21 0,-21 21 0,64-42 15</inkml:trace>
  <inkml:trace contextRef="#ctx0" brushRef="#br0" timeOffset="71884.64">6519 15833 0,'0'0'0,"0"21"16,-21 21-1,21-21-15,0 1 16,-21 20-16,21-21 0,-21 21 0,21 1 16,-21-22-16,21 85 15,0-64-15,-22 0 16,22-20-16,0 20 15,0-21-15,0 0 16,0-42 0,0 0-16,22 0 15,-22-43 1,0 43-16,0-21 0,42-64 16,-42 64-1,21-1-15,-21 1 0,0 21 0,21-43 16,0 22-16,-21 21 0,22 0 15,-1 21 1,21 21 0,-21 0-16,22 64 0,-22-43 15,-21 0-15,21-21 0,0 22 16,21 126 0,-20-127-1,-1 1 1,-21-22-16,21-21 15,0-21 1,-21 0 0,21-1-16,-21 1 0,21 0 0,1-21 15,-1 21-15,0-22 0,0 1 16,0 0-16,0-1 0,1 1 0,41-43 16,1 1-1,-43 62-15,0 22 0,0 0 16,0 0-1,-21 106 1,0 0 0,-21 21-16,21-106 15,0 22-15,-21-22 0,21 0 16,0 21-16,-21 22 16,21-43-1,0-42 16</inkml:trace>
  <inkml:trace contextRef="#ctx0" brushRef="#br0" timeOffset="72319.98">7937 15769 0,'-21'148'16,"0"-105"-16,0-22 16,21 21-16,-21 1 0,0-1 15,-22 21-15,22-41 0,0 20 16,0-21-16,-64 64 16,64-85-16,-21 42 15,20-42-15,22-21 31,0 0-31,0 0 0,0-1 16,22 1-16,-1 0 0,42-85 16,-20 64-1,-22 21-15,0 0 0,21 21 16,-21 21 0,1 0-16,-22 0 15,21 0-15,-21 0 0,0 1 0,0-1 16,21 0-16,-21 0 0,21 0 15,-21 22 1,42-43-16,-20 0 16,-1 0-16,0 0 15,0 0-15,-21-22 16,0 1-16</inkml:trace>
  <inkml:trace contextRef="#ctx0" brushRef="#br0" timeOffset="75263.16">9864 15727 0,'0'0'0,"0"-21"31,0 0-31,21-1 0,0 1 16,0 21-16,0-21 16,-21 0-16,43-21 15,-43 20-15,0 1 0,0 0 16,0 0-16,-22 21 0,1 0 16,0 0-16,0 0 0,-21 0 0,-22 0 15,43 0 1,-64 21-16,64 0 0,-21-21 15,-1 43-15,22-22 0,21 0 16,0 0-16,0 0 16,43 43-1,-22-64-15,21 21 16,-21-21-16,64 63 0,-43-63 16,-21 22-16,43 20 15,-43-21-15,0 0 0,-21 64 16,-21-43-1,-21-21 1,-1 1-16,22-22 0,-42 0 16,42 0-16,-22 0 0,-41 0 15,41-43 1,1-20 0,21 42-16,21-22 0,0 22 15,0 0-15,0-21 0,0 20 16,0-41-1,21 63 1,0 0-16,0 21 16,43 85-1,-43-64-15,0-21 16,0 1-16,0-1 0,1 0 0,-1 0 0,21 0 16,-21 0-16,0-21 0,1 0 15,20 0-15,43 0 16,-64 0-16,42-42 15,1 21 1,-43 0-16,0 0 0,0-22 16,0 22-16,1-21 0,20-22 15,-21 43-15,-21-21 16,21 42 0,-21 21-1,0 0 1,0 0-16,21-21 62,-21-21-46,22 21-16,-22-21 0,0 0 16,0 0-16,0-1 15,0 1-15,0 0 16,-22 21-16,1 0 15,0 0 1,21 21-16,0 0 16,-21 1-16,21 20 0,-21 21 15,0-41-15,21 20 0,0 0 16,0 22-16,0 20 16,0-62-16,42 20 15,-21-42-15,-21 21 0,42-21 16,-20 0-16,-1 0 0,0 0 15,85-21 1,-85 0-16,21 21 0,-21-21 16,22-43-16,-22 43 0,0-21 15,0 20-15,0-20 0,1 0 16,-22-1-16,21-84 16,0 85-16,-21-85 15,0 64 1,0 41-16,0 1 0,0-21 15,0 63 1,0 0-16,-21 0 16,21 1-16,-21 20 0,21 43 15,0-43-15,-22 0 0,1 43 16,21-43-16,-21 1 0,21-1 16,0 64-16,0-64 15,0-21-15,0 22 16,0-65 15,0 1-31,21 21 16,0-21-16,1-21 0,-1 21 15,0-43-15,0 43 0,0 0 16,-21 0-16,21 21 0,-21-22 16,22 22-16,-1 0 15,-21 22 1,21-1-1,-21 0-15,0 0 0,0 21 16,0-20-16,21-1 0,0 21 16,0-42-16,22 21 15,41-21 1,-41 0-16,-22 0 16,21 0-16,1-21 0,126-64 31,-106 43-31,-41-43 15,-1 64-15,-21 0 16,0-64 0,-21 85-16,-1-21 15,-20 21-15,21 0 16,0 21-16,0 1 0,-1-22 16,22 21-16,0 0 0,-21 21 15,21 64 1,21-42-1,1-43-15,-1 0 0,0 0 16,0-21-16,0 21 0,0-21 0,64 0 16,-64 0-16,22 0 15,-22 0-15,85-42 16,-64 21-16,-21 0 0,43-22 16,-43 22-16,0 0 15,0 0-15,-21 0 0,0-1 0,0-41 16,0 42-1,-21 21 17,21 21-32,-21 0 0,21 0 15,-21 0-15,21 1 16,0-1-16,0 0 0,0 42 0,0-41 16,0-1-16,0 42 15,0-42 1,21-42 15,-21 0-31,21 0 16,-21 0-16,0-22 0,21 1 15,-21 21-15,21-21 0,0 20 16,1 1-16,-22 0 0,21 0 0,21-21 31,-21 20-31,0 22 0,1 0 16,-1 64-1,-21-43-15,21 0 16,-21 22-16,0-22 0,0 0 16,21 0-16,-21 0 0,21 0 15,0 1-15,1-22 0,-22 21 16,42-21 0,-21 0-1,0 0-15,0-21 0,-21-1 16,0 1-16,22 0 0,20-42 15,0-22 1,-21 64-16,1 0 0,-1-22 16,0 22-16,-21 0 0,21 21 15,0-21-15,0 21 0,-21 21 32,0 21-17,0 1-15,0-22 0,0 21 16,0-21-16,0 22 0,22 20 31,62 1-15,-20-43-16,-22-21 0,0 0 15,64 0-15,-63 0 16,20 0-16,-21 0 0,1 0 0,-1-21 16,0-1-16,22-20 15,-22 21-15,-21 0 0,1 0 16,20-43-16,-21 22 0,-21-64 15,0 42 1,-42 22 0,21 42-16,-22 0 0,-20 0 15,20 21-15,22 0 0,-106 85 32,85-42-32,21-43 0,0 42 15,21-20 1,0-22-16,0 42 0,0-41 0,42 41 15,-21-63-15,0 0 16,0 0-16,1 0 16,20 0-16,0 0 0,-21 0 0,1-21 15,20 0-15,-21 0 16,0-22-16,0 22 0,1-64 16,-22 64-16,0-42 15,0 42-15,0-22 16,0 22-16,0 42 31,0 0-31,0 1 0,0-1 16,0 0-16,0 0 0,0 64 31,21-64-31,0 0 0,64 0 16,20-21-1,1 0 1,-21 0-16,-43 0 0,1-21 15,-22 0-15,0 21 0</inkml:trace>
  <inkml:trace contextRef="#ctx0" brushRef="#br0" timeOffset="76027.87">3641 17187 0,'-22'0'0,"44"0"0,-44-21 0,1 21 16,21-21-16,-21 0 16,0 21-1,21 21 1,0 0-16,0 64 15,0 21 1,0-85 0,0 21-16,21 1 0,-21-1 0,0 0 15,0-21-15,0 22 0,0 41 16,-21-62 0,21-1-16,0-42 46,21-1-46,0 1 0,0-21 16,22 21-16</inkml:trace>
  <inkml:trace contextRef="#ctx0" brushRef="#br0" timeOffset="76428.41">4127 17209 0,'-21'84'31,"21"-63"-31,0 1 0,-21-1 16,0 0-16,21 21 0,-21-21 0,21 43 16,-21-22-1,21 1-15,0-22 0,0 0 16,21-21-16,0 0 16,0 0-16,0 0 0,0 0 0,64-42 15,0-43 1,-43 21-1,-21 43-15,0 0 0,-21-106 32,0 85-32,-21 21 0,0-22 15,-42-20-15,41 63 16,1 0-16,0 0 16,0 0-16,0 0 0,0 42 15,21-21 1,-22 0-16,22 1 0,-21-1 15,21 0-15,0 0 0,0 0 16,0 0-16,0 1 0,0-1 0,43 0 16,-22 0-16,42-21 15</inkml:trace>
  <inkml:trace contextRef="#ctx0" brushRef="#br0" timeOffset="76641.28">4805 17357 0,'0'0'0,"0"-21"16,0-1-1,21 22 48,0 0-48,0 0-15,0 0 16</inkml:trace>
  <inkml:trace contextRef="#ctx0" brushRef="#br0" timeOffset="77072.05">5694 17145 0,'0'0'0,"-21"-21"0,-1 0 16,22 0-16,-21 21 0,21-22 16,21 22-1,1 22-15,20-1 16,0 42-16,1-20 16,62 62-16,-83-62 15,20-22-15,-21 21 0,43 22 16,-22-22-16,-21-21 0,21 43 15,1-43 1,-43-42 15,0 0-31,0-1 0,0 1 16,0 0-16</inkml:trace>
  <inkml:trace contextRef="#ctx0" brushRef="#br0" timeOffset="77325.89">6308 17103 0,'0'0'0,"0"-21"0,21-1 16,-42 44 15,-1 20-31,-20 0 16,21 1-16,-43 20 16,22-21-16,21 1 0,-21-1 15,-1-21-15,1 22 0,-64 62 16,64-62-16,-43 20 31,85-42-31,21-21 16,22-21-16,-22 21 15,21-21-15,85-42 16,-42-1-16</inkml:trace>
  <inkml:trace contextRef="#ctx0" brushRef="#br0" timeOffset="78002.5">6879 17103 0,'0'0'0,"21"0"0,-21 21 15,0 0-15,0 0 16,0 0-16,-21 1 0,21-1 16,-21 21-16,0-21 0,21 22 15,-21 41-15,-1-20 16,1-43-16,21 0 0,0 21 15,0-20-15,-21-22 16,21-22 15,0 1-31,0 0 0,21-21 16,-21 21-16,0-1 16,0 1-16,0-21 0,43-43 15,-43 1 1,0 62-16,21-41 0,0 42 15,0 0-15,-21-1 0,42 22 16,1 43 0,-1 41-1,-42-62-15,21 20 0,0-21 16,-21 21-16,0-20 0,22 20 0,20 43 16,0-43-1,22-21 1,-43-21-1,0 0-15,0 0 0,-21-21 0,21 0 16,22-43 0,-22 22-16,0 21 15,-21-22-15,21 22 0,0-21 0,-21 21 16,22-22-16,-1 22 0,0-21 16,-21 21-16,21 21 0,0-21 0,0 21 15,1 63 1,-22 1-1,0 20 1,0-63-16,0 22 0,0-1 16,0 0-16,0-20 0,0 20 15,0-21-15,0 0 16,0 0-16,0 1 0,21-22 31,0-22-15,-21-20-16</inkml:trace>
  <inkml:trace contextRef="#ctx0" brushRef="#br0" timeOffset="78461.92">8318 16997 0,'22'0'0,"-44"0"0,65 0 15,-43 42 16,0 1-31,0-22 0,-21 63 16,21-41-16,-43 20 16,22 64-1,-42 0 1,41-84 0,1-43-1,21-22 1,0 1-1,0 0-15,21-21 16,-21-1-16,22 22 16,-22 0-16,21 0 15,21 0-15,-21 21 16,0 0 0,-21 21-16,22 0 15,-1 0-15,-21 0 0,0 1 16,21-1-16,0-21 15,-21 21-15,21-21 16,0 0-16,1 0 16,-1 0-16,0-21 15,0 0 1,0-1 0,-21 1-16</inkml:trace>
  <inkml:trace contextRef="#ctx0" brushRef="#br0" timeOffset="78916.28">9694 16849 0,'0'-21'16,"0"42"-16,0-64 0,0 22 0,0 0 15,0 0-15,0 0 0,0 42 16,0 0-1,0 0-15,0 22 16,0 41-16,0-20 0,21-22 16,1 22-16,-1 84 15,-21-21 1,0-64-16,0-20 16,0-22-16,0 21 0,0-21 15,0-42 16,0 0-31,21 21 16,-21-21-16,0-22 16,0 22-16,0 0 0,0 0 0</inkml:trace>
  <inkml:trace contextRef="#ctx0" brushRef="#br0" timeOffset="79219.11">9694 17103 0,'0'-43'0,"0"22"0,43 191 0,-86-276 0,43 0 0,0 64 15,0-1-15,0 22 16,0-21-16,0-22 0,21 43 0,22-21 15,-1 21-15,-21-1 16,64 22-16,-43 0 0,1 0 16,-1 0-16,0 0 0,1 43 15,62 84 1,-105-43 0,0-41-16,-21 20 0,0-42 15,-21 22-15,-22-1 0,22-21 16,-22 0-16,1 1 15,21-1-15,-22-21 16,22 0-16,21 0 0,-1 0 16,44 0-1,-1 0 1,0 0-16,21 0 0,-21 0 0,43 0 16</inkml:trace>
  <inkml:trace contextRef="#ctx0" brushRef="#br0" timeOffset="81892.86">10604 17187 0,'0'0'15,"22"-21"-15,-22 0 16,0-21 0,-43-1-1,22 43-15,21-21 0,-42 0 16,21 21-16,-1 0 0,-41 0 15,-22 85 1,64-43 0,0-21-16,0 22 0,-22 62 15,43-83-15,0 20 0,0-21 16,0 0-16,0 22 0,22 20 16,20-63-1,-21 0-15,43 0 16,-43-21-16,0 0 15,21 21-15,-21-21 0,1-1 16,-1 1-16,-21 0 0,21 0 0,0-21 16,21-64-1,-42 42 1,22-20-16,-22 62 16,0 44-1,0-1 1,0 0-16,0 0 0,0 0 15,0 22-15,0-22 0,0 0 0,0 0 16,0 0-16,0 22 0,0-22 16,21-21-16,-21 21 0,42 21 15,43-21 17,-64-21-32,0 0 0,0 0 0,43-42 15,-43 42-15,21-42 16,-21 21-1,-21-1-15,22-20 0,-1 21 16,-21-43-16,0 43 0,0 0 16,0 0-1,21 21 17,-21 21-32,21 0 0,0-21 0,-21 21 15,21-21-15,1 64 16,-1-1-1,0-41 1,-21 20 0,0-21-16,21 0 0,0 0 15,0 1 1,43-22-16,-43 0 16,64-22-1,-64 22-15,42-42 16,-41 21-16,-1 21 15,63-85 1,-62 64-16,41-42 0,-21 41 16,-20-20-16,41-21 0,-42 41 15,-21 1-15,0 0 0,-21 42 32,0-21-17,0 21-15,21 22 16,-21 20-1,21-42-15,0 1 0,0-1 16,0 0-16,21 0 16,0 0-16,-21 0 0,21-21 0,0 22 15,0-1-15,1 0 0,20 0 16,-42 0 0,-21-21 15,0 0-31,-1 0 15,1-21 1,-21 0-16,42 0 16,-21 0-16,0-1 15,-1 22 79,1 0 140,0 0-109,21-21-125,-21 21 47,21 21 16,0 1-48,0-1 1,21 0-16,0-21 16,0 21-16,43-21 15,-43 21 1,0-21-16,0 0 0,1 0 16,-1 0-16,0 0 0,0 0 0,43-21 15,-22 21 1,0-21-16,1 0 0,-1 21 15,43-21-15,-43 21 0,0-22 16,1 22-16,-1-21 0,106-63 31,-127 84-31,-21-22 0,0-41 16,0 42 0,0 0-16,-21 21 0,0 0 15,0-22-15,-64 22 16,22 0-16,41 0 15,-20 22-15,-21-1 16,41 0-16,1-21 0,21 42 16,-21-21-16,21 1 0,0 41 15,21-21 1,-21-20-16,21-22 0,1 0 16,-1 21-16,42-21 15,-20 0 1,-22 0-16,0 0 15,0-43-15,0 43 0,0-21 0,1 0 16,-22 0-16,21-85 31,0 43-31,-21 41 16,0 1-16,0 0 0,0 0 16,0 42-1,0 0 1,0 0-16,0 1 0,0 20 0,0-21 15,0 0-15,0 22 0,0-22 16,0 0-16,0 0 0,0 0 16,0 0-16,0 1 0,21-1 0,21 21 15,64-21 1,-21-21 0,-64 0-16,21 0 15,-20 0-15,20-21 0,-21 0 0,0 0 16,0 21-16,1-21 0,-1-22 15,0-63 1,-21 1 0,0 41-16,0 43 15,-21 21-15,0 0 16,21 21 0,0 0-1,21 0 1,0-21-16,0 0 0,0 0 15,0 0-15,1 0 0,20 0 16,-21 0-16,43-42 16,-43 42-16,-21-21 0,21 21 0,0-21 15,0 21-15,-21 21 32,0 0-32,-21 0 0,0 0 0,-21 64 15,42-64 1,0 22-16,0-22 0,0 21 15,0-21-15,0 0 0,0 1 16,21-22-16,0 0 0,0 21 16,21-21-1,22 0-15,-43-21 16,0 21-16,-21-22 0,21 22 16,-21-21-16,22 0 0,-1 0 15,-21 0-15,0 0 16,0-1-16,0 1 15,-21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46:0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889 0,'0'0'0,"-21"0"0,42 0 63,1 0-47,20 0-16,-21 0 0,0 0 15,22 0-15,-22 0 0,21-21 0,22 21 16,-43 0-1,63 0-15,-41 0 16,-22 0-16,0 0 16,-42 0 15,-21 0-31,20 0 16,1 0-16</inkml:trace>
  <inkml:trace contextRef="#ctx0" brushRef="#br0" timeOffset="575.66">1143 889 0,'-21'106'31,"21"-85"-31,0 21 16,0-20-16,0-1 0,0 0 15,0 0-15,-21 21 0,21-20 16,-22-1-16,22 0 0,-21 0 16,21 0-16,0 0 15,0-42 32,0 0-31,21 0-16,1 0 0,-1 21 15,-21-21-15,42-1 0,0 1 16,-20 0-16,83 21 16,-62 0-1,-22 0-15,21 0 0,-21 0 0,64 42 16,-43 1 0,1-22-16,-43 0 0,42 43 15,-21-43-15,-21 21 16,0-21-16,0 22 0,0-22 0,0 0 15,-21 0-15,0 0 0,-64 22 32,22-1-32,42-42 0,-22 0 15,22 0-15,-21 0 0,21 0 16,-22 0-16,22 0 0,-21 0 0,21 0 16,-1-21-16,1 21 0,0-21 15,21-1 1,0 1-16,0 0 15,21 21 1,0-21-16,1 21 16</inkml:trace>
  <inkml:trace contextRef="#ctx0" brushRef="#br0" timeOffset="899.48">2053 1482 0,'0'0'0,"21"0"31,0 0-31,-21-21 31,0-1-15,-21 22 15,21 22-15</inkml:trace>
  <inkml:trace contextRef="#ctx0" brushRef="#br0" timeOffset="1523.43">3619 1058 0,'0'0'0,"-21"0"16,42 0 15,1 0-31,20 0 0,-21 0 0,64 0 15,-43 0-15,0 0 16,1-21-16,-1 21 0,0 0 16,1-21-16,-1 21 0,22 0 15,126 0 1,-169 0 0,-42 0-1</inkml:trace>
  <inkml:trace contextRef="#ctx0" brushRef="#br0" timeOffset="1965.42">4106 1037 0,'-21'0'16,"21"21"15,0 1-16,0 20-15,0 0 16,0 43-16,21 21 16,-21-64-16,21 0 15,-21-20-15,0 20 0,0 0 16,22 85 0,-22-106-16,0 22 0,0-1 15,0 0-15,0 22 0,0-43 16,0 21-16,-43 22 15,22-43-15,-21 21 16,-1-42-16,1 22 16,21-22-16,-21 0 0,20 0 15,-20 0-15,21 0 0,-21-22 0,-22-20 16,-21 0 0,85 21-16,-21-1 0,0 22 15,21-21-15,0 0 0,0 0 16,0 0-1,21 21-15,0 0 16,1-21-16,20 21 0,-21-22 16,85 1-1</inkml:trace>
  <inkml:trace contextRef="#ctx0" brushRef="#br0" timeOffset="2478.28">5270 1334 0,'0'-22'0,"0"44"0,22-65 16,-22 22-16,0 0 0,-22 0 16,-20 21-1,21 0-15,0 0 0,-43 0 16,-42 21-1,64-21-15,0 21 0,21 0 16,-22-21-16,22 21 0,0-21 16,0 64-1,21-22 1,42 1-16,0-22 16,-20 0-16,20 0 0,-21 0 15,21 0-15,64 43 16,-85-43-16,22 21 0,-22 1 15,0-1 1,0-21-16,-21 0 0,0 22 0,-21-22 16,0 0-16,-85 21 15,-21-20 1,85-22-16,-22 0 0,22 0 16,0 0-16,20 0 0,-62-22 15,63 22-15,-1-21 0,-20 0 16,21 0-16,0 21 0,21-21 15,-43-43-15,43 43 16,0 0-16,0 0 16,22 0-16,-1 21 15,0-22-15,21 22 0</inkml:trace>
  <inkml:trace contextRef="#ctx0" brushRef="#br0" timeOffset="2978.8">5715 1207 0,'0'-22'16,"0"44"-16,0-65 0,0 22 16,-21 21-1,0 0-15,-1 21 0,1 0 0,21 1 16,-21 20-16,21-21 0,-63 127 15,41 0 1,1-42 0,21-63-16,0-1 15,0-21-15,0 0 0,0 0 16,64 43 0,-22-64-1,-21 0-15,43 0 0,-22 0 16,-21 0-16,43-42 0,-43 20 15,21 1-15,1-21 16,-22 0-16,0 20 0,0-20 0,0 0 16,-21-1-16,0-41 15,0 41-15,0 22 0,-42-127 16,-43 85 0,22 63-1,20 0-15,22 0 0,-63 0 16,41 0-16,22 0 0,-42 21 15,41-21-15,22 42 16,0-21-16,0 0 16,0 22-16,43-22 15,-22-21-15</inkml:trace>
  <inkml:trace contextRef="#ctx0" brushRef="#br0" timeOffset="3280.55">6456 1228 0,'0'-43'31,"0"65"-31,0-1 16,0 0-16,-21 0 0,-1 43 15,22-22-15,-21 85 16,0-85-16,0 1 15,21-1-15,-21-21 0,21 21 0,-21 1 16,-1 41-16,1-41 16,21-22-16,0 0 15,0-42 17,0 0-32,0 0 15,0-1-15,0 1 0,0 0 0,21-21 16</inkml:trace>
  <inkml:trace contextRef="#ctx0" brushRef="#br0" timeOffset="3516.42">6329 1312 0,'21'-21'0,"-42"42"0,63-63 0,-42 21 15,21 0 1,0 21-16,1 21 16,-1 0-16,-21 0 0,63 64 15,-42-43-15,1 43 16,-1-64-16,42 64 15,-42-43-15,43 43 16,-43-64-16,0 0 16,0-21-16,1 21 0,-1-21 15,0 0-15,0 0 0,0 0 16,-21-21-16,21 21 16,-21-21-16,22-64 15,-1 64-15</inkml:trace>
  <inkml:trace contextRef="#ctx0" brushRef="#br0" timeOffset="3729.46">7112 1037 0,'-21'43'32,"0"-22"-32,-1 21 0,1 0 15,0 1-15,21-1 0,-21 0 0,0 43 16,0-21-16,21-22 15,0 0-15,-22 1 0,22-1 0,0 0 16,-21 43-16,21-64 16,0 0-16</inkml:trace>
  <inkml:trace contextRef="#ctx0" brushRef="#br0" timeOffset="4564.54">8340 1228 0,'0'0'0,"21"-21"16,-21-1-16,0-20 15,21-21 1,0 41-16,-21-20 0,0 21 16,0 0-16,0-22 0,0 22 0,0-21 15,0 63 16,0 0-31,0 22 0,-63 189 32,41-168-32,1-1 0,-21 43 15,21-42-15,0-22 0,-43 64 16,43-43-16,0-20 16,-64 84-1,64-106-15,-21 42 16,42-41-16,-22-22 0,1 0 15,21-22 1,0-20 0,0 21-16,0 0 0,0-64 15,0 43-15,0-1 0,0 1 16,21 0-16,-21-1 0,22 1 16,-22 0-16,21 21 0,-21-22 0,21 22 0,-21 0 15,21 21 1,0 0-16,0 0 0,-21 21 0,22 0 15,-1 0-15,0 1 0,-21 20 16,21 0-16,0-21 0,0 22 16,43 63-1,-22-1-15,-21-83 16,1 20-16,-1-21 0,0 0 16,0 0-16,0 1 0,0-22 15,85 21 1,-85-21-16,22 0 15,-1 0-15,0-21 0,22-22 16,-22 22-16,1 0 0</inkml:trace>
  <inkml:trace contextRef="#ctx0" brushRef="#br0" timeOffset="5488.21">9144 1524 0,'21'-42'16,"-42"84"-16,42-105 0,-21 41 0,0 1 0,-21-21 15,-21 21 1,20 21-16,-20 0 0,-43 0 15,64 0-15,0 21 16,-21 0-16,21 0 0,-64 85 16,43-21-1,42-64-15,-22 21 16,22 1-16,0-22 0,0 21 16,0-21-16,0 43 15,64-22 1,-43-42-16,21 0 0,1 0 15,-22 0-15,0 0 0,21 0 16,-20-21-16,20 0 0,43-43 16,-43 1-1,-21 20-15,-21 22 0,21-63 16,0 62-16,-21-20 0,0 21 16,0 0-16,0 0 0,0-1 15,0 44 16,0-1-31,0 0 0,0 0 0,0 21 16,0 43-16,0-21 16,0-43-16,0 0 15,0 21-15,0-21 0,22 1 16,41-1 0,1-21-1,-43 0-15,21 0 0,-21 0 16,0-21-16,22-1 0,-22 1 0,0 0 15,0 0-15,22-64 16,-43 64-16,21-42 16,-21-22-1,0 64-15,0 42 32,0 0-32,0 0 0,-21 0 15,-1 43-15,1 21 16,-21-1-1,42-63-15,0 1 16,-21 20-16,21-21 16,0-42 31,0 0-47,0 0 15,0-1-15,0 1 0,0-21 0,21 21 16,0-22-16,43-62 15,41-1 1,-83 85-16,20-1 0,0 22 0,1 0 16,-1 0-16,0 0 15,1 0-15,-1 0 0,0 22 0,22 41 16,-43-42-16,0 64 16,-21-43-16,0 22 15,0-43-15,-21 0 0,0 43 16,0-43-1,-1 0-15,22-42 63,0 0-63</inkml:trace>
  <inkml:trace contextRef="#ctx0" brushRef="#br0" timeOffset="6239.81">10753 1524 0,'0'0'0,"0"-21"0,0 0 15,0 0-15,0-22 16,0 1 0,-22 42-16,1-21 0,-21 21 15,21 0-15,0 0 0,-22 0 16,1 42-1,21-21-15,0 0 0,-22 43 16,22-22-16,0 22 16,0-22-16,21 0 0,0-20 15,0 62 1,0-41-16,21-43 0,0 21 16,0-21-16,0 0 15,1 0-15,20 0 0,-21 0 16,0-21-16,0 21 0,1-22 0,-1 1 15,0 0-15,42-42 16,-41 20-16,-22 22 16,21-21-16,-21 21 0,21-22 15,-21 22-15,0 0 16,0 42 0,0 0-1,0 0-15,0 1 0,-42 105 16,20-85-1,22 0-15,-21 1 16,0 41-16,21-41 0,-21 20 16,21 43-16,0-64 0,0 22 15,-42 147 1,42 1-16,-22 0 16,22-149-16,0 1 15,0 63-15,0-85 16,0 22-16,0-1 0,0-21 0,0 1 15,0-1-15,0 43 0,0-64 16,0 0-16,0 0 0,-21-21 16,0 0-16,-64 0 15,1-42 1,41 21-16,1-22 0,0 1 0,-22 0 16,1-1-16,-191-253 31,233 233-31,-43-64 0,64-43 15,0 107-15,42-43 16,1 64-16,-1-22 0,43-21 16,-43 43-1,0 0-15,22-1 0,-22 1 0,1 0 16,20-22-16,-21 22 0</inkml:trace>
  <inkml:trace contextRef="#ctx0" brushRef="#br0" timeOffset="7974.12">10985 1461 0,'0'0'0,"0"-22"16,22 22-16,-1 0 16,-21 22 15,-21-1-31,21 0 15,-22 64 1,22 20-16,0 1 16,0-63-16,0-22 15,0 21-15,0-21 0,0 0 16,43 1-16,-22-1 0,0-21 16,85 0-1,-43-21 1,-41-1-16,83-41 0,-83 42 15,-1 0-15,0-1 0,0-20 16,0 21-16,0-21 0,22-64 16,-43 85-1,0-1-15,0 1 0,0-21 16,-21 63 0,21 0-1,-22 0-15,1 1 0,21 20 0,-21 64 16,21-43-1,0-20-15,0-22 0,0 21 16,21-21-16,-21 0 0,43 22 16,-22-43-16,0 0 15,106 0 1,-21 0 0,-43-21-16,-20-1 15,-1 1-15,21-21 0,-41 0 16,20 20-16,0-62 15,-21 63-15,22-85 16,-43 63-16,0 1 16,0 21-16,0 0 0,-64 0 15,-20 21 1,41 0 0,1 21-16,21 0 0,-22 42 15,22-41-15,0-1 0,-42 106 16,63-43-1,0-20 1,21-43 0,0 0-16,0-21 0,0 0 15,22 0-15,-22 0 0,0 0 16,42-21 0,1-21-16,-43 21 0,43-43 15,-43 22 1,0 21-16,0-43 15,0 43-15,-21-21 0,21 20 0,-21 1 16,0 42 15,0 1-31,-21-1 0,21 21 16,0 0-16,-21 22 16,21-43-16,0 64 15,0-64-15,42 42 16,-20-41-16,-1-22 0,148 63 31,-84-42-31,-43-21 0,43 0 16,-43 0-16,0 0 0,43-42 15,-43 42-15,1-21 16,63-85 0,-85 64-16,0-22 15,-21-21-15,0 43 16,0 21-16,-42-43 15,20 43-15,1 0 0,0 21 16,0 0-16,-127 42 16,105 22-1,22-43-15,-21 43 16,42-43-16,-21 21 0,21 0 16,0-20-16,0-1 0,42 21 15,22-21 1,-43-21-16,21 0 15,-21 0-15,22 0 16,-22-21-16,0 21 0,0-21 0,0 21 16,22-42-16,-43 20 0,0 1 15,21 0-15,0 0 0,-21 0 16,0-22-16,0 22 0,21 21 16,-21-21-16,0 42 46,-21 0-46,21 1 0,-21-1 0,21 21 16,-21 0-16,-22 22 16,43-22-16,-21 1 0,-21 147 15,42-21 1,0-126-16,-21 84 16,21-64-16,-22 64 15,22-63-15,0-1 0,0 107 16,0-107-16,-21 64 15,21-63-15,-21 126 16,21-148 0,-21 43-16,21-43 0,-21-20 0,21-1 15,-21 21-15,-1-42 16,1 0 0,0 0-1,0-63-15,21 20 16,-21 22-16,21-21 0,-21-1 15,21 1-15,-22-170 16,1 85 0,21 64-16,0-1 0,0-84 15,0 85-15,0-64 16,0 63-16,0 1 0,21-1 0,1-42 16,-1 64-16,42-85 15,-42 106-15,1-21 0,20 20 16,-21 1-16,21-21 15,-20 21-15,-1 0 0,42-22 16,-42 43 0,22-42-16,-22 21 15</inkml:trace>
  <inkml:trace contextRef="#ctx0" brushRef="#br0" timeOffset="8360.9">13314 1820 0,'0'0'0,"21"0"16,0 0-16,0 0 0,0 0 15,1-21-15,-1 21 16,0-21-16,0 0 0,0 21 16,-21-21-16,21 0 0,1 21 0,-22-64 15,0 22 1,0 21-16,0-1 15,-22 22-15,22-21 0,-63 42 32,42 1-32,-43 41 0,22-42 0,0 64 15,20-43-15,1 22 16,21-43-16,0 21 0,0 1 0,0-22 16,43 63-1,20-41-15,-42-43 16,22 21-16,20-21 0,-21 0 15,-20 0-15,20 0 0,-21 0 16,21 0-16,64-21 16,-85-22-1,1 22-15,-22 0 16,0 0-16</inkml:trace>
  <inkml:trace contextRef="#ctx0" brushRef="#br0" timeOffset="9145.82">4466 2879 0,'-42'0'16,"21"0"-16,-1-21 15,44 21 32,-1 0-47,0 0 0,64 0 16,20 0 0,-20 0-16,-21-22 0,126 22 15,-105 0-15,21-21 0,232 0 16,-84 0-1,-106 21-15,1 0 0,210-21 16,-168 0-16,-1 21 16,1-22-16,21 22 0,20-21 0,1 21 15,466-21-15,-234 0 16,-232 21-16,0 0 16,212-21-16,-234 21 0,-20-21 15,-1-1-15,1 22 0,-22 0 16,0-21-16,339 0 15,-317 21 1,-22-21 0,-126 21-16,-1 0 0,0-21 15,-21 21-15,-42 0 32,0 0-32,0 0 15,-21 0-15,-1 0 0</inkml:trace>
  <inkml:trace contextRef="#ctx0" brushRef="#br0" timeOffset="9868.27">2667 4106 0,'0'0'0,"0"-21"0,0 42 31,0 22-15,0-22-16,0 21 0,-21 43 16,0-43-16,-1 1 15,1-1-15,0 43 0,21-43 16,-21-21-16,0 64 15,21-64-15,0 0 16,0 21 0,0-20-16,21-22 31,0-22-31,0 1 0,0 21 0</inkml:trace>
  <inkml:trace contextRef="#ctx0" brushRef="#br0" timeOffset="10160.12">3133 4445 0,'21'0'47,"-21"-21"-47,21 21 16,-21-21-1,0 0 1,-21 21 15,0 21-15,-1-21-16,22 21 16,0 0-1</inkml:trace>
  <inkml:trace contextRef="#ctx0" brushRef="#br0" timeOffset="12163.55">4170 4276 0,'0'-21'0,"0"42"0,0-64 0,0 22 16,0 0-16,0 0 0,0 0 16,0 0-16,-21-1 0,-1 1 15,22 42 1,0 1-16,0 20 16,0-21-16,0 21 0,-21 1 0,21-1 15,0 0-15,0 1 0,0-22 16,0 21-16,0 43 15,0-64-15,0 0 16,0 0-16,0 1 0,21-22 16,1 0-1,-1 0-15,0-22 16,0 1-16,43-21 16,-64 0-16,21 20 15,0 1-15,0 0 0,0-21 0,0-1 16,1 22-16,-22 0 15,21-21-15,0 63 16,0 21 0,-21-21-16,0 1 0,0 41 15,0-42-15,0 22 0,42 41 32,-20-63-32,-1-21 0,0 22 15,0-1-15,21-21 0,1 0 16,-22 0-16,0 0 0,21 0 15,-20 0-15,105-64 16,-106 43-16,0 0 16,0 0-16,0 0 0,22-22 15,-22 1-15,-21 21 0,21-22 16,-21 1-16,0 21 0,0-127 16,0 84-1,0 85 1,-21 22-1,0-1-15,21-21 0,-22 22 16,22-22-16,0 21 16,0 22-16,0-43 0,0 21 15,0 22 1,0-43-16,22 21 16,41-21-16,-42-21 15,22 0-15,-22 0 16,0 0-16,0-21 0,21 0 0,-20 0 15,-1 0-15,21-22 0,-21 1 16,0 0-16,22-64 16,-22 42-16,0-63 15,-21 43 1,0 62-16,0-20 16,0 63-1,0 0-15,-21 22 16,-21 63-1,42-64-15,-22 43 0,-20 42 16,42-85-16,0 21 16,0-41-16,0-1 15,0 0-15,0 0 0,21-21 32,0 0-32,1 0 15,-1-21-15,0-21 16,42-22-1,-20 1-15,-22 41 16,0 1-16,21-42 16,-20 63-1,-22 21-15,0 0 0,21 43 16,-21 20 0,0-41-1,0-22-15,21 0 0,21 0 16,-21 0-16,1-21 0,83 0 15,-62 0 1,84 0-16,-64-21 16,-20 21-16,-1-21 0,-21 0 15,21 0-15,-20-1 0,20 1 16,-21 0-16,0 0 0,-21 0 0,0-22 16,21-62-1,-21 83-15,-21-62 16,-42 41-1,42 43-15,-22 0 0,22 0 16,-21 0-16,-43 106 16,64-42-1,0 20 1,0-41-16,21-22 0,0 21 16,0-21-16,0 1 0,42-1 15,21-21 1,-41 0-16,-1 0 15,0 0-15,0 0 0,21-21 16,-42-1-16,22 22 0,-1-21 16,0-63-1,0 20-15,-21 1 16,0 41-16,0 1 16,0 0-16,0 42 31,0 0-31,0 22 0,0-22 15,0 0-15,0 0 0,0 22 16,0-22-16,0 0 0,0 42 16,0-41-16,0-1 15,21-21-15,22 21 16,-22-21-16,0 0 0,0 0 16,21 0-16,-20 0 0,20-21 0,43-22 15,-22-20 1,22-43-1,-85 64-15,21-1 0,0 1 16,0 0-16,-21-22 0,0 22 0,21-127 31,-21 126-31,0 1 16,-21 63 0,21 0-16,-21 0 15,21 22-15,-21 84 16,21-21-1,0-64-15,0 85 16,0-64-16,0-41 16,0-1-16,21 0 0,43 21 15,-1-42 1,1-21 0,-43 0-16,0 21 0,-21-21 15,21 0-15,-21-1 0</inkml:trace>
  <inkml:trace contextRef="#ctx0" brushRef="#br0" timeOffset="12324.38">6731 4085 0,'0'0'0,"-21"0"16,42 0 15,0 0-31,0 0 15,0 0-15,1 0 0,41 0 16,-21-21-16,22 0 16</inkml:trace>
  <inkml:trace contextRef="#ctx0" brushRef="#br0" timeOffset="12641.2">8234 3937 0,'0'0'0,"0"-21"0,0 0 16,-21 42 15,21 0-31,0 0 0,0 0 0,0 1 16,0 20-16,-22 0 0,22 1 15,0-1-15,-21 85 16,-21-42 0,21-43-16,21-21 15,0 0-15,21-21 32,0 0-32,0 0 0,0 0 15</inkml:trace>
  <inkml:trace contextRef="#ctx0" brushRef="#br0" timeOffset="13027.77">8763 3937 0,'0'0'0,"-21"-21"0,0 21 0,-1 0 16,-20 0-16,0 0 15,-43 0-15,64 21 16,0 0-16,0-21 15,-1 21-15,22 1 0,0 20 0,0-21 16,0 0-16,22 22 16,62-1-1,-63-42-15,85 42 16,-85-42-16,22 21 0,-22-21 16,21 22-16,-21-22 0,43 42 15,-64-21 1,0 0-1,-21-21-15,0 0 0,-22 0 0,-41 21 16,41-21 0,22 0-16,-21 22 0,-64-22 15,85 0-15,0 0 16,-1 0-16,1 0 0,0 0 16,21-22-1,0 1 1</inkml:trace>
  <inkml:trace contextRef="#ctx0" brushRef="#br0" timeOffset="13211.6">8318 3768 0,'-21'0'15,"42"0"-15,-42-21 0,0 21 16,42 0 31,0 0-47</inkml:trace>
  <inkml:trace contextRef="#ctx0" brushRef="#br0" timeOffset="13994.14">10160 3874 0,'42'-22'31,"-21"22"-31,1 0 0,20-21 16,43 21-16,-43 0 0,0 0 15,22 0-15,20 0 16,22-21-16,-42 21 0,-22 0 16,43 0-1,-64 0-15,-42 0 32,0 0-32,-1 0 0,1 0 0,-42 0 15,42 0-15,-43 0 16,43 0-16,0 0 0,-22 0 15,22 0-15,0 0 16,0 0 0,0 0-16,21 21 15,0 0-15,0 1 16,0-1-16,0 0 0,0 0 16,0 0-16,0 43 15,0-43-15,0 21 0,0-21 16,0 22-16,0-1 0,0 0 15,0-20-15,0-1 0,0 21 16,0 22 0,0-43-16,0 0 15,0 0-15,-21-21 0,-1 0 16,22 21-16,-21-21 0,0 0 0,-85 0 16,0 0-1,85 0-15,-21 0 16,21 0-16,0 0 0,-43-21 15,43 21-15,21-21 0,-21 21 16,21-21-16,0 0 16,21 21-1,0-22-15,0 22 0,0-21 0,22 21 16,-1-21-16,0 0 0</inkml:trace>
  <inkml:trace contextRef="#ctx0" brushRef="#br0" timeOffset="14441.89">11366 3958 0,'22'0'0,"-44"0"0,44-21 16,-22 0 0,-43 21-16,1 0 15,0 0-15,-43 0 16,43 0-16,-1 21 15,1-21-15,21 21 0,0 43 32,21-1-32,21 1 15,0-43-15,0-21 16,43 42-16,-43-21 0,21 1 16,64 41-1,-64-42-15,-21 0 16,1-21-16,-22 22 0,0-1 15,-22-21 1,1 21-16,0-21 0,-85 0 16,22 0-1,41 0-15,1 0 0,-22 0 16,43 0-16,-21 0 0,-64 0 16,85 0-16,0 0 15,42 0 1,0 0-16,0 0 15,0 0-15,1-21 0,62 0 16</inkml:trace>
  <inkml:trace contextRef="#ctx0" brushRef="#br0" timeOffset="14879.63">11832 3958 0,'0'-21'0,"0"42"0,-21-42 32,0 42-32,0 0 15,21 1-15,-22 20 0,1-21 16,0 21-16,0-20 0,21 20 16,-21 0-16,21-21 0,-21 106 15,21-105 1,0-1-16,0 0 0,42 21 15,-21-21-15,0-21 0,0 0 16,1 0-16,20 0 0,-21 0 0,0 0 16,64 0-1,-22-42-15,-41 42 0,41-63 16,-42 20 0,-21 22-16,0-21 0,0 21 15,0-22-15,0-84 16,-21 85-16,0 21 15,0 0-15,0-1 0,-43-20 0,43 42 16,-21 0-16,-64 0 16,42 42-1,64 22 1,0-43-16,21 0 16,1-21-16,-1 21 0</inkml:trace>
  <inkml:trace contextRef="#ctx0" brushRef="#br0" timeOffset="15132.49">12531 3937 0,'0'0'0,"-22"21"16,1-21-1,21 43-15,-21-22 0,0 0 16,21 21-16,-42 106 15,20-42 1,22-63-16,0-22 16,0 0-16,0 0 15,22-21 17,-1-21-32</inkml:trace>
  <inkml:trace contextRef="#ctx0" brushRef="#br0" timeOffset="15559.25">12573 4022 0,'0'0'16,"0"-21"-16,21-22 0,0 43 0,0 0 15,-21 21-15,0 1 16,0-1-16,0 21 16,0-21-16,22 127 15,-1-105-15,-21-22 16,21 0-16,0 21 0,0-20 0,0-1 15,22 0-15,84 21 16,-106-42 0,0 0-16,0 0 0,22 0 15,-22-21-15,0-21 16,-21 21-16,21-1 0,0-41 16,-21 42-16,0-22 0,64-84 15,-43 64-15,0 21 16,0-1-16,0-63 15,1 106-15,-22-21 0,-22 42 32,1 1-32,-42 41 15,-1 43-15,1-21 16,42-43-16,-1-21 16,-20 64-16,42-64 0,-21 0 15,0 21-15,21-20 0,-21-1 16,21 0-1,-22-21-15</inkml:trace>
  <inkml:trace contextRef="#ctx0" brushRef="#br0" timeOffset="16497.65">2582 6075 0,'0'0'0,"0"-21"0,-21 21 15,21-21-15,0-22 16,0 22-16,0 0 0,0-21 16,21 20-16,22 1 0,-1-21 15,-21 21-15,0 0 0,64 21 16,-43 0-1,22 42-15,-43 0 0,21 43 16,-21-43-16,1 43 16,-22-43-16,0 1 0,-22 41 15,1-41-15,-21-1 16,-43 43-16,43-43 16,-22-21-16,-84 64 15,106-64-15,-43 0 16,1-21-16,62 0 15,1-21-15,0 0 16,21 0-16,0-64 16,64 0-1,-43 43-15,0 21 0,21-22 16,-21 22-16,22 0 16,-22 21-16,0 0 0,21 0 0,22 42 15,-43-20-15,64 105 16,-22-43-1,-63-41-15,0-22 16,21 0-16,1 0 0,-1 43 16,-21-43-16,21-21 15,0 0-15,-21 21 0,21-21 16,22-21 0</inkml:trace>
  <inkml:trace contextRef="#ctx0" brushRef="#br0" timeOffset="16663.55">3492 6265 0,'0'0'0</inkml:trace>
  <inkml:trace contextRef="#ctx0" brushRef="#br0" timeOffset="18607.04">4762 6096 0,'0'0'16,"-21"-21"-16,21 0 0,0 0 15,0-22-15,-21-20 16,0 63 15,21 21-31,0 0 0,0 0 16,0 64-16,0-64 16,0 21-16,0 1 0,0-1 15,0-21-15,-21 64 0,21-64 0,0 0 16,0 22-16,0-22 0,0 0 15,0 0 1,21-21 0,21-21-1,-42 0-15,21 0 0,22-22 16,-43 22-16,21 0 0,42-64 16,-20 22-1,-43 42-15,0-1 0,0 1 16,21 21-16,0 0 15,-21 21 1,0 1-16,21 41 16,0 1-1,-21-43-15,22 0 16,-1 21-16,0-21 0,-21 1 16,63-1-1,-20-21-15,-22 0 16,42 0-16,-41-21 15,-1-1-15,42 1 0,-42 0 16,1 0-16,62-43 16,-41 1-1,-22 42-15,-21-22 0,21 22 0,0-42 16,-21 20-16,0 22 0,0 0 16,0 0-16,0 0 0,0 0 15,-21 42 1,0 21-1,21-21-15,-21 22 0,21-22 16,0 21-16,0-21 0,0 0 0,0 64 16,21-21-1,0-43-15,42 42 16,-41-63 0,41 0-16,-42 0 0,0 0 15,106-21 1,-63-21-16,-22 21 15,-21-1-15,1 1 0,-1-21 16,-21 21-16,21-85 0,-21 64 16,0-1-16,0-41 15,0-22 1,0 85-16,0-1 0,0 1 16,-21 42-1,21 1-15,0 41 0,0 22 16,0-22-1,-21-20-15,21-1 0,0-21 0,0 21 16,0-20-16,-22 20 0,22-21 0,0 21 16,0-20-16,0 20 15,0-21 1,22-21 0,-22-21-1,42-21-15,-42 20 16,21 22-16,-21-21 0,21 0 0,-21-21 15,43-43 1,-22 43 0,-21 21-16,0 42 15,0 0 1,0 0-16,0 0 0,0 0 16,0 1-16,0-1 0,0 0 0,0 0 15,0 0-15,21 22 0,-21-22 16,0 0-16,0 0 0,21 0 0,21 0 15,-42 1-15,43-22 16,-22 0-16,0 0 0,106-22 31,-85 1-31,-20 21 0,20-21 16,-21 0-16,0 0 0,0 0 0,1-1 16,20-41-16,-21 42 0,0 0 15,-21-1-15,0 1 0,21 0 16,-21-21-16,22 42 15,-22 21 1,-22 0 0,22 0-16,-21 0 0,21 22 15,0-1 1,0-21-16,0 22 16,0-22-16,21 0 0,1-21 15,20 0-15,-21 0 0,148 0 31,-84-21-15,-64 0-16,0-1 0,1 1 0,-1 0 16,21-21-16,-21 21 0,-21-43 15,0 22-15,21 21 0,-21-64 32,0 64-32,22 0 0,-22 42 31,0 0-31,0 21 15,0-21-15,0 22 0,-22 63 16,22-43-16,-42 85 16,42-105-1,0 62-15,0 65 16,0-128-16,21 22 0,-21-22 16,21 21-16,-21-20 0,0-1 0,0 64 15,0-43-15,0 86 16,0-86-16,0 64 15,0-85-15,-21 1 16,0-22-16,21 0 0,-21-21 16,0 0-1,0-21-15,-1-85 16,22 64-16,-21-1 16,21-20-16,0 21 15,0-128-15,0 107 16,0-43-16,0 0 15,0 43-15,43-22 0,-22 43 16,0-22-16,85-105 16,0 42-1,-85 84-15</inkml:trace>
  <inkml:trace contextRef="#ctx0" brushRef="#br0" timeOffset="19049.53">8699 5546 0,'0'0'16,"-21"0"-16,0 0 0,21-21 15,21 21 1,0 0-16,22 0 0,-1 0 0,106-22 15,-84 22 1,-1 0-16,1 0 0,105-21 16,-127 21-16,1 0 15,-22 0-15,0 0 0,0 0 16,0 0 0,-63 0-16,0 0 15,-1 0-15,22 0 16,-63 0-16</inkml:trace>
  <inkml:trace contextRef="#ctx0" brushRef="#br0" timeOffset="19395.33">8932 5482 0,'0'0'0,"-21"0"0,21 21 0,0 1 16,0-1 0,0 0-16,0 0 0,0 43 15,0-22-15,0-21 0,0 21 16,21 1-16,0-22 0,-21 21 0,22 1 15,-22-22-15,0 21 0,21-21 0,0 43 16,-21-22-16,0 43 31,0-64-31,0 21 16,-21-21-16,0-21 16,-43 0-16,43 0 15,-21 0-15,20 0 0,-20 0 0,21 0 16,-21 0-16,-43-21 15,64 21-15,-22-21 16,1-21 0,42 21-1,0-1-15,21 1 16,43 0 0,-43 0-16,42 0 15</inkml:trace>
  <inkml:trace contextRef="#ctx0" brushRef="#br0" timeOffset="19864.23">9948 5694 0,'0'0'0,"0"-127"16,0 106-1,-21 21-15,0-21 0,-21 21 16,20 0-16,1 0 0,-21 0 16,21 0-16,-64 0 15,64 21-15,0 0 0,-43 42 16,43-20 0,21-22-16,0 21 0,0 1 15,0-22-15,42 21 16,1-42-16,-22 21 0,21 0 0,106 43 15,-105-64 1,-22 21-16,21-21 0,1 21 16,-22 0-16,-21 1 15,0-1 1,-21-21-16,-43 21 0,-105-21 31,84 0-31,43 0 0,-1 0 16,1 0-16,21 0 0,0 0 15,0 0-15,-22 0 16,64 0 0,1 0-1,-1 0-15,0-21 0,0 21 0,21-21 16,-20-1-16,20 22 0</inkml:trace>
  <inkml:trace contextRef="#ctx0" brushRef="#br0" timeOffset="20310.97">10435 5609 0,'0'-21'0,"0"42"0,0-63 15,-21 63 17,0 0-32,21 0 0,-21 22 15,-22 20-15,22 43 16,0-64-16,21 1 15,0 41 1,0-41-16,0-22 0,0 0 16,21 0-16,0-21 0,64 21 15,0-21 1,20 0 0,-62-21-16,20 0 15,-42 0-15,22 0 0,41-106 16,-84 42-1,0 43-15,0-43 16,0 64-16,-42-21 0,21 20 0,0-20 16,0 21-16,-22 21 0,-63 0 31,64 0-31,-21 21 16,-1 43-16,64-43 15,0 42-15,0-42 0,0 1 16,64 20-1,-43-21-15</inkml:trace>
  <inkml:trace contextRef="#ctx0" brushRef="#br0" timeOffset="20956.47">11324 5588 0,'0'0'0,"-42"0"31,42 21-31,-21 22 16,-1-22-16,22 21 16,-21 22-16,21-22 0,0-21 15,-21 21-15,21-20 0,0 20 0,0 0 16,-21-21-16,21 1 16,0-1-1,0 0 1,0-42-1,21 0-15,-21-1 16,21 1-16,-21 0 0,21 0 16,-21 0-16,0-22 0,43-20 15,-43 21-15,21-64 16,0 63-16,0 22 16,-21 0-16,0 0 0,43 21 15,-22 0-15,-21 21 0,21 43 16,0 41-1,0-62-15,-21-22 0,43 64 16,-43-64-16,21 0 0,0 21 16,0-21-16,43 22 15,-43-43-15,21 0 16,-21 0-16,0 0 16,1 0-16,-1-21 0,42-43 31,-42 43-31,1-43 15,-22 22-15,21 0 0,0-1 16,-21 1-16,21-21 0,0-22 0,-21 43 16,0-1-16,21-20 15,-21 42-15,0 42 16,-42 63 0,21-62-16,0 20 15,21 0-15,-21 22 0,-1-22 0,-41 149 31,63-170-31,-21 63 16,0-62-16,21-1 16</inkml:trace>
  <inkml:trace contextRef="#ctx0" brushRef="#br0" timeOffset="22110.56">2963 7768 0,'0'0'0,"0"-21"16,-21 21-16,0 0 0,0 0 15,21-21-15,0 0 31,21 21-15,0 0-16,0 0 0,0 21 0,22 0 16,-22 0-16,0 0 15,21 64 1,-20-64-16,-22 43 0,0-43 16,0 0-16,-22 21 0,1-20 0,-42 62 15,42-63 1,-22 1-16,-20-1 15,20-21-15,22 0 16,0 0-16,21-21 16,0-1-1,0 1-15,0 0 16,21 0-16,22 21 16,-22 0-16,42-21 15,-42 21-15,22 0 0,-22 0 16,21 21-16,-21 0 0,22-21 0,41 85 15,-41-43 1,-43-21-16,0 22 0,-21 41 16,-22-63-16,22 1 15,-21-1-15,21 0 0,-22 0 16,1 0-16,-43 22 16,43-43-16,0 0 0,-1 21 15,1-21-15,0 0 0,-1 0 0,22 0 16,0 0-16,0 0 15,21-21-15,-21 21 0,21-22 0,0 1 16,0 0-16,0 0 16,42 0-1,-21 0-15,21-1 16</inkml:trace>
  <inkml:trace contextRef="#ctx0" brushRef="#br0" timeOffset="22300.45">3683 8234 0,'21'0'0,"0"0"0,-63 0 0,105 0 16,-41 0 15,-22-21-15,21 0-1</inkml:trace>
  <inkml:trace contextRef="#ctx0" brushRef="#br0" timeOffset="23791.25">5630 7874 0,'0'-21'47,"0"0"-32,43 0-15,-22-1 0,42-20 16,-20 21-16,-22 0 0,21 0 16,0-1-16,1-20 0,20 0 15,-20-1-15,-22 22 0,0-21 16,-21 21-16,0 0 0,-21-1 15,0 1-15,-22 21 0,-20 0 16,-1 0-16,22 0 0,0 0 0,-22 21 16,22 1-16,-1-22 0,-84 84 31,127-63-31,0 43 16,0-43-16,22 0 0,-1 0 15,42 43-15,-20-43 16,-1 0-16,0 0 0,1 22 15,-1-22-15,-21 0 0,21 21 0,-20-20 16,20 20-16,-21 0 0,-21 1 16,0-22-16,-21 85 15,-64-43 1,-63-21 0,106-42-16,-64 22 15,64-22-15,-1 0 0,-84-64 16,85 22-1,-22-64 1,64 64-16,-21-1 0,21-20 16,0 20-16,0 1 0,0 0 15,0-22-15,0 43 16,0-21-16,21 21 16,22 21-16,-22 0 15,0 0-15,-21 21 0,21 0 16,0 0-16,22 64 15,20 21 1,22 21 0,-43-64-16,-21-42 15,1 0-15,62 43 16,-41-64-16,-1 0 16,21 0-1,-41 0-15,-1 0 0,85-42 16,-85 20-16,106-83 15,-64 20 1,-42 21 0,-21 43-16,0 0 15,0 42 17,0 0-32,-21 1 0,21-1 15,0 21-15,0-21 16,0 0-16,0 1 0,0-1 0,0 0 15,0 0-15,43 21 16,-1-42 0,43 0-1,-43 0-15,-21 0 0,0-21 0,22 21 16,-22-21-16,0 0 0,0 0 16,0 21-16,0-21 0,43-85 15,-64 63 1,0 22-1,0 0-15,0 0 0,0 42 32,0 21-17,0-20-15,0-1 0,0 21 0,0 0 16,0 43-16,0-43 0,0 64 16,0-63-16,0-1 15,0 21-15,21-20 0,-21 20 0,21-20 16,22 189-1,-43-168-15,0 42 16,21 63 0,0-127-16,-21 43 0,0-43 15,0 1-15,0-22 0,0 21 16,-21-21-16,0-21 0,-43 0 16,-63-21-1,64-21 1,20 21-16,1 0 0,-22-43 15,22 22-15,21-1 0,-43-126 16,43 0 0,21 105-16,0 1 0,0-43 15,21 64-15,1-1 16,20 1-16,-21 0 0,21 20 0,1-20 16,147-85-1,-63 64 1,21-43-16</inkml:trace>
  <inkml:trace contextRef="#ctx0" brushRef="#br0" timeOffset="25380.34">7324 7832 0,'0'-21'16,"0"-1"0,0 44 15,-22-1-31,22 0 0,0 0 15,0 0-15,-21 43 16,21-43-16,0 21 0,-21-21 16,21 1-16,0-1 0,0 0 0,0 0 15,0 0-15,0 0 16,21-21 0,0 0-16,1-21 0,-1 0 15,-21 0-15,21 0 0,0 0 16,-21-1-16,64-83 15,-43 62 1,0-20 0,0 84-1,-21 0 1,0 0-16,21 0 0,0 64 16,1-64-16,-1 22 15,0-22-15,21 21 16,-21-42-16,22 21 15,-22-21-15,0 0 0,106 0 16,-85-21 0,1-21-16,20-22 15,-42 43-15,1-21 16,-22-22-16,0 22 0,0 0 16,0-1-16,21-41 15,-21-43-15,0 84 16,0 22-16,0-21 0,0 21 15,0-1-15,0 1 0,0 42 16,0 1 0,0-1-16,0 42 15,0-20-15,0-22 0,0 21 16,0 0-16,0 1 0,0 41 16,0-41-16,0-1 0,21 106 15,21-84 1,-42-43-16,21 0 0,1 0 15,-1 0-15,42 1 16,-20-22-16,-22 0 0,106-43 16,-85 22-1,-21 0-15,22 0 0,-22 0 16,42-43-16,-42 22 0,1 21 16,-1-22-16,-21 1 0,0 21 0,0-22 15,0-84 1,-85 64-1,64 63-15,-21 0 16,-43 42 0,21 43-1,43-64-15,21 21 0,-21-20 16,21 20-16,0-21 0,0 21 16,0-20-16,0 20 0,0-21 0,21 43 15,22-43 1,-22-21-16,0 0 0,21 0 15,-21 0-15,1-21 16,-1-1-16,0 1 0,21-42 16,-42 42-16,21-43 15,1 43-15,-22 0 0,0 0 16,0-1-16,0 1 16,0 0-16,0 42 31,0 0-16,0 1-15,0 20 0,0-21 16,0 0-16,21 43 16,0-22-1,-21-21-15,21-21 0,-21 21 16,21-21 0,-21-21-16,21 21 15,-21-21-15,22 0 0,-1-21 16,0 20-16,-21 1 0,21 0 15,0 0-15,22-21 0,-1-1 16,0 1-16,1 21 0,147-64 31,-169 85-31,0 0 0,1 0 16,-1 42-16,0-20 0,-21-1 16,0 42-16,0-42 0,0 22 15,-21-22-15,0 21 0,-1-21 16,-62 106-1,84-105 1,-21-1 0,21-42-1,0-1-15,21 22 0,-21-21 16,21 0-16,0 0 16,0-43-16,0 43 0,22-42 15,-43 20-15,42-62 16,-42 62-16,21 22 15,-21 0-15,21 0 0,-21 0 0,0-1 16,0 44 0,0-1-16,0 0 15,-21 0-15,21 21 0,-21-20 0,21 20 16,0 64 0,0-43-1,0 1-15,0-43 16,21 21-16,0-42 0,1 0 15,-1 21-15,63-21 16,-20-21 0,21-42-1,-64 42-15,0-1 0,0 1 0,0-21 16,-21 21-16,0 0 0</inkml:trace>
  <inkml:trace contextRef="#ctx0" brushRef="#br0" timeOffset="25689.44">7980 7472 0,'0'0'0,"21"0"31,21-21-31,-21 21 16,22-21-16,84-22 15,-64 43-15,-20-21 0,-1 21 16,0-21-16,22 21 0,105-21 16,-84 21-1,-43-21-15,-21 21 0,22 0 16,-22 0-16,-42 0 31</inkml:trace>
  <inkml:trace contextRef="#ctx0" brushRef="#br0" timeOffset="26652.05">2963 9864 0,'0'-21'0,"0"42"0,0-64 0,0 22 16,0 0-16,0 0 0,0 0 15,0 0-15,0 42 32,0 21-32,0 0 15,0 64-15,0-63 16,0 20-16,0-21 15,-21-20-15,0-1 0,21 21 0,0-21 16,-21 0-16,0 1 16,42-22 15,0 0-15,0 0-16,0-22 0,22 22 15,-22 0-15,0-21 0,0 21 16,0-21-16,22 21 0,-1-21 15,-21 21-15,21-21 0,43-22 32,-21 1-32,-64 0 15,0 21 1,0-1-16,0 1 0,-22 42 31,1 1-31,0-1 16,0 63-1,0-62-15,0 41 0,21-21 16,-22-20-16,1 41 16,21-42-16,-21 64 15,21-64-15,0 0 16,21-21 0,0 0-1,1-21-15,-1 0 0,0 0 0</inkml:trace>
  <inkml:trace contextRef="#ctx0" brushRef="#br0" timeOffset="26819.96">3810 10075 0,'0'0'0,"21"0"0</inkml:trace>
  <inkml:trace contextRef="#ctx0" brushRef="#br0" timeOffset="27536.13">5143 9525 0,'0'0'0,"0"-21"0,0 42 31,0 0-16,0 0-15,0 22 0,-21 20 16,21 1-16,-21-22 0,21 0 0,-42 64 16,42-63-16,-43 41 15,22-41-15,21-22 0,-42 42 16,42-42-16,-21 1 0,21-1 31,0-42-15,0-1-1,0 1-15,0 0 0,21 0 16,-21 0-16,21-22 0,43-62 16,-22 20-1,-21 43-15,43-107 16,-64 107-16,42-64 16,-21 106-1,0 43 1,-21-1-16,0 0 0,0 1 0,0 41 15,21-41-15,1 41 16,-22-41-16,0-22 0,21 42 16,-21-20-16,21-22 0,-21 0 15,0 0-15,21 0 16,0-21-16,-21 21 0,0-42 47,-21 21-47,-21-21 0</inkml:trace>
  <inkml:trace contextRef="#ctx0" brushRef="#br0" timeOffset="31528.49">4932 10054 0,'0'0'16,"21"0"15,0 0-31,21 21 0,64-21 16,-42 0-1,-22-21-15,0 21 0,1 0 16,20-21-16,-20 21 0,147-42 16,-148 42-16,22-21 15,21 21 1,-43-22-16,-21 22 16,0 0-16,0-21 0,1 21 15,-1 0 1,0 0-16,0 0 15,0 0-15,0 0 16,1 0-16,-1 0 0,0 0 16,0 0-16,21-21 15,-63 0 48,0 21-48,0 0-15,21-21 16,-21 21 0,0 0-16,-1 0 15,1 0-15,0 0 0,0 21 16,0 0-16,0-21 0,-1 21 16,1 0-16,-21 1 0,21-1 0,0 0 15,-43 64 1,64-64-16,0 0 15,0 21-15,0-21 16,21-21 0,0 0-16,1 0 0,-1 0 15,0 0-15,85-21 16,-43-42 0,-42 42-16,22-1 15,-22-20-15,0 21 0,0-64 16,0 43-16,1 0 0,-1-170 15,-21 85 1,0 42 0,0 64-16,0 0 0,-21 21 15,-1 21 1,1 0-16,21 0 0,0 22 16,-21 168-1,21-168-15,0 20 16,0 43-16,0-64 15,0 1-15,0-1 0,42 22 0,-20-43 16,-1 21-16,42 0 16,22-42-1,21 0 1,-85 0-16,21 0 0,-21-21 16,22 0-16,-22 21 0,21-21 0,22-64 15,-1 1 1,-42 41-16,-21 22 0,0-21 15,0 21-15,0-1 0,0 1 16,-21 21 0,21 21-1,0 22-15,-21-22 0,21 64 16,0-64-16,0 0 16,0 0-16,0 0 0,0 0 0,0 1 15,21 20 1,0-21-16,1-21 15,62 0-15,-63 0 16,1 0-16,-1 0 0,0-21 16,0 0-16,43-43 15,-22 22 1,-42 0-16,21 20 16,0 1-16,-21 0 0,0 0 0,21-21 15,1 42-15,-22 21 31,0 0-31,0 21 16,0-21-16,0 1 0,0 41 16,0-42-16,0 0 15,0 1-15,0-1 0,21-21 0,42 42 32,-20-21-32,-1-21 0,43 0 15,-64 0 1,63-42-16,-62 42 15,-1-21-15,42-22 0,-42 22 16,1-21-16,20-43 16,-42 22-1,0 20-15,0 1 0,-21-43 16,21 64-16,-21 21 16,-1-21-16,1 21 0,-42 0 15,42 21-15,-1-21 0,-20 64 16,0 42-1,42-85-15,-21 21 0,21 22 16,0-22-16,0-21 0,0 21 16,0-20-16,0-1 0,63 21 15,-21-42 1,-20 0-16,-1 0 16,0 0-16,0 0 0,0-21 15,0 0-15,1 21 0,-1-21 0,0-1 16,21-83-1,-42 62-15,21 22 16,-21-21-16,0-22 16,0 43-16,0 42 15,-21-21-15,0 64 16,0-1 0,21 22-1,0-43-15,0-21 0,0 1 16,21-1-16,0 0 0,106 0 15,0-21 1,-106 0-16,22 0 0,-1 0 16,0 0-16,-20 0 0,105-85 31,-85 43-31,-42 21 0,0-21 0,21 20 16,-21-20-16,0 21 15,0-43-15,0 43 0,0 42 31,0 1-31,-21-1 16,0 0-16,21 42 0,-21-41 16,-1-1-16,22 21 0,0-21 0,0 0 15,0 1-15,0 20 16,22-63 31,-1 0-47,-21-1 15,21 1-15,0 0 0,-21 0 0,21 0 16,-21 0-16,21-1 0,1 1 16,-1 0-16,-21 0 0,42 0 15,-42 42 17,0 0-32,21 0 0,-21 0 15,0 1-15,0-1 0,0 0 16,21 0-16,1 0 15,-1-21-15,0 21 0,0-21 16,0 0-16,0 0 16,1 0-16,20 0 0,-21-21 15,0 0-15,0 0 16,1 21-16,-1-64 0,0 43 16,-21 0-16,21-21 0,0-43 15,-21 43-15,0-1 0,21 1 16,-21-21-16,0 20 0,0-105 15,0 106 1,-21 42 0,0 21-1,21 0-15,-21 43 0,0 20 16,21 64 0,0-105-16,0-1 0,21 106 31,21-84-31,-21-43 15,1 0-15,41 0 0,-42 0 16,22-21-16,-1 0 0,-21 0 0,21 0 16,-20 0-16,126-42 15,-85 21 1,22-64 0,-64 64-16,0 0 0,22-85 15,-43 85-15,0 0 16,0 0-16,0-1 0,0 1 0,0 0 15,-22 21-15,-41 21 16,42 0 0,-43 43-16,22-22 15,21-21-15,21 1 0,-21-1 16,21 0-16,0 0 0,-22 0 16,22 22-16,0-22 0,0 0 15,22-21-15,-1 0 16,21 0-1,-21 0-15,22-21 0,-22 21 16,21-64 0,-21 43-16,-21 0 0,0 0 0,21 0 15,-21-1-15,22-41 0,-22 42 16,0 0-16,0-1 16,0 44 15,0-1-31,-22 21 15,22-21-15,0 0 0,0 22 16,0-22-16,0 0 0,22 64 31,41-43-31,-21-42 0,22 0 16,-43 0-16,64 0 16,-22 0-16,-20 0 15,211-63 1,-170 20-1,22-41-15,-85 41 16,-21 1-16,0 21 0,0-22 0,0 1 16,-42-43-1,21 64-15,-43 0 16,43 21-16,-21 0 0,-64 21 16,85 0-16,-22 1 15,22-1-15,0 0 0,0 21 0,21 1 16,0-1-16,0 43 15,0-64-15,21 21 16,0-42-16,43 21 16,-43-21-16,0 0 0,43 0 15,-43 0-15,0 0 0,64-42 32,-64-22-32,21 1 15,-42 42 1,0 0-16,0-1 15,0 44 1,0-1 0,0 42-1,0-42-15,-21 22 0,21-1 0,-21-21 16,21 22-16,-21-1 0,21 21 16,0-20-16,0-1 0,0 106 15,42 22 1,-42-128-16,21 127 15,0-126-15,-21 20 0,0-21 16,0 1-16,0-1 0,0 43 16,0-43-16,0 0 15,0 22-15,-21-43 0,0 0 0,0 22 16,0-43-16,-1 0 0,1 0 16,0 0-1,0-64-15,21 43 16,-21-43-16,21 43 0,-21-21 15,21-43-15,0 43 0,0 0 16,0-149 0,0 106-16,42-42 0,-21 43 15,0 20-15,22-63 16,-22 64-16,21 20 0,-21 1 0,0-21 16,1 20-16,-1 22 0,85-106 15,-106 85 1,42 21-1,-42-1 1,21 22 0,0 0-1,-21-21-15,21 21 16,1-21 0,-1 0-16,0 21 0,0-21 15,0 21-15,0-21 0,1-1 16,20 1-16,-21-21 15,-21 21-15,21 21 0,-21-21 0,0-1 16,-21 22 15,0 0-31,0 22 0,0-22 16,-22 21-16,22 0 0,-42 85 16,41 0-1,22-64 1,0-21-16,0 0 0,0 0 15,0 1-15,22-1 0,-1-21 0,0 0 16,0 21-16,21-21 0,-20 0 0,20 0 16,0 0-16,1 0 0,41-21 15,-41 0-15,62-22 16,-62 22-16,-1 0 16,0-21-16,22-22 15,-43 22-15,0 21 0,0-22 0,1 22 16,-1-21-16,-21-1 0,0 22 15,0 0-15,0 0 0,-21 21 16,-1 0-16,1 0 16,0 21-16,0 0 15,21 0-15,0 1 0,0-1 16,0 0-16,0 0 0,21 85 16,0-64-1,-21-21-15,43 43 16,-43-22-1,0-21-15,-22 1 16,1-22-16,0 0 16,21 21-16,-21-21 0,0 0 0,0 0 15,-22 0 1,22 0-16,-21 0 16,21-21-16,21-1 15,-43 1-15,22 21 0</inkml:trace>
  <inkml:trace contextRef="#ctx0" brushRef="#br0" timeOffset="31891.86">8551 9356 0,'0'0'15,"21"-21"1,1-1-16,20 22 0,-21-21 0,21 21 16,1-21-16,20 21 15,149-63 1,-85 63-16,-85-22 15,1 22-15,-1 0 0,0-21 0,-21 21 16,43 0-16,-43 0 16,-21 21 15,0 1-15,0-1-16,0 0 15,-21-21-15</inkml:trace>
  <inkml:trace contextRef="#ctx0" brushRef="#br0" timeOffset="32628.89">2963 11896 0,'0'-21'0,"0"42"0,21-64 31,1 43-31,-1 0 0,0-21 16,0 21-16,21 0 0,22-21 15,-22 21-15,43 0 16,-64 0-16,0 0 15,64 0 1,-106 0 15,0 21-31,-22-21 0,22 0 16,-21 0-16,21 21 0,-22-21 0,-20 0 16</inkml:trace>
  <inkml:trace contextRef="#ctx0" brushRef="#br0" timeOffset="33113.58">2921 11938 0,'0'21'16,"0"-42"-16,0 63 0,-21 22 16,0 21-1,21-64-15,0 21 16,0-21-16,0 0 0,-22 22 16,22-22-1,0 0-15,0-42 47,22 0-31,-22 0-16,21 21 15,0-22-15,-21 1 0,42 0 16,1 0-16,-1 21 16,-21-21-16,0 21 0,22 0 15,-22 0-15,21 0 0,-21 0 16,22 21-16,-22 0 0,0 0 0,42 43 15,-41-22 1,-22-21-16,0 0 0,0 22 16,-22-22-16,1 0 0,-63 43 15,-1-22 1,64-21-16,-43-21 16,43 0-16,0 0 0,0 0 15,0 0-15,-1 0 16,-20 0-1,21 0 1,21-21 0,0 0-16,21 0 15,0 21-15,43-43 16</inkml:trace>
  <inkml:trace contextRef="#ctx0" brushRef="#br0" timeOffset="33323.85">3577 12383 0,'21'0'15,"-42"0"-15,63 0 78,-20 0-62,-1 0-16</inkml:trace>
  <inkml:trace contextRef="#ctx0" brushRef="#br0" timeOffset="33757.61">4974 11875 0,'0'0'0,"-21"0"0,0 0 0,42 0 47,0-22-47,21 22 0,-20 0 0,20 0 16,-21 0-16,21 0 0,107-21 15,-1 0 1,0 0 0,-106 21-16,-21 0 0,43-21 15,-106 21 1,20 0 0,1 0-16</inkml:trace>
  <inkml:trace contextRef="#ctx0" brushRef="#br0" timeOffset="34134.39">5228 11769 0,'0'0'0,"0"21"15,0 0 1,0 0-16,0 0 16,21 1-16,-21-1 0,43 63 15,-22-41 1,0-1-16,0 43 15,0-43-15,0-21 16,-21 0-16,0 22 0,0-22 0,0 64 16,0-64-16,-21 21 15,0-21-15,-42 22 16,41-43-16,-41 21 16,42-21-16,0 0 15,-64 0-15,0 0 16,64-21-1,0 21-15,0-22 0,0 22 0,21-21 16,-22 0-16,1 21 0,21-21 16,0 0-1,21 21 1,22-21-16,-22-1 16,0 22-16,21-21 0,-20 0 0</inkml:trace>
  <inkml:trace contextRef="#ctx0" brushRef="#br0" timeOffset="34622.48">6075 12023 0,'42'-21'16,"-84"42"-16,105-64 0,-20 1 0,-22 21 0,0 0 0,-21 0 16,21-43-1,-21 43 1,-21 21-16,-43 0 15,43 0-15,0 0 16,-42 42-16,41-21 16,1 1-16,-21 20 0,42-21 15,0 21-15,-21-20 16,21-1-16,0 21 0,0 0 0,0-20 16,0-1-16,63 21 15,1 0 1,-43-42-16,64 22 15,-43-1-15,-21-21 16,0 0-16,0 21 0,1-21 0,20 42 16,-42-21-1,0 1-15,-64-1 16,43-21-16,0 21 0,-169 21 31,147-42-31,1 0 0,-64 0 16,85 0-16,0 0 15,-22 0-15,22 0 0,21-21 47,21 21-47,1-21 0,-1 0 16,0 21-16,0-21 0,0 21 16</inkml:trace>
  <inkml:trace contextRef="#ctx0" brushRef="#br0" timeOffset="35083.94">6731 11896 0,'0'0'15,"0"-21"-15,0-1 0,-21 22 32,0 0-17,-1 0-15,22 22 0,-21 20 0,0-21 16,0 0-16,21 22 0,-21-1 15,-22 85-15,43-106 16,-21 21-16,21 1 0,-21-1 16,21-21-16,0 64 15,21-64-15,43 21 16,-1-42 0,-42 0-16,22 0 0,20 0 15,-20 0-15,-22-21 0,63-21 16,-41 21-16,41-43 15,-62 22-15,-1 21 0,0-64 16,-21 43-16,0-1 0,0-84 16,-64 22-1,22 83-15,-21-20 16,41 42-16,-20 0 0,21 0 16,-21 0-16,-1 0 0,22 21 15,-106 64 1,85-22-16,42 22 15,0-43 1,0-20-16,63 20 16,22-42-16</inkml:trace>
  <inkml:trace contextRef="#ctx0" brushRef="#br0" timeOffset="35343.79">7535 11917 0,'0'-21'0,"0"42"0,0-63 0,0 20 16,-21 22 0,0 0-16,0 22 0,0-1 15,21 21-15,0-21 0,-43 191 32,43-191-32,0 21 0,0 43 15,0-43 1,0 1-16,0-22 15,0-42 32,0 0-47</inkml:trace>
  <inkml:trace contextRef="#ctx0" brushRef="#br0" timeOffset="35576.66">7535 11875 0,'0'0'0,"21"-22"15,1 22-15,-1 22 16,0-1-16,-21 0 16,21 21-16,0-21 0,-21 22 0,21-1 15,1 0-15,-1 1 0,63 105 16,1-85 0,-64-41-16,22 20 15,-22-42-15,0 0 16,0 0-16,0-21 15,0 21 1,1-21-16,-22-22 16</inkml:trace>
  <inkml:trace contextRef="#ctx0" brushRef="#br0" timeOffset="35779.54">8213 11684 0,'0'-21'0,"0"42"0,0-63 0,0 21 0,0 42 16,-22 0-1,22 0-15,-21 21 0,0 1 0,-21 84 16,-1 0 0,1 0-1,42-85-15,0-21 0,0 43 16,0-43-16,0 0 16,0 0-16</inkml:trace>
  <inkml:trace contextRef="#ctx0" brushRef="#br0" timeOffset="36321.23">9334 11578 0,'0'0'0,"0"-21"0,0 0 15,0-21-15,0-1 16,0 22-16,-21 0 15,0 21 1,21 21-16,0 0 0,0 0 0,-21 106 16,21-42-1,0-21-15,0-22 0,0 21 16,0-20-16,0-1 0,0 22 16,0 20-16,0-41 0,0-1 15,0 64 1,0-85-16,0 0 0,0 0 15,21-21 1,-21-21-16,0 0 0</inkml:trace>
  <inkml:trace contextRef="#ctx0" brushRef="#br0" timeOffset="36676.03">9229 11642 0,'0'0'0,"0"-21"0,0-1 15,-22-20-15,22 21 0,0-43 16,0 43-16,0-21 0,0 21 16,0 0-16,22-22 0,-1 22 15,42-42 1,-20 41-16,20 22 0,85 0 16,-105 0-16,62 43 15,-62-1-15,-1 0 0,0-20 16,1 105-1,-43-85-15,-21 43 0,-1-43 16,-62 43-16,-43-22 31,106-42-31,-43 0 16,43-21-16,0 0 0,42 0 47,0 0-47,0 0 0,22 0 15</inkml:trace>
  <inkml:trace contextRef="#ctx0" brushRef="#br0" timeOffset="38806.03">10329 11896 0,'21'0'0,"-42"0"0,64 0 0,-22 0 16,-21-21-16,0-1 15,0 1-15,0 0 0,0 0 16,-21-43-16,21 43 16,-43-21-16,22 21 15,21 0-15,-21-1 0,0 1 0,0 0 16,-1 21-16,-41 0 16,42 21-1,0 0-15,-1 22 0,-41 41 16,42-41-16,-22 41 15,22-41-15,21-1 0,-21 106 16,21-105 0,0-22-16,0 0 0,21-21 15,0 21-15,43-21 16,-43 0-16,0 0 0,64-42 16,-64 21-16,0-1 15,0 1-15,1 0 0,20-21 16,0-22-16,-21 22 0,1 21 15,-22-22-15,21 1 0,0 0 16,-21 21-16,21-22 0,-21 22 0,0 0 16,0 0-16,0 42 31,-42 64-15,21-43-1,21 0-15,0 1 0,-22-22 0,22 106 16,0-43-1,43-41 1,-22-22-16,42-21 16,-41 0-16,-1 0 0,106-42 31,-21-22-31,-1-21 16,-41-20-1,-43 83-15,-21 1 16,21-42-16,-21 42 0,0-1 15,-42 1 1,0 21-16,20 0 16,1 0-16,21 21 0,0 1 15,0-1-15,0 0 16,0 0-16,43 21 16,-22-20-16,0-1 0,0 21 15,0-21-15,22 43 0,-43-43 16,0 0-16,21 0 0,0 22 15,0-1 1,0-21-16,0-21 16,1 0-16,41 0 15,1-21 1,20-21 0,-63 20-16,22 1 0,-22 0 15,21-21-15,-21 21 0,22-22 0,-22 1 16,64-64-1,-43 43-15,-21 41 16,-21 1-16,0 0 0,0 0 16,-21 21-1,0 0-15,0 21 0,-22 0 16,22 22 0,21-22-16,0 0 0,0 0 15,0 0-15,0 0 0,0 22 0,21-1 16,0-21-16,-21 0 0,43 22 15,-22-1 1,-21-21-16,21 0 0,-21 1 31,-21-22-15,0 0-16,0-22 16,-1 1-16,1 21 15,21-21-15,0 0 0,-21 0 16,0 21-16,21-21 15,0 42 17,0 0-32,0 0 0,0 0 15,21 22 1,0-22-16,22 0 0,-22-21 16,0 0-16,106 21 15,-21-21 1,-64 0-16,64-21 15,-43 21-15,-20-21 0,-1 0 0,22-1 16,-22 1-16,-21 0 0,21 0 0,43-85 16,-85 0-1,0 85-15,0-42 16,0 41-16,0 1 0,-21 0 16,0 0-16,21 0 0,-21 21 15,-43 0-15,1 21 16,41 0-16,1 0 15,-21 0-15,21 1 0,0-1 16,-1 21-16,-20 22 0,21-43 16,21 21-16,0 64 15,0-43 1,42-41-16,-21-1 16,1-21-16,41 0 15,-42 0-15,0 0 0,22-21 16,-22 21-16,0-22 0,21-20 15,-42 21-15,22 0 0,-1-43 16,-21 43-16,21-21 0,0-22 16,-21 43-16,0-21 0,0 21 15,0-1-15,0 1 0,0 0 0,0 42 47,0 0-47,0 1 16,-21-1-16,0 63 0,21-41 15,0-22-15,0 0 0,0 21 16,0-20-16,0 20 0,21-21 16,0 0-16,21 0 15,43-21 1,0 0 0,-43-21-16,-21 21 0,43-42 15,-43 21-15,21 0 0,-21-22 16,1 22-16,-1-21 0,0 21 0,0-22 15,-21 1-15,0 21 0,0-106 16,0 106 0,0-1-16,-21 22 15,0 0-15,0 22 16,21-1 0,0 0-16,0 0 15,21-21 1,21 0-16,-21 0 15,22 0-15,-22 0 0,0 0 16,0 0-16,21-21 16,1 0-1,-22 0-15,0-1 16,0 22-16,-21 22 31,0-1-31,0 0 0,0 0 0,-21 21 16,21 43-1,0-43-15,0 1 16,0-1-16,0-21 0,0 0 0,64 43 31,-22-64-31,43 21 16,-64-21-16,0 0 16,0 0-16,0 0 0,-21-21 15,43 0 1,-22 0-16,0-22 15</inkml:trace>
  <inkml:trace contextRef="#ctx0" brushRef="#br0" timeOffset="39003.92">13991 12002 0,'0'0'0,"-21"0"16,0 0 31</inkml:trace>
  <inkml:trace contextRef="#ctx0" brushRef="#br0" timeOffset="105919.67">15028 5884 0,'0'0'0,"-21"-21"0,21-21 0,-21 21 16,21-22-16,-21 22 0,0 21 15,21-21-15,-22 0 0,22 0 16,0 42 15,0 0-31,0 0 0,0 22 16,0-1-16,22 0 16,-1 22-16,-21-1 0,42 43 15,-42-21-15,0-22 0,21 107 16,-21-86-16,0 86 15,0-86-15,0 1 0,0 0 0,-21 211 16,21-148 0,-21-21-1,0-85-15,21 1 0,-21-1 0,21 22 16,0-43-16,0 0 0,0-42 31,0 0-31,0-1 16,21-20-16,-21 21 0,21-21 0,-21-22 15</inkml:trace>
  <inkml:trace contextRef="#ctx0" brushRef="#br0" timeOffset="106560.3">14986 5736 0,'0'0'16,"-21"0"-1,0 0-15,42 0 16,0 0-1,21 0-15,-21 0 0,22 0 16,63 0-16,-43 0 0,1-21 16,-1 21-16,1 0 0,-1 0 15,170 0-15,-148-21 16,-1 21-16,191-21 16,-169 21-16,64 0 15,-86-21-15,1 21 16,-22 0-16,22-22 0,84 22 15,-126 0-15,-1-21 0,0 21 16,1 0-16,-1 0 0,43 0 31,-64 0-31,-21 21 16,21-21-16,-21 22 0,0-1 16,0 0-1,0 0-15,0 0 0,0 0 0,0 1 16,0 62-1,0 1-15,0-64 16,0 106-16,0-63 16,0-22-16,21 21 0,-21-20 15,21 20-15,-21 1 0,22-1 0,-22 1 16,0-22-16,0 22 0,21-1 16,-21-21-16,21 1 0,-21 147 15,0-63 1,0-84-16,0 20 15,0-21-15</inkml:trace>
  <inkml:trace contextRef="#ctx0" brushRef="#br0" timeOffset="106777.18">17420 7493 0,'0'21'16,"0"-42"-1,0 63-15,-21-20 16,21-1-16,-21-21 16,0 0-16,-1 21 15,1-21-15,0 0 16,-42 0-16,-1 21 15,22-21 1,-85 0-16,84 0 16,-20 21-16,-276-21 15,233 21-15,-105-21 16,-64 22 0,84-22-1,149 0-15,-1 21 0,1-21 16</inkml:trace>
  <inkml:trace contextRef="#ctx0" brushRef="#br0" timeOffset="106816.16">15430 7726 0,'0'0'0,"-42"0"16</inkml:trace>
  <inkml:trace contextRef="#ctx0" brushRef="#br0" timeOffset="106857.13">15494 7599 0,'42'-42'16,"-84"84"-16,127-106 0</inkml:trace>
  <inkml:trace contextRef="#ctx0" brushRef="#br0" timeOffset="107527.88">20066 5588 0,'0'0'0,"0"-21"0,0 0 16,0 0-16,0-43 16,0 43-1,0 0 1,0 42 15,0 0-31,0 0 0,0 22 16,0 20-16,0-21 0,0 107 15,21-86-15,-21 22 0,0-22 16,0 22-16,0 0 0,0-1 16,0 170-16,-21-21 15,21-169-15,-21 41 16,0-41-1,21-22-15,0 1 0,0-1 0,0-21 16,0 21-16,0 22 16,0-85 15,0 0-31,0-1 0,0 1 16,0 0-16,0-85 15,21 0 1</inkml:trace>
  <inkml:trace contextRef="#ctx0" brushRef="#br0" timeOffset="108443.5">19981 5546 0,'21'-21'16,"1"-1"-16,-1 22 16,0 0-16,42-21 0,-20 21 0,20 0 15,1 0-15,63 0 16,-43-21-16,170 21 15,-169 0-15,63-21 16,-63 21-16,0 0 0,-1 0 16,1-21-16,-22 21 0,22 0 15,42 0-15,42 0 16,-105 0-16,-22 0 0,-21 0 16,22 0-16,-1 0 0,22 0 15,-43 0-15,0 0 16,42 0-1,-41 0-15,-1 21 0,-21 0 16,21-21-16,-21 21 0,0 0 0,0 1 16,0 20-16,0-21 15,0 0-15,0 22 0,0-22 0,0 21 16,0-21-16,0 22 16,0-1-16,0-21 0,0 64 0,21-43 15,-21 0-15,21 1 0,-21-1 16,0 0-16,0 1 0,21-1 15,-21 0-15,0 22 0,0-22 0,22 106 16,-22-105 0,0 41-16,0 65 15,-22-107-15,1 21 16,21-20-16,0-22 16,0 0-16,-21 21 0,21-20 0,-21-1 15,21 42-15,0-42 0,0 1 16,-21 41-1,21 1-15,-21-22 16,21-21 0,-22-21-1,22 21-15,-21-21 0,0 0 16,0 0-16,0 0 16,0 0-16,-22 0 15,1 0-15,0 0 0,-43 0 16,21 0-16,1 0 0,-1 0 15,-20 0-15,20 0 0,-105 0 16,105 0-16,-20 0 0,20 0 0,-169 0 16,106 0-1,64 0-15,-1 0 0,-63 0 16,85 0-16,-64 0 16,64 0-16,0 0 0,20 0 0,-62 21 15,63-21 1,21-21-1,0 0 1,0 0-16,0 0 0</inkml:trace>
  <inkml:trace contextRef="#ctx0" brushRef="#br0" timeOffset="111516.26">14901 4763 0,'0'0'0,"0"21"16,0 0 0,0 0-16,0 0 0,0 22 0,0 20 15,-21-21-15,0 43 16,21-43-16,-21-20 15,21 20-15,-21 43 16,21-43-16,0-21 16,-22-21-16,22 21 0,0 0 15,0-42 17,0 0-32,0 0 0,0 0 0,0 0 15</inkml:trace>
  <inkml:trace contextRef="#ctx0" brushRef="#br0" timeOffset="111764.12">14859 4784 0,'0'0'15,"21"21"-15,-21 21 0,0-21 0,0 22 0,21-1 16,-21 22-16,0 41 15,0-62-15,0-22 16,0 21-16,0-21 0,0 1 16,0 20-1,0 0 1,-21-42 15</inkml:trace>
  <inkml:trace contextRef="#ctx0" brushRef="#br0" timeOffset="112507.92">14668 5207 0,'22'0'15,"-44"0"-15,65 0 0,-1 0 0,-21 0 16,22-21-1,-1 0-15,21 0 0,-20 21 16,63-43-16,-64 22 16,-21 21-16,0 0 0,0-21 15,-21 42 1,0 0 0,0 0-16,0 43 15,0-43-15,0 0 0,0 0 0,0 1 16,0-1-16,0 0 0,0 21 15,0-21 1,0 1 0,0-44 15,0 1-31,0 0 16,0 0-16,0 0 0,0 0 15,0-1-15,22 1 0,-22-21 16,0 0-16,0 20 0,0 1 15,21-42 1,21 63 0,-21 21-16,0 0 15,-21 0-15,22 0 0,-22 1 16,0-1-16,21 63 16,0-62-1,-21-1-15,0 0 16,0 0-16,21-21 31,0-21-15,0 0-16,-21 0 0,43-85 31,-43 85-31,21-1 16,0 1-16,0 42 31,-21 1-31,0-1 15,0 0-15,21 0 16,-21 0-16,0 43 16,0-43-16,0 0 15,22-21-15,-22 21 0,21-21 16,0 0 0</inkml:trace>
  <inkml:trace contextRef="#ctx0" brushRef="#br0" timeOffset="112971.71">15790 5059 0,'0'-21'31,"0"42"0,-21-21-31,0 42 16,21-21-16,-21 43 0,21-43 16,0 0-16,0 0 0,0 1 0,0-1 15,0 0-15,0 0 0,0 0 16,21-21 15,0 0-31,0-21 16,-21 0-16,21 0 15,-21 0-15,22-1 0,-22 1 0,0 0 16,0 0-16,0 0 0,0-22 16,0 22-16,0 0 15,0 42 1,0 0 0,0 1-16,0-1 0,0 21 15,0-21 1,0 0-16,0 1 0,0-1 15,21-21 1,0 0-16,0 0 16,0 0-16,0 0 15,1 0-15</inkml:trace>
  <inkml:trace contextRef="#ctx0" brushRef="#br0" timeOffset="113557.84">16087 4995 0,'0'22'16,"0"-1"-16,21-21 16,0 0-16,0 0 15,0 0-15,0 0 16,1 0-16,-1 0 0,0 0 0,0 0 15,0 0-15,0 0 0,1-21 0,-1 21 16,-42 0 31,-1 21-47,1 0 0,0 0 16,0 0-16,0 0 0,0 1 0,-1-1 15,-41 85 1,42-85-16,-22 21 15,43-21 1,0-42 31,22 0-47,-1 0 16,0 0-16,-21-1 15,21 22-15,-21-21 16,21 21-16,0 0 31,-21 21-31,22 1 16,-22-1-16,21 0 15,-21 0-15,21-21 16,-21 21-16,21-21 16,0 0-16,0 0 15,1 0-15,-1 0 16,0 0-16,0 0 0,0 0 15,0-21-15</inkml:trace>
  <inkml:trace contextRef="#ctx0" brushRef="#br0" timeOffset="114248.44">16764 5017 0,'-21'0'16,"0"0"-16,-1 21 15,1 0-15,21 0 0,0 0 16,-21 22-16,0-22 0,21 0 16,-21 0-16,21 0 15,0 0-15,0 1 0,0-1 16,0 0-16,0 0 16,21-21-1,0 0 1,0 0-1,-21-21-15,0 0 0,0 0 16,21-1-16,-21 1 0,0 0 16,0 0-16,0-64 15,0 64-15,22-21 16,-1 21-16,0-1 0,0 1 16,-21 0-16,21 21 0,0 0 15,1 0-15,-1 0 16,0 21-16,-21 0 15,21 43 1,0-43-16,-21 21 16,0-20-16,0 41 0,0-42 15,0 0-15,0 1 16,0-1-16,0-42 47,0-1-32,0 1-15,0 0 16,0 0-16,0 0 0,0-22 0,0 22 16,0 0-16,21 0 0,1-21 15,-22 20-15,21 1 0,21-21 16,0 21-16,1 21 16,-22 0-16,0 0 15,0 0-15,0 21 0,-21 0 0,0 0 16,22 64-1,-22 0-15,-22-1 16,22-63 0,0 22-16,-21-43 0,21 21 15</inkml:trace>
  <inkml:trace contextRef="#ctx0" brushRef="#br0" timeOffset="115751.65">15430 3874 0,'0'0'0,"22"0"16,-1 0-16,21-22 0,0 22 0,-20 0 15,41 0-15,-21 0 0,1-21 16,84 21-16,-43-21 15,-62 21-15,20 0 16,0 0-16,-21 0 0,-42 0 31,0 0-31,0 0 16,-21 0-16,-1 0 16,22 0-16</inkml:trace>
  <inkml:trace contextRef="#ctx0" brushRef="#br0" timeOffset="116110.19">15790 3810 0,'0'21'0,"0"0"15,0 1-15,0-1 0,0 0 16,0 0-16,0 0 0,0 0 16,0 22-16,0-22 0,0 21 0,0 1 15,0-1-15,0-21 0,0 85 16,0-85-16,0 43 15,0-43-15,0 0 16,0 0-16,0 0 0,0 0 16,-63 22-1,42-43 1,-1 0-16,-20 0 0,21 0 16,0 0-16,0 0 0,-1 0 0,1-21 15,0 21-15,-21-64 16,21 22-1,21 21 1,21 21 0,21 0-16,-21 0 15,0 0-15,1 0 0,20 0 16,-21 0-16</inkml:trace>
  <inkml:trace contextRef="#ctx0" brushRef="#br0" timeOffset="116599.68">16298 4149 0,'0'0'0,"0"-21"16,-21 21-16,0-22 0,0 22 15,-22 0 1,-20 64-1,42-43-15,21 0 16,0 0-16,-21 1 0,-22 83 16,43-83-16,0-1 15,0 0-15,0 0 16,21-21 0,1 0-16,-1 0 15,0 0-15,21-42 16,1-1-1,-22 22-15,0 0 0,-21 0 16,21 0-16,0-22 0,-21 22 16,21 0-1,1 21 1,-22 42 0,21-20-16,-21-1 0,0 0 15,0 0-15,21-21 0,-21 42 16,0-20-1,21-22-15,0 21 0,0-21 32,1 0-32,-22-21 0,21 21 15,-21-22-15,0 1 0</inkml:trace>
  <inkml:trace contextRef="#ctx0" brushRef="#br0" timeOffset="116799.57">16573 4085 0,'0'0'0,"0"-21"0,0 0 0,22 21 0,-1 0 15,0 21 1,-21 0 0,21 43-16,-21-43 15,0 0-15,0 0 16,0 0-16,0 22 0,0-22 16,0 0-16,21-21 46</inkml:trace>
  <inkml:trace contextRef="#ctx0" brushRef="#br0" timeOffset="116999.45">16849 4001 0,'0'0'0,"0"-22"16,0 1-1,0 42 1,0 1-16,0-1 15,0 0-15,-22 42 16,-20-20-16,21-22 16,-21 64-16,20-85 15,22 21-15,-21 0 0,21 0 16</inkml:trace>
  <inkml:trace contextRef="#ctx0" brushRef="#br0" timeOffset="117428.21">17145 3958 0,'0'0'15,"-21"0"-15,0 21 16,-1 1-16,1-22 0,21 21 15,-21 0-15,0 21 0,-21 1 16,20 20-16,1-21 16,21-20-1,21-22 1,1 0 0,-1 0-16,0 0 15,0-22-15,0-20 16,0 21-16,1 0 0,20-43 15,-42 43-15,21 0 0,-21 0 16,21 0-16,-21-1 0,0 44 31,0-1-31,0 0 0,0 0 16,0 64 0,0-64-16,0 21 0,0 1 15,21-22-15,1-21 0,105 0 16,-85 0-16,21 0 15,-20-21-15</inkml:trace>
  <inkml:trace contextRef="#ctx0" brushRef="#br0" timeOffset="122693.59">20828 4784 0,'0'-21'15,"0"-1"-15,-21 22 0,21-21 16,-21 21-16,-1-21 0,1 21 15,0 0-15,0 0 0,0 0 0,0 0 16,-43 0 0,-21 42-1,22 22-15,42-64 16,21 21-16,0 0 0,0 0 16,0 1-1,21-22 1,0 0-16,43 0 15,-22 0-15,-21-22 0,0 1 16,22 21-16,-22-21 0,85-42 16,-85 63-16,-21-43 15,21 22 1,0 21-16,-21 21 47,0 0-47,0 1 15,0-1-15,0 21 0,0 0 16,0 1-16,0 63 16,0-64-16,-21 106 15,21-63-15,0-43 16,0-21-16,0 22 0,0-1 0,-21 0 16,21-21-16,0 43 15,-21-43-15,-22 43 16,22-43-16,-42-21 15,41 21-15,-20-21 0,21 0 16,0 0-16,-22-21 0,22 21 0,-42-64 16,42 22-16,-1 21 15,22 0-15,0-85 16,0 85-16,0-22 0,0 22 16,22 0-16,-1 0 0,0 0 15,85-64 1,-22 43-16,-41 20 0,41 1 15,-62 0 1,20 0-16,21-21 0</inkml:trace>
  <inkml:trace contextRef="#ctx0" brushRef="#br0" timeOffset="123324.22">21082 4805 0,'0'0'0,"0"-21"0,0 42 62,0 0-62,0 0 0,-21 22 16,21-22-16,0 0 0,0 0 0,0 43 15,0-22 1,0-21-16,0 0 16,0-42 15,0 0-16,0 0-15,0 0 16,0-43-16,0 43 16,21 0-16,-21 0 0,21-1 0,-21 1 15,0 0-15,0 0 16,0 0-16,21 21 0,0 0 16,-21 21-1,0 0-15,22 0 0,-22 0 16,21 1-16,-21-1 0,0 0 15,0 21 1,21-21-16,-21 1 0,0-1 16,21-21-16,0 0 31,0-21-31,-21-1 16,0 1-16,22 21 15,-1-42-15,0 21 0,-21-22 16,21 22-16,0-21 15,-21 21-15,21 21 16,-21 21 0,0 0-1,22 0-15,-22 0 16,0 22-16,0-22 16,0 0-16,0 21 0,0-20 15,0-1-15,21 0 16,0-21-16,0 0 0,21 0 15,-20 0-15,-1 0 16,0 0-16</inkml:trace>
  <inkml:trace contextRef="#ctx0" brushRef="#br0" timeOffset="123960.22">21802 4741 0,'0'-21'16,"-43"21"15,22 0-31,0 0 0,0 21 16,0 1-16,-1-1 0,22 0 0,0 0 15,-21 0-15,21 0 0,-21 1 16,21-1-16,0 42 16,0-42-16,0 1 15,0-1 1,21-21-1,0 0-15,22 0 16,-22-21-16,0-1 16,0 1-16,0-21 15,-21 21-15,0 0 0,22-1 0,-1-41 16,-21 21 0,0 20-1,0 44 1,0-1-1,0 0-15,0 0 0,0 0 0,0 0 16,0 1-16,0-1 0,0 0 16,0 0-16,21 0 0,-21 0 15,21-21 1,0 0-16,0 0 0,1 0 16,-1 0-1,0 0-15,0-21 16,0 0-16,-21 0 0,21 0 15,-21 0-15,22-1 0,-1 1 16,-21 0 0,0 42 15,0 0-31,0 1 0,0-1 16,0 0-16,0 0 15,0 0 1,0-42 31,0 0-47</inkml:trace>
  <inkml:trace contextRef="#ctx0" brushRef="#br0" timeOffset="124314.02">22098 4572 0,'-21'0'16,"21"21"-16,0 0 16,0 1-1,21-22 17,0 0-32,0 0 15,-21-22 1,21 22-16,-21-21 0,0 0 15,0 0-15,0 0 16,-21 21 15,0 0-15,0 0-16,21 21 0,-21-21 0,21 21 16,0 0-16,0 0 15,0 1 1,21-22-1,0 0 1,0 0-16</inkml:trace>
  <inkml:trace contextRef="#ctx0" brushRef="#br0" timeOffset="124623.84">22331 4466 0,'0'-21'0,"0"42"47,0 0-47,0 1 0,0-1 16,0 21-16,0-21 0,0 0 15,-21 43-15,21-22 0,-22 1 16,22-22-16,-21 21 0,21-21 16,0 22-16,-21-1 0,21-21 15,0 0-15,0 0 0,0 1 16,0-1-16,64-21 15,-43 0 1,21 0 0,-21 0-16,0 0 0,1-43 15,-1 43-15,0-21 0,-21 0 0,21 0 16,-21 0-16</inkml:trace>
  <inkml:trace contextRef="#ctx0" brushRef="#br0" timeOffset="124799.6">22521 4890 0,'-21'21'0,"0"-21"31,0 0 31</inkml:trace>
  <inkml:trace contextRef="#ctx0" brushRef="#br0" timeOffset="128452.04">20510 3620 0,'0'21'47,"0"0"-47,0 0 16,0 0-16,0 22 0,0 41 15,0 43 1,0-84-16,0-22 0,0 42 16,0-20-16,0-22 15,0 0-15,0 0 0,0 0 0,0 0 16,0 1-1,0-44 17,0 1-32</inkml:trace>
  <inkml:trace contextRef="#ctx0" brushRef="#br0" timeOffset="128779.85">20383 3747 0,'0'0'0,"0"-22"0,0 1 16,22 21-16,-22-21 0,84-21 16,-41 42-1,-1-21-15,-21 21 0,43 0 16,-22 0-16,-21 0 16,21 0-16,-20 21 0,-1-21 0,-21 42 15,0-21-15,0 0 0,-21 64 31,-64-43-31,21 1 16,43-43-16,-21 21 16,21-21-16,0 21 0,21 0 15,21-21 17,0 0-32,0 0 0,0-21 15,43 0 1</inkml:trace>
  <inkml:trace contextRef="#ctx0" brushRef="#br0" timeOffset="129339.53">20997 3810 0,'0'0'0,"0"21"32,0 0-32,-21 1 15,21-1-15,-21 0 16,21 0-1,0 0-15,21-21 16,0 0-16,0 0 16,1 0-16,-1 0 15,0 0-15,0 0 0,0 0 0,0-21 16,1 0-16,-1 21 0,-21-21 16,42-22-1,-42 22-15,0 0 16,0 42 15,0 0-15,0 1-16,0-1 0,0 85 15,-21-43 1,21-21-16,0 85 16,0-105-16,0 20 15,0 0-15,0 1 0,0-22 0,0 0 16,0 64-16,0-43 15,0-21 1,-21-21-16,0 0 16,-1 0-1,22-21-15,-21 0 16,21 0-16,-21-1 16,21-20-16,0 21 0,0 0 15,0-22-15,0 22 0,0-63 16,0 62-16,21-62 15,22-1 1,-22 64-16,42-43 16,-42 43-16,1 0 0</inkml:trace>
  <inkml:trace contextRef="#ctx0" brushRef="#br0" timeOffset="129567.4">21569 3641 0,'0'0'0,"0"-43"31,0 22-31,-21 21 16,21 21 0,0 22-16,0-22 0,0 21 15,0-21-15,0 43 16,0 42-16,0-85 16,0 0-16,0 0 0,0 22 0,0-22 15,0 0-15,0 21 16,0-63 15</inkml:trace>
  <inkml:trace contextRef="#ctx0" brushRef="#br0" timeOffset="130744.75">21823 3577 0,'0'0'0,"-21"43"0,-1-22 0,22 0 16,0 21-16,-21-21 0,0 22 0,21-22 15,-21 42 1,21 1-16,0-43 16,0 0-16,0 0 0,0 1 15,0-1-15,0 0 0,21-21 31,-21-21-15,21 21-16,-21-21 0,21-1 16,-21 1-16,0 0 0,0 0 15,22 0-15,-22 0 0,21-1 16,-21 44 15,0-1-15,0 0-16,21-21 0,-21 21 15,0 0-15,21 0 0,-21 1 16,0-1 0,21 0-16,0-21 0,1 21 15,-1-21 1,0 0-16,0 0 0,0 0 16,0 0-16,1-21 15,-22 0-15,42-43 16,0 43-1,-21-42 1,-21 41-16,0 44 47,0-1-31,0 0-16,0 0 15,0 0-15,0 0 0,0 1 16,0-1-16,0 0 0,0 0 15,22-21 1,-1 0-16,0 0 16,0 0-16,0 0 15,-21-21 1,0 0-16,0 0 0,0-1 16,0 1-16,0 0 0,0 0 15,-21 21-15,0-21 0,21 0 16,-21 21-16,21-22 0,0 1 15,0 0 1,0 0 0,21 21-16,0 0 15,0 0-15,0 0 0,22 0 16,-22 0-16,0 0 16,-21 21-16,21-21 0,-21 64 31,0-43-31,0 0 0,0 42 15,0-41-15,0-1 16,0 0-16,0 0 16,0 0-16,0 0 0,0 1 31,-21-44-15,21 1-1,0 0-15,0 0 16,0 0-16,0-22 15,21 22-15,0 0 0,22-42 16,-22 41-16,21-20 16,1 42-16,-22-21 0,0 0 15,0 21-15,0 0 0,22 0 16,-22 0-16,0 0 0,0 21 16,-21 0-16,0 21 15,0-20-15,0-1 0,-21 63 31,0-62-31,-22 20 0,22 0 16,0-42 0,0 0-1,-21 0 1</inkml:trace>
  <inkml:trace contextRef="#ctx0" brushRef="#br0" timeOffset="131039.58">21484 3683 0,'0'0'0,"0"-21"15,21 21 1,22-21 0,-1 21-16,-21 0 15,21 0-15,-20 0 0,-1-21 16,85 21-16,-85 0 16,0 0-16,0 0 0,0 0 15,0 0-15</inkml:trace>
  <inkml:trace contextRef="#ctx0" brushRef="#br0" timeOffset="133294.21">20616 4911 0,'0'0'0,"-21"0"0,0 0 0,0 0 15,0 0-15,42 0 47,0 0-47,21 0 16,1 0-16,20 0 0,128 0 15,-107-21-15,-20 21 16,20-22-16,22 22 0,85 0 16,-85-21-16,-22 21 0,22 0 15,-21-21-15,21 21 0,190-21 16,-190 21-1,-85 0-15,21-21 16,1 21-16,-65 0 47,1 0-47,0 0 16,0 0-16,0 0 15,0 0-15,-22 0 0,1 0 16,0 21-16,-43-21 15</inkml:trace>
  <inkml:trace contextRef="#ctx0" brushRef="#br0" timeOffset="133663.98">20764 5059 0,'85'21'32,"-64"-21"-17,22 0-15,126 0 16,-42 0 0,0 0-16,-64 0 0,1 0 15,-1 0-15,64 0 0,-63 0 16,-1 0-16,86 0 15,-107-21-15,21 21 16,1 0 0,-43 0-16,0 0 0,0-21 15,-42 21 17,0 0-32,0 0 0,0 0 0,0 0 15,-106 0-15,63 0 16,1 0-16,-1 0 0</inkml:trace>
  <inkml:trace contextRef="#ctx0" brushRef="#br0" timeOffset="133963.51">20764 5080 0,'0'0'15,"22"0"1,-1 0-1,0 0-15,0 0 0,106 0 16,-63-21 0,-22 21-16,21 0 0,1-21 0,-1 21 15,22-21-15,-21 21 0,-1-22 0,149-20 16,-149 42-16,43-21 16,0 0-1,-64 21-15,-21-21 16,-42 21-1,0-22 1,0 22-16,-21 0 0,20 0 0,-20 0 16,21 0-16,-21 0 0</inkml:trace>
  <inkml:trace contextRef="#ctx0" brushRef="#br0" timeOffset="134283.38">21167 4868 0,'-22'0'0,"44"0"0,-65 0 16,43-21 0,0 0-16,21 21 0,43-21 15,-43 21-15,85-21 16,-43 21-16,1 0 0,63-21 16,-42 21-16,42 0 15,-64 0-15,1 0 0,126 0 31,-84 0-31,-85 0 16,0 0-16,-42 0 31,0 0-15,-21 0-16,20 0 16,-20 0-16,21 0 0,-21 0 15,-1 0-15,-84 0 16</inkml:trace>
  <inkml:trace contextRef="#ctx0" brushRef="#br0" timeOffset="134529.24">21526 4763 0,'0'21'0,"43"-21"16,-1 0-16,43 0 16,21 0-1,-64 0-15,191-21 31,-170 21-31,-20 0 0,-22 0 16,0 0-16,0 0 0,0 0 16,0 0-16,-21 21 31,-21 0-31,0-21 0,21 21 16,-21-21-16,0 21 0,0-21 15,-1 0-15,1 21 0,0-21 0,0 22 16</inkml:trace>
  <inkml:trace contextRef="#ctx0" brushRef="#br0" timeOffset="134832.57">21823 5017 0,'21'0'15,"0"0"-15,0 0 16,0 0-16,1 0 0,-1 0 0,21 0 15,-21-22-15,22 22 0,41-21 16,-63 21-16,1 0 16,62 0-1,-63 0 1,1 0-16,-44 0 31,1 0-31,-21 0 16,-22 0-1,22 0-15,0 0 0,21 21 0,-22-21 16,22 0-16,-21 0 0,-1 22 16</inkml:trace>
  <inkml:trace contextRef="#ctx0" brushRef="#br0" timeOffset="135035.47">21907 5038 0,'0'0'0,"22"0"16,-1 0-16,0 0 0,85 0 15,-64 0 1,0 0-16,-20 0 15,20 0-15,0 0 0,-21 0 0,1 0 16,-22-21-16,21 21 0,0 0 16,-21-22-1,-21 22-15,0 0 16,-22 0-16,1 0 16,0 0-16,-1-21 0,-20 21 0,20 0 15,-84 0-15</inkml:trace>
  <inkml:trace contextRef="#ctx0" brushRef="#br0" timeOffset="135416.25">20383 4826 0,'64'0'31,"-43"0"-31,21 0 0,128-21 16,-86 21 0,-41 0-16,20 0 15,-20 0-15,-1 0 16,-63 0 15,0 21-31,-1-21 16,1 0-16,-21 21 0,21 0 0</inkml:trace>
  <inkml:trace contextRef="#ctx0" brushRef="#br0" timeOffset="135876.29">21061 4995 0,'21'0'15,"-42"0"-15,63 0 0,-42 22 0,0-1 32,-21-21-32,0 0 15,0 21-15,-22-21 0,1 21 16,21-21-16,-43 21 16,43 0-16,0-21 0,0 22 15,0-22-15,21 21 0,0 0 16,0 0-16,0 0 31,21-21-31,0 0 0,0 21 16,43-21-1,-43 0-15,0 0 0,0 22 16,-21-1 15,-21 0-31,0-21 16,-43 21-16,1 0 15,20 0-15,1 1 16,21-22-16,0 21 16,21 0-16,21-21 15,0 0 1,21 0-16,43 0 16,-43-21-16</inkml:trace>
  <inkml:trace contextRef="#ctx0" brushRef="#br0" timeOffset="136796.76">23135 4657 0,'21'0'31,"0"0"-31,1 0 0,-1-21 16,0 21-16,-21-22 16,21 1-16,0 21 0,-21-21 15,0 0 1,-21 21 15,0 0-31,0 0 0,0 0 0,-22 0 16,22 21-16,0-21 0,0 21 15,0-21-15,-43 43 16,64-22-16,0 0 16,0 0-1,0 0 1,0 0-1,21-21-15,0 0 32,1 0 171</inkml:trace>
  <inkml:trace contextRef="#ctx0" brushRef="#br0" timeOffset="138083.22">23199 4614 0,'0'-21'0,"-22"21"94,1 0-94,0 21 15,0-21-15,0 22 0,-22-1 16,22-21-16,0 21 0,0 0 0,0 0 15,0 0-15,-1 22 16,22-1 0,0-21-16,22 0 15,20-21-15,-21 0 16,21 0-16,1 0 16,-22 0-16,0 0 0,43 0 15,-43 22-15,0-22 0,42 21 16,-63 0-1,0 0-15,0 0 16,0 0-16,-21-21 0,0 22 16,0-1-16,0-21 0,-22 21 15,-126 21 1,148-42-16,-64 0 16,64 21-16,0-21 15,0 0-15,0 0 16,42 0 15,0-21-31,0 0 0,21 0 16</inkml:trace>
  <inkml:trace contextRef="#ctx0" brushRef="#br0" timeOffset="138357.07">23601 4593 0,'0'-21'16,"0"0"0,0 42-1,0 0-15,0 0 16,0 1-16,0-1 0,0 21 16,0-21-16,0 43 0,0-22 15,0-21-15,-21 64 16,21-43-16,0 1 15,0-22-15,0 0 16,0-42 15,0 0-15</inkml:trace>
  <inkml:trace contextRef="#ctx0" brushRef="#br0" timeOffset="138872.76">23601 4572 0,'0'0'0,"0"-21"16,21 21-16,21-21 15,1 0-15,62 21 16,-83 0 0,20 0-16,-21 0 0,0 0 15,0 21-15,22 42 16,-43-20-1,-43-22 1,1 0-16,21-21 0,-43 21 16,43-21-16,0 0 0,-21 21 0,-1-21 15,65 0 32,-1 0-47,0 0 0,21 0 16,-21 0-16,1 0 0,20 0 0,-21 0 15,21 0-15,-20 21 0,-1 1 16,0-22-16,0 21 0,0 0 0,0-21 16,1 63-1,-22 1 1,-22-1-16,1-41 16,0-22-16,-21 21 0,21 0 15,-22-21-15,-105 21 16,106-21-16,21 21 15,-22-21-15,-41 0 16,62 0-16,1 0 0,0 0 16,21-21-1,0 0-15,0 0 0,42 0 16,-20-1-16</inkml:trace>
  <inkml:trace contextRef="#ctx0" brushRef="#br0" timeOffset="139156.6">24278 4530 0,'21'0'0,"-21"-21"0,-21 42 0,63-42 16,-20 21 15,-22 21-31,0 0 16,0 0-16,0 0 0,0 0 15,0 85-15,0-85 16,0 22-16,0 41 16,0 1-1,0-64-15,0 0 16,0 1-16,0-1 16,0-42 15</inkml:trace>
  <inkml:trace contextRef="#ctx0" brushRef="#br0" timeOffset="139416.46">24215 5017 0,'0'21'15,"0"-42"-15,0 63 0,0-21 16,0 0-16,21-21 15,0 0 1,21 0 0,-21 0-16,22 0 15,-22 0-15,0-21 0,0 0 16,0 21-16,1-21 16,-22 0-16,21-1 15,-21-20 1,0 21-16,0 0 15</inkml:trace>
  <inkml:trace contextRef="#ctx0" brushRef="#br0" timeOffset="139683.29">24278 4509 0,'0'0'0,"21"-22"15,0 22 1,1 0-16,20-21 16,-21 0-16,0 21 0,22 0 15,-22 0-15,0-21 0,0 21 16,0 0-16,0 0 0,1 0 16,-44 0 30,1 0-46,0 0 0,0 0 0,0 21 16</inkml:trace>
  <inkml:trace contextRef="#ctx0" brushRef="#br0" timeOffset="159225.29">17653 5884 0,'0'22'15,"-21"-1"17,0-21-17,-1 0-15,22 21 16,-21-21-16,0 0 0,0 0 16,21 21-16,-21-21 15,0 0-15,-1 0 16,1 0-1,0 0 1,21 21 0,-21-21-1,0 0 1,0 0 31,-1 0-32,22 21-15,22-21 157,-1 0-157,0 0 0,0 0 15,0 0-15,22 0 0,-1 0 0,0 0 16,1 0-16,41 0 16,-41 0-16,20 0 0,-21-21 15,22 21-15,-22 0 0,22 0 0,63-21 16,84 21-1,-147-21-15,-1 21 0,1 0 16,-1 0-16,1 0 0,-1 0 0,149-21 31,-127 21-31,-43 0 16,43 0-16,-43-21 0,0 21 16,1 0-16,-1 0 0,0 0 0,1 0 15,63 0 1,-85-22-16,42 22 0,-42 0 15,1 0-15,-1 0 0,0 0 16,0 0-16,0-21 16,0 21 15,1 0-15,-22-21 62,-22 21-78,1 0 15,0 0-15</inkml:trace>
  <inkml:trace contextRef="#ctx0" brushRef="#br0" timeOffset="159863.29">19494 5588 0,'0'21'31,"22"-21"-31,-22 21 16,21 1-16,0-22 0,-21 21 16,21-21-16,0 21 0,0-21 15,1 21-15,-1 0 0,0-21 0,0 21 16,43 1-16,-43-22 0,0 0 15,42 21 1,-41-21-16,20 21 16,-21-21-16,0 0 15,0 0 1,1 0-16,-44 0 62,1 0-62,0 0 16,0 0-16,0 0 0,0 21 16,-64 21-16,21-20 15,43-1-15,-63 21 16,62-21-16,1-21 0,-21 21 16,21 1-16,0-22 0,21 21 15,-43 0 1,43 0-1,-21-21-15,0 0 32,0 0-1,0 0-31</inkml:trace>
  <inkml:trace contextRef="#ctx0" brushRef="#br0" timeOffset="164460.07">20151 6879 0,'-22'0'16,"1"-21"-1,0 21 16,0 0-31,0 0 16,0 0-16,-1 0 16,-20 0-16,21 0 15,-21 0-15,-64 0 16,42 0-16,-63 0 16,64 0-16,-1 0 0,-190 0 15,148 0-15,-84 0 16,84 0-16,21 0 0,-20 0 15,-1 0-15,21 0 0,-275 42 16,297-20 0,-1-22-16,22 0 0,-64 21 15,64-21-15,-1 0 0,-62 21 16,62-21-16,1 0 0,0 0 16,-1 0-16,22 0 15,-106 21 1,106-21-16,-21 0 15,20 0 32,1 0-47,0 0 32,0 0-17,42 0 48,0 0-63</inkml:trace>
  <inkml:trace contextRef="#ctx0" brushRef="#br0" timeOffset="165015.75">17568 6731 0,'21'0'0,"22"-21"16,-22 0-1,-21 42 16,0 0-15,0 0-16,-21 0 0,0-21 16,-22 22-16,22-1 0,-42 0 15,20 0-15,22 0 0,-21 0 16,-1-21-16,22 22 0,-21-1 16,-43 0-1,43 0-15,0-21 0,20 0 16,22 21-16,-21-21 15,42 0 17,1 0-32,-1 0 15,0 21-15,21-21 0,-21 0 16,22 22-16,-22-22 0,85 42 16,0 0-1,-85-42-15,42 43 16,-42-43-16,1 21 0,-1-21 15,0 21-15,0-21 0,0 0 0,0 21 16,-21 0 15,0-42 16</inkml:trace>
  <inkml:trace contextRef="#ctx0" brushRef="#br0" timeOffset="170943.84">18542 5398 0,'0'-22'0,"-21"1"31,0 21-15,-1 0-16,1 0 16,0 0-16,0 0 15,0 0 1,-22 0 0,43 21-16,-21-21 15,-21 43-15,0-22 16,20-21-1,1 21-15,0-21 0,21 21 16,-21-21-16,0 0 0,21 21 0,0 1 16,-21-1-1,-1 0-15,22 0 0,-21 21 16,21 1 0,0-22-16,0 0 0,0 43 15,0-43-15,0 0 0,0 21 16,0-21-16,0 22 0,0 20 15,0-42-15,0 22 0,0 20 16,0-20-16,0 211 31,21-149-31,1-20 16,-22-43-16,21 22 0,0 21 16,-21-43-16,0 0 15,0 43-15,0-22 0,0-20 16,0-1-16,0 22 0,0-22 15,0 43-15,0-22 0,-21-42 16,21 22-16,-21 62 16,21-62-16,0-22 15,0 0-15,0 0 16,0-42 15,0 0-15,0 0-16,0-22 0,0-20 15,0 42-15,0-22 0,0 1 0</inkml:trace>
  <inkml:trace contextRef="#ctx0" brushRef="#br0" timeOffset="172336.02">18182 5398 0,'21'0'47,"0"0"-47,1-22 16,-1 22-16,0 0 15,0 0-15,0 0 0,0 0 0,85-21 16,-42 21 0,20 0-1,-62 0-15,-1 0 0,42-21 16,-42 21-16,1 0 16,20 0-16,-21 0 0,0 0 0,0 0 15,22 0 1,-1 0-1,-21 0 17,0 0-1,1 21-15,-22 0-1,21 1-15,-21-1 16,0 0-16,0 21 15,0-21-15,0 1 16,0-1-16,0 0 0,0 0 0,0 43 16,0-43-16,0 0 15,0 21-15,0-21 0,0 22 0,0 84 32,0-64-32,0 43 15,0-64-15,21-20 16,-21 62-16,0-63 15,0 22-15,0 105 16,0-42 0,0-43-16,0-20 15,0-22-15,0 21 0,0-21 16,0 22-16,0-22 0,0 42 16,0-42-16,0 1 0,0 20 15,0-21-15,0 0 0,0 22 16,0-22-16,0 0 0,0 21 15,0-21-15,0 1 0,0 41 16,0-21 0,0 1-1,0-22-15,0 0 16,0 0 0,0 0-16,0 1 31,0-1 0,-21-21 0,0 0-31,-1 0 16,1 0-16,0 0 16,0 0-16,0 0 0,-22 0 0,22 0 15,0 0-15,-21 0 0,-64 21 16,0-21-1,21 21 1,64-21-16,0 0 0,-21 0 16,42 21-16,-21-21 0,-22 0 31,22 21-31,0-21 0,0 0 31,0-21 0,21 0-15,-22 21-16,22-21 0,0 0 16,0 0-16</inkml:trace>
  <inkml:trace contextRef="#ctx0" brushRef="#br0" timeOffset="177491.87">18055 4657 0,'21'0'109,"-21"21"-109,21 0 16,1-21-16,-22 21 15,0 0-15,21 1 0,21-1 16,0 21 0,-20-21-16,-1 0 0,21 1 0,-21-1 15,-21 0-15,43 0 16,-43 0-1,21-21-15,-21 21 16,0-42 31,0 0-47,0 0 0</inkml:trace>
  <inkml:trace contextRef="#ctx0" brushRef="#br0" timeOffset="177844.48">18457 4551 0,'-21'21'47,"0"-21"-47,0 21 0,0 0 16,-1 1-16,1-1 0,0 0 0,-64 42 15,22 22 1,21-21 0,42-43-16,-22 0 15,22 0 1,22-42 31,-22 0-32,21 21-15</inkml:trace>
  <inkml:trace contextRef="#ctx0" brushRef="#br0" timeOffset="178132.14">18584 4614 0,'0'0'0,"0"22"0,0-1 0,0 0 0,0 0 15,0 21-15,21 43 16,-21-64-16,0 22 15,0-22-15,0 0 0,0 0 16,0 43 0,0-43-1,22-21 1,-22-21 0,21 21-16</inkml:trace>
  <inkml:trace contextRef="#ctx0" brushRef="#br0" timeOffset="178372">18732 4572 0,'0'0'0,"22"0"16,-22 21-1,0 0-15,21-21 16,0 43-16,-21-22 0,0 0 15,21 0-15,0-21 0,-21 21 16,21 22-16,-21-22 0,22-21 16,-22 21-16,21-21 0,-21 21 15</inkml:trace>
  <inkml:trace contextRef="#ctx0" brushRef="#br0" timeOffset="178627.88">19071 4551 0,'-21'21'16,"0"-21"-16,21 21 15,-21 22 1,-1-22-16,22 0 0,-21 0 0,0 21 15,0-42 1,21 22-16,0-1 0,0 0 16,0-42 31,0 0-47,21 21 0</inkml:trace>
  <inkml:trace contextRef="#ctx0" brushRef="#br0" timeOffset="178875.74">19113 4530 0,'0'106'16,"0"-85"-16,0 0 15,0 0-15,0 21 0,0-20 16,0 62-16,0-63 15,0 1-15,0-1 0,0 0 16,0 21 0,0-21-1,0-42 17</inkml:trace>
  <inkml:trace contextRef="#ctx0" brushRef="#br0" timeOffset="179213.54">19516 4487 0,'21'64'31,"-21"-22"-15,0-21-16,-21 1 0,21-1 0,-22 0 15,22 85 1,-21-64-16,0-21 16,21 22-16,0-22 0,0 0 15,0 21-15,21-21 16,0-21-16,1 0 16,-1 0-16,42 0 15,1 0 1,-22-21-16,22-21 15,-43 21 1,0 21-16</inkml:trace>
  <inkml:trace contextRef="#ctx0" brushRef="#br0" timeOffset="179979.72">17886 7938 0,'0'0'0,"0"21"16,21-21 15,0 0-31,0 0 16,0 0-16,43 0 0,-43 0 15,0 0-15,43 0 16,-43 0-16,0 0 0,0-21 15,0 21-15,1 0 0,-1 0 16,0 0-16,-42 0 31,0 0-31</inkml:trace>
  <inkml:trace contextRef="#ctx0" brushRef="#br0" timeOffset="180361.5">18140 7938 0,'0'21'31,"0"0"-31,0 0 0,0 0 16,0 0 0,0 1-16,0-1 0,0 0 15,0 0-15,0 0 0,0 0 16,0 1-16,21-1 15,-21 21 1,0-21-16,0 0 16,-21 1-16,-22-1 15,22-21-15,-42 21 16,42-21-16,-1 0 16,-20 0-16,21 0 0,0 0 15,0 0-15,-1 0 0,1 0 16,0 0-1,21-21-15,0 0 32,21 21-32,0 0 0,1-22 15,-1 22-15,-21-21 0,21 21 0</inkml:trace>
  <inkml:trace contextRef="#ctx0" brushRef="#br0" timeOffset="180834.74">18669 7916 0,'0'-21'0,"0"42"0,21-42 16,-21 0 0,-21 21-1,0 0 1,0 0-16,-1 21 0,1 0 15,0-21-15,21 43 16,-21-22-16,0 0 16,21 0-16,0 0 15,0 1-15,21-22 16,0 21-16,0-21 0,-21 21 16,64 0-1,-43 0-15,21 0 16,-21-21-16,1 22 0,-1-22 15,-21 21-15,0 0 16,-21-21 0,-1 21-16,1-21 0,0 21 15,-21-21-15,21 0 0,-106 0 32,84 21-32,1-21 0,0 0 15,20 0 1,1 0-16,42 0 31,1 0-31,20-21 16,-21 0-16,0 21 0</inkml:trace>
  <inkml:trace contextRef="#ctx0" brushRef="#br0" timeOffset="181291.48">19113 7874 0,'0'0'0,"0"-21"16,-21 21-1,0 0 1,0 0 0,21 21-16,-21 0 15,0 64 1,-1 0-16,1-43 15,21 0 1,0-21-16,0 22 0,0-22 0,0 0 16,0 0-16,0 0 15,21-21-15,22 0 16,-22 0-16,42 0 16,1-21-16,-43 0 15,0 0-15,0 0 16,1 0-16,-1-1 0,0-20 0,-21 21 15,0 0-15,0-22 0,0 1 0,0-21 16,0 41-16,0-20 0,0 21 0,0 0 16,-21 0-16,0 21 15,-1 0-15,1 0 0,0 0 0,-21 0 32,21 21-32,21 0 15,0 0 1,0 0-16</inkml:trace>
  <inkml:trace contextRef="#ctx0" brushRef="#br0" timeOffset="181595.84">19643 7832 0,'-43'0'31,"22"0"-31,0 42 16,21 43-1,0-22 1,0-42-16,0 1 0,0 20 16,0-21-16,0 0 0,0 0 15,0 43 1,0-1-16,0-84 47,0 0-32,0 0-15</inkml:trace>
  <inkml:trace contextRef="#ctx0" brushRef="#br0" timeOffset="181850.62">19600 7895 0,'0'-21'15,"21"21"1,1 0-16,-22 21 16,21 0-16,0 1 15,21 41-15,-21 1 16,1-43-16,-1 0 16,21 21-16,-21-21 15,22 1-15,-22-1 0,0-21 16,42 21-1,-41-21 1,-1-21-16,-21 0 16,21-1-16,-21 1 15,0-21-15</inkml:trace>
  <inkml:trace contextRef="#ctx0" brushRef="#br0" timeOffset="182053.61">20172 7747 0,'0'0'0,"0"21"16,0 22-16,-21-1 16,-43 106-1,64-84 1,-21-43-16,0 21 0,21-21 0,-21 43 16,21-43-1,21-21 16</inkml:trace>
  <inkml:trace contextRef="#ctx0" brushRef="#br0" timeOffset="191491.7">19008 3937 0,'0'0'0,"0"-21"16,-22 21 15,22 21 16,0 0-47,0 0 0,0 1 0,0-1 16,0 0-16,0 0 0,0 21 15,0-20-15,0-1 0,0 21 16,0-21-16,22-21 15,-22 21 1,21-21 0,0 0-16,0 0 15,0 0-15,0-21 0,22 0 16,-22 0-16,64-21 16,-1-22-1,-20 43-15,-22-21 0,22 20 16,-1-20-16,1 21 0,-1-21 0,-21 20 15,64-41-15,-63 42 0,-22 0 16,21-1-16,-21 22 0,43-42 16,-43 42 15,-21-21 688,21 21-704,0 0-15,-21-21 16</inkml:trace>
  <inkml:trace contextRef="#ctx0" brushRef="#br0" timeOffset="193251.45">19431 8827 0,'0'21'78,"0"0"-62,0 0 0,0 0-16,0 0 15,0 1-15,0-1 0,0 0 16,21 21-1,-21-21 1,21-21-16,-21 22 16,21-22-1,1 0-15,-1 0 16,0 0-16,0-22 16,0 22-16,0-21 0,22 0 0,-1 0 15,85-43-15,21-41 16,-105 62-16,84-20 15,-85 42-15,85-43 16,-85 43-16,22 0 0,-1 0 16,64-43-1,-42 43-15,-64 0 16,0 21-16,0 0 16,-21-21-1,0-1 563,-21 1-562,0 0-16,0 0 16</inkml:trace>
  <inkml:trace contextRef="#ctx0" brushRef="#br0" timeOffset="-207242.24">15854 10456 0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0:16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529 0,'0'-21'16,"0"0"-1,0 0-15,-21 0 16,-1-1-1,1 44 32,21-1-47,0 0 16,-21 21-16,0 1 16,21-1-16,0 0 0,-21 1 15,21-1-15,0 0 0,0 64 16,0-64-16,0 1 0,0-1 15,0 0-15,0-20 0,0 20 0,0 0 16,0-21-16,0 22 16,0-22-16,0 0 15,0-42 32,0 0-47,0 0 16,0-1-16,0 1 15,0 0-15</inkml:trace>
  <inkml:trace contextRef="#ctx0" brushRef="#br0" timeOffset="422.25">2709 572 0,'0'-22'0,"0"1"16,0 0-16,21 0 16,1 21-16,-22-21 0,42 0 15,-42-1-15,21 22 0,0 0 16,0-21-16,22 21 16,-1-21-16,-21 21 0,0 0 15,1 0-15,20 0 0,-21 0 16,64 64-1,-22-1-15,-42-42 0,22 85 16,-43-64 0,21 22-16,-21-22 0,0 1 15,0-1-15,0 106 16,-21-106 0,21-20-16,0 41 15,0-42-15,-21 0 0,21 22 16,0-22-16,-22-21 15,22 21-15,0-42 32,-21 0-17</inkml:trace>
  <inkml:trace contextRef="#ctx0" brushRef="#br0" timeOffset="774.05">2730 995 0,'-21'0'0,"0"0"16,63 0 30,-20-21-46,20 21 16,-21 0-16,21-21 16,1-1-16,20 22 0,-20-21 0,-1 21 0,-21 0 15,21-21-15,1 21 16,20-21 0,-42 21-16,-21-21 78</inkml:trace>
  <inkml:trace contextRef="#ctx0" brushRef="#br0" timeOffset="1150.98">3662 572 0,'0'0'0,"0"-22"0,-21 22 16,21-21-16,-22 21 16,22 21 15,0 1-31,0-1 0,0 0 15,0 21-15,0-21 0,0 22 16,0-1-16,0 43 16,0-1-16,0-41 15,0-22-15,0 42 0,0-20 16,0-22-16,0 21 16,0-21-16,0 1 0,0-1 15,0-42 32,0-1-47,0 1 0,0 0 16</inkml:trace>
  <inkml:trace contextRef="#ctx0" brushRef="#br0" timeOffset="1546.76">3662 593 0,'0'0'0,"-21"0"0,21-21 16,0-1-16,0 1 15,21 0-15,0 21 16,0-21 0,0 21-16,0 0 0,22-21 0,-22 21 15,0 0-15,106 0 16,-85 0-1,-20 21-15,-1 21 16,-21-21-16,21-21 0,-21 43 16,0-22-16,-64 64 15,22-64-15,-21 21 16,-22 0 0,64-20-16,-22-1 0,22-21 15,0 21-15,0-21 0,-21 21 31,42-42 1,21 0-17,0 21-15</inkml:trace>
  <inkml:trace contextRef="#ctx0" brushRef="#br0" timeOffset="1922.54">4445 487 0,'0'0'0,"-21"-21"15,0 21-15,-1 0 31,22 21-15,0 0-16,0 0 0,0 0 16,0 1-16,0 41 15,0-21-15,0 22 16,-21 42-16,21-64 16,0-21-16,0 64 15,0-43 1,0-21-16,0 1 0,0-1 15,0-42 17,0-1-17</inkml:trace>
  <inkml:trace contextRef="#ctx0" brushRef="#br0" timeOffset="2289.37">4191 995 0,'0'0'0,"0"21"0,0 0 16,-21 0-16,0 1 0,-1-1 16,22 21-16,0-21 15,0 0-15,0 43 16,0-43-16,0 0 15,22-21-15,-1 21 0,0 1 0,21-1 16,-21-21-16,1 0 0,83 0 16,-41 0-1,-43 0-15,21 0 0,1 0 16,-1-21-16,0-1 16,-20 1-16,-1 21 0,0-42 15,0 42-15,0-64 16,0 43-16,-21 0 15,0 0-15,0 0 16,0-43 0,0 43-16</inkml:trace>
  <inkml:trace contextRef="#ctx0" brushRef="#br0" timeOffset="2597.71">4212 423 0,'-21'-21'32,"42"21"-32,-21-21 15,21 21-15,22-21 0,-22 21 0,21 0 16,22-21-1,41 0-15,-62 21 0,-1 0 16,0 0-16,-20 0 16,20-22-16,-21 22 0,0 0 0,0 0 15,1 0 1,-22 22 0,0-1-1,-22-21-15</inkml:trace>
  <inkml:trace contextRef="#ctx0" brushRef="#br0" timeOffset="3234.25">6286 339 0,'-21'0'16,"0"0"-1,42 0 32,0 0-47,22 0 16,-22 0-16,21 0 0,1 0 15,-1 0-15,0 0 0,1 0 0,20 0 16,-21 0-16,1 0 0,63 0 16,-64 0-16,-21 0 0,85 0 31,-127 0 0,0 0-31,-1 21 0,-20-21 0,21 0 16,-21 0-16</inkml:trace>
  <inkml:trace contextRef="#ctx0" brushRef="#br0" timeOffset="3540.07">6562 402 0,'-22'21'31,"22"1"-31,0-1 16,0 0-16,0 0 0,0 64 16,0-43-16,0 43 15,0-22-15,-21-20 0,21-1 0,0 21 16,0-20-16,0-1 0,0 0 16,0 1-16,0-1 0,0-21 0,0 43 15,0-43-15,0 0 16,21 0-16,1-21 15,-1 0-15,0 0 16,21 0 0,-21-42-16,1 21 15</inkml:trace>
  <inkml:trace contextRef="#ctx0" brushRef="#br0" timeOffset="3959.34">6985 931 0,'0'22'16,"21"-22"31,0 0-32,0-22-15,1 1 0,-1 21 0,0-21 16,0 0-16,21-21 15,-20 42-15,-1-43 16,0 1-16,-21 21 16,-21 21-1,0 0-15,-1 0 16,1 0-16,-21 42 16,-22 43-1,43-43-15,-21 22 16,21-22-16,0 0 0,-1-21 0,22 22 15,0-22-15,0 21 0,0 22 16,22-22 0,-22-21-16,21-21 0,0 0 15,0 0-15,43 0 16,-43 0-16,21 0 0,-21-21 0,64-21 16</inkml:trace>
  <inkml:trace contextRef="#ctx0" brushRef="#br0" timeOffset="4426.07">7937 741 0,'0'0'16,"-21"0"-16,0 0 16,0 0-16,0 0 0,-43 0 15,43 0-15,-64 21 16,43 21-1,21-20-15,0-1 0,0 21 16,21-21-16,-22 0 16,22 1-16,0-1 0,22 0 15,-1 0 1,21-21-16,-21 0 0,0 0 16,128 21-1,-86 0 1,-42-21-16,43 22 0,-43-22 0,-21 21 15,21 0-15,-21 0 16,0 0 0,0 0-16,-42 1 15,21-22-15,-22 21 0,22-21 16,-21 0-16,-64 21 16,64-21-16,-22 0 0,43 0 15,-21 0-15,20 0 16,-20 0-16,21 0 0,0 0 0,-22 0 15,22 0 1,21-21-16,0 0 16,0-1-16,0 1 15,21 0-15,1 21 0,-1-21 0</inkml:trace>
  <inkml:trace contextRef="#ctx0" brushRef="#br0" timeOffset="5018.72">8318 360 0,'0'0'16,"0"-42"15,0 63-16,-21-21-15,21 21 0,-21 21 16,21-21-16,0 22 0,0-22 16,-21 21-16,21 1 0,-21 20 15,21-21-15,0 1 0,0 126 32,0-84-32,0-43 0,0 22 15,0-43-15,0 21 16,0-21-16,21 0 15,0-21-15,0 0 16,0 0-16,1 0 0,-1 0 0,0 0 16,21-21-16,-21 21 0,1-21 0,-1 0 15,21 0-15,-21-22 16,0 22-16,1-21 0,-1 21 0,0-22 16,-21 1-16,21 21 0,0-85 15,-21 85 1,0 42-1,0 0 1,-21 0-16,21 1 0,-21-1 0,21 21 16,0-21-16,0 22 0,0 41 15,0-63-15,0 43 16,0-43 0,21-21-16,0 21 15,0-21-15,1 0 16,-1 0-16,0-21 15,0 0-15,21-21 16,-20 20-16</inkml:trace>
  <inkml:trace contextRef="#ctx0" brushRef="#br0" timeOffset="5350.06">8805 445 0,'-21'0'0,"42"0"0,-63 21 16,42 0-1,0 0 1,21-21 0,0 0-16,0 0 15,1 0 1,-22-21-16,0 0 15,-22 21 1,22-21-16,-21 21 0,0 0 16,0 0-16,0 0 15,0 0-15,-1 0 16,22 21-16,-21-21 16</inkml:trace>
  <inkml:trace contextRef="#ctx0" brushRef="#br0" timeOffset="5626.42">8086 656 0,'0'21'31,"21"-21"-31,0 0 16,0 0-16,0 0 0,22 0 15,20 0-15,-42 0 16,0 0-16,22 0 0,-1 0 16,-21 0-16,0 0 0,1 0 15,-1 0-15,0 0 16,0 0-1</inkml:trace>
  <inkml:trace contextRef="#ctx0" brushRef="#br0" timeOffset="6234.07">9038 720 0,'0'-64'31,"-21"64"-31,21-21 0,0 42 47,0 0-47,0 1 16,0-1-16,0 21 0,-21-21 15,21 0-15,0 1 0,0 20 16,0 0-16,0-21 0,-21 43 16,21-22-1,0-21-15,-22-21 32,22-21-1,0 0-31,0 0 0,0-21 15,0 20-15,0 1 16,22-42-16,-22 20 0,21 22 16,21-42-16,-21 42 15,0-1-15,43-20 0,-22 21 16,-21 0-16,64 21 16,-21 0-1,-1 42 1,-63-21-16,0 22 0,21 62 15,-21 1 1,0-85-16,0 43 16,0-43-16,0 0 0,0 0 15,0 1-15,-21-1 0,21 0 0,0 0 16,0-42 31</inkml:trace>
  <inkml:trace contextRef="#ctx0" brushRef="#br0" timeOffset="7330.59">10202 656 0,'0'0'0,"0"-21"0,-21 21 0,0-21 16,0 0-16,-22 21 15,22-21-15,0 21 0,0 0 0,-21 0 16,20 0-16,-83 21 16,62 21-1,22-21-15,0 0 16,21 1-16,-21-1 0,21 0 15,-21 42-15,21-41 0,0-1 0,0 21 16,0 0 0,0 1-16,21-43 15,0 0-15,21 21 0,-21-21 16,22 0-16,-22 0 16,21-21-16,22-22 15,-22 1 1,-42 21-16,21 0 0,0 0 0,1-43 15,-22 43-15,21 0 0,-21 0 16,0-1-16,21 1 0,-21 0 16,0 0-1,0 42 32,0 0-47,0 0 16,0 1-16,0-1 0,0 21 0,0-21 15,-21 22-15,21-1 0,-43 85 16,43-85-16,0 22 16,0 42-16,-21-64 15,21 21-15,-21 1 0,21-22 0,-21 22 16,21-1-16,0 149 16,0-85-16,0-64 15,0 1-15,0 63 16,0-64-16,0 1 0,0 190 15,21-148 1,0-43-16,-21 22 16,21-43-16,1 1 0,-1 84 15,-21-64 1,0-42 0,-21-21-16,-1 0 15,1 0-15,0 0 0,0 0 16,-43-21-1,43 0-15,-42-21 16,-43-43-16,85 43 16,-106-85-16,106 84 15,-22-20-15,22 20 0,-21-20 0,21-1 16,-1-41-16,22 41 16,-21 1-16,21-170 15,0 127 1,21 42-16,1-63 15,-1 85-15,0-21 0,21 20 0,-21-20 0,1 20 16,-1 1-16,106-127 16,-21 63-1,-43 42 1,-21 22-16,-20 21 0,41-43 16,-21 43-16,-20 0 15,41-21-15,-42 21 0,0-1 16,64 1-1,-85 0 1,21 21-16,-21 21 47,-21-21-47,21 21 0,-21-21 16,0 22-16,0-1 0</inkml:trace>
  <inkml:trace contextRef="#ctx0" brushRef="#br0" timeOffset="8500.5">2286 1757 0,'0'0'0,"-21"0"16,-22 0-16,22 0 0,-21 0 15,42 21-15,-21-21 16,42 0 15,0 0-31,0 0 0,0 0 16,1 0-16,20 0 0,-21 0 16,21 0-16,1 0 0,20 0 0,-20 0 15,20 0-15,1 0 0,20 0 16,-20 0-16,84 0 0,21 0 15,-84 0-15,0 0 16,105 0-16,-105 0 16,21 0-16,-1 0 0,22 0 0,-21 0 15,0 0-15,275-21 16,21 0 0,-275 21-16,21 0 15,-21 0-15,22 0 0,126-21 0,-148 21 16,21 0-16,402 0 15,-275 0 1,-148-22-16,276 22 16,-276 0-16,402 0 15,-148-21 1,-148 21 0,-128 0-16,1 0 0,106 0 15,-106 0-15,-22 0 0,1 0 16,0-21-16,-1 21 0,1 0 15,-21 0-15,-1 0 0,1 0 0,-22 0 16,64 0-16,-64 0 0,-21 0 16,22 0-16,-22 0 0,0 0 15,0 0 1,-21-21 31,-21 21 47,21 21-79,-21-21-15,0 0 16,-1 0-16,22 21 15,-21-21-15</inkml:trace>
  <inkml:trace contextRef="#ctx0" brushRef="#br0" timeOffset="10570.3">1016 3154 0,'-21'0'16,"21"-21"-1,0 42 48,0 0-48,0 0-15,0 22 0,0-22 0,0 63 16,0-41-16,0 41 16,0-20-16,0-22 0,0 43 15,0-64-15,0 106 31,0-85-31,0-20 16,0-44 31,0 1-47,21 0 16</inkml:trace>
  <inkml:trace contextRef="#ctx0" brushRef="#br0" timeOffset="10942.38">1418 3429 0,'0'64'16,"0"-43"-1,0 0-15,0 0 16,0 0-16,21 0 0,0-21 15,1 0-15,-1 0 16,0 0-16,0 0 0,0 0 16,22 0-1,-22-21-15,-21 0 16,0 0-16,0 0 16,0 0-16,0-1 15,-21 22-15,-1 0 16,1 0-16,0 0 15,0 0 1,21 22-16,-21-1 16,21 0-1,21-21 1,0 0-16</inkml:trace>
  <inkml:trace contextRef="#ctx0" brushRef="#br0" timeOffset="13851.16">2392 3217 0,'0'0'0,"0"-21"0,0 0 16,-21 42 31,21 0-32,0 1-15,0-1 0,0 0 0,0 64 16,-22 20 0,22-83-16,0 20 0,0 21 15,0-41-15,-21 41 31,21-21-31,21-63 47,1 0-31,-22 0-16,21 0 0,0 0 16,-21-1-16,42-41 0,-21 42 15,-21-22-15,43-20 16,-43 42-16,21 0 0,0-43 15,0 43 1,0 21 0,-21 21-1,0 0-15,22 0 0,-22 1 0,0-1 16,0 0-16,0 21 0,0 1 16,0-22-16,0 0 0,21 0 15,-21 0-15,0 0 0,0 22 16,21-43-16,-21 21 0,21-21 15,0 0-15,0 0 16,1 0-16,-1 0 0,0 0 16,42-42-1,-41 42-15,20-43 16,-42 22-16,21 0 0,-21-21 0,21 20 16,-21 1-16,21-42 15,-21 20-15,0 1 16,0 0-16,0 21 0,0-1 0,0 1 15,0 0-15,0 0 16,0 42 15,0 0-31,0 0 0,0 22 0,0-22 16,0 0-16,0 21 0,0-20 16,0 20-16,0-21 0,0 0 0,0 43 15,0-43-15,22 64 16,20-64-1,-21-21-15,21 0 16,-20 0 0,-1 0-16,0 0 0,0-21 0,0-1 15,0 1-15,64-42 16,-43-1-16,-20 22 16,-1 21-16,0-22 15,-21 1-15,0 0 0,0-43 0,0 43 16,0 21-16,0-85 15,-21 63 1,0 43 0,-1 22-1,22-1-15,0 42 16,0-42-16,0 22 16,-21 20-16,21-20 0,0 84 15,0-85-15,0 43 16,0-64-16,-21 21 15,21-21-15,0 0 0,0 1 0,0-1 16,0 0-16,0 0 16,21-21-1,0 0 1,1-21-16,-22 0 0,0 0 16,21-1-16,0-20 0,0 21 15,-21 0-15,0-22 0,21 22 16,0 0-16,-21 0 0,22-43 15,-22 43-15,21 21 0,-21-42 16,21 42-16,0 0 16,-21 42-1,0-21-15,21 22 16,-21-22-16,0 0 0,21 64 16,-21-64-16,22 21 15,-1-21-15,42 22 16,-42-43-16,1 0 15,-1 21-15,21-21 0,-21 0 0,106 0 32,-84-21-17,-1-22-15,-21 22 16,-21 0-16,21 0 0,0-21 0,-21 20 16,0-20-16,22-43 15,-22 22 1,21 21-1,-21 63 1,0 0 0,0 0-16,0 0 0,0 0 15,0 1-15,0 20 0,0-21 16,0 0-16,0 0 0,0 1 0,0 20 16,0-21-16,0 0 15,0 0-15,21-21 47,-21-21-47,0 0 16,0 0-16,0 0 15,0 0-15,0-1 16,0-20 0,0 21-16,0 0 0,0 0 0,0-1 15,0-20 1,0-21-1,0 41-15,21 1 16,-21 0-16,21 0 0,0 0 16,1 0-16,-1 21 0,0 0 15,0 0-15,0 0 16,22 0 0,-43 42-16,21-21 15,-21 0-15,21 0 0,-21 1 16,0-1-16,0 0 0,21-21 15,-21 21 1,0-42 31,0 0-47,0 0 16,0-1-16,0 1 0,0-21 15,-21 0 1,0 20-16,0 22 15,-1 0 1,1 0-16,0 0 0,0 0 0,0 0 16,0 0-16,-1 0 0,-20 64 15,21-22 1,21 1-16,-42 84 16,42-85-16,0-21 15,0 21-15,0-20 0,0 41 16,0-42-16,0 0 0,0 1 15,21-1-15,0 0 16,0-21-16,0 0 16,22 0-16,-22 0 15,0-21-15,0 21 16,0-43-16,0 22 16,1 0-16,-22-64 15,21 22 1,-21 21-16,21 20 0,-21-41 15,0 42-15,0-22 0,0 22 16,0 0-16,0 0 16,0 42 15,0 0-31,0 0 0,0 1 0,0 41 16,0-42-16,0 0 0,0 22 15,0-22-15,0 21 0,21 43 31,43-43-31,-22-21 16,-21-21-16,0 0 16,0 0-16,43 0 15,21 0-15,-64-21 16,42-21-16,-42 21 16,1 0-16,20-85 15,-21 63-15,-21 1 16,21-43-16,0 1 15,-21-1-15,22 0 16,-22 64-16,0-21 16,0 63-1,0 0 1,0 0-16,0 1 0,-22-1 16,22 85-16,-21-43 15,21-21-15,0 1 16,0-1-16,0-21 0,0 22 0,0-22 15,0 42-15,0-42 0,0 1 16,21 20 0,22-21-16,-22-21 15,0 0-15,0 0 16,0 0-16,1-21 16,-1 0-16,0-22 15,-21 1-15</inkml:trace>
  <inkml:trace contextRef="#ctx0" brushRef="#br0" timeOffset="14066.03">4974 3133 0,'0'0'0,"21"0"31,0 0-15,1 0-16,-1 0 0,0 0 15,0 0-15,0 0 0,64 0 32,-22 0-32,-41 0 15,-1 0 1,-21-21-16</inkml:trace>
  <inkml:trace contextRef="#ctx0" brushRef="#br0" timeOffset="14578.74">6286 3196 0,'0'0'0,"0"-21"0,0 0 0,0 0 0,22 0 16,-22-1-16,0 1 0,0 0 16,0 0-16,0 0 15,0 42 17,0 0-32,0 21 0,0 22 15,0-43-15,0 43 16,0-22-16,0-21 0,0 64 15,0-64 1,0 42-16,0-41 16,21-22-16,-21 21 15,21-21-15,0 0 16,0 0-16,22-43 16,-22 43-16</inkml:trace>
  <inkml:trace contextRef="#ctx0" brushRef="#br0" timeOffset="15019.49">6921 3069 0,'0'0'0,"22"-21"16,-1 0-16,0 0 0,-21 0 15,0-1-15,-21 22 32,-22 0-32,22 0 0,0 0 15,-64 22-15,1 20 16,84-21-16,-21 0 15,21 0-15,0 1 16,0-1 0,21-21-16,0 21 0,0-21 15,0 21-15,22-21 0,-22 0 16,21 21-16,0-21 16,-20 0-16,-1 21 0,0-21 15,21 22-15,43 20 16,-64-21-1,-21 21 1,0-20-16,-42-22 16,21 21-16,-1-21 0,-83 21 15,41 0 1,22-21 0,21 0-16,-1 0 0,1 0 0,0 0 15,0 0 1,0-21-1,21-21-15,0 20 16,0 1-16</inkml:trace>
  <inkml:trace contextRef="#ctx0" brushRef="#br0" timeOffset="15355.31">6477 2731 0,'0'0'0,"21"0"47,0-22-47,0 22 0,1 0 15,-1-21-15,21 0 16,-21 0-16,-21 0 15,0 0 1,-21 21-16,0 0 0,0 0 16,0 0-16,-1 0 0,1 0 15,-42 21 1,63 0-16,-21 0 16,21 0-16,0 0 15,0 1-15,21-22 16</inkml:trace>
  <inkml:trace contextRef="#ctx0" brushRef="#br0" timeOffset="16190.19">8382 2815 0,'0'-21'0,"0"42"0,-21-63 16,21 21-16,0 0 0,0-1 15,-21 22-15,21-21 16,0 42 15,-22 1-31,22-1 0,0 0 16,-21 127-1,0-84-15,0-22 16,0 21-16,0-20 16,-1-1-16,22-21 0,-42 43 15,42-22-15,-21 0 16,21-20-16,-21-1 15,21-42 17,0-1-32,0 1 0,21 0 0,-21 0 15,21-21-15,0 20 0,-21-20 0,21 21 16,1-21-16,-22-1 0,42-41 16,-21 41-16,0 1 0,22-64 31,20 21-31,1 43 15,-64 21-15,21 21 16,0 0-16,0 0 0,0 21 16,0 0-16,22 43 15,-22-22-15,21 22 0,-21-22 16,-21 43-16,22-43 16,-22 0-16,0 1 0,21-1 0,-21-21 15,0 21-15,0 43 16,0-21-1,0-43 1,0 0-16,-21-21 16,-1 0-1,1 0-15,0-21 16,0 0-16</inkml:trace>
  <inkml:trace contextRef="#ctx0" brushRef="#br0" timeOffset="16404.07">8234 3154 0,'0'0'0,"-21"0"0,21-21 31,21 21-31,0 0 16,0-21-16,0 21 0,22 0 15,-22 0-15,21-22 0,-21 22 0,22 0 16,-1 0-16,0-21 0,85 0 15,-63 0 1,-22 21-16,-21 0 0,22-21 16,-22 21-16</inkml:trace>
  <inkml:trace contextRef="#ctx0" brushRef="#br0" timeOffset="16707.9">9186 2836 0,'0'-21'0,"0"42"31,0 1-15,0-1-16,-21 42 15,21-20-15,0-1 16,0-21-16,0 21 0,0-20 0,0 20 16,0 0-16,-21-21 15,21 22-15,-21 41 0,21-62 16,0-1-16,0 0 15,0 0-15,0 0 0,21-42 47,0 0-31,-21 0-16,0 0 0,0-1 16,21-62-16</inkml:trace>
  <inkml:trace contextRef="#ctx0" brushRef="#br0" timeOffset="17014.72">9207 2900 0,'0'0'0,"0"-21"16,0 0-16,0-1 15,22 1-15,-1 21 0,0-21 16,21 21 0,22 0-1,-43 0-15,21 0 0,-21 0 16,1 21-16,-1 43 15,-21-43 1,0 0-16,0 0 0,0 0 16,-21 1-16,-1-1 0,-20 0 15,21 0-15,0-21 0,0 21 0,-22-21 16,22 21-16,0-21 16,21 22-1,21-22 16,0 0-15,0 0-16,1-22 0</inkml:trace>
  <inkml:trace contextRef="#ctx0" brushRef="#br0" timeOffset="17326.54">9991 2858 0,'0'-22'15,"0"44"-15,0-65 0,0 64 63,0 1-63,0-1 16,0 0-16,0 0 0,0 0 0,0 0 15,0 1-15,0-1 0,-22 0 0,1 42 16,21-41-16,0-1 15,0 42-15,-21-20 16,21-22-16,0 0 16,0-42 15,0 0-15</inkml:trace>
  <inkml:trace contextRef="#ctx0" brushRef="#br0" timeOffset="17638.36">9673 3154 0,'0'0'0,"-21"21"0,0 21 16,21-20 0,0-1-16,0 0 0,0 21 15,0-21-15,21 22 16,0-43-16,0 21 0,22 0 15,-22-21-15,0 21 16,106-21 0,-106 0-16,21 0 0,-20 0 15,62 0-15,-63-21 16,1 0-16,-1 21 0,-21-21 0,21 21 16,-21-21-16,21-22 15,-21 1 1,0 0-1,0 20-15,0 1 0,0 0 16,0 0-16</inkml:trace>
  <inkml:trace contextRef="#ctx0" brushRef="#br0" timeOffset="17906.89">9779 2731 0,'21'0'16,"0"0"-16,0-22 15,1 22-15,-1 0 16,0 0-16,21-21 0,1 21 0,-22 0 16,21-21-16,-21 21 15,0 0-15,43-21 16</inkml:trace>
  <inkml:trace contextRef="#ctx0" brushRef="#br0" timeOffset="18450.23">11134 2540 0,'0'0'0,"-22"0"16,44 0 15,-1 0-31,21 0 0,22 0 16,-43 0-16,21 0 0,85 0 16,-85-21-1,1 21-15,41 0 0,-41-21 16,-1 21-16,85 0 15,-106 0 1,-42 0 0,0 0-1,-21 0-15,20 0 0,-41 0 16,21 0 0</inkml:trace>
  <inkml:trace contextRef="#ctx0" brushRef="#br0" timeOffset="18726.07">11536 2498 0,'0'0'0,"0"21"16,0 0 0,-21 0-1,21 0-15,0 1 0,-22-1 0,22 0 16,0 0-16,0 21 0,0-20 16,-21 20-16,21 0 0,-21-21 0,21 22 15,0-1-15,0 0 0,-21 22 16,-21 63-1,20-85-15,22 22 16,-21-43-16,0 0 0,21 21 0,0 1 16,0-22-16,0 0 15,21-42 32,0 0-47,1 0 0,-1-1 0,-21 1 16</inkml:trace>
  <inkml:trace contextRef="#ctx0" brushRef="#br0" timeOffset="19135.96">11769 3090 0,'21'0'15,"0"0"-15,0 22 16,0-22-16,0 0 15,1 0-15,20 0 16,-21 0-16,0 0 0,0-22 16,1 22-16,20-21 0,21-42 15,-63 42 1,0-1-16,0 1 16,-21 21-16,21-21 0,-21 21 15,0 0-15,0 0 0,0 0 16,-43 0-16,1 21 15,20 0-15,22 1 0,-21 20 16,21-21-16,-1 0 16,1 22-16,0-22 0,21 0 15,0 0-15,-21 64 16,21-43-16,0-21 16,0 0-16,21 1 0,-21-1 15,21-21-15,22 0 0,-22 0 16,0 0-16,64 0 15,20-21 1</inkml:trace>
  <inkml:trace contextRef="#ctx0" brushRef="#br0" timeOffset="20673.96">12700 3069 0,'21'-21'0,"-42"42"0,63-63 15,-21 21-15,-21 0 16,0-1-16,0 1 0,-21 0 15,0 21-15,0 0 0,-21 0 16,20 0 0,1 0-16,-21 0 0,21 21 0,0-21 15,-22 64 1,22-64-16,0 42 16,21 0-1,0-20-15,42-22 0,-21 21 16,22-21-16,-22 0 15,21 21-15,22-21 16,-43 0-16,0 21 0,0-21 16,22 21-16,-1 0 15,-21-21-15,-21 22 0,21-1 0,-21 21 16,-21-21 0,-21 0-1,21-21-15,-1 0 0,1 22 0,-42-22 16,42 0-16,-22 0 0,1 0 15,21 0 1,-43 0-16,22-22 16,42 1-16,-21 0 15,0 0 1,21 0-16,0 42 47,0 0-47,0 0 0,0 0 15,42 1 1,-21-22-16,0 21 0,22-21 16,-22 0-16,0 21 0,21-21 15,1 0-15,-22 0 0,106 0 32,-85-21-32,43-22 0,-22 22 15,-42-21-15,22 0 16,-22-1-16,0 22 0,0-21 15,0 21-15,-21-22 0,0 1 16,22 0-16,-1-22 0,-21 22 16,0-85-1,0 106-15,0-22 16,0 22-16,0 42 31,0 0-31,-21 1 0,21 41 16,-43 43-1,22-21 1,21-43-16,-21 0 0,21-21 16,0 22-16,0-22 0,0 106 15,21-85 1,0-42-16,0 21 16,1-21-16,20 0 15,-21 0-15,0 0 0,0-21 0,22 0 16,-22 0-16,42-21 15,-63 20-15,22 1 16,20-21-16,-21 21 0,-21 0 16,0-1-16,0 1 0,21 21 0,-21-21 15,0 0-15,0 42 32,0 0-32,0 0 0,0 1 0,0-1 15,0 0-15,-21 42 16,21-20-16,0-22 15,0 0-15,0 21 16,42-20 0,-20-22-16,-1 0 0,42 0 15,-42 0-15,22 0 0,41-22 16,1-41 0,-64 42-16,22-43 15,-22 43-15,-21 0 0,21-21 16,-21 20-16,21 1 0,-21-21 15,0 21-15,0 0 0,0 42 47,-42 0-47,42 0 16,-21 0-16,-1 43 0,22-43 16,-21 0-16,0 0 0,21 22 15,0-22-15,0 0 0,-21 42 16,21-41-1,0-44 32,0 1-47,21 0 0,-21 0 16,0 0-16,21 0 0,0-1 0,1 1 16,-1-21-16,-21 21 0,21 0 0,0-1 15,0-20-15,0 21 0,1 0 16,20-22-16,-21 22 15,43 0-15,-22 21 16,-21 0 0,-21 42-16,0-20 0,0-1 15,0 21-15,0 0 0,0-20 16,0-1-16,0 21 16,0-21-16,0 43 15,0-22 1,0-21-16,21-21 47,0-21-47,-21 0 15,0 0-15,22 21 0</inkml:trace>
  <inkml:trace contextRef="#ctx0" brushRef="#br0" timeOffset="21463.19">14944 2921 0,'0'0'0,"-22"-21"16,1 21-16,0-21 16,0 21-16,0-21 0,0 21 0,-1 0 15,1 0-15,0 0 16,0 0-16,0 0 15,0 21-15,-1 0 0,1 0 16,0 0-16,21 0 0,-21 1 0,0 41 16,21-42-16,0 0 0,-21 64 15,21-21 1,0-43-16,21 0 16,0-21-16,0 0 15,0 0-15,0 0 0,43 0 16,-64-21-1,42-22-15,-21 22 16,1-21-16,-1 21 0,0 0 16,0-1-16,-21-41 15,21 21-15,0 20 16,-21 1 0,0 42 15,0 1-31,0-1 0,0 0 15,0 0-15,0 0 0,-21 0 16,0 22-16,21-22 0,-21 21 16,21-21-16,-21 22 0,0 20 15,-1-20-15,22-1 0,-21 0 0,21 22 16,-21-22-16,21 22 0,0-22 16,0 21-16,0-20 0,0 41 0,21 192 31,-21-213-31,43 85 0,-43-84 0,21 20 15,-21-20-15,0-1 0,42 64 16,-42-63-16,21-1 0,-21 1 16,0-1-16,0-20 0,0-1 0,0 0 15,0 43-15,0-64 16,-21 0-16,0 1 0,21-1 16,-21 0-16,-22 0 0,1-21 0,21 0 15,-106 0 1,106-21-1,0 21-15,-64-64 16,64 43-16,0 21 0,-1-42 16,1 21-16,0 0 0,0-1 0,0-126 15,21 42 1,0 1 0,0 62-16,0 1 0,21-22 0,0 1 15</inkml:trace>
  <inkml:trace contextRef="#ctx0" brushRef="#br0" timeOffset="21771.62">14224 2392 0,'0'0'0,"0"-21"15,-21 21-15,0 0 32,-1 0 30,-20 21-62</inkml:trace>
  <inkml:trace contextRef="#ctx0" brushRef="#br0" timeOffset="21990.5">13250 2942 0,'0'0'0,"21"0"0,1 0 16,-1 0-16,21 0 0,0 0 16,1 0-16,-22-21 0,0 21 15,21 0-15,-20 0 0,-1-21 0,0 21 16</inkml:trace>
  <inkml:trace contextRef="#ctx0" brushRef="#br0" timeOffset="23273.8">1122 5080 0,'-21'0'16,"21"-21"0,-22 0-1,22 0-15,0-1 16,0 1-16,0 0 16,0 0-16,0 0 0,0 0 0,22-1 15,-1 1-15,0-21 16,21 0-1,1 20-15,-22 22 16,21-21-16,-21 21 0,22 0 16,20 64-1,-42-22-15,0 64 16,-21-64-16,0 1 0,0 62 16,0-41-16,-21-22 0,-42 43 15,42-43-15,-85 85 16,63-106-16,1 1 15,0 20-15,-1-21 0,22 0 16,-63 0 0,41-21-16,22 0 0,21-21 15,-21 0-15,0 0 16,21 0-16,0-22 0,0 22 16,0 0-16,0-64 15,0 1 1,21 41-16,0 22 15,0 21-15,43-21 16,-43 21 0,0 21-16,0 0 0,22 22 15,-22-22-15,0 21 0,0-21 16,0 1-16,-21-1 0,21 0 0,1 21 16,-1-21-16,0 43 15,0-43 1,0-21-16,0 0 15,1 0 1,-1 0-16,0 0 0,0-21 16</inkml:trace>
  <inkml:trace contextRef="#ctx0" brushRef="#br0" timeOffset="23437.71">1778 5292 0,'21'0'0,"-42"0"0,42-21 78,0 21-78,0 0 0</inkml:trace>
  <inkml:trace contextRef="#ctx0" brushRef="#br0" timeOffset="25441.63">2709 4995 0,'0'0'0,"0"-21"0,0 0 0,-21-21 16,21 21-16,-21-1 0,21 44 31,0-1-31,-21 0 16,21 127-1,0-84-15,0 41 16,0-62-16,-21-22 16,21 21-16,0-21 0,0 1 15,0 20 1,0-21-16,21-21 31,0-21-31,0 0 0,21-22 16,-20 1-1,-1 21-15,0-64 16,-21 43-16,21 0 16,-21 20-16,0 1 0,21 21 15,0 21 1,-21 22 0,0-22-16,0 0 0,0 0 0,22 22 15,-22-22-15,0 0 0,21 42 16,21-20-1,-21-43-15,0 21 16,1-21-16,-1 0 16,0 0-16,21 0 15,1-21-15,-22 0 16,0 21-16,21-43 0,-21 22 16,22-21-16,-22-1 15,0 22-15,0-21 0,-21-43 16,0 22-1,0-22 1,0 64-16,-21 42 16,21 21-1,0-20-15,-21 62 16,0-41-16,21 20 16,0-21-16,0-20 0,0 41 15,21-42-15,0 0 0,21 22 16,22-22-1,-43-21-15,0 0 0,85 0 16,-64 0-16,-20-21 16,20 0-16,-21-1 0,21 1 15,1-21-15,-22 21 0,0 0 16,0-22-16,-21 22 16,0-21-16,0-1 0,0-105 15,0 64 1,0 20-1,-21 64-15,0 21 16,0 22-16,21-22 16,0 21-16,0-21 0,0 22 0,0 84 15,0-43 1,0-63-16,0 43 16,0-22-16,0-21 0,0 22 15,0-22-15,0 0 16,21-21-1,0 0 1,0-21-16,0 0 16,1 0-16,-22-1 0,21 1 0,0 0 15,0-21-15,-21 21 0,21-1 16,-21 1-16,0 0 0,21 0 16,-21 0-16,22 21 15,-22 21 1,0 0-16,0 0 0,0 0 0,0 1 15,0-1-15,21 21 16,-21-21-16,21 22 0,-21-22 16,21 0-16,0-21 0,0 21 0,1 0 15,-1 0-15,0-21 0,0 0 0,21 22 16,-20-22-16,83 0 16,-83 0-16,20 0 0,43-43 15,-1-20 1,-63 42-16,1-43 15,-1 1-15,-21 41 16,0-62-16,0 41 16,0-20-16,-21 42 15,-1 0-15,1-1 0,0 1 0,-21 0 16,21 21-16,-1 0 0,1 0 16,-85 127-1,85-63 1,0-1-16,0-42 15,21 22-15,-21-22 0,21 21 16,0-21-16,0 0 0,0 1 16,21-1-16,21-21 15,-21 0-15,1 0 0,62-21 16,-63 21 0,1-22-16,-1 1 0,21 0 15,-21 0-15,-21-21 0,21 20 0,1-41 16,-22 42-1,0-106 1,0 84-16,0 65 31,0-1-31,-22 0 16,22 0-16,-21 43 16,21-1-1,0-42-15,0 0 0,0 22 16,0-22-16,0 0 0,0 0 0,21 0 15,1-21-15,-22 22 0,105-22 16,-20 0 0,-64 0-1,0-22-15,22 22 0,-22-21 0,21-21 16,-21 21-16,43-85 16,-43 64-16,21-43 15,-42 43-15,22-1 0,-1-126 16,-21 127-1,0 20-15,0-20 16,0 63 0,-21 22-1,21-22-15,-22 21 0,22 0 16,-21 149 0,21-128-16,0-20 15,0 63-15,0-64 16,0-21-16,21 64 15,1-85 1,-1 0-16,0 21 0,42-21 16,-41 0-16,-1-21 15,0 0-15,0-1 0,0 1 16,-21 0-16,0 0 0</inkml:trace>
  <inkml:trace contextRef="#ctx0" brushRef="#br0" timeOffset="25613.05">5059 4995 0,'0'22'15,"21"-22"1,0 0 0,0 0-16,0 0 0,22 0 0,-22 0 15,0 0-15,21-22 0,1 22 16,-22-21-16,21 0 0</inkml:trace>
  <inkml:trace contextRef="#ctx0" brushRef="#br0" timeOffset="26115">6308 4720 0,'0'-21'0,"0"42"0,21-42 16,-21 42 15,0 0-31,0 1 0,0 20 0,0-21 15,0 21-15,0 1 0,0-22 16,0 85 0,-21-43-16,21-20 0,-22-22 15,22 0-15,0 0 0,0 0 16,0 0 0,22-21-1,-1 0-15,0-21 0,0 21 16,21-21-16,1-21 0</inkml:trace>
  <inkml:trace contextRef="#ctx0" brushRef="#br0" timeOffset="26530.92">6921 4763 0,'22'-22'0,"-44"44"0,44-65 16,-1 43-16,-42 0 31,-1 0-31,1 0 0,-21 21 0,0 22 15,-1-22-15,-41 42 16,62-41-16,1 20 16,21-21-16,0 0 15,0 0-15,21-21 16,1 22 0,41-22-16,-21 0 15,-20 0-15,41 21 0,-21-21 16,-20 0-16,20 21 0,21 0 15,-20 0 1,-43 0-16,0 22 16,0-22-16,0 0 15,-21 0-15,-1-21 0,-62 43 16,20-43 0,43 0-1,0 0-15,0 0 0,0 0 0,-1 0 16,1 0-16,21-22 15,0 1-15,-21 0 16,0 0-16,21 0 16,-21-22-16</inkml:trace>
  <inkml:trace contextRef="#ctx0" brushRef="#br0" timeOffset="26738.75">6456 4530 0</inkml:trace>
  <inkml:trace contextRef="#ctx0" brushRef="#br0" timeOffset="28440.63">8721 4763 0,'0'-22'0,"0"44"0,0-65 0,0 22 0,0 0 16,0-21-16,0 20 16,0 1-16,0-21 15,0 21 1,-22 21-16,1 21 15,21 0-15,-21 0 0,21 0 0,-21 22 16,21-1-16,0 0 0,-42 149 16,42-128-1,0-20-15,-22 63 16,22-85-16,-21 0 0,21 0 16,0 0-16,0 0 15,21-21 1,1 0-16,20-42 15,-21 21-15,0 0 0,0 0 16,1-22-16,-22 22 0,84-106 31,-63 42-31,-21 64 16,22 0-16,-22 42 31,21 0-31,-21 1 0,21-1 0,-21 0 16,0 0-16,21 106 15,-21-85 1,21-20-16,-21-1 0,21 0 16,1 0-16,-1-21 15,0 0-15,0 0 0,0 0 0,0 0 16,1 0-16,-1 0 0,42-21 16,22-64-1,-64 64-15,21-42 16,-20 20-16,20-41 15,-42 20-15,21 22 0,0-1 16,-21-62-16,0 41 16,21 43-16,-21-21 15,0 63 17,-21 0-32,0 0 0,21 21 15,-21 85 1,21-84-16,-21-1 0,21 0 15,0 1-15,-21 20 0,21 1 16,0-22-16,0 0 0,0 43 16,63-43-1,-42-42-15,0 0 16,22 0-16,-22 0 0,0 0 0,85-42 16,0 0-1,-43-43 1,-20 64-16,-43-21 0,21-1 15,-21 22-15,0-21 0,0-22 16,0 43-16,0 0 0,0 0 16,-43-22-1,1 43 1,0 43-16,21-22 0,-1 0 16,1 0-16,21 22 0,0-22 15,0 21-15,0 22 16,0-43-16,0 42 0,0-42 15,0 1-15,64 20 16,-43-42-16,0 21 0,0-21 16,22 0-16,-22 0 0,85-21 15,-64 0-15,-21 21 16,21-21-16,64-64 16,-63 64-16,-22-22 0,21 1 0,-21 21 15,0-21-15,1-1 0,-1-105 16,-21 127-1,21-85-15,-21 43 16,-21 84 15,21 0-31,-21 0 0,21 21 16,-22 22-16,22-22 16,0 43-16,-21-43 0,21 1 15,-21 41-15,21-41 0,0-1 16,0-21-16,-21 85 15,21-64 1,-21-42 15,21-21-31,0 0 16,0-21-16,21-22 16,-21 43-16,21 0 15,0-22-15,-21 1 0,21 21 0,22-43 16,-1 22-16,-21 21 0,0 0 15,22 0-15,-1-1 0,-21 22 16,22 0-16,-22 0 0,21 0 0,0 0 16,-20 22-16,20-1 0,-42 0 15,42 21-15,-42-21 16,21 22-16,-21-22 0,0 21 16,0-21-16,-21 22 0,-21-1 15,21-21-15,-22 22 0,22-43 16,-21 21-16,0 21 15,20-42-15,-20 21 0,21-21 0,0 0 16,0 0-16,-1 0 0,1 0 16,21-21-1,0 0-15,0 0 16,0-22-16</inkml:trace>
  <inkml:trace contextRef="#ctx0" brushRef="#br0" timeOffset="31335.85">12255 4530 0,'0'-21'0,"0"-106"31,0 105-31,-21 1 16,-21 0-1,0 21-15,-22 0 0,22 0 16,-1 21-16,1-21 0,0 21 0,21 1 15,-22-1-15,-20 42 16,42 1 0,21-43-16,0 21 0,42 1 15,-21-22-15,0 0 0,0 0 16,22 21-16,-22-20 0,127 83 16,-106-62-1,22 63 1,-43-85-16,-21 0 15,0 0-15,0 0 0,-21 0 0,0 1 16,-85 20 0,85-42-16,-64 21 0,43-21 15,-64 0-15,85 0 16,-43-21-16,43 21 16,21-21-16,-21 0 0,21-1 0,-21 1 15,21-21-15,-21-43 16,21 22-1,0 20-15,0 22 0,0-63 16,0 62 0,0 44-1,0-1-15,21 0 0,0 21 16,0 22 0,-21-22-16,42 43 15,-20-43-15,-1-21 0,0 22 16,0-22-16,85 21 15,-21-21 1,42-21 0,-106-21-16,21 21 15,0-21-15,1 0 0,-1 0 0,0-1 16,43-20-16,-64 0 16,0 21-16,43-85 15,-43 63-15,0-62 16,-21 41-1,0 43-15,0 0 0,-21 21 16,-42 0 0,41 42-1,22-21-15,-42 43 16,42-43-16,0 21 0,0-21 0,0 22 16,0-22-16,0 21 0,0 64 15,0-64 1,0-20-16,64-1 15,-43 0-15,21-21 16,-21 0-16,0 0 16,22-21-16,-1 0 0,-21 21 15,22-43-15,-1 22 0,-21 0 16,43-85 0,-64 43-1,0-22-15,0 64 16,0 0-16,-22 21 15,1 0-15,0 0 16,0 0-16,21 21 0,-21-21 16,21 21-16,0 0 15,0 0-15,0 0 16,21-21-16,21 0 16,1 0-1,-22 0-15,0-21 0,0 21 16,0-21-16,0 0 0,1 21 15,41-42-15,-42 20 16,0 1-16,-21 0 31,0 42-15,0 0-16,0 1 16,0-1-16,0 0 15,0 64-15,-21-64 16,21 0-16,-21 42 0,21-41 15,0-1-15,0 42 16,0-42-16,21 1 16,43-22-1,-43 0-15,0 0 16,0 0-16,0 0 0,22 0 0,41-43 16,-41 1-1,-22 21-15,0 0 0,0-43 16,0 43-16,1-21 15,-22 20-15,0-20 0,0 21 0,21 0 16,0-43 0,-21 43-16,0 42 47,0 0-47,0 1 0,0 41 15,0 22-15,0-64 16,0 0-16,0 0 0,0 0 15,0 1-15,0 20 16,0-21-16,21-21 0,0 0 16,0 0-16,1 0 0,20 0 15,0 0 1,-21 0-16,1-21 0,-1 0 0,21-22 16,0 1-1,-20 0-15,-22 21 0,21-1 0,0-105 16,0 106-1,-21 0-15,21-21 16,-21 21 0,0 42-1,0 0 1,0 0-16,0 0 0,-21 0 0,21 1 16,-21-1-16,21 0 0,0 21 15,0-21-15,0 1 0,0-1 16,0 0-16,0 21 0,0-21 15,0 1-15,21-1 0,21-21 16,22 0 0,21 0-1,-64-21-15,0 21 0,21-43 16,-21 22-16,1 0 0,41-64 16,-21 1-1,-42 62-15,22-20 16,-22 21-16,0 0 0,0 42 47,0 0-47,0 21 15,0-20-15,-22 62 16,22-20-16,0-43 16,0 0-16,0 0 0,0 0 15,0 1-15,22-1 0,-1-21 16,0 21-16,21-21 15,22 0 1,-43 0-16,0-21 0,0 0 16,0-1-16,1 1 0,-1-21 15,0 21-15,0-22 0,43-62 16,-22 41 0,-21 43-1,0 21-15,-21 21 47,0 0-31,21-21 15,1 0-31,-22-21 31,0 0-15,0 0-1,0 0-15,-22 21 32,1 0-32,0 0 15,21 21-15,-21-21 0,21 21 16,-21 0-16,0 0 0,21 0 16,-22 1-16,22 20 0,0-21 0,-21 64 15,21-1 1,0-62-16,0-1 15,0 0-15,0 0 0,21 0 0,22 0 32,-22 1-32,21-22 0,1 0 15,-1 0-15,0 0 16,-21-22-16,64 1 0,-64 0 0,22 0 16,20-21-16,-42-1 15,22 22-15,62-127 16,-83 84-16,-22 22 15,0 21-15,0 0 16,0 0-16,0-1 0,-22 22 16,1 0-16,0 0 0,0 22 15,-21 20 1,20-21-16,22 0 0,0 22 16,0-22-16,-21 21 0,21 22 15,0-43-15,0 0 0,64 64 31,-43-64-31,42 0 0,-20-21 16,-1 0-16,-21 0 0,43 0 16,-22 0-16,-21-21 0,22 0 15,20-22 1,1-20 0,-64-22-16,0 43 15</inkml:trace>
  <inkml:trace contextRef="#ctx0" brushRef="#br0" timeOffset="31542.73">14605 4382 0,'0'21'0,"0"-42"0,-21 42 16,0-21-16</inkml:trace>
  <inkml:trace contextRef="#ctx0" brushRef="#br0" timeOffset="32072.15">16552 4318 0,'0'0'0,"0"-21"0,-21 21 15,0 0-15,21-21 16,0 0 0,21 21-1,0 0-15,22 0 0,41 0 16,-20 0-16,42 0 16,-43 0-16,64 0 15,-42 0-15,-22-22 0,149 22 16,-170 0-1,-21 0-15,22 0 0,-64 0 32,-1 0-32,1 0 15,-21 0-15,-22 0 16,22 0-16,-85 0 0,85 0 16</inkml:trace>
  <inkml:trace contextRef="#ctx0" brushRef="#br0" timeOffset="32339">16912 4212 0,'-21'0'16,"21"21"-1,-21 1-15,21-1 0,0 42 16,0-42-16,0 1 16,0 20-16,0 0 0,-21 22 15,21-22-15,-22-21 0,22 22 0,-21 41 16,21-41-16,-42 62 15,21-62-15,21 20 16,0-42-16,-21 1 0,21-1 16,0 0-16,0 0 0,0 0 31,21-21-15,0-21-16,0 0 15,0 0-15</inkml:trace>
  <inkml:trace contextRef="#ctx0" brushRef="#br0" timeOffset="32731.25">17251 4720 0,'21'0'31,"0"0"-15,0 0-16,0 0 0,1 0 15,-1 0-15,42-21 16,-42 21-16,1 0 16,-1-21-16,0 21 0,-21-21 15,0 0-15,0-1 16,-21 22 0,0 0-16,-1 0 15,-20 0-15,0 0 0,21 0 16,-1 22-16,1-1 0,0 0 0,0 0 15,0 0-15,0 0 16,-1 22-16,1-22 0,21 42 16,-21-41-16,21-1 0,0 21 15,0-21-15,0 0 0,21 1 16,22-22 0,-22 0-16,0 0 0,106 0 15,-106-22-15,21 1 16,1 21-16</inkml:trace>
  <inkml:trace contextRef="#ctx0" brushRef="#br0" timeOffset="34883.57">18013 4699 0,'0'0'15,"21"-21"-15,0 0 16,-21-22 0,-21 43-1,0 0-15,0 0 16,-1 0-16,-62 43 15,63-22-15,21 0 16,-22 0-16,22 0 16,0 1-16,0-1 0,0 0 15,22 0-15,-1 0 0,0-21 16,0 21-16,43 22 16,-22-1-1,-21-21 1,0 0-16,-21 1 0,0-1 15,0 0 1,-21-21-16,0 0 0,0 0 16,0 0-16,-1 0 0,1 0 15,-21 0 1,21-21-16,0 0 16,-1-1-16,22 1 0,0 0 15,0-64 1,0 64-1,0 42 1,0 1-16,0-1 16,0 0-16,0 0 0,0 0 15,0 22-15,64-1 16,-64-21-16,42 0 16,1 0-16,20-21 15,-21 0-15,22 0 16,-22 0-16,-21 0 0,22 0 0,-22 0 15,21 0-15,-21 0 0,85-84 16,-21 20 0,-64 22-1,21-43-15,-20 43 0,-1 0 16,42-107 0,-42 65-1,-21 63-15,0-43 0,0 43 16,0 0-16,0 42 31,-21 0-15,21 21-16,-21-20 0,0 20 15,0-21-15,0 64 16,21-43-16,-22 0 0,22-20 0,0 83 16,0-20-1,0-64-15,0 0 16,0 1-16,22-22 0,-1 0 15,0 0-15,0 0 0,0 0 16,22 0 0,-22 0-16,42-43 0,-20 1 15,-22 21-15,0-22 16,0 1-16,0 21 0,-21 0 16,21 0-16,-21-22 15,0 22 1,0 42-1,-21-21-15,21 21 0,-21 1 16,21-1-16,0 0 0,-21 64 16,0-22-1,21 1 1,0-43-16,42 0 16,-42 0-16,21 0 0,0-21 0,1 0 15,41 0 1,-42 0-16,0 0 0,1-21 15,-1 21-15,0-21 0,21-85 32,43-63-17,-64 148-15,-21-1 16,0-20-16,21 21 16,-42 42 15,21 0-31,0 0 15,-21 1-15,-21 62 16,42-63-16,-22 43 0,1-43 16,21 0-16,-21 0 15,21 1-15,0-1 0,0 0 16,0-42 15,0 0-15,0-1-16,21 1 0,0 0 15,-21 0-15,22 0 0,-1 0 16,0-22-16,0 22 0,64-64 16,-64 64-16,0 0 15,64-42 1,-22 41-16,1 22 16,-43 0-1,0 43-15,-21-22 0,0 0 16,0 0-16,0 43 0,0-43 15,0 21-15,-21 43 16,21 0 0,21-22-1,0-42-15,0 0 16,1-21-16,20 0 0,-21 0 0,21 0 16,-20 0-16,20 0 0,-21 0 0,64 0 15,-22-21 1,-42 0-16,1 0 0,20-21 15,-42 20-15,21 1 0,0-21 16,-21 21-16,0-22 0,0-20 16,0 42-16,0-22 0,0-20 15,-21 63 1,0 0-16,0 0 16,0 0-16,-22 0 0,22 0 15,0 21-15,-21 43 0,20-43 16,1 0-16,0 21 0,0-21 15,21 1-15,-21 83 16,21-83-16,0-1 16,42 0-1,-21-21-15,22 0 16,-22 0-16,42-21 16,-20-22-1,-22-20 1,0 42-16,-21-22 15,0 22-15,0 0 0,21 0 16,-21 42 15,-21 0-31,21 0 16,0 1-16,-21-1 16,0 0-16,21 0 0,-22 0 0,22 0 15,-21 64-15,21-64 16,0 22-16,0-22 0,0 21 0,0 0 15,0-20-15,-21 105 16,21-85-16,0 0 16,0 1-16,0-1 0,0 43 15,-21-22-15,21-21 0,0 43 16,0-43-16,-21 43 16,0-64-16,21 22 0,-22-1 0,-41 43 15,21-22 1,20-42-16,-20-21 0,21 21 15,-43 22-15,43-43 0,-42 21 16,42-21-16,-1 0 0,1 21 16,-21-21-1,-22 0-15,43 0 0,0-21 16,0 0 0,21 0-16,0-1 15,0 1-15,0 0 16,0 0-16,0-43 15,0-20-15,0 63 16</inkml:trace>
  <inkml:trace contextRef="#ctx0" brushRef="#br0" timeOffset="35198.06">19516 4487 0,'0'0'0,"-22"0"16,22-21-16,-21 21 0,21-21 15,0 42 63,-21-21-62,0 0-16,0 21 16,0-21-16</inkml:trace>
  <inkml:trace contextRef="#ctx0" brushRef="#br0" timeOffset="35501.89">18309 4636 0,'0'0'0,"21"0"31,0 0-31,1 0 0,-1 0 16,0 0-16,0 0 0,21 0 15,1 0-15,-1 0 16,-21 0-16,0 0 0,1 0 0,-1 0 16,0 0-16,0 0 15</inkml:trace>
  <inkml:trace contextRef="#ctx0" brushRef="#br0" timeOffset="37133.42">1206 6689 0,'0'-21'0,"-21"21"15,21-22-15,-21 1 16,21 0-16,0 0 15,0 0-15,0 0 16,21 21-16,0-22 0,1 22 16,20-21-1,-21 21-15,0 0 0,0 0 16,1 21-16,-1 1 0,21 83 16,-42-83-1,0 41-15,-42 43 16,-1-64-1,1-21-15,21 1 0,0-1 0,-22 21 16,22-42-16,0 21 16,21-42 15,0 0-15,0 0-16,21 0 15,0 21-15,1-22 0,-1 22 16,42-21-16,-42 21 15,1 0-15,41 0 16,-21 0-16,1 21 0,-1-21 16,-21 22-16,0-1 0,1 42 15,-22-20 1,0-22-16,-64 63 16,22-41-16,-43-1 15,43-21-15,-1 0 0,-84 22 16,106-43-1,-42 0-15,20 0 0,1-21 16,21 21-16,0-43 16,21 22-16,-21 0 0,21 0 15,-22-43 1,22 22-16,0 21 16,22 21-1,-1 0 1,21-21-1,-21 21-15,43 0 0</inkml:trace>
  <inkml:trace contextRef="#ctx0" brushRef="#br0" timeOffset="37326.32">2011 6943 0,'21'0'0,"-42"0"0,63 0 0,-21 0 47,0 0-32,1 0 1,-1 0 0</inkml:trace>
  <inkml:trace contextRef="#ctx0" brushRef="#br0" timeOffset="37898.99">3873 6371 0,'-21'0'0,"42"0"0,-63 0 16,21 0-1,42 0 16,21 0-31,-20 0 16,20 0-16,-21 0 0,21 0 0,1 0 16,41-21-1,-20 21-15,84 0 16,-63-21-16,-43 21 0,22 0 16,-43 0-16,21 0 0,0 0 0,-20 0 15,-1 0 1,-42 0-1,-1 0-15,1 0 16,-21 0-16,-22 0 0,22 21 16</inkml:trace>
  <inkml:trace contextRef="#ctx0" brushRef="#br0" timeOffset="38190.94">4233 6371 0,'-21'0'31,"21"21"-15,0 1-16,0-1 0,0 0 15,0 0-15,0 21 0,0-20 0,0 20 16,0 85 0,0-64-16,0-20 0,0-1 15,0 0-15,0 1 0,0-22 16,0 0-16,0 21 15,0-20 1,21-22 15,0 0-31,-21-22 0,22 22 0,-1-21 16,-21 0-16,21 0 0</inkml:trace>
  <inkml:trace contextRef="#ctx0" brushRef="#br0" timeOffset="38864.55">4784 6562 0,'0'0'0,"21"-21"31,-21 42-15,-21-21-16,21 21 0,-22 0 0,22 0 16,0 0-16,0 22 0,-21-22 0,21 0 15,-21 0-15,21 43 16,0-43-16,0 42 15,0-20 1,21-43-16,0 0 16,1 0-16,-1 0 0,0 0 0,85-21 15,0-43 1,-64 22 0,0 21-16,-21-1 0,-21 1 15,22 0-15,-1 0 0,-21 0 0,21-43 16,-21 22-1,0 21-15,0 0 16,0 42 15,0 0-31,0 0 16,0 0-16,0 22 0,0-22 0,0 21 16,-21 64-1,0-21-15,21-43 0,0 0 16,0 106-16,0-105 15,0 20-15,0-20 0,0 20 16,0-21-16,0 1 0,0 105 16,0-63-1,0-43-15,0-21 0,0 43 16,0-43-16,0 21 16,0-21-16,-22 0 0,1-21 0,-42 0 15,20 0 1,22-21-16,-21 0 15,21 21-15,-22-21 0,1 0 0,-64-22 16,64 1-16,0 21 0,-64-64 16,63 64-16,22 0 15,0 0-15,21 0 0,0-1 16,0-20-16,21 21 16,106-64-1,-63 43 1,-22 0-16</inkml:trace>
  <inkml:trace contextRef="#ctx0" brushRef="#br0" timeOffset="39212.28">5567 6498 0,'0'-21'0,"0"42"0,0-63 0,0 21 16,-21 42 15,21 0-31,0 0 0,0 22 0,0 41 16,0-41-16,0 20 0,0-21 15,0 22-15,0-1 0,0 1 16,0 190 0,0-191-16,0 22 0,0-21 0,-22-1 15,1 1-15,0-1 16,21 1-16,-21-1 0,21-21 0,-21 1 0,21 20 15,0-42-15,0 85 16,0-85 0,0-42-1,21 0-15,-21 0 16,21-21-16,0-64 16,-21 63-16,0 1 0</inkml:trace>
  <inkml:trace contextRef="#ctx0" brushRef="#br0" timeOffset="39539.69">5503 6964 0,'-21'-42'16,"42"84"-16,-63-127 0,42 43 0,0 21 0,-21-22 15,21-62 1,0 62-16,21-41 16,0 62-1,21 22-15,22-21 0,-43 0 0,21 21 16,43 0-16,-43 21 15,1 0-15,63 64 16,-85-64-16,0 85 16,-21-64-1,0-20-15,-21-1 0,-43 21 16,43-21-16,-169 43 16,147-64-1,-20 0 1,84 0 15,0 0-31,0-21 16,0 21-16,1-22 0,-1 1 0,0 21 15</inkml:trace>
  <inkml:trace contextRef="#ctx0" brushRef="#br0" timeOffset="39902.48">6117 6773 0,'64'-21'16,"-43"21"-16,0 0 16,0-21-16,0 0 15,0 21-15,1-21 0,-1 0 16,0 21-16,42-106 16,-63 85-1,0-22-15,0 22 16,0 0-16,-21 21 15,0 0-15,0 0 0,-43 42 16,43-21-16,-21 22 16,0 20-16,20-42 15,-20 106 1,42-105-16,0 41 16,0-42-16,0 0 0,21-21 15,0 22-15,1-1 0,-1 0 0,21-21 16,-21 21-16,0-21 0,1 0 15,83-21 1,-62 0 0,-1 0-16</inkml:trace>
  <inkml:trace contextRef="#ctx0" brushRef="#br0" timeOffset="40284.94">6921 6583 0,'22'-21'0,"-44"42"0,44-63 0,-22-22 16,-22 64 15,1 0-31,0 0 16,-42 21-16,41-21 0,1 43 15,0-22-15,0 0 16,21 0-16,0 0 0,0 22 16,21-22-16,-21 0 15,106 21 1,-64-21-1,22 22 1,-43-43-16,-21 21 0,0 0 0,0 0 16,0 0-1,-21-21 1,0 0-16,-22 22 0,1-1 16,0-21-16,-22 0 15,43 0-15,0 0 16,0 0-16,-1 0 0,1 0 0,0 0 15,21-21 1,0-1 0</inkml:trace>
  <inkml:trace contextRef="#ctx0" brushRef="#br0" timeOffset="41501.56">8276 6519 0,'0'0'0,"0"-21"0,0 0 16,0-42 0,0-1-16,0 43 15,0 0-15,-21 21 16,0 0-1,0 0-15,-1 21 16,1 0-16,21 0 0,-21 22 16,0-1-16,21 0 15,-21-21-15,21 22 0,0 63 16,0-85-16,0 21 16,21-21-16,0 0 0,0 1 15,22-22-15,-22 0 0,85 21 16,-85-21-16,63-21 15,-62 21 1,-1-22-16,0 1 0,0 0 0,21 0 16,-42 0-16,0 0 0,0-22 15,0-41 1,-21 20-16,0 43 16,-21-21-16,21 20 0,-1 1 15,-20 21-15,21 0 0,0 0 16,0 0-16,21 21 15,0 1 1,0-1 0,21-21-16,0 0 15,21 21-15,-21-21 0,85 0 16,0-21 0,-64 21-16,1-21 0,20-1 15,-20 1-15,-1 21 0,21-21 0,1 0 16,-22 0-16,-21 0 0,22-22 15,-22 22 1,-21 0-16,0 0 16,-21 21-1,0 21 17,21 0-32,0 0 0,0 22 15,0-22-15,0 21 0,-22 0 16,22 1-16,0 41 0,0-41 15,-21 63-15,21-64 0,0 21 16,0-20-16,0 105 16,0 21-1,21 22 1,-21-128-16,22 1 0,-22 63 16,21-64-16,-21 1 0,0-1 15,0 1-15,0-1 0,0 1 0,0-1 16,0 1-16,0-22 0,-21 191 15,21-148 1,0-43 0,-22-42-16,22 21 15,-21-21 1,21-21-16,-21 0 0,0-22 16,21-20-1,-21 21-15,-43-85 0,22-64 16,42 128-1,0-22-15,-21-42 0,21 42 16,0 22-16,42-212 16,22 148-1,-43 84-15,85-84 16,-64 106-16,0-21 0,22-22 16,-43 43-16,42-42 15,-41 41-15,-1 1 0,0-42 16,0 42-16,-21-22 15</inkml:trace>
  <inkml:trace contextRef="#ctx0" brushRef="#br0" timeOffset="42395.37">10774 6329 0,'0'-21'15,"0"42"-15,0-63 0,0 20 0,0 1 16,0 0-16,0 0 0,-21 21 16,21-21-16,-22 21 15,22 21 16,0 0-31,-21 0 0,21 85 16,-21-21 0,21-43-16,0 85 15,-21-106-15,21 22 0,0-1 0,-21-21 16,21 0-16,0 0 0,0 22 16,21-43 15,0-21-31,0-1 0,22-20 15,20-21 1,-42 20-16,0 22 16,1-21-16,-1 21 0,0-22 0,-21 22 15,42-64 1,-42 64-16,21 42 16,-21 1-1,0 41 1,22 22-1,-22-64-15,0 0 0,0 21 0,0-20 0,21-1 16,-21 0-16,21 0 0,-21 0 16,21-21-16,43 21 15,-1-21 1,-42 0-16,22 0 0,-22 0 16,21-21-16,-21 0 0,0 0 0,22 0 15,-22 0-15,0-1 0,0-20 0,43-85 16,-43 42-1,-21 43-15,0 0 0,0-43 16,0 64-16,0-21 0,0-43 31,-21 43-31,0 42 16,-1 0-16,1 0 16,0 0-1,21 21-15,0 0 16,0 0-16,0 0 0,0 22 15,0-1 1,21-21-16</inkml:trace>
  <inkml:trace contextRef="#ctx0" brushRef="#br0" timeOffset="42786.85">11642 6477 0,'0'21'0,"0"-42"0,21 63 16,-21-20-16,0-1 15,21-21-15,0 0 16,0 0-16,0 0 16,43-64-1,-1 22-15,1-22 16,-43 43-16,0 0 16,0 0-16,-21 0 0,0 0 15,22-64 1,-22 64-1,-43 21 1,22 21-16,0 0 0,0 0 0,0 0 16,-1 1-16,-20 105 15,42-64 1,0 43 0,0-85-16,0 0 0,0 0 0,0 1 15,21-1-15,0-21 16,43 0-1,-43 0-15,0 0 16,0-21-16,1 21 0,20-22 0,21-62 16</inkml:trace>
  <inkml:trace contextRef="#ctx0" brushRef="#br0" timeOffset="43314.59">12531 5969 0,'0'0'0,"-22"0"16,1 0-16,21 21 16,-21 22-1,21-22-15,-21 0 0,21 42 16,-21-20-16,21 20 16,0-20-16,0-1 0,0 0 0,0 22 15,-21 42 1,21-85-16,-22 21 0,22 0 15,0-20-15,0-44 47,0 1-47,0 0 16,0 0-16,0-21 16,0 20-16,64-62 15,-22-1-15,-21 64 16,1 0-16,-1 0 0,0-1 15,0 22-15,21-21 0,-20 21 16,20 0-16,-21 0 0,21 0 0,1 0 0,-22 21 16,21 1-16,22 41 15,-43 22 1,-42 21 0,0-85-16,-22 0 0,22 0 0,0 0 15,-21 0-15,20 1 0,-83 41 31,83-63-31,-41 0 0,21 0 16,20 0-16,1 0 16,21-21-1,-21 21-15,21-42 16</inkml:trace>
  <inkml:trace contextRef="#ctx0" brushRef="#br0" timeOffset="46179.02">13652 6371 0,'22'0'15,"-22"-21"1,21 0-1,0 21-15,42-42 0,-41 20 16,-1 1-16,0 0 0,0 0 16,0 0-16,43-64 15,-22 0 1,-42 64-16,0 0 0,0 0 16,0 0-16,0 0 0,-21-22 15,-21 43-15,20 0 0,1 0 0,-42 0 16,-22 43-1,64-22-15,-43 21 16,43-21-16,21 0 0,0 22 16,0-1-16,0 0 0,21 64 31,1-63-31,62 41 0,-63-41 16,1-22-16,-1 21 15,42 0-15,-42 1 0,-21-22 16,22 0-16,-22 43 15,0-43 1,-64 0-16,43-21 16,-21 0-16,-22 0 0,43 0 15,0 0-15,-43-21 16,43 0-16,-21-64 16,42 64-16,-43-85 15,43 85-15,0-43 16,0 43-16,0 0 0,0 0 15,0 42 17,0 0-32,0 21 0,0-20 15,22 41-15,-22-42 0,21 22 16,0-22-16,0 21 0,-21-21 16,64 64-1,-43-85-15,21 42 0,-21-42 16,22 0-16,-22 21 0,21-21 15,-21 0-15,85 0 0,-64-21 16,1 21-16,20-42 16,-20 21-16,-1 0 0,0-1 0,-21-20 15,1 21-15,62-127 16,-63 42 0,-21 64-1,0 20-15,0 1 0,0 0 0,-21 21 31,0 0-31,0 21 16,0 0-16,0 22 16,21-22-16,0 0 0,-22 21 0,22 1 15,-21-22-15,21 21 16,0 22-16,0-43 0,0 21 16,0-21-16,0 1 0,0-1 0,21 0 15,64 0 1,-43-21-16,-20 0 15,62-21 1,-63 21-16,22-21 0,-1-22 0,-21 22 16,0 0-16,1-21 15,-1 21-15,0-1 0,0-147 16,-21 148 0,0 0-16,0-22 15,-21 43-15,0 0 16,0 0-16,-1 22 31,22-1-31,0 42 16,0-42-1,0 1-15,22-22 16,-1 0-16,0 0 16,21 0-16,-21 0 15,1-22-15,-1 22 16,0-42-16,0 42 0,-21-21 15,21 21-15,-21-21 16,0 0-16,0 42 47,0 0-47,0 0 16,0 0-16,0 0 0,0 22 0,0-22 15,0 21-15,0-21 0,-21 64 16,21-21-1,0-43-15,0 0 0,0 0 0,0 0 16,21 0-16,0-21 0,1 22 0,62-22 16,-63 0-1,1 0-15,20 0 0,-21 0 0,21 0 16,64-64 0,-63 22-16,-22 21 15,21-64 1,-21 21-16,-21 43 0,21-21 15,-21 0-15,0-1 16,0 22-16,0-42 16,0 84-1,0 0 1,0 0 0,0 0-16,0 22 0,-21-22 0,0 85 15,21-85-15,0 42 16,0-42-16,0 22 15,0-22-15,0 0 0,0 0 16,21-21-16,0 0 16,43 0-1,-1 0-15,1-42 16,-43 21-16,0-22 16,0 22-16,1 0 0,-22-21 15,42-22-15,-42 22 0,0 0 16,21 20-16,21-83 15,-42 83 1,0 1-16,22 21 16,-22 21-1,0 1 1,0-1-16,0 21 0,0-21 16,0 22-16,0-22 0,-22 21 0,22-21 15,0 22-15,0-22 0,0 42 16,0-42-16,0 22 15,0-22-15,22 0 0,41-21 16,-21 0 0,-20 0-16,-1 0 0,21-21 15,-21 21-15,0-21 0,1 0 16,-1-1-16,0 1 0,42-85 16,-63 64-1,0 21-15,22-21 0,-22 20 0,21-20 0,-21 21 16,0-21-1,0 63 1,0 21 0,0 0-16,0 1 15,-21-22-15,21 64 16,0-1 0,0-63-16,0 1 0,0-1 15,21-21-15,0 0 16,0 21-16,0-21 0,0 0 0,85 0 15,-42-42 1,-43 20 0,21-20-16,-21 0 0,1 21 15,-1-1-15,0-20 0,0 21 0,0-21 16,22-43 0,-22 43-16,0 42 15,-21 21 16,0 0-31,0 0 16,0 0-16,0 22 16,0-22-1,21-21 1,-21-21 15,0-1-31,0 1 0,0 0 16,21 0-16,-21 0 15,0 0-15,0-1 16,0 1-16,-21 21 31,21 21-15,-21 1-16,0-1 0,21 0 0,-21 0 16,21 21-16,0-20 0,-22 20 0,22 0 15,-21 43 1,21-22-1,0 1-15,0-43 16,21-21-16,22 21 0,-22-21 16,0 0-16,21 0 0,-20 0 15,-1 0-15,21-21 0,22 0 16,-43 0-16,0 0 0,0-1 16,21 1-16,-20-21 0,20-22 15,-21 22-15,-21 21 0,42-106 16,-42 63-1,-21 43 1,0 21-16,0 0 16,21 21-16,-21-21 0,21 22 0,-21 41 15,21-21-15,0-20 16,0 105 0,0-64-16,0-42 0,21-21 15,21 43-15,-21-43 16,22 21-16,-22-21 0,0 0 15,0 0-15,64-21 16,-64-1-16,0 1 16,0 21-16,-21-21 0,21 0 15,-21 0-15,0-22 0,0 22 0</inkml:trace>
  <inkml:trace contextRef="#ctx0" brushRef="#br0" timeOffset="46374.91">16489 6033 0,'0'0'0,"-21"21"31</inkml:trace>
  <inkml:trace contextRef="#ctx0" brushRef="#br0" timeOffset="46912.6">18119 6033 0,'21'-22'32,"0"22"-32,0 0 0,85-21 15,-64 21-15,22 0 0,42-21 16,-43 21 0,43 0-16,-43 0 0,-20 0 15,84 0 1,-106 0-16,-42 0 31,0 0-31,-64 0 16,0 0-16</inkml:trace>
  <inkml:trace contextRef="#ctx0" brushRef="#br0" timeOffset="47154.46">18351 5948 0,'0'0'16,"-21"21"-16,21 0 15,0 0-15,0 1 0,0 20 16,0 43-16,0-22 16,0-21-16,0 64 15,0-63-15,0-1 0,-42 127 32,42-84-32,0-64 0,0 0 15,0 22-15,0-22 0,0 0 16,21-21 15,0-21-31,0 0 16</inkml:trace>
  <inkml:trace contextRef="#ctx0" brushRef="#br0" timeOffset="47551.23">18817 6583 0,'0'0'0,"64"-21"32,-43 21-32,-21-21 0,21 21 15,0 0-15,-21-22 0,21 22 16,-21-21-16,21 21 0,1-21 16,-1-21-1,-21 21-15,0-22 16,0 22-1,-43 21-15,22 0 16,-42 42 0,63-20-16,-43 62 15,43-20 1,-21-22-16,0 43 16,21-64-16,0 0 0,0 43 15,0-43 1,42-21-1,-20 0-15,-1 0 16,21 0-16,-21-21 16,0 21-16,1-22 0,-1 1 0,42-21 15</inkml:trace>
  <inkml:trace contextRef="#ctx0" brushRef="#br0" timeOffset="49547.93">19516 6456 0,'21'0'0,"-42"0"0,63-21 0,-21 21 15,-21-21-15,-21 21 16,0 0 0,-22 0-1,22 21-15,0-21 0,0 21 0,21 0 16,-21 0-16,21 0 16,0 1-16,0 20 15,42-21 1,-21-21-16,22 21 15,-22-21-15,0 21 0,85 1 16,-64-1 0,-21 0-1,-21 0-15,0 0 16,-21-21 0,0 0-16,0 21 0,-22-21 15,22 0 1,-21 0-16,21 0 0,0 0 15,-1 0-15,1-21 16,21 0-16,-42-21 16,42 21-1,0-1-15,0 1 0,-21 21 16,21 21 15,21 1-31,0-1 16,0 0-16,0 0 15,1-21-15,-22 21 0,21-21 0,42 21 16,1-21 0,-1 0-1,-42 0-15,1-21 16,20 0-16,-21 0 16,0 0-16,0 0 15,1-1-15,20-41 16,21-43-16,-41 85 15,20-106-15,-21 106 16,0 0-16,0-22 0,1 22 0,-22 0 16,21 0-16,-21 0 15,0 42 1,0 0 0,0 0-16,0 0 0,-21 22 15,-1-22-15,1 21 0,21-21 16,-21 43-16,21 42 15,0-85-15,0 42 16,0-42-16,0 43 16,21-43-16,0 0 0,22-21 15,-22 0-15,0 0 0,0 0 16,43 0 0,-1-21-1,-42 0-15,22-21 0,-22 20 16,21-20-16,-42 21 15,21-21-15,-21 20 0,22 1 0,-22 0 16,0 0-16,0 0 16,0 42-1,0 0-15,0 0 16,0 0-16,-22 43 16,22-1-1,-21-41-15,21-1 0,0 0 16,0 0-16,21-21 15,1 0-15,-1 0 0,21 0 16,-21 0-16,0 0 0,22 0 16,-22 0-16,0-21 15,0-21 1,22-1-16,-43 1 0,21 0 16,-21 20-16,0-20 15,21 21-15,-21 0 0,0 42 31,-21 0-15,0 0-16,21 0 0,-22 1 16,1 20-16,-21 21 15,21-41-15,21 20 16,-21-42-16,21 21 0,-22-21 16,22 21-16,0-42 46,0 0-46,22 0 0,-1 0 16,0-1-16,-21 1 0,21 0 16,21-42-16,22-22 15,-22 43-15,-21 20 16,1 1-16,-1 0 0,21 0 16,-21 21-16,0 0 0,1 0 0,-1 0 15,0 0-15,21 42 16,-42 22-1,0-43-15,0 21 0,0 22 0,0-22 16,0-21-16,0 0 0,0 22 16,21-22-16,1 21 0,-1-21 15,0-21-15,-21 22 0,85-1 16,-43-21 0,0 0-16,43 0 15,-43 0-15,22-21 16,-22-1-16,-21 1 0,22 0 0,41-42 15,1-22 1,-43-21 0,-42 85-16,21-21 15,-21-22 1,-21 64-16,-63 0 16,62 0-16,1 21 0,-85 22 15,85-22-15,0 21 16,0-21-16,0 0 0,0 22 15,-1 20 1,22-42 0,43-21-1,-22 0-15,0 0 0,0 0 16,0 0-16,1 0 0,-1 0 16,0-21-16,0 21 0,21-21 15,1 0 1,-43 42 15,0 0-31,0 0 0,0 1 16,0 20-16,-21 43 15,-1-43-15,22 0 0,0-21 16,-21 22-16,21-1 0,-21 43 16,21-43-16,0 0 15,-21 1-15,21 20 0,0-20 0,0-1 16,-64 170-1,22-107 1,42-62-16,-63 63 16,41-85-16,-41 42 0,42-42 15,0 1-15,-64-1 16,64-21-16,0 0 16,-1 0-16,1-21 15,21-1-15,-21 1 16,0 0-16,21 0 0,-21-43 15,21 22 1,0 0-16,0-1 16,21 1-16,0 0 0,-21 21 15</inkml:trace>
  <inkml:trace contextRef="#ctx0" brushRef="#br0" timeOffset="49810.78">20976 5948 0,'0'0'0,"0"-21"16,-21 21 15,0 0 0,0 0-31,-1 21 16,1-21-16</inkml:trace>
  <inkml:trace contextRef="#ctx0" brushRef="#br0" timeOffset="50016.67">19727 6287 0,'0'21'15,"0"-42"-15,0 63 0,21-42 16,1 0-16,62 0 16,1 0-1,-64 0-15,21 0 16,-20 0-16,20 0 0,-21 0 0,43 0 15</inkml:trace>
  <inkml:trace contextRef="#ctx0" brushRef="#br0" timeOffset="51316.75">1630 8784 0,'0'0'0,"0"-21"0,0 0 0,0 0 15,0 42 16,0 0-31,-21 0 0,21 22 16,0-1-16,-22 0 0,22 1 16,0-1-16,-63 85 15,-22 0 1,64-106-16,0 0 0,0 0 16,0 1-16,-1-1 0,1 0 15,0-21 1,21-21-1,21 21 1,22-21-16,-1 21 16,-21-22-16,21 1 0,22 0 15,-43 21-15,21-21 16,-20 21-16,20-21 0,-21 0 0,0-1 16,43-20-1,-22 0-15,-42 21 0,0-1 16,0-20-16,0 21 15,0 0-15,0 0 0,0-1 16,0 1-16,-21 21 16,0 0-1,21 21-15,-21 22 0,21-22 16,0 21-16,-22 1 0,1-1 16,21 0-16,-21 1 0,21-22 0,-21 63 15,21-62-15,-21 20 16,21 21-1,0-41-15,0-1 16,21-21 0,0 0-16,0 0 15,0-21 1,1-1-16</inkml:trace>
  <inkml:trace contextRef="#ctx0" brushRef="#br0" timeOffset="51501.65">2180 9165 0,'0'0'0,"21"0"0,0 0 15,1 0 48,-1 0-48,-21-21-15,21 21 0</inkml:trace>
  <inkml:trace contextRef="#ctx0" brushRef="#br0" timeOffset="53519.32">3768 8975 0,'0'-21'0,"0"42"0,0-85 0,0 43 0,0-21 16,0 21-16,-22-1 15,22-20-15,-21 42 16,0 0 0,21 21-16,0 0 15,-42 128 1,21-65-1,21 43-15,0-84 16,-22-22-16,22 42 16,0-42-16,0 1 0,0-1 0,22-21 31,-1 0-15,-21-21-16,21-1 0,0 1 15,0 0-15,-21 0 0,21 0 16,1 0-16,-22-1 0,0-20 0,21 21 15,0 0-15,-21 0 0,0-22 16,21 22-16,-21 0 0,21 21 16,-21 21-1,0 0-15,21 22 16,-21-22-16,0 21 0,22 43 16,-22-64-1,0 0-15,21 0 0,0 0 0,-21 1 16,85 20-1,-64-42 1,42 0-16,-42 0 16,1-21-16,-1 21 0,0-21 15,0-1-15,0 1 0,43-42 16,-22-43 0,-42 64-16,21-22 15,-21 22-15,0-1 0,0 1 16,0 0-16,0 21 0,0-1 0,0-41 15,-21 63 1,21 42 0,-21-21-16,21 22 0,-21 20 15,21-20-15,0-1 16,0 106 0,21-84-16,0-43 15,21 42-15,-20-42 16,41 1-16,-42-22 15,0 0-15,85 0 16,-42-22 0,-43 1-16,0 0 0,0 0 0,0-21 15,1 20-15,20-41 0,-21 21 16,-21-1-16,21-41 16,-21 41-16,0 1 0,0-106 15,0 84 1,0 85-1,0 1 1,0-1-16,0 21 0,0 0 0,0 1 16,0-1-16,0 0 0,0 1 0,0-1 15,0 85 1,0-42-16,0-22 16,0-42-1,21-21-15,1 0 16,-1-21-1,0 21-15,-21-21 16,21 0-16,-21-21 16,21 20-16,0-20 0,-21 21 0,22 0 15,-22-22-15,0 22 0,21-21 16,0 42-16,0 0 31,-21 21-31,0 0 0,21 22 0,-21-22 16,0 0-16,21 0 0,-21 0 15,0 0-15,22 1 0,-1-22 0,85 63 16,-43-63 0,1 0-1,-22 0-15,0 0 0,1 0 0,-1 0 16,0 0-16,1-21 0,-22 0 16,85-22-1,-85 22-15,21-42 0,-21 20 16,-21-62-16,0 62 15,0 1-15,0 0 0,0 20 0,0-20 16,-84-43 0,41 85-16,22 0 15,0 0-15,-21 43 16,-1-22-16,1 42 0,21-20 16,0-1-16,-1 106 15,22-63 1,0-43-16,22-21 15,-22 1-15,21-1 0,0-21 0,0 0 16,0 21-16,0-21 16,1 0-16,-1 0 15,42-42-15,1-1 16,-64 1-16,42-22 16,-42 22-1,0 21-15,0-21 0,0 20 16,0-20-16,0 0 0,0 21 0,0 42 47,0 0-47,0 21 0,0-21 15,0 1-15,0 20 0,0-21 16,0 21-16,0-20 0,21-1 16,0 21-16,-21-21 0,22-21 0,20 43 15,-21-43-15,0 0 0,0 0 16,22 0-16,-22 0 0,0 0 0,43 0 15,-43 0-15,0-22 0,21 1 16,-21 21-16,1-21 0,-1-21 0,21-43 31,0-63-31,-20 0 16,-22 105-16,0 1 16,0 21-16,0-21 0,0 20 15,0-20-15,0 63 16,0 22-1,-22 20 1,1 64 0,21-63-16,0-22 0,0 43 0,0-43 15,0 0-15,0 22 16,0-43-16,43 85 16,20-106-1,-42 0 1,0 0-16,1 0 0,-1 0 15,0-21-15,-21-1 0,21-41 16,0 42-16</inkml:trace>
  <inkml:trace contextRef="#ctx0" brushRef="#br0" timeOffset="53732.2">6371 8784 0,'-21'0'0,"42"0"0,-42 21 15,42-21 17,0 0-32,0 0 15,1 0 1,-1 0-16,42 0 16,-42 0-16,1 0 0,-1-21 15,0 0-15,0 21 0,0-21 16</inkml:trace>
  <inkml:trace contextRef="#ctx0" brushRef="#br0" timeOffset="54069.01">7578 8615 0,'0'0'0,"-22"0"0,1 0 15,21 21 1,-21-21-16,21 21 0,0 0 0,-21 22 16,21-22-16,0 21 0,0 22 15,0 42 1,0-85-16,0 21 0,0 0 15,0-20-15,0 41 16,21-42 0,0-21-16,0 0 15,1 0-15,-1-21 0,0 21 16</inkml:trace>
  <inkml:trace contextRef="#ctx0" brushRef="#br0" timeOffset="54465.78">8191 8657 0,'0'0'0,"0"-21"15,-21 21-15,-21 0 16,21 0-16,-22 0 0,1 21 16,21-21-16,0 21 0,-22 1 15,22-1 1,21 0-16,0 0 15,21-21 1,1 21-16,-1-21 0,0 0 0,0 0 16,43 21-16,-22 1 15,-21-1-15,0-21 0,22 21 16,-22 0-16,0 0 0,-21 22 16,0-22-1,0 0-15,0 0 0,0 0 16,0 0-16,-64 22 15,1-22 1,-22 0 0,64-21-16,0 0 0,0 0 15,0 0-15,-1 0 16,22-21-16,0 0 0,-21-22 16,21 22-16</inkml:trace>
  <inkml:trace contextRef="#ctx0" brushRef="#br0" timeOffset="54654.34">7705 8361 0,'0'0'0,"-22"0"0,1 0 15,42 0 48</inkml:trace>
  <inkml:trace contextRef="#ctx0" brushRef="#br0" timeOffset="55432.9">10266 8424 0,'21'-21'31,"0"21"-31,0-21 16,0 21-16,1-21 0,-1 0 0,0 0 15,21-22 1,-21 22-16,-21 0 0,0 0 16,0-22-16,0 22 0,0-42 15,0 42-15,-21 21 16,-63-43 0,41 43-16,-41 0 0,41 0 15,-41 21-15,41-21 16,1 22-16,-22 20 0,22-21 15,21 0-15,21 0 0,0 1 0,0-1 16,0 21-16,63 43 16,-20-64-16,63 42 15,-22 1 1,-63-43-16,22 0 0,-1 0 0,-21 1 16,0-1-16,22 0 0,-1 42 15,-21-41-15,-21 20 0,0 64 16,0-85-16,-21 21 15,-64 22 1,43-64-16,-85 21 16,85-21-16,-1 0 0,-20 0 15,21 0-15,-1 0 0,-126-64 32,127 43-32,20 0 15,1 0-15,21 0 0,0 0 16,-21-1-16,21 1 0,0 0 0,0 0 15,0 0 1,21 0-16,0-1 16,1 22-16,105-21 15,-85 0-15</inkml:trace>
  <inkml:trace contextRef="#ctx0" brushRef="#br0" timeOffset="55928.61">11028 8234 0,'0'-21'0,"0"42"0,0-63 0,-21 42 16,-1 0-16,1 0 16,0 0-16,0 0 15,0 63-15,0-42 0,21 0 16,-43 64-16,43-43 0,-21 1 15,0-1-15,21 0 0,0-20 16,-21 62-16,21-41 16,0-1-16,0-21 0,0 43 15,21-43-15,0 0 0,0 0 16,0 0-16,1-21 0,20 0 0,0 21 16,-21-21-16,22 0 0,105-21 15,-85-21 1,-20 21-16,20-22 15,-42 1-15,1 21 0,-1-85 16,0 64-16,-21-1 0,0 1 16,0-21-16,0 20 15,-21-41-15,0 41 0,-1 1 0,-83-43 32,62 64-32,22 21 0,-21 0 15,-22 0-15,22 0 0,0 21 16,20 0-16,-20 1 0,21-1 0,0 0 15,0 0-15,-1 43 16,1-43-16,21 63 16,43-20-16,-1-43 15,-21-21-15,64 21 0</inkml:trace>
  <inkml:trace contextRef="#ctx0" brushRef="#br0" timeOffset="56518.28">12086 8276 0,'0'0'0,"0"-21"0,0 0 16,0 0-16,0 42 31,-21 0-31,21 0 16,-21 0-16,0 85 15,21-42-15,-22-22 16,22 0-16,-21-20 0,0 20 0,21 0 16,-21-21-16,21 43 15,0-43-15,-21 0 0,0 43 16,21-43 0,0-42 15,0 0-31,0-1 0,0 1 0,0-21 15,0 21-15,21-43 16,0 22-16,21-85 16,-21 85-16,1-1 0,-1 1 15,0 0-15,0-1 0,21-41 16,-20 62-16,-1-20 0,106-21 31,-85 63-15,22 42-16,-43-21 15,21 64-15,-42-43 0,0 0 16,21 149 0,-21-170-16,0 64 15,-21 21 1,21-64 0,0-21-16,0 0 0,-21 0 15,0-21 1,21-21-1,-21 0 1,21 0-16,-22 0 0</inkml:trace>
  <inkml:trace contextRef="#ctx0" brushRef="#br0" timeOffset="56745.15">11980 8551 0,'-21'0'0,"42"0"0,-42-21 15,63 21 1,-20 0 0,-1-21-16,42 21 15,-42-21-15,64 21 16,-64 0-16,22-21 16,-22 21-16,0 0 0,64-21 15,-64-1 1,-21 1-16</inkml:trace>
  <inkml:trace contextRef="#ctx0" brushRef="#br0" timeOffset="57066.96">12975 8065 0,'-21'21'16,"21"0"0,0 0-16,0 21 0,0-20 15,0 20-15,0 0 16,0 1-16,0-1 0,-21 21 0,21-20 16,0-1-16,-43 85 15,43-85-15,-21-20 16,21-1-16,-21 42 15,21-42 1,21-42 15,-21 0-31,21 0 16,-21 0-16,0 0 0,22-1 0</inkml:trace>
  <inkml:trace contextRef="#ctx0" brushRef="#br0" timeOffset="57361.79">12912 8297 0,'0'-21'0,"0"42"0,0-63 0,-22 21 16,22-43 0,0 43-16,0 0 0,0 0 15,0 0-15,0 0 16,22 21-16,-1-22 0,85-20 16,-1 42-1,-41 0 1,-22 0-16,-21 0 0,1 21 0,-22 85 15,0-85 1,0 22-16,-64 20 16,43-42-16,-64 43 15,64-64-15,0 21 0,-64 0 32,43 0-17,21-21-15,0 0 16,-1 0-16</inkml:trace>
  <inkml:trace contextRef="#ctx0" brushRef="#br0" timeOffset="58146.14">1355 10753 0,'105'0'31,"-83"0"-31,20 0 0,0 0 16,106-21-1,-126 21-15,62-22 16,-63 22-16,1 0 0,-44 0 47,1 0-47,0 0 0,0 0 15,0 0-15,0 0 0,-1 0 16,1 0-16,0 0 0</inkml:trace>
  <inkml:trace contextRef="#ctx0" brushRef="#br0" timeOffset="58611.88">1524 10710 0,'-21'22'15,"0"-1"-15,21 0 16,0 0-16,-22 0 15,1 0-15,21 1 16,0-1-16,-21 0 0,0 0 16,0 0-16,21 0 31,0-42 16,21 21-32,0-21-15,0 21 16,0-21-16,43 21 0,-43 0 16,21 0-16,-20 0 15,20 0-15,21 0 0,-41 0 0,-1 21 16,21 0-16,-21 22 16,-21 41-1,0-63-15,-21 1 0,0-1 16,0 0-16,0 0 0,-22 0 15,22 0-15,-21 1 0,-1-1 0,-41 21 16,-22-42 0,64 0-1,20 0 1,22-21-16,0 0 0,0 0 16,0-1-16,0 1 15,43 0-15,-22 0 0,0 0 16,43 0-16</inkml:trace>
  <inkml:trace contextRef="#ctx0" brushRef="#br0" timeOffset="58806.77">2244 11049 0,'0'0'0,"21"0"0,-21-21 63,21 21-63,0 0 15,0-21-15,0 21 16</inkml:trace>
  <inkml:trace contextRef="#ctx0" brushRef="#br0" timeOffset="60886.27">3958 10774 0,'0'0'0,"0"-21"0,0 0 0,0-22 16,0 22-16,0 0 15,-21 0-15,21 0 16,0-1-16,0 44 16,0-1-1,-21 0-15,21 42 16,-21-20-16,21-1 0,0 0 0,0 1 16,-22-1-16,22 0 0,-21 1 15,21-1-15,0 0 0,0 1 0,0 20 16,0-42-16,0 1 0,0-1 15,0-42 17,0-1-32,0 1 0,43-42 15,-22 20-15,-21 22 0,21-21 16,0 21-16,-21-22 16,42-20-16,-20 21 0,-22-1 15,42 1-15,-21 21 0,0 21 16,0 0-1,1 63 1,41 22-16,-63-64 16,42 43-16,-42-43 15,22 21-15,41 64 16,1-64 0,-1-42-1,-42 0-15,0 0 0,43 0 16,-43 0-16,0-21 0,0 0 0,22-21 15,-22-1-15,42-41 16,1-43 0,-64 84-16,0 1 0,0 0 15,0-1-15,21 1 0,-21-64 16,0 85-16,0 0 16,-21 42 15,21 0-31,0 0 0,0 22 0,0-22 15,0 21-15,0 22 16,0 20-16,0-41 16,0-22-16,21 42 0,0-42 15,-21 1-15,85 62 16,-22-84 0,22 0-1,-64-21-15,0 21 0,43-42 16,-43 21-16,0-1 0,22 1 15,20-85-15,-21-21 16,-20-21 0,-22 106-16,0 0 15,0-1-15,0 1 0,0 21 0,0-22 16,0 65 0,-22-1-1,22 0-15,-21 64 16,21 42-16,0-85 15,0 0-15,0 43 0,-21-43 16,21-21-16,0 22 0,-21-22 16,21 0-16,0 0 0,0 0 0,0 1 15,0-1-15,0-42 32,0-1-17,0 1-15,0 0 0,21 0 16,-21 0-16,21 0 0,22-43 15,-43 22-15,63-1 16,-21 22 0,-20 21-1,-1 0-15,-21 21 0,21 1 0,21 83 32,-21-62-32,1-22 0,-22 21 15,21-21-15,-21 1 16,42 20-16,-42-21 0,21-21 15,22 21-15,-1-21 16,-21 0-16,106 0 16,-42-42-1,-43 21-15,-21 0 16,22-1-16,-22-20 0,-21 21 0,21 0 16,0 0-16,-21-128 15,0 107-15,-42-64 16,21 43-1,-1 42-15,-62-43 16,63 64-16,-22 0 16,1 0-16,21 21 0,0 0 15,-1 1-15,1 20 0,0-21 16,-21 64-16,42-43 0,-21 0 16,21-20-16,0 20 0,0 0 0,0-21 15,42 85 1,21-63-1,-20-43-15,-22 0 16,0 0-16,0 0 0,0 0 0,1-22 16,20 1-1,-21 0-15,21-21 0,-20-1 0,-1 22 16,-21 0-16,0-21 0,0-1 16,0 22-16,0-21 0,0 0 15,0 20-15,0-20 0,0 21 0,0 0 16,0 0-16,0 42 31,0 0-31,0 21 0,0-21 0,0 1 16,0 20-16,0 0 0,0-21 0,0 43 15,0-22-15,0-21 0,0 1 16,0-1-16,21 0 0,0 0 16,0-21-16,-21 21 0,21-21 0,1 0 15,83 0 1,-83 0-16,-1 0 15,21-21-15,22-42 16,-1-22-16,-42 64 16,0-22-16,1 1 0,-22-21 15,21 20-15,0-190 16,0 106 0,-21 106-1,0 0-15,0 42 16,0 22-1,0-22-15,0 21 0,0 0 0,-21 128 32,21-22-32,0-21 15,0-85-15,0-21 0,0 22 16,0-22-16,85 0 31,-22-21-31,1 0 16,-43-21-16,0 0 15,0 0-15,0-1 0,-21 1 16,0-21-16</inkml:trace>
  <inkml:trace contextRef="#ctx0" brushRef="#br0" timeOffset="61077.44">6731 10541 0,'-21'0'0,"42"0"0,-42 21 15,42-21 1,0 0-16,0 0 16,0 0-16,1 0 0,20 0 15,64-21 1,-22-21-16,-41 42 0,41-43 16</inkml:trace>
  <inkml:trace contextRef="#ctx0" brushRef="#br0" timeOffset="61376.89">8086 10308 0,'0'21'31,"0"1"-31,0-1 16,-22 21-16,22-21 0,-21 43 16,21-43-16,-42 85 15,42-85-15,-21 64 16,21-64-16,0 0 0,0 42 31,0-41-31,42-22 16,-21 0-1,22-22-15,-22 1 0</inkml:trace>
  <inkml:trace contextRef="#ctx0" brushRef="#br0" timeOffset="61787.66">8657 10351 0,'0'0'15,"0"-22"-15,-21 22 16,0 0-16,0 0 0,-22 0 15,-20 22 1,42-1-16,-1 0 16,1-21-16,0 21 0,21 0 15,0 0-15,0 1 0,0 20 32,42-21-32,1-21 15,-22 0-15,0 21 0,21-21 16,-20 21-16,-1-21 15,0 0-15,42 43 16,-63-22-16,22 0 16,-22 21-1,0-20-15,-22-1 0,22 0 16,-21-21-16,-42 21 16,42 0-16,-1-21 0,1 21 15,-21-21-15,21 0 0,-43 0 16,43 0-16,0 0 15,0 0 1,21-21-16,0 0 0,0-21 16</inkml:trace>
  <inkml:trace contextRef="#ctx0" brushRef="#br0" timeOffset="61986.54">8170 10160 0,'0'-21'0,"0"42"0,-21-42 16,0 21-16,0 0 15,21-21 1,0 0 31</inkml:trace>
  <inkml:trace contextRef="#ctx0" brushRef="#br0" timeOffset="62574.52">10731 10139 0,'0'-21'0,"0"42"0,-21-63 15,0 20-15,0 22 16,21-21-16,-21 21 16,0 21-1,21 1-15,0-1 0,0 0 16,0 21-16,0 1 0,0-1 0,0 0 16,0 22-16,0-22 0,0 64 15,0-43-15,0 22 16,-22-43-16,1 43 15,21-43-15,0 1 16,0-22-16,0-42 47,0 0-47,0-1 16,0 1-16</inkml:trace>
  <inkml:trace contextRef="#ctx0" brushRef="#br0" timeOffset="63046.25">10626 10329 0,'0'-21'0,"0"42"0,0-84 0,0 42 0,0 0 0,0-22 16,21 1-16,-21 21 15,42 0-15,-21-1 16,0 1-16,22 0 0,126-42 16,-127 63-1,22 0-15,-22 0 0,43 21 16,-43-21-16,1 21 0,-1 0 15,-21 0-15,0 0 0,-21 1 0,0 41 16,0-42-16,-42 22 16,21-22-16,-22 0 0,-41 21 15,41-42-15,1 21 0,0 1 16,-1-22-16,1 0 0,0 21 0,-43-21 31,43 0-31,21-21 16,21-1-1,21 44 1,0-1 0,0 0-16,0 0 0,0 0 15,1 0-15,-1 1 0,42 62 16,1-20 0,-22-22-1,-21-42-15,0 21 0,1 0 0,-1-21 16,0 0-16,0 0 0,0 0 0,22 0 15,-22 0-15,0 0 0,0 0 16,0 0-16,0-21 0,64-42 16,-64 42-1</inkml:trace>
  <inkml:trace contextRef="#ctx0" brushRef="#br0" timeOffset="63379.06">11917 10033 0,'0'-21'16,"-21"21"-1,-1 21-15,1 0 16,21 0-16,-42 64 16,21-64-16,21 22 0,0-1 15,0-21-15,0 21 0,-21 85 16,21-105-16,0 41 15,0-42-15,21 64 16,0-64-16,85-21 16,-22 0-1,-41 0 1,-22 0-16,21 0 0,-21-21 16,43 0-16,-43 0 0,0-1 15,0 1-15,-21 0 0,0 0 16,0 0-16,0 0 15,0-22-15</inkml:trace>
  <inkml:trace contextRef="#ctx0" brushRef="#br0" timeOffset="63579.95">11874 10351 0,'-21'0'0,"42"0"0,-21 0 31,22 0-16,-1 0-15,0 0 0,0 0 16,0 0-16,0 0 0,22 0 16,-22-22-16,0 22 0,43-21 15,-43 0-15,0 21 0,0-21 16,-21 0-16,21 0 0,-21-1 16,0 1-16</inkml:trace>
  <inkml:trace contextRef="#ctx0" brushRef="#br0" timeOffset="63780.06">11938 10033 0,'0'0'0,"21"0"47,0 0-47,-21-21 0,43 21 15,20-21 1,-42 21-16,0 0 0,22 0 0,-22 0 15,0-21-15,0 21 0,0-22 16,1 22-16,-1 0 0,0 0 0</inkml:trace>
  <inkml:trace contextRef="#ctx0" brushRef="#br0" timeOffset="64301.28">12912 10054 0,'0'0'0,"21"0"0,-21-21 16,0 0-16,0 0 15,0 0-15,0-1 16,-43 22 0,1 0-1,21 0-15,-21 0 0,20 22 0,-41-1 16,21 21-1,20-42-15,1 21 0,21 43 32,0-43-32,43 0 15,-22-21-15,42 21 16,-42-21-16,1 0 0,62 21 16,-63 1-16,1-22 0,20 21 15,21 0-15,-41 0 0,-1-21 16,0 21-16,0 0 0,-21 1 15,0 20-15,0-21 16,-21 21-16,-21-42 16,20 22-16,-41-1 15,42 0-15,-22-21 0,22 0 0,-21 21 16,21-21-16,0 0 0,-1 0 0,1 0 16,0 0-16,-64 0 15,64 0 1,0-21-1,21 0-15,0 0 16,21-1 0,0 22-16,-21-21 15,22 0-15,-1 21 0</inkml:trace>
  <inkml:trace contextRef="#ctx0" brushRef="#br0" timeOffset="64574.2">13504 9970 0,'0'0'16,"0"-22"-16,21 22 15,1-21-15,-1 21 16,21-21-16,-21 0 0,85 0 15,-21 0 1,-43 21-16,-21 0 0,22 0 16,-1 0-16,-21 0 0,21 0 0,1 0 15,-64 0 17,-1 0-32</inkml:trace>
  <inkml:trace contextRef="#ctx0" brushRef="#br0" timeOffset="64817.06">13801 9885 0,'-22'42'31,"1"-21"-31,21 1 0,-21-1 0,21 0 16,0 21-16,0 22 15,0-43-15,0 0 0,-21 106 16,21-42-1,0-64-15,0 21 16,0-21-16</inkml:trace>
  <inkml:trace contextRef="#ctx0" brushRef="#br0" timeOffset="65777.39">2011 12552 0,'-21'0'0,"-1"0"0,1 0 0,0 0 16,-21 0-1,-1 0-15,1 21 0,-21 21 16,-43 85-1,85-63-15,-1-22 0,1 22 16,0-1-16,21-20 0,0 62 16,0-62-16,0-1 0,85 43 15,-43-64 1,106 21-16,-63-42 16,-22 0-16,-20 0 15,168-42 1,-105-22-16,-85 22 15,-21 21 1,0 0-16,-42 0 0,21-1 0,-21 22 16,-64-21-1,0 21 1,85 0-16,-22 21 0,1 1 16,21-1-16,-21 0 0,-1 0 15,22 0-15,0 0 0,21 22 16,0-22-1,21-21 1,0 0-16,22 0 0,20-21 16</inkml:trace>
  <inkml:trace contextRef="#ctx0" brushRef="#br0" timeOffset="65975.88">2603 12933 0,'0'0'0,"0"-21"32,-21 21 15</inkml:trace>
  <inkml:trace contextRef="#ctx0" brushRef="#br0" timeOffset="67635.63">3979 12764 0,'0'0'0,"0"-22"0,0 1 16,0-21-16,0 21 0,0-22 15,0 1-15,0 21 0,0 0 16,0 0-16,0-22 0,0 22 0,0-42 31,0 41-31,-21 44 16,0-1-1,21 0-15,0 0 0,0 21 16,0 1-16,0 105 16,0-42-16,0-64 0,0 22 15,0 20-15,0-63 16,21 22-16,43 20 16,-43-63-1,0 21-15,0-21 0,43 0 16,-43-21-16,0 0 0,0 0 15,0 0-15,0 0 0,1-1 16,-1-20-16,0 21 0,0-21 0,21-43 16,-20 43-16,-1-1 0,42-84 31,-63 85-31,0-64 0,21 64 16,-21 21-16,0-1 15,0 44 1,0-1-16,0 0 0,0 0 15,-21 43-15,21-43 0,0 21 16,-42 127 0,21-126-16,21 20 15,0 1-15,0-22 16,21-21-16,0 0 0,0-21 0,22 22 16,-22-22-16,63 21 15,43-64 1,-105 43-16,20-21 0,43-42 15,-64 42-15,21-22 0,22-20 16,-43 20-16,42-62 16,-63 83-16,0 1 15,0 0-15,0 0 0,0-21 16,-21 63 0,21 0-16,-21-21 15,0 21-15,21 0 0,0 22 16,0-1-16,0 0 0,0-21 15,0 85 1,42-63-16,-42-22 16,21 21-16,-21-21 15,-21-42 32,0 0-47,0 0 0,0 21 16,21-21-16,-22-1 0,-41-41 15,42 42 1,0 42 0,21 0-1,0 0-15,0 0 0,0 1 16,0-1-16,21 0 0,21 0 16,-21 0-16,0-21 0,64 21 15,-64-21-15,22 0 16,-22 0-16,21 0 0,-21 0 15,127-42 1,-84 0-16,-43 21 0,0-1 16,22 1-16,-22-21 0,0 21 15,0-43-15,-21 22 16,0 21-16,0-106 16,0 84-1,0 22 1,-21 21-16,21 21 15,-21-21-15,-22 85 16,43 0 0,0-43-16,0 0 15,0 1-15,0 20 16,22-42-16,-1 1 0,63 20 31,-41-42-31,-22 0 16,64 0-16,-43 0 0,-21-21 15,64-22-15,-43 22 0,-21 0 16,22-21-16,41-43 16,-41 22-1,-43 41-15,21 1 0,0-42 16,-21 42-16,0-1 0,-21 22 31,0 22-31,21-1 0,-22-21 16,22 21-16,0 0 0,0 21 15,0-20-15,0 20 16,0-21-16,0 0 0,22 22 16,-22-22-16,0 0 0,21 0 15,-21 21-15,0-20 16,0-1-16,-43-21 16,22 0-1,0 0-15,0 0 0,0 0 16,0 0-16,-1-21 15,1-22 1</inkml:trace>
  <inkml:trace contextRef="#ctx0" brushRef="#br0" timeOffset="68748.46">7345 12340 0,'0'0'16,"21"-21"-16,-21 0 0,0 0 0,0 0 16,-21 21-1,21 21 1,-21 0-16,-1 0 0,22 0 16,-42 64-1,21-43-15,21-21 0,-21 43 16,0-22-16,21-21 0,-22 22 15,22-22-15,0 21 0,0-21 0,22 43 16,20-43 0,-21-21-16,21 0 0,1 0 15,-1 0-15,-21 0 0,43-21 16,-22 0-16,-21 0 0,85-43 16,-42-21-1,-43 1 1,-21 63-16,0-22 0,-21-20 15,-1 42 1,1-1-16,-21-20 0,21 21 0,0 21 16,-43 0-1,43 0 1,21 21-16,0 0 16,0 0-16,21 1 15,21-22-15,-20 0 0,20 0 16,0 0-16,-21 0 0,85 0 15,-63 0-15,-1 0 0,106-43 16,-106 22-16,64-21 16,-63-1-1,-22 22-15,0 21 0,-21-42 16,0 21-16,0 0 16,0-22-1,-21 43 1,21 21-1,-21-21-15,21 22 0,0 20 0,0-21 16,-22 170 0,22-149-1,0 0-15,0 1 0,0 41 0,0-20 16,0-22-16,0 64 16,22-43-16,-1 1 0,21 105 15,-21-105-15,-21 42 16,0-43-16,21 106 15,-21-126-15,0 63 16,0-43-16,0-21 0,0 1 16,0-1-16,0-21 0,0 0 0,-21 64 15,0-85 1,0-21 0,0 0-16,21 0 15,-43-43-15,22 43 0,0-21 16,0-1-16,0-20 0,-22 20 15,22-20-15,-21 21 0,21-22 0,-22 1 16,-41-234 0,84 170-1,0 85 1,0 21-16,21 0 0,0-1 0,-21 1 16,21 21-16,0-21 0,1 21 15,-1-21-15,0 21 0,0 0 16,21-42-16,-20 42 0,41-43 15</inkml:trace>
  <inkml:trace contextRef="#ctx0" brushRef="#br0" timeOffset="70447.88">9610 12023 0,'0'0'15,"0"-21"-15,0 42 16,0 0-1,0 21-15,21-21 0,-21 22 16,21-1-16,-21 0 0,0 1 16,0-1-16,0 0 0,0 1 15,0 20-15,0-42 0,0 106 16,0-105-16,0 20 16,0-21-16,0 0 0,0 22 15,0-65 16,0 1-15,0 0-16,0 0 0,0 0 0,0-22 16,21 22-16,0 0 0,0-85 15,1 85-15,-1-42 16,0 20-16,-21 1 16,21 21-16,0 0 15,0 21-15,1 21 16,-22 0-16,42 42 15,21 22 1,-20 0-16,-22-64 16,0 0-16,0 0 0,0 0 15,1 1-15,20-22 16,-21 0-16,43 0 16,-43 0-16,42-22 15,-42 1-15,1 0 0,-1 21 0,0-21 16,0 0-16,-21-22 0,21-41 15,0-22 1,-21 64-16,0-1 0,0 1 16,0 0-16,0-1 0,0 1 15,0 0-15,0 20 0,0 1 0,0-21 16,0 63 0,0 0-1,0 22-15,0-22 0,0 21 0,0 0 16,0 1-16,0-1 0,0 0 15,43 107 1,-22-86 0,21-21-16,-21-20 0,1-1 15,41 0 1,1-21 0,-43 0-16,21-21 15,-21 0-15,0 21 0,1-22 16,-1 1-16,0 0 0,21-64 15,-21 22 1,-21-43 0,0 85-16,0 0 0,-21-43 15,0 64-15,0-21 16,0 21-16,-22 85 31,43 21-31,0-43 16,0-42-16,0 0 15,43 43-15,-22-43 0,0 0 16,0 0-16,106 1 16,-84-22-16,-22 0 15,21 0-15,43 0 16,-64 0-16,42-43 0,-20 22 0,-22 0 16,0-21-16,43-107 15,-43 1 1,-21 64-1,0 20-15,0 22 0,0-1 0,0 1 16,0 21-16,0 0 0,0 0 16,0 42-1,0 0-15,0 0 0,-21 0 0,21 22 16,0-1-16,0 0 0,0 1 16,0-1-16,0 0 0,0 1 0,0 41 15,0-41-15,0-1 0,0-21 16,0 21-16,0-20 0,0-1 15,0 0-15,0 0 0,0 0 0,0 0 16,0-42 31,0 0-47,0 0 16,0-21-16,0 20 0,0 1 0,42-106 15,21 43 1,-20 41-1,-22 22-15,21 21 0,-21 0 16,1 0-16,20 0 0,21 0 16,-41 21-16,-1 0 0,63 106 31,-84-84-31,-21 41 16,0-62-16,0-1 15,-43 21-15,43-42 0,-21 21 16,-22 0-16,43-21 15,-63 22-15,20-22 16,43 0-16,0 0 16,21-22-1,0-20 1,0 21-16</inkml:trace>
  <inkml:trace contextRef="#ctx0" brushRef="#br0" timeOffset="73518.98">12636 11980 0,'22'-21'15,"-1"21"-15,-21-21 0,42-21 16,-21 42 0,22-43-16,-1-20 15,-21 42 1,-21 0-16,0-1 0,0 1 15,-21-42 1,-21 63-16,20 0 16,-62 0-1,63 0-15,-1 21 0,-62 42 16,84-41-16,-21 20 16,-1 43-1,22-64-15,0 21 0,85 85 16,-43-106-1,-20 22-15,20-1 16,0-21-16,-21 0 0,85 64 16,-106-22-1,0-20 1,0-22-16,-21 0 0,-21-21 16,21 21-16,-1-21 0,-62 0 15,-1 0 1,64-21-1,-43-21-15,43 21 0,0-1 16,-21-41 0,42-1-1,-21 43-15,21 0 0,0 0 0,0 42 47,0 0-47,21 0 0,-21 1 0,21-1 16,0 0-16,-21 0 0,42 21 15,-42-20-15,43 20 16,-1-42-16,-21 21 0,22-21 16,-1 21-16,-21-21 0,43 0 15,-22 0-15,-21 0 0,21 0 16,1 0-16,-22-21 0,64 0 16,-64 21-16,21-21 0,-21 0 15,43-22-15,-43 22 16,21-106-1,-21 106-15,-21-85 16,0 43-16,0 41 16,0 1-16,-21 21 15,0 0-15,0 64 16,0-43-16,21 0 16,-43 106-1,43-42 1,0-64-16,0 0 0,0 21 15,22-42-15,41 43 16,-42-43-16,64 0 16,-43 0-1,-21 0-15,1 0 0,41-43 16,-42 22-16,0 0 0,43-85 16,-64 64-1,0 0-15,0 20 16,0-20-16,0 21 0,0 0 15,0 42 17,0 0-1,21-21-15,0 0-16,0 0 0,1 0 15,-1 0-15,0-21 0,0 21 16,-21-21-16,21 21 0,0-21 15,-21-1-15,22 22 16,-22 22 0,0-1-1,0 0-15,0 0 0,0 21 0,0-20 16,0-1-16,0 0 0,-22 64 31,22-22-31,0-21 16,22-20-1,-1-22-15,21 0 16,-21 0-16,22 0 0,-22 0 16,0 0-16,21 0 15,-21 0-15,1-22 0,-1 1 0,0 0 16,0 0-16,21-64 16,-42 64-16,22-42 15,-22 20-15,21 1 16,-21 0-16,0 20 0,0 1 15,0 42 17,0 1-32,0-1 0,0 0 0,0 42 15,0-20-15,-21-1 16,21 0-16,0-20 0,0-1 16,0 0-16,0 0 0,0 0 0,63 22 31,1-43-31,-43 0 0,0 0 15,21 0-15,-21 0 16,43-43-16,-43 22 16,0 0-16,0-21 0,-21 20 15,22 1-15,20-127 16,-21 63 0,-21 43-16,0 21 15,0 42 1,0 0-1,0 0-15,0 1 0,0 20 16,0 0-16,0 1 16,0-1-16,0-21 0,0 21 15,0-20-15,0-1 0,0 21 16,0-21-16,21-21 0,106 43 31,-106-43-31,1 0 16,20 0-16,-21 0 0,0 0 15,22-22-15,-22 1 16,0 0-16,0 0 0,-21 0 16,21-22-16,-21-41 0,0 63 15,21-1-15,-21 1 0,0 0 16,0 42 15,0 0-31,0 1 0,0 20 16,0 0-1,0-21-15,0 22 16,0-22-16,43-21 16,-22 0-16,0 0 15,0 0-15,0 0 0,1 0 0,20 0 16,-21-21-16,0 0 0,43-22 16,-43 22-16,0 0 15,64-85 1,-43 43-16,-21 41 15,-21 1-15,0 0 0,21 0 0,-21 0 16,22 21-16,-22-21 125,-22 21-109,1 0-1,0 0 1,0 0-16,21 21 0,-21-21 16,0 21-16,21 0 0,-22 0 0,1 0 15,0 22-15,21-22 0,0 21 0,-42 43 31,42-22-31,0-41 0,0-1 16,63 42-16,-42-42 16,1 1-16,-1-1 0,21-21 15,-21 0-15,64 21 16,-43-21-16,22-21 16,-22 0-1,-21-1-15,0 1 0,22-21 0,-22 21 16,-21-22-16,42-84 15,-42 43 1,0 20 0,0 85 15,-21 1-31,21 20 0,-21-21 16,0 64-16,21-64 15,0 0-15,0 21 0,0 22 16,0-43-16,0 0 15,0 0-15,21 1 16,0-1-16,0-21 0,0 0 16,1 0-16,20 0 15,-21 0-15,64 0 16,-64-21-16,42-1 16,-41 1-16,41-42 0,-42 42 15,0-1-15,1-20 0,41-64 16,-21 43-1,-42 20-15,0 22 0,0-21 16,0 21-16,-21 42 31,0 0-31,21 0 0,0 0 16,0 1-16,-21 20 0,21-21 0,0 21 16,0-20-16,0 20 0,0 0 15,0 1-15,0-22 16,0 0-16,0 0 0,0 0 0,21-21 15,-21 64 1,0-43 0,0 0-16,-21-21 15,0 0-15,0 0 16,-1 0-16,1 0 0,0 0 16,0 0-1,0 0-15,21-21 16,-21 0-16,-1 21 0,22-21 15,-21-1-15,0 1 0,0 0 0</inkml:trace>
  <inkml:trace contextRef="#ctx0" brushRef="#br0" timeOffset="73774.98">14944 11663 0,'0'-21'0,"0"42"0,0-63 16,-22 20-16,1 22 15,0 0 1,21-21-16,-21 21 15,0 0 1,21 21 0</inkml:trace>
  <inkml:trace contextRef="#ctx0" brushRef="#br0" timeOffset="74947.1">1587 14457 0,'0'0'0,"-42"-21"31,21 42-15,21 0-1,0 0-15,0 0 16,21 1-16,0-1 0,0 0 15,22-21-15,-22 21 0,21-21 16,1 0-16,-22 0 0,21 0 16,0 0-16,43 0 15,0-21-15,-43 0 16,-21 21-16,43-43 0,-43 22 16,0 21-16,0-21 15,0 0-15,-21 0 0,0-64 16,0 64-1,-42 21 1,21 0-16,0 0 0,0 21 16,-1 127 15,1-63-31,21-43 0,0 43 16,0-43-16,0 1 0,0-1 15,0-21-15,0 21 0,0 1 16,0 20-1,0-20-15,0-22 0,0 0 16,0 0 0,0-42 15,-21 21-31,0-21 0,0 0 16</inkml:trace>
  <inkml:trace contextRef="#ctx0" brushRef="#br0" timeOffset="75197.96">1566 14880 0,'0'0'16,"-21"0"-16,42 0 31,0 0-31,1 0 0,-1 0 16,21 0-16,-21 0 0,22 0 15,-22 0-15,21-21 0,-21 21 0,22 0 16,-1-21-16,-21 21 0,21 0 15,1 0-15,63-21 16,-43 21-16,-42 0 16,22 0-16,-43-21 15,0-1 17</inkml:trace>
  <inkml:trace contextRef="#ctx0" brushRef="#br0" timeOffset="75421.67">2667 14732 0,'0'0'0</inkml:trace>
  <inkml:trace contextRef="#ctx0" brushRef="#br0" timeOffset="76447.67">4276 14732 0,'21'-21'15,"0"21"-15,-21-21 0,21 0 16,0-1-16,-21-20 16,21 21-16,-21 0 0,0 0 15,0-1-15,0 1 0,-21 0 16,21 0-16,-21 0 0,-64-43 16,43 43-16,-21-21 15,41 42-15,-20 0 16,-21 0-16,41 0 0,1 0 15,-63 42 1,20 43-16,64-43 16,0 43-16,0-43 0,0 0 15,0 1-15,0-22 0,0 21 16,64 43 0,-22-64-1,-21-21-15,0 0 0,43 0 16,-43 0-16,0 0 0,21 0 0,-20-21 15,20 0-15,-21 0 0,85-43 16,-85 22-16,21 21 16,43-149-1,-64 128-15,0 0 0,1-43 16,-22 43-16,0-43 16,0 64-16,0-22 0,-43-20 31,22 63-31,0 0 15,0 0-15,21 21 0,0 0 16,-21 22-16,21-1 16,0 0-16,0 1 0,0 20 0,0-21 15,0 1-15,21 63 0,0-64 16,0 0-16,0-21 0,0 22 16,1-22-16,41 21 0,-42-21 15,0 1-15,22-22 16,-22 0-16,21 0 0,-21 0 0,43 0 15,-22 0-15,-21-22 0,43-41 16,-22-1 0,-42 22-16,0 0 15,0 21-15,0-1 0,0 1 0,0 0 16,0 42 0,0 0-1,0 1 1,0-1-16,-21 0 0,21 0 0,0 0 15,0 0-15,0 1 0,-21-1 0,21 0 16,0 0-16,21-21 47,0 0-47,-21-21 0,0 0 16</inkml:trace>
  <inkml:trace contextRef="#ctx0" brushRef="#br0" timeOffset="76610.59">5101 14266 0,'0'0'0,"-21"0"15,21 22 17,21-22-17,0 21 1,0-21-16</inkml:trace>
  <inkml:trace contextRef="#ctx0" brushRef="#br0" timeOffset="79382.61">5355 14542 0,'0'0'0,"21"0"16,0 0-16,1 0 0,-1 0 15,0-22-15,21 1 16,-21 0-16,1 0 0,41-21 16,-42 20-16,0-20 0,22 21 15,-22 0-15,0 0 0,21-43 16,-20 43-16,-22 0 0,21-22 0,-21 1 16,0 0-1,0 21-15,0-1 0,-21 22 16,-1 0-16,1 0 0,0 0 15,0 0-15,0 22 16,21-1-16,-21 63 16,-1 1-16,1-43 15,21 22-15,0-22 0,0 22 0,0-1 16,-42 234 0,42-234-1,0-21-15,0 149 16,0-128-16,-21-20 0,21 20 0,0 1 15,0-1-15,0-20 0,0 62 16,0-62-16,21 63 16,0-64-16,-21-21 0,42 0 15,-20-21-15,41 0 16,-42-21-16,22 21 0,20-63 16,-21 41-16,-20-20 0,105-106 31,-127 106-31,0-1 0,0-20 0,0-64 15,-22 63-15,-83-63 16,62 106-16,22-21 16,-127-64-1,42 42 1,43 22-16,63 21 16,0 0-16,21 0 15,0 21-15,21-22 0,22 1 16,-22 0-16,0 0 15,22-21-15,-22 20 0,64-41 16,-42 21-16,-1-1 0,43-41 16,-64 41-16,22 1 0,-22 0 15,-21-1-15,22 1 0,-22 21 0,-21-85 16,0 85-16,0 0 16,-85-64-1,64 85-15,-21 0 16,20 21-1,22 0-15,0 43 16,0 63-16,0-85 16,0 22-16,0-1 0,0 1 15,0-1-15,0 85 0,0-84 16,22-1-16,-22 64 0,0-63 16,0-1-16,0 1 0,0-1 15,0 1-15,0 63 16,0-64-16,-22 1 0,1 42 15,21-43-15,-21-21 0,21 1 16,-21-1-16,21 0 0,0-20 0,0 41 16,42-63-1,1-42 1,-22 42-16,21-21 0,0-43 16,1 43-16,-22-21 0,106-128 31,-85 1-16,-42 127-15,0-64 0,0 42 16,0 1-16,-42-43 0,21 64 16,-106-107-1,84 107-15,-41 0 16,41 21 0,22 21-16,42 0 15,1 0 1,-1 0-16,0 0 0,21 0 15,-21-22-15,22 22 0,41-21 16,-41 0-16,41 0 16,-41 0-16,-1 0 0,-21-1 0,85-41 15,-64-1 1,-42 43-16,0-42 16,0 42-1,0-1-15,-21 1 0,0 21 0,0 0 16,-64 0-1,43 21-15,0 22 16,42-1-16,0-21 16,21 106-1,21-84-15,-21-22 16,22 0-16,-1 21 0,-21-21 16,0-21-16,22 0 0,-22 0 0,0 0 15,64 0 1,-22-42-1,-42 21-15,22-21 16,-22 20-16,0 1 0,0 0 16,-21-21-16,21 21 0,-21-1 0,21-20 15,-21 63 17,0 0-32,0 1 15,0 41-15,0-21 16,0-20-16,22-1 15,-22 0-15,21 0 0,-21 0 16,21 0-16,0-21 0,0 0 0,0 0 31,1 0-31,20 0 16,-21-21-16,21 0 0,-20 0 16,-1 0-16,21-85 15,-42 64 1,0 20-16,0-41 15,0 42-15,0 0 0,-21 21 32,0 0-32,21 21 0,-21 0 0,21 0 15,0 0-15,0 22 16,0-22-16,0 0 0,0 21 0,0-21 16,0 1-16,0-1 0,42 63 31,21-62-31,43-22 15,-63 0 1,-22 0-16,0 0 0,21-22 16,43-62-1,-22-1-15,-41 64 16,-1-21-16,-21-1 0,21 22 16,-21-21-16,0 21 0,0-1 15,0 1-15,0 0 0,0 42 31,0 0-31,-21 1 16,0 20-16,21 43 16,0-43-16,0-21 15,-22 0-15,22 0 0,0 43 16,0-43-16,22-42 47,-22 0-47,21 0 0,-21-1 15,21 1-15,0 0 16,-21 0-16,42-43 0,-20 43 16,-1 0-16,0-21 0,0 21 15,0-1-15,0 22 16,-21 43 0,22-1-1,-22-21-15,0 0 0,0 1 0,0-1 16,21 0-16,-21 0 0,21 21 15,0-20-15,0-22 0,-21 21 16,21-21-16,1 0 0,-1 0 16,0 0-16,0 0 15,0-21-15,-21-1 0,21 22 16,1-21-16,-1 0 0,0 0 0,21-64 16,-21 64-16,22-42 15,-22 41 1,0 1-16,-21 0 0,21 0 0,0 21 15,-21-21-15,22 21 0,-1 0 16,-21 21 0,0 0-1,0 0-15,21-21 16,-21-21 46,0 0-62,-21 0 16,0 21-16,21-21 0,-22 21 16,22-22-16,-21 22 15,0 0 1,0 0-16,21 22 0,-21-1 0,0 21 16,-1-21-16,22 0 15,0 1-15,0-1 0,0 21 0,0 43 31,0-22-31,0-42 16,22 1-16,-1-22 0,0 0 16,64 21-16,-43-21 0,-21 0 15,85-43 1,-21-20 0,-43 42-16,0-43 0,-21 43 15,-21 0-15,22-43 16,-22 22-16,0 21 15,-22 21-15,-20 0 16,0 42 0,21-21-16,-1 1 0,22 41 15,0-42-15,0 22 0,0 20 16,0-42-16,0 0 16,0 1-16,0-1 0,0 0 0,22 0 15,-1-21 1,21 0-1,-21 0-15,22-21 0</inkml:trace>
  <inkml:trace contextRef="#ctx0" brushRef="#br0" timeOffset="81518.75">11515 13970 0,'0'-21'0,"21"0"31,0 0-31,0-1 16,0 1-16,0 0 0,1 0 15,-22 0-15,21 0 16,0-1-16,0-20 0,-21 21 0,21-43 16,-21 22-16,0 21 0,0-21 15,0 20-15,0 1 0,-63-42 16,42 63-16,-85 0 16,63 0-1,1 0-15,0 21 0,-1 0 0,1 21 16,-64 128-1,106-64-15,21 21 16,1-85-16,-1 0 16,21 22-16,-21-43 15,22 21-15,-1 22 0,-21-43 16,21 42-16,-20-41 16,-22-1-16,0 21 0,0 22 15,-43-22 1,1-42-16,-43 21 15,43-21-15,-22 0 0,22 0 16,-21 0-16,20 0 0,-63-21 16,43 0-16,21 21 0,-1-21 0,-20-43 15,-22-42 1,64 85-16,0-21 0,0-43 16,-1 64-16,22-21 0,0 20 15,0-20-15,0 21 16,0 0-16,22 21 15,20 63 1,-21-42-16,21 64 16,1-21-16,-22-22 15,0 0-15,0-21 0,0 22 16,1-1-16,20 0 16,0 22-16,85-22 15,-21-42 1,0-21-1,-64 0-15,1 0 0,-22 0 16,21-1-16,0 1 0,64-106 16,-85 85-1,22-43-15,-43 64 16,21-21-16,-21-1 16,21 22-16,-21 42 31,-21 1-31,21-1 0,-21 0 15,21 0-15,-21 0 0,21 22 0,0-22 16,0 0-16,0 21 0,0-21 16,0 64-16,21-64 15,21 22-15,0-22 0,-20-21 16,83 21 0,1-21-1,21-64 1,-106 43-16,1 0 15,-1-21-15,0 21 0,-21-1 0,0-83 16,0 20 0,-21 21-1,0 43-15,-1-21 0,1 21 0,-42-22 16,20 43-16,1-21 16,21 21-16,-21 0 0,20 0 0,-62 21 15,41 1-15,-20 62 31,63 1-31,0 0 16,21-43 0,0-21-16,22 21 0,-22-20 15,0 20-15,42 0 0,-20-21 16,-1 1-16,85 20 16,-85-42-16,1 0 0,-1 0 15,22 0-15,41 0 0,-62 0 16,-1-21-16,149-64 15,-170 64-15,63-64 16,-41 22 0,-43 20-16,0 22 0,0-21 15,0 21-15,0 0 0,-21-43 16,-1 64-16,1-21 0,0 0 16,0 21-16,0 0 0,0 0 0,-22 0 15,22 0-15,0 0 16,0 21-16,0 0 0,-1 0 0,1 22 15,0 41 1,21-63-16,0 22 0,21 63 31,0-85-31,1-21 0,-22 21 16,21-21-16,63 0 16,-62 0-16,20 0 15,-21 0-15,0-42 16,0 20-16,-21 1 0,22-42 15,-22 42-15,0-1 0,0 1 16,0 0-16,0-42 16,0 84 15,0 0-31,0 0 16,0 43-16,0-22 15,0-21-15,0 0 16,21-21-16,0 21 0,0 1 15,0-1-15,22 0 0,-1-21 16,-21 0-16,106 0 16,21-21-1,-105-22-15,-1 43 16,-21-21-16,0 0 16,0-21-16,1-22 0,-1 43 15,-21 0-15,0 0 0,21-22 16,0 22-1,-21 42 1,0 1 0,0-1-16,0 0 0,0 0 15,-21 21-15,21-20 0,-21-1 0,0 127 32,21-106-32,0 1 0,-22 105 15,22-106-15,0 64 16,0-64-16,0 1 0,-21-1 15,-21 106 1,-22-21-16,64-85 16,-42 64-16,42-21 15,0-64 1,0 0-16,21-42 31,0 0-31,-21 0 0,0 0 16,22-1-16,-1-41 15,0 42-15,-21-22 0,42-126 16,-42 127-16</inkml:trace>
  <inkml:trace contextRef="#ctx0" brushRef="#br0" timeOffset="81813.84">13462 14266 0,'0'0'0,"0"-42"0,0-64 15,0 0 1,0 85-16,21 0 15,0 0-15,0 0 0,149-22 32,-107 43-32,43 22 15,-85-1 1,22 0-16,-22 21 0,-21-21 16,0 1-16,0 41 15,0-21-15,-21-20 16,-22-22-16,-41 42 15,62-42-15,1 21 0,-21-21 16,21 0-16,-22 0 0,-20 0 16,42 0-16,0 0 15,21-21 1</inkml:trace>
  <inkml:trace contextRef="#ctx0" brushRef="#br0" timeOffset="82608.95">15579 13801 0,'0'0'0,"0"-21"16,0-1-16,0 1 16,0 0-16,0 0 0,0-21 15,-43 20 1,22 22-16,0 0 0,-21 0 15,-1 0-15,-84 85 32,106-64-32,-42 43 0,63-43 15,-22 42-15,22-41 16,0-1-16,0 21 0,22-21 16,-1 0-16,0-21 0,0 0 15,21 22-15,-20-22 0,20 0 16,0 0-16,-21 0 0,85 0 15,-85 0-15,1 0 16,-22-22 0,-22 22-1,-20 0-15,21 0 0,-21 22 16,-43 20 0,-21 0-16,21 1 15,85-22 1,-21 0-16,21 0 15,21-21 1,1 0-16,-1 0 16,0 0-16,64 0 15,-1-42-15,-63 42 16,1 0-16,-1-21 0,0 21 16,0 0-16,21 0 15,-42 42 1,0-21-16,0 0 15,0 22-15,0-1 0,-21 106 16,-42-42 0,63-64-16,-43 22 15,22-22-15,21 0 16,0-20-16,-21-1 0,21 0 0,0 0 16,21-21-1,0-21 1,1 21-16</inkml:trace>
  <inkml:trace contextRef="#ctx0" brushRef="#br0" timeOffset="83158.7">17145 13293 0,'0'-21'16,"0"-1"-1,0 44 16,0-1-31,0 21 0,0 0 0,0 1 16,0 20-16,0-20 16,0 20-16,0 1 0,0-1 0,-21 1 15,0-22-15,21 21 0,-22 1 0,-41 63 16,42-42 0,21-64-16,-21 0 0,21 42 15,0-41-15,0-44 31,0 1-15,0-21-16,0 21 0,0 0 16,0-22-16</inkml:trace>
  <inkml:trace contextRef="#ctx0" brushRef="#br0" timeOffset="83706.31">17060 13420 0,'-21'-21'15,"42"507"-15,-21-951 0,-42 401 16,42 43-16,0 0 16,0 0-16,0 0 15,21 21-15,0-43 16,22 43-16,-22-21 0,106 0 31,0 42-31,-64 0 16,-20 22-16,-22-22 15,21 42-15,-21-20 0,-21-1 16,-21 106 0,-64-63-1,1-22-15,63-42 0,-22-21 16,-20 43-16,42-43 16,-1 0-16,1 0 15,21-21-15,-21-1 16,21-20-1,0 0 1,0 21-16,21 21 16,-21 21-1,21-21-15,1 21 0,-22 0 0,63 64 16,-21-22 0,1-42-16,-22 1 0,0-1 15,0 0-15,22 0 0,-22-21 0,85 42 31,-85-42-31,21 0 0,22 0 16,-43 0 0,0 0-16,-21-21 31,0 0-31,0 0 16,0 0-16</inkml:trace>
  <inkml:trace contextRef="#ctx0" brushRef="#br0" timeOffset="84115.08">17865 13674 0,'0'84'32,"0"-62"-17,21-22 1,0 0-16,0 0 0,0 0 15,0-22-15,1 1 16,-1 21-16,21-42 16,-42 21-16,21 0 15,-21-1-15,0 1 0,0 0 16,0 0-16,0-21 0,0 20 0,-21 22 16,-21-21-1,-22 42 1,43 22-16,21-22 15,-21 21-15,0-21 0,21 22 16,0-22-16,0 0 0,0 85 16,0-64-1,0-21-15,0 1 16,21-22-16,0 0 16,0 0-16,0 0 0,1 0 0,41-22 15,22-20 1,-43 21-16</inkml:trace>
  <inkml:trace contextRef="#ctx0" brushRef="#br0" timeOffset="84493.95">18542 13526 0,'63'-64'15,"-41"43"-15,-192 169 0,361-338 0,-297 317 0,212-276 16,-106 128-16,-43 21 16,22 0-16,0 0 0,-21 0 15,-1 21-15,22 1 0,-21-22 16,0 21-16,-22 21 0,43-21 15,0 0-15,0 1 0,21 62 16,0-41 0,63-1-1,-42-21-15,85 0 16,-85 0-16,22-21 0,-22 22 16,21-22-16,-21 21 0,0-21 15,22 42-15,-43-21 16,0 0-16,0 1 15,-21-22 1,-1 0-16,-20 0 0,-21 0 16,41 0-16,-41 0 15,21 0-15,20 0 16,22-22 0,0 1-16,0 0 0,0 0 15,0 0-15,85-85 16,-43 64-16</inkml:trace>
  <inkml:trace contextRef="#ctx0" brushRef="#br0" timeOffset="84739.89">18902 13229 0,'21'0'16,"-42"0"-16,42-21 0,-21 42 16,0 0-1,0 1-15,-21 62 16,0-41-16,21-1 0,-22 21 15,1-20-15,21-1 16,-21 0-16,21 1 0,0-22 16,0 42-16,0-41 0,0 20 15,0-21-15,0 0 16,0 0-16,21-21 0,43 22 16,-43-22-1,21-22 1,-21 1-16,-21 0 0,0 0 0</inkml:trace>
  <inkml:trace contextRef="#ctx0" brushRef="#br0" timeOffset="84923.44">18711 13547 0,'0'0'16,"21"0"-1,64-21 1,-64 21-1,22 0-15,-22-22 0,0 22 16,21-21-16,-21 0 16,22 21-16,-22-21 0,21 0 0,-21 21 15,22-21-15</inkml:trace>
  <inkml:trace contextRef="#ctx0" brushRef="#br0" timeOffset="85850.35">20045 13356 0,'0'-21'0,"0"-42"15,-21 63-15,21-22 16,0 1-16,0 0 16,-22 21-16,22-21 15,0 42 17,0 0-32,0 0 0,0 1 15,0 83-15,0-20 16,0-43-16,0 1 15,0 41-15,0-62 0,0 20 16,-21 43 0,0-64-16,21 42 15,21-63 1,0 0 0,1-21-16,-1 0 15,0 0-15,0-22 0,0 22 16,-21-21-16,21 21 15,1-22-15,-22 22 0,42-106 16,-21 106-16,0 21 16,0 0-1,-21 21-15,0 22 16,0-22-16,0 21 0,0 22 16,0-43-16,22 0 0,20 106 31,-21-106-31,0-21 15,22 21-15,-22-21 16,42 0-16,-20 0 0,-22-21 16,0 0-16,0 21 0,0-21 15,0-22-15,1 22 16,-22 0-16,21-127 16,-21 106-16,0-43 15,0-21 1,0 85-16,0-43 0,0 43 15,0 0-15,-21 21 16,-1 0 0,22 21-1,0 0-15,0 1 16,0-1-16,0 0 0,0 21 16,0-21-16,0 1 15,43-1-15</inkml:trace>
  <inkml:trace contextRef="#ctx0" brushRef="#br0" timeOffset="86219.13">20870 13653 0,'21'0'16,"1"0"0,-1-22-1,0 22 1,0-21-16,-21 0 0,0 0 15,21 0-15,-21 0 0,21-1 16,-21 1-16,0 0 0,0 0 0,0-43 16,0 43-1,-21 42 1,0-21 0,21 22-16,-21 20 0,21-21 0,-21 85 15,0-43 1,21-41-16,0 20 0,0 0 15,0-21-15,0 1 0,0 20 32,21-21-32,0-21 0,0 0 0,21 0 15,-20 0 1,-1-21-16,0 21 0,21-21 16,-21 0-16,43-43 15</inkml:trace>
  <inkml:trace contextRef="#ctx0" brushRef="#br0" timeOffset="86744.83">21484 12996 0,'0'0'0,"0"22"16,0 20-1,0-21-15,0 21 0,-21 1 16,21 41-16,-21-41 0,21-1 15,0 22-15,-21-22 0,21 0 16,0 1-16,0-1 0,0 21 0,0-41 16,-22 83-1,22-83-15,0 20 16,0 0 0,0-63-1,-21 21-15,21-21 16,0 0-16,0-43 15,0 1 1,0 20-16,21 22 0,22-63 16,-22 62-16,0-20 0,64-21 15,21 20 1,-64 43-16,-21 0 0,21 0 16,-20 0-16,-1 21 0,42 64 31,-42-43-31,-21 1 0,-21 41 15,0-62-15,0-1 0,-21 21 16,-43 0 0,43-42-16,20 0 15,-105 0 1,106 0 0,0 0-1,42 0 1,0-21-16,1 21 0,-1-21 15</inkml:trace>
  <inkml:trace contextRef="#ctx0" brushRef="#br0" timeOffset="89446.8">22204 13885 0,'21'0'15,"0"-21"-15,-21 0 16,21-21 0,22-22-16,-1-42 15,-21 64-15,0 21 16,0-64-16,1 43 16,-1 21-16,-21-22 0,0 22 0,0 0 15,0 0-15,0-21 16,-21 42-1,-22 21 1,22 0-16,21 0 0,-21 43 16,21-22-1,0-21-15,0 0 0,85 64 16,-43-43 0,-21-21-16,0 1 0,-21 20 15,21-21-15,-21 21 31,0-20-31,-42-22 16,21 0-16,0 0 16,0 0-16,-1 0 0,1-22 15,0 1 1,0 0-16,21 42 47,0 0-47,0 1 15,21-1-15,0 0 16,0-21-16,1 0 0,20 0 16,0 21-16,-21-21 0,64 0 15,-64 0-15,22 0 0,126-63 16,-84-1 0,-43 22-1,-21-1-15,0-62 16,-21 62-16,0 22 15,0-85 1,0 64-16,0 0 16,-21 42-1,0 21-15,21 0 0,-21 0 16,-43 106 0,43-42-1,21-22 1,0-42-16,0 1 0,21-1 0,0 0 0,1 0 15,-1-21-15,42 21 16,-20-21 0,-1 0-16,-21 0 0,21 0 15,-20 0-15,-1-21 0,0 0 16,0 0-16,-21 0 0,21-1 0,0-83 16,-21 83-16,22-20 15,-22 21-15,0-43 16,0 22-16,-22 42 31,1 0-31,21 21 0,0 0 16,0 1-16,0-1 15,0 0 1,21-21 0,1 0-16,-1 0 0,21 0 15,0 0 1,-20-21-16,41 0 15,-42-1-15,0 22 0,22-21 16,-22 21-16,-21-21 16,0 42-1,-21 0 1,0 1-16,-1-1 0,1 63 16,-21 1-1,42-64-15,0 22 0,0-22 16,0 42-1,21-42-15,0 1 0,43-1 16,-1-21 0,-42 0-16,1 0 15,41-21-15,-42-1 0,0 22 16,22-42 0,-22 0-16,42-43 0,-63 43 15,22-64 1,-1 85-16,-21 0 0,21-1 0,-21 1 15,-21 42 17,21 1-32,0-1 15,-21 0-15,-1 0 0,22 0 0,-21 22 16,0-22-16,21 0 0,0 85 31,0-85-31,0 0 0,21-21 16,0 0-1,1 0-15,-1 0 0,0 0 16,0-21-16,0 21 0,0-21 16,43-22-16,-43 22 15,21-21-15,-20 21 0,-1-22 16,21 1-16,-42 21 16,21 0-16,-21-22 0,0 65 46,0-1-46,-21 0 0,21 0 0,-21 0 16,21 0-16,0 22 0,0-22 16,0 0-16,0 0 0,0 0 0,0 43 15,0-43 1,21 0-16,21-21 16,-20 0-16,20 0 15,-21 0-15,0 0 0,0-21 16,1 0-16,-1 0 15,0-22-15,0 1 0,0 21 16,0-64-16,1 64 16,-1-42-16,-21 41 0,0 1 15,0 0 1,0 42 0,-21 43-16,21-43 15,-22 21-15,22 1 0,0-22 16,0 21-16,0-21 0,0 0 15,0 1-15,43-1 16,-1-21 0,0 0-1,-20 0-15,-1 0 0,42-43 16,-42 22-16,1 0 0,-1 0 16,0-21-16,21 20 0,43-105 15,-22 85 1,-63 21-16,22 0 15,-1 0-15,-21 42 47,0 0-31,0-42 46,0 0-46,0-1 0,-21 22-1,-1 0-15,1 0 16,0 0-16,21 22 0,-21-22 16,0 21-16,0 0 0,-1 0 15,-20 43-15,42 20 16,0-63-1,0 1-15,0-1 0,0 0 0,0 0 16,21 21-16,0-42 0,1 22 16,41-22-1,-42 0-15,43 0 16,20 0-16,-41 0 16,-1-22-16,22-20 15,-22 21-15,-21 0 0,0 0 0,0-22 0,1 22 16,-1 0-16,-21 0 15,21-22-15,-21 22 0,0-21 16,-21 42 0,-22 0-1,22 21-15,21 0 16,-21 0-16,21 1 0,0-1 0,0 21 16,0-21-16,0 43 15,0-43-15,0 0 0,0 0 0,21 43 31,0-43-31,22-21 16,-22 0-16,0 0 16,0 0-16,-21-21 0,21 21 15,43-43 1,-1-41-16,-41 63 16,-1-1-16,21 1 0,-21-21 15,0 21-15,1-43 0,-1 43 16,-21 0-16,21 21 0,-21-21 15,0 42 1,-21 0 0,21 0-16,-21 0 0,21 1 0,0-1 15,0 0-15,-22 21 16,1-21-16,21 1 0,0-1 0,0 21 31,-21 0-31,0-20 16,0-1-1,0-21-15,-1 0 16,1 0 0,21-21-16,-21 21 15,21-22-15,-21-41 16,21 21-16</inkml:trace>
  <inkml:trace contextRef="#ctx0" brushRef="#br0" timeOffset="89648.01">25146 12975 0,'0'0'0,"-42"0"15,20 0 1,1 0-1,0 0-15,0 21 16,0-21 0</inkml:trace>
  <inkml:trace contextRef="#ctx0" brushRef="#br0" timeOffset="90898.86">2074 16404 0,'-21'0'0,"0"0"0,0 0 15,0 0 1,-1-21-16,1 0 0,0 0 15,0 21-15,21-21 0,0-1 16,0 1-16,-21-42 16,21 20-16,0 22 0,0-42 15,42-1 1,-21 64-16,0 0 16,1 21-1,-22 1-15,0-1 0,0 0 16,0 21-16,0 1 0,0 84 15,-22-64-15,1 22 16,0-43-16,0 0 0,0 85 31,21-42-31,0-64 16,21 0-16,0-21 16,0 0-16,0 0 0,22 0 15,41-63 1,-41 42-16,-22 0 0,0-1 0,0 1 15,0-21-15,-21 21 16,0 0-16,0-1 0,-21-20 16,-21 21-1,21 0-15,-22 21 0,22 0 0,0 0 16,-21 0-16,21 0 0,-1 0 16,1 0-16,0 0 0,0 0 0,0 21 15,21 0 1,0 0-1,21-21 1,0 0 0</inkml:trace>
  <inkml:trace contextRef="#ctx0" brushRef="#br0" timeOffset="91086.76">2413 16362 0,'42'0'31</inkml:trace>
  <inkml:trace contextRef="#ctx0" brushRef="#br0" timeOffset="93247.64">3365 16489 0,'0'21'0,"-21"-21"15,42-21 32,1 0-47,20 0 0,-21-1 16,21-20-16,-20 21 0,20 0 0,0-22 15,1 1-15,-1 0 0,0 21 16,1-43-16,20-21 16,1-42-1,-64 85-15,0-64 0,0 85 16,0-21-16,0 21 15,0-1-15,0 1 0,-22 0 0,-20 0 16,21 21 0,0 0-16,0 0 0,-1 21 15,1-21-15,0 42 0,0-20 16,21 20-16,-21 0 0,-22 212 16,43-190-16,0 84 15,-21 0 1,21-63-16,0-22 0,0 22 0,0 0 15,0-1-15,0 1 16,0 84-16,0-105 0,0 20 16,0 128-1,0-148-15,0 63 0,21-64 16,-21 22-16,0-43 16,22 22-16,-22-43 0,21 0 15,0-21 1,0 0-16,0-21 0,0 0 0,1-1 15,-1-20-15,21 21 0,-21-21 16,0-1-16,1 1 0,83-149 16,-83 107-1,-22-86 1,0 107-16,0 21 0,-43-128 16,-41 1-1,41 127-15,1-1 16,0 22-16,-1 0 0,1 0 15,21 0-15,-22-1 0,1 22 0,-43 0 16,43 0 0,42 22-16,21-22 31,0 0-31,22 0 16,-22 0-16,0 0 0,21 0 15,1 0-15,-1-22 0,0 1 0,-20 0 16,20 0-16,43-21 15,-43 20-15,43-62 16,-64 63-16,0-43 16,-21 22-1,0 21-15,0-1 0,-42 1 16,20 21-16,1 0 16,0 0-16,0 21 0,21 22 15,0-1 1,0-21-16,0 0 0,42 43 15,-21-43-15,1 0 0,41 64 32,1-43-17,-22 1-15,-21-43 16,0 0-16,0 21 0,1-21 0,-1 0 16,0 0-16,21 0 0,-21 0 15,-21-21-15,43-22 16,-1-20-1,-21 20 1,-21 22-16,21-21 0,1 0 0,-22-1 16,0 22-16,0 0 0,0-21 15,0 63 17,0 0-32,0 0 15,0 21-15,0-20 0,0-1 16,0 0-16,0 0 0,0 0 15,0 64 1,42-64-16,0 0 16,-21-21-16,1 0 15,-1 0-15,0 0 0,0 0 16,21-21-16,-20 21 16,-1-21-16,-21 0 0,21 0 0,-21-1 15,21 1-15,-21 0 16,0 0-16,0 0 0,0 0 15,-21-22-15,0 22 0,-85-42 16,64 63 0,20 0-16,1 0 0,-42 0 15,63 21 17,21-21-32,0 0 15,0 0-15,64 0 16,-64 0-16,21 0 0,43-21 15,-43-1 1,-20 22-16,20-21 0,-21 21 16,21 0-16,1 0 0,-22 0 15,0 0-15,0 0 0,0 21 0,-21 1 16,22 62 0,-22-20-1,0-1-15,0-42 16,0 1-16,0 20 15,0-21-15,-22-21 0,22 21 16,0-42 15,0 0-31,0 0 16,0 0-16,0-1 0,0 1 16,0-21-16,22-22 15,-22 43-15,21-21 0,0 21 16,-21 0-16,21-22 0,0 22 0,0 21 15,1 0 1,-1 21-16,-21 0 16,21 1-16,-21 41 15,0 1-15,21-43 0,-21 0 16,21 64-16,0-85 16,1 21-16,-22 0 15,21-21-15,0 0 0,21 21 0,-21-21 0,1 0 16,20 0-16,64-21 15,21-21 1,-85 20-16,43-20 16,-64 0-16,42-22 15,-41 22-15,-1 0 0,0-1 0,-21-84 16,0 85-16,0-43 16,0 22-1,-21 63 1,21 21-16,0 0 15,-21 0-15,-1 64 16,22-43-16,0 43 0,0-43 16,0 43-16,0-43 15,0 22-15,0-43 0,0 0 16,22 0-16,20 43 16,0-64-1,-21 0-15,1 0 0,-1 0 0,0 0 16,0 0-16,-21-64 15</inkml:trace>
  <inkml:trace contextRef="#ctx0" brushRef="#br0" timeOffset="93463.52">6054 16108 0,'-22'21'0,"44"-42"0,-44 63 15,44-42 1,-1 0 0,0 0-16,0 0 0,43-21 15,-43 0 1,0 21-16,21-21 16,22-43-16,-43 43 15</inkml:trace>
  <inkml:trace contextRef="#ctx0" brushRef="#br0" timeOffset="95052.46">6985 16087 0,'21'0'15,"0"0"1,0 0-16,1 0 0,20-43 15,64-20 1,-85 42-16,0 0 16,21-1-16,-20 1 0,20-21 15,-21 0-15,0 20 0,0 1 0,-21-42 16,0-1 0,0 43-16,-21 0 0,-42 0 15,42 21-15,-1 0 16,-20 0-16,21 0 0,-21 0 0,-1 21 15,-63 42-15,64-20 16,21-1-16,0-21 16,21 64-16,0-64 0,0 21 15,0 1-15,21-22 0,0 0 16,21 43-16,-20-43 0,-1-21 16,106 42-1,-85-42 1,22 0-1,-64-21-15,0 0 0,-22 21 16,-20 0 0,21 0-16,-21 0 0,-22 0 15,22 0-15,21 21 0,-22-21 16,22 21-16,-21 0 0,21 0 0,-22 85 16,43-85-1,0 1-15,0-1 0,21 21 16,1-21-16,-1 0 0,42 1 15,-42-22-15,22 21 16,-22-21-16,21 0 0,1 0 0,-22 0 16,106-43-1,-43 22-15,-62 0 16,83-42-16,-62 41 16,-22 1-16,0-21 0,0 21 0,-21 0 15,0-1-15,0-62 16,0 63-1,-21 21 1,0 0-16,21 21 0,-21 42 16,0 1-1,-1 20 1,22-62-16,0-1 0,0 0 16,22-21 15,-1-21-16,0 0-15,0-1 16,0 1-16,-21 0 0,21 0 0,1 0 16,41-43-1,-42 64-15,22 0 16,-22 0-16,-21 21 16,21 1-16,0-22 0,-21 21 15,42 42 1,1 1-1,-22-43-15,0 0 0,0 0 0,0 0 16,1-21-16,105 22 16,-43-22-1,-41 0-15,-1 0 16,-21-22-16,21 1 0,1 21 0,-22-21 16,21 0-16,-21-21 0,64-43 15,-85 64-15,42-106 16,-42 21-1,0 85-15,0 0 0,0-22 16,-21 43-16,0-21 0,-21 21 16,21 0-16,-22 0 15,22 0-15,-64 64 16,43-43-16,0 42 16,21 43-16,-1-85 15,22 0-15,0 22 0,0-22 16,0 0-16,0 21 0,22-20 15,-1-22-15,0 21 16,0-21-16,0 0 0,0 0 0,1 0 16,20-21-16,-21-1 0,43 1 15,-43 0-15,0 0 0,42-43 16,-41 43-16,-1-42 16,0 20-16,-21-41 15,0 41-15,0-20 0,0 21 0,0-1 16,0 1-16,0 0 0,0-1 15,0 1-15,0 0 0,0 20 0,0 1 16,0 0-16,0 42 16,-21 22-1,21-22-15,-21 169 16,21-147 0,0 126-16,0-127 0,0 1 15,42 62 1,-21-62-16,0-22 0,0 0 15,1 0-15,-1-21 0,21 21 16,0-21-16,-20 0 0,41 0 16,-42 0-16,22-21 0,84-42 15</inkml:trace>
  <inkml:trace contextRef="#ctx0" brushRef="#br0" timeOffset="96600.34">10329 16277 0,'0'0'0,"21"0"31,-21-21-31,22 0 16,-22 0-16,21 0 0,-21-43 16,21 43-1,-21-43-15,0-20 16,0 41-16,-21-20 15,0 42-15,-1 0 0,1-22 16,-42 22 0,-1 0-16,-20 84 15,41 43 1,22-63 0,21 62-16,0-62 15,0 20-15,0-20 0,21-22 16,64 21-1,0-21 1,-43-21 0,0 0-16,-21-21 0,22-21 15,-1 21-15,-21-1 0,22-20 16,-43 21-16,21-21 0,21-64 16,-42 21-1,0 64-15,0 0 16,0 42-1,-21 0 1,21 0-16,0 0 16,0 64-16,0 21 15,21-64 1,0-21-16,0 1 16,1-22-16,105 0 15,-22 0 1,-62 0-16,-22 0 15,21-22-15,-21 1 0,43 0 16,-43 0-16,-21 0 0,21 0 0,-21-64 16,0 0-1,0 64 1,-21 21 0,21 21-16,0 0 0,-21 43 15,21-22 1,-21-21-16,21 1 0,0 41 15,0-42-15,-21 0 0,21 1 16,0-1-16,0 0 16,21-21-1,21-42 1,-42 20-16,21 1 16,0 21-16,1-21 15,-1 0-15,0-21 0,42-43 16,-41 64-16,-1 0 15,-21-1-15,21 22 16,0 43 0,-21-22-16,0 0 0,0 0 15,0 0-15,0 1 0,0-1 0,21 0 16,0 0-16,-21 0 0,22 0 0,41 22 16,22-43-1,42 0 1,-85 0-16,22-21 15,-22-1-15,0 22 16,1-21-16,20-21 0,-42 21 0,22-64 31,-43 64-31,21-85 16,-21 21-16,-21 64 16,-1 0-16,-20 0 0,21 21 15,-21 0-15,20 0 0,1 21 16,-106 85-1,106-64-15,21 1 16,0-22-16,0 85 16,0-85-16,21 21 15,-21-21-15,21 0 0,22-21 0,-22 0 16,0 0-16,0 0 0,0 0 0,1 0 16,20 0-16,-21 0 0,21-42 15,-20 21-15,-1 0 16,0 0-16,0-22 0,0 22 0,-21-21 15,0-1-15,21 1 0,1 0 0,-1-149 32,-21 43-17,0-21-15,0 148 16,-21 21-16,-1 0 16,-20 63-16,21-21 0,0 1 15,-43 147 1,64-42-1,43-42 1,-22-63-16,21 20 16,-21-42-16,0 0 0,43 1 15,-43-1-15,0-21 0,43 0 16,-43 0-16,0 0 0,21-21 16,-20-1-16,-1 22 0</inkml:trace>
  <inkml:trace contextRef="#ctx0" brushRef="#br0" timeOffset="97281.95">13525 15790 0,'0'0'0,"0"-21"16,0-21 0,0 21-16,0-22 0,0 1 15,0 0-15,0 21 0,0-64 16,0 21-1,0 86 17,0-1-32,0 21 0,0 0 15,0-20-15,0 83 16,0-62-16,0 41 0,22-20 16,-22 42-16,0-64 0,0 0 15,0 1-15,0-22 0,0 21 16,0-21-16,-22 22 15,1-22 1,0-42 0,21 0-1,0-1-15,0-41 0,21-22 16,0 43 0,1 21-16,-1-22 0,42 1 15,-42 21-15,22 0 0,-22 0 0,85 21 31,-64 0-31,22 63 16,-43 22-16,-21-43 0,0 0 16,-21-20-1,-1 20-15,1-21 0,0 0 0,-21 0 16,21-21-16,-85 22 16,63-1-1,22-21-15,0 0 16,0 0-16,21-21 15,0-1-15,0 1 16,21 21-16,0-21 0,43-21 16</inkml:trace>
  <inkml:trace contextRef="#ctx0" brushRef="#br0" timeOffset="97762.68">14541 15769 0,'0'0'0,"0"-21"0,0 0 0,0 0 16,0 0 0,-63 21-16,42 0 15,0 0-15,-43 0 0,22 0 0,-106 84 32,63 22-17,43-42-15,42-43 0,0 21 16,-22 0-16,22-20 15,0-1-15,0 0 0,43 42 16,-22-63 0,0 0-16,0 0 0,22 0 15,-22 0-15,0 0 0,42-21 16,-41 0-16,-1 0 0,85-85 16,-64 43-1,-21 20-15,-21 22 0,21-21 16,-21 21-16,0-1 15,0 44 1,0-1 0,-21 0-16,21 0 0,-21 0 15,21 22-15,0 41 16,0-20 0,0-43-16,21 0 15,0-21-15,0 0 16,22 0-16,-22 0 0,21 0 15,22-42 1,-43 21-16,0-1 0</inkml:trace>
  <inkml:trace contextRef="#ctx0" brushRef="#br0" timeOffset="98671.02">15092 15706 0,'21'-21'0,"-42"42"0,42-64 0,-21 22 15,0 0-15,-21 21 16,0 21-1,-1 0-15,1 1 16,-42 41-16,63-42 16,-21 43-16,21-22 15,0-21-15,0 43 0,0-43 16,63 64 0,22-64-1,-43-21-15,0 0 0,-20 0 16,20 0-16,0 0 0,43-43 0,-64 22 15,21 0-15,43-85 16,-64 22 0,22-107-1,-43 149-15,21-22 0,-21 22 16,0 0-16,0-1 0,0 1 16,0 0-16,0 63 15,0 0-15,0 21 16,0 1-16,0-22 0,0 21 15,0 85 1,-21 0-16,21-106 16,0 22-16,-22-22 0,1 21 15,0 43 1,0-64-16,21-42 31,0 0-15,0-1-16,0 1 0,42-21 15,22-43 1,-43 64-16,0 0 0,21-21 16,1 20-16,-22 1 0,0 21 15,0 0-15,0-21 0,22 21 16,-22 21 0,-21 0-16,0 22 15,0-22-15,-42 0 16,20 0-16,1-21 0,-85 21 31,22 1-15,63-22-16,-22 0 0,22 0 15,21 21 32,0 0-47,21 0 0,0 0 16,-21 22-16,22-22 15,-1 0-15,-21 0 0,63 43 16,1-43 0,-43-21-16,21 0 15,-21 0-15,22 0 0,-22 0 16,0-21-16,0-1 0,64-41 16,-64-1-1,-21 43-15,0 0 16,0 0-16,0 0 0,0 0 0,0-1 15,0 1-15,0 0 16,0 0 0,0 0-16,21 21 15</inkml:trace>
  <inkml:trace contextRef="#ctx0" brushRef="#br0" timeOffset="100377.86">16595 15579 0,'-22'0'0,"44"0"0,-44 21 31,44-21-15,-1 21-16,0-21 15,0 0-15,0 0 0,0 0 16,22 0-16,-1 0 16,0 0-16,-20-21 0,20 21 0,0-21 15,-21 0-15,22-1 0,41-20 16,-20-43 0,-64-20-1,0 62-15,-21 22 16,-22 0-16,22 0 0,0 0 0,-127 21 15,84 42 1,22-21 0,-43 64-16,64-43 0,0 0 0,0 1 15,-21 84 1,42-64-16,0-20 16,0 20-16,0-42 15,21 0-15,0 1 0,0-1 16,0-21-16,0 0 0,1 0 0,-1 0 15,0 0-15,42 0 16,-63-21 0,0-1-16,0 1 15,-21 21-15,0-21 0,-21 0 16,21 21-16,-1 0 0,-83 0 16,41 63-1,22-20 1,42-1-16,0-21 0,0 22 15,0-1-15,0-21 0,0 21 0,21 64 32,42-63-32,1-43 15,-22 0-15,-21 0 0,22 0 16,41-22-16,-41 1 16,105-63-1,-106 41-15,43-41 16,-43 20-16,-42 43 15,0 0-15,0-22 16,0 22-16,0 42 31,-21 1-31,0-1 0,21 0 0,-21 42 16,-22 1 0,43-22-16,-21-21 0,21 43 15,21-64 32,1 0-47,-22-21 0,21 0 0,21-22 16,-21 22-16,-21 0 15,21 0-15,43-43 16,-22 22 0,-21 21-16,1 21 15,-22 21-15,0 0 16,0 0-16,21 0 0,21 43 15,-42-22-15,21-21 16,43 22 0,-43-22-16,0 0 0,43-21 15,-22 21-15,-21-21 0,106 0 16,0-21 0,-85 21-16,85-63 15,-105 63-15,62-85 16,-63 64-16,1 0 15,-22-43-15,0 22 0,0-1 16,0-20 0,0 42-16,-43 0 0,-41 21 15,20 0 1,22 21 0,21 0-16,-64 21 0,64-21 0,-22 22 15,1 20-15,21-42 16,0 22-16,21-1 15,0 0-15,0-20 0,84 20 16,-20-42 0,21 0-1,-43 0-15,21-42 16,-41 20-16,-1 1 0,21 0 16,22-85-16,-22-21 15,0-21 1,-42 106-16,0-85 15,0 84-15,0 1 16,21-21-16,-21-1 0,0 22 16,0 21-16,0 42 31,0 0-31,0 21 16,0 1-16,-21-1 0,21 64 0,0-64 15,0 22-15,0 63 16,0-43-16,0-41 15,0-22-15,64 106 16,-22-85 0,64-42-1,-85 0-15,21 0 0,1 0 16,-22 0-16,21 0 0,-21-21 0,22 0 16,-22 21-16,0-21 0,21-1 15,-42 1-15,22 0 16,-1 0-1</inkml:trace>
  <inkml:trace contextRef="#ctx0" brushRef="#br0" timeOffset="100577.75">19389 16044 0,'0'0'0,"0"-21"47,0 0-31</inkml:trace>
  <inkml:trace contextRef="#ctx0" brushRef="#br0" timeOffset="138817.26">6435 17187 0,'0'22'0,"0"-1"0,0 0 15,21-21 17,0 0-17,-21-21-15,21 21 16,-21-21-16,0-1 0,0 1 15,0 0-15,0 0 0,0 0 16,0 0-16,-21-1 0,0 1 0,-22 0 16,-20 21-1,42 0-15,-85 21 16,85 0-16,0 1 16,-22-1-16,22 0 0,0 0 15,-21 85 1,42-85-16,0 0 0,0 0 0,0 22 15,21-43 1,0 0-16,0 0 16,0 0-16,0 0 0,43 0 15,21-43 1,-64 22-16,21 0 0,-21 0 16,0 0-16,43-22 0,-43 22 15,0 0-15,-21 0 0,21 21 16,1-21-1,-1 21 1,-21 21-16,0 0 16,21-21-16,-21 21 0,0 43 15,0-43-15,0 21 16,0-21-16,0 1 0,0-1 16,0 21-16,0-21 0,0 0 0,0 22 15,0 20-15,0 22 16,0-64-16,0 0 15,0 22-15,-21-22 16,21 0-16,-21-21 0,-1 21 0,1-21 16,0 0-16,-21 0 15,-22 0 1,22 0-16</inkml:trace>
  <inkml:trace contextRef="#ctx0" brushRef="#br0" timeOffset="138926.21">6202 17695 0,'0'-21'15,"0"0"1,0 63-16,0-105 15,0 42 1,21 21-16,0 0 0,0-21 0,0-1 16,1 22-16,20-21 0</inkml:trace>
  <inkml:trace contextRef="#ctx0" brushRef="#br0" timeOffset="139134.16">7239 17357 0,'0'0'0</inkml:trace>
  <inkml:trace contextRef="#ctx0" brushRef="#br0" timeOffset="139372.29">9165 17166 0,'-21'0'0,"-21"0"15</inkml:trace>
  <inkml:trace contextRef="#ctx0" brushRef="#br0" timeOffset="139787.07">9144 17166 0,'0'-21'16,"42"-21"-1,-84 105-15,105-147 16,-41 84-16,-22-22 0,21 1 16,0 0-16,0 0 0,-21 0 15,0 0-15,0-1 16,-42 22 15,21 0-31,-1 0 0,1 0 16,-21 22-16,-22-1 0,22 0 15,21 0-15,-64 43 16,43-1 0,42-42-16,0 22 15,0-22-15,0 0 0,0 0 16,21 0-16,0-21 0,85 64 15,-21-43 1,-64 0-16,42 21 16,-41-42-16,20 22 0,0 20 31,-42-21-31,0 0 0,-21 43 16,0-64-16,-21 21 15,20-21-15,-20 0 0,0 21 16,-149-21-1,149 0-15,0 0 16,-85-21-16,105 0 0,-20 21 16,0-43-16</inkml:trace>
  <inkml:trace contextRef="#ctx0" brushRef="#br0" timeOffset="139877.01">8509 17441 0,'63'0'16,"-126"0"-16,169 0 15,-85 0-15,64-21 0,-43 21 16,21 0-16,-20-21 0</inkml:trace>
  <inkml:trace contextRef="#ctx0" brushRef="#br0" timeOffset="140361.63">9948 17103 0,'0'0'0,"0"-21"0,0-1 15,0 1-15,64 21 0,-85 0 16,-22 0-16,-20 0 16,20 21-1,-41 22-15,63-22 16,-1 0-16,-20 43 16,21-43-16,21 42 0,-21-42 15,21 1-15,0-1 0,0 63 16,0-20-1,0-43-15,21 0 0,-21 0 16,21-21-16,0 0 0,0 0 16,1 0-16,-1 0 0,0 0 0,0 0 15,21 0-15,-20-21 0,-1 0 0,21 0 16,-21 0-16,0 0 16,22-1-16,-22-20 0,0 21 0,0 0 15,22-64-15,-22 64 0,-21-21 16,0-64-1,0 42 1,-21 43-16,-22 0 0,22 21 16,-21 0-16,21 0 0,-1 0 15,1 21-15,0 0 0,0-21 0,21 21 16,-42 85 0,42-42-1,0-22 1,21-42-16,0 0 0</inkml:trace>
  <inkml:trace contextRef="#ctx0" brushRef="#br0" timeOffset="140685.95">10731 17039 0,'-42'-42'32,"42"63"-1,0 0-31,0 0 0,0 1 15,0-1-15,0 0 0,0 21 16,-21-21-16,21 1 0,-21 41 16,21-42-16,-21 0 0,-1 1 15,22 20-15,-21-21 0,-21 0 16</inkml:trace>
  <inkml:trace contextRef="#ctx0" brushRef="#br0" timeOffset="141066.76">10520 17505 0,'0'-42'31,"0"84"-31,0-106 15,0 43-15,0 0 0,0 0 16,0-43-16,21 43 16,21-106-1,-21 85-15,43-64 16,-1 43 0,-41 41-16,147-62 15,-148 84 1,21 0-16,-20 21 0,41 21 15,-42-21-15,0 1 0,22 62 16,-43-63-16,0 22 0,21-22 16,-21 21-16,0 1 0,0 62 15,0-41 1,0-43-16,0 21 16,0-20-16,0-1 0,0 0 15,-21-21 16,21-21 16,-21 21-47,21-21 0,0-1 16,-22 22-16</inkml:trace>
  <inkml:trace contextRef="#ctx0" brushRef="#br0" timeOffset="141325.6">10816 17230 0,'0'21'0,"21"-21"16,0 0-16,1 0 15,-1 0-15,0 0 0,0 0 16,0 0-16,0 0 15,1 0-15,-1 0 0,0 0 0,0 0 16,0-21-16,0 21 16,22 0-1,-22 0-15,-21-21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2:12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614 0,'0'0'0,"21"0"0,-21-21 0,0 0 16,0-1-16,0 1 15,0 0-15,0 0 16,0 0-16,0 0 16,-21-22-1,21 22-15,0 42 32,0 0-17,0 1-15,0-1 0,0 0 16,0 42-16,0-20 15,0-1-15,0 64 0,0-43 16,0 1-16,0 84 16,0-84-16,0-1 0,0 1 0,0-1 15,0 1-15,-21 168 16,-1-147 0,22 42-1,0-106-15,0 22 0,0-1 16,0-21-16,-21-21 15,21-21 17,0 0-32,-21 0 0,21-1 0,0-20 15,0 0-15,0-1 16</inkml:trace>
  <inkml:trace contextRef="#ctx0" brushRef="#br0" timeOffset="468.73">4381 741 0,'0'0'0,"-42"-21"0,0-22 16,21 22-16,-1 0 15,22 0-15,-21 0 0,21-22 16,0 22-16,0-21 15,0 21-15,21 0 0,1-1 16,-1 1-16,0 0 0,148-42 31,-105 41-31,-1 22 0,1 0 16,-1 0-16,1 0 0,-1 0 0,1 22 16,-1-22-16,-42 21 0,22 0 15,41 42-15,-41-41 0,-22 20 16,0 0-16,0 22 15,-21-22-15,0 64 0,0-64 16,-21 1-16,0 20 0,-21-21 16,-1 1-16,-20 41 0,-1-41 15,22-22-15,0 21 0,-85 22 16,63-22 0,43-21-16,0-21 0,0 21 15,-1-21-15,1 0 0,42 0 47,1 0-47,-1 0 16</inkml:trace>
  <inkml:trace contextRef="#ctx0" brushRef="#br0" timeOffset="1003.15">5313 1122 0,'0'-85'31,"0"64"-15,-21 21-16,-1 0 15,22 21-15,0 0 16,-21 22-16,21-22 0,-21 0 15,0 21-15,21-20 0,-21 83 16,0-83 0,-1 20-16,22-21 0,0 21 0,0 64 15,0-63 1,0-22-16,22 0 16,-1 0-16,0 0 0,0-21 15,21 0-15,-20 0 0,-1 0 16,63-21-1,-62 0-15,62-43 0,-63 43 16,1 0 0,20 0-16,-21 0 0,21-43 0,-42 22 15,0 0-15,0-1 0,0-20 16,0 20-16,0-20 16,-21 42-16,-21-22 15,21 22-15,0 21 0,-22 0 16,22 0-16,-21 0 0,-22 43 15,43-43-15,-21 42 16,21 21 0,21-41-16,21 20 15,0-42-15,0 0 16</inkml:trace>
  <inkml:trace contextRef="#ctx0" brushRef="#br0" timeOffset="1521.86">6265 1207 0,'-21'0'16,"-21"0"-1,-1 0-15,-20 0 16,-1 21-1,22 0 1,42 0-16,-21-21 16,21 21-16,0 0 15,0 1-15,21-1 16,0-21-16,0 21 0,22-21 16,-22 21-16,0-21 15,64 42 1,-43-42-16,-21 22 15,43-1 1,-64 0-16,0 0 0,0 0 16,0 0-16,0 1 15,-21-22-15,-1 21 0,-41 0 16,21-21 0,20 0-16,-20 0 0,-43 21 15,43-21-15,0 0 0,-1 0 16,1 0-16,0-21 0,-22 21 15,22-21-15,21 0 0,0 21 0,-22-22 32,43 1-17,21 0 1,85-21 0</inkml:trace>
  <inkml:trace contextRef="#ctx0" brushRef="#br0" timeOffset="1943.61">6604 487 0,'0'0'0,"0"-21"0,0 42 32,0 0-17,-21 0-15,21 0 0,0 1 0,0 20 16,-21 0-16,21 1 0,0 41 16,0-20-16,0-22 0,-22 22 15,1 41 1,21-41-16,0 42 0,-21-64 15,21 0-15,-21 43 16,21 0-16,0-43 0,0-21 16,0 22-16,0-22 0,0 42 15,0-42 1,63-21 0,-41 0-16,-1 0 15,0-21-15,0 0 0,85-64 16,-85 43-1,0 21-15</inkml:trace>
  <inkml:trace contextRef="#ctx0" brushRef="#br0" timeOffset="2163.81">6413 1185 0,'0'0'15,"-21"0"1,42 0 0,22 0-1,-22 0-15,0 0 0,21 0 16,-20 0-16,20 0 0,21-21 16,-20 21-16,-22 0 0,0-21 0,0 21 15,0 0-15,1 0 0</inkml:trace>
  <inkml:trace contextRef="#ctx0" brushRef="#br0" timeOffset="2567.15">6985 1312 0,'0'0'15,"0"-21"-15,0 0 16</inkml:trace>
  <inkml:trace contextRef="#ctx0" brushRef="#br0" timeOffset="2751.05">7027 1207 0,'21'0'15,"1"0"-15,-1 0 0,0 0 16,0 0-16,0 0 16,-21 21-1,0 0 16,0 0-15</inkml:trace>
  <inkml:trace contextRef="#ctx0" brushRef="#br0" timeOffset="4499.92">7027 1334 0,'0'-22'47,"-21"22"-31,21-21-16,0 0 31,21 21-15,0 0-1,1 0-15,-1 0 16,0 0-16,0 0 15,0 0 1,-21 21-16,21 0 0,1 43 16,-22 21-1,0-64-15,0 0 0,0 21 16,0-21-16,0 1 0,0 20 16,0 0-16,0-21 15,0 1-15,0-1 16,0-42 15,0-1-31,0 1 16,0 0-16,0 0 0,0-21 15,0 20-15,0 1 16,0 0-16,0-21 0,0 21 0,21-1 16,21-41-1,-21 42-15,0-22 0,1 22 16,20-21-16,-21 21 15,0 21-15,0 0 16,1 0-16,41 21 16,-42 0-1,0 0-15,-21 0 0,22 22 16,-1-22-16,-21 0 0,0 43 16,0-43-16,0 0 0,0 64 15,0-43 1,0-21-16,0 0 15,-21 0-15,21 1 16,0-44 15,0 1-31,0 0 16,0 0-16,0 0 0,0 0 0,21-1 16,-21 1-16,21-21 0,0 21 15,64-106 1,-1 42-1,-20 43-15,-22 42 0,1 0 16,20-21-16,-42 21 16,22 0-16,-22 21 0,42 21 15,-63 0 1,21-20-16,-21 62 16,0-63-16,0 1 0,0-1 15,0 21-15,0-21 0,-21 22 16,21-22-16,-21 0 0,0 42 15,21-41 1</inkml:trace>
  <inkml:trace contextRef="#ctx0" brushRef="#br0" timeOffset="5193.27">8848 1524 0,'0'-21'15,"0"0"-15,0 0 16,0-1-16,0 1 0,0 0 16,0 0-16,0 0 0,0-43 15,0 43-15,0-21 16,0 21-16,-22-1 16,-41-41-16,42 63 15,0 0-15,-22 0 0,22 0 16,-85 21-1,64-21-15,21 21 16,0 0-16,-43 43 16,64-43-16,-21 0 0,-21 43 0,42-43 15,-22 0-15,22 64 16,0-64-16,0 64 16,0-64-16,22 0 15,-1-21-15,42 21 16,22-21-1,-64 0-15,0 0 0,106-63 32,-42-1-32,-43 1 15,-21 41-15,1 1 16,-22-21-16,0 21 0,21 0 0,-21-22 16,0 1-16,0 21 0,0 0 15,0-1-15,0 44 31,-21-1-15,21 0-16,0 0 0,-22 43 16,1 20-1,21-41-15,0-22 0,0 0 16,0 0-16,0 0 0,0 22 16,21-22-16,1 0 0,-1-21 15,0 21-15,0-21 0,0 0 16,0 0-16,22 0 0,-22 0 0,42-42 15,-41 21-15</inkml:trace>
  <inkml:trace contextRef="#ctx0" brushRef="#br0" timeOffset="5756.95">9461 1122 0,'-21'-21'31,"0"21"-31,21 21 16,0 0-16,0 0 16,0 0-16,-21 1 0,21-1 15,0 0-15,0 42 0,0-41 16,0-1-16,-21 0 0,21 21 16,0 22-1,0-43-15,0 0 0,0 0 16,-21-21 15,-1 0-15,22-21-1,0 0-15,0 0 0,0-22 16,0 22-16,0 0 16,0 0-16,0 0 0,0 0 15,64-85 1,-43 85-16,-21-1 15,106-62-15,-85 63 16,64 21-16,-64-22 0,21 22 16,1 0-16,41 64 15,-41-1 1,-22-41-16,0 20 0,-21 21 16,0-20-16,0 20 15,0-42-15,0 1 0,0 20 0,0-21 16,0 0-16,-21 0 0,21 1 15,-21-22-15,21 21 0,-22-21 47,1 0-31</inkml:trace>
  <inkml:trace contextRef="#ctx0" brushRef="#br0" timeOffset="6686.98">3979 2328 0,'-21'0'0,"42"0"0,-84 0 0,42 0 16,-22 0-16,22 0 0,0-21 0,0 21 15,0 0-15,-1 0 0,22-42 32,0 21-17,22 21 1,-1 0-16,0 0 0,0 0 15,0 0-15,0 0 16,85 0-16,-42 0 16,-22 0-16,85 0 0,-42 0 15,-1 0-15,1 0 0,21 0 16,0 0-16,21 0 0,233-21 16,-85 21-1,-127 0-15,-21-22 0,169 22 16,-148 0-16,1 0 0,168-21 15,-148 21-15,1 0 0,380 0 16,-381 0 0,212-21-16,-190 21 0,359 0 15,-380 0-15,-1 0 16,0 0-16,1 0 0,-1 0 16,275 0-1,-317 0-15,106 0 0,-148 0 16,84 0-16,-84 0 0,-43 0 15,22 0-15,-22 0 0,0 0 0,-20 0 16,20 0-16,-21 0 16,0 0-1,-42 0 32,0 0-31,21 21-16,-21-21 15</inkml:trace>
  <inkml:trace contextRef="#ctx0" brushRef="#br0" timeOffset="32872.97">1206 3302 0,'0'0'0,"0"-21"15,0 0-15,0 0 16,0-1 0,0 1-16,0 0 15,-21 21-15,21-21 0,0 0 16,0 42 31,0 0-47,0 0 15,0 0-15,21 43 16,-21-22-16,0 1 0,0-1 16,22 0-16,-22 1 0,0-1 0,21 0 15,-21 1-15,0-1 0,0-21 16,0 21-16,0-20 0,0 41 16,0-42-16,0 0 0,0 64 31,0-64-31,0 0 15,21-42 32,0 0-47,-21 0 16</inkml:trace>
  <inkml:trace contextRef="#ctx0" brushRef="#br0" timeOffset="33307.72">1820 3662 0,'0'42'15,"0"-21"-15,0 1 16,0-1 0,21-21 15,1 0-15,-1 0-1,-21-21-15,21 21 0,-21-22 16,0 1-16,0 0 0,0 0 15,-21 21 48,21 21-63,0 0 16,0 0-1</inkml:trace>
  <inkml:trace contextRef="#ctx0" brushRef="#br0" timeOffset="34368.57">3154 3260 0,'0'-21'31,"-21"21"-31,21 21 31,0 0-31,0 0 0,0 64 16,0-43-1,0 22-15,0-22 0,0 0 16,0 43-16,0-64 0,-22 21 16,22-20-16,0 20 0,0-21 15,0 0-15,0 22 0,0-22 16,0 0-16,22-21 31,-1 0-15,-21-21-16,21 0 15,-21-1-15,21 1 0,0-106 16,22 43 0,-22 62-16,0-20 15,-21 21-15,21 0 0,0 0 16,0-1-16,1 22 16,-1 0-1,0 0-15,-21 22 16,21-1-16,-21 0 0,21 0 15,-21 0-15,0 0 0,0 1 0,0-1 16,21 21 0,-21-21-16,0 22 0,22-22 0,-22 0 15,0 0-15,21 0 16,0-21-16,0 21 0,0-21 16,22 0-1,-1 0 1,-21-21-16,43-21 15,-43 21-15,-21 0 0,21-1 16,-21-20-16,21 21 0,-21-43 16,0 22-16,0 0 0,0 21 0,0-22 15,0 1-15,0 0 0,0 20 16,-21-20-16,21 21 0,-21 0 0,0-22 31,-22 43-31,22 0 0,0 0 16,21 22-1,0-1-15,0 0 16,0 0-16,21-21 16,0 0-1,-21 21-15</inkml:trace>
  <inkml:trace contextRef="#ctx0" brushRef="#br0" timeOffset="34948.23">4106 3069 0,'0'0'0,"0"21"32,-21 1-17,21-1-15,0 0 0,0 0 16,0 21-16,0 22 15,0-22-15,0 22 0,0-22 16,0 22-16,0-22 0,0 21 16,0-41-16,0-1 0,0 0 15,0 42 1,0-41-16,21-1 16,-21-42 15,0-1-16,0 1-15,0 0 0,0 0 16,0 0-16,0-22 0,0 22 16,0 0-16,21 0 0,64-127 31,-64 127-31,0-1 0,1 1 0,41-21 16,-42 42-16,22 0 15,-22 0-15,0 0 0,0 0 16,0 21-16,22 0 0,-22 0 0,0 1 15,0 20-15,0-21 0,-21 21 16,0 85 0,0-105-16,0 41 15,-21 1-15,21-43 16,-42 21-16,21-42 31,21-21 0,0 0-31</inkml:trace>
  <inkml:trace contextRef="#ctx0" brushRef="#br0" timeOffset="35849.01">5292 3366 0,'0'0'0,"-22"-43"16,1 22-16,-21-21 15,21 21-15,0-1 0,-1 22 16,1 0-16,0 0 0,-42 0 15,41 22-15,-20 20 16,0 43 0,42-43-16,0-21 0,-21 21 15,21 1-15,-22-22 0,22 106 16,0-85 0,0-21-16,43 22 15,-22-43-15,0 0 16,0 0-16,0 0 15,1 0-15,-1 0 0,0 0 16,0-21-16,0-1 16,0 1-16,1-63 15,20-1 1,-42 0-16,0 64 16,0 0-16,0-43 15,0 43-15,0 0 0,0 42 31,0 0-31,0 22 16,0-22-16,0 0 0,0 21 16,0-20-16,0 20 0,0-21 15,0 21-15,0-20 0,0-1 0,0 21 16,0-21-16,42 0 16,-21 1-16,1-22 15,-1 0-15,0 0 0,0 0 16,0 0-16,0 0 0,1 0 15,20-43-15,0 1 16,-21 21-16,1-22 0,-22 22 16,21-21-16,0 21 0,-21-22 15,21-41-15,-21 41 0,21 1 16,-21-64 0,0 85-16,0-85 15,0 85-15,0 0 0,0 0 16,-21 21-1,0 0-15,0 63 16,0-20 0,21-1-16,0 0 0,0 149 15,0-107 1,0-41-16,0-22 0,0 21 16,0-21-16,0 22 0,21 20 15,0-42-15,0-21 0,0 22 16,43-22-1,-43 0-15,0 0 16,0 0-16,0-22 0,1 1 16,-1 0-16</inkml:trace>
  <inkml:trace contextRef="#ctx0" brushRef="#br0" timeOffset="36056.9">5588 3302 0,'21'0'31,"0"0"-15,0 0-16,1 0 0,20 0 0,-21 0 15,0 0-15,22-21 0,-1 21 16,-21-21-16,0 21 0</inkml:trace>
  <inkml:trace contextRef="#ctx0" brushRef="#br0" timeOffset="36551.36">7281 3112 0,'0'21'31,"0"0"-16,0 0-15,0 0 0,0 0 16,0 22-16,0-22 0,0 42 16,0-41-16,0 20 0,0 64 15,0-85 1,0 0-16,0 0 0,0 0 16,21-21 15,1 0-31</inkml:trace>
  <inkml:trace contextRef="#ctx0" brushRef="#br0" timeOffset="36980.11">7874 3133 0,'-21'0'16,"0"0"-16,-22 0 15,-20 0 1,42 0-16,-1 21 0,-20 0 16,21-21-16,0 21 0,21 0 15,0 1-15,0-1 16,0 0-16,42-21 16,-21 21-16,22 0 15,-1-21-15,43 21 16,-43 1-16,-21-22 15,43 42 1,-43-21-16,21 21 16,-42-20-16,0-1 0,0 0 15,-21 0 1,-64 0 0,43-21-16,-43 21 0,43-21 15,0 0-15,20 0 0,1 0 16,-21 0-16,21 0 0,-43 0 15,43-21-15,0 21 16,21-21-16,-21 0 16,21 0-16,0 0 0,0-1 15</inkml:trace>
  <inkml:trace contextRef="#ctx0" brushRef="#br0" timeOffset="37210.98">7345 2963 0,'0'0'0,"-21"0"16,21-21 0,21 21 30</inkml:trace>
  <inkml:trace contextRef="#ctx0" brushRef="#br0" timeOffset="37747.31">9377 2879 0,'0'0'0,"0"-21"0,0 42 47,0 0-47,0 0 0,0 21 16,0-20-16,0 20 15,0 0-15,0 1 0,0 126 16,-21-84-1,21 20 1,0-83-16,0-1 0,0 21 16,0-21-16</inkml:trace>
  <inkml:trace contextRef="#ctx0" brushRef="#br0" timeOffset="38088.12">9292 3090 0,'0'-42'16,"0"84"-16,0-105 0,0 21 0,0 20 0,0 1 15,0-21-15,0 0 0,0 20 16,21 1-16,0 0 0,1 0 16,-1 0-16,42 21 0,-20-21 15,-1 21-15,-21 0 0,21 0 16,1 0-16,-1 21 0,0 0 15,1 0-15,-1 0 0,22 64 16,-64 0 0,-22-64-16,1 21 0,-21-21 15,0 0-15,-1 1 0,1 20 16,0-21-16,20 0 0,-20-21 0,-43 43 16,43-22-1,63-21 16,0 0-31,22 0 16,-22 0-16,21-21 0</inkml:trace>
  <inkml:trace contextRef="#ctx0" brushRef="#br0" timeOffset="38517.87">10245 3069 0,'0'0'0,"-22"0"16,1 0-16,0 0 16,0 0-16,21 21 0,-64 64 15,43-64-15,0 22 16,0 20 0,21-21-16,-21-20 0,21-1 0,0 21 15,0-21-15,0 0 0,0 1 0,42-1 16,22 0-1,-43-21-15,0 0 16,42 0-16,1 0 16,-43-21-16,0 0 15,0-1-15,1 22 0,-1-21 0,0 0 16,-21-21-16,21-43 16,-21 0-1,-42 1-15,21 63 16,-1 21-16,-20-43 15,21 43-15,-21 0 0,20 0 16,1 0-16,-21 0 16,42 43-1,0-22-15,21-21 16,0 0-16,0 21 16,1-21-16</inkml:trace>
  <inkml:trace contextRef="#ctx0" brushRef="#br0" timeOffset="38918.65">10943 3069 0,'-106'0'32,"85"0"-32,0 0 0,-21 0 15,20 0-15,-41 21 16,42 1-16,21-1 15,-21-21-15,21 21 0,0 0 0,0 0 16,42 0 0,43 1-1,-64-22-15,21 21 0,22 0 16,-43-21-16,0 21 0,42 0 16,-41 22-1,-22-22 1,0 0-1,-22-21-15,-41 21 16,42-21-16,-43 0 0,-20 0 16,62 0-1,-41 0-15,42 0 0,0-21 16,-1 21-16,1-42 16,21-1-1,0-20-15</inkml:trace>
  <inkml:trace contextRef="#ctx0" brushRef="#br0" timeOffset="39262.21">11409 2709 0,'0'0'0,"-21"0"15,-1 0 1,22 22-16,0-1 16,-21 0-16,21 0 0,0 0 15,-21 64 1,0 0-16,0-43 16,21-21-16,0 0 0,0 22 15,0-22-15,0 106 16,0-106-1,0 0-15,42-21 16,-42 21-16,21-21 0,0 0 16,1 0-16,-1 0 0,21 0 15,-21-21-15,22-21 16</inkml:trace>
  <inkml:trace contextRef="#ctx0" brushRef="#br0" timeOffset="39434.11">11197 3048 0,'0'0'0,"-21"0"0,42 0 32,0-21-32,0 21 15,1 0-15,-1 0 0,42 0 16,1-21-16</inkml:trace>
  <inkml:trace contextRef="#ctx0" brushRef="#br0" timeOffset="40205.67">11747 2985 0,'-21'0'0,"42"0"0,-42-22 15,0 22 1,0 0 0,21 22-1,0-1 1,0 0-16,0 21 16,0 22-1,0-43-15,0 21 0,0 1 16,0-22-16,0 0 0,0 0 15,0 0-15,-21 0 16,21 1-16,-21-22 16,21-22 15,0 1-31,0 0 0,0 0 16,0-43-1,21 22-15,0 0 0,21-1 16,-21 22-16,43-63 15,-22 62-15,-21 22 16,85-21 0,-21 42-1,-64 1-15,0-1 0,0 0 16,-21 21-16,0 1 16,0-22-16,22 42 15,-22-42-15,0 22 16,0-1-1,-22-42-15,22 21 0,-21-21 16,0 0-16,0 0 0,21-21 16,0 0-1,0 0-15,0-43 16,21 43-16,0 0 16,0-21-16,1 20 0,-1 1 0,21-42 15,0 42-15,1-1 0,-22 1 16,21 0-16,1 21 0,-1 0 15,64 0 1,-85 21-16,21 22 16,-21-1-16,-21-21 15,0 0-15,0 43 0,0-43 0,0 0 16,0 43-16,-21-43 16,-21 0-16,21 0 15,21 0-15,-21 0 16,42-21-1,-21-21 1,21 21-16</inkml:trace>
  <inkml:trace contextRef="#ctx0" brushRef="#br0" timeOffset="40665.21">13144 2963 0,'0'0'0,"0"-21"15,0 0-15,-105-64 32,83 85-32,1 0 0,0 0 0,0 0 15,-85 43 1,43 20 0,41-42-16,-41 85 15,63-85-15,0 22 0,0 20 0,0-42 16,42 43-1,-21-43-15,43-21 16,-43 0-16,21 0 16,-20 0-16,-1 0 0,42-42 15,-42 21-15,1-1 0,-1 1 0,42-42 16,-63-1 0,21 43-16,1-21 0,-22-1 15,0 22-15,0 0 16,0 42-1,0 0 1,0 1-16,0-1 0,-22 0 0,22 0 16,-21 0-16,21 22 0,0-22 15,0 0-15,0 42 16,64-20 0,-1-22-16,-42-21 15,1 0-15,20 0 0,-21 0 0</inkml:trace>
  <inkml:trace contextRef="#ctx0" brushRef="#br0" timeOffset="41104.96">13589 2921 0,'0'-21'32,"0"42"-32,0 0 15,-21 0-15,21 22 16,0-22-16,0 0 0,0 0 15,0 22-15,-21-22 0,21 0 0,0 0 16,0 0-16,-22 22 0,22-22 16,0 0-16,0 0 15,0-42 17,0 0-32,0 0 0,0-1 15,0 1-15,0-21 16,43-64-1,-1 43-15,0-1 16,-20 22-16,20 21 0,43-43 16,20 43-1,-62 21-15,-22 21 0,21 0 16,-21 0-16,1 1 0,-1-1 16,0 21-16,-21-21 0,0 22 0,0 84 15,0-106 1,0 21-16,-21-21 0,-43 43 15,43-43-15,0 0 16,-85 0 0,43-21-16</inkml:trace>
  <inkml:trace contextRef="#ctx0" brushRef="#br0" timeOffset="42255.3">1841 4911 0,'0'0'0,"-21"0"15,0 0-15,0 0 0,-21 0 16,20 0-16,1 0 15,21-21-15,-21-22 16,21 22 0,0-21-16,0 21 15,0-1-15,0 1 0,21 0 16,64-42 0,-64 63-16,21 0 15,43 0 1,-64 21-16,0 0 0,1 0 15,-1 21-15,0 1 0,-21-1 0,0 149 16,-21-86 0,-43-20-1,22-43-15,21 1 0,-22-1 0,1-21 16,0 0-16,-1 1 0,-41 20 16,63-21-16,-22-21 0,-20 0 31,42 0-31,-1-42 0,1-1 15,21 22-15,0 0 0,0-64 32,0-20-32,21 62 0,1 22 15,41-42-15,-42 63 16,0-22-16,22 22 0,-22 0 0,0 0 16,43 43-1,-43-22-15,42 42 0,-42-41 16,1-1-16,-1 21 0,0-21 15,-21 0-15,42 22 16,-42-22-16,21-21 0,1 21 0,-22 0 16,21-21-16,0 0 0,21 0 31,-21 0-31</inkml:trace>
  <inkml:trace contextRef="#ctx0" brushRef="#br0" timeOffset="42421.93">2371 5122 0,'0'0'0,"21"0"94</inkml:trace>
  <inkml:trace contextRef="#ctx0" brushRef="#br0" timeOffset="43315.42">3492 4805 0,'0'0'0,"0"-42"0,0-1 31,0 64 0,0 1-31,0-1 0,-21 21 16,21 0-16,0 1 0,0-1 0,0 43 15,0-43-15,0 0 16,0 1-16,0-1 0,0-21 0,0 22 16,0-1-16,0-21 15,0 0-15,21-21 16,1 0-16,-1 0 16,0 0-16,-21-21 0,21 0 15,0 0-15,0 0 0,1-1 0,-1 1 16,0 0-16,21-42 15,-42 41-15,43-41 16,-22 21-16,-21 20 0,21-41 16,0 42-16,-21 0 0,0-1 15,21 44 1,-21-1-16,21 0 16,-21 21-16,0-21 0,0 1 15,0-1-15,0 21 0,0-21 0,0 22 16,22 20-1,-1-42-15,0 0 16,0-21-16,0 0 0,0 0 16,1 0-16,-1 0 15,21-21-15,-21 21 0,0-21 16,43-42 0,-22-22-1,-21-21-15,-21 64 16,0-1-16,0 22 0,0-21 15,0 21-15,-21 0 0,-42-43 16,-1 64 0,22 0-1,21 0-15,0 21 0,-1-21 16,1 21-16,21 1 0,-21-22 0,21 42 16,0-21-1,0 0-15,64-21 16,-43 0-16,42 0 15</inkml:trace>
  <inkml:trace contextRef="#ctx0" brushRef="#br0" timeOffset="43807.71">4762 4530 0,'0'0'16,"-21"0"-16,0 0 0,0 0 15,0 42 1,21 64 0,0-64-16,-21 1 15,21-1-15,0 0 0,0 1 0,0-1 16,0 0-16,0 1 0,0-1 0,0 21 16,0-41-16,0 20 15,0-21-15,0 0 16,0-42 15,0 0-15,0 0-16,0 0 0,21-1 15,-21-20-15,21 21 0,0-21 16,0 20-16,22-62 0,-1 63 16,-21-22-16,85-20 15,0 42 1,-85 21-16,0 0 0,0 0 15,0 21-15,1 0 0,-1 0 0,-21 0 16,0 22-16,0-22 0,0 63 16,0-41-16,0-1 15,-21-21-15,21 22 16,0-22-16,0 0 0,21-42 62</inkml:trace>
  <inkml:trace contextRef="#ctx0" brushRef="#br0" timeOffset="44432.35">5694 4699 0,'-21'0'31,"-1"21"-31,1 0 0,21 1 15,0-1-15,-21 0 0,21 0 16,-21 21-16,21-20 0,-21 62 16,21 1-1,0-64-15,0 0 0,0 0 16,0 1-16,42-22 16,22 0-16,41 0 15,-41-22 1,-22 1-16,-21 0 0,43-21 15,-43 21-15,0-1 0,0-20 16,-21 0-16,22 21 16,-22-43-1,0 22-15,0 21 0,0 42 47,0 21-47,-22-21 16,22 0-16,0 64 15,-21-43-15,21 1 0,-21 63 16,21-43-16,-21-21 0,21 64 16,0-42-16,0-22 0,0 127 15,21-105-15,0 105 16,-21-21 0,0-105-16,0 20 15,-21-20-15,0-22 0,-43 63 31,43-84-31,-21 0 16,42-21-16,-21 0 16,21 0-16,-21-21 0,-1 20 15,22-20-15,-21-106 16,21 106-16,0-85 16,0 63-16,21-63 15,1 64-15,-1-1 0,21-42 16,0 43-16,-20 20 0,62-41 0</inkml:trace>
  <inkml:trace contextRef="#ctx0" brushRef="#br0" timeOffset="44943.06">7345 4487 0,'0'0'0,"0"-21"0,0 0 0,0 0 15,-21 21 1,21 21-1,0 21-15,0-20 16,0 20-16,0 0 0,0 1 0,0-1 16,0 106-1,0 21-15,0-126 16,0 63-16,0-85 16,0 0-16,0 0 0,21-21 15,-21 21-15,21-21 16,0-21-16</inkml:trace>
  <inkml:trace contextRef="#ctx0" brushRef="#br0" timeOffset="45231.41">7281 4741 0,'0'0'0,"-21"-42"16,21-21-16,-21 20 0,21-20 15,0-22 1,21 43-16,0 21 0,22-43 15,-22 43-15,0 0 16,85 0 0,-64 21-16,22 0 0,-22 0 0,0 21 15,-21 0-15,1 21 0,-1-21 16,0 1-16,-21 62 16,0-63-16,-21 22 0,-22-1 0,1-21 15,0 22-15,-1-22 0,1 0 16,0 21-16,-43 22 15,43-64-15,21 21 0,42-21 47</inkml:trace>
  <inkml:trace contextRef="#ctx0" brushRef="#br0" timeOffset="45647.17">7980 4551 0,'0'0'0,"-21"0"31,21 21-31,0 0 16,-22 0-16,1 22 0,21-22 16,0 0-16,-21 64 0,0-64 15,21 21-15,-21 22 0,21-22 16,0-21-16,0 0 15,0 1-15,0-1 0,0 21 0,21-42 16,0 0-16,21 21 16,-20-21-16,41 0 15,-42-21-15,22 0 0,20-21 16,-42 20-16,0 1 0,1-85 16,-22 43-1,0 42-15,0-22 0,0-20 16,-22 42-16,1 0 0,0-1 15,0 22-15,0-21 0,-85 21 32,64 0-32,20 21 0,22 1 15,0-1 1,0 0-16,22 0 16,20-21-16</inkml:trace>
  <inkml:trace contextRef="#ctx0" brushRef="#br0" timeOffset="46055.94">8784 4593 0,'-106'0'31,"85"0"-31,-21 0 0,-64 43 16,64-22-16,20-21 0,1 21 15,0 0-15,0 0 16,21 0-16,0 1 0,0-1 16,21 0-16,0-21 15,0 21-15,1 0 0,20-21 16,106 64 0,-63-43-16,-64 0 15,21 0 1,-21 0-16,-21 1 0,0-1 0,0 0 15,-21-21-15,-63 21 16,-22 0 0,-21-21-1,106 0-15,-22 0 0,22 0 0,-64 0 16,85-21 0,0 0-16,0 0 15,0 0-15,0-1 0,22 1 16,-1 0-16,0 0 0</inkml:trace>
  <inkml:trace contextRef="#ctx0" brushRef="#br0" timeOffset="46355.29">9313 4339 0,'0'0'16,"-21"0"-1,0 0-15,0 21 0,21 1 16,0-1-16,-21 0 0,-1 64 16,22-22-1,-21-21-15,21 1 0,-21 20 16,21-20-16,0-22 0,0 21 0,0 0 16,0-20-16,0-1 0,0 63 15,0-62-15,21-1 16,0-21-1,1 0 1,-1 0-16,0 0 0,-21-21 16,21 21-16</inkml:trace>
  <inkml:trace contextRef="#ctx0" brushRef="#br0" timeOffset="46538.21">8975 4784 0,'0'0'0,"0"-21"32,21 21-17,0-22-15,0 22 16,0 0-16,22 0 0,-22 0 0,0 0 16,0-21-16,21 21 0,-20-21 0,41 21 15</inkml:trace>
  <inkml:trace contextRef="#ctx0" brushRef="#br0" timeOffset="47295.79">9737 4678 0,'-22'0'0,"22"-21"31,0 42 0,0 0-15,0 0-16,0 0 15,0 1-15,0-1 0,0 0 0,0 21 16,0-21-16,0 1 0,0-1 0,-21 42 16,21-20-1,0-22-15,-21 0 16,21 0-16,0-42 47,0 0-47,0 0 15,0-1-15,0 1 0,0 0 0,0 0 16,0 0-16,0-22 0,21 22 16,0-21-16,1 21 0,-1 0 0,0-1 15,0-20-15,64 0 16,-22-1-1,1 43-15,-43 0 16,0 22-16,0 20 16,-21-21-16,21 0 0,-21 22 15,0-1-15,0 21 16,0-41-16,0 20 16,0-21-16,0 0 15,0-42 16,0 0-15,0 0-16,0-22 16,0 22-16,22-21 0,-1 0 0,0 20 15,0 1-15,0-21 16,0 21-16,43-22 0,-43 22 16,21 0-16,64-21 15,-42 21-15,-22 21 16,-21 0-16,22 0 0,-22 21 15,0-21-15,0 21 0,0 42 16,-21-41-16,0 105 16,0-64-1,-42 1 1,42-43-16,0 0 16,0 0-16</inkml:trace>
  <inkml:trace contextRef="#ctx0" brushRef="#br0" timeOffset="47807.87">11282 4657 0,'0'-64'16,"0"43"-16,-21 0 15,-22 0 1,22 21-16,-21 0 16,21 0-16,-1 0 0,-41 0 15,42 21-15,0 0 0,-1 0 0,1 0 16,0 1-16,0 83 16,21-83-16,0 20 0,0 21 15,0-41-15,42 62 16,1-63-1,-22-21-15,0 0 0,42 0 16,-41 0-16,20 0 16,-21-21-16,0 0 0,0 0 15,43-43 1,-43 22-16,-21 21 16,42-64-16,-42 64 15,0 0-15,0 0 0,0 42 31,0 0-15,0 0-16,0 0 0,0 22 16,0-22-16,0 0 0,0 64 15,0-43 1,0-21-16,22 0 16,-1-21-16,0 0 15,0 0-15,0 0 0,0 0 0</inkml:trace>
  <inkml:trace contextRef="#ctx0" brushRef="#br0" timeOffset="48263.13">11705 4614 0,'0'0'0,"0"-21"16,0 42 15,0 1-31,-21-1 0,21 0 16,0 21-1,0 1-15,0 20 16,0-42-16,0 0 0,-21 22 16,21-22-16,-21-21 15,21 21-15,-22-21 16,1 0-16,21-21 16,0 0-1,0 0-15,0-1 0,0-20 16,0 21-16,0 0 0,0-22 15,21 22-15,1 0 0,41-42 16,-42 20-16,0 22 16,64-42-16,-43 41 0,1 1 15,-1 0-15,0 0 0,1 21 0,-1 0 16,85 21 0,-85 21-16,-42 1 15,22 41 1,-22-41-16,0-22 0,-22 21 0,1-21 15,0 22-15,0-22 0,-43 64 16,1-43 0,42-21-1,0-21-15,-1 0 16</inkml:trace>
  <inkml:trace contextRef="#ctx0" brushRef="#br0" timeOffset="49552.91">1460 6646 0,'-21'0'0,"42"0"0,-42-21 16,21 0-1,0 0-15,0 0 16,21 0-16,1-1 0,20-20 16,-21 21-16,0 21 0,22-21 15,41 0 1,-20 21 0,-1 42-16,-42-21 15,22 85-15,-43-85 16,0 21-16,0 1 0,0-1 15,-21-21-15,-43 43 16,43-22-16,0-21 0,-22 0 0,22 1 16,-21-1-16,21 0 0,-43 0 15,1-21 1,42 0-16,21-21 31,0 0-15,21 0-16,21-1 0,-21 22 15,0 0-15,22 0 0,-1 0 0,0 0 16,43 0 0,21 0-16,-43 43 15,-41-22-15,-1 0 16,-21 0-16,0 0 0,0 1 0,0 20 16,-64 43-1,22-64-15,-85 63 16,21-41-1,64-43-15,-1 21 0,-41-21 16,41 0-16,1 0 0,21 0 16,0 0-16,0 0 0,-22-21 15,22 21-15,21-21 0,0-43 16,0 1 0,0 41-16,21-20 15,0 21-15,1 21 0,-1-21 16,42-22-16</inkml:trace>
  <inkml:trace contextRef="#ctx0" brushRef="#br0" timeOffset="49739.81">2455 6922 0,'21'0'0,"-42"0"0,85 0 0,-43 0 16,0 0-16,0 0 62,0 0-62,1 0 0</inkml:trace>
  <inkml:trace contextRef="#ctx0" brushRef="#br0" timeOffset="50648.81">3810 6498 0,'0'0'0,"21"0"0,-21 21 15,0 1-15,0-1 16,0 21-16,0-21 16,0 22-16,0-1 0,0 43 15,0-43-15,0-21 16,0 21-16,-21 1 0,0 20 0,21-42 15,-21 1-15,21-1 0,0 21 16,0-21 0,0-42-1,21 21-15,0-42 16,21-1 0,-42 22-16,64-63 15,-43 41-15,0-20 16,0 42-16,0-1 15,1-20-15,-1 21 0,0 0 0,0 21 32,-21 21-32,42 21 0,-42 43 15,0-64-15,22 43 16,-22-43-16,0 21 16,21 0-16,-21-20 0,0-1 15,42 0-15,-21-21 16,0 0-16,1 0 0,-1 0 15,0 0-15,0 0 0,21 0 0,1 0 16,-22-21-16,64-43 16,-43 1-1,-21 42-15,-21-43 16,0 43-16,0-106 16,0 85-16,0 20 0,-85-105 15,64 106 1,0 21-16,0 0 0,-21 0 15,-1 0-15,22 0 0,21 21 16,-21-21-16,0 22 0,21-1 16,0 42-16,0 1 15,0-43-15,21 0 16,0-21-16,0 21 16,22-21-16,-22 21 0,0-21 0</inkml:trace>
  <inkml:trace contextRef="#ctx0" brushRef="#br0" timeOffset="50997.15">4847 6858 0,'21'0'0,"-42"0"0,63 0 0,-20 0 16,-1 0-16,21-42 16,0 21-1,-20-1-15,-1 1 16,21-21-16,-42 21 15,0 0-15,0-1 0,0 1 0,0 0 16,-21 21 0,0 0-16,0 0 15,-1 21-15,-20 0 0,21 1 0,0-1 16,0 21-16,-1-21 0,22 22 0,-21-1 16,0 64-1,21-22-15,0-62 16,0-1-16,42 21 0,-20-42 15,-1 0-15,0 21 0,21-21 16,-21 0-16,64-21 16,-64 0-16,43 0 15,-43 0-15,42-22 16</inkml:trace>
  <inkml:trace contextRef="#ctx0" brushRef="#br0" timeOffset="51491.87">5524 6392 0,'0'0'0,"-42"0"32,21 43-32,21 20 15,0-42-15,0 22 16,0 84 0,0-85-16,0 64 15,0-64-15,0 22 16,0-43-16,0 21 0,0-21 15,0 1-15,0-44 47,0 1-47,0 0 0,0 0 16,0 0-16,0-22 0,42-41 31,22-1-31,-22 43 16,-21 21-16,22-1 0,-22 22 15,21 0-15,0 0 0,1 0 0,105 22 32,-106-1-32,1 42 0,-1 1 15,-42-22 1,0 0-16,0-20 0,-21-1 16,-85 63-1,42-62-15,22-1 16,0-21-16,-22 21 0,22-21 15,21 0-15,-64 0 16,64 0 0,0 0-16,21-42 15,0 20-15,0 1 0</inkml:trace>
  <inkml:trace contextRef="#ctx0" brushRef="#br0" timeOffset="54517.22">7027 6773 0,'0'0'0,"0"-21"31,0 0-31,0 0 0,21 0 16,1 0-16,-1-1 0,21-62 15,0 41 1,-20 1-16,-22 21 16,0-43-16,0 43 0,0 0 15,0 0-15,0 0 0,0 0 0,-22 21 16,-83 0 0,62 0-1,1 21-15,-43 42 0,64-20 16,0 41-1,21-63-15,0 43 16,0-43-16,42 0 0,1 22 16,-22-1-16,21 0 0,-21-21 15,22 1-15,-22-1 0,42 42 16,-42-42 0,-21 1-16,22-1 0,-22 0 15,0 0-15,-22-21 16,1 21-16,-21-21 15,21 0-15,-22 0 16,-20 0-16,-22-42 16,64 21-16,21 0 15,-21-1-15,21 1 0,-21 0 16,0-85 0,21 43-1,0 42 1,0 42-1,21 0-15,-21 0 0,42 43 16,-21-1 0,22 1-1,-22-43-15,0 0 0,21 21 16,-21-42-16,1 21 0,41-21 16,-21 0-16,22 0 15,21 0 1,-43-21-16,-21 0 15,21 21-15,1-21 0,-22 0 0,85-85 32,-64 64-32,-42-1 15,0-20-15,0 42 0,0-1 16,0-20-16,0 21 0,-21 21 31,0 0-31,21 21 16,0 0-16,-21 22 15,21 41-15,0-63 16,0 22-16,0-1 0,0-21 16,0 0-16,42 43 15,0-43 1,-42 0-16,21-21 0,64 0 16,-64 0-16,0 0 0,1 0 15,20 0-15,-21-21 0,106-42 16,-63-1-1,-43 43-15,0-21 16,-21 20-16,21 1 0,-21-42 16,0 42-16,0-1 0,0 1 15,0 0-15,-21 21 16,-43-21 0,22 21-16,21 0 15,21 21-15,-21 0 16,21 0-16,0 1 15,0-1 1,21-21-16,0 0 0,0 0 16,22 0-1,-22 0-15,42-21 16,-42-1-16,22 1 16,-22 21-1,0 0-15,-21 21 31,0 1-31,0-1 0,0 0 16,0 0-16,0 0 0,0 0 16,0 22-16,0-22 0,0 0 15,0 0-15,0 0 0,21 1 16,0 20 0,1-21-16,-1-21 0,0 21 15,21-21 1,-21 0-16,1 0 0,-1 0 15,63-63 1,-62 42-16,20-43 16,-42 43-16,21-21 15,-21 20-15,0-20 0,21-21 16,-21 41-16,0-20 0,0-21 16,0 41-16,0 1 15,0 0-15,0 42 16,0 0-16,0 43 15,0-43-15,0 21 16,0-20-16,0 20 0,0-21 0,0 21 16,0 22-1,43-1 1,-22-41-16,0-1 16,0-21-16,21 0 0,-20 0 15,20 0-15,-21 0 0,0 0 0,0-21 16,1 21-16,-1-22 0,21-20 15,-21 21-15,0-21 16,1 20-16,-1-83 16,0 83-16,-21-20 15,21 21-15,-21-21 0,0 20 0,0-20 16,0 21-16,0 0 16,0 42-1,0 0-15,0 0 16,0 22-16,0-1 0,0 21 15,-21-20-15,21-22 0,0 21 16,0-21-16,0 22 0,0 20 16,0-42-16,21-21 15,64 22 1,-64-22-16,0 0 16,64 0-16,-64 0 0,0-22 15,43-41-15,-43 42 16,0 0-16,0-1 0,-21 1 15,21-21-15,64-64 16,-85 85-16,21-21 16,-21 63 15,0 0-31,0 0 0,0 0 16,0 0-16,0 22 0,0-22 0,0 0 15,0 0-15,0 0 0,0 1 16,0-1-16,0 0 15,21 0-15,22-21 0,20 0 16,-42 0-16,0 0 16,1 0-16,-1 0 0,0-21 0,21-21 15,-21 42-15,1-22 0,-22-20 16,84-64 0,-63 64-1,43-43-15,-64 64 16,21 0-16,0 21 15,-21 21 17,0-42 46,-21 21-78,21-21 15,-21 21 1,0 0-16,0 0 16,-1 0-1,1 21-15,0-21 0,21 21 16,0 0-16,-21 22 16,21-22-16,0 21 0,0 0 15,0 1-15,0-22 16,0 0-16,0 21 0,0 1 15,0-22-15,21 0 0,0 0 16,0 0-16,1-21 0,62 22 16,-41-22-1,-1 0-15,-21 0 0,64 0 16,-43 0-16,-21-22 16,0 1-16,22 21 0,-22-21 0,0 0 15,0 0-15,0-22 0,-21 22 0,43-63 31,-22-22-31,-21 42 16,0 43-16,0 42 31,-21 0-15,0 1-16,21-1 16,-22 21-16,1 0 0,21-20 15,0 62 1,0-41-1,21-43-15,-21 21 0,22-21 0,-1 0 16,0 0-16,42 0 16,-41 0-16,-1 0 0,0 0 15,21 0-15,-21 0 0,1-21 0,105-43 16,-85 22 0,64-85-1,-85 106-15,0-43 16,-21 43-16,21 0 0,-21 0 15,0-1-15,0 44 32,-21 20-32,21-21 0,0 0 15,0 0-15,0 1 0,0 20 16,0 0-16,0-21 0,0 22 16,0-22-16,0 42 15,0-41-15,0-1 16,0 0-16,0 0 0,-21-21 15,21 21-15,-21-21 0,21 21 16,-21-21 0,-1 0-16,1 0 15,0 0-15,0-21 16,0 0-16,-22 0 0,-20 0 16</inkml:trace>
  <inkml:trace contextRef="#ctx0" brushRef="#br0" timeOffset="54715.1">9864 6287 0,'-43'-22'15,"22"22"16</inkml:trace>
  <inkml:trace contextRef="#ctx0" brushRef="#br0" timeOffset="55270.44">12425 6075 0,'0'-21'0,"0"42"0,0-63 15,0 20-15,-21 22 32,-1 0-17,1 43-15,0-22 0,21 0 16,-21 0-16,21 22 0,-21-1 16,0 43-16,21-43 15,-22 0-15,1 64 0,0-64 16,21 1-16,0 63 15,0-85-15,0 42 16,0-42-16,0 1 16,21-1-16,0-21 0,1 0 0,-1 0 15,0 0-15,0 0 0,43-21 16,-64-1-16,21 1 16</inkml:trace>
  <inkml:trace contextRef="#ctx0" brushRef="#br0" timeOffset="56488.26">12192 6435 0,'-21'0'16,"42"0"-16,-63 0 0,20 0 0,1 0 15,0 0-15,21-21 16,21 21 0,22 0-16,20-22 15,64-20 1,-42 21-16,-43 0 0,0 21 15,64-21-15,-63 21 16,-1-22-16,64 22 16,-43 0-1,-63 22 17,0-1-32,-21 0 0,0 0 0,21 0 15,-21 0-15,0 1 0,21 20 16,0-21-16,-22 0 0,22 0 0,-21 22 15,21 20-15,0-42 16,21 1-16,22-22 16,-22 0-16,0 0 0,43 0 15,-43 0-15,0 0 0,21 0 16,-21 0-16,22-22 16,20-20-16,-42 21 0,-21-43 15,0 43 1,0 0-16,0-21 0,0 21 15,-21-1-15,-21 1 0,-43-21 16,1 21 0,41 21-16,22-21 0,0 21 15,42 0 17,21 0-32,-20 0 0,20-22 15,0 22-15,1 0 0,-1 0 16,0-21-16,1 21 0,-1 0 0,0 0 15,-21-21-15,22 21 0,-1 0 16,0 0-16,1 0 0,-22 0 16,42 0-1,-41 21-15,-22 22 16,0-22-16,-22-21 16,1 63-16,0-42 0,21 1 15,0-1-15,-21 21 16,0 22-1,21-43-15,0 0 0,0 0 0,0 0 16,21-21 0,21 0-1,-21 0-15,22 0 0,41-21 16,-62 0-16,20-21 16,-21 20-16,0 1 0,-21-85 31,0 85-31,0-21 0,-21 0 15,0 42-15,0-22 0,-22 1 16,1 0-16,21 21 16,-43 0-16,43 0 0,0 0 0,0 0 31,42 0-15,21 0-16,-20 0 15,-1 0-15,21 0 0,-21 0 16,22 0-16,-1-21 0,64 0 15,-64 21-15,64-43 16,84 1 0,-147 42-16,63-63 15,-85 41-15,0 1 0,-21-42 16,-42 20 0,-22 22-1,43 21-15,0 0 0,0 0 16,-1 0-16,1 21 0,0 1 15,0 62-15,0-63 16,0 64-16,21-43 16,0 43-16,0-43 0,0 1 15,0-1-15,0 0 0,0-20 0,0 20 16,0 21 0,21-41-16,21 41 0,-21-42 15,22-21-15,-22 0 16,21 0-16,-21 0 15,0-21-15,1 0 0,-1 21 16,42-64 0,-42 43-16,1-21 0,-22 21 0,21 0 15</inkml:trace>
  <inkml:trace contextRef="#ctx0" brushRef="#br0" timeOffset="56647.17">14563 6414 0,'0'0'0,"0"21"0,0-42 63,21 21-47</inkml:trace>
  <inkml:trace contextRef="#ctx0" brushRef="#br0" timeOffset="57955.1">1460 8382 0,'0'-21'0,"0"0"0,0 0 15,0-1-15,0 44 31,0-1-15,0 0-16,-21 64 16,0-22-16,21 22 15,-21-43-15,0 22 0,-22 20 16,22-20-16,21-43 0,-21 21 16,0 1-16,21-22 0,-21 0 0,21 21 15,0-63 16,0 0-31,0 0 16,21 0-16,0-1 0,0 1 16,22 0-16,-1-21 15,0 42-15,-21 0 0,43-21 16,-43 21-16,21 0 16,-20-22-16,-1 22 0,0 0 15,0 0-15,43-42 16,-22 21-16,-21 0 15,-21 0-15,21 21 16,-21-22-16,0 1 0,0 0 16,0 0-16,0 0 0,0-22 15,0 22 1,0 0-16,0 0 0,-21 21 16,0 0-1,21 21-15,0 0 0,-21 0 16,21 1-16,0 20 0,0 64 15,0-22 1,0-62-16,0 20 16,0 0-16,0-21 0,0 22 0,0 41 31,0-62-31,0-44 62,0 1-46,0 0-16</inkml:trace>
  <inkml:trace contextRef="#ctx0" brushRef="#br0" timeOffset="58190.97">2180 8827 0,'0'0'0,"21"0"0,-21-22 0</inkml:trace>
  <inkml:trace contextRef="#ctx0" brushRef="#br0" timeOffset="62096.18">3789 8467 0,'0'0'0,"0"-21"15,0-1-15,0 1 0,0-21 16,0 21-16,0-43 16,0 1-16,0 20 15,0 22-15,0 0 16,0 42 15,0 0-31,0 22 0,0-22 0,0 21 16,0 22-16,0-22 0,0 22 15,0-22-15,0 21 0,0 1 16,0-1-16,-21-20 0,21 20 0,-43 85 16,22-105-1,21-1-15,0 0 0,0-20 0,0 20 16,0-21-16,0-42 31,0 0-15,0 0-16</inkml:trace>
  <inkml:trace contextRef="#ctx0" brushRef="#br0" timeOffset="62453.97">3471 8467 0,'0'-43'16,"0"86"-16,-21-107 0,21 43 0,0 0 16,0-21-16,0 20 0,0-20 0,0 21 15,21 0-15,22-22 0,147-62 16,-84 83 0,84 1-1,-147 21-15,20 21 0,1 43 16,-22-43-16,-21 21 0,-21 64 15,0-63-15,-63 41 16,20-63-16,-20 43 16,21-22-16,-85 22 15,84-43-15,1 0 16,-64 21 0,85-20-16,0-22 15,42 0 1,0 0-16,21 0 15,-20-22-15,83-20 16</inkml:trace>
  <inkml:trace contextRef="#ctx0" brushRef="#br0" timeOffset="62903.72">4572 8467 0,'0'0'0,"-21"0"16,21 21-16,-21 0 16,-1 0-16,1 0 0,21 1 15,-21 20-15,0-21 0,0 21 0,21 1 16,-21 63 0,-1-22-16,22-63 15,0 22-15,22-22 16,-1 0-16,0-21 0,42 0 15,1 0 1,-43 0-16,21 0 0,-20 0 0,-1-21 16,0 0-16,21 0 0,-21-1 15,1 1-15,-1 0 0,0-21 0,0-43 16,-21-21 0,-42 22-1,21 41-15,-22 22 0,22 21 16,-21-21-16,21 21 0,-43 0 15,22 0-15,21 0 0,-64 21 16,43 43 0,42-43-1,0 21-15,0-21 16,21 0-16,0-21 0,0 0 16,0 0-16,64 0 15,-22 0-15</inkml:trace>
  <inkml:trace contextRef="#ctx0" brushRef="#br0" timeOffset="63306">5419 8446 0,'-85'0'16,"64"0"-1,-22 21-15,-20 21 16,42-21-16,0 0 0,-1 22 15,22-22-15,0 0 16,0 0-16,22 0 16,-1-21-1,42 22-15,-42-1 0,1 0 0,20-21 16,0 21 0,-21 0-16,22 0 0,-22 1 15,0 20-15,-21-21 16,-21 0-16,0-21 15,0 21-15,-106 1 16,105-22-16,-62 0 16,20 0-1,43 0-15,-21 0 16,42-22-16,-21 22 0,-1-21 0,1-42 16,0 42-1,21-1-15,0 1 16,0 0-16,21 0 0</inkml:trace>
  <inkml:trace contextRef="#ctx0" brushRef="#br0" timeOffset="63648.34">6054 8107 0,'0'0'0,"0"-21"16,0 0-16,0-1 0,-22 1 16,1 21-1,0 0-15,21 21 0,0 1 16,-21-1-16,21 0 0,-21 64 16,21-43-16,0 0 0,-43 106 15,22-21 1,0-84-16,0 84 15,21-85-15,0-21 0,0 43 16,0-43-16,0 0 16,42 0-16,1-21 15,-22 0 1,0 0-16,0-21 0,0 0 0,0 21 16,1-42-16</inkml:trace>
  <inkml:trace contextRef="#ctx0" brushRef="#br0" timeOffset="63853.22">5800 8530 0,'0'0'0,"21"0"31,0 0-15,0 0-16,0 0 0,43-21 15,-22 21-15,0 0 16,1-21-16,-22 21 0,0 0 16,0 0-16,0 0 0</inkml:trace>
  <inkml:trace contextRef="#ctx0" brushRef="#br0" timeOffset="64651.01">6413 8509 0,'0'0'0,"-21"-21"16,21 0 0,0 0-16,0-1 15,21 22-15,1 0 16,-1 0-16,0 0 15,0 0-15,0 22 0,0-1 16,1 0-16,-22 21 0,0-21 16,21 1-16,-21-1 0,21 21 15,-21-21-15,0 0 0,0 1 0,0 83 32,0-62-32,0-22 15,-21-21 1,0 0-1,-1 0 1,22-21-16,0 0 0,0-1 0,0 1 16,0-63-1,0 62-15,0 1 0,22-21 16,-1 21-16,0 0 0,64-85 16,-64 85-16,21-1 15,0 22 1,-20 0-16,-1 0 0,21 22 15,-21-1-15,0 0 0,22 106 32,-22-85-32,-21 22 15,0-43-15,0 0 0,0 43 16,0-43-16,0 0 16,0-42 15,0 0-16,0-1-15,0 1 0,0 0 16,0 0-16,21 0 0,0-43 16,22-20-1,-22 62-15,0 1 0,21-42 16,-21 42-16,22-1 16,-22 1-16,0 21 0,21 21 15,1 43 1,-43-43-16,0 21 15,0 1-15,0-22 0,0 21 16,0-21-16,0 22 0,0-1 31,0-21-31,0 0 0,-21 1 16</inkml:trace>
  <inkml:trace contextRef="#ctx0" brushRef="#br0" timeOffset="65214.69">7980 8530 0,'0'-21'0,"-64"-42"31,43 63-15,0-22-16,0 22 0,0 0 0,-22 0 16,22 22-16,0-22 15,0 42-15,0-21 16,-22 21-16,22 1 16,21-22-16,-21 42 0,21-41 0,-21-1 15,21 42-15,0-42 0,0 1 16,42 20-1,22-42 1,-1 0-16,-42 0 16,0 0-16,1-21 15,-1 0-15,0-1 0,0 1 0,0 0 16,0 0-16,1 0 0,41-85 16,-42 42-1,-21 43 1,0 0-16,0 42 15,0 0-15,0 1 16,0-1-16,0 0 16,0 0-16,0 0 0,0 0 0,0 43 15,0-43-15,0 0 0,0 0 16,43 1 0,-22-1-1,21-21-15,-21 0 16,0 0-16,1 0 0,-1-21 15,-21-1-15,21 1 0,0 21 0,0-21 16,-21 0-16,21-21 0</inkml:trace>
  <inkml:trace contextRef="#ctx0" brushRef="#br0" timeOffset="65626.34">8340 8594 0,'21'-43'0,"-42"107"0,63-149 0,-84 149 0,84-149 16,-42 64-16,0 42 31,0 0-31,0 0 16,0 1-16,0-1 0,0 0 0,0 0 15,0 0-15,0 0 0,0 1 16,0-1-16,0 0 0,0 0 0,0 0 16,0 0-16,0 1 0,0-1 15,0 0 1,0-42 15,0 0-31,0-1 16,0 1-16,0-42 0,0 42 15,0-1-15,21-20 0,0 21 16,0-21-16,43-22 16,-22 43-16,-21-21 0,149-1 15,-107 43 1,22 21 0,-85 1-16,21-1 0,0 21 15,-21-21-15,0 0 0,0 1 0,0-1 16,0 0-16,0 0 0,-21 64 15,0-43 1,21-21 0</inkml:trace>
  <inkml:trace contextRef="#ctx0" brushRef="#br0" timeOffset="67933.81">10033 8149 0,'21'-42'0,"-42"84"0,63-126 0,-42 41 15,21 22-15,-21-21 0,0 21 0,0-22 16,0 1-16,0 21 16,0 0-16,0-1 0,0 44 31,-21-1-31,21 0 0,-21 21 16,21 1-16,0-1 0,-21 127 15,0-105-15,0-22 16,21 22-16,0-22 0,-22 21 0,1 64 15,21-42 1,0-64-16,0 0 16,21 1-16,1-1 0,-1-21 0,0 0 15,21 0-15,-21 0 0,1 0 0,105-43 32,-85 22-32,-21 0 0,21-21 0,43-64 15,-43 64 1,-20-1-16,-1 1 0,0 0 0,0-22 15,0 22-15,0-106 16,1 42 0,-22 42-1,0 43-15,-22 42 16,22 0-16,-21 1 16,21 41-16,-21 64 15,0-21 1,21-64-16,0 1 0,0 20 15,0-21-15,0-20 0,0 20 16,0-21-16,0 0 0,21 0 16,21-21-16,107 0 31,-44-21-31,22-42 16,-105 42-16,20-1 15,0-20-15,-21 21 0,1-21 16,-1-1-16,42-63 15,-63 64 1,0 63 0,-21 0-1,21 1-15,-21-1 0,21 0 0,-21 64 16,21-64 0,0 0-16,0 21 0,21 22 15,-21-43-15,42 0 16,-42 0-16,0 0 0,21 1 15,-42-22 17,0 0-32,0 0 15,0-22-15,0 1 16,-1 0-16,1 0 0,0 0 16,0 0-16,21-1 0,-21 1 15,21 42 16,0 1-31,21-1 16,0 0-16,21 0 0,-20 0 16,-1 0-16,85 1 15,-1-1 1,-62-21-16,-1 0 0,0 0 16,1 0-16,-1 0 0,0 0 0,1 0 15,-1 0-15,0 0 0,1-21 0,41-1 16,-62 1-16,62-42 15,-63-22 1,-21 43-16,0 21 0,0-22 16,0 22-16,0-21 0,-42-43 15,0 43 1,21 42-16,-1 0 16,1 0-16,-21 0 0,42 21 15,-42 21-15,20-21 0,1 22 16,0 63-1,21-64-15,0-21 16,0 0-16,0 0 0,0 22 16,0-22-16,21 21 0,0-42 15,1 0-15,20 21 16,0-21 0,-21-21-16,1 0 15,-1 0-15,0 0 0,0-22 16,0 22-16,-21-21 0,21 21 0,1-64 31,-22 43-31,21 21 0,-21-1 16,0 44 15,0 20-31,0-21 0,0 0 16,0 0-16,0 1 0,0 20 15,0-21-15,0 0 0,0 0 16,0 1-16,21 20 0,0-21 15,0-21-15,22 42 0,-1-42 16,0 22-16,43-22 16,-43 0-16,43 0 0,-43 0 15,22 0-15,-22 0 0,127-64 16,-63 1 0,-63 41-1,-22-20-15,0 21 0,0-21 0,0-43 16,-21 64-16,0-22 0,0-41 15,-21 41 1,0 22-16,0 21 16,-22 0-16,22 0 0,0 0 0,-64 21 15,22 43 1,63-22-16,0-21 16,-21 22-16,21-22 0,0 0 15,0 0-15,0 0 0,0 1 16,0-1-16,0 0 15,21 0-15,21-21 0,-21 0 16,22 0 0,-22 0-16,0 0 0,21-21 15,1-21 1,-22 20-16,-21-20 16,0 21-16,0 0 15,0 0-15,0 42 31,0 0-15,0 0-16,0 0 0,-21 43 16,21-22-16,0 0 0,-21 22 15,21-22-15,-22 1 16,22 84 0,0 21-16,0-85 15,0 85-15,0-84 16,0-22-16,0 22 0,0-1 15,0-20-15,0 20 0,0 43 16,0-64-16,0 106 16,0-105-16,0-1 0,0-21 15,0 0-15,-21-21 16,-21-21 0,0-63-1,20 62-15,1-20 0,-21-64 16,21 64-16,0 0 0,21-64 15,0 42-15,0 1 16,0-107-16,42 1 16,-21 127-16,0-22 15,0 22-15,1 0 0,20-1 16,-21 1-16,0 21 0,22-22 0,-1 22 16,21-42-16,-20 42 15,-22-22-15,85 1 16,-64 21-16</inkml:trace>
  <inkml:trace contextRef="#ctx0" brushRef="#br0" timeOffset="68254.82">13271 8340 0,'43'0'32,"-22"0"-32,0 0 0,0 0 15,0 0-15,1 0 0,-1-21 16,0-1-16,0 1 15,0-21 1,0 0-16,-21 20 0,0-20 16,0 21-1,-21 21-15,0 0 0,0 0 16,-21 0-16,20 0 0,1 21 16,-21 21-16,21 1 0,21-22 15,-21 106 1,21-85-1,21-21-15,63 43 16,-62-64-16,20 21 0,-21-21 16,0 21-16,0-21 0,1 0 15,-1 0-15,0 0 0,0 0 16</inkml:trace>
  <inkml:trace contextRef="#ctx0" brushRef="#br0" timeOffset="68852.92">6350 9779 0,'0'-21'0,"0"0"0,0 0 16,0 42 31,0 0-47,0 21 0,0-21 15,0 22-15,0-22 0,0 42 16,0-20-16,0-22 0,0 21 16,0-21-16,0 1 0,0 83 15,0-83-15,0-1 16,0 0-16,21-21 15,0 0-15,0 0 16,1 0-16,-1 0 0,0-42 16</inkml:trace>
  <inkml:trace contextRef="#ctx0" brushRef="#br0" timeOffset="69104.77">6816 10054 0,'21'0'15,"0"0"-15,0-21 16,-21 0 0,0 0-16,0 0 15,-21-1 1,0 22-16,0 0 0,-1 0 15,1 0 1,21 22-16,0-1 16</inkml:trace>
  <inkml:trace contextRef="#ctx0" brushRef="#br0" timeOffset="70006.25">7874 9779 0,'0'0'15,"0"-21"-15,0-21 0,0 20 0,0 1 0,0-42 32,0 84-17,0 0-15,-21 0 0,21 0 16,-43 85-1,1-21-15,21-43 16,0 1-16,0-1 0,-22 43 16,22-43-16,0-21 0,0 21 0,0-20 15,-1-1-15,1 0 0,0 0 16,0 0-16,21 0 0,-21-21 16,21-21-1,0 0-15,21 0 16,-21 0-16,42-22 15,-21 22-15,1 0 0,-1 0 0,-21-21 16,21 20-16,0 1 0,0 0 0,22-64 31,-1 64-31,-21 21 16,0 21 0,0 22-16,-21-22 0,22 21 15,-22-21-15,21 22 0,0-22 16,-21 0-16,42 64 15,1-22-15,-22-42 16,0-21-16,0 0 0,21 0 16,-20 0-16,41 0 15,-42 0-15,22-21 0,62-63 16,-62 41 0,-22 22-16,42-85 15,-63 64-15,22 0 0,-22-43 16,0 43-16,-43-149 15,1 149 1,-43-64-16,-42 85 16,85 21-16,0 0 15,-1 0-15,1 0 16,21 0-16,-22 21 0,1 21 0,21 1 16,0-22-16,0 21 0,21 0 0,-22 22 15,22-22-15,22 106 16,41-63-1,22-43 1,-43-42-16,0 0 0,-20 0 0,20 0 16,0 0-16,22 0 15,-22-21-15,-21 0 0,64 0 16</inkml:trace>
  <inkml:trace contextRef="#ctx0" brushRef="#br0" timeOffset="71013.75">8636 9991 0,'0'0'0,"21"0"15,0 0-15,0 0 0,1 0 16,-1 0 0,0 0-16,-21-21 15,21 21-15,-21-43 16,0-20-16,0 42 15,0-1-15,-21 22 0,0-21 16,0 21-16,-1 0 0,1 0 16,0 0-16,0 21 15,0 1-15,21-1 0,-21 85 16,21-22 0,0 1-1,21-64-15,0 0 16,-21 0-16,21-21 0,0 0 15,64 22 1,-43-22-16,43-43 16,-43 22-16,-21 0 0,43 0 15,-43 0-15,21-1 16,43-83 0,-85 83-16,21-20 15,0-21-15,-21 84 31,0 0-31,0 0 16,0 0-16,0 43 16,0-1-1,0-42-15,0 43 16,22-43-16,-22 0 0,21 0 16,-21 1-16,21-22 0,21 0 15,22 0 1,-64-22-16,63-20 15,-42 42-15,43-63 16,-43 20-16,0 1 16,0 21-16,-21-22 0,43-62 31,-22 83-31,-21 1 0,0 42 31,0 1-31,0-1 16,0 0-16,0 0 0,0 21 0,0-20 15,0-1-15,-21 63 16,21-62-16,0 20 16,0-21-16,0 0 0,0 0 15,21-21-15,-21 22 0,21-22 16,0 0-16,64 0 16,-64 0-16,43-22 15,-43 1-15,63-42 16,-41 42-16,-22-1 0,42-83 15,-41 41 1,-22 43-16,0-21 16,0 20-16,0 1 0,-22 21 15,1 0-15,0 0 0,-21 43 32,21-22-32,21 42 0,-22-42 0,22 1 15,-21 20-15,21-21 0,0 0 0,0 22 16,0 41-1,43-63 1,-22 1-16,42-22 16,-42 0-16,43 0 0,-43 0 15,0 0-15,0 0 0,64-64 16,-64 64-16</inkml:trace>
  <inkml:trace contextRef="#ctx0" brushRef="#br0" timeOffset="71298.6">10774 9419 0,'0'-21'0,"0"42"0,0-63 0,-43 42 15,22 0 1,0 21-16,0 0 0,0 0 0,21 1 16,-43 62-16,43-41 15,-21 41-15,21-41 0,-21-1 16,21 0-16,0 1 0,0-1 15,-21 0-15,21 64 16,0-64 0,21-20-16,0-1 15,0-21-15,1 0 0,-1 0 0,0 0 16,21-21-16,-21-1 0,43-20 16,-1 0-1,-41 21-15</inkml:trace>
  <inkml:trace contextRef="#ctx0" brushRef="#br0" timeOffset="71581.63">11028 9779 0,'-21'21'16,"-1"0"-16,-20 22 15,21-22-15,21 0 0,0 21 16,-21 43 0,21-64-16,0 0 0,0 1 15,0-1-15,21 0 0,0-21 16,21 0-16,1 0 0,-22 0 15,21 0-15,43-21 16,-22-22 0,-41 22-16,41-21 0,-63 21 15,21 0-15,22-106 16,-43 105-16,0-20 16,-22 21-1,1 21-15,0 0 0,-21 0 16,-1 21-16,22-21 0,0 21 0,-42 0 15,20 1 1</inkml:trace>
  <inkml:trace contextRef="#ctx0" brushRef="#br0" timeOffset="72085.34">11536 9673 0,'0'0'0,"0"43"16,0-22-1,0 0-15,0 64 16,0 63-16,0-106 0,0 0 15,-21 64-15,-1-63 16,22 84-16,0-85 0,-21 21 16,0-20-16,-21 126 15,-1-42 1,43-85-16,-21 1 0,21 20 16,-21-42-16,21 1 0,0-1 15,0-42 16,0-1-31,21 1 0,-21 0 0,21-64 16,-21 43-16</inkml:trace>
  <inkml:trace contextRef="#ctx0" brushRef="#br0" timeOffset="72397.16">11493 9843 0,'0'-43'16,"0"86"-16,0-128 0,0 64 0,0-22 15,0 22-15,22-21 0,-1 21 16,-21 0-16,42-22 0,-21 43 16,0 0-16,1 0 15,-1 0-15,21 0 0,-21 0 16,0 21-16,1 85 16,-22-42-1,0-43-15,-22 21 0,-41 1 16,42-22-16,-85 21 15,85-21-15,-22-21 0,22 21 16,-21-21-16,21 0 0,0 22 31,63-22-15,-21 0-16,0 0 0,0-22 16,43 1-16</inkml:trace>
  <inkml:trace contextRef="#ctx0" brushRef="#br0" timeOffset="73067.16">12171 9589 0,'0'0'0,"-21"0"32,21 21-32,-22 0 0,1 21 15,21 1-15,0-22 0,0 21 16,-21 0-16,21 1 15,0-22-15,0 0 0,0 0 0,0 22 16,0-65 31,0 1-31,0 0-16,0 0 0,21 0 15,-21 0-15,21-22 0,-21 22 16,22-21-16,-1 21 0,0-1 0,0-20 15,0 21-15,22-21 16,20 20-16,-42 22 16,0 0-16,22 0 15,-43 22-15,21-1 0,21 42 0,-42-20 16,0-22-16,0 21 0,0 22 16,0-22-16,0 0 15,0 1-15,0-1 16,0-21-16,-21-21 15,21 21-15,-21-21 16,21-21 0,0 0-1,0 0-15,0 0 0,0-1 16,21 1-16,0-21 0,0 21 0,22-64 16,-22 64-16,0-21 0,21-1 15,64-41 1,-42 62-16,-43 22 0,21 0 15,22 22-15,-43-1 16,-21 42-16,0-42 16,0 1-16,0 62 15,0-63-15,0 43 16,0-43-16,-21 0 0,21 0 0,-43 43 16,43-43-1,-21-21 1,42-21-1,1 21-15</inkml:trace>
  <inkml:trace contextRef="#ctx0" brushRef="#br0" timeOffset="73473.92">13314 9800 0,'21'0'0,"42"0"32,-63-21-32,43 0 0,-22 0 15,0 21-15,0-21 0,0-1 16,1 1-16,-1 0 0,0-64 16,-21 22-1,-21 42 1,0 0-16,-1 21 15,1 0-15,0 21 0,0 0 0,0 0 16,21 0-16,-21 22 0,-1-1 16,1 106-1,21-84-15,0-1 16,0-42-16,0 0 16,43 1-16,-22-22 0,0 0 15,21 0-15,-21 0 0,22 0 0,-1 0 16,43-22-16,-43 22 15,-21-21-15,22 0 0,-1 0 0,-21 0 16,43-22-16</inkml:trace>
  <inkml:trace contextRef="#ctx0" brushRef="#br0" timeOffset="73876.71">14012 9567 0,'0'-42'16,"0"21"-16,0 84 0,-21-126 16,0 84-1,21 0 1,-21 22-16,21-22 0,-21 0 0,21 85 15,0-22 1,-22-62-16,22-1 0,0 0 16,0 0-16,0 0 15,-21-21-15,21-21 47,0 0-47,0 0 0,0 0 16,0-1-16,0-20 0,21 21 0,-21-21 15,22-1-15,41-63 16,22 43 0,-1 42-16,-41 21 15,-22 0-15,0 21 0,21-21 0,-20 42 16,-1-21-16,0 1 0,-21 83 16,0-20-1,0 0 1,0-64-16,-21 0 0,0 0 15,21 0-15,0 1 0,-22-1 16,22-42 15,22-1-31,-1 1 16,0 0-16</inkml:trace>
  <inkml:trace contextRef="#ctx0" brushRef="#br0" timeOffset="74131.37">14922 9186 0,'0'0'0,"-21"0"0,0 0 0,0 0 15,0 0-15,0 22 0,-1-1 16,22 0-16,-21 0 0,0 21 16,21 22-16,-42 84 15,-1 0 1,43-105-16,0-1 0,0 0 15,0 1-15,0-22 0,0 21 0,0 22 16,64-64 0,-43 0-1,0 0-15,0-22 16,22 1-16,-22 0 0</inkml:trace>
  <inkml:trace contextRef="#ctx0" brushRef="#br0" timeOffset="74333.25">14499 9525 0,'0'0'15,"21"0"1,0 0 0,22 0-16,-1 0 0,-21 0 15,22-21-15,-1 21 0,0 0 0,128-21 16,-128 21-1,0-21-15,-21 21 0,43 0 16,-43 0-16</inkml:trace>
  <inkml:trace contextRef="#ctx0" brushRef="#br0" timeOffset="75385.64">6435 11070 0,'0'0'0,"0"-21"0,0 0 16,0 0-16,0 0 15,21 21-15,0-22 0,0 1 0,0 21 16,0-21-16,1 21 0,-1 0 16,0 0-16,0 0 0,64 21 15,-22 43 1,-42-1-1,-21-20-15,0-1 0,0-21 0,0 21 16,-21 22-16,0-22 0,0-21 0,-106 106 31,0-42-31,21-21 16,85-64-16,0 21 0,-22-21 16,22 0-1,0 0-15,0 0 0,0-21 16,0-1-1,21 1-15,0-21 0,0 21 16,0 0-16,0-43 0,0 43 16,0 0-16,21-22 15,0 22-15,0 0 0,64 0 16,-1 84 0,1 22-1,-64-64-15,0 0 0,-21 22 16,22-22-16,-22 0 0,21 21 15,-21-20-15,0-1 0,21 42 16,0-63 0,0 0-1,0 0 1,1 0-16,-1-21 0</inkml:trace>
  <inkml:trace contextRef="#ctx0" brushRef="#br0" timeOffset="75567.53">6964 11494 0,'21'0'16,"-42"0"-16,42-22 0,-21 1 31,0 0 0,-21 21-15,21-21-1</inkml:trace>
  <inkml:trace contextRef="#ctx0" brushRef="#br0" timeOffset="76003.28">8086 10964 0,'-22'0'0,"44"0"0,-65-21 0,22 21 16,0 0-16,0 0 16,42 0 15,0 0-31,0 0 0,22 0 0,-1 0 16,0 0-16,1 0 0,-1 0 15,0 0-15,106 0 16,22 0-16,-86 0 15,-41 0-15,-22 0 16,42 0 0,-84 0-1,0 0-15,0 0 16,0 0-16</inkml:trace>
  <inkml:trace contextRef="#ctx0" brushRef="#br0" timeOffset="76271.14">8403 10943 0,'0'0'0,"0"21"31,0 1-31,-21-1 0,21 0 16,0 0-16,0 0 0,0 22 0,-21 105 31,21-106-31,0 0 0,0 85 16,-21-84-1,21-22-15,-22 0 0,22 0 0,0 0 16,0 1-16,0-1 16,0 0-1,22-21 1,-1 0-16,0-21 0,0 0 16,0-1-16</inkml:trace>
  <inkml:trace contextRef="#ctx0" brushRef="#br0" timeOffset="76667.91">8848 11345 0,'0'0'0,"21"-21"47,0 21-47,0 0 15,0-21-15,22-21 16,20 21 0,-63-1-16,0 1 0,21 21 15,-21-21-15,0 0 0,0 0 16,0 0-16,-21 21 16,0 0-16,0 0 15,0 0-15,21 21 16,-43 21-16,22 22 15,-21 20 1,42-41-16,-21-22 0,21 0 16,0 0-16,0 0 0,0 0 0,0 22 15,21-43-15,21 0 16,43 0 0,-43 0-16,0 0 15,22-21-15</inkml:trace>
  <inkml:trace contextRef="#ctx0" brushRef="#br0" timeOffset="78669.82">9885 11091 0,'0'0'0,"-21"-21"16,-22 21-16,22 0 0,-106 0 15,64 0 1,20 0-16,1 21 15,21 1-15,0-1 0,21 0 16,0 0-16,0 0 16,0 0-16,21 1 15,21-22 1,43 21-16,-1-21 16,-62 21-16,20-21 0,21 21 15,-41 0-15,20 0 16,21 43-1,-63-43 1,0 0-16,0 0 0,-21-21 16,-21 22-16,21-22 15,0 0-15,-1 0 0,-41 21 16,42-21-16,0 0 0,-43 0 16,43 0-16,-21-43 15,-22 1 1,64 21-16,-21 0 0,21 0 15,0-1-15,-21 1 16,21 42 0,0 1-1,21-1-15,-21 0 16,63 42 0,1-20-1,21-22-15,-1-21 16,-41 0-1,-22 0-15,21 0 0,-21-21 0,22 0 16,-22 21-16,42-43 0,-42 22 16,22 0-16,-22 0 0,0-22 15,0 22-15,85-169 16,-64 126 0,-20 22-16,20-22 15,-21 43-15,-21 0 16,21 0-16,-42 42 31,21 0-31,-21 0 16,0 43-16,0-43 0,21 64 15,0-64-15,-22 21 0,22 1 16,0-22-16,0 21 0,0-21 16,0 22-16,0-22 0,0 0 0,22 0 15,62 21 1,-63-42-16,43 0 15,-1 0-15,-20 0 16,-22 0-16,85-42 16,-85 21-16,21-21 0,-21 20 15,1 1-15,-1 0 0,-21-64 16,0 64-16,0-21 16,0 21-1,-21 21 1,21 21-16,0 0 15,0 21-15,-22-20 0,22-1 0,-21 63 32,21-41-32,21 20 15,43-42 1,-43-21-16,0 0 16,0 0-16,22 0 0,-22 0 0,21 0 15,1-21-15,-22 0 0,21 21 16,-21-21-16,0 0 0,1 0 0,-1-1 15,21-126 1,-42 106 0,0 21-16,0 0 15,0 42 1,-21-21-16,21 21 0,-42 42 16,-1 22-1,43-64-15,-21 22 16,21-22-16,-21 0 0,21 0 15,-21 0-15,21 0 16,0-42 15,0 0-15,21 0-16,0 0 0,0 0 0,-21-1 16,64-83-1,-1 20 1,-42 64-16,-21 0 0,0-1 15,22 22-15,-1 0 0,-21 22 16,0-1 0,0 0-16,0 21 0,0-21 15,0 22-15,21-1 16,-21-21-16,0 0 0,63 43 16,22-43-1,-43 0 1,1-21-16,-22 0 0,64 0 15,-43 0-15,0 0 0,149-84 16,-170 62 0,21 1-16,22-63 15,-64 41-15,0 22 0,0-42 16,0 20-16,0 22 0,0-21 16,-64 21-1,43 21 1,-64 21-16,64-21 15,-21 42-15,21-21 0,0 22 16,-1-22-16,1 0 0,21 0 16,0 0-16,0 64 15,0-64-15,43 0 16,20-21 0,-42 0-16,22 0 15,-22 0-15,0-21 0,0 21 0,43-42 16,-43 21-16,0-22 15,-21 22-15,42 0 16,-42 0-16,21 0 0,-21-1 16,0 44 15,0 20-15,0-21-16,-21 0 0,0 0 0,-21 85 15,21-85 1,21 22-16,-22-1 0,22-21 15,-21 22-15,21-1 0,0 43 16,0-43-16,43 43 0,-43-43 16,0 21-16,42 107 15,-42-128-15,0 43 16,0 21 0,-21-85-16,-85 85 15,64-85-15,-22 0 16,43-21-1,0 0-15,0 0 0,-1 0 16,22-21-16,-21 0 0,21-22 16,0 22-16,0-42 15,0 41-15,0-20 16,0 21-16,21-21 16,-21 20-16,0-20 0,0 21 0,22-21 15,-22-22-15</inkml:trace>
  <inkml:trace contextRef="#ctx0" brushRef="#br0" timeOffset="78903.2">11472 10710 0,'-21'0'0,"42"0"0,-63 0 15,21 0-15,0 0 47,-1 22-31,1-22 0,0 21-1</inkml:trace>
  <inkml:trace contextRef="#ctx0" brushRef="#br0" timeOffset="79127.07">10245 11070 0,'-22'0'16,"44"0"-16,-22 0 31,21 0-16,0 0-15,0 0 0,0 0 0,43-21 16,-43 21-16,21 0 16,-21-21-16,1 21 0,-1 0 0,21 0 15</inkml:trace>
  <inkml:trace contextRef="#ctx0" brushRef="#br0" timeOffset="79828.17">1376 12594 0,'42'0'16,"-21"0"-16,0-21 16,1 21-16,20 0 0,0 0 0,-21-21 15,85 21 1,-63-21-16,41 21 0,-63 0 16,1 0-16,20-21 15,-21 21-15,-42 0 31,0 0-31,0 0 0,-1 0 16,1 0-16</inkml:trace>
  <inkml:trace contextRef="#ctx0" brushRef="#br0" timeOffset="80322.89">1397 12552 0,'-21'0'16,"42"0"-16,-63 21 0,42 0 0,0 0 0,-22 1 15,22-1-15,0 0 0,0 0 16,-21 21-16,21-20 0,0-1 16,0 0-16,-21 21 15,21-63 32,0 0-47,21 0 16,-21 0-1,64-1-15,-1 22 16,-42 0-16,1 0 0,41 0 16,-21 0-16,1 0 0,105 64 31,-85-43-31,1 64 16,-43-64-16,-21 0 15,0 0-15,0 0 0,-21 22 16,-21-1-16,20-21 0,-20-21 15,21 21-15,-85 1 16,0-1 0,43-21-1,42 0-15,-1 0 0,-20 0 16,21-21-16,0 21 0,21-22 16,0 1-16,21 0 15,0 21-15,0-21 16,0 21-16,1-21 0,-1 21 15</inkml:trace>
  <inkml:trace contextRef="#ctx0" brushRef="#br0" timeOffset="80517.86">2244 12933 0,'21'0'0,"-42"0"0,63 0 94,-21 0-94,0 0 16,0 0-16</inkml:trace>
  <inkml:trace contextRef="#ctx0" brushRef="#br0" timeOffset="81100.23">4127 12510 0,'0'-22'0,"0"44"0,0-65 0,0 1 0,0 21 15,0-22-15,0 1 0,0 21 16,0 0-16,0 0 0,0-22 31,0 64-15,-21 1-16,21 20 0,0-21 15,0 85-15,0-64 0,0 1 16,0 126 0,0-106-16,0 86 15,0-44 1,0-62-16,0-22 0,0 0 16,0 0-16,0 0 0,0-42 46,0 0-46,0 0 0,0-21 16,0-1-16,0 22 16,-21-21-16,21-1 0</inkml:trace>
  <inkml:trace contextRef="#ctx0" brushRef="#br0" timeOffset="81380.11">4043 12573 0,'0'-42'16,"21"169"-16,-42-318 0,21 297 0,0-254 0,0 106 15,0 20-15,0-20 0,0 21 0,0 0 16,21-43-16,0 43 15,-21 0-15,21 21 0,0-21 0,22 21 16,-22 0-16,0 0 0,21 0 0,1 0 16,20 21-1,-20 0-15,-1 0 0,21 43 0,-41-22 16,-22 0-16,0 1 16,0-22-16,0 21 0,-127 106 15,42-84 1,21-43-1,43 0-15,0 0 0,0-21 0,21 22 16,21-22 15,0-22-31,0 22 16,1-21-16,-1 21 0</inkml:trace>
  <inkml:trace contextRef="#ctx0" brushRef="#br0" timeOffset="81816.19">4826 12488 0,'0'0'15,"0"22"1,-21-1-16,0 0 0,21 0 16,0 0-16,-22 0 0,1 43 15,21-22-15,0-21 0,0 22 16,0-1-16,0-21 0,0 22 0,0-22 15,0 21-15,0-21 0,0 0 0,0 1 16,0-1-16,43 0 16,-22-21-16,0 0 0,0 0 0,21 0 15,-20 0-15,-1-21 0,42-22 32,1-20-32,-43 21 15,0-22-15,-21 43 0,0-21 16,0-22-16,0 22 15,0-1-15,-21 1 0,0 21 16,-43 0-16,22 21 16,21 0-16,0 0 0,-1 0 15,1 0-15,-63 42 16,84 0 0,0 1-1,21-43-15,0 21 0,21-21 16,1 21-16,-22-21 0,21 0 15,0 0-15</inkml:trace>
  <inkml:trace contextRef="#ctx0" brushRef="#br0" timeOffset="82195.27">5715 12573 0,'0'0'16,"0"-21"-16,-21 21 15,0 0 1,-128 42-1,44 1 1,62-1 0,22-21-16,21 0 0,0 0 0,0 1 15,0-1-15,64 0 16,41 0 0,1 21-1,-63-42-15,-22 22 0,42-1 16,-42-21-16,1 21 0,-1-21 15,-21 21-15,-43 0 16,-20 0 0,-43-21-1,64 0-15,-1 0 0,-20 0 16,21 0-16,20 0 0,-41 0 31,42 0-31,0-21 16,21-21-16,0 21 15,42-22-15</inkml:trace>
  <inkml:trace contextRef="#ctx0" brushRef="#br0" timeOffset="82479.63">6181 12340 0,'0'0'15,"-22"0"1,1 21-16,21 1 0,-21-1 16,21 21-1,-21-21-15,0 85 0,21-42 16,0-22-16,-21-21 0,21 43 16,0-43-16,0 21 15,0 0-15,0-20 0,0-1 16,21 0-16,0-21 15,21 0 1,-21 0-16,1-21 16,20-43-1</inkml:trace>
  <inkml:trace contextRef="#ctx0" brushRef="#br0" timeOffset="82663.89">6011 12637 0,'0'0'0,"21"0"32,1 0-17,-1-22-15,0 22 0,0 0 16,0 0-16,22 0 0,-22 0 16,0-21-16,0 21 0,0 0 15,43-21-15,-43 21 0</inkml:trace>
  <inkml:trace contextRef="#ctx0" brushRef="#br0" timeOffset="83530.92">6498 12552 0,'0'0'0,"21"-21"0,-21 0 0,0-1 16,21 22-16,1-21 15,-1 21-15,0 0 16,0 0-16,0 0 16,22 21-1,-22 1-15,-21-1 0,42 42 16,-21-42-16,-21 22 0,0-22 0,0 21 16,0-21-16,0 1 0,0 62 15,0-20 1,0-43-1,0-42 17,0 0-32,0-1 15,0 1-15,0 0 0,0 0 16,0 0-16,0 0 0,0-22 0,0 1 16,0 0-16,21 20 15,64-62 1,0 41-16,-64 43 15,21 0-15,22 0 0,-43 0 16,21 0-16,-21 22 0,1-1 0,-1 0 16,0 0-16,21 64 15,-42-1 1,0 1 0,0-64-16,0 0 15,-21-21-15,0 0 16,21-21-1,0 0-15,0 0 16,0 0-16,0 0 0,0-1 16,0 1-16,21-21 0,0 21 0,64-106 31,-64 106-31,43-22 0,20 1 16,-41 42-16,-22 0 15,42 0-15,-42 21 0,1 0 16,41 43-1,-63-22-15,0 0 16,0 43-16,0-43 16,0-20-16,0 20 15,0-21-15,-21 0 0,21 0 16,21-21 0,0 0-1</inkml:trace>
  <inkml:trace contextRef="#ctx0" brushRef="#br0" timeOffset="84428.41">8424 12573 0,'0'-21'16,"0"42"-16,0-63 0,0 21 0,0-1 0,0 1 15,-42-42 1,0 42-16,20 21 0,-20 0 15,-43 21-15,43 0 16,0 0-16,-1 0 0,1 0 16,0 22-16,-64 105 15,85-63 1,21-22 0,0-42-16,21-21 0,21 43 0,-21-43 15,22 0-15,84 0 16,-43-43-1,-62 22-15,83-42 16,-83 41-16,-1 1 0,0-42 16,-21 42-16,21-22 0,-21 22 15,0 0-15,0-21 0,0 20 16,0 1 0,-21 42-1,21 1-15,0-1 16,0 21-16,0 0 0,0-20 15,0 83 1,0-83-16,42 20 16,43 0-1,-64-42-15,64 0 16,-43 0-16,0 0 0,1 0 0,63-42 16,-22-22-1,-20 1 1,-43 42-16,-21-22 0,0 1 15,0 0-15,0 21 0,0-1 16,0 44 15,0-1-31,0 0 0,-21 0 16,21 0-16,0 0 0,0 1 16,0 20-16,0-21 0,0 0 0,0 0 15,-21 43 1,21-43-16,-22-21 0,22 21 15,-21-21 1,21-21-16,-21 0 16,21 0-16,0 0 15,0-1-15,0 1 0,21-63 16,0 62-16,43-83 16,-43 83-1,21-20-15,-20 21 0,20-21 0,0 20 16,1 22-16,-1 0 0,85 0 15,-85 0-15,64 127 16,-85-105 0,-21 83-16,0-20 15,-21-64-15,-21 43 16,42-43-16,-43 21 31</inkml:trace>
  <inkml:trace contextRef="#ctx0" brushRef="#br0" timeOffset="85217.77">10647 12637 0,'21'0'0,"64"-22"16,-64 1-16,0 21 16,42-42-16,-41 21 15,-1 0-15,0-22 16,-21 22-16,0 0 15,0 0-15,-21 21 0,0-21 0,-64-22 16,0 43 0,43 0-16,-22 0 15,22 0-15,0 21 0,-22 22 16,22-22-16,0 21 0,20-21 16,-83 128-1,83-86-15,22 43 31,64-85-31,-43-21 0,21 0 16,-20 0-16,20 0 0,-21 0 16,170-127-1,-107 85 1,22-64 0,-64 64-16,1-43 15,-22 21-15,-21 22 0,0 0 0,21-64 16,0 64-16,-21-43 15,0 43-15,0 20 0,0 44 16,0-1 0,0 21-16,0 0 0,0 149 31,0-149-31,0 43 0,0 0 16,0-43-16,0-21 15,0 85-15,85-21 31,-22-85-15,1 0-16,-22 0 16</inkml:trace>
  <inkml:trace contextRef="#ctx0" brushRef="#br0" timeOffset="85663.65">11536 12446 0,'0'0'0,"0"-21"16,-21 42 15,-1-21-31,22 21 0,-21 0 0,0 1 16,21-1-16,-21 0 0,21 21 15,0-21-15,0 1 0,0-1 16,0 63 0,21-62-16,43-1 15,-43-21-15,42 0 16,-42-21-16,1-1 15,20 1-15,-21 0 16,0 0-16,43-64 16,-64 1-1,-21-1 1,-1 64-16,1 0 0,-21-1 16,21 1-16,-64 0 15,64 21-15,0 0 0,-43 21 16,43 0-16,0 1 0,-21 83 15,42-20 1,0 0 0,21-64-16,0 0 15,0 0-15,0 0 0,0-21 0,85 22 32,-42-22-32,-22-22 0,0 1 15</inkml:trace>
  <inkml:trace contextRef="#ctx0" brushRef="#br0" timeOffset="86580.13">12404 12361 0,'0'-21'0,"0"42"0,-22-42 16,1 21-16,0 0 16,0 21-16,21 1 0,-21-22 15,-22 84 1,43-63-16,0 22 15,-21-1-15,21-21 0,0 0 16,0 1-16,0-1 0,0 0 16,21-21-16,1 0 0,-22 21 0,84-21 31,-63 0-31,1 0 0,83-85 16,-41 22-1,-43 42-15,-21 0 16,21-1-16,0 1 15,-21 0 1,0 42 0,0 0-16,0 1 15,0-1-15,0 0 16,0 0-16,-21 0 0,21 22 16,0-22-1,21-21-15,-21 21 0,22-21 16,-1 0-16,21 0 15,-21 0-15,0 0 0,22 0 0,41-64 16,-84 43 0,0 0-16,0 0 0,0-21 15,0 20-15,0 1 0,0 0 16,0 0-16,-21 0 0,0 0 0,0-22 16,0 1-1,21 21 1,0 0-16,0-1 0,21 1 15,21 0-15,1 21 16,-22 0-16,0 0 0,21 0 0,-21 0 16,1 0-16,62 42 15,-63-20-15,1 20 16,-22-21-16,21 0 0,0 85 16,-21-85-16,0 22 0,0-22 15,0 0-15,0 0 0,0 0 16,-21 0-16,21 1 0,-21-22 15,21-22 17,0 1-17,0 0-15,0 0 0,0 0 16,0-64 0,42 22-16,0-1 15,1 43-15,-22 0 0,0 0 16,21-1-16,-21 1 0,22 21 15,-22 0-15,21 0 0,43 43 16,-43 20 0,-42 22-1,0-64-15,0 21 0,0-21 16,-21 1-16,21-1 0,-21 21 16,-21-21-1,42 0 1,-22-21-16,22-21 31,22 21-31</inkml:trace>
  <inkml:trace contextRef="#ctx0" brushRef="#br0" timeOffset="86867.28">14033 11959 0,'0'0'0,"0"-21"0,0 0 0,0 0 0,-21 21 15,0 0 1,0 0-16,0 21 0,0 0 0,21 0 16,-22 0-16,1 22 0,0-1 15,21 0-15,-21 85 16,0-21-16,21-63 16,0-1-16,-21-21 0,21 0 0,0 22 15,0-22-15,0 42 16,42-42-1,-21-21-15,0 0 0,22 0 16,-22 0-16,106-42 16,-64 0-1,-42 21-15</inkml:trace>
  <inkml:trace contextRef="#ctx0" brushRef="#br0" timeOffset="87268.1">14330 12319 0,'21'-42'15,"-42"84"-15,42-105 16,-42 63-1,0 0-15,-1 21 0,22 0 0,-21 0 16,0 0-16,0 43 16,0-22-1,21 0-15,0-20 0,0 20 16,0-21-16,0 0 0,21 0 16,0 1-16,0-22 0,22 21 15,-22-21-15,0 0 0,42 0 16,-41 0-16,20-21 15,21-43 1,-41 43-16,-22 0 0,0 0 16,21-1-16,-21-20 0,0 21 0,0-43 15,0 22-15,0 0 0,0 21 16,0-22-16,-21 22 0,-1 0 0,1 0 16,-42 21-1,42 21-15,-22-21 16,1 42-16,21 1 0,0-22 15,-1 21-15,1-21 0,0 22 16,21-22-16,-21 85 16,42-43-1,21-42 1,-20-21-16,-1 0 0,21 0 0,0 0 16,-20 0-16</inkml:trace>
  <inkml:trace contextRef="#ctx0" brushRef="#br0" timeOffset="88180.15">15028 12256 0,'0'-22'15,"0"44"-15,0-65 0,-21 22 0,0 0 0,0 0 16,-22 0-16,22 21 0,-21 0 16,21 0-16,0 21 15,-43 63 1,43-20-16,0-43 15,21 0-15,-21 22 0,21-22 16,0 0-16,0 21 0,0-21 16,0 1-16,84 20 15,-20-21 1,-22-21 0,-21 0-16,0 0 0,43-63 15,-22 20 1,-42 22-16,0-21 0,43-22 15,-43 22-15,0 0 16,0 20-16,0 44 31,0-1-31,0 0 16,-22 21-16,22-21 0,0 1 16,0-1-16,0 21 0,0-21 15,0 0-15,43 22 16,20-1-1,-42-42-15,43 21 0,-22-21 16,22 0-16,-22 0 0,0 0 16,1 0-16,63-63 15,-22-1-15,-84 43 16,21-42-16,1 41 16,-22-20-16,0-85 15,0 85 1,-22 21-16,1-1 0,-21 22 15,0 0-15,20 0 0,-20 0 16,0 22-16,21-1 0,-22 0 0,-20 64 16,20-22-1,43-21-15,0-20 0,0 41 16,0-42-16,0 0 0,22 22 16,-1-22-16,0 0 15,42-21-15,43 0 16,-42-42-1,-43 21-15,0-1 16,0 1-16,0-21 0,1 21 16,20-127-1,-21 105-15,0-126 16,0 105-16,1 22 0,-22-21 16,0 20-16,0 22 0,0-42 15,0 41-15,-22 44 31,22 20-31,-42 106 16,42-84-16,0-22 0,0 21 16,0-20-16,0-1 0,0 127 31,0-105-31,0-43 0,21 43 16,0-64-16,22 0 15,-22 0 1,21 0-16,-21-22 0</inkml:trace>
  <inkml:trace contextRef="#ctx0" brushRef="#br0" timeOffset="88828.87">16722 12192 0,'0'0'0,"-22"0"16,22 21-16,22-21 31,-1 21-31,0-21 0,21 0 16,-21 0-16,22 0 0,20 0 16,-20 0-16,-1 0 0,43 0 15,-43 0-15,43 0 16,-43 0-16,-21 0 0,43 0 15,-43-21 1,-21 0-16,0 0 16,-21 21-16,-22-21 15,22 0-15,0 21 0,-21-22 16,42 1 0,-22 0-16,44 21 31,-1 0-16,106 0 1,-64 42 0,-20 1-16,-22-22 15,-21 0-15,0 0 0,0 0 16,0 1-16,-106 41 16,42-21-1,43-42-15,-42 22 16,42-22-16,-22 0 0,22 21 15,21-42 1</inkml:trace>
  <inkml:trace contextRef="#ctx0" brushRef="#br0" timeOffset="90595.77">18478 11980 0,'-21'22'0,"42"-44"0,-63 44 15,42-1 1,-21-21-16,42 0 31,0 0-15,0-21-16,1-1 0,20 1 0,0-21 16,1 0-16,-22 20 0,21 1 15,-21-21-15,0 21 16,22 0-16,-1-85 15,-42 85-15,21-43 16,-21 43-16,0 42 16,-21 21-1,21-20-15,-42 105 16,21-43 0,-1 64-1,1-105-15,21 20 0,-21 22 16,21-43-16,-21-21 0,0 106 15,21-84 1,0-22-16,-21-21 0,21 21 16,-22-21-16,1 0 0,0 0 15,0 0-15,0 0 0,-22-42 16,22 42-16,-21-21 0,0-22 16,-1 22-16,22 0 0,0 0 15,0 0-15,0-1 0,21 1 16,-22 21-16,22 21 15,0 1 1,0-1 0,22 0-16,41 42 15,-42-41-15,43 20 0,-43-42 16,21 21-16,1-21 16,-1 0-16,0 0 0,191-21 15,-148 0 1,21-43-1,-85 43-15,0 0 0,21-43 16,-42 22-16,0 21 0,0-43 16,0 22-16,0 21 0,0-21 31,-21 42-31,0 21 16,21 0-16,0 0 0,-42 21 15,42 1-15,-22-22 16,-20 85-1,42-64 1,0-21-16,0 0 16,0-42-1,21 21 1,-21-21-16,21 0 0,1 0 16,-1 0-16,0-1 0,21-20 15,1 0-15,-22 21 0,0-1 0,21-20 16,-21 21-16,1 0 0,20 0 15,-21-1-15,0 22 0,0 0 0,1 0 32,-22 43-32,0 41 15,0-62-15,0 41 16,0-42-16,0 22 0,0-22 16,0 0-16,0 0 0,0 0 15,21 43 1,0-64-16,42 0 15,-20 0-15,-1 0 16,-21 0-16,0 0 0,43-21 16,21-43-16,-64 43 15,0 0-15,42-43 16,-63 22-16,43-22 0,-43 43 16,0-21-16,0 21 0,0-22 31,-21 107-16,-1-43-15,22 64 16,-21-22 0,21-42-16,0 1 0,0-1 0,0 21 15,0-21-15,0 22 16,0-65 31,0 1-47,-21 21 0,21-21 15,-21-42 1,21 41-16,0 1 0,0 42 31,0 1-15,0-1-16,0 0 0,0 21 16,21-42-16,21 21 15,-20-21 1,-1 0-16,21 0 0,-21 0 0,43 0 15,-22 0-15,0 0 0,64-63 32,-63 21-32,-43-1 0,42-20 15,-21 20-15,0 1 0,22-106 16,-43 106-16,21-22 16,-21 22-16,21-1 0,-21 1 15,21-21-15,-21 41 0,0 1 16,0 85 15,-63 42-31,41-64 0,22 0 16,-42 106-1,21-105-15,21-1 0,0 0 16,0 1-16,0 84 16,0-85-1,0-21 1,21-21-16,0 0 0,0 0 15,1 0-15,-1 0 0,-21-21 0,21-21 16,0 42-16,0-64 16</inkml:trace>
  <inkml:trace contextRef="#ctx0" brushRef="#br0" timeOffset="90781.66">20299 11938 0,'0'0'16,"21"0"15,0 0-31,0 0 0,0 0 16,43 0-16,-43 0 15,21 0-15,64 0 16,-42-21 0,-1 21-1,-42 0-15</inkml:trace>
  <inkml:trace contextRef="#ctx0" brushRef="#br0" timeOffset="93345.5">20913 12277 0,'42'0'31,"-21"0"-31,0 0 0,0 0 16,43-43-1,-22-62-15,-21 41 16,-21 43 0,0-21-16,0-22 0,0 43 15,0 0-15,-63-22 0,42 43 16,0 0-16,-64 0 16,43 0-16,-22 43 15,22-1-15,-43 64 16,64-85-16,-21 64 15,42-64-15,0 21 0,0 22 16,0-43-16,0 0 0,42 21 16,-21-20-16,0-1 0,106-21 31,-42 0-31,-22-21 16,-20-1-1,-1-41-15,22-22 16,-64 43-16,0 0 15,42-85 1,-42 84 0,-21 64-1,0 22-15,21-22 16,-22 0-16,1 85 16,21-64-16,0 22 15,0-43 1,21 0-16,1 0 15,-1-21-15,0 0 0,106 0 16,-85-21 0,43-42-1,-64 20-15,0 22 0,0-64 16,1 43-16,-1-21 0,0-86 16,0 22-1,-21 106-15,0-21 16,0 21-16,-21 21 15,0 0 1,0 21-16,-1 0 0,1 21 16,0 64-16,0-63 15,21 20-15,0-21 0,0 1 16,0-1-16,0 0 0,0 1 0,0-1 16,21-21-16,43 85 15,20-64 1,-63-42-16,1 0 15,-1 0-15,21 0 0,0-21 16,-20 0-16,-1 0 0,42-64 16,-63 43-1,64-85-15,-43-21 16,-21 84-16,21 22 16,-21 0-16,0-1 0,0 22 15,0-42-15,-21 84 31,0 21-31,0-21 0,-1 22 16,1 20-16,21-21 0,-21 1 16,21 84-1,0-85-15,21 22 16,-21-22-16,106 64 16,-64-64-1,1-42-15,-22 0 0,42 21 16,-41-21-16,-1 0 0,85-63 15,-64 20 1,-21-62 0,-21 62-16,0-41 15,0 41-15,0 22 0,0 0 16,-21 21 0,0 0-16,0 0 0,-1 21 0,-62 85 31,41-64-31,43 1 0,-21-1 15,21 0-15,0-21 16,0 1-16,0 20 16,43-21-1,20-21 1,-42 0-16,22-42 16,-22 21-16,63-64 15,-41 0 1,-22 43-16,21 21 15,-42 0 1,0 42-16,0 0 16,0 0-16,0 0 0,-42 85 31,42-64-31,0-20 0,0 41 16,42-42-1,1-21 1,41 0-1,-63 0-15,22-21 0,20-64 16,-42 64 0,43-106-1,-43 85-15,43-106 0,-43 105 16,-21 1-16,21 0 16,-21-1-16,21 1 0,-21-21 15,0 41-15,0 1 0,-21 42 16,0 1-1,-22 20-15,22 21 16,0-20-16,-21 84 16,42-85-16,0 43 15,0-43-15,0-21 0,0 43 16,0-22-16,0-21 0,63 43 31,-20-64-31,-1 0 16,-21 0-16,-21-21 0,42-22 15,-20 22-15,-1 0 16,42-85 0,-20 21-1,-22 43-15,-21 63 32,0 0-32,-21 22 15,-1-22-15,22 21 16,0-21-16,-21 64 15,21-64-15,0 0 0,0 1 16,0-1-16,21-21 0,43 21 16,-22-21-1,-21 0-15,22-21 16,-22 21-16,64-106 31,-64 42-31,0 1 16,-21 42-1,-21 21 1,-43 42 0,43-21-16,0 22 0,21-22 15,-21 21-15,21-21 0,0 0 0,0 1 16,0 20 0,21-42 30,-21-21-46,0 0 0,0-1 16,0 1-16,0 0 16,0 0-16,0 0 0,0 0 0,0-1 15,0-62-15,0 63 16,0-1-16,21 22 16,-21-21-16,21 21 15,-21-21-15,21 21 0,1 0 16,-22-21-16,21 21 0,0 0 15,21-21-15,-21 21 0,1 0 16,20 0-16,-21 0 16,0 21-16,0 0 15,-21 0-15,22 43 0,-22-43 16,0 0-16,0 0 0,0 64 16,-22-22-1,1-41 1,0-1-1,0-21 1,21-21 0,0-1-1,0 1-15,0 0 0,0 0 16,0 0-16,21-22 0,0 22 16,43-63-16,-43 62 0,21-20 15,106-43 1,-21 22-16,-42 42 15,-64 21-15,-21 21 16,0 0-16,0 21 16,0 22-16,-21-22 15,0 1-15,0-1 0,-22 21 0,22-20 16,0-22-16,-21 64 16,21-64-1,-1-21 1,22-21-1,0-1 1,0 1-16,0-21 0,0 21 16,0 0-16</inkml:trace>
  <inkml:trace contextRef="#ctx0" brushRef="#br0" timeOffset="93544.57">23812 11578 0,'-21'0'0,"42"0"0,-42-21 16,0 0-16,0 21 15,0 0-15,0 0 16,-1 0-16,1 0 63,0 0-48,0 0-15,0 0 16,0 0-16</inkml:trace>
  <inkml:trace contextRef="#ctx0" brushRef="#br0" timeOffset="93740.45">22564 11578 0,'-43'0'16,"86"0"-16,-128 0 0,64 0 0,0 21 0,21 1 31,42-22-31,43 0 16,-22 0-1,-21 0-15,-20 0 16,20 0-16,64 0 16,-85 0-16,-21-22 15</inkml:trace>
  <inkml:trace contextRef="#ctx0" brushRef="#br0" timeOffset="94983.99">1503 14182 0,'0'0'16,"0"-21"-16,21 21 0,-21-64 31,21 64-31,-21-21 0,-21 21 32,0 0-32,0 21 15,-1 0-15,1 0 0,0 1 16,-21-1-16,21 21 0,-1 0 15,1 1-15,0-1 0,0 0 0,21 1 16,0-1-16,0 43 16,21-1-16,0-62 0,0-1 15,22 21-15,-22-21 16,21-21-16,-21 0 0,1 0 0,20 0 16,-21 0-16,21 0 15,1-21-15,-1-21 16,-21 21-16,-21-1 0,21-20 15,-21 21-15,0-21 16,0-1-16,0 22 0,0 0 16,-21-21-16,-21-22 15,21 64-15,0 0 16,-1 0-16,1 0 0,0 0 0,0 21 16,0 0-16,0 22 15,21-22-15,0 21 16,0-21-16,0 22 31,42-43-15,21 0-16,-41 0 15</inkml:trace>
  <inkml:trace contextRef="#ctx0" brushRef="#br0" timeOffset="95171.89">2392 14351 0,'0'0'0,"0"-21"31,21 21 16,0 0-47,0 0 16,0 0-16</inkml:trace>
  <inkml:trace contextRef="#ctx0" brushRef="#br0" timeOffset="97318.66">3852 14012 0,'0'-21'31,"0"0"-31,-21 21 16,21-21-16,0 0 15,0 0-15,0-1 16,0 1-16,0 0 16,-21 0-16,21 0 15,0 0 1,0-1 15,21 1 0,0 21-31,0-21 16,1 21-16,-1-21 0,0 21 16,64 0-1,-64 0-15,21 0 0,-21 21 16,0-21-16,22 64 15,-43-43 1,21 0-16,0 0 16,-21-42 31,0 0-47,-21 0 0,0-1 15,0 1-15,-1 0 16,1 0-16,0 0 0,0 21 15,0-21-15,0 21 16,-1-22-16,1 22 0,0 0 0,0 0 16,0 0-16,-22 43 15,22-1-15,-42 64 16,63-64-16,-21 64 0,-1-64 16,22 1-16,0 190 15,0-149 1,22-41-1,-1-22-15,0 0 0,0 0 16,21 0-16,-20-21 0,20 0 0,43 0 16,20-42-1,-83 21-15,41-22 16,-21 22-16,-20 0 0,-1 0 16,0 0-16,0-22 0,0 22 0,0-42 15,-21 20 1,0 22-1,0 42 17,0 1-32,-21-1 0,21 0 0,0 0 15,0 64 1,0-43-16,0 0 0,0-20 0,0-1 16,0 21-16,43 43 15,-22-64 1,0-21-16,64 0 15,-43 0-15,21 0 16,-41-21-16,20 0 0,-21-1 16,21 1-16,-20 0 0,41-64 15,-42 64-15,-21-21 16,0-64 0,0 85-16,-21-64 0,-21 22 15,21 20-15,-1 22 0,-62-42 16,63 63-16,-22 0 15,22 0-15,0 0 0,0 0 16,-64 106 0,64-1-16,21-83 15,0 20-15,0 0 16,0 1-16,0-22 0,21 21 0,0-21 16,0 0-16,43 22 0,-22-22 15,22-21-15,126 0 16,-147-21-16,62-22 15,-41 1 1,-22 21-16,-21 0 0,43-43 16,-43 43-16,0-21 0,0-1 15,-21 22-15,0-21 0,22-43 16,-22 43-16,0 21 0,0-85 31,0 85-31,-22 42 16,22 0-1,0 21-15,-21-20 0,21 20 16,0 85 0,0-85-16,0 1 0,0-22 15,0 85-15,0-85 16,43 63 0,-22-62-16,21-22 0,22 21 15,41-21 1,1-64-1,-85 43-15,22 0 0,-22 0 16,21 0-16,-21-22 0,1 22 0,-1 0 16,0-21-16,0-1 0,-21-41 15,0 62-15,0-20 0,0-43 16,0 43-16,0 0 0,0-1 16,0 22-16,0 0 15,0 0-15,-21 21 0,0 106 31,21 0-15,0 21-16,0-22 16,0-62-1,0 20-15,21-42 16,0 22-16,64 63 16,-22-106-1,22 0 1,-64 0-16,43 0 15,-22-22-15,-21 1 0,21 0 0,-20 0 16,-1 0-16,21 0 0,-21-22 0,22-20 16,-43-22-1,0 64-15,0-21 16,0 20-16,-22 22 16,1 0-1,0 22-15,0-1 16,0 0-16,0 0 0,21 0 15,0 0-15,-22 43 0,1-43 0,21 0 16,0 22-16,0-22 0,0 0 16,0 0-16,21 21 0,-21-20 15,22-22-15,20 21 16,64 0 0,-43-21-1,-20 0-15,-1-21 0,21 0 16,-20-1-16,63-20 15</inkml:trace>
  <inkml:trace contextRef="#ctx0" brushRef="#br0" timeOffset="98052.44">7175 14076 0,'0'-21'0,"0"42"0,0-63 0,0 20 16,0 1-16,-21 0 15,-21 21 1,-22 0-16,22 0 15,21 0-15,0 0 16,0 21-16,21 0 0,0 1 16,-22-1-16,1 21 0,21-21 15,0 0-15,0 22 0,0-22 16,0 0-16,85 106 16,-43-85-1,1-42-15,-22 22 0,0-1 16,21-21-16,22 0 0,-43 0 15,21 0-15,-21 0 0,43 0 16,-43-21-16,21-1 0,-20 1 16,-1 0-16,0 0 0,42-43 15,-41 22-15,-1 21 0,21-64 16,-21 43-16,0-22 0,22-126 31,-22 105-31,-21 43 0,0-22 16,0 43-16,0 0 15,-21 21 1,0 0-16,21 21 0,-22 22 16,-20 105-1,21-42 1,21 21 0,0-106-16,0 21 0,0-21 0,0 22 15,21-22-15,43 63 16,-1-62-1,-42-1-15,0-21 16,1 0-16,-1 0 0,42 0 16,-42-21-16,1-1 0,-1 22 0,21-42 15,-42 21-15,42-43 32,-20 22-32,-22 63 31,0 0-31,0 1 0,0-1 15,0 63 1,0-62-16,0-1 16,0 0-16,0 0 0,21-21 15,-21 21-15,21-21 0,0 0 16,0 0-16,0 0 0,1 0 16,20-21-16,-42 0 15,21 0-15,21-22 16</inkml:trace>
  <inkml:trace contextRef="#ctx0" brushRef="#br0" timeOffset="98231.34">8340 13864 0,'0'-21'0,"0"42"0,0-63 0,0 21 16,-22 21-16,22-21 0,-21 21 16</inkml:trace>
  <inkml:trace contextRef="#ctx0" brushRef="#br0" timeOffset="98440.22">7726 13907 0,'-21'0'16,"42"0"-16,-42 21 0,42-21 31,0 0-31,0 0 16,0 0-16,22 0 0,-1 0 15,-21 0-15,0 0 0,0 0 16,1 0-16,-1 0 15,0-21-15</inkml:trace>
  <inkml:trace contextRef="#ctx0" brushRef="#br0" timeOffset="99765.47">8721 13949 0,'0'0'0,"21"0"0,-21-21 0,0 0 0,0-1 15,0 1-15,-21 21 32,-1 21-17,1 1-15,0-1 16,0 0-16,0 0 0,21 0 15,0 0-15,-21 22 0,21 20 16,0 1 0,21-43-16,-21 0 0,21-21 15,0 21-15,0-21 0,0 0 0,1 0 16,-1 0-16,0 0 0,42 0 16,-41 0-16,-22-21 15,21 0-15,-21 0 16,0 0-16,0-64 31,21 0-31,-21 64 16,21 0-16,0-21 0,0 20 15,1 1-15,41-21 0,-42 21 16,22 0-16,-1 21 16,0 0-16,1 0 0,-22 21 15,0 0-15,0 0 0,21 43 16,-42-43-16,22 106 15,-22-43 1,0-62-16,0 20 16,0-21-16,0 0 0,0-42 62,0 0-46,0 0-16,0 0 0,0-1 0,21-41 15,-21 21-15,21 20 16,0-20-16,0 21 0,0-21 16,22-22-16,-1 43 0,-21 0 15,43-22-15,-43 43 16,42 0-16,-41 0 0,-1 0 16,0 22-16,42 83 15,-41-41 1,-22 21-1,0-64-15,0 0 0,0 0 0,0 0 16,0 0-16,0 1 0,0 20 16,42-42-1,21 0 1,-41 0-16,-1 0 0,0 0 16,21 0-16,-21 0 0,85-64 15,-21 1 1,-43 42-16,-21-22 15,22 22-15,-22 0 0,0-21 16,43-85 0,-64 84-16,0 22 15,0 0-15,-22 21 16,-20 0 0,-21 64-1,63-43-15,-22 0 0,22 0 16,0 0-16,0 0 0,0 43 15,0-43-15,22 0 0,20 22 16,0-1 0,-21-42-16,-21 21 0,64 0 15,-43-21 1,-21 21-16,0 1 16,-21-1 15,0-21-31,0 0 15,-1 0-15,1 0 16,0 0 0,0 0-16,0 0 15,0 0-15,-1 0 0,1 0 16,-63 0-16</inkml:trace>
  <inkml:trace contextRef="#ctx0" brushRef="#br0" timeOffset="100697.99">1524 15642 0,'0'0'0,"-42"-42"31,20 42-31,22 21 31,0 0-15,0 0-16,22 1 0,-1-1 16,0-21-16,0 0 15,0 21-15,0-21 0,1 0 16,62 0-1,-41 0-15,-1-21 0,-21 21 16,21-43-16,-20 43 16,-1-21-16,0 0 0,0 0 0,-21 0 15,0 0-15,0-1 0,0 1 16,0 0-16,0 0 16,0 0-1,-21 42-15,21 0 16,0 0-16,0 0 15,0 22-15,0-22 0,0 21 0,0 43 16,0-43-16,0 191 16,0-191-1,0 1-15,0 20 16,0-42-16,0 22 0,0-22 16,0 0-16,0 0 15,-21-42 1,21 0-1,-21 21-15,21-21 0,-22 0 0</inkml:trace>
  <inkml:trace contextRef="#ctx0" brushRef="#br0" timeOffset="100923.86">1545 15960 0,'21'0'31,"0"0"-31,1 0 0,-1 0 16,0 0-16,85-21 16,-85 21-16,21-22 15,1 22-15,-22-21 0,63 0 16,-62 0-16,-1 21 0,21-21 16,-21 0-1,0 21 1</inkml:trace>
  <inkml:trace contextRef="#ctx0" brushRef="#br0" timeOffset="101091.76">2286 15790 0,'0'0'0,"21"0"16,0 0 0,0 0 46,1 0-62,-1 0 16</inkml:trace>
  <inkml:trace contextRef="#ctx0" brushRef="#br0" timeOffset="101793.88">4000 15473 0,'0'0'0,"0"-21"0,0 0 16,0-1-16,0 1 0,0 0 16,0 42 15,0 22-31,0-22 0,0 0 15,0 85 1,22-22 0,-22-20-16,0-43 15,0 21-15,0 1 0,0-22 16,0 0-16,0 21 0,0-20 16,-22-22-16,22-22 31,0 1-31,0 0 15,0 0-15,0 0 0,0 0 16,0-1-16,0 1 0,64-63 16,-1 20-1,1 1 1,-43 41-16,0 22 0,64 0 31,-64 43-31,-21-22 0,21 0 16,-21 0-16,0 0 0,0 1 15,0 20-15,0-21 0,0 0 0,0 22 16,0 20 0,0-42-16,0 43 15,0-43-15,21-21 32,1-21-32,-1 0 15,-21-1-15,42-20 0</inkml:trace>
  <inkml:trace contextRef="#ctx0" brushRef="#br0" timeOffset="102083.71">4911 15240 0,'-22'21'31,"22"0"-31,0 22 0,0-22 0,0 0 16,0 21-16,0 1 0,0-22 16,0 21-16,0-21 0,0 22 15,-21-22-15,21 0 0,0 21 0,0-20 16,0-1-16,0 42 16,21-63 15,1 0-16,-1 0-15,0-21 0,0-21 16,0 21-16,0-1 0</inkml:trace>
  <inkml:trace contextRef="#ctx0" brushRef="#br0" timeOffset="102683.89">5228 15198 0,'0'-21'0,"0"42"0,0-64 16,0 65 15,0-1-31,0 0 0,0 21 16,-21 1-16,21-22 0,0 21 15,-21 0-15,21 1 0,0-22 16,0 21-16,0 1 0,0-1 0,0 0 16,0-21-16,0 1 0,0-1 15,0 0-15,21 0 16,0 0-1,0-21-15,0 0 0,1 0 16,20 0-16,-21 0 0,43-42 16,-43 42-16,21-21 0,85-43 15,-63 1 1,-43 20 0,-21 22-16,0 0 0,0 0 15,-21 21 16,21 21-15,0 0-16,0 0 16,-22 1-16,22-1 0,0 0 15,0 21-15,-21 43 16,21-43-16,0 64 16,-21-21-1,21-43-15,0 0 0,0 1 0,-21-1 0,21 0 16,0 22-16,-21 84 15,21-106-15,-21 43 16,21-64 0,0-42 15,0 0-31,21 0 16,-21 0-16,21-43 15,-21 1-15,0 20 0,0-105 16,21 106-16,-21-22 15</inkml:trace>
  <inkml:trace contextRef="#ctx0" brushRef="#br0" timeOffset="102933.33">5651 15706 0,'22'-148'15,"-1"105"-15,-85 276 0,149-487 0,-64 233 16,-106 254-16,212-530 16,-105 276-16,-1 21 0,0 0 15,0 0-15,21 0 0,-20 0 0,-1 21 16,0 1-16,64 41 15,-85-42-15,0 43 16,0-22 0,0-21-16,0 0 0,-22 1 15,1-22-15,0 21 0,-42-21 16,20 0 0,22 0-16,0 0 15,0-21-15,0 21 16,21-22-16,-22 1 0,1 0 0</inkml:trace>
  <inkml:trace contextRef="#ctx0" brushRef="#br0" timeOffset="103235.15">5080 15346 0,'0'-21'31,"0"0"-31,21 21 0,0-22 16,0 22-16,1 0 0,20-21 0,21 0 15,64 0 1,-84 21-16,-1-21 0,43 21 16,-43 0-16,0 0 0,43-21 15,-64 21 1,0 0-16,-21 21 47</inkml:trace>
  <inkml:trace contextRef="#ctx0" brushRef="#br0" timeOffset="106215.41">6689 15409 0,'0'-21'0,"-22"-63"16,22 62 0,-21 22-1,0 0 1,21 22-16,0-1 15,0 0-15,0 42 16,0-20-16,0 41 16,0-41-16,0-22 0,0 21 15,0-21-15,0 43 16,0-43 0,0-42 15,21 0-31,-21 0 15,21-1-15,-21 1 0,22 0 16,-22 0-16,0-21 0,0 20 16,21 1-16,0-85 15,21 43-15,-42 42 16,0 0-16,21 21 16,1 0-16,20 21 15,-21 42 1,-21 1-1,21-22-15,-21-21 0,21 43 16,1-43-16,-22 0 0,42 21 16,-21 1-1,0-43-15,0 0 0,1 0 16,-1 0-16,0 0 16,0 0-16,0-21 0,0-1 15,1 1-15,-1 21 0,-21-21 0,42-42 16,0-22-1,-20 43-15,-22 20 16,21-41-16,-21 42 16,21 0-16,-21-1 0,0 44 31,0-1-31,0 0 16,0 0-16,0 0 0,0 22 15,0-22-15,21 42 0,0-42 16,-21 1-16,43 62 15,-1-41 1,-21-43-16,43 21 16,-43-21-16,0 0 0,21 0 15,-21 0-15,1 0 0,20-21 0,21-22 16,22 1 0,-64 21-16,0 0 15,-21-22-15,22 22 0,-22-21 16,0-1-16,0 22 0,0-21 15,0-22 1,-22 22-16,1 42 16,0 0-16,0 0 0,21 21 15,0 0-15,-21 1 0,21-1 16,0 21-16,0 64 16,0-21-1,42-43-15,-21-21 16,0 0-16,1-21 0,-1 21 15,21-21-15,-21 0 0,149 0 16,-128 0-16,43-42 16,20 0-1,-83 21-15,-1-1 0,42-62 16,-20-43 0,-43 21-1,0 64-15,0-1 16,0 22-16,0 0 0,0 0 15,-22 0-15,1 21 16,0 0-16,21 42 16,0 0-16,-21-21 0,0 149 31,21-107-31,0-20 0,0-1 16,0-21-16,0 85 15,42-64 1,0-21-1,-20-21-15,-1 0 0,21 0 16,0 0-16,-20-21 0,20 0 16,-21 0-16,0 0 0,22-22 15,-22 22-15,42-85 16,-42 64-16,1-85 16,-1 85-16,-21-43 15,21 64-15,-21 0 16,0-22-16,0 22 0,-21 42 31,0 1-31,-1-1 0,1 106 16,0-85-16,21 0 15,-42 107 1,-1-44 0,43-62-16,0-22 0,0 0 15,0 0-15,22-21 47,-1 0-47,-21-21 0,21 0 16,-21 0-16,21 0 0,0-1 15,22-20-15,20-43 16,-42 64-16,0 0 0,1 0 16,-1 0-16,0 21 0,0 0 15,0 0-15,-21 42 31,0 0-31,0 1 16,0 20-16,0-42 0,21 43 16,1-43-1,-1 0-15,0-21 16,0 0-16,0 0 0,0 0 16,1 0-16,62 0 15,-63-21-15,1 0 16,-1 0-16,0 21 0,64-127 15,-64 63 1,0 43 0,-21 42-1,-21 0 1,21 1-16,0-1 0,-21 0 16,21 0-16,-22 0 0,22 0 15,0 1-15,-21-1 0,21 0 16,0 0-16,0 0 0,21-21 15,1 0 1,-1 0-16,0 0 16,0 0-16,0 0 0,22-21 15,-22 0 1,-21-21-16,0 20 0,0 1 16,0 0-16,0-21 0,0-1 15,0 22-15,0 0 16,0 0-16,0 0 0,-43-22 15,22 22-15,0 21 0,0 0 16,42 0 15,0 0-15,0 0-16,22 0 16,-22 0-16,21 0 0,1 0 15,-1 0-15,0 0 0,1 0 0,20 0 16,43 0-16,-64 0 0,1 0 15,84 0 1,-106 0 0,0-21-16,-42 21 31,21-21-31,-21 21 0,-1 0 16,1 0-16,0 0 15,21 21-15,0 0 0,-63 22 16,41 41-1,1-41 1,21-22-16,-21 0 0,21 21 16,0-21-16,0 1 0,0-1 15,0 0-15,21-21 16,0 0-16,1 0 16,-1 0-16,0 0 0,0 0 15,0-21-15,0 0 16,1-1-16,-1 1 15,-21 0-15,21 0 0,-21 0 0,21-22 16,0 22-16,-21-21 0,21 0 0,1-1 16,-1-105-1,-21 106-15,21-43 16,21-42-16,-42 106 16,0 0-16,0 42 31,0 0-31,0 0 0,0 22 15,0-22-15,-21 21 0,0 64 16,21-21 0,0 42-1,0-85-15,0-21 16,0 0-16,0 0 0,85 22 16,-43-43-1,-21 0-15,21-21 16,-20 21-16,20-22 15,0-20-15,-21 21 16,43-21-16,-43 20 16,0 1-16,22-63 15,-22 41 1,-42 43 0,-1 21-1,22 1-15,0-1 0,0 0 0,0 0 16,-21 0-16,21 0 0,0 22 15,0-22-15,0 42 16,0-20 0,0-22-16,0 0 15,0 0-15,-21 0 0,21 1 32,-21-22-32,0 0 15,0-22 1,-1 1-1,-20-21 1,21 42-16,0-21 0</inkml:trace>
  <inkml:trace contextRef="#ctx0" brushRef="#br0" timeOffset="107895.74">2180 17039 0,'-21'0'0,"42"0"0,-63 0 0,-1 0 15,22 0-15,0 0 0,-21 0 16,21 0-16,-1 0 0,-20-21 0,-43-21 31,85-1-31,-21 22 16,21-42-16,0 42 15,0-1-15,21-20 0,1 0 16,-1 21-16,0-1 0,21 1 16,-21 21-16,64-21 15,-43 21-15,22 42 16,-64 1-1,0-1-15,-21 127 16,-22-84 0,1-43-16,21 1 0,0-1 15,-22 0-15,22 1 0,0-1 0,0-21 16,0 22-16,21-22 0,0 21 16,0-21-16,42 22 15,-21-43-15,43 0 16,-43 0-16,21 0 15,64-22 1,0-20-16,-43 0 16,-41 21-16,-1-1 0,-21 1 15,0-42 1,-21-1-16,-22 43 16,1-21-1,0 21-15,20-1 0,1 22 0,-21 0 0,21 0 16,-43 0-1,22 0 1,42 22-16,0-1 0,-21 0 16,21 0-16,0 0 0,0 0 15,0 1-15,21-1 16,0 0-16,0-21 16</inkml:trace>
  <inkml:trace contextRef="#ctx0" brushRef="#br0" timeOffset="108262.53">2963 17251 0,'0'0'15,"21"0"1,1 0 0,-22-21-16,0 0 15,0-1 1,0 1-16,0 0 0,0 0 16,-22 21-1,22-21-15,0 42 47</inkml:trace>
  <inkml:trace contextRef="#ctx0" brushRef="#br0" timeOffset="110571.69">4149 16828 0,'0'0'0,"0"-22"0,0 1 16,0 0-16,0-21 15,0 21-15,0-1 16,0 1-16,0 0 0,-22 21 31,22 21-31,-21 64 16,21-43-16,-21 1 15,0 20-15,21 1 0,0-22 0,-21 21 16,21 1-16,-21-1 0,21-20 16,0 126-1,0-84-15,0-22 0,0-20 16,0 20-16,0-42 16,0 22-16,0-1 0,21-21 15,-21-42 16,0 0-31,0 0 0</inkml:trace>
  <inkml:trace contextRef="#ctx0" brushRef="#br0" timeOffset="110932.48">3937 17082 0,'0'-22'0,"0"44"0,0-86 0,0 43 0,0-21 16,0 20-16,21-20 0,21 0 15,-20-1-15,-1 22 0,0 0 16,21 0-16,-21 0 0,1 0 16,83 21-1,-62 0-15,-1 0 0,-21 21 16,22 21-16,-1 22 0,-21-43 0,-21 21 16,0 64-1,-21-64-15,-21 22 16,20-43-16,-41 21 15,21-21-15,20 1 0,-41-1 16,42 0-16,0-21 0,-43 21 16,43-21-1,0 0 1,42 0 15,0 0-31,0 0 16,0-21-16</inkml:trace>
  <inkml:trace contextRef="#ctx0" brushRef="#br0" timeOffset="111376.49">4868 17018 0,'0'0'0,"0"21"46,-21 0-46,0 1 0,0-1 16,0 0-16,-1 0 0,1 21 0,-21 43 16,21-21-1,0-1 1,21-42-16,0 0 0,63 22 16,1-43-1,-43 0-15,21 0 16,-21 0-16,22 0 0,-22-21 0,0-1 15,0 22-15,21-21 0,-20 0 16,20-64 0,-42 43-1,0-64-15,-21 85 0,0-21 16,-1 21-16,1-1 0,-21 1 16,-64-21-1,64 42 1,-1 21-1,43 0-15,-21 0 0,21 1 16,0-1-16,0 0 0,21 42 16,1-63-16,20 22 15,85-22 1</inkml:trace>
  <inkml:trace contextRef="#ctx0" brushRef="#br0" timeOffset="111748.96">5567 17082 0,'21'0'16,"-42"0"-16,42-22 0,-42 22 16,0 0-16,-1 0 0,-20 0 15,21 0-15,-21 22 0,20-22 16,-20 42-16,21-42 16,0 21-16,21 0 0,0 0 15,0 1-15,0-1 16,21 0-16,0 0 0,0-21 15,0 21-15,1-21 16,-1 21-16,0 1 0,21-1 16,-21-21-16,-21 21 0,0 0 15,-21 0 1,0-21-16,0 0 16,0 0-16,0 0 0,-1 0 0,-41 0 15,42 0-15,0 0 0,-64 0 31,64-21-31,0 0 0,21 0 32,0 0-32,21-1 0,0 22 15,0-21-15,0 0 16,22 21-16</inkml:trace>
  <inkml:trace contextRef="#ctx0" brushRef="#br0" timeOffset="112059.96">6075 16722 0,'21'-21'0,"-42"42"0,42-64 15,-21 22-15,0 0 0,0 42 32,0 0-32,-21 22 15,21-1-15,-21 0 0,-1 1 0,22 20 16,-21-20-16,0 20 0,21-21 15,-21 1-15,0 20 0,21-20 0,-21 62 32,21-83-32,0 41 15,42-42-15,-21-21 16,0 0-16,0 0 0,1 0 16,20-21-16,43-42 15,-43 41 1,-21 1-16,-21 0 0</inkml:trace>
  <inkml:trace contextRef="#ctx0" brushRef="#br0" timeOffset="112243.86">5863 17124 0,'0'0'0,"42"0"31,-20 0-31,20-21 0,-21 21 15,0 0-15,22 0 0,-1 0 16,85-21 0,-106 21-16,21-22 0,43 1 15,-64 21-15</inkml:trace>
  <inkml:trace contextRef="#ctx0" brushRef="#br0" timeOffset="113015.81">6540 16976 0,'0'-21'31,"0"42"1,0 0-32,0 0 15,0 0-15,0 0 0,22 1 16,-22-1-16,0 0 0,0 0 0,0 0 15,0 0-15,0 1 0,0-1 16,0 0-16,0 0 16,0 0-16,-22-21 0,1 0 15,0 0 1,21-21 15,0 0-31,0 0 0,0-22 16,0 1-16,0 21 15,21-21-15,0 20 0,1-20 16,-22 21-16,21-21 0,21-1 16,-21 22-16,0 21 0,1 0 15,-1 0-15,0 0 0,0 42 16,21 43 0,1 0-1,-22-64-15,-21 0 0,0 0 16,21 22-16,0-22 15,-21 0-15,21-42 63,-21 0-63,22 21 0,-22-22 0,21 1 16,0-21-16,0 21 15,0 0-15,43-43 0,-43 22 16,0 21-16,0-22 0,22 22 0,-22 0 15,0 0-15,21 21 16,-21 21 0,-21 21-1,0-21-15,0 22 0,0 63 16,0-64 0,0-21-16,0 0 0,0 22 15,0-22-15,0 0 16,22-21-16,62 21 31,-41-21-31,-22 0 0,21 0 0,85 0 16,-85 0-1,43-42-15,-43 42 0,1-21 16,63-43 0</inkml:trace>
  <inkml:trace contextRef="#ctx0" brushRef="#br0" timeOffset="113847.18">8022 17082 0,'21'-127'31,"-42"84"-16,0 43-15,42 170 0,-63-340 0,-1 149 16,22 21-16,0 0 0,0 21 0,-21 0 16,20 1-16,1-1 0,0 0 15,-21 21-15,21-21 0,-22 43 16,43-43-16,0 0 0,0 22 16,0-22-16,0 0 15,0 0-15,21-21 0,1 0 16,-1 0-16,0 0 0,21 0 15,1 0-15,-1 0 0,-21-21 16,0 21-16,0-21 0,22 0 0,-22-1 16,21-41-1,-21 21-15,-21 20 0,0-20 16,0 0-16,0 21 16,0-1-16,0 44 15,0-1 1,0 63-1,0-41 1,0-22-16,0 0 0,0 0 16,22 0-16,-1 1 0,21-1 15,-21 0-15,22-21 0,-22 0 16,0 0-16,0 0 0,85-21 16,-85 21-1,-21-21-15,64-64 16,-64 64-16,0-43 15,0 43-15,0 0 16,0 0-16,0 0 0,0-1 16,0 44 15,0-1-31,0 0 0,0 0 16,0 0-16,-22 0 0,22 1 15,0-1-15,0 21 0,0-21 16,0 0-16,-21 22 15,21-22-15,-21 0 16,0-21 15,21-21-15,0 0-16,0 0 16,0-1-16,21 1 0,0 0 0,0-21 15,1 21-15,-1-22 0,21 22 16,-21-21-16,22 21 0,62-43 15,-41 43-15,-22 0 0,22 0 16,-1 21-16,-20 0 0,-1 0 16,85 105-1,-127-62 1,0 41-16,0-62 16,0 20-16,0-21 0,-21 0 0,0 0 15,-43 22 1,43-43-1,0 0-15,0 0 16,21-21 0</inkml:trace>
  <inkml:trace contextRef="#ctx0" brushRef="#br0" timeOffset="115647.74">9694 16828 0,'0'0'0,"21"0"16,1 0-1,-22-22-15,21 1 0,42-42 16,-42 20 0,-21 22-16,22 0 15,-22 0-15,0 0 0,0 0 16,0-22 0,0 22-16,-43 21 15,22 0-15,-42 0 16,41 21-16,1-21 15,0 21-15,0 1 0,0 83 16,21-83 0,0-1-16,0 0 0,21 21 15,-21-21-15,21 1 0,0-22 16,0 21-16,1 0 0,-1 0 0,21 0 16,-42 0-16,21-21 0,0 22 15,1-22-15,-22 21 0,0 0 31,0 0-31,-22-21 0,-20 0 16,0 0-16,21 0 16,-22 0-16,22 0 0,-21 0 15,-43-42 1,43-1 0,21 1-16,-1 21 15,1 0-15,21 0 0,0-1 16,0 44-1,0-1 1,0 0-16,0 0 0,43 21 16,-43 1-16,84 41 15,-20-41 1,-1-1 0,-42-42-16,1 0 0,62 0 15,-41 0-15,-1 0 0,64-42 16,-64 21-1,43-22-15,-64 22 0,42-42 16,-41 20 0,-1 1-16,0 0 0,0-1 0,0 1 0,0-106 31,1 0-31,-1 105 16,-21 1-16,0-43 0,0 64 0,0 0 15,0 0-15,0 0 16,-21 21-16,-1 63 15,1-42 1,21 22-16,-21-22 0,21 63 16,0-41-16,-21-22 0,0 85 15,21-64-15,0 0 0,0 1 16,0 20-16,0-20 0,0-1 0,0 85 16,0-106-1,21 21-15,0-20 0,43 41 16,-43-63-16,0 21 15,0-21-15,0 0 0,0 0 0,22 0 16,20-21 0,-42 0-16,22 0 0,-22 0 15,21-22-15,-21 22 0,1-21 16,20-128 0,-42 107-1,0 42-15,0 0 0,-21 21 16,0 0-16,-1 0 15,22 21-15,0 0 16,0 0-16,0 0 0,0 43 16,22-1-1,-1-42 1,0 1-16,0-1 0,-21 0 0,21 0 16,0 0-16,1-21 0,41 21 15,1-21 1,-43 0-16,0 0 15,21 0-15,-21 0 0,1 0 16,20-21-16,-21 0 0,0 0 16,0 0-16,1 0 0,-1-1 15,0-83 1,-21 83-16,0-20 16,0 21-16,0-21 0,-21 42 31,0 21-31,21 0 0,-22 21 15,22 43 1,0-64-16,0 0 16,0 0-16,0 1 0,0 20 15,0-21-15,0 0 0,22 0 16,20-21 0,-21 0-16,43 0 15,-43 0-15,21-42 16,-21 42-16,0-21 0,64-85 31,-85 64-31,21 21 0,-21-22 0,21 1 16,-21 0-16,0 20 15,0 1-15,0 0 0,0 42 32,0 22-32,0-22 15,0 85-15,0-64 16,-21-21-16,21 64 15,0-22 1,0-42-16,21 1 0,1-1 16,-1-21-16,0 21 0,64-21 31,-1-21-31,-41-22 16,-1 22-16</inkml:trace>
  <inkml:trace contextRef="#ctx0" brushRef="#br0" timeOffset="116887.1">12213 16658 0,'0'-21'0,"0"42"0,0-63 0,0 21 16,0 0-16,-21 21 15,0 0 1,21 21-16,-43 21 16,22 22-1,21-22-15,-21 21 0,21-41 16,0 20-16,0-21 0,0 21 15,0-20-15,0-1 0,21 63 16,22-62 0,20-22-1,-21 0-15,-20 0 0,83-22 16,-62-20 0,-1 0-16,-21 21 0,22-43 15,-22 22-15,21-64 16,-21 64-16,0-1 0,64-147 31,-43 84-31,-42 42 16,0 43-16,0 0 15,0 42 1,0 0 0,-21 1-16,21 20 0,-21 106 15,21-106 1,0 85-1,0-84-15,0-1 0,0 43 16,0-43-16,0-21 0,0 22 16,0-22-16,21 0 0,-21 0 0,21 0 15,1 0-15,-1-21 0,0 0 16,0 0-16,43-42 16,-43 42-16,21-63 15,-21 41-15,22 1 16,-43-21-16,21 21 0,0-22 0,0-62 31,-21 83-31,0 44 16,-21 20-1,21-21-15,-21 0 16,0 106 0,21-63-1,0-22 1,0-21-16,21 0 0,0 1 15,0-22 1,0 0-16,0 0 0,43 0 16,-1-64-1,-41 43-15,-1-21 16,0 20-16,-21-20 0,21 21 0,-21-43 16,0 43-1,0 42 1,0 1-1,0-1-15,0 21 16,0 43-16,0-22 16,0-42-16,0 1 15,0-1 1,42 21-16,-20-42 16,-1 0-16,0 0 15,0 0-15,0-21 16,0 0-16,1 0 15,-1-1-15,21-62 16,-21 41-16,0 22 0,1-21 16,-1 0-16,42-22 15,-42 43-15,22 0 0,-22 0 0,64-1 16,-64 22-16,42 0 16,-20 64-1,-43-22-15,0-21 0,0 22 16,0-22-16,0 0 0,-22 85 31,1-85-31,0 21 0,21-20 16,-21-22-16,0 0 15,21-22 17,0 1-32,0 0 0,0 0 15,21 0-15,0 0 16,-21-1-16,64-62 0,-43 63 15,-21-22-15,42 1 16,-21 21-16,43-43 16,-43 64-1,0 0 1</inkml:trace>
  <inkml:trace contextRef="#ctx0" brushRef="#br0" timeOffset="117312.86">14245 16891 0,'21'0'32,"0"0"-32,22 0 15,-22 0-15,0 0 0,0 0 16,0 0-16,1-21 15,-1 0-15,-21 0 16,0-1-16,21 1 0,-21 0 16,0 0-16,0 0 0,0 0 15,0-1-15,-21 1 0,0 21 16,-1 0-16,-62 64 31,41-22-31,43 0 0,-21 1 16,21-1-16,0-21 15,0 0-15,0 1 0,0-1 0,0 0 16,21 21-16,1-42 0,-1 21 16,0-21-16,0 0 15,21 0-15,-20 0 0,-1 0 16,21 0-16,-21-21 16,22 0-16,-43 0 0,21 0 15,42-85 1,-42 85-1</inkml:trace>
  <inkml:trace contextRef="#ctx0" brushRef="#br0" timeOffset="117672.45">12658 16320 0,'0'0'15,"21"0"1,0 0-16,0-22 0,0 22 15,22 0-15,-1 0 0,0-21 0,1 21 16,-1 0-16,21 0 0,-20-21 16,-1 21-16,85 0 15,-85 0-15,22-21 16,-22 21-16,22 0 16,-64-21-1,-21 21-15,-22 0 16</inkml:trace>
  <inkml:trace contextRef="#ctx0" brushRef="#br0" timeOffset="118015.25">10202 16383 0,'0'21'32,"21"-21"-32,1 0 0,20 0 15,-21 0-15,21 0 0,22-21 16,-22 21-16,-21 0 0,22 0 15,-1-21-15,85 21 16,-85 0-16,22-21 16,-43 21-16,0 0 15,-42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4:14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1863 0,'0'0'0,"0"21"0,22-21 47,-1-21-31,0 0-16,-21-1 15,0 1-15,21 0 0,-21 0 16,21 21-16,-21-21 15,0 0-15,0-1 0,0 1 0,0 0 16,0 0-16,0-21 16,0 20-16,0 1 0,-63 0 15,-1 21 1,43 0-16,-42 0 16,20 0-16,-20 42 15,42-20-15,-22-1 0,22 0 0,-21 21 16,21-21-16,-1 22 0,-20-22 15,21 21-15,0-21 0,-22 106 32,43-105-32,0 20 0,43-21 15,-22-21 1,42 0-16,-20 0 0,-1 0 16,106-21-1,-63 0 1,-64 0-16,43-22 0,-43 22 15,0 21-15,21-42 0,-21 21 16,-21-64 0,22 64-16,-22 0 15,0-1 1,0 44 0,0-1-16,0 0 15,-22 21-15,22-21 16,-21 22-16,21 41 15,0-62-15,-21 20 0,21 21 16,0-20-16,-21-1 16,21 0-16,0-20 0,0 20 15,0 43 1,0-22 0,0-42-16,0 22 0,0-22 15,-21 0-15,21 0 16,-21-21-16,21 21 0,-22-21 15,1 0-15,0 0 16,0 0-16,-43 0 16,43-21-16,-21 0 15,0 0-15,20 21 0,-20-43 16,21 22-16,0 0 0,0-42 16,-1 41-1,22 1 1,22 21 15,-1 0-31,-21-21 0,21 21 16,0 0-16,21 0 15</inkml:trace>
  <inkml:trace contextRef="#ctx0" brushRef="#br0" timeOffset="412.22">3577 2180 0,'0'-21'62,"21"0"-46,-21 0-16,0 0 15,0-1 1,-21 22 0,0 0-16,0 0 15,21 22-15,0-1 0,-21-21 16,21 21-16,-22-21 0,22 21 15,0 0 1,0-42 47</inkml:trace>
  <inkml:trace contextRef="#ctx0" brushRef="#br0" timeOffset="2283.15">5419 1545 0,'0'0'0,"0"-21"0,21 21 15,-21-21-15,0 0 16,0 0-16,0-1 16,-21 1-1,-1 21-15,1-21 0,-21 21 16,21 0-1,0 0-15,-1 0 0,-20 0 16,21 0-16,-21 21 0,20 0 0,-20 22 16,21-22-16,-127 191 15,127-149 1,-1 1-16,1-22 0,0 106 16,21-106-16,0 1 0,0-22 15,21 21-15,0-21 0,22 43 16,-1-43-16,-21 0 0,85 22 15,-64-43 1,43 0-16,42 0 16,-85 0-16,-20 0 15,20-22-15,-21 1 0,21 0 16,-20 21-16,20-21 0,-21 0 16,0 0-16</inkml:trace>
  <inkml:trace contextRef="#ctx0" brushRef="#br0" timeOffset="2807.53">6202 1545 0,'0'0'0,"0"-21"16,0 0-16,0 0 15,-21 21 1,21 21-1,-22 0-15,22 0 16,-21 0-16,0 85 16,21-63-16,-21-1 15,0 43-15,0-43 0,21-21 16,0 106 0,0-42-16,0-64 15,0 0-15,0 0 0,21-21 16,0 21-16,21 1 0,-21-22 15,1 0-15,83 0 16,1-22 0,-85 22-16,106-63 15,-84 42-15,-1 0 0,-21-1 16,22-20-16,41-106 16,-63 106-16,-21-43 15,0-42 1,0 106-16,0-43 15,0 43-15,0 0 16,0 0-16,-21 21 0,0 0 16,0 0-1,21 21 1,0 0-16,0 0 16,0 0-16,21-21 15,0 22-15</inkml:trace>
  <inkml:trace contextRef="#ctx0" brushRef="#br0" timeOffset="3131.35">7324 1461 0,'0'-22'31,"-22"22"-15,1 22-16,21-1 16,0 0-16,0 21 15,0-21-15,-21 22 0,21-1 0,0 0 0,-21 1 16,0 63 0,21-22-16,-21-63 15,-1 64-15,22-64 16,0 0-16,0 1 0,0-1 15,0 0-15,0 0 16,0-42 0,0 0-1</inkml:trace>
  <inkml:trace contextRef="#ctx0" brushRef="#br0" timeOffset="3780.98">7260 1545 0,'0'-21'0,"0"42"0,0-63 0,0 21 16,0 0-16,0-1 15,0 1-15,21 0 16,0 21-16,1 0 16,-1 0-16,0-21 0,0 21 0,0 0 15,43 0-15,-22 0 16,0 0-16,64 42 15,-63-21 1,-22 64 0,-21-64-16,0 0 0,0 1 15,-21 20-15,-1-21 0,-20 0 0,21 0 16,-21 1-16,20-1 0,-105 42 16,106-63-16,-42 21 15,-1-21 1,43 0-16,-21 0 15,42-21-15,0 0 16,21 21 31,-21 21-47,21 0 0,0 1 16,0 20-16,1-21 15,-22 0-15,42 43 16,0-22-1,22 0 1,-43-42-16,0 0 0,21 22 16,1-22-16,20 0 0,-20 0 15,-22 0-15,21 0 0,43 0 16,-22-22 0,-42 1-16,22-21 15,-43 21-15,21 0 0,-21-1 16,0-20-1,0 21-15,0 0 16,0 0 15,21 21-31,0-22 16,0 1-16</inkml:trace>
  <inkml:trace contextRef="#ctx0" brushRef="#br0" timeOffset="4116.83">8615 1312 0,'-43'22'31,"43"-1"-31,0 0 16,0 42-16,0 43 16,-21 0-1,21-64-15,0 1 16,-21-1-16,21-21 0,0 22 16,0-22-16,-21 85 15,21-85 1,0 0-16,0-42 47</inkml:trace>
  <inkml:trace contextRef="#ctx0" brushRef="#br0" timeOffset="4687.88">8382 1312 0,'0'0'0,"0"-21"0,0 0 16,0 0 0,21 21-16,0 0 0,0-21 15,1 21-15,-1 0 0,21-21 16,-21 21-16,22 0 0,-1 0 15,0 0-15,106 0 16,-105 0-16,41 0 16,-20 21-16,21 0 15,-43 0-15,0 21 0,22 1 16,-22-1-16,-21-21 0,22 106 16,-43-106-1,0 22-15,0-22 0,-43 42 16,22-20-16,0-22 0,-43 21 15,22 1-15,0-22 16,-191 63 0,148-41-1,1-22-15,62 0 0,-20-21 16,0 21-16,21 0 0,-1-21 16,-20 0-1,21 0-15,0 22 0,0-22 31,-1 0 63,22-22-94</inkml:trace>
  <inkml:trace contextRef="#ctx0" brushRef="#br0" timeOffset="8397.34">10795 1609 0,'0'0'0,"0"-21"15,0-1-15,0 1 0,0 0 16,0 0-16,0 0 0,-21 21 16,21-21-16,-21 21 15,-1 0 1,1 0-16,21 21 15,-21 0-15,21 106 16,-21-85-16,21 1 16,-21-1-16,21 0 0,-21 64 0,21-85 15,0 22-15,0 41 16,0-63-16,0 1 0,84 20 16,-41-21-16,62-21 15,-20 0 1,-21-21-16,-22 21 0,43-42 15,-43 20-15,0 1 0,22-42 16,-43 42-16,0-22 16,43-126-1,-64 42 1,-22 63-16,1 22 16,0 0-16,-42-1 0,20 22 15,-20 0-15,20 0 0,-20 21 0,21 0 16,-1 0-16,1 0 0,0 21 15,-1-21-15,-20 106 16,63-21 0,21-22-1,0-42-15,21 0 0,43 22 16,-43-43-16</inkml:trace>
  <inkml:trace contextRef="#ctx0" brushRef="#br0" timeOffset="8748.56">11811 1439 0,'0'0'0,"0"-21"0,0 42 32,0 1-17,0 20-15,0-21 0,0 21 0,0 1 16,0-1-16,0 22 0,0-22 15,-21 21-15,21-20 0,-21 84 16,-1-64-16,1 107 16,-21-43-1,42-64-15,-21 1 0,0-1 0,-1 64 16,1-63-16,-21 147 16,0-84-1,42-84-15,0-1 16,0-21-16,0 0 0,21-42 31,0-42-15,0 20-16,-21 1 0</inkml:trace>
  <inkml:trace contextRef="#ctx0" brushRef="#br0" timeOffset="9079.62">11769 1630 0,'0'0'0,"0"-21"0,0-22 16,0 22-16,0 0 0,0 0 15,0 0-15,21 0 0,0 21 16,0-22-16,21 1 0,-20 21 0,62 0 16,-63 0-16,22 0 0,41 0 15,-41 21-15,20 43 16,-63-22-16,0-21 15,0 22-15,0-22 0,0 21 0,-106 85 32,64-106-32,21 1 0,-21-1 15,-1 0-15,1 0 0,21-21 16,0 21-16,-1-21 16,44-21 15,-1 0-31,0 21 0,0-21 15</inkml:trace>
  <inkml:trace contextRef="#ctx0" brushRef="#br0" timeOffset="9467.48">12488 1778 0,'21'-21'16,"1"21"-16,-1-21 0,0 0 0,0 21 0,0-22 15,0 1-15,1 0 0,20-21 16,-42 21-16,21-1 16,-21 1-16,0 0 15,0-21-15,-21 42 16,0 0-16,0 0 15,-1 0-15,1 21 0,0 0 16,0 0-16,0 85 16,0-42-1,21-43-15,0 0 0,0 42 16,0-41-16,0-1 0,42 42 16,21-42-1,-41-21-15,20 0 16,0 0-16,-21 0 0,22 0 15,-22 0-15,0-21 0,21 21 0</inkml:trace>
  <inkml:trace contextRef="#ctx0" brushRef="#br0" timeOffset="9845.26">13017 1651 0,'0'-21'0,"0"42"0,0-63 16,0 21-16,0-1 0,0 1 15,22 0-15,41-42 16,-21 63-1,22-22-15,-43 22 16,21 0-16,-20 22 0,-1-1 16,0 0-16,21 21 0,-21 1 15,-21-1-15,0-21 0,22 64 16,-22-64-16,0 85 16,-22-64-1,22-21-15,-21-21 0,21 21 0,-42-21 16,21 0-1,21-21 1,0 0 0,0 0-16,0 0 0,0 0 0,0-1 15,42-41-15,-21-1 16,0 43-16,-21-21 16,22 0-16,-1 20 0,0 1 15,-21 0-15,21 0 16,0 21-16,-21-21 15,21 21-15,1 0 16</inkml:trace>
  <inkml:trace contextRef="#ctx0" brushRef="#br0" timeOffset="10492.92">14160 1842 0,'22'-22'16,"-1"1"-16,0 0 15,-21-21-15,21 21 16,-21-1-16,21-20 0,-21 21 15,0 0-15,0 0 0,0-1 0,0 1 16,0 0-16,-42-42 16,-22 63-1,43-22-15,0 22 0,-42 0 16,41 0-16,1 22 0,-21-1 16,21 0-16,0 0 0,-1 0 0,1 22 15,0-22-15,0 21 0,0 85 16,21-63-1,0-43-15,0 0 16,21 21-16,0-21 16,0-21-16,0 22 0,1-22 0,-1 0 15,0 0-15,0 0 0,0 0 16,85-64 0,-21 1-1,-43 20-15,-21 1 16,0 21-16,22-43 0,-43 22 15,0 21-15,21-43 16,-21 85 15,0 1-31,0-1 0,-21 21 16,21 22-16,0 20 16,0-41-1,0-1-15,0-21 0,0 0 16,0 0-16,0 1 0,63-22 15,1 0 1,-43-22-16,0 22 16</inkml:trace>
  <inkml:trace contextRef="#ctx0" brushRef="#br0" timeOffset="10798.75">14774 1270 0,'0'-21'16,"0"42"-16,0-63 0,0 21 0,0-1 16,-21 44-1,21-1-15,0 21 16,0-21-16,-21 0 0,21 22 16,-21-1-16,21 22 15,0-22-15,0 0 0,-21 1 0,-1 84 16,22-64-1,0-21-15,0-20 0,0 41 16,0-42 0,0 0-16,22-21 15,-1 0-15,21-21 16,-21 0-16,0 21 16,1-21-16</inkml:trace>
  <inkml:trace contextRef="#ctx0" brushRef="#br0" timeOffset="11056.6">15198 1566 0,'0'-21'16,"0"42"-16,0-63 15,0 63 17,0 0-32,0 1 0,-22-1 15,1 0-15,21 21 0,-21 22 16,21-43-16,-21 42 15,0-41-15,21-1 0,0 42 16,0-42-16,0 1 0,0-1 31,21-21-31,42 0 16,-41 0 0,62-21-16,-63-1 15,1 22-15</inkml:trace>
  <inkml:trace contextRef="#ctx0" brushRef="#br0" timeOffset="11813.72">15621 1630 0,'0'0'0,"0"-21"15,0 42 1,-21-21 0,21 21-16,-43 21 0,22 1 15,0-1-15,0 22 16,0-43-16,21 0 0,0 21 15,0-21-15,0 1 0,0-1 16,0 0-16,21-21 16,0 0-1,0 0-15,0 0 16,22 0-16,-22-21 16,0 0-16,-21-1 15,0-20-15,0 21 0,0 0 16,0-43-16,0 43 15,0-21-15,0-1 0,0 22 16,21-21-16,22-22 16,-1 43-1,0 21 1,-21 0-16,22 0 16,-43 21-16,21 1 0,0 62 15,21 22 1,-42-42-1,0-43-15,0 0 0,0 0 16,0 0-16,0 0 0,0 1 16,0-1-1,0-42 32,0-1-47,0 1 16,0 0-16,0 0 0,0 0 0,0 0 15,43-43-15,-22 22 16,0 21-16,85-106 16,-43 84-1,-41 22-15,20 0 0,0 21 16,1 0-16,-1 0 0,0 0 16,1 0-16,-22 21 0,0 43 15,-21-43-15,0 21 0,0-21 0,0 43 16,0-22-16,-42 43 15,20-64-15,-20 42 16,21-41-16,-21-1 16,42 0-1,-22-21-15,44 0 32,-1-21-17,0 21-15,0-21 0,0-1 0</inkml:trace>
  <inkml:trace contextRef="#ctx0" brushRef="#br0" timeOffset="12223.49">16997 1566 0,'0'-21'0,"0"42"0,0-63 0,0 21 16,0 0-16,-21 21 15,-1 0-15,1 0 0,-42 0 31,-22 63-31,22 1 16,63-43-16,0 0 16,0 0-16,0 0 0,0 1 15,21-1-15,-21 0 16,63-21-16,1 0 16,-43 0-16,0 0 15,21 21-15,-20-21 16,-1 0-16,-21 21 15,0 0 1,0 1-16,0-1 0,-21-21 16,21 21-16,-22-21 0,1 21 0,0-21 15,0 21-15,0-21 16,0 0-16,-22 21 16,22-21-16,0 0 0,0 0 31,0 0-31,-1 0 0,22-21 15,-21 21-15,0-21 0,21 0 0,-21 0 16</inkml:trace>
  <inkml:trace contextRef="#ctx0" brushRef="#br0" timeOffset="12472.35">15896 1143 0,'0'0'16,"-21"0"-1,21-21-15,-21 21 78,0 0-62</inkml:trace>
  <inkml:trace contextRef="#ctx0" brushRef="#br0" timeOffset="12696.22">14690 1376 0,'0'0'0,"0"21"0,-22-21 0,44 21 31,-1-21-31,0 0 16,0 0-16,0 0 0,0 0 0,1 0 15,-1 0-15,0 0 0,21 0 16,22-21 0,-43 21-16,0 0 0,0-21 15,0 21-15,1 0 16</inkml:trace>
  <inkml:trace contextRef="#ctx0" brushRef="#br0" timeOffset="13491.95">2265 3789 0,'0'-21'16,"0"-22"-1,0 22 1,0 42 31,-21 1-47,21-1 0,0 0 15,0 21-15,0-21 0,0 85 16,0-63-16,0-1 0,-22 21 16,22-20-16,0-1 0,-21 22 15,21-22-15,0-21 0,0 64 16,21-85 15,1 0-15,-1 0-16</inkml:trace>
  <inkml:trace contextRef="#ctx0" brushRef="#br0" timeOffset="13928.27">2815 3895 0,'21'-21'0,"-42"42"0,63-85 0,-20 43 15,-22-21-15,0 21 16,-22 21 15,22 21-31,-21 0 0,0 0 0,0 0 16,0 22-16,21-1 16,-21 0-16,-1 1 0,1-1 0,21 0 15,-21 1-15,21-1 0,-21 0 16,21 43-1,0-43-15,42-21 0,22 1 16,-43-22-16,0 0 0,85-22 16,-85 22-16,43-42 15,-43 21-15,0 0 16,0-22-16,0 22 0,-21 0 0,21-85 31,-21 0-31,-21 64 16,0 21-16,21 0 0,-21 0 0,0-1 15,0 1-15,-43 21 16,22 0 0,21 0-16,-1 21 15,1 1-15,21-1 0,0 0 16,0 0-16,0 0 16,21-21-16,1 0 0</inkml:trace>
  <inkml:trace contextRef="#ctx0" brushRef="#br0" timeOffset="14116.84">3577 3958 0,'-21'0'62</inkml:trace>
  <inkml:trace contextRef="#ctx0" brushRef="#br0" timeOffset="14864.55">4699 3641 0,'0'0'0,"0"-21"15,0-1-15,0 1 0,0 0 16,-21 21-16,0 0 15,21 21 1,0 0-16,0 22 0,0 41 16,0-41-16,0 41 15,0-41-15,0-1 16,0 64-16,0-64 0,0 1 16,0 62-1,0-20 1,0-64-16,-22 22 0,22-22 15,0-42 17,0-1-32,0 1 15,0 0-15,0 0 0,0-21 16,0 20-16,22-20 0,-1 0 16,0-1-16,21 1 0,-21 0 0,1-1 15,-1 1-15,21 0 0,43-43 16,-64 64-16,21 0 15,-21 21-15,43 21 16,-64 0-16,0 0 0,0 43 16,0-22-16,0 22 15,0-43-15,0 21 16,0 0-16,0-20 0,0-1 0,0 0 16,0 42-1,0-41-15,0-1 16,21-21-16,0 0 0,0 0 15,1 0-15,-1-21 0,-21-1 16,21 22-16,0-21 0</inkml:trace>
  <inkml:trace contextRef="#ctx0" brushRef="#br0" timeOffset="15133.4">5524 3577 0,'0'-21'0,"0"42"0,0-63 0,-21 63 31,21 0-31,-21 0 16,21 1-16,-21 20 15,21-21-15,0 21 0,0 1 0,0-1 16,-21 0-16,21 1 0,-21-1 0,21 0 16,0 85-1,0-63-15,0-43 0,0 0 16,0 22-16,21-43 15,0 21-15,0-21 0,0 0 16,0 0-16,85-43 16,-85 22-1,1 0-15,-1 0 0</inkml:trace>
  <inkml:trace contextRef="#ctx0" brushRef="#br0" timeOffset="15407.24">5969 3535 0,'0'0'0,"0"-21"16,-21 21 0,0 0-16,-1 0 15,22 21-15,-21 0 0,0 21 16,21 22-16,-21-43 0,21 21 16,-21 64-1,21 0 1,-21 0-16,21-64 15,0-21-15,0 1 0,0-1 16,21 0-16,-21 0 0,63 21 16,-42-42-1,43 0 1,-43 0-16,0-21 0,0 21 0</inkml:trace>
  <inkml:trace contextRef="#ctx0" brushRef="#br0" timeOffset="15743.86">6392 3831 0,'0'0'0,"0"21"16,-21-21-16,0 22 16,21-1-16,-21 0 0,21 0 0,0 21 15,-21 22-15,21-22 0,-22 1 16,22-1-16,0 64 15,-21 42-15,21-106 16,-21 1-16,21 62 0,0-41 16,0-22-16,0 22 0,0-22 15,0 22-15,-21 41 16,21-62-16,0-1 0,-21 43 0,0-64 16,21 21-16,0 22 15,0-85 16,0-1-31,0-20 0,0-21 16,42-86 0,-21 86-16</inkml:trace>
  <inkml:trace contextRef="#ctx0" brushRef="#br0" timeOffset="16000.71">6413 3958 0,'0'0'0,"0"-21"0,22-21 0,-1-1 15,0 22-15,21-21 16,-21 42-16,1 0 0,-1 0 16,0 0-16,0 0 0,0 0 15,0 21-15,1 21 0,-22 22 16,0-43-16,0 21 0,0 85 16,-64-42-1,43-64 1,0 0-16,0-21 0,-22 0 15,22 0-15,0 0 16,0 0-16,21-21 0,-21 21 16,-43-63-16</inkml:trace>
  <inkml:trace contextRef="#ctx0" brushRef="#br0" timeOffset="16257.57">5419 3704 0,'-22'0'0,"44"0"0,-44-21 31,44 21-31,-1 0 0,21 0 16,0-21-16,1 21 0,63 0 16,-1-21-1,-41 0-15,-22 21 0,1 0 0,62-22 16,-62 22-16,-22 0 0,21 0 15,-21 0-15,1 0 0,-1 0 32,0 0-32</inkml:trace>
  <inkml:trace contextRef="#ctx0" brushRef="#br0" timeOffset="16744.34">7853 3556 0,'0'0'0,"0"-21"0,-21 0 16,-1 21-16,22-21 0,-21-22 0,21 22 15,0-21-15,0 21 0,0-1 16,0 1-1,0 0-15,-21 42 16,21 0-16,-21 1 16,21 20-16,0-21 0,-21 127 15,0-105-15,21-1 16,-22 85 0,22-85-16,0 1 0,0 84 15,0-85 1,0-21-16,0 0 0,0 0 15,22-21-15,-22-21 32,21 0-32</inkml:trace>
  <inkml:trace contextRef="#ctx0" brushRef="#br0" timeOffset="17425.08">7705 3683 0,'0'-42'0,"0"84"0,0-105 0,0 20 16,0-41-16,0 41 15,0 22-15,63-85 16,22 43 0,42-1-16,-85 64 15,0 0-15,1 0 0,63 43 16,-64 20 0,-21-21-16,-21 1 0,0-1 15,0 0-15,0 1 0,-21-1 16,0 0-16,0 1 0,-1-22 0,-83 64 15,20-43 1,64-42-16,0 0 0,-1 0 16,1 0-16,0 0 15,21-21 1,0 0-16,0-1 16,0-20-16,0 21 15,0 0-15,0 42 31,0 0-31,0 0 16,0 0-16,0 22 0,21-1 16,0-21-16,1 0 0,-1 1 0,0 20 15,0-21-15,43 43 16,-1-22 0,-42-42-16,0 0 0,1 0 15,-1 0-15,21 0 0,22 0 16,20-64-1,-63 64-15,1-21 16,-1 0-16,0 0 0,0 0 0,21-22 16,-42 22-16,0-21 0,0-22 31,0 43-31,0 0 0,-42 21 16,21 0-1,0 21-15,21 0 0,-21-21 16,21 22-16,-22 41 15,22-21 1,0-20-16,0 20 0,0-21 16,22 0-16,62 43 15,-63-64 1,1 0-16,20 0 0,0 0 0,106 0 16,-84 0-1</inkml:trace>
  <inkml:trace contextRef="#ctx0" brushRef="#br0" timeOffset="18494.22">9398 3662 0,'21'-21'0,"-42"42"0,42-63 0,-21 20 0,0 1 16,0 0-16,-21 21 0,0-21 16,-43 21-1,43 0-15,-42 21 16,20 21-16,22-20 0,0-1 15,-21 42-15,20-20 0,1-22 16,21 21-16,-21 22 16,0-1-16,21-42 15,0 0-15,0 1 0,0 20 16,21-21-16,0-21 0,0 0 16,1 0-16,-1 0 0,85-21 15,-43-21 1,-42 20-16,22-20 15,-43 21-15,21 0 0,0-64 16,-21 22 0,0 20-1,0 22 1,0 42 0,0 0-1,0 1-15,0-1 0,0 0 0,0 21 16,0-21-16,0 22 0,0-1 0,0 0 15,0 1-15,-21 63 16,21 42 0,0-85-16,0 22 0,0-22 15,0 22-15,0-43 16,0 1-16,0-1 0,0 127 16,0-84-1,0-64 1,21-21-1,0 0-15,-21-21 0,64-64 16,-43 64 0,0-21-16,-21 0 0,63-85 15,-41 84-15,20 1 16,0-85-16,-21 63 0,1 1 16,-1-22-16,0 22 0,0-1 15,127-253 1,-127 232-1,1-21 1,-22 85-16,0 0 0,-22 21 16,1 0-1,21 21-15,-21 0 0,0 0 16,21 1-16,-21 126 16,0-85-1,21-20-15,0-22 0,0 21 0,0 22 16,0-43-16,0 0 0,0 0 15,21 0-15,0-21 0,85 0 32,-22-21-32,-62 21 15,20-21-15,-21 0 0,43-64 16,-43 64 0,0 0-16,0-22 0,0 22 0,-21-21 15,0 21-15,43-64 16,-43 64-16,0-21 15,0 20-15,0 44 32,0-1-32,0 0 0,-22 0 15,22 0-15,0 22 0,0 20 16,0 1 0,0-1-1,22-63-15,-22 21 0,0 0 16,21-21-16,0 0 0,0 0 15,0 0-15,0 0 0,1 0 16,-1 0-16,0-21 16</inkml:trace>
  <inkml:trace contextRef="#ctx0" brushRef="#br0" timeOffset="18868.28">10816 3768 0,'21'0'31,"0"0"-31,1 0 0,-1 0 16,21-21 0,-21 21-16,22-22 15,-43 1-15,21 21 0,0-21 0,-21 0 16,0 0-16,0 0 0,0-1 15,0 1-15,0 0 0,-21 21 16,0 0 0,-1 0-16,1 0 15,-42 64-15,42-43 0,-1 21 16,22 0-16,-21 1 16,21-22-16,0 21 0,0-21 0,0 1 15,0-1-15,0 0 0,0 0 0,0 0 16,0 0-1,21 1-15,22-22 16,-22 0-16,42 0 0,-20 0 16,-1 0-16,0-22 0</inkml:trace>
  <inkml:trace contextRef="#ctx0" brushRef="#br0" timeOffset="19277.05">11705 3620 0,'-21'0'0,"42"0"0,-63 0 16,21 0-16,-1 0 0,1 0 0,-42 21 16,-1 21-1,43-21-15,21 22 16,0-22 0,0 0-16,21-21 15,0 21-15,1-21 16,-1 21-16,21-21 0,-21 0 0,0 0 15,43 21-15,-43-21 16,21 22-16,-42-1 0,22 0 16,-22 0-1,0 0-15,-22 0 16,1-21-16,0 22 0,0-1 16,0-21-16,-22 0 0,1 0 15,21 0-15,0 0 0,0 0 16,-1 0-16,1 0 0,-42 0 15,42 0 1,21-21-16,0-1 16,0 1-1,0 0-15,21 21 16,0-21-16,0 21 0</inkml:trace>
  <inkml:trace contextRef="#ctx0" brushRef="#br0" timeOffset="19580.87">12319 3281 0,'0'0'0,"0"-21"0,-21 21 16,0 0-1,-1 21-15,1 42 16,0-41-16,0 20 0,21 43 15,-21-43-15,0 0 0,-1 64 16,1-64-16,21 22 16,0-22-16,0 22 15,0-22 1,0-21-16,0 0 0,0 1 16,106-22-1,-85 0 1,22-22-16,-22 1 0,-21 0 15</inkml:trace>
  <inkml:trace contextRef="#ctx0" brushRef="#br0" timeOffset="19758.93">12107 3598 0,'0'0'0,"-21"0"15,42 0 16,0 0-31,1 0 0,41-21 16,-42 0-16,22 21 0,-1-21 16,0 21-16,-21-21 0,1 21 15</inkml:trace>
  <inkml:trace contextRef="#ctx0" brushRef="#br0" timeOffset="20892.61">14160 3747 0,'0'-22'31,"22"22"-15,-22-21-16,21 0 0,-21 0 0,21 0 15,-21 0-15,21-1 0,-21 1 0,0 0 16,0-21-16,0 21 0,0-1 15,0-20-15,-63-43 16,20 22 0,22 63-16,-64-21 0,43 21 15,21 0-15,-43 42 16,43 0-16,-21-20 0,-22 105 16,1-22-1,42-62-15,21 20 16,0-42-16,0 22 15,0-22-15,21 0 0,0-21 0,85 0 16,-21 0 0,20-21-1,-62 0-15,-1 21 0,22-43 16,-22 22-16,-21-21 16,64-85-1,-64 63-15,-21 22 16,0 0-16,0-1 15,0 22-15,0 0 0,-21 21 16,0 0-16,21 21 0,-22 0 16,1 1-16,21-1 0,0 21 15,-21-21-15,0 43 16,21-22-16,0-21 0,0 85 16,0-85-16,21 0 15,0-21-15,43 0 16,-43 0-16,0 0 0,21 0 15,-20 0-15,20 0 0,21-21 16,-20 21-16,-22-21 0,21 0 16,22-43-1,-22 1-15,-21-22 16,-21 64 0,0 42-1,0 0-15,0 1 16,-21-1-16,21 21 15,-21 22-15,0-43 0,0 0 16,21 21-16,-22-21 16,22 1-16,-21-22 15,21-22 17,0 1-17,21 0-15,1 0 0,-1-21 16,42-22-1,-42 22-15,22 21 0,-1-43 16,0 43-16,1 0 0,84 21 16,-64 0-1,-42 84 1,-21-62-16,0 20 0,0-21 16,0 106-1,-21-85-15,0-20 16,0 41-16,21-42 15,0 0-15,21-21 32,0 0-32,0 0 15,1 0-15,20 0 0,-21-21 16,21 0-16</inkml:trace>
  <inkml:trace contextRef="#ctx0" brushRef="#br0" timeOffset="21433.3">15981 3514 0,'0'-21'0,"0"42"0,0-64 0,0 22 0,0 0 16,-43-42-1,22 41-15,0 1 16,-42 21-16,41 0 0,1 0 16,-85 43-1,22 41 1,-1 1-16,43-43 15,21-21-15,-1 22 0,1-22 0,21 0 16,21 85 0,22-85-1,41-21-15,-62 0 16,-1 0-16,21 0 0,-21 0 16,22-21-16,-22 21 0,21-21 0,0-22 15,22-20 1,-43 42-16,0-22 0,-21 1 0,21 0 15,1-22-15,-1 22 0,0-22 16,-21 22-16,21-21 0,0 20 0,0-84 31,-21 106-31,22-42 0,-22 41 16,-22 44 0,1-1-16,21 0 15,-63 148 1,63-63-1,0 42-15,0-105 16,0-1-16,0-21 0,0 64 16,21-64-16,0 0 15,-21 0-15,64-21 16,-43 0-16,0 0 0,0 0 0,0 0 16,0 0-16,1 0 0,20-42 15</inkml:trace>
  <inkml:trace contextRef="#ctx0" brushRef="#br0" timeOffset="22180.39">17314 3090 0,'0'-21'16,"0"42"-16,0-63 0,21 21 0,-21 0 0,0 0 0,0-1 15,0 1-15,0 0 16,0 42 0,0 0-1,0 1-15,-21-1 0,21 21 16,-21 0-16,-21 107 15,42-107-15,-21 0 0,-1 1 16,-41 84-16,63-85 16,-21-21-16,-22 21 0,43-20 15,0-1-15,0 0 0,-21-21 16,21 21 0,0-42-1,0 0-15,0 0 16,0-1-16,21-20 0,1 0 15,-1-1-15,21-41 16,0 41-16,-20 1 0,20 21 0,-21-21 16,21 20-16,-20 1 0,83-21 15,-83 42 1,41 21-16,-42 21 16,-21-20-16,0 20 15,0-21-15,0 127 16,0-84-1,0-22-15,-21-21 0,21 0 16,0 1-16,0-1 16,21-21-1,0 0-15,1 0 16,-1 0-16,0 0 0,21-21 16,-21 21-16,1-22 0,-1 1 15,0 0-15,0 0 0</inkml:trace>
  <inkml:trace contextRef="#ctx0" brushRef="#br0" timeOffset="22462.22">18161 2900 0,'0'0'16,"0"-21"-16,0 0 16,-21 21-1,0 0-15,-1 21 0,22 0 16,0 0-16,-21 0 0,0 22 15,0-22-15,0 106 16,-43 63 0,64-126-16,-21-22 15,21-21-15,-21 43 16,21-43-16,0 0 0,21 21 16,21-42-1,64 0 1,-85-21-16,22 0 0,20-21 15,-20 21-15</inkml:trace>
  <inkml:trace contextRef="#ctx0" brushRef="#br0" timeOffset="22723.16">18648 2900 0,'0'-21'0,"0"42"0,-21-63 15,-1 42-15,1 0 0,0 0 0,0 0 16,0 0-16,0 21 0,-1 0 15,1 0-15,-63 64 16,20 42 0,43 0-16,0-85 15,21 0-15,0 1 16,0-1-16,0 22 0,21-43 16,0 0-16,106 0 15,-63-21 1,63 0-1,-85-21-15,21-21 16</inkml:trace>
  <inkml:trace contextRef="#ctx0" brushRef="#br0" timeOffset="23025.12">18923 3239 0,'-21'0'31,"0"21"-31,21 0 16,-22 0-16,1 21 15,0 1-15,0-22 16,21 21-16,-21 1 0,0 20 0,-1-21 16,1 1-16,0 41 0,0-41 15,0-1-15,-22 106 16,-20 43 0,63-149-16,-21 22 0,0-1 15,-1-21-15,1 1 0,0-1 0,0 0 16,0 1-16,0-1 0,21 43 15,21-85 17,0-21-32,0-1 0,0 1 15,0 0-15,1-21 0,20 21 0,-21-22 16,43-63-16</inkml:trace>
  <inkml:trace contextRef="#ctx0" brushRef="#br0" timeOffset="23299.97">18881 3535 0,'0'-42'0,"0"84"0,0-127 16,21 43-16,0-43 16,21 22-1,-21 42-15,1-1 0,41 1 16,106 21 0,-126 21-16,41 43 15,-84-43-15,0 43 16,-21-22-16,-21-21 0,0 0 15,-1 22-15,1-22 0,0 0 0,-1 0 16,1-21-16,0 21 0,-107 0 31,149-42-15,0 0 0,22 21-16,-1-21 15,-21 0-15</inkml:trace>
  <inkml:trace contextRef="#ctx0" brushRef="#br0" timeOffset="23587.8">18055 2963 0,'-21'0'0,"42"0"0,-63 0 0,21-21 16,42 21-1,63-21 1,-41 21-16,-1 0 0,170-21 16,-149 21-16,149-21 15,-149 21-15,64 0 16,-84 0-16,-22 0 16,42 0-1,-84 0 1</inkml:trace>
  <inkml:trace contextRef="#ctx0" brushRef="#br0" timeOffset="23947.6">20616 4953 0,'21'-444'16,"-42"888"-16,42-1248 0,-21 486 0,0 64 15,22 64-15,-22 42 0,0-191 16,0 297 0,0 63-16,-22 21 15,22 0-15,0 1 0,-21-1 16,0-21-16</inkml:trace>
  <inkml:trace contextRef="#ctx0" brushRef="#br0" timeOffset="24056.53">20510 3471 0,'0'0'16,"0"43"-16,-21-43 0,21 42 16,-21-21-16,21 0 0,-21-21 15,21-21 32,0 0-47</inkml:trace>
  <inkml:trace contextRef="#ctx0" brushRef="#br0" timeOffset="24499.8">20468 3196 0,'0'0'0,"21"-63"0,0-22 16,1 43-1,-22-1-15,63-84 16,-42 85-16,22 0 0,-1-1 16,106-20-1,-106 63-15,1 0 0,-1 21 16,-21 0-16,22 0 0,-22 1 15,0 20-15,0 0 0,-21 1 0,0-1 16,0-21-16,0 21 0,-21-20 0,-85 62 31,-42-20-31,84-64 0,-20 21 16,63-21-16,-22 0 16,22 0-16,0 0 0,0 0 0,0 0 15,42 21 32,0-21-31,0 21-16,-21 0 0,42 43 15,-20-22-15,-1-21 16,-21 22-16,21-22 0,21 42 16,-21-41-16,1-1 0,41 21 15,-63-21-15,21-21 16,0 0-16,1 0 0,-1 0 15,0 0 1,0-21-16,0 0 16,0 0-16,-21 0 0</inkml:trace>
  <inkml:trace contextRef="#ctx0" brushRef="#br0" timeOffset="25206.28">21103 3323 0,'21'0'31,"0"0"-31,-21-21 0,22 21 16,-1 0-16,21-21 15,-21 21-15,0-21 0,1 21 16,-1-21-16,0 21 0,21-43 16,-21 22-1,-21 0-15,-21 21 16,0 0-16,0 0 15,-21 0-15,-1 0 16,22 21-16,-42 64 16,41-64-16,1 0 15,0 64 1,21-43-16,0-21 0,0 0 16,0 1-16,21-22 15,22 0-15,-22 0 0,0 0 16,64 0-1,-64 0-15,42 0 16,85-64 0,-105 43-16,20-21 15,-20 20-15,-22 1 0,106-63 16,-85 41 0,-42 22-1,-21 21 1,0 0-16,0 21 0,-1 0 15,-20-21-15,21 22 0,-43 62 32,64-63-32,0 43 15,43-43 1,-22 0 0,0-21-16,21 43 15,1-22 1,-43 0-16,0 0 15,-43-21 1,-20 0 0,42 0-16,-64 0 15,43 0-15,-1 0 16,22 0-16,42-21 31,1 0-31,20 21 16,-21-21-16,0 21 0,22-22 15</inkml:trace>
  <inkml:trace contextRef="#ctx0" brushRef="#br0" timeOffset="25577.07">22119 3196 0,'0'0'16,"0"-21"-16,0 0 0,0 0 15,0 42 16,0 0-15,0 21-16,0 22 16,0 21-1,0-43-15,-21 0 0,0 64 0,0-64 16,-1 1-16,22-1 0,0 22 16,-21-22-16,21 21 0,-21 170 15,21-190-15,-21 147 16,0-148-1,0 22-15,-1-22 0,1 43 16,0-43-16,0-21 0,0 64 16,0-85-1,42-21 17,-21 0-32,21 0 0,0-1 0,0-20 15,0 21-15,1-64 16,-1 43-16</inkml:trace>
  <inkml:trace contextRef="#ctx0" brushRef="#br0" timeOffset="25895.89">22119 3556 0,'0'-42'0,"0"84"0,0-127 16,0 43-16,0-21 16,21-22-1,0 43-15,1 20 0,-1 1 0,0 0 16,106 0 15,-85 21-31,1 0 0,20 0 16,-63 21-16,0 0 0,0 22 15,0-22-15,0 0 0,0 0 16,-21 0-16,0 0 0,-127 43 31,84-64-15,1 21-16,41-21 15,22 21 17,22-21-32,-1 0 15,0 0-15,0 0 0,0 0 16,0-21-16</inkml:trace>
  <inkml:trace contextRef="#ctx0" brushRef="#br0" timeOffset="26642.39">22860 3175 0,'0'0'0,"0"-21"32,-21 21-17,0 0-15,-1 0 16,-20 0-16,-21 42 16,20 1-16,43-22 15,0 0-15,-21 0 0,21 0 0,0 0 16,0 1-16,21-1 0,0 0 15,1 0-15,-1-21 16,0 0-16,0 0 0,0 0 0,0 0 16,1 0-16,-1 0 15,-21-42 1,0-22 0,0 22-16,0 21 0,0 0 15,0-1-15,0 1 0,21-63 16,21 41-1,22 22 1,-43 21-16,0 0 0,0 0 16,22 0-16,-22 0 0,0 21 15,0-21-15,0 21 0,0 64 32,-21-64-32,0 43 0,0-43 0,0 85 15,0-85 1,0 0-16,-21 0 0,21 0 0,-21-21 15,0 22 1,21-44 15,0 1-31,0 0 16,0-21-16,0 21 16,0-1-16,42-62 15,-21 41-15,22 1 16,-22 0-16,21 21 0,22-22 15,-1 43 1,-42 0-16,1 0 0,20 0 16,-42 21-16,21 1 0,0 41 15,-21 1 1,0-43-16,0 21 0,0 43 16,-21-64-1,0 0-15,0-21 0,21 21 0,0 0 16,-43 1-1,22-22-15,21-22 32,21 1-17,1 21-15,-1-21 0</inkml:trace>
  <inkml:trace contextRef="#ctx0" brushRef="#br0" timeOffset="27067.2">23961 3133 0,'21'0'0,"-21"-21"16,0-1-1,-21 22 1,-1 0 0,1 0-16,0 0 0,-21 0 15,21 0-15,-1 22 0,1-22 16,21 42-16,-21-42 15,21 21-15,0 0 0,0 0 16,21 22 0,0-22-16,22 0 15,-22 21 1,0-20-16,-21-1 16,0 0-16,0 21 15,-21-21 1,0-21-1,0 0-15,-1 0 0,1 0 16,0 0-16,0 0 0,0-21 16,21 0-16,-21 21 15,21-21-15,0 0 0,-22 0 16,22-1-16,0 1 16,22 0-1,-1 21-15,0 0 16,0-21-16</inkml:trace>
  <inkml:trace contextRef="#ctx0" brushRef="#br0" timeOffset="27443.5">24109 3281 0,'63'0'31,"-42"0"-31,1 0 0,20-21 15,-42 0-15,63-22 16,-20-20 0,-43 42-16,0-1 15,0 1 1,-21 21-16,-1 0 16,-20 21-16,21-21 15,-21 43-15,-43 84 16,85-106-1,-21 0-15,21 0 0,0 0 16,0 1-16,0 20 0,0-21 16,21-21-16,42 21 15,-41-21-15,20 0 16,21 0 0,-41 0-16,-1 0 15,-21-21-15,21 0 0</inkml:trace>
  <inkml:trace contextRef="#ctx0" brushRef="#br0" timeOffset="31299.8">2222 6138 0,'-21'-21'15,"0"21"1,21-21-16,-21 21 16,21-21-1,0 0 1,0 0-1,-21 21 17,21 21-1,0 0-31,-21 0 0,21 21 16,0-20-16,0 62 15,0-41-15,0 84 16,0-85-16,0 21 0,-22-41 15,22 20-15,0 0 0,0-21 0,0 64 16,0-43 0,0-20-1,0-44 17,22 1-17</inkml:trace>
  <inkml:trace contextRef="#ctx0" brushRef="#br0" timeOffset="31611.62">2561 5969 0,'0'0'15,"0"-21"-15,0 0 16,0 42-1,0 21 1,0 22-16,0 42 16,0-85-16,-21 63 15,21-41-15,-21-1 0,0 106 32,-1-63-32,22-43 15,0-21-15,0 1 16,0-1-16,0-42 31,0-1-15</inkml:trace>
  <inkml:trace contextRef="#ctx0" brushRef="#br0" timeOffset="31983.41">2963 6329 0,'0'0'0,"0"85"15,0-64 1,0 0-16,0 0 0,0 0 16,21-21-1,1-21 1,-1 0-16,-21 0 15,21 0-15,0-1 16,-21 1-16,0 0 16,0 0-16,-21 21 15,0 0 1,0 0 0,-1 21-1,22 0-15,-21 0 0,21 1 16,0-1-16,0 0 0</inkml:trace>
  <inkml:trace contextRef="#ctx0" brushRef="#br0" timeOffset="39061.61">4953 5948 0,'21'-21'16,"-21"0"-16,0-1 16,0 1-16,0 0 15,0 0-15,0 0 16,0 0-16,0-1 0,0 1 15,0 0-15,-21 21 16,0 21 0,0 0-16,-1 1 0,1 20 0,-42 85 15,20 21 1,-20 0 0,63-84-16,-21-22 15,0 0-15,21 1 0,-22-1 0,22 85 31,0-106-31,0 0 16,0 1-16,0-44 31,0 1-31,0 0 0,22-21 16,-22-1-16,21-20 16,21-22-1,-42 43-15,21 0 0,22-85 16,-43 63-16,21-21 15,0 43-15,0 0 0,0-85 16,0 84 0,-21 65-1,0-1-15,22 63 16,-22-41-16,0-1 0,21 0 16,-21 22-16,21-22 0,-21 1 15,0 105-15,0 0 16,0-106-1,0 1-15,0-1 0,0-21 0,0 21 16,42 22 0,-42-43-16,21-21 15,-21-21 17,0 0-32,0 0 15,0-1-15,-21 1 0,-21-42 16,21 42-16,0-22 0,-1 22 15,1-21-15,0 21 0,-42-22 16,41 22-16,-20 21 0,-43 0 16,43 21-1,21 0-15,0 1 0,0-1 0,21 0 16,0 21-16,0-21 0,21 85 16,63-63-1,-62-22-15,41-21 16,-21 0-1,22 0-15,-22 0 0,1 0 16,126-21 0,-127-1-16,-21 1 15,22 0-15,20-21 16,-42 21-16,1-22 0,20-20 0,-42 42 16,21-64-1,-21 43-15,21-1 16,-21 22-16,0 42 31,0 0-31,0 1 0,0-1 16,0 21-16,0-21 15,0 22-15,0-22 0,0 21 0,0-21 16,0 22-16,0-22 0,0 0 0,0 0 16,21 43-1,22-43-15,-22-21 0,21 0 16,-21 0-16,1 0 15,41 0-15,-42 0 0,85-64 16,-85 64-16,0-42 16,1 21-16,-1 0 0,0-22 15,21-20-15,-21 20 16,-21 22-16,22-106 16,-22 85-16,0 21 15,21 0-15,-21-1 16,0 44 15,0 20-31,0-21 0,0 0 0,0 85 16,0-64-16,0 1 15,0-1-15,0-21 16,0 43-16,0-43 0,21 21 16,0-21-16,0 1 0,-21-1 15,21-21-15,1 0 0,-1 21 0,0-21 16,64 0-1,-43-21-15,-21 0 16,43-22-16,-43 1 16,0 21-16,21-64 0,-21 43 15,1-1-15,-1 1 0,0-85 16,0 42 0,-21-84-1,0 106 1,0 20-16,0 22 0,0 0 0,0 0 15,-21 21 1,0 0-16,0 84 16,21-41-16,0 84 15,0-106-15,0 64 16,0-43-16,0 0 0,21 1 16,21 62-1,22-20-15,-1-21 16,-21-43-16,-20-21 15,20 0-15,-21 0 0,21 0 16,22-21-16,-22-1 16,-21 1-16,43-21 0,-43 0 0,0 20 15,22-41-15,-22 21 16,0-1-16,-21 1 0,21 21 16,-21-22-16,0 1 0,0-43 15,0 43-15,0 21 0,0-43 16,-21 43-16,-21 21 15,42 21 1,-22 1-16,1-1 0,21 0 0,-21 0 16,21 21-16,0 1 0,0-22 0,0 85 31,0 0-31,0 21 16,0-43-1,0-63 1,0-42 15,0-21-15,0 21-16,21 0 0,0-1 0,-21-20 15,22 21-15,-1 0 0,0-64 16,0 43 0,-21 21-16,21 21 0,0 0 15,-21 21-15,0 0 0,0 21 16,0 1-1,22-22-15,-22 63 16,21-62-16,-21 41 16,21-63-16,-21 21 0,21 0 15,0-21-15,43 0 32,-43 0-32,0-21 0,0 0 0,22-21 15,-22 21-15</inkml:trace>
  <inkml:trace contextRef="#ctx0" brushRef="#br0" timeOffset="39305.47">6435 6117 0,'0'0'0,"-22"0"0,1 0 15,42 0 17,1 0-32,20 0 0,-21 0 0,127-21 15,-63 21 1,-43 0-16,64-21 16,-64 21-16,22 0 15</inkml:trace>
  <inkml:trace contextRef="#ctx0" brushRef="#br0" timeOffset="39791.44">7620 6096 0,'0'-21'0,"0"0"16,-21 21-1,0 0 1,-1 0 0,22 21-16,-21 42 15,21-41-15,0 20 0,0-21 16,0 0-16,0 22 0,0 62 16,0-62-1,21-22-15,1-21 16,20 21-16,-21 0 0,0-21 15,22 0-15,-1 0 0,-21 0 16,0-21-16,22 0 0,-22 0 16,63-43-1,-62 1-15,-22 42 0,0-22 16,0 1 0,0 0-16,0-22 0,-22 43 15,1 0-15,0-22 0,0 22 0,0 0 16,0 21-16,-1-21 0,-41 21 15,21 21 1,20-21-16,22 21 0,-42 22 16,42-22-16,-21 0 0,21 0 15,0 0-15,0 0 0,0 22 16,21-22 0</inkml:trace>
  <inkml:trace contextRef="#ctx0" brushRef="#br0" timeOffset="40440.07">8213 6435 0,'0'0'0,"-22"0"15,22-21-15,0-1 16,0 1-1,0 0-15,22 0 0,41-43 16,1-20 0,-22 41-1,-42 1-15,21 21 0,-21-85 16,0 85 0,0 0-16,-21 21 15,0 0-15,0 0 16,-1 0-16,1 21 0,21 0 15,0 0-15,-21 22 16,21 20-16,0-42 16,0 43-16,21-43 15,0 0-15,-21 0 0,22 0 16,-1-21-16,21 64 16,0-43-1,-20-21-15,-1 21 0,0-21 16,0 0-16,0 0 0,0 0 15,1 0-15,-1 0 0,42-42 16,1 0 0,-43 20-16,21-20 15,-21 21-15,1 0 0,-1-64 16,0 64-16,-21 0 16,0 0-16,0-1 15,0 44 1,-21-1-16,21 0 15,-43 64-15,43-64 16,0 0-16,0 0 0,0 21 0,0-20 16,0-1-16,0 42 15,22-42 1,-1-21-16,0 0 0,0 0 0,0 0 16,22 0-1,-22-21-15,0 21 0,-21-21 16</inkml:trace>
  <inkml:trace contextRef="#ctx0" brushRef="#br0" timeOffset="40623.96">8911 5906 0,'0'0'16,"-21"-22"-16,0 22 0,21-21 15,-21 21 1,42 0 31,0 0-47,0 0 0</inkml:trace>
  <inkml:trace contextRef="#ctx0" brushRef="#br0" timeOffset="41380.18">9334 6138 0,'0'-21'15,"0"0"1,43 0-16,-22 21 16,0-21-16,0 21 15,0-21-15,1 21 0,-1 0 16,0 0-16,0 0 16,21 21-1,-42 42 1,0-42-16,0 22 0,-21-1 15,-21-21-15,21 22 0,0-22 16,-1 21-16,-20-21 0,21 0 0,-64 64 16,43-85-16,21 42 15,0-42-15,-1 22 16,44-22 15,-1-22-15,0 22-16,0 0 0,0 0 0,0-21 15,1 21-15,-1 0 0,0 0 0,0 0 16,0 0-16,0 0 0,1 21 16,83 43-1,-62-22-15,-1-21 16,-21 22-16,43 41 16,-43-41-16,0-22 0,-21 21 15,0-21-15,0 22 0,-21 126 16,-21-84-1,20-43-15,-20 0 0,-21 22 16,20-22-16,22-21 0,-21 1 16,-1-1-16,1 0 0,0 0 0,-64-21 15,64 0-15,-43 0 16,43 0-16,-64-42 16,63 21-16,1-1 15,21 1-15,-21 0 0,20 0 16,1-21-16,21-1 0,-21 22 15,21-64 1,0 43-16,0 21 16,21 0-16,22-22 0,-22 1 15,0 21-15</inkml:trace>
  <inkml:trace contextRef="#ctx0" brushRef="#br0" timeOffset="43532.54">10541 6371 0,'0'-21'0,"0"42"0,0-63 0,21 42 15,-21-21-15,21 0 0,0-1 16,-21 1-16,0 0 0,0-42 16,0 20-1,0 22-15,0 0 0,0 0 0,0-22 16,-21 22-16,0 0 0,0 0 16,0 21-16,0 0 0,-64 0 15,-21 21 1,64 0-16,-1 0 15,22 1-15,-21-1 0,21 21 16,-22-21-16,22 22 0,0-22 0,21 21 16,0-21-16,-21 85 15,21-85 1,0 0-16,21 1 0,0-22 0,0 21 0,1-21 16,-1 0-16,42 0 0,-42 0 15,22 0-15,41-43 16,1 1-1,-64 21-15,0 0 0,1 0 16,-1-1-16,0-20 0,0 21 0,0-64 16,-21 1-1,0 41 1,0 22-16,0 42 31,0 0-31,-21 1 0,0 41 16,21-42-16,0 22 15,0-22-15,0 21 0,0-21 16,0 22-16,0-22 0,0 0 16,42 21-1,-21-21-15,22-21 16,20 0-16,-42 0 16,1 0-16,20 0 0,-21-21 15,0 0-15,0 0 0,85-64 16,-63 22-1,-43 42-15,21-22 0,0 1 16,-21 0-16,0-22 0,21-21 16,-21 22-16,21 21 0,-21-64 15,0 63-15,0 1 0,0 21 16,0-64-16,-21 85 16,0 43-1,0-22-15,0 85 16,-1-64-16,1 21 0,-21 149 31,21-170-31,21 22 0,-21-22 16,21 64-1,0-85-15,0 43 0,21-43 0,0 0 16,0-21-16,43 42 16,-22-42-1,-21 0-15,0 0 0,43-21 16,-43 0-16,0 21 0,21-21 0,-20 0 15,-1 0-15,0-22 0,42-41 16,1-1 0,-64 64-16,0 0 0,21-1 15,-21 1-15,21 21 0,-21-21 16,0 42 0,0 0-1,0 1-15,0-1 0,0 0 0,-21 0 16,21 21-16,0-20 0,0 20 15,0-21-15,0 0 16,0 22 0,0-22-16,0 0 15,21-21-15,0 0 16,1 0-16,-1 0 0,0 0 16,0 0-16,0-21 0,64-43 15,-64 43 1,0 0-16,0 0 0,1-22 15,-22 22-15,21 0 0,0 0 16,-21 0-16,0 42 31,0 0-15,-21 0-16,21 0 0,-21 1 16,21-1-16,0 0 0,0 0 15,0 0-15,0 0 0,0 1 16,42-22-1,-21 0-15,0 21 16,0-21-16,1 0 0,-1 0 16,0 0-16,0-21 0,0 21 15,-21-22-15,21 1 16,-21-42-16,0 42 16,0-1-16,-21 1 0,0 0 15,0 0-15,-21-21 16,20 20-1,1 1 1,21 0-16,21 0 16,1 21-16,-1 0 15,0-21-15,0 21 0,64-43 16,-43 43 0,0 0-16,-20 0 0,20 0 0,21 0 15,-41 0-15,-1 0 0,42 43 31,-63-22-31,21 64 0,-21-22 16,0-42-16,0 0 16,0 22-16,0-22 15,-21 21-15,21-21 16,0 1-16,0-1 16,-21-21 15,21-21-16,0-1-15,0 1 0,0 0 16,0 0-16,21 0 16,0 0-16,1-1 0,-1-20 0,63-64 15,-41 43 1,-22 42-16,0-1 16,21 1-16,-20 21 0,-1 0 0,0 0 15,0 0-15,0 21 16,-21 1-16,0-1 0,0 21 15,0-21-15,0 22 0,0-1 16,21 106 0,22-84-1,-1-43-15,-21-21 16,43 0 0,20-21-16,-62 21 15,-1-22-15,0 1 16,0 21-16,0-21 0,0 0 0,1 0 15,-22 0-15,21-1 0,-21-20 0,42-43 16,-42 22 0,0-1-16,0 1 15,0 42-15,0 0 0,-63-22 16,41 22-16,1 0 16</inkml:trace>
  <inkml:trace contextRef="#ctx0" brushRef="#br0" timeOffset="43771.4">12594 5376 0,'0'0'0,"-21"0"0,0 0 0,0 0 16,-1 0-16,22-21 15,0 0 48</inkml:trace>
  <inkml:trace contextRef="#ctx0" brushRef="#br0" timeOffset="44063.43">11112 5821 0,'0'0'16,"22"0"15,-1 0-31,0 0 0,0-21 16,21 21-16,-20 0 0,20 0 0,21-21 15,-20 21-15,-1 0 0,85-22 16,-21 22 0,-85 0-16,0 0 15</inkml:trace>
  <inkml:trace contextRef="#ctx0" brushRef="#br0" timeOffset="44776.58">5884 7726 0,'0'-21'15,"0"42"-15,0-63 0,0 20 0,0 44 47,0-1-47,0 0 0,0 0 16,0 21-16,0 1 0,-21-22 16,21 21-16,-21 85 15,0 0 1,21-106-16,0 22 0,0-22 15,0 0-15,0 21 0,0 22 16,0-85 15,21 0-15,0-1-16</inkml:trace>
  <inkml:trace contextRef="#ctx0" brushRef="#br0" timeOffset="45067.44">6223 7980 0,'21'0'0,"0"0"16,0 0-1,-21 21-15,0 0 16,0 0-16,22-21 16,-1 0-1,0 0 1,-21-21-16,0 0 15,0 0 1,0 0 0,-21 21-16,0 0 15,-1 0-15,1 0 16,21 21 0,0 0 15,21-21-31</inkml:trace>
  <inkml:trace contextRef="#ctx0" brushRef="#br0" timeOffset="45583.58">7641 7684 0,'0'0'0,"0"-22"16,0 1-16,-21-21 0,21 21 15,0 0-15,0-1 0,-21 1 16,0 0 0,-1 21-1,22 21-15,-21 0 0,21 22 0,0-22 16,0 21-16,0 43 15,0-43-15,0 22 0,0 84 16,-21-21 0,21-85-16,0 1 15,0-22-15,-21 21 0,21-21 0,0 22 16,0-22-16,0-42 47,0-1-47,0 1 15,0 0-15</inkml:trace>
  <inkml:trace contextRef="#ctx0" brushRef="#br0" timeOffset="46177.41">7556 7684 0,'0'-22'15,"0"44"-15,0-65 0,0 22 0,0 0 0,0 0 16,22 0-16,-1-22 15,0 43-15,0-21 0,64 0 16,-43 21 0,0 0-16,22 42 15,-43 1-15,0-22 0,-21 0 16,0 21-16,0-21 0,0 85 16,-21-85-16,-21 22 15,-1-22-15,22 0 16,-21 21-16,21-42 0,0 22 15,-22-22 1,43-22 0,0 1-1,0 0-15,21 21 0,22-21 16,-1 0-16,-21 21 16,22-21-16,-22 21 15,0 0-15,21 0 0,22 0 0,-43 21 16,21 0-16,106 106 15,-126-106 1,-1 21-16,-21 43 16,0-64-16,0 43 15,-21-43-15,-1 0 0,-20 0 16,21 0-16,-21 1 0,-1-22 16,-147 21-1,105-21-15,43 0 0,-43 0 16,43 0-16,-43-43 15,64 22 1,21-21-16,0 21 0,0 0 16,0-22-1,21 22-15,43 0 16,-1 21-16,-42 0 16,22 0-16,-22 0 0,21 0 15,0 0-15</inkml:trace>
  <inkml:trace contextRef="#ctx0" brushRef="#br0" timeOffset="47804.45">8509 8128 0,'21'0'0,"-42"0"0,84 0 16,-41 0-16,-1 0 0,0-21 0,0 21 16,0-21-16,0-22 15,1 22-15,-22 0 16,0-21-16,0 21 0,0-1 15,0-41 1,-43-1-16,22 64 16,-42-21-16,41 21 15,1 0-15,0 0 0,0 21 16,0-21-16,-64 127 16,64-21-1,0-63-15,21 20 16,0-21-16,0-20 0,0-1 0,0 21 15,0-21-15,63 22 16,1-43 0,-1 0-1,-42-22-15,1 1 0,-1 0 16,0 21-16,0-21 0,0 0 16,43-64-16,-43 22 15,-21 20-15,21 22 0,-21-85 16,0 85-16,0 0 15,21 0-15,-21 0 0,0 42 32,0 0-17,0 0-15,0 0 16,0 0-16,21 128 16,-21-107-16,0 0 15,22-21-15,-1 22 16,0-22-16,0 0 0,64 0 15,-1-21 1,-20 0 0,-43 0-16,21-21 0,-20 0 0,-1 0 15,21 0-15,-21-1 0,64-105 16,-43 43 0,-42 63-16,0-22 0,21-20 15,1 42-15,-22-1 0,0 1 16,0 42-1,-22 1 1,22 20-16,-21-21 16,21 0-16,0 43 0,0-43 15,0 0-15,0 21 0,0-20 16,0-1-16,0 21 0,0-21 16,0 0-16,0 1 15,0-1 1,-21-21-1,0-21 1,0-1-16,0 1 0,-22-21 16,1 21-1,21 0-15,21 42 32,0 0-32,0 0 15,21 0 1,42 22-16,-41-43 0,20 0 15,-21 0-15,0 0 16,43 0-16,-43 0 0,21 0 16,128-43-1,-107 1 1,-21 21-16,22-43 16,-43 22-16,0 21 0,0-43 15,-21 43-15,0-42 0,0 41 16,0 1-16,0 0 0,0 0 15,0 42 1,0 0-16,0 22 16,0-1-16,-21 21 15,21-41-15,0 20 0,0 21 16,0-41-16,0-1 0,0 0 0,43 21 16,-43-21-16,84-21 31,-20 0-31,-43 0 0,0 0 15,43-21-15,-43 0 0,0 0 16,0 0-16,0 0 0,0-1 16,22-41-16,-1 21 0,-21 20 15,0-20-15,22-21 0,-22 20 16,0 22-16,0-21 0,22 21 16,-22-1-16,0 1 0,0 21 0,0 0 15,-21 21 16,0 1-15,0-1 0,0-42 31,0-1-32,0 1-15,0 0 0,0 0 16,-21 21-1,21-21-15,-21 21 16,-21 0-16,20 21 16,1 0-16,21 0 15,-42 22-15,21-22 16,21 21-16,0-21 0,-43 85 16,43-85-16,0 43 15,22-1 1,-1-42-16,42 22 15,-42-43-15,1 0 0,20 0 16,-21 0-16,64-21 16,-43 21-16,43-64 15,-64 43-15,21-21 16,-21-1-16,1 22 0,20-64 16,-42 43-16,0 21 15</inkml:trace>
  <inkml:trace contextRef="#ctx0" brushRef="#br0" timeOffset="48009.33">10477 7281 0,'0'0'0,"-21"0"16,21 22 31,-21-1-32,0-21-15,21 21 0</inkml:trace>
  <inkml:trace contextRef="#ctx0" brushRef="#br0" timeOffset="49131.37">5800 9250 0,'0'-21'0,"0"0"16,0-1-16,21 1 15,-21-42 1,0 42-16,21-1 16,0 1-1,0 21-15,22 21 16,-43 1-16,21-1 16,0 0-16,0 0 0,0 21 15,0 85 1,-21-84-16,0-1 0,-21 85 15,0-85-15,0-20 16,-43 62-16,22-63 0,21 22 16,-21-22-16,-22 21 15,1-21-15,41-21 0,1 0 16,-21 0-16,21 0 0,21-21 16,-21 0-16,21 0 0,-22 0 15,22 0-15,0-64 16,0 64-16,0-43 15,0 22-15,22 0 16,-1 20-16,-21 1 0,21 0 0,21 0 16,-21 21-16,22 0 15,-22 0-15,21 21 16,-21 0-16,1 0 0,20 22 16,-21-1-16,0-21 0,0 0 15,-21 1-15,0 20 0,22-21 16,-1 64-1,21-22-15,-42-42 16,21-21 0,0 0-1</inkml:trace>
  <inkml:trace contextRef="#ctx0" brushRef="#br0" timeOffset="49315.42">6371 9462 0,'21'0'16,"-21"-22"-16,21 22 62,1-21-62,-1 21 0,0 0 16,0 0-16</inkml:trace>
  <inkml:trace contextRef="#ctx0" brushRef="#br0" timeOffset="49748.5">7620 9123 0,'0'21'32,"0"21"-32,-21-20 15,21 20-15,-21-21 0,21 21 16,0 1-16,-64 147 16,43-105-1,0 42-15,0-85 16,21-21-16,-22 22 0,22-22 15,0 0-15,22-21 32,-1-21-32,0 0 0</inkml:trace>
  <inkml:trace contextRef="#ctx0" brushRef="#br0" timeOffset="50306.18">7514 9335 0,'0'0'0,"0"-22"0,0 1 0,0 0 0,0 0 16,0-43-16,21 43 0,0 21 16,1-21-16,-1 0 0,21 0 15,-21 21-15,106-21 16,-106 21-16,22 0 0,-1 0 16,43 63-1,-64-42-15,-21 22 0,0 20 16,0-42-16,-21 22 0,0-22 15,-22 0-15,1 21 0,-127 43 16,63-43 0,85-42-16,-1 0 15,1 0-15,21-21 16,21 0 0,1 21-16,-1-21 0,0 21 15,21-21-15,-21 21 0,22 0 0,20-22 16,-20 22-16,-1 0 0,43 0 15,-43 0-15,0 22 16,43 20 0,-64-21-16,21 43 15,-42 20-15,0-63 16,-42 22-16,0-1 16,21-42-16,-22 21 0,-105 43 15,21-43 1,106-21-1,-21 0-15,-1 0 0,-41 0 16,62-21-16,1 0 0,0-1 16,21 1-16,-21 21 0,21-21 15,0 0-15,0 0 0,21 21 16,43-21-16,-22-1 16,85 22-1</inkml:trace>
  <inkml:trace contextRef="#ctx0" brushRef="#br0" timeOffset="51772.35">8551 9462 0,'0'0'0,"21"-22"0,-21 1 0,0 0 16,0 0-16,0 0 0,0 0 0,0-1 15,0 1-15,-21 0 0,0 0 16,0 0-16,0 21 0,0 0 15,-1 0-15,1 0 0,0 0 0,0 0 16,0 21-16,-22 0 0,-41 85 16,63-43-1,-1-20-15,1 20 16,21-20-16,0-22 0,0 42 16,0-42-16,0 1 0,64 20 15,-22-21 1,-21-21-16,0 0 0,43 0 15,-43-21 1,0 0-16,22 0 0,-22-1 16,0 1-16,0 0 0,0-21 15,-21 21-15,64-106 16,-64 105-16,0 1 16,0-21-16,21 0 15,-21 20-15,21 22 0,-21 22 31,0-1-15,0 0-16,0 21 0,0-21 0,0 1 16,-21 20-16,21-21 0,0 85 15,0-85-15,0 43 16,42-1 0,-21-63-16,1 0 15,-1 0-15,21 0 0,0 0 16,-20 0-16,20 0 0,64-85 31,-43 22-31,-42 42 16,43-85-16,-43 85 15,-21-43-15,0 43 0,0 0 16,0 0-16,-21 21 31,21 21-31,0 0 16,0 0-16,0 0 15,0 1-15,21-1 16,-21 0-16,21 21 16,0-21-16,-21 1 0,0-1 0,22 0 15,-22 0-15,21 0 16,-21 22-16,0-1 16,21-21-1,0-21-15,0 0 0,0 0 16,1 0-16,-1 0 15,42-42-15,1-1 16,-43 1-16,0 21 16,0 0-16,0-22 15,22 22-15,-1-42 0,-21-1 16,-21 22-16,21-22 16,-42 64 15,0 0-31,21 22 15,0-1-15,0 0 16,0 0-16,0 0 0,0 0 0,0 43 16,21 21-1,22-43 1,-22-21-16,0 0 0,21 0 16,-42 1-16,21-22 0,1 0 15,-1 21-15,0-21 0,0 0 16,64 0-1,-43-21-15,0 21 0,-20-22 16,41-20-16,-42 21 0,0 0 16,1 0-16,-1-1 0,0-20 0,-21 21 15,21-43-15,-21 43 16,0-21-16,0 21 0,0 0 0,0-1 16,-21 22-1,0 0-15,0 0 16,-43 43-1,64-22-15,0 21 0,-42 22 16,42-22-16,0-21 16,0 0-16,0 22 0,0-22 0,0 21 15,0-21-15,0 1 0,84-1 32,-20-21-32,21 0 15,-64-21-15,21 21 16,-21-22-16,0 1 0,1 0 15,62-85 1,-63 22 0,1-1-16,-22 64 0,0 0 15,0-1-15,21 22 16,-21-21-16,0 42 16,0 22-1,-21-22-15,21 21 16,0 1-16,-22-22 0,22 21 15,0-21-15,0 0 0,0 22 0,0 20 16,64-42 0,21-21-1,-64 0-15,21 0 0,22-42 16,-22 42-16</inkml:trace>
  <inkml:trace contextRef="#ctx0" brushRef="#br0" timeOffset="52253.36">11663 8932 0,'0'0'0,"-21"0"16,21-21-16,21 21 15,0 0-15,0-21 16,21 21-16,22-21 16,84 0-1,-106 21-15,22-21 0,42 21 16,-64 0-16,-21 0 0,22 0 15,-22 0-15,-21 21 0,-21 0 16,-43 0 0,43-21-16,-64 21 15</inkml:trace>
  <inkml:trace contextRef="#ctx0" brushRef="#br0" timeOffset="52512.72">11769 8932 0,'0'0'0,"0"-21"15,21 21 1,-21 21 0,21 22-16,-21-1 15,0 22-15,0-22 16,0 0-16,0-21 0,0 64 16,0 21-1,-21-64-15,21 43 0,0-64 16,-21 0-16,21 22 15,0-22-15,21-21 16,0 0 0,0-21-16,-21-1 15,21 22-15,0-21 0</inkml:trace>
  <inkml:trace contextRef="#ctx0" brushRef="#br0" timeOffset="54221.74">12319 9186 0,'21'-21'15,"-42"42"-15,63-63 0,-21 42 0,-42 0 32,0 0-32,0 0 0,0 21 15,-22 43 1,1-1-16,42-42 16,0 22-16,0 41 0,0-62 15,0-1-15,0 0 0,0 0 16,0 0-16,21 0 0,22 1 15,20-1 1,-21-21-16,-20 0 0,41 0 16,-42-21-16,22 21 0,-22-22 15,0 1-15,0 0 0,0 0 0,43-43 16,-43-20 0,-21 41-16,0 22 15,0-21-15,0 21 0,-21-22 0,-64-62 16,22 83-1,41 22-15,-41 0 16,42 0-16,0 22 16,-22 20-16,43 0 0,0-21 15,0 1-15,0 41 16,0 1-16,21-43 16,1 0-16,20 0 0,-21-21 0,21 0 15,-20 21-15,105-21 16,-64 0-16,22-21 15,63-21 1,-106 21-16,1-1 0,-1 1 0,-21 0 16,21 0-16,-20-21 0,20-22 15,-21 43-15,0-21 0,22-107 16,-22 107 0,-21 21-16,21 0 15,-21 42 1,0 0-16,0 21 15,0 22 1,-21-22-16,0 85 0,-22-21 16,43-64-16,0-20 15,-21 41 1,0-42-16,21 0 0,0 1 16,0-1-16,0-42 46,0-1-46,21 1 16,-21 0-16,21 0 0,22-43 16,-22 43-16,0 0 0,0 0 15,21-21-15,-20 20 0,-1 1 0,42-21 16,-42 42-16,22-21 16,-22 21-16,0 0 0,0 0 31,-21 21-16,-21-21-15,0 21 16,-43-21-16,43 21 0,0-21 16,-21 0-16,-43 21 15,43-21 1,21 0-16,21 22 16,0-1-16,0 0 15,0 0-15,0 0 16,21 43-1,0-43 1,0 0-16,0 0 0,0 0 16,1-21-16,-1 0 0,85 22 15,21-22 1,0 0 0,-85 0-16,0-22 0,1 22 15,-22-21-15,0 21 0,64-84 31,-64 62-31,0-20 0,-21 21 16,0 0-16,0-22 0,0 22 16,-21 21-1,0 0-15,-1 21 16,1 1-16,0-1 16,0 0-16,21 42 0,0-41 15,-21-1-15,21 63 16,0-62-16,0-1 15,0 0-15,21 0 0,85 0 16,-64-21-16,43 0 16,-1 0-1,-62-21-15,20 21 0,21-42 16,-41 42-16,20-21 0,-21-1 0,0 1 16,0-21-16,1 21 0,-1 0 0,0-64 31,-21 64-31,0-22 0,0 65 31,-21-1-15,0 0-16,21 0 0,-22 0 0,1 0 15,21 1-15,-42 62 16,21-63 0,21 1-16,0 20 0,-21-42 15,21 21-15,-22-21 0,22 21 16,0-42 15,0 0-15,0 0-16,0 0 0,0-1 15,0-20 1,0 0-16,22 21 0,41-64 16,-42 64-16,0 0 0,85-22 31,-63 43-31,41 64 15,-63-43-15,-21 0 16,0 21-16,22-20 0,-22-1 16,0 21-16,0-21 0,0 0 0,0 22 15,-43 41 1,22-41 0,-21-22-1,21 0-15,-1-21 0,1 0 0,0 21 16,0-21-16,0 0 0,0 0 15,-1 0-15,-41 0 16</inkml:trace>
  <inkml:trace contextRef="#ctx0" brushRef="#br0" timeOffset="55465.11">5397 11007 0,'-21'0'0,"-21"-21"16,42-1-1,-21 22-15,21-21 0,0 0 16,-21 21-16,21-21 16,0 0-16,0 0 15,21 21-15,0-22 0,0 22 16,21 0-16,-20-21 0,41 21 16,-21 21-1,-20 1-15,-1-1 0,0 42 16,-21-42-16,0 1 0,-42 105 31,20-106-31,1 21 0,-21-21 16,-22 43-16,43-43 0,0 0 15,-21 0-15,-1 0 0,22-21 0,0 0 16,0 0 0,21-21-1,0 0 1,21-42-1,0 41-15,64 1 16,-64 21-16,21-21 0,43 21 16,-21 21-1,-22 0-15,-21-21 0,43 43 16,-43-1-16,0-21 0,0 0 0,0 22 16,0-1-16,-21-21 15,0 0-15,0 1 0,-21 20 0,-21 0 16,21-21-16,0 1 15,-22-1-15,22-21 0,0 21 0,0-21 16,-43 0 0,43 0-16,-21 0 0,21 0 15,-43 0-15,43 0 16,-21-21-16,20 21 16,22-21-16,-21 21 0,21-22 15,0 1 1,0 0-16,21 21 15,1-21-15</inkml:trace>
  <inkml:trace contextRef="#ctx0" brushRef="#br0" timeOffset="55664.38">6096 11240 0,'21'0'15,"-21"-22"48</inkml:trace>
  <inkml:trace contextRef="#ctx0" brushRef="#br0" timeOffset="56517.54">8086 10837 0,'0'-21'0,"0"42"0,0-63 15,0 21-15,0 0 0,0-22 16,0 22-16,0 0 0,0-42 15,-22 41 1,-20 22 0,21 0-16,0 22 0,0-1 15,-43 21-15,43 0 16,0-20-16,-64 105 16,64 21-1,0-85-15,21 43 0,0-42 16,0-22-16,0 21 0,0-20 15,0-1-15,21 0 0,64 64 16,-22-63 0,22-43-1,-43 0-15,-21 0 0,127-43 16,-105 43-16,20-63 16,1-1-1,-43 43-15,21-21 0,-21-1 0,22-62 16,-1 62-16,0-168 31,-42 147-31,0-42 0,-21-42 16,0 106-16,0 21 15,0-22-15,0 22 0,-22 0 16,-63 0 0,1 63-16,83-21 15,-62 22-15,63-22 16,-1 21-16,1 0 0,0 1 15,21-1-15,-21 0 0,21 43 0,0-43 16,0 1-16,63 84 16,22-21-1,-43-85-15,22 21 16</inkml:trace>
  <inkml:trace contextRef="#ctx0" brushRef="#br0" timeOffset="58194.92">9165 11134 0,'0'0'0,"0"-21"0,0-1 15,0-62 1,-21 63-16,0-1 16,0 1-16,-22 0 0,22 21 15,0 0-15,-21 0 0,20 0 16,1 0-16,0 0 0,-21 42 15,-22 64 1,43-85-16,0 22 0,21-1 16,0 0-16,-21 1 0,21-22 0,0 21 15,0-21-15,0 22 0,0 20 16,0-42-16,21-21 16,21 0-16,-21 0 0,22 0 15,-22 0-15,21 0 0,22-63 16,-22 42-1,0-22-15,-20 22 0,-1-21 16,0 21-16,-21-22 0,21 22 16,0-85-1,-21 43 1,0 84 0,0 0-1,0 0-15,0 1 0,0 41 16,0-21-16,0 22 15,0-43-15,0 43 0,0-43 16,0 0-16,43 42 16,-1-41-1,-21-22-15,0 0 16,0 0-16,1 0 0,20 0 0,43-64 16,-43 1-1,-21 20-15,-21 22 16,0 0-16,21-21 0,-21 20 15,21-20-15,-21 21 0,0-21 0,0 20 16,22-41 0,-22 84-1,0 0 1,0 0-16,-22 43 16,22-43-16,-21 43 15,21-1-15,0-21 16,0 1-1,21-22-15,1-21 0,20 0 16,-21 0-16,43 0 16,-1-21-1,-42 0-15,22-22 16,-22 22-16,63-127 16,-62 84-1,-1 1 1,-21 42-1,0 42 1,0 0 0,-21 0-16,-1 22 15,1 62-15,21-62 16,0-22-16,0 0 0,0 21 0,0-20 16,0-1-16,21 42 15,64-42 1,0-21-1,-64 0-15,21-21 0,64-42 16,-64-1 0,-20 43-16,-1-21 0,0-1 15,0 1-15,0 0 0,0-1 0,22-41 16,-22 41-16,0-41 16,-21 41-16,21 1 0,-21-21 15,0 41-15,0 1 16,-21 21-1,0 0-15,21 21 0,-21 1 0,0-1 16,-22 42-16,43-42 0,-21 22 16,21-1-16,-21 0 0,21-20 15,0 20-15,0 0 0,0 1 0,0-1 16,0 85 0,21-106-16,21 21 15,1-42 1,-22 0-16,64 0 15,-64-21-15,0 21 0,21-21 16,-21 0-16,1 0 0,-1-22 0,0 22 16,0-21-16,0 21 0,22-64 15,-22 43-15,-21-1 0,63-126 16,-42 84 0,-21 43-1,0 63 1,-21 0-16,0 1 0,21-1 0,-42 85 31,42-64-31,0 43 16,0 20-16,0-83 0,0 20 15,0 43 1,0-22 0,0-42-16,0-42 31,21 0-31,0 0 15,-21 0-15,21-43 0,0 43 16,1-21-16,-1 20 0,0 1 16,0-21-16,0 21 0,22 0 15,-22-1-15,0 22 16,0 22-16,0 20 16,-21 21-1,21-41-15,-21-1 0,22 0 16,-22 42-16,21-41 0,21 20 15,-21-21-15,0-21 16,1 0-16,-1 0 0,21 0 16,22 0-1,-43 0-15,42-42 16,1-22 0,-64 43-16,21-42 0,-21 41 15,0 1-15,0-21 0,0 21 0</inkml:trace>
  <inkml:trace contextRef="#ctx0" brushRef="#br0" timeOffset="58387.79">10329 10859 0,'0'0'0,"-21"21"0,42-21 16,0 0-1,1 0-15,-1 0 16,42 0-16,-20 0 16,20 0-16,-21 0 0,1-21 15,41 21-15</inkml:trace>
  <inkml:trace contextRef="#ctx0" brushRef="#br0" timeOffset="59106.38">12890 10922 0,'-21'-42'16,"21"21"0,0-64-1,0 43 1,0 20-16,0 1 0,0-42 15,0 42-15,0-1 0,0-20 16,0 21-16,0 42 31,0 21-31,0-20 0,0-1 16,0 21-16,0 0 0,0 22 16,0-22-16,0 1 0,0 41 15,0 22 1,0-85-16,0 0 15,0 1-15,0 20 0,0-21 0,0 0 16,0 0-16,0 1 16,-21-1-16,0-21 15,0 0-15,0 0 16,-1 0-16,-20 0 16,0 0-16,-43 0 15,22 0-15,41-21 16,1 21-16,21-22 15,21 22 1,1 0 0,-1 0-16,21 0 15,43 0-15,-43 0 16,64 0-16,0-21 16,-43 21-1,-20 0-15,-22 0 0,21 0 16,-21 0-16,0 0 0,-21-21 15,22 0 1</inkml:trace>
  <inkml:trace contextRef="#ctx0" brushRef="#br0" timeOffset="59427.71">13525 10943 0,'0'0'0,"-21"21"31,0-21-31,21 22 0,-21-22 0,21 21 31,21-21 1,0 0-32,-21-21 15,21 21-15,1-22 16,-22 1-16,0 0 15,0 0 1,0 0-16,-22 21 16,1 0-1</inkml:trace>
  <inkml:trace contextRef="#ctx0" brushRef="#br0" timeOffset="59877.35">14160 10689 0,'0'-21'16,"0"42"-16,0-63 0,0 21 0,0 0 15,-21 21 1,0 0-16,0 0 0,0 21 15,0 0-15,-1 0 0,1 0 0,21 22 16,-63 41 0,20 1-16,43 21 15,0-85 1,0 0-16,0 43 16,0-43-16,22 0 0,-1 0 15,0-21-15,21 0 0,-21 0 0,1 0 16,20 0-16,43 0 15,20-63 1,-83 63-16,20-43 0,0 1 16,-21 21-16,1-22 0,20-20 15,-42 21-15,0-1 0,0 1 16,0 21-16,0-22 0,-42-84 16,-1 85-1,22 42-15,-85 0 16,85 0-16,0 0 0,-43 42 15,43-42-15,0 22 16,-85 105 0,85-106-1</inkml:trace>
  <inkml:trace contextRef="#ctx0" brushRef="#br0" timeOffset="60960.37">5313 12488 0,'0'0'0,"21"0"0,-21 22 47,0 20-47,0-21 0,0 21 0,-21 1 15,21-1-15,-43 106 16,43-105-16,-21-1 0,0 21 15,0-20-15,21-1 16,0-21-16,0 0 0,0 1 16,0-44 15,0 1-31,21 0 0,0 0 16,0 0-16,22-22 15,41 1 1,-62 21-16,41 0 15,-42 0-15,22 21 0,-22-22 0,0 22 16,0-21-16,21 21 0,1-42 16,-22 42-16,-21-21 0,42-22 15,-42 1 1,0 21-16,0 0 16,-21 21-16,0-21 0,0 21 15,0 0-15,-1 0 0,1 21 16,21 0-16,-21 0 0,0 0 0,0 85 15,0-42 1,21-22-16,-22-21 16,22 64-16,0-64 0,0 0 15,0 64 1,0-43-16,0-21 16,0 0-16,22-21 15,-1 0 1,0-21-1,0 21-15</inkml:trace>
  <inkml:trace contextRef="#ctx0" brushRef="#br0" timeOffset="61135.27">6096 12933 0,'0'0'15,"21"0"-15,0-21 16,0 21 15,1 0 0</inkml:trace>
  <inkml:trace contextRef="#ctx0" brushRef="#br0" timeOffset="63408.11">8001 12637 0,'-21'-22'0,"42"44"0,-42-65 16,21 1-16,-43-22 16,22 43-16,0 0 15,0 0-15,0 21 0,0 0 16,-22 21-1,22 0-15,0 0 0,0 43 16,0-43-16,-43 127 16,64-84-16,0-22 0,-21 22 15,21-22-15,0 0 0,21 106 16,21-84 0,1-43-16,-22 0 0,42 0 15,-20-21-15,-1 0 16,0 0-16,1 0 0,-1 0 0,64-42 15,-64 21-15,22-21 16,-22-1-16,-21 22 16,22-21-16,-22-1 0,0 1 15,0 0-15,-21-1 0,0-20 0,0 21 0,0-22 16,0-21 0,-21 22-16,-64-64 15,-21 42-15,64 64 16,-21 0-16,-86 21 15,65 42 1,41-21-16,1 22 0,-21 20 16,41-20-16,1-1 0,21 21 15,0-20-15,0 20 0,0-20 0,21 168 16,43-126 0,-22-43-16,64 43 15,-42-64-15,-22 0 16,0 0-16,22-21 0,-22 0 0,0 0 15,107 0 1,-1-21-16,-21-42 16,-85 42-16,0-1 15,1-20-15,-22 21 0,21-21 16,-21-22-16,-21 22 0,0-1 16,0 22-16,0-63 15,-63 41 1,-22 43-16,64 0 15,-21 0-15,21 21 0,-22 1 16,22-1-16,-85 106 16,85-85-1,21 22 1,0-43-16,0 0 0,0 0 16,0 0-16,21-21 0,0 0 0,1 0 15,-1 0-15,0 0 0,106-21 31,-64-21-31,-20 21 16,-22-22-16,0 22 0,0 0 16,-21 0-16,0 0 0,0-22 15,0-20 1,0 84 15,0 0-31,0 0 0,0 43 16,0-22-1,0-21-15,0 22 16,0-22-16,0 0 0,0 0 0,21-21 16,1 0-16,-1 0 0,21 0 15,0 0 1,-20 0-16,62-42 16,-63 21-16,22-22 15,-22 22-15,0 0 0,0-21 0,22-22 16,-43 43-16,0 0 15,0 0-15,21-1 0,-21 1 16,0 42 0,0 1-1,0 20-15,0-21 16,-21 21-16,21-20 0,0 20 16,0-21-16,0 21 0,0-20 15,0-1-15,0 0 16,21-21-16,0 0 15,0 0-15,0 0 0,22 0 16,-1-21 0,-21 21-16,0-21 0,43-22 15,-43 22-15,-21 0 0,42-85 16,-42 21 0,0 43-1,0 21-15,0 0 16,0 42-1,0 0-15,0 0 16,0 43-16,-21-1 16,21-42-16,0 22 0,0-1 15,0 0-15,0-20 16,0-1-16,42 21 0,-20-21 16,62-21-1,22 0 1,-64 0-16,1 0 0,-1-21 0,-21 21 15,43-42 1,-22 21-16,-21-22 0,64-84 16,-64 85-16,0-43 15,0-42 1,-21 106-16,0-21 0,0-1 16,0 1-16,0 21 15,-21 21 1,0 0-16,0 0 15,21 21-15,-21 21 0,0-20 0,-1-1 16,22 63 0,0-41-16,0 63 0,0-1 15,0-83 1,22 20-16,-1-21 0,0 0 16,0 0-16,43-21 15,-1 0 1,-42 0-16,64-21 15,-43 0-15,-21 0 0,43-85 16,-43 85-16,0-21 0,-21-1 16,21 1-16,-21 0 0,22-107 15,-22 65 1,0 41 0,0 22-16,0 42 15,0 1-15,-22 20 16,1-21-16,21 21 0,0-20 0,0 20 15,-21 0-15,21-21 0,0 22 16,-21-1-16,21 0 0,0-20 0,0 105 31,-21-64-31,21-42 32,0-42-17,0 0-15,0 0 16,21-22-16,-21 22 0,42-63 15,-21 41 1,43-20 0,-64 42-16,21 21 15,-21 21-15,0 0 0,0 21 16,0-21-16,0 22 16,0-22-16,0 21 0,0-21 15,0 22-15,21-22 0,-21 0 16,21 0-16,1 0 15,62-21 1,-41 0-16,41 0 16,-20-21-16,-22 0 15,22-21-15,-43 21 0,0-1 16,0 1-16,0 0 0,-21-21 16</inkml:trace>
  <inkml:trace contextRef="#ctx0" brushRef="#br0" timeOffset="63638.98">9969 12573 0,'0'0'15,"0"21"-15,22-21 31,-1 0-31,21 0 0,-21 0 0,22 0 16,20 0-16,-21 0 0,-20-21 16,20 21-16,0-21 0,43 0 15</inkml:trace>
  <inkml:trace contextRef="#ctx0" brushRef="#br0" timeOffset="64411.81">12890 12615 0,'0'-21'0,"0"42"0,-21-42 0,21 0 15,0 0-15,0 0 0,0 0 16,-21-1-16,21-83 15,21 83 1,22-20 0,-22 21-16,0 21 0,0-21 15,0 21-15,0 0 0,43 21 16,-22 85 0,-42 0-1,0-64-15,0 0 0,0 1 16,-21-1-16,0 0 0,-43 22 15,22-22-15,21 0 0,-106 43 32,85-64-32,-64 22 15,21-22-15,43-21 16,21 0-16,-22 0 0,22 0 16,0 0-16,21-21 0,0-1 15,0 1-15,-21-127 16,21 127-1,63-127 1,-42 127-16,43-43 16,-43 43-16,21 0 15,-20 21-15,62 84 16,-63-62-16,22 41 16,-22-42-16,21 43 15,-42-22-15,21-21 0,1 0 16,-1 1-16,0-1 0,-21 0 15,42 21 1,-21-21-16,22-21 16,-22 0-1,0 0-15,0 0 0,0-21 16,1 0-16,-1 21 16,0-21-16</inkml:trace>
  <inkml:trace contextRef="#ctx0" brushRef="#br0" timeOffset="64757.61">13716 12658 0,'21'0'15,"-21"21"1,0 0-16,-21-21 16,21 21-16,0 0 15,21-21 1,0 0-1,0 0-15,1 0 0,-1 0 16,0-21-16,-21 0 16,0 0-16,0 0 15,0 0-15,0-1 16,-21 22-16,0 0 16,-1 0-16,1 0 15,0 0-15,0 0 16,0 0-16,0 0 0,-1 22 15,22-1-15,0 0 16,22-21 0,-1 0-1,0 0-15</inkml:trace>
  <inkml:trace contextRef="#ctx0" brushRef="#br0" timeOffset="65273.2">14520 12404 0,'0'-21'0,"0"42"0,0-64 0,0 22 16,-21 21-16,0 0 16,0 0-16,0 0 15,-1 0-15,-20 43 16,0-1-16,21-21 15,-1 0-15,1 85 16,0-21 0,21-43-16,0 0 0,0 22 15,0-43-15,0 0 0,21 0 16,0 22-16,1-22 0,-1-21 0,0 21 16,21 0-16,-21-21 0,1 0 15,20 0-15,-21 0 0,21 0 0,64-21 16,-63-21-1,-22 21-15,0-1 16,0-20-16,0 21 0,-21-21 16,21-43-16,-21 43 0,0 20 15,0-105 1,-42 43-16,21 63 16,0-1-16,-22 1 0,22 21 15,0-21-15,-42 21 16,20 0-16,22 21 15,-21 22-15,21-43 16,21 21-16,-22 0 0,22 0 0,0 0 16,0 0-16,0 22 15,0-1 1</inkml:trace>
  <inkml:trace contextRef="#ctx0" brushRef="#br0" timeOffset="65446.1">14817 12827 0,'-22'0'47,"1"0"-47,0 0 16,0 0-16</inkml:trace>
  <inkml:trace contextRef="#ctx0" brushRef="#br0" timeOffset="66657.22">1926 14605 0,'0'0'0,"0"-21"16,0 0-16,-21 0 15,21-1-15,0 1 16,0-21-1,-21 42-15,21 21 32,0 0-32,0 0 0,0 22 15,0-1-15,0 0 0,-21 1 0,21-1 16,0 0-16,0 1 0,-22 126 16,22-84-1,0-43-15,0-21 16,0 22-16,0-22 0,0 0 0,0 21 15,22-42-15,-1 21 16,0-21-16,0 0 16,0 0-16,0 0 15,43-84 1,-22 20 0</inkml:trace>
  <inkml:trace contextRef="#ctx0" brushRef="#br0" timeOffset="67203.53">2688 14669 0,'0'0'16,"0"-22"-16,0 1 16,0 0-16,0 0 15,0 0-15,0 0 16,21-1-16,-21 1 0,43 0 15,-22 0-15,0 21 16,0-21-16,0 21 0,0 0 16,1 0-16,41 21 0,-21 42 15,-20-41-15,-1-1 16,-21 21-16,0-21 0,21 22 0,-21-22 16,-21 127-1,-43-63 1,1-22-1,20-21-15,-84 43 16,85-64-16,0 0 0,-64 22 16,21-43-1,43 0 1,21 0-16,21-21 0,-21-1 0,21 1 16,0 0-16,0-21 0,0 21 15,0-1-15,0 1 0,0 0 16,21 0-16,0 21 0,0-21 0,43 0 31,-43 21-31,42 0 0,-42 21 0,22 0 16,-22-21-16,21 21 0,1 21 15,-22-20-15,21-1 16,-21 0-16,-21 0 0,21 0 16,1 22-16,-1-22 15,-21 0-15,21-21 0,0 0 16</inkml:trace>
  <inkml:trace contextRef="#ctx0" brushRef="#br0" timeOffset="67389.42">3429 14986 0,'0'0'0,"21"0"47,0 0-32,-21-21-15,21 21 0</inkml:trace>
  <inkml:trace contextRef="#ctx0" brushRef="#br0" timeOffset="67896.14">5757 14690 0,'0'0'0,"0"-21"16,0-22-16,0-41 15,0 62-15,0-20 16,0 21-16,0 42 16,0 0-1,0 22-15,0-1 0,0 0 16,21 22-16,-21-22 0,0 22 0,22-1 16,-22-21-16,0 22 0,0 169 15,0-191-15,0 0 16,0 85-1,0-105-15,0 20 0,0-21 16,0 0-16,0 0 0,0-42 31,0 0-15</inkml:trace>
  <inkml:trace contextRef="#ctx0" brushRef="#br0" timeOffset="68240.91">5651 14901 0,'-21'-21'0,"42"42"0,-42-84 0,0-1 16,0 1-1,21 42-15,0 0 0,0-43 16,0 43-16,0 0 0,21 0 16,0-22-16,22 22 0,-22 0 0,148-43 31,-127 64-31,43 0 0,0 22 15,-43-1-15,-21 0 0,43 64 16,-64-43-16,0 64 16,0-64-16,0 0 0,-21 1 15,-64 63 1,43-85-16,20 0 0,-20 21 16,0-42-16,-22 43 0,43-43 15,-21 0-15,21 21 0,42-21 31,0 0-15,21 0-16,-21 0 0,22 0 16,-22 0-16</inkml:trace>
  <inkml:trace contextRef="#ctx0" brushRef="#br0" timeOffset="71324.37">6731 15282 0,'0'0'0,"21"0"16,0 0-16,-21-21 0,0 0 16,0 0-16,0 0 15,0 0-15,0-1 0,0 1 16,0-42-16,0 42 0,0-22 16,-84-63-1,20 43 1,-21 21-16,43 42 15,21 0-15,-21 0 16,20 21-16,1 0 0,-127 148 16,127-84-1,21 0 1,0-43-16,0-21 0,0 85 16,0-85-16,21 0 0,21 22 15,22-43 1,-43 0-16,43 0 15,-43 0-15,0-22 0,0 1 16,21 0-16,-20 0 0,-1 0 16,85-106-1,-106 84-15,21 1 16,21-43-16,-42 43 16,0 21-16,0-21 0,21 42 15,-21 21 16,0 0-31,0 21 0,0 1 16,0-22-16,0 21 0,0-21 16,0 22-16,0-22 0,21 63 15,22-41 1,-22-22-16,-21 0 0,42-21 16,-21 0-16,1 0 0,41 0 15,-42 0-15,22 0 0,20-63 16,-42 41-16,64-62 15,-64 20 1,0 22-16,0 21 16,-21-22-16,0 1 0,0 21 0,0-21 15,0-1-15,0 22 16,0 0-16,0 42 31,0 0-31,0 0 0,0 1 16,0 41-1,0 1-15,22-43 16,-1 0-16,0 21 16,-21-21-16,21 1 0,0-1 15,0 0-15,-21 0 0,64 43 16,-43-43 0,0-21-16,22 0 0,20 0 15,-42 0-15,22 0 0,-1 0 16,-21 0-16,21-21 0,107-64 15,-86 43 1,-21 20-16,-20-20 0,-22 21 16,21-21-16,-21 20 0,0-41 15,0 42-15,0 0 0,-64-64 32,-20 85-32,20 0 15,43 0-15,-21 0 16,20 21-16,-41 21 0,42-20 15,0-1-15,-1 63 16,22-41-16,0 41 16,0-62-16,0-1 15,22 0-15,20 42 16,-21-41-16,0-22 0,64 0 16,-64 0-16,43-22 15,-1-20 1,-42 21-16,0 0 0,22-43 15,-22 43-15,-21-21 16,21-1-16,-21 1 0,21 21 16,-21-21-16,0 20 15,-21 22 1,21 22 0,-21-22-16,21 21 0,-21 0 0,21 0 15,0 21-15,0-20 16,0-1-16,0 42 15,21-20 1,42-1 0,-41-42-16,-1 0 0,42 0 15,-20 0-15,-22 0 0,21 0 16,-21 0-16,0-21 0,1 0 0,-1-1 16,0 1-16,0 0 0,21-85 15,-42 43 1,0-1-1,0 85 17,0 1-32,0-1 0,-21 0 15,21 21-15,0-21 16,0 1-16,0-1 0,-21 0 0,21 0 16,-21 43-1,21-43-15,0 0 16,0-42 15,0 0-15,0-1-16,0 1 0,0 0 15,0 0-15,0-21 0,21 20 16,0 1-16,-21 0 0,64-85 16,-22 85-1,-21 0-15,0 21 16,1 0-16,-1 0 0,0 21 0,-21 0 15,21 0-15,-21 1 0,0-1 0,0 21 16,0 0 0,0 43-16,21-21 15,-21-43-15,21 0 16,1-21 0,-1 0-1,0 0 1,0-21-16,0 0 0,0-1 0,-21 1 15,22 0-15,20-21 0,-21-1 16,0 22-16,22-21 16,-22 21-16,21-43 15,-21 43-15,0 21 16,-21 21 0,0 0-1,0 1-15,0-1 0,0 0 0,0 21 16,0-21-16,0 1 15,0-1-15,0 0 0,0 0 0,64 64 32,-43-64-32,0-21 0,43 0 15,-22 0-15,0 0 16,1 0-16,-22 0 16,0-21-16,21 0 0,-20-1 15,-1 1-15,21-21 0,-21 21 16,0-22-16,1 22 0,-1-63 15,-21 20 1,0 43-16,0 0 0,0 0 16,-21 21-16,-1 0 0,-20 0 15,21 21-15,0 0 16,0 0-16,-1 0 0,22 0 0,-21 64 16,21-64-1,0 22-15,0-22 0,0 63 16,43-41-1,-22-22-15,0 0 0,85-21 32,-85 0-32,42 0 15,22-42-15,-64 21 0,0-1 16,1-20-16,-1 21 0,21 0 16,64-170-1,-85 85 1,21-21-16,-42 64 15,0 21-15,0-43 16,0 64-16,0-43 16,0 43-16,-21 21 15,0 21 1,0 22-16,21-22 0,-21 21 16,21 0-16,0 1 0,0 41 15,0-41-15,0-1 0,0 0 0,0 85 16,0-84-1,0 20-15,63 43 16,-42-85 0,1-21-16,-1 21 0,0-21 15,85-21 1,-85 0-16,21 0 16,1-21-16,-1-1 15,-42 1-15,0 21 0,21 0 16,-21-22-16,0 1 0,0 21 15,0 0-15,0-1 16,0 1-16,-21 21 16,0 21-16,0 1 15,21-1-15,-22 0 0,22 0 16,0 0-16,0 0 0,0 1 0,0 83 16,0-62-1,43-1 1,-43-21-16,21-21 0,0 0 0,64 0 15,-1 0 1,-41 0-16,63-21 16,-64 0-16,21 0 15,-41 0-15,20-1 16,-21 1-16,0-63 16,-21 20-16,0 43 15,-21 0 1,-21 0-16,21 21 15,21 21 17,21-21-32,0 21 0,0 0 15,0 0-15,0 0 0,1 22 16,-22-1 0,21-42-16,-21 21 0,0 0 15,21 1-15,-21-1 16,0 0-16,21-21 0,43 0 31,-43 0-31,63-42 16,-62 42-1,-1-22-15,0 1 0,0 0 16,0 0-16,22-21 0,-22 20 16,0 1-16,0 0 0,0 0 0,0 0 15,-21 0-15,0 42 31,0 0-31,0 0 0,0 0 16,-21 64 0,21-64-16,0 0 0,0 0 15,0 22-15,0-22 0,0 0 16,0 0-16,0 0 0,21-21 16,1 0-16,-1 0 15,0 0-15,0-21 0,0 21 16,0-21-16</inkml:trace>
  <inkml:trace contextRef="#ctx0" brushRef="#br0" timeOffset="71532.25">11980 14647 0,'-21'-21'0,"0"21"0,0 0 16,0 0-16,-1 0 15,1 0 17,21 21-32,-21-21 31</inkml:trace>
  <inkml:trace contextRef="#ctx0" brushRef="#br0" timeOffset="71744.13">10075 14690 0,'-42'0'0,"84"0"0,-105 21 16,42-21-16,42 0 15,0 0 1,21 0-16,-21 0 0,22 0 0,-22 0 15,21 0-15,1 0 0,-1 0 16,0-21-16,1 21 0,-1-21 16,0-1-16,1 22 0,-1-21 0</inkml:trace>
  <inkml:trace contextRef="#ctx0" brushRef="#br0" timeOffset="72634.62">12404 15050 0,'0'0'0,"-22"-22"0,1 1 15,21 0-15,0 0 16,0 0-16,21 0 0,1-1 15,-1 1-15,0 0 0,0 21 0,21-42 16,22 21 0,-43 21-16,0 0 15,43 0-15,-64 21 16,0 0-16,0 0 0,0 0 0,0 0 16,-64 64-1,1-21-15,42-43 0,-22 0 16,-20 42-16,20-41 15,1 20-15,0 0 0,21-21 16,-1-21-16,1 22 0,0-22 16,42 0 15,0 0-15,1 0-16,-1 0 0,0 0 0,64-22 15,-64 22 1,42 0-16,43 43 15,0-1 1,-85-42-16,21 21 0,-20 0 16,41 43-1,-42-22-15,-21 1 0,0-1 16,0 21-16,0-20 0,0-1 16,-21 0-16,0 1 0,0-1 15,-127 127 1,-22-84-1,107-43-15,20-42 0,-20 22 0,-1-1 16,22-21-16,-106 0 16,21-64-1,106 43-15,-22 0 0,22 0 16,-21-22-16,21 1 0,-106-148 16,84 84-1,43 42 1,0 43-16,0 0 0,0-21 15,22 20-15,-1 1 0,42-42 16,1 20 0,-22 43-16,0-21 0,1 0 15</inkml:trace>
  <inkml:trace contextRef="#ctx0" brushRef="#br0" timeOffset="73187.31">13293 14923 0,'0'-22'0,"0"44"0,0-65 0,21 22 16,-21 0-16,0 0 0,0-22 16,0 22-16,0 0 0,-43-42 15,22 41-15,0 1 0,0 0 16,0 21-16,0 0 0,-22 0 0,-20 0 15,42 21-15,-64 22 16,64-22-16,-22 21 16,22-21-16,0 22 0,0-1 0,0-21 15,-43 106 1,64-85-16,21 22 16,1-64-1,20 0-15,-21 0 16,0 0-16,0 0 0,22 0 0,-22-21 15,21 21-15,106-85 16,-105 43 0,63-85-1,-106 106-15,21-22 16,-21 22-16,0 0 0,0 0 16,0 42-1,0 0-15,0 0 0,0 22 16,-21-22-16,21 0 0,0 0 15,0 21-15,0-20 0,0-1 0,0 21 16,0-21-16,21 0 16,0 1-1,0-22-15,0 0 0,0 0 16,1 0-16,-1 0 0,21 0 0,-21 0 16,64-64-1,-43 22-15</inkml:trace>
  <inkml:trace contextRef="#ctx0" brushRef="#br0" timeOffset="74475.63">13843 14309 0,'0'0'0,"0"-21"0,0-22 0,0 22 16,0-21-16,0 21 0,0-1 16,0 44 15,0 20-31,-21 85 15,21-85-15,-21 22 16,-1 63-16,22-85 0,0 22 16,-42 105-1,42-127-15,0 22 16,0-1-16,0-42 16,0 1-16,21-22 0,0 0 15,1 0-15,-1 0 16,0 0-16,64-43 15,-43 43-15,21-42 16,-41 21-16,41-43 16,-21 43-16,-20 0 0,20-21 0,-21 20 15,21-41-15,22-1 16,-64 43-16,0 0 16,0 42 15,-21 0-31,21 1 0,-21 20 15,-1 64 1,1-85-16,21 0 0,0 43 16,0 20-1,21-84 1,1 21-16,-1-21 16,0 0-16,64 0 15,-43 0-15,21-42 16,-20 21-16,-22 0 15,0 0-15,0-1 0,0 1 0,-21-21 16,22 21-16,-22-22 16,-22 43 15,1 22-31,21-1 0,0 0 16,-21 0-16,21 21 15,0-20-15,0-1 16,0 0-16,21-21 15,0 0 1,1 0-16,-1 0 16,-21-21-1,0 0-15,0-1 16,0 1-16,0 0 0,0 0 16,-21 0-16,-1 0 0,22-1 15,-42 1 1,42 0-1,0 0-15,0 0 16,0 0-16,21 21 0,0-22 16,1 22-16,-1-21 0,21 0 15,22-21 1,-43 42-16,0-21 0,64 21 16,-64 0-16,0 0 15,-21 21-15,0 0 0,21 0 0,-21 127 31,0-84-31,0-22 16,0-21-16,0 22 16,0-1-16,0-21 0,0 0 15,0 0-15,-21-21 32,21-21-17,0 0 1,0 0-16,0 0 15,0 0-15,0-1 0,0 1 16,21-21-16,0 21 0,22-64 0,-22 43 16,21 21-16,-21-22 15,0 22-15,1 0 0,20 0 0,21 0 16,-41 42 0,-22 0-16,0 85 15,0-85-15,0 42 16,0-41-16,0-1 15,0 63 1,42-41-16,-21-43 0,64 21 16,-64-21-1,21 0-15,-21 0 0,1 0 0,-1 0 16,21-21-16,-21 21 0,0-21 16,43-85-1,-22 21 1,-21-21-16,-21 85 15,0-21-15,0 21 0,0-1 16,0 1-16</inkml:trace>
  <inkml:trace contextRef="#ctx0" brushRef="#br0" timeOffset="74747.47">14817 14076 0,'-22'0'0,"44"0"0,-44-21 16,1 21-16,0 0 16</inkml:trace>
  <inkml:trace contextRef="#ctx0" brushRef="#br0" timeOffset="75060.28">13420 14436 0,'0'21'16,"21"-21"0,21 0-1,-21 0-15,64-21 16,-43 21-1,22 0-15,-22 0 16,-21 0-16,64 0 16,-64 0-16,0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5:36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1249 0,'0'-21'15,"0"0"-15,0-1 16,0 1-16,0 0 16,0 0-16,0 0 15,0 42 16,0 0-31,0 43 16,22-1 0,-1 64-1,-21-85-15,0 1 0,0 20 16,0-20-16,0-1 0,-21 43 16,-1-43-16,22-21 0,0 64 15,0-64 1,0-42 15,0 0-31,22-1 16,-1-20-16</inkml:trace>
  <inkml:trace contextRef="#ctx0" brushRef="#br0" timeOffset="665.62">1841 1312 0,'0'-42'31,"0"21"-31,0 0 16,0 0-1,22-1-15,-1 22 16,0 0-16,0-21 0,21 21 15,22 0 1,-43 0-16,-21 21 16,42 22-16,-42-1 15,0-21-15,0 22 16,0-22-16,0 0 0,-21 0 0,0 0 16,0 0-16,0 1 0,0-1 15,-64 42 1,64-42-1,0-21-15,21-21 32,0 0-32,21 21 0,0-21 15,0 21 1,0-21-16,0 21 0,1 0 0,41 0 16,1 0-1,-1 0 1,-42 0-16,0 21 0,22 21 15,-43-21-15,0 22 0,0 20 32,-43 1-32,-41-1 15,63-42-15,-43 22 16,43-43-16,-21 0 16,20 0-16,1 21 0,-21-21 15,0 0-15,-1 0 0,22 0 16,0 0-16,-43-21 15,43 0 1,21-1-16,0 1 31,21 21-31,1-21 16,-1 0-16,21 0 16,-21 21-16</inkml:trace>
  <inkml:trace contextRef="#ctx0" brushRef="#br0" timeOffset="871.5">2540 1545 0,'21'0'15</inkml:trace>
  <inkml:trace contextRef="#ctx0" brushRef="#br0" timeOffset="1463.83">3916 1185 0,'0'0'0,"-21"0"0,-43 0 15,43 0-15,0 0 16,42 0 15,0 0-31,21 0 16,1 0-16,-1 0 0,0 0 15,22 0-15,42 0 0,-43 0 16,1 0-16,-1 0 0,1 0 16,-1 0-16,1 0 0,42-21 15,-64 21-15,0 0 16,1 0-16,-22 0 0,0 0 16,-42 0-1,0 0-15,-22 0 16,-20 21-16,20-21 15</inkml:trace>
  <inkml:trace contextRef="#ctx0" brushRef="#br0" timeOffset="1741.67">4191 1207 0,'0'42'31,"0"-21"-31,0 0 0,0 0 0,0 1 16,0 41 0,0-21-16,0 1 0,0 41 0,0-20 15,0-22-15,0 1 0,0 41 16,0 1 0,0-64-16,0 21 0,-21 22 15,21-43-15,0 0 0,0 0 16,0 1-16,0-44 31,0 1-31,21 21 16</inkml:trace>
  <inkml:trace contextRef="#ctx0" brushRef="#br0" timeOffset="2168.42">4678 1715 0,'0'21'16,"21"-21"31,0 0-47,0-21 0,0 21 16,1-22-16,-1 22 0,21-21 15,22-21-15,-22 21 16,-42 0-16,0-1 15,21 22-15,-21-21 0,0 0 16,-21 21 0,0 0-16,0 0 15,-1 0-15,-20 21 0,21-21 0,-43 85 32,-20 21-32,63-85 15,-22 42-15,43-20 0,0-22 16,-21 0-16,21 0 0,0 0 15,0 1-15,0 20 16,21-42 0,0 0-16,43 0 15,-43 0-15,21 0 0,1 0 0,-22-21 16,21 0-16,1-1 0,-22 1 0</inkml:trace>
  <inkml:trace contextRef="#ctx0" brushRef="#br0" timeOffset="2598.17">5376 1609 0,'21'-21'0,"-42"42"0,85-64 0,-43 22 16,0 0-16,0 0 0,0 21 0,-21-21 31,-21 21-31,-42 0 16,42 21-16,-1-21 16,1 21-16,0-21 0,0 21 15,-21 43 1,20-43-16,22 0 15,0 0-15,0 22 0,0-22 16,0 0-16,0 0 0,22-21 16,-1 21-16,0 0 0,21 1 15,22-1 1,-43-21-16,0 21 0,0-21 0,22 21 16,-22-21-16,0 21 0,0 0 15,-21 1 1,-21-1-1,0 0-15,0 0 0,-22-21 0,-41 0 16,-22 0 0,42 0-1,43 0-15,0 0 0,0 0 16,0 0-16,-1-21 0,1 21 16,21-21-1,0 0-15,0-1 16,21 1-16,22 0 0,-22 0 15,0 0-15,21 0 0,-20-1 16</inkml:trace>
  <inkml:trace contextRef="#ctx0" brushRef="#br0" timeOffset="2925.99">6138 1228 0,'0'-21'0,"0"42"0,0-64 0,-21 43 47,21 22-32,-21-1-15,21 0 0,0 0 0,-21 0 16,21 22-16,0-22 0,0 21 0,-21 0 16,-22 64-1,43-63-15,0 41 16,-21 43-16,21-106 15,0 43-15,0-43 0,0 0 16,21 0 0,0-21-16,1 0 15,-1 0-15,0 0 0,0 0 16,0-21-16,0-21 16,1 21-16,-1 0 0</inkml:trace>
  <inkml:trace contextRef="#ctx0" brushRef="#br0" timeOffset="3143.87">6075 1503 0,'-21'0'0,"42"0"0,-21 0 47,21 0-47,0 0 15,0 0-15,0 0 0,1 0 16,-1 0-16,21 0 0,-42-21 0,42 21 16,-20 0-16,-1-21 15,0 21-15,21-22 0</inkml:trace>
  <inkml:trace contextRef="#ctx0" brushRef="#br0" timeOffset="4281.6">7260 4149 0,'0'0'0,"0"-43"0,0-295 15,0-86-15,21 1 0,0-508 16,-21 719-1,22 64-15,-1 21 0,-21 21 0,21 43 16,-21-1-16,0 22 0,42-22 31,-21 64-31,22 64 16,-22-43-16,0 0 0,-21 21 16,21 1-16,0-1 0,1 22 0,-22-22 15,21 127-15,0-126 16,-21-1-16,0 0 0,0 1 15,0-22-15,0 42 16,0-20 0,0-65 15,0 1-31,0 0 0,0 0 0,0 0 16,0 0-16,21-22 0,-21 22 15,21-21-15,-21-1 0,21-20 16,-21 21-16,22-1 0,-1-84 15,0 64 1,0 42-16,-21-1 0,21-20 16,-21 21-1,21 21 1,-21 21 31,0-42 93,22 21-61,-22-21-17,0 0-46,0-1-16,21 22 15,-21-21-15,0 0 0,0 0 16,21 21-16,-21-21 0,0 0 16,21-1-1,0 1 1,0 0-1,1 21-15,-1 0 32,0 21-32,-21 0 15,0 1-15,0-1 16,21 0-16,-21 0 0,0 0 0</inkml:trace>
  <inkml:trace contextRef="#ctx0" brushRef="#br0" timeOffset="5390.08">8276 1736 0,'21'-21'0,"-21"-1"16,21 1-16,1-21 15,-22 21-15,21 0 0,-21-22 16,0 22-16,0 0 0,0-43 16,0 43-16,0 0 0,-43-21 31,-20 42-31,-1 0 16,22 0-16,21 21 15,0 0-15,0 0 0,-22 22 16,22-22-16,-64 106 15,64-85 1,21 0-16,-21 22 0,21-43 16,0 0-16,21 22 0,0-43 15,1 0-15,41 21 16,-42-21-16,43-21 16,-22-1-1,0 1-15,-20 0 0,-1 0 16,-21 0-16,21 0 0,0-1 0,0-62 15,0 20 1,1 43-16,-22 0 0,21 0 16,-21 0-16,0-1 15,0 44 17,0-1-32,0 0 0,0 21 15,0-21-15,0 43 16,0-1-16,-21-41 15,21 62-15,0-63 0,21 1 16,21 20 0,0-42-1,-20 0-15,-1 0 0,0 0 0,0 0 16,0 0-16,0 0 16,1-21-16,-1 0 0,0-1 0,42-41 15,-41 42-15,-1-22 0,21 22 16,-21-21-16,0 0 0,1-1 0,-1 1 15,0 0-15,-21 20 0,21-62 16,-21 63-16,0-22 0,0 1 16,0 21-16,0 0 0,0-1 15,-21 22 1,21 22 0,-21-1-1,0 0-15,-1 42 0,22-41 16,-21 83-16,0-62 15,21-1-15,0 0 0,0 1 16,0-1-16,0 85 16,0-106-16,21 0 15,43 43 1,-43-64-16,21 0 0,-21 0 16,1 0-16,62-21 15,1-43 1,-64 64-16,0-21 0,22-42 15,-43 41-15,42-41 16,-42 21-16,21 20 0,-21 1 16,0 0-16,0 0 0,0 42 31,0 0-31,0 22 16,0-22-16,0 0 15,0 0-15,0 0 0,0 0 0,0 1 16,0 20-1,21-21-15,22-21 16,-22 0-16,0 0 0,0 0 16,0 0-16,0 0 0,1 0 15,-1-21-15,0 0 0</inkml:trace>
  <inkml:trace contextRef="#ctx0" brushRef="#br0" timeOffset="5599.96">9504 1312 0,'0'0'16,"-21"0"-16,21-21 0,-22 21 0,22-21 0,-21 21 15,0 0 1,21 21 31,21 0-32,0-21-15,1 0 16,-1 22-16</inkml:trace>
  <inkml:trace contextRef="#ctx0" brushRef="#br0" timeOffset="6998.06">10139 1693 0,'21'0'0,"0"0"0,-21-42 16,21 21-1,-21 0-15,0 0 0,21-1 16,-21 1-16,0 0 0,0 0 16,0 0-16,0 0 0,-21-1 0,0 1 15,-42-21 1,-22 21-1,-21 21-15,64 21 0,-1 0 16,22 0-16,-21 0 16,21 1-16,-106 147 15,127-106 1,0 22 0,0-64-16,21 0 0,21 1 15,1-1-15,-22-21 0,0 0 16,64 0-16,-64 0 0,63 0 15,-62-21-15,41-22 16,-21 43-16,-20-42 0,-1 21 16,21 0-16,-21-1 0,0-20 0,22-64 31,-22 43-31,0 20 0,-21-105 16,0 106-1,0 21-15,0-22 0,0 22 16,0 0-16,0 0 15,-21 21-15,0 0 16,0 42 0,21 1-16,0-22 0,-22 42 0,1-20 15,21 20-15,0-21 16,0 1-16,0-1 0,0 64 16,43-21-1,20-1 1,-42-84-16,0 21 0,22-21 15,-22 22-15,21-22 0,170-43 32,-127 22-32,-1-21 15,-41 21-15,-22-1 0,21 1 16,-21-21-16,0 21 0,-21-22 0,0-41 31,0 63-31,-21-43 0,-42 43 16,42 21-1,-22 0-15,22 0 0,0 0 16,-21 0-16,20 21 0,1 0 16,0 22-16,0-22 0,-21 63 15,20 22 1,22-42 0,0-43-16,0 0 0,22 43 15,20-64 1,-21 0-16,0 0 15,0 0-15,1 0 0,-1-22 16,0 1-16,0 0 0,0 0 0,22-21 16,-43 20-1,42-83-15,0 20 16,-42 64-16,21-22 16,-21 22-16,0 0 15,0 42 1,-21-21-1,-21 43-15,42-22 0,0 0 16,0 21-16,-21 1 0,21-1 16,0-21-16,0 64 15,0-43 1,21-21 0,0-21-16,0 0 0,0 0 0,1 0 15,-1 0-15,0 0 16,0-21-16,21 0 0,-20 0 15,41-43-15,1-20 16,-22-1 0,-21 64-16,0-22 0,22-41 15,-22 41-15,0 1 0,0 0 16,-21-43 0,0 64-16,-21 42 31,0 0-31,21 0 0,-21 22 0,21-22 15,-22 21-15,22 85 16,0-42 0,0-43-16,0 85 15,0-84-15,0-1 0,0 0 0,0-21 16,0 1-16,43 20 16,-43-21-16,21 0 0,42 0 15,-41-21 1,-1 0-16,21 0 0,0-42 15,-20 21-15,-1 0 0,0 0 0,42-64 16,-63 43 0</inkml:trace>
  <inkml:trace contextRef="#ctx0" brushRef="#br0" timeOffset="7999.66">11790 1799 0,'0'21'16,"0"1"-16,21-1 16,-21 0-16,21 0 0,0-21 15,0 0-15,1 0 0,-1 0 16,0 0 0,0 0-16,0 0 0,22-21 15,-22 0-15,0 0 0,0-1 16,0 1-16,-21 0 0,64-106 15,-43 64 1,-21 41-16,21 22 16,-21 22 15,-21-1-31,21 0 16,0 0-16,-21 21 0,21-20 0,-21-1 15,-1 21-15,22-21 16,0 0-16,0 1 0,0-1 15,0 0-15,22-21 16,-1 0 0,0 0-16,0 0 15,0-21-15,-21 0 0,21 21 0,-21-22 16,22 1-16,-22 0 0,0 0 16,0-21-16,21 20 0,-21-83 15,0 83-15,-21-20 16,-1 42-16,-20-21 15,21 21-15,0 0 0,0 0 16,-1 0-16,1 0 0,42 0 47,1 0-47,20 0 0,-21-21 16,0 21-16,22 0 0,-22 0 0,21-21 15,106 21 1,-84-22-16,-22 22 15,0 0-15,-20 0 0,-1 0 16,-21 22-16,0-1 0,0 0 16,0 85-1,-21-22 1,-1-41 0,22-22-16,0 0 0,0 21 0,0-20 15,0-1-15,-21-21 16,21 21-1,0-42 17,0 0-32,0-1 15,0 1-15,21-63 16,1 62-16,-1-20 0,0 21 16,0-21-16,0 20 0,22-20 0,-22 21 15,42-43-15,-20 43 0,-1 0 16,-21 0-16,21 21 0,-20 0 15,20 0-15,-21 0 0,0 21 16,-21 43 0,-21 41-1,0 1 1,0-85-16,0 22 0,21-22 16,-22 0-16,22 0 0,0 43 15,0-43 1,0-42 15,0 0-31,22-1 16,-1 1-16</inkml:trace>
  <inkml:trace contextRef="#ctx0" brushRef="#br0" timeOffset="8458.39">13695 1418 0,'0'0'16,"0"-21"-16,0 0 0,-43 0 16,22 21-1,0 0-15,-21 0 0,21 0 16,-64 0 0,21 63-1,43-63-15,0 21 0,21 22 16,0-22-16,0 0 15,0 0-15,0 0 0,21-21 16,-21 22-16,64-1 16,-22 0-16,0-21 15,-20 21-15,-1-21 0,-21 21 16,42 0 0,-42 22-16,0-1 15,0-21-15,0 0 16,-21-21-16,0 0 15,0 22-15,-43-22 16,22 21-16,21-21 16,-22 0-16,1 0 15,21 0-15,0 0 0,-1 0 0,1 0 16,0 0-16,0 0 16,0 0-16,21-21 15,0-1 1,-21 1-16,-1-21 15</inkml:trace>
  <inkml:trace contextRef="#ctx0" brushRef="#br0" timeOffset="8751.78">12446 1207 0,'-21'-22'16,"0"22"0,-1 0 15,1 0 0,0 0-15</inkml:trace>
  <inkml:trace contextRef="#ctx0" brushRef="#br0" timeOffset="9080.7">11218 1312 0,'21'0'46,"1"0"-46,-1 0 0,0 0 0,42 0 16,-41 0-16,20 0 0,-21 0 16,21 0-16,1 0 0,20 0 15,-42 0-15,22 0 16,20 0 0,-42 0-16,-42 0 46</inkml:trace>
  <inkml:trace contextRef="#ctx0" brushRef="#br0" timeOffset="10128.62">1524 3895 0,'0'0'0,"0"-21"0,0-1 16,0 44 15,0-1-31,21 21 16,-21 0-16,0 1 0,0 20 0,-21-20 15,0 20-15,0 1 0,-22 84 16,22-64 0,21-41-16,-21-22 15,21 21-15,-21-21 0,21 1 0,0-1 0,0 0 16,0-42 31,0 0-47,0-1 0,0 1 15,0 0-15,0 0 16,42-43-16,-21 43 16,22-21-1,-22 21-15</inkml:trace>
  <inkml:trace contextRef="#ctx0" brushRef="#br0" timeOffset="10756.42">1968 3874 0,'0'0'0,"22"0"0,-22 21 31,0 0-31,0 0 0,0 21 16,0-20-16,0 20 0,0 0 0,0 1 16,-22 41-1,1-41-15,21 20 0,-21-42 16,-21 43-16,21-43 15,21 0-15,0 0 0,-22 0 0,22-42 47,0 0-31,0 0-16,22 0 16,-1 21-16,0 0 15,0-21-15,0 21 0,0 0 16,1 0-16,-1 0 15,0 0-15,0 0 0,-21-22 0,42 22 16,-20-21-16,20 0 16,-21 0-16,0 0 15,0 0-15,1-1 0,-22 1 16,21 0-16,-21 0 0,0 0 16,0-43-16,0 43 15,0 0-15,0-21 0,0 20 16,-21 1-16,21 0 0,-22 21 31,22 21-31,-21 43 16,21-22-16,-21 43 15,21-43-15,-21 0 0,21 1 0,0-1 0,0 0 16,0 1-16,-42 84 16,42-85-1,0-21-15,0 0 16,0-42 31,0 0-32,21 21-15</inkml:trace>
  <inkml:trace contextRef="#ctx0" brushRef="#br0" timeOffset="10975.99">2794 4297 0,'0'-21'109,"0"0"-93</inkml:trace>
  <inkml:trace contextRef="#ctx0" brushRef="#br0" timeOffset="11616.26">4445 3747 0,'21'-22'15,"-42"44"-15,42-65 0,-21 22 16,0 0-16,-21 0 0,0 0 16,0 21-16,-22-22 15,1 22-15,21 0 0,-22 22 16,1-22-16,21 21 0,-43 42 15,43-20-15,0-1 0,-42 43 16,63-22-16,-22 1 0,-20 147 16,42-41-1,0-86 1,0-41-16,21-1 0,0-21 0,22 43 31,-22-64-31,85 42 0,-64-42 16,43 0-16,-43 0 0,22 0 15,-22-21-15,21 0 0,-20-1 16,20 1-16,85-63 16,-105 62-16</inkml:trace>
  <inkml:trace contextRef="#ctx0" brushRef="#br0" timeOffset="14616.25">5122 4128 0,'21'-43'16,"-42"86"-16,42-107 0,-21 22 0,22-22 15,-22 43 1,-22 21-1,1 0-15,21 21 16,-21 0-16,0 1 0,0 20 0,0 0 16,21-21-16,-22 22 0,1-1 15,0 85 1,21-85-16,0 43 0,42-21 16,-20-43-16,20 0 15,-21-21-15,21 0 0,1 0 16,84 0-1,-43-42-15,43-43 32,-105 64-32,-1-22 0,0 22 0,-21-21 15,0 0-15,0 20 0,0-20 16,0 0-16,-85-128 16,43 128-1,21 21-15,0 21 0,-22-21 16,22 21-16,0 0 0,-21 0 15,20 21-15,1-21 0,-21 63 16,42-41-16,0 20 0,-21 0 16,21 1-16,0-1 0,0 0 0,0 43 15,0-64-15,21 85 16,21-43 0,-21-63-16,1 22 15,105-22 1,-64 0-16,-21 0 15,43-43-15,-43 43 16,22-63-16,-22 42 0,1-1 16,-22-20-16,63-64 15,-41 22 1,-22 20-16,-21 22 0,21-22 16,-21 22-16,0 0 0,21-1 0,-21 22 15,0 0-15,21 0 0,-21 42 31,0 0-15,-21 21-16,21-20 16,-21 41-16,0-21 0,21 22 15,0-22-15,0 43 16,0-43-16,0-21 0,0 22 16,0 63-1,21-85-15,0 0 0,0 0 16,1-21-16,-1 0 0,-21 21 0,21-21 15,64 0-15,-43 0 16,-21-21-16,0 0 0,22 21 16,105-148-1,-106 84 1,-21 22-16,22-43 16,-22 22-16,-21 20 0,21-41 15,0 63-15,-21-22 0,21-41 16,-21 62-16,0-20 15,0 63 17,-21 0-32,21 1 15,-21-1-15,0 21 0,21 0 0,-21 64 32,21-63-32,-22 84 15,22-43-15,0-63 0,0 22 16,0-1-16,0-21 15,85 43-15,-64-43 16,22-21-16,-22 0 0,21 0 0,0 0 16,43 0-16,-43 0 15,-20 0-15,105-42 16,-106 20-16,42-20 16,-42 21-16,1-43 15,-1 43-15,-21-21 0,21 0 0,-21-22 16,0 22-16,0 21 15,0-22-15,0 22 0,0 0 0,-21 0 16,0 21-16,-1 0 16,22 21-16,-21 0 15,0 43-15,0-43 0,21 85 16,0-64-16,0-21 16,0 0-16,0 0 0,42 85 31,-21-106-31,1 0 0,20 0 15,-21 0-15,0 0 16,22 0-16,20-21 0,-42 0 16,22 0-16,-22 0 0,0-1 15,21 1-15,-21-21 0,43-85 16,-1 21 0,-41 64-1,-1 21-15,0 21 0,-21 21 47,0 0-47,0 0 16,0 0-1,0-42 17,0 0-17,0 0 1,0 0-16,0-1 15,-21 22-15,0 0 16,-1 0 0,1 22-16,0-22 0,21 21 15,0 0-15,-21 0 16,21 0-16,-21 22 0,21-1 0,0-21 16,0 21-16,0 22 15,0 21 1,0-64-16,21 21 15,0-42-15,0 0 0,0 21 16,22-21-16,-1 0 0,43 0 16,-43 0-16,0 0 0,43-42 15,-43 42-15,-20-21 0,83-85 16,-20 0 0,-64 64-16,22-64 15,-22 64-15,0-1 16,-21-63-16,0 64 15,21 0-15,-21-43 0,0 64 16,0-21-16,0-1 16,0 64-1,-21 1 1,21-1-16,-21 21 0,-22 106 16,22-63-1,21-22-15,0-20 16,-21-1-16,21 0 0,0 85 15,0-105-15,0 20 0,0-21 16,0 21-16,0-20 0,21-22 0,22 42 16,20-42-1,-42 0-15,22 0 16,-22-21-16,0 0 16,21-1-16,-21 1 0,1 0 0,-1 0 15,21-43-15,-21 43 16,64-148-1,-64 105 1,-21 22-16,0 63 31,0 0-31,0 1 0,0-1 16,0 42 0,0-20-16,0-1 0,0 21 15,0-41-15,0-1 0,0 21 16,0-21-16,21 0 0,0 1 15,1-22-15,-1 0 0,63 0 16,-41-22 0,-22 1-16,21 0 15,-21 0-15,22-21 0,63-64 32,-43 21-32,-63 43 15,0 21-15,0 42 31,0 0-31,0 0 0,-21 0 16,0 0-16,21 43 16,0-43-16,0 21 0,0-20 15,0-1-15,0 42 16,0-42-16,21 22 0,0-43 16,0 0-16,0 0 0,1 0 15,41 0 1,-42-21-16,0-1 15,-21 1-15,0 0 0,0-64 16,0 64 0,0-42-16,0 20 0,-42 1 15,21 21-15,0 0 0,0 0 16,-1 21-16,1 0 0,-21 0 16,0 0-1,20 0-15,44 0 31,-1 0-31,21 0 16,-21 0-16,22 0 0,-1 0 16,-21 0-16,64-43 15,-64 43-15,0 0 0,0 0 16,0 0-16,1 0 0,-1 0 16,0 0-16,0 0 0,-21 21 15,21-21-15,-21 64 16,0 21-1,0-64-15,0 0 0,0 42 16,0-41-16,0 62 16,0-63-1,0 1 1,0-44 31,0 1-47,0 0 15,0 0-15,0 0 0,0 0 0,0-22 16,21 22-16,22-42 16,41-43-1,-41 85-15,-22-1 0,21-20 0,1 21 16,-1 0-16,0 0 0,-21 21 16,22-22-16,63 22 15,-64 43 1,-42-22-16,0 0 0,0 0 15,0 22-15,0-1 0,-42 21 16,42-41-16,0 20 0,0 21 16,0-20-1,0-22-15,0 0 0,42-21 16,-21 0-16,0 0 16,0 0-16,22 0 15,-22-21-15,42 0 16,22-22-16,-64 22 15,22 0-15,-22-21 0,0 21 16,0-1-16,21-41 16</inkml:trace>
  <inkml:trace contextRef="#ctx0" brushRef="#br0" timeOffset="14963.88">10795 3704 0,'-42'0'16,"20"21"-16,-20 1 15,21 20 1,0-21-16,21 0 0,-21 22 15,21-22-15,0 0 16,0 0-16,0 0 16,21-21-16,0 0 15,0 0-15,21 0 16,-20 21-16,20-21 16,-21 0-16,0 0 15,-21 22-15,21-1 0,-21 0 16,0 0-1,0 21 1,-21 1-16,0-22 16,0 0-1,0-21-15,0 0 0,-22 21 16,22 0 0,0-21-1,0 0-15,0 0 16,-1-21-16,1 0 15</inkml:trace>
  <inkml:trace contextRef="#ctx0" brushRef="#br0" timeOffset="15029.84">10520 3725 0,'0'-21'0,"-21"0"0</inkml:trace>
  <inkml:trace contextRef="#ctx0" brushRef="#br0" timeOffset="15247.71">10118 3323 0,'0'0'0,"-106"-21"15,85 21 1,21-21-16,-22 21 0</inkml:trace>
  <inkml:trace contextRef="#ctx0" brushRef="#br0" timeOffset="15546.54">8424 3535 0,'-21'21'0,"42"-42"0,-21 42 32,43-21-32,-22 0 15,21-21-15,-21 21 0,85 0 16,42-21-1,-105 21-15,-1 0 0,85 0 16,-42 0 0,-107 0 31,1 0-47,0 0 0,0 0 0</inkml:trace>
  <inkml:trace contextRef="#ctx0" brushRef="#br0" timeOffset="16480.56">4995 5842 0,'0'-21'0,"0"0"16,0 0-16,0-1 15,0 1 1,0 0 0,0 42 15,0 0-31,-21 43 16,21-22-16,0-21 15,0 22-15,0-22 16,0 21-16,0 22 0,-21-43 0,21 21 15,-21-21-15,21 1 0,0 20 16,-21 64 0,21-64-1,21-42 17,0-21 14,-21 0-46,21 21 16,-21-21-16</inkml:trace>
  <inkml:trace contextRef="#ctx0" brushRef="#br0" timeOffset="16908.62">5630 6054 0,'21'0'47,"1"0"-32,-1 0-15,0 0 0,0-21 16,0 21 0,-21-22-16,21 22 0,-21-21 15,0 0 1,-21 21 0,0 0-16,0 0 15,-21 21 1,20 22-16,22-22 15,-21-21-15,21 21 16,0 0 0,21-21 15,1 0-31</inkml:trace>
  <inkml:trace contextRef="#ctx0" brushRef="#br0" timeOffset="19057.56">6837 6265 0,'-21'22'0,"42"-44"16,-64 44-16,22-22 0,0 0 0,0 0 15,21 21-15,-21-21 16,0 0 0,21-21-1,0-1-15,21 22 0,0-21 0,21-21 16,1 21-16,41-43 16,-41 43-16,20 0 0,1-21 15,-22 20-15,0-20 0,22 0 16,-1-22-16,-20 22 0,-22 0 15,42-85 1,-42 105 0,-21-20-16,-21 42 15,0 0-15,0 0 0,0 0 16,-22 21-16,-41 43 16,63-43-16,21 42 15,0-20 1,0-1-16,0 0 15,21-20-15,0 20 0,0-21 0,21 43 16,-20-22 0,-22-21-16,0 0 0,0 22 15,0-22-15,0 0 16,-22-21-16,1 0 16,0 0-16,-21 0 15,-1 0-15,22 0 0,0 0 16,0 0-16,0-21 0,0 0 15,-43-1-15,43 1 0,21 0 16,-21 21-16,-22-42 16,43 63 15,0 0-31,0 0 16,0 0-16,22 1 0,-1-1 15,0 0-15,0 0 0,21 21 16,-20-42-16,-1 22 15,42-22 1,-20 0-16,-22 0 0,85 0 16,-85 0-16,21-22 0,64-20 31,-64 21-31,64-43 0,-64 22 16,-20 0-16,-1 21 0,-21-22 15,0 22-15,0-21 0,0 21 16,0-85-1,0 85-15,0 42 32,0 0-32,0 0 15,-21 0-15,21 43 16,0-43-16,0 42 16,0-41-16,0 62 15,0-63-15,42 43 16,-21-64-16,21 21 15,-20-21-15,-1 0 0,0 21 0,21-21 16,-21 0-16,1 0 0,20 0 16,-21 0-16,21-21 0,-20 0 0,62-21 15,-20-22 1,-43 22 0,21-1-16,-42 1 0,21 21 15,22-106 1,-43 85-16,0 20 15,21 1-15,-21 42 32,0 22-32,0-22 15,-21 0-15,21 43 16,0-43-16,0 21 0,-21 0 0,21-20 16,0-1-16,0 0 15,0 21-15,0-21 0,0 22 16,21-22-16,0-21 15,0 0-15,0 0 0,0 0 16,1 0-16,20-21 16,0 21-16,-21-21 0,22-22 15,-1 22-15,-21 0 0,0 0 16,1-22-16,-22 22 0,21 0 16,21-85-1,-42 85-15,0-21 0,0 21 0,21 21 16,-21-22-1,0 44 1,0-1-16,-21 0 16,21 0-16,0 21 15,0 22-15,0-43 16,0 0-16,0 43 0,0-43 16,0 0-16,0 0 15,21 0-15,22 1 16,-22-22-16,0 0 0,21 0 15,1 0-15,-1 0 0,-21 0 16,21 0-16,1 0 0,84-85 16,-64 0-1,-42 43-15,1 0 16,-1-1-16,-21 1 0,0 0 16,42-107-16,-42 107 15,0-43-15,0 1 16,0 63-1,0-1-15,0 1 0,0 42 32,0 1-32,-21 20 15,21 0-15,0 1 0,-21 20 16,21-21-16,0 43 0,0-43 16,0 1-16,0-1 0,0 0 15,0-20-15,0 20 0,0-21 0,0 43 16,0-43-16,21 21 15,42 0 1,-41-42-16,-1 0 0,63 0 16,-62 0-16,147-42 15,-148 21 1,64 0-16,-1-43 16,-62 43-1,-1-21-15,-21 21 0,21-43 0,-21-21 16,0 64-1,0 0-15,-21 0 16,-22 21 0,1 63-16,21-41 15,21-1-15,-21 0 0,21 21 16,0-21-16,0 106 16,0-84-1,42-22 1,-21-21-16,0 21 0,1-21 15,-1 0-15,21 0 0,-21 0 0,64 0 16,-64-21 0,21 21-16,1-21 0,41-22 15,-62 22-15,-1 21 0,0-21 16,0 0-16,-21 0 0,0 0 16,0-43-1,0 22-15</inkml:trace>
  <inkml:trace contextRef="#ctx0" brushRef="#br0" timeOffset="19242.45">9229 5567 0,'21'-42'32</inkml:trace>
  <inkml:trace contextRef="#ctx0" brushRef="#br0" timeOffset="19377.37">9525 5419 0,'-21'0'0,"0"0"15</inkml:trace>
  <inkml:trace contextRef="#ctx0" brushRef="#br0" timeOffset="19492.31">8869 5440 0,'0'0'0,"-21"21"0</inkml:trace>
  <inkml:trace contextRef="#ctx0" brushRef="#br0" timeOffset="19636.91">9038 5482 0,'21'0'0</inkml:trace>
  <inkml:trace contextRef="#ctx0" brushRef="#br0" timeOffset="19771.83">11049 5503 0,'0'0'0,"42"0"0,-63 0 16</inkml:trace>
  <inkml:trace contextRef="#ctx0" brushRef="#br0" timeOffset="20359.5">9652 5694 0,'0'0'16,"-21"21"-16,0-21 0,-1 0 16,22 21-1,22-21 1,-1 0-1,0 0-15,21 0 0,22 0 16,-22 0-16,43-21 16,-22 21-16,-20-21 0,41 0 15,-41 21-15,-1 0 0,0-21 16,1 21-16,-22 0 16,0 0-16,-21-22 46,-21 22-30</inkml:trace>
  <inkml:trace contextRef="#ctx0" brushRef="#br0" timeOffset="25726.27">11324 5292 0,'0'21'0,"0"0"16,0 0 0,21-21-1,0 0 1,1 0-16,-1 0 0,21 0 16,-21-21-16,64-21 15,-64 42-15,0-21 16,22-22-16,-22 22 0,0 0 15,0 0-15,-21-22 16,0-20-16,0 42 16,-21 0-16,0 21 15,0 0-15,-43 0 0,43 0 16,0 0-16,-43 42 16,1 43-1,42-64-15,-22 42 16,43-20-16,-21-1 15,21 0-15,0-21 0,0 43 16,0-43-16,42 21 16,1-42-1,-1 0-15,-21 0 0,43 0 16,-43 0-16,0 0 16,0-21-16,0 21 0,1-21 0,-44 21 31,1 0-31,0 0 15,0 0-15,-21 0 0,20 21 0,1-21 16,-42 85 0,-1 0-1,43-64-15,-21 42 0,42-20 16,0-22-16,0 21 0,0-21 16,0 0-16,0 1 0,21-1 15,21 0 1,-21-21-16,1 0 0,-1 0 0,21 0 15,-21 0-15,0-21 0,1 0 0,-1 21 16,0-22-16,0 1 0,21-21 16,1 21-16,20-64 15,-42 64-15,1-21 0,41-22 16,-42 43-16,22 0 16,-22-22-16,21 22 0,-21 21 0,64-42 15,-64 42 1,0 0-16,0 0 15,1 42-15,-22-21 16,0 1-16,0 20 0,0-21 0,0 0 16,-22 64-1,1-64-15,-21 64 16,42-64-16,-21 21 0,0-42 16,21 43-1,0-65 16,21 1-31,0 21 0,42-63 16,-41 20-16,20 1 16,0 0-16,-21-1 15,1 22-15,20-21 0,-21 21 0,64-85 32,-85 85-32,21 0 15,-42 21 1,0 0-1,-1 42 1,-20 43-16,21-64 16,21 0-16,-21 21 0,21-21 0,0 1 15,-21 20-15,21 43 16,0-64-16,0 21 16,0-21-16,42 0 15,-21-21-15,43 0 0,-22 0 16,-21 0-16,21 0 0,43 0 15,-43-21-15,22 0 16,21-42 0,-64 20-16,0 22 0,0-21 0,0 21 15,-21-22-15,0 22 0,0 0 16,0-64 0,0 64-16,0 0 0,-42 21 15,21 0 1,0 0-16,-1 21 0,22 0 15,-21 0-15,0 64 16,21-21-16,0-43 16,0 42-16,0-42 0,0 1 15,0-1-15,0 0 0,21 0 0,0 0 16,22-21 0,84 0-1,-85 0-15,-21-21 16,22 0-16,-1 21 0,-21-21 0,21 0 15,-20-1-15,-1 1 0,0-21 0,42-43 16,-20 43 0,-22 21-16,0-22 0,0 22 15,-21 0-15,21 21 0,1 0 16,-22 21 15,0 0-15,0 1-16,0-1 15,0 0-15,0 0 0,0-42 63,0 0-63,0 0 16,0-1-16,0 1 0,0 0 15,0 0 1,-22 21-1,1 0-15,0 0 16,0 0-16,0 21 0,0-21 0,21 21 16,-22 0-16,1 1 0,-21 62 15,21 1 1,21-64-16,0 0 0,0 22 16,0-22-16,0 0 0,21 0 15,0-21-15,0 21 0,0 0 16,64-21-1,-21 0-15,-22 0 0,-21 0 16,85-21-16,-85 21 16,0-21-16,0 0 0,1 0 15,-1 0-15,0-22 0,-21 1 16,21 21-16,0-64 16,-21 0-1,0 64 1,0 42-1,0 1-15,-21-1 0,21 0 16,-42 64-16,42 20 16,0-83-1,0-1-15,0 21 0,0-21 0,0 0 16,0 1-16,21-22 16,0 0-16,0 21 0,0-21 15,1 0-15,-1 0 0,0 0 0,85-64 31,-85 43-31,0 0 0,43-43 16,-64 43 0,21-21-16,0 0 0,0-1 15,0 22-15,-21 0 0,21-21 16,1 20-16,-22 1 0,21 21 0,0-21 16,-21 42-1,0 0 1,0 1-16,0 20 0,0-21 0,-21 43 15,0-43-15,21 0 16,0 21-16,0-21 0,0 1 0,0 41 16,21-21-1,21-42 1,-21 0-16,0 0 0,1 0 16,-1 0-16,0 0 0,0-21 15,43 0-15,-43 0 16,21-43-16,-21 43 15,0-21-15,1 21 0,-22-22 0,21 1 0,0 0 16,21-106 0,-42 105-16,21-63 0,-21 64 15,0-21-15,0 20 16,0 1-16,0 0 0,0 20 0,0-20 0,0 21 16,0 0-16,0 42 31,0 21-31,0 22 15,0-22-15,0 22 0,0-22 16,0 64-16,-21 42 16,21-106-16,0 1 0,0 41 15,0-41-15,0 20 16,0-42-16,0 0 0,0 43 16,21-43-1,1-21-15,20 0 16,-21 0-16,0-21 15,-21 0-15,21 21 0,1-21 16,-1-1-16,42-62 16,-42 63-16,22-43 15,20-42-15,-42 85 16,-21-64 0,0 107 15,0-1-31,0 0 0,0 0 15,0 0-15,-21 0 0,21 43 16,0-43-16,0 0 0,0 43 16,0-43-16,0 21 15,0-21-15,21 1 16,1-22-16,-1 0 0,0 0 16,0 0-16,0 0 0,43 0 15,-43-22-15,0 22 16,0-21-16,0 0 0,1 0 15,-1-21-15,0 20 16,0 1-16,-21-21 0,0 21 0,21 0 0,-21-1 16,21-20-1,-21 63 17,-21 0-32,0 1 0,21-1 0,-21 0 15,21 0-15,0 0 0,-21 22 16,21-22-16,0 0 0,0 0 15,0 0-15,0 0 0,0 43 16,21-64-16,21 21 16,43-21-1,-64 0-15,21-21 16,-20 0-16,-1 21 0,0-21 16,0-1-16,-21 1 0,0-21 15,0 0-15,0 20 0,0 1 16,0-42-1,-21 20-15,21 22 0,-64 0 16,43 21 0,0 0-16,0 0 0,0 0 15,0 0 1,42 0 15,0 0-31,0 0 0,0-21 16,0 21-16,1 0 0,20-21 15,0 21-15,-21 0 0,1 0 16,20 0-16,-21 0 0,0 0 0,22 0 16,-22 0-16,0 0 0,0 42 31,0 0-31,-21 1 16,0-22-16,0 0 0,0 0 15,0 0-15,-21 1 16,0 20-16,21-21 0,0 0 15,0 0-15,0 1 16,-21-22 15,21-22-15,0 1 0,0 0-16,0 0 0,21 0 15,0-22 1,0 22-16,-21 0 0,64-64 15,-22 64-15,-21 0 0,0-21 16,22 21-16,-22-1 0,106 1 16,-106 21-1,0 0-15,-21 21 16,0 1-16,0-1 0,0 0 0,0 64 16,0-22-1,0-42-15,-21 0 0,21 1 16,-21 20-16,21-21 15,0 0-15,0 0 0,0 1 0,21-22 32,0 0-32,43 0 0,-43 0 15,0 0-15,43-22 0,-22 1 16,21 0-16,-41 0 16,-1 0-16,21-22 0,64-62 15,-85 83 1,-21-20-16,21 21 0,0-43 15,-21 43-15,0 0 0,0 0 16,0 0-16,-21 21 16,0 0-16,-21 42 15,21-21-15,-1 22 16,1-22-16,21 21 16,0 0-16,0-20 0,0 62 31,0-20-31,21-22 15,1-42-15,-22 21 16,0 0-16,0 1 16,-22-22-1,-20 0 1,21 0-16,0 0 16,0 0-16,-1 0 0,1 0 15,0 0-15,0 0 16,21-22-16,-21 22 0,0-21 15,-1 0-15,-41-21 16</inkml:trace>
  <inkml:trace contextRef="#ctx0" brushRef="#br0" timeOffset="26011.11">15430 4826 0,'0'0'0</inkml:trace>
  <inkml:trace contextRef="#ctx0" brushRef="#br0" timeOffset="26276.78">14351 5186 0,'63'21'32,"-41"-21"-32,-1 0 0,21 0 15,-21 0-15,0 0 0,22 0 16,-22 0-16,0 0 0,21 0 0,-20 0 15,-1 0-15,0 0 0,42-21 16,-20 21 0,-22 0-1</inkml:trace>
  <inkml:trace contextRef="#ctx0" brushRef="#br0" timeOffset="27542.09">4953 7535 0,'-21'0'47,"21"-21"-31,0 0-16,0 0 15,0 0-15,21 0 16,0-1-16,-21 1 16,21 0-16,0 21 15,1 0-15,-1-21 0,0 21 16,0 0-16,0 0 15,0 0-15,1 0 16,-1 21-16,0 0 0,-21 0 16,21 1-16,0 20 15,-21 43-15,0-43 16,0 0-16,0 1 0,-21-22 16,0 21-16,0-21 0,0 0 15,-22 22-15,-41 20 16,62-42-16,-62 43 15,41-43-15,22 0 16,0-21-16,-21 0 0,21 21 0,-64-21 16,43 0-1,42-21-15,-22-21 16,22 21-16,0 0 0,0-22 16,0 1-16,0 21 0,0 0 15,0-1-15,0-20 0,0 21 16,43-43-1,-22 43-15,42 0 16,-20 21-16,-1 0 0,-21 0 16,0 0-16,22 0 0,-22 21 15,0 0-15,43 43 16,-43 21 0,0-64-16,-21 0 0,21 21 15,0-21-15,-21 1 0,0-1 0,0 0 16,0 0-16,0 21 15,0-20-15,0-1 16,21-21 0,1 0-1,-22-21 1,0-1-16,21 1 0,0-21 16</inkml:trace>
  <inkml:trace contextRef="#ctx0" brushRef="#br0" timeOffset="27735.79">5673 7641 0,'21'0'93,"0"0"-77</inkml:trace>
  <inkml:trace contextRef="#ctx0" brushRef="#br0" timeOffset="29760.41">6731 7260 0,'0'21'31,"21"1"-15,0-22-16,-21 21 0,21-21 16,1 0-16,-1 0 0,0 0 15,0 0-15,0 0 0,0 0 0,1 0 16,-1 0-16,63-43 15,-41 22-15,41-42 16,-62 42-16,-1-1 16,-21 1-16,21-21 15,-21 21-15,0 0 0,-64-22 16,1 22 0,21 21-16,-22 0 15,22 0-15,-1 0 0,22 21 16,-21-21-16,0 21 0,20 1 15,-105 105 1,127-85-16,-21 0 16,21 85-16,0-106 15,0 22-15,21-1 0,1-21 16,-1 0-16,63 1 16,-62-22-16,41 0 15,22 0 1,-85-22 15,-21 22-31,-1 0 0,-20 0 16,21 0-16,-64 22 15,64-1-15,-42 21 16,41 0-16,1-20 16,0 20-16,0-21 0,21 64 15,0-64-15,0 21 0,0 1 16,0 41-1,42-20-15,-21-43 0,1-21 16,62 21-16,-41-21 0,-22 0 16,63-21-16,-20 21 0,-22-21 15,1 0-15,-1-1 0,-21 1 16,21-21-16,85-64 16,-84 43-1,-1-22 1,-42 43-16,0 20 0,0-41 15,0 42-15,0 0 0,0-1 16,0 44 0,0-1-1,0 0-15,0 0 0,0 21 16,0-20-16,0 20 0,0-21 0,-21 21 16,21 1-16,0-22 0,-21 21 0,21 22 15,0-43-15,0 0 16,0 0-16,0 0 0,0 1 15,0-44 1,0 1 0,0-21-16,0 21 15,21 0-15,0-22 0,-21 1 16,21 21-16,43-85 16,-64 64-16,42-22 15,-21 43-15,22-21 16,-22 42-16,0 0 0,0 0 0,0 0 15,0 21-15,1 85 16,-1-22 0,0-41-1,-21-1-15,0-21 0,0 21 16,21-20-16,0-1 0,0 0 16,1-21-16,-22 21 0,21-21 15,0 0-15,21 0 0,-21 0 16,85-42-1,-42-22-15,-22 22 16,-21 21-16,0-22 16,1 1-16,-22 0 0,0 21 15,21-22-15,-21 22 0,0 0 16,0 0-16,0 42 31,0 0-31,0 0 0,-21 22 16,21-22-16,0 0 0,0 21 15,-22-21-15,22 1 0,0 20 16,0-21-16,0 0 0,0 22 0,0 20 16,0-42-1,22 0-15,-1 1 0,21-22 16,22 0 0,-43 0-16,0-22 0,0 1 15,0 0-15,0 21 0,1-21 16,41-85-1,-21 43-15,-42 41 16,22-41-16,-22 42 16,21 0-16,-21-43 0,21 43 15,-21 0-15,0 42 32,-21 0-32,21 0 15,-21 0-15,21 22 0,-22-22 16,22 0-16,0 0 0,0 64 15,0 21 1,64-64 0,-43-42-16,0 0 0,22 0 15,-22 0-15,0 0 0,42-21 16,-41 0-16,20 21 0,-21-21 16,21-1-16,-20 1 0,-1 0 15,63-85 1,-41 22-16,-22-1 15,0 64 1,-21-22-16,0 65 16,0-1-16,0 21 15,-21-21-15,-21 64 16,20 21 0,22-85-16,0 21 15,0-21-15,0 22 16,22-43-1,20 0-15,0-21 16,1-22 0,-43 22-16,0 0 15,0 0-15</inkml:trace>
  <inkml:trace contextRef="#ctx0" brushRef="#br0" timeOffset="29945">9102 7303 0,'0'-22'0,"0"44"0,-22-65 16,1 43-16,0 0 16,21 21 15,0 1-15,0-1-16,21 0 15,0 0 1</inkml:trace>
  <inkml:trace contextRef="#ctx0" brushRef="#br0" timeOffset="30382.75">9377 7599 0,'0'-42'31,"0"20"-31,0 1 16,21 0-16,0 0 0,0 21 16,43 0-16,-43 0 15,21 0-15,-21 21 16,1 0-16,-1 0 0,21 22 16,-21-1-16,-21 0 15,0 1-15,0-22 0,0 21 16,0-21-16,-42 22 15,21-22-15,21 0 0,-21-21 16,-1 0-16,22-21 31,0 0-31,0 0 0,0-1 16,0 1-16,22 0 0,-22-21 16,21 21-16,0-1 0,-21-20 15,21 21-15,0-21 0,0 20 0,43-62 16,-22 63-16,-21-1 15,1 1-15,20 21 0,-21 0 16,21-21-16,-20 21 16,-1 0-16</inkml:trace>
  <inkml:trace contextRef="#ctx0" brushRef="#br0" timeOffset="32932.12">10308 7451 0,'0'0'0,"0"-21"15,0-1-15,-21 22 16,0 0-16,0 0 0,-1 0 15,1 0-15,0 22 0,0-22 16,-21 84 0,-1 1-16,43-64 15,-42 64-15,42-64 16,0 42-16,0-41 0,21-1 16,64 21-1,-22-42 1,64 0-1,-106 0-15,22-21 0,-22 21 16,0-21-16,21 0 16,-20-1-16,-1 1 0,42-127 15,-63 127 1,0-64-16,0 22 16,-21 20-16,0 22 15,0 0-15,-43-21 0,43 42 16,-64 0-16,64 0 15,-21 21-15,0 42 0,20-41 16,-20 20-16,21 21 0,21 1 16,0-22-16,0-21 15,0 22-15,85 63 16,-22-85 0,43-21-1,-64 0-15,1 0 0,41 0 16,-41 0-16,-1 0 0,106-85 15,-106 64-15,1-21 16,41-43 0,-62 64-16,-22-64 15,0 64-15,0 0 16,0 0-16,-22 21 0,-41 21 31,42 21-31,0-21 0,-1 64 16,22-64-16,-21 0 15,21 0-15,-21 22 0,21-22 16,0 64 0,-21-64-1,21 0-15,0-42 32,0 0-32,21 21 0,0-43 15,0 22-15,1-21 16,-1 21-16,0-1 15,0-20-15,0 21 0,64-85 16,-64 85-16,0 0 0,0 0 16,1 21-16,-1-22 0,0 22 15,0 22-15,0-22 16,-21 42-16,0 43 16,0-64-16,0 21 0,0 0 15,21-20-15,1 41 16,-1-63-16,-21 21 0,21 0 15,106 1 1,-85-22 0,-21 0-16,85 0 0,-85 0 15,22-22-15,-1 1 0,-21 0 16,0 0-16,1 0 0,-1-22 16,0 1-16,-21 21 0,21-21 15,-21 20-15,0-83 16,0 83-16,0 1 0,0 0 15,0 42 1,-21 22 0,21-1-16,-42 43 15,42-64-15,-22 0 0,22 42 16,-21-41-16,0 20 16,21-21-16,0 0 0,0 0 31,0-42 0,0 0-31,21-21 16,0-1-1,1 22-15,20-42 0,-21 42 0,-21-1 16,21-20-16,22 0 0,-43 21 16,21-1-16,0 22 15,0 22 1,0 20-1,-21-21-15,0 0 0,0 0 16,0 22-16,0-22 0,0 21 16,21-21-16,-21 1 0,43 62 15,-22-84 1,0 0-16,0 0 16,0 0-16,43-42 31,-64 21-31,21 0 0,0-1 15,0-20-15,1 21 16,20-43-16,-21 43 0,21 0 16,-20-21-16,62-22 15,-63 43-15,22 21 16,-22 0-16,0 0 16,-21 21-16,0 0 0,0 22 15,0-22-15,0 0 0,0 0 16,-21 22-16,21-22 0,-21 21 15,21 0-15,0-20 0,0-1 16,0 0-16,0 0 0,0 0 16,0 0-16,21-21 0,64 0 31,-43 0-31,0 0 16,-21-21-16,1 0 0,-1 21 15,0-42-15,0 21 0,0-1 16,0 1-16,-21-21 0,0 21 0,0 0 15,0-64 1,0 21-16,0 43 16,-21 0-16,0 21 0,0 0 15,0 21-15,0-21 16,21 21-16,-43 85 16,43-42-1,0-43-15,0 0 16,0 0-16,0 0 0,64 22 15,-43-43-15,21 0 16,-21 0-16,1 0 0,41 0 16,-42 0-16,22 0 0,-22-21 15,21-1-15,-21 1 0,22 0 0,20-42 16,-21-1 0,-20 43-16,-22-21 0,21 20 15,-21 1-15,21 0 0,-21 0 16,-21 42-1,-22 43 1,43-43-16,-21 0 16,-21 42-16,21-41 0,21 20 15,-21 21 1,21-41-16,0-1 16,0-42 15,0-1-31,21 1 15,0 0-15,21-42 16,-21 41-16,1-41 16,-1 21-16,0 20 0,0 1 15,0 0-15,0-21 0,1 42 0,-1-21 0,0-1 16,0 22-16,0 43 31,-21 20-31,0 1 16,0-43-16,21 64 15,1-64-15,-22 0 16,42 21-16,-21-42 16,-21 21-16,21-21 0,0 0 0,1 0 15,-1 0-15,85-21 16,-64 0 0,-42 0-16,42-21 0,-42-1 15,0 1-15,43-22 16,-43 1-16,21 21 0,-21-64 15,0 63-15,21 1 0,0-43 16,0 64-16,-21-21 0,0 21 16,0 0-16,0 42 15,-21 63 1,-21 43 0,21-84-16,21-1 0,0 43 15,-22-43-15,22 64 16,0-64-16,0-21 15,43 43 1,-22-64 0,21 0-16,-21 0 15,1 0-15,20-21 0,-42 0 16,21 21-16,0-43 0,-21 22 16,0-21-16,0 21 0</inkml:trace>
  <inkml:trace contextRef="#ctx0" brushRef="#br0" timeOffset="33119.6">13758 7154 0,'0'0'0,"0"22"32,21-22-32,1 0 0,-1 0 15,42 0 1,-20 0-16,41 0 15,-63 0 1,1 0-16,-22-22 16</inkml:trace>
  <inkml:trace contextRef="#ctx0" brushRef="#br0" timeOffset="35174.89">15388 7091 0,'0'-42'16,"21"42"-16,22-43 15,-1 1 1,-21 42-16,43-64 16,-43 43-16,-21 0 0,0 0 15,0 0-15,0 0 0,-64-43 16,43 64 0,-21 0-16,-1 0 0,1 0 15,21 21-15,0 0 16,0-21-16,-1 22 0,22-1 0,-21 0 15,21 21 1,21 22-16,43-22 16,-43-21-16,0 0 15,0 1-15,22-1 0,-22 0 16,0 0-16,43 85 16,-64-21-1,0-43 1,-22-21-16,1 0 0,-63 22 15,41-43-15,-20 0 16,20 0-16,-20 0 16,21 0-16,20-22 0,1 1 0,-42-42 15,42 20 1,21-41 0,0 63-16,0-22 0,21 1 15,-21 21-15,21 0 16,0-22-16,0 43 15,-21 21 1,21 1-16,-21-1 0,0 0 16,0 42-16,0-41 15,43 105 1,-22-106-16,0 0 0,-21 21 16,21-21-16,85 43 15,-64-64-15,22 0 16,-22 0-16,1 0 15,-1 0-15,0 0 0,43 0 0,-22-21 16,-20 0-16,20-1 0,22-20 16,42-43-1,-106 64-15,21-21 0,-20-22 16,-22 22-16,0 21 0,0-43 16,0 43-16,0 0 0,-43 0 15,-20 21 1,42 21-16,-1 0 15,1 0-15,21 1 0,0-1 16,-21 42-16,21-20 0,0-22 16,0 127-1,42-106 1,-20-21-16,20 22 0,-21-22 16,0-21-16,22 0 0,41 0 15,1 0 1,-64 0-16,21-21 0,1 0 15,-1-22-15,-21 22 0,0 0 0,22-21 16,-22-1-16,64-126 16,-85 127-16,42-43 15,-21 43-15,0-22 16,-21 22-16,21 21 0,-21-22 16,0 22-16,0 42 15,0 0-15,-21 1 16,0 20-16,0 0 0,0 149 31,21-128-15,0 43-16,0-64 0,0 1 15,0-1-15,21-21 16,0 0-16,-21 1 0,21-22 16,0 0-16,106 0 15,-21 0 1,-42-43-1,-22 22-15,-21 0 0,22-21 0,-22 20 16,0 1-16,0-21 0,0-22 16,-21 43-16,21-21 15,-21 21-15,-21 21 16,0 0-16,-42 42 16,63 0-1,-43 1-15,43-22 0,-21 64 16,21-64-16,0 0 15,0 0-15,0 0 0,0 0 16,42 1 0,-20-22-16,62 0 0,-41 0 15,-1 0-15,-21 0 16,43-43-16,-43 43 0,0-21 16,0 0-16,43-64 15,-43-21 1,0 85-16,0 0 15,-21 0-15,0 0 0,-21 42 32,0 0-32,0 0 0,-1 22 15,22-1-15,-21 0 16,0 1-16,21-22 0,0 21 16,0-21-16,0 0 0,64 22 31,-43-43-31,85 0 0,21 0 15,-106 0-15,42-43 16,-42 22 0,1 0-16,62-85 15,-63 22-15,-21 62 16,22-20-16,-22 21 16,0 0-16,0-22 0,0 22 15,0 42 1,0 1-16,0-1 15,0 0-15,-64 85 16,64-64-16,-21 0 0,-21 43 16,42-21-16,0 20 15,0-20-15,0-22 0,-22 191 32,1-127-32,21-64 0,-21 43 15,21-43-15,-21 0 16,21 1-16,0-1 0,-21-21 15,0 22 1,21-65 0,0 1-1,0 0-15,0 0 0,0 0 0,0-22 16,0 22-16,21-63 16,0 20-16</inkml:trace>
  <inkml:trace contextRef="#ctx0" brushRef="#br0" timeOffset="35458.73">17970 7112 0,'0'-21'0,"0"42"0,0-84 0,22 41 0,-22 1 15,21 0-15,0 0 0,-21 0 16,21 0-16,0-1 0,0 22 0,64 0 16,-64 0-16,43 22 15,-43-22-15,0 63 16,-21-42-16,0 0 0,0 64 15,0-64-15,-21 22 0,0-1 16,-43 21 0,43-41-16,-85 41 15,85-42-15,-42 0 0,41-21 16,1 0-16,0 0 16,0 0-16,0 0 15,-22-42-15,22 0 16,0 21-16</inkml:trace>
  <inkml:trace contextRef="#ctx0" brushRef="#br0" timeOffset="35739.57">16637 6837 0,'0'-21'0,"0"42"0,-21-42 0,21 0 15,0-1 1,42 22-16,0 0 16,-20-21-16,41 21 15,43-21-15,-64 21 0,1 0 16,126 0 0,-127 0-16,-21 0 0,22 0 15,20 0-15,-42 0 16,1 0-16,-1 0 0,0 0 15,0 0-15,21 0 16,-42 21-16,0 0 16</inkml:trace>
  <inkml:trace contextRef="#ctx0" brushRef="#br0" timeOffset="37096.87">5038 9165 0,'0'0'0,"-22"0"0,22-21 0,0 0 15,0 0 1,0 0 0,22 21-1,-1 0-15,0 0 16,0 0-16,21 0 0,-20 0 16,-1 21-16,42 42 15,-63-42 1,0 1-16,0-1 0,0 21 15,-21-21-15,0 0 0,-21 1 16,20-1-16,1 0 0,-21 0 16,21-21-16,0 0 0,-1 0 15,1 0-15,21-21 32,0 0-17,21 21-15,1-21 0,-1 21 16,0 0-16,0 0 0,0 0 15,0 0-15,1 0 0,20 0 0,85 21 32,-106 0-32,0 0 0,0 0 15,1 64-15,-22-43 16,0-21-16,-64 64 0,43-64 16,-21 0-16,20 22 0,-20-22 15,0 0-15,21 0 0,-128 0 16,107-21-1,-43 0 1,64-21-16,0 0 0,0 21 16,0-21-16,21 0 0,-21 0 15,21-22-15,-22 43 0,22-21 16,0 0-16,22 21 47,-1 0-47,0 0 0,0 0 15,0 0-15,0 0 0,1 0 0,-1 0 16</inkml:trace>
  <inkml:trace contextRef="#ctx0" brushRef="#br0" timeOffset="37312.75">5927 9462 0,'0'0'0,"21"0"0,0 0 15,0 0-15,0 0 0,-21-22 32,21 22 15,1 0-47,-1 0 15,0 0-15,0 0 0</inkml:trace>
  <inkml:trace contextRef="#ctx0" brushRef="#br0" timeOffset="38104.01">8064 9123 0,'0'-21'0,"0"42"0,0-63 0,0 20 0,0-41 16,0 42-16,0 0 0,0-1 16,0 1-16,-21 0 0,0 21 15,-64-42-15,-20 42 16,62 21-1,1 0-15,-22 0 0,22 22 0,-85 84 16,85-85-16,21 0 16,-43 64-1,64-64-15,-21 107 16,21-107-16,0 0 0,0-21 0,21 22 16,0-22-16,43 21 15,-22-42-15,0 0 0,1 0 0,-1 0 0,0 0 16,1 0-16,126-21 15,-84-21 1,21-22 0,-85 43-16,-21 0 0,0-21 15,0 20-15,0 1 0,-85-21 16,-84 42 0,105 0-1,22 0-15,21 0 0,0 0 16,-1 0-16,44 0 31,-1-21-31,0 21 16,64-21-1,20 21 1,-62 0-16,20 0 0,-42 21 16,22 0-16,-22 0 15,0 0-15,-21 0 0,0 43 0,0-43 16,0 21-16,0 1 0,0 63 15,-21-1 1,0-62-16,0-1 0,-1 0 16,1 1-16,0-1 0,0 0 0,-21 107 15,20-86 1,1-42-16,21 0 16,0 22-16,0-64 46,21-1-46,1 1 0,-22 0 0,21-21 16,21-22-16</inkml:trace>
  <inkml:trace contextRef="#ctx0" brushRef="#br0" timeOffset="38429.83">8784 8975 0,'0'-21'0,"0"42"0,0-64 0,0 22 16,0 0-16,-21 21 0,0 0 15,0 0-15,-1 21 16,1 0-16,21 85 16,0-63-16,0-1 0,-21 43 15,21-43-15,0 0 0,-21 85 31,21-84-31,-21 41 0,21-63 16,-21 64-16,21-64 16,0 0-16,0 1 0,21-22 31,0 0-31,0-22 0,43-20 16,-1-21-1</inkml:trace>
  <inkml:trace contextRef="#ctx0" brushRef="#br0" timeOffset="38810.62">9102 9229 0,'0'0'15,"0"21"1,-22-21-16,-20 42 16,21-21-16,0 1 15,0 20-15,21-21 0,0 0 16,0 0-16,0 1 0,0-1 15,21 0 1,0-21-16,21 21 0,-21-21 0,22 0 16,-1 0-16,-21 0 15,0-21-15,1 0 0,-1 21 0,0-21 16,0-1-16,0-41 16,-21-1-1,0 43-15,0-21 0,0 21 16,-21 0-16,21-1 0,-42 1 15,21 21-15,-1 0 0,-41 0 16,42 0-16,-43 43 16,43 20-1,21-42-15,0 0 16,0 1 0,64-22-1,-43 0-15,42 0 0</inkml:trace>
  <inkml:trace contextRef="#ctx0" brushRef="#br0" timeOffset="39358.1">9588 8954 0,'0'-22'0,"0"1"16,-21 21-1,21 21-15,-21 1 16,21-1-16,-21 21 0,21 43 15,0 21 1,-21-43 0,21-21-16,0-20 0,0 20 0,0-21 15,-21 0-15,21 22 0,0-1 16,0-21-16,0 0 0,0 0 16,-22-21 15,22-21-16,0 0 1,0 0-16,0 0 0,0 0 0,0-22 16,22 22-16,-22 0 15,21 0-15,0 0 0,0-1 16,21-20-16,-20 21 0,-1 21 16,21-21-16,43 21 15,-43 0 1,0 21-16,-20-21 0,-1 21 0,0 0 15,0 0-15,-21 43 16,0-43-16,0 0 0,-21 0 16,0 1-16,-43 20 15,43-21-15,-21 0 16,21 0-16,-1-21 0,-41 0 16,42 22-16,-85-22 15,85 0 1,21-22-1,0 1 1</inkml:trace>
  <inkml:trace contextRef="#ctx0" brushRef="#br0" timeOffset="40193.62">10520 9081 0,'0'0'0,"-21"0"0,-1 0 0,1 0 15,0 21-15,-21-21 0,21 21 16,-1 0-16,1 0 0,0 0 0,0 1 16,-21 62-1,20-20-15,22-43 16,0 21-16,0-21 16,22 1-16,-1-1 15,0-21-15,42 0 16,22 0-1,-21-43 1,-43 43-16,0-21 0,0 0 16,0 0-16,0 0 0,1 0 0,-22-22 15,21 22-15,0-42 16,-21 41-16,0-20 0,0-21 16,0 41-1,0 44 1,0-1-1,-21 42-15,21-42 0,0 43 16,0-43-16,0 21 0,0 43 31,21-43-31,-21-20 16,21-1-16,21 0 0,1-21 16,-22 0-16,0 0 0,21 0 15,-20 0-15,126-21 16,-64-22-1,-41 22-15,41-63 16,-62 41-16,20-20 16,-42 20-16,21 1 0,21-148 15,-20 126 1,-22 22-16,0-1 16,0 65-1,-22-22-15,1 42 0,0-21 16,-42 106-1,41-42-15,22-43 0,0-21 16,0 64-16,0-43 0,22 43 16,-1-64-1,21 21-15,-21-20 16,0-22-16,85 21 16,-42-21-1,-43-21 1,0-1-16</inkml:trace>
  <inkml:trace contextRef="#ctx0" brushRef="#br0" timeOffset="40872.75">12552 8911 0,'0'0'0,"0"-42"0,0 21 16,0-22-16,21 22 0,-21-21 16,21 21-16,-21-22 15,0 22-15,21 21 16,0 21-1,-21 1-15,22-1 0,41 127 16,-42-106-16,0 106 16,-21-105-16,0-1 15,0 0-15,0 1 0,0-1 16,0 0-16,0-20 16,0-1-16,0 0 15,0-42 1,22 21-1,-22-21-15,21-22 0,0 1 16,0 0-16,21-43 16,1 43-16,-22-1 0,106-211 15,-85 212 1,-21 21-16,22-85 16,-22 85-16,-21 0 15,21 21 1,-21 21-16,0 0 15,21 42-15,-21 1 16,0-43-16,0 21 16,21 1-16</inkml:trace>
  <inkml:trace contextRef="#ctx0" brushRef="#br0" timeOffset="42312.11">13674 9144 0,'21'0'15,"-42"0"-15,63 0 0,-21-21 16,-21 0-16,21 0 16,-21-1-16,21 1 0,-21 0 0,0-64 15,0 64-15,0-42 16,-42-22 0,21 64-16,0 21 0,-22 0 15,22 0-15,-42 21 16,42 0-16,-1 22 0,-105 126 31,106-127-31,0 43 16,0 42-16,21-106 15,0 21-15,0-20 0,21-22 16,21 42-16,-20-42 16,-1 0-16,85 0 15,-85 0-15,21-42 16,0-1-1,-20 22-15,-1 0 0,21-64 16,-21 43-16,0 21 16,-21-22-16,0 1 0,22 21 0,-22-21 15,21 20-15,-21 1 0,0-21 32,0 105-17,0-41-15,0-1 0,-21 42 16,21-42-16,0 22 15,0-22-15,0 0 0,0 0 16,0 0-16,0 22 0,21-22 16,21 0-16,-21-21 15,0 0-15,22 0 0,-22 0 16,21 0-16,85-21 16,-106 0-16,43-22 15,-1 1 1,-63 21-16,22 0 0,-1-22 0,-21 22 15,0-21-15,0 21 0,0 0 16,0-1-16,0 1 0,0 0 0,-21 21 16,-1 0-16,1 0 15,21 21-15,0 0 16,0 1-16,0-1 0,0 0 16,21 85-1,-21-85-15,43 85 16,-22-85-16,0 0 15,0 0-15,0 0 0,1-21 16,20 22 0,-21-22-16,64 0 0,-43 0 15,43 0-15,-43-22 16,43 1-16,-43 0 16,0 0-16,43-64 15,0 1 1,-64 41-16,-21-20 15,0 20-15,0 1 0,0 0 16,-21 21-16,0-1 0,-22 22 16,1 0-16,21 0 0,-127 64 15,42 21 1,21 20 0,85-83-16,0-1 15,0 0-15,0 21 0,0-21 0,0 43 31,21-64-31,22 0 0,-1 0 16,-21 0-16,0 0 16,0 0-16,22-21 0,-22 21 15,21-43-15,-21 22 0,1 0 16,20-21-16,-21 21 16,0-22-16,22-63 15,-43 85-15,21-21 16,-21 0-1,0 63 1,0 0-16,-21 0 0,-1 43 16,22-43-16,-21 85 15,21-1 1,0-83-16,0-1 0,0 0 16,21 0-16,1-21 0,-22 21 15,63 0-15,22-21 16,-64 0-16,0 0 15,0 0-15,22 0 0,-22-21 16,0 0-16,0 21 0,0-21 0,0 0 16,22-64-1,20 0 1,-42 1-16,1 84 0,-22 21 31,0 0-31,0 21 16,0-20-16,0 20 15,0-21-15,0 0 0,0 0 16,0 1-16,0-1 0,0 0 16,0 0-16,0-42 47,0 0-32,21 0-15,-21-1 0,0 1 0</inkml:trace>
  <inkml:trace contextRef="#ctx0" brushRef="#br0" timeOffset="42636.92">15515 8615 0,'-42'0'0,"84"0"0,-105 21 16,41-21-16,1 21 0,21 0 15,0 1-15,0-1 16,21-21-16,1 0 0,20 0 15,0 0-15,1 0 16,-22 0-16,0 0 0,21-21 16,-21 21-16,-21-22 0,0-20 15,0 21 1,0 0-16,-63 0 16,42 21-16,-22 0 15,22 0-15,0 0 0,-21 21 16,-22 21-1,22 22-15,42-22 16,0-21-16,0 0 16,0 0-16,21-21 15,21 22-15</inkml:trace>
  <inkml:trace contextRef="#ctx0" brushRef="#br0" timeOffset="43179.61">15981 8594 0,'0'-21'0,"0"42"47,0 0-47,0 0 0,-21 43 15,-1-43-15,22 21 0,0 0 16,0 1-16,0-1 0,-21 106 31,21-127-31,0 64 16,0-43-16,0-20 15,0-44 17,0 1-17,0 0-15,0 0 0,0 0 16,0 0-16,21-1 0,-21 1 0,22-21 15,-1 21-15,0 0 16,21-22-16,-21 22 0,85-21 16,-63 21-16,-1 21 0,43 0 15,-1 63 1,-63-42-16,-21 22 0,0-22 16,0 21-16,0-21 0,0 0 15,0 22-15,-21-22 0,-21 21 16,21-21-16,-22 1 0,22-1 15,-85 21-15,22-42 16,63 0-16,-64 0 16,43 0-16,20 0 15,22-21 1,0 0 0,0 0-16,22-1 0,-1 22 15,0-21-15</inkml:trace>
  <inkml:trace contextRef="#ctx0" brushRef="#br0" timeOffset="43484.44">16827 8509 0,'0'0'0,"22"0"16,-22 21-16,0 0 15,0 1-15,0-1 16,0 63-16,0-41 0,0-1 16,-22 106-16,22-105 15,0-1-15,0 0 0,0 1 16,0-22-16,0 42 0,0-42 16,0 1-16,0 20 15,0-63 16,0 0-15,22-1-16</inkml:trace>
  <inkml:trace contextRef="#ctx0" brushRef="#br0" timeOffset="43876.21">17187 8996 0,'85'0'16,"-43"0"0,22-42-1,-22-1-15,43 1 16,-85 21 0,21 0-16,-21-43 0,0 43 15,0 0-15,0 0 0,-21 21 16,0 0-16,-128 21 15,44 63 1,41-20 0,43-22-16,21-21 0,0 43 15,0-22-15,0-21 0,0 22 16,21-22-16,0 0 0,22 21 16,-22-42-16,21 0 0,-21 22 15,0-22-15,22 0 0,-22 0 0,42 0 16,-41 0-16,-1-22 15,0 1-15,0 21 0,0-21 0,-21 0 16,43-64 0,-43 64-16</inkml:trace>
  <inkml:trace contextRef="#ctx0" brushRef="#br0" timeOffset="44739.27">2222 12150 0,'0'0'0,"0"-21"0,0-1 0,0 1 15,0-21-15,0 21 16,0 42-1,0 0 1,0 21-16,0 1 0,0-1 0,0 0 16,-21 1-16,0 41 15,0 43-15,21-84 16,0-1-16,0-21 16,0 22-16,0-22 15,21-21 16,0 0-31,0 0 0,1-21 16,-1 21-16,0-22 0,0 1 16</inkml:trace>
  <inkml:trace contextRef="#ctx0" brushRef="#br0" timeOffset="44984.13">2582 12129 0,'0'0'15,"0"-22"-15,0 1 0,21 21 16,-21-21 0,22 21-16,20 0 0,-21 0 15,0-21-15,22 21 0,-22-21 16,21 21-16,0 0 0,-20-21 0,20 21 16,0 0-16,22 0 15,-22 0 1,-63 21 15,0-21-31,0 0 0</inkml:trace>
  <inkml:trace contextRef="#ctx0" brushRef="#br0" timeOffset="45440.87">2646 12107 0,'-21'22'0,"42"-44"0,-64 65 0,22-43 0,0 21 16,0 0-16,0 0 0,-22 64 31,43-64-31,0 0 16,22-21 31,-1 0-47,0-21 0,0 21 15,0-21-15,0 21 0,1 0 16,-1 0-16,21-21 0,-21 21 15,22 0-15,-22 0 0,63 0 16,-20 21 0,21 42-1,-85-41-15,0 20 16,0-21-16,0 0 0,-22 0 16,1 1-16,0-1 0,0 0 0,-127 42 31,84-41-31,-42-22 15,85 0-15,0 0 0,0 0 16,0 0-16,-22-43 31,43 22-15,22 21 0,20 0-1,-21-21-15,64 21 16</inkml:trace>
  <inkml:trace contextRef="#ctx0" brushRef="#br0" timeOffset="45703.71">3492 12467 0,'22'0'0,"41"0"16,-63-21-1,21 21-15,-21-21 16,0 0-16,0 0 16,0-1-1,-21 22-15,0 0 16,0 0 0,0 0-16,-1 22 0,22-1 15,0 0 1</inkml:trace>
  <inkml:trace contextRef="#ctx0" brushRef="#br0" timeOffset="46160.49">5186 11748 0,'0'0'0,"0"21"31,0 0-31,0 21 16,0 1-16,-21 20 0,21-21 0,0 22 15,-22-1-15,22 1 0,0 84 16,-21-106-16,0 64 15,21-85-15,0 22 16,-21-22-16,21 0 16,-21-21-16,21-21 31</inkml:trace>
  <inkml:trace contextRef="#ctx0" brushRef="#br0" timeOffset="46654.76">4762 12150 0,'-21'-43'16,"42"86"-16,-42-107 0,21 22 0,0 0 15,0-1-15,0 22 0,0-21 0,85-85 16,-22 63 0,43-20-1,-85 62-15,22 1 0,41 0 16,-20 21-16,-22 0 15,128 64 1,-1 63-16,-106-64 0,22 64 16,-43-42-16,1 42 15,-22-64-15,-21 1 16,0-1-16,0 22 0,0-43 16,-21-21-16,0 43 15,-22-43 1,22-21-1,21-21-15,-21 0 0,21 0 16,0-1-16,0 1 0,42-190 16,1 84-1,20 0 1,-42 63-16,0-21 0,22 22 0,-22-1 16,21 1-16,-21-1 0,1 22 0,41-43 15,-42 43-15,0 0 16,1 42-16,-22 21 15,0 0-15,0 0 16,0 0-16,0 1 0,0-1 16,0 42-16,0 22 15,0-64 1,21 0-16,-21 0 0</inkml:trace>
  <inkml:trace contextRef="#ctx0" brushRef="#br0" timeOffset="47058.05">6244 12277 0,'0'21'0,"0"-42"0,0 63 15,0-63 17,0 0-32,0 0 0,21-1 15,0 1-15,-21 0 0,22 0 0,-1 0 16,0-22-16,0 22 0,-21-42 15,21 20-15,-21 22 0,0-63 32,0 62-32,-21 22 15,0 0-15,0 22 16,0-1-16,-1 21 0,1 0 16,0 1-16,-42 105 15,63-63 1,0-64-16,0 21 0,0 0 15,0-20-15,21 20 0,0-42 16,0 0-16,0 21 0,43-21 16,-43 0-16,64 0 15,-64 0-15,21 0 0,64-42 16,-43-1 0,-41 43-16,20-21 0,0-21 15</inkml:trace>
  <inkml:trace contextRef="#ctx0" brushRef="#br0" timeOffset="47620.72">6900 12023 0,'0'0'0,"21"-21"0,-21-1 0,0 1 0,0 42 31,0 1-15,0-1-16,0 21 0,0-21 0,-21 0 16,0 43-16,0-22 15,21-21-15,0 1 0,0 20 16,0 21-1,0-41-15,0-1 16,21-21 0,0 0-16,0-21 0,1-1 15,-1 1-15,21-21 16,-21 21-16,22-43 16,-22 43-16,0-21 0,42-64 31,-20 85-31,-43 0 0,21 21 15,0 0 1,-21 21-16,0 0 0,0 0 16,0 0-16,0 22 0,0-22 0,0 0 15,0 106 1,21-42 0,0-43-16,1-42 15,-1 0-15,21 21 16,0-21-16,-20 0 0,20 0 0,21-21 15,1 0 1,-22 0-16,-21-1 0,1 1 0,20-85 16,-42 22-1,0-43 1,-21 106-16,-43-64 16,43 64-16,0 0 0,-85 21 31,64 0-31,-1 42 15,43-21-15,0 0 16,0 0 0,22-21-16</inkml:trace>
  <inkml:trace contextRef="#ctx0" brushRef="#br0" timeOffset="48088.47">8953 11430 0,'0'-21'16,"0"42"-16,-21-63 0,0 21 0,0 21 15,-21 0-15,20 21 16,1 0-16,0 21 0,0 128 15,0-43 1,0 63 0,-1-126-16,22-22 0,-21 64 15,21-64-15,-21-21 0,0 85 16,21-85 0,-21 0-16,0-42 46,-1 0-46</inkml:trace>
  <inkml:trace contextRef="#ctx0" brushRef="#br0" timeOffset="48675.67">8191 11790 0,'0'0'0,"-21"-21"0,21 0 15,-21-85-15,21 85 16,0-1-16,0-20 0,0 21 15,21-21-15,0-1 0,64-63 16,21 22 0,-64 63-16,22-22 0,-1 22 15,22 21-15,-22 0 0,1 21 0,21 0 16,-22 1-16,1 41 0,-1-21 0,85 128 16,-84-43-1,-43-64-15,0 1 16,-21 42-16,0-64 0,0 21 0,0 22 15,-21-43-15,21-20 16,-21 83 0,0-83-1,-1-22-15,1 0 16,0-22-16,21 1 0,0 0 16,-42-169-1,42 84 1,42-64-1,0 107-15,-20-1 0,41-41 0,-21 41 16,1 22-16,-1-1 0,127-41 16,-63 84-1,-42 0-15,-22 0 0,64 63 16,0 64 0,-85-84-16,0 20 0,-42 191 31,0-190-31,0-22 0,-64 106 15,64-106-15,-43 43 16,43-64-16,0 0 16,21 1-16,0-1 15,0-42 17,21-1-32,0 1 15</inkml:trace>
  <inkml:trace contextRef="#ctx0" brushRef="#br0" timeOffset="49658.83">10583 12023 0,'0'-21'0,"0"42"0,0-64 15,0 1-15,0 21 0,0 0 0,0-22 16,-21 22-16,21 0 0,-21 0 0,0 0 15,0 0-15,-1 21 0,1 0 16,-21 0-16,0 0 16,-1 0-16,22 21 0,-21 0 15,-22 64-15,22-64 16,21 21-16,0-21 0,-1 22 16,1 105-1,42-106 1,22 0-1,41-42-15,-41 0 16,-22 0-16,127-42 16,-63-21-1,-22-22 1,-42 43-16,1 20 0,-1-20 16,-21 21-16,0-21 0,21-1 15,-21 22-15,0 42 31,-21 0-31,21 64 16,-21-64-16,21 43 16,0-22-16,0-21 0,0 0 15,21 43 1,42-43-16,-42-21 16,1 0-16,41 0 0,-21 0 15,1 0-15,-22 0 16,21 0-16,1-21 0,-22 21 0,0-21 15,0 0-15,0-1 0,43-83 16,-64 41 0,0-21-1,0 64-15,0 0 0,0 0 0,-21 42 32,21 0-17,0 0-15,0 1 0,-22 20 0,22-21 16,0 0-16,-21 22 0,21-22 15,0 0-15,0 0 0,0 0 16,0 22-16,0-22 0,0 0 16,0 0-16,0-42 47,0 0-47,-21 0 0,21-1 15,0 1-15,0 0 0,0-21 16,0 21-16,0-22 0,64-63 15,-43 85-15,21-42 16,22-1 0,-22 43-16,0 0 0,64 21 15,-64 0-15,64 63 16,-85-20-16,1-22 0,-22 21 16,0 1-16,0-22 0,0 106 15,0-43 1,-22-84-1,1 22-15,21-1 0,-21-21 0,0 0 16,42 0 31</inkml:trace>
  <inkml:trace contextRef="#ctx0" brushRef="#br0" timeOffset="49816.74">12001 12150 0,'22'21'0,"-44"-42"0,65 42 0,-22-21 16,-42 0 62</inkml:trace>
  <inkml:trace contextRef="#ctx0" brushRef="#br0" timeOffset="110212.7">20193 11155 0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2T00:57:3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677 0,'0'-21'0,"0"0"31,0 0-15,0 42 31,0 0-31,0 0-16,0 1 15,0 20-15,0-21 0,0 43 0,0-22 16,0 0-16,0 22 0,0-22 15,0 22-15,0-22 0,0 148 16,0-147 0,-21-1-16,21 85 15,0-85-15,0 1 0,0-1 16,0-21-16,0 22 0,0 41 16,0-63-16,0 1 15,0-1-15,0 0 0,0-42 47,-21 0-47,21-1 16,0 1-16,-22 0 15,22 0-15,0 0 0,0-22 0,0 22 16,0 0-16</inkml:trace>
  <inkml:trace contextRef="#ctx0" brushRef="#br0" timeOffset="810.26">2434 953 0,'-21'-85'31,"21"64"-31,0 0 0,0-1 16,0 1-16,21 0 0,-21 0 15,21 0-15,0 0 16,1-1-16,-1 22 0,0-21 0,0 0 16,21 0-16,64-21 15,0-22 1,-64 64-16,43-21 15,-64 21-15,22 0 0,-1 0 0,-21 0 16,21 21-16,43 64 16,-64-22-1,-21 85 1,0-105-16,-21-1 0,0 22 16,0-22-16,-22 0 0,22 1 0,-106 84 15,43-64 1,62-42-16,-105 43 15,106-43-15,-21 0 16,21 0-16,-22-21 0,22 21 16,-21-21-16,21 0 0,0 0 15,-1 0 1,1 0-16,21-21 16,0 0-1,0 0-15,21 21 0,1-21 16,-1 21-16,0 0 15,-21-21-15,63 21 16,-41 0 0,-1 0-16,0 21 0,0 21 15,0 0-15,-21-20 0,21 20 16,22 85 0,-1-64-1,-42-41-15,21-1 0,22 21 16,-22-21-16,0 0 0,0-21 15,21 22 1,-20-22-16,20 0 0,21 0 16,-41-22-16,-1 1 15,0 0-15,0 0 16,-21-21 0,21 20-16,-21 1 15,21-21-15,-21 21 16,22 0-1,-22-1-15,21 22 0,-21-21 16</inkml:trace>
  <inkml:trace contextRef="#ctx0" brushRef="#br0" timeOffset="1284.48">3492 1439 0,'0'0'0,"0"22"0,-21-22 15,42 0 17,1 0-17,-1-22-15,0 22 0,0-21 16,21 21-16,-20-21 0,-1 0 0,0 21 15,0-21-15,0 0 0,0 21 16,1-22-16,-1 1 0,-21 0 16,0 0-16,0 0 15,-21 21 1,-1 0-16,1 0 16,0 0-16,0 0 0,-21 21 15,20 0-15,1-21 0,-63 64 31,62-43-31,1 21 0,0 0 0,0 1 16,0-22-16,21 0 16,0 0-16,0 0 0,0 1 0,0-1 15,0 21 1,21-21-16,0-21 16,43 0-16,-43 0 15,0 0-15,0 0 0,0 0 16,22 0-16,-1-21 0</inkml:trace>
  <inkml:trace contextRef="#ctx0" brushRef="#br0" timeOffset="1841.68">4403 1291 0,'-22'-21'0,"-41"0"16,42 21 0,0 0-16,-1 0 0,1 0 0,0 0 15,-42 0 1,20 0-16,22 0 0,21 21 16,-42 0-16,21 0 15,21 1 1,0-1-16,21-21 15,0 21-15,0-21 0,0 0 16,0 21-16,85 0 16,-85-21-16,1 21 15,20-21-15,0 22 16,-21-1-16,1-21 0,-1 21 16,0 0-16,-21 0 15,0 0-15,0 1 16,0-1-16,-21 0 15,0 0-15,-1-21 0,1 21 0,-63 22 16,20-43 0,43 0-16,0 21 15,-22-21-15,22 0 0,0 0 16,0 0-16,0-21 16,-22-22-1,43 22 1,-21 0-16,0 0 0,21 0 15,0-1 1,0 1 0,21 21-16,0 0 0,1-21 15</inkml:trace>
  <inkml:trace contextRef="#ctx0" brushRef="#br0" timeOffset="2315.75">5143 529 0,'0'-21'0,"0"42"0,-21-42 0,0 21 32,0 0-32,21 21 15,-42 106 1,20-106-16,22 22 16,0 20-16,0-20 0,-21 20 0,21-21 15,-21 22-15,0-22 0,21 22 16,0-22-16,-21 22 0,21-22 0,-21 85 31,21-106-31,0 43 0,0-22 0,0 21 16,0-41-1,0-1-15,0 0 0,0 0 16,42-21-16,-21 0 16,0 0-16,0 0 15,43 0 1,-22-42-1,-21 21-15,1-1 0,20-20 16</inkml:trace>
  <inkml:trace contextRef="#ctx0" brushRef="#br0" timeOffset="2736.51">4932 1122 0,'21'0'47,"0"0"-32,0 0-15,22-21 0,-1 21 16,-21 0-16,21 0 16,43-21-1,-64 21-15,22 0 16,-22 0 0</inkml:trace>
  <inkml:trace contextRef="#ctx0" brushRef="#br0" timeOffset="6416.11">6456 699 0,'0'-22'16,"0"1"-1,0 0-15,0 0 16,0 0-16,0 0 16,0-1-1,0 1 1,0 42 31,0 1-47,0 20 0,0-21 15,0 21-15,0 1 0,-21-1 0,21 0 16,-22 64 0,22-42-16,-42 42 15,42-64-15,-21 0 0,21 1 0,-21-1 16,21-21-16,-43 85 15,43-64 1,0-21-16,-21 22 16,21-22-1,0-42 32,0 0-47,0-1 0,0 1 0,0 0 16</inkml:trace>
  <inkml:trace contextRef="#ctx0" brushRef="#br0" timeOffset="6799.89">6456 720 0,'0'-21'0,"0"42"0,21-64 0,0 43 16,-21-21-16,21-21 15,22 0-15,-22 42 16,-21-22-16,21 1 0,21 0 16,1 21-16,-22 0 0,42 0 15,22 42 1,-64-20-16,0-1 16,0 21-16,1 0 0,-1 22 0,-21 42 15,0-43-15,0-20 16,0 126-16,0-42 15,-21-21 1,21-64-16,-22-21 16,1 0-16,21 1 0,0-1 0,0 0 15,-21 0 1,21 0-16,-21-21 16,21-21 15,0 0-31,0 0 0,-21 0 15,21-1-15,-21 1 0</inkml:trace>
  <inkml:trace contextRef="#ctx0" brushRef="#br0" timeOffset="7095.63">6392 1228 0,'0'0'0,"-21"0"16,0 0-16,42 0 47,0 0-47,0 0 0,1 0 15,-1 0-15,42 0 16,1 0-16,-43 0 0,21-21 16,22 21-16,-43 0 0,0 0 15,0-22-15,0 22 0,1 0 16,-1 0-16,0 0 15</inkml:trace>
  <inkml:trace contextRef="#ctx0" brushRef="#br0" timeOffset="7771.24">7493 1228 0,'0'0'0,"21"0"0,43-43 31,-43 43-31,0-21 0,0 0 0,0 21 0,-21-21 16,21 0-16,1 0 16,-22-1-1,-22 22 1,1 0-16,-21 0 0,21 0 0,0 0 16,-22 0-16,22 0 0,-21 22 15,21-22-15,-1 21 0,-20-21 0,21 21 16,0-21-16,0 0 0,-22 42 15,22-21 1,21 1 0,0-1-1,21-21-15,0 21 0,1-21 16,20 21-16,0-21 16,-21 0-16,106 42 15,-84-42 1,20 43-1,-42-22-15,1 0 16,-22 0-16,0 0 0,0 1 16,-22-22-16,-20 21 15,21 0-15,-43-21 16,43 21-16,-63-21 16,62 0-16,1 0 0,-21 0 15,21 0-15,0 0 0,-1 0 0,-20 0 16,0-21-1,42 0-15,-21 21 0,21-21 16,0-1 15,21 22 1,0 0-32,0-21 15</inkml:trace>
  <inkml:trace contextRef="#ctx0" brushRef="#br0" timeOffset="8975.54">8297 1185 0,'0'0'0,"0"-42"15,0 21-15,0 0 16,-21 0 0,0 21-16,0 0 15,0 0-15,-1 0 0,1 0 0,0 0 16,0 0-16,-64 42 16,1 21-1,62-41-15,1-1 16,0 0-16,21 0 0,0 0 15,21 0 1,0-21-16,1 0 0,20 22 16,0-22-16,1 0 15,41 21 1,-20-21 0,-22 0-16,-21 21 0,43-21 15,-64 21 1,0 21-1,0-20-15,-21-22 16,21 21-16,-22-21 0,1 21 16,-85 0-1,64 0 1,-43-21-16,64 0 16,0 0-16,-21 0 0,21 0 0,-1 0 15,-20-21 1,21 0-16,0 0 15,0 21-15,-1 0 16,44 21 31,-1-21-47,-21 21 0,21-21 0,21 21 16,-21-21-16,1 0 0,-1 21 0,21-21 15,-21 0-15,22 0 0,-22 0 16,63 22-16,22-22 15,-63 0-15,20 0 16,-21-22-16,-20 22 16,-1-21-16,21 21 0,-21-21 0,0 0 15,1 0-15,20-43 16,-21 22 0,-21-43-16,0 64 0,0 0 15,0 0-15,0 0 16,0-1-16,0 1 0,0 0 15,0 42 17,0 0-32,0 1 15,0-1-15,-21 0 0,21 0 0,-21 64 16,21-64-16,0 21 16,0 1-1,0-22-15,0 0 0,21 0 16,0 0-16,0-21 0,0 0 15,1 0-15,-1 0 16,0 0-16,0 0 0,0 0 16,0 0-16,1-21 0,-1 21 0,0-21 15,0 0-15,0 0 0,0-1 16,-21 1-16,22 0 0,-1 0 16,-21-21-16,21-1 15,-21-41 1,21 84-16,-21-22 0,0 1 0,0 0 15,0 42 1,0 0 0,0 1-16,-21-1 0,21 0 15,0 0-15,0 0 0,0 22 16,0-22-16,0 0 0,0 0 16,0 0-16,0 0 0,0 1 0,21 20 15,21-21 1,-20-21-16,-1 0 15,0 0-15,0 0 16,0 0-16,0 0 0,1-21 16,20-21-1</inkml:trace>
  <inkml:trace contextRef="#ctx0" brushRef="#br0" timeOffset="9438.29">9356 1249 0,'-22'-21'16,"44"42"-16,-65-42 0,43 0 16,0-1-16,0 1 15,0 0-15,21 0 16,1 0-16,-1 21 0,21-21 16,-21 21-16,22 0 15,-22 0-15,0 0 0,0 0 16,0 21-16,0 0 0,1 0 0,-1 0 15,0 0-15,-21 1 0,21 83 16,-21-41 0,0-43-16,0 0 15,0 0 1,0 1-16,-21-22 0,21 21 16,-21-21-16,0 0 15,-1 0 1,22-21-1,0-1-15,0 1 0,0-21 16,0 21-16,0 0 16,0-1-16,64-62 15,-64 41-15,21 22 0,0 0 16,0 0-16,-21 0 0,43-22 16,-22 43-16,0-21 0,0 21 15,-21-21-15,21 21 0,1 0 0,-1 0 16,0 0-1,0 0-15</inkml:trace>
  <inkml:trace contextRef="#ctx0" brushRef="#br0" timeOffset="9867.54">10054 1291 0,'0'0'0,"21"0"31,0 0-31,1 0 0,-1 0 16,0 0-16,0-21 0,21 0 16,22-21-1,-64 20-15,21 1 0,0 0 16,-21 0-16,0 0 15,0 0-15,0-1 0,0 1 16,0 0 0,-21 21-16,0 0 0,-43 21 15,43 0-15,0 1 16,0-1-16,0 0 16,0 0-16,-22 64 15,22-22 1,21-20-16,0-22 15,0 0-15,0 0 0,21 0 16,0-21-16,1 21 16,-1-21-16,0 0 0,21 0 15,-21 0-15,1 0 0,20 0 16</inkml:trace>
  <inkml:trace contextRef="#ctx0" brushRef="#br0" timeOffset="10522.84">10964 1143 0,'0'-21'16,"0"42"-16,0-63 0,0 21 0,-21-1 16,0 1-16,21 0 0,-21 21 15,-43-42 1,22 42-1,21 0-15,0 21 0,-1-21 16,1 21-16,21 0 0,-42 22 16,21-22-16,0 42 15,-1-42-15,1 43 16,21-43-16,0 0 0,0 22 16,0-1-16,0-21 15,0 21-15,21-20 16,1-22-1,-1 0-15,0 0 0,21 0 16,-21 0-16,1 0 0,41-43 31,22-63-31,-22-21 16,-63 85-16,21 0 16,1-22-16,-1 22 15,-21-22-15,21-105 16,-21 63-1,0 85-15,0 0 16,-21 21 0,0 21-1,-1 0-15,22 0 0,-42 106 16,42-42 0,0-21-16,0 20 15,0-41-15,0-1 0,0 0 0,0 43 16,0-64-16,0 43 15,0-43-15,0 0 0,64 0 16,-43-21-16,0 21 16,0-21-16,0 0 0,22 0 15,-22 0-15,0 0 0,21 0 0,-21 0 16,85-42 0,-85 42-16,22-42 0,-1 20 15,-21 22-15</inkml:trace>
  <inkml:trace contextRef="#ctx0" brushRef="#br0" timeOffset="11777.66">2222 2096 0,'-21'0'0,"0"0"15,42 0 32,0 0-31,1 0-16,-1 0 0,21 0 15,22 0-15,41 0 16,-62 0-16,20 0 16,-20 0-16,20 0 0,1 0 0,-22 21 15,148-21 1,-41 0-16,-86 0 16,22 0-16,-1 0 0,1 0 0,0 0 15,126 0-15,-126 0 16,21 0-16,338 0 15,-105 0 1,-106 0-16,-127 0 16,21 0-16,84-21 0,-105 21 15,21 0-15,-21 0 0,212-22 16,-107 22 0,-84-21-16,-21 21 0,148 0 15,-127 0-15,0 0 0,0 0 16,0-21-16,0 21 0,148 0 15,-127 0-15,-21 0 0,254 0 16,22 0 0,-276 0-16,232 0 15,-253 0-15,0 0 16,148 0 0,-148 0-16,233 0 0,-234 0 15,107 0-15,-106 0 16,-21 0-16,105 0 0,-84 0 15,-21 0-15,232 0 16,-169 0 0,-21 0-16,-63 0 15,-22-21-15,22 21 0,20 0 16,-41 0-16,-1 0 0,43 0 16,-43 0-16,21-21 15,1 21 1,-43 0-16,21 0 15,-20 0 1,-1 0 0,-21-21 31</inkml:trace>
  <inkml:trace contextRef="#ctx0" brushRef="#br0" timeOffset="11896.72">12298 2011 0,'0'0'0,"-21"21"15</inkml:trace>
  <inkml:trace contextRef="#ctx0" brushRef="#br0" timeOffset="18994.48">995 3493 0,'0'-22'0,"0"1"0,0 0 16,0 0-1,0 0-15,0 0 0,0-1 16,0-20-16,0 21 15,0 0-15,-21-43 16,21 43 0,0 0-16,0 0 0,0 0 15,0 42 32,0 0-47,0 0 0,0 0 16,0 0-16,0 1 0,0 20 15,0 0-15,0-21 0,0 106 16,0-84-16,0 41 16,-22 1-1,22-43-15,-21 1 0,21-22 16,0 21-16,0-21 0,-21 106 16,21-84-1,0-22 1,21-21 31,-21-21-32,0 0-15,0-1 16,21 1-16</inkml:trace>
  <inkml:trace contextRef="#ctx0" brushRef="#br0" timeOffset="19408.18">1439 3768 0,'0'0'0,"0"21"0,0 0 32,21-21-32,1 0 0,-1 0 15,0 0 1,0-21-16,0 21 16,-21-21-16,21 0 15,-21-1 1,0 1-16,-21 21 47,0 0-32,21 21-15,0 1 16</inkml:trace>
  <inkml:trace contextRef="#ctx0" brushRef="#br0" timeOffset="20829.05">2413 3450 0,'0'21'0,"0"-63"0,0 63 0,0-63 16,0 21-16,0-22 16,0 22-16,0-21 0,0 21 15,0 0 1,0 42 0,0 0-1,0 0-15,0 0 0,0 22 0,0-1 16,0 0-16,0 1 0,0-1 15,0 0-15,0 1 0,0 41 16,0-63-16,0 22 16,0 63-1,0-64-15,0-21 16,21-21-16,0 0 16,0 0-16,-21-21 0,22 21 15,-1-21-15,-21 0 0,21-1 16,0-20-16,0 0 0,0 21 15,1-1-15,20-83 16,-21 41 0,-21 43-16,0 0 0,21 0 15,-21-1-15,21 22 0,-21-21 16,22 42 0,-22 1-16,21-1 15,0 42-15,0-20 16,-21 20-1,0-42-15,21 0 0,-21 1 0,21-22 16,-21 21-16,0 0 0,22 0 16,-1 0-1,0-21-15,0 0 0,0 0 16,0 0-16,1 0 16,20-21-16,-42 0 0,21 0 15,0-64 1,0-21-1,1 0-15,-22 64 16,0 0-16,0 21 0,0-1 16,0 1-16,0-21 0,0 21 15,0 42 1,0 0-16,0 0 16,0 22-1,0-22-15,0 21 0,0 22 16,0-43-16,0 21 0,0 22 15,0-43-15,0 0 16,0 21-16,0-21 0,0 1 0,21 41 31,21-63-31,-21 0 0,0 0 16,43 0-16,-43 0 0,43-21 16,-22 0-16,0 0 15,22-22-15,-43 1 0,0 21 16,0-22-16,0 22 0,1-21 15,-22 0-15,21-1 0,-21-20 0,0 20 16,-21 1-16,21-85 16,0 85-1,-22 21 1,1 21-16,0 0 16,21 21-16,0 0 15,0 0-15,0 0 0,0 22 0,0 41 16,0-41-16,0 41 15,0-63-15,0 22 0,0 20 16,0-20-16,0-22 0,0 63 31,-21-41-31,21-22 16,0-42 15,0 0-31,0-1 16,0 1-16,21-21 0,-21 21 15,21-22-15,0 22 0,1-21 16,-1 21-16,0-22 16,0 1-16</inkml:trace>
  <inkml:trace contextRef="#ctx0" brushRef="#br0" timeOffset="21047.93">3895 3450 0,'21'106'31,"-21"-85"-31,21 0 0,-21 1 0,0 20 16,21-21-16,-21 43 15,42-22 1,-20-21-16,-1 0 0,0-21 16,0 0-16,-21 21 0,42-21 15,64 0 1,-21-42-16,-22 21 16,-41 0-16,62-64 15,-84 64-15,21-21 16,-21-85-1</inkml:trace>
  <inkml:trace contextRef="#ctx0" brushRef="#br0" timeOffset="24295.83">3683 3471 0,'0'0'0,"0"-21"16,21 21-16,0 0 15,0 0-15,-21-21 16,22 21-16,-1 0 0,0 0 15,0 0 1,0 0-16,-21 21 0,21 22 16,1-22-16,-1 0 15,-21 0-15,21 0 16,0 22 0,-21-1-16,21-21 15,0-21 1</inkml:trace>
  <inkml:trace contextRef="#ctx0" brushRef="#br0" timeOffset="25532.52">4678 3556 0,'0'-21'0,"-21"0"16,-1 0-16,1-22 16,0 22-1,21 0-15,-21 0 16,0 21-16,0 0 16,-1-21-16,1 21 0,0-22 15,0 22-15,0 0 16,0 0-16,-22 0 15,-20 43 1,20-1 0,22-21-16,21 0 0,-21 22 15,21-22-15,-21 21 16,21-21-16,0 1 0,0 41 16,0-42-16,0 0 0,0 43 15,0-43 1,21-21-1,0 21-15,0-21 0,1 0 16,-1 0-16,0 0 16,0 0-16,0-21 0,43-21 31,-1-1-31,1-20 16,-64 42-16,21 0 15,-21-1-15,21 1 0,-21 0 16,21-64-1,-21 64 1,0 42 0,0 1-1,0-1-15,0 0 16,0 0-16,0 21 16,0-20-16,0-1 15,0 0-15,0 0 0,0 0 0,0 22 16,21-22-16,1-21 0,-22 21 15,63-21 1,1 0 0,-43 0-16,0-21 15,0 21-15,0-21 0,43-43 32,-22 22-32,-42 21 15,42-64-15,-42 43 16,22-22-16,-22 43 15,0-21-15,21-43 16,-21 21 0,0 43-16,0 0 0,0 42 47,0 0-47,-21 22 0,21-22 15,0 21-15,0 1 0,-22-1 0,22 0 16,-21 1-16,21-1 0,0 85 15,0-106 1,0 43-16,0-43 16,0 0-16,21 0 0,22-21 15,-22 0-15,42 0 16,1-21 0,-43 0-1,21-22-15,-42 22 16</inkml:trace>
  <inkml:trace contextRef="#ctx0" brushRef="#br0" timeOffset="25772.71">4974 3535 0,'42'0'31,"-20"0"-31,-1 0 0,21 0 16,-21 0-16,0 0 0,1-21 15,20 21-15,-21 0 0,21-21 16,-20 21-16,-1 0 16,0-22-16,0 22 15</inkml:trace>
  <inkml:trace contextRef="#ctx0" brushRef="#br0" timeOffset="26189.47">6265 3408 0,'0'-21'0,"-21"21"31,21 21-15,-21 0-16,21 0 16,0 0-16,0 1 0,0-1 15,0 0-15,0 0 0,-21 64 16,0-43 0,21-21-16,0 0 0,0 1 15,0-1-15,0 0 0</inkml:trace>
  <inkml:trace contextRef="#ctx0" brushRef="#br0" timeOffset="26687.19">6667 3408 0,'0'0'0,"0"-21"0,-21 21 32,0 21-32,0 0 15,0 0-15,0 0 16,-1 1-16,1-22 0,0 21 15,0 0-15,21 0 0,0 0 16,0 0 0,21-21-1,0 0 1,0 0-16,1 0 0,-1 22 0,0-22 16,42 0-16,-20 21 15,-22-21-15,0 0 16,0 42-1,-21-21 1,0 0-16,0 1 16,0-1-16,-21-21 0,0 21 15,0-21-15,-64 21 16,43-21 0,21 0-16,-43 0 15,43 0 1,0 0-16,21-21 0,0 0 15,0 0-15</inkml:trace>
  <inkml:trace contextRef="#ctx0" brushRef="#br0" timeOffset="27099.75">6054 3048 0,'0'0'0,"0"21"16,21-21-1,0 0-15,0 0 0,0 0 16,0 0-16,1 0 16,-1-21-16,-21 0 15,0 0 1,0 0 0,-21 21-16,-1 0 15,1 0 1,0 0-16,0 21 15,0 0 1,21 0-16,0 0 31</inkml:trace>
  <inkml:trace contextRef="#ctx0" brushRef="#br0" timeOffset="27828.02">7895 3069 0,'21'-42'32,"-21"21"-32,0 42 46,0 0-46,0 21 16,0 1-16,0-1 0,0 0 16,0 1-16,0-1 0,0 22 0,-21 41 15,21-62-15,-21-1 16,21 0-16,0 1 0,-21 126 31,21-148-15,21-21-1,0 0 1,-21-21 0,21 0-16</inkml:trace>
  <inkml:trace contextRef="#ctx0" brushRef="#br0" timeOffset="28360.72">7874 3090 0,'0'0'0,"0"-21"0,0 0 16,0 0-16,0 0 0,21 0 15,21-22 1,-20 22-16,41 0 0,43-21 16,-85 42-16,64 0 15,-43 0-15,0 0 16,107 63-1,-128-42-15,21 43 16,-42 42 0,0-64-16,-63 21 0,41-20 15,-20-22-15,0 21 0,-64 43 16,0-43 0,21-21-1,64-21-15,-21 0 16,42-21-1,0 0 1,0 0 0,21 21-1,0 21-15,0 0 16,1-21-16,-22 21 0,21 1 0,42 41 16,-63-42-1,21 22-15,1-22 0,-1 0 16,0 0-16,0 0 0,-21 0 15,21-21-15,0 22 0,-21-1 16,22-21-16,-1 0 16,21 0-16,-21 0 15,0 0-15,1-21 16</inkml:trace>
  <inkml:trace contextRef="#ctx0" brushRef="#br0" timeOffset="28779.43">8594 3535 0,'21'0'32,"0"0"-17,0 0-15,0 0 0,0 0 0,1 0 16,-1-21-16,42 0 15,-42-1-15,22 1 16,20-42 0,-63 42-16,0-1 15,-21 22-15,-21 0 16,21 0-16,-1 0 0,-62 0 16,-1 64-1,0-1 1,64-20-16,21-22 0,-21 0 15,21 0-15,-21 0 0,21 1 0,0 41 16,0-21 0,0-20-16,0-1 15,21-21-15,43 0 16,-43 0 0,21 0-16,0 0 0,-20-21 15,41-1-15</inkml:trace>
  <inkml:trace contextRef="#ctx0" brushRef="#br0" timeOffset="29225.83">9186 3344 0,'0'0'16,"0"22"-16,-21-22 0,0 21 0,-43 21 15,43 0 1,21-20 0,0-1-1,0 0-15,21-21 0,1 0 16,20 21-16,-21-21 16,0 21-16,0-21 0,1 21 15,-1 1-15,0-1 16,0 0-16,-21 0 0,0 0 15,0 0 1,-21 1-16,0-22 16,-43 0-16,43 21 15,0-21-15,-43 0 16,43 0-16,-21 0 0,21 0 16,0 0-16,-1 0 0,1-21 15,0 21 1,21-22-16,0 1 15,21 21 1,-21-21-16,21 21 16,22 0-1,-22-21-15</inkml:trace>
  <inkml:trace contextRef="#ctx0" brushRef="#br0" timeOffset="29571.63">9715 2900 0,'0'0'15,"-21"0"1,21 21-1,-21 0-15,21 0 0,0 1 16,-21 20-16,21 0 0,-42 85 16,20-84-16,22 20 15,-21-21-15,0 1 0,21 20 0,-21 64 16,21-84-16,0-22 16,0 0-16,0 0 0,0 0 15,21 43 1,21-64-16,-20 0 15,-1 0-15,21 0 0,-21-21 16,22-1-16,-22 1 16</inkml:trace>
  <inkml:trace contextRef="#ctx0" brushRef="#br0" timeOffset="29793.2">9483 3281 0,'169'-21'31,"-148"21"-31,21-21 16,64 21-1,0-22-15,-64 1 16,-20 0-1</inkml:trace>
  <inkml:trace contextRef="#ctx0" brushRef="#br0" timeOffset="30351.88">11134 2836 0,'-22'-21'0,"44"42"0,-65-42 16,22 21 0,0 0-16,0 0 0,0 21 15,-1 1-15,-20 83 16,21-83 0,0 62-16,0-20 0,-1-22 0,-20 106 31,0-63-31,42-43 0,0 1 15,-21 20-15,21-42 16,0 0-16,0 1 0,21-22 31,-21-22-31</inkml:trace>
  <inkml:trace contextRef="#ctx0" brushRef="#br0" timeOffset="30643.72">11134 2836 0,'0'-21'0,"0"42"0,21-42 0,-21 0 16,21 21-16,0 0 16,0 0-16,0 21 15,22 43-15,-22 63 16,0-85-1,-21 0-15,0 64 0,0-63 0,0-1 16,0 85 0,0-21-1,0-85-15,-21 21 0,21-21 16,-21-21-16,21 22 0,-21-22 16,-1 0-16,1 0 15,0 0-15</inkml:trace>
  <inkml:trace contextRef="#ctx0" brushRef="#br0" timeOffset="30878.59">10816 3366 0,'42'0'31,"-20"0"-31,-1 0 0,0 0 0,0 0 15,64 0 1,-22-22-16,-20 22 0,-22 0 16,21-21-16,-21 21 0,22 0 0,-1-21 15,-21 0-15,21 21 0,-20-21 16,-1 21-16,21 0 0</inkml:trace>
  <inkml:trace contextRef="#ctx0" brushRef="#br0" timeOffset="31377.94">12001 3154 0,'0'0'16,"22"-21"-16,-1 21 0,-21-21 0,0-1 16,0 1-1,-21 21-15,-22 0 16,22 0-16,0 0 15,0 0-15,-43 0 16,-42 85 0,64-64-16,21 0 15,21 0-15,0 1 0,0 41 16,0-42 0,0 0-16,42 1 15,-21-1-15,1-21 0,41 21 16,-42 0-16,22-21 0,-22 21 15,42 0-15,22 22 16,-85-22-16,0 0 16,0 0-1,-42 0-15,20-21 0,-62 22 16,41-22 0,-20 0-16,-43 0 15,64 0-15,21 0 16,-43 0-16,43 0 0,0 0 15,0-22 1,21 1 0,0-21-1,21 42-15,0-21 0,0 0 0,0 21 16,0-22-16,1 1 0</inkml:trace>
  <inkml:trace contextRef="#ctx0" brushRef="#br0" timeOffset="32763.67">12594 3196 0,'0'-21'0,"0"42"0,21-42 16,0 21-16,-21-21 16,0 0-16,0 0 15,0-1 1,-21 22-16,0 0 15,0 0-15,0 0 0,0 0 16,-1 0-16,-20 0 0,21 0 16,0 22-16,0-22 0,-1 21 15,1 0-15,21 0 0,0 0 16,0 22 0,0-22-16,0 0 0,21 21 15,1-21-15,-1 1 0,21-1 16,-42 0-16,21 0 0,43 21 15,-43-42-15,21 43 16,-42-22 0,0 0-16,0 0 15,-21-21 1,0 0-16,0 0 16,0 0-16,-43 0 15,43 0-15,-21 0 16,20-21-16,-41 0 0,42 0 15,0 21-15,-1 0 0,1-21 16,0 21 0,21 21 15,21-21-31,22 21 16,-22-21-16,0 0 0,0 21 15,0 0-15,22-21 0,-22 0 0,42 0 16,-20 0-16,-22 0 15,21 0-15,-21 0 0,22 0 0,-1 0 16,-21 0-16,21-21 0,-20 21 0,62-42 16,-41 21-1,-22-22-15,0 1 0,21-43 16,-42 64-16,21-21 16,-21 21-16,22-1 0,-22-41 15,0 42-15,0 0 16,0 42-1,-22 42 1,22-42 0,-21 22-16,0 20 15,21-42-15,0 22 0,-21 63 16,21-43 0,0-42-1,21 0-15,0-21 0,0 0 0,1 0 16,-1 0-16,0 0 0,21 0 15,22-42 1,-43 42-16,64-106 16,-43 85-16,-21 0 15,0-21-15,0 20 0,-21-20 0,43-43 32,-43 64-32,0 42 31,0 1-31,-21-1 0,21 0 15,-22 21-15,22 1 16,0-1-16,-21 0 16,21-21-16,0 22 15,0-22-15,0 0 0,21 0 0,1 0 16,-1-21-16,63 0 16,-62 0-1,-1 0-15,0 0 0,0-21 16,0 0-16,-21 0 15,21 0-15,1 21 0,-22-43 16,21 22-16,0 0 0,-21 0 0,63-85 31,-20 64-31,-22 21 0,64-22 16,-64 43-16,42 0 16,-42 0-16,1 0 15,-1 21-15,0 1 0,-21 20 16,21 0-16,-21 1 0,0-22 15,0 21-15,0-21 0,0 0 16,-21 85 0,0-63-1,0-43-15,-1 21 16,22-42 0,0-1-1,0 1-15,0 0 16,0 0-16,22 0 0,-1 0 15,0-22-15,-21 22 0,21 0 16,0 0-16,-21-22 0,21 22 0,22-42 16,-22 42-1,0 21 1,0-22-16,0 22 16</inkml:trace>
  <inkml:trace contextRef="#ctx0" brushRef="#br0" timeOffset="33136.46">14330 3471 0,'0'0'0,"21"0"15,0 0-15,0 0 16,0 0-16,22 0 15,-22-21-15,0 21 0,21-21 16,1 0-16,-22 0 0,0 21 16,0-21-16,-21-1 0,0 1 0,21-42 31,-21 20-15,-21 43-16,0 0 0,0 0 15,0 22-15,0-1 0,-1 0 16,-62 85-1,63-43 1,-1 43 0,22-64-16,0-20 15,22-1 1,-1-21-16,42 0 16,-20 0-16</inkml:trace>
  <inkml:trace contextRef="#ctx0" brushRef="#br0" timeOffset="33721.81">15240 3133 0,'0'0'0,"-21"0"0,0-21 15,-1 21-15,1 0 16,-63 0-16,62 0 15,-20 21-15,21 0 0,-21 0 16,20 0-16,-20 64 16,0 21-1,21-43 1,21-42-16,0 1 0,0 62 16,21-63-1,0-21-15,0 0 0,0 0 16,0 0-16,1 0 0,83-42 15,-62 0 1,-1 21-16,22-85 16,-22 63-16,-21 1 15,0-21-15,0 20 0,1 1 0,-1-22 16,21-20 0,-42 20-16,21 1 0,-21 20 0,0 1 15,0 21 1,0 0-16,0 0 0,-21 42 31,0 0-31,0 0 0,21 21 16,0-20-16,-21 20 0,21 0 0,-22 1 15,22 20-15,0-21 0,0 1 16,0 20-16,0-20 0,0 105 16,43-85-1,41 1 1,-62-64-16,20 21 0,21-21 15,-41 0-15,20 0 0,43-21 16,-43 21-16,0-43 16,1 22-16,-22 0 0,21-42 15</inkml:trace>
  <inkml:trace contextRef="#ctx0" brushRef="#br0" timeOffset="34962.46">1206 5228 0,'0'0'0,"-21"0"0,21-21 31,-21 0-31,21 0 0,0 0 16,0-1-1,0 1 1,21 21-16,0 0 0,-21-21 15,22 21-15,-1 0 0,0 0 16,0 0-16,43 21 16,-43 0-16,0 1 15,0-1-15,43 85 16,-64-85-16,0 63 16,0-41-16,0-22 0,-64 85 15,1-22 1,20-62-16,-84 62 15,85-63-15,-43 22 16,43-43-16,0 0 0,-22 21 16,43-21-16,0 0 15,-43-21 1,43-64 0,21 64-16,0 0 0,0 0 15,0-64-15,0 64 16,64-64-1,-43 64 1,63 21-16,-62 0 16,-1 0-16,0 21 15,21 0-15,-21 0 0,22 22 0,-22-22 16,0 0-16,0 0 16,0 0-16,1 1 0,-1-1 0,0 42 15,0-42 1,0 1-1,0-22 17</inkml:trace>
  <inkml:trace contextRef="#ctx0" brushRef="#br0" timeOffset="35148.29">1757 5503 0,'0'-21'0,"0"42"0,21-42 16,0 21 31,0 0-16,0 0-31</inkml:trace>
  <inkml:trace contextRef="#ctx0" brushRef="#br0" timeOffset="37290.11">3048 5313 0,'0'-21'0,"0"42"0,0-63 0,0 20 16,0 1-16,0 0 0,0 0 15,0 0-15,0 0 16,0 42 15,0 0-31,0 0 0,0 0 16,0 22-16,-42 62 15,42-62-15,0-22 16,-22 106-16,22-106 16,0 0-16,-21 22 0,21-22 15,0 0-15,21-21 32,1 0-32,-1-21 15,-21 0-15,21-1 0,0-20 16,21 0-1,-20 21-15,-22-22 0,42-20 16,-42 42-16,21-1 0,0 1 16,-21 0-16,21 0 0,-21 0 0,22 21 31,-1 0-31,21 63 16,-42-42-16,0 1 0,21 20 15,-21-21-15,0 0 16,21 43-16,-21-43 0,0 0 15,0 21-15,43-20 16,-22 20-16,0-42 0,0 0 16,64 0-16,-64 0 15,0 0-15,22 0 0,-22-21 16,0 0-16,85-43 16,-85 43-1,0 0-15,0-22 0,22-41 16,-22 63-16,-21-1 15,0-20-15,0 21 0,0-21 0,0-43 16,0 64 0,0 42-1,0 0 1,0 0-16,0 0 0,0 1 16,0-1-16,0 63 15,0 1-15,0-43 16,0-20-16,0-1 15,0 0-15,21 0 0,-21 0 16,42-21-16,-21 0 16,1 0-16,-1 0 15,0 0-15,0-21 16,0 21-16,0-21 0,43-64 16,-64 64-16,42-64 15,-42 64 1,0-21-16,0 0 0,21-1 15,-21 1-15,0 21 0,0-64 16,0 64 0,-21 0-16,21 42 15,0 0 1,0 0-16,0 22 0,0-22 16,0 106-1,0-106-15,0 64 0,0-64 16,0 63-16,0-62 15,0-1-15,0 0 0,0 0 16,0 0-16,-21-21 0,21 21 16,0-42 15,0 0-31,0 0 16,0 0-16,21 0 0,0-1 0,-21 1 15,22 0-15,-1-21 0,42-22 16,-42 43-16,43-21 15,-22 21 1,1 21-16,-22 0 0,42 0 16,-42 0-16,1 21 15,-22 0-15,21 0 0,-21 0 0,0 22 16,0-22-16,0 0 0,21 64 31,0-22-15,0-42-16,0-21 15,1 0-15,-1 0 0,0 0 0,0 0 16,64 0 0,-64-21-16,0 0 15,0 0-15,22-22 16,-43 22-16,0 0 0,21-42 0,0 41 16,-21 1-16,0 0 15,0 0-15,0 0 0,0-22 16,0 65-1,0 20 1,0-21-16,0 0 0,0 0 16,0 1-16,-21-1 0,21 42 31,0-20-31,0-22 0,0 0 16,21 0-1,21-21-15,-21 0 16,22 0-16,-1 0 15,22-42-15,-43 21 0,0 21 16,42-64-16,-41 43 16,-1 0-16,0 0 0,-21-1 15,0 1-15,0-63 16,0 62 0,0 1-16,0 42 31,0 1-31,0-1 15,0 0-15,0 64 16,0-64-16,0 85 16,0-64-16,0 0 15,0 1-15,0 20 0,0-21 0,0 149 32,0-128-32,0 43 0,0-63 15,0 62-15,0-41 0,0-1 16,0-20-16,0 20 0,0-20 0,0 20 15,0 85 1,0-105-16,0 41 16,-21 64-1,0-126-15,-22 20 0,43-21 16,-21 0-16,-64-21 16,22-21-1,42 0-15,-22 0 0,-20-43 16,42 43-16,0-21 0,-22-1 15,22 1-15,21 0 0,0-191 16,0 169-16,42-126 16,1 63-1,-22 63-15,64-84 16,-64 85-16,21 20 0,64-84 31,-21 43-31,-43 41 16,0 1-16,-21 21 0</inkml:trace>
  <inkml:trace contextRef="#ctx0" brushRef="#br0" timeOffset="37789.83">6858 5101 0,'0'0'0,"0"-21"0,0 0 16,0-64-1,0 64-15,0 0 16,0 0-16,0-22 0,0 22 0,0-21 16,-21 42-16,21-21 0,-21 42 31,21 0-31,0 0 0,0 22 0,0-1 15,0 0-15,0 22 0,0-22 16,-22 22-16,22-22 0,-21 0 0,21 22 16,0-22-16,0 0 0,-21 1 0,0 20 15,0 43 1,21-85-16,0 0 0,0 1 16</inkml:trace>
  <inkml:trace contextRef="#ctx0" brushRef="#br0" timeOffset="38274.55">6625 5186 0,'0'-42'16,"0"84"-16,0-127 0,0 43 0,21-43 15,-21 43-15,21 0 0,1-1 16,-1 1-16,0 21 0,21-22 0,85-41 15,-84 84 1,-1 0-16,0 0 0,43 0 16,-43 0-16,-21 21 0,22 0 15,-1 21-15,-21 1 0,0-1 16,-21 106-16,-63-21 16,21-84-16,-43 41 15,43-63 1,-1 1-16,-20 20 0,20-21 0,1-21 15,21 0-15,0 21 0,0-21 0,-1 0 16,22-21 0,0 0-1,0 0-15,0 0 0,22-1 16,-1 22 0,0 0-16,0 0 0,0 0 15,0 0-15,-21 22 0,43 20 16,-22-21-16,0 64 15,0-64-15,0 42 16,1-41-16,-22-1 16,21 0-16,0-21 0,21 21 15,22-21 1,-43 0 0,0 0-16,-21-21 15,21 0-15,0 0 0</inkml:trace>
  <inkml:trace contextRef="#ctx0" brushRef="#br0" timeOffset="38641.33">7345 5376 0,'0'0'0,"21"0"0,0 0 16,0 0-16,0 0 15,1 0-15,41 0 16,1-21-1,-43 21-15,42-42 16,-42 42-16,1-21 0,-22 0 16,21 21-16,-21-22 0,0-20 15,-21 42 1,-1 0-16,1 0 0,-21 0 16,21 0-16,-22 21 0,22-21 15,-42 64 1,20-1-16,22-42 15,21 1-15,0 20 0,0-21 0,0 0 16,0 22-16,21-22 16,1-21-16,-1 21 15,85-21 1,-85 0-16,0 0 16,0 0-16,0 0 0,22-21 15,-22 0-15</inkml:trace>
  <inkml:trace contextRef="#ctx0" brushRef="#br0" timeOffset="39037.19">8213 5165 0,'-106'42'31,"85"-21"-31,-1 0 0,1-21 16,-21 43-1,42-22-15,0 0 16,21-21 0,0 0-16,0 21 0,43 0 15,-43 1 1,0-22-16,0 21 0,22 0 16,-22 0-16,0 0 0,0 0 15,-21 1-15,0-1 16,0 0-16,-21-21 15,0 0-15,0 21 0,-64-21 16,43 0-16,21 0 16,-22 0-16,22 0 0,-21 0 0,-43-21 31,64 21-31,21-21 0,0 0 16,0-1-16,0 1 0,0 0 15,21 21-15,0-21 0,0 0 0,22-22 16,-1 43-16</inkml:trace>
  <inkml:trace contextRef="#ctx0" brushRef="#br0" timeOffset="39377.07">8615 4784 0,'0'0'16,"0"-43"-1,0 22-15,-21 21 16,-1 0 0,22 21-16,0 1 0,-21 20 0,21-21 15,-21 21-15,21 1 0,-21 20 16,21 22-16,0-43 16,-21 106-16,21-84 15,0-22-15,0-21 16,0 43-16,21-43 0,-21 0 15,63 22 1,-20-43 0,-22 0-16,0 0 15,0 0-15,0-22 0,-21 1 16,22-21 0,-22 21-16</inkml:trace>
  <inkml:trace contextRef="#ctx0" brushRef="#br0" timeOffset="39596.3">8445 5144 0,'-21'-22'0,"42"44"0,-21-44 31,22 22-31,-1-21 0,0 21 16,21 0-16,22-21 15,-43 21-15,21 0 0,22-21 16,-43 21-16,0 0 0,0 0 15,0 0-15,1-21 16,-1 21-16,0 0 0,-21-21 16</inkml:trace>
  <inkml:trace contextRef="#ctx0" brushRef="#br0" timeOffset="40431.83">9758 4890 0,'21'-22'0,"-42"44"0,42-65 0,-21 22 16,0 0-16,21 0 0,-21 0 15,0-1-15,0 1 0,0 0 16,0 0-16,0 0 16,-21 21-1,0 21-15,0 0 16,-1 0-16,1 0 0,21 22 15,-21-1-15,0 0 0,0 1 0,21 20 16,-21-20-16,-22 84 16,22-43-1,21-41-15,0-22 0,-21 42 16,0 1-16,21-43 16,0-42 15,0 0-31,21-1 0,0 1 15,0 0-15,-21 0 0,21-21 16,1 20-16,-1-20 0,0 0 0,21-106 16,-21 105-16,22-63 15,-1-21 1,-42 85-16,21 21 16,-21-43-16,21 64 0,-21-21 15,22 21 1,-22 21-16,0 1 0,0-1 15,21 63-15,0-41 16,-21 41-16,0-41 0,0 20 16,0 22-16,0-43 0,0 1 15,0-1-15,42 64 16,-42-43 0,0-42-16,21-21 0,1 43 15,-22-22-15,-22-21 31,1 0-31,-21-21 0</inkml:trace>
  <inkml:trace contextRef="#ctx0" brushRef="#br0" timeOffset="40644.69">9631 5186 0,'0'0'0,"42"0"0,-21 0 0,0-21 16,106 0 0,-42 21-16,-64 0 15,22-22-15,-22 22 0,21 0 16,-21 0-16,43-21 0,-22 21 16,-21-21-16,64 21 15</inkml:trace>
  <inkml:trace contextRef="#ctx0" brushRef="#br0" timeOffset="41046.41">10647 4953 0,'0'-21'0,"0"42"0,0-63 15,0 21 1,-21 21 0,-1 0-16,1 0 0,0 0 15,-21 21-15,21-21 0,-1 21 16,-41 21-16,42-21 0,0 1 15,-1 41 1,22-42-16,0 0 0,22 22 16,-1-43-1,0 0-15,0 21 0,21-21 0,-20 0 16,-1 0-16,85 42 16,-64-21-1,-21-21-15,43 43 16,-64-22-1,0 0 1,-22-21-16,1 0 0,-21 0 0,21 21 16,-43-21-16,1 0 15,42 0-15,-1 0 0,-41 0 16,42 0-16,-22 0 16,22 0-1,0 0-15,21-21 0,0 0 16,0 0-1</inkml:trace>
  <inkml:trace contextRef="#ctx0" brushRef="#br0" timeOffset="42374.94">11261 5038 0,'42'-21'0,"-84"42"0,126-64 0,-63 22 15,1 0-15,-1 0 0,0 0 0,-21 0 16,-21-1 0,-22 22-1,1 0-15,21 0 0,-43 0 16,22 0-16,21 0 0,0 0 0,-22 43 16,22-1-1,21-21-15,0 0 16,0 1-16,0-1 0,21 0 15,43 21 1,21 1 0,-43-43-16,0 21 0,-21 0 15,1-21-15,41 42 16,-63-21 0,0 1-16,-21-22 15,0 21-15,0-21 0,-22 0 16,-63 0-1,85 0-15,0 0 0,-21 0 16,21 0-16,-1 0 0,-62-21 16,41-22-1,22 43 1,21-21-16,0 0 0,-21 21 16,21 21-1,0 0 1,0 0-16,21 1 0,0-1 15,1 0-15,20 0 0,-21-21 16,21 21-16,1 0 16,63-21-1,-64 0-15,43 0 16,-64 0-16,42 0 0,-20 0 0,-1-21 16,0 0-16,1 21 0,-1-21 0,-21 0 15,21 21-15,-20-21 0,41-43 16,-42 1-1,-21 41-15,0 1 0,21-21 16,-21 0-16,0 20 0,0 1 16,0 42-1,0 1 1,-21 20-16,21-21 16,0 0-16,0 0 0,0 22 0,0-22 15,-21 42 1,21-41-16,0 20 0,0-21 15,0 0-15,21-21 16,0 0-16,1 0 0,-1 0 16,0 0-16,42 0 15,-20 0 1,-22-21-16,21-21 16,-42 21-16,21-43 15,1 22-15,-1-1 16,-21 22-16,21 0 0,-21-42 15,0 84 17,0 0-32,0 0 0,0 21 15,0-20-15,0-1 16,0 42 0,0-42-16,42 22 0,-21-22 15,1-21-15,-1 21 16,0-21-16,0 0 15,-21-21 1,21-21 0,0 42-16,1-64 15,-22 43-15,42-21 0,-21-1 16,-21 22-16,21 0 0,43-43 16,-22 43-1,-21 21-15,43 0 16,-43 21-16,-21 1 15,21-1-15,0 0 0,-21 0 0,21 85 16,-21-43 0,0-41-16,0 20 15,0-21-15,-21-21 0,21 21 16,-21-21 0,0 0-1,21-21-15,0 0 16,0 0-16,0 0 15,0-1-15,0 1 0,0 0 16,21-21-16,0 21 0,-21-22 16,21 22-16,22-42 0,-43 41 15,21 1-15,0 0 0,0 0 16,0 0-16,22 0 0</inkml:trace>
  <inkml:trace contextRef="#ctx0" brushRef="#br0" timeOffset="42786.7">13102 5165 0,'0'0'0,"21"0"31,0 0-31,1 0 0,-1 0 15,0-21-15,0 21 0,43-22 16,-43 1 0,0 0-16,21 0 0,-21 0 15,1 21-15,-1-21 0,-21-22 16,0 1 0,-21 42-1,-1 0-15,1 0 16,0 21-16,0 0 0,-43 64 15,43-43 1,21 43 0,0-64-16,0 0 0,0 0 15,0 1-15,21-1 16,1-21-16,20 0 16,-21 0-16,0 0 0,22 0 15,-22 0-15,0 0 16,0-21-16</inkml:trace>
  <inkml:trace contextRef="#ctx0" brushRef="#br0" timeOffset="43311.4">14055 4890 0,'0'0'0,"0"-22"15,-22 22 1,1 0-16,0 0 0,-42 0 15,20 43 1,22-22-16,0 0 0,21 0 16,-21 0-16,0 22 0,-1-22 0,22 42 15,-21-41-15,21-1 16,0 63 0,0-41-16,0-22 0,43-21 15,-22 0 1,0 0-16,0 0 0,0 0 15,22 0-15,-22-21 0,0 0 16,0-1 0,0-20-16,0 21 0,22-85 15,-22 64-15,0-64 16,0 64-16,-21-64 16,21 63-16,1-41 0,-22 41 15,0 1-15,0 21 0,21-21 16,-42 63-1,21 21 1,0-21-16,0 22 0,-22-1 16,22 0-16,0 1 0,0 168 15,0-168-15,0 41 16,0 1 0,22-64-16,-1 43 15,0-64-15,0 0 16,0 0-16,0 0 15,1 0-15,20 0 16</inkml:trace>
  <inkml:trace contextRef="#ctx0" brushRef="#br0" timeOffset="43564.33">15071 4741 0,'0'22'32,"0"-1"-32,0 0 0,-22 21 15,22-21-15,-21 1 0,0-1 0,21 21 16,-21 0-16,0 1 16,21-22-16,-21 0 0,21 21 15,0-20 1,21-22 15,0 0-31</inkml:trace>
  <inkml:trace contextRef="#ctx0" brushRef="#br0" timeOffset="43964.05">15663 4784 0,'0'0'0,"21"0"0,1-21 16,-1-1-16,-21 1 15,-21 21 1,-1 0-16,-62 21 16,20 1-1,43-1-15,0 0 0,0 0 16,0 0-16,-1 0 0,22 22 16,0-22-16,0 0 15,22-21 1,-1 21-16,0-21 0,42 0 15,-20 0-15,-1 0 0,-21 21 16,43-21-16,-43 0 16,0 22-16,0-1 15,-21 0-15,0 0 16,-21-21-16,0 21 16,0-21-16,-22 21 15,1-21-15,21 0 0,0 0 16,0 22-16,-1-22 0,1 0 0,-21 0 15,21 0 1,0 0-16,21-22 16,0 1-16</inkml:trace>
  <inkml:trace contextRef="#ctx0" brushRef="#br0" timeOffset="44165.94">15113 4593 0,'0'0'0,"-21"0"16,21-21 31,21 0-47</inkml:trace>
  <inkml:trace contextRef="#ctx0" brushRef="#br0" timeOffset="44704.62">16679 4678 0,'0'-21'0,"0"42"0,0-63 0,0 20 16,21 1-16,-21 0 0,0 0 0,22 0 31,-22 42-16,0 21-15,0-21 16,0 64-16,0-21 16,0-22-16,0 21 0,-22 1 0,22-1 15,-21 1-15,0-22 0,21 85 16,-63 21 0,63-105-16,-43 63 0,22-64 15,0-21-15,0 64 16,21-64-16,-21 0 0,21 0 15,0 0-15,0-42 32,0 0-32</inkml:trace>
  <inkml:trace contextRef="#ctx0" brushRef="#br0" timeOffset="45037.43">16489 4890 0,'0'-43'0,"0"86"0,0-128 0,21 43 16,-21 20-16,63-105 16,-20 85-1,-43 21-15,63 0 16,-42 0-16,1 21 0,41 0 0,-42 0 16,0 0-16,43 21 15,-22 21 1,-42-21-16,0 0 0,0 1 0,0 20 15,0-21-15,0 0 0,-21 0 16,0 1-16,0-1 0,0 0 0,-22 21 16,22-21-16,0-21 15,0 0-15,21 22 0,-21-22 16,42 0 0,0-22-1,0 22-15,21-21 0,-20 0 0,-1 0 16,21 21-16,-21-21 0</inkml:trace>
  <inkml:trace contextRef="#ctx0" brushRef="#br0" timeOffset="45424.03">17357 4593 0,'0'-21'0,"0"42"31,0 0-15,-22 1-16,22-1 0,-21-21 0,0 42 15,21-21-15,-21 0 0,21 1 16,0-1-16,-21 0 0,21 0 0,-21 21 16,21-20-1,0-1-15,0 0 0,42-21 16,-21 0-16,0 0 0,0 0 16,1 0-16,-1 0 0,21 0 15,43-64 1,-43 22-16,-21 21 15,22-43-15,-43 43 16,0-42-16,0 42 0,-22-1 16,-41-20-1,-1 42 1,22 0-16,21 0 16,0 0-16,0 0 0,21 21 15,0 0-15,0 1 16,42-1-1,-21-21-15</inkml:trace>
  <inkml:trace contextRef="#ctx0" brushRef="#br0" timeOffset="45776.83">17949 4530 0,'0'0'0,"-21"0"31,21 21-31,0 0 16,0 0-16,-21 22 0,21 20 16,-21-21-16,21 1 15,-21 105-15,21-85 16,-22-20-16,-20 84 0,21-85 16,0 22-16,-22 105 15,-41 64 1,41-127-1,43-64-15,0 0 0,-21 1 16,21-1-16,0-21 0,0 0 0,0 43 16,21-85-1,-21-1-15,22 1 16,-1-21-16,-21 21 16,42-85-1,-21 0-15,-21 64 0,21-22 16</inkml:trace>
  <inkml:trace contextRef="#ctx0" brushRef="#br0" timeOffset="46820.23">17759 4974 0,'0'-63'0,"0"126"0,0-169 0,0 64 0,0 0 15,0-1-15,0 1 0,0 0 0,0 21 16,21-1-16,21-41 16,-42 42-16,64-43 15,-43 43-15,21 21 16,-21 0-16,1-21 0,62 21 15,-41 0-15,-22 21 0,21 0 0,22 22 16,-22-1 0,-42 0-16,0-21 0,0 64 15,-21-43-15,0-20 16,-22-1-16,1 0 0,0 0 0,-128 43 31,149-64-31,-21 0 0,-1 0 16,22 0-1,21 21-15,-21-21 16,21 21 0,0 0-16,42 0 15,1 0-15,-22-21 16,0 0-16,21 0 0,64 0 16,42 0-1,-105-21-15,63-21 16,-64 21-16,21 0 0,64-106 15,-63 42 1,-43 43-16,-21-22 16,0 22-16,0 21 0,0-43 15,-21 64 1,0 0-16,0 21 16,-1 0-16,22 1 15,-42 41-15,21-21 16,21 22-16,0-43 15,-21 21-15,21-20 0,0-1 0,0 0 16,21 21-16,-21-21 0,21 1 16,43-22-1,20 0 1,-41-22-16,20-20 16,-21 21-16,-20 0 0,-1 0 0,0-1 15,0-20-15,21-64 16,-20 64-1,-22 21-15,21 21 0,-21 21 32,-21 0-17,21 0-15,-22 0 0,22 1 0,-21-1 16,21 0-16,0 0 0,0 0 0,0 0 16,0 1-16,0-1 0,21 0 15,1-21-15,-1 0 0,42 0 31,-20 0-31,41-21 16,-20-22-16,-43 22 0,21 0 16,-21-21-16,1-1 15,-1 22-15,21-85 16,-21 64-16,0-21 0,-21-1 0,22 22 16,-22-22-16,0-42 15,0 64-15,0 21 0,0 0 0,0 0 0,0-1 16,0 44-1,-22-1-15,22 0 0,-21 21 0,0 1 16,0-1-16,0 0 0,0 1 16,21 20-16,-22-21 0,22 22 0,-21-22 15,21 1-15,-21-1 0,21 0 0,0 1 16,0-1-16,0 21 16,0-41-16,0-1 0,21 21 15,0-21-15,1-21 16,20 0-16,-21 0 0,0 0 15,22 0-15,-1 0 0,0 0 0,1-21 16,20 0-16,-21 21 0</inkml:trace>
  <inkml:trace contextRef="#ctx0" brushRef="#br0" timeOffset="47280.11">20087 4466 0,'0'0'0,"0"-21"0,0 0 16,-21 0-16,0 21 0,0 0 15,-1 0-15,1 0 0,-63 21 16,20 21 0,43-21-16,-43 22 15,43-1-15,0-21 0,0 0 0,21 1 16,0-1-16,0 42 16,21-42-16,0-21 15,0 0-15,1 0 0,83 0 31,-41-21-31,-22-21 16,-21 42-16,1-42 16,-1-1-16,0 22 15,0-21-15,-21-1 0,0 22 16,21-21 0,-21 63-1,-21 0 1,21 0-16,-21 1 0,21 41 15,-21-42-15,21 0 0,0 22 0,0-22 16,0 0-16,0 85 31,21-85-31,0-21 0,0 0 16,22 0-16,-1 0 16,-21 0-16,0 0 0,0 0 15,1-21-15,-1 0 0</inkml:trace>
  <inkml:trace contextRef="#ctx0" brushRef="#br0" timeOffset="47672.97">20341 4572 0,'0'0'0,"0"-42"16,0-1-16,21 22 0,-21 0 15,43-42 1,-1 41-16,-21 22 16,0-21-16,43 21 0,-22 0 15,0 0-15,1 21 0,-1 1 16,0-1-16,1 0 0,20 42 15,-42 1 1,-21-43-16,0 0 0,0 43 16,0-43-16,-21 0 0,-63 64 15,41-43 1,22-42-16,0 0 16,0 0-16,0 0 0,21-21 31,0 0-31,0 0 0,0-1 15,21 1-15,0 0 0,0-21 16,0 21-16,22-22 0,-1 22 16,64-85-1,0 0-15,-85 85 16,0 0-16,0 0 0,0 21 16,0 0-16,1 0 0,-1 0 15,-21 21-15,-21 43 16,-1-43-16</inkml:trace>
  <inkml:trace contextRef="#ctx0" brushRef="#br0" timeOffset="49004.4">720 7176 0,'0'-22'15,"0"1"1,0 0-16,0 0 16,0 0-1,0 0-15,21 21 16,0-22-16,21 1 15,1 21-15,-22 0 0,0-21 16,21 21-16,-21 0 16,1 21-16,-1 0 15,-21 1-15,0-1 0,0 0 16,0 0-16,-21 0 0,-22 43 16,1-22-16,-22 0 15,43-20-15,0-1 16,0 0-16,-21 0 0,20-21 15,22 21-15,-21-21 0,21-21 32,21 0-17,1 21-15,-1 0 0,0-21 16,0 21-16,0 0 0,0 0 16,85 0-1,-63 0-15,41 63 16,-63-42-16,-21 1 15,0-1-15,0 0 0,0 21 16,-42 43 0,21-64-16,-64 43 15,22-22-15,42-42 16,-22 0-16,22 21 0,-21-21 16,21 0-16,-106 0 15,21-21 1,85 21-16,-1-21 15,-20 21-15,21-21 0,-21-1 16,42 1-16,0 0 16,21 21-1,0 0-15,0 0 0,21-21 16,-20 21-16,41-21 16,-21 0-16</inkml:trace>
  <inkml:trace contextRef="#ctx0" brushRef="#br0" timeOffset="49196.29">1333 7451 0,'0'0'0,"22"-21"0,-1 21 0,0 0 16,-21-22 15,-21 22-15</inkml:trace>
  <inkml:trace contextRef="#ctx0" brushRef="#br0" timeOffset="49952.28">2794 6816 0,'-21'63'31,"0"-42"-31,-1 22 0,22-22 16,-21 42-16,0-20 0,0-1 0,0 22 15,0-22-15,-1 21 0,1 1 16,0-22-16,0 1 0,-43 84 16,64-85-16,0-21 15,0 0-15,0 22 16,22-43-1,-1 0 1,-21-22-16,21 1 0,0 0 0,-21 0 16,21-21-16,0 20 0,-21-20 15,22 0-15,-1-1 0,0-41 16,-21 41-16,21-20 0,21-106 31,-20 105-31,-22 22 0,0 21 16,0-1-16,21 1 0,-21 0 15,21 21-15,0 21 16,0 22 0,-21-22-16,21 0 0,-21 21 0,0 1 15,22-1-15,-22 0 0,21 1 16,-21-1-16,0 0 0,0 1 0,0-1 16,21 0-16,0 64 15,-21-64 1,0-20-16,0-1 0,0 21 15,0-21-15,-21-21 32</inkml:trace>
  <inkml:trace contextRef="#ctx0" brushRef="#br0" timeOffset="50155.37">2476 7514 0,'22'0'47,"-1"-21"-47,0 21 0,21 0 15,-21 0-15,22 0 0,20-21 16,-20 21-16,41-21 16,-41 0-16,84-22 15,-85 43-15,0-21 16,1 21-16</inkml:trace>
  <inkml:trace contextRef="#ctx0" brushRef="#br0" timeOffset="52241.57">3683 7133 0,'0'0'0,"-42"-63"16,20 63-1,-20-21-15,-43 21 16,64 0-16,-42 0 15,42 21-15,-22 0 0,22 0 16,-42 64 0,20 42-16,43-85 15,0 0-15,0 1 0,0-22 16,0 21-16,0-21 0,0 1 0,21-1 16,1 0-16,20 0 15,43-21 1,-43 0-16,-21 0 0,43 0 15,-22-21-15,-21 0 0,0 0 0,22-1 16,-22 1-16,0-21 0,42-64 16,-41 64-16,-1-64 15,-21 21 1,21 43-16,-21 0 0,21-22 0,-21-21 16,0 43-16,0 0 0,0-43 31,0 43-31,0 21 0,0 42 15,0 0-15,0 0 16,-42 85 0,21 42-16,21-106 15,0 64-15,0-63 16,0 20-16,0-21 0,0 1 0,0-1 16,0 0-16,0-20 0,42 62 15,-21-41 1,0-43-16,0 21 15,1-21-15,-1 0 0,0 0 16,0 0-16,0-21 0,43-43 16,-43 1-1,0 41-15,0-41 16,-21 42-16,21 0 16,-21-1-16,22 1 0,-22 42 31,0 1-16,0-1-15,0 0 0,0 0 16,21 0-16,-21 43 16,0-1-16,0-42 15,21 1-15,-21-1 0,21 0 16,21 0-16,-20-21 16,-1 0-16,0 0 0,0 0 15,0 0-15,0-21 16,43-21-1,-43 20-15,-21 1 0,42-42 16,-20 42-16,-22-43 16,21 43-16,-21-21 0,21 20 0,-21-41 15,0 42 1,0 42 15,0 0-31,0 0 0,0 0 16,0 1-16,0 41 15,0-42-15,0 64 0,0-43 16,21-21 0,0 1-16,-21-1 0,21 0 0,1-21 15,20 21-15,64-21 16,-64 0-16,0 0 16,64-21-16,-63 0 15,-1 21-15,43-64 16,-43 43-16,-21 0 0,0-21 15,-21 20-15,21-20 0,-21-127 16,0 148 0,0-1-16,-42-41 15,42 42-15,-42 21 16,21 0-16,-1 0 0,-41 0 16,42 21-1,-22 42-15,22-41 0,-21 83 16,42-83-16,0 20 15,0-21-15,0 21 0,0-20 16,0 20-16,21-21 0,0 0 16,22 22-1,20-43 1,-21 0-16,-20 0 16,-1-22-16,0 22 0,0-21 15,0 0-15,0 0 0,22-64 16,-43 22-1,0 42-15,21-22 0,0-20 16,-21 42-16,0-1 16,0 1-16,0 42 15,0 1 1,0 20-16,0-21 0,0 0 16,0 22-16,0-22 0,0 0 0,0 21 15,0-21-15,21 1 0,-21-1 0,64 21 31,-43-21-31,21-21 0,85 0 16,-106 0 0,43-21-16,-22 0 15,-21 0-15,64-43 16,-64 43-16,43-85 16,-64 85-16,0 0 0,0-21 15,0 20-15,21 1 0,-21 0 16,0 42-1,0 0-15,0 1 16,0-1-16,0 0 0,-21 42 16,21-41-16,0 41 15,-21-42-15,21 0 0,0 1 0,0-1 16,0 0-16,0-42 47,21 0-32,-21-1-15,21 1 0,0-21 16,-21 0-16,21 20 0,-21-20 16,43 21-16,-43 0 15,21 21 1,-21 21-16,0 0 16,0 0-16,0 0 15,0 22-15,21-22 0,-21 21 0,21-21 16,-21 1-16,21-1 0,-21 0 15,21 0-15,22-21 16,20 0 0,-42 0-16,1 0 15,-1-21-15,0 21 0,21-42 16,-21 20-16,1-20 0,-22 21 16,21-21-16,0-1 0,0 1 0,0-85 31,0 85-31,1-43 0,-22 64 15,0-22-15,0-41 0,0 63 0,0-43 16,0 43 0,0 0-16,-22 21 15,1 21-15,0 42 16,0 22 0,-21 63-1,42-84-15,-22-22 0,22 0 0,0 1 16,0-1-16,0 0 0,0 1 15,0-22-15,0 21 0,22 22 16,41-43 0,-21-21-1,-20 0-15,-1-21 0,0 21 0,0-21 16,0-1-16,-21 1 0</inkml:trace>
  <inkml:trace contextRef="#ctx0" brushRef="#br0" timeOffset="52460.44">6371 7027 0,'-21'0'0,"42"0"0,-42 22 0,0-22 16,21 21-16,21-21 31,0 0-31,0 0 0,22 0 16,-22 0-1,0 0-15,0 0 0,21 0 16,-20 0-16,-1-21 0,0-1 16,0 22-16</inkml:trace>
  <inkml:trace contextRef="#ctx0" brushRef="#br0" timeOffset="53840.26">7175 7345 0,'0'0'0,"0"-21"0,0 0 16,0-1-16,0 1 0,22 0 16,-22 0-16,0 0 0,0-64 15,0 22 1,0 20-16,0 22 0,0-21 16,0 21-16,0-1 0,-22 22 15,1 0-15,0 0 16,-42 22-1,-1 62-15,1 22 16,41-64 0,-20 43-16,42-43 0,0-20 15,0 105 1,0-85 0,42-42-16,-20 0 15,-1 0-15,0 0 0,21 0 0,-21 0 16,1-21-16,62-43 15,-20 22 1,-43 0-16,0 20 0,0-41 16,0 42-16,1-22 0,-22 1 15,0 21-15,0 0 0,21 0 16,-21 42 15,0 0-31,0 0 16,0 43-16,0-43 0,0 21 15,0-21-15,0 22 0,0-22 0,21 85 32,21-64-32,-21-42 15,1 21-15,41-21 0,-42 0 16,22 0-16,20 0 0,-42 0 16,22 0-16,62-63 15,-62 41-15,41-41 16,-41-22-1,-43 64-15,0-21 0,21-22 16,-21 22-16,0 21 0,-42-64 16,20 64-16,1 21 15,-42 0 1,42 0-16,-22 21 0,1 21 16,21-20-16,0-1 0,21 0 0,-43 42 15,43 43 1,0-85-16,0 1 15,0 20-15,21-21 0,1-21 16,-1 21-16,0-21 0,0 0 16,64 0-1,-22-42-15,-42 21 16,1-22-16,-1 22 16,-21 0-16,21 0 0,-21 0 0,21 0 15,-21-1-15,0-20 16,21 21-16,-21 42 47,0 0-47,0 0 0,0 1 0,0 41 15,-21 22 1,21-43-16,-42 85 16,42-85-16,-21 1 0,21 105 15,0-106 1,0 22-16,0-22 0,0 22 0,0-1 15,0 106 1,21-63-16,-21-42 0,21-22 0,-21 85 16,0-85-1,0 1-15,21 20 0,-21-20 0,0-1 16,0 0-16,0 106 16,-42-105-16,42-22 15,-21-21-15,-1 0 16,1 0-16,0 0 0,0-21 15,0 21-15,0-21 0,-43-43 16,43 22-16,21-1 0,-21 22 0,0-127 16,21 106-16,0-64 15,21-148 1,0 169-16,0-42 16,0 64-16,-21-1 0,21 22 15,22-64-15,-22 64 16,0-43-16,0 64 15,43-85-15,-43 85 16,-21-21-16,21 20 0,0-20 0,0 21 16,1 0-16,-1 0 0</inkml:trace>
  <inkml:trace contextRef="#ctx0" brushRef="#br0" timeOffset="54422.93">8318 7154 0,'0'-21'0,"0"0"32,0 0-32,22 0 15,-1 21-15,-21-21 0,21 21 16,0-43-16,-21 1 16,0 21-1,0 0 1,-21 21-1,0 42-15,0-42 16,21 21-16,-22 0 0,22 0 16,0 43-16,0-43 0,0 0 0,0 0 15,0 64 1,22-43-16,-1-20 16,0-22-16,0 0 0,0 0 15,0 0-15,43 0 0,-43 0 16,0 0-16,0 0 0,22-22 15,-1-20 1,-21 21-16,0 0 0,22-22 16,-22 1-16,-21 21 0,0 0 15,21 0-15,-21-1 0,0 1 0,0-21 16,0 21-16,-21 21 16,0 0-1,0 0-15,21 21 16,0 0-16,0 21 15,0 1-15,0-22 0,21 0 16,21 43-16,-21-22 16,0 0-16,-21-21 15,0 22 1,-21-22 0,0-21-16,0 0 0,0 0 15,0 0 1,-1 0-16,1 0 0,21-21 0</inkml:trace>
  <inkml:trace contextRef="#ctx0" brushRef="#br0" timeOffset="55669.49">9906 6773 0,'21'-21'0,"-42"42"0,42-63 15,-21 21 1,0 0-16,0 42 47,-21-21-47,21 21 0,0 0 0,-21 0 15,0 1-15,-1 41 0,1-42 16,0 22-16,0 20 16,21 1-1,0-22 1,0-21-16,21-21 15,0 0-15,22 0 0,-22 0 16,0 0-16,0 0 0,21-21 16,-20 21-16,-1-21 0,0 21 0,21-64 15,-21 43 1,-21 0-16,0-85 16,-21 85-1,0 0-15,0 0 0,-85-1 31,64 22-15,63 0 0,0 0-16,0 0 15,0 0-15,43 0 16,-43 0-16,64 0 16,42-42-16,-85 42 15,-21-21-15,64 0 16,-64 0-16,64-22 15,-64 43 1,-21-21 0,0 42 31,0 0-47,0 1 0,0-1 15,0 21-15,0 0 0,0 1 16,0 20-16,0 64 15,0-84-15,0 20 16,0 43-16,0-43 0,0 1 16,0 63-16,0-64 0,21 1 15,-21 148 1,0-149-16,0 149 16,0-1-1,0-147-15,-42 63 0,42-64 16,0 1-16,-64 169 15,22-127 1,42-64-16,-21-21 0,21 43 16,-21-64-16,21 21 0,-22-21 15,22-21-15,-21 21 16,0-64-16,21 1 16,0 20-16,-21 1 0,0 0 0,0-64 15,-1 42-15,22 1 0,-21 20 16,0-20-16,0-22 0,21 22 15,-21-212 1,21 105 0,21 64-16,0 64 15,0 0-15,0-43 0,1 43 16,20-1-16,-21 1 0,0 21 0,0-21 16,1 20-16,62-83 15,-20 20 1,-22 43-16</inkml:trace>
  <inkml:trace contextRef="#ctx0" brushRef="#br0" timeOffset="56121.82">11980 6583 0,'0'0'0,"0"-42"0,0 20 16,0 1-16,0-21 0,0 0 16,0 20-16,0 1 0,0 0 15,0 42 1,-21 22 0,21-22-16,-21 21 0,21 85 15,-21 21 1,21-105-16,0-1 15,-21 0-15,21 1 0,0-1 0,0 43 16,0-64 0,0 0-16,0 0 0,0 0 15,0-42 1</inkml:trace>
  <inkml:trace contextRef="#ctx0" brushRef="#br0" timeOffset="56633.53">11874 6477 0,'0'-21'0,"0"42"0,0-84 16,0 41-16,0-20 0,0 21 0,43-64 31,41 22-31,-20 42 16,-22-1-16,-21 22 15,22 0-15,-22 0 0,21 0 0,1 0 16,41 85 0,-63-64-16,-21 22 0,-21 105 15,0-106 1,0 0-16,-21 1 0,-1-1 0,1-21 16,-64 43-16,64-43 15,-1 0-15,-84 21 16,85-42-1,21 0-15,0 0 0,0 0 16,21-21 0,0 0-16,21 21 31,0 0-31,0 0 0,43 64 16,-43-43-16,0 0 15,0 0-15,0 0 0,0 0 16,85 106-1,-63-105-15,20 20 16,-21-42 0,-20 0-1,-1 0-15,0 0 16,-21-21 0,21 0-16</inkml:trace>
  <inkml:trace contextRef="#ctx0" brushRef="#br0" timeOffset="57005.31">12425 6858 0,'0'0'0,"21"0"32,0 0-32,0 0 0,0-21 15,22 0-15,-1 0 16,-21-1-16,43-20 15,-64 21 1,0 0-16,0 0 0,0-1 16,-21 22-1,-22 0 1,22 43-16,0-22 16,0 0-16,0 0 0,21 0 15,-22 22-15,1-22 0,0 42 16,21-41-16,0-1 0,0 42 15,0-42-15,0 1 16,42-1 0,-20-21-16,20 0 15,-21 0-15,21 0 0,-20 0 16,20-21-16,-21-1 0,21 22 0,22-42 16,-22 42-16</inkml:trace>
  <inkml:trace contextRef="#ctx0" brushRef="#br0" timeOffset="57385.1">13208 6689 0,'0'0'16,"-21"-21"-16,0 21 15,-1 0-15,1 0 0,-42 0 16,42 21-16,-43 21 16,22 0-1,42-20-15,0-1 16,0 0-1,21-21-15,0 0 0,21 21 16,-20-21-16,20 42 16,0-42-16,-21 22 0,22-1 15,-22-21-15,0 21 0,21 0 16,-42 0-16,-21 22 31,-42-22-31,-1-21 16,22 0-16,0 21 0,-22-21 15,22 0-15,21 0 16,-22 0-16,22 0 0,0 0 16,-21-42-1,42 20-15,0 1 16,21 0-16,0 0 16,0 21-16,0-21 0,0 0 0</inkml:trace>
  <inkml:trace contextRef="#ctx0" brushRef="#br0" timeOffset="57702.93">13631 6244 0,'0'0'16,"0"-21"-16,0 0 0,0 42 31,0 0-31,0 0 0,0 1 15,0 20-15,0 0 0,0 1 16,-21-1-16,0 64 16,0 42-16,0-106 15,21 1-15,0-1 0,0-21 0,0 21 16,-22 22 0,22-43-16,0 21 15,22-42-15,-1 0 16,0 0-16,0 0 15,0 0-15,0-21 0,1 0 16,-1-21 0</inkml:trace>
  <inkml:trace contextRef="#ctx0" brushRef="#br0" timeOffset="57866.83">13589 6646 0,'21'0'0,"-42"0"0,63 0 15,-21 0-15,22-21 0,-22 21 16,21-21-16</inkml:trace>
  <inkml:trace contextRef="#ctx0" brushRef="#br0" timeOffset="58592.42">14817 6160 0,'-22'0'0,"-20"105"16,21-62 0,21-1-16,-21 64 15,21-43-15,-21-20 0,-1 20 0,-20 85 16,21-105-16,0-1 16,21 0-16,-21-20 0,-43 62 15,64-63-15,-21 22 31,21-64-15,0-1-16,0 1 16,21 0-16,21-64 15,1 22-15,-43 21 16,21-1-16,0 1 0,21 0 0,-20-22 16,20-42-16,-21 64 0,0 0 15,22-22-15,-22 43 0,0-21 16,0-1-16,21 1 15,-20 42 1,-22 21-16,0 0 16,0 22-16,0-1 0,0 0 0,0 64 15,0-42-15,0-1 16,0-21-16,0 22 0,0-22 0,0 1 16,0 41-16,0 22 15,0-85-15,0 0 16,0 1-16,0-1 0,-22-21 47,1 0-47,21-21 15,-21 21-15</inkml:trace>
  <inkml:trace contextRef="#ctx0" brushRef="#br0" timeOffset="58793.82">14605 6858 0,'21'0'32,"0"0"-32,0 0 15,22 0-15,41 0 16,-20-21 0,-22 0-16,1 21 0,41-21 15,-41 21-15,-1 0 0,0-22 16,85 1-1</inkml:trace>
  <inkml:trace contextRef="#ctx0" brushRef="#br0" timeOffset="59196.28">15621 6625 0,'0'0'0,"0"-21"16,-21 21 0,0 0-16,-1 0 15,1 0-15,-42 0 16,42 0-16,-1 21 0,-20-21 0,0 43 15,-1-1 1,22 21 0,21-41-1,21-22-15,1 21 0,-1-21 0,63 21 16,-20 0 0,21 21-1,-64-42-15,0 0 0,0 22 16,0-22-16,0 21 0,-21 0 15,-21-21 17,-21 0-32,0 0 15,20 0-15,-20 0 0,21 0 0,-21 0 16,-85 0 0,42 0-1,43 0-15,63 0 31,0 0-15,0 0-16,0-21 0,22 21 0</inkml:trace>
  <inkml:trace contextRef="#ctx0" brushRef="#br0" timeOffset="60536.96">16171 6583 0,'0'0'0,"0"-21"16,0 0-16,-21 21 16,0 0-16,0 0 15,0 0-15,-1 0 0,1 21 16,-85 63 0,106-62-16,0 20 15,0 0 1,0-21-16,22 1 15,-1-1-15,0-21 0,21 0 16,-21 21-16,22-21 0,63 21 16,-43 0-1,-42 0 1,-21 1 0,-21-22-1,0 0-15,0 0 0,0 0 16,-1 0-16,-41 0 0,-1 0 15,22 0-15,21 0 16,-21 0-16,20 0 0,1 0 0,0 0 16,0 0-16,0 0 0,42 0 47,0 0-47,0 0 15,0 0-15,1 0 16,-1 0-16,0 0 0,0 0 0,0 0 15,22 0-15,-22 0 0,21 0 16,-21 0-16,0 0 16,1 0-16,-1 0 0,21 0 0,0 0 15,-20 0-15,-1-22 0,42-41 32,-20 21-32,-1-43 15,-42 64-15,21-43 16,0 43-16,-21 0 15,0 0-15,0 0 16,0 42 0,-21 0-16,0 0 15,0 21-15,21-20 0,0-1 16,0 0-16,-21 21 0,21 1 16,0-22-16,0 0 15,0 0-15,21 0 16,-21 0-16,21-21 0,42 0 15,-41 22-15,20-22 0,-21 0 16,21 0-16,-20 0 0,105-43 31,-106 22-31,21 0 0,-21-43 16,0-20 0,-21 41-16,0 22 0,0 0 15,0 0-15,0 0 16,0 42-1,0 0-15,0 21 16,0-20 0,0 20-16,0-21 0,0 0 15,0 64 1,0-64-16,0 0 16,22-21-1,-1 0-15,-21 21 0,21-21 0,0 0 0,0 0 16,0 0-16,1-21 15,-22-21 1,21 21-16,21-22 16,0-41-1,-42 63-15,22-22 0,20 1 16,0 21-16,-21 0 0,22-1 0,63 1 31,-1 21-31,-41 43 16,-22 20-1,-42-42-15,0 22 16,0 62 0,-42-62-1,21-1-15,0-42 0,-1 21 16,1-21 0,21-21-1,0-21 1,0 21-16,21-64 15,22 21 1,-22 22-16,0-21 16,0 20-16,0 22 0,1 0 0,20-43 15,-21 43 1,-21 42 0,0 1-1,0-1-15,0 0 16,0 0-16</inkml:trace>
  <inkml:trace contextRef="#ctx0" brushRef="#br0" timeOffset="60921.75">18097 6668 0,'22'0'47,"-1"0"-47,0-22 0,0 22 16,0-21-16,0 0 0,1 0 15,-1 21-15,-21-21 0,21 0 16,0-1-16,-21 1 0,0 0 16,-21 21 15,0 0-31,0 0 15,-1 21-15,-20 22 16,42-22-16,-42 42 16,21-20-16,21-22 15,0 0-15,0 0 0,0 0 16,21-21 0,42 0-1,-42 0-15,1 0 16,-1 0-16,63-21 15,-41 21-15</inkml:trace>
  <inkml:trace contextRef="#ctx0" brushRef="#br0" timeOffset="61498.42">18838 6456 0,'0'-21'0,"0"42"0,0-63 0,0 20 16,0 1-16,-21 21 15,21-21-15,-21 21 0,0 0 16,0 0-16,-1 0 16,-62 85-1,20-22 1,43 22 0,0-43-16,21-21 0,0 1 15,0-1-15,21 42 16,0-42-1,0-21-15,1 0 0,-1 0 16,0 0-16,0 0 16,0 0-16,0-21 0,-21 0 0,43-42 15,-1 20 1,-42 1-16,21 0 0,-21-1 16,21 1-16,1 0 0,-1-43 15,-21 43-15,0-1 0,42-63 16,-21 43-1,-21 42-15,0 0 16,0 42 15,0 0-31,0 0 0,0 0 0,0 0 16,0 1-16,0 20 0,-21-21 16,21 21-16,0 64 15,0-63-15,42 62 16,-20-62-1,-22-1-15,21-21 0,0 0 16,0 1-16,-21-1 0,42-21 16,-20 0-1,-1 0-15,0 0 16,-21-21-16,21 21 0,0-22 0,0 22 16</inkml:trace>
  <inkml:trace contextRef="#ctx0" brushRef="#br0" timeOffset="61687.89">19346 6646 0,'0'0'0,"-21"0"31,0 0-31,21 22 0,-21-22 15,0 0-15,-1 0 0,1 0 16,0 0-16</inkml:trace>
  <inkml:trace contextRef="#ctx0" brushRef="#br0" timeOffset="63113.18">783 8827 0,'0'-22'0,"0"44"32,0-1-17,0 21-15,0 0 0,0-20 16,0 20-16,-21 0 0,21 22 0,-21-22 15,0 0-15,-1-20 16,1 20-16,0 0 0,-21 22 16,21-43-16,-1-21 0,22 21 15,0 0-15,0-42 32,0 0-17,0 0-15,22 21 16,-22-21-16,21 21 15,0-22-15,0 22 0,0 0 0,0 0 16,64-21 0,-43 21-16,22 0 15,21-21 1,-64 21-16,21-21 0,-21 21 0,0-21 16,43-22-1,-64 1 1,0 21-16,0 0 15,0 0-15,-21-1 0,0 1 0,21 0 16,-22 0-16,1 0 16,0 42-1,0 21 1,21 1-16,0-22 0,-21 42 16,21-20-16,-21-22 0,-1 85 31,1-43-31,21-21 15,0-20-15,0-1 16,0-42 31</inkml:trace>
  <inkml:trace contextRef="#ctx0" brushRef="#br0" timeOffset="63368.04">1609 9186 0,'0'-21'63</inkml:trace>
  <inkml:trace contextRef="#ctx0" brushRef="#br0" timeOffset="65721.25">2455 9292 0,'0'64'16,"0"-43"0,0 0-16,0 0 15,21 0-15,-21 1 0,22-1 16,-22 0-16,42 0 16,-21 0-16,0-21 15,0 21-15,22-21 16,-22 0-16,42 0 0,-41 0 15,20-21-15,-21 0 0,85-21 16,-64-1 0,1 22-16,-1-42 15,-21 20-15,-21 22 0,21-21 16,-21 0-16,0 20 0,0-62 16,0 41-16,0 22 0,0-21 15,0 21-15,0-22 0,-21 1 31,0 63-31,21 22 16,0-1-16,0-21 0,0 21 16,-21 43-16,0-43 15,21 43-15,0-43 0,-22-20 16,1 20-16,0 21 16,21-20-16,0-22 0,0 42 15,0-41 1,0-44 15,0 1-31,0 0 0,0 0 16,0 0-16,21-43 15,0 22-15,1-22 16,-1 43-16,0-21 16,0 42-16,0 0 15,0 0 1,-21 21-16,0 21 15,22 1-15,-1-22 0,-21 21 16,21-21 0,21 22-16,-42-22 0,21 0 15,22 0 1,-1 0-16,-21-21 16,22 0-16,-22 0 15,42-21-15,-42 21 16,1-21-16,41-21 15,-42 42-15,0-21 0,22-43 16,-22 43-16,0 0 0,21-85 16,-42 42-1,0 43 1,0 0-16,0 42 16,0 0-16,0 1 15,0 20 1,0-21-16,0 21 15,0-20-15,0 20 0,22 21 16,-1-41-16,0-1 16,0 0-16,0-21 0,0 0 15,1 0-15,-1 0 16,0 0-16,64-21 16,-64 0-1,0-1-15,0 1 16,0 0-16,-21 0 0,0 0 0,0 0 15,0-1-15,0 1 0,0-42 16,0 42-16,-42-43 16,21 22-16,0 21 0,-64-64 15,43 64 1,20 21-16,-20 0 16,21 21-16,0 0 0,21 0 0,-21 0 15,21 22-15,-22-22 16,22 21-16,0 1 0,0-22 0,0 21 0,0 0 15,0 1-15,43-1 16,-22-21-16,-21 0 16,85 22-16,-64-43 15,0 21-15,0-21 0,0 0 16,0 0-16,85-21 16,-42-22-16,-43 43 15,21-21-15,-21 0 0,1-21 16,-1 21-16,42-43 15,-42 22-15,1-1 0,-22 22 16,0 0-16,0 0 16,0 42-1,0 0-15,0 0 16,0 1-16,0-1 0,0 21 16,0-21-16,0 0 0,0 1 15,0 20-15,0-21 16,0 21-16,0-20 15,21-22 1,0 0-16,0 0 16,43 0-1,-1-43 1,-42 22-16,0 0 0,-21 0 0,22 0 16,-1-1-16,0-20 0,-21 21 0,0 0 15,42-43 1,-42 85 15,0 1-31,0-1 0,0 0 16,0 0-16,0 0 0,0 0 15,0 1-15,0-1 0,0 0 0,0 42 16,21-41 0,1-22-16,20 0 15,-21 0-15,0 0 0,127 0 31,-84-43-31,-43 43 0,21-42 16,-42 21-16,22 0 0,-1-43 16,-21 43-16,0-21 15,0 20-15,0-41 16,-64-1-16,64 43 16,-21 0-16,0 21 0,0 0 0,0 0 15,-22 0 1,22 0-16,21 21 15,-21-21-15,21 21 16,0 1-16,0-1 0,21-21 16,0 21-1,0-21-15</inkml:trace>
  <inkml:trace contextRef="#ctx0" brushRef="#br0" timeOffset="66564.78">5969 9250 0,'0'0'0,"21"0"16,0 0-1,0-21-15,-21 0 16,22 21-16,-1-22 0,0 1 15,21-42 1,-42 42-16,21-1 0,1-41 16,-22 21-16,42-107 15,-42 44 1,0 62-16,0 22 0,0-21 16,0 21-16,0-1 0,0 1 15,0 42 1,-21 1-1,0 41-15,-22 106 16,43-126 0,-21 20-16,21-20 0,0-1 0,0 0 15,0 128 1,0-128-16,21-21 16,0 21-16,1-20 0,-1-1 15,0-21-15,0 0 0,0 0 16,0 0-16,22 0 0,-22 0 15,21 0-15,-21 0 0,43-43 16,-43 22-16,43-42 16,-1-43-1,-63 85-15,0 0 0,21-64 16,-21 64 0,0 42-1,-21 0 1,21 0-16,-21 0 0,21 22 15,0-22-15,0 0 0,0 0 0,0 64 16,0-64-16,21 21 16,0-42-1,0 22-15,43-22 16,-1 0 0,22-22-16,-64 22 0,0-21 15,22-42 1,-43 42-16,21-43 15,-21 22-15,0-22 16,0 22-16,-21 21 0,0-22 0,21 22 16,-22 0-16,1 0 0,0 21 0,-64 0 15,64 0-15,0 0 16,-42 42 0,41-42-16,1 21 15,21 1-15,-21-22 16,0 0-1,0 0-15</inkml:trace>
  <inkml:trace contextRef="#ctx0" brushRef="#br0" timeOffset="66766.2">5884 8869 0,'64'0'31,"-22"0"-31,-21 0 16,22 0-16,-1-21 0,43 21 16,-43 0-16,0 0 0,43-21 15,63-1 1,-106 22-16,1 0 0,20-21 16,-42 0-16,1 21 15,-1 0-15</inkml:trace>
  <inkml:trace contextRef="#ctx0" brushRef="#br0" timeOffset="69108.14">8170 9292 0,'0'-21'31,"0"0"-15,0 0-1,0 0 1,0-1-16,0 1 0,0 0 16,0 0-16,0 0 0,0-22 0,0 22 15,0-85 1,21 64-16,-21 0 0,43-43 16,-22 43-16,-21-1 0,21 22 15,0 0-15,0 0 0,22-43 16,-22 64-1,0 0-15,-21 43 16,0-22 0,0 0-16,0 0 0,0 0 15,21-21 32,-21-21-31,0 0-16,0 0 15,0 0-15,0 0 16,0-1-16,0 1 16,-21 0-16,21 0 0,-21 0 15,0 21-15,0 21 32,21 0-32,-22 0 15,22 22-15,0-22 0,0 0 0,0 21 16,0 22-16,0 42 15,0-1 1,0-62-16,0-22 0,0 0 16,0 0-16,0 0 15,106 43 1,-21-64 0,-22 0-16,-41-21 15,20 0-15,43-1 0,-64 1 16,21-21-16,22 0 15,-22-1-15,43-105 16,-85 85 0,0 41-1,0 1-15,-22 21 0,1 0 16,0 0 0,21 21-16,0 1 15,0-1-15,0 0 0,21 0 16,64 64-1,-64-43-15,21 0 16,-20-20-16,-22-1 0,21 0 16,0 0-16,-21 0 15,21-21-15,0 0 16,0 21-16,1-21 0,-1 0 16,0 0-16,21-21 15,22 0 1,-43 21-16,42-42 15,-41 21-15,-1-1 0,0 1 0,0 0 16,0 0-16,0-21 0,1-43 16,-1 21-1,-21 1 1,0 42-16,-21 21 16,-1 0-16,1 0 15,0 21-15,21 0 0,-21 43 31,0 41-31,21-20 16,0-43-16,0-20 16,0 20-16,0-21 0,21 0 15,0 0-15,21 1 0,-20-1 16,20-21-16,85 0 16,-85 0-16,85 0 15,-42-21-15,-43-1 16,1 1-16,41 0 15,-41 0-15,126-127 16,-148 42 0,-21 42-1,0 43-15,0 0 0,-21 0 16,0 0-16,-22 21 16,22 0-16,0 0 0,0 0 0,-85 42 31,64 0-31,21-20 0,-1 41 15,22-21-15,-21-20 0,21 83 16,0-83 0,0 20-16,0-21 0,0 0 0,21 0 15,22 1 1,-22-22-16,21 0 16,22 0-1,-43-22-15,21-20 0,-21 21 16,-21 0-16,22 0 0,20-64 15,-21-21 1,0 0 0,-21 85-16,0 0 0,0 0 15,0 42 17,0 0-32,0 0 0,-21 0 15,21 1-15,0-1 0,0 85 16,21-22-1,0-63-15,1-21 16,-22 22-16,63-1 16,1-21-1,-22 0-15,64 0 0,-64-21 16,22-1-16,-22 1 16,-21 0-16,21-21 0,-20 21 0,-1-22 15,0 22-15,42-106 16,-41 85-16,-22-1 0,0 1 15,0 0-15,0-1 0,0 1 16,21 0-16,-21 21 0,0-106 16,-21 127-1,-1 21 1,1 0-16,21 21 0,-42 43 16,21-43-16,0 1 15,-1-1-15,1 0 0,21 1 0,-21 126 16,21-84-1,42-1 1,-20-63-16,-1-21 16,0 22-16,0-22 0,21 0 0,-20 0 15,62 0-15,-63 0 0,22-22 16,-1 1-16,0 0 16,1 0-16,84-106 15,-106 85 1,-21-1-16,21 22 15,-21 0-15,0 0 16,-21 21-16,0 21 16,0 0-16,-1-21 15,22 42-15,-21-20 0,21-1 0,-21 85 16,21-22 0,42-41-1,-42-22-15,22-21 0,20 21 16,-21-21-16,0 0 15,0 0-15,1 0 0,-1 0 0,42-21 32,-42 0-32,22-43 15,-22 1-15,-21-1 16</inkml:trace>
  <inkml:trace contextRef="#ctx0" brushRef="#br0" timeOffset="69339">10880 8446 0,'-22'0'0,"44"0"0,-22 0 32,21 0-32,0 0 15,64 0-15,-64 0 0,106 0 16,-85 0-16,0 0 15,1 0-15,-1 0 0,127-22 32,-147 22-32,20 0 0,-21 0 0</inkml:trace>
  <inkml:trace contextRef="#ctx0" brushRef="#br0" timeOffset="70283.46">12785 8382 0,'0'0'0,"0"-21"0,0 0 15,0-43 1,0 43-16,0 0 0,0 0 16,0 0-16,-22 21 15,22 21-15,-21 0 16,21 21-16,0 43 16,0 42-1,0-64-15,0-20 0,-21 63 16,0-64-16,0 0 0,21 1 15,-43 41-15,43-41 16,-21-1-16,21-21 16,0 0-16,0 22 0,0-65 31,0 1-15,0 0-16,0 0 0,0 0 15,21 0-15,1-43 16,-1-63-16,0 85 15,0 21-15,-21-22 0,64-84 16,-22-21 0,21 21-1,-41 85-15,-1 21 0,21-22 16,-21 22-16,0 0 0,22 0 0,84 0 31,-85 21-31,0 84 16,-42-41-16,0-22 15,0 42-15,-21-20 0,-42 20 16,42-21-16,-22-20 16,-63 20-16,64-21 0,0 0 15,-43 22-15,43-43 16,21 0-16,-43 21 16,85 0 15,0 0-31,1-21 15,-1 21-15,21 0 0,43 64 16,-22-43 0,-20 1-16,62 20 15,-83-42-15,20 1 0,-21-1 16,0-21-16,0 21 0,64 0 16,-64-21-1,0-21 1</inkml:trace>
  <inkml:trace contextRef="#ctx0" brushRef="#br0" timeOffset="70953.64">13462 8805 0,'0'0'16,"21"0"-16,43-21 16,-43 21-16,0 0 15,21-21-15,-21 21 16,1-21-16,-1 0 0,0 21 15,-21-21-15,21 21 0,-21-22 16,0-20 0,0 21-16,0 0 0,-21 0 15,0 21-15,0 0 0,-1 0 16,1 0-16,0 42 16,21-21-16,-63 43 15,63-22-15,0-21 0,0 0 16,-22 0-16,22 22 0,-21 20 15,21-20 1,21-43-16,22 0 16,-1 0-1,0 0-15,1 0 0,-1-22 16,106-41 0,-84 21-1,-22 20-15,64-41 0,-64 42 16,-21 0-16,1-22 15,-22 22-15,0 0 0,0 0 0,0 0 16,-22 21-16,-105 0 16,64 21-1,21 21 1,20-21-16,22 0 0,0 1 16,0-1-16,0 0 0,85 21 15,-21 1 1,-43-43-16,42 21 15,-42 0-15,1 0 0,-1 0 16,-21 0-16,0 1 16,0-1-16,0 0 15,-21-21-15,-1 21 0,-20-21 16,0 0-16,21 0 16,-22 0-16,22 0 0,0 0 0,-21 0 15,20 0-15,-20-21 16,42 0-16,0 0 0,0-22 15,0-20 1,42-43 0,-20 64-16</inkml:trace>
  <inkml:trace contextRef="#ctx0" brushRef="#br0" timeOffset="71204.38">14626 8149 0,'0'21'0,"0"85"16,0-63 0,-21 20-16,0-21 0,21 22 15,0-22-15,-21-21 16,21 22-16,-22-22 0,22 21 0,0-21 16,0 85-1,0-85-15,0 22 16,0-22-16,22-21 15,-1 0-15,0 0 16,-21-21-16,21 0 16,-21-1-16</inkml:trace>
  <inkml:trace contextRef="#ctx0" brushRef="#br0" timeOffset="71397.27">14393 8509 0,'0'-21'15,"21"21"1,22-21 0,-22 21-16,148-21 15,-126-1-15,-1 22 16,43-21 0,-64 21-16,63-21 15,-62 21-15,-1-21 0</inkml:trace>
  <inkml:trace contextRef="#ctx0" brushRef="#br0" timeOffset="72159.83">16277 8043 0,'-63'106'15,"41"-63"1,1-1-16,21 0 0,-21 1 15,-42 105-15,-1-42 16,43-64 0,-21 21-16,42-41 0,0-1 15,0 21-15,-22-42 0,22 21 16,22-42 15,-1 0-31,-21 0 16,21 0-16,-21-1 0,21 1 15,-21-21-15,21 21 0,43-106 16,-22 0 0,0 63-1,-20 22-15,-22 0 0,21-1 0,0 22 16,0-21-16,0 21 0,85 21 16,-64 21-1,-20 0-15,-1 21 0,0 22 16,-21-22-16,21 0 0,-21 1 15,0-1-15,0 64 16,0-64-16,0-21 16,0 85-1,-21-42 1,0-22-16,0-42 16,-1 0-1,1 0-15,0 0 16,0 0-16,0-21 0</inkml:trace>
  <inkml:trace contextRef="#ctx0" brushRef="#br0" timeOffset="72349.72">16002 8573 0,'21'-22'31,"0"22"-31,0 0 16,22 0-16,-22 0 0,21 0 0,1-21 15,-1 21-15,21 0 0,-20-21 16,211-21 0,-148 21-16,42-43 15</inkml:trace>
  <inkml:trace contextRef="#ctx0" brushRef="#br0" timeOffset="73957.52">17208 8255 0,'0'0'0,"-21"0"15,-21 0 1,21 0-16,0 0 0,-1 0 16,-20 21-16,21-21 0,0 21 0,-85 85 15,85-85 1,0 1-16,21 41 16,21-42-16,0-21 15,0 0-15,0 0 0,43 21 16,-43-21-16,21 0 0,64 22 31,-64-1-31,-20-21 0,41 21 16,-63 0-1,0 0-15,-21 0 32,0-21-32,-22 0 0,22 0 15,0 0-15,-42 0 0,20 0 16,22 0-16,-21 0 0,21 0 15,-1 0-15,-20 0 16,63 0 31,0 0-47,1 0 0,-1 0 0,0 0 16,0 0-16,0 0 0,0 0 15,1 0-15,20 0 0,-21 0 16,21 0-16,-20 0 0,20 0 0,0 0 15,-21 0-15,22-21 0,-1 21 0,0-21 16,107-21 0,-22-43-16,-22 0 15,-83 64-15,-1 0 16,0-21-16,-21 21 16,0-1-16,0-20 0,-21 42 15,0 0-15,-22 0 16,1 21-1,21-21-15,21 21 0,0 22 16,0-22-16,0 0 0,0 0 16,0 0-16,0 1 0,42 41 15,0-21 1,-42-20-16,0-1 16,22-21-16,-22 21 0,0 0 15,0 0-15,-22-21 16,1 0-1,-21 0 1,0 0-16,20 0 16,1 0-16,0-21 15,21 42 17,21-21-32,0 21 15,1-21-15,-1 0 0,0 0 16,0 0-16,21 0 0,-20 0 0,-1 0 15,0 0-15,21 0 0,64 0 16,-64-21 0,1 21-16,-1-21 0,22 0 15,-22 0-15,-21 0 0,0-1 0,22-20 16,-43 0-16,21-85 16,-21 106-1,0-22-15,0 22 0,-21 21 16,-1 0-1,1 21-15,0 0 0,21 1 16,-21 83 0,21-83-16,0-1 0,0 42 15,0-42-15,0 22 16,21-22 0,0-21-16,0 0 0,1 0 15,-1 0-15,85 0 16,-22-42-1,-63 42-15,1-22 0,-1 1 16,0 0-16,-21 0 0,0 0 0,21 0 16,-21-1-16,0 1 0,0-42 15,0 84 17,0 0-32,0 0 15,0 0-15,0 1 0,0-1 16,0 42-1,0-20-15,0-22 0,21 0 16,0 0 0,22-21-16,-22 0 0,0 0 15,21 0-15,-20 0 0,-1 0 16,0-42 0,-21-22-1,21 22-15,-21 21 0,0 0 16,21-43-16,0 22 15,1 21-15,62-43 16,1 64 0,-43 0-1,-21 21-15,22 43 16,-43-43-16,0 0 0,0 64 16,0-64-16,0 0 15,0 0-15,0 0 0,-43 1 16,22-22 15,21-22-15,0 1-16,0 0 0,0 0 15,21 0-15,-21 0 0,22-1 16,-1 1-16,-21-21 0,21 21 16,-21 0-16,42-43 15,1 43-15,-22 21 16,0 0-16,0 0 15,0 0-15,0 0 0,-21 21 16,22 0-16,-22 22 16</inkml:trace>
  <inkml:trace contextRef="#ctx0" brushRef="#br0" timeOffset="74284.37">19621 8446 0,'22'21'0,"-1"-21"15,0 0 1,0 0-1,0 0-15,0-21 0,1-1 16,-1 1-16,-21 0 0,63-42 31,-63 41-31,0-62 16,21 41-16,-42 43 16,0 0-1,0 0-15,0 0 0,-64 64 16,22-1-1,41 1-15,22-43 16,0 0-16,0 0 0,0 64 16,0-64-1,43-21 1,-22 21-16,0-21 0,21 22 0,43-22 16,-43 0-16,1 0 0,84 0 15,-21-22 1</inkml:trace>
  <inkml:trace contextRef="#ctx0" brushRef="#br0" timeOffset="74753.52">20447 8255 0,'0'-42'15,"0"84"-15,0-105 0,0 41 0,0 1 0,0 0 0,0 0 16,-21 21-16,0 0 16,-1 21-16,1-21 0,0 21 15,0 22-15,-85 62 16,43-20-1,41 0 1,22-22 0,0-42-16,22-21 15,-1 0-15,0 0 0,64 0 16,-43-21 0,0 0-1,-21 0-15,1 0 0,-1-22 0,42-62 16,-42-1-1,-21 63-15,22-20 0,-1-128 32,-21 149-32,0 0 15,0-22-15,-21 64 16,-1 21 0,1 22-16,21-22 15,-21 21-15,0 106 16,21-105-16,0 41 15,0-41-15,0 126 32,21-148-32,-21 0 0,42 22 15,-20-22-15,-1-21 0,0 0 16,0 0-16,0 0 0,0 0 16,1-21-16</inkml:trace>
  <inkml:trace contextRef="#ctx0" brushRef="#br0" timeOffset="75276.8">21590 8022 0,'21'-42'16,"-42"84"-16,42-105 0,-21 42 0,0-22 15,0 1-15,0 21 0,0 0 16,0 42 0,0 0-1,0 85-15,0-64 16,0 0-16,0 1 0,0 20 15,-21-20-15,-21 168 16,42-147 0,-22-1-1,22-42-15,0 1 0,0-1 16,0-42 15,0-1-15</inkml:trace>
  <inkml:trace contextRef="#ctx0" brushRef="#br0" timeOffset="75587.62">21463 8149 0,'0'0'0,"0"-42"0,0 21 0,0-22 16,0 22-16,21-21 0,0 21 16,-21 0-16,85-43 15,-64 43-15,106-21 16,-21 20-1,-64 22-15,1 0 0,-22 0 16,21 22-16,-42-1 0,21 106 16,-21-64-1,-21-20-15,-42-1 16,41 0-16,-20-21 0,0 1 16,-1-1-16,22 0 0,-21 0 0,-43 21 15,43-42 1,42 22-16,21-22 31,0 0-15,0 0-16,1 0 0,-1 0 0</inkml:trace>
  <inkml:trace contextRef="#ctx0" brushRef="#br0" timeOffset="75996.67">21971 8234 0,'0'0'16,"21"-21"-16,-21 0 0,0-1 16,21 1-16,0 21 15,1 0-15,-22-21 0,21 21 16,0 0-16,0 0 16,0 21-16,-21 0 0,43 22 15,-43-22-15,21 0 0,-21 21 16,21-20-16,-21 105 15,-42-64 1,42-42-16,-22-21 16,1 21-16,0-21 0,0 0 15,0 0 1,21-21 0,0 0-16,0 0 15,21 0-15,0 0 16,-21-1-16,42-41 0,-20 42 15,20-64 1,-21 64-16,43-21 16,-43 20-16,0 22 0,0 0 15,0 0-15,22 0 0,-1 0 16,-21 0-16,0 0 0,0 0 0</inkml:trace>
  <inkml:trace contextRef="#ctx0" brushRef="#br0" timeOffset="76701.98">22796 8128 0,'0'21'32,"-21"-21"-32,0 21 15,0 1-15,0-1 0,-22 42 16,1 22 0,42-43-16,0-21 15,0 22-15,0-22 16,21-21-16,0 21 15,1-21-15,83 0 16,-62 0 0,41-42-1,-62 42-15,20-43 16,-21 22-16,0 0 0,-21-64 16,0 43-16,0 21 0,-42-106 31,-22 85-31,22 42 15,-21 0 1,41 21-16,1 0 0,21 0 16,0 21-1,0-20-15,21-22 0,1 21 16,83-21-16,-83 0 16,20 0-16,0 0 0,-21 0 15,22 0-15,-1 0 0,-21 0 16,22-21-16,-22 21 0,42-64 15,-20 43 1,-22 0-16,0-22 16,0 43-16,-21 22 31,0-1-31,0 0 0,0 21 0,-21 64 31,-21 42-31,20 22 16,22-128-16,0 21 0,0 64 15,-21 64 1,0-149-16,0 22 16,0 20-16,21-41 0,-21-1 0,-1 22 15,22-22-15,-21-21 16,-21 21 0,42-20-16,-21-22 15,21-22 1,0 1-1,0 0-15,0 0 0,0 0 16,0 0-16,0-22 0,42-84 16</inkml:trace>
  <inkml:trace contextRef="#ctx0" brushRef="#br0" timeOffset="76903.86">23495 8001 0,'0'-21'0,"0"42"0,0-63 16,0 63 31,21 0-32,0 0-15,0-21 16</inkml:trace>
  <inkml:trace contextRef="#ctx0" brushRef="#br0" timeOffset="77219.67">23855 8170 0,'0'0'16,"21"0"-16,0 0 15,-21-21-15,21 21 0,-21-21 0,0 0 16,0 0-1,-21 21 1,0 0-16,0 0 16,0 21-16,-1 0 0,1 21 15,0-20-15,21-1 16,-21 85 0,21-43-1,0-21-15,21-42 16,21 0-16,-20 0 15,-1 0-15,0 0 0,0 0 0,0 0 16,0 0-16,43-42 16,-1 0-1</inkml:trace>
  <inkml:trace contextRef="#ctx0" brushRef="#br0" timeOffset="77689.48">24172 8213 0,'21'-43'0,"1"1"0,-22 21 15,-43 127-15,86-233 0,-43 106 0,-22 42 31,1 0-31,0 21 16,0-21-16,21 1 16,0-1-16,0 0 0,-21 21 0,21 64 31,21-85-15,21 0-16,-21-21 0,1 0 15,-1 0-15,0 0 0,0 0 0,21 0 16,-20 0-16,62-42 15,-20-43 1,-43 64-16,21-63 16,-21 41-16,1-63 15,-1 64-15,0 0 0,0-85 16,0 84 0,-21 65-1,-21-22 1,0 21-16,21 21 0,-21 22 15,0-43-15,-1 63 16,1-62-16,21 20 0,0 0 16,0-21-16,0 22 0,0-22 15,0 85 1,43-64-16,-22-21 16,0-21-16,0 0 15,0 0-15,0 0 0,1 0 0,-1 0 16,0 0-16,0 0 15,0-21-15,-21 0 16,21 0-16,-21 0 0</inkml:trace>
  <inkml:trace contextRef="#ctx0" brushRef="#br0" timeOffset="77881.37">24553 8065 0,'43'0'31,"-22"0"-31,0 0 16,21 0-16,-21 0 0,1 0 0,20 0 16,0 0-16,-21 0 0,22 0 0,-22 0 15,21 0-15,1 0 16,-22 0-16</inkml:trace>
  <inkml:trace contextRef="#ctx0" brushRef="#br0" timeOffset="78987.74">571 10647 0,'22'-21'32,"-1"21"-32,0 0 0,0-21 15,64 21-15,-43 0 16,0-22-16,22 1 0,-22 21 15,-21 0-15,22 0 0,-22 0 16,-21 21 15,-21-21-31,0 0 0,-1 0 0,1 0 16,-21 22-16</inkml:trace>
  <inkml:trace contextRef="#ctx0" brushRef="#br0" timeOffset="79481.46">466 10795 0,'0'0'0,"-22"21"16,22 0-16,0 1 0,-21-1 0,21 0 16,0 0-16,-21 0 15,0 0-15,21-42 63,21 0-63,0 21 15,0 0-15,1-21 0,-1 21 16,0 0-16,0 0 0,0-21 16,22 21-16,-22 0 0,21 0 15,22 0-15,-1 21 16,-21 0-16,-20-21 0,20 42 15,-21-20-15,-21 20 16,0-21-16,0 0 0,-42 43 16,-1-22-16,-41 0 15,41-20-15,-62 20 16,62-21-16,1-21 16,0 0-16,-1 0 0,22 0 0,0 0 15,-43 0-15,43 0 16,0 0-1,21-21 1,21 0 0,0 21-16,1-21 0,-1 21 15,0-22-15,0 22 0,21-21 0</inkml:trace>
  <inkml:trace contextRef="#ctx0" brushRef="#br0" timeOffset="79692.03">1270 11070 0,'0'0'0,"21"0"93,0 0-93,0 0 16,1 0-16</inkml:trace>
  <inkml:trace contextRef="#ctx0" brushRef="#br0" timeOffset="80236.07">3662 10287 0,'-21'0'0,"21"127"15,0-85 1,0 1-16,0 20 0,0-20 0,0 20 16,0 85-16,0-105 15,0-1-15,0 0 0,0 1 16,0-1-16,0 43 15,0-64-15,0 21 16,0-21 0,-22-21-1,1 0-15,0 0 16,21-21-16</inkml:trace>
  <inkml:trace contextRef="#ctx0" brushRef="#br0" timeOffset="80856.71">3217 10710 0,'0'0'15,"0"-21"-15,0 0 0,-21 0 0,21 0 16,0-43-16,0 43 0,0 0 16,42-64-1,64 22 1,21 20-16,-84 43 15,62 0-15,-62 0 16,20 0-16,128 127 16,-85-21-1,-43 21 1,-63-84-16,21-1 0,-21 21 16,0-41-16,0 41 15,0-42-15,0 0 0,-42 22 31,21-43-31,0-21 32,21-1-32,0 1 15,0 0-15,0-21 16,0-1-16,0-20 16,21-64-16,-21 63 15,21 22-15,21-64 0,1 64 16,-22 0-16,21 20 0,0-20 0,-20 21 15,41 0-15,-21 21 16,1 0-16,-1 0 0,0 0 0,1 21 0,-1 21 16,0-21-16,43 128 15,-85-107-15,0 64 16,0-64-16,-21 106 16,21-105-16,-42 41 15,-1-63-15,22 22 0,0-22 16,0 0-16,21 0 0,-21 0 0,-22 22 15,43-64 32,21-1-47,1 1 16</inkml:trace>
  <inkml:trace contextRef="#ctx0" brushRef="#br0" timeOffset="82555.37">5630 10647 0,'0'-21'15,"0"42"-15,0-63 0,0 20 0,-21-20 16,-42 0-16,41-1 0,-41 22 15,21 0-15,20 21 16,-62-21-16,-22 63 16,85-21-16,-106 128 31,106-107-31,21 0 0,-22 1 16,1 84-16,0-106 15,21 42-15,0-20 0,0-22 16,42 21-1,43-21 1,-64-21-16,0 0 0,43 0 0,-43-21 16,21 0-16,-20 21 0,20-21 15,-21 0-15,64-43 16,-43 43-16,0-64 16,-20 43-16,-22 21 15,21-22-15,-21 22 0,21 0 0,-21-21 16,0 21-16,0 42 31,0 0-31,0 0 16,0 0-16,0 0 0,0 1 0,0 41 31,0 1-31,0-43 0,0 0 16,21 0-16,0 0 15,0-21-15,1 0 0,-1 0 16,42 0-1,-20-21 1,-22 21-16,21-42 16,-42 21-16,21-1 0,0 1 15,-21 0-15,0 0 0,22-21 0,-1-1 16,-21 1-16,0 21 0,0-64 16,0 64-1,0 42 1,0 0-1,0 0-15,0 1 0,0 20 0,0-21 16,0 43-16,0-22 16,21 0-16,-21-21 0,0 1 15,21-1-15,-21 0 0,42 21 16,-20-42-16,-22 21 16,63-21-16,-42 0 15,0 0-15,43-21 16,-43 0-16,21 0 0,-20 0 15,-1 0-15,63-85 16,-62 63 0,-1 22-16,0-21 0,-21 21 0,0 0 15,21-22-15,0 22 0,-21-21 16,0 21-16,0 42 31,0 0-31,0 0 0,-21 0 16,21 0-16,0 1 0,0 20 15,-21-21-15,21 0 0,0 22 0,0-22 16,0 63 0,21-62-16,0-1 15,22 21-15,-22-42 16,0 0-16,42 0 0,-41 0 16,20 0-16,21 0 0,-41 0 15,20 0-15,85-85 16,-64 43-1,-20-64 1,-22 85-16,-21-21 0,0 21 16,0-22-16,0 22 0,-21-42 15,0 63 1,-1 0-16,1 0 0,0 0 16,21 21-16,-21 21 0,21 0 15,0 1-15,0 20 16,0-20-16,0-22 0,0 85 31,63-64-31,22-21 16,-64-21-1,0 0-15,22 0 0,-22 0 16,106-42 0,-64-1-16,-20 22 0,-22 0 15,21-42-15,-21 41 16,1-20-16,-22 0 0,21 21 0,-21-22 15,0 1-15,0-43 16,0 43 0,-21 63-1,21 0-15,0 22 0,0-22 16,0 21-16,-22-21 0,22 85 16,0-21-1,0-43-15,0-21 0,0 22 16,0-22-1,0 0-15,-21-21 16,21-21 0,0 0-1,0-1-15,0 1 16,0-21-16,0-43 16,0 1-16,21 41 15,1 1-15,-1 0 0,0-1 16,21 1-16,22-22 0,-22 43 15,0 0-15,107 21 16,-86 42 0,22 107-1,-85-128-15,0 21 0,0 0 0,0-20 16,0 20-16,-43 43 16,22-64-16,0 21 15,0-21-15,0-21 0,0 21 16</inkml:trace>
  <inkml:trace contextRef="#ctx0" brushRef="#br0" timeOffset="83051.56">8763 10033 0,'-21'21'31,"21"0"-31,0 1 0,0 20 16,0 0-16,0 1 0,0-1 0,0 43 15,0-22 1,0-21-16,0 1 0,0 84 16,0-106-16,0 21 0,0 1 15,0-22-15,0 0 0</inkml:trace>
  <inkml:trace contextRef="#ctx0" brushRef="#br0" timeOffset="83409.36">8742 9970 0,'0'0'0,"21"-22"0,0 1 0,0 0 16,22 21-16,-22-21 0,63 21 15,-41 0-15,-22 0 16,21 0-16,1 0 0,-22 21 0,21 106 16,-42-42-1,-63 21 1,20-64-16,22 0 0,-21-21 15,-1 22-15,1-22 0,21 0 0,-43 21 16,43-20-16,-21-22 16,63 0 31,0 0-47,0 0 15,1 0-15,-1 0 0,0 0 16,0 0-16</inkml:trace>
  <inkml:trace contextRef="#ctx0" brushRef="#br0" timeOffset="83830.12">9229 10478 0,'-22'-22'15,"22"1"-15,0 0 0,0 0 16,0 0-16,0 0 0,43-43 31,-1 64-31,-21-21 0,0 21 16,1 0-16,-1 0 0,21 0 15,0 21-15,1 0 0,-22 0 16,21 22-16,-21-22 0,1 21 16,-22 22-1,0-1-15,-22-42 0,1 1 16,-21 20-16,21-21 15,0-21-15,-1 0 32,22-21-32,0 0 0,0 0 15,0-1-15,0-20 16,0 21-16,22 0 0,-22 0 16,21-22-16,-21 22 0,42-42 15,-42 41-15,21 1 0,64-42 16,0 42-1,-22-1 1,-42 22-16,22 0 16</inkml:trace>
  <inkml:trace contextRef="#ctx0" brushRef="#br0" timeOffset="84236.89">10054 10202 0,'-21'0'15,"0"0"1,21 22-16,-21-1 0,21 21 16,0 22-1,0-43-15,0 0 0,0 21 16,0-21-16,0 1 0,0-1 0,0 0 16,0 0-16,0 43 15,21-64-15,0 21 0,85-21 16,-22 0-1,-20-43 1,-43 22-16,21 0 16,-42 0-16,22 0 0,-22-22 15,21 1-15,-21 0 0,0 21 16,0-85 0,-21 85-16,-43-43 15,22 64-15,21 0 0,-22 0 16,22 0-16,-21 0 0,-1 0 15,1 42 1,21 1-16,21-22 0,0 0 16,0 0-16,0 22 15,0-22-15,42 0 16,-21 0-16</inkml:trace>
  <inkml:trace contextRef="#ctx0" brushRef="#br0" timeOffset="84697.62">10604 10414 0,'22'-21'15,"-44"42"-15,65-63 0,-43 21 0,21-1 16,42-62 0,-63 63-16,22-1 0,-22 1 15,21 21-15,0-42 16,-21 63-1,0 21 1,-42 43 0,20-43-16,22 85 15,-42 22 1,42-107-16,0 64 16,0-64-16,0 0 0,0 64 15,0-63-15,0-1 0,0 21 0,0 128 31,0-106-31,0 20 16,-21-62-16,0 20 16,0-42-16,-1 1 15,1-22-15,0 0 16,-21 0 0,21-43-16,-1 22 15,22 0-15,-21 0 0,21-22 0,0 22 16,0-63-1,-21-1-15,21 43 16,0-1-16,0 22 0,0-21 0</inkml:trace>
  <inkml:trace contextRef="#ctx0" brushRef="#br0" timeOffset="84937.01">10668 10097 0,'-21'-22'0,"42"44"0,-63-44 16,20 22-16,22-21 0,-21 21 15,42 21 32,1-21-31,-1 0-16,0 0 0,-21 22 15,21-22-15,21 21 16,-20-21-16</inkml:trace>
  <inkml:trace contextRef="#ctx0" brushRef="#br0" timeOffset="85264.83">11134 10224 0,'0'0'0,"21"0"0,0 0 0,0 0 16,-21-22-16,42 22 15,-20-21-15,-22 0 0,42 0 16,-21 0-16,0 0 16,-21-1-1,-21 22 17,0 22-32,0-1 15,0 0-15,-1 0 0,-62 43 16,41 41-1,22-41-15,21-43 16,-21 0-16,21 22 0,0-22 16,0 0-16,21 0 0,0 0 0,1-21 15,-1 0-15,85 0 16,-43 0 0,-42 0-16,0 0 0</inkml:trace>
  <inkml:trace contextRef="#ctx0" brushRef="#br0" timeOffset="85779.05">11769 10054 0,'0'0'0,"-22"0"16,1 0-1,0 21-15,21 1 0,-21-1 0,21 0 16,0 0-16,-21 64 15,0-22 1,21-42-16,0 43 0,0-43 16,0 0-16,21 22 0,0-43 15,0 0-15,0 21 0,43-21 16,20-21 0,22-43-1,-63 43-15,-1 0 0,0-22 16,-21 22-16,22-21 0,-22 21 0,42-106 15,-20 0 1,-43 84-16,0 1 16,0 21-16,0-21 0,0 20 15,0-20-15,0 21 0,0 42 32,-43 43-32,43-43 0,-21 21 15,21 64-15,-21-64 16,21 43-16,0-43 15,-21-21-15,21 22 0,0 41 16,0-62-16,0 62 16,0-41-16,21-22 15,0-21-15,0 21 0,1-21 16,-1 0-16,0 0 0,21-42 16,-21 42-1,1-22-15,-1-20 16</inkml:trace>
  <inkml:trace contextRef="#ctx0" brushRef="#br0" timeOffset="85975.93">12150 10097 0,'127'0'16,"-106"0"-1,0-22-15,0 22 0,21 0 0,-20 0 16,-1 0-16,0-21 0,0 21 16,0 0-16,0 0 0,1-21 0,-1 21 15</inkml:trace>
  <inkml:trace contextRef="#ctx0" brushRef="#br0" timeOffset="87060.82">762 12361 0,'0'-21'0,"0"0"0,0 0 15,-21 21 1,0 0 0,-1 21-16,1 0 0,0 0 15,0 1-15,0 20 0,-22 0 16,22 1-16,-21 84 15,42-64-15,0 43 16,0-64-16,0 22 0,0-22 16,0-21-16,0 22 0,21-22 15,43 42 1,-1-63-16,-42 0 0,64 0 16,-64-21-16,0 0 15,22 0-15,-22 0 0,0-1 16,21-20-1,-42-43-15,0 64 16,0-21-16,0 21 16,-21 0-16,0-1 0,-21 1 0,20 0 15,-20 21-15,21 0 0,0 0 16,-22 0-16,22 0 0,-63 21 16,20 0-1,43 1 1,21-1-16,21-21 15,0 0 1</inkml:trace>
  <inkml:trace contextRef="#ctx0" brushRef="#br0" timeOffset="87239.75">1291 12658 0,'21'-21'0,"-42"42"0,63-42 0,-20-1 78,-1 22-78,0 0 0</inkml:trace>
  <inkml:trace contextRef="#ctx0" brushRef="#br0" timeOffset="87715.48">2963 12234 0,'0'0'16,"0"-21"-16,0 0 0,-21 21 15,0 0-15,21 21 16,0 0-16,0 22 15,0 84 1,21-21-16,0 84 16,-21-105-16,0 126 15,0-147-15,0-1 16,0 128 0,0-149-16,0 64 0,0 21 15,0-106 1,0 0-16,0-42 15,0 0-15,0 0 16,0-43 0,0 43-16,0-106 0</inkml:trace>
  <inkml:trace contextRef="#ctx0" brushRef="#br0" timeOffset="90245.47">2857 12615 0,'0'0'0,"0"-42"0,0-64 15,0 64-15,0 0 0,43-64 16,-1 85 0,-21-1-16,43 1 15,-22 21-15,0 0 0,1 0 16,20 43-16,-20-22 16,-22 0-16,0 21 0,0-21 0,-21 1 15,0 62 1,-21-20-16,0-43 0,-64 42 15,43-63 1,21 22-16,-22-1 0,22-21 16,0 21-16,-21-21 0,20 0 15,1 21-15,21 0 16,21 0 0,1-21-16,-1 0 15,0 0-15,21 0 16,1 0-16,-1 0 0,21 0 15,1-21-15,-22 21 0,43-42 16,-22 42-16,-20-21 16,84-43-1,-21-42 1,-64 43-16,-21 21 0,-21-1 16,0 1-16,0 0 0,0-1 15,0-105 1,0 106-16,0 21 15,0-1-15,0 44 16,-21 20-16,21-21 16,0 21-16,-21 22 15,21-22-15,0 85 16,0-84-16,0 41 16,0-63-16,0 43 15,0-43-15,21 0 0,0 0 0,43 22 16,-22-43-1,-21 0-15,0 0 0,43 0 16,-22-21 0,-21-1-16,0 22 0,1-21 0,62-85 31,-84 85-31,0 0 0,21 0 0,-21-43 16,0 43-16,0 0 15,0 42 16,0 0-31,-21 1 16,21-1-16,0 21 0,0-21 16,0 0-16,0 1 0,0 20 15,0-21-15,0 0 0,21-21 16,1 0-16,-22 21 0,21-21 16,21 0-16,-21 0 0,22 0 15,-22 0-15,42-21 16,-42 0-16,22 0 0,-22 0 15,0 0-15,21-1 0,1-41 16,-43 21-16,21 20 16,-21 1-16,0 0 0,0 0 15,-21 21 1,0 21 0,-1 21-16,1-20 0,0-1 15,0 63 1,21 1-1,0-64-15,21 0 0,0 1 16,22-1-16,-22-21 0,0 0 16,127 0-1,-106 0-15,43 0 16,42-43 0,-85 22-16,43-21 15,-64 21-15,0 0 0,1-1 0,-1-41 16,-21 42-16,0-43 15,0 43-15,0 0 0,-106-64 32,85 85-32,-22 0 0,1 0 15,21 0-15,-21 21 0,-22 43 16,43-43-16,0 0 16,21 0-16,0 1 0,0-1 15,0 21-15,0-21 16,21 0-16,0-21 0,0 0 15,0 0-15,43 0 16,21 0 0,-64 0-16,21-21 15,-21 21-15,0-21 0,1 21 0,-22-21 16,21 0-16,0 21 16,-21-21-16,0 42 31,0 0-16,0 21-15,0-21 16,0 1-16,21 20 0,-21 0 16,42 128-1,1-65-15,-22 65 16,0-128-16,-21 22 16,21-22-16,-21 21 0,0-20 0,21 20 15,22 170 1,-43-106-1,0-85-15,0 128 16,0-128-16,-21 0 0,-1 1 0,1-22 0,0 21 16,0-21-16,0 1 0,0-1 15,-22-21-15,-63 0 16,64 0-16,-21-43 16,-64-62-1,84 62-15,-20-63 16,42 43-16,-1-1 0,22 1 0,0-64 15,0 42-15,43-42 16,-22 64-16,0-22 0,64-105 16,-43 126-16,0 1 15,1-1-15,20 1 0,-20 20 16,168-147 0,-147 126-16,20-20 15,-84 62 1,0 1-16,0 0 15,-42 21 1,0 0 0,21 21-1,21 0-15,0 1 0,0-1 16,0 0-16,21 0 0,21 21 16,-21-42-1,0 0-15,1 22 0,62-22 16,-41 0-16,20 0 15,-42 0-15,22-22 0,-1 1 16,-21 21-16,0-21 0,22-42 31,-43 20-31,0 22 16,0 0-16,0 0 0,0 0 16,-22 42 15,22 0-31,0 0 0,0 0 0,0 0 15,0 1-15,-21 41 16,21-21 0,0 1-1,0-22-15,0-42 47,0 0-47,0-1 0,0 1 0,21 21 16,1-21-16,-22-21 0,21 21 15,-21-1-15,21-20 0,0 21 0,43-85 16,-22 85 0,-21 21-1,0 0-15,0 0 0,1 21 16,-22 21-16,0-20 16,0 83-1,0-41 1,0-22-16,21-21 15,-21 1-15,21-1 0,0-21 0,0 0 16,-21 21-16,21-21 0,106 0 16,-63-42-1,63-1 1,-85 22-16,43-64 16,-43 43-16,1-21 15,-22 20-15,-21-20 0,0-1 16,0 43-16,0 0 0,-21 0 15,-22 21 1,22 0-16,0 0 0,-21 42 16,20-21-16,22 0 15,0 64 1,22 0 0,20-22-16,-21-42 15,-21 1-15,21-1 0,-21 0 16,21 64-1,-42-85 17,-21 0-32,21 0 15,0 0-15,-85-22 16,85 1-16</inkml:trace>
  <inkml:trace contextRef="#ctx0" brushRef="#br0" timeOffset="90436.88">5842 12002 0</inkml:trace>
  <inkml:trace contextRef="#ctx0" brushRef="#br0" timeOffset="92028.88">8424 12319 0,'21'0'0,"-42"0"0,42-21 16,1 0-16,-22 0 0,21-1 0,-21-20 15,0 21-15,0 0 0,0-22 16,0 22-16,-21-21 0,-22-22 15,22 22-15,0 21 0,-43-43 16,43 43-16,-21 21 0,21 0 16,0 0-16,-1 0 0,-83 21 31,83 22-31,-41 63 0,21-1 16,42-62-16,0 84 15,0-85-15,0-21 16,0 0-16,21 1 0,0-1 15,0 0-15,64 0 16,21-21 0,-85 0-16,42-21 15,-20 0-15,20-22 0,-42 22 16,0 0-16,22 0 0,20-106 16,-42 63-1,-21-20 1,0 63-16,0-1 0,0 1 15,-21 42 1,21 64 0,0 21-16,0-43 15,0-41-15,0-1 16,0 21-16,0-21 0,21 0 0,1-21 16,83 43-1,-41-43-15,-43 0 16,43-21-16,-22-1 0,-21 22 15,43-42-15,-43 21 16,0 0-16,21-22 16,-42 1-16,0 21 0,0-43 0,0 43 15,0 0-15,0-21 16,0 63 0,0 0-16,0 0 15,-21 22-15,21-22 0,-21 0 0,21 21 16,0-21-16,0 22 15,-21-22-15,21 0 0,0 0 0,-21 0 16,21 1 0,0-44-1,21 22 1,0-21-16,0 0 16,21-42-16,-20 41 15,-22 1-15,21-21 0,0 21 0,-21 0 16,21-1-16,0-41 15,0 63-15,1 21 16,-22 0-16,0 0 16,0 22-16,21-22 0,-21 0 15,0 0-15,0 0 0,21 43 16,21-1 0,-21-63-16,1 22 0,-1-22 15,0 0-15,0 0 0,43 0 16,-22 0-16,0 0 0,106-22 15,-63 1 1,-21-42 0,-43 42-16,-21-22 0,21-20 15,-21 42-15,0-22 16,-42-41-16,42 62 16,-43 1-16,1 21 0,21-21 15,0 21-15,-1 0 0,1 0 16,-42 42-16,42-20 0,-1-1 15,1 21-15,-21 43 16,21-22 0,21-42-16,0 64 15,0-64-15,21 0 0,-21 1 0,21-22 16,0 0-16,170-22 31,-149 1-31,-21 0 16,0 0-16,1 0 0,41-85 15,-42-42 1,-21 105-16,0-20 0,0-22 16,0 22-16,0 20 15,0 1-15,0 0 0,0-1 0,0-41 32,0 63-32,0 42 15,0 21-15,0 0 16,0-20-16,0 41 0,-21-21 0,21 22 15,-21 148 1,21-170-16,0 64 16,21-85-16,21 42 15,1-41-15,-22-1 0,21 0 16,1-21-16,-1 0 0,0 0 0,64 0 16,-64 0-16,-20 0 0,20-21 15,-21 0-15,64-43 16</inkml:trace>
  <inkml:trace contextRef="#ctx0" brushRef="#br0" timeOffset="96712.56">11493 12256 0,'0'-43'15,"22"22"1,-22 0-16,21 0 0,-21 0 16,0-1-16,0 1 0,0 0 0,0 0 15,0-43-15,0 43 16,0 0-16,0-21 0,0 21 0,0-22 15,-43-20 1,43 42-16,-63-22 16,42 43-16,-43 0 15,43 21-15,-42 22 0,41-22 16,-20 21-16,21 1 0,-43 147 16,64-105-1,0 21 1,0-85-16,22 0 0,-1 0 0,0-21 15,0 21-15,21-21 0,-20 0 16,-1 0-16,0 0 0,21 0 0,-21 0 16,1-21-16,20 0 0,-21 0 0,21-22 31,-20 1-31,41-64 0,1-42 16,-43 85-16,21-43 15,-42 42-15,0 1 16,21-149-1,-21 127-15,0 43 16,0-21-16,0 41 16,-21 22-16,-21 0 15,21 22-15,-1 62 16,1-41-16,0 41 16,0-20-16,21-22 0,0 85 15,0-85-15,0 64 16,0-63-16,0 20 0,0-21 0,63 64 15,22-21 1,21-64 0,-64-21-16,-21 0 0,64 0 15,-43 0-15,-20-21 16,126-43 0,-85 1-16,-42 42 0,22-43 15,-43 43 1,0 0-16,0-43 0,0 43 15,-21 0-15,-43 0 16,22 21 0,-1 0-16,22 21 0,0 0 0,0 0 15,21 1-15,0-1 0,-21 42 16,21-42-16,0 1 0,0 20 16,21-21-16,-21 0 0,63 22 15,-41-22-15,20-21 0,-21 21 0,43-21 16,-22 0-16,64 0 15,21-42 1,-106 20-16,85-41 16,-85 42-1,0 0-15,0-1 0,0-20 0,1 21 16,20-85 0,-42 85-16,0 0 0,0-22 15,0 65 16,0-1-31,0 21 16,0-21-16,0 22 0,0 41 16,-21 64-1,21-84-15,-21 42 16,21-43-16,-22-20 0,22 84 16,0-85-16,-21 21 0,0 234 15,-21-170 1,42-43-16,-21-20 0,-43 126 15,22-20 1,42-128-16,-21 22 16,21-22-16,0-21 0,0 0 15,0-42 1,0 0-16,0 0 16,0 0-16,0-22 15,0 22-15,42-85 0,-21 64 0,-21-22 16,42-126-1,1-43 1,-43 148-16,21-84 0,0 84 16,-21 1-16,21-86 15,-21 86-15,0 20 0,0-211 16,0 148 0,21 64-1,-21 41-15,22 22 0,-1-21 16,0 21-16,0 0 0,64 43 15,-1 62 1,-41-83-16,-1 105 16,-42-106-16,0 21 15,0 0-15,0-20 0,0-1 16,-63 42 0,20-63-16,22 0 0,0 0 15,0 0-15,0 0 0,-1 0 16,1-21-16,0 0 0,0 0 15,21 0-15,0-22 16,-21 1 0,0 42-16,21 21 15,0 0 1,0 0-16,0 1 0,0-1 16,0 0-16,21 0 15,0-21-15,0 0 0,0 21 16,0-21-16,1 0 0,-1 0 0,0 0 15,21 0-15,-21 0 0,22 0 0,20-21 16,-20 0-16,62-21 16,-62-1-1,-1 22-15,-21 0 0,22-21 0,-22 20 0,0-20 16,21-43 0,-42 22-16,0 42 15,0 0-15,0-22 0,0 22 16,-21 21-16,0 0 15,0 0-15,0 0 0,21 21 16,-22 0-16,1 43 16,21-22-16,0 22 15,0-43-15,0 0 0,0 21 0,0-20 16,0-1-16,21 0 0,43 42 16,-1-41-1,-20-22-15,-1 0 16,0 0-16,-20 0 0,41-43 15,-21 43-15,64-106 16,-85 85 0,1-63-16,-22 41 15,0 1-15,0 0 32,-22 42-32,1 0 15,21 21-15,0 0 0,0 0 16,-21 21-16,21-20 0,-21-1 15,21 0-15,0 42 16,0-41-16,0 41 16,0-42-16,0-42 47,0 0-47,21 21 0,-21-21 15,21 0-15,-21-22 16,21 22-16,1 0 0,-22 0 0,84-85 15,-41 85 1,-22 21 0,0 0-16,-21 21 15,21 0-15,-21 0 0,21 64 32,22-22-32,-1 1 15,0-43 1,1-21-1,62 0-15,-83 0 16,20 0-16,21 0 0,-41-21 16,20 0-16,0-22 15,1 1-15,-22-21 16,-21 41-16,0 1 0,0-42 16,0 20-16,0 22 0,0-63 15,-43 41 1,-20 43-1,42 0-15,0 0 0,-22 21 16,22 1-16,0-1 16,0 0-16,0 21 0,-1-21 0,22 1 15,0 62 1,0-63-16,0 43 0,0-22 16,22-21-16,-1-21 15,0 22-15,0-22 16,0 0-16,0 0 0,1-22 15,-1 22-15,-21-21 16,21 0-16,0 0 0,0 0 0,-21 0 0,0-22 16,21 22-16,1-85 15,20-42 1,-21 106-16,21-106 16,-20 105-16,-22 1 0,21-43 15,-21 43 1,-21 42-1,-1 0-15,1 21 0,21 0 16,-21 0-16,21 1 0,0 20 0,-42 85 16,42-42-1,-21-43-15,21 0 16,0-21-16,-22 22 0,22-1 0,0-21 16,0 22-16,0-1 0,0-21 0,64 64 31,-43-85-31,43 0 15,-22 0-15,0 0 16,-21 0-16,22-21 16,-22 21-16,21-22 0,64-62 15,-85 41 1,-21-20 0,0 42-16,0-22 15,-21 43 1,0 0-16,0 22 0,-22 41 31,22 1-31,21-43 16,0 0-16,0 0 0,0 0 15,0 22-15,21-22 16,22-21-16,-22 21 0,0-21 16,85 0-1,21-21 1,-42-43-16,-64 43 15,0 0-15,21-21 16,-21 20-16,-21-83 16,0 62-1,0 64 1,-21-21 0,0 22-16,0-1 0,21 21 15,0-21-15,-64 85 16,64-42-1,0-43 1,0-42 31,0-1-47,22 1 16,-1 0-16,0 0 0,-21 0 0,21 0 15,21-43 1,-20 1-1,-1 63-15,-21-22 0,21 22 16,-21 22 0,0-1-16,0 0 0,0 21 15,21-21-15,0 43 16,22-22 0,-22-42-16,0 21 0,0 1 15,0-22-15,0 0 0,1 0 0,41 0 31,1 0-31,-64-43 16,42-63 0,-21 85-16,-21-42 15,21 42-15,0-22 16,1 22-16,-22 0 0,21 0 0,0 0 16,-21-1-16,21 22 0,0 0 31,-21 43-16,0-22-15,0 0 16,0 0-16,0-42 63,0 0-48,0 0 1,0 0-16,-21 21 0,0 0 15,0 0 1,0 21 0,-1 0-16,1 0 0,21 0 15,-21 43 1,21-43-16,-21 21 0,21-21 16,0 22-16,0-22 15,0 0-15,21 0 0,0 0 16,0-21-16,1 0 0,-1 0 15,21 0 1,-21 0-16,22 0 0,-22 0 0,0 0 16,21-21-16,-21 0 0,43-42 15,-22 20 1,-21 22-16,1-21 0,-1 21 0,0-1 16,-21 1-16,21-21 0,-21 21 15,0 0 1,0 42-1,-21 0 1,21 0-16,-21 0 0,21 0 0,0 64 31,0-43-31,0 1 16,0-22 0,21-21-16,0 0 0,0 21 15,43-21-15,-43 0 0,0 0 16,85 0-1,0-42 1,-43-22-16,-63 43 16,21-21-16,1 21 15,-22-1-15,0-62 16,0 41 0,-22 43-1,1 0-15,-21 64 16,21-43-16,0 21 15,-22 43 1,43-64-16,0 0 16,0 22-16,0-22 0,21 21 31,22-21-31,-22-21 16,21 0-16,-21 0 0,1 0 0,20 0 15,-21 0-15,0-21 16,106-42-1,-42-1-15,-64 22 16,0 21-16,0-22 16,1 22-16,-1 0 0,-21-42 0,0 41 15,0 1-15,0-21 16,-21 42-16,-22 0 16,22 0-16,0 63 15,0 1 1,21-43-16,0 0 0,0 43 15,0-43-15,21 21 16,0-21-16,-21 1 0,21-1 16,22 0-16,-43 0 15,21 0-15,-21 0 16,-21-21 0,-1 0-1,1 0-15,0 0 0,0 0 16,0 0-16,0 0 15,21-21 17,0 0-32,0 0 0</inkml:trace>
  <inkml:trace contextRef="#ctx0" brushRef="#br0" timeOffset="97100.06">16404 11049 0,'21'0'0,"64"0"32,-64-21-32,-21 0 0,21 0 15,-21-1-15,0 1 16,-21 21 0,0-21-16,-21 21 15,20 0-15,22 21 16,-21-21-16,21 21 0,0 22 15,0-22 1,0 0-16,0 0 0,21 22 16,1-43-16,-1 42 15,-21-21-15</inkml:trace>
  <inkml:trace contextRef="#ctx0" brushRef="#br0" timeOffset="98736.92">889 14076 0,'0'0'0,"-21"-21"0,0 21 0,-1 0 16,22-21-16,-21 21 0,0 0 15,-21 0-15,21 0 16,21 21 0,0 0-16,0 0 0,0 0 15,0 0-15,21 1 16,63-1-16,-20-21 15,-22 21-15,1-21 16,-1 0-16,0 0 0,-21 0 16,22 0-16,84-21 15,-85 0-15,22-1 16,-43 22-16,0-21 0,-21 0 16,0 0-16,0 0 15,0 0-15,-21 21 16,0 0-16,-1 0 15,1 0 1,0 0-16,0 0 0,21 21 0,0 21 16,-21-21-16,21 22 0,-21 84 31,-1-85-31,22 21 0,-21-20 0,0 105 16,21-106-16,0 22 15,-21-43-15,21 0 16,0 43-1,-21-43 1,0-21-16,-1-21 31,1-1-31,21 1 16</inkml:trace>
  <inkml:trace contextRef="#ctx0" brushRef="#br0" timeOffset="99027.75">656 14542 0,'0'0'0,"21"0"0,22 0 16,-22 0-16,21 0 0,64 0 15,-64 0 1,1 0-16,-1 0 0,0 0 15,1 0-15,-1-22 0,21 22 0,-20 0 16,63-21 0,-64 21-16,-21 0 15,0 0-15,-42 0 47,21-21-47</inkml:trace>
  <inkml:trace contextRef="#ctx0" brushRef="#br0" timeOffset="99365.56">1905 14457 0,'21'-21'0,"-42"42"0,63-42 0,-42 0 15,0-1 1,0 1 0,-21 21-1,0 0 1,21 21-1,0 1 1,-21-22 15</inkml:trace>
  <inkml:trace contextRef="#ctx0" brushRef="#br0" timeOffset="107135.53">4170 14161 0,'21'0'46,"-21"-22"-46,21 22 16,-21-21-16,0 0 16,0 0 15,-21 0 0,0 21-31,0 0 0,-22 0 16,22 0-16,0 0 0,-43 0 15,22 0-15,-21 0 16,20 21-16,22-21 0,-148 63 16,84-20-1,-21 41 1,85-41-16,0-1 16,0 0-16,0 43 0,21 0 15,0-1 1,0-41-16,21-1 0,0-21 15,127 106 1,-84-106-16,-22-21 16,0 0-16,1 22 0,-22-22 15,21 0-15,22 0 0,-22 0 16,-21 0-16,85-22 16,-64 1-1,-21 0 1,1 21-16,-1-21 0,0 21 0,0-21 15,-21 0-15,21 21 16,-21-22 0,21 22-16,1 0 15,-22-21 1,21 21-16,0 0 0,0-21 16,0 21-16,0 0 0,1 0 15</inkml:trace>
  <inkml:trace contextRef="#ctx0" brushRef="#br0" timeOffset="107664.74">5122 14245 0,'0'-21'15,"0"42"-15,0-63 0,0 21 0,0 0 16,0-1-16,0 1 0,0 0 15,-21 21 1,0 0 0,21 21-1,0 0-15,0 1 0,0 41 16,0-21-16,0 1 16,0-1-16,0 0 0,0 1 0,0 41 15,0-41-15,0-1 0,0 0 16,0 22-1,0 21-15,21-85 16,0 21-16,-21 0 0,21-21 16,1 0-16,62 0 15,-20-42 1,-1 20-16,-20 1 16,-22 0-16,42-42 0,-42 41 15,1-20-15,-1 0 0,21-43 16,-21 43-16,0-64 15,-21 0 1,0 85-16,0 0 16,0 0-16,0-1 15,0 44 32,0-1-31,22-21-16</inkml:trace>
  <inkml:trace contextRef="#ctx0" brushRef="#br0" timeOffset="108013.07">6371 14012 0,'0'0'0,"-21"0"0,0 0 0,0 0 16,-22 43-1,22-22-15,-21 64 16,42-64-16,0 21 0,0 0 16,0 1-16,-21-22 0,21 148 31,-22-105-31,22-22 15,0 0-15,0-20 0,0-1 16,0 0-16,0 21 0,0-21 16,22-21 15,-22-21-31,21 21 0,-21-21 16,0 0-16,0 0 15,0 0-15</inkml:trace>
  <inkml:trace contextRef="#ctx0" brushRef="#br0" timeOffset="108564.55">6286 14097 0,'22'0'0,"-44"0"0,44-21 15,-1 21-15,42-21 16,-20 0-16,-22 21 0,0 0 15,21 0-15,-21 0 0,64 0 16,-64 0-16,0 21 16,1 21-16,-22-21 15,0 0-15,0 22 16,-22-1 0,1-21-16,-42 22 15,42-22-15,-22 0 0,-20 0 16,20 0-16,1 0 0,21-21 15,-21 22-15,20-22 0,-105 21 16,106-21 0,0 0-1,42 0 32,0 0-31,1 21-16,-1 0 0,0-21 15,0 21-15,0 0 0,0 1 0,1-1 16,20 0-16,-21 0 0,0 0 0,0 0 16,1-21-16,41 43 15,-63-22-15,42-21 16,22 21 0,-43-21-16,0 0 15,0 0-15,1-21 16,-22 0-1,0 0-15,0-1 16,0 1-16</inkml:trace>
  <inkml:trace contextRef="#ctx0" brushRef="#br0" timeOffset="108896.05">7281 14012 0,'0'0'0,"-21"0"16,0 0-1,0 0-15,21 22 16,-21-1 0,21 0-16,-22 0 0,22 85 15,0-43 1,0-41-16,-21 62 15,21-63-15,-21 22 0,21 20 16,0-42-16,0 1 0,0-1 0,0 42 16,0-42-1,0-42 17,0 0-17,0 0-15</inkml:trace>
  <inkml:trace contextRef="#ctx0" brushRef="#br0" timeOffset="109319.81">7070 14055 0,'0'0'0,"-22"-21"0,22-1 15,0 1 1,22 0-16,-1 21 0,42-21 15,1 0 1,20 21 0,-62 0-16,105 21 15,-106-21-15,0 21 16,0 0-16,0 0 0,43 128 31,-64-128-31,0 0 0,0 21 16,0 1-16,0-1 0,0-21 15,0 43-15,-21-43 0,21 0 16,-22 0-16,1 0 0,0 0 16,-106 64-1,64-64 1,41 0-16,-41-21 16,42 22-16,0-22 0,-1 21 0,1-21 15,0 0-15,0 0 0,21-21 47</inkml:trace>
  <inkml:trace contextRef="#ctx0" brushRef="#br0" timeOffset="109900.07">8763 13801 0,'0'0'0,"0"21"31,0 0-31,0 64 16,0-43-1,0 0-15,0 1 0,0 41 16,0-41-16,0 41 15,0-41-15,0-1 0,0 22 16,0-22-16,0-21 0,0 21 16,-21-20-16,21-1 0,0 0 15,0 0 1,0-42 0,0 0-1,0 0-15</inkml:trace>
  <inkml:trace contextRef="#ctx0" brushRef="#br0" timeOffset="111269.29">8657 14118 0,'0'0'0,"0"-21"0,-21-64 16,21 43 0,0 0-16,42-1 15,-21 1-15,64-43 16,-43 64-16,-20 0 0,62 0 15,-41 21-15,41 0 16,-41 0-16,-22 21 0,63 43 16,-41 20-1,-43 22 1,0-85-16,-21 22 0,-1-22 16,-20 0-16,0 0 0,-1 0 15,-62 43-15,20-43 16,64 0-16,0-21 15,-22 0-15,22 0 16,0 0-16,0 0 0,0 0 0,-1-21 16,22 0-1,0 0-15,22 42 32,-1 0-32,0 0 15,-21 0-15,21 0 0,21 22 16,-20-1-16,-22-21 15,42 22-15,-21-1 16,0-21-16,0 0 0,22 0 0,-22-21 16,0 0-16,21 22 0,-20-22 15,20 0-15,-21 0 0,21 0 0,43-22 16,-21 1 0,-22 0-16,-21 0 0,21-21 15,-20 20-15,-1 1 16,-21 0-16,0 0 0,21 0 15,-21 0-15,0-1 0,0 1 0,0 0 16,0-42 0,-21 63-1,0 0 1,21 21-16,-22 0 0,22 0 16,0 0-16,0 0 0,-21 64 15,21 0 1,0-64-16,0 42 15,0-41-15,21-22 0,22 21 16,-22-21-16,0 21 0,21-21 16,-20 0-16,20 0 0,106-21 15,-127 0 1,64-22-16,0-20 16,-64 42-16,0-22 15,21-20-15,-42 42 0,0-43 16,0 43-16,0 0 15,0 0-15,0-1 0,-21 22 16,0 0-16,21 22 31,0-1-31,0 0 0,0 0 16,0 0-16,21 0 0,-21 1 16,21-1-16,-21 0 0,43 64 15,-43-22 1,0-42-1,-22-21 1,1 0 0,0-21-16,0 21 15,0-21-15,21 0 0,-21 0 0,-22-1 16,43 1 0,-21 21-16,0 0 0,21 21 15,0 1 1,0-1-1,21 0-15,0 0 0,0 0 16,22 0-16,-22-21 16,0 22-16,21-22 0,-20 0 0,-1 0 15,0 0-15,85-22 16,-43 1 0,-20 0-16,20-42 15,-42 20-15,22-20 0,-22 42 16,-21-22-16,0 22 15,21-21-15,0-1 0,-21 1 0,21-64 16,0 0 0,-21 43-1,0 42-15,0 42 32,0 0-32,0 0 0,-21 22 0,-21 62 15,42-62 1,0-1-16,0 0 0,0 1 0,0-1 15,0 0-15,0-20 0,0 20 0,0 0 16,0-21-16,0 1 0,0-1 16,42 63-1,-21-84-15,1 0 16,-1 0-16,0 0 16,0-21-16,0 0 15,-21 0-15</inkml:trace>
  <inkml:trace contextRef="#ctx0" brushRef="#br0" timeOffset="111491.16">10604 14118 0,'22'0'16,"-1"0"-16,0 0 15,0 0-15,0 0 0,0 0 16,1 0-16,-1-21 16,0 21-16,0 0 0,0 0 0,0-21 15,1 21 1,-1 0-16</inkml:trace>
  <inkml:trace contextRef="#ctx0" brushRef="#br0" timeOffset="112248.73">11769 13801 0,'-43'-21'31,"22"42"-31,-21 21 16,42 0-16,-21-20 0,-1 20 0,22 0 16,-21 1-16,0-1 0,0 0 15,0 1-15,21-1 0,-43 0 16,22 43-16,0-43 0,0-21 15,0 64 1,21-43 0,0-63-1,0 0 1,21 0-16,-21 0 0,42-64 16,-21 22-1,1 20-15,20-84 16,-21 85-16,43-43 15,-43 22-15,0 20 0,64-105 16,-22 85 0,-42 63-1,-21 21-15,21 42 16,1-41-16,-22 20 0,0 0 16,0 64-16,21-64 15,-21 43-15,0-43 16,0 85-16,21-105 0,-21 20 15,0-21-15,21 0 0,-21 0 16,0 43 0,21-64-16,-21-21 31,0 0-31,0-1 16</inkml:trace>
  <inkml:trace contextRef="#ctx0" brushRef="#br0" timeOffset="112481.6">11451 14182 0,'0'0'0,"21"0"32,0 0-32,1 0 0,-1 0 0,21 0 15,-21 0-15,0 0 16,43 0-16,-22 0 15,22 0-15,-43 0 0,0 0 16,21 0-16,22-21 16,-43 21-1,0 0-15,22 0 16</inkml:trace>
  <inkml:trace contextRef="#ctx0" brushRef="#br0" timeOffset="113501.57">12277 14012 0,'0'-21'0,"0"0"0,63-21 16,-21 21-1,-20 21-15,-1 0 0,0 0 0,0 0 0,0 0 16,22 0 0,-22 21-16,21 21 15,-21 22-15,-21-43 16,0 21-16,0-21 16,0 0-1,-21-42 48,21 0-48,0 0-15,0 0 16,0 0-16,0-1 16,0 1-16,0 0 15,-21 21-15,0-21 16,0 21-16,-1 0 15,-41 0 1,-1 21-16,43 0 0,0-21 16,-42 43-16,41-43 15,1 21-15,0 0 0,21 0 0,0 0 16,21 0 0,0-21-1,1 22-15,-1-22 0,0 0 16,0 0-16,21 21 0,1-21 15,-1 21-15,-21-21 0,0 21 0,22 21 16,-1 1 0,-42-1-1,0-21-15,0 0 16,0 1-16,-21-22 0,0 0 16,-43 21-1,-20 0-15,-1-21 16,64 0-16,-22 0 15,-84 0 1,127-21 0,0 0-1,22 21-15,-1-22 0,0 22 16,0-21-16,85-21 16</inkml:trace>
  <inkml:trace contextRef="#ctx0" brushRef="#br0" timeOffset="114844.83">13335 14034 0,'0'0'0,"0"-22"16,0 1-16,0 0 15,-21 21-15,0 0 0,-1 0 16,1 0-16,-21 0 0,0 0 15,-22 0-15,22 0 0,21 0 16,-1 21-16,1-21 16,0 21-16,21 22 0,0-22 15,0 21-15,21-42 16,0 21-16,85 22 16,0-1-1,-42-21 1,-22 0-1,-21 1-15,0-22 0,-21 21 0,0 0 16,-42 0 0,-43 0-1,43-21-15,-22 0 16,43 0-16,-21 0 0,-85-21 16,85-21-1,20 21 1,1 21-16,21 21 31,0 0-15,21-21-16,1 21 0,-1-21 0,0 21 15,0 0-15,21-21 0,-20 22 0,-1-22 16,21 0-16,-21 0 0,22 0 16,-22 0-16,63 0 15,-41 0-15,-22 0 16,0-22-16,21 1 0,64-85 15,-42 22 1,-64 41 0,21 1-16,-21 21 0,21-21 15,-21 20-15,0 1 0,0 0 16,-21 21 0,0 21-1,0 22-15,21-22 0,-22 21 16,22 0-16,-21-20 15,21-1-15,0 0 0,0 21 0,0-21 16,0 22 0,21 20-16,1-63 0,-1 21 15,63-21-15,-62 0 16,83-21 0,-41-21-1,-22 0-15,-21 20 16,-21 1-16,22-42 15,-1 42-15,-21-1 0,0-20 0,21-21 16,-21 41 0,21 22-16,-21 22 15,0-1 1,0 0-16,0 42 16,0-41-16,0-1 15,21 21-15,-21-21 0,21 0 0,-21 1 16,22-1-16,-22 0 15,21 0-15,0 0 16,21-21 0,-42-21-1,21 0 1,-21 0-16,0 0 16,0-1-16,22 1 0,20-63 15,-21 41-15,64-20 16,-22 20-1,-42 43-15,22-21 0,105 21 16,-85 0 0,22 43-1,-85-22-15,0 0 0,0 42 16,0-20-16,0-22 16,0 0-16,0 21 0,-21-20 15,-43 62 1,43-63-16,0-21 15,0 0-15,21-21 32,0 0-32,0 0 15,0 0-15,0-22 16,0 22-16,42-42 0,-21 42 16,-21-22-16,43-20 15,-22 42-15,-21-22 0,21 22 16,0 0-16,0 0 0,-21 0 0,43 21 15,-22 0 1,0 0-16,-21 21 16,0 0-1,0 0-15</inkml:trace>
  <inkml:trace contextRef="#ctx0" brushRef="#br0" timeOffset="115252.76">15113 14139 0,'0'0'0,"21"-21"47,0 21-47,0 0 0,1-21 0,-1 21 16,0-21-16,0 21 0,43-42 15,-1-1 1,-42 22-16,43-21 15,-43 21-15,-21-1 16,0 1-16,-21 21 16,0 0-16,-1 0 15,1 21-15,0 1 0,-21-1 16,-43 42-16,64-42 16,0 1-16,0-1 0,21 63 15,0-62-15,0 41 16,0-42-16,0 0 15,21 1-15,0-1 0,0-21 16,21 21-16,1-21 0,-22 0 16,42 0-16,-20 0 0,-22 0 15,0-21-15,21 0 16,1 21-16,-22-22 0</inkml:trace>
  <inkml:trace contextRef="#ctx0" brushRef="#br0" timeOffset="115814.08">16171 13928 0,'-63'-64'31,"42"43"-31,-1 21 0,1 0 0,0 0 0,0 0 16,0 0-16,0 0 0,-1 0 15,1 21-15,-42 43 16,42-43-16,-1 21 15,22 1-15,-21-22 16,21 21-16,0-21 0,0 0 0,0 1 16,0-1-16,0 0 15,0 0-15,21 0 16,1-21-16,-1 21 0,0-21 16,0 0-16,0 0 0,22-42 15,20 0 1,-42 21-16,22-43 15,-22 43-15,0-21 0,21-43 16,1 43-16,-22-22 0,0 22 16,0-22-16,0 22 0,0-22 0,1-63 15,-22 64 1,0 21 0,-22 42-16,1 0 0,0 0 15,0 0-15,0 21 0,0 0 16,-22 64-16,22-43 15,21 0-15,0 1 16,0-1-16,0 64 0,21-64 0,0-21 16,1 64-16,-1-64 15,0 0-15,64 64 16,-64-85-16,21 21 16,-21-21-1,0 0-15,1 0 0,-1 0 0,0 0 16,0-21-16,0-21 15,0-1 1</inkml:trace>
  <inkml:trace contextRef="#ctx0" brushRef="#br0" timeOffset="117118.14">1376 16023 0,'-21'-21'16,"-1"21"-16,1 0 0,0 0 0,0-21 16,0 21-16,0 0 0,-43-21 15,43 0-15,0 21 0,0-22 16,-1 22-16,22-21 0,0 0 15,-21 0 1,21-43-16,21 43 16,1 0-16,-1 0 15,21 21-15,64-21 16,-21 0 0,-22 21-1,-42 0-15,-21 21 0,0 21 0,0 0 16,-42 1-16,21-1 0,-106 127 15,42-42 1,43-84-16,-1 20 0,22-20 16,0 20-16,0-21 0,0-20 15,21 20-15,0-21 0,0 0 0,0 22 16,21-1 0,0-42-16,0 0 0,22 0 15,-22 0-15,85 0 16,-64 0-16,-21-21 15,21 0-15,1-1 0,-1 22 16,-21-21-16,43-21 16,-22-22-16,-42 43 15,0 0-15,0-21 0,-21 21 16,0-1-16,-22 1 0,22 0 0,-21 0 16,0 0-16,-1 0 0,1 21 15,21 0-15,-85 0 16,85 21-16,21 21 15,-21 22 1,21-43-16,0 0 0,0 0 16,21 0-16,0-21 0,21 43 15,-21-43-15,1 0 0,83 0 16</inkml:trace>
  <inkml:trace contextRef="#ctx0" brushRef="#br0" timeOffset="117379.99">2032 16256 0,'0'0'0,"0"-21"16,0 0-16,0 0 15,0-1 1,0 1-16,-21 21 31,21 21 0,0 1-31,0-1 0,63 21 16,-42-42 0</inkml:trace>
  <inkml:trace contextRef="#ctx0" brushRef="#br0" timeOffset="119536.46">4191 15769 0,'0'-21'0,"0"42"0,0-63 16,0 63-1,0 0 1,-21 0-16,0 1 0,21 20 0,-43 64 15,22 21 1,0-64-16,21-20 0,-42 62 16,42-62-16,0 20 0,-43 22 15,22-43-15,21 1 16,0-65 31,21 1-47,-21 0 15,21 0-15,1-21 0,-22 20 0,21-20 16,0 0-16,0-22 0,-21 22 16,21-22-16,43-105 15,-22 42-15,-21 85 16,-21-1-16,43-41 16,-43 41-16,0 22 0,0 0 0,0 42 31,0 0-31,0 22 0,21 41 15,0 65 1,-21-86-16,0-21 16,0 22-16,0-22 0,0 1 0,21 84 15,0-43 1,-21-63-16,21 1 16,-21-1-16,22-21 0,-22-21 46,0-1-30,-22 1-16,1 21 0,0-21 0,0 0 16,-21 0-16,20-22 15,1 22-15,-42-21 0,20 21 0,22 21 16,-85-21 0,43 42-1,42 0-15,21 0 0,0 0 16,0 0-16,0 22 0,0-22 0,0 0 15,21 0-15,0 0 0,43 43 16,-43-64-16,42 21 16,-42-21-16,22 0 0,-1 0 15,0 0-15,64-21 16,-63 0-16,20 21 0,-21-21 0,22-1 16,-22 1-16,1-21 15,-1 21-15,0 0 0,1-1 0,-22-20 16,21-21-1,-42 41-15,0-20 16,0 21-16,0 42 16,-21 0-1,21 0-15,0 1 0,-21 41 16,21 22 0,0-1-16,0-62 15,21-1-15,0 0 0,0 0 16,0-21-16,43 21 15,-22-21 1,-21 0-16,22-21 16,-1 21-16,-21-21 0,0 0 0,1 0 15,-1-1-15,-21 1 0,21 0 16,0 0-16,-21 0 0,0-22 0,0-62 31,0 41-31,0-21 16,0 107 15,0 20-31,0-21 16,0 0-16,0 22 0,21-22 15,-21 21-15,21-21 0,-21 22 16,0-22-16,0 0 0,22 21 16,-1-21-16,0 22 0,0-22 15,0-21-15,0 21 0,22-21 16,20 0-1,-20 0-15,-22 0 0,42 0 16,-42-21-16,22 0 0,-22 0 16,21-1-16,1 1 0,20-85 15,1-21 1,-64 64-16,21-43 16,-21 64-16,0-1 0,0 1 15,0 0-15,0-1 0,0 22 16,-43-63-1,22 84 1,21 42-16,-21-21 16,21 21-16,0-20 0,0 20 0,0 0 15,0 149 1,42-64 0,-20-43-16,-1-62 15,0-1-15,21 21 0,-21-21 16,1-21-16,20 0 0,43 0 15,-22 0 1,-42-21-16,0 0 0,1 0 16,20 0-16,-21-1 0,0-41 15,0 21-15,1 20 0,-1-83 16,-21 62-16,0 1 16,0-85-1,0 85-15,0-43 0,0 64 16,-21 21-16,-1 21 15,22 21 1,0 43 0,0-43-16,-21 85 15,21-42-15,0-64 16,0 21-16,0 1 0,0-22 16,0 0-16,0 0 0,0 22 15,0-22 1,0-42 15,0-1-31,0 1 0,0 0 0,0 0 16,0 0-16,21-22 0,-21 22 15,22-21-15,-1 0 0,0-1 16,0 22-16,0 0 0,43 0 16,-64 63-1,21-21-15,0 64 16,0-64-16,-21 0 15,0 22-15,0-22 0,21 21 16,1 43 0,-1-43-16,0-42 15,-21 21-15,42 0 16,1-21-16,-22 0 16,0-21-1,0 0-15,-21 0 0,0 0 16</inkml:trace>
  <inkml:trace contextRef="#ctx0" brushRef="#br0" timeOffset="119781.07">5842 16044 0,'0'0'0,"0"22"15,21-22-15,21 0 16,-20 0-16,41 0 16,-21 0-16,22 0 15,-1-22-15,-20 22 16,-1-21-16,64-21 16,-64 21-1,-21 21-15,1-21 0,-1 21 16</inkml:trace>
  <inkml:trace contextRef="#ctx0" brushRef="#br0" timeOffset="120461.69">7070 15875 0,'0'0'0,"0"-21"15,0 0-15,-22 21 16,1 0 0,0 0-16,21 21 0,-21 21 15,21-21-15,-21 22 16,21-22-16,0 21 0,0 1 0,0-1 15,0 0-15,0-21 0,0 64 16,0-64-16,0 22 0,21-22 16,21 21-16,-21-21 0,1 0 15,-1 1-15,21-22 0,-21 0 16,64 0 0,-43-22-1,-21 22-15,22-21 0,-1-42 16,-21 42-16,0-22 0,-21 22 15,0-21-15,22-1 0,-22-126 16,-22 84 0,1 64-16,-21-21 15,21 21-15,0 21 0,-1 0 16,1 0-16,0 0 0,-21 63 16,21-20-1,-1 41 1,22-41-16,0-22 15,0 21-15,0-21 0,0 0 16,43 22 0,-1-43-16</inkml:trace>
  <inkml:trace contextRef="#ctx0" brushRef="#br0" timeOffset="121110.9">7556 16298 0,'22'0'31,"-1"0"-31,0 0 16,0 0-16,0 0 15,0-21-15,1 21 0,-1-21 0,0 0 16,21 0-16,-21 0 0,22-1 16,41-62-16,-20-22 15,-64 42 1,0 43-16,0 0 0,0-21 15,0 21-15,0-1 0,-21 22 16,-43 0 0,1 22-16,-1 20 15,43-21 1,21 21-16,0-20 16,0-1-16,21 42 0,-21-42 15,21 1-15,1-1 16,20 0-16,-21-21 0,0 21 0,64 64 15,-43-64 1,-21 42 0,1-41-16,-1-22 15,0 0-15,0 0 16,0 0 0,22-22-16,-1-20 15,-21 21-15,-21 0 0,21 0 16,0-1-16,1-20 0,-22 21 15,21-85 1,0 85-16,-21 0 0,0 0 0,0-1 16,0 1-16,0 42 31,0 1-31,0-1 0,0 0 0,0 21 16,0-21-16,0 22 15,0-22-15,0 0 0,0 21 0,0-20 0,0-1 16,0 0-16,0 0 15,0 0-15,0 0 0,21-21 16,0 0-16,0 0 0,22 0 16,-22-42-1,0 42-15,-21-21 0</inkml:trace>
  <inkml:trace contextRef="#ctx0" brushRef="#br0" timeOffset="121291.8">8424 15706 0,'0'-21'0,"0"42"0,21-42 47,1 21-47,-1 0 15,0 0 1,-21 21-16</inkml:trace>
  <inkml:trace contextRef="#ctx0" brushRef="#br0" timeOffset="122100.63">8784 16150 0,'0'0'0,"0"-21"0,0 0 16,0 0-16,21 21 15,0-21-15,1-1 0,20-20 16,-21 42-16,21-21 0,-20 21 0,41-21 16,22 21-1,-64 0-15,0 21 0,21 21 16,-42-21-16,0 1 16,0 20-16,0-21 0,-42 64 15,-43-43 1,64 0-16,-21-20 0,-22 20 15,22-42-15,21 21 0,-64 0 32,43 0-32,63-21 47,0 0-47,0 0 0,1 0 15,-1 0-15,0 0 0,21 0 16,-21 0-16,22 0 0,-22 0 0,21 0 15,-21 22-15,22-22 0,41 42 16,-20-21 0,-43-21-16,0 21 0,43 22 15,-64-22-15,21 0 0,0 0 16,0 0-16,0 0 0,-21 128 16,-42-44-1,21-62-15,0-1 16,-22 0-16,1 1 0,0-22 15,-43 42-15,43-41 0,-22-1 16,-105-21 0,127 0-16,-107 0 15,107-21-15,-21-1 16,20 1-16,-41-42 0,41 42 16,22-22-16,-42-20 15,41 20-15,-20-20 0,42 21 16,0 20-16,0-41 15,0 42-15,0 0 0,64-64 16,-1 43 0,-21-1-1,1 22-15,-1 0 0</inkml:trace>
  <inkml:trace contextRef="#ctx0" brushRef="#br0" timeOffset="124301.76">9906 16066 0,'0'0'0,"0"-22"15,-21 1-15,21 0 16,-21 0-16,-1 0 0,22 0 0,0-22 15,-21 22-15,0 0 0,-21-21 16,21 42 0,-1 0-16,1 0 0,-21 0 15,21 0-15,0 21 0,-1 0 16,22 21-16,0-21 0,-21 22 16,0 41-16,21 1 15,0-64-15,0 22 16,0 20-16,0-42 0,0 0 0,21 22 15,0-43-15,-21 21 16,64-21 0,-1 0-16,-41-21 15,-1 21-15,0-21 0,0-1 16,0 1-16,22-21 0,-22 0 16,-21 20-16,42-83 15,-42 41 1,0 22-16,0 21 0,0-22 15,0 22-15,0 42 16,0 0 0,0 1-16,0 20 15,0-21-15,0 0 0,0 43 16,0-22-16,0-21 0,0 0 16,0 1-16,0-1 0,127 42 31,-85-63-31,1 0 15,-1 0-15,0 0 0,-20 0 16,20-21-16,0 0 16,1-21-16,-22 20 0,-21 1 15,42-127 1,-21 63 0,-21 43-16,21-21 0,-21 20 15,0 1-15,0-22 0,0 43 16,0 0-16,0-21 15,-21 63 1,21 0 0,-21 0-16,21 22 0,-21 105 15,21-64 1,0 22 0,0-63-16,0-22 0,0 42 15,0-42-15,21 1 16,21 20-1,1-42-15,-22 0 16,0 0-16,0 0 16,22-21-16,-22 0 0,-21-1 15,21 1-15,42-63 16,-20 41 0,-22 22-16,0 0 0,-21 0 0,21 0 15,-21 42 1,0 0-16,0 0 15,0 0-15,0 0 0,-21 64 16,21-21 0,0-1-1,0-42-15,21 0 16,0-21-16,1 0 0,-1 0 16,42 0-1,-20 0-15,62-42 16,-83 21-16,41-21 15,-42 20-15,0-20 16,1 21-16,-22-21 0,21 20 16,-21 1-16,21-21 0,-21 21 0,21 0 15,-21-1-15,0 44 32,-21-1-32,0 0 15,0 0-15,21 21 0,0 1 16,-22-1-16,22 22 15,0-43-15,0 0 16,0 0-16,0 0 0,22-21 16,-1 0-1,42 0-15,1-42 16,-43 0 0,0 20-16,-21 1 15,21 0-15,-21-21 0,0 21 0,0-1 0,0-62 16,0 63-16,0-1 15,-42-41 1,-22 21-16,22 42 16,0 0-16,21 0 15,-1 0-15,22 21 16,0 0 0,22 0-1,-1-21-15,21 0 0,-21 0 0,0 0 16,1 0-16,20 0 0,-21 0 15,0 0-15,85-42 16,-85 42 0,0-21-16,64 21 15,-64 0-15,0 0 0,22 0 16,-22 0-16,0 21 0,0 0 0,0 42 16,1-20-1,-22-22-15,0 0 0,0 21 16,0-20-16,0 20 15,0-21-15,0 0 16,-22 22 0,22-22-16,-21-21 15,21-21 32,0-1-47,0 1 0,0 0 16,21 0-16,-21 0 0,22 0 15,-1-22-15,0 1 0,0 21 16,0-22-16,22 1 0,-22 21 0,85-64 16,-43 43-1,-42 42-15,0 0 0,22 0 16,-43 21-16,21 43 16,-21-43-16,0 0 0,0 42 15,0-20-15,0-22 0,0 64 31,0-22-31,0-21 16,21-42-16,0 0 16,0 0-16,22 0 15,-22 0-15,106-21 16,-64 0 0,-41 0-16,20-21 0,-21-1 15,0 22-15,0-21 0,1 21 16,-1-22-16,-21 22 0,0-21 15,0 21-15,0-1 0,0-20 16,0 21-16,-21 21 0,-1 0 16,-20 21-1,42 0-15,0 0 0,-21 22 16,21-22-16,0 21 0,0 1 16,0-22-16,0 21 15,0-21-15,0 0 0,0 1 16,42-1-1,-21 0-15,-21 0 16,0 0 0,-21 0 15,0-21-31,0 0 16,0 0-16,0 0 15,-1 0-15,1 0 16,0-21-16,0 21 0,21-21 0,-21 21 15</inkml:trace>
  <inkml:trace contextRef="#ctx0" brushRef="#br0" timeOffset="124564.13">11451 15536 0,'0'0'0,"-21"0"15,21-21-15,0 0 0,-21 21 16,0 0 0,-1 0 30,1 0-46,0 21 0,0-21 16</inkml:trace>
  <inkml:trace contextRef="#ctx0" brushRef="#br0" timeOffset="124840.97">10414 15896 0,'-21'0'0,"42"0"0,-63 0 16,63 0-1,0 0 1,21-21-16,1 21 16,-22 0-16,42-21 15,-20 0-15,-22 21 0,21 0 16,-21 0-16,22 0 0,-22-21 0,0 21 15</inkml:trace>
  <inkml:trace contextRef="#ctx0" brushRef="#br0" timeOffset="137739.93">19981 10329 0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7EDB-2DA4-4FE5-9C60-57DC011D2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DFE8-C2F9-41F3-80D9-23150376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062C-79CB-4F01-80AE-B64F5427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8966-4077-4950-8A40-E64EE8E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9448-4889-4484-A3FB-D4E5F335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0C1-E8F0-4CDB-BB33-6B36174A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D766B-A726-4A0A-8D95-15C05CE5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B453-5D60-4B89-82C0-EA0D4729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C70AB-AF67-413F-BB66-0898BD88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E5B8-630C-4786-9E44-FE283E70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BE69A-029F-47A3-B633-CF4A10643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5359-E9C2-49D5-9164-EC9DDFAA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3C6B-7065-4874-8F2F-1FD59C5F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BCB4-1E2D-4F9A-B611-BB2914B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EAF4-AA30-4349-AF11-F2981D8F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66A-E827-478D-A0DF-29BC553C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035C-464E-4837-9BE3-37F3C82B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6440-B411-4FB7-A80B-D30038B2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4315-CB82-4C76-9965-423D26E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E9E8-80BF-4591-82E7-4D7A1570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63E4-53DD-4D04-B76A-C224461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C94C-4501-4AD5-A297-5857AF94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BB0E-BD0D-495A-90C2-ADAC9733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6D02-4621-4087-81ED-579E3D4B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2659-2FF8-494C-BB7E-20D262C5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3B2-B2BD-4001-9398-07FBF46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932E-ACE0-49CC-89BA-FA95824E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74929-7FF8-4E0F-8E49-FFC46FBA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59-D415-41F7-8393-6E9FDF7B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CA91-92EA-42E2-BE97-F8FCFA7E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7A51B-0AAF-417E-876E-1A52A50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EB26-FD5A-4166-8F9E-D8CC878D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2C0D-85DC-4019-9292-F8DAB5A2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19D3-CB5F-40E5-8317-027DA787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43C2E-ED50-4C34-A0DF-A30A016F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C14DA-787C-42C5-9A9A-C978141E8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6E3D1-71C0-4B66-B939-57C71F07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455A4-A268-4F9E-9F20-E4EF0629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14457-9428-4ABA-9F88-2EA07723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EF83-C4CE-4AFD-B956-5271CD5C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D2397-43F5-458B-A111-92FCB2C6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ADCC8-8E2A-48DF-9D4E-8E05545D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1979-3AD3-4266-80AD-1F5F2AA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5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03FD1-305F-4644-B7E5-72DFBD63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F385-3103-4983-B8F2-030C97B7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2C0B7-2893-4122-BBD0-A1CA2472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3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6BA2-6627-45AE-A77D-1CF7B4DC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A5F6-B10D-4FEB-A028-F83F8F5D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73C2-865F-44F7-83F4-B18C4CC3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91DB-52D3-4A69-86BF-4B3DDC7B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EC91-D5A9-40CD-8EE1-0AD8FF93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55B2-E3FD-4935-8681-37A5044C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C5C7-B2BD-4A22-B06D-6FCC81B9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D878-AA61-4E28-8281-841615D7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0D06A-6D60-4D43-8D24-312E2818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54D3-67F1-40B3-AE9B-D1B48542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3F6F-4D1C-4F10-91B5-339E33A6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2C475-A451-4ABA-AD0F-745EA46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800C-95CD-415A-8D23-1638272A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B411-6A5F-4349-A319-618B751C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B2E5-9E76-4DFA-8DC5-BB6ABF10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4E52-D1D1-4E56-9468-A3D3577CFDF4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C3A2-A167-4503-AFC7-42C2B738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60CB-22B6-4CDF-83D1-E0ECB6015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65C7-79E0-4418-B903-97F16207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D1BA5A-E527-4BE9-A530-B299D455B24A}"/>
                  </a:ext>
                </a:extLst>
              </p14:cNvPr>
              <p14:cNvContentPartPr/>
              <p14:nvPr/>
            </p14:nvContentPartPr>
            <p14:xfrm>
              <a:off x="320040" y="198000"/>
              <a:ext cx="749844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D1BA5A-E527-4BE9-A530-B299D455B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88640"/>
                <a:ext cx="751716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0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49FF76-C436-4097-88CD-C2285FD87D00}"/>
                  </a:ext>
                </a:extLst>
              </p14:cNvPr>
              <p14:cNvContentPartPr/>
              <p14:nvPr/>
            </p14:nvContentPartPr>
            <p14:xfrm>
              <a:off x="594360" y="403920"/>
              <a:ext cx="902232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49FF76-C436-4097-88CD-C2285FD87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394560"/>
                <a:ext cx="904104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50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9769C1-5E6C-43CE-96FD-452EC1983B9E}"/>
                  </a:ext>
                </a:extLst>
              </p14:cNvPr>
              <p14:cNvContentPartPr/>
              <p14:nvPr/>
            </p14:nvContentPartPr>
            <p14:xfrm>
              <a:off x="342720" y="281880"/>
              <a:ext cx="842076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9769C1-5E6C-43CE-96FD-452EC1983B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72520"/>
                <a:ext cx="843948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76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9EF10-FC7C-4193-997F-877E33A41A0E}"/>
                  </a:ext>
                </a:extLst>
              </p14:cNvPr>
              <p14:cNvContentPartPr/>
              <p14:nvPr/>
            </p14:nvContentPartPr>
            <p14:xfrm>
              <a:off x="380880" y="198000"/>
              <a:ext cx="499932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9EF10-FC7C-4193-997F-877E33A41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88640"/>
                <a:ext cx="501804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95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1B5314-FB82-4E66-8F82-492B9819BC48}"/>
                  </a:ext>
                </a:extLst>
              </p14:cNvPr>
              <p14:cNvContentPartPr/>
              <p14:nvPr/>
            </p14:nvContentPartPr>
            <p14:xfrm>
              <a:off x="175320" y="846000"/>
              <a:ext cx="803952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1B5314-FB82-4E66-8F82-492B9819B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836640"/>
                <a:ext cx="805824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9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055E5-BCD2-4E14-AFB5-EFCA7D66F626}"/>
                  </a:ext>
                </a:extLst>
              </p14:cNvPr>
              <p14:cNvContentPartPr/>
              <p14:nvPr/>
            </p14:nvContentPartPr>
            <p14:xfrm>
              <a:off x="396360" y="228600"/>
              <a:ext cx="6888600" cy="532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055E5-BCD2-4E14-AFB5-EFCA7D66F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19240"/>
                <a:ext cx="690732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52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C4CA8-FBAF-4E4E-9BE2-217E06656552}"/>
                  </a:ext>
                </a:extLst>
              </p14:cNvPr>
              <p14:cNvContentPartPr/>
              <p14:nvPr/>
            </p14:nvContentPartPr>
            <p14:xfrm>
              <a:off x="487800" y="198000"/>
              <a:ext cx="365004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C4CA8-FBAF-4E4E-9BE2-217E06656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88640"/>
                <a:ext cx="366876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36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FF227D-A3AB-4F60-A72B-1D5ABD819671}"/>
                  </a:ext>
                </a:extLst>
              </p14:cNvPr>
              <p14:cNvContentPartPr/>
              <p14:nvPr/>
            </p14:nvContentPartPr>
            <p14:xfrm>
              <a:off x="320040" y="320040"/>
              <a:ext cx="938808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FF227D-A3AB-4F60-A72B-1D5ABD819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310680"/>
                <a:ext cx="940680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51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F9109-C711-4368-AF11-E8F72DDDE4F7}"/>
                  </a:ext>
                </a:extLst>
              </p14:cNvPr>
              <p14:cNvContentPartPr/>
              <p14:nvPr/>
            </p14:nvContentPartPr>
            <p14:xfrm>
              <a:off x="251280" y="213480"/>
              <a:ext cx="800928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F9109-C711-4368-AF11-E8F72DDDE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04120"/>
                <a:ext cx="802800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66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08A00-28FD-4C38-9FDA-A22283E6E37C}"/>
                  </a:ext>
                </a:extLst>
              </p14:cNvPr>
              <p14:cNvContentPartPr/>
              <p14:nvPr/>
            </p14:nvContentPartPr>
            <p14:xfrm>
              <a:off x="434160" y="106560"/>
              <a:ext cx="5586120" cy="62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08A00-28FD-4C38-9FDA-A22283E6E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97200"/>
                <a:ext cx="5604840" cy="62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7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1CE820-A932-4904-A60B-DA7E33E2F151}"/>
                  </a:ext>
                </a:extLst>
              </p14:cNvPr>
              <p14:cNvContentPartPr/>
              <p14:nvPr/>
            </p14:nvContentPartPr>
            <p14:xfrm>
              <a:off x="380880" y="312480"/>
              <a:ext cx="847404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1CE820-A932-4904-A60B-DA7E33E2F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03120"/>
                <a:ext cx="84927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3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3A6B3-493E-48CE-AC2D-10A087020C39}"/>
                  </a:ext>
                </a:extLst>
              </p14:cNvPr>
              <p14:cNvContentPartPr/>
              <p14:nvPr/>
            </p14:nvContentPartPr>
            <p14:xfrm>
              <a:off x="312480" y="106560"/>
              <a:ext cx="901476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3A6B3-493E-48CE-AC2D-10A087020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97200"/>
                <a:ext cx="903348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79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2DC72-F36C-466C-8B18-8E2B2D9E22CD}"/>
                  </a:ext>
                </a:extLst>
              </p14:cNvPr>
              <p14:cNvContentPartPr/>
              <p14:nvPr/>
            </p14:nvContentPartPr>
            <p14:xfrm>
              <a:off x="426600" y="106560"/>
              <a:ext cx="827568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2DC72-F36C-466C-8B18-8E2B2D9E2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97200"/>
                <a:ext cx="829440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17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D9BB8D-BA93-4CE6-86A7-CD4F3F5A9C2C}"/>
                  </a:ext>
                </a:extLst>
              </p14:cNvPr>
              <p14:cNvContentPartPr/>
              <p14:nvPr/>
            </p14:nvContentPartPr>
            <p14:xfrm>
              <a:off x="662760" y="403920"/>
              <a:ext cx="811584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D9BB8D-BA93-4CE6-86A7-CD4F3F5A9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94560"/>
                <a:ext cx="813456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12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8195F2-F717-4A11-A3ED-B1F9A3ECB4A6}"/>
                  </a:ext>
                </a:extLst>
              </p14:cNvPr>
              <p14:cNvContentPartPr/>
              <p14:nvPr/>
            </p14:nvContentPartPr>
            <p14:xfrm>
              <a:off x="479880" y="365760"/>
              <a:ext cx="678996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8195F2-F717-4A11-A3ED-B1F9A3ECB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356400"/>
                <a:ext cx="680868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89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AF9-7E75-40E6-8CAE-D52BE620F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DA55-B822-49E7-B305-6CDF22C2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AEAAA-5A5F-4354-BA04-5CC403BA55DB}"/>
                  </a:ext>
                </a:extLst>
              </p14:cNvPr>
              <p14:cNvContentPartPr/>
              <p14:nvPr/>
            </p14:nvContentPartPr>
            <p14:xfrm>
              <a:off x="99000" y="175320"/>
              <a:ext cx="890064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AEAAA-5A5F-4354-BA04-5CC403BA5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65960"/>
                <a:ext cx="891936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43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2021-09-22T15:34:06Z</dcterms:created>
  <dcterms:modified xsi:type="dcterms:W3CDTF">2021-09-22T15:40:44Z</dcterms:modified>
</cp:coreProperties>
</file>