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34:5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826 0,'0'0'0,"21"0"15,-21-22-15,21 22 16,-21-21-16,0 42 47,-21 22-47,0-1 0,21 0 15,-21 1-15,-1 20 0,1-20 16,0 20-16,0 1 0,0-22 16,-22 21-16,22 1 0,0-1 0,-21-20 15,-1 20-15,22 1 0,-21-22 16,21 0-16,0 1 0,-22-1 0,22 0 15,21-20-15,-21-1 0,21 0 16,-21 0-16,21-42 47,0-21-47,0 20 0,0-20 0,0 21 16,21-21-16,0-22 0</inkml:trace>
  <inkml:trace contextRef="#ctx0" brushRef="#br0" timeOffset="268.25">1630 847 0,'0'0'15,"21"84"1,-21-41-16,0-1 16,0 0-16,0 1 0,0-1 15,0 22-15,0-22 0,0 21 16,0-20-16,0 20 0,0-20 0,0 20 15,0-21-15,0 22 0,0-22 16,0 1-16,0-1 0,0 0 0,0 1 16,0-22-16,0 21 0,-21-21 15,21 0-15,0 1 0,0-1 16,-21-21 15,-1 0-31,22-21 0,-21-1 0</inkml:trace>
  <inkml:trace contextRef="#ctx0" brushRef="#br0" timeOffset="460.14">1206 1672 0,'0'0'0,"-21"-21"0,-63 0 31,84 0-15,21 21-1,0-21-15,21 21 0,-21 0 16,22-22-16,20 22 0,-20 0 15,20-21-15,1 21 0,-1-21 0,1 21 16,-1-21-16,1 21 0,-22-21 16,21 0-16,-20 21 0,20 0 15</inkml:trace>
  <inkml:trace contextRef="#ctx0" brushRef="#br0" timeOffset="1291.67">2667 1376 0,'0'0'16,"0"-21"-16,0 0 16,-21 21-16,0 0 15,-1 0-15,1 0 0,0 0 16,-21 0-16,21 0 0,-1 0 0,-20 0 16,21 0-16,-21 21 15,20 0-15,-20 0 0,21 0 0,-21 0 16,20 1-16,1-1 0,0 21 15,0-21-15,0 22 0,21-22 0,0 0 16,0 21-16,0-21 0,0 1 16,0-1-16,0 0 0,21-21 0,0 21 15,0-21-15,22 0 0,-22 0 16,0 0-16,21 0 0,1-21 16,-22 0-16,21 0 0,0-1 0,1-20 15,-22 21-15,21 0 0,-21-22 16,1 22-16,20-21 0,-21 21 0,0-22 15,0 22-15,1-21 16,-1 21-16,-21-22 0,0 22 0,21 0 16,-21 0-16,21 21 0,-21-21 15,0 42 17,-21 0-32,21 0 0,-21 0 15,21 22-15,0-22 0,0 21 16,-21 1-16,21-1 0,-22 0 0,22 1 15,-21 20-15,21-21 0,0 22 16,0-1-16,0 1 0,-21-1 0,21 1 16,0-1-16,-21 1 0,21 21 15,0-22-15,0 22 0,0-1 16,-21 1-16,21 0 0,-21-1 16,21 1-16,-22 0 0,22-1 0,0-20 15,0 21-15,0-22 0,0 1 16,0-1-16,0 1 0,0-1 0,0-21 15,0 1-15,0-1 0,0-21 16,0 22-16,0-22 0,0 0 0,0 0 16,0 0-16,0 0 0,-21-21 15,0 0-15,0 0 16,0 0-16,0 0 0,-1-21 0,1 0 16,-21 0-16,0-21 15,20-1-15,-20-20 0,-21 20 0,20-41 16,-20 20-16,20-20 0,-20-1 15,-1 0-15,22 1 0,-21-22 0,41 21 16,-20 0-16,21 1 0,21-1 16,0 0-16,0 22 0,21-1 0,0 22 15,22-21-15,-22 20 0,0 1 16,0 0-16,0-1 0,0 22 0,1-21 16,20-1-16,-21 22 0,0 0 15,0-21-15,1 21 0,20-1 0,-21 1 16,0 21-16,0-21 0,1 21 15,-1-21-15</inkml:trace>
  <inkml:trace contextRef="#ctx0" brushRef="#br0" timeOffset="3076.65">2603 1693 0,'22'0'15,"-1"0"-15,-21-21 16,21 21-16,0-21 0,-21 0 16,21 21-16,0-21 0,-21 0 15,22-1-15,-1 1 0,-21 0 0,21 0 16,-21 0-16,0 0 16,-21 21 15,0 0-31,-1 21 15,1 0-15,0 0 0,21 21 16,-21-20-16,0 20 0,21 0 0,0-21 16,0 22-16,0-22 0,0 21 15,0-21-15,0 1 0,0-1 0,21 0 16,0 0 0,0-21-16,0 0 0,22 0 0,-22 0 0,0 0 15,21 0-15,-20-21 0,20 0 16,0 0-16,-21-1 0,22 1 15,-22 0-15,0-21 0,21 21 16,-20-22-16,-1 1 0,0 21 0,0-22 16,0 22-16,-21-21 0,0 21 15,21 0-15,-21-1 0,-21 44 32,21-1-17,-21 21-15,21-21 0,-21 0 16,21 22-16,0-1 0,0-21 15,-21 22-15,21-22 0,0 0 0,0 0 16,0 0-16,0 0 0,0 1 0,0-1 16,0-42 31,21-1-47,-21 1 0,0 0 15,21 0-15,-21 0 0,21-22 16,-21 22-16,21 0 0,1-21 0,-1 21 15,-21-1-15,21 22 0,0-21 16,-21 0-16,21 21 0,0 0 16,1 21-1,-22 0-15,0 1 0,0-1 0,21 0 16,-21 0-16,21 0 0,-21 0 0,21 1 16,0-1-16,0 0 0,1 0 15,-1 0-15,21 0 0,-21 1 16,22-22-16,-1 21 0,0-21 0,22 0 15,-22 0-15,0 0 0,22 0 16,-22 0-16,1 0 0,-1-21 0,0 21 16,22-22-16,-22 1 0,-21 0 15,22 0-15,-1 0 0,-21-22 0,0 22 16,0-21-16,1 21 0,-1-22 16,-21 1-16,0 21 0,0-21 15,0-1-15,0 22 0,0 0 16,-21 0-16,-1 0 0,1-1 0,0 22 15,-21 0-15,21 0 0,-1 0 16,-20 0-16,21 22 0,-21-1 0,20 0 16,-20 0-16,21 0 0,0 22 15,-22-22-15,22 21 0,0-21 0,21 22 16,0-1-16,-21-21 0,21 21 16,0-20-16,0 20 0,0-21 0,21 0 15,0 0-15,-21 1 0,21-1 16,22-21-16,-22 0 0,0 0 0,0 0 15,22 0-15,-22 0 16,0 0-16,21 0 0,1-21 0,-22-1 16,21 1-16,-21 0 0,22-21 15,-1-1-15,-21 1 0,21 0 0,-20-1 16,20 1-16,-21-21 0,21 20 16,-20-20-16,-1-1 0,0 1 0,0-1 15,0 1-15,-21-1 0,0 22 16,0-22-16,0 22 0,0 0 0,-21-1 15,0 22-15,21 0 0,-21 0 16,0 21-16,-1 0 0,1 0 0,0 0 16,0 21-16,0 0 0,0 22 15,-1-1-15,1 0 0,21 1 16,0 20-16,-21-21 0,21 22 16,0-22-16,0 22 0,0-22 0,0 0 15,0 22-15,0-22 0,0 1 16,21 20-16,0-21 0,1 1 0,-1-1 15,0 0-15,21-20 0,-21 20 16,22-21-16,-1 21 0,22-20 0,-22-1 16,0-21-16,1 21 0,-1-21 15,0 0-15,22 0 0,-22 0 0,-21 0 16,22-21-16,-1 0 0,0 21 16,1-22-16,-22-20 0,21 21 15,-21-21-15,0 20 0,1-20 0,-1 0 16,0-1-16,0 22 0,-21-21 15,0 21-15,0-22 0,0 22 0,0 0 16,0 0-16,0 0 0,-21 21 16,0 0-16,0 0 0,-1 0 15,1 0-15,0 0 0,0 21 16,-21 0-16,20 0 0,1 22 0,0-22 16,0 21-16,0-21 0,0 22 15,-1-1-15,22-21 0,0 21 0,0-20 16,0 20-16,0-21 0,0 0 15,0 0-15,0 1 0,22-1 16,-1-21-16,0 0 0,0 0 0,0 0 16,0 0-16,1 0 0,-1 0 15,0 0-15,0-21 0,0-1 0,0 1 16,1 0-16,-1 0 0,-21-21 16,21-1-16,0 22 0,-21-21 0,0-1 15,0 1-15,0 21 0,0-21 16,0 20-16,0 1 0,0 0 15,0 42 1,0 0-16,-21-21 0,21 43 16,-21-22-16,21 21 0,0-21 15,0 22-15,0-1 0,0-21 16,0 22-16,0-22 0,0 21 16,21-21-16,0 0 0,0 1 0,22-1 15,-22-21-15,0 21 0,21-21 0,1 0 16,-22 0-16,21 0 0,0 0 15,1-21-15,20 0 0,-20-1 0,-1 1 16,0 0-16,1-21 0,-22 21 16,21-22-16,-21 1 0</inkml:trace>
  <inkml:trace contextRef="#ctx0" brushRef="#br0" timeOffset="3880.7">2921 1588 0,'0'21'0,"0"0"31,-21-21-31,21 21 15,0-42 32,21 21-47,-21-21 0,0 0 16,21 21-16,0-22 0,0 1 16,1 0-16,-22 0 0,21 0 15,-21 0-15,0-1 0,0 1 16,0 0-16,0 0 15,-21 0-15,-1 21 16,1 0-16,0 0 16,0 0-16,0 21 0,0 0 0,-1 0 15,1 0-15,0 1 0,0 20 16,0-21-16,21 21 0,-21-20 0,-1 20 16,1 0-16,0-21 0,21 22 15</inkml:trace>
  <inkml:trace contextRef="#ctx0" brushRef="#br0" timeOffset="4500.07">1143 2328 0,'0'0'0,"-21"0"16,42 0 31,0 0-32,0 0-15,0 0 0,22 0 16,-1 0-16,0 0 0,1 0 16,20 0-16,1 0 0,-1 0 0,22 0 15,0 0-15,-1 0 0,22 0 16,0 0-16,0 0 0,21 0 15,0-21-15,21 21 0,-21 0 0,0 0 16,21 0-16,0 0 0,22 0 16,-22 0-16,21 0 0,0 0 0,1 0 15,-1-21-15,22 21 0,-1 0 16,-21 0-16,1 0 0,20-21 0,-42 21 16,22 0-16,-1 0 0,-21-21 15,-21 21-15,21 0 0,-21 0 0,-21 0 16,0 0-16,0 0 0,-21 0 15,-1 0-15,-20 0 0,-1 0 0,-20 0 16,20 0-16,-42 0 0,0 0 0,1 0 16,-1 0-16,-42 0 31,-1 0-15,1-21-16,0 21 0,0 0 0</inkml:trace>
  <inkml:trace contextRef="#ctx0" brushRef="#br0" timeOffset="4663.97">6625 2244 0,'0'21'0,"0"0"32,0 0-17,0 0 1,-21-21-16,21 22 0,-21-22 0,0 21 15,-1-21-15</inkml:trace>
  <inkml:trace contextRef="#ctx0" brushRef="#br0" timeOffset="6336.94">3916 3556 0,'0'0'0,"0"-21"15,0 42 48,0 0-63,0 0 0,-21 22 0,21-1 15,0 0-15,0 22 0,-22-22 16,1 22-16,0-1 0,0-20 0,0 20 16,0-21-16,-1 22 0,1-22 15,0 1-15,0-22 0,21 21 0,0-21 16,0 0-16,-21 1 0,42-22 31,0-22-15,-21 1-16,0 0 0,21 0 15,0 0-15</inkml:trace>
  <inkml:trace contextRef="#ctx0" brushRef="#br0" timeOffset="6720.27">3789 3704 0,'21'-21'0,"-42"42"0,63-63 0,-42 21 16,0 0-16,21 21 0,0-22 15,-21 1-15,22 21 16,-1-21-16,0 0 0,0 0 16,0 0-16,0 21 0,1 0 0,-1-22 15,0 22-15,0 0 0,0 0 16,0 0-16,1 22 0,-1-1 0,0 0 15,0 21-15,0 1 0,0-22 16,1 21-16,-1 0 0,-21 1 0,0-1 16,21-21-16,-21 22 0,0-1 15,21 0-15,-21 1 0,0-1 0,0-21 16,0 21-16,0-20 16,0-1-16,0 0 0,0 0 0,0 0 15,0 0-15,0 1 0,0-1 16,-21-21 15,0 0-31,0 0 16,-1-21-1,22-1-15,-21 22 0,0-21 0</inkml:trace>
  <inkml:trace contextRef="#ctx0" brushRef="#br0" timeOffset="6977.14">3810 4064 0,'0'0'0,"-21"0"15,42 0 17,0 0-32,0 0 0,0-21 15,1 21-15,-1 0 0,0 0 16,21-21-16,-21 0 0,22 21 0,-22 0 15,21-22-15,-21 22 0,22 0 16,-1-21-16,-21 21 0,22 0 0,-22 0 16,0 0-16,0-21 0,0 21 15,0 0-15,1 0 16</inkml:trace>
  <inkml:trace contextRef="#ctx0" brushRef="#br0" timeOffset="7344.92">4932 3641 0,'0'0'0,"0"-21"0,-21 21 16,-1 0-1,1 0 1,0 21 0,21 0-16,-21 0 0,21 0 0,0 22 15,0-22-15,0 21 0,0-21 16,0 22-16,0-22 0,0 21 0,0 0 16,0 1-16,0-22 0,0 21 0,0 1 15,0-22-15,0 0 0,0 21 16,0-21-16,0 1 0,0-1 15,0 0-15,0 0 16,0-42 15</inkml:trace>
  <inkml:trace contextRef="#ctx0" brushRef="#br0" timeOffset="7604.46">4826 3683 0,'0'0'15,"0"-21"1,0 0-16,21 21 62,-21 21-15</inkml:trace>
  <inkml:trace contextRef="#ctx0" brushRef="#br0" timeOffset="8608.42">3958 3810 0,'-21'0'0,"42"0"0,-63 0 0,42-21 31,21 21-31,0 0 0,0 0 16,0-21-16,22 21 0,-22 0 16,21 0-16,1-21 0,-1 21 15,0 0-15,22-22 0,-22 22 0,0-21 16,22 21-16,-22 0 0,-21 0 15,22 0-15,-22 0 0,0 0 0,0 0 16,-42 21 0,-21-21-16,21 22 0,-43-1 15,22 0-15,-22 0 0,22 0 16,-22 0-16,1 1 0,-1-22 0,22 21 16,-21 0-16,20 0 0,1 0 15,-22-21-15,43 21 0,-21-21 0,21 0 16,-22 22-16,65-22 31,-1 0-31,21 0 0,0 0 16,1 0-16,-1 0 15,0 0-15,1-22 0,20 22 0,1-21 16,-1 21-16,22-21 0,-22 21 16,22-21-16,-21 21 0,20 0 0,-20-21 15,-1 21-15,-20 0 0,20 0 16,-21 0-16,-20 0 0,-1 0 0,0 0 15,-42 0 1,0 0-16,-1 21 0,-20-21 16,21 21-16,-43-21 0,22 21 0,0 0 15,-1-21-15,-20 22 16,21-1-16,-1-21 0,1 21 0,21 0 16,-22-21-16,22 21 0,0-21 15,0 21-15,0-21 0,21 22 0,0-1 16,21-21-1,0 0 1,0 0-16,0 0 0,22 0 16,-22 0-16,21 0 0,1 0 0,20 0 15,-21-21-15,1-1 0,-1 22 0,22-21 16,-22 0-16</inkml:trace>
  <inkml:trace contextRef="#ctx0" brushRef="#br0" timeOffset="9272.09">6604 3408 0,'0'-21'0,"0"0"16,0-1-1,21 65 32,0-22-47,0 0 0,22 21 0,-22 1 16,21-1-16,-21 0 0,22 1 15,-22-1-15,21 0 0,-21 1 0,22-1 16,-22 0-16,0 1 0,0-1 16,0-21-16,1 22 0,-1-1 0,-21-21 15,0 0-15,21 22 0,0-22 16,-21 0-16,0-42 47</inkml:trace>
  <inkml:trace contextRef="#ctx0" brushRef="#br0" timeOffset="9572.93">7302 3408 0,'22'-42'31,"-22"63"0,-22 0-31,1 0 0,0 0 0,-21 0 16,-1 22-16,22-22 0,-42 21 15,20 1-15,1-1 0,-21 0 16,20 1-16,-20-1 0,20-21 0,1 21 16,0 1-16,-1-1 0,1-21 15,21 22-15,0-22 0,0 0 0,21 21 16,0-21-16,21-21 15,0 0-15,0 0 16,0-21-16,22 21 0,-22-21 0,21 0 16</inkml:trace>
  <inkml:trace contextRef="#ctx0" brushRef="#br0" timeOffset="9848.39">7556 3387 0,'0'0'0,"43"-21"0,-22-1 0,0 22 16,-21-21-16,0 42 16,0 1-1,0 20-15,0-21 0,0 21 0,0 1 16,0-1-16,0 22 0,0-22 16,0 0-16,0 1 0,0-1 0,0 0 15,0 1-15,0-1 0,0 0 0,0-21 16,0 22-16,0-22 15,0 21-15,0-21 0,0 1 0,0-1 0,0 0 16,21-21 0,0-21-1,1 21-15,-22-21 0,21-1 0,0 1 16</inkml:trace>
  <inkml:trace contextRef="#ctx0" brushRef="#br0" timeOffset="10068.26">7789 3471 0,'0'0'0,"0"-42"0,0-21 16,21 63 0,1 21-16,-22 0 15,21 0-15,0 21 16,0-20-16,0 20 0,0 0 0,1-21 16,-1 22-16,0-22 0,0 21 15,0-21-15,0 1 0,1-1 0,-1 0 16,-21 0-16,21 0 0,0 0 0,0-21 15,0 0 1,1 0-16,-1 0 0</inkml:trace>
  <inkml:trace contextRef="#ctx0" brushRef="#br0" timeOffset="10341.11">8636 3366 0,'0'0'0,"0"-22"31,-21 22-31,-22 22 0,22-1 0,0 0 16,0 0-16,0 0 0,0 22 15,-22-22-15,22 21 0,0-21 0,0 22 16,0-22-16,-22 21 0,22-21 16,0 22-16,0-22 0,0 0 0,21 0 15,-22 0-15,1 0 0,42-21 31,1 0-15,-1 0-16,21-21 16,-21 0-16,0 0 0,1 0 0,-1 0 15,0-1-15,0-20 0</inkml:trace>
  <inkml:trace contextRef="#ctx0" brushRef="#br0" timeOffset="10575.97">8509 3535 0,'0'0'0,"21"-42"0,43-43 31,-64 64-31,0 42 15,0 0-15,0 0 16,0 22-16,0-22 0,0 21 0,0 0 16,0-20-16,0 20 0,0 0 15,0 1-15,0-1 0,0 0 16,0-21-16,0 22 0,0-1 0,0 0 16,-22-20-16,22 20 0,0-21 15,0 21-15,-21-20 0,21-1 0,0 0 16,0 0-16,21-21 31,1-21-31,-1 0 16,21 0-16,-21-1 0</inkml:trace>
  <inkml:trace contextRef="#ctx0" brushRef="#br0" timeOffset="11244.59">9567 3323 0,'0'0'0,"0"-21"0,0 0 15,0 0-15,-21 42 32,21 0-32,-21 0 15,21 0-15,0 22 0,-21-1 0,0 0 16,21 1-16,-22-1 0,22 22 15,-21-22-15,21 0 0,-21 22 16,0-22-16,21 0 0,-21 22 0,0-22 16,21 1-16,-22-1 0,22 0 15,0-21-15,-21 22 0,21-22 0,-21 0 16,21 0-16,0 0 0,0 1 16,-21-22-1,21-22 1,0 1-1,0 0-15,0 0 0,0-21 0,0-1 16,21 22-16,0-21 0,-21-1 16,21 22-16,1-21 0,-1 21 0,-21 0 15,21-1-15,0 1 0,0 21 32,0 0-32,1 21 0,-22 1 15,21-1-15,-21 0 0,21 0 16,0 21-16,0-20 0,0-1 0,1 0 15,-1 0-15,0 0 0,0-21 0,0 21 16,0-21-16,1 0 0,-1 22 16,0-22-16,0 0 0,0 0 0,0 0 15,1 0-15,20 0 0,-21-22 16,0 22-16,0-21 0,1 0 0,-22 0 16,21 21-16,0-21 0,-21 0 15,0-1-15,21 1 0,-21 0 16,21 21-16,-21-21 0,0 0 31,-21 21 32</inkml:trace>
  <inkml:trace contextRef="#ctx0" brushRef="#br0" timeOffset="14144.24">6667 4995 0,'0'0'0,"-21"22"0,0-22 16,0 0-16,0 21 0,0-21 0,42 0 31,21 0-31,0 0 15,1 0-15,-1 0 0,22 0 0,-1 0 16,1 0-16,-1 0 0,1 0 16,-1 0-16,1 0 0,-22 0 0,21 0 15,-20 0-15,-1 0 0,0 0 16,1 0-16,-22 0 0,0 0 0,-42 0 31,-21 0-15</inkml:trace>
  <inkml:trace contextRef="#ctx0" brushRef="#br0" timeOffset="14552.32">7091 5101 0,'0'0'16,"-21"0"-16,-1 0 16,1 0-16,21 21 15,-21 1 1,21-1-16,0 0 15,0 0-15,0 0 0,0 0 16,0 22-16,0-22 0,0 0 0,21 21 16,-21-20-16,21 20 0,-21 0 15,0 1-15,22-22 0,-1 21 0,-21 0 16,21 1-16,-21-1 0,0 0 16,0 1-16,21-22 0,-21 21 0,0-21 15,0 1-15,0 20 0,-21-21 0,0 0 16,0 0-16,-1-21 0,1 22 15,0-1-15,-21-21 0,21 0 0,-22 0 16,1 0-16,0 0 0,-1 0 0,1 0 16,0 0-16,20-21 0,-20 21 15,0-22-15,21 22 0,-22-21 0,22 0 16,0 0-16,0 0 16,21 0-16,0-1 0,0 1 15,0 0-15,0 0 0,21 0 16,0 21-16,21-21 15,-20-1-15,20 22 0,-21-21 0,21 21 16</inkml:trace>
  <inkml:trace contextRef="#ctx0" brushRef="#br0" timeOffset="15040.05">8086 5207 0,'0'0'0,"-22"-21"31,1 21-31,0 0 0,0 0 16,-21 0-16,20 0 0,1 0 0,-21 21 16,21 0-16,-22 0 0,22 1 15,0-1-15,0 21 0,0-21 0,0 0 16,21 1-16,0-1 0,0 21 15,0-21-15,0 0 16,21 1-16,0-1 0,0-21 0,0 21 16,22 0-16,-1-21 0,0 0 15,-21 21-15,22-21 0,-1 21 0,-21-21 16,22 22-16,-22-22 0,0 21 0,0 0 16,-21 0-16,0 0 15,0 0-15,0 1 0,0-1 16,-21 0-16,-21 0 0,20-21 0,-20 21 15,0 0-15,-1 1 0,-20-22 16,21 21-16,-1-21 0,1 0 0,-22 21 16,22-21-16,0 0 15,21 0-15,-22 0 0,22 0 0,-21 0 16,21 0-16,-1 0 0,1 0 16,21-21-16,-21 0 15,21-1-15,0 1 16,21 0-16,0 0 0,1 21 15,-1-21-15</inkml:trace>
  <inkml:trace contextRef="#ctx0" brushRef="#br0" timeOffset="15564.45">8742 5207 0,'0'-21'15,"-21"21"1,-1 21 0,1 0-16,21 0 0,-21 1 0,0-1 15,0 0-15,21 21 0,-21-21 16,-1 22-16,1-1 0,21-21 0,-21 22 16,21-1-16,-21 0 0,21 1 15,0-22-15,0 21 0,0 0 0,0-20 16,0-1-16,0 21 0,0-21 0,21 0 15,0-21-15,0 22 0,1-1 16,-1-21-16,0 0 0,21 0 16,-21 0-16,22 0 0,-22 0 0,21 0 15,-21 0-15,22-21 0,-1-1 16,-21 1-16,22 0 0,-22 0 0,0 0 16,0-22-16,0 22 0,0-21 0,1 0 15,-22-22-15,21 22 0,-21-1 16,0 1-16,0-21 0,0 20 0,0 1 15,-43 0-15,22-1 0,0 22 16,0-21-16,-21 21 0,-1-1 0,22 22 16,-21 0-16,-1 0 0,1 0 0,21 0 15,-21 22-15,20-1 0,-20 0 16,21 21-16,-21-21 0,20 22 16,1-22-16,0 21 0,21 1 15,0-22-15,-21 21 0,21-21 0,0 22 16,0-22-16,0 0 0,21 0 0,0-21 15,0 21-15,1-21 0,20 0 16,0 0-16,1 0 0,-1 0 0</inkml:trace>
  <inkml:trace contextRef="#ctx0" brushRef="#br0" timeOffset="15856.39">9546 5292 0,'0'0'0,"21"-43"0,-21 22 0,0-85 31,-21 128 1,0-1-32,21 0 0,-21 21 0,21-21 15,0 22-15,0-22 0,0 21 0,0 1 16,0-1-16,0 0 0,0 1 16,0-1-16,0 0 0,0-21 0,0 22 15,0-1-15,0-21 0,0 0 16,0 1-16,0 20 0,0-21 15,0 0-15,0 0 0,21-21 32,-21-21-17,21 21-15,-21-21 0,21 0 0,0-21 16,-21 20-16</inkml:trace>
  <inkml:trace contextRef="#ctx0" brushRef="#br0" timeOffset="16116.24">9715 5207 0,'0'0'0,"0"-21"0,0 0 0,0 0 0,22-1 16,-1 22 0,0 22-1,0-1-15,0 0 0,-21 21 16,43 1-16,-22-22 16,0 21-16,21 0 0,-21 1 0,22-22 15,-22 21-15,21 1 0,-21-22 0,1 21 16,-1-21-16,0 0 0,0 1 15,0-1-15,0 0 0,1-21 0,-1 21 16,0-21-16,0 0 16,0 0-1,-21-21-15,0 0 0,0 0 0,21-1 16,1 1-16,-1-21 0,-21 21 16</inkml:trace>
  <inkml:trace contextRef="#ctx0" brushRef="#br0" timeOffset="16336.12">10562 4911 0,'0'-43'16,"0"86"-16,21-128 0,-21 64 0,0-21 16,0 20-16,0 1 0,0 42 15,0 22 1,-21-1-16,0 0 0,21 1 16,-21 20-16,0 1 0,-1-1 0,22 1 15,-21-22-15,0 22 0,0-1 16,21-21-16,-21 1 0,0-1 0,-1 0 15,22 1-15,-21-1 0,0-21 16,21 0-16,-21 22 0,21-22 16</inkml:trace>
  <inkml:trace contextRef="#ctx0" brushRef="#br0" timeOffset="17180.29">5715 3535 0,'21'0'0,"-21"21"31,0 0-16,0 0-15,0 22 0,0-22 0,0 21 16,0 1-16,0-1 0,0 21 0,0-20 16,0-1-16,0 0 0,0 1 15,0-1-15,0 0 0,0 1 0,0-22 16,0 0-16,0 0 0,0 0 16,0 1-16,0-1 0,0 0 15,0-42 16,21 0-15,0 21-16</inkml:trace>
  <inkml:trace contextRef="#ctx0" brushRef="#br0" timeOffset="17364.18">6054 3874 0,'21'0'31,"-21"21"16,0 0-31,0 0-16</inkml:trace>
  <inkml:trace contextRef="#ctx0" brushRef="#br0" timeOffset="18173.72">5397 5440 0,'0'0'0,"0"-21"0,-21 0 0,21-1 15,0 1-15,-21 0 0,21 0 16,0 0-16,0 0 0,0-1 16,0 1-16,0 0 0,21 0 15,0 0-15,1 21 0,-1 0 16,0 0-16,0-21 0,0 21 16,0 0-16,1 0 0,20 0 0,-21 21 15,0-21-15,0 21 0,1 0 0,-1 0 16,0 0-16,0 1 0,0-1 15,-21 21-15,21-21 0,-21 22 16,0-22-16,0 21 0,0 0 16,0 1-16,0-22 0,0 21 0,-21 1 15,0-1-15,0 0 0,0 1 0,0-1 16,-22 0-16,22-21 0,-21 22 16,21-22-16,-1 21 0,-20-21 0,21 1 15,-21-1-15,20-21 0,1 21 0,0 0 16,-21-21-16,21 0 0,-1 0 15,1 0-15,0 0 0,0 0 0,0-21 16,0 0-16,-1 0 0,1-1 16,0 1-16,0 0 0,0-21 0,0 21 15,-1-22-15,22 1 0,0 21 16,0-22-16,0 22 0,0-21 16,0 21-16,0 0 0,0-1 15,22 22-15,-1 0 0,0 0 16,0 0-16,0 0 0,22 0 0,-22 0 15,0 22-15,0-1 0,21 0 0,-20 0 16,20 0-16,-21 22 0,0-22 16,22 0-16,-22 0 0,0 0 0,0 0 15,0 1-15,0-1 0,-21 0 16,22 0-16,-22 0 0,21-21 0,-21 21 16,21-21-16,-21 22 0,0-1 31</inkml:trace>
  <inkml:trace contextRef="#ctx0" brushRef="#br0" timeOffset="18380.59">6032 5863 0,'0'0'16</inkml:trace>
  <inkml:trace contextRef="#ctx0" brushRef="#br0" timeOffset="30665.17">11832 8022 0,'21'0'0,"-42"0"0,63 0 0,-42-21 47,-21 21-47,0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08:41.3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1968 2815 0,'0'0'0,"0"-21"0,-21 21 0,0 0 79</inkml:trace>
  <inkml:trace contextRef="#ctx0" brushRef="#br0" timeOffset="465.73">1926 2773 0,'0'-21'47,"-21"0"-16,21-1 63,-21 22-78,21-21-16,-21 0 15,21 0 1,-22 21-16,22-21 0,-21 21 0,21-21 16,-21-1-16,21 1 0,-21 21 15,21-21-15,-21 21 0,21-21 16,-21 21-16,21-21 15,-22 21-15,22-21 0,-21-1 16,21 1 0,-21 21 46,21 21-15,0 1-31</inkml:trace>
  <inkml:trace contextRef="#ctx0" brushRef="#br0" timeOffset="1656.23">1418 2540 0,'0'0'0,"42"0"78,-20 0-78,20 0 0,0-21 0,22 21 15,-22 0-15,22 0 0,-22 0 16,0-21-16,22 21 0,-22 0 0,22 0 16,-22 0-16,0 0 0,1 0 15,20-21-15,-21 21 0,1 0 16,-1 0-16,-21 0 0,22 0 0,-22 0 15,0 0-15,0 0 0,0 0 16,-42 0 31,0 0-47,0 0 0,0 0 16,-1 21-16,1-21 0,0 0 15,0 0-15,0 21 0</inkml:trace>
  <inkml:trace contextRef="#ctx0" brushRef="#br0" timeOffset="2204.92">1905 2604 0,'0'0'0,"-21"0"16,21 21 31,0 0-31,0 0-16,0 0 0,0 0 15,0 1-15,0-1 0,0 21 16,0-21-16,0 22 0,21-22 15,-21 21-15,0-21 0,0 22 16,0-22-16,0 21 0,0 0 0,0-20 16,0 20-16,-21-21 0,0 21 15,21 1-15,-22-22 0,1 21 16,21-21-16,-21 1 0,0-1 0,21 0 16,-21 0-16,0 0 15,-1-21-15,1 0 0,0 0 16,0 0-16,0 0 0,0 0 15,-1-21-15,-20 21 0,21-21 16,-21 0-16,20 0 0,1-1 0,-21 1 16,21 0-16,0 0 0,-22 0 15,43 0-15,-21 21 0,0-22 16,21 1-16,-21 21 0,21-21 16,21 21 15,0 0-16,0 0-15,22-21 0,-22 21 0,21 0 16,-21 0-16</inkml:trace>
  <inkml:trace contextRef="#ctx0" brushRef="#br0" timeOffset="2849.06">2815 2773 0,'0'0'0,"0"-21"0,0 0 0,0-1 16,-21 22-1,0 0-15,0 0 0,-22 0 16,22 0-16,0 0 0,-21 0 15,20 0-15,-20 22 0,21-22 16,-21 21-16,20 0 0,1 0 16,-21 0-16,21 22 0,0-22 0,-1 0 15,22 0-15,0 0 0,-21 0 16,21 1-16,0-1 16,0 0-16,21-21 15,1 21-15,-1-21 16,0 0-16,0 0 0,0 21 15,22-21-15,-22 0 0,0 0 16,21 0-16,-21 21 0,22-21 0,-22 0 16,0 0-16,21 22 0,-20-22 15,-1 0-15,0 0 0,0 21 16,0-21-16,-21 21 0,21-21 16,1 21-16,-22 0 0,0 0 15,0 1 1,-22-1-16,1 0 0,0-21 15,0 21-15,-21-21 0,20 21 16,1-21-16,-21 21 0,0-21 0,-1 0 16,22 0-16,-21 22 0,-1-22 15,1 0-15,0 0 0,21 0 0,-22 0 16,22 0-16,-21-22 0,21 22 16,-22-21-16,22 21 0,0-21 0,0 21 15,0 0-15,21-21 16,0 0-1,0 0 1,21 21-16,0 0 16,0-22-16,0 22 0,22-21 0</inkml:trace>
  <inkml:trace contextRef="#ctx0" brushRef="#br0" timeOffset="3412.41">3260 2752 0,'0'0'0,"0"-21"16,0-1-16,0 1 15,-22 21-15,1 0 16,0 0-16,0 0 15,0 21 1,0 1-16,21 20 0,0-21 0,-22 0 16,1 22-16,21-22 0,0 21 15,-21 0-15,21-20 0,-21 20 0,21-21 16,0 21-16,0 1 0,0-22 16,0 21-16,0-21 0,0 1 15,21-1-15,0 0 0,-21 0 0,21-21 16,1 21-16,-1-21 0,21 0 15,-21 0-15,0 0 0,1 0 0,20 0 16,-21 0-16,21-21 0,-20 21 16,-1-21-16,21 0 0,-21 0 0,0-1 15,1 1-15,-1 0 0,0-21 16,-21 21-16,0-1 0,21-20 0,-21 0 16,0 21-16,0-22 0,0 1 15,0 0-15,-21 20 0,0-20 16,0 21-16,-22 0 0,22 0 15,0-1-15,-21 1 0,20 21 0,-20 0 16,0 0-16,21 0 0,-22 0 16,22 0-16,-21 0 0,21 0 0,-1 21 15,1 1-15,0-1 0,21 0 16,-21 0-16,21 0 0,0 0 16,0 1-16,0-1 0,0 0 15,21 0-15</inkml:trace>
  <inkml:trace contextRef="#ctx0" brushRef="#br0" timeOffset="3753.22">3958 2667 0,'0'0'16,"-21"0"0,0 0-16,21 21 15,0 0 1,-21 1-16,21 20 0,0-21 0,0 0 16,-22 22-16,22-1 0,0-21 15,0 21-15,0 1 0,0-22 0,0 21 16,0-21-16,0 22 0,0-22 15,0 21-15,0-21 0,0 1 0,0-1 16,0 0-16,0 0 0,0 0 16,22-42 15,-22 0-31</inkml:trace>
  <inkml:trace contextRef="#ctx0" brushRef="#br0" timeOffset="4037.06">3958 2709 0,'0'-21'15,"0"42"-15,21-42 16,0 42-16,1 1 16,-22-1-16,21 21 0,0-21 15,0 22-15,0-22 0,0 21 0,-21-21 16,22 22-16,-1-22 0,-21 21 15,21-21-15,0 0 0,0 1 16,-21-1-16,21 0 0,1 0 16,-22 0-16,0 0 0,21-21 0,0 22 15,0-22 1,0 0-16,-21-22 16,0 1-16,21 0 15,-21 0-15</inkml:trace>
  <inkml:trace contextRef="#ctx0" brushRef="#br0" timeOffset="4296.91">4508 2561 0,'0'-21'0,"0"42"0,0-63 16,0 63-1,0 0-15,0 22 16,-21-22-16,0 21 0,21 0 0,-21 1 15,0-1-15,21 0 0,-21 1 0,-1-1 16,22-21-16,0 22 0,-21-1 16,0-21-16,21 21 0,-21-20 0,21 20 15,0-21-15,0 0 0,0 0 16,0 1-16,0-1 0,0 0 16</inkml:trace>
  <inkml:trace contextRef="#ctx0" brushRef="#br0" timeOffset="5416.73">6604 2561 0,'0'0'15,"0"-21"-15,-21 42 32,0 22-32,21-22 15,-22 0-15,1 21 16,0 1-16,0-1 0,21 0 0,-42 1 15,20-1-15,1 0 0,0 1 0,-21-1 16,21 0-16,-22 1 0,1-22 16,21 21-16,-22 0 0,22-20 0,-21-1 15,21 0-15,21 0 0,-21 0 16,21-42 0,0 0-1,0 0-15,0 0 0,0-1 0,21 1 16,0-21-16,-21 21 0,21-22 15,0 22-15,-21-21 0,21 21 0,1-22 16,-22 22-16,0-21 0,21 21 16,0 0-16,-21-1 0,0 1 15,21 21 1,0 21-16,-21 1 16,0-1-16,0 0 0,0 21 0,0-21 15,21 1-15,-21 20 0,22-21 16,-22 21-16,0-20 0,21-1 0,0 21 15,0-21-15,0 0 0,0 1 16,1-1-16,-1 0 0,0 0 16,21-21-16,-21 0 0,22 21 15,-22-21-15,21 0 0,1 0 0,-1 0 0,-21 0 16,21-21-16,1 0 0,-1 0 16,0 0-16,1-1 0,-22 1 15,21-21-15,-21 21 0,22-22 0,-22 1 16,0 21-16,-21-21 0,0-1 15,0 1-15,0 0 0,0-22 0,0 22 16,0-1-16,-21-20 0,0 21 16,0-1-16,-22 1 0,22 0 0,-21 20 15,-1 1-15,-20-21 0,21 42 16,-1-21-16,-20 21 0,20 0 16,-20 0-16,21 0 0,-1 21 0,1 0 15,0 0-15,-1 22 0,22-22 0,0 21 16,21 0-16,0 1 0,0-1 15,0 0-15,0 22 0,0-22 16,21-21-16,0 22 0,22-1 0,-22 0 16,21-20-16,0-1 0,1 21 15,-1-21-15,0 0 0,1 1 0,-1-22 16,0 21-16,1 0 0,-1-21 16,0 0-16,1 0 0,-1 0 0,-21 0 15,22 0-15,-22 0 0,21-21 16</inkml:trace>
  <inkml:trace contextRef="#ctx0" brushRef="#br0" timeOffset="5989.05">7683 2815 0,'0'0'0,"0"-21"0,0 0 0,0 0 15,0 0-15,0-1 0,-21 1 16,0 21-16,0 0 15,0 0-15,0 0 0,-22 0 16,22 0-16,0 21 0,0 1 0,0-1 16,-1 0-16,-20 0 0,21 0 15,0 22-15,21-22 0,-21 21 0,-1-21 16,1 22-16,21-22 0,0 0 16,0 21-16,0-21 0,0 1 15,0-1-15,0 0 0,0 0 0,0 0 16,0 0-16,21 1 0,1-22 15,-1 21-15,0-21 0,0 0 16,0 0-16,0 0 0,22 0 16,-22-21-16,0-1 0,0 22 0,0-21 15,1 0-15,-1 0 0,0-21 0,0 20 16,0 1-16,-21-21 0,21 21 16,-21-22-16,22 1 0,-22 0 15,21 21-15,-21-22 0,0 22 16,0-21-16,0 21 0,0-1 0,0 1 15,0 42 1,0 1 0,0-1-16,0 0 0,0 0 0,0 21 15,0-20-15,0-1 0,0 21 16,0-21-16,0 0 0,0 1 0,0 20 16,0-21-16,0 0 15,21 0-15,-21 1 0,21-1 0,-21 0 16,21-21-1,0 0-15,1 0 16,-1 0-16,0 0 0,21 0 16,-21 0-16,1-21 0,-1 21 15,0-21-15,0-1 0,0 1 0</inkml:trace>
  <inkml:trace contextRef="#ctx0" brushRef="#br0" timeOffset="6301.78">8403 2307 0,'0'0'15,"-21"0"17,21 21-32,-21-21 0,21 43 15,0-22-15,-21 21 0,21 1 0,0-1 16,0 0-16,0 1 0,0-1 15,0 0-15,-22 1 0,22-1 0,0 0 16,-21 1-16,21-1 0,0-21 16,0 0-16,0 22 0,0-22 0,0 0 15,-21 0-15,21 0 16,0 0-16,0 1 16,21-22-1,0 0 1,1-22-16</inkml:trace>
  <inkml:trace contextRef="#ctx0" brushRef="#br0" timeOffset="6973.96">8932 2879 0,'0'0'0,"0"-21"16,0-1-16,0 1 15,0 0-15,0 0 0,0 0 16,0 0-16,0-1 16,0 1-16,0 0 0,-21 21 0,0-21 15,21 0-15,-21 21 0,0 0 16,-1 0-16,1 0 0,0 0 16,0 0-16,0 0 0,0 21 0,-1 0 15,1 0-15,0 0 0,0 22 16,0-22-16,21 21 0,-21-21 0,-1 22 15,1-22-15,21 0 0,0 21 16,-21-20-16,21-1 0,0 0 0,0 0 16,0 0-16,0 0 0,0 1 15,0-1-15,21-21 16,0 21-16,1-21 0,-1 0 16,0 0-16,0 0 15,0 0-15,0 0 0,1 0 0,-1-21 16,0 0-16,0 21 0,0-22 15,-21 1-15,21 0 0,1 0 0,-1 0 16,0 0-16,-21-22 0,21 22 0,-21 0 16,21-21-16,-21 20 0,21 1 15,-21-21-15,0 21 0,0 0 0,0-1 16,0 1-16,0 42 47,0 1-47,0-1 0,0 0 0,0 0 15,0 0-15,0 22 0,0-22 0,0 0 16,0 21-16,0-21 0,0 1 16,0 20-16,0-21 0,0 0 0,0 0 15,0 1-15,0-1 0,0 0 16,0 0-16,22 0 0,-1-21 0,-21 21 16,21 1-16,0-22 0,0 0 0,0 0 15,1 0-15,-1 0 0,0 0 16,0 0-16,0 0 0,0 0 0,1-22 15,-1 22-15,0-21 0,0 0 16,0 0-16,0 0 0,1 0 16,-22-1-16,21-20 0,0 21 0</inkml:trace>
  <inkml:trace contextRef="#ctx0" brushRef="#br0" timeOffset="7508.84">7705 2307 0,'21'0'32,"0"0"-32,0 0 0,21 0 0,1 0 15,-1 0-15,22 0 0,-22 0 0,21 0 16,-20 0-16,-1-21 0,22 21 16,-22 0-16,0-21 0,1 21 0,-1 0 15,0 0-15,1 0 0,-1 0 16,0 0-16,-21 0 0,22 0 0,-22 0 15,0 0-15,0 0 16,0 0 0,-42 0 15,0 0-31,0 0 0,0 0 16</inkml:trace>
  <inkml:trace contextRef="#ctx0" brushRef="#br0" timeOffset="8701.04">2244 3747 0,'-43'0'0,"86"0"0,-128 0 0,43 0 16,-1 0-16,1 0 0,21 0 15,-22 0-15,22 0 0,-21 0 0,21 0 16,0 0-16,-1 0 0,1 0 15,0 0-15,0 0 0,0 0 0,42 21 63,0-21-47,0 0-16,0 0 0,22 0 15,-22 0-15,21 0 0,1 0 0,-1 0 16,21 0-16,-20 0 0,20 0 15,22 0-15,-22 0 0,22 0 0,0 0 16,21 0-16,-22 0 0,1 0 16,21 0-16,-22 0 0,22 0 0,-21 0 15,21 0-15,0 0 0,21 0 16,-22 0-16,1 0 0,21 0 0,-21 0 16,0 0-16,21 0 0,0 0 15,0 0-15,0 0 0,0 0 16,0 0-16,0 0 0,0 0 0,0 0 15,0 0-15,0 0 0,0 0 16,0 0-16,0 0 0,0 0 0,0 0 16,0 0-16,0 0 0,0 0 15,21 0-15,-21 0 0,0 0 0,0 0 16,-21 0-16,21 0 0,0 0 0,0 0 16,-21 0-16,21 0 0,0 0 15,-21 0-15,21 0 0,-22 0 0,1 0 16,-21 0-16,21 0 0,0 0 15,-1 0-15,1 0 0,-21 0 16,0 0-16,20 0 0,-41 0 0,21 0 16,-22 0-16,1 0 0,-1 0 15,1 0-15,-1 0 0,-21 0 0,1 0 16,-1 0-16,-21 0 0,22 0 0,-22 0 16,0 0-16,0 0 0,0 0 78,-42 0 0,0 0-63,0 0 1</inkml:trace>
  <inkml:trace contextRef="#ctx0" brushRef="#br1" timeOffset="24272.53">3895 5482 0,'-22'0'47,"22"21"-16,-21 1-15,21-1-16,0 0 16,0 0-16,0 0 15,21-21 32,1-21-47,-1 0 16,-21 0-1,0 0-15,0-1 16,0 1-16,-21 21 31,-1 21-15,1 1-1,21-1-15,0 0 0,0 0 0,-21 0 16,21 0-16,0 1 16,0-1-16,0 0 0,0 0 15,0 0-15,21 0 16,0-21 0,1 0-16</inkml:trace>
  <inkml:trace contextRef="#ctx0" brushRef="#br1" timeOffset="24741.08">4149 5503 0,'0'-21'0,"0"42"47,0 1-31,0-1-16,0 0 16,21-21 15,-21-21 0,0 0-15,0-1-1,0 1 1,0 42 15,-21 1-31,21-1 16,0 0-16,-22 0 0,22 0 15,0 0-15,0 1 16,0-1-16,0 0 16,22-21-1,-1 0-15,0 0 0</inkml:trace>
  <inkml:trace contextRef="#ctx0" brushRef="#br1" timeOffset="25256.78">5101 5503 0,'0'0'15,"0"-21"-15,-21 21 16,0 0 0,0 21-1,-1 22-15,22-22 0,0 21 0,0-21 16,-21 22-16,21-1 0,-21 0 16,21 1-16,0-1 0,0 0 15,0 1-15,0-1 0,0-21 0,-21 22 16,21-22-16,0 0 0,0 0 15,0 0-15,0 0 0,0 1 16,0-1-16,0 0 16,0-42 15</inkml:trace>
  <inkml:trace contextRef="#ctx0" brushRef="#br1" timeOffset="25788.87">4699 5821 0,'0'-21'0,"0"42"0,-21-63 0,0 20 16,21 1-16,0 0 0,-22 0 0,22 0 16,0-22-16,0 22 0,0 0 15,0 0-15,0 0 0,22 0 16,-1 21-16,0-22 0,0 22 15,0 0-15,0 0 0,1 0 16,20 0-16,0 0 0,-21 0 16,22 0-16,-1 22 0,0-1 0,1 21 15,-1-21-15,0 22 0,1-22 16,-1 21-16,-21 0 0,22 1 0,-22-22 16,21 21-16,-21 1 0,0-22 0,-21 21 15,0-21-15,0 22 0,0-22 16,0 0-16,0 0 0,0 0 0,0 0 15,0 1-15,0-1 16,-21-21 15,21-21-31,0-1 16,0 1-16,0 0 0,0 0 0,0 0 16,0-22-16,0 1 0,0 0 15,0-1-15,0 1 0,0-21 0,21 20 16,1-20-16,-22 20 0,21-20 15,0 21-15,0 20 0,-21-20 0,21 21 16,0-21-16,1 20 0,-1 22 0,-21-21 16,21 21-16,0 0 15,-21 21 1,21 1 0,-21-1-16,0 0 0,0 0 15,21 0-15,-21 22 16</inkml:trace>
  <inkml:trace contextRef="#ctx0" brushRef="#br1" timeOffset="26452.66">6117 5969 0,'0'0'0,"21"-21"0,0 0 0,-21 0 16,22-1-16,-22-20 15,0 21-15,0 0 0,0 0 0,0-1 16,0 1-16,0-21 0,0 21 16,-22 0-16,22-1 0,-21 1 0,0 0 15,0 21-15,0 0 0,0-21 0,-1 21 16,1 0-16,0 0 0,0 0 15,0 21-15,0 0 0,-22 0 0,22 1 16,0-1-16,0 0 0,0 21 16,-22 1-16,43-22 0,-21 21 0,0 0 15,21 1-15,-21-22 0,21 21 16,0 1-16,0-22 0,0 0 16,0 21-16,0-21 0,21 1 15,0-1-15,0-21 0,22 0 16,-22 0-16,0 0 0,21 0 0,-21 0 15,1 0-15,20-21 0,-21 21 0,0-22 16,22 1-16,-22 0 0,0 0 16,0 0-16,0 0 0,-21-1 0,21 1 15,-21 0-15,22-21 0,-22 21 16,21-22-16,-21 22 0,0 0 0,0-21 16,0 20-16,0 1 0,0 0 15,0 0-15,-21 42 31,21 0-31,0 0 16,-22 22-16,22-22 0,0 0 0,0 0 16,0 0-16,0 22 0,0-22 0,0 0 15,0 0-15,0 0 0,22 1 16,-1-22-16,-21 21 0,21 0 0,0-21 16,0 21-16,0-21 15,1 0-15,-1 0 0,0 0 16,0 0-16,0 0 0,0 0 0,1-21 15,-1 0-15,0 21 16,0-21-16,0-1 0</inkml:trace>
  <inkml:trace contextRef="#ctx0" brushRef="#br1" timeOffset="27252.99">6646 5609 0,'0'0'0,"0"-21"0,0 42 31,0 0-31,0 1 16,0-1-16,0 21 16,0-21-16,0 0 0,0 22 15,0-22-15,0 0 0,0 0 0,0 22 0,0-22 16,0 0-16,0 0 16,0 0-16,0 0 0,-21 1 15,21-1 1,-21-21 15,21-21-15,-21-1-16,21 1 0,0 0 15,0 0-15,0-21 0,0 20 16,0 1-16,0-21 0,0 21 0,0-22 16,0 22-16,0 0 0,0-21 15,21 21-15,0-1 0,0 1 16,0 0-16,1 0 0,-1 0 0,21 21 15,-21 0-15,0 0 0,1 0 16,20 0-16,-21 0 0,0 21 0,0-21 16,1 21-16,-1 21 0,-21-20 15,21 20-15,-21-21 0,21 21 0,-21-20 16,0 20-16,21-21 0,-21 21 0,0-20 16,0-1-16,0 0 0,0 0 15,0 0-15,0 0 0,0 1 0,0-1 16,0 0-1,-21-21 17,21-21-17,0 0-15,0-1 0,0 1 16,0 0-16,0 0 0,0-21 0,0 20 16,0-20-16,0 21 0,0-21 15,21 20-15,-21-20 0,21 21 0,1-21 16,-1 20-16,21 1 0,-21 0 15,0 0-15,1 0 0,20 21 0,-21 0 16,0 0-16,0 0 0,22 0 0,-22 21 16,0-21-16,0 21 0,0 21 15,1-20-15,-22-1 0,21 21 16,-21-21-16,21 22 0,-21-22 16,0 0-16,0 21 0,0-21 0,0 1 15,0-1-15,0 0 0,0 0 0,0 0 16,0 0-16,0 1 15,0-44 32,0 1-47,0 0 0,0 0 16</inkml:trace>
  <inkml:trace contextRef="#ctx0" brushRef="#br1" timeOffset="27728.14">7683 5779 0,'22'0'16,"-1"0"-1,0 0-15,0 0 0,0 0 16,0-22-16,1 22 15,-1-21-15,0 0 0,21 21 16,-21-21-16,1 0 0,-1 0 0,0-1 16,0 1-16,-21 0 0,0 0 15,21 0-15,-21 0 0,0-1 16,0 1 0,-21 21-16,0 0 0,0 0 15,0 0-15,-1 0 0,1 0 0,0 0 16,0 0-16,0 21 0,0 1 15,-22-1-15,22 0 0,0 21 0,21-21 16,-21 22-16,0-22 0,21 21 16,-22-21-16,22 22 0,0-1 0,0-21 15,0 0-15,0 22 0,0-22 16,0 0-16,0 0 0,22 0 16,-22 1-16,42-22 0,-21 21 0,0-21 15,0 0-15,1 0 0,20 0 0,-21 0 16,0 0-16,22 0 0,-22 0 15,0 0-15,0 0 0,0 0 0,0-21 16,1-1-16,-1 22 0,-21-21 0,21 0 16,0 0-16,-21 0 0,21-22 15</inkml:trace>
  <inkml:trace contextRef="#ctx0" brushRef="#br1" timeOffset="28345.25">8615 5165 0,'-21'0'47,"-1"21"-16,1-21 1,21 21-17,0-42 32,0 0-47,0 0 16,0-1-1,0 44 32,0-1-47,0 0 16,0 0-16,0 0 0,0 0 16,0 1-16,0-1 15,-21-21-15,21 21 0,-21-21 16,21 21-16</inkml:trace>
  <inkml:trace contextRef="#ctx0" brushRef="#br1" timeOffset="28789.13">8742 5144 0,'0'21'94,"0"-42"-47,0-1-31,21 22 30,-21 22-30,0-1-16,0 0 16,0 0-16,0 0 0,0 0 15,0 1-15,0-1 16,-21-21-16,21 21 0,-21 0 16,-1 0-16,1-21 15</inkml:trace>
  <inkml:trace contextRef="#ctx0" brushRef="#br1" timeOffset="30424.47">9991 5398 0,'0'-22'0,"0"1"31,0 42 16,0 1-31,21-22 46,0 0-62,0 0 16,-21-22 0,0 1-1,-21 21 1,0 0-1,0 0 1,21 21 31,0 1-31,21-22-1,0 0 1,-21 21-16,21-21 0</inkml:trace>
  <inkml:trace contextRef="#ctx0" brushRef="#br1" timeOffset="30949.21">10012 5821 0,'0'0'16,"21"0"-1,0 0-15,0-21 16,0 21-16,-21-21 16,22-1-16,-22 1 15,-22 21 16,1 0-15,0 0-16,0 21 0,21 1 16,-21-22-1,21 21-15,0 0 16,21-21 15,0 0-31,0 0 0,0 0 16,1 0-1,-22-21-15,0 0 0,0-1 16,0 1 0,0 0-1,-22 21 1,1 0-16,0 0 16,0 0-1,42 0 32</inkml:trace>
  <inkml:trace contextRef="#ctx0" brushRef="#br1" timeOffset="31598.94">10943 4890 0,'0'0'0,"0"21"46,0 0-30,0 0-16,0 0 16,0 0-16,-21 1 0,21-1 15,0 0 1,0-42 31,0 0-47,21 21 15,-21-22-15,0 1 16,0 0-16,0 0 0,0 0 16,0 0-16,0-1 15,-21 22 1,0 0 0,21 22-16,-21-1 0,21 0 15,0 0-15,0 0 0,0 0 16,-22 1-16,22-1 0,0 0 15,0 0-15,0 0 16,0 0 0,22-21-16</inkml:trace>
  <inkml:trace contextRef="#ctx0" brushRef="#br1" timeOffset="31968.73">11197 4911 0,'0'0'0,"-21"0"31,42 0 31,0 0-46,-21-21 0,-21 21 31,21 21-47,-21 0 15,0 0-15,21 0 0,-21 0 16,21 1-16,-22-22 0,22 21 0,0 0 15,0 0-15,0 0 16,0 0-16,22-21 16</inkml:trace>
  <inkml:trace contextRef="#ctx0" brushRef="#br1" timeOffset="32500.49">11642 5080 0,'0'0'0,"21"0"31,0 0-31,21 0 0,-21 0 16,22 0-16,-1 0 0,-21 0 15,22 0-15,-1 0 0,0 0 0,1 0 16,-1 0-16,-21 0 15,21 0-15,-20 0 0,-1 0 0,0 0 16,-42 0 15,-22-21-31,22 21 0,0 0 0,0 0 16,0 0-16</inkml:trace>
  <inkml:trace contextRef="#ctx0" brushRef="#br1" timeOffset="32928.24">11959 5017 0,'0'21'15,"-21"-21"-15,21 21 16,0 0-16,-21 0 0,21 0 16,0 1-16,0-1 0,0 0 0,0 0 15,0 0-15,0 0 0,-21 22 16,21-22-16,0 0 0,0 21 0,0-20 15,0 20-15,0-21 0,0 21 16,0 1-16,0-22 0,0 21 0,0 1 16,0-1-16,0-21 0,0 21 0,0 1 15,-22-22-15,22 21 0,0-21 16,0 1-16,0-1 0,-21 0 0,21 0 16,-21 0-16,0-21 0,21 21 15,-21-21-15,0 0 0,-1 0 16,1 0-16,0 0 0,0 0 0,0 0 15,-22 0-15,22 0 0,-21-21 16,21 21-16,-22-21 0,22 0 0,-21 0 16,21 21-16,0-21 0,-1-1 0,1 1 15,0 0-15,0 0 0,21 0 16,-21 0-16,21-1 0,0 1 16,0 0-1,21 21-15,0 0 0,0-21 16,0 21-16,1 0 0,-1 0 0</inkml:trace>
  <inkml:trace contextRef="#ctx0" brushRef="#br1" timeOffset="33489.03">12340 5461 0,'0'0'0,"0"-21"0,21 0 31,-21 0-31,0-1 0,-21 22 31,0 0-31,0 0 0,0 22 16,-1-22-16,22 21 0,-21 0 16,0 0-16,21 0 0,-21 0 15,0 22-15,21-22 0,-21 0 0,21 21 16,0-20-16,-22 20 0,22-21 15,0 21-15,0-20 0,0-1 0,0 0 16,0 0-16,22 0 0,-1 0 0,0-21 16,0 22-16,21-22 0,-20 0 15,-1 0-15,0 0 0,21 0 0,-21 0 16,1 0-16,20 0 0,-21-22 0,0 1 16,0 21-16,22-21 0,-22 0 15,-21 0-15,21 0 0,0-22 16,-21 22-16,21-21 0,-21 21 0,0-22 15,0 22-15,0-21 0,0-1 16,0 22-16,-21-21 0,0 21 0,0-22 16,0 22-16,-22 0 0,22 0 15,0 21-15,-21-21 0,-1 21 0,22 0 16,-21 0-16,0 0 0,20 0 0,-20 0 16,21 0-16,-21 21 0,20 0 15,1-21-15,0 21 0,21 0 0,0 1 16,0 20-16,0-21 0,0 0 15,0 0-15,0 22 0,0-22 16,21 0-16,22 0 0,-22 0 0,21 1 16,0-1-16,1-21 0,-22 0 15,21 21-15,1-21 0,-1 0 0</inkml:trace>
  <inkml:trace contextRef="#ctx0" brushRef="#br1" timeOffset="34081.08">12954 5207 0,'0'0'0,"0"-21"15,0 0-15,0 0 16,0-1-16,-21 22 16,21 22-1,0-1 1,0 0-16,0 21 0,0-21 0,0 1 15,0 20-15,0 0 0,0-21 16,0 22-16,-21-1 0,21-21 0,0 22 16,-22-1-16,22 0 0,0-21 0,0 22 15,0-22-15,-21 21 0,21-21 16,-21 1-16,21-1 0,0 0 0,0 0 16,-21-42 30,21 0-30,0 0-16,0-22 0,0 22 16,0 0-16,0 0 0,0-22 0,0 22 15,21 0-15,0-21 0,-21 21 16,43-1-16,-22 1 0,0 0 0,21 0 16,-21 0-16,22 0 0,-1 21 15,0 0-15,1 0 0,-1 0 0,0 0 16,-20 0-16,20 0 0,-21 21 0,21 0 15,-20 0-15,-1 0 16,-21 0-16,0 1 0,0-1 0,0 21 16,0-21-16,0 0 0,0 1 0,0-1 15,-21 0-15,-1 0 0,1 0 16,21 0-16,-21 1 0,0-22 0,0 21 16,21 0-1,21-21 16,0-21-15,0 21-16</inkml:trace>
  <inkml:trace contextRef="#ctx0" brushRef="#br1" timeOffset="34641">13737 5482 0,'0'-21'15,"0"42"-15,0-63 16,-21 42 0,21 21-1,0 0-15,0 0 16,0 1-16,0-1 16,0 0-16,0 0 0,0 21 0,0-20 15,0-1-15,0 0 16,0 0-16,0 0 0,0 0 0,0 1 15,0-1-15,0 0 0,0 0 16,0 0 0,0-42 15,0 0-31,0 0 16,0 0-16,0-1 0,0 1 0,0-21 15,0 21-15,0-22 0,0 22 16,0 0-16,21-21 0,0 21 0,0-22 15,1 22-15,-1 0 16,0 0-16,0 0 0,0-1 0,22 1 16,-22 21-16,21 0 0,-21 0 0,22 0 15,-1 0-15,-21 0 0,21 21 16,-20 1-16,-1-1 0,0 0 0,0 0 16,0 0-16,0 22 0,-21-22 0,0 21 15,0-21-15,0 22 0,0-22 16,0 0-16,0 21 0,0-21 0,0 1 15,-21-1-15,0-21 0,21 21 16,-21 0-16,0-21 16,0 21-16,21-42 31,0 0-31,0 0 16,0 0-16</inkml:trace>
  <inkml:trace contextRef="#ctx0" brushRef="#br1" timeOffset="35196.76">14711 4911 0,'0'0'0,"0"-21"32,-21 21 14,-1 0-30,22-22 47,0 1-48,0 0-15,0 42 47,0 0-31,0 1-16,0-1 15,0 0-15,0 0 0,0 0 16,0 0-16,0 1 16,0-1-16,0 0 15</inkml:trace>
  <inkml:trace contextRef="#ctx0" brushRef="#br1" timeOffset="35608.49">14817 4826 0,'0'21'31,"0"0"-15,0 1 0,0-44 46,0 1-46,0 0-16,0 0 15,0 0-15,21 0 0,0 21 16,0 0 0,0 0-16,-21 21 15,21 0 1,-21 0-16,0 0 0,0 0 0,0 22 15,0-22-15,0 0 0,0 0 16,0 0-16,-21 1 0,0-1 0,21 0 16,-21 0-16,0-21 0,0 21 15,-1-21-15,1 21 0</inkml:trace>
  <inkml:trace contextRef="#ctx0" brushRef="#br1" timeOffset="37929.9">4487 6752 0,'0'0'0,"0"-21"15,-21 21-15,0 0 16,0 0-16,0 0 15,21 21 1,0 0-16,0 1 16,0-1-16,0 0 0,0 21 0,0-21 15,0 1-15,0-1 0,21 0 16,0 21-16,-21-21 0,21 1 0,0 20 16,0-21-16,22 0 0,-22 0 15,0 22-15,21-22 0,1 0 0,-22 0 16,21 0-16,1 1 0,-1-1 15,0 0-15,1 0 0,-22-21 16,21 21-16,0-21 0,1 0 0,-1 21 16,0-21-16,1 0 0,-1 0 0,0 0 15,22 0-15,-22 0 0,22 0 16,-22-21-16,22 21 0,-22-21 0,21 21 16,1-21-16,-22 0 0,22 21 15,-22-21-15,0-1 0,22 1 0,-22 0 16,1 0-16,-1 0 0,0 0 15,1-1-15,-1 1 0,21 0 16,-20 0-16,20 0 0,1 0 0,-1-1 16,22 1-16,-22 0 0,22 0 0,0 21 15,-1-42-15,1 42 0,0-43 16,-1 22-16,1 21 0,0-21 0,-1 0 16,1 0-16,0-1 0,21 1 15,-22 0-15,1 0 0,21 0 0,-22 0 16,1-1-16,0 1 0,-22 21 0,22-21 15,0 0-15,-1 21 0,-20-21 16,20 21-16,1 0 0,-21 0 0,20 0 16,1 0-16,-22 0 0,1 0 15,-1 0-15,22 0 0,-43 0 16,22 0-16,-1 0 0,1 21 0,-1-21 16,1 21-16,-22-21 0,22 21 15,-1 0-15,-20 1 0,20-22 0,-21 21 16,22 0-16,-22 0 0,1 0 0,-1-21 15,0 21-15,1 1 0,-1-1 16,-21 0-16,21 0 0,-20 0 0,20 0 16,-21 1-16,0-1 0,0-21 0,1 21 15,-22 0-15,21 0 0,0 0 16,-21 1-16,21-1 0,-21 0 16,21 0-16,-21 0 0,0 0 15,0 1-15,21-22 16,-21 21-16,0 0 0,22-21 15,-22 21-15,0-42 47,0 0-47,0 0 16,0-1-16,0 1 16,21 0-16,-21 0 0,21 0 0,-21 0 15,21-1-15,0 1 0,-21 0 0,21-21 16,1 21-16,-1-1 0,0 1 15,21 0-15,-21-21 0,1 21 16,20-1-16,0 1 0,-21-21 0,22 21 16,-1 0-16,0-1 0,22 1 15,-22 0-15,1 0 0,20 0 0,-21 0 16,22 21-16,-22-22 0,22 22 16,-1 0-16,-20-21 0,20 21 0,-21 0 15,22 0-15,-1 0 0,1 0 0,-1 21 16,1-21-16,-1 22 0,-20-1 15,20-21-15,1 21 0,-22 0 0,22 0 16,-22-21-16,21 21 0,-20 1 0,-1-1 16,22 0-16,-22 0 15,0-21-15,22 21 0,-22 0 0,22 1 16,-22-1-16,21 0 0,1-21 0,-1 21 16,1 0-16,-1 0 0,22-21 15,-21 22-15,-1-1 0,1-21 0,-1 21 16,1-21-16,-1 0 0,1 21 15,-1-21-15,1 0 0,-22 0 0,21 0 16,1 0-16,-1 0 0,-20 0 0,-1 0 16,22-21-16,-22 0 0,0 21 15,1-21-15,-1-1 0,-21 1 0,21 0 16,-20 0-16,20-21 0,-21 20 0,0 1 16,0 0-16,1 0 0,-1 0 15,0 0-15,-21-1 0,0 1 16,0 0-16,21 21 0,-21-21 15,0 0-15,0 0 16,-21 21 15,0 0-31,0 0 16,-1 0 0,1 0-16</inkml:trace>
  <inkml:trace contextRef="#ctx0" brushRef="#br1" timeOffset="38553.61">16383 6096 0,'85'0'15,"-64"0"1,21 0-16,0 0 0,22 0 0,-22 0 15,1 0-15,20-21 0,-21 21 0,1 0 16,20 0-16,-20-21 0,-1 21 16,0 0-16,1 0 0,-1 0 15,-21-21-15,0 21 0,22 0 0,-65 0 47,-20 0-47,21 0 0,0 0 16,-22 0-16,22 0 0,-21 0 0</inkml:trace>
  <inkml:trace contextRef="#ctx0" brushRef="#br1" timeOffset="38924.4">16849 6075 0,'0'21'16,"0"0"-1,0 0 1,0 1-16,0-1 0,0 0 15,0 0-15,0 0 0,21 0 16,-21 1-16,0-1 0,0 0 16,0 21-16,0-21 0,0 1 0,0 20 15,0-21-15,0 0 0,0 0 16,0 22-16,0-22 0,-21 0 0,-1 0 16,22 0-16,-21 1 0,0-1 15,0 0-15,0-21 16,0 21-16,-1-21 0,1 0 15,0 0-15,0 0 16,0 0-16,0 0 0,21-21 16,-22 21-16,1-21 0,0 21 0,0-21 15,21-1-15,-21 22 0,21-21 16,-21 0-16,21 0 0,0 0 16,0 0-16,0-1 15,21 22 1,0-21-16</inkml:trace>
  <inkml:trace contextRef="#ctx0" brushRef="#br1" timeOffset="39484.12">17716 6244 0,'0'0'0,"43"-21"0,-22 0 15,0 21-15,0-21 0,0 0 16,1 21-16,-22-22 0,0 1 0,0 0 16,-22 21-1,1-21-15,0 21 16,-21 0-16,21 0 0,-1 0 16,1 0-16,-21 21 0,21-21 15,-22 21-15,22 0 0,-21-21 0,21 22 16,0-1-16,-1 0 0,22 0 0,0 0 15,0 0-15,0 1 16,0-1-16,0 0 0,43-21 16,-22 21-16,0-21 15,0 0-15,22 0 0,-22 21 0,21-21 16,-21 0-16,0 0 0,22 21 0,-22-21 16,0 22-16,0-22 15,0 0-15,1 21 0,-1-21 0,0 21 16,-21 0-16,21-21 0,-21 21 15,0 0-15,0 1 16,0-1-16,-21 0 0,0 0 16,-22-21-16,22 21 0,-21-21 15,21 21-15,-22 1 0,1-22 0,21 0 16,-21 21-16,20-21 0,-20 0 0,21 0 16,-21 0-16,20 0 0,1 0 15,0 0-15,0 0 0,0 0 0,0 0 16,-1 0-16,1-21 0,21-1 15,-21 22-15,21-21 16,0 0-16,0 0 16,0 0-16,21 0 15</inkml:trace>
  <inkml:trace contextRef="#ctx0" brushRef="#br1" timeOffset="39964.85">18224 6096 0,'0'-42'32,"-21"42"-17,0 21-15,0 0 16,21 0-16,-21 0 0,0 1 0,-1-1 15,22 0-15,0 21 0,-21-21 16,0 22-16,21-22 0,0 21 0,0-21 16,0 22-16,0-22 0,0 0 0,0 0 15,0 0-15,21 1 0,0-1 16,1-21-16,20 0 0,-21 0 0,0 0 16,22 0-16,-22 0 0,21 0 15,0 0-15,-20 0 0,20-21 16,-21-1-16,0 1 0,22 0 0,-22 0 15,0 0-15,0 0 0,0-1 16,-21-20-16,0 21 0,0-21 0,0 20 16,0-20-16,0 21 0,0 0 0,0-22 15,-21 22-15,0 0 0,0 0 16,0 21-16,-1-21 0,-20 21 0,21 0 16,0 0-16,0 0 0,-22 0 15,22 0-15,-21 0 0,21 21 0,-1-21 16,1 21-16,0-21 0,0 21 0,21 0 15,0 1 1,21-22 0</inkml:trace>
  <inkml:trace contextRef="#ctx0" brushRef="#br1" timeOffset="40277.67">18881 5990 0,'0'0'0,"-22"0"15,1 0-15,21 21 16,-21-21-16,21 22 0,0-1 16,0 21-16,0-21 0,-21 0 15,21 22-15,0-22 0,0 21 0,0-21 16,0 22-16,0-22 0,0 21 0,0-21 15,0 1-15,0 20 0,0-21 16,21 0-16,-21 0 0,0 1 16,21-22-1,-21-22 1,0 1-16,21 21 0,-21-21 16,0 0-16,0 0 0,0 0 15</inkml:trace>
  <inkml:trace contextRef="#ctx0" brushRef="#br1" timeOffset="40528.51">18902 6075 0,'0'0'0,"21"-21"0,0 0 16,0-1-16,0 22 15,1 0-15,-1 0 16,0 0-16,-21 22 16,21-1-16,0 0 0,-21 0 0,21 21 15,1-20-15,-1-1 0,-21 0 0,21 21 16,0-21-16,0 22 0,0-22 15,-21 0-15,22 21 0,-1-20 16,-21-1-16,0 0 0,21 0 16,-21 0-16,21-21 0,0 0 15,0 0 1,1-21 0,-1 0-16,-21 0 0,0 0 0,21-1 15,-21 1-15</inkml:trace>
  <inkml:trace contextRef="#ctx0" brushRef="#br1" timeOffset="40752.4">19579 5906 0,'0'0'0,"0"-22"0,-21 22 16,21 22 0,-21-1-16,0 0 0,21 0 0,-22 21 15,1-20-15,0 20 0,0 0 16,21-21-16,-21 22 0,0-22 0,21 21 15,0 1-15,-22-22 0,22 0 0,-21 21 16,21-21-16,0 1 0,-21-1 16,21 0-16,0 0 0,21-21 31</inkml:trace>
  <inkml:trace contextRef="#ctx0" brushRef="#br1" timeOffset="42840.35">21272 6244 0,'22'0'0,"20"-21"16,-42 0 0,0 0-16,21 0 15,-21-1-15,0 1 0,0 0 16,0 0-16,0 0 0,-21 0 16,0-1-16,0 1 0,21 0 15,-22 0-15,1 21 0,0-21 16,-21 21-16,21 0 0,-1 0 0,1 0 15,0 0-15,-21 21 0,21 0 0,-1 0 16,-20 0-16,21 1 0,-21-1 16,20 21-16,1 0 0,0-20 0,0 20 15,0-21-15,21 21 0,-21-20 16,21 20-16,0-21 0,0 21 0,0-20 16,21-1-16,0 0 0,0 0 15,0 0-15,0-21 0,1 0 0,20 21 16,-21-21-16,21 0 0,-20 0 15,20 0-15,-21 0 0,21-21 16,-20 0-16,20 21 0,-21-21 0,21-21 16,-20 20-16,-1 1 0,21-21 0,-21 21 15,0-22-15,1 1 0,-22 21 16,0-21-16,21-22 0,-21 22 0,0-1 16,0 1-16,0-21 0,0 20 0,0-20 15,0 20-15,0 1 0,0 0 16,0 21-16,0-22 0,0 22 15,-21 42 1,-1 22-16,22-1 0,0 0 16,0 1-16,-21-1 15,21 21-15,-21-20 0,21-1 0,0 22 16,0-22-16,0 0 0,0 1 0,0-1 16,0 0-16,0-21 0,0 22 15,21-1-15,0-21 0,1 22 0,-1-22 16,0 0-16,0 0 0,0 0 0,0 0 15,1-21-15,-1 0 0,21 22 16,-21-22-16,22 0 0,-22 0 0,21 0 16,-21 0-16,22-22 15,-1 1-15,-21 0 0,21 21 0,1-21 16,-22 0-16,21-22 0,-21 22 0,1 0 16,-1 0-16,0-21 0,-21 20 15,0 1-15,21-21 0,-21 21 0,0 0 16,0-1-16,0 1 0,0 0 15,0 0-15,-21 21 0,0-21 16,0 21-16,-1 0 0,1 0 0,0 0 16,0 21-16,0-21 0,0 21 15,-1 0-15,1 0 0,0 1 0,0-1 16,0 0-16,21 0 0,0 0 16,0 22-16,-21-22 0,21 0 15,0 0-15,0 0 0,0 0 0,21 1 16,-21-1-16,21-21 15,0 0-15,0 0 0,0 0 0,1 0 16,-1 0-16,0 0 0,0 0 16,0-21-16,0-1 0,1 22 15,-22-21-15,21 0 0,-21 0 0,21 0 16,-21-22-16,0 22 0,0 0 16,21-21-16,-21 21 0,0-1 0,21 1 15,-21 0-15,0 0 0,0 0 0,0 42 31,0 0-15,0 0-16,0 22 16,0-22-16,0 0 0,0 0 0,0 21 15,0-20-15,0-1 0,0 21 0,0-21 16,0 0-16,21 1 0,1-1 16,-22 0-16,21-21 0,0 21 0,0-21 15,0 0-15,0 0 16,1 0-16,-1 0 0,0 0 0,0-21 15,0 21-15,0-21 0,1 0 0,-1-1 16,0 1-16,-21 0 0,21-21 16,-21 21-16,21-22 0,-21 1 0,0 0 15,21-1-15,1 1 0,-1 0 16,-21-22-16,21 22 0,0-1 16,-21-20-16,21 21 0,0-1 0,-21 1 15,0 21-15,22 0 0,-22-1 16,0 44-1,0-1-15,0 21 16,-22 0-16,22 1 0,-21-1 0,21 0 16,0 1-16,-21-1 0,21 22 0,-21-22 15,21-21-15,0 21 0,0 1 16,0-1-16,0-21 0,0 22 0,0-22 16,0 21-16,0-21 15,0 0-15,21 22 0,-21-22 0,21-21 16,0 21-16,1 0 0,-1-21 0,21 0 15,-21 21-15,22-21 0,-1 0 16,-21 0-16,21 0 0,1 0 0,-1 0 16,0-21-16,1 0 0,-22 21 15,21-21-15,-21 0 0,22 0 0,-22-22 16,21 22-16,-21 0 0,1-21 0,-22 20 16,21-20-16,-21 21 0,0-21 15,0-1-15,0 22 0,0-21 0,0 21 16,0-1-16,0 1 0,-21 0 0,-1 21 15,1 0 1,0 0-16,0 0 0,0 0 0,0 21 16,-1 0-16,1 22 0,-21-22 15,21 0-15,0 21 0,-1-20 0,1 20 16,21-21-16,0 0 0,-21 22 0,21-22 16,0 0-16,0 0 0,0 21 15,0-20-15,0-1 0,21 0 16,0-21-16,1 0 15,-1 0-15,0 0 0,0 0 0,0 0 16,0 0-16,1 0 0,-22-21 0,21 0 16,0-1-16,0 1 15,-21 0-15,21 0 0,-21 0 0,21 0 16,1-1-16,-22 1 0,0 0 0,0 0 16,21 0-16,-21 0 0,0-1 15,21 22-15,-21 22 31,0-1-31,0 0 0,0 0 0,0 0 16,0 22-16,0-22 0,0 0 0,0 0 16,0 21-16,0-20 0,0-1 15,0 0-15,21 0 0,0 0 0,0 0 16,1-21-16,-1 22 0,0-22 0,0 0 16,0 0-16,0 0 15,1 0-15,-1 0 0,0 0 0,21 0 16,-21-22-16,1 22 0,-1-21 15,0 0-15,-21 0 0,21 0 0,0 0 16,-21-1-16,21-20 0,-21 21 0,0 0 16,0 0-16</inkml:trace>
  <inkml:trace contextRef="#ctx0" brushRef="#br1" timeOffset="43192.58">22204 5990 0,'0'0'0,"-21"0"0,-1 0 15,44 0 1,-1 0-16,0 0 0,0 0 16,0-21-16,22 21 15,-1-21-15,0 21 0,1 0 0,20 0 0,-21-21 16,1 21-16,20 0 0,-20 0 16,-1 0-16,0 0 0,-21-21 15,22 21-15,-22 0 0,-21-22 16,0 1-1,0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09:51.4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3154 1503 0,'0'0'0,"0"-21"140</inkml:trace>
  <inkml:trace contextRef="#ctx0" brushRef="#br0" timeOffset="603.65">1651 720 0,'-21'0'0,"42"0"0,-85 0 15,43 0-15,0 0 0,-21 0 16,21 0-16,-1 21 15,44-21 1,20 0-16,0 21 16,1-21-16,-1 0 0,21 0 15,-20 0-15,20 0 0,1 0 16,-1 0-16,-20 0 0,20 0 16,1 0-16,-22 0 0,21 0 0,-20 0 15,-1 0-15,0 0 0,1 0 16,-22 0-16,0 0 0,-42 0 31,0 0-15,0 0-16,-1 0 0</inkml:trace>
  <inkml:trace contextRef="#ctx0" brushRef="#br0" timeOffset="1007.42">2117 762 0,'0'0'0,"-22"0"15,22 21-15,0 0 16,-21-21-16,21 22 0,0-1 16,0 0-16,0 0 0,0 0 15,0 22-15,0-22 0,0 0 16,0 21-16,0 1 0,0-22 0,0 21 16,0-21-16,0 22 0,0-22 15,0 21-15,0-21 0,0 22 0,0-22 16,0 0-16,0 0 0,0 0 15,0 0-15,0 1 0,0-1 16,-21 0-16,0 0 0,0 0 16,0 0-16,-22-21 0,22 22 15,0-22-15,-21 0 0,-1 21 0,22-21 16,-21 0-16,21 0 0,-22 0 16,1 0-16,21-21 0,-22-1 0,22 22 15,-21-21-15,21 0 0,0 0 16,-22 0-16,22 0 15,0-1-15,21 1 0,0 0 16,0 0 0,21 21-16,0 0 0,0 0 15,1 0-15,20-21 16,-21 21-16,21-21 0</inkml:trace>
  <inkml:trace contextRef="#ctx0" brushRef="#br0" timeOffset="1588.09">2984 1037 0,'0'-21'15,"0"42"-15,22-63 0,-22 21 0,0 0 0,0-1 16,0 1-16,-22 21 15,1 0-15,0-21 0,0 21 16,0 0-16,-22 0 0,22 0 0,-21 0 16,0 21-16,-1 0 0,1-21 15,0 22-15,-1 20 0,22-21 0,-21 0 16,21 0-16,-1 1 0,1-1 16,21 0-16,-21 0 0,21 0 15,0 0-15,21 1 0,0-22 16,1 21-16,-1 0 0,21-21 15,-21 0-15,22 0 0,-1 21 0,0 0 16,1-21-16,-1 0 16,0 21-16,-21-21 0,22 0 0,-22 22 15,21-22-15,-21 0 0,1 21 16,-1-21-16,0 21 0,-21 0 16,0 0-1,0 0-15,-21-21 0,0 22 0,-1-22 16,-20 21-16,0-21 0,-1 21 15,1-21-15,0 0 0,-1 21 0,1-21 16,0 0-16,-22 0 0,22 0 16,0 0-16,-1 0 0,22 0 0,-21 0 15,21 0-15,-22 0 0,22 0 16,0-21-16,0 21 0,0 0 16,21-21-16,0 0 15,21 21 1,0-22-1,0 22-15,21 0 0,-20 0 16,20-21-16,0 21 0</inkml:trace>
  <inkml:trace contextRef="#ctx0" brushRef="#br0" timeOffset="2127.78">3471 1016 0,'0'0'0,"0"-21"0,0-21 31,0 20-31,-21 22 0,0 0 16,0 0 0,0 22-16,-1-1 0,1 0 0,21 0 15,-21 0-15,0 22 0,0-1 16,0-21-16,-1 21 0,1 1 15,0-1-15,0-21 0,0 22 16,21-22-16,0 21 0,-21-21 0,21 22 16,0-22-16,0 0 0,0 0 15,0 0-15,0 0 0,21-21 16,0 22-16,0-22 0,0 0 0,22 0 16,-22 0-16,21 0 0,-21 0 15,22 0-15,-1-22 0,0 22 0,1-21 16,-1 0-16,0 0 0,1 0 15,-1 0-15,-21-1 0,21-20 0,-20 21 16,-1-21-16,0 20 0,0-20 16,-21 0-16,0-1 0,0 1 0,0 0 15,0 21-15,-21-22 16,-21 1-16,20 21 0,-20 0 0,21-1 16,-21 22-16,-1 0 0,1 0 15,0 0-15,20 0 0,-20 0 0,0 0 16,-1 22-16,22-1 0,0 21 15,-21-21-15,21 0 0,-1 22 0,22-22 16,-21 21-16,21-21 0,0 22 16,0-22-16,0 0 0,0 0 15,0 0-15,0 1 0,21-22 0,1 0 16</inkml:trace>
  <inkml:trace contextRef="#ctx0" brushRef="#br0" timeOffset="2451.64">4254 974 0,'-21'0'15,"0"21"1,21 0-16,-21 0 15,21 0-15,0 22 0,0-22 16,-21 21-16,0 1 0,21-22 16,-22 21-16,22 0 0,0-20 0,0 20 15,-21-21-15,21 21 0,-21-20 16,21-1-16,0 0 0,0 0 0,0 0 16,0 0-16,21-21 31,0 0-16,1-21-15,-1 0 0</inkml:trace>
  <inkml:trace contextRef="#ctx0" brushRef="#br0" timeOffset="2748.01">4276 995 0,'0'0'0,"0"-21"16,21 21-1,0 0-15,0 21 16,0 21-16,0-21 16,1 1-16,20 20 0,-21-21 0,0 21 15,0 1-15,22-22 0,-22 21 16,0-21-16,0 1 0,22-1 0,-43 0 16,21 0-16,0 0 0,0 0 15,0-21-15,-21 22 0,21-22 16,1 0-1,-1 0-15,0 0 16,-21-22-16,0 1 16,0 0-16,0 0 15,21 0-15,-21 0 0,21-22 0</inkml:trace>
  <inkml:trace contextRef="#ctx0" brushRef="#br0" timeOffset="3004.27">5038 804 0,'0'0'0,"0"-21"16,0 0-16,0 0 0,0 42 31,0 0-15,-22 0-16,1 22 0,21-22 16,-21 21-16,21 1 0,-21 20 0,0-21 15,21 1-15,-21-1 0,-1 0 16,1 1-16,21-22 0,-21 21 0,0-21 15,21 1-15,-21 20 0,21-21 16,0 0-16,0 0 0</inkml:trace>
  <inkml:trace contextRef="#ctx0" brushRef="#br0" timeOffset="3903.96">6138 910 0,'0'0'0,"0"-21"0,0 0 15,0 0-15,0 0 16,21-1-16,-21 1 16,22 0-16,-22 0 0,21 21 15,0-21-15,0 21 0,0 0 16,0 0-16,1 0 0,-1 0 15,0 0-15,0 21 0,0 0 16,0 21-16,1 1 0,20-1 0,-21 0 16,0 22-16,0-22 0,-21 22 15,22-22-15,-22 0 0,0 1 0,0 20 16,0-42-16,0 22 0,0-1 16,0-21-16,0 22 0,0-22 0,0 0 15,0 0-15,-22-21 0,22 21 16,0-42 15,0 0-31,0 0 16,0-22-16,0 22 0,0-21 15,0 21-15,22-22 0,-1-20 16,0 21-16,0-1 0,0-20 0,0-1 16,1 1-16,-1 20 0,0-20 15,0 21-15,0-1 0,0 1 16,1 0-16,-1 20 0,0 1 15,0 0-15,-21 0 0,0 0 16,21 21 0,-21 21-1,21 0-15,-21 0 16,0 0-16,0 1 0,0-1 0,22 0 16,-1 0-16,-21 21 0</inkml:trace>
  <inkml:trace contextRef="#ctx0" brushRef="#br0" timeOffset="4547.59">7493 1439 0,'0'0'0,"21"0"0,0-21 16,0 0-16,-21 0 15,22 0-15,-1 0 16,-21-1-16,0 1 0,0 0 0,0 0 16,0 0-16,0-22 0,0 22 15,-21 0-15,-1 0 0,-20 0 0,21 0 16,0-1-16,0 1 0,-22 21 16,22 0-16,0 0 0,-21 0 15,20 21-15,1 1 0,-21-1 16,21 0-16,-22 0 0,22 21 0,0 1 15,0-22-15,0 21 0,0 1 16,21-1-16,-22-21 0,22 21 0,0-20 16,0-1-16,0 0 0,22 21 15,-1-42-15,0 21 0,0 1 0,21-22 16,-20 0-16,-1 0 0,0 0 16,21 0-16,-21 0 0,1 0 0,-1 0 15,21-22-15,-21 1 0,0 0 16,1 0-16,-1 0 0,0 0 0,0-22 15,0 22-15,0-21 16,-21 21-16,0-22 0,22 1 0,-22 0 16,21 20-16,-21-20 0,0 0 15,0 21-15,0-1 0,0 1 0,0 0 16,0 42 0,-21 0-16,21 22 15,-22-22-15,22 21 0,-21-21 16,21 22-16,0-22 0,0 21 0,0-21 15,0 22-15,0-22 0,0 0 16,0 0-16,0 0 0,0 1 0,0-1 16,0 0-16,21 0 0,1 0 15,-1-21-15,0 0 0,0 0 16,0 0-16,22 0 0,-22 0 0,21 0 16,-21 0-16,22-21 0,-1 21 15,0-21-15,-21 0 0,22 0 0,-22-1 16</inkml:trace>
  <inkml:trace contextRef="#ctx0" brushRef="#br0" timeOffset="5935.32">8234 783 0,'0'0'0,"0"-42"0,0 0 16,0 20-16,0 1 0,0 0 0,0 42 47,-21 22-47,21-1 0,-22 0 15,22 1-15,-21 20 0,21 1 0,-21-22 16,21 21-16,0-20 0,0 20 16,-21-20-16,21-1 0,0 0 0,0 1 15,0-22-15,0 21 0,0-21 16,0 0-16,0 22 0,0-22 0,0 0 16,21-21-16,-21 21 0,21 0 0,0-21 15,1 0-15,-1 0 0,0 0 16,0 0-16,0 0 0,0 0 15,1-21-15,-1 0 0,0 0 16,0 21-16,0-21 0,22 0 0,-22-1 16,0 1-16,0-21 0,0 21 15,0 0-15,1-22 0,-22 22 0,0 0 16,21 0-16,-21 0 0,21-1 16,-21 44 15,0-1-31,-21-21 0,21 21 0,-21 0 15,21 21-15,0-20 0,0-1 16,0 0-16,0 0 0,0 0 0,0 0 16,0 1-16,0-1 0,0 0 15,21 0-15,0-21 0,0 21 16,0-21-16,0 0 0,1 0 16,-1 0-16,21 0 0,-21 0 15,22 0-15,-22 0 0,21 0 0,-21-21 16,0 0-16,22 0 0,-22 21 0,0-21 15,0-1-15,22-20 0,-22 21 16,0 0-16,-21-22 0,21 22 0,0 0 16,-21-21-16,21 21 0,-21-1 15,0 1-15,0 0 0,0 42 47,0 0-47,0 1 0,0-1 16,0 0-16,0 0 0,0 21 15,0-20-15,0-1 0,0 0 16,0 0-16,0 0 0,0 0 0,0 1 16,0-1-16,22-21 0,-1 21 15,0-21-15,0 0 0,21 0 16,-20 0-16,-1 0 0,0 0 16,0 0-16,0 0 0,0 0 15,22-21-15,-22 0 0,0-1 0,0 22 16,0-21-16,1 0 0,20 0 15,-42-21-15,21 20 0,0 1 16,-21 0-16,21-21 0,-21 21 0,0-1 16,0-20-16,0 21 0,0 0 15,0 0-15,-21 21 16,0 0-16,0 0 16,0 21-16,0 0 0,21 0 15,0 0-15,-22 0 0,1 1 16,21-1-16,0 0 0,0 21 0,0-21 15,0 1-15,-21-1 0,21 0 16,0 0-16,0 0 0,0 0 0,0 1 16,21-1-16,-21 0 15,21-21-15,1 0 0,-1 0 16,0 0-16,0 0 0,0 0 0,0 0 16,1 0-16,-1 0 0,21 0 15,-21 0-15,0-21 0,22 21 0,-22-21 16,21-1-16,-21 1 0,1 0 0,20 0 15,-21 0-15,0-22 0,0 22 16,1 0-16,-1-21 0,0-1 0,0 22 16,-21-21-16,0 21 0,0 0 15,0-1-15,0 1 0,0 0 0,0 0 16,-21 21 0,0 21-16,0 0 15,21 0-15,0 1 16,0 20-16,-22-21 0,22 0 0,0 22 15,0-22-15,0 0 0,0 0 16,0 0-16,0 22 0,0-22 16,0 0-16,22 0 0,-22 0 0,21 0 15,0-21 1,-21 22-16,21-22 0,-21 21 16,-21-21 30,0 0-30,0 0 0,-1 0-16,1 0 15,0 0 17</inkml:trace>
  <inkml:trace contextRef="#ctx0" brushRef="#br0" timeOffset="6132.21">10054 1503 0,'-21'0'32,"21"21"46,-21-21-78,0 0 15,-1 0-15,1 0 16,0 21-16</inkml:trace>
  <inkml:trace contextRef="#ctx0" brushRef="#br0" timeOffset="8863.67">1503 2074 0,'0'0'0,"-21"0"0,-1 0 0,1 0 16,0 0-16,0 0 15,0 0-15,0 0 16,21 22 31,21-22-47,0 0 0,0 0 15,21 0-15,-20 0 0,20 21 16,-21-21-16,43 0 0,-22 0 16,0 0-16,22 0 0,-22 0 15,22 0-15,-1 0 0,1 0 0,20 0 16,-20 0-16,20 0 0,1 0 16,0 0-16,21 0 0,-22 0 15,22 0-15,-21 0 0,21 0 0,-22 0 16,22 0-16,-21 0 0,21 0 15,21 0-15,-22 0 0,1 0 0,21 0 16,0 0-16,0 0 0,0 0 16,0 0-16,0 0 0,21 0 0,1 0 15,-1 0-15,-21 0 0,21 0 0,0 0 16,0 0-16,-21 0 0,21-21 16,1 21-16,-1 0 0,-21 0 15,21 0-15,0 0 0,0 0 16,0 0-16,1 0 0,-1 0 0,0 0 15,-21 0-15,21 0 0,0 0 16,0 0-16,-21 0 0,0 0 0,22 0 16,-44 0-16,22 0 0,-21-22 0,21 22 15,-21 0-15,0 0 0,-21 0 16,20 0-16,-41 0 0,21 0 0,-22 0 16,1 0-16,-22 0 0,0 0 15,1 0-15,-22 0 0,0 0 0,0 0 16,0 0-16,0 0 15,-21 22 1,-42-22-16,21 21 16,-21-21-16,-1 0 0,-20 0 15,-1 0-15</inkml:trace>
  <inkml:trace contextRef="#ctx0" brushRef="#br1" timeOffset="17833.18">2328 2942 0,'21'0'15,"1"0"110,-1 0-125</inkml:trace>
  <inkml:trace contextRef="#ctx0" brushRef="#br1" timeOffset="18387.93">2498 2942 0,'0'-21'47,"0"0"-31,0 0-1,-22 21-15,1-21 0,0 21 16,0 0-16,0 0 16,0 0-16,-1 0 0,1 0 15,0 0-15,0 0 0,0 0 0,0 21 16,-22 0-16,22-21 15,0 21-15,0 0 0,-22 0 0,22 1 16,0 20-16,0-21 0,21 21 16,-21-20-16,21 20 0,0 0 0,0 1 15,0-1-15,0-21 0,0 21 16,0 1-16,0-22 0,21 21 0,-21-21 16,21 22-16,0-22 0,0 0 15,1 0-15,20 0 0,-21 1 16,0-22-16,22 21 0,-1-21 15,0 0-15,1 0 0,-1 0 0,0 0 16,1 0-16,-22 0 0,21 0 16,0 0-16,1 0 0,-22-21 15,21 21-15,-21-22 0,1 1 0,20 0 16,-21 0-16,0 21 0,0-21 0</inkml:trace>
  <inkml:trace contextRef="#ctx0" brushRef="#br1" timeOffset="19372.66">3090 3196 0,'0'0'16,"0"-21"-16,21 0 0,-21 0 0,0 0 16,0-1-16,0 1 15,0 0-15,-21 21 0,0 0 16,21-21-16,-21 21 0,0 0 0,0 0 16,-1 0-16,1 0 15,0 21-15,0-21 0,0 21 0,0 0 16,-1 1-16,1-1 0,0 21 15,0-21-15,0 22 0,21-1 0,0-21 16,-21 21-16,21-20 0,0 20 16,0-21-16,0 0 0,0 0 0,0 1 15,0-1-15,21 0 0,0-21 16,0 0-16,0 0 0,0 0 0,1 0 16,-1 0-16,21 0 15,-21-21-15,0 21 0,1-21 0,20-1 0,-21 1 16,0 0-16,0 0 15,1 0-15,-1-22 0,-21 22 0,0-21 16,21 21-16,-21-22 0,0 22 16,0-21-16,0 21 0,0 0 0,0-1 15,0 1-15,0 42 47,0 1-47,0-1 16,0 21-16,0-21 0,0 0 0,0 1 15,0 20-15,0-21 0,0 0 16,0 0-16,0 1 0,21-1 0,-21 0 16,21-21-16,0 21 15,1-21-15,-1 0 0,0 0 0,0 0 16,0 0-16,22 0 0,-22 0 0,21 0 16,-21-21-16,0 0 0,1 0 15,20-1-15,-21 22 0,0-42 0,-21 21 16,21 0-16,-21 0 0,22-1 15,-22 1-15,0 0 0,0 0 0,0 0 16,0 0-16,0-1 0,0 44 47,0-1-47,0 0 0,0 0 16,-22 0-16,22 0 0,0 22 15,0-22-15,-21 0 0,21 0 0,0 0 16,0 22-16,0-22 0,0 0 15,0 0-15,0 0 0,0 1 16,0-1 0,-21-21-16,0 0 31,21-21-31,0-1 0,0 1 0,0 0 16,0 0-16,0 0 0,0 0 15,0-1-15,0-20 0,0 21 16,0-21-16,0 20 0,21-20 0,0 21 15,0 0-15,22 0 0,-22-1 16,21 1-16,1 0 0,-1 21 0,0 0 16,22 0-16,-22 0 0,0 0 15,1 0-15,-1 0 0,-21 21 0,22 0 16,-22 1-16,21 20 0,-42-21 16,21 0-16,-21 22 0,0-22 0,0 21 15,0-21-15,0 22 0,0-22 0,-21 21 16,0-21-16,21 0 0,-21 1 15,0-1-15,21 0 0,0 0 16,-22-21-16,22-21 31,0 0-31</inkml:trace>
  <inkml:trace contextRef="#ctx0" brushRef="#br1" timeOffset="20223.78">5376 2836 0,'0'0'0,"0"-21"0,0 0 0,0 0 16,0 0-16,0 0 0,0-1 15,0 1-15,0 0 0,0 0 16,0 42 15,21-21-31,-21 21 16,0 22-16,0-22 0,0 21 0,0-21 16,0 22-16,0-1 0,0 0 15,0 1-15,0-22 0,0 21 0,0 0 16,0 1-16,0-22 0,0 21 15,0-21-15,0 22 0,0-22 0,0 0 16,0 0-16,0 0 0,0 1 16,-21-22 15,21-22-31,0 1 16,0 0-16,-21 0 0,21 0 15,0 0-15,0-22 0,0 22 16,0 0-16,0 0 0,0 0 0,0-1 15,21 1-15,0 0 0,1 0 16,-1 0-16,0 0 0,0-1 0,0 22 16,0-21-16,22 21 0,-1 0 15,-21 0-15,22 0 0,-22 0 0,21 0 16,0 0-16,-20 0 0,20 21 16,-21 1-16,0-1 0,0 0 15,1 0-15,-1 21 0,-21-20 0,0-1 16,0 0-16,0 0 0,0 21 15,-21-20-15,-1-1 0,1 0 0,0 0 16,-21-21-16,21 21 0,-1 0 0,-20-21 16,21 0-16,0 22 0,-22-22 15,22 0-15,0 0 0,0 0 0,0 0 16,0 0-16,-1 0 0,1 0 16,21-22-16,-21 22 15,21-21-15,0 0 31,0 0-31,21 0 16,0 21-16,1-21 16,-1 21-16</inkml:trace>
  <inkml:trace contextRef="#ctx0" brushRef="#br1" timeOffset="20699.99">6096 3133 0,'0'0'0,"63"0"31,-41 0-31,-1-21 16,0 21-16,0 0 16,0-22-16,0 22 15,1-21-15,-22 0 0,21 21 0,-21-21 16,21 0-16,-21 0 15,0-1-15,0 1 16,0 0 0,-21 0-1,0 21-15,-1 0 0,1 0 16,0 0-16,0 0 0,0 0 16,0 21-16,-1-21 0,1 21 0,0 0 15,21 1-15,-21-1 0,0 0 16,21 0-16,-21 0 0,21 22 0,0-22 15,0 0-15,0 0 0,0 21 16,0-20-16,0-1 0,0 0 0,0 0 16,0 0-16,21-21 0,0 0 15,0 21-15,0-21 16,0 0-16,1 0 0,-1 0 0,0 0 16,0 0-1,0-21-15,0 0 0,1 21 16,-22-21-16,21 0 15,-21 0-15,21-1 0</inkml:trace>
  <inkml:trace contextRef="#ctx0" brushRef="#br1" timeOffset="20923.86">6350 3196 0,'0'21'16,"0"-42"93</inkml:trace>
  <inkml:trace contextRef="#ctx0" brushRef="#br1" timeOffset="25967.37">7620 3323 0,'0'-21'31,"0"0"-31,21 0 0,0 21 16,0-43-16,1 22 0,20 0 15,-21 0-15,0-21 0,0 20 0,22 1 16,-22-21-16,0 21 0,0-22 0,0 1 15,-21 0-15,22 21 0,-22-22 16,0 1-16,21 0 0,-21-1 16,0 1-16,0 21 0,0 0 15,0-22-15,-21 22 0,-1 0 0,1 0 16,0 21-16,0 0 16,0 0-16,21 21 0,-21 0 15,-1 0-15,1 0 0,21 1 16,-21 20-16,0 0 0,21 1 0,0-1 15,-21 0-15,0 1 0,-1-1 16,22 0-16,0 1 0,-21-22 0,21 21 16,-21 0-16,21-20 0,0-1 0,0 21 15,0-21-15,0 0 0,0 1 16,21-22 15,0 0-31,1-22 16,-1 1-16,-21 0 0,21 0 0,0 0 15,0 0-15,0-1 0,-21 1 16,22 0-16,-1 0 0,42-21 16,-42 20-16,1 1 0,-1 0 15,0 21-15,0 0 0,0 0 0,0 0 16,1 0-16,-1 21 16,-21 0-16,21 1 15,0-1-15,-21 0 0,0 0 0,0 0 16,0 0-16,21 1 0,-21 20 15,0-21-15,21 0 0,-21 0 0,22 1 16,-22-1-16,21 0 0,0 0 16,0-21-16,0 0 0,0 0 15,1 0-15,-1 0 0,0 0 0,0 0 16,21 0-16,-20 0 0,20-21 16,-21 21-16,21-21 0,-20 0 0,20-1 15,-21 1-15,0 0 0,22 0 16,-22-21-16,0 20 0,-21 1 0,21 0 15,-21-21-15,0 21 0,0-1 16,0-20-16,0 21 0,0 0 16,0 0-16,-21-1 0,0 1 0,0 0 15,-1 21-15,1 0 0,0 0 16,0 0-16,-21 0 0,20 0 0,1 0 16,-21 21-16,21-21 0,0 21 0,-1 1 15,1-1-15,0 21 0,21-21 16,0 0-16,-21 22 0,21-22 0,0 0 15,0 21-15,0-20 0,0-1 16,0 0-16,0 0 0,0 0 0,0 0 16,21-21-16,-21 22 0,21-22 15,0 0-15,1 0 0,-1 0 16,0 0-16,0 0 0,0 0 0,0 0 16,1-22-16,-1 22 0,0-21 15,0 0-15,0 0 0,0 0 0,1 0 16,-22-1-16,0 1 0,21 0 0,-21 0 15,21 0-15,-21 0 0,0-1 16,0 1-16,0 0 0,0 0 0,0 0 16,0 42 15,0 0-31,0 0 16,0 0-16,0 1 0,0-1 15,21 0-15,-21 0 0,0 0 0,21 0 16,-21 1-16,0-1 0,0 0 15,21-21-15,-21 21 0,22 0 0,-1-21 16,-21 21-16,21-21 0,0 22 0,0-22 16,0 0-16,1 0 0,-1 0 15,0 0-15,0 0 0,0-22 0,0 1 16,1 0-16,-1 0 16,0 0-16,0 0 0,-21-1 0,0 1 15,21 0-15,-21 0 0,21-21 0,-21 20 16,22 1-16,-22 0 0,0 0 15,0 0-15,0 0 16,0 42 15,0 0-31,0 0 16,0 0-16,0 0 0,0 1 16,0-1-16,0 0 0,0 0 0,0 0 15,0 0-15,0 1 0,0-1 16,0 0-16,21 0 0,0-21 15,0 21-15,0-21 0,0 0 16,1 0-16,-1 0 16,0 0-16,0-21 0,0 21 15,-21-21-15,21 0 0,1 21 16,-22-21-16,0-1 0,21 1 16,0 0-16,-21 0 0,21 0 0,-21 0 15,0-1-15,0 1 0,0 0 16,21 0-16,-21 0 0,0 0 0,0-1 15,0 44 32,-21-1-47,21 0 16,0 0-16,0 0 0,0 22 0,0-22 16,0 0-16,0 0 0,0 0 15,0 0-15,0 1 16,0-1-16,21 0 0,0 0 15,1-21-15,-1 0 0,0 0 16,0 0-16,0 0 0,22 0 0,-22 0 16,0 0-16,21 0 0,1 0 0,-22-21 15,21 0-15,-21 0 0,22 21 16,-22-22-16,21 1 0,-21 0 0,22 0 16,-22 0-16,0 0 0,21-22 15,-21 22-15,1 0 0,-1 0 0,-21 0 16,0-1-16,21 1 0,-21 0 15,0 0 1,-21 21 0,0 0-16,-1 0 15,22 21-15,-21-21 0,0 21 0,21 0 16,0 1-16,-21-22 0,21 21 0,-21 0 16,21 21-16,0-21 0,0 1 15,0-1-15,0 0 0,0 0 16,0 0-16,0 0 0,0 1 0,0-1 15,21 0-15,0-21 16,0 21-16,0-21 0,1 0 16,-1 0-16,0 0 0,0 0 15,0 0-15,0 0 0,1 0 16,-1-21-16,21 0 0,-21 21 0,0-21 16,1-1-16,-1 22 0,-21-21 15,21 0-15,0 0 0,-21 0 0,21 0 16,-21-1-16,0 1 0,0 0 0,21 21 15,-21-21-15,0 0 0,0 42 47,0 0-47,0 0 16,0 0-16,0 1 0,0-1 0,0 0 16,0 0-16,0 0 15,0 0-15,0 1 0,22-1 16,-1 0-16,0-21 0,0 21 15,0-21-15,0 0 16,1 0-16,-1 0 0,0 0 0,0 0 16,0 0-16,0 0 0,1-21 15,-1 0-15,0 21 0,0-21 0,0-1 16,0 22-16,-21-21 0,0 0 0,22 0 16,-22 0-16,21 0 0,-21-1 15,0 1-15,0 0 0,0 0 0,0 0 16,0 42 31,0 0-47,0 0 15,0 0-15,-21 1 0,21-1 16,0 0-16,0 0 0,0 0 16,0 0-16,-22-21 0,22 22 15,0-1-15,0-42 63,0-1-63,0 1 15,0 0-15,0 0 16,0 0-16,22 0 0,-1-1 16,-21 1-16,21 0 0,0 0 0,0 0 15,-21 0-15,21-1 0,1 1 16,-1 0-16,21 21 0,-21 0 0,0-21 15,1 21-15,-1 0 0,0 0 16,0 0-16,0 0 0,-21 21 16,0 0-16,0 0 0,0 1 15,0-1-15,0 0 0,0 0 16,0 0-16,0 0 0,0 1 16,0-1-16,0 0 0,0 0 0,0 0 15,0 0-15,0 1 16,0-1-16,21 0 0,1-21 15,-1 0-15,-21 21 0,21-21 16,0 0-16,21 0 0,-20 0 0,-1 0 16,21 0-16,-21 0 0,0 0 0,22 0 15,-1-21-15,0 21 0,-20-21 16,20 0-16,0-1 0,-21 22 0,22-21 16,-22 0-16,0 0 0,0 0 0,0-22 15,1 22-15,-22 0 0,0 0 16,0 0-16,0 0 0,0-1 15,0 1-15,0 0 16,-22 21-16,1 0 0,0-21 0,0 21 16,0 0-16,0 0 0,-1 0 0,1 0 15,0 21-15,0 0 0,0 0 16,0-21-16,-1 22 0,1-1 0,0 0 16,0 21-16,21-21 0,0 1 15,0-1-15,0 0 0,0 0 16,0 0-16,0 0 0,21-21 15,0 0 1,0 0-16,1 0 0,-1 0 0,0 0 16,0 0-16,0 0 0,0 0 15,1-21-15,-1 21 0,0-21 0,0 0 16,0 0-16,0 0 16,1-1-16,-22 1 0,21 0 0,-21 0 15,0 0-15,0 0 16,0 42 31,0 0-47,-21 0 15,21 0-15,0 0 0,0 1 16,-22-1-16,22 0 0,-21 0 16,21 21-16,0-20 0,-21-1 15,21 21-15,0 0 0,0 1 0,0-1 16,0 0-16,0 1 0,0 20 15,0-20-15,0-1 0,0 21 0,0-20 16,0 20-16,0-20 0,0 20 0,0 1 16,0-1-16,0-21 0,0 22 15,0-1-15,0 1 0,0-1 0,0 1 16,0-22-16,0 22 0,0-22 0,0 22 16,0-22-16,0 0 0,0 1 15,0-1-15,-21-21 0,21 21 0,-21-20 16,21-1-16,0 0 0,-21 0 0,-1 0 15,1 0-15,0-21 16,0 0-16,0 0 16,0-21-16,-1 0 0,1 0 0,0 0 15,0 0-15,21-1 0,-21-20 0,0 21 16,-1-21-16,22 20 0,0-20 16,0 0-16,0-1 0,0 22 0,-21-21 15,21 0-15,0-1 0,0 22 0,0-21 16,0 21-16,0-22 0,0 22 15,0-21-15,0-1 0,0 22 0,0-21 16,0 0-16,0 20 0,0-20 0</inkml:trace>
  <inkml:trace contextRef="#ctx0" brushRef="#br1" timeOffset="26220.22">10731 2455 0,'-42'-21'31,"63"42"16,0-21-47,1 22 16</inkml:trace>
  <inkml:trace contextRef="#ctx0" brushRef="#br1" timeOffset="27575.78">13060 2625 0,'21'21'16,"0"-21"-16,0 0 0,0 0 16,1 0-16,-1 0 0,21 0 0,-21-21 15,22 21-15,-1-21 0,0-1 16,-21 22-16,22-21 0,-1 0 0,0 0 15,-20 0-15,20 0 0,-21-1 16,0-20-16,0 21 0,-21 0 0,0 0 16,0-1-16,0-20 0,0 21 0,0 0 15,0 0-15,0-1 0,0-20 16,-21 21-16,0 21 0,0-21 0,0 0 16,0 21-16,-1-22 15,1 22-15,0 0 0,0 0 0,0 0 16,0 22-16,-1-1 0,1 0 15,0 0-15,0 0 0,0 22 16,0-1-16,21 0 0,-22 1 0,22 20 16,-21 1-16,21-1 0,0 1 15,-21-1-15,21 1 0,0 20 0,-21-20 16,21-1-16,0 22 0,0 0 0,0-22 16,0 22-16,0-1 0,-21 1 15,21 21-15,-21-21 0,-1-1 0,22 1 16,-21 21-16,0-22 0,0 1 0,0 0 15,0-1-15,21 1 16,-22 0-16,22-22 0,-21 1 0,21-22 16,0 0-16,0 1 0,0-1 0,0 0 15,21-20-15,1-1 0,-1-21 0,0 0 16,0 0-16,0 0 0,22-21 16,-22 21-16,21-43 0,0 22 0,1 0 15,-1-21-15,0-1 0,1 1 0,20 0 16,-20-1-16,-1-20 0,0-1 15,1 1-15,-1-22 0,-21 22 0,21-22 16,-20 21-16,-1-20 0,0 20 0,-21-20 16,0 20-16,0 1 0,0-22 15,-21 21-15,-22 22 0,22-21 16,-21 20-16,0 1 0,-1 0 0,1 20 16,0-20-16,-1 21 0,1 0 15,0 0-15,-1 21 0,1-22 0,21 22 16,-22 0-16,22 0 0,0-21 15,21 0 1,21 21-16,22-21 16,-22 21-16,0 0 0,21-21 15,1 0-15,-22 21 0,21-22 0,0 22 16,1-21-16,-1 0 0,0 0 16,1 21-16,-1-21 0,-21 0 0,22-1 15,-1 1-15,-21 0 0,0 21 0,0-21 16,1 0-16,-1 0 15,-21-1-15,0 1 16,-21 21 0,-1 0-16,22 21 15,-21 1-15,21-1 0,-21 0 16,21 0-16,-21 0 0,21 0 16,0 1-16,0-1 0,0 0 0,0 21 15,0-21-15,0 1 0,0-1 16,0 0-16,21-21 15,0 21-15,0-21 0,1 0 0,-1 0 16,0 0-16,0 0 0,0 0 16,0 0-16,1 0 0,20 0 15,-21 0-15,0-21 0,0 21 0,1-21 16,-1 0-16,0-1 0,0 1 16,0 0-16,-21 0 0,0 0 0,0-22 15,0 22-15,0-21 0,0 21 0,0 0 16,-21-22-16,0 22 0,0 0 15,0 0-15,-1 21 0,1 0 0,-21-21 16,21 21-16,0 0 0,-1 0 16,1 0-16,-21 21 0,21 0 15,0 0-15,21 0 0,-22 0 16,22 1-16,0-1 0,0 21 16,0-21-16,0 0 0,0 1 0,0-1 15,22-21-15,-1 21 0,0 0 0,0 0 16,0-21-16,0 0 0,1 0 15,20 0-15,-21 0 0,21 0 0</inkml:trace>
  <inkml:trace contextRef="#ctx0" brushRef="#br1" timeOffset="27876.6">14626 2392 0,'0'0'0,"0"-64"31,0 86-31,0-1 16,0 21-16,0-21 15,0 22-15,-21-1 0,21-21 0,-21 21 16,21 22-16,0-22 0,0 1 16,-21-1-16,21 0 0,0 1 0,-22-1 15,22-21-15,0 21 0,0-20 0,0 20 16,0-21-16,0 0 0,0 0 15,0 1-15,22-22 16,-1 0-16,0 0 16,0 0-16,0-22 15,0 1-15,1 0 0,-1 0 16</inkml:trace>
  <inkml:trace contextRef="#ctx0" brushRef="#br1" timeOffset="28147.43">14986 2307 0,'0'0'0,"-21"0"15,21 21 1,-21 1-16,-1 20 0,22-21 16,0 21-16,-21 1 0,0-1 0,0 0 15,21 1-15,-21-1 0,21 0 0,-21 1 16,-1-1-16,22 0 0,0 1 15,0-22-15,0 21 0,-21-21 0,21 1 16,0 20-16,0-21 0,0 0 16,0 0-16,21-21 15,-21 22-15,22-22 0,-1 0 16,0 0-16,0 0 0,0-22 16,0 1-16</inkml:trace>
  <inkml:trace contextRef="#ctx0" brushRef="#br1" timeOffset="28588.18">15240 2731 0,'-21'21'16,"0"0"-16,-1 0 16,22 0-16,0 0 0,-21 1 15,21-1-15,-21 0 0,21 0 0,0 0 16,-21 0-16,21 1 0,0-1 15,0 0-15,0 0 0,0 0 0,21 0 16,0-21-16,0 0 16,-21 22-16,22-22 0,-1 0 15,0 0-15,0 0 0,21 0 0,-20 0 16,-1-22-16,21 22 0,-21-21 0,0 0 16,22 0-16,-22 0 0,0 0 15,0-1-15,-21 1 0,0 0 0,21-21 16,-21 21-16,0-22 0,0 22 15,0-21-15,-21 21 0,0-1 0,0 1 16,0 0-16,0 0 0,-1 0 0,-20 21 16,21 0-16,-21 0 0,20 0 15,-20 0-15,21 0 0,-21 21 0,20 0 16,1 0-16,0 0 0,0 1 16,21 20-16,0-21 0,0 0 15,0 0-15,0 1 0,0 20 0,0-21 16,0 0-16,0 0 0,21 1 15,0-1-15,0-21 0,1 0 16,-22 21-16,21-21 0</inkml:trace>
  <inkml:trace contextRef="#ctx0" brushRef="#br1" timeOffset="30103.32">15833 2667 0,'0'0'0,"0"-21"16,0 42 31,0 0-47,-22 0 0,22 1 15,0-1-15,-21 0 0,21 0 0,0 21 16,0-20-16,0-1 0,0 0 15,0 0-15,0 0 0,0 0 0,0 1 16,0-1-16,0 0 0,0 0 16,21-21-1,1 0 1,-1 0-16,0 0 0,0-21 16,-21 0-16,21 21 0,0-21 15,-21-1-15,22 1 0,-1 0 0,-21 0 16,21 0-16,-21 0 0,21-22 15,-21 22-15,21 0 0,-21 0 0,0 0 16,0-1-16,21 22 16,-21 22-1,0-1 1,0 0-16,-21 0 16,21 0-16,0 0 0,0 1 0,0-1 15,0 0-15,0 0 0,0 0 0,0 0 16,0 1-16,0-1 0,0 0 15,21-21-15,-21 21 16,22-21-16,-1 0 0,0 0 16,21 0-16,-21 0 0,1 0 15,-1 0-15,0-21 0,0 0 0,21 21 16,-20-21-16,-1-1 16,0 1-16,0 0 0,-21 0 0,21 0 15,-21-22-15,21 22 0,-21 0 0,0-21 16,0 21-16,0-1 0,0 1 15,0 0-15,0 0 0,0 0 16,-21 42 15,0 0-31,21 0 16,-21 0-16,21 1 0,0 20 0,0-21 16,0 0-16,0 0 0,0 1 0,0-1 15,0 0-15,0 0 0,0 0 16,0 0-16,0 1 0,0-1 15,21-21-15,-21 21 0,21-21 0,0 0 16,1 0-16,-1 0 16,0 0-16,0 0 0,0 0 0,0 0 15,1 0-15,-1 0 0,0 0 16,0-21-16,-21 0 0,21 21 0,0-22 16,1 1-16,-1 0 0,0 0 0,-21 0 15,21 0-15,-21-1 0,21 1 16,-21 0-16,0 0 0,0 42 47,0 0-32,0 0-15,0 1 0,0-1 16,0 0-16,0 0 0,0 0 0,0 0 16,0 1-16,0-1 15,0 0-15,21-21 16,1 21-16,-1-21 0,0 0 15,0 0-15,0 0 0,0 0 16,1 0-16,-1 0 0,0 0 16,0 0-16,-21-21 0,21 21 0,0-21 15,-21 0-15,22-1 0,-22 1 16,0 0-16,21 0 0,-21 0 0,21 0 16,-21-1-16,0 1 0,0 0 15,0 0-15,0 0 0,0 0 16,0-1-16,0 44 31,0-1-31,0 0 16,0 0-16,-21 0 0,21 0 0,-21 22 15,21-22-15,0 0 0,0 0 16,-22 0-16,22 1 0,-21-1 16,21 0-16,0 0 0,0 0 31,0-42 0,0 0-15,0 0-16,0 0 0,0-1 15,0 1-15,21 0 16,1 0-16,-22 0 0,21-22 0,0 22 16,0 0-16,0 0 0,0 0 0,22 0 15,-22-1-15,21 1 0,1 21 16,-22 0-16,21-21 0,-21 21 0,0 0 15,1 0-15,-22 21 16,21-21-16,-21 21 0,0 1 0,0 20 16,0-21-16,0 0 0,0 0 0,0 1 15,0 20-15,0-21 16,0 0-16,-21 0 0,21 1 0,-22-22 16,22 21-16,0 0 0,-21 0 15,21-42 32,0 0-31</inkml:trace>
  <inkml:trace contextRef="#ctx0" brushRef="#br1" timeOffset="31079.88">18097 2709 0,'0'0'0,"0"-63"32,-21 63-32,0 0 0,0-21 0,0 21 15,0 0-15,-1 0 0,1 0 16,0 0-16,0 21 0,0 0 15,0 0-15,-1 0 0,1 22 16,0-22-16,0 0 16,0 0-16,21 0 0,0 1 0,-21 20 15,21-21-15,0 0 0,-22 0 0,22 1 16,0-1-16,0 0 16,22-21-16,-1 0 0,0 0 15,0 0-15,0 0 16,0 0-16,1 0 0,-1 0 0,0 0 15,0-21-15,0 0 0,0-1 16,1 1-16,-1 0 0,0 0 16,-21 0-16,21 0 0,0-1 0,-21 1 15,0 0-15,21 0 0,-21 0 16,22 0-16,-22-1 16,0 44 30,0-1-46,0 0 16,0 0-16,-22 21 0,22-20 16,-21-1-16,21 0 0,0 0 0,0 0 15,-21 0-15,0 1 0,21 20 16,-21-21-16,21 0 0,0 22 16,0-1-16,0-21 0,0 21 0,0 1 15,0-1-15,0 0 0,0 1 16,0-1-16,0 0 0,0 1 0,21-1 15,-21 0-15,21 1 0,-21-1 16,0 0-16,21 1 0,-21-1 0,21 0 16,-21 1-16,0-1 0,22-21 0,-22 22 15,0-1-15,0 0 0,0 1 16,0-22-16,0 21 0,0-21 0,0 0 16,0 22-16,0-22 0,0 0 0,-22 0 15,1 0-15,0-21 16,0 0-16,21 22 0,-21-22 0,0 0 15,-1 0-15,1 0 0,0 0 16,0-22-16,0 22 16,0-21-16,-1 0 0,1 0 0,0 0 15,-21 0-15,21-1 0,-1 1 0,1-21 16,0 0-16,-21-1 0,21 1 16,-1 0-16,1-1 0,0 1 0,21 0 15,0-1-15,0 1 0,0 0 0,0-22 16,0 22-16,0-1 0,0-20 15,0 21-15,21-1 0,0-20 0,1 20 16,-1 1-16,-21 21 0,21-21 16,0-1-16,0 22 0,0-21 0,1 21 15,-1-1-15,0 1 0,-21 0 16,21 0-16,0 0 0,-21 0 16,21-1-16,-21 1 0,0 0 15,0 0-15,0 0 0,0 0 16,-21 21-1,0-22-15,0 1 0,-21 21 0,20-21 16</inkml:trace>
  <inkml:trace contextRef="#ctx0" brushRef="#br1" timeOffset="31304.75">16700 2286 0,'0'0'0,"0"-21"31,22 21 1,-1 0-32,0 0 15,0 0 1,0 0-16</inkml:trace>
  <inkml:trace contextRef="#ctx0" brushRef="#br1" timeOffset="33451.61">19727 2688 0,'0'0'0,"21"0"15,1 0 1,-1-21-16,-21 0 15,0 0-15,0 0 0,0-1 16,0 1-16,0 0 0,0-21 16,0 21-16,-21-1 0,-1 1 15,1 0-15,0 0 0,0 0 0,0 0 16,0 21-16,-22 0 0,22 0 0,0 0 16,-21 0-16,20 0 0,-20 21 15,21-21-15,-21 42 0,20-21 0,-20 22 16,21-1-16,-21 0 0,20 1 15,1-1-15,0 0 0,0-21 16,0 22-16,21-1 0,0 0 0,0-20 16,0-1-16,0 0 0,0 0 15,21 0-15,0 0 0,0-21 0,22 0 16,-22 0-16,0 0 0,21 0 16,1 0-16,-1 0 0,0 0 0,1-21 15,-22 21-15,21-21 0,0 0 16,1-21-16,-22 20 0,0 1 0,21-21 15,-20 0-15,-1-1 0,0-20 0,0 20 16,0-20-16,0 21 0,1-22 16,-22 22-16,0-22 0,0 22 0,21 0 15,-21-1-15,0 1 16,0 21-16,0 0 0,0-1 0,0 1 16,0 0-16,-21 21 15,-1 0-15,22 21 0,-21 0 16,0 1-16,21-1 0,-21 21 0,21-21 15,-21 22-15,0-1 0,21 0 16,0 1-16,0-1 0,0 21 0,0-20 16,0-1-16,0 0 0,0 1 15,0-1-15,0 0 0,0 1 0,0-22 16,21 0-16,0 21 0,0-20 16,0-22-16,0 21 0,1 0 0,-1-21 15,0 0-15,0 0 0,21 0 16,-20 0-16,-1 0 0,21 0 15,-21 0-15,22 0 0,-22-21 0,21 0 16,-21 21-16,0-22 0,1 1 0,-1-21 16,0 21-16,0 0 0,-21-22 15,21 1-15,-21 21 0,0-22 0,0 1 16,0 21-16,0 0 0,0-22 16,0 22-16,0 0 0,-21 21 0,0-21 15,0 21-15,0 0 0,-1 0 16,1 0-16,0 21 0,0 0 15,0 0-15,0 1 0,-1-1 16,1 21-16,21-21 0,0 22 16,-21-22-16,21 21 0,-21-21 0,21 22 15,0-22-15,0 0 0,0 0 16,0 0-16,0 0 0,0 1 0,0-1 16,21-21-16,0 0 15,0 0-15,1 0 0,-1 0 16,0 0-16,0 0 0,0 0 0,0-21 15,1-1-15,-1 1 16,0-21-16,0 21 0,-21 0 0,0-22 16,21 22-16,-21-21 0,21-1 15,-21 22-15,0-21 0,0 21 16,0 0-16,0-1 0,0 1 0,0 42 31,0 1-31,0-1 16,-21 21-16,21-21 0,-21 0 15,21 22-15,0-22 0,0 0 0,0 21 16,0-20-16,0-1 0,0 0 16,21 0-16,-21 0 0,21 0 0,1-21 15,-1 22-15,0-22 0,0 0 0,0 0 16,0 0-16,1 0 0,-1 0 16,0 0-16,0 0 0,0 0 0,0 0 15,1-22-15,-1 1 16,0 0-16,0 0 0,0 0 0,-21-22 15,21 1-15,1 0 0,-22-1 0,21 1 16,0 0-16,-21-1 0,21 1 16,0 0-16,-21-1 0,0 1 0,21 0 15,-21-1-15,22 22 0,-22 0 16,0 0-16,0 0 0,0 42 31,-22 0-15,22 0-16,-21 0 0,0 22 15,21-22-15,0 21 0,0 1 0,-21-1 16,21 0-16,0 1 0,-21 20 0,21-42 16,0 22-16,0-1 15,0 0-15,0-21 0,0 22 0,0-22 16,0 0-16,21 0 0,0 0 16,0 1-16,0-1 0,-21 0 0,22-21 15,20 0-15,-21 21 0,0-21 0,0 0 16,22 0-16,-22 0 0,21 0 15,-21 0-15,22 0 0,-22 0 0,21-21 16,-21 0-16,22 0 0,-22 21 16,0-22-16,0 1 0,0-21 15,1 21-15,-1 0 0,0-22 0,-21 1 0,0 21 16,0-22-16,0 1 16,0 21-16,0 0 0,0-22 0,0 22 15,0 0-15,-21 21 16,0 0-16,-1 0 0,1 0 0,0 0 15,0 21-15,-21 0 0,20 1 16,1 20-16,0-21 0,0 21 0,0 1 16,0-22-16,-1 21 0,1 1 0,21-22 15,0 0-15,0 0 0,0 0 16,0 0-16,0 1 0,0-1 0,0 0 16,21-21-1,1 21-15,-1-21 0,0 0 16,0 0-16,0 0 0,0 0 15,1-21-15,-1 21 0,0-21 16,0 0-16,0-1 0,0 1 0,1 0 16,20-42-16,-21 20 15,0 1-15,0 21 0,-21-22 0,22 22 16,-22 0-16,21 0 0,-21 0 0,0 42 31,-21 0-31,-1 0 16,22 0-16,-21 22 0,21-22 15,-21 0-15,21 21 0,-21-20 16,21-1-16,0 0 0,0 0 0,0 0 16,0 0-16,0 1 0,21-22 15,0 21-15,0-21 0,1 21 16,-1-21-16,0 0 0,0 0 16,0 0-16,22 0 0,-22 0 0,21 0 15,-21 0-15,0-21 0,22 0 0,-22 21 16,0-22-16,0 1 0,-21 0 15,21-21-15,-21 21 0,22-22 0</inkml:trace>
  <inkml:trace contextRef="#ctx0" brushRef="#br1" timeOffset="33728.44">20722 2201 0,'-42'22'15,"84"-44"-15,-105 44 0,84-22 32,0 0-32,0 0 15,0 0-15,0 0 0,22 0 0,-22 0 16,21 0-16,-21 0 0,22 0 15,-22 0-15,0 0 0,21 0 0,-20 0 16,-1 0-16,0 0 0,0 0 16</inkml:trace>
  <inkml:trace contextRef="#ctx0" brushRef="#br1" timeOffset="34264.22">22140 2032 0,'0'0'0,"-21"0"31,42 0 0,22 0-31,-22 0 16,0 0-16,21 0 0,1 0 16,-1-21-16,0 21 0,1 0 15,20 0-15,-21 0 0,22 0 16,-22 0-16,1 0 0,-22 0 0,0 0 15,0 0-15,0 0 0,-42 0 32,0 0-32,-21 0 0,20 0 15,1 0-15,-21 0 0,21 0 16,0 0-16,-22 0 0,22 0 0</inkml:trace>
  <inkml:trace contextRef="#ctx0" brushRef="#br1" timeOffset="34589.06">22352 2011 0,'0'21'32,"0"0"-32,-21-21 0,21 21 15,0 1-15,0-1 0,0 0 16,0 0-16,0 21 0,0-20 0,-21 20 15,21 0-15,-22 1 0,22-1 0,0 0 16,0 1-16,-21-1 0,21 0 16,-21 1-16,21-22 0,-21 21 0,21-21 15,0 0-15,0 1 0,0-1 16,0 0-16,0 0 0,0 0 16,21-21 15,0-21-31,0 0 15,1 0-15,-1 0 16,0-1-16,0 1 0</inkml:trace>
  <inkml:trace contextRef="#ctx0" brushRef="#br1" timeOffset="35288.05">22775 2328 0,'0'0'0,"21"0"0,-21 22 47,-21-1-47,0 0 16,21 0-16,0 0 0,0 22 15,-21-22-15,21 0 0,-21 0 0,21 0 16,0 0-16,0 1 0,0-1 16,0 0-16,0 0 0,0 0 15,21-21-15,0 0 0,0 0 16,0 0-16,1 0 0,-1 0 15,0 0-15,0 0 0,21 0 0,-20 0 16,-1-21-16,21 21 0,-21-21 0,0 0 16,1 21-16,-1-21 0,0-1 15,-21 1-15,21-21 0,0 21 16,-21 0-16,0-1 0,0-20 0,21 21 16,-21 0-16,22 0 15,-22-1-15,0 1 16,0 42 15,0 1-31,0-1 16,0 0-16,0 0 0,0 0 15,0 0-15,-22 22 0,22-1 16,-21-21-16,21 22 0,-21-1 16,21-21-16,0 21 0,0 1 0,-21-1 15,21-21-15,0 22 0,0-1 0,0 0 16,-21 1-16,21-22 0,0 21 15,0 0-15,0 1 0,0-1 0,0 22 16,0-22-16,0 0 0,-21-21 0,-1 22 16,22-1-16,-21 0 0,21-20 15,-21 20-15,0-21 0,0 0 0,0 0 16,-1 1-16,1-1 0,0 0 16,0-21-16,-21 0 0,20 21 15,1-21-15,0 0 0,0 0 0,-21 0 16,20 0-16,1 0 0,0-21 15,0 0-15,0 0 0,0-1 0,-1 1 16,1 0-16,0 0 0,21 0 0,0 0 16,-21-1-16,21-20 0,-21 21 15,21 0-15,0 0 0,0-1 0,0 1 16,0 0-16,0 0 0,21 0 16,0 21-16,0-21 0,0-1 15,22 1-15</inkml:trace>
  <inkml:trace contextRef="#ctx0" brushRef="#br1" timeOffset="35663.86">23537 2392 0,'0'0'0,"0"-21"16,0-22-1,0 65 1,0-1-16,0 0 16,0 0-16,0 21 0,0 1 15,0-1-15,-21 22 0,21-22 0,0 0 16,0 22-16,0-22 0,-21 0 16,21 1-16,0-1 0,-21 0 15,21 1-15,0-1 0,0 0 0,-21 1 16,-1-1-16,22 0 0,-21-20 15,0 20-15,21-21 0,0 0 0,-21 0 16,21 1-16,-21-1 0,21 0 0,0 0 16,0-42 15,21 0-15,-21 0-16,21-1 15,-21-20-15,21 21 0</inkml:trace>
  <inkml:trace contextRef="#ctx0" brushRef="#br1" timeOffset="36043.64">23558 2498 0,'0'-43'0,"0"86"0,0-107 0,0 43 0,0 0 16,0 0-16,0 0 0,0-1 15,0 1-15,0 0 0,22 0 16,-1 21-16,0 0 15,0 0-15,0-21 0,22 21 16,-22 0-16,0 0 0,21 0 0,-21 0 16,1 0-16,-1 21 0,21-21 15,-42 21-15,21 0 0,-21 0 0,21 1 16,-21 20-16,0-21 0,0 0 16,0 0-16,-21 22 0,0-22 0,0 0 15,-21 0-15,20 0 0,-20-21 16,21 22-16,-21-1 0,20-21 0,1 0 15,-21 21-15,21-21 0,0 0 0,-1 0 16,1 21-16,0-21 16,42 0 46,0 0-62</inkml:trace>
  <inkml:trace contextRef="#ctx0" brushRef="#br1" timeOffset="36470.69">23982 2498 0,'0'0'0,"21"0"16,0 0-16,0 0 15,0 0-15,1 0 16,-1-21-16,0 21 0,0 0 0,-21-22 16,21 22-16,0-21 0,-21 0 15,22 0-15,-1 0 16,-21 0-16,0-1 0,0 1 16,0 0-1,-21 21 1,-1 0-16,1 0 15,0 0-15,21 21 0,-21 0 16,0 1-16,0-1 0,21 0 16,0 0-16,-22 0 0,22 0 0,-21 1 15,21-1-15,0 0 0,-21 0 0,21 0 16,0 0-16,0 1 0,0-1 16,0 0-16,0 0 0,0 0 15,21-21 1,-21 21-16,21-21 15,1 0-15,-1 0 16,0 0-16,0-21 0</inkml:trace>
  <inkml:trace contextRef="#ctx0" brushRef="#br1" timeOffset="36995.5">24786 2328 0,'0'0'0,"0"-21"16,0 0-16,-21 0 16,0 21-16,0 0 15,-1 0-15,1 0 0,0 0 0,0 0 16,0 0-16,0 0 0,-1 0 16,1 21-16,0 0 0,0-21 15,0 21-15,21 1 0,0-1 0,0 0 16,0 0-16,0 0 15,0 0-15,0 1 16,21-22-16,0 21 16,0-21-16,0 0 0,1 21 0,-1-21 15,0 0-15,0 21 0,0-21 16,0 0-16,1 21 0,-1-21 0,0 21 16,0-21-16,-21 22 15,0-1-15,0 0 16,-21 0-1,0-21-15,0 0 16,-1 0-16,1 21 0,0-21 16,0 0-16,0 0 0,0 0 0,-1 0 15,1 0-15,0 0 16,0 0-16,0 0 0,0 0 0,-1 0 16,1 0-16,21-21 15,-21 21-15,0 0 16,42 0 46,0-21-62</inkml:trace>
  <inkml:trace contextRef="#ctx0" brushRef="#br1" timeOffset="37300.08">25400 2731 0,'0'21'94,"0"0"-78,-21-21-1,0 0-15,-1 0 0,1 0 16</inkml:trace>
  <inkml:trace contextRef="#ctx0" brushRef="#br1" timeOffset="43368.46">1926 5334 0,'0'-21'16,"0"0"-16,0 0 16,0-1-16,0 1 15,0 0-15,0 0 16,0 0-16,0 0 0,0-1 0,0 1 16,0 0-1,0 0-15,0 0 0,0 0 16,0 42 15,0 21-31,0-21 16,-21 0-16,21 22 0,0-22 15,0 21-15,0 1 0,0-1 0,0-21 16,0 21-16,0-20 0,0 20 16,0 0-16,0-21 0,0 22 0,0-22 15,0 0-15,0 21 0,0-20 16,0-1-16,0 0 0,0 0 15,0 0 1,0-42 15,0 0-31</inkml:trace>
  <inkml:trace contextRef="#ctx0" brushRef="#br1" timeOffset="43720.26">2328 5461 0,'0'0'0,"21"21"31,1-21-31,-1 0 0,0 0 15,0 0-15,0-21 16,0 0 0,-21 0-16,22 21 0,-22-21 15,0-1 1,-22 1 0,22 0-16,-21 21 0,0 0 15,0 0 1,21-21-1,21 21 1,0-21 0</inkml:trace>
  <inkml:trace contextRef="#ctx0" brushRef="#br1" timeOffset="44231.3">4191 4847 0,'21'0'15,"0"0"1,-42 0 125,0 21-141</inkml:trace>
  <inkml:trace contextRef="#ctx0" brushRef="#br1" timeOffset="45235.77">2434 5482 0,'21'0'0,"-21"-21"16,0 0 15,0 0 0,0 42 63,0-42-16,-21 21-47,0 0-31,0 0 16,0 0 0,-1 0-16,1 0 15,21 21 1,0 0 15</inkml:trace>
  <inkml:trace contextRef="#ctx0" brushRef="#br1" timeOffset="46184.23">4170 4974 0,'0'0'0,"21"0"0,-21-21 31,0 0-15,0 0 0,0 0-16,0-1 0,0 1 15,-21 21 1,0-21-16,-1 21 0,1 0 0,0 0 16,0 0-16,0 0 0,-22 21 15,22-21-15,0 21 0,-21 1 0,21-1 16,-22 0-16,22 0 0,0 0 15,0 22-15,-22-22 0,22 0 16,0 0-16,21 0 0,0 0 0,-21-21 16,21 22-16,0-1 0,0 0 15,21-21-15,-21 21 16,21-21-16,0 0 0,22 21 16,-22-21-16,0 0 0,21 21 0,-20-21 15,20 0-15,-21 22 0,0-1 16,22-21-16,-22 0 0,21 21 0,-21-21 15,0 21-15,1 0 0,-1-21 16,0 21-16,0-21 0,0 22 0,-21-1 16,0 0-16,21 0 15,-21 0-15,0 0 0,0 1 16,-21-1-16,0 0 0,0 0 0,0 21 16,-22-20-16,22-1 0,-21 0 15,0 0-15,-1-21 0,1 21 0,-22-21 16,22 0-16,-21 21 0,20-21 15,1 0-15,0 0 0,-1 0 0,1 0 16,0-21-16,20 21 0,1-21 16,-21 21-16,21-21 0,0 0 0,-1 0 15,22-1-15,-21 1 16,21 0-16,0 0 0,0 0 0,0 0 16,0-1-16,0 1 15,21 0-15,1 21 0,-1-21 16,0 21-16,0-21 0,21 0 0</inkml:trace>
  <inkml:trace contextRef="#ctx0" brushRef="#br1" timeOffset="46679.95">4699 5017 0,'0'0'0,"0"-64"31,0 43-31,0 0 0,0 0 0,0-1 15,0 1-15,0 42 32,0 1-17,-21-1-15,21 0 0,-21 21 0,21-21 16,0 22-16,0-1 16,-22 0-16,22 1 0,0-22 0,0 21 15,-21 1-15,21-1 0,-21-21 16,21 21-16,0-20 0,-21-1 0,21 21 15,0-21-15,0 0 0,0 1 16,0-1-16,0 0 0,0 0 0,0 0 16,0 0-16,0 1 15,21-22 1,0 0-16,0 0 16,1-22-1,-1 22-15,-21-21 0,21 0 0,0 21 16,0-21-16,-21 0 0</inkml:trace>
  <inkml:trace contextRef="#ctx0" brushRef="#br1" timeOffset="46904">4466 5376 0,'0'0'0,"-21"0"0,42 0 47,0 0-31,0-21-16,1 21 0,-1-21 15,0 21-15,0 0 0,0 0 16,22 0-16,-22 0 0,0-21 0,0 21 16,0-21-16,0 21 0,1 0 0</inkml:trace>
  <inkml:trace contextRef="#ctx0" brushRef="#br1" timeOffset="47572.53">5016 5334 0,'0'0'0,"0"-21"0,0 0 16,0 0-16,0-1 15,22 1-15,-1 21 16,-21-21-16,21 21 0,0 0 16,0-21-16,0 21 0,1 0 15,-1 0-15,0 0 16,0 21-16,-21 0 0,21-21 0,0 21 15,1 1-15,-22 20 0,21-21 16,-21 0-16,0 0 0,0 1 16,0-1-16,0 0 0,0 0 0,0 0 15,0 0-15,0 1 0,0-1 16,-21 0-16,21 0 0,-22-21 0,22 21 16,-21-21-16,0 0 15,0 0-15,21-21 16,0 0-1,0 0-15,0 0 16,0-1-16,0 1 0,0 0 16,0 0-16,0 0 15,0 0-15,21-1 0,-21 1 16,21 21-16,0-21 0,-21 0 16,22 21-16,-1-21 0,0 21 0,0 0 15,0-21-15,0 21 0,1 0 0,20-22 16,-21 22-16,0 0 0,0 0 15,1-21-15</inkml:trace>
  <inkml:trace contextRef="#ctx0" brushRef="#br1" timeOffset="47832.37">5757 5165 0,'0'21'31,"0"0"-31,0 0 0,0 0 0,0 1 16,0-1-16,-21 0 0,21 0 16,0 0-16,0 0 0,0 1 15,0-1-15,-21-21 0,21 21 16,0 0-16,0 0 16,0-42 30,0 0-30</inkml:trace>
  <inkml:trace contextRef="#ctx0" brushRef="#br1" timeOffset="48205.19">5736 4911 0,'0'0'0,"0"-21"0,-21 21 15,0 0-15,21 21 16,0 0 0,0 0-16,0 0 31,21-21-31,0 0 0,0 0 16,0 0-16,1 0 15,-1-21-15,0 21 0,-21-21 16,0 0-16,0 0 15,0-1-15,0 1 16,-21 21-16,0-21 16,-1 21-16,1 0 0,0 0 15,0 0-15,0 0 0,0 0 16,-1 21-16,1 0 0,21 1 16,-21-1-16,21 0 15,-21 0-15,21 0 0,0 0 16,0 1-16,0-1 0,21 0 15,0-21-15,-21 21 0,21-21 16</inkml:trace>
  <inkml:trace contextRef="#ctx0" brushRef="#br1" timeOffset="48801.99">6032 5165 0,'0'21'15,"0"0"1,0 0-16,0 0 16,0 1-16,0-1 0,0 0 15,0 0-15,0 0 0,0 0 16,0 1-16,0-1 0,0 0 15,0 0-15,0 0 0,0 0 32,-21-21-32,0 0 15,0-21 17,21 0-17,0 0-15,0 0 16,0 0-16,0-1 0,0 1 0,0 0 15,21 0-15,-21 0 0,21-22 0,0 22 16,1 0-16,-1 0 0,21-21 16,-21 20-16,22 1 0,-22 0 0,21 21 15,-21 0-15,22-21 0,-22 21 16,21 0-16,0 0 0,-20 21 16,20 0-16,-21 0 0,0 1 0,0 20 15,1-21-15,-1 0 0,-21 0 16,0 1-16,0 20 0,0-21 0,0 0 15,0 0-15,0 1 0,0-1 16,-21 0-16,-1-21 0,22 21 16,-21-21-16,21 21 0,-21-21 0,21-21 62,21 21-62,-21-21 16</inkml:trace>
  <inkml:trace contextRef="#ctx0" brushRef="#br1" timeOffset="49857.45">7451 5144 0,'0'-22'16,"-22"1"-16,22 0 0,-21 21 0,0-21 0,0 21 16,0-21-16,0 21 0,-1-21 15,1 21-15,0 0 0,0 0 16,0 0-16,0 0 0,-1 0 0,-20 0 16,21 0-16,0 21 0,-22 0 0,22 0 15,0 0-15,0 0 0,0 1 16,0-1-16,-1 21 0,1-21 0,21 0 15,0 1-15,-21 20 0,21-21 16,0 0-16,0 0 0,0 1 0,0-1 16,21 0-16,0-21 0,-21 21 15,22-21-15,-1 0 0,0 0 16,21 0-16,-21 0 0,1 0 0,-1 0 16,21 0-16,-21 0 0,0-21 15,1 21-15,-1-21 0,21 21 16,-21-21-16,0-1 0,-21 1 0,22 0 15,-1 0-15,-21 0 16,0 0-16,21-1 0,-21 1 0,21 0 16,-21 0-16,0 0 0,0 0 0,0-1 15,0 1 1,0 42 15,21-21-31,-21 22 16,0-1-16,0 0 0,0 0 0,21 0 15,-21 0-15,0 22 16,0-22-16,0 0 0,0 0 0,0 22 16,0-22-16,0 21 0,0-21 0,0 22 15,0-1-15,0 0 0,0 1 16,0-1-16,0 21 0,0-20 0,0-1 16,0 22-16,0-22 0,0 21 15,0-20-15,0 20 0,0-20 0,0 20 16,-21-21-16,21 22 0,0-1 0,0 1 15,0-22-15,0 22 0,0-22 16,0 0-16,0 22 0,0-22 0,0 1 16,0-22-16,0 21 0,0-21 0,0 22 15,-21-22-15,21 0 0,0 0 16,0 0-16,0 0 0,-21 1 16,0-22-16,21 21 15,-21-21-15,-1 0 16,1 0-16,0 0 15,0 0-15,0 0 0,0-21 16,-1 21-16,1-22 0,0 1 0,-21 21 16,21-21-16,-22 0 0,1 0 15,0 0-15,-1-22 0,1 22 0,0-21 16,-1-1-16,1 22 0,21-42 0,-22 20 16,1 1-16,21-21 0,0 20 15,0-20-15,-1-1 0,1 22 16,21-22-16,-21 22 0,21-21 0,0 20 15,0-20-15,0 20 0,0-20 16,21 21-16,0-22 0,1 1 0,-1 20 16,21 1-16,-21-22 0,22 22 0,-22 0 15,21 21-15,-21-22 0,22 1 16,-1 21-16,0 0 0,-21-1 0,22 1 16,-1 0-16,-21 21 0,22-21 15,-22 21-15,0 0 0,0 0 0,0 0 16,0 0-16,1 0 0,-1 0 0,0 0 15</inkml:trace>
  <inkml:trace contextRef="#ctx0" brushRef="#br1" timeOffset="51075.63">1968 7281 0,'0'0'16,"0"-21"-16,0 0 0,0 0 16,0 0-16,0 0 0,0-1 15,22 1-15,-1 0 16,-21 0-16,21 21 0,0 0 0,0 0 16,0 0-16,1 0 15,-1 21-15,-21 0 16,21 0-16,0 22 0,-21-1 15,0 0-15,21 1 0,-21-1 0,0 0 16,0 22-16,0-22 0,0 1 16,0-1-16,0 0 0,-21 1 0,0-1 15,0-21-15,0 21 0,-1-20 16,1 20-16,0-21 0,-21 0 0,21 0 16,-1 1-16,1-1 0,0-21 15,0 0-15,0 21 0,0-21 0,-1 0 16,1 0-16,0 0 15,0-21-15,0 21 0,0-21 0,-1-1 16,1 1-16,0 0 0,0 0 16,0 0-16,21 0 0,-21-1 0,21-20 15,-22 21-15,22 0 0,0-22 16,0 22-16,0 0 0,0 0 0,0-21 16,22 42-16,-1-22 0,0 1 15,0 21-15,0 0 0,0 0 0,22 0 16,-22 21-16,0 1 0,0-1 15,0 0-15,1 0 0,-1 0 0,0 0 16,0 1-16,0-1 0,-21 0 16,0 0-16,21 0 0,-21 0 15,22 1-15,-22-1 0,0 0 16,21-21-16,-21 21 16,21-21 15</inkml:trace>
  <inkml:trace contextRef="#ctx0" brushRef="#br1" timeOffset="51391.89">2582 7662 0,'0'0'0,"0"22"15,21-22 1,1 0 0,-22-22-1,21 22 1,-21-21-16,-21 21 31,-1 0-31,1 0 16,0 0-16,0 0 0,0 0 15,21 21 32,21-21-31,0 0-16,0 0 0,0 0 16</inkml:trace>
  <inkml:trace contextRef="#ctx0" brushRef="#br1" timeOffset="52108.47">3429 7112 0,'0'-21'0,"0"42"0,0-63 15,0 21-15,-21 21 16,21-22-16,0 1 0,0 0 15,-21 21 1,21 21 0,0 0-1,0 1-15,0-1 0,0 21 0,0 0 16,0 1-16,0-1 0,0 0 0,0 1 16,0-1-16,0 0 0,0 1 15,0-1-15,0-21 0,-22 22 0,22-22 16,0 0-16,0 0 0,0 0 15,0 0-15,0 1 0,0-1 16,0-42 250</inkml:trace>
  <inkml:trace contextRef="#ctx0" brushRef="#br1" timeOffset="53940.26">3302 6879 0,'0'-21'0,"0"0"31,21 21-16,0-21-15,0 21 16,22-21-16,-22 21 0,21-22 0,1 22 16,-1 0-16,0 0 15,1-21-15,-1 21 0,0 0 0,1 0 16,-22 0-16,21 21 0,-21 1 0,0-1 16,-21 0-16,0 0 0,0 0 15,0 22-15,0-22 0,-21 0 0,-21 0 16,21 21-16,-22-20 0,22-1 15,-21 0-15,0 0 0,-1 0 0,22 0 16,-21 1-16,21-1 0,-22-21 16,22 0-16,0 21 0,0-21 0,21-21 31,0 0-15,21 21-16,0-22 15,0 22-15,0 0 0,1-21 16,20 21-16,0 0 0,-21 0 0,22 0 15,-1 0-15,0 0 0,1 0 16,-1 0-16,0 21 0,-20 1 0,20-1 16,0 0-16,-21 0 0,1 21 15,-1-20-15,0 20 0,-21-21 0,0 21 16,0-20-16,0 20 0,0-21 0,0 21 16,-21-20-16,0 20 0,-22-21 15,1 21-15,0-20 0,-1-1 0,1 0 16,0 0-16,-1-21 0,1 21 0,21-21 15,-22 0-15,22 0 0,-21 0 16,21 0-16,0 0 0,-1 0 16,1 0-16,0-21 0,0 21 15,21-21-15,-21 0 0,21 0 16,-21-1-16,21 1 0,0 0 16,0 0-16,0 0 0,0 0 15,0-1-15,21 1 0,0 0 16,0 21-16,0-21 0,0 0 15</inkml:trace>
  <inkml:trace contextRef="#ctx0" brushRef="#br1" timeOffset="54459.73">4466 7133 0,'0'0'16,"0"-21"-16,-21 21 0,0 0 16,0 0-16,-1 0 15,1 21-15,0 0 0,21 1 16,-21-1-16,0 21 0,0-21 16,-1 22-16,22-22 0,-21 21 0,21 0 0,-21-20 15,21 20-15,0-21 0,0 0 16,0 22-16,0-22 0,0 0 15,0 0-15,21 0 0,0 0 16,1-21-16,-1 0 0,0 22 16,21-22-16,-21 0 0,22 0 0,-22 0 15,21 0-15,1 0 0,-22 0 16,21-22-16,-21 22 0,0-21 0,22 21 16,-22-21-16,0 0 0,0 0 0,-21 0 15,0-1-15,0 1 0,0 0 16,0 0-16,0-21 0,0 20 0,-21-20 15,0 21-15,0-21 0,0 20 16,-22 1-16,22 0 0,-21 0 16,-1 0-16,22 21 0,-21 0 0,21 0 15,-22 0-15,22 0 0,-21 0 16,21 21-16,0 0 0,-1-21 0,1 21 16,0 0-16,21 1 0,-21-1 15,21 0-15,0 0 0,0 0 0,0 0 16,0 1-16,21-1 0,0 0 0,0-21 15,22 0-15,-22 0 0,21 0 16,1 0-16</inkml:trace>
  <inkml:trace contextRef="#ctx0" brushRef="#br1" timeOffset="54927.52">5143 7112 0,'0'0'0,"-21"0"16,0 0-16,0 0 16,0 21-16,21 0 0,0 1 15,-21-1-15,-1 0 0,1 21 16,21-21-16,0 22 0,0-1 0,-21-21 16,21 22-16,0-22 0,0 21 0,0-21 15,0 0-15,0 1 0,0-1 16,21 0-16,0-21 0,1 21 15,-1-21-15,0 0 0,0 0 16,0 0-16,0 0 0,1 0 16,-1-21-16,21 21 0,-42-21 0,42 0 15,-20-1-15,-1 1 16,0 0-16,0-21 0,-21 21 0,0-22 16,0 22-16,0-21 0,0-1 0,0 22 15,0-21-15,0 0 0,-21 20 16,0-20-16,0 21 0,21 0 0,-22 21 15,1-21-15,0 21 0,-21 0 16,21 0-16,-1 0 0,1 0 16,0 21-16,0-21 0,0 21 0,0 0 15,-1 0-15,1 0 0,21 1 16,-21-1-16,21 0 0,0 0 0,0 0 16,0 0-16,21-21 0,0 22 0,-21-1 15,22-21-15,20 0 0,-21 0 16,0 0-16</inkml:trace>
  <inkml:trace contextRef="#ctx0" brushRef="#br1" timeOffset="55258.33">5905 6752 0,'0'0'0,"-21"-21"16,21 0-16,-21 0 0,0 21 15,0 0-15,0 0 16,-1 0-16,22 21 0,0 0 16,-21 0-16,21 22 0,-21-22 0,21 21 15,-21 0-15,21 1 0,0-1 0,0 22 16,-21-22-16,21 21 0,-21-20 16,21 20-16,0 1 0,0-22 0,0 0 15,0 1-15,0-1 0,0 0 16,0-20-16,0-1 0,0 21 15,21-42-15,0 21 0,0 0 0,0-21 16,0 0-16,1 0 0,-1 0 0,0 0 16,0 0-16,0 0 0,22 0 15,-22-21-15,0 0 0,0 0 0,21 0 16,-20 0-16</inkml:trace>
  <inkml:trace contextRef="#ctx0" brushRef="#br1" timeOffset="55647.45">6159 7324 0,'0'0'16,"0"21"-16,0 0 0,22-21 31,-1 0-31,0 0 0,0 0 16,0 0-16,-21-21 0,21 0 0,1 21 15,-1-21-15,0-1 0,0 1 16,-21 0-16,0 0 16,0 0-16,0 0 0,0-1 15,0 1-15,-21 21 16,0 0-16,0 0 0,-1 0 16,1 0-16,0 21 15,0 1-15,21-1 0,-21 21 0,21-21 16,-21 22-16,21-22 0,0 0 0,0 21 15,0-21-15,0 1 0,0 20 16,0-21-16,0 0 0,21 0 16,0 1-16,0-22 0,0 0 0,0 21 15,22-21-15,-22 0 0,0 0 16,21 0-16,1 0 0,-22 0 0,21-21 16,1 21-16</inkml:trace>
  <inkml:trace contextRef="#ctx0" brushRef="#br1" timeOffset="56208.16">7154 7154 0,'0'0'0,"0"-21"0,0 0 0,-21 0 16,0 21-16,0-21 0,0 0 15,-1 21-15,1 0 0,0 0 0,0 0 16,0 0-16,0 0 0,-1 0 0,1 0 15,0 21-15,0 0 0,-21-21 16,20 42-16,1-21 0,0 1 16,21 20-16,-21-21 0,21 21 0,-21-20 15,21 20-15,0-21 0,0 21 16,0-20-16,0 20 0,0-21 0,0 0 16,0 0-16,21 1 0,0-22 0,0 21 15,0-21-15,1 0 0,20 0 16,-21 0-16,0 0 0,0 0 0,22 0 15,-22 0-15,0 0 0,0-21 0,0 21 16,1-22-16,-1 1 0,0 0 16,-21 0-16,0-21 0,21 20 0,-21 1 15,21-21-15,-21 21 0,0-22 16,0 22-16,0-21 0,0 21 16,0 0-16,0-1 0,-21 44 31,21-1-16,-21 0-15,21 0 0,0 21 0,0-20 16,0-1-16,0 21 0,0-21 0,0 0 16,0 1-16,0-1 0,0 0 15,0 0-15,21-21 0,0 21 0,0-21 16,1 0-16,-1 0 0,0 0 0,0 0 16,21 0-16,-20 0 0,-1 0 15,21 0-15,-21-21 0,22 21 16,-22-21-16,21 0 0,-21 0 0,0 21 15,1-22-15,-1 1 0,0 0 16,-21-21-16</inkml:trace>
  <inkml:trace contextRef="#ctx0" brushRef="#br1" timeOffset="56651.91">7620 7281 0,'0'-63'16,"0"126"-16,0-147 0,0 63 15,0-1-15,0 44 47,0-1-47,0 0 0,0 21 0,-21-21 16,21 1-16,0 20 0,0-21 0,0 0 15,-21 22-15,21-22 0,0 0 16,0 0-16,0 0 0,0 0 16,0 1-16,0-1 0,-22 0 15,1-21 17,21-21-17,-21 0-15,21-1 16,0 1-16,0 0 0,0 0 0,0-21 15,0 20-15,0-20 0,0 0 0,21 21 16,-21-22-16,43 1 16,-22 0-16,0-1 0,21 22 0,1-21 0,-1 21 15,21-1-15,1 22 0,-22 0 16,22 0-16,-1 0 0,-20 0 16,-1 0-16,0 22 0,-21-1 0,22 0 15,-22 21-15,0-21 0,-21 22 0,0-1 16,0-21-16,0 22 0,0-22 15,0 21-15,0-21 0,-21 22 0,0-22 16,0 0-16,-1 0 0,1-21 0,0 21 16,0 0-16,0-21 15,21 22-15,-21-22 0,-1 0 16,22-22 0</inkml:trace>
  <inkml:trace contextRef="#ctx0" brushRef="#br1" timeOffset="58799.72">1926 9335 0,'0'21'0,"-21"-21"31,21-21 31,21 21-62,0-22 16,0 22-16,-21-21 0,22 21 16,-1 0-16,0 0 15,0 0-15,0 0 0,0 0 0,1 0 16,-22 21-16,21-21 0,0 22 15,-21-1-15,21 0 0,-21 0 0,0 0 16,0 0-16,0 1 16,-21 20-16,0-21 0,0 0 0,-1 22 15,1-22-15,0 0 0,0 0 16,0 0-16,0-21 0,-1 21 0,1-21 16,0 0-16,0 0 15,0 0 1,21-21-16,0 0 15,0 0-15,0 0 16,21 21-16,0 0 0,-21-21 16,21-1-16,0 22 0,1 0 15,-1 0-15,0 0 0,0 0 0,21 0 16,-20 0-16,20 0 0,-21 0 16,21 22-16,-20-22 0,20 21 15,-21 0-15,21 0 0,-20 0 0,-1 0 16,0 1-16,-21-1 0,0 0 15,0 0-15,0 0 0,0 22 0,-21-22 16,0 0-16,-1 21 0,-20-21 16,21 1-16,-21-1 0,-1 0 0,1 0 15,0 0-15,-1 0 0,22-21 16,-21 0-16,-1 22 0,22-22 0,0 0 16,-21 0-16,21 0 0,-1 0 15,1 0-15,0-22 0,0 1 16,0 0-16,21 0 0,0 0 15,-21 0-15,-1-1 0,22 1 16,0 0-16,-21 0 0,21 0 0,0 0 16,0-1-16,0 1 0,0 0 15,21 0 1,1 0-16,-1 21 16,0 0-16,0 0 0,0 0 15,0 0-15,1 0 16</inkml:trace>
  <inkml:trace contextRef="#ctx0" brushRef="#br1" timeOffset="59156.51">2794 9610 0,'0'0'0,"0"21"0,21-21 32,0 0-17,0 0 1,1 0-16,-22-21 16,0 0-1,0-1 1,-22 22-1,1 0 1,0 0-16,0 0 0,0 0 16,0 22-1,-1-22-15,22 21 0,22-21 32,-1 0-17</inkml:trace>
  <inkml:trace contextRef="#ctx0" brushRef="#br1" timeOffset="59856.13">3895 9313 0,'0'-21'32,"0"42"61</inkml:trace>
  <inkml:trace contextRef="#ctx0" brushRef="#br1" timeOffset="60192.01">3916 9271 0,'0'-21'16,"0"42"31,0 0-32,0 0-15,0 1 0,0-1 16,0 21-16,0-21 0,0 22 0,0-1 16,0-21-16,0 21 0,0 1 0,0-1 15,-21-21-15,21 22 0,0-22 16,-22 0-16,22 0 0,0 0 0,0 0 16,0-42 15,0 0-16,0 0-15</inkml:trace>
  <inkml:trace contextRef="#ctx0" brushRef="#br1" timeOffset="60623.77">3937 8954 0,'0'0'0,"-21"21"0,0 0 16,21 0-16,-22 0 0,1-21 15,21 21-15,0 1 0,0-1 0,0 0 16,0 0-16,21-21 31,1 0-15,-1 0-16,0 0 0,0 0 15,0-21-15,0 0 16,1 0-16,-22-1 0,0 1 16,0 0-16,0 0 0,0 0 15,0 0-15,0-1 16,0 1-16,-22 0 0,1 21 16,0 0-16,0 0 15,0 0-15,21 21 0,-21-21 0,-1 21 16,1 1-16,0 20 0,0-21 15,21 0-15,0 22 0,-21-22 0,21 0 16,0 21-16,0-21 0,0 1 0,0 20 16,0-21-16,0 0 0,21-21 15,-21 21-15,21 1 0,0-22 0</inkml:trace>
  <inkml:trace contextRef="#ctx0" brushRef="#br1" timeOffset="61195.37">4403 9208 0,'0'0'0,"0"21"32,0 0-32,0 0 15,0 0-15,0 0 0,0 1 16,0-1-16,0 0 0,0 21 0,0-21 15,0 1-15,0 20 0,-22-21 16,22 0-16,-21 0 0,21 1 16,0-1-16,0 0 0,0 0 0,0 0 15,-21 0 1,0-21 0,21-21-1,0 0-15,0 0 16,0 0-16,0 0 0,0-1 0,0 1 15,0 0-15,0 0 0,0 0 16,0-22-16,0 22 0,21 0 0,0 0 16,0-21-16,22 20 0,-22 1 0,21 0 15,1 0-15,-1 21 16,0 0-16,22 0 0,-22 0 0,0 0 16,1 0-16,-1 0 0,0 21 0,1 0 15,-22 0-15,21 22 0,-21-22 16,1 21-16,-22-21 0,0 22 0,0-22 15,0 21-15,0-21 0,0 1 16,0 20-16,0-21 0,0 0 0,-22 0 16,22 1-16,-21-1 0,0-21 15,0 0-15,21 21 16,-21-21-16,0 0 16,21-21-1,0 0 1,0-1-16,21 22 0,0-21 0,0 0 15,0-21-15,0 21 0</inkml:trace>
  <inkml:trace contextRef="#ctx0" brushRef="#br1" timeOffset="61520.19">5249 9081 0,'0'-43'0,"0"86"0,21-107 0,-21 43 0,0 0 15,0 0-15,0-1 0,0 1 0,0 0 16,0 0-1,0 42 1,0 0 0,0 0-16,0 22 0,0-22 0,0 21 15,0 1-15,0-1 0,0 0 0,0 1 16,0-1-16,0 21 0,-21-20 16,21-1-16,-21 0 0,21 1 0,0-22 15,0 21-15,0 1 0,0-22 0,0 0 16,0 0-16,0 0 0,0 0 15,21 1-15,0-22 16,1 0 0,-1 0-16,0-22 0,-21 1 0,21 0 15,0 21-15,-21-21 0,0 0 16,21-22-16,-21 22 0,22 0 0,-22 0 16</inkml:trace>
  <inkml:trace contextRef="#ctx0" brushRef="#br1" timeOffset="61724.07">5143 9271 0,'0'0'15,"22"0"17,-1 0-32,0 0 0,0 0 15,0 0-15,0 0 0,1 0 16,-1 0-16,0 0 0,0 0 15,0 0-15,0 0 0,1-21 0,-1 0 16,0 21-16,0-21 16,0-1-16</inkml:trace>
  <inkml:trace contextRef="#ctx0" brushRef="#br1" timeOffset="62212.04">6138 9483 0,'0'-21'31,"0"-1"-15,21 1-16,1 0 0,-1 0 16,0 0-1,-21 0-15,21-1 0,-21 1 0,0 0 16,0 0-16,0 0 16,0 0-16,0-1 15,-21 22-15,0 0 0,0 0 16,-1 0-16,1 0 0,0 0 0,0 22 15,0-22-15,-22 21 0,22 0 16,0 0-16,21 0 0,-21 22 0,0-22 16,21 0-16,0 21 0,0-21 0,0 1 15,0 20-15,0-21 0,0 0 16,0 0-16,0 1 0,0-1 0,21 0 16,0-21-16,0 21 0,0-21 0,1 0 15,20 0-15,-21 0 0,0 0 16,22 0-16,-1 0 0,-21 0 15,21 0-15,1-21 0,-1 0 0,22 21 16,-22-21-16</inkml:trace>
  <inkml:trace contextRef="#ctx0" brushRef="#br1" timeOffset="63008.62">7112 9186 0,'0'0'15,"0"-21"-15,0 0 0,0 0 0,0 0 16,-21 21-16,0 0 0,-1 0 15,1 0-15,0 0 0,0 0 0,-21 0 16,-1 0-16,22 21 0,-21 0 16,-1 0-16,1 0 0,21 1 15,-21-1-15,20 0 0,1 0 0,0 0 16,0 22-16,21-22 0,0 0 16,0 0-16,0 0 0,0 0 15,21 1-15,0-22 0,22 0 16,-22 0-16,21 0 0,-21 0 0,22 0 15,-1 0-15,0 0 0,-21 0 16,22 0-16,-1-22 0,-21 22 0,0-21 16,22 0-16,-22 21 0,0-21 0,0 0 15,-21 0 1,21-1-16,-21 1 0,22 0 16,-22 0-16,0 0 15,0 42 16,-22-21-31,22 21 16,0 0-16,-21 0 0,21 1 16,0-1-16,0 0 0,0 0 0,0 0 15,0 22-15,0-22 0,0 21 0,0 0 16,0 1-16,0-1 0,0 0 16,0 1-16,0-1 0,0 0 15,21 22-15,-21-22 0,22 1 0,-22 20 16,21-21-16,-21 1 0,21-1 15,-21 22-15,0-22 0,0 21 0,21-20 16,-21 20-16,21-20 0,-21 20 0,0-21 16,0 1-16,0 20 0,0-20 0,0-1 15,0 0-15,0 1 0,0-22 16,0 21-16,-21 0 0,21-20 0,-42-1 16,21 21-16,-22-21 0,22 0 0,-21 1 15,-1-22-15,-20 0 0,21 0 0,-22 0 16,22 0-16,-22 0 0,22-22 15,-22 1-15,22-21 0,-21 21 16,20-22-16,1 1 0,0 0 0,20-1 16,-20 1-16,21-21 0,21-1 0,0 1 15,0-1-15,0 1 0,0 20 16,0-20-16,0-1 0,21 1 0,0 20 16,22-20-16,-22 21 0,0-1 0,21-20 15,1 20-15,-1 1 0,-21 0 16,21-1-16,1 1 0,-22 0 0,21-1 15,-21 1-15,22 0 0,-22 21 0,21-22 16,-21 22-16,1 0 0,-1 0 16,-21 0-16,21-1 0,0 22 0,-21-21 15,21 0-15,0 0 16</inkml:trace>
  <inkml:trace contextRef="#ctx0" brushRef="#br1" timeOffset="63352.42">7345 9271 0,'0'0'0,"42"-42"16,-21 42-1,-21-21-15,0-1 0,0 1 16,21 21-16,-21-21 0,0 0 15,-21 21 1,0 0-16,0 0 16,0 0-16,0 0 0,21 21 15,-22 0-15,22 0 16,-21 1-16,21-1 0,0 0 0,0 0 16,0 0-16,0 0 0,0 1 0,0-1 15,0 0-15,0 0 16,21 0-16,1-21 0,-1 0 15,21 0-15,-21 0 16,0 0-16,1 0 0,-1 0 16,0 0-16,21 0 0</inkml:trace>
  <inkml:trace contextRef="#ctx0" brushRef="#br1" timeOffset="63795.98">7683 9313 0,'0'-21'0,"0"-63"31,0 62-31,0 1 0,0 0 16,0 0-16,0 0 0,22 21 0,-22-21 16,21-1-16,0 1 0,0 0 15,0 0-15,0 21 16,1 0-16,20 0 0,-21 0 0,0 0 16,0 0-16,22 0 0,-22 21 15,0-21-15,21 21 0,-20 0 0,-1 1 16,0-1-16,-21 0 0,0 21 0,21-21 15,-21 1-15,0-1 0,0 21 16,0-21-16,0 0 0,0 1 0,-21-1 16,21 0-16,-21-21 0,0 21 0,-1-21 15,1 21-15,21 0 16,-21-21-16,21-21 31,0 0-31,0 0 16,0 0-16,21 0 15,0-1-15,1 1 0,-1 0 16,0-21-16,-21 21 0,21-1 16,0 1-16,0-21 0,1 21 0,-1 0 15,0-1-15,0 1 0,-21 0 0,21 0 16,0 0-16,1 21 16,-22-21-16,21 21 0,-21 21 15</inkml:trace>
  <inkml:trace contextRef="#ctx0" brushRef="#br1" timeOffset="65363.27">2011 11028 0,'-21'-21'0,"21"-22"32,0 22-32,0 0 0,-22 21 15,22-21-15,0 42 47,-21 0-47,21 0 16,0 22-16,0-22 0,0 21 0,-21 22 15,21-22-15,-21 0 0,0 22 16,21-22-16,-21 1 0,21-1 16,-22 0-16,22 1 0,-21-1 15,21-21-15,0 0 0,-21 0 0,21 1 16,0-1 0,-21-21-16,21-21 15,0-1 1,0 1-16,0 0 15,0 0-15,0 0 16,21 0-16,-21-1 0,21 22 0,0-21 16,1 21-16,-1 0 15,-21-21-15,21 21 0,0 0 0,0 0 16,0 0-16,1 0 0,-1 0 16,0-21-16,21 21 0,-21 0 15,1 0-15,-1 0 0,0-21 0,0 21 16,0-21-16,0 21 0,1-22 15,-1 1-15,-21 0 16,0 0-16,0 0 16,0 0-16,0-1 0,0 1 15,0 0-15,-21 0 16,-1 0-16,22 0 0,-21-1 0,21 1 16,-21 0-16,0 21 15,21-21-15,-21 21 16,0 0-16,21 21 15,0 21-15,0-20 16,0-1-16,0 21 0,0 0 0,0 1 16,0-1-16,0 0 0,0 22 15,0-22-15,0-21 0,0 22 0,0-1 16,0-21-16,0 22 0,0-22 16,0 0-16,0 0 0,0 0 0,0 0 15,21 1-15,0-22 31,-21-22 16</inkml:trace>
  <inkml:trace contextRef="#ctx0" brushRef="#br1" timeOffset="67071.61">2942 11218 0,'0'22'16,"0"-1"-1,0 0 16,0-42 32,0 0-63,0-1 16,0 1-1,-21 42 48,21 1-63,-21-1 15,21 0-15,0 0 16,0 0 0,0 0-1,21-21 1,0 0-1,0 0-15</inkml:trace>
  <inkml:trace contextRef="#ctx0" brushRef="#br1" timeOffset="67692.28">3958 10986 0,'0'-22'0,"0"44"0,0-65 15,0 22-15,0 0 16,0 0-16,0 42 47,0 0-31,0 21-16,0-20 0,0 20 15,0-21-15,0 21 0,0 1 0,0-1 16,0 0-16,0 1 0,0-1 15,0 0-15,0 1 0,0-1 0,0-21 16,-21 22-16,21-1 0,0-21 0,-21 0 16,21 0-16,0 1 0,0-1 15,0 0-15,0 0 0,0 0 0,-21 0 16,21-42 31,0 0-32</inkml:trace>
  <inkml:trace contextRef="#ctx0" brushRef="#br1" timeOffset="68251.96">3662 11218 0,'0'0'0,"-21"-21"16,-1 0-16,-20-127 15,42 127 1,0 0-16,0-1 0,0 1 16,0 0-16,21 21 0,-21-21 0,21 0 15,1 0-15,-1 21 0,21-22 16,-21 22-16,0 0 0,22-21 0,-1 21 16,0 0-16,-20 0 0,20 0 15,0 21-15,1 1 0,-1-22 0,0 21 16,1 21-16,-1-21 0,0 0 0,-21 22 15,22-1-15,-22 0 0,21 1 16,-21-1-16,-21 0 0,22 1 0,-22-1 16,21-21-16,-21 22 0,0-22 0,0 21 15,0-21-15,0 0 0,0 1 16,0-1-16,0 0 0,-21-21 16,-1 0-1,22-21 1,0 0-16,0-1 15,0 1-15,0 0 0,0 0 16,0-21-16,0 20 0,0-20 0,0 0 16,22-1-16,-22 1 0,21 0 0,-21-1 15,0 22-15,21-21 0,0 0 16,0-1-16,-21 22 0,21-21 0,-21 21 16,22-22-16,-1 22 0,-21 0 0,21 0 15,-21 0 1,21 21-16,0 21 31,-21 0-31,0 0 16,0 0-16,0 0 0,0 1 0,0-1 15,0 0-15,21 0 0,-21 0 16</inkml:trace>
  <inkml:trace contextRef="#ctx0" brushRef="#br1" timeOffset="69437.02">4995 11091 0,'0'0'0,"0"-21"0,0 42 47,0 1-47,-21-1 15,21 21-15,-21-21 0,21 22 16,0-1-16,0-21 0,0 21 0,0 1 16,0-22-16,0 0 0,0 21 0,0-20 15,0-1-15,0 0 0,0 0 16,0 0-16,21-21 0,0 21 16,0-21-16,1 0 0,-1 0 15,0 0-15,0 0 0,21 0 16,-20 0-16,-1-21 0,0 0 0,0 21 15,0-21-15,0 0 0,1 0 0,-1-1 16,0 1-16,-21 0 0,0 0 16,21-21-16,-21 20 0,21-20 0,-21 21 15,0-21-15,0 20 0,0-20 16,0 21-16,0 0 0,0 0 0,0-1 16,0 1-16,-21 21 31,21 21-31,0 1 15,0-1-15,0 0 0,0 21 0,0-21 16,0 22-16,0-22 0,0 21 16,0-21-16,0 1 0,0 20 0,0-21 15,0 0-15,0 0 0,21 1 0,-21-1 16,21-21-16,1 21 0,-1-21 16,0 0-16,0 21 0,0-21 15,22 0-15,-22 0 0,0 0 0,21 0 16,-21-21-16,22 0 0,-22 21 15,21-21-15,-21-1 0,1 1 16,-1 0-16,21-21 0,-21 21 0,-21-1 16,21-20-16,1 0 0,-1-1 15,-21 22-15,0-21 0,0 0 0,0-1 16,0 1-16,0 21 0,0-22 0,0 22 16,0-21-16,0 21 0,0 0 15,0-1-15,0 1 0,0 0 16,0 42-1,0 0 1,0 1-16,0-1 0,-21 0 0,21 21 16,0-21-16,-22 1 0,22 20 0,-21 0 15,21-21-15,0 22 16,0-1-16,0 0 0,0-20 0,0 20 16,0-21-16,0 21 0,0-20 0,0-1 15,0 0-15,0 0 0,0 0 16,21 0-16,1-21 0,-22 22 0,21-22 15,0 21-15,0-21 0,0 0 0,0 0 16,22 0-16,-22 0 0,0 0 16,0 0-16,22-21 0,-22-1 0,0 1 15,0 21-15,0-21 0,0 0 0,1-21 16,-1 20-16,-21 1 0,21-21 16,0 21-16,-21-22 0,0 1 0,21 21 15,-21-21-15,21-1 0,-21 1 16,0 21-16,0-22 0,0 22 15,0-21-15,0 21 0,0-22 0,0 22 16,0 0-16,0 0 0,0 0 0,0 0 16,0-1-16,-21 44 31,21-1-15,-21 21-16,21-21 0,0 22 0,0-22 15,0 21-15,0 0 0,0 1 0,0-1 16,0-21-16,0 22 0,0-1 15,0 0-15,0 1 0,0-22 0,0 21 16,21-21-16,0 0 0,-21 1 16,22-1-16,-1-21 0,-21 21 15,21-21-15,0 0 0,0 0 0,0 0 16,1 0-16,-1 0 0,0 0 16,0 0-16,0-21 15,-21 0-15,0-1 0,21 22 16,-21-21-16,0 0 0</inkml:trace>
  <inkml:trace contextRef="#ctx0" brushRef="#br1" timeOffset="69643.89">6667 11303 0,'-21'0'16,"0"0"31,0 0-32,0 0 1,0 0 0</inkml:trace>
  <inkml:trace contextRef="#ctx0" brushRef="#br1" timeOffset="70324.11">1630 12721 0,'42'0'15,"-21"0"1,0 0-16,22 0 0,-1 0 0,-21 0 16,22 0-16,-1 0 0,0 21 15,-21-21-15,22 0 0,-1 0 0,-21 0 16,22 0-16,-22 0 0,0 0 16,0 0-16,-42 0 31,0 0-31,0 0 0,-22 0 0,1 0 15,21 0-15</inkml:trace>
  <inkml:trace contextRef="#ctx0" brushRef="#br1" timeOffset="70875.78">1545 12806 0,'0'0'0,"0"21"0,0 0 16,0 0-16,0 1 0,0 20 15,0-21-15,0 0 0,0 22 0,0-22 16,0 0-16,0 0 0,0 21 16,0-20-16,0-1 0,-21-21 15,21 21-15,0 0 0,0 0 0,0 0 16,0-42 31,0 0-47,0 0 15,21 0-15,0 21 0,0-21 16,1-1-16,20 1 16,-21 21-16,0 0 0,0-21 0,22 21 15,-22 0-15,21 0 0,-21 0 16,22 0-16,-1 0 0,-21 0 16,0 0-16,22 21 0,-22 0 0,0 1 15,0-1-15,0 0 0,-21 0 0,0 0 16,0 0-16,0 1 15,0-1-15,0 0 0,-21 0 0,0 0 16,-21 0-16,21 1 0,-22-1 16,22 0-16,-21-21 0,-1 21 0,1 0 15,21-21-15,-21 0 0,20 0 16,-20 0-16,21 0 0,0 0 0,0 0 16,-1 0-16,1 0 0,21-21 15,-21 0-15,0 21 16,21-21-16,21 0 47,0 21-47,0 0 0,1 0 0,-1 0 15,21 0-15,-21-22 0,0 22 16</inkml:trace>
  <inkml:trace contextRef="#ctx0" brushRef="#br1" timeOffset="71091.31">2603 13335 0,'0'0'0,"22"0"15,-1 0-15,-21-21 32,-21 21-32,-1 0 15</inkml:trace>
  <inkml:trace contextRef="#ctx0" brushRef="#br1" timeOffset="72328.11">4085 13272 0,'0'0'0,"21"0"16,-21-22 0,0 1-16,21 0 15,-21 0-15,0 0 16,0 0-16,0-1 0,0 1 0,0 0 16,0 0-16,0 0 0,0 0 15,0-22-15,-21 22 0,0 0 0,0-21 16,21 20-16,-21 1 0,-22-21 0,22 21 15,0 0-15,-21 21 0,21-22 16,-22 22-16,1 0 0,0 0 0,20 0 16,-20 22-16,0-22 0,-1 21 15,1 21-15,21-21 0,-21 22 16,20-1-16,-20 0 0,21 1 0,21-1 16,-21 0-16,21 1 0,0-1 15,0 0-15,0-21 0,0 22 0,0-22 16,0 0-16,21 21 0,-21-20 15,21-22-15,0 21 0,0 0 0,22-21 16,-22 0-16,0 0 0,21 0 0,1 0 16,-22 0-16,21 0 0,1-21 15,-22 0-15,21-1 0,0 22 0,-20-21 16,20 0-16,-21 0 0,21-21 16,-20 20-16,-1 1 0,0 0 15,0-21-15,0 21 0,0-22 0,-21 22 16,0-21-16,0 21 0,0-1 15,0-20-15,0 21 0,0 0 16,0 0-16,-21 21 16,0 21-1,21 0-15,-21 0 0,21 0 0,0 0 16,0 22-16,0-22 0,0 21 16,0-21-16,0 1 0,0 20 0,0-21 15,0 0-15,21 0 0,0 1 0,0-1 16,1 0-16,-1-21 15,0 21-15,0-21 0,0 0 0,0 0 16,1 0-16,20 0 0,-21 0 16,0-21-16,22 0 0,-22 0 15,0 21-15,21-22 0,-21 1 0,-21 0 16,22 0-16,-22 0 0,21 0 16,-21-1-16,0 1 0,0 0 0,0 0 15,0 0-15,0 0 0,0-1 0,0 1 16,0 42 15,0 1-31,0-1 0,0 0 16,0 0-16,0 0 0,0 22 15,0-22-15,0 0 0,0 0 16,0 0-16,0 0 0,0 1 0,-21-1 16,21 0-16,0 0 15,-22 0-15,1-21 16,0 0-1,0-21 1,21 0-16,0 0 16,0 0-16,0-1 0,0 1 15,0 0-15,0-21 0,0 21 0,21-22 16,0 22-16,0-21 0,22 21 0,-22-22 16,21 22-16,-21 0 15,22 0-15,-1 0 0,0 21 0,1 0 16,-1 0-16,0 0 0,1 0 15,-22 21-15,21 0 0,-21 0 0,1 0 16,-1 22-16,0-22 0,0 0 0,-21 21 16,0-21-16,0 22 0,0-22 15,0 0-15,0 0 0,0 0 0,0 1 16,0-1-16,-21-21 0,0 21 0,0-21 16,-1 0-16,22 21 0,-21-21 15,0 0-15,21-21 31,0 0-31</inkml:trace>
  <inkml:trace contextRef="#ctx0" brushRef="#br1" timeOffset="73055.88">6223 12531 0,'0'0'0,"-21"-21"16,0 21-16,-1 0 16,1 0-16,0 0 0,0 0 0,0 21 15,0 0-15,-1-21 0,1 21 16,21 21-16,-21-20 0,0 20 15,21 0-15,-21 1 0,21-1 0,0 0 16,0 1-16,0-1 0,0 0 16,0 1-16,0-22 0,0 21 0,0-21 15,21 0-15,-21 1 0,21-1 0,0 0 16,0 0-16,22-21 0,-22 0 16,0 0-16,0 0 0,22 0 0,-22 0 15,21 0-15,-21 0 0,0-21 0,22 0 16,-1 21-16,-21-21 0,22-1 15,-22 1-15,21 0 0,-21-21 16,22 21-16,-22-1 0,0-20 0,-21 0 16,0 21-16,0-22 0,0 1 15,0 0-15,0-1 0,0 22 0,-21-21 16,0-1-16,-1 1 0,1 21 0,-21 0 16,0-22-16,20 22 0,-20 0 15,0 21-15,-1 0 0,1-21 0,21 21 16,-21 0-16,-1 0 0,22 21 0,-21-21 15,-1 21-15,22 0 0,0 22 16,0-22-16,0 0 0,0 21 0,21 1 16,0-1-16,0 0 0,0 1 15,0-1-15,0-21 0,0 22 16,21-1-16,0-21 0,0 0 0,0 0 16,0 1-16,1-1 0,20 0 15,-21-21-15,21 0 0,-20 0 0,20 0 16,0 0-16,1-21 0</inkml:trace>
  <inkml:trace contextRef="#ctx0" brushRef="#br1" timeOffset="73684.28">6921 12086 0,'0'0'0,"0"21"16,-21 1-16,0-1 0,0 0 15,21 21-15,-21 1 0,21-1 0,0 21 16,0-20-16,0-1 0,0 22 0,-21-22 16,21 0-16,0 22 0,0-22 15,0 0-15,0 1 0,0-1 0,0 0 16,0-20-16,0 20 0,0-21 0,0 0 15,-22 0-15,22 1 16,0-1-16,0 0 0,0-42 47,0 0-47,0-1 0,0 1 16,0 0-16,0 0 0,0 0 0,0-22 15,0 22-15,22-21 0,-1 21 16,0 0-16,0-1 0,-21-20 0,42 21 15,-20 0-15,-1 21 0,0-21 0,21-1 16,-21 22-16,22 0 0,-22 0 16,21 0-16,-21 0 0,1 22 0,20-1 15,-21 0-15,0 0 0,0 0 16,1 0-16,-1 22 0,0-22 16,-21 0-16,21 21 0,-21-20 0,0-1 15,0 21-15,0-21 0,0 0 0,-21 1 16,0-1-16,0 0 0,-22-21 15,22 21-15,0 0 0,-21-21 0,20 21 16,-20-21-16,21 0 0,-21 0 0,20 0 16,-20 22-16,21-22 0,0 0 15,0 0-15,-1 0 0,1 0 0,0 0 32,21-22-17,21 22 1,-21-21-16,21 21 0,1 0 0</inkml:trace>
  <inkml:trace contextRef="#ctx0" brushRef="#br1" timeOffset="74267.94">7429 13145 0,'0'0'0,"64"-22"16,-43 1-1,0 0-15,0 0 0,1 0 16,-1 0-16,-21-1 0,21 1 16,0 0-16,-21 0 0,21-21 15,0 20-15,-21 1 0,22-21 0,-22 21 16,0 0-16,0-1 0,0 1 0,0 0 16,0 0-16,0 0 15,0 42 16,0 0-15,0 0-16,0 0 0,0 1 16,0 20-16,0-21 0,0 21 0,0 1 15,0-22-15,0 21 0,0 1 0,0-1 16,0 0-16,0 1 0,0-1 16,0 0-16,0 1 0,0-1 0,0 0 15,0 22-15,0-22 0,0 22 0,0-22 16,0 21-16,0-20 0,0 20 15,0 1-15,0-22 0,0 22 0,0-22 16,-22 0-16,1 1 0,0-1 0,21 0 16,-21 1-16,0-1 0,21-21 15,0 21-15,-21-20 0,-1-1 0,22 0 16,-21-21-16,0 0 0,21 21 0,-21-21 16,0 0-16,0 0 0,-1-21 15,1 0 1,21 0-16,-21 21 0,0-22 0,21 1 15,0 0-15,-21 0 0,21 0 16,-21 0-16,21-1 0,-22 1 16,22 0-16,0 0 15,0 0-15,0 0 0,0-1 16,0 1-16,0 0 0,0-21 0,0 21 16</inkml:trace>
  <inkml:trace contextRef="#ctx0" brushRef="#br1" timeOffset="74536.78">7874 12573 0,'0'0'0,"0"-21"31,21 21 32,-21 21-63,21-21 16,-21 21-16,21-21 0,1 21 15</inkml:trace>
  <inkml:trace contextRef="#ctx0" brushRef="#br1" timeOffset="74895.97">8255 12742 0,'0'0'0,"42"-42"31,-21 21-31,-21 0 15,0 0 1,0-1-16,0 1 16,-21 21-1,0 0-15,0 0 16,0 21-16,0 1 0,-1-1 16,22 0-16,-21 0 0,0 0 0,21 0 15,-21 22-15,21-22 0,0 0 16,0 21-16,0-20 0,0-1 0,0 0 15,0 0-15,0 0 0,0 0 0,21 1 16,0-1 0,0-21-16,1 0 0,-1 0 15,0 0-15,0 0 0,21 0 0,-20-21 16,-1-1-16,0 22 0,0-21 0,21 0 16</inkml:trace>
  <inkml:trace contextRef="#ctx0" brushRef="#br1" timeOffset="75439.66">8699 12637 0,'0'0'0,"0"-22"0,0-41 31,0 42-31,-21 21 16,0 0-16,0 0 0,21 21 16,-21-21-16,21 21 0,-21 0 15,21 0-15,-22 1 0,22-1 16,0 0-16,0 21 0,0-21 0,0 1 15,0-1-15,0 0 0,0 0 0,0 0 16,0 0-16,0 1 0,22-22 16,-1 21-16,0-21 0,0 0 0,0 0 15,0 0-15,1 0 0,20 0 0,-21 0 16,0-21-16,22 21 0,-22-22 16,21 1-16,0 0 0,-20-21 15,20 21-15,-21-22 0,0 22 0,0-21 16,1-1-16,-1 1 0,0 0 0,-21-1 15,21 1-15,-21-21 0,0 20 16,0 1-16,21 0 0,-21-1 0,0 22 16,0-21-16,0 21 0,0-1 15,0 1-15,0 0 0,0 0 0,-21 42 32,21 0-32,-21 0 15,0 1-15,21 20 0,0-21 0,-21 21 16,-1 1-16,22-1 0,-21-21 15,21 22-15,0-1 0,0 0 16,-21-21-16,21 22 0,0-1 0,0-21 16,0 22-16,0-22 0,0 21 0,0-21 15,0 0-15,0 1 0,0-1 16,0 0-16,21 0 0,0-21 16,1 21-16,-1-21 0,0 0 0,0 0 15,0 0-15,0 0 0,1-21 16,-22 0-16,21 0 0,0 21 0,0-21 15</inkml:trace>
  <inkml:trace contextRef="#ctx0" brushRef="#br1" timeOffset="75764.48">9017 12488 0,'0'0'16,"21"-21"15,0 21-31,22 0 0,-22-21 16,0 21-16,21-21 0,-21 21 15,22 0-15,-22 0 0,21-21 0,-21 21 16,22 0-16,-22 0 0,0-21 0,0 21 16,0 0-16,1 0 15,-1-22-15,0 22 0,0 0 16,-21-21-16,-21 21 31,0 0-15,0 0-1,-1 0-15,1 21 0,0-21 16,0 22-16,0-1 0,0 0 0</inkml:trace>
  <inkml:trace contextRef="#ctx0" brushRef="#br1" timeOffset="76924">2180 14796 0,'0'0'0,"-21"-22"0,0 22 16,0-21-16,-1 21 0,1 0 16,0 0-16,0 0 0,0 0 15,0 0-15,-1 0 0,1 0 0,0 0 16,0 21-16,0 1 0,0-1 15,-1 0-15,1 21 0,21-21 0,0 22 16,-21-1-16,21 22 0,0-22 16,0 0-16,0 22 0,0-1 15,0-20-15,0 20 0,0-21 0,0 1 16,0-1-16,21 0 0,-21 1 16,21-22-16,1 0 0,-1 0 0,0 0 15,0-21-15,21 0 0,-20 0 16,-1 0-16,21 0 0,-21 0 15,22 0-15,-1 0 0,-21-21 0,21 0 16,1 0-16,-22 0 0,21-22 16,-21 22-16,1 0 0,-1 0 0,-21 0 15,0-22-15,0 22 0,0 0 16,0 0-16,0 0 0,-21 0 0,-1-1 16,1 22-16,-21-21 0,21 21 15,-22 0-15,22 0 0,-21 0 0,0 0 16,20 21-16,-20-21 0,21 22 15,0-1-15,0 0 0,-1 0 0,1 0 16,21 0-16,0 1 16,0-1-16,0 0 0,0 0 15,0 0-15,0 0 16,0 1-16,21-22 0,1 21 0,-1-21 16,0 21-16,0-21 15,0 0-15,0 0 0,1 0 0,-1 0 16</inkml:trace>
  <inkml:trace contextRef="#ctx0" brushRef="#br1" timeOffset="77132.89">2688 15304 0,'0'0'0,"21"0"0,-21-22 15,0 1 16,21 21 32</inkml:trace>
  <inkml:trace contextRef="#ctx0" brushRef="#br1" timeOffset="78276">4106 15261 0,'0'-63'15,"0"42"-15,0-1 16,0 1-16,0 0 0,0 0 16,0 0-16,0 0 0,0-1 0,-21 1 15,21-21-15,-21 21 0,0 0 16,21-1-16,-21 22 0,-1-21 0,1 0 15,0 0-15,0 21 0,0 0 16,0-21-16,-22 21 0,22 0 16,0 0-16,0 0 0,0 21 0,-22-21 15,22 21-15,0 0 0,21 22 16,-21-22-16,21 0 0,0 21 0,0 1 16,0-22-16,0 21 0,0 0 15,0 1-15,0-22 0,21 21 0,0-21 16,0 1-16,0 20 0,1-21 15,-1-21-15,0 21 0,0-21 0,21 0 16,-20 0-16,20 0 0,-21 0 0,0 0 16,22 0-16,-22 0 0,0-21 15,21 21-15,-21-21 0,1 0 0,-1 0 16,21-1-16,-21 1 0,0 0 16,1 0-16,-22-21 0,0 20 15,21 1-15,-21 0 0,0-21 0,0 21 16,0-1-16,0 1 15,0 0-15,0 42 32,0 0-32,0 1 15,0-1-15,21 21 0,-21-21 0,0 0 16,0 1-16,21-1 0,0 0 16,-21 0-16,21 0 0,-21 0 0,22 1 15,-1-22-15,0 0 0,0 21 16,0-21-16,0 0 0,1 0 15,20 0-15,-21-21 0,0 21 16,0-22-16,1 1 0,-1 21 16,0-21-16,0 0 0,0 0 0,0 0 15,-21-1-15,0 1 0,22 0 0,-22 0 16,0 0-16,0 0 0,0-1 16,0 1-16,0 42 31,0 1-16,0-1-15,0 0 0,0 0 0,0 0 16,-22 0-16,22 1 0,0-1 16,0 0-16,0 0 0,-21 0 0,21 0 15,-21 1-15,0-22 47,21-22-31,0 1-16,0 0 0,0 0 15,0 0-15,0-22 0,0 22 0,0 0 16,0 0-16,0-21 0,21 20 16,0 1-16,0-21 0,1 21 0,-1 0 15,0-1-15,21 1 0,-21 0 0,1 21 16,20 0-16,0 0 0,-21 0 16,22 0-16,-22 0 0,21 0 0,-21 21 15,1 0-15,20 1 0,-21-1 16,0 0-16,0 0 0,1 21 15,-1-20-15,0-1 0,-21 21 0,0-21 16,0 22-16,0-22 0,0 0 16,0 0-16,0 0 0,0 0 0,-21 1 15,21-1-15,-21 0 0,-1-21 16</inkml:trace>
  <inkml:trace contextRef="#ctx0" brushRef="#br1" timeOffset="78952.31">6562 14690 0,'0'0'0,"-22"-21"0,22-1 0,0 1 16,-21 21-16,0 0 15,21 21 1,0 1-16,-21-1 0,21 21 15,0 0-15,-21-20 0,21 20 0,0 0 16,0 1-16,-21-22 0,-1 21 0,22 0 16,-21 1-16,21-1 0,-21-21 15,0 22-15,21-22 0,-21 0 0,21 0 16,0 0-16,-21 0 0,21 1 0,-22-22 16,22 21-16,0-42 31,0-1-31,0 1 15,0 0-15,0-21 16,0 21-16,0-1 0,0-20 0,0 21 16,0-21-16,0-1 0,0 1 0,22 21 15,-1-22-15,-21 1 0,21 0 16,0-1-16,0 1 0,22 21 0,-22-21 16,21 20-16,22-20 15,-22 42-15,-21 0 0,21 0 0,-20 0 16,-1 0-16,0 0 0,21 42 0,-21-20 15,1-1-15,-22 0 16,21 21-16,0-21 0,-21 22 0,21-1 16,-21-21-16,0 22 0,0-22 0,0 21 15,0-21-15,0 22 0,0-22 16,0 0-16,0 21 0,0-21 0,0 1 16,0-1-16,0 0 0,-21 0 15,0-21-15,0 21 16,-1-21-16,1 0 15,0 0-15,0-21 0</inkml:trace>
  <inkml:trace contextRef="#ctx0" brushRef="#br1" timeOffset="79172.17">6181 15113 0,'21'0'15,"0"0"-15,0 0 0,21-21 0,-20 21 16,20 0-16,-21-21 0,21 21 0,1 0 16,-1-21-16,0-1 0,1 22 15,-1 0-15,0-21 0,1 21 0,-1 0 16,0-21-16,1 21 0,-1 0 0,0 0 16,-20-21-16,20 21 0,-21-21 15,21 21-15,-20 0 0,-1-21 16</inkml:trace>
  <inkml:trace contextRef="#ctx0" brushRef="#br1" timeOffset="79623.92">7260 14901 0,'0'-42'31,"0"21"-31,0 0 0,0 0 16,21-1-1,0 22-15,1 0 16,-1 0-16,0 0 16,0 0-16,0 22 15,0-1-15,1-21 0,-1 21 0,-21 0 16,21 0-16,0 0 0,-21 1 16,21-1-16,0 0 0,-21 0 0,22 0 15,-22 22-15,21-22 0,-21 0 0,0 0 16,0 0-16,0 0 0,0 1 15,0-1-15,-21-21 16,21 21-16,-22-21 0,1-21 31,21 0-31,0-1 16,0 1-16,0 0 0,0 0 16,0 0-16,0 0 0,0-1 15,0-20-15,0 21 0,21 0 0,1 0 16,-22-22-16,21 22 0,-21 0 0,21 0 15,0 0-15,0 21 0,-21-22 16,21 1-16,1 21 0,-1 0 0,0 0 16,0 0-16,0 0 15</inkml:trace>
  <inkml:trace contextRef="#ctx0" brushRef="#br1" timeOffset="80136.95">8128 14711 0,'0'0'0,"21"-64"16,-21 43-1,21 21-15,0-21 16,1 21-16,-1 0 16,0 0-16,0 21 15,0 0-15,0-21 0,1 22 0,-1 20 16,-21-21-16,21 0 0,0 0 0,0 22 16,-21-22-16,0 0 0,0 0 15,21 22-15,-21-22 0,0 0 0,0 0 16,0 0-16,0 0 0,0 1 0,0-1 15,-21 0-15,0-21 0,21 21 16,-21-21-16,0 0 0,0 0 16,21-21 15,0 0-31,0 0 0,0-1 16,0 1-16,0 0 0,0 0 0,0 0 15,0 0-15,21-22 0,0 22 16,0 0-16,-21-21 0,21 20 0,0 1 15,1-21-15,20 21 0,-21 0 0,0 21 16,0-22-16,1 22 0,-1 0 16,0 0-16,0 0 0,0 0 0,0 0 15,1 0-15,-1 0 16,0 0-16</inkml:trace>
  <inkml:trace contextRef="#ctx0" brushRef="#br1" timeOffset="81737.25">9398 14901 0,'0'-21'15,"0"0"1,0 0-16,0 0 16,0 0-16,0-1 0,-21 1 15,0 0-15,-1 21 0,22-21 16,-21 0-16,0 0 0,0 21 0,0-22 16,0 22-16,-1 0 0,1 0 0,0 0 15,0 0-15,0 0 0,0 0 16,-1 22-16,1-1 0,0 0 0,0 0 15,0 0-15,0 0 0,-1 22 16,1-22-16,0 0 0,0 21 0,21-20 16,0-1-16,0 0 0,0 21 15,0-21-15,0 1 0,0-1 16,0 0-16,21-21 16,0 0-16,-21 21 0,21-21 0,1 0 15,-1 0-15,0 0 0,21-21 16,-21 21-16,1-21 0,-1 0 0,21 21 15,-21-22-15,0 1 0,1 0 0,-1 0 16,21 0-16,-21 21 0,0-21 0,-21-1 16,22 1-16,-22 0 0,21 0 15,-21 0-15,0 0 0,0-1 0,0 1 16,0 42 15,0 1-31,0-1 16,0 0-16,0 0 0,0 0 0,0 0 15,0 1-15,0-1 0,0 0 16,0 0-16,0 0 0,0 0 0,0 1 16,0-1-16,0 0 0,21-21 15,-21 21-15,21-21 16,0 0-16,0 0 0,1 0 16,-1 0-16,0-21 0,0 0 15,0 21-15,0-21 0,1-1 16,-1 22-16,0-21 0,-21 0 0,21 0 15,0 0-15,-21 0 0,21-1 16,-21 1-16,0 0 16,22 21-16,-22-21 0,0 42 31,0 0-31,0 0 16,0 1-16,-22-1 15,22 0-15,0 0 0,0 0 16,0 0-16,0 1 0,22-22 15,-1 21 1,0-21-16,0 0 0,0 0 0,22 0 16,-22 0-16,0 0 0,21 0 0,-21-21 15,1-1-15,-1 22 16,0-21-16,0 0 0,0 21 0,0-21 16,1 0-16,-22 0 0,21-1 15,-21 1-15,21 0 0,-21 0 16,0 0-16,0 0 0,21-1 0,-21 1 15,0 0-15,0 0 16,0 42 15,0 0-15,0 0-16,0 1 16,0-1-16,0 21 0,-21-21 15,21 0-15,0 22 0,-21-22 0,21 21 16,-21 1-16,21-1 0,-22 0 0,22 1 15,0-1-15,0 21 0,0-20 16,0-1-16,-21 22 0,21-22 0,0 21 16,0-20-16,0 20 0,0-20 0,0 20 15,0-21-15,0 22 0,0-1 16,0-20-16,0 20 0,0-20 0,0 20 16,0 1-16,0-22 0,0 0 0,0 22 15,0-22-15,0 0 0,0 1 16,0-1-16,0 0 0,0-20 0,0 20 15,0-21-15,0 0 0,0 0 16,0 1-16,0-1 0,-21 0 0,0-21 16,0 0-16,0 0 15,-1 0-15,1 0 0,-21 0 0,21-21 16,0 0-16,-22-1 0,22 1 0,-21 0 16,-1-21-16,22 21 0,-21-22 15,21 1-15,-22 0 0,1-1 0,21-20 16,0-1-16,-22 1 0,22-1 0,0 1 15,0-1-15,0 1 0,21-22 16,0 22-16,0-1 0,0 1 0,0-1 16,21-21-16,0 22 0,0 21 0,22-22 15,-22 1-15,0 20 0,21 1 16,1 0-16,-22-1 0,21 1 16,0 21-16,1 0 0,-1-1 0,-21 1 15,22 0-15,-1 21 0,-21-21 0,0 21 16,22 0-16,-22 0 0,0-21 15,0 21-15,0 0 16,-21 21 31,0 0-31,0 0-1,0 0 16,0 1-15,0-1 0,-21-21-16</inkml:trace>
  <inkml:trace contextRef="#ctx0" brushRef="#br0" timeOffset="98224.34">8763 5334 0,'-21'0'16,"42"0"-16,-63 0 0,-1 0 0,22 0 0,-21 0 16,-1 0-16,22 0 0,0 0 15,-21 0-15,21 0 0,-1 0 0,1-21 16,0 21-16,0 0 0,0 0 15,21-21-15,-21 21 16,42 0 15,0 0-31,0 0 16,21 0-16,-20 0 0,20 0 16,21 0-16,1 0 0,-1 21 0,1-21 15,21 0-15,-1 0 0,1 21 0,0-21 16,-1 0-16,1 0 0,0 0 15,20 0-15,-20 21 0,21-21 0,0 0 16,0 0-16,-1 0 0,-20 0 16,21 0-16,-21 0 0,-1 0 0,-20 0 15,20 0-15,-20 0 0,-1 0 0,-20 0 16,20 0-16,-20 0 0,-1 0 16,-21 0-16,0 0 0,22 0 15,-22 0-15,0 0 16,-42 0 15,0 0-31,21-21 0,-22 21 16,1 0-16,0-21 0,0 21 15,0-21-15,0 21 0,21-21 16,-22 21-16,1-22 0,21 1 16,-21 21-16,21-21 0,-21 0 15,0 21-15,21-21 0,-21 21 16,21-21-16,-22 21 0,1-22 15,0 22 17,21 22-1,21-1-15,0 0-16,1 0 15,-1-21-15,0 21 0,0-21 0,0 21 16,0-21-16,1 0 0,-1 22 0,21-22 15,-21 0-15,22 0 0,-22 0 16,0 0-16,21 0 0,-21 0 16,1 0-16,-1 0 0,0 0 0,0 0 15,0 0-15,0 0 0,-21 21 16,22-21-16,-22 21 16,0 0-1,-22-21-15,1 21 0,0 0 16,0-21-16,0 22 0,-22-1 15,1 0-15,21 0 0,-21 0 0,-1 0 16,1 22-16,0-22 0,20 0 0,-20 0 16,21 0-16,0 1 0,-22-1 15,43 0-15,-21 0 0,0 0 0,0 0 16,0-21-16,21 22 0,0-1 16,-21 0-1,21-42 48,21 0-63</inkml:trace>
  <inkml:trace contextRef="#ctx0" brushRef="#br0" timeOffset="101351.98">13335 4932 0,'21'21'15,"0"-21"16,0-21-15,-21 0 0,0 0-16,0-1 15,0 1-15,0 0 16,-21 21 31,21 21-47,-21-21 15,21 21-15,-21 1 0,21-1 16,0 0 0,0 0-16,21-21 62,-21-21-46,0 0-1,0 0 1,0-1-16,0 1 16,-21 21-1,0 0 1,21 21-16,0 1 16,0-1-16,0 0 0,0 0 0,0 0 15,0 0-15,0 1 0,0-1 16,0 0-16,0 0 15,0 0-15,21-21 32,0 0-32</inkml:trace>
  <inkml:trace contextRef="#ctx0" brushRef="#br0" timeOffset="101755.75">13652 4784 0,'0'21'32,"-21"-21"-32,21-21 62,21 0-62,-42 21 47,21 21-31,-21 0-16,21 0 15,0 0-15,0 0 0,0 1 16,0-1-16,0 0 0,0 0 15,0 0-15,0 0 16,0 1-16,21-22 16,0 0-1,1 0-15,-1 0 0,0-22 16</inkml:trace>
  <inkml:trace contextRef="#ctx0" brushRef="#br0" timeOffset="102287.46">14203 4868 0,'42'-21'16,"-42"0"-16,21 0 15,0 0-15,-21 0 16,0-1-16,0 1 15,0 0 1,-21 21-16,0 0 0,-21 0 16,21 0-16,-1 0 0,-20 0 15,21 0-15,-21 0 0,20 21 16,1 0-16,-21 1 0,21-1 0,0 0 16,-1 0-16,1 0 0,21 22 15,-21-22-15,21 0 0,0 0 0,0 0 16,0 0-16,21 1 0,0-1 15,1 0-15,-1-21 0,21 21 0,-21 0 16,0 0-16,22 1 0,-22-22 0,21 21 16,-21 0-16,1 0 0,20 0 15,-21 0-15,-21 1 0,21-1 16,-21 0-16,0 0 16,-21-21-16,0 21 0,0 0 15,0-21-15,-22 0 0,22 22 0,-21-22 16,-1 0-16,1 0 0,0 0 15,-1 0-15,22 0 0,-21 0 0,0 0 16,20 0-16,1 0 0,0 0 0,-21 0 16,42-22-16,-21 22 0,-1-21 15,22 0-15,0 0 16,22 0 0,-1 0-16,0 21 0,0-22 15,21 22-15</inkml:trace>
  <inkml:trace contextRef="#ctx0" brushRef="#br0" timeOffset="102840.37">14605 4911 0,'0'0'16,"0"-21"-16,-21 21 31,0 0-15,21 21-16,-22-21 0,22 21 15,0 21-15,0-21 0,0 1 0,0 20 0,0-21 16,0 21-16,0-20 16,0-1-16,0 21 0,0-21 0,0 0 15,0 1-15,0-1 0,0 0 0,0 0 16,0 0-16,22-21 15,-1 0-15,0 0 0,0 0 16,0 0-16,0 0 16,1 0-16,-1 0 0,0-21 0,0 0 15,0 0-15,0 0 0,1-1 0,-22 1 16,21 0-16,-21 0 0,21-21 16,-21 20-16,0-20 0,0 21 15,0 0-15,0 0 0,0-22 0,0 22 16,-21 21-1,0 21 1,21 0-16,-22 1 16,22-1-16,0 21 0,0-21 0,0 0 15,0 1-15,0 20 0,0-21 16,0 0-16,0 0 0,0 1 0,0-1 16,22-21-16,-22 21 0,21 0 0,0-21 15,0 21-15,0-21 16,0 0-16,1 0 0,-1 0 0,0 0 15,21 0-15,-21-21 0,1 0 16,-1 0-16,0 0 0</inkml:trace>
  <inkml:trace contextRef="#ctx0" brushRef="#br0" timeOffset="103355.58">15240 4699 0,'0'0'0,"0"-21"0,0 0 0,0 0 16,0-1-16,-21 22 31,21 22-31,0-1 0,0 0 16,0 21-16,0-21 0,0 22 0,0-1 15,0 0-15,0 1 16,0-1-16,0 0 0,0 1 0,0-1 16,0-21-16,0 22 0,0-22 15,0 0-15,-21 0 0,21 0 0,0 0 16,0 1-16,0-1 15,-22-21-15,1 0 16,21-21 0,0-1-1,0 1-15,0 0 0,0 0 16,0 0-16,0-22 0,21 22 0,1 0 16,-1 0-16,0 0 0,21 0 15,-21-1-15,22 1 0,-1 0 16,0 21-16,-20 0 0,20 0 15,0 0-15,1 0 0,-1 21 0,0 0 16,-21 1-16,22-1 0,-22 0 0,0 0 16,0 0-16,-21 0 0,0 22 15,0-22-15,0 0 0,-21 0 0,-21 0 16,21 1-16,-22-1 0,1 0 16,0 0-16,-1 0 0,22-21 0,-21 21 15,-1-21-15,22 0 0,-21 0 0,21 0 16,0 0-16,-1 0 0,1 0 15,0 0-15,0 0 0,21-21 16,0 0-16,0 0 16,0 0-16,0 0 0</inkml:trace>
  <inkml:trace contextRef="#ctx0" brushRef="#br0" timeOffset="103788">16002 4572 0,'-21'0'31,"0"0"16,21-21 0,0 0-31,0 0-16,21 21 31,-21 21-16,21 0-15,-21 0 16,0 0-16,0 0 0,0 1 16,0-1-16,0 0 0,0 0 15,-21 0-15</inkml:trace>
  <inkml:trace contextRef="#ctx0" brushRef="#br0" timeOffset="104099.83">16171 4530 0,'21'0'62,"1"0"-46,-1 0-16,-21-21 0,0-1 16,21 22-1,-21-21 1,0 42 15,0 1-31,0-1 0,0 0 16,-21 0-16,0 0 0,21 0 0,0 1 15,-22-1-15,1 0 0,21 0 16,0 0-16,-21-21 0,21 21 0,-21-21 16</inkml:trace>
  <inkml:trace contextRef="#ctx0" brushRef="#br0" timeOffset="104992.11">16870 4741 0,'0'-21'78,"21"21"-46,-21-21-1,0 0-16,0 42 32,0 0-31,0 0-16,0 1 16,0-1-16,0 0 0,0 0 15,21-21 32,0 0-47,-21-21 16,0 0-16,21 21 0,-21-21 15,0-1-15,0 1 16,0 0 0,-21 21-16,0 0 15,21 21 16,-21 0-31,21 1 16,0-1-16,0 0 0,0 0 16,0 0-16,0 0 15,0 1-15</inkml:trace>
  <inkml:trace contextRef="#ctx0" brushRef="#br0" timeOffset="105332.43">16912 5186 0,'0'21'15,"0"-42"-15,0 63 0,0-21 16,21-21 15,0 0-31,1-21 16,-22 0-1,0 0-15,0 0 16,-22 21 15,1 0-15,0 0-16,21 21 16,21-21 30,0 0-46,1-21 0,-1 21 16</inkml:trace>
  <inkml:trace contextRef="#ctx0" brushRef="#br0" timeOffset="105740.86">17928 4466 0,'0'0'0,"-63"21"32,63 1-17,21-44 32,-21 1-31,-21 21 31,-1 0-47,1 21 15,21 1-15,-21-22 0,21 21 16,0 0-16,0 0 15,0 0-15,0 0 16</inkml:trace>
  <inkml:trace contextRef="#ctx0" brushRef="#br0" timeOffset="105968.04">18097 4466 0,'-21'0'31,"21"21"-15,0 1-16,-21-22 16,21 21-16,-21-21 0,21 21 0,0 0 15,0 0 1,0 0-1,21-21 1</inkml:trace>
  <inkml:trace contextRef="#ctx0" brushRef="#br0" timeOffset="106572.23">18436 4445 0,'0'21'31,"0"0"-15,0 1-16,-21-1 16,21 0-16,-21 0 0,0 21 15,21-20-15,0-1 0,-22 21 0,22-21 0,-21 0 16,0 22-16,21-22 15,-21 21-15,21-21 0,-21 1 0,0 20 16,21-21-16,0 0 0,-22 0 16,22 1-16,0-1 0,-21 0 0,21 0 15,0 0-15,21-42 47,-21 0-47,0 0 0,22-22 16,-22 22-16,21 0 15,0-21-15,-21 21 0,21-22 0,0 1 16,-21 0-16,21 20 0,1-20 16,-1 0-16,0 21 0,0-22 0,0 22 15,-21 0-15,21-21 0,1 42 16,-1-22-16,0 1 0,0 21 0,0 0 16,0 0-16,1 0 0,-1 0 0,0 21 15,-21 1-15,21-1 16,-21 0-16,0 21 0,0-21 0,0 22 15,0-22-15,0 21 0,21 1 16,-21-22-16,0 21 0,0 0 0,0-20 16,0-1-16,0 21 0,0-21 0,0 0 15,0 1-15,0-1 16,0 0-16,0 0 0,-21-21 47,21-21-32,-21 21-15</inkml:trace>
  <inkml:trace contextRef="#ctx0" brushRef="#br0" timeOffset="106760.13">18119 4868 0,'0'0'0,"-22"0"0,44 0 31,-1 0-31,0 0 15,0 0-15,0 0 0,0 0 16,22 0-16,-22 0 0,21 0 0,1 0 16,-1 0-16,0-21 0,1 21 0,-22 0 15,21-21-15,0 21 0,1-21 16,-22 0-16,21 21 0</inkml:trace>
  <inkml:trace contextRef="#ctx0" brushRef="#br0" timeOffset="107051.84">19050 4551 0,'0'0'0,"0"-21"0,0 42 62,0 0-62,0 0 0,0 0 0,0 1 16,0-1-16,0 0 0,0 21 0,0-21 15,0 22-15,0-22 0,0 0 16,0 21-16,0-20 0,0-1 0,0 21 16,0-21-16,0 0 15,0 1-15,0-1 0,0 0 16,0-42 31,0 0-47</inkml:trace>
  <inkml:trace contextRef="#ctx0" brushRef="#br0" timeOffset="107367.65">19050 4678 0,'0'0'0,"0"-21"0,0 0 0,0-1 0,0 1 16,0 0-16,0 0 0,0 0 16,0 0-16,21-1 15,0 22-15,0-21 0,1 21 16,-1 0-16,0 0 0,21 0 15,-21 0-15,22 0 0,-22 0 0,0 0 16,0 21-16,22-21 0,-22 22 16,0-1-16,-21 0 0,21 0 0,-21 0 15,0 0-15,0 1 0,0-1 16,0 0-16,-21-21 0,0 21 16,0 0-16,-22-21 0,22 21 0,0 1 15,0-22-15,0 21 0,-1-21 16,1 0-16,0 21 0,0-21 15</inkml:trace>
  <inkml:trace contextRef="#ctx0" brushRef="#br0" timeOffset="107743.16">19833 4487 0,'0'0'0,"21"0"0,-21-21 0,0 0 15,0 0 1,0 42 15,0 0-31,0 0 0,0 22 16,0-22-16,-21 0 0,0 0 15,21 0-15,0 22 0,-21-22 16,21 0-16,-21 0 0,-1 22 0,22-22 16,0 0-16,0 0 0,-21 0 15,21 0-15,0 1 0,0-1 16,-21-21-16,21 21 15,0-42 32</inkml:trace>
  <inkml:trace contextRef="#ctx0" brushRef="#br0" timeOffset="108064.18">19685 4826 0,'0'0'16,"-21"0"-16,21 21 0,-21 0 0,-1-21 0,22 22 15,-21-22-15,21 21 0,-21 0 16,21 0-16,0 0 16,0 0-16,0 1 15,21-1 1,0-21-16,1 0 0,-1 0 0,0 0 15,0 0-15,0 0 0,0 0 16,1 0-16,-1 0 0,21 0 0,-21 0 16,0 0-16,1 0 0,-1 0 0,0 0 15,-21-21-15,21 21 16,0-22-16,0 1 0,-21 0 16,0 0-16,0 0 15,0 0-15,0-1 16,0 1-16,0 0 0,0 0 15</inkml:trace>
  <inkml:trace contextRef="#ctx0" brushRef="#br0" timeOffset="108411.37">19600 4403 0,'0'0'0,"-21"0"0,0 0 32,21-21-17,21 21-15,0 0 0,0 0 0,1 0 16,-1 0-16,21 0 0,-21 0 16,0 0-16,22 0 0,-22 0 0,0 0 15,0 0-15,0 0 0,1 0 16,-1 0-16,0 0 0,0-22 15,-42 22 64,0 0-64</inkml:trace>
  <inkml:trace contextRef="#ctx0" brushRef="#br0" timeOffset="109652.02">20489 4212 0,'0'0'0,"21"0"32,-42 0-1,21 21-31,-21-21 15,0 0 32,21-21-47,0 0 32,0 42 14,0 0-30,0 1-16,-21-1 16,21 0-1,-21-21-15,-1 21 0,1-21 16,21 21-16,-21-21 0,0 0 16</inkml:trace>
  <inkml:trace contextRef="#ctx0" brushRef="#br0" timeOffset="110052.25">20680 4191 0,'0'-21'16,"0"0"93,0 0-93,0-1-1,21 22 1,0 0 0,-21 22-1,0-1-15,0 0 0,0 0 16,0 0-16,0 0 16,0 1-16,0-1 0,0 0 0,-21 0 15,21 0-15,-21 0 0,0-21 16,-1 22-16</inkml:trace>
  <inkml:trace contextRef="#ctx0" brushRef="#br0" timeOffset="111528.44">9377 7303 0,'-21'0'0,"42"0"0,-64 21 0,22-21 16,0 0-16,0 0 0,0 0 15,0 0-15,-1 0 0,1 0 0,0 0 16,0 0-16,0 0 0,0 0 16,-1 0-1,44 0 32,-1 0-47,0 0 16,21 0-16,-21 0 0,22 0 15,-1 0-15,0 0 0,1 0 0,20 0 16,1 0-16,-1 0 0,1 0 0,20 0 16,1 0-16,0 0 0,-1 0 15,22 0-15,-21-21 0,0 21 0,-1 0 16,1 0-16,-22 0 0,22 0 0,0-22 15,-22 22-15,22 0 0,-22 0 16,1 0-16,-1 0 0,1-21 0,-1 21 16,1 0-16,-22 0 0,1 0 15,-1 0-15,-21 0 0,0 0 16,0 0-16,1 0 0,-22-21 0,-22 21 31,1-21-15,0 21-16,0 0 0,0 0 0,-22 0 15,22-21-15,-21 21 0,21 0 0,0-21 16,-22 21-16,22-22 0,-21 1 16,21 21-16,-1-21 0,-20 21 0,21-21 15,0 21-15,0-21 0,-1 0 16,1 21-16,0-22 0,0 22 0,0-21 16,0 21-1,-1 0-15,44 21 47,-1-21-47,0 22 16,21-22-16,-21 21 0,22-21 15,-22 21-15,21-21 0,1 0 0,-1 21 16,0-21-16,1 0 0,-1 21 16,0-21-16,-21 0 0,22 0 0,-22 0 15,0 21-15,21-21 0,-20 0 16,-1 0-16,-21 22 15,0-1 1,-21-21 0,-1 21-16,1-21 0,0 21 15,0-21-15,-21 21 0,20 0 0,-20 1 16,21-1-16,-21 0 0,-1 0 0,22 0 16,-21 22-16,21-22 0,-22 0 15,22 0-15,0 0 0,0 0 0,0 1 16,-1-1-16,22 0 0,-21 0 15,21 0-15,-21-21 0,21 21 16,21-21 31,0-21-47,1 0 16,-1 21-16,0-21 0</inkml:trace>
  <inkml:trace contextRef="#ctx0" brushRef="#br0" timeOffset="112608.73">12954 6625 0,'0'-21'47,"0"0"-15,0 42 14,0 0-46,0 0 16,0 1-16,0-1 16,0 0-16,0 0 15,0 0-15,21-21 47,0 0-47,0 0 31,-21-21-31,0 0 16,0 0-16,0 0 16,-21-1-1,0 22 17,21 22-17,-21-22-15,21 21 0,0 0 16,0 0-16,0 0 15,0 0-15,0 1 0,0-1 16</inkml:trace>
  <inkml:trace contextRef="#ctx0" brushRef="#br0" timeOffset="113293.33">13293 6625 0,'0'21'63,"-22"-21"-48,22 22-15,0-1 16,22-21 15,-1 0-31,0 0 16,0 0 0,-21-21-16,0-1 15,0 1 1,-21 21 15,0 0-15,21 21-1,0 1 1,0-1-16,0 0 16,0 0-16,0 0 15,21-21 32,0-21-31,-21 0-16,0 0 15,0 0 1,0-1-16,0 1 16,-21 21 15,0 0-31,21 21 15,0 1-15,0-1 16,0 0-16,0 0 16,0 0-16,0 0 15,0 1 1</inkml:trace>
  <inkml:trace contextRef="#ctx0" brushRef="#br0" timeOffset="113765.07">12954 6668 0,'-21'0'16,"0"0"0,21 21 15,-22-21-31,22 21 15,0 0-15,0 0 0,0 0 16,0 1-16,0-1 0,22 0 16,-1-21-1,0 21-15,0-21 0,0 0 16,0 0-16,1 0 0,-1 0 0</inkml:trace>
  <inkml:trace contextRef="#ctx0" brushRef="#br0" timeOffset="114319.59">13420 6668 0,'0'-22'0,"-22"22"16,1 22 15,0-1-15,21 0-1,0 0 1,21-21 47,0 0-48,-21-21-15,0 0 16,0 0 15,-21 21-31,0 0 16,21 21-1,0 0-15,0 0 0,0 0 16,0 0-16,0 1 0,0-1 16,0 0-1,0 0-15,21-21 31</inkml:trace>
  <inkml:trace contextRef="#ctx0" brushRef="#br0" timeOffset="116851.98">13398 6731 0,'22'0'47,"-22"-21"31,-22 21-31,1 0-31,0 0-1,21 21-15,0 0 16,21-21 31,0 0-31,1 0-1,-22-21 1,0 0-1,0 0 1,0 0 0,-22 21-1,1 0 17,0 21-32,21 0 15,0 0 1,0 0-16,0 0 15,0 1-15,21-22 47,0 0-31,-21-22 0,0 1 15,0 0-16,0 0 1,-21 21 15,21 21-15,0 0-16,0 0 0,0 1 16,0-1-16,0 0 0,0 0 15,0 0-15,0 0 16,0 1-16,21-22 0,-21 21 15,22 0-15,-1 0 0,0-21 16,0 0-16,0 0 16,0 0-16</inkml:trace>
  <inkml:trace contextRef="#ctx0" brushRef="#br0" timeOffset="118564.11">13102 6731 0,'21'0'15,"0"0"-15,-21-21 16,22 21 0,-1-21-16,-21 0 15,-21 21 16,-1 0-15,1 0-16,0 0 16,0 0-16,21 21 0,-21 0 15,21 0-15,-21 0 0,21 0 16,0 1-16,0-1 0,0 0 16,0 0-16,0 0 0,0 0 15,0 1-15,21-22 16,0 0-16,0 0 15</inkml:trace>
  <inkml:trace contextRef="#ctx0" brushRef="#br0" timeOffset="120136.29">14245 6710 0,'0'0'0,"21"-21"0,-21 0 0,0-1 15,0 1 1,0 0-16,-21 0 15,0 21-15,0 0 16,0 0-16,-1 0 0,-20 0 0,21 0 16,0 21-16,0-21 0,-22 21 15,22 22-15,0-22 0,0 0 0,0 21 16,-1 1-16,22-22 0,-21 21 0,21 0 16,-21 1-16,21-1 0,0 0 15,0 1-15,0-1 0,0-21 0,0 22 16,21-22-16,0 0 0,1 0 15,-1 0-15,0 0 0,0 1 16,21-22-16,-20 0 0,20 0 0,0 0 16,-21 0-16,22 0 0,-1-22 0,0 1 15,1 0-15,-22 0 0,21 21 16,-21-21-16,1 0 0,-1-1 0,0 1 16,0 0-16,-21 0 0,0 0 15,0 0-15,0-1 0,0 1 0,-21 21 16,0-21-16,-22 0 0,22 21 0,0-21 15,-21 21-15,21 0 16,-1 0-16,-20 0 0,21 0 0,0 0 16,0 0-16,-1 0 0,1 0 15,42 0 17,1 0-32,-1 0 15,0 0-15,0 21 0,0-21 16,0 0-16,1 21 0,-1-21 0,0 21 15,0 0-15,0-21 0,0 22 16,1 20-16,-22-21 0,0 0 0,21 22 16,-21-1-16,0-21 0,0 21 0,0 1 15,0-1-15,0 0 16,0 1-16,0-1 0,-21 0 0,-1 1 16,22-1-16,0 0 0,-21 1 0,21-22 15,-21 21-15,21-21 0,0 1 0,0 20 16,0-21-16,-21 0 15,21-42 17,21 21-17,-21-21-15,0 0 0,0 0 0,0-22 16,21 22-16,-21-21 0</inkml:trace>
  <inkml:trace contextRef="#ctx0" brushRef="#br0" timeOffset="120380.18">14711 6858 0,'0'0'0,"0"21"16,0 0-16,0 1 0,0-1 16,0 0-16,0 21 0,21-21 0,-21 1 15,0-1-15,0 21 0,0-21 16,0 0-16,0 1 0,0-1 0,0 0 15,0 0-15,0-42 47,0 0-47,0 0 16,-21-1-16</inkml:trace>
  <inkml:trace contextRef="#ctx0" brushRef="#br0" timeOffset="120587.7">14584 6752 0,'0'-21'16,"0"42"-16,0-63 0,0 21 15,0 42 48,21 0-63,0-21 0,-21 21 15,21-21-15,0 0 0,-21 21 0,22-21 16,-1 22-16</inkml:trace>
  <inkml:trace contextRef="#ctx0" brushRef="#br0" timeOffset="121055.47">14901 6879 0,'0'-21'16,"0"0"0,0 0-1,0 0-15,21-1 16,1 22-16,-1 0 0,0 0 16,0 0-16,0 0 15,0 0-15,1 22 0,20-1 0,-21 0 16,0 0-16,0 0 0,1 0 0,-1 22 15,-21-22-15,0 0 16,0 21-16,0-20 0,0-1 0,0 21 16,0-21-16,0 0 0,-21 1 0,21-1 15,-22 0-15,1 0 16,0-21-16,0 0 16,21-21-1,0 0-15,0 0 16,0-1-16,0 1 0,0 0 0,0-21 15,0 21-15,21-1 0,-21-20 16,0 21-16,21 0 0,-21-22 0,21 22 16,1 0-16,-1 0 0,-21 0 15,21 0-15,0 21 0,0-22 16,0 22-16,1 0 0,-1 0 16,0 0-16,0 0 0,0 0 15,-21 22-15,21-22 16,-21 21-16</inkml:trace>
  <inkml:trace contextRef="#ctx0" brushRef="#br0" timeOffset="121500.22">15430 7112 0,'0'21'16,"22"-21"-1,-1 0 1,0 0-16,-21-21 0,21 21 16,-21-21-16,21 21 0,0-21 0,1 0 15,-1-1-15,0 1 16,0 0-16,-21 0 0,21 0 0,-21 0 16,21-1-16,-21 1 0,0-21 0,0 21 15,0 0-15,22-22 0,-22 22 16,0 0-16,0 0 0,0 0 0,0-1 15,0 1-15,-22 42 32,22 1-17,-21-1-15,21 0 0,0 0 16,0 21-16,-21-20 0,21 20 0,0 0 16,0-21-16,0 22 0,0-22 0,0 0 15,0 21-15,0-20 0,0-1 16,0 0-16,0 0 0,0 0 0,21 0 15,0-21-15,1 0 16,-1 0-16,0 0 16,0 0-16,0 0 0,0-21 15,1 0-15,-1 0 0,0 0 0</inkml:trace>
  <inkml:trace contextRef="#ctx0" brushRef="#br0" timeOffset="123123.88">16002 7006 0,'0'21'0,"21"-21"31,0 0-15,0 0-16,1 0 0,-1 0 15,0 0-15,0-21 16,0 21-16,0 0 0,1-21 16,-1 21-16,0-21 15,-21 0-15,21 21 0,0-21 0,0-1 16,1 1-16,-22 0 15,0 0-15,21 0 0,-21 0 0,21-1 16,-21 1-16,0 0 0,0 0 0,0 0 16,0 0-16,0-1 0,0 1 15,0 0-15,-21 0 16,0 21-16,21-21 0,-22 21 16,1 0-1,0 0 1,0 21 15,0 0-31,21 0 16,0 0-16,0 22 15,-21-22-15,21 21 0,0-21 0,-22 22 16,22-1-16,0 0 0,0 1 0,0-1 16,0 0-16,-21 1 0,21 20 15,-21-20-15,21 20 0,-21 1 0,21-1 16,0-21-16,-21 22 0,0-1 0,-1 1 15,22-22-15,-21 22 0,0-22 16,0 22-16,21-22 0,0 21 16,0-20-16,0-1 0,0 0 0,0 1 15,0-1-15,0 0 0,0-20 0,0-1 16,21 0-16,0 0 0,0 0 16,1-21-16,20 0 0,-21 0 0,0 0 15,22-21-15,-1 0 0,-21 0 0,21-22 16,1 22-16,-22-21 0,21 21 15,1-22-15,-22 1 0,0 0 0,0-1 16,0 1-16,0 0 0,-21-1 16,0 1-16,0 0 0,0-1 0,0-20 15,-21 21-15,0-1 0,0 1 0,0 0 16,-22-1-16,22 1 0,-21 0 16,21 20-16,-22 1 0,1 0 0,21 0 15,0 21-15,-22 0 0,22-21 16,0 21-16,0 0 0,0 0 15,21-21 1,21 21 0,-21-22-16,21 22 0,21 0 15,-20-21-15,-1 0 0,21 21 0,0-21 16,1 0-16,-22 0 0,21 21 16,1-22-16,-1 1 0,0-21 0,1 21 15,-22 0-15,21-1 0,-21 1 16,-21-21-16,0 21 0,21 0 15,-21-1-15,0 1 0,-21 21 16,0 0-16,0 0 0,0 0 16,0 0-16,-1 0 0,1 0 15,0 0-15,21 21 0,-21 1 0,0-1 16,21 0-16,0 0 16,21 0-1,0-21-15,-21 21 0,21-21 0,0 22 16,1-22-16,-1 21 0,0-21 0,0 21 15,0-21 1,0 21-16,1-21 0,-22 21 16,21-21-16,0 0 0,-21 21 0,21-21 15,0 0 1,0 0-16,1 0 16,-1 0-16,0-21 15,0 21-15,0-21 0,-21 0 16,21 0-16,1 21 0,-22-21 0,21-1 15,-21 1-15,21 0 0,-21 0 0,0 0 16,21 21-16,-21-21 0,21 21 16,-21 21 15,0 0-15,0 0-16,0 0 0,0 0 15,0 1-15,0-1 0,0 0 16,0 0-16,0 0 15,0-42 32</inkml:trace>
  <inkml:trace contextRef="#ctx0" brushRef="#br0" timeOffset="123316.16">17081 6668 0,'0'-22'16,"-21"22"-1,21 22 17,0-1-17,21 0 1,-21 0-1</inkml:trace>
  <inkml:trace contextRef="#ctx0" brushRef="#br0" timeOffset="124816.93">17230 6900 0,'0'0'15,"21"0"-15,0 0 0,0 0 0,0 0 16,0 0-16,1 0 0,-1-21 15,0 21-15,0-21 0,0 21 16,0-21-16,1 0 0,-1 21 0,-21-21 16,0-1-16,21 22 0,-21-21 15,0 0-15,0 0 0,0 0 16,0 0-16,-21 21 0,0 0 16,-1 0-16,1 0 15,0 0-15,0 0 0,0 0 0,0 21 16,21 0-16,-22 0 0,1 0 0,21 0 15,-21-21-15,21 22 0,0-1 16,0 0-16,0 0 0,0 0 0,0 0 16,0 1-16,21-22 0,0 21 0,1-21 15,20 0-15,-21 21 16,0-21-16,0 0 0,1 0 16,20 0-16,-21 0 0,0 0 0,0-21 0,22 0 15,-22 21-15,0-22 16,21 22-16,-20-21 0,-1 0 0,0 0 15,0 0-15,-21 0 0,21-1 16,-21 1-16,0 0 0,21 0 16,-21 0-16,0 0 15,0 42 1,0 0-16,0 0 16,-21 0-16,21 0 0,0 1 15,-21-1-15,21 21 0,0-21 16,0 0-16,-21 1 0,21-1 15,0 0-15,0 0 0,0 0 16,0-42 31,0 0-47,0 0 16,21 0-16,-21-1 0,21 1 0,-21 0 15,0 0-15,0 0 0,21 0 0,1-1 16,-22 1-16,0-21 0,21 42 15,0-21-15,-21 0 0,21 21 16,0 0-16,0 0 0,1 21 16,-1 0-16,-21 0 15,21-21-15,0 21 0,0 0 16,0 1-16,1-1 0,-1 0 0,0 0 16,0 0-16,0 0 0,0-21 15,1 22-15,-1-22 0,0 21 16,0-21-16,0 0 0,0 0 15,1 0-15,-1-21 16,0-1-16,-21 1 16,0 0-16,21 0 0,0 0 15,0-22-15,-21 22 0,22 0 16,-1 0-16,0-21 0,0 20 0,0 1 16,0 0-16,22-21 0,-22 42 0,0-21 15,0-1-15,22 22 16,-22 0-16,0 0 0,21 0 0,-21 0 15,1 0-15,-1 0 0,-21 22 0,21-22 16,-21 21-16,21 0 0,-21 0 16,0 0-16,0 0 0,0 1 15,0-1-15,0 0 16,0-42 31,-21 21-32,21-21-15,0-1 0,-21 1 16,21 0-16,0 0 16,-21 0-16,-1 0 0,1-1 15,21 1-15,-21 21 0,0 0 0,0 0 16,0 0-16,-1 0 16,1 0-16,0 0 0,0 0 0,0 21 15,-22 1-15,22-1 0,0 0 0,0 0 16,0 0-16,0 22 0,-1-22 15,1 0-15,0 0 0,21 0 0,0 22 16,0-22-16,0 0 0,0 0 16,0 0-16,0 0 0,21-21 15,0 22-15,1-22 0,-1 0 16,21 0-16,-21 0 0,0 0 16,1 0-16,-1 0 0,0-22 15,21 1-15,-21 21 0,1-21 0,-1 0 16,0 0-16,0 0 0,0-1 15,0 1-15,1-21 0,-22 21 0,0-22 16,21 1-16,-21 21 0,0-21 0,21-1 16,-21 1-16,0 0 0,0-1 15,0 22-15,0-21 0,0 21 0,0-1 16,0 1-16,0 0 16,-21 42-1,21 0 1,-21 1-16,21-1 0,0 0 0,0 21 15,0-21-15,-22 22 0,22-1 16,0 0-16,0 1 0,0-1 0,0 0 16,0-20-16,0 20 0,0-21 0,0 0 15,22 22-15,-22-22 0,21 0 16,0-21-16,-21 21 0,21-21 0,0 0 16,0 0-16,1 0 0,-1 0 15,0 0-15,0 0 0,0 0 16,0-21-16,1 21 0,-1-21 15,-21 0-15</inkml:trace>
  <inkml:trace contextRef="#ctx0" brushRef="#br0" timeOffset="125255.68">19367 6138 0,'0'0'0,"-21"0"16,0 0 62,21-21-47,0 0-15,0 42 31,0 0-32,0 1-15,0-1 0,0 0 16,0 0-16,0 0 16,0 0-16</inkml:trace>
  <inkml:trace contextRef="#ctx0" brushRef="#br0" timeOffset="125536.52">19579 6096 0,'0'0'0,"0"21"63,21 0-48,-21 1 1,0-1 0,0 0-16,0 0 15,-21-21-15,0 21 16,21 0-16,-21-21 0,21 22 16,-21-1-16,-1-21 0,22 21 15</inkml:trace>
  <inkml:trace contextRef="#ctx0" brushRef="#br0" timeOffset="126130.41">20489 6223 0,'-21'0'16,"21"21"-1,21-21 32,-21-21-31,21 21-16,-21-21 0,0 0 15,0 0 17,-21 21-17,0 0 1,21 21-16,0 0 15,-21-21-15,21 21 16,0 0 0,0 0-1</inkml:trace>
  <inkml:trace contextRef="#ctx0" brushRef="#br0" timeOffset="126596.15">20426 6498 0,'0'21'0,"0"-42"0,-21 42 0,21 1 0,-22-22 16,22 21-16,0 0 15,22-21 16,-1 0-31,0 0 16,0-21 0,-21 0-16,0-1 15,0 1-15,-21 42 63,21 1-63,0-1 15,21-21 17,0 0-17,0 0-15,1 0 32,-22-21-32,0-1 15,0 1-15,-22 21 31,22-21-15,0 0-16</inkml:trace>
  <inkml:trace contextRef="#ctx0" brushRef="#br0" timeOffset="127108.15">21717 5927 0,'0'0'0,"0"-21"0,21-22 31,-21 22-31,21 21 0,-21-21 0,0 42 31,-21-21-15,21 21-16,-21 0 0,0 1 0,0 20 15,-1-21-15,1 0 0,0 22 16,21-22-16,-21 21 0,0 0 16,0-20-16,21 20 0,0-21 0,-22 21 15,22 1-15,0-22 0,0 21 0,0-21 16,0 22-16,0-22 0,0 0 16,0 0-16,22 0 0,-22 1 15,21-22-15,0 21 0,0-21 0,0 0 16,0 0-16,1 0 0,20 0 0,-21 0 15,0 0-15,0 0 0,1 0 16,-1 0-16,0-21 0,0 21 0,-21-22 16,0 1-16,21 0 0,-21 0 0</inkml:trace>
  <inkml:trace contextRef="#ctx0" brushRef="#br0" timeOffset="127316.33">21357 6265 0,'-21'0'0,"42"0"0,-42-21 16,42 0 15,0 21-31,0 0 16,1 0-16,20 0 0,-21 0 0,21 0 15,-20 0-15,20 0 0,-21 0 16,21 0-16,-20-21 0,20 21 0,-21 0 15</inkml:trace>
  <inkml:trace contextRef="#ctx0" brushRef="#br0" timeOffset="127780.07">22013 6160 0,'0'0'16,"0"-22"-16,0 1 16,0 0-16,0 0 0,0 0 15,21 21-15,1-21 16,-1 21 0,0 0-16,0 0 0,0 0 0,0 21 15,1-21-15,-1 21 0,0 0 0,0 0 16,0 0-16,0 1 0,1 20 15,-1-21-15,-21 0 0,0 0 0,0 1 16,0 20-16,0-21 0,0 0 0,0 0 16,0 1-16,0-1 0,0 0 15,-21 0-15,-1-21 16,1 0-16,0 0 31,21-21-31,0 0 16,0 0-16,0-1 0,0 1 0,0 0 15,0 0-15,0 0 0,21 0 16,-21-1-16,21 1 0,1 0 0,-1 0 16,0 0-16,0 0 0,0-1 0,0 22 15,1-21-15,-1 21 0,21-21 16,-21 21-16,0-21 0,1 21 0,-1 0 16,0-21-16,0 21 0,0 0 0</inkml:trace>
  <inkml:trace contextRef="#ctx0" brushRef="#br0" timeOffset="128231.81">22860 5990 0,'0'-21'16,"0"42"31,0 0-32,0 1-15,0-1 0,0 0 0,0 0 16,0 0-16,0 0 0,0 1 16,0-1-16,0 0 0,0 0 0,0 0 15,0 0-15,0 1 0,0-1 0,0 0 16,21 0 0,0 0-16,0-21 0,1 21 0,-1-21 15,0 0-15,0 0 0,0 0 0,0 0 16,1 0-16,-1 0 0,0 0 15,21 0-15,-21-21 0,1 0 0,-1 0 16,0 0-16,0-22 0,0 22 16,-21 0-16,0 0 0,21-21 15,-21 20-15,22-20 0,-22 21 0,0-21 16,0 20-16,0 1 0,21 0 16,-21 0-16,0 0 15,0 42 32,0 0-47,0 0 16,0 0-16</inkml:trace>
  <inkml:trace contextRef="#ctx0" brushRef="#br0" timeOffset="128663.56">23495 6075 0,'0'0'0,"21"0"0,0 0 0,0 0 15,1 0 1,-1 0-16,0-21 0,0 0 16,0 21-16,-21-22 0,21 22 15,1-21-15,-1 21 0,0-21 0,0 0 16,0 0 0,-21 0-16,0-1 15,-21 22 1,0 0-16,0 0 15,0 0-15,-1 0 0,1 0 0,0 22 16,0-1-16,0 0 0,0-21 16,-1 21-16,22 0 0,-21 0 15,0 1-15,0-1 0,21 0 0,0 0 16,-21 0-16,21 0 0,0 1 0,0-1 16,0 0-16,0 0 15,0 0-15,21-21 0,0 21 16,0-21-16,0 0 0,1 0 15,-1 0-15,0 0 0,0 0 16,0 0-16,0 0 0,1 0 16,-1 0-16,0 0 0,-21-21 0,21 21 15,0-21-15,-21 0 16,21 21 0,-21-21-16</inkml:trace>
  <inkml:trace contextRef="#ctx0" brushRef="#br0" timeOffset="130327.95">9610 9356 0,'0'0'0,"-43"-21"16,22 21-1,0 0-15,-21 0 16,20 0-16,1 0 0,0 0 0,0 0 16,-21 0-16,20 0 0,1 21 0,0-21 15,0 0-15,0 0 0,0 0 16,-1 0-16,44 0 47,-1 0-47,0 0 15,21 0-15,-21 0 0,22 0 0,20 0 16,-20 0-16,20 0 0,22 0 16,-22 0-16,22-21 0,21 21 0,-22 0 15,22 0-15,-21-22 0,0 22 0,20 0 16,-20 0-16,0-21 0,21 21 0,-22 0 16,1 0-16,0-21 0,-22 21 15,1 0-15,-1 0 0,1 0 0,-22 0 16,0-21-16,1 21 0,-22 0 0,0 0 15,0 0-15,-21-21 16,0 0 0,-21 21-16,0-22 0,0 22 0,-22-21 15,22 21-15,0-21 0,-21 21 16,-1-21-16,1 21 0,21 0 16,-22-21-16,1 21 0,0 0 0,-1 0 15,22-21-15,-21 21 0,21 0 16,0 0-16,-1 0 0,1 0 0,0 0 15,42 0 17,0 0-32,1 0 0,20 0 15,-21 0-15,21 0 0,1 0 0,-1 0 16,0 0-16,1 21 16,-22-21-16,21 0 0,1 21 0,-1-21 0,-21 21 15,21 0-15,-20-21 0,-1 21 16,0-21-16,-21 22 0,0-1 15,0 0-15,0 0 0,0 0 16,0 0-16,-21 1 0,0-1 0,-1 0 16,1 0-16,-21 0 0,21 0 0,-22 1 15,22 20-15,-21-21 0,0 0 16,-1 0-16,22 1 0,-21 20 0,21-21 16,-22 0-16,22-21 0,0 21 0,0 1 15,0-22 1,42 0-1,0-22-15,0 22 16</inkml:trace>
  <inkml:trace contextRef="#ctx0" brushRef="#br0" timeOffset="131007.61">13123 8530 0,'0'0'0,"21"0"78,-21 21-63,22-21-15,-1 0 32,0 0-17,0 0 1,0 0-1,-21-21 1,0 0 0,-21 21-1,0 0-15,0 0 16,0 0-16,21 21 16,-22 0-16,22 1 0,-21-22 15,21 21-15,0 0 0,0 0 0,0 0 16,0 0-16,0 1 15,0-1-15,0 0 16,21-21 15,1 0-31,-1 0 16,0 0-16,0 0 0</inkml:trace>
  <inkml:trace contextRef="#ctx0" brushRef="#br0" timeOffset="131416.44">13525 8594 0,'-21'0'47,"21"21"-16,21-21 1,1 0-32,-1 0 0,0-21 15,0 0-15,-21-1 32,-21 22-1,0 0-31,0 0 0,-1 0 15,1 22-15,0-1 16,21 0-16,0 0 0,0 0 16,0 0-1,0 1-15,0-1 16,21 0-16,0-21 16,1 0-16,-1 0 0,0 0 15</inkml:trace>
  <inkml:trace contextRef="#ctx0" brushRef="#br0" timeOffset="131876.2">14330 8636 0,'0'-21'0,"0"42"0,0-63 16,0 21-16,0-1 15,0 44 17,0-1-32,0 0 0,0 21 15,0-21-15,0 1 0,0 20 16,0 0-16,0-21 0,0 22 0,0-22 16,0 21-16,0-21 0,0 22 0,-21-22 15,21 0-15,-22 0 0,22 0 16,-21 22-16,21-22 0,0 0 15,-21-21 32,21-21-47,-21 21 0,21-21 0,0 0 16</inkml:trace>
  <inkml:trace contextRef="#ctx0" brushRef="#br0" timeOffset="132331.94">14055 8742 0,'-22'-21'0,"1"-64"31,0 85-31,21-21 0,0-21 16,0 20-16,21 1 0,0 0 16,1 0-16,-1 21 0,21-21 15,-21 21-15,22 0 0,-1 0 0,0 0 16,1 0-16,20 0 0,-21 21 0,1 0 15,-1 0-15,0 0 0,1 1 0,-1-1 16,-21 21-16,22-21 0,-22 22 16,0-1-16,0-21 0,0 21 0,0 1 15,-21-22-15,0 21 0,0-21 0,0 1 16,0-1-16,0 0 16,0 0-16,0 0 0,0 0 15,0-42 1,0 0-1,0 0-15,0-21 16,0 20-16,0 1 0,0-21 0,0 21 16,0-22-16,0 1 0,0 0 0,0-1 15,0 22-15,0-21 0,0 0 16,0 20-16,0-20 0,0 21 0,0 0 16,0 0-16,0-1 0,0 1 0,22 21 46,-1 0-30</inkml:trace>
  <inkml:trace contextRef="#ctx0" brushRef="#br0" timeOffset="133664.17">15219 8700 0,'0'0'0,"-85"-64"31,64 43-31,0 0 16,21 42 15,0 0-31,0 0 16,0 0-16,0 1 0,0-1 0,0 0 16,0 21-16,0-21 15,0 1-15,0 20 0,0-21 0,0 0 16,0 22-16,0-22 0,0 0 0,0 0 15,0 0-15,21 0 0,0-21 16,0 0-16,0 0 16,1 0-16,-1 0 0,0 0 0,0 0 15,0-21-15,0 21 0,1-21 0,20 0 16,-21 21-16,0-21 0,0 0 16,1-1-16,-22 1 0,21-21 0,-21 21 15,21 0-15,-21-1 0,0-20 0,0 21 16,0 0-16,0 0 0,0-1 15,0 1-15,-21 21 32,21 21-17,0 1-15,0-1 0,0 0 16,0 0-16,0 0 0,0 0 0,0 1 16,0-1-16,21 0 0,-21 0 0,21 0 15,0 0-15,0 1 16,1-22-16,-1 0 0,0 0 0,0 0 15,0 0-15,0 0 0,22 0 0,-22 0 16,0 0-16,0-22 0,0 1 16,1 21-16,-1-21 0,0 0 0,-21 0 15,0 0-15,21-1 0,-21 1 16,21 0-16,-21 0 0,0 0 0,0 0 16,0-1-16,0 1 15,0 42 16,0 1-15,0-1-16,0 0 0,0 0 16,0 0-16,0 0 0,0 1 0,0-1 15,0 0-15,0 0 0,0 0 16,0 0-16,0 1 0,-21-22 47,0-22-32,21 1-15,0 0 0,-21 21 16,21-21-16,0-21 0,-21 20 0,21 1 16,0 0-16,0 0 0,0-21 15,0 20-15,0 1 0,21 0 0,0 0 16,0 0-16,0 0 0,22-1 16,-22 22-16,0 0 0,0 0 15,0 0-15,22 0 0,-22 0 16,0 22-16,21-22 0,-21 21 0,1 0 15,-1 0-15,0 0 0,0 0 0,0 1 0,0-1 16,1 0-16,-1-21 16,-21 21-16,21 0 0,-21 0 0,0 1 15,0-1-15,-21-21 16,0 21-16,-1-21 16,1 0-16,0 0 15,21-21-15,-21 0 16,21-1-16,0 1 0,0 0 15,0 0-15,0 0 0,0-22 16,0 22-16,0 0 0,21 0 0,0 0 16,0 0-16,22-1 0,-22 1 0,21 0 15,1 0-15,-1 21 16,0 0-16,1 0 0,-22 0 0,21 0 16,0 0-16,1 0 0,-22 21 0,21-21 15,-21 21-15,1 0 0,-1 1 16,0-1-16,0 0 0,-21 0 0,0 21 15,0-20-15,0-1 0,0 0 0,0 21 16,0-21-16,0 1 0,-21-1 0,0 0 16,0 0-16,21 0 0,0 0 15,-22-21-15,1 0 16,21-21 15,0 0-31</inkml:trace>
  <inkml:trace contextRef="#ctx0" brushRef="#br0" timeOffset="134267.82">17314 8192 0,'0'0'16,"0"-22"-16,0 1 0,0 0 15,0 42 17,0 0-32,0 1 0,0-1 15,0 21-15,0-21 0,0 22 16,0-1-16,0 0 0,0-21 0,0 22 16,0-1-16,0-21 0,0 22 0,21-22 15,-21 21-15,0-21 0,0 22 16,22-22-16,-22 0 0,0 0 0,0 0 15,0 0-15,0 1 0,0-1 0,0 0 16,-22-21 0,1 0-1,21-21 1,-21 0-16,0-1 0,21 1 16,0 0-16,0 0 0,0 0 15,0 0-15,0-1 0,0 1 0,21 0 16,-21 0-16,21 0 0,0 21 0,1-21 15,-1-1-15,21 22 0,-21-21 16,22 21-16,-22 0 0,21 0 0,0 0 16,-20 0-16,20 0 0,-21 0 0,21 0 15,-20 21-15,-1 1 0,0-1 0,-21 0 16,0 0-16,0 0 16,0 0-16,0 22 0,-21-22 0,21 0 15,-43 0-15,22 0 0,-21 1 0,0-1 16,20 0-16,-20 0 0,0 0 0,-22-21 15,22 21-15,21-21 0,-22 0 16,1 0-16,21 0 0,0 0 0,0 0 16,21-21-1,0 0-15,21 21 16,21-21-16,-21 0 0,0 0 0,1-1 16</inkml:trace>
  <inkml:trace contextRef="#ctx0" brushRef="#br0" timeOffset="134687.76">18076 8657 0,'0'0'0,"21"0"0,1 0 16,-1 0-16,0 0 0,0 0 15,0 0-15,0 0 0,1-21 0,-1 0 16,0 21-16,-21-21 15,21 21-15,0-21 0,-21-1 0,0 1 16,0 0-16,21 0 0,-21 0 16,0 0-16,0-1 15,-21 22-15,21-21 16,-21 21-16,0 0 0,0 0 0,0 0 16,-1 0-16,1 21 0,0 1 15,0-22-15,0 21 0,0 0 0,-1 0 16,1 0-16,21 0 0,0 1 0,0-1 15,0 0-15,0 0 0,0 0 0,0 0 16,0 1-16,0-1 16,21-21-16,1 21 0,-1-21 0,0 0 15,0 0-15,0 0 0,22 0 0,-22 0 16,0 0-16,21 0 0,-21 0 0,22 0 16,-22 0-16,0 0 15,0-21-15,0 21 0,22 0 0,-22-21 16,0-1-16,0 1 0,0 21 15</inkml:trace>
  <inkml:trace contextRef="#ctx0" brushRef="#br0" timeOffset="135091.54">18690 8467 0,'0'-21'0,"0"42"0,0-64 16,0 22-16,0 0 15,0 0-15,21 21 0,0-21 16,1 21-1,-1 0-15,0 0 16,0 0-16,0 0 16,0 0-16,1 21 0,-22 0 0,21 0 15,0-21-15,-21 21 0,0 1 16,0-1-16,21 0 0,-21 0 0,21 0 16,-21 0-16,0 1 0,0-1 0,0 0 15,0 0-15,0 0 0,0 0 16,-21 1-16,0-22 15,0 0-15,0 0 16,21-22 15,0 1-31,0 0 16,0 0-16,0 0 0,0 0 16,21-1-16,-21 1 0,21 0 0,-21 0 15,21 0-15,0 0 0,0-1 16,-21 1-16,22 21 0,-1-21 0,0 0 15,0 0-15,0 21 0,0-21 0,1-1 16,-1 1-16,0 21 0,21-21 0</inkml:trace>
  <inkml:trace contextRef="#ctx0" brushRef="#br0" timeOffset="135551.34">19410 7789 0,'0'22'62,"0"-1"-62,0 0 16,0-42 46,0 0-46,0-1-1,0 1-15,21 21 16,0 21 15,-21 1-31,0-1 16,0 0-16,0 0 0,0 0 16,-21 0-1</inkml:trace>
  <inkml:trace contextRef="#ctx0" brushRef="#br0" timeOffset="135851.28">19727 7705 0,'0'0'0,"21"0"16,-21 21 15,0 0-15,0 0-1,0 0 32,0 1-31,0-1-1,0 0-15,-21-21 16,0 21 0</inkml:trace>
  <inkml:trace contextRef="#ctx0" brushRef="#br0" timeOffset="136288.03">20426 8107 0,'-21'0'0,"-1"0"0,22 21 16,-21-21 0,21 21-16,21-21 31,1 0-15,-1 0-1,-21-21-15,21 21 0,-21-21 16,-21 21 15,0 0-15,-1 0-16,22 21 15,-21 0 1,21 0 0,-21-21-16,21 22 0</inkml:trace>
  <inkml:trace contextRef="#ctx0" brushRef="#br0" timeOffset="136603.64">20320 8403 0,'0'21'31,"21"-21"-31,0 0 16,0-21-16,1 21 16,-1-21-1,0 0-15,-42 21 47,0 0-47,-1 0 0,1 21 16,0-21-16,0 21 0,21 0 15,-21-21-15,21 22 16,-21-22-16</inkml:trace>
  <inkml:trace contextRef="#ctx0" brushRef="#br0" timeOffset="137035.48">21230 8001 0,'0'0'0,"0"-21"0,0 0 0,0 0 15,0-1 1,0 44 31,0-1-47,0 0 0,0 0 0,0 0 16,0 22-16,0-22 0,-21 0 15,21 21-15,0-21 0,0 22 0,0-22 16,0 0-16,0 21 0,0-20 0,0-1 15,0 0-15,0 0 16,0 0-16,-21-21 0,21 21 0,0 1 31,-21-22-15,21-22 0,0 1-1</inkml:trace>
  <inkml:trace contextRef="#ctx0" brushRef="#br0" timeOffset="137644.12">21611 8043 0,'0'-21'0,"0"0"15,0 0-15,21 0 16,-21 0-16,0-1 16,21 1-1,1 0-15,-1 0 16,0 21-16,0 0 16,0 0-16,0 0 15,1 0-15,-1 0 0,0 0 0,0 0 16,0 0-16,0 0 15,1 0-15,-22 21 0,21 0 0,-21 0 16,0 1-16,0-1 16,0 0-16,0 21 0,0-21 0,-21 1 15,-1-1-15,-20 0 0,21 0 0,0 0 16,-22 0-16,1 1 0,21-1 16,-21 0-16,-1 0 0,22 0 0,0-21 15,-21 21-15,20-21 0,1 0 0,0 22 16,0-22-1,42 0 17,0 0-32,0 0 15,1 0-15,-1 0 16,0 0-16,0 0 0,0-22 16,0 22-16,1 0 0,-1 0 0,0 0 15,21 0-15,-21 0 0,1 0 16,-1 0-16,0 0 0,0 0 0,0 0 15,0 0-15,1 0 16,-1 0 0,0-21 15</inkml:trace>
  <inkml:trace contextRef="#ctx0" brushRef="#br0" timeOffset="138391.69">22458 7832 0,'0'-21'15,"0"-22"1,0 22 0,0 0-1,21 21-15,-21-21 0,21 21 16,0 0-16,-21-21 0,21 21 0,1 0 16,-1 0-16,0 0 0,0 0 15,0 0-15,0 0 0,1 0 0,-1 0 16,0 0-16,0 0 0,-21 21 0,21-21 15,-21 21-15,21 0 0,-21 0 16,0 0-16,0 1 0,0-1 16,-21 0-16,0 0 15,0 0-15,0 0 0,-22-21 0,22 22 16,0-1-16,0-21 0,0 21 16,0-21-16,-1 0 0,1 21 0,0 0 15,21-42 32,21 21-47,0-21 0,1 21 0,-1 0 16,0 0-16,0-21 0,0 21 15,0 0-15,1 0 0,-1 0 0,21 0 16,-21 0-16,0 0 0,1 0 0,20 0 16,-21 0-16,0 0 15,0 0-15,-21 21 0,22-21 0,-22 21 16,21-21-16,-21 21 0,0 0 0,0 1 15,0-1-15,0 0 16,0 0-16,0 0 0,0 0 16,0 1-16,-21-1 0,-1-21 15,1 21-15,0-21 0,0 21 16,0-21-16,0 0 0,-1 0 0,1 21 16,0-21-16,-21 0 0,21 0 0,-1 0 15,-20 0-15,21 0 0,0 0 0,-22 0 16,22 0-16,0 0 15,0 0-15,0 0 0,0 0 0,-1 0 16,1 0-16,42 0 47</inkml:trace>
  <inkml:trace contextRef="#ctx0" brushRef="#br0" timeOffset="153915.35">9207 11007 0,'-21'0'31,"0"-21"-15,0 21-16,0-22 0,0 22 16,-1 0-16,1 0 0,0 0 0,-21-21 15,21 21-15,-22 0 0,22 0 16,0 0-16,-21 0 0,20 0 0,1 0 16,0 0-16,0 0 0,42 0 31,0 0-31,0 21 15,22-21-15,-1 0 0,22 0 16,-1 0-16,-21 0 0,22 0 16,-1 0-16,1 22 0,21-22 0,-22 0 15,1 0-15,20 21 0,1-21 16,0 0-16,20 0 0,-20 0 0,21 21 16,-21-21-16,-1 0 0,22 0 0,-42 0 15,20 0-15,1 0 0,-22 0 16,22 0-16,-21 0 0,-1 0 0,1 0 15,-1 0-15,1 0 0,-22-21 0,0 21 16,1 0-16,-22 0 0,21-21 16,-21 21-16,0 0 0,-21-22 15,22 22-15,-1 0 16,-21-21-16,0 0 31,-21 21-31,-1-21 0,1 21 16,0 0-16,0 0 0,0-21 15,0 21-15,-1 0 0,-20-21 0,21 21 16,-21 0-16,20-22 0,-20 22 0,21 0 16,-21-21-16,20 21 0,1 0 15,0-21-15,0 21 0,0 0 16,21 21 15,21-21-15,0 21-16,0-21 15,0 0-15,22 0 0,-22 22 0,21-22 16,1 0-16,-22 0 0,21 0 0,0 0 16,1 0-16,-22 0 0,21 21 15,-21-21-15,22 0 0,-22 0 0,0 0 16,0 0-16,0 0 0,1 0 0,-22 21 16,21-21-16,-21 21 15,0 0-15,-21 0 0,-1 1 16,1-1-16,-21 0 0,21 0 15,-22 0-15,22 22 0,-21-22 16,21 21-16,-22-21 0,1 22 0,21-22 16,-21 0-16,20 0 0,1 0 0,0 0 15,0 1-15,0-1 0,0-21 16,21-21 0,21 21-16,0-22 15,0 1-15</inkml:trace>
  <inkml:trace contextRef="#ctx0" brushRef="#br0" timeOffset="154492.57">12361 10562 0,'-21'0'63,"21"21"-63,0 1 16,21-22 30,-21-22-30,21 22-16,-21-21 16,0 0-1,-21 21 17,0 0-32,21 21 15,0 0-15,0 1 0,-21-1 16,21 0-16,0 0 0,0 0 15,0 0-15,0 1 0,0-1 16,21-21 0,0 0-16,0 0 15</inkml:trace>
  <inkml:trace contextRef="#ctx0" brushRef="#br0" timeOffset="154863.26">12658 10605 0,'0'0'0,"-22"0"31,22 21-15,22-21 62,-1 0-78,-21-21 16,0-1-16,-21 22 47,-1 22-32,1-1-15,21 0 16,0 0-16,-21 0 0,21 0 15,-21 1-15,21-1 16,0 0-16,0 0 16,0 0-16</inkml:trace>
  <inkml:trace contextRef="#ctx0" brushRef="#br0" timeOffset="155495.51">13166 10647 0,'0'-21'16,"21"21"109,-21 21-110</inkml:trace>
  <inkml:trace contextRef="#ctx0" brushRef="#br0" timeOffset="156264.04">13229 10668 0,'0'-21'15,"0"0"-15,0 0 16,0-1-1,0 1-15,0 0 16,0 0-16,0 0 16,0 42 31,0 21-32,0-21-15,0 1 0,0 20 16,0-21-16,0 21 0,0 1 0,0-1 15,0-21-15,0 22 0,0-1 16,0-21-16,0 21 0,0 1 16,0-22-16,0 21 0,0 1 0,0-22 15,-21 21-15,21-21 0,0 0 0,-21 22 16,21-22-16,0 0 0,0 0 16,0-42 15,0 0-16,0 0-15,0 0 0,0-1 16,0 1-16,0 0 0,0 0 0,0 0 16,0 0-16,0-1 0,0 1 15,0 0-15,0 0 0,0 0 16,0 0-16,21-1 0,0 22 0,0-21 16,-21 0-16,21 21 0,1-21 15,-1 21-15,0 0 0,0-21 0,0 21 16,0 0-16,1 0 0,20 0 0,-21 0 15,21 0-15,-20 0 0,20 0 16,-21 21-16,0-21 0,22 21 0,-22 0 16,0 0-16,0 1 0,-21-1 0,0 0 15,21 0-15,-21 0 0,0 0 16,0 1-16,0-1 0,-21 0 0,0 0 16,0 0-16,-22 0 0,22 1 0,-21-22 15,0 21-15,-1-21 0,1 0 16,0 0-16,20 0 0,-20 0 15,21 0-15,0 0 0,-22 0 0,22 0 16,0 0-16,42 0 47,0-21-47,1 21 0,-1-22 0</inkml:trace>
  <inkml:trace contextRef="#ctx0" brushRef="#br0" timeOffset="157396.14">13949 10880 0,'0'0'0,"21"-43"31,-42 43-15,0 0-16,21 22 15,-22-1-15,1 0 0,21 0 16,-21 0-16,0 0 0,21 1 15,0-1-15,-21 0 0,21 0 0,0 0 16,-21 22-16,21-22 0,0 0 0,0 0 16,0 0-16,0 0 15,21 1-15,0-22 0,0 0 16,0 0-16,0 0 0,22 0 0,-22 0 16,21 0-16,-21 0 0,22-22 0,-22 1 15,21 21-15,-21-21 0,1 0 16,20 0-16,-21 0 0,0-1 0,-21-20 15,0 21-15,0 0 0,0 0 0,0-1 16,0-20-16,0 21 0,-21 0 16,0 0-16,0-1 0,0 1 0,-22 21 15,22 0-15,-21 0 0,21 0 16,-22 0-16,22 0 0,-21 0 0,21 21 16,-1-21-16,1 22 0,0-1 15,0 0-15,0 0 0,21 0 0,0 0 16,0 1-16,0-1 0,0 0 15,0 0-15,0 0 0,0 0 0,21 1 16,0-22-16,0 21 0,22-21 0,-22 0 16,21 0-16,0 0 0,1 0 15,-1 0-15,0 0 0,1 0 0,20-21 16,-20 21-16,-1-22 0,0 1 0,-21 21 16,22-21-16,-22 0 0,21 0 15,-21 0-15,1-1 0,-1 1 16,-21 0-16,21 21 0,-21-21 15,-21 21 1,0 0 0,21 21-16,-22-21 0,1 21 0,0 0 15,0 1-15,21-1 16,-21 0-16,21 0 0,0 0 0,0 0 16,0 1-16,0-1 0,0 0 15,0 0-15,21 0 0,0-21 16,0 0-16,22 0 0,-22 0 0,0 0 15,21 0-15,-21 0 0,22 0 16,-22 0-16,0 0 0,21-21 0,-20 0 16,-1 21-16,0-21 0,0 0 0,0-1 15,-21 1-15,21 0 16,1 0-16,-22 0 0,0 0 0,0-1 16,21 1-16,-21 0 0,0 0 15,0 0 1,0 42 15,0 0-31,0 0 0,0 0 16,-21 1-16,21 20 0,0 0 0,0 1 15,-22-1-15,22 0 0,0 1 0,-21-1 16,21 21-16,0-20 0,0 20 16,0-20-16,0 20 0,0 1 0,0-22 15,0 21-15,0 1 0,21-22 16,-21 22-16,22-22 0,-22 22 15,0-22-15,0 0 0,0 1 0,0-1 16,0-21-16,0 0 0,0 0 0,-22 1 16,1-1-16,0-21 0,0 0 0,0 0 15,-22 0-15,22-21 0,0-1 16,-21 1-16,21 0 0,-1-21 0,1 21 16,0-22-16,-21 1 0,21-22 0,-1 22 15,22 0-15,-21-1 0,21 1 16,-21-21-16,21 20 0,0 1 0,0 0 15,0-1-15,0 22 0,0-21 16,21 21-16,0-22 0,-21 22 16,22 0-16,-1-21 0,21 20 0,-21 1 15,0 0-15,22 0 0,-22 0 0,0 0 16,21-1-16,-20 1 0,20 0 16</inkml:trace>
  <inkml:trace contextRef="#ctx0" brushRef="#br0" timeOffset="158563.47">15176 10964 0,'0'0'0,"0"22"0,22-22 31,-1 0-31,0 0 0,0 0 16,21 0-16,-20 0 0,20 0 0,0 0 15,-21 0-15,22 0 0,-1 0 16,0-22-16,-20 1 0,20 21 0,-21-21 16,21 0-16,-20 21 0,-1-21 15,0 0-15,-21-1 0,0 1 16,0 0-16,0 0 0,0 0 0,0-22 15,0 22-15,0 0 0,0 0 0,-21 0 16,0 0-16,-1-1 0,1 1 16,0 21-16,0 0 0,0 0 0,0 0 15,-1 0-15,1 21 16,0 1-16,21-1 0,-21 21 16,0-21-16,21 22 0,0-1 0,-21 0 15,-1 1-15,22-1 0,-21 0 16,21 22-16,-21-22 0,21 22 0,0-1 15,0 1-15,-21-1 0,21 1 16,-21-1-16,21 1 0,-21-1 16,21 1-16,0-1 0,-22 1 0,1-1 15,21 1-15,-21 20 0,0-20 0,21 20 16,0-20-16,-21-1 0,21 1 16,-21-1-16,21-20 0,0-1 0,0 0 15,0 1-15,0-1 0,0-21 0,21-21 16,0 21-16,0-21 0,0 0 0,0 0 15,22-21-15,-1 21 0,0-21 16,1-21-16,-1 21 0,0-22 0,1 22 16,-1-21-16,0-1 0,1-20 15,-1 21-15,-21-22 0,22 1 0,-22-1 16,0 1-16,0-1 0,0 22 16,-21-22-16,0 1 0,0 20 0,0-20 15,0 21-15,-21-22 0,0 22 0,-21-1 16,20 1-16,-20 21 0,21-21 15,-21 20-15,20 1 0,-20 0 0,21 0 16,0 21-16,0-21 0,-1 21 0,1 0 16,21-21-1,21 21 1,1 0 0,-1-22-16,0 22 0,21-21 15,-21 0-15,22 21 0,-22-21 0,21 0 16,1 21-16,-22-21 0,21-1 15,0 1-15,-20 0 0,20 0 0,-21 0 16,0 21-16,0-21 0,-21-1 16,-21 22 15,0 0-31,0 0 16,21 22-16,0-1 15,0 0-15,0 0 0,0 0 16,0 0-16,0 1 0,0-1 15,0 0-15,21 0 16,0-21-16,0 0 0,1 0 16,-1 0-16,0 0 0,0 0 15,0 0-15,0 0 0,1 0 16,-1-21-16,0 0 0,0 21 0,0-21 16,-21-1-16,21 1 0,1 21 0,-22-21 15,0 0-15,21 0 16,-21 42-1,0 0 1,0 0-16,0 0 0,0 1 16,-21-1-16,21 0 0,0 0 15,0 0-15,0 0 16,0 1 0,21-44 15,-21 1-31,0 0 0</inkml:trace>
  <inkml:trace contextRef="#ctx0" brushRef="#br0" timeOffset="158740.37">16319 10795 0,'0'0'0,"-21"0"31,21 21 16,21-21-47,1 0 16,-1 21-16,0-21 0,0 22 15</inkml:trace>
  <inkml:trace contextRef="#ctx0" brushRef="#br0" timeOffset="159956.18">16616 11049 0,'0'0'0,"21"0"0,0 0 0,0 0 16,0 0 0,1 0-16,-1 0 15,0-21-15,0 21 16,-21-21-16,21 0 16,-21-1-16,0 1 0,0 0 15,0 0-15,-21 21 16,0 0-1,0 0-15,0 0 0,-1 0 16,1 0-16,21 21 16,-21 0-16,21 0 0,0 1 0,0-1 15,0 0-15,0 0 0,0 21 0,0-20 16,0-1-16,0 0 16,21 0-16,0-21 0,1 21 0,-1 0 15,0-21-15,0 0 0,0 0 0,0 0 16,1 0-16,20 0 0,-21 0 15,21-21-15,-20 21 0,20-21 0,-21 0 16,21 0-16,-20 21 0,-1-21 0,0-1 16,0 1-16,0 0 0,-21 0 15,21 0-15,-21 0 0,0-1 0,0 1 16,0 0-16,-21 42 31,0 0-31,0 1 16,21-1-16,0 0 0,0 0 15,-21 0-15,21 0 0,0 1 16,-21-1-16,21 0 0,0 0 0,0 0 16,0 0-16,0-42 47,21 0-47,0 0 0,-21 0 0,21 21 15,0-21-15,-21-1 0,21 1 16,1 0-16,-1 0 0,0 0 0,0 0 15,0-1-15,0 1 16,1 21-16,-1 0 0,0 0 16,0 21-1,-21 1-15,21-22 0,-21 21 0,0 0 16,21 0-16,1 0 0,-22 0 16,21 1-16,0-1 0,0 0 0,0 0 15,0 0-15,22-21 0,-22 21 16,21-21-16,-21 0 0,22 22 0,-22-22 15,21 0-15,-21 0 0,22 0 0,-1 0 16,-21 0-16,0-22 0,22 22 16,-22-21-16,21 0 0,-21 0 0,1 0 15,-1 0-15,0-1 0,-21-20 16,0 21-16,21-21 0,-21 20 16,0 1-16,0-21 0,0 21 0,0 0 15,-21-1-15,0 1 0,0 0 0,-1 0 16,1 21-16,0 0 0,0 0 15,-21 0-15,20 0 0,1 0 0,0 21 16,0 0-16,0 0 0,-22 1 0,43-1 16,-21 0-16,0 0 0,21 0 15,0 0-15,-21 1 0,21-1 0,0 0 16,0 0-16,0 0 0,21-21 0,0 21 16,0 1-16,1-22 15,-1 0-15,21 0 0,-21 0 16,0 0-16,1 0 0,-1 0 0,0-22 15,0 22-15,0-21 0,0 0 16,1 0-16,-1 0 0,0 0 0,-21-1 16,21-20-16,0 21 0,0-21 0,-21-1 15,0 22-15,22-21 0,-22-1 16,21 1-16,-21 0 0,21-1 0,-21 1 16,0 21-16,0-21 0,0 20 15,0 44 1,0-1-16,0 21 15,0-21-15,0 22 0,0-1 16,0-21-16,0 21 0,0 1 16,0-22-16,0 21 0,0-21 0,0 22 15,0-22-15,0 0 0,21 21 16,0-20-16,-21-1 0,21 0 0,1-21 16,-1 21-16,-21 0 0,21-21 0,0 0 15,0 0-15,0 0 16,1 0-16,-1 0 0,0 0 0,0-21 15,-21 0-15,42 0 0,-42 0 0,43-1 16</inkml:trace>
  <inkml:trace contextRef="#ctx0" brushRef="#br0" timeOffset="160239.92">18944 10308 0,'-21'0'0,"0"0"31,21 21-31,0 1 16,0-1 0,-21-21-16,21 21 0,0 0 15,0 0-15,0 0 16,0 1-16,-22-1 31,1-21-31</inkml:trace>
  <inkml:trace contextRef="#ctx0" brushRef="#br0" timeOffset="160443.79">19071 10308 0,'0'0'0,"21"0"32,-21 21-17,0 1-15,0-1 0,0 0 16,-21-21-16,21 21 0,0 0 16,0 0-16,-21 1 0,21-1 0,-21-21 15,21 21-15,0 0 0,-21-21 16,21 21-16</inkml:trace>
  <inkml:trace contextRef="#ctx0" brushRef="#br0" timeOffset="160863.62">19600 10689 0,'0'0'0,"0"21"0,21-21 31,1 0-15,-1-21 15,-21 0-15,-21 21 15,-1 0-16,1 21 1,0 0 0,21 1-16,-21-22 15,21 21-15</inkml:trace>
  <inkml:trace contextRef="#ctx0" brushRef="#br0" timeOffset="161151.45">19579 11028 0,'21'0'31,"0"0"-15,1 0-16,-1 0 15,-21-21-15,-21 21 47,-1 0-47,1 0 0,0 0 16,0 0-1,42 0 17,0 0-32,0 0 0</inkml:trace>
  <inkml:trace contextRef="#ctx0" brushRef="#br0" timeOffset="161532.04">20659 10520 0,'-22'-42'31,"1"42"-15,21 21 0,0 0-16,-21 0 15,21 0-15,0 22 0,0-22 0,-21 21 16,21-21-16,0 22 0,0-22 0,0 21 15,-21-21-15,21 0 0,-21 1 16,21 20-16,-22-21 0,22 0 16,-21 0-16,21 1 0,-21-22 0,21 21 15,-21-21-15,21-21 47</inkml:trace>
  <inkml:trace contextRef="#ctx0" brushRef="#br0" timeOffset="161996.29">20447 10541 0,'0'0'0,"0"-42"0,0 21 0,0-1 0,0 1 16,0 0-16,21 21 0,0-21 16,0 0-16,1 21 0,-1 0 0,21 0 15,-21 0-15,22 0 0,-22 21 16,21 0-16,0 0 0,1 22 15,-22-22-15,21 21 0,1 0 0,-22 1 16,0-1-16,21 0 0,-21 1 16,1-22-16,-22 21 0,21-21 0,-21 22 15,0-22-15,0 0 0,0 0 16,0 0-16,-21-42 31,21 0-15,0 0-16,0 0 0,0 0 15,0-1-15,0 1 0,0-21 16,0 0-16,0-1 0,0 1 0,0 0 16,21-22-16,0 22 0,-21-22 15,21 22-15,-21 0 0,21-1 0,0 1 16,-21 21-16,0 0 0,0-1 0,0 1 16,22 21-16,-22 21 15,0 1-15,0-1 0,0 21 16,0-21-16,0 22 0,-22-1 0,22-21 15,-21 21-15,21-20 0,0 20 16,0-21-16,0 21 0,0-20 0,0-1 16,0 0-16,21-21 15,1 21-15</inkml:trace>
  <inkml:trace contextRef="#ctx0" brushRef="#br0" timeOffset="163004.15">21421 10562 0,'0'0'0,"0"-21"0,0 0 32,-22 42-1,22 0-31,-21 0 16,21 1-16,0-1 0,0 0 0,-21 0 0,21 21 15,0-20-15,0-1 0,0 0 16,0 0-16,0 0 0,0 0 15,0 1-15,0-1 0,21-21 16,0 0-16,1 21 0,-1-21 0,0 0 16,0 0-16,0 0 0,0 0 15,1 0-15,-1 0 0,21 0 0,-21-21 16,0 0-16,1-1 0,-1 1 16,0 0-16,0 0 0,0-21 0,0 20 15,1-20-15,-1 21 0,-21-21 0,0-1 16,0 1-16,21 0 0,-21 20 15,0 1-15,21 0 0,-21 0 16,0 0-16,0 42 16,0 0-16,-21 0 15,0 0-15,0 22 0,21-22 0,0 21 16,0 1-16,-22-22 0,22 21 16,0-21-16,0 22 0,0-22 0,0 0 15,0 0-15,22 0 0,-1 0 0,-21 1 16,42-22-16,-21 21 0,0-21 15,22 21-15,-22-21 0,0 0 0,21 0 16,-20 0-16,-1 0 0,0 0 16,0-21-16,0 0 0,0-1 0,1 1 15,-1 0-15,0-21 0,0-1 0,-21 1 16,21 0-16,0-1 0,-21 1 16,22 0-16,-1-22 0,-21 22 15,0 0-15,0 20 0,21-20 0,-21 21 16,0 0-16,0 0 0,-21 21 31,21 21-31,-21 0 16,21 0-16,-22 21 0,1-20 15,21 20-15,0 0 0,0-21 0,0 22 16,-21-1-16,21-21 0,0 22 16,0-1-16,0-21 0,0 0 15,0 0-15,0 1 0,21-1 0,-21 0 0,0 0 16,21-21-16,1 0 0,-1 21 15,0-21-15,0 0 0,0 0 16,0 0-16,22 0 0,-22-21 0,0 0 16,21 21-16,-20-21 0,-1 0 0,21-22 15,-21 22-15,22-21 0,-22 21 16,0-22-16,0 1 0,0 0 0,0-22 16,1 22-16,-1 21 0,-21-22 0,0 1 15,0 21-15,0 0 0,0-22 16,0 22-16,0 0 0,-21 21 15,-1 0-15,1 0 16,0 21-16,0 0 16,21 0-16,-21 1 0,21 20 0,0-21 15,0 21-15,0 1 0,0-1 16,0 0-16,0 1 0,0-22 0,0 21 16,0 1-16,21-22 0,0 0 0,-21 0 15,21 21-15,0-42 0,1 22 16,-1-1-16,0-21 0,0 0 0,0 21 15,0-21-15,1 0 0,-1 0 16,0 0-16,0 0 0,0-21 16,-21 0-16,0-1 0,21 22 15,-21-21-15</inkml:trace>
  <inkml:trace contextRef="#ctx0" brushRef="#br0" timeOffset="163152.01">23050 10816 0,'0'0'0,"0"21"16,-21-21 31,0 0-31,0 0-16,-21 0 0</inkml:trace>
  <inkml:trace contextRef="#ctx0" brushRef="#br0" timeOffset="164479.62">10329 12806 0,'0'0'0,"-42"0"0,21-21 0,-22 21 16,22 0-16,0 0 0,-21 0 0,21 0 15,-1 0-15,1 0 16,42 0 15,1 0-31,-1 0 0,21 0 16,0 21-16,1-21 0,-1 0 0,22 0 15,-1 21-15,-21-21 0,22 0 16,-1 0-16,1 0 0,-1 0 16,1 0-16,-1 0 0,1 0 0,21 0 15,-22 0-15,1 0 0,-1 0 16,1 0-16,-22 0 0,21 0 0,-20 0 15,-1-21-15,-21 21 0,0 0 0,1 0 16,-1 0-16,-21-21 0,21 21 16,-21-21-16,0-1 15,-21 1-15,0 21 16,-1-21-16,1 21 16,0-21-16,0 21 0,0 0 0,-22-21 15,22 21-15,0 0 0,-21-21 0,21 21 16,-1 0-16,1 0 0,0 0 15,0 0-15,0 0 0,0 0 0,42 0 47,21 0-47,-21 0 0,22 0 16,-22 0-16,21 0 0,0 0 0,-20 0 16,20 21-16,0-21 0,-21 0 15,22 0-15,-22 0 0,21 0 0,-21 21 16,1-21-16,-1 0 0,-21 21 15,21-21-15,-21 21 0,0 0 16,0 1-16,0-1 16,-21 0-16,0 0 0,-1-21 0,1 42 15,21-20-15,-21-1 0,0 0 16,0 0-16,-22 0 0,22 0 0,0 1 16,0-1-16,0 0 0,0 0 0,-22 0 15,22 0-15,0 1 0,0-22 16,21 21-16,-21-21 0,-1 21 15,22-42 17</inkml:trace>
  <inkml:trace contextRef="#ctx0" brushRef="#br0" timeOffset="167977.52">13441 11853 0,'21'0'31,"-21"-21"-31,0 0 31,0 0-15,-21 21-1,0 0-15,-1 0 16,1 0-16,0 0 0,0 0 16,0 0-16,0 0 0,-1 0 0,1 0 15,0 0-15,0 0 0,0 0 0,0 0 16,-1 21-16,1-21 0,0 0 15,0 21-15,0-21 0,0 21 16,21 1 0,21-22 15,0 0-31,0 21 0,21-21 16,-20 0-16,-1 0 0,0 0 15,21 0-15,-21 21 0,22-21 0,-22 0 16,21 0-16,-21 21 0,22 0 0,-22-21 15,0 21-15,0-21 0,-21 22 16,21-1-16,-21 0 0,0 0 16,0 0-16,-21 0 0,0 1 15,0-22-15,0 21 0,-22 0 16,22 0-16,-21 0 0,21-21 0,-22 21 16,1 1-16,21-22 0,-21 21 15,20-21-15,1 0 0,0 21 16,0-21-16,0 0 0,0 0 15,42 0 32,0-21-47,0 21 0,0 0 16,0 0-16,1 0 16,-1 0-16,0 0 15,0 21-15,-21 0 0,0 0 16,0 0-16,0 1 15,0-1-15,0 0 0,0 0 16,-21 0-16,0 0 0,0 1 0,-1-1 16,22 0-16,-21-21 0,21 21 15,0 0-15,0 0 32,0 1-1,0-1-16,21-21 1,-21 21-16,22-21 0,-22 21 16</inkml:trace>
  <inkml:trace contextRef="#ctx0" brushRef="#br0" timeOffset="168703.54">13568 13674 0,'0'-64'31,"0"43"-31,0 0 16,0 0-16,0 0 0,21-1 15,0 22-15,0 0 16,0 0 0,1 0-16,-1 0 15,0 0-15,-21 22 0,0-1 16,0 0-16,0 0 0,0 0 16,0 0-16,0 1 0,0 20 0,0-21 15,-21 0-15,0 0 0,-1 1 0,1-1 16,21 0-16,-21 0 0,0-21 15,0 21-15,21 0 0,-21-21 16,21 22-16,-22-22 0,44 0 47,-1 0-47,0 0 0,0 0 16,0 0-16,0 21 0,1-21 15,-1 21-15,0 0 0,0 0 0,-21 0 16,21 1-16,0-1 0,1 0 0,-22 0 15,0 0-15,0 0 0,0 22 16,0-22-16,0 0 0,0 0 0,0 22 16,0-22-16,-22 0 0,1 0 0,-21 0 15,21 0-15,-22 1 0,22-1 0,-21 0 16,0 0-16,-1-21 0,1 0 16,21 0-16,-22 0 0,1 0 0,21 0 15,-21 0-15,20 0 0,1-21 16,0 0-16,0 0 0,21-1 0,0 1 15,0 0-15,0-21 0,0 21 16</inkml:trace>
  <inkml:trace contextRef="#ctx0" brushRef="#br0" timeOffset="169264.01">13864 12742 0,'0'0'0,"-21"0"0,0 0 16,21-21 0,42 21-1,-21 0-15,0 0 16,22 0-16,-1 0 0,0 0 16,1 0-16,-1 0 0,22 0 15,-22 0-15,0 0 0,1 0 0,20 0 16,-21 0-16,-20 0 0,20 0 15,-21 0-15,0 0 0,0 21 0,1-21 16,-44 0 15,1 0-31,0 0 0,0 0 16,0 0-16,0 0 0,-22 0 0</inkml:trace>
  <inkml:trace contextRef="#ctx0" brushRef="#br0" timeOffset="169592.9">13568 13018 0,'0'0'0,"21"0"15,0 0-15,0 0 0,0 0 16,22 0-16,-22 0 0,21 0 15,1 0-15,-1 0 0,0 0 0,22 0 16,-22 0-16,22-22 0,-22 22 0,0 0 16,22 0-16,-22 0 15,0-21-15,22 21 0,-43 0 0,21 0 16,1 0-16,-22 0 0,0 0 0,0 0 16,0 0-16,-42 0 46,0 0-46,0 0 0,0 0 16,0 0-16,-22 21 0,22-21 0</inkml:trace>
  <inkml:trace contextRef="#ctx0" brushRef="#br0" timeOffset="169928.65">13610 13229 0,'-21'21'0,"21"1"31,21-22-31,0 0 0,0 0 16,22 0-16,-22 0 0,21 0 0,1 0 16,-1 0-16,0 0 0,1 0 15,20 0-15,1 0 0,-22 0 0,21 0 16,1 0-16,-1 0 0,1 0 0,-22 0 15,22 0-15,-22 0 0,0 0 16,1 0-16,-1 0 0,-21 0 16,0 0-16,22 0 0,-22 0 15,0 0-15,-42 0 63</inkml:trace>
  <inkml:trace contextRef="#ctx0" brushRef="#br0" timeOffset="171172.83">11303 15134 0,'-42'0'15,"84"0"-15,-106 21 0,43-21 0,0 0 0,-21 0 16,21 0-16,-1 0 0,1 22 16,-21-22-16,21 0 0,0 0 15,-1 0-15,22 21 0,0 0 32,22-21-32,-1 0 0,21 0 0,-21 21 15,22-21-15,-1 0 0,21 0 16,-20 0-16,20 0 0,1 0 15,-1 0-15,1 0 0,-1 0 0,1 0 16,20 0-16,-20 0 0,-1 0 16,22 0-16,-21 0 0,-1 0 0,1 0 15,-1 0-15,-21 0 0,22-21 0,-22 21 16,1 0-16,-22 0 0,21-21 16,-21 21-16,0 0 0,1 0 0,-22-21 15,0-1-15,0 1 16,-22 0-1,1 21-15,-21-21 0,21 21 16,0 0-16,-22-21 0,22 21 0,-21 0 16,21 0-16,-22-21 0,22 21 15,-21 0-15,21 0 0,-1 0 0,1 0 16,0 0-16,0 0 0,0 0 16,42 0 15,0 0-31,0 0 0,0 0 0,1 0 15,-1 0-15,0 0 0,21 0 16,-21 0-16,1 0 0,20 0 0,-21 0 16,0 0-16,22 0 0,-22 0 15,0 0-15,0 21 0,0-21 0,0 21 16,-21 0-16,0 0 16,0 0-16,0 1 15,0-1-15,0 0 0,-21 0 0,0 0 16,0 0-16,0 22 0,0-22 15,-22 0-15,1 21 0,0-20 0,20 20 16,-20-21-16,0 21 0,-1-20 0,1-1 16,21 0-16,-21 0 0,20 0 15,1 0-15,0-21 0,21 22 0,21-22 47,0 0-47,1-22 0,20 1 0,0 0 16</inkml:trace>
  <inkml:trace contextRef="#ctx0" brushRef="#br0" timeOffset="172128.16">14795 14690 0,'0'0'16,"-21"0"-16,21-21 0,-21 21 15,21-22 1,21 1 0,0 21-16,22 0 0,-22 0 15,0 0-15,21 0 0,-20-21 16,20 21-16,0 0 0,1 0 0,-22 0 16,21 0-16,0 0 0,-20 0 15,20 0-15,-21 0 0,0 0 16,-42 0-1,-21 21 1,21-21-16,-22 0 0,1 0 16,21 0-16,-22 21 0,1-21 0,0 0 15,-1 0-15,22 0 0,0 0 16,-21 0-16,21 0 0,-1 0 0,1 0 16,0 0-16,0 0 15,0 0 1,0 0-16,21 22 0,-22-22 15,22 21 1,0 0 0,-21-21-16,21 21 0,0 0 15,0 0-15,0 1 0,0-1 16,0 0-16,0 0 0,0 0 16,0 0-16,0 1 0,0 20 0,0-21 15,0 21-15,0-20 0,0 20 0,0 0 16,0 1-16,0-1 0,0 0 15,0 1-15,0-1 0,0 0 0,0 1 16,0-1-16,0 0 0,0 1 16,-21-22-16,21 21 0,0 0 0,0-20 15,0 20-15,0-21 0,0 0 0,0 22 16,0-22-16,0 0 0,0 0 16,0 0-16,21 0 0,-21 1 0,21-22 15,1 21-15,-1-21 0,0 0 16,0 21-16,21-21 0,-20 0 0,20 0 15,-21 0-15,21 0 0,1 0 0,-1 0 16,0-21-16,1 21 0,-1-21 16,0 21-16,1-22 0,-1 1 0,0 0 15,22 21-15,-22-21 0,1 0 0,-1 0 16</inkml:trace>
  <inkml:trace contextRef="#ctx0" brushRef="#br0" timeOffset="173672.39">22098 14034 0,'0'0'0,"21"0"31,0 0-15,0 0-16,1 0 0,-1 0 16,0 0-16,21 21 0,-21-21 15,22 0-15,-1 0 0,0 21 0,1-21 16,-1 0-16,22 0 0,-22 21 15,0-21-15,1 0 0,-1 0 0,21 0 16,-20 0-16,-1 0 0,0 0 0,-20 0 16,20 0-16,-21 0 0,0 0 15,0 0-15,1 0 0,-1 0 16,-21-21 15,-21 21 0,-1 21-15,1-21-16,21 21 0,-21 0 0,21 1 16,-21-1-16,0 21 15,21-21-15,-21 0 0,-1 22 0,22-1 16,0 0-16,0 1 0,-21-1 16,21 0-16,0 1 0,0-1 0,0 0 15,0 1-15,0 20 0,0-20 0,0-22 16,0 21-16,0 0 0,0 1 15,0-1-15,0 0 0,0 1 0,0-1 16,0-21-16,21 22 0,-21-1 0,0 0 16,0-21-16,0 22 0,0-22 15,0 21-15,0-21 0,0 1 16,0 20-16,0-21 0,0 0 0,0 0 16,0 1-16,-21-1 0,0-21 15,0 21-15,0-21 0,0 21 0,-22-21 16,22 0-16,-21 0 0,21 0 0,-1 21 15,-20-21-15,21 0 0,0 0 16,0 0-16,-1 0 0,1 0 0,-21 0 16,21 0-16,0 0 0,-1-21 15,1 21-15,0 0 0,0 0 0,0-21 16,0 21-16,-22 0 0,22 0 16,0-21-16,-21 21 0,-1 0 0,1 0 15,0-21-15,-1 21 0,1 0 16</inkml:trace>
  <inkml:trace contextRef="#ctx0" brushRef="#br0" timeOffset="174423.86">15536 15388 0,'-21'0'47,"42"0"0,0 0-47,1 0 0,-1 0 0,0 0 15,0 0-15,21 0 0,-20 0 16,20 0-16,0 0 0,1 0 16,-1 0-16,21 0 0,1 0 0,-1 0 15,1 0-15,21 0 0,-22 0 0,22 0 16,-1 0-16,-20 0 0,-1-21 16,1 21-16,-1 0 0,-20 0 0,-1 0 15,0 0-15,-20-21 0</inkml:trace>
  <inkml:trace contextRef="#ctx0" brushRef="#br0" timeOffset="174943.77">18224 15325 0,'0'0'15,"-21"0"-15,0 0 0,0 0 0,0 0 16,42 0 15,0 0-31,0 0 0,22 0 16,-1 0-16,0 0 0,1 0 15,-1 0-15,21 0 0,1 0 0,-22 0 16,22 0-16,-22 0 0,22 0 16,-22 0-16,21 0 0,-20 0 0,-22 0 15,21 0-15,-21 0 0,1 0 0,-1 0 16,0 0-16,-21-21 62,21 21-62</inkml:trace>
  <inkml:trace contextRef="#ctx0" brushRef="#br0" timeOffset="175300.58">20489 15346 0,'0'0'0,"21"0"31,1 0-31,-1 0 16,0 0-16,0 0 15,0 0-15,22 0 0,-22 0 16,21 0-16,-21 0 0,0 0 0,22 0 15,-1 0-15,-21 0 0,22 0 0,-22 0 16,0 0-16,0 0 0,0 0 16,0-21-16,1 21 0,-1 0 15,-21-21 1,21 21 0,0 0-16,0 0 15,0-22-15,1 22 16</inkml:trace>
  <inkml:trace contextRef="#ctx0" brushRef="#br0" timeOffset="175528.44">21865 15282 0,'21'-21'16,"-42"42"-16,63-42 15,-20 0 1,-1 0-16,0 21 16,0 0-16,0 0 31,-21-21-15,-21 21-16</inkml:trace>
  <inkml:trace contextRef="#ctx0" brushRef="#br0" timeOffset="176152.05">17738 15515 0,'0'0'0,"21"0"15,0 0-15,-21 21 47,0 1-47,0-1 0,-21 0 16,0-21-16,-1 21 0,22 0 15,-21-21-15,0 21 0,0-21 0,-21 0 16,20 22-16,1-22 0,0 0 16,0 0-16,0 0 0,0 0 0</inkml:trace>
  <inkml:trace contextRef="#ctx0" brushRef="#br0" timeOffset="176620.14">20256 15388 0,'43'0'15,"-43"21"16,0 1-31,0-1 16,0 0-16,0 0 0,-21-21 0,-22 21 16,22-21-16,0 0 0,0 21 15,-22-21-15,22 0 0</inkml:trace>
  <inkml:trace contextRef="#ctx0" brushRef="#br0" timeOffset="176943.99">21103 15452 0,'0'21'16,"-21"0"0,0 0-16,21 0 0,-21-21 15,-1 22-15,1-1 0,21 0 0,-21-21 16,0 21-16,-21-21 0,20 0 15,-20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13:06.4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868 0,'0'0'16,"-85"-42"0,64 20-1,0 22-15,42 0 63,21 0-48,-20 0-15,20 0 0,0 0 0,22 0 16,-1 0-16,-20 0 0,20 0 16,1 0-16,-1 0 0,1 0 0,-1 0 15,-21 0-15,22 0 0,-22 0 16,22 0-16,-22 0 0,0 0 15,1 0-15,-22 0 0,0 0 0,0 0 16,-21 22 0,-21-1-16,0-21 15,-21 21-15,20-21 0,-20 21 16,21-21-16</inkml:trace>
  <inkml:trace contextRef="#ctx0" brushRef="#br0" timeOffset="464.72">1884 931 0,'0'22'62,"0"-1"-62,0 0 16,0 0-16,0 0 0,0 0 15,0 1-15,0-1 0,0 21 16,0-21-16,0 22 0,0-22 0,21 21 16,0-21-16,-21 22 0,0-1 15,21-21-15,0 21 0,1 1 0,-22-22 16,0 21-16,0 1 0,21-22 16,-21 21-16,0-21 0,0 22 0,0-22 15,0 0-15,0 0 0,0 0 16,-21 0-16,-1 1 0,1-22 15,0 21-15,0-21 0,-21 0 16,20 0-16,-20 0 0,21 0 16,-21 0-16,-1 0 0,22 0 0,-21 0 15,-1-21-15,1-1 0,21 1 16,-21 21-16,20-21 0,-20-21 0,21 21 16,0-1-16,21 1 0,0 0 15,0 0-15,0 0 0,0 0 16,0-1-16,21 22 0,0-21 15,0 21-15,22 0 0,-22-21 16,21 0-16,-21 0 0,22 21 0</inkml:trace>
  <inkml:trace contextRef="#ctx0" brushRef="#br0" timeOffset="1064.02">3133 1080 0,'0'0'15,"0"-22"-15,0 1 16,0 0-16,0 0 16,0 0-16,-22 21 0,1-21 15,21-1-15,-21 22 0,0-21 0,0 21 16,0 0-16,-1 0 0,1 0 15,0 0-15,-21 0 0,21 21 0,-1-21 16,-20 22-16,21-1 0,-21 0 16,20 21-16,1-21 0,-21 1 15,21-1-15,21 21 0,-21-21 0,21 0 16,-22 1-16,22-1 0,0 0 16,0 0-16,0 0 0,0 0 0,22-21 15,-1 22-15,0-1 0,0-21 16,0 0-16,22 21 0,-1-21 15,-21 0-15,21 0 0,1 21 16,-1-21-16,-21 0 0,22 0 0,-1 21 16,-21-21-16,21 0 0,-20 21 15,-1 1-15,0-22 0,0 21 0,-21 0 16,0 0-16,0 0 16,-21 0-16,-21 1 0,20 20 15,-20-21-15,0 0 0,-1 0 16,-20 1-16,21-22 0,-22 21 0,22 0 15,-22-21-15,22 0 0,0 0 16,-1 0-16,22 0 0,-21 0 0,-1 0 16,22 0-16,0-21 15,0 21-15,0-21 0,21-1 0,-21 1 16,21 0-16,0 0 16,0 0-16,0 0 0,0-1 15,21 22-15,0-21 0,0 21 16,21-21-16,-20 0 0,20 21 0,0-21 15</inkml:trace>
  <inkml:trace contextRef="#ctx0" brushRef="#br0" timeOffset="1600.79">3831 910 0,'0'0'0,"0"-21"0,-42 0 16,21 21-16,-1 0 0,1 0 15,0 0-15,0 21 0,0 0 0,-22 0 16,22 1-16,0-1 0,-21 21 16,21 0-16,-22 1 0,22-1 0,-21 0 15,21 1-15,-1-1 0,1-21 16,0 22-16,0-1 0,21 0 0,0 1 15,0-1-15,0-21 16,0 21-16,0-20 0,21 20 0,0-21 16,0 0-16,22-21 0,-22 21 15,21-21-15,-21 0 0,22 0 0,-1 0 16,0 0-16,1-21 0,-22 21 16,21-21-16,1 0 0,-1 0 0,-21 0 15,21-22-15,-20 22 0,20 0 16,-21-21-16,0 20 0,0-20 0,1 0 15,-22-1-15,0 1 0,0 0 16,0-1-16,0 1 0,-43 21 0,22-21 16,0-1-16,-21 22 0,-1 0 15,1 0-15,-22 21 0,22 0 16,-21 0-16,-1 0 0,1 0 16,-1 0-16,1 21 0,20 0 0,1 0 15,0 0-15,-1 1 0,22-1 16,0 0-16,0 0 0,21 21 0,0-20 15,0-1-15,0 0 0,21 0 16,0 0-16,0 0 0,22-21 16,-1 0-16,0 0 0</inkml:trace>
  <inkml:trace contextRef="#ctx0" brushRef="#br0" timeOffset="1912.62">4424 910 0,'0'0'0,"0"-21"0,-21 0 0,-1 0 31,1 21-31,21 21 0,-21 0 16,21 0-16,0 0 0,0 22 15,-21-22-15,21 21 0,-21 1 0,21-1 16,0 0-16,-21 1 0,21-1 15,0 0-15,0-21 0,0 22 0,0-1 16,0-21-16,0 0 16,0 1-16,0-1 0,0 0 0,0 0 15,0 0-15,0 0 0,21-21 16,0 0 0,0 0-1,-21-21-15</inkml:trace>
  <inkml:trace contextRef="#ctx0" brushRef="#br0" timeOffset="2216.44">4360 1080 0,'0'0'0,"0"-43"0,0-20 16,0 20-16,0 22 0,0 0 0,0 0 16,0 0-16,0 0 0,21 21 15,1 0-15,-1 21 0,0 0 16,0 0-16,21 0 0,-20 22 15,20-1-15,-21-21 0,21 21 0,1 1 16,-22-1-16,21 0 0,1 1 16,-22-1-16,0-21 0,0 22 0,0-22 15,-21 21-15,0-21 0,21 0 16,-21 1-16,22-1 0,-22 0 0,0 0 16,0 0-1,21-21 1,0-21-1,-21 0-15,0 0 16,0 0-16,21-1 0,0 1 0,-21-21 16</inkml:trace>
  <inkml:trace contextRef="#ctx0" brushRef="#br0" timeOffset="2444.32">5122 741 0,'0'0'0,"0"-21"0,0 0 0,0-1 16,0 44-1,0 20 1,0-21-16,0 21 0,-21 22 16,21-22-16,-21 22 0,0-22 0,21 22 15,0-22-15,-21 21 0,-1-20 16,22-1-16,0 0 0,-21-20 0,21 20 16,-21-21-16,21 21 0,0-20 15,0-1-15,0 0 0</inkml:trace>
  <inkml:trace contextRef="#ctx0" brushRef="#br0" timeOffset="3312.13">6964 487 0,'0'0'0,"0"-21"0,-21 0 15,-1-1-15,1 22 0,0-21 0,0 21 16,-21 0-16,20 0 0,1 0 16,-21 0-16,21 0 0,0 21 15,-22 1-15,22-1 0,0 0 16,-21 21-16,20 1 0,1-1 0,0 0 16,0 1-16,0 20 0,0 1 15,-1-1-15,22-21 0,0 22 0,0-1 16,0-20-16,0-1 0,0 22 15,0-22-15,0 0 0,0-21 0,22 22 16,-1-22-16,21 0 0,-21 0 16,22 0-16,-1-21 0,-21 0 0,21 22 15,1-22-15,20 0 0,-20 0 16,-1 0-16,0-22 0,1 22 16,-1-21-16,0 0 0,1 0 0,-1 0 15,0 0-15,-21-22 0,22 22 16,-22-21-16,0-1 0,0 1 0,0 0 15,-21-1-15,22-20 0,-22 21 16,0-22-16,0 1 0,0 20 0,-22-20 16,-20 20-16,21-20 0,0 21 15,-22-1-15,1 1 0,0 0 0,-1-1 16,-20 22-16,-1-21 16,22 21-16,-21-1 0,-1 22 0,1 0 15,-1 0-15,1 0 0,-1 0 16,22 22-16,-22 20 0,22-21 0,21 21 15,-22 1-15,22-1 0,0 22 16,21-22-16,0 21 0,0 1 0,0-1 16,0 1-16,21-1 0,0 1 15,1-22-15,20 22 0,-21-22 0,21 0 16,-20-20-16,20 20 0,0-21 16,1 0-16,-1 0 0,0 1 0,1-22 15,-1 0-15,21 0 0,-20 0 16,-1 0-16,0-22 0,1 1 15,20 0-15</inkml:trace>
  <inkml:trace contextRef="#ctx0" brushRef="#br0" timeOffset="3924.78">7768 296 0,'0'0'0,"-63"-105"16,41 105-1,1 0-15,-21 0 0,21 21 16,0 0-16,-1 21 0,22-21 0,0 22 16,-21-1-16,21 0 15,0 22-15,0-22 0,0 1 0,0 20 16,0 1-16,0-22 0,0 21 16,0 1-16,0-22 0,0 22 0,0-22 15,0 22-15,0-22 0,0-21 16,0 21-16,0 1 0,0-22 0,0 0 15,0 0-15,0 0 0,0 1 16,21-22-16,-21 21 0,0-42 47,0-1-47,0 1 0,0 0 16,0-21-16,0 21 15,0-1-15,0-20 0,0 21 0,0-21 16,0 20-16,0-20 0,22 21 15,-1 0-15,0-22 0,0 22 0,21 0 16,-20 21-16,20-21 0,-21 0 16,21 21-16,1 0 0,-22 0 0,21 0 15,1 0-15,-22 21 0,21 0 16,-21 0-16,22 0 0,-22 1 0,0-1 16,-21 0-16,0 0 0,0 0 15,0 22-15,0-22 0,0 0 0,-21 0 16,0 0-16,-1 0 0,-20 1 15,21-1-15,-21 0 0,-1 0 16,1-21-16,21 21 0,-22-21 0,22 0 16,-21 21-16,21-21 0,0 0 15,-1 0-15,1 0 0,42 0 32,1 0-17,-1 0-15,0 0 0,0-21 16,0 21-16</inkml:trace>
  <inkml:trace contextRef="#ctx0" brushRef="#br0" timeOffset="4520.43">8403 1164 0,'0'0'0,"21"-21"0,0 0 0,1 0 16,-22 0-16,21-1 0,0 1 16,-21 0-16,21-21 0,-21 21 0,21-1 15,-21-20-15,0 21 0,0 0 16,0 0-16,0-1 0,0 1 16,0 42 30,0 1-46,0-1 0,0 21 0,0-21 16,0 22-16,0-22 0,0 21 16,0 0-16,0 1 0,0-1 0,0 0 15,0 1-15,0-1 0,0 22 0,0-22 16,0 0-16,0 22 0,0-22 16,0 22-16,0-22 0,0 21 0,0 1 15,0-1-15,0-20 0,0 20 16,0-20-16,0 20 0,0 1 0,0-22 15,0 0-15,21 22 0,-21-22 0,0 22 16,0-22-16,0 0 16,0 1-16,0-22 0,0 21 0,0-21 15,0 22-15,0-22 0,-21 0 16,21 0-16,-21-21 16,0 0-16,0 0 0,0 0 0,-1-21 15,22 0-15,-21 0 0,-21-1 16,21 1-16,0 0 0,-1 0 0,1 0 15,0-22-15,0 22 0,0 0 0,0 0 16,-1 0-16,22 0 0,0-1 16,0 1-16,0 0 0,0-21 15,0 21-15,0-1 0,0 1 0,0-21 0,0 0 16,0-1-16,0 1 16,0 0-16,0-1 0</inkml:trace>
  <inkml:trace contextRef="#ctx0" brushRef="#br0" timeOffset="4868.53">8509 402 0,'0'0'0,"-21"0"31,0 0-31,21 21 0,-22-21 16,22 22-16,22-22 31,-1 0-15,0 0-16,0 0 16,-21 21 62,0 0-63,21 0-15,0 0 0</inkml:trace>
  <inkml:trace contextRef="#ctx0" brushRef="#br0" timeOffset="5272.1">8953 910 0,'0'0'0,"0"21"0,22 1 0,-1-22 32,0 0-32,0 0 0,0 0 15,0 0-15,1 0 16,-1-22-16,-21 1 0,21 21 0,0-21 15,-21 0-15,0 0 16,0 0-16,0-1 0,0 1 0,0 0 16,0 0-16,-21 21 0,0 0 15,0 0-15,-1 0 16,1 0-16,0 0 0,0 0 16,0 21-16,0-21 15,21 21-15,0 0 0,0 22 0,-22-22 16,22 0-16,0 0 0,0 22 15,0-22-15,0 0 0,0 0 0,0 0 16,0 0-16,0 1 0,0-1 16,22 0-16,-1-21 15,0 21-15,0-21 0,0 0 16,0 0-16,1 0 0,-1 0 0,0-21 16,21 0-16,-21 21 0</inkml:trace>
  <inkml:trace contextRef="#ctx0" brushRef="#br0" timeOffset="5900.74">9567 720 0,'0'0'0,"0"-64"16,0 43 0,-21 21-1,0 0-15,0 0 16,21 21-16,-21-21 0,21 21 15,-22 1-15,22-1 0,-21 0 0,21 21 16,0-21-16,0 1 0,-21 20 16,21-21-16,0 21 0,0-20 15,0-1-15,0 0 0,0 0 16,0 0-16,0 0 0,0 1 0,21-1 16,0-21-16,1 21 15,-1-21-15,0 0 0,0 0 0,0 0 16,22 0-16,-22 0 0,21-21 15,0 0-15,-20 21 0,20-22 0,-21 1 16,21-21-16,-20 21 0,20 0 16,-21-22-16,0 1 0,22 0 0,-43-1 15,21 1-15,0 0 0,0-1 0,-21 1 16,0 0-16,0-1 0,21 1 16,-21 0-16,0-1 0,0 22 15,0-21-15,0 21 0,0-1 16,0 1-16,0 0 0,-21 21 31,21 21-31,0 0 0,-21 1 16,21-1-16,0 21 0,-21-21 15,21 22-15,0-1 0,0-21 0,-21 21 16,21 1-16,0-1 0,0 0 16,0-20-16,0 20 0,0 0 0,0 1 15,0-22-15,0 21 0,0-21 16,0 22-16,0-22 0,0 0 0,0 0 15,21 0-15,0-21 0,0 21 16,0-21-16,0 0 16,1 0-16,-1 0 0,0 0 0,0 0 15,0 0-15,0 0 0,1-21 16,-1 0-16,0 21 0,-21-21 0,21 0 16,0-22-16,0 22 0</inkml:trace>
  <inkml:trace contextRef="#ctx0" brushRef="#br0" timeOffset="6212.56">10054 635 0,'21'0'16,"0"0"-1,1 0-15,-1-21 0,0 21 0,0 0 16,0 0-16,0 0 0,1-21 16,-1 21-16,0-21 0,0 21 0,0 0 15,0 0-15,1 0 16,-44 0 46,1 0-46,0 0-16,0 0 0,0 0 0</inkml:trace>
  <inkml:trace contextRef="#ctx0" brushRef="#br0" timeOffset="8065.05">1249 2286 0,'0'0'0,"-21"-63"31,-1 63-31,22-22 16,-21 22-16,0-21 15,42 21 32,0 0-31,22 0-16,-22 0 0,21 0 0,1 0 15,-1 0-15,0 0 0,22 0 16,-1 0-16,-20 0 0,20 0 0,1 0 16,20 0-16,-20 0 0,-1 0 15,22 0-15,0 0 0,-1-21 0,22 21 16,-21 0-16,21 0 0,21-21 16,-22 21-16,1-21 0,0 21 15,21 0-15,-21 0 0,21-21 16,21 21-16,-21 0 0,0 0 0,0-22 15,21 22-15,0 0 0,-21 0 16,22 0-16,20 0 0,-21-21 0,0 21 16,0 0-16,1 0 0,-1 0 0,0 0 15,21 0-15,-21 0 0,1 0 16,-1-21-16,0 21 0,21 0 0,1 0 16,-22 0-16,21 0 0,-21 0 15,22 0-15,-22 0 0,21-21 0,-21 21 16,22 0-16,-22 0 15,0 0-15,-21 0 0,21 0 0,-21-21 16,0 21-16,0 0 0,0 0 0,-21 0 16,0-21-16,-22 21 0,1 0 15,0 0-15,-22 0 0,22-22 0,-22 22 16,-20 0-16,20 0 0,-20 0 16,-1-21-16,-21 21 0,0 0 0,0 0 15,1 0-15,-1 0 0,0 0 16,-21-21 124,-21 21-140</inkml:trace>
  <inkml:trace contextRef="#ctx0" brushRef="#br1" timeOffset="27129.86">1185 4445 0,'0'0'0,"0"-21"0</inkml:trace>
  <inkml:trace contextRef="#ctx0" brushRef="#br1" timeOffset="28000.22">1079 4403 0,'-42'0'16,"21"0"0,0 0-16,0 0 15,-1 0-15,1 0 0,0 0 16,0 0-16,0 0 16,0 0-16,-1 0 0,1 0 0,0 0 15,0 0-15,0 0 16,42 0 31,0 0-47,0 21 0,22-21 0,-1 0 15,0 0-15,22 21 0,-1-21 16,22 0-16,0 0 0,-1 21 16,1-21-16,0 0 0,20 0 0,-20 0 15,0 0-15,-1 0 0,-20 0 16,21 21-16,-22-21 0,1 0 0,-22 0 15,21 0-15,-20 0 0,20 0 16,-20 0-16,-22 0 0,21 0 16,-21 0-16,0 0 0,1 0 15,-1 0-15,-21-21 32,0 0-32,-21 0 15,-1 21-15,1 0 16,0-21-16,-21 21 0,21-21 0,-1-1 15,-20 22-15,21-21 0,-21 21 16,20-21-16,1 0 0,0 21 0,0 0 16,0-21-16,0 21 15,21-21-15,0 42 47,21-21-31,0 21-16,0 0 15,0-21-15,0 21 0,1 0 0,20-21 16,-21 22-16,21-22 0,-20 21 16,20-21-16,0 0 0,-21 21 0,22-21 15,-1 0-15,-21 0 0,0 0 16,22 0-16,-43 21 0,21-21 16,0 0-16,-21 21 31,-21-21-31,0 21 15,0 1-15,-1-22 0,1 21 16,-21-21-16,21 21 0,0 0 0,-22 0 16,22 0-16,-21-21 0,21 22 15,-22-1-15,22 0 0,0 0 0,-21 0 16,20 0-16,1 1 0,0-22 16,0 21-16,0 0 0,0 0 0,-1-21 15,1 21-15,0 0 16,0-21-1,21 22-15,-21-22 16,0 0-16,-1 0 16</inkml:trace>
  <inkml:trace contextRef="#ctx0" brushRef="#br1" timeOffset="33172.8">4149 3810 0,'0'-21'16,"0"0"-16,0 0 16,0-1-16,0 1 0,0 0 15,0 0-15,0 0 0,0 0 0,0-1 16,0 1-16,-22 0 0,1 0 15,21 0-15,-21 0 0,0-1 0,0 22 16,0-21-16,-1 21 0,1 0 16,0 0-16,0 0 0,0 0 15,0 0-15,-1 0 0,-20 21 16,21 1-16,0-1 0,-22 0 0,22 0 16,-21 21-16,21-20 0,0 20 15,-22 0-15,22 1 0,0-22 0,0 21 16,0 22-16,-1-22 0,1 0 15,21 22-15,0-22 0,0 0 0,0 22 16,0-22-16,21 1 0,-21-1 16,22 0-16,20-21 0,-21 22 0,0-22 15,22 0-15,-22 0 0,21 0 16,-21-21-16,22 0 0,-22 0 0,21 0 16,-21 0-16,22 0 0,-22 0 15,21 0-15,0-21 0,-20 0 16,20 0-16,-21 0 0,0 0 0,22-22 15,-22 22-15,0-21 0,0 21 16,21-22-16,-42 1 0,22 0 0,-1 20 16,-21-20-16,21 21 0,-21 0 15,0 0-15,0-1 0,0 1 0,0 0 16,-21 42 15,0 0-31,21 1 0,-22-1 16,22 0-16,0 21 0,-21-21 0,21 22 15,0-22-15,0 0 16,0 21-16,0-20 0,0-1 0,0 0 16,0 0-16,0 0 0,0 0 15,0 1-15,21-22 0,1 0 0,-1 0 16,0 0-16,0 0 0,0 0 16,0 0-16,22 0 0,-22-22 0,0 22 15,21-21-15,-20 0 0,-1 0 0,0 0 16,0 0-16,0-1 0,0-20 15,-21 21-15,0 0 0,22-22 0,-22 22 16,0 0-16,0 0 0,0 0 16,0 0-16,0-1 0,0 1 0,0 42 31,-22 1-15,22-1-16,-21 0 0,21 0 15,0 21-15,0-20 0,-21 20 0,21-21 16,0 21-16,0-20 0,0-1 0,0 0 15,0 21-15,0-21 0,0 1 16,21-22-16,0 21 0,1 0 0,-22 0 16,42-21-16,-21 0 0,0 21 15,22-21-15,-22 0 0,21 0 0,-21 0 16,22 0-16,-22 0 0,0 0 0,0-21 16,21 21-16,-20-21 0,-22 0 15,21 21-15,-21-21 0,21-1 16,-21 1-16</inkml:trace>
  <inkml:trace contextRef="#ctx0" brushRef="#br1" timeOffset="33588.56">5080 4255 0,'0'-22'16,"0"44"-16,0-65 0,0 22 16,0 0-16,0 0 0,0 0 0,0-1 15,0 1-15,21 0 0,0 21 16,-21-21-16,21 0 0,1 21 16,-1 0-16,-21-21 0,21 21 0,0 0 15,0 0-15,0 0 0,1 0 16,-1 21-16,0 0 0,0 0 0,0 0 15,-21 0-15,21 1 0,1-1 16,-1 0-16,0 21 0,-21-21 16,0 1-16,21-1 0,-21 21 0,0-21 15,0 0-15,0 1 0,0-1 16,0 0-16,0 0 0,-21-21 0,21 21 16,-21-21-16,0 0 15,-1 0 1,1 0-16,21-21 0,0 0 15,0 0-15,0 0 0,0-1 16,0 1-16,0 0 0,0-21 16,0 21-16,0-22 0,0 22 0,0-21 15,21 21-15,1-1 0,-22 1 16,21 0-16,-21 0 0,21 21 0,0 0 16,-21-21-16,21 21 0,0 0 15,1 0-15,-1 0 16,0 0-16,0 0 15,-21 21-15,21-21 0,-21 21 16,0 0-16</inkml:trace>
  <inkml:trace contextRef="#ctx0" brushRef="#br1" timeOffset="35164.16">5778 4191 0,'-21'0'0,"21"21"94,21-21-16,1 0-63,-22-21 1,0 0 0,0 0-16,0 0 15,0-1 1,0 1-16,-22 21 47,1 21-47,0 1 15,0-1-15,21 0 16,0 0-16,0 0 0,0 0 0,0 1 16,-21-1-16,21 0 0,0 0 15,0 0-15,0 0 16,0 1-16,21-22 0,0 0 16,-21 21-16,21-21 0,0 0 15,1 0-15,-1 0 0,0 0 16,0 0-16,0 0 0,0-21 15,22 21-15,-22-22 0,0 1 0,0 0 16,0 0-16,1 0 0,-1-22 0,21 1 16,-21 0-16,0-1 0,1 1 15,-1 0-15,-21-22 0,21 22 0,0 0 16,0-1-16,-21 1 0,0 0 16,0-1-16,21 1 0,-21 0 0,0 20 15,0 1-15,0 0 0,0 0 16,-21 42 15,0 0-31,21 0 0,0 22 16,-21-1-16,0 0 0,0 1 0,21-1 15,0 0-15,-22 1 0,1 20 16,21-20-16,-21 20 0,21-21 0,0 1 16,0-1-16,-21 0 0,21 1 15,0-22-15,0 21 0,0-21 0,0 1 16,0-1-16,21 0 0,0 0 15,0-21-15,1 0 0,-1 0 16,0 0-16,0 0 0,0 0 0,0-21 16,1 0-16,-1 0 0,0-1 15,0 1-15,0 0 0,22 0 16,-22-21-16,0 20 0,-21 1 0,21-21 16,0 21-16,-21 0 0,0-1 15,0 1-15,21 21 0,-21 21 31,-21 1-15,21-1-16,0 0 0,0 0 0,-21 0 16,21 0-16,0 1 0,0-1 15,0 0-15,0 0 0,0 0 0,0 0 16,0 1-16,0-1 0,0 0 16,21-21-16,0 0 15,1 21-15,-1-21 0,0 0 0,0 0 16,0 0-16,22 0 0,-22 0 0,0-21 15,0 0-15,0 0 0,0 21 16,1-43-16,-1 22 0,0 0 0,-21 0 16,21 0-16,0-22 0,0 22 15,-21 0-15,22-21 0,-1 20 0,-21 1 16,0 0-16,21 0 0,0 0 16,-21 42 15,0 0-16,0 0-15,0 0 0,0 1 16,0 20-16,0-21 0,-21 21 0,0 1 16,0-22-16,21 21 0,-22 1 15,22-1-15,-21 21 0,21-20 0,0 20 16,0 1-16,0-22 0,0 22 0,0 20 16,-21-20-16,21-1 0,0 1 15,0 20-15,-21-20 0,21-1 0,0 1 16,0-1-16,0 1 0,0-1 0,0 1 15,0-1-15,0-20 0,0 20 16,0-20-16,0-1 0,0 0 0,0-21 16,0 1-16,0-1 0,-21 0 0,0-21 15,-1 0-15,1 0 16,-21 0-16,21 0 0,-22-21 16,22 0-16,-21-22 0,0 22 0,-22-21 15,22-1-15,-22 1 0,22-21 16,-22 20-16,22-20 0,0 20 0,21-20 15,-22 21-15,22-22 0,21 22 0,0-1 16,0-20-16,0 21 0,0-1 16,0 1-16,0 0 0,0 20 0,21-20 15,0 21-15,22-21 0,-22 20 0,0-20 16,21 21-16,-20 0 0,20 0 16,0-22-16,1 22 0,-1 0 15,0-21-15,22 20 0</inkml:trace>
  <inkml:trace contextRef="#ctx0" brushRef="#br1" timeOffset="35912.36">8043 3789 0,'0'0'0,"0"-21"0,-21-127 31,21 126-31,0 1 15,0 0-15,0 0 0,0 42 32,0 0-32,0 0 15,0 1-15,0 20 0,0-21 16,0 21-16,0 1 0,0 20 16,-21-20-16,21-1 0,-21 0 0,0 22 15,21-22-15,-22 0 0,1 1 16,21-1-16,-21-21 0,21 22 0,-21-22 15,0 0-15,21 0 0,0 0 0,0 0 16,-21-21-16,21 22 0,-22-22 16,1 0-16,21-22 31,0 1-31,0 0 0,0 0 0,0 0 16,0 0-16,0-22 0,0 22 0,0-21 15,21 21-15,1-22 16,-1 22-16,0 0 0,21 0 0,-21 0 15,1-1-15,20 22 0,-21 0 16,21-21-16,1 21 0,-22 0 0,21 0 16,-21 21-16,22 1 0,-22-1 0,0 0 15,0 0-15,0 21 0,-21-20 16,0 20-16,0-21 0,0 21 0,0-20 16,0-1-16,0 0 0,-21 21 15,0-21-15,0 1 0,0-1 0,0-21 16,-22 21-16,22-21 0,0 0 15,0 21-15,0-21 0,-1 0 0,1 0 16,0 0-16,0 0 0,0 0 16,21-21-1,0 0 1,21 0-16,0 21 0,0-22 16,0 1-16,1 21 0,-1-21 15,0 0-15,21 0 0</inkml:trace>
  <inkml:trace contextRef="#ctx0" brushRef="#br1" timeOffset="36368.33">8445 4043 0,'0'0'0,"0"-21"15,0 0 1,0-1 0,22 22-16,-1 0 15,0 0-15,0 0 0,0 0 16,0 0-16,22 0 0,-22 0 0,21 0 15,-21 0-15,22 22 0,-22-1 16,21-21-16,-21 21 0,1 0 0,-1 0 16,0 0-16,0 1 0,0 20 15,-21-21-15,0 0 0,0 0 0,0 1 16,0-1-16,-21 0 0,0-21 16,0 21-16,0-21 15,-1 21-15,1-21 0,0 0 0,0 0 16,0 0-1,0 0-15,21-21 16,0 0-16,0 0 16,0 0-16,0-1 0,0 1 15,0 0-15,21 0 0,0-21 0,-21 20 16,21 1-16,0 0 0,-21 0 16,21 0-16,1 0 0,-1-1 0,0 22 15,-21-21-15,21 21 0,0-21 0,0 21 16,1 0-1,-1 0 1,0 21-16,0 0 16,-21 1-16,21-1 15,0 0-15</inkml:trace>
  <inkml:trace contextRef="#ctx0" brushRef="#br1" timeOffset="37865.03">9504 4170 0,'0'0'0,"21"-21"0,0 21 16,-21-21-16,0-1 15,0 1-15,0 0 0,0 0 16,0 0-16,0 0 0,0-1 0,0 1 16,-21 0-16,21 0 0,0 0 15,-21 0-15,0 21 0,-1 0 0,1 0 16,0 0-16,0 0 15,0 0-15,-22 0 0,22 21 0,0-21 16,-21 42-16,21-21 0,-22 0 0,22 1 16,0 20-16,0-21 0,0 21 15,-1-20-15,22-1 0,0 21 0,0-21 16,0 0-16,0 1 0,22-1 16,-1 0-16,0-21 15,0 21-15,0-21 0,0 0 16,1 0-16,-1 0 0,0 0 15,0 0-15,0 0 0,0-21 0,1 0 16,-1 0-16,0 21 0,0-22 0,-21 1 16,21-21-16,0 21 0,-21 0 15,22-22-15,-22 22 0,0 0 0,21-21 16,-21 20-16,0 1 0,21 0 16,-21 0-16,0 0 15,0 42 1,0 0-16,0 0 15,0 0-15,0 1 0,-21-1 16,21 21-16,0-21 0,-21 0 16,21 22-16,0-22 0,0 0 0,0 0 15,0 0-15,0 1 0,0-1 16,21-21-16,0 0 0,0 21 16,0-21-16,0 0 0,1 0 15,-1 0-15,0 0 0,0 0 0,0 0 16,0 0-16,1-21 0,-1 21 15,0-21-15,0-1 0,0 1 0,-21 0 16,0 0-16,21 0 0,1 0 16,-22-1-16,0 1 0,0 0 15,21 0-15,-21 0 0,21 0 0,-21-1 16,21 22 15,0 0 0,-21-21 16,0 0-31,0 0 0,0 0-1,-21 21 16,0 0-15,0 21-16,21 0 16,-21 21-16,-1-20 0,22-1 0,-21 21 15,21-21-15,0 22 0,-21-22 16,21 21-16,0-21 0,-21 0 0,21 1 16,0-1-16,0 0 0,0 0 0,0 0 15,21 0-15,0 1 16,0-22-16,1 0 0,20 21 15,-21-21-15,21 0 0,-20 0 0,20 0 16,-21 0-16,21 0 0,1-21 16,-22-1-16,21 1 0,1 21 0,-22-21 15,21-21-15,-21 21 0,0-1 16,22 1-16,-22-21 0,0 21 0,0-22 16,-21 1-16,0 21 0,0-21 0,0 20 15,0 1-15,0 0 0,0 0 16,-21 21-1,0 0-15,21 21 16,-21 0-16,0 0 0,21 1 0,-22-1 16,1 21-16,0-21 0,21 22 15,-21-22-15,21 21 0,-21-21 16,21 22-16,0-22 0,0 0 0,0 0 16,0 0-16,0 0 0,21-21 0,0 22 15,0-22-15,0 0 16,1 0-16,20 0 0,-21 0 0,0 0 15,22 0-15,-22 0 0,21-22 0,-21 22 16,22-21-16,-22 0 0,21 0 16,-21 0-16,22-22 0,-22 22 0,0-21 15,0 21-15,0-22 0,0 22 16,-21-21-16,0 21 0,0-22 0,0 22 16,0 0-16,0 0 0,-21 21 31,21 21-31,-21-21 15,21 21-15,0 22 0,0-22 0,0 0 16,0 21-16,0-21 0,0 1 16,0 20-16,0-21 0,0 0 0,0 0 15,0 1-15,21-1 0,-21 21 0,21-42 16,-21 21-16,0 0 0,0 1 16,0-1-16,-21-21 31,0 0-31,0 0 0,0 0 15,0 0-15,-1 0 16,1-21-16,0 21 0,0-22 16,21 1-16,-21 21 0,0-21 0,21-21 15,-22 21-15,22-1 0</inkml:trace>
  <inkml:trace contextRef="#ctx0" brushRef="#br1" timeOffset="38856.46">12636 2688 0,'0'0'0,"0"-21"47,0 0-32,-21 21 1,0-21-16,0 21 15,0 0 1,0 0-16,-1 0 0,1 0 16,0 0-16,0 0 0,0 0 15,0 0-15,-1 21 0,22 0 16,-21-21-16,21 21 0,0 0 16,0 1-16,0-1 15,0 0-15,21-21 16,-21 21-16,22-21 0,-1 21 15,0-21-15,-21 21 0,21-21 0,0 22 16,0-22-16,-21 21 0,22 0 16,-22 0-16,21-21 0,-21 21 0,0 0 15,0 1-15,0-1 16,0 0-16,-21 0 0,-22-21 16,22 21-16,0-21 0,-21 0 0,20 21 15,-20-21-15,0 0 0,21 0 16,-22 0-16,22 0 0,0 0 0,0 0 15,42 0 32,0 0-47,0 0 0,0 0 16,22 0-16,-22 0 0,0 0 0,0 0 16,0 0-16,1 0 0,-22 22 0,21-1 15,0 0-15,-21 0 16,0 0-16,21 0 0,-21 1 0,0 20 15,0-21-15,0 21 0,0-20 0,0-1 16,-21 21-16,0-21 0,0 0 16,-1 1-16,1 20 0,0-21 0,0-21 15,0 21-15,21 0 0,0 1 16,-21-22-16,42 0 31,0 0-31,0 0 0,0 0 16,0 0-16,1 0 0,-1 0 15,0 0-15,0-22 16</inkml:trace>
  <inkml:trace contextRef="#ctx0" brushRef="#br1" timeOffset="39580.06">12361 4953 0,'0'0'0,"-21"0"0,0-21 0,21 0 0,-21 21 16,21-21-16,-21-1 0,21 1 15,0 0-15,0 0 16,0 0-16,0 0 15,21-1-15,0 22 16,0 0-16,0 0 16,0 0-16,1 0 0,-1 0 0,0 0 15,0 0 1,-21 22 0,0-1-16,0 0 0,-21 0 15,0 0-15,21 0 16,-21 1-16,-22-1 0,22 0 15,0 0-15,0-21 0,0 21 0,-1 0 16,22 1-16,0-1 0,0 0 16,0 0-16,0 0 0,0 0 0,0 1 15,0-1-15,22 0 16,-1 0-16,0 0 0,0 0 0,0 22 16,0-22-16,1 0 0,-1 0 0,0 0 15,0 1-15,0-1 0,-21 0 16,0 0-16,0 0 0,0 0 0,0 1 15,0-1-15,-21-21 0,0 21 0,-21 0 16,20-21-16,-20 21 0,0-21 16,-22 0-16,22 0 0,0 0 15,-1 0-15,-20 0 0,20 0 0,1 0 16,0 0-16,21 0 0,-22 0 16,22 0-16,0 0 0,21-21 0,-21 21 15,21-21-15,0 0 16,0 0-1</inkml:trace>
  <inkml:trace contextRef="#ctx0" brushRef="#br1" timeOffset="40264.29">12425 3958 0,'0'0'0,"-21"0"0,-1 0 0,1 0 16,0 0-16,42 0 31,0 0-31,22 0 0,-22 0 16,21 0-16,1 0 0,-1 0 15,0 0-15,1 0 0,20 0 0,-21 0 16,22 0-16,-1 0 0,1 0 0,-22 0 16,22 21-16,-1-21 0,-20 0 15,-1 0-15,0 22 0,1-22 0,-22 0 16,21 0-16,-21 21 15,-21 0 1,-21-21 0,0 0-16,0 0 15,-22 0-15,22 0 0,-21 0 0,21 0 16,-22 0-16,1 0 0,0 0 16</inkml:trace>
  <inkml:trace contextRef="#ctx0" brushRef="#br1" timeOffset="40552.12">12404 4170 0,'0'0'0,"0"21"31,21-21-15,0 0-16,0 0 16,0 0-16,22 0 0,-22 0 0,21 0 15,0 0-15,1 0 0,-22 0 0,21 0 16,22 0-16,-22 0 0,0 0 15,1 0-15,-1 0 0,0 0 0,22 0 16,-22 0-16,-21 0 0,22 0 16,-1 0-16,-21 0 0,0 0 15,1 0-15,-1 0 0,-64 0 32,22 0-32,0 0 0,-21 0 15,-1 0-15,1 0 0,-21 0 16,20 0-16,-20 0 0</inkml:trace>
  <inkml:trace contextRef="#ctx0" brushRef="#br1" timeOffset="40804.28">12340 4382 0,'0'0'0,"85"63"31,-43-63-31,-21 0 0,22 0 16,-1 21-16,21-21 0,-20 0 0,20 0 15,-20 0-15,20 0 0,1 0 0,-1 21 16,1-21-16,-1 0 0,-21 0 16,1 0-16,-1 0 0,0 0 0,-20 0 15,-1 0-15,0 0 0,-42 0 32,0 0-32,-1 0 15,1 0-15,-21 0 0,21 0 16,-22 0-16,1 0 0</inkml:trace>
  <inkml:trace contextRef="#ctx0" brushRef="#br1" timeOffset="42568.47">720 6943 0,'-22'0'16,"1"0"-16,0 0 0,0 0 15,0 0-15,0 0 0,-1 0 16,-20 0-16,21 0 0,0 0 16,-22 0-16,22 0 0,-21 0 15,21 0-15,-22 0 0,1 0 0,21 0 16,-21 0-16,20 0 0,-20 0 16,21 0-16,0 0 0,0 0 15,42 0 16,0 0-31,21 21 16,1-21-16,-1 0 0,21 0 16,1 0-16,21 0 0,-22 0 0,22 0 15,-22 0-15,22 0 16,0 0-16,-22 0 0,22 0 0,-1 0 16,1 0-16,0 0 0,-22 0 15,22 0-15,-22 0 0,1 0 0,-22-21 16,1 21-16,-1 0 0,0 0 15,-21 0-15,1 0 0,-1-21 0,-21-1 32,-21 22-17,-1 0-15,1 0 16,0 0-16,0-21 0,0 21 16,0 0-16,-1 0 0,1 0 0,0-21 15,0 21-15,0 0 0,0 0 16,-1-21-16,1 21 0,0-21 15,0 21-15,0 0 0,0 0 16,-1-21-16,1 21 16,0 0-16,21-22 15,0 44 17,0-1-32,21-21 0,0 21 0,22 0 15,-22-21-15,0 0 16,21 21-16,-20-21 0,20 0 0,0 0 15,1 0-15,-22 0 0,21 0 16,0 21-16,-20-21 0,20 0 16,-21 0-16,0 0 0,0 0 15,1 0-15,-1 0 0,-21 22 32,0-1-17,-21-21-15,-1 21 16,1 0-16,-21-21 0,21 21 0,-22 0 15,22 1-15,-21 20 0,0-21 16,-1 0-16,1 22 0,0-1 0,-1-21 16,22 21-16,-21-20 15,-1-1-15,22 21 0,0-21 0,0 0 0,0-21 16,0 22-16,21-1 16,-22-21-16,22-21 46,0-1-46</inkml:trace>
  <inkml:trace contextRef="#ctx0" brushRef="#br1" timeOffset="47612.79">3810 6329 0,'0'-21'94,"0"0"-78,0-1 15,-21 22-15,0 0-16,-1 0 0,1 0 15,0 0-15,0 0 0,0 22 0,0-1 16,-1-21-16,-20 21 0,21 21 15,0-21-15,0 22 0,-1-1 16,1 0-16,0 1 0,0-1 0,21 0 16,-21 1-16,21-1 0,0 0 15,0 1-15,0-1 0,0-21 0,0 22 16,0-22-16,0 21 0,21-21 16,0 0-16,0 1 0,0-1 0,22 0 15,-22-21-15,0 0 0,21 21 16,-20-21-16,20 0 0,0 0 15,-21 0-15,22 0 0,-1-21 0,-21 0 0,22 21 16,-1-21-16,-21-1 16,21 1-16,-20 0 0,20-21 0,-21 21 15,0-22-15,0 22 0,1-21 16,-22-1-16,0 1 0,21-21 0,-21 20 16,0 1-16,0-22 0,0 22 15,0 0-15,-21-1 0,-1 1 0,22 21 16,-42-21-16,21 20 0,0 22 0,0-21 15,-22 21-15,22 0 0,-21 0 16,21 0-16,-22 21 0,1 1 0,0-1 16,20 21-16,-20 0 0,0 1 15,21 20-15,-22-20 0,22 20 16,0-21-16,0 22 0,0-22 16,21 1-16,0-1 0,0 0 0,0 1 15,0-22-15,21 21 0,0-21 0,0 0 16,0 1-16,22-1 0,-22-21 15,21 21-15,0-21 0,-20 0 0,20 0 16,0 0-16,1 0 0,-1 0 16,0-21-16,-21 0 0,22-1 0,-1 1 15,0 0-15</inkml:trace>
  <inkml:trace contextRef="#ctx0" brushRef="#br1" timeOffset="48603.91">4614 6329 0,'0'0'0,"0"-21"0,21 0 0,-21-1 16,0 1-16,-21 21 16,0 21-16,21 1 15,-21 20-15,21-21 0,0 21 16,0 1-16,-21-1 0,21 22 0,-21-22 16,21 0-16,-22 1 0,22-1 15,0 0-15,0 1 0,-21-1 0,21-21 16,-21 21-16,21-20 0,0-1 15,0 0-15,0 0 0,-21 0 0,21 0 16,0 1 0,0-44 15,0 1-31,0 0 16,0 0-16,0 0 0,0 0 15,0-1-15,0-20 0,21 21 0,0 0 16,0 0-16,1-22 0,-1 22 15,21 0-15,-21 21 0,22-21 0,-1 0 16,0 21-16,-21 0 0,22 0 16,-1 0-16,-21 0 0,22 21 0,-22 0 15,21 0-15,-21 0 0,-21 0 16,21 1-16,-21-1 0,0 0 16,0 0-16,0 0 0,0 0 0,0 1 15,-21-1-15,0 0 0,0 0 0,0-21 16,0 21-16,-22-21 0,22 21 15,-21-21-15,21 0 0,-22 0 0,22 0 16,-21 22-16,21-22 0,-1 0 16,1 0-16,0 0 0,0 0 0,0 0 15,0 0-15,42 0 47,0 0-47,0 0 0,0 0 16,0 0-16,22 0 0,-22 0 15,21 0-15,-21 0 0,22 0 0,-1 0 16,0 0-16,1 0 0,-1 0 16,0 0-16,1 0 0,-1-22 0,0 22 15,-20-21-15,20 0 0,-21 21 0,0-21 16,22 0-16,-43 0 0,21-1 16,0 1-16,-21 0 0,21 0 0,-21 0 15,0 0-15,0-1 0,0 1 16,0 0-1,0 42 1,0 0 0,0 1-16,-21-1 0,21 0 15,0 21-15,0-21 0,-21 22 0,21-1 16,0-21-16,-21 22 0,21 20 16,0-21-16,0 22 0,0-1 0,0 1 15,0-1-15,0 1 0,0-1 16,0 1-16,0-22 0,0 43 0,0-22 15,0 1-15,0-1 0,0 1 0,-22 21 16,22-22-16,0 1 0,-21-1 16,21 1-16,-21-22 0,21 0 15,0 1-15,0-1 0,0 0 0,0-21 16,0 1-16,0-44 31,0 1-31,0 0 0,0 0 16,0 0-16,0 0 0,0-1 0,0 1 15,0-21-15,0 21 0,0-22 16,0 22-16,0-21 0,0-22 0,0 22 16,0-21-16,0 20 0,0-20 0</inkml:trace>
  <inkml:trace contextRef="#ctx0" brushRef="#br1" timeOffset="48824.78">5440 6604 0,'0'0'16,"0"-21"-16,0 0 15,0 42 32,21 0-31,0 0-16,0-21 15,0 21-15</inkml:trace>
  <inkml:trace contextRef="#ctx0" brushRef="#br1" timeOffset="49652.31">5778 6837 0,'22'0'0,"-1"0"16,0 0-1,0-21-15,0 0 16,0-1-16,1 1 16,-22 0-16,0 0 15,0 0 1,0 0-16,-22 21 16,1 0-16,0 0 15,0 21-15,-21 0 0,20-21 0,1 21 16,0 0-16,0 0 0,0 22 15,0-22-15,21 0 0,0 0 0,0 0 16,0 1-16,0-1 0,0 0 0,0 0 16,0 0-16,0 0 0,21-21 15,0 22-15,0-22 0,0 21 0,0-21 16,22 0-16,-22 0 0,21 0 16,-21 0-16,22 0 0,-1 0 0,-21 0 15,22 0-15,-22-21 0,21 21 16,0-22-16,-20 1 0,20 0 0,-21 0 15,0 0-15,22 0 0,-22-1 16,0 1-16,0-21 0,-21 21 0,21-22 16,-21 22-16,21 0 0,-21 0 15,0 0-15,0 0 0,0-1 0,0 1 16,-21 21 0,21 21-1,-21 1-15,21-1 0,0 0 0,-21 21 16,21-21-16,-21 22 0,21-22 15,0 0-15,-21 21 0,21-20 16,0-1-16,0 21 0,0-21 0,0 0 16,0 1-16,0-1 15,21-21-15,0 0 0,0 21 0,0-21 16,0 0-16,1 0 0,20 0 16,-21-21-16,0 0 0,22-1 15,-22 1-15,21 0 0,-21 0 0,22 0 16,-22-22-16,0 1 0,0 0 15,0-1-15,0 1 0,1-21 0,-1 20 16,-21 1-16,0-22 0,21 43 0,-21-21 16,0 21-16,0 0 15,0-1-15,0 1 0,-21 42 16,0 1 0,21-1-16,-22 21 0,22-21 0,-21 22 15,21-1-15,0 0 0,-21 1 0,21-1 16,-21 0-16,21 1 0,0-22 15,0 21-15,0-21 0,0 22 0,0-22 16,0 0-16,0 0 0,0 0 16,0 0-16,21 1 0,0-22 15,0 0-15,1 0 0,-1 0 16,0 0 0,0-22-16,0 1 0,0 0 0,1 0 15</inkml:trace>
  <inkml:trace contextRef="#ctx0" brushRef="#br1" timeOffset="49844.2">6710 6710 0,'0'0'0,"-21"0"0,21 21 0,0 0 16,21-21-1,0 0 1,21 0-16,-21 0 0,1 0 15,20 0-15,-21 0 0,21 0 16,-20 0-16,-1 0 0,21-21 0,-21 21 16,0 0-16</inkml:trace>
  <inkml:trace contextRef="#ctx0" brushRef="#br1" timeOffset="52036.04">8636 6668 0,'0'0'0,"0"-22"0,0 1 0,0 0 0,0 0 16,-21 21 15,21 21-31,0 0 0,-21 0 16,21 1-16,-22-1 0,22 21 15,-21-21-15,0 22 0,21-22 0,-21 21 16,0-21-16,0 22 0,-1-22 16,1 21-16,-21-21 0,21 0 0,0 1 15,21-1-15,-22 0 0,22 0 0,-21-21 16,0 0-16,21-21 31,0 0-15,0 0-16,0-1 15,0 1-15,21 0 0,-21 0 0,21 0 16,-21 0-16,22-1 0,-22 1 16,0 0-16,21 0 0,-21 0 0,21 21 15,0 0 1,0 0-1,-21 21-15,0 0 0,0 0 0,0 0 16,21 1-16,-21-1 0,22 0 16,-22 0-16,21 0 0,-21 0 15,21 1-15,0-1 0,0 0 16,0 0-16,1-21 0,-1 21 16,0-21-16,21 0 0,-21 0 0,22 0 15,-1 0-15,-21 0 0,22 0 16,-1 0-16,0-21 0,-21 0 0,22 21 15,-1-21-15,-21 0 0,0-1 0,1 1 16,-1-21-16,0 21 0,0-22 16,-21 22-16,0-21 0,0 0 0,0-1 15,0 1-15,0 0 0,0-1 0,0 1 16,-21 21-16,0-22 0,0 1 16,-1 21-16,-20 0 0,21 0 15,0-1-15,-22 22 0,22 0 16,0 0-16,0 0 0,-21 0 0,20 0 15,1 22-15,0-1 0,0 21 16,0-21-16,0 22 0,21-22 0,0 21 16,-22 0-16,22 1 0,0-1 0,0 0 15,0 1-15,0-22 0,0 21 16,0 1-16,22-22 0,-1 21 0,0-21 16,0 0-16,21 22 0,-20-22 0,20 0 15,0 0-15,1 0 16,-1-21-16,0 22 0,1-22 0,20 0 15,-21 0-15,1 0 0,20 0 0,-20 0 16,-1-22-16,0 1 0,1 21 16,-1-21-16,-21 0 0,21 0 0,-20 0 15,-1-1-15,0 1 0,0-21 16,-21 21-16,0 0 0,0-22 0,0 22 16,0 0-16,0 0 0,0 0 0,0-1 15,-21 1-15,0 21 0,0 0 16,-1-21-16,1 21 0,0 0 0,0 0 15,0 0-15,-22 21 0,22-21 0,0 21 16,0 1-16,0-1 16,0 0-16,-1 21 0,1-21 0,21 1 0,0-1 15,-21 0-15,21 0 0,0 0 16,0 0-16,0 1 0,0-1 16,0 0-16,21-21 15,0 0-15,1 0 0,-1 0 16,0 0-16,0 0 0,0 0 15,0-21-15,1 21 0,-1-21 0,0-1 16,0 1-16,-21 0 0,21 0 0,0 0 16,-21 0-16,22-1 0,-22 1 15,0 0-15,21 0 0,-21 0 0,21 0 16,-21 42 15,0 0-15,0 0-16,0 0 0,0 0 15,0 1-15,0-1 0,0 0 16,0 0-16,0 0 0,0 0 0,0 1 16,0-1-16,0 0 0,21-21 15,0 0-15,0 21 0,1-21 16,-1 0-16,0 0 0,0 0 16,0 0-16,22 0 0,-22-21 15,21 21-15,-21-21 0,22 0 16,-1-1-16,0 1 0,-21 0 0,1 0 0,20-21 15,-21 20-15,0-20 16,0 0-16,1-1 0,-1 1 0,-21 0 16,0-1-16,21 1 0,-21 0 0,0-1 15,0 1-15,0 21 0,0 0 16,0 0-16,-21 21 16,21 21-1,-21 0-15,-1 0 0,22 0 0,-21 22 16,0-22-16,21 21 0,-21 0 0,21 1 15,-21-1-15,21-21 0,-21 22 16,21-22-16,0 21 0,0-21 16,0 22-16,0-22 0,0 0 0,0 0 15,0 0-15,21 0 0,0 1 16,0-1-16,0-21 0,0 21 0,1-21 16,-1 21-16,21-21 0,-21 0 15,22 0-15,-22 0 0,21 0 0,-21 0 16,0 0-16,22 0 0,-22 0 0,0 0 15,0-21-15,0 21 0,1-21 16,-1 0-16,0-1 0,0 1 0,0 0 16,-21 0-16,0-21 0,21 20 0,-21-20 15,0 21-15,0 0 0,0 0 16,0-22-16,0 22 0,0 0 16,-21 21-1,0 0-15,0 0 0,21 21 16,-21 0-16,0 0 0,-1 1 0,1-1 15,0 0-15,21 0 0,-21 21 16,21-20-16,-21-1 0,21 0 0,0 0 16,0 0-16,0 0 0,0 1 0,0-1 15,0 0-15,21-21 16,0 0-16,0 0 16,0 0-16,1 0 0,-1 0 15,0 0-15,-21-21 0,21 0 16,0 21-16,0-22 0,1 1 15,-22 0-15,21 0 0,-21 0 0,21 0 16,-21-1-16,21 1 0,-21 0 16,0 0-16,0 42 31,0 0-31,0 0 16,-21 1-16,21-1 0,0 0 15,0 0-15,0 0 0,0 0 0,0 1 16,0-1-1,21-21-15,0 0 0,0 0 16,22 0-16,-22 0 0,0 0 0,21 0 16,-20 0-16,20 0 15,-21 0-15,0 0 0,0-21 0,1-1 16,-1 22-16,0-21 0,0 0 0,0 0 16,-21 0-16,21 0 0,-21-1 15,0-20-15,0 21 0</inkml:trace>
  <inkml:trace contextRef="#ctx0" brushRef="#br1" timeOffset="52324.87">10160 6435 0,'-42'21'0,"84"-42"0,-106 42 0,22-21 15,21 21-15,21 0 16,21-21-1,21 0-15,-20 0 0,20 0 16,-21 0-16,21 0 0,1 0 16,-1 0-16,0-21 0,1 21 0,-1 0 15,0 0-15,1-21 0,-1 21 0,-21 0 16,22 0-16,-22 0 0,0 0 16,0 0-16,0 0 0,0-21 0,-42 21 46,0 0-46,0 0 16</inkml:trace>
  <inkml:trace contextRef="#ctx0" brushRef="#br1" timeOffset="52996.96">13462 6308 0,'0'0'0,"0"-21"0,21 21 16,-21-22-16,0 1 0,0 0 15,21 0-15,-21 0 16,0 0-16,0 42 47,0 0-47,0 0 0,0 0 15,0 22-15,-21-1 0,21 0 0,-21 1 16,21-1-16,-21 21 0,0-20 0,21-1 16,-22 0-16,1-20 0,21 20 15,0-21-15,-21 21 0,21-20 0,-21-1 16,21 0-16,-21 0 15,21-42 32,21 0-47,0 0 0,-21-1 0,21 1 16</inkml:trace>
  <inkml:trace contextRef="#ctx0" brushRef="#br1" timeOffset="53436.71">13885 6223 0,'0'0'0,"21"0"0,-21 21 31,-21 0-31,0 1 0,0-1 16,0 21-16,0-21 0,-22 0 16,22 22-16,0-22 0,-21 0 15,20 0-15,-20 0 0,21 1 0,0-1 16,-22-21-16,22 21 0,0-21 15,0 0 1,21-21 0,0 0-16,0-1 15,21 22-15,-21-21 0,0 0 0,21 21 16,0-21-16,1 21 0,-1 0 16,-21 21-16,21 0 15,-21 0-15,21 1 0,-21 20 16,0-21-16,21 21 0,-21-20 0,21 20 15,-21-21-15,0 21 0,22-20 16,-1-1-16,-21 0 0,21 0 16,0 0-16,-21 0 0,21 1 0,0-22 15,1 21-15,-1-21 0,0 21 16,0-21-16,0 0 0,0 0 0,1 0 16,-1 0-16,0 0 0,0 0 0,0 0 15,22-21-15,-22 0 0,0-1 16,0 1-16,0 0 0,0 0 0,1 0 15</inkml:trace>
  <inkml:trace contextRef="#ctx0" brushRef="#br1" timeOffset="54397.16">14266 6731 0,'0'21'0,"-21"-21"0,21 21 16,0 1-1,21-22 1,0 0-16,1 0 15,-1 0-15,0 0 16,0 0-16,0 0 0,0 0 0,1-22 16,-1 1-16,-21 0 15,21 0-15,-21 0 0,0 0 16,0-1-16,0 1 0,0 0 0,-21 0 16,0 0-16,-1 21 15,1-21-15,0 21 0,0 0 16,0 21-16,0 0 15,-1 0-15,1 0 0,21 0 0,-21 22 16,0-22-16,21 21 0,-21-21 0,21 1 16,0 20-16,0-21 0,0 0 15,0 0-15,0 1 0,0-1 0,21 0 16,0 0-16,0-21 0,0 21 0,1-21 16,-1 0-16,21 0 0,-21 0 15,22 0-15,-22 0 0,21 0 0,-21 0 16,22 0-16,-1-21 15,-21 21-15,21-21 0,-20 0 0,-1 0 0,0-1 16,0-20-16,0 21 0,0-21 16,1 20-16,-1-20 0,0 21 15,-21-21-15,0 20 0,21 1 0,-21 0 16,21 0-16,-21 0 0,0 42 31,0 0-31,0 0 0,-21 0 0,21 1 16,-21 20-16,21-21 0,0 0 15,-21 0-15,21 1 0,0 20 0,0-21 16,0 0-16,0 0 0,21 1 16,0-22-16,0 21 0,0-21 15,1 0-15,-1 0 0,0 0 16,21 0-16,-21 0 0,1 0 0,20 0 16,-21-21-16,21 21 0,-20-22 15,-1 1-15,0 0 0,0 0 0,0 0 16,0 0-16,1-22 0,-1 22 15,-21-21-15,0 21 0,21-22 0,-21 22 16,0 0-16,0 0 0,0 0 16,0-1-16,-21 44 31,21-1-31,0 0 0,-21 21 16,-1-21-16,1 22 0,21-22 15,-21 21-15,0 1 0,21-1 0,-21 0 16,0 1-16,21-1 0,-22 0 15,1 22-15,0-22 0,21 22 0,0-1 16,0 1-16,0-22 0,0 21 0,0 1 16,0-1-16,0 1 0,0-1 15,-21 1-15,21-22 0,-21 22 0,21-22 16,-21 22-16,21-22 0,-22 21 0,1-20 16,21-1-16,-21 0 0,0-20 15,0-1-15,0 0 0,-1 0 0,1 0 16,0-21-16,0 0 0,0 0 15,0 0-15,-1 0 0,1-21 16,0 0-16,0 21 0,0-21 0,0 0 16,-1-1-16,1 1 0,0 0 0,0 0 15,0 0-15,21-22 0,-21 22 0,-1 0 16,1-21-16,21 21 0,-21-22 16,0 22-16,21-21 0</inkml:trace>
  <inkml:trace contextRef="#ctx0" brushRef="#br1" timeOffset="55036.29">12890 5906 0,'0'21'47,"0"0"-47,0 0 15,0 0 1,0 0-16,0 1 0,0-1 16,22-21 15,-1 0-31,0 0 16,0 0-1,0-21-15,0-1 0,1 22 16,-22-21-16,0 0 0,21 0 15,0 0-15,-21 42 47,0 0-31,0 0-16,0 0 16,-21-21-16,21 22 0,0-1 15</inkml:trace>
  <inkml:trace contextRef="#ctx0" brushRef="#br1" timeOffset="55568.05">15811 5948 0,'0'21'16,"0"0"-16,0 0 15,-21-21-15,21 22 0,-21-1 16,0 0-16,21 0 16,-21 0-16,0 0 15,42-21 48,0 0-63,-21-21 0,21 21 0,-21-21 15,21 0-15,0 21 0</inkml:trace>
  <inkml:trace contextRef="#ctx0" brushRef="#br1" timeOffset="55727.96">15917 5948 0,'0'0'0,"0"-21"16,0 42 0,0 0-1,0 0-15,0 0 0,0 1 16,0-1-16,-21 0 0,21 0 15,0 0 1,0 0-16</inkml:trace>
  <inkml:trace contextRef="#ctx0" brushRef="#br1" timeOffset="56089.77">16573 6477 0,'43'21'31,"-22"-21"0,-21-21-31,21 21 0,-21-21 16,0 0 0,0 0-16,-21 21 15,0 0 1,0 0-16,-1 0 16,1 21-16,0-21 15,21 21-15,0 0 16,-21-21-16,21 21 15,0 0 1</inkml:trace>
  <inkml:trace contextRef="#ctx0" brushRef="#br1" timeOffset="56369.41">16531 6837 0,'0'0'0,"21"0"0,0 0 16,1 0-1,-1-21-15,-21 0 16,0-1 0,0 1-1,-21 21 1,-1 0-16,1 0 15,0 0-15,0 0 0,21 21 16,-21-21-16,21 22 16,-21-22-16</inkml:trace>
  <inkml:trace contextRef="#ctx0" brushRef="#br1" timeOffset="56880.12">17611 6223 0,'0'0'0,"-22"0"0,1-21 15,0 0-15,0 0 0,21-1 16,0 1-16,0 0 0,0 0 0,0 0 15,0 0-15,0-1 16,0 44 0,21-1-16,0 0 0,-21 21 15,21-21-15,1 22 0,-22-1 16,0 0-16,21 1 0,-21 20 0,21-20 16,-21 20-16,0-21 0,0 1 15,0-1-15,0 0 0,0-20 0,0 20 16,0-21-16,0 0 0,0 0 15,0 1-15,0-1 0,21-21 47,-21-21-47,21-1 16,0 1-16,1 0 0</inkml:trace>
  <inkml:trace contextRef="#ctx0" brushRef="#br1" timeOffset="57120.98">18182 6160 0,'21'-22'0,"-42"44"0,42-65 0,-21 22 0,0 42 31,-21 0-31,0 1 16,0-1-16,0 0 0,-1 0 0,1 21 16,0-20-16,-21 20 0,21 0 15,-1 1-15,1-22 0,0 21 0,-21-21 16,21 22-16,-1-22 0,1 21 15,21-21-15,0 0 0,-21 1 0,21-1 16,0 0-16,21-21 31,0 0-31</inkml:trace>
  <inkml:trace contextRef="#ctx0" brushRef="#br1" timeOffset="58657.1">18478 6710 0,'0'0'0,"22"0"0,-1 0 0,42-21 31,-42 0-31,1-1 0,-1 1 0,-21 0 0,21 0 16,-21 0-16,21 0 0,-21-22 15,0 22-15,0-21 0,0 21 0,0-22 16,0 22-16,0 0 0,-21 0 0,0 0 15,0-1-15,-1 22 16,1 0-16,0 0 0,0 0 0,0 0 16,-22 0-16,22 0 0,-21 22 15,21 20-15,-22-21 0,1 21 0,21 1 16,0-1-16,0-21 0,-22 22 0,43-1 16,-21 0-16,21-21 0,0 22 15,0-22-15,0 0 0,0 0 0,0 0 16,21 1-16,0-22 0,1 0 15,-1 21-15,0-21 0,21 0 0,-21 0 16,1 0-16,20 0 0,-21 0 0,21-21 16,-20-1-16,-1 1 0,21 0 15,-21 0-15,0 0 0,1 0 16,-1-22-16,0 22 0,0-21 16,-21-1-16,0 22 0,21-21 0,-21 21 15,21-22-15,-21 22 0,0 0 0,0 0 16,0 42-1,0 0 1,0 0-16,0 22 16,0-22-16,0 0 0,0 21 0,0-20 15,0 20-15,0-21 0,0 0 0,0 0 16,0 1-16,0-1 0,0 0 16,0 0-16,22 0 0,-1-21 0,-21 21 15,21-21-15,0 0 16,0 0-16,0 0 0,1 0 15,-1 0-15,0 0 0,0-21 0,0 0 16,0 21-16,1-21 0,20 0 16,-21-22-16,0 22 0,0-21 0,1 0 15,-1-1-15,0 1 0,-21 0 16,21-1-16,0 1 0,0 0 0,1-1 16,-22 22-16,0-21 0,21-1 0,-21 22 15,21 0-15,-21 0 16,0 0-16,0 0 0,-21 42 31,0 0-15,21 21-16,-22-21 0,1 22 0,21-1 15,-21 0-15,0 1 0,21-1 16,0 0-16,-21 1 0,21-1 0,0 0 16,-21 1-16,21-22 0,0 21 15,0-21-15,0 1 0,0-1 0,0 0 16,21 0-16,0-21 0,0 21 15,0-21-15,0 0 0,1 0 16,-1 0-16,0 0 0,0-21 0,0 0 16,22 0-16,-22 0 0,0-1 15,0 1-15,0 0 0,22-21 0,-22 21 16,0-1-16,0-20 0,0 21 16,0 0-16,-21 0 0,0-1 15,22 1-15,-22 42 31,0 1-31,-22-1 0,1 0 16,21 0-16,0 0 0,-21 22 16,21-22-16,-21 0 0,21 0 0,0 0 15,0 0-15,0 1 0,0-1 16,0 0 0,21-21-16,0 0 0,0 0 15,1 0-15,-1 0 0,0 0 16,0-21-16,0 0 0,0 21 15,1-22-15,-1 1 0,0 0 0,0 0 16,0 0-16,0-22 0,1 22 16,-1 0-16,0 0 0,-21 0 0,0 0 15,0-1-15,21 22 16,-21 22 0,0-1-16,0 0 15,0 0-15,-21 0 0,21 0 16,0 1-16,0-1 0,0 0 15,0 0-15,0 0 0,0 0 0,0 1 16,0-1-16,21-21 16,0 21-16,0-21 0,22 21 0,-22-21 15,21 0-15,-21 0 0,22 0 16,-22 0-16,21 0 0,1 0 0,-1 0 16,0 0-16,1-21 0,-1 21 15,-21-21-15,21 0 0,-20-22 0,20 22 16,-21-21-16,0 21 0,0-22 0,-21 1 15,22 21-15,-22-22 0,21 22 16,-21 0-16,0 0 0,0 0 0,0 0 16,-21 21-1,-1 21-15,1 0 16,0 0-16,21 0 0,-21 0 0,0 22 16,0-22-16,-1 21 0,22-21 15,0 22-15,0-22 0,0 0 0,0 0 16,0 0-16,0 1 0,0-1 15,0 0-15,0 0 16,22-21 15,-1 0-31,-21-21 16,21 0-16,0 21 0,-21-21 16,21-1-16,0 1 0,1 0 15</inkml:trace>
  <inkml:trace contextRef="#ctx0" brushRef="#br1" timeOffset="58848.99">20722 6625 0,'0'0'16,"0"21"-16,0 1 47,-21-22-32,0 0 1,0 0-16,-1 0 16,1 21-16,0 0 0</inkml:trace>
  <inkml:trace contextRef="#ctx0" brushRef="#br1" timeOffset="62098.03">1185 8996 0,'0'0'0,"-21"0"0,0 0 0,0-21 16,0 21-16,-1 0 0,1 0 15,0 0-15,0 0 0,0 0 16,0 0-16,-1 0 16,1 0-16,0 0 0,0-21 15,0 21-15,0 0 0,-1 0 16,-20 0-16,21-22 0,-21 22 16,20 0-16,-20 0 0,0-21 15,-1 21-15,1 0 0,0 0 16,-1 0-16,22-21 0,-21 21 0,21 0 15,0 0-15,-1 0 0,1 0 16,42 0 15,22 0-15,-1 21-16,0-21 0,22 0 0,-1 21 16,1-21-16,-1 22 15,1-22-15,-1 21 0,1-21 0,-1 0 0,1 21 16,-1-21-16,1 0 15,-1 0-15,1 0 0,-1 0 0,1 0 16,-22 0-16,22 0 0,-22 0 16,0 0-16,1 0 0,-1 0 0,-21 0 15,0 0-15,1-21 0,-22 0 16,0-1-16,-22 1 16,1 21-1,0 0-15,-21-21 0,21 21 0,-22 0 16,1 0-16,21-21 15,-22 21-15,22 0 0,-21 0 0,21 0 16,0 0-16,-1 0 0,44 0 47,-1 0-47,21 0 16,-21 0-16,22 0 0,-22 0 0,21 0 15,0 21-15,1-21 0,-22 0 16,21 0-16,1 21 0,-22-21 0,21 0 15,-21 21-15,0-21 0,1 22 16,-1-22-16,-21 21 0,0 0 0,0 0 16,0 0-16,0 0 15,-21 1-15,-22-1 0,22 0 16,-21 0-16,-1 0 0,1 0 0,0 1 16,-1-1-16,1 0 0,0 0 15,-1-21-15,22 21 0,-21 0 0,21-21 16,0 0-16,-1 0 0,22 22 15,22-44 1,-1 1-16,0 21 16,21-21-16</inkml:trace>
  <inkml:trace contextRef="#ctx0" brushRef="#br1" timeOffset="63080.62">3090 8551 0,'-21'0'16,"0"22"-1,21-1 1,0 0-1,21-21-15,0 0 16,0 0-16,1 0 0,-1 0 16,21 0-16,-21 0 0,0 0 15,1 0-15,20 0 0,-21-21 0,0 21 16,22-21-16,-22 21 0,0-22 0,-21 1 16,21 0-1,-21 0-15,0 0 0,0 0 16,-21-1-16,0 1 0,0 21 15,-1 0-15,1 0 0,0 0 0,-21 0 16,21 0-16,-22 0 0,22 0 16,-21 21-16,-1-21 0,22 22 0,-21-1 15,21 0-15,0 21 0,-1-21 16,22 1-16,0-1 0,0 0 0,0 21 16,0-21-16,0 1 0,0-1 15,0 0-15,22 0 0,-1 0 0,0 0 16,0 1-16,0-1 0,0-21 0,22 21 15,-22 0-15,0-21 16,21 0-16,-20 0 0,-1 21 0,0-21 16,0 0-16,0 0 0,0 0 15,-21-21 1,-21 21 0,0 0-16,-21 0 0,21-21 0,-1 21 15,1 0-15,-21 0 0,21 0 0,-22 0 16,22 0-16,0 21 0,0-21 15,0 21-15,-22 0 0,22 1 0,21-1 16,-21 0-16,0 0 0,21 0 16,-21 0-16,21 1 0,0-1 0,0 0 15,0 0-15,0 0 16,21 0-16,0 1 0,0-1 16,0-21-16,1 21 0,-1-21 0,0 0 15,0 21-15,0-21 0,22 0 16,-22 0-16,21 0 0,0 0 0,-20 0 15,20-21-15,21 21 0,-20-21 16,-1 0-16</inkml:trace>
  <inkml:trace contextRef="#ctx0" brushRef="#br1" timeOffset="63540.74">3916 8932 0,'0'0'0,"21"-21"0,-21-21 0,0 21 16,0 0-16,0-1 0,0 1 15,0 0-15,-21 21 16,0 0-16,-1 0 15,1 0-15,0 0 0,-21 21 0,21 0 16,-1 1-16,1-1 0,-21 0 0,21 21 16,0-21-16,-1 1 0,1 20 15,0-21-15,0 0 0,21 22 0,0-22 16,0 0-16,0 0 0,0 0 16,21-21-16,0 21 15,22-21-15,-22 0 0,0 0 16,0 0-16,21 0 0,-20-21 15,20 0-15,-21 21 0,21-21 16,-20 0-16,-1 0 0,0-1 16,0 1-16,0-21 0,0 21 0,-21 0 15,0-22-15,22 22 0,-22 0 0,21 0 16,-21 0-16,0 42 31,0 0-31,0 0 16,0 0-16,0 0 0,0 1 0,0-1 15,0 0-15,0 0 0,0 0 0,0 0 16,0 1-16,0-1 0,0 0 16,0 0-16,0 0 15,21-21-15,0 0 16,0 0-16,0 0 16,1 0-16,-1-21 0,0 21 15,0-21-15,0 0 0</inkml:trace>
  <inkml:trace contextRef="#ctx0" brushRef="#br1" timeOffset="64236.34">4572 8805 0,'0'0'0,"0"-21"0,0 0 15,0 0-15,0 0 16,-21 21-16,0 0 16,-1 0-16,1 21 0,0 0 15,0 0-15,0 0 16,0 1-16,-1-1 0,22 21 0,-21-21 15,21 0-15,-21 22 0,21-22 0,0 21 16,0-21-16,0 1 0,0-1 16,0 0-16,0 0 0,21 0 0,-21 0 15,21 1-15,22-22 0,-22 0 0,0 0 16,21 0-16,-20 0 0,20 0 16,0 0-16,1 0 0,-22 0 0,21-22 15,0 1-15,1 0 0,-1 0 16,-21 0-16,22 0 0,-22-1 15,0 1-15,0-21 0,0 0 0,0-1 0,-21 1 16,0 0-16,0-1 16,0 1-16,0 0 0,0-1 0,0 1 15,0 21-15,0-22 0,0 22 0,0 0 16,0 42 0,-21 0-1,21 22-15,0-22 0,-21 21 0,21-21 16,0 22-16,0-1 0,0 0 15,-21 1-15,21-1 0,-21 0 0,21 1 16,-21-1-16,21-21 0,0 22 16,-22-22-16,22 0 0,-21 0 0,21 0 15,0 0-15,0-42 47,0 0-47,0 0 0,21 0 16,1 0-16,-1-1 0,21-20 15,-21 21-15,0-21 0,22-1 0,-22 22 16,0-21-16,21 21 0,-20-1 16,20 1-16,-21 21 0,0 0 0,0 0 15,1 0-15,-1 0 0,0 21 0,0 1 16,-21-1-16,0 21 0,0-21 16,0 0-16,0 22 0,0-22 0,0 0 15,0 21-15,0-20 0,-21-1 0,21 0 16,-21 0-16,0 0 15,-1 0-15,22 1 0,0-1 0,-21 0 16,0-21-16,21 21 0</inkml:trace>
  <inkml:trace contextRef="#ctx0" brushRef="#br1" timeOffset="64696.11">7006 8742 0,'0'-42'15,"0"20"-15,0 1 16,0 0-16,0-21 0,0 21 16,0-1-16,0 1 0,0 0 0,0 0 15,0 0-15,0 0 0,0-1 16,0 44 15,0-1-31,0 0 0,0 21 0,0-21 16,-21 22-16,21-22 0,-21 21 0,0 1 15,21-1-15,-22 0 0,1 1 16,0-1-16,0 0 0,21-21 0,-21 22 16,0-22-16,-1 0 0,22 0 15,-21 0-15,21 1 0,0-1 16,43-42-1</inkml:trace>
  <inkml:trace contextRef="#ctx0" brushRef="#br1" timeOffset="65903.89">7260 8615 0,'0'0'0,"42"-21"0,-42 0 0,22 21 15,-1 0-15,-42 0 31,-1 0-31,-20 21 16,21-21-16,0 21 0,0-21 0,-22 21 16,22-21-16,-21 21 0,21-21 15,-22 21-15,22-21 0,0 22 0,0-22 16,0 21-16,21 0 16,-22-21-16,22 21 0,0 0 15,0 0-15,0 1 0,0-1 0,0 0 16,0 0-16,0 0 0,0 0 15,22 1-15,-22-1 0,0 0 0,21 0 16,0 0-16,0 0 0,0 1 0,-21-1 16,21 0-16,1-21 0,-1 21 15,0-21-15,0 0 0,21 21 16,-20-21-16,-1 0 0,21 0 0,-21 0 16,22 0-16,-1 0 0,-21-21 15,21 21-15,1-21 0,-22 21 0,21-21 16,1 0-16,-22-1 0,0 1 15,21 0-15,-21 0 0,1 0 0,-1 0 16,0-1-16,-21-20 0,0 21 0,0 0 16,0-22-16,0 22 0,0 0 15,0 0-15,0 0 0,-21 21 16,0 0-16,-1 0 0,1 21 16,0 0-16,0-21 15,0 42-15,0-20 0,-1-1 16,1 21-16,0-21 0,0 22 0,21-22 15,0 0-15,-21 21 0,21-21 16,0 1-16,0-1 0,0 0 0,21 0 16,0-21-16,0 0 15,22 0-15,-22 0 0,0 0 16,21 0-16,-21 0 0,22-21 0,-22 0 16,21 21-16,-21-21 0,1-1 15,20 1-15,-21 0 0,0 0 16,0 0-16,1 0 0,-1-1 0,0-20 15,-21 21-15,0 0 0,0 0 16,0-1-16,0 44 31,0-1-31,-21 0 16,21 0-16,0 0 0,0 22 0,0-22 16,0 0-16,0 0 0,0 0 15,0 0-15,0 1 0,0-1 0,21 0 16,0-21-16,-21 21 0,21-21 0,0 0 15,1 0-15,-1 0 0,21 0 16,-21 0-16,0 0 0,1 0 0,-1-21 16,0 0-16,0 21 0,21-21 0,-20-1 15,-22 1-15,21 0 0,0 0 16,0-21-16,-21 20 0,0 1 16,21-21-16,-21 21 0,21 0 0,-21-1 15,0 1-15,0 0 0,0 0 16,0 42-1,0 0-15,0 0 16,0 1-16,0-1 0,0 21 16,0-21-16,0 22 0,0-1 0,-21 0 15,21 1-15,-21-1 0,21 0 16,-21 1-16,21-1 0,0 0 0,0 1 16,0-1-16,0 21 0,0-20 0,0 20 15,0-20-15,0 20 0,0-21 0,0 22 16,-21-22-16,21 22 15,0-1-15,0-20 0,-21-1 0,21 21 16,0-20-16,0-1 0,0 22 0,-22-22 16,22 0-16,-21-21 0,21 22 0,-21-22 15,21 0-15,0 0 0,-21-21 16,0 0-16,0 0 0,21-21 16,0 0-16,0 0 15,-22-22-15,22 22 0,-21-21 0,21 21 16,-21-22-16,21 1 0,-21 0 0,21-1 15,0-20-15,0 21 0,0-22 16,0 1-16,0-1 0,0 1 0,0-1 16,21 1-16,0 20 0,0 1 15,-21 0-15,22-1 0,-1 1 0,0 21 16,0-22-16,0 22 0,0 0 0,1 0 16,20 0-16,-21 0 0,0-1 15</inkml:trace>
  <inkml:trace contextRef="#ctx0" brushRef="#br1" timeOffset="66480.56">9461 8721 0,'0'0'0,"0"-21"16,0-1-16,0 1 16,0 0-1,0 0-15,22 21 16,-1 0-1,0 0-15,0 21 16,-21 0-16,21 0 0,0 22 0,-21-22 16,0 21-16,22 1 0,-22-1 0,21 0 15,-21 22-15,0-43 0,0 21 16,0 1-16,0-22 0,0 21 0,0-21 16,-21 0-16,21 1 0,-22-22 0,22 21 15,0-42 16,0-1-31,0 1 16,0 0-16,0 0 0,22 0 16,-1-22-16,0 22 0,-21-21 0,21 0 15,0-1-15,0 1 0,1 0 16,-1-1-16,0 1 0,21 0 0,-21 20 16,1 1-16,-1-21 0,0 21 0,0 21 15,0-21-15,0 21 0,1 0 16,-1 0-16,0 0 0,0 0 15,0 21-15,-21 0 0,0 0 16,21 21-16,-21-20 16,0-1-16,0 0 0,22 21 0</inkml:trace>
  <inkml:trace contextRef="#ctx0" brushRef="#br1" timeOffset="67892.82">10414 9059 0,'0'0'16,"21"-21"-16,0 21 0,0-21 0,-21 0 0,0 0 16,22 0-16,-1-1 0,-21-20 15,0 21-15,0 0 0,0-22 0,0 22 16,0-21-16,0 21 0,0 0 0,0-1 16,0 1-16,-21 21 15,-1 0-15,1 0 0,0 0 16,-21 0-16,21 0 0,-1 21 0,-20 1 15,21-1-15,-21 0 0,20 21 16,-20-21-16,21 22 0,0-1 0,0 0 16,-1-20-16,22 20 0,0-21 15,0 21-15,0-20 0,0-1 0,0 0 16,0 0-16,22 0 0,-1-21 0,-21 21 16,21-21-16,0 0 0,21 0 15,-20 0-15,-1 0 0,0 0 0,0 0 16,21-21-16,-20 0 0,-1 21 15,0-21-15,0 0 0,0-22 16,0 22-16,1-21 0,-1 21 0,-21-22 16,0 1-16,21 0 0,-21 21 0,21-22 15,-21 22-15,0 0 0,0 0 16,0 0-16,0 42 16,0 0-1,0 0-15,-21 21 0,21-20 16,-21 20-16,21-21 0,0 21 0,0-20 15,0 20-15,0-21 0,0 0 16,0 0-16,0 1 0,0-1 0,21 0 16,0 0-16,0-21 15,0 21-15,1-21 0,-1 0 16,0 0-16,0 0 0,21 0 0,-20-21 16,-1 21-16,0-21 0,0 0 0,21 0 15,-20-22-15,-1 22 0,0-21 16,0-1-16,0-20 0,0 21 0,1-1 15,-1-20-15,-21 20 0,21 1 0,-21-21 16,21 20-16,-21 1 0,21 0 16,-21-1-16,0 22 0,0 0 0,0 0 15,0 0-15,0 42 16,0 0-16,0 21 16,0-21-16,0 22 0,0-1 0,0 0 15,0 1-15,0-1 16,0 0-16,0 1 0,0-1 0,0 0 15,0 1-15,0-1 0,0 0 0,0 1 16,0-22-16,0 0 0,0 21 16,0-20-16,21-22 0,1 21 0,-22 0 15,21-21-15,0 0 0,0 0 0,0 0 16,0 0-16,1 0 0,-1-21 16,0 0-16,21-1 0,-21 1 0,1 0 15,-1 0-15,0-21 0,0 20 16,0-20-16,-21 21 0,21-21 15,1 20-15,-22 1 0,0 0 0,0 0 0,21 21 16,-21 21 15,0 0-31,0 0 0,-21 1 0,21-1 16,0 0-16,0 0 0,0 21 0,-22-20 16,22-1-16,0 0 0,0 0 15,0 0-15,0 0 0,0 1 0,0-1 16,0 0-16,22 0 0,-1-21 15,0 0-15,0 0 0,0 0 16,0 0-16,1 0 0,-1-21 16,0 0-16,0 21 0,0-21 0,0-1 15,1-20-15,-22 21 16,21-21-16,0 20 0,-21-20 0,0 0 16,21 21-16,-21-22 0,21 22 0,-21 0 15,0 0-15,21 21 16,-21 21-1,0 0-15,-21 0 0,21 0 16,-21 1-16,21 20 0,-21-21 16,21 21-16,0-20 0,0-1 0,0 0 15,0 21-15,0-21 0,0 1 0,0-1 16,0 0 0,21-21-16,0 21 0,0-21 0,1 0 0,-1 0 15,0 0-15,21 0 0,-21 0 16,1 0-16,20 0 0,-21-21 15,0 21-15,0-21 0,22 0 0,-22-22 16,0 22-16,0 0 0,0-21 0,1-1 16,-1 1-16,0 0 0,-21-1 15,0 22-15,0-21 0,0 21 0,0-1 16,-21 22-16,0 0 16,-1 0-16,1 0 0,0 22 15,0-1-15,0 0 0,21 21 0,-21-21 16,21 22-16,-22-22 0,22 21 15,0-21-15,0 22 0,0-22 16,0 0-16,0 0 0,0 0 0,22 1 0,-1-1 16,0-21-1,0 21-15,0-21 0,0 0 0,1 0 16,-1 0-16,0-21 0,0 0 0,21 21 16,-20-22-16</inkml:trace>
  <inkml:trace contextRef="#ctx0" brushRef="#br1" timeOffset="68400.75">13779 8636 0,'0'-21'0,"-21"0"0,0 0 15,21-1-15,0 1 0,0 0 16,0 0-16,-21 21 0,21-21 0,-21 21 31,21 21-31,0 0 16,0 21-16,0-20 0,0 41 0,0-21 15,0 22-15,0-22 0,0 22 0,-21-1 16,-1 22-16,1-22 0,21 1 16,-21-1-16,0 1 0,0-22 0,0 22 15,-1 20-15,1-20 0,0-1 0,-21 1 16,21-1-16,-1 1 0,1-1 15,0-20-15,0 20 0,0-20 16,21-22-16,0 21 0,0-21 0,0 0 16,0 1-16,0-44 15,21 1 1,0 0-16,-21 0 0,21 0 0,0-22 16,-21 1-16,22 0 0,-1-22 0</inkml:trace>
  <inkml:trace contextRef="#ctx0" brushRef="#br1" timeOffset="68740.59">13547 8763 0,'0'0'0,"-22"-106"15,22 85 1,0 0-16,0 0 0,0 0 0,22-1 16,-1 1-16,0 21 0,0-21 15,0 0-15,22 21 0,-1 0 0,0-21 16,-21 21-16,22 0 0,-1 0 0,0 0 15,1 0-15,-1 21 0,-21 0 16,22-21-16,-22 21 0,-21 0 0,0 1 16,0-1-16,0 0 0,0 0 0,-21 0 15,-1 0-15,1-21 0,-21 22 16,21-1-16,-22-21 0,1 21 0,21 0 16,-21-21-16,20 0 0,-20 21 15,21-21-15,0 0 0,0 0 16,21 21 15,21-21-31,0 0 16,21 0-16,-21 0 0,22 0 0,-22-21 15,21 21-15</inkml:trace>
  <inkml:trace contextRef="#ctx0" brushRef="#br1" timeOffset="69648.06">14541 8509 0,'0'0'0,"0"-21"0,0 0 0,0 0 16,-21-1 0,0 22-16,0 0 0,0 0 15,0 0-15,-1 22 0,1-22 16,0 21-16,-21 0 0,21 0 0,-1 0 16,1 22-16,0-22 0,0 0 0,0 21 15,0-21-15,21 22 0,0-22 16,0 0-16,0 21 0,0-20 0,0-1 15,0 0-15,21-21 0,0 21 16,0 0-16,0-21 0,0 0 0,1 0 16,20 0-16,-21 0 0,0 0 0,22 0 15,-22-21-15,0 0 0,0 0 16,21 0-16,-20-1 0,-1-20 16,-21 21-16,21 0 0,0-22 0,0 22 15,-21-21-15,0 21 0,21 0 16,-21-1-16,22 1 0,-22 0 0,0 0 15,0 42 17,-22 0-32,22 0 15,-21 1-15,21-1 0,0 21 16,0-21-16,0 0 0,0 1 16,0 20-16,0-21 0,0 0 0,0 0 0,0 22 15,0-22-15,0 0 0,21-21 16,-21 21-16,22-21 0,-1 0 15,0 21-15,0-21 0,0 0 0,0 0 16,1 0-16,-1 0 0,0-21 16,0 21-16,0-21 0,0 0 0,1 0 15,20 0-15,-42-1 0,21-20 16,0 21-16,0-21 0,-21 20 0,0 1 16,22 0-16,-22 0 0,0 0 0,0 0 15,-22 42 16,22 0-31,-21 0 16,21 0-16,-21 0 16,21 1-16,-21-1 0,21 0 0,0 0 15,0 0-15,0 0 0,0 1 16,0-1-16,21-21 16,0 21-16,0-21 0,1 0 0,-1 0 15,0 0-15,21 0 0,-21-21 16,1 21-16,-1-21 0,0-1 15,21 1-15,-21 0 0,1 0 0,-1 0 16,0 0-16,21-1 0,-21 1 16,-21 0-16,22 0 0,-1 21 15,0-21-15,-21 42 32,0 0-32,0 0 0,0 0 15,0 1-15,0-1 0,0 0 16,0 0-16,0 0 15,0 0 1,21-21-16,0 0 16,0 0-16,1 0 0,-1 0 15,0-21-15,-21 0 16,21 0-16,-21 0 16,0 0-16</inkml:trace>
  <inkml:trace contextRef="#ctx0" brushRef="#br1" timeOffset="69840.33">15176 8297 0,'-21'0'0,"42"0"0,-63 0 0,21 0 16,0 0-1,0 0 1</inkml:trace>
  <inkml:trace contextRef="#ctx0" brushRef="#br1" timeOffset="72645.14">16595 8784 0,'0'0'0,"0"21"0,-22 1 0,1-22 16,21 21-16,21-21 47,1-21-47,-1-1 16,0 1-16,0 0 15,21 0-15,-20 0 0,20-22 0,-21 22 16,21-21-16,1 0 0,-1-1 0,-21 22 15,22-21-15,-22-1 0,0 1 16,0 0-16,-21-1 0,0 22 0,0 0 16,0 0-16,0 0 0,-21 0 15,0 21-15,0 0 0,-1 0 0,1 0 16,0 0-16,0 21 0,0-21 0,0 21 16,-1 21-16,22-21 0,-21 1 15,21 20-15,0-21 0,0 21 0,21-20 16,1 20-16,-1 0 0,0 1 15,0-22-15,21 21 0,-20 0 16,-1-20-16,0 20 0,0-21 0,0 21 16,-21-20-16,0-1 0,0 0 15,0 0-15,0 0 0,-21-21 16,0 0-16,0 0 16,0 0-16,-1-21 0,1 21 15,-21-21-15,21 0 0,0 0 0,-1-1 16,1 1-16,0-21 0,21 21 0,-21 0 15,21-1-15,-21-20 0,21 21 16,0 0-16,0 42 31,21 0-31,0 0 16,-21 0-16,21-21 0,0 43 0,1-22 16,-1 0-16,-21 0 0,21 0 0,0-21 15,0 22-15,0-1 0,1-21 16,20 21-16,-21-21 0,21 0 0,-20 0 15,20 0-15,0 0 0,-21 0 16,22-21-16,-1 0 0,0-1 0,1 1 16,-1 0-16,0 0 0,1-21 0,-1-1 15,0 22-15,-20-21 0,20-22 16,-21 22-16,21 0 0,-20-22 0,-1 1 16,0-1-16,0 22 0,-21-22 15,21 1-15,-21 20 0,0 1 16,21 0-16,-21 21 0,0-1 0,0 1 15,0 42 1,-21-21-16,0 43 0,0-1 0,0 0 16,0 1-16,-1-1 0,1 22 15,0-22-15,0 0 0,0 22 0,21-22 16,-21 0-16,-1 1 0,1-1 0,0 0 16,21 1-16,0-22 0,-21 21 15,21-21-15,-21 1 0,21-1 16,0 0-16,0 0 0,21-21 31,0-21-31,-21 0 16,21 0-16,0-1 0,1 1 0,-1 0 15,0-21-15,0 21 0,0-1 16,0 1-16,1 0 0,-1 0 0,-21 0 16,21 0-16,0 21 0,-21 21 15,0 0 1,0 0-16,0 0 0,0 0 15,0 1-15,0-1 0,0 0 16,0 0-16,0 0 0,21 0 0,-21 1 16,21-1-16,-21 0 0,22-21 15,-1 21-15,0-21 16,0 0-16,0 0 0,0 0 16,1 0-16,-1 0 0,0 0 15,21 0-15,-21 0 0,1-21 0,-1 0 16,0 0-16,21-1 0,-21 1 0,1 0 15,-1-21-15,0 21 0,0-1 16,-21 1-16,21 0 0,-21 0 0,21 0 16,-21 0-16,0-1 15,-21 22 1,0 22-16,21-1 0,-21-21 16,0 21-16,0 0 0,21 0 15,0 0-15,-22 1 0,22 20 16,-21-21-16,21 0 0,0 0 0,0 1 15,0-1-15,0 0 0,0 0 16,21 0-16,1-21 0,-1 21 16,0-21-16,0 0 0,21 0 15,-20 0-15,-1 0 0,0 0 16,0-21-16,21 21 0,-20-21 0,-1 0 16,0 0-16,0 0 0,0-1 0,0-20 15,-21 21-15,22 0 0,-22-22 16,0 1-16,0 21 0,0-21 0,0-1 15,0 22-15,0-21 0,-22 21 16,1-1-16,0 1 0,0 21 16,0 0-16,-22 0 0,22 0 0,0 0 15,-21 0-15,21 21 0,-22 1 16,22-1-16,0 0 0,0 21 0,0-21 16,21 22-16,0-22 0,0 21 0,-22-21 15,22 22-15,0-22 0,0 21 16,0-21-16,22 1 0,-1-1 0,-21 0 15,21 0-15,0 0 0,0-21 0,22 21 16,-22-21-16,0 0 0,21 0 16,1 0-16,-22 0 0,21 0 0,22 0 15,-22-21-15,0 0 16,1 0-16,-1 0 0,0 0 0,1-1 16,-22 1-16,21-21 0,-21 21 0,0-22 15,1 22-15,-22-21 0,0 21 16,0 0-16,0-1 0,0 1 0,0 0 15,-22 42 1,22 0 0,-21 1-16,21-1 0,-21 0 0,21 0 15,0 0-15,0 0 0,0 1 16,0-1-16,0 0 0,0 0 0,0 0 16,0 0-16,0 1 0,0-1 0,21 0 15,0-21 1,1 0-16,-1 0 0,0 0 15,0 0-15,0 0 0,0 0 16,1-21-16,-1 0 16,0-1-16,0 1 0,-21 0 0,21-21 15,0 21-15,-21-22 0,22 22 0,-1 0 16,-21 0-16,21 0 0,-21-1 16,0 1-16,0 42 31,0 1-31,0-1 0,0 0 0,-21 0 15,0 0-15,21 0 0,-22 1 0,22-1 16,0 0-16,0 0 16,0 0-16,0 0 0,0 1 15,0-1-15,22-21 0,-1 21 0,0-21 16,0 0-16,0 0 0,0 0 16,22 0-16,-22 0 0,0 0 0,0 0 15,22-21-15,-22 0 0,0-1 0,0 1 16,0 0-16,0 0 0,1-21 15,-1 20-15,0-20 0,0 0 0,0-1 16,-21-20-16,21 21 0,-21-1 16,22-20-16,-22 20 0,0-20 0,0 21 15,0 20-15,0-20 0,0 21 0,0 0 16,-22 21 0,1 0-16,0 42 15,0-21-15,21 0 0,-21 22 16,21-1-16,-21 0 0,21 1 0,0-1 15,-22 0-15,22 1 0,0-1 0,0 0 16,0 1-16,0-22 0,0 21 16,0-21-16,22 22 0,-1-22 0,0 0 15,0 0-15,0 0 0,22 1 0,-22-1 16,21 0-16,-21-21 16,22 0-16,-1 0 0,0 0 0,1 0 0,-1 0 15,0 0-15,-21-21 16,22 21-16,-1-21 0,-21-1 0,0 1 15,1 0-15,20 0 0,-42 0 0,21 0 16,0-22-16,-21 22 0,21-21 16,-21 21-16,0-22 0,0 22 0,0 0 15,0 0-15,0 0 0,-21 21 0,0 0 16,0 0-16,0 0 0,0 0 16,-1 0-16,-20 0 0,21 21 0,0 0 15,0 21-15,-1-21 0,1 1 16,0-1-16,0 21 0,21-21 0,-21 0 15,21 1-15,0-1 0,0 0 16,0 0-16,0 0 0,0 0 16,0 1-16,21-22 0,0 0 0,0 0 15,0 0-15,1 0 0,-1 0 16,0 0-16,0 0 0,0-22 16,0 1-16,1 0 0,-1 0 0,-21 0 15,21-22-15,0 22 0,0-21 0,0 0 16,1-1-16,-1 1 0,0-22 15,0 22-15,-21-21 0,21-1 0,0 22 16,-21-1-16,0-20 0,0 42 16,0-22-16,0 22 0,0 0 0,-21 21 31,0 21-31,0 0 0,0 22 16,0-1-16,-1 0 0,1 22 0,21-1 15,0-20-15,-21 20 0,21-20 0,0-1 16,0 0-16,0 1 0,0-1 15,0-21-15,21 21 0,0-20 0,1-1 16,20 0-16,-21 0 0,21-21 0,-20 0 16,20 21-16,-21-21 0,21 0 15,1 0-15,-22 0 0,0-21 0,21 0 16,-20 21-16,20-21 0,-21 0 0,0-1 16</inkml:trace>
  <inkml:trace contextRef="#ctx0" brushRef="#br1" timeOffset="73788.11">22161 7768 0,'0'0'0,"0"-21"0,0 0 16,22 0-1,-22 42 1,0 0 0,0 0-16,0 0 0,0 22 0,0-1 15,0 0-15,0 1 0,0-1 0,-22 22 16,22-22-16,-21 21 0,21-20 15,0-1-15,-21 0 0,21 1 0,-21-22 16,21 21-16,-21-21 0,21 1 16,0-1-16,0 0 0,-21 0 15,-1-21-15,1 0 32,0 0-32,21-21 15,0 0-15,0 0 0,0-1 16,0 1-16,0 0 0,21 0 15,0-21-15,1 20 0,-1 1 0,21-21 16,-21 21-16,0 0 0,22-1 16,-22 1-16,21 0 0,1 0 0,-22 21 15,21 0-15,0 0 0,1 0 0,-1 0 16,0 21-16,1 0 0,-1 0 16,-21 1-16,0 20 0,1-21 0,-1 21 15,-21-20-15,0 20 0,0-21 16,0 21-16,0-20 0,-21-1 15,-1 0-15,1-21 0,0 21 0,-21 0 16,-1-21-16,22 0 0,-21 0 16,21 21-16,-22-21 0,1 0 0,21 0 15,0 0-15,-22 0 0,22-21 0,0 0 16,0 21-16,0-21 0,0 21 16,21-21-16,0 0 0,0-1 0,0 1 15,0 0-15,0 0 16,21 42 15,0 0-31,0-21 0,0 21 16,-21 1-16,21-1 0,1-21 0,-1 21 15,21 0-15,-21 0 0,0-21 16,22 21-16,-1-21 0,0 0 16,1 0-16,-1 22 0,22-22 0,-22 0 15,21 0-15,-20 0 0,20 0 0,-20 0 16,20 0-16,-21-22 0,1 1 15,-22 21-15,21-21 0,1 0 0,-22 0 16,0-22-16,21 22 0,-42-21 16,21 21-16,1-22 0,-22 1 0,0 21 15,21 0-15,-21 0 0,0-1 0,0 1 16,-21 21 0,-1 21-16,1 1 0,0-1 15,0 0-15,0 0 0,0 0 16,21 22-16,0-22 0,0 0 0,0 0 15,0 0-15,0 0 0,0 1 16,21-1-16,0-21 0,0 0 16,0 21-16,0-21 0,1 0 0,-1 0 15,21 0-15,-21 0 0,22 0 0,-22 0 16,0 0-16,21 0 0,-21-21 16,1 21-16,-1-21 0,0-1 0,-21 1 15</inkml:trace>
  <inkml:trace contextRef="#ctx0" brushRef="#br1" timeOffset="77732.17">6117 10520 0,'0'0'0,"-21"21"0,-64 64 32,85-106-17,0-1 1,21 1-16,1 0 0,-1-21 16,21 21-16,-21-22 0,0 1 15,22 0-15,-22-1 0,21 1 0,1 0 16,-22-1-16,21 1 0,-21 0 0,22-1 15,-22 1-15,-21 0 0,0 20 16,0-20-16,0 21 0,0 0 0,0 0 16,0-1-16,-21 22 0,-1 0 0,1 0 15,0 0-15,0 22 0,0-22 16,0 21-16,-1 0 0,22 0 0,-21 21 16,0-20-16,21 20 0,-21-21 15,21 21-15,0-20 0,0 20 16,0-21-16,0 21 0,21-20 0,0 20 15,0-21-15,1 0 0,-1 22 0,0-22 16,0 0-16,0 0 0,0 0 16,-21 0-16,0 1 0,0-1 0,22-21 15,-22 21-15,-22-21 16,1 0 0,0 0-16,0 0 0,0 0 15,0-21-15,-1 0 0,1 21 16,0-22-16,0 1 0,0 21 0,21-21 15,0 0-15,-21 21 0,21 21 32,0 0-17,21 0-15,-21 1 0,21-1 16,0 0-16,0-21 0,0 21 16,1 0-16,-1-21 0,0 0 0,21 0 15,-21 0-15,22 0 0,-1 0 0,0 0 16,22-21-16,-22 21 0,1-21 15,-1 0-15,21 0 0,-20-1 0,-1 1 16,-21 0-16,22 0 0,-22 0 0,0 0 16,-21-1-16,0 1 0,0 0 15,0-21-15,0 21 0,0-1 16,0 1-16,-21 0 0,0 21 16,-1 0-16,1 0 15,0 0-15,0 0 0,21 21 0,-21 0 16,0 22-16,21-22 0,0 0 15,0 0-15,0 22 0,0-22 16,0 0-16,0 0 0,0 0 0,21 0 16,0 1-16,0-1 0,0-21 0,0 0 15,1 21-15,-1-21 0,21 0 16,-21 0-16,22 0 0,-22 0 0,0-21 16,21 21-16,-21-21 0,1-1 0,20 1 15,-21 21-15,0-42 16,0 21-16,1 0 0,-22-1 0,21 1 15,0 0-15,-21 0 0,21-21 0,-21 20 16,0 1-16,0 0 16,0 0-16,0 0 15,0 42 1,0 0 0,0 0-16,0 22 0,0-22 15,0 21-15,-21 0 0,21 1 0,0 20 16,-21-20-16,21 20 0,0-21 15,0 22-15,-21-1 0,21 1 16,-22-1-16,22 1 0,0-1 0,0 1 16,-21 21-16,21-22 0,0 22 15,0-22-15,0 1 0,0-1 0,0 1 16,-21-1-16,21 1 0,-21-22 0,21 0 16,0 1-16,0-1 0,-21-21 0,21 0 15,-21 1-15,21-1 0,0-42 31,0-1-31,0 1 0,0 0 0,0-21 16,0 21-16,0-22 0,0 1 0,0 0 16,0-22-16,0 1 0,0-1 15,21 1-15,-21-22 0,0 0 0,0 22 16,0-22-16,0 0 0,0 1 16,21 20-16,0-20 0,-21-1 15,21 21-15,0-20 0,1 20 0,-1 22 16,-21-22-16,42 22 0,-21 0 0,0 21 15,1-1-15,-1 1 0,0 0 16,21 21-16,-21 0 0,1 0 0,20 0 16,-21 0-16,0 21 0,22 0 0,-22 1 15,0-1-15,0 21 0,0-21 16,-21 22-16,0-1 0,0-21 16,0 21-16,0-20 0,0-1 0,0 0 0,-21 0 15,0 0-15,-21-21 0,20 21 16,1-21-16,0 0 0,0 0 15,-21 0-15,20 0 0,1 0 0,0-21 16,0 21-16,0-21 0,0 0 16,21 0-16,-22 0 0,22-1 0,-21 1 15,21 0-15,0 42 32,0 0-32,0 1 15,21-1-15,1 0 0,-22 0 0,21 0 16,0 0-16,-21 1 15,21-1-15,0 0 0,0-21 0,1 21 16,-1-21-16,0 0 0,0 21 0,21-21 16,-20 0-16,20 0 0,0 0 15,1 0-15,-22-21 0,21 21 0,0-21 16,-20 0-16,20 0 0,-21-1 0,0 1 16,0-21-16,1 21 0,-1-22 15,-21 22-15,0-21 0,0 21 0,0-22 16,0 22-16,0 0 0,0 0 0,0 0 15,-21 21 1,-1 21 0,22 0-16,0 0 0,0 0 15,-21 1-15,21 20 0,0-21 16,0 0-16,0 22 0,0-22 0,0 0 16,0 0-16,0 0 0,21 0 15,-21 1-15,22-22 0,-1 0 16,0 0-16,0 0 0,0 0 15,0 0-15,1-22 0,-1 1 0,0 21 16,0-21-16,0 0 0,0 0 16,-21 0-16,22-22 0,-1 22 0,0-21 15,0 21-15,0-1 0,-21 1 0,21 0 16,1 0-16,-22 0 0,21 21 16,-21 21 15,0 0-31,0 0 15,0 22-15,0-22 0,0 0 0,0 0 16,0 0-16,0 22 0,0-22 0,0 0 16,0 0-16,0 0 0,21 0 15,0 1-15,0-1 0,0-21 0,1 21 16,20-21-16,-21 0 0,21 0 0,1 0 16,-22 0-16,21 0 0,1 0 15,-22 0-15,21-21 0,0 0 0,-20-1 16,20 1-16,-21 0 0,0 0 0,0 0 15,1-22-15,-1 22 16,-21-21-16,0 0 0,0 20 0,0-20 16,0 0-16,0 21 0,-21-22 0,-1 22 15,1 0-15,0 0 0,0 21 16,0 0-16,0 0 0,-1 0 0,1 0 16,-21 0-16,21 21 0,0 0 0,-1 0 15,1 0-15,0 1 0,0 20 16,0-21-16,21 21 0,0 1 0,0-22 15,0 21-15,0-21 0,0 22 0,0-22 16,0 0-16,0 0 0,0 0 16,21-21-16,0 22 0,0-22 0,0 0 15,1 0-15,-1 0 0,0 0 16,0-22-16,0 1 0,0 21 16,1-21-16,-1 0 0,-21 0 0,21 0 15,0-22-15,-21 22 0,21 0 0,-21-21 16,0 20-16,21 1 0,-21-21 15,0 21-15,22 21 0,-22-21 0,0 42 32,0 0-17,0 0-15,0 0 0,0 0 0,0 22 16,0-22-16,0 0 0,0 21 0,0-20 16,0-1-16,0 0 0,0 0 15,21 0-15,0 0 0,0 1 16,0-22-16,0 21 0,1-21 0,-1 0 15,0 0-15,0 0 0,0 0 0,22 0 16,-22 0-16,0-21 0,0-1 16,0 1-16,0 0 0,1 0 0,-1 0 15,0-22-15,0 22 0,-21-21 0,21 0 16,0-1-16,-21 1 0,0 0 16,0 20-16,0-20 0,22 0 0,-22-1 15,0 22-15,0 0 0,0 0 0,0 0 16,0 0-16,-22 21 15,1 0-15,21 21 16,0 0-16,-21 0 0,21 21 0,-21-20 16,21-1-16,0 21 0,0 0 15,0-20-15,0 20 0,-21 0 0,21 1 16,0-1-16,0-21 0,0 21 0,0-20 16,0 20-16,0-21 0,0 0 15,0 0-15,21 1 0,-21-1 0,21-21 16,0 0-16,0 0 0,1 0 0,20 0 15,-21 0-15,0-21 0,22-1 16,-22 22-16,21-21 0,-21 0 0,0 0 16,1-21-16,-1 20 0,0 1 15,0-21-15,0 21 0,-21 0 16,0-1-16,0 1 0,0 0 0,0 0 16,-21 21-1,0 0 1,0 21-16,0 0 0,21 0 15,0 1-15,0-1 0,0 0 0,0 21 16,0-21-16,0 1 0,0-1 0,0 0 16,0 0-16,21 0 0,0 0 15,0 1-15,0-1 0,22 0 0,-22-21 16,21 21-16,0-21 0,22 0 0,-22 0 16,1 0-16,20 0 0,-21 0 15,1 0-15,-1 0 0,0-21 16,1 0-16,-22 21 0,21-21 0,-21-1 15,1 1-15,-1 0 0,-21 0 16,0 0-16,21 0 0,-21-22 0,0 1 16,0 21-16,0-22 0,0 22 0,-21 0 15,0-21-15,21 21 0,-22 21 16,1-22-16,0 1 0,0 21 0,0 0 16,0 0-16,-1 0 0,1 21 15,0 1-15,0-1 0,0 0 16,0 0-16,-1 0 0,22 22 15,0-22-15,-21 0 0,21 0 0,0 21 16,0-20-16,0-1 0,0 0 16,0 0-16,21 0 0,1 0 15,-1-21-15,0 0 0,0 0 0,0 0 16,0 0-16,1 0 0,-1 0 16,0-21-16,0 21 0,0-21 15,0 0-15,-21 0 0,22 0 0,-1-1 16,0-20-16,-21 21 0,21-21 15,0-1-15,-21 22 0,0-21 0,21-1 16,-21 1-16,22 0 0,-22-1 0,0 1 16,0 0-16,0-1 15,21 1-15,-21 0 0,0 21 0,0-22 16,0 22-16,0 0 0,0 42 31,0 0-31,0 0 0,0 22 16,-21-22-16,21 21 0,0-21 0,0 22 15,0-1-15,0-21 0,0 22 16,0-1-16,0-21 0,0 21 0,0 1 16,0-22-16,0 21 0,0 1 0,0-22 15,0 21-15,0-21 0,0 22 16,0-22-16,0 0 0,0 0 16,0 0-16,21 0 0,0-21 0,-21 22 15,21-22-15,0 0 0,0 0 16,1 0-16,-1 0 0,0 0 15,0 0-15,0 0 0,0-22 0,1 1 16,20 0-16,-21 21 0,0-42 16,0 21-16,1-1 0,-22-20 0,21 21 15</inkml:trace>
  <inkml:trace contextRef="#ctx0" brushRef="#br1" timeOffset="78013.02">9440 10054 0,'0'0'0,"-21"0"0,42 0 31,0 0-31,1 0 0,20 0 16,-21 0-16,21 0 0,1 0 0,-1 0 16,0 0-16,1-21 15,-1 21-15,0 0 0,1 0 0,-1-21 16,0 21-16,1 0 0,-22-21 0,0 0 16</inkml:trace>
  <inkml:trace contextRef="#ctx0" brushRef="#br1" timeOffset="78541.48">12382 9885 0,'0'0'0,"0"-21"15,0 42 79,0 0-78,-21-21-1,21 21-15</inkml:trace>
  <inkml:trace contextRef="#ctx0" brushRef="#br1" timeOffset="81276.91">12488 9970 0,'0'0'0,"21"-22"31,-21 1 47,0 0-62,-21 21-16,21-21 16,-21 21-16,0-21 15,0 21-15,0 0 0,-1 0 16,1 0-16,0 0 0,0 0 15,0 0-15,0 0 0,-1 21 0,1 0 16,0 0-16,0 0 0,0 22 16,0-1-16,-1-21 0,1 22 15,-21 20-15,42-21 0,-21 1 0,0-1 16,21 22-16,-22-22 0,22 0 0,0 22 16,0-22-16,22-21 0,-1 22 15,0-1-15,0-21 0,21 0 0,1 0 16,-22 1-16,21-22 0,1 0 0,-1 21 15,0-21-15,22 0 0,-22 0 16,-21 0-16,22-21 0,-1 21 0,0-22 16,1 1-16,-22 0 0,21-21 0,-21 21 15,22-22-15,-22 22 0,0-21 16,0-1-16,0 1 0,-21 0 0,0 21 16,21-22-16,-21 22 0,0-21 15,0 21-15,0-1 16,-21 22-1,21 22-15,-21-1 0,21 0 0,-21 0 16,0 0-16,21 22 0,0-22 16,-21 21-16,21 0 0,0-20 0,0 20 15,0-21-15,0 21 0,0-20 0,0-1 16,0 0-16,21 0 0,0 0 16,0 0-16,0 1 0,0-22 0,1 0 15,-1 0-15,0 0 0,21 0 0,-21 0 16,1-22-16,20 22 0,-21-21 15,0 0-15,22 0 0,-22 0 16,0 0-16,0-22 0,0 22 0,0-21 16,-21-1-16,22 1 0,-22 0 15,0-1-15,0 1 0,0 21 0,0-21 16,-22 20-16,1 1 0,0 0 0,-21 0 16,21 21-16,-22 0 0,1 0 15,21 0-15,-22 0 0,1 0 0,21 21 16,-21 0-16,20 0 0,-20 1 0,21 20 15,0-21-15,21 21 0,0 1 16,0-1-16,0-21 0,0 22 0,0-22 16,0 21-16,21-21 0,0 22 0,21-22 15,-20-21-15,20 21 0,-21 0 16,21-21-16,1 0 0,-1 0 16,0 0-16,1 0 0,-1 0 0,0 0 15,1-21-15,-1 0 0,0 0 0,1-1 16,-1 1-16,-21 0 0,22-21 15,-22-1-15,0 22 0,0-21 0,0 0 16,-21 20-16,0-20 0,0 21 0,21 0 16,-21 0-16,-21 42 31,0 0-31,21 0 0,0 21 0,-21-20 16,0 20-16,21-21 15,-21 21-15,21-20 0,0 20 0,0-21 16,0 0-16,0 0 0,-22 1 0,22-1 15,0 0-15,0 0 0,0 0 16,0-42 15,0 0-31,0 0 16,0 0-16,0-1 0,0-20 0,0 21 16,0-21-16,22 20 0,-22-20 0,0 21 15,21-21-15,0 20 0,0-20 16,-21 21-16,21 0 0,0 0 0,-21-1 15,22 22-15,-1 0 16,0 0-16,-21 22 16,21-1-16,-21 0 15,0 0-15,0 0 0,0 0 0,0 22 16,0-22-16,0 21 0,0-21 16,0 1-16,0-1 0,0 21 0,21-21 15,-21 0-15,21 1 0,1-1 16,-1-21-16,0 21 15,0-21-15,0 0 0,0 0 16,1 0-16,-1 0 0,-21-21 0,21 0 16,0 21-16,0-22 0,0 1 15,1 0-15,-1-21 0,-21 21 16,21-22-16,0 22 0,0-21 0,-21 21 16,0-22-16,21 22 0,-21 0 15,22 0-15,-22 0 0,0-1 0,0 44 31,0-1-15,0 0-16,0 0 0,-22 0 0,22 22 16,-21-22-16,21 21 0,0-21 0,0 0 15,0 22-15,0-22 0,0 0 16,0 0-16,21 0 0,1 1 0,-1-22 16,0 21-16,0-21 0,0 0 0,0 0 15,1 0-15,-1 0 16,0 0-16,0 0 0,0-21 15,0 21-15,-21-22 0,22 1 0,-1-21 16,-21 21-16,0 0 0,21-22 16,-21 1-16,21 21 0,-21-22 0,0 22 15,0-21-15,0 21 0,0 0 16,21-1-16,-21 44 31,0-1-31,0 21 16,0-21-16,0 0 0,-21 22 0,21-22 15,0 21-15,-21-21 0,21 1 16,-21 20-16,21-21 0,-21 0 16,21 0-16,0 1 0,0-1 15,0-42 17,0-1-17,0 1-15,0 0 0,21 0 16,0 0-16,0-22 0,-21 22 0,21-21 15,0 21-15,1-22 0,-1 22 0,0-21 16,0 21-16,-21 0 16,21-1-16,0 22 0,-21-21 0,22 21 15,-1 0-15,0 0 0,-21 21 16,0 1-16,0-1 16,21 0-16,-21 0 0,0 0 0,0 22 15,0-22-15,0 21 0,0-21 16,0 22-16,0-22 0,0 0 0,0 0 15,21 0-15,-21 0 0,0 1 16,21-22 0,1 0-1,-22-22-15,21 1 16,-21 0-16,0 0 16,0 0-16,21 0 0,0-22 0,-21 22 15,21-21-15,0 21 0,1-22 0,-1 22 16,0 0-16,0-21 0,0 20 15,0 1-15,1 21 0,20-21 0,-21 21 16,0 0-16,0 0 0,1 0 16,-1 21-16,-21 0 15,0 1-15,0-1 0,0 21 16,0-21-16,0 0 0,0 22 16,21-22-16,-21 0 0,0 21 0,0-20 15,21-1-15,0 0 0,-21 0 16,21 0-16,1-21 0,-1 21 15,0 1-15,0-22 0,0 0 0,22 0 16,-22 0-16,21 0 0,-21 0 16,22 0-16,-22 0 0,21 0 0,-21-22 15,0 1-15,22 21 0,-22-21 0,0-21 16,0 21-16,22-1 0,-22-20 16,-21 0-16,21 21 0,0-22 0,-21 22 15,0-21-15,0 21 0,0-1 0,0 1 16,0 0-16,0 0 0,-21 21 15,0 0-15,0 0 0,-1 0 0,1 0 16,-21 21-16,21 0 0,-22-21 16,22 43-16,0-22 0,-21 0 15,21 21-15,-1-21 0,1 22 0,21-1 16,0-21-16,0 22 0,0-22 16,0 21-16,0-21 0,0 0 0,0 1 15,0-1-15,0 0 0,21-21 0,1 0 16,-1 0-16,0 0 0,0 0 15,0 0-15,0 0 0,22-21 16,-22 21-16,0-21 0,0-1 16,0 1-16,-21-21 0,22 21 0,-1 0 15,0-22-15,0 22 0,0 0 0,-21-21 16,21 20-16,-21 1 16,0 42-1,0 1-15,0-1 16,0 0-16,0 21 15,0-21-15,0 1 0,0-1 0,0 0 16,0 0-16,0 0 0,22 0 0,-22 1 16,21-22-16,0 21 0,0 0 15,0-21-15,0 0 0,1 0 16,-1 0-16,0 0 0,21 0 16,-21 0-16,1 0 0,20 0 0</inkml:trace>
  <inkml:trace contextRef="#ctx0" brushRef="#br1" timeOffset="81443.85">16531 10583 0,'-21'0'0,"0"0"32,0 0-17,-1 0-15,22-21 16,-21 21-16,0 0 15,0 0-15,0 0 0</inkml:trace>
  <inkml:trace contextRef="#ctx0" brushRef="#br1" timeOffset="83992.39">1291 12319 0,'-21'0'16,"0"-21"0,21 0-1,-21 21 1,21-21-16,-22 21 31,22-22-15,-21 22 15,0 0-15,21 22-1,-21-22 1,21 21-16,-21-21 0,0 0 15,-1 0 1,1 0-16,21 21 16,-21-21-16,0 0 0,0 0 15,0 0 1,-1 0-16,1 0 0,0 0 16,0-21-16,0 21 15,0 0-15,-1-21 0,1 21 16,0-22-16,0 22 15,0 0-15,0-21 0,-1 21 16,1 0-16,0 0 0,0 0 16,0 0-16,0 0 0,-1-21 15,1 21 1,42 0 78,1 0-79,-1 0-15,0 0 16,0 0-16,0 0 16,0 0-16,1 0 15,-1 0-15,0 0 0,0 0 16,0 0-16,0 0 15,1 0-15,20 0 0,-21 0 0,21 0 16,-20 0-16,20 0 0,0 0 16,1 0-16,-1 0 0,0 0 0,1 0 15,-1 0-15,0 0 0,22 0 16,-22 0-16,22 0 0,-22 21 16,21-21-16,-20 0 0,20 0 0,-20 21 15,20-21-15,-21 0 0,1 0 16,-1 0-16,-21 0 0,22 0 15,-22 0-15,0 0 0,0 0 0,0 0 16,0 0-16,1 0 0,-1 0 16,-21-21-1,0 0 1,0 0-16,0 0 16,-21 0-1,21-1-15,-22 22 0,1-21 0,-21 0 16,21 21-16,0-21 0,-22 0 15,22 21-15,-21-21 0,-1-1 16,22 22-16,-21-21 0,21 0 0,-22 21 16,22-21-16,0 21 0,0 0 15,0 0-15,0-21 0,-1 21 16,44 0 78,-1 0-79,0 0 1,0 0-16,0 0 16,0 21-16,1-21 15,-1 0-15,0 21 0,0-21 16,0 0-16,0 21 0,1-21 15,-1 21-15,21-21 0,-21 0 0,0 22 16,22-22-16,-22 21 0,0-21 16,21 21-16,-20-21 0,-1 0 0,0 21 15,21-21-15,-21 0 0,1 21 16,-1-21-16,0 0 0,0 0 0,0 21 16,0-21-1,1 0 1,-22 22-16,0-1 31,-22-21-15,1 0-16,0 21 0,0-21 15,0 21-15,0 0 0,-1-21 16,1 21-16,0-21 0,-21 22 16,21-1-16,-1-21 0,1 21 0,-21 0 15,21 0-15,0 0 0,-1-21 16,1 22-16,0-1 0,0 0 0,0 0 15,0-21-15,-1 21 0,1 0 16,0-21-16,21 22 0,-21-1 16,0-21-16,21 21 0,-21 0 15,-1-21-15,1 21 16,21 0 0</inkml:trace>
  <inkml:trace contextRef="#ctx0" brushRef="#br1" timeOffset="89140.91">3471 11663 0,'0'0'0,"127"0"32,-106 0-32,1-21 0,-1 21 0,0 0 15,0-21-15,0 21 16,-21-22-16,0 1 15,21 21-15,-21-21 0,0 0 16,0 0 0,0 0-16,0-1 0,0 1 0,0 0 15,-21 21-15,0-21 0,0 0 16,21 0-16,-21 21 0,-22-22 16,22 22-16,0 0 0,0 0 0,-21 0 15,20 0-15,-20 22 0,0-1 16,21 0-16,-22 0 0,22 21 0,-21-20 15,21 20-15,-1 0 0,-20 1 16,21-1-16,21 0 0,-21 22 0,21-22 16,0 22-16,0-22 0,0 21 15,0-20-15,0-1 0,0 0 0,21 1 16,0-1-16,0 0 0,22-20 0,-22-1 16,21 0-16,0 0 15,1 0-15,-1-21 0,22 0 0,-22 0 16,21 0-16,-20 0 0,20 0 15,-20 0-15,20 0 0,-21 0 0,1-21 16,-1 0-16,0 0 0,1 0 0,-22-1 16,0 1-16,0-21 0,0 21 15,-21-22-15,0 22 0,0-21 0,0 0 16,0 20-16,0-20 0,0 0 16,0 21-16,0-1 0,-21 1 0,0 0 15,0 0-15,0 0 0,0 21 0,-1 0 16,1 0-16,-21 0 0,21 0 15,-22 0-15,22 21 0,0 0 16,-21 0-16,21 22 0,-1-22 16,1 21-16,0-21 0,21 22 0,0-1 15,-21 0-15,21-21 0,0 22 0,0-22 16,0 21-16,0-21 0,0 1 16,21-1-16,0 0 0,0-21 15,1 0-15,-1 0 0,21 0 16,-21 0-16,0 0 0,22 0 0,-22-21 15,0 21-15,21-21 0,-20-1 16,-1 1-16,0 0 0,0-21 0,0 21 16,0-1-16,-21-20 0,0 0 15,22 21-15,-22-22 0,21 1 16,-21 21-16,0 0 0,0-1 0,0 1 16,0 0-16,0 42 31,0 0-31,0 22 15,0-22-15,0 0 0,0 21 16,0-20-16,0 20 0,0-21 0,0 0 16,0 22-16,0-22 0,21 0 0,0 0 15,0 0-15,0 0 0,1-21 16,-1 22-16,0-22 0,0 21 16,0-21-16,22 0 0,-22 0 0,0 0 15,0 0-15,0 0 0,22-21 16,-22-1-16,0 1 0,0 21 0,0-21 15,-21 0-15,21-21 0,-21 20 16,0 1-16,22-21 0,-22 21 0,0-22 16,0 22-16,0 0 0,0 0 0,0 0 15,0 0-15,0-1 0,-22 22 32,22 22-32,-21-1 0,21 0 15,0 0-15,0 0 0,-21 0 0,21 1 16,-21-1-16,21 21 0,0-21 15,-21 0-15,21 1 0,0-1 16,0 0-16,0 0 0,0 0 0,0 0 16,0 1-16,-21-22 0,21 21 15,0-42 17,0-1-17,0 1-15,0 0 0,0 0 16,0 0-16,0-22 0,0 22 0,0-21 15,0 0-15,21-1 0,0 22 16,0-21-16,21 21 0,-20-22 0,20 22 16,0 0-16,1 21 0,-1-21 15,0 21-15,1 0 0,-1 0 16,-21 21-16,21-21 0,-20 21 0,-1 21 16,0-20-16,0-1 0,0 21 15,-21-21-15,0 22 0,0-22 0,0 21 16,0-21-16,0 22 0,0-22 0,0 0 15,-21 0-15,21 0 0,-21 0 16,0-21-16,21 22 0,0-1 0,0-42 63</inkml:trace>
  <inkml:trace contextRef="#ctx0" brushRef="#br1" timeOffset="91024.54">6159 12277 0,'0'0'0,"-21"21"16,0-21-16,0 0 16,21 21-16,-21-21 15,21-21 17,0 0-32,21 0 15,0-1-15,-21 1 0,21 0 16,0-21-16,1 21 0,-1-22 0,0 1 15,0 0-15,0-1 0,-21 1 0,21 0 16,-21-1-16,22 1 0,-22 0 16,0-1-16,0 1 0,0 21 0,0-22 15,0 22-15,0-21 0,0 21 16,0 0-16,-22 21 16,1 0-16,0 21 15,0 0-15,21 0 0,-21 21 16,21-20-16,0 20 0,-21 0 0,21 1 15,-22 20-15,22-21 0,0 1 0,0 20 16,0-20-16,0-1 0,0 0 16,0 1-16,0-1 0,0 0 0,0-21 15,0 1-15,0-1 0,0 0 0,0 0 16,0 0-16,0-42 31,22 0-15,-22 0-16,21 0 15,-21-22-15,0 22 0,21-21 0,0-1 16,0 1-16,-21 21 0,21-21 16,1 20-16,-1 1 0,0 0 0,0 0 15,0 0-15,0 21 0,1 0 16,-1 0-16,0 21 0,0-21 16,-21 21-16,21 0 0,0 22 0,1-22 15,-22 0-15,21 0 0,0 21 0,-21-20 16,21-1-16,0 0 15,-21 21-15,21-21 0,1 1 0,-1-1 16,0-21-16,21 21 0,-21-21 0,22 0 16,-22 21-16,21-21 0,1 0 15,-1 0-15,-21 0 0,21 0 0,1-21 16,-1 0-16,-21 21 0,22-21 0,-22-1 16,21-20-16,-21 21 0,0 0 15,1-22-15,-1 22 0,-21-21 0,0 0 16,0-1-16,0 22 0,0-21 15,0 21-15,0-1 0,0 1 0,0 0 16,-21 0-16,21 0 0,-22 21 0,1 0 16,0 0-16,0 0 15,-21 0-15,20 0 0,1 0 0,0 21 16,-21 0-16,21 21 0,-1-20 0,1-1 16,0 21-16,0 0 0,21-20 15,0 20-15,0 0 0,0 1 0,0-22 16,0 0-16,0 21 0,0-21 0,21 1 15,-21-1-15,21 0 0,0-21 16,1 21-16,-1-21 0,0 0 0,0 0 16,0 0-16,0 0 0,1 0 0,-1 0 15,0 0-15,0 0 0,0-21 16,-21 0-16,21 0 0,1-1 0,-22 1 16,0 0-16,21-21 0,0 21 15,-21-22-15,0 22 0,21-21 16,-21 21-16,0-22 0,0 22 0,0 0 15,0 0-15,0 42 32,0 0-32,0 0 0,0 22 0,0-22 15,0 21-15,21-21 0,-21 22 16,0-22-16,0 21 0,0-21 0,0 22 16,0-22-16,21 0 0,-21 0 0,22 0 15,-1 0-15,0 1 16,0-22-16,0 0 0,0 0 15,1 0-15,-1 0 0,0 0 16,0 0-16,0 0 16,0-22-16,1 1 0,-1 0 0,-21 0 15,21 0-15,0 0 0,-21-1 0,21-20 16,-21 21-16,21-21 0,-21 20 16,0-20-16,22 21 0,-22 0 0,21 0 15,-21 42 16,0 0-31,0 0 0,0 0 0,0 0 16,0 22-16,0-22 0,0 0 16,0 21-16,0-20 0,0-1 0,0 0 15,21 0-15,-21 0 0,21 0 16,-21 1-16,21-1 16,0-21-16,1 0 0,-1 0 15,0 0-15,0 0 0,0 0 0,0 0 16,1 0-16,-22-21 0,21-1 15,0 22-15,0-21 0,0 0 0,0-21 16,1 21-16,-1-1 0,0-20 0,0 21 16,0-21-16,-21 20 0,21-20 15,1 21-15,-22 0 0,21 0 0,-21-1 16,0 44 15,0-1-31,0 0 16,0 0-16,0 21 0,0-20 15,0-1-15,0 0 0,0 21 0,0-21 16,0 1-16,0-1 0,21 0 0,0 0 16,-21 0-16,21-21 0,0 21 15,1-21-15,-1 0 0,21 0 0,-21 0 16,0 0-16,1 0 0,20 0 0,-21 0 16,21 0-16,-20 0 0,-1-21 15,0 0-15,0 21 0,0-42 0,0 21 16,1-1-16,-1 1 0,0-21 15,-21 21-15,0-22 0,0 22 0,0-21 16,0 21-16,0 0 0,0-1 16,-21 22-16,0 0 15,-1 0-15,1 0 0,-21 22 16,21 20-16,0-21 0,-1 21 0,22-20 16,-21 20-16,21 0 0,-21-21 15,21 1-15,0 20 0,0-21 0,0 0 16,0 0-16,0 1 0,21-22 0,0 21 15,1-21-15,-1 0 16,0 21-16,0-21 0,0 0 0,0 0 16,1 0-16,-1 0 15,0 0-15,0 0 0,0 0 0,0-21 16,1 21-16,-1-21 16,0 21-16,-21-22 0,21 22 0</inkml:trace>
  <inkml:trace contextRef="#ctx0" brushRef="#br1" timeOffset="93216.56">10181 12044 0,'0'0'0,"0"-64"15,0 22-15,0 21 0,0 0 16,0 0-16,0-1 0,0 1 16,0 0-16,0 0 15,21 21-15,0 0 0,1 0 16,-1 0-16,0 0 15,0 0-15,0 0 0,0 21 0,-21 0 16,22 0-16,-1 22 0,0-22 0,-21 21 16,0 1-16,0-1 15,0 0-15,0 1 0,0-1 0,0 0 16,0-21-16,0 1 0,0 20 0,0-21 16,0 0-16,-21 0 0,21 1 15,-21-22 1,21-22-1,0 1 1,0 0-16,0-21 0,0 21 16,0-22-16,21 22 0,-21-21 0,21-1 15,0 1-15,0 0 0,0-1 16,1 1-16,-1 0 0,0-1 0,0 22 16,0 0-16,22 0 15,-22 0-15,21 21 0,-21 0 0,0 0 16,22 0-16,-22 0 0,0 21 0,0 0 15,0 0-15,-21 22 0,0-1 16,22-21-16,-22 21 0,0 1 0,0-1 16,0 0-16,0-20 0,0 20 0,0-21 15,-22 21-15,1-20 0,21-1 16,0 0-16,-21 0 0,0-21 16,0 0-1,21-21 1,0 0-1,0 0-15,0-1 0,0 1 0,0 0 16,21-21-16,0 21 0,-21-22 16,21 1-16,0 0 0,1-1 0,-1 1 15,0 21-15,21-22 0,-21 22 0,22-21 16,-22 21-16,21 21 0,-21-21 16,22 21-16,-22 0 0,21 0 0,-21 0 15,1 0-15,-1 21 0,-21 0 16,0 0-16,21 21 0,-21-20 0,0 20 15,0 0-15,0 1 0,0-1 0,0-21 16,0 21-16,0 1 0,0-22 16,0 21-16,0-21 0,0 1 15,0-1-15,21-21 0,-21 21 0,21 0 16,0-21-16,1 0 0,-1 0 16,0 0-16,21 0 0,-21 0 0,1 0 15,-1 0-15,21-21 0,-21 0 0,0 0 16,1-1-16,-1 1 0,21 0 15,-21-21-15,0-1 0,1 22 0,-1-21 16,0 0-16,-21-1 0,0 22 0,21-21 16,-21 21-16,0-1 0,0 1 15,0 0-15,0 42 16,-21 0 0,0 22-1,0-22-15,21 0 0,0 21 0,-22 1 16,22-22-16,-21 21 0,21 1 0,0-22 15,0 21-15,0-21 0,0 0 16,0 1-16,0-1 0,0 0 0,21 0 16,1-21-16,-1 21 0,0-21 0,0 0 15,0 0-15,0 0 0,1 0 16,-1 0-16,21 0 0,-21 0 0,0 0 16,1-21-16,20 0 0,-21 0 15,0 0-15,0-1 0,1-20 16,-1 21-16,0-21 0,0-1 0,0 1 0,0 0 15,-21 20-15,0-20 0,0 21 16,0 0-16,0 0 0,0-1 16,22 22-16,-44 22 31,22-1-31,-21 0 0,21 21 16,0-21-16,-21 22 0,21-22 0,-21 21 15,21 1-15,0-22 0,0 21 16,0-21-16,0 0 0,0 1 0,0-1 15,0 0-15,21 0 0,0 0 0,0 0 16,1-21-16,-1 0 0,21 0 16,-21 0-16,0 0 0,22 0 0,-22 0 15,0 0-15,21 0 0,-20-21 16,-1 0-16,0 0 0,0 0 16,0 0-16,0-22 0,1 1 0,-1 21 15,-21-22-15,21-20 0,-21 21 16,21-1-16,-21 1 0,0 0 0,0-1 15,21 1-15,-21 0 0,0 20 0,0 1 16,0-21-16,0 21 0,0 0 16,-21 21-1,21 21-15,0 0 16,-21 0-16,0 21 0,0-20 0,21 20 16,-22 0-16,22 22 0,0-22 15,0 0-15,-21 1 0,21 20 16,0-20-16,0-22 0,0 21 0,0 0 15,21-20-15,1-1 0,-1 0 0,0 0 16,-21 0-16,21-21 0,0 0 16,22 0-16,-22 0 0,0 0 0,0 0 15,21 0-15,-20 0 0,20-21 0,-21 0 16,21 0-16,-20-22 0,20 22 16,-21-21-16,21 0 0,-20-1 0,20-20 15,-21 20-15,21 1 0,-20 0 0,-1-22 16,0 22-16,0 0 0,0-1 15,0 1-15,-21 21 0,0-22 16,0 22-16,0 0 0,-21 42 31,0 0-31,0 22 16,0-22-16,21 21 0,-21 1 16,-1-22-16,1 21 0,0 0 0,21 1 15,0-1-15,-21 0 0,21 1 0,-21-1 16,21-21-16,0 22 0,0-22 15,0 0-15,0 21 0,0-21 0,21 1 16,0-1-16,0-21 0,0 0 16,1 0-16,-1 0 0,21 0 15,-21 0-15,0 0 0,22-21 16,-22 21-16,0-22 0,0 1 0,22 0 16,-22 0-16,0-21 0,0 20 15,-21 1-15,21 0 0,0-42 16,-21 41-16,0 1 15,0 42 1,0 1-16,0-1 0,0 0 16,0 21-16,-21-21 0,21 1 15,0-1-15,0 0 0,0 0 0,0 0 16,0 0-16,0 1 0,0-1 16,21-21-16,1 0 15,-1 0-15,0 0 0,0 0 16,0 0-16,0 0 15,1 0-15,-1-21 0,-21-1 0,21 1 16,0 0-16,0 0 0,-21-21 0,21 20 16</inkml:trace>
  <inkml:trace contextRef="#ctx0" brushRef="#br1" timeOffset="93408.38">13843 11790 0,'0'0'0,"-21"-21"31</inkml:trace>
  <inkml:trace contextRef="#ctx0" brushRef="#br1" timeOffset="93620.79">12954 11875 0,'0'0'0,"0"21"0,-21-21 0,42 0 31,0 0-16,0 21-15,0-21 0,1 0 0,-1 0 16,21 0-16,-21 0 0,22 0 16,-1 0-16,0 0 0,1 0 0,-1 0 15,0 0-15,22 0 16</inkml:trace>
  <inkml:trace contextRef="#ctx0" brushRef="#br1" timeOffset="94004.59">13991 11959 0,'0'0'0,"0"-21"0,0 0 16,0 0-16,0 42 47,-21 21-47,21-21 0,-21 22 15,21-1-15,-21 0 16,21 1-16,0-1 0,-22 22 0,1-1 16,21-21-16,-21 22 0,0-22 0,0 22 15,0-1-15,-1-20 0,22 20 16,-21 1-16,0-1 0,0-21 0,0 22 16,0-22-16,21 22 0,-22-22 15,22 0-15,0-20 0,0 20 0,-21-21 16,21 21-16,-21-20 0,0-1 0,21 0 15,0-42 17,0 0-32,0-1 15,21-20-15,0 21 0,0-21 16,-21-1-16</inkml:trace>
  <inkml:trace contextRef="#ctx0" brushRef="#br1" timeOffset="94308.68">13885 12192 0,'0'0'0,"0"-42"0,0-1 0,0 22 16,21-21-16,1 21 0,-22 0 0,21-1 15,0 1-15,0 0 0,0 0 16,0 21-16,1 0 0,20 0 0,-21 0 16,0 0-16,0 0 0,1 0 15,-1 0-15,0 21 0,-21 0 16,21 0-16,-21 22 0,0-22 0,0 21 15,0-21-15,0 1 0,-21 20 16,-21-21-16,20 0 0,1 0 0,0 1 16,-21-1-16,21 0 0,-22 0 0,22-21 15,0 0-15,-21 21 0,20-21 16,1 0-16,0 0 16,21-21-1,0 0-15,21 0 16,0 0-16,1-1 0,-1 1 0</inkml:trace>
  <inkml:trace contextRef="#ctx0" brushRef="#br1" timeOffset="94608.59">14541 11599 0,'22'-21'0,"-44"42"0,44-63 15,-22 21-15,0 0 16,21 21-16,-21 21 15,0 0-15,0 0 0,0 0 16,0 22-16,-21-22 0,21 21 16,-22 1-16,1-1 0,0 0 0,0 1 15,0 20-15,21-21 0,-21 1 16,-1-1-16,1 0 0,21-20 16,0 20-16,-21-21 0,21 0 0,-21 0 15,21 1-15,0-1 0,0 0 16,21-21-1,0 0-15,0 0 16,-21-21-16,22 0 0,-1-1 0,0 1 16,0 0-16,0 0 0,0 0 15</inkml:trace>
  <inkml:trace contextRef="#ctx0" brushRef="#br1" timeOffset="94932.69">14647 12023 0,'0'0'0,"21"0"31,1 0-31,-1 0 16,0 0-16,0 0 16,0 0-16,0 0 0,1 0 0,-1 0 15,0-21-15,0-1 0,0 22 0,0-21 16,1 0-16,-1 21 0,-21-21 16,21 0-16,-21 0 0,0-1 15,-21 22-15,0 0 16,-1 0-16,1 0 0,0 0 15,-21 22-15,21-1 0,-1 0 0,-20 0 16,21 0-16,0 22 16,0-22-16,-1 0 0,22 21 0,0-21 15,0 1-15,0-1 0,0 21 0,0-21 16,22-21-16,-1 21 0,0 1 16,0-22-16,0 0 0,0 21 0,1-21 15,-1 0-15,0 0 0,21 0 0,-21-21 16,1 21-16,-1-22 0</inkml:trace>
  <inkml:trace contextRef="#ctx0" brushRef="#br1" timeOffset="96900.62">16298 11875 0,'0'0'0,"0"21"0,21-21 0,1 0 15,-1 0-15,0 0 0,0 0 16,0-21-16,0 21 16,1-22-16,-1 22 0,-21-21 0,0 0 15,21 0-15,-21 0 0,0 0 16,0-1-16,0 1 0,0 0 15,-21 0-15,21 0 0,-21 0 0,-1 21 16,-20 0-16,21 0 0,0 0 16,-22 0-16,22 0 0,-21 0 0,0 21 15,20 0-15,-20 0 0,21 0 0,-21 0 16,20 1-16,1 20 0,-21-21 16,42 0-16,-21 22 0,0-22 0,21 21 15,0-21-15,0 0 0,0 1 0,0-1 16,0 0-16,0 0 0,21-21 15,0 0-15,0 21 0,0-21 0,0 0 16,1 0-16,20 0 0,-21 0 16,21-21-16,1 0 0,-22 21 15,21-21-15,1-22 0,-1 22 0,0 0 16,1-21-16,-22 21 0,21-22 0,0 1 16,-20 0-16,20-1 0,-21-20 15,0 20-15,0 1 0,1-21 0,-22-1 16,0 22-16,0-22 0,0 22 15,0 0-15,0-1 0,0 22 0,0 0 16,-22 0-16,22 0 0,-21 21 0,0 0 16,0 21-16,21 0 15,-21 21-15,21 1 0,0-1 0,-21 0 16,21 1-16,-22 20 16,22-21-16,-21 1 0,21-1 0,0 0 15,0 1-15,0-1 0,0 0 0,0 1 16,0-22-16,0 21 0,0 1 15,21-22-15,1 21 0,-1-21 0,0 0 16,0 1-16,21-1 0,-20-21 0,-1 21 16,21-21-16,-21 0 0,0 0 15,22 0-15,-22 0 0,21 0 0,-21-21 16,1 0-16,20 21 0,-21-22 16,0-20-16,0 21 0,1 0 0,-1 0 15,0-1-15,-21-20 0,0 21 0,0 0 16,0 0-16,0-1 15,0 1-15,0 0 0,-21 21 16,0 0-16,-1 0 16,1 0-16,0 0 0,0 21 15,0 0-15,0 1 0,-1-1 0,1 0 16,21 0-16,-21 0 0,0 0 0,21 1 16,-21-1-16,21 0 0,0 0 15,0 0-15,0 0 0,0 1 0,0-1 16,21 0-1,0-21-15,0 0 0,0 0 0,1 0 16,-1 0-16,0-21 0,0 0 16,0-1-16,0 22 0,1-21 15,-22 0-15,21 0 0,0-21 16,0 20-16,-21 1 0,21 0 0,-21-21 16,21 21-16,-21-1 0,22 1 15,-22 0-15,0 42 31,0 0-15,0 1-16,0-1 0,0 0 0,-22 21 16,22-21-16,0 1 0,0-1 15,0 0-15,0 0 0,0 0 0,0 0 16,22 1-16,-1-1 0,0-21 0,0 0 16,0 21-16,22-21 0,-22 0 15,21 0-15,0 0 0,-20 0 16,20-21-16,-21 0 0,0 21 0,0-22 15,22 1-15,-22-21 0,0 21 16,-21 0-16,21-22 0,0 1 0,1 0 16,-22-1-16,0 1 0,21 0 15,-21-1-15,21 1 0,-21 0 0,0-1 16,0 1-16,0 0 0,0 20 0,0-20 16,0 21-16,0 0 15,0 42 1,-21 0-16,0 0 0,21 22 15,-22-22-15,1 21 0,21 0 16,0 1-16,-21-1 0,21 0 0,-21 1 16,21-1-16,0 0 0,0 1 15,0-1-15,0-21 0,0 22 0,0-22 16,0 0-16,21 21 0,-21-21 0,21 1 16,0-22-16,22 21 0,-22-21 15,0 0-15,0 0 0,0 0 0,22 0 16,-22 0-16,0 0 0,21 0 15,-20-21-15,-1-1 0,0 1 0,21 0 16,-21 0-16,1 0 0,-1 0 0,0-1 16,0 1-16,-21-21 0,21 21 15,-21 0-15,21-1 0,-21 1 16,0 0-16,0 0 0,0 0 0,0 0 16,-21 21-16,0 0 15,0 0-15,0 0 0,0 0 0,-1 0 16,1 21-16,0 0 0,0 0 0,0 0 15,0 0-15,-1 1 0,1-1 16,0 21-16,21-21 0,0 0 0,0 22 16,0-22-16,0 0 0,0 0 15,0 0-15,0 1 0,0-1 0,21 0 16,0-21-16,1 0 16,-1 0-16,0 0 15,0 0-15,0-21 0,-21 0 16,21-1-16,1 1 0,-1 0 0,0 0 15,-21 0-15,21 0 0,0-22 16,0 22-16,1 0 0,-1 0 0,-21 0 16,21 21-16,-21-22 0,0 44 31,0-1-31,-21 0 0,21 0 16,0 0-16,0 0 0,0 1 0,-21-1 15,21 0-15,0 0 16,0 0-16,21-21 0,0 0 15,0 21-15,0-21 0,0 0 16,22 0-16,-22 0 0,21 0 16,-21 0-16,1 0 0,20-21 0,-21 21 15,0-21-15,0 0 0,-21 0 16,22 0-16,-22-1 0,0 1 0,0 0 16,0 0-16,0 0 0,0-22 0</inkml:trace>
  <inkml:trace contextRef="#ctx0" brushRef="#br1" timeOffset="97159.73">17441 11430 0,'0'0'15,"-42"21"-15,21-21 0,0 0 16,21 21-16,21-21 15,0 0-15,0 0 16,0 0-16,0 0 0,22 0 0,-22 0 16,21 0-16,1 0 0,-22 0 15,21 0-15,0 0 0,-20 0 0,20 0 16,-21 0-16,0 0 0,0 0 0,1 0 16,-1 0-16</inkml:trace>
  <inkml:trace contextRef="#ctx0" brushRef="#br1" timeOffset="97956.62">18986 11367 0,'-21'-22'0,"42"44"0,-63-65 16,21 43-1,0-21-15,21 0 32,21 21-32,0 0 15,0 0-15,22 0 0,-22 0 0,21 0 16,0 0-16,1 0 0,-1 0 15,22 0-15,-22 0 0,21 0 0,1 0 16,-1 0-16,-20 0 0,-1 0 16,22 0-16,-43 0 0,21 0 0,-21 0 15,0 0-15,-42 0 16,0 0 0,0 0-16,0 0 0,-22 0 0,22 0 15,-21 0-15,0 0 16,20 0-16,-20 0 0,0 0 0,21 0 15,-22 0-15,22 0 0,-21 0 0,21 0 16,-1 0-16,1 0 0,0 0 16,0 0-1,0 0 1,21 21 0,0 0-16,0 0 15,0 22-15,0-22 0,0 0 16,-21 21-16,21 1 0,0-22 0,-22 21 15,22 1-15,-21-22 0,21 21 16,0 0-16,0-20 0,-21 20 16,21 0-16,-21-21 0,21 22 0,0-22 15,-21 0-15,21 0 0,0 22 0,0-22 16,0 0-16,0 0 16,21-21-1,0 0-15,0-21 16,-21 0-16,43 21 0,-22-21 15,0-1-15,0 1 0,21-21 0,1 21 16,-22 0-16</inkml:trace>
  <inkml:trace contextRef="#ctx0" brushRef="#br1" timeOffset="98584.79">19664 11642 0,'0'0'0,"21"0"0,-21-21 31,-21 42 0,21 0-31,-21 0 0,-1 0 16,22 0-16,-21 1 0,21-1 0,-21 0 16,21 0-16,0 0 15,0 0-15,0 1 0,0-1 0,0 0 16,0 0-16,21-21 16,0 0-16,1 0 15,-1 0-15,0 0 0,0 0 0,21 0 16,-20-21-16,-1 21 0,21-21 0,-21 0 15,0 21-15,22-22 0,-22 1 16,0 0-16,0 0 0,0 0 0,1 0 16,-22-1-16,21 1 0,-21 0 15,21 21-15,-21-21 0,0 0 0,0 42 47,0 0-47,0 0 16,-21 0-16,0 1 0,21-1 0,-22 0 0,22 21 15,0 1-15,-21-22 16,21 21-16,-21 0 0,0 1 0,21-1 16,0 0-16,-21 1 0,21-1 0,-21 0 15,21 1-15,0-1 0,-22 0 16,22 1-16,-21-1 0,21 0 0,0-20 16,0 20-16,-21 0 0,21-21 0,0 22 15,0-22-15,-21 21 0,0-21 16,21 1-16,-21-1 0,-1 0 0,22 0 15,-21-21-15,0 0 0,0 0 0,0 0 16,0 0-16,-1 0 0,-20 0 16,21 0-16,0-21 0,-22 0 0,22 0 15,-21-1-15,0 1 0,20-21 16,-20 21-16,21 0 0,0-1 0,0 1 16,21 0-16,-22 0 15,22 0-15,0 0 0,22-1 16,-1 22-16,0-21 15,0 21-15,0-21 0,22 0 16,-1 21-16,0-21 0</inkml:trace>
  <inkml:trace contextRef="#ctx0" brushRef="#br1" timeOffset="98948.66">20489 11748 0,'0'0'0,"0"-106"32,0 85-17,-21 21-15,0 0 16,0 21-16,0 21 16,-1-21-16,22 0 0,-21 22 0,21-1 15,-21 22-15,21-22 0,-21 21 16,21-20-16,0 20 0,-21 1 0,0-22 15,21 22-15,-22-22 0,1 21 16,21-20-16,0-1 0,-21 0 16,21 1-16,-21-22 0,21 21 0,-21 1 15,21-22-15,0 0 0,0 21 0,0-21 16,0 1-16,0-1 0,0-42 31,21-1-15,0 1-16,0 0 0,0 0 0,1-21 15,-1 20-15,0-20 0</inkml:trace>
  <inkml:trace contextRef="#ctx0" brushRef="#br1" timeOffset="99277.53">20447 11853 0,'0'0'0,"0"-42"16,0-85-1,0 106-15,21 21 16,0-21-16,-21 0 0,21 21 0,1-22 15,-1 22-15,21 0 0,-21 0 0,22 0 16,-22-21-16,21 21 0,0 0 16,1 0-16,-1 0 0,-21 21 0,22-21 15,-22 22-15,0-1 0,0 0 16,0 0-16,-21 0 0,0 22 0,0-22 16,0 0-16,0 0 0,-21 0 0,-21 0 15,21-21-15,-1 22 0,-20-1 16,0-21-16,21 0 0,-22 0 15,1 0-15,0 0 0,20 0 0,-20 0 16,21 0-16,0 0 0,0 0 16,-1 0-16,1 0 0,42-21 31,1 21-31,-1-22 16,0 22-16,0 0 0,21-21 0</inkml:trace>
  <inkml:trace contextRef="#ctx0" brushRef="#br1" timeOffset="100005.12">21145 11832 0,'0'0'0,"22"0"0,-1 0 15,-21-21-15,21 21 0,0-21 16,0 21-16,-21-21 0,21 0 0,1 21 15,-1-22-15,0 1 0,0 0 0,-21 0 16,21 0-16,-21 0 0,21 21 16,-21-22-16,0 1 0,0 0 15,-21 21 1,0 21 0,0 0-16,0 1 0,0-1 0,-1 0 15,1 0-15,0 0 0,0 0 0,0 22 16,21-22-16,0 0 0,-21 0 15,21 0-15,0 1 0,0-1 0,0 0 16,0 0-16,0 0 0,0 0 16,21-21-16,0 0 15,0 0-15,0 0 0,0 0 0,1 0 16,20 0-16,-21 0 0,0-21 16,22 21-16,-1-21 0,0 0 15,1 0-15,-22 21 0,21-21 0,0-1 16,1 1-16,-1-21 0,0 21 15,1 0-15,-1-22 0,-21 22 0,0-21 16,1-1-16,-1 22 0,-21-21 0,0 21 16,0 0-16,0-1 0,0 1 15,-21 21-15,-1 0 0,1 0 16,0 0-16,0 21 0,0 1 16,0-1-16,-1 0 0,22 0 0,-21 0 15,21 22-15,0-22 0,0 0 0,0 0 16,0 0-16,0 0 15,0 1-15,0-1 0,21 0 0,1-21 16,-1 21-16,0 0 0,0 0 0,0-21 16,0 22-16,1-1 0,-1 0 15,-21 0 1,0 0-16,-21-21 16,-1 0-16,1 0 15,-21 0-15,21 0 0,0 0 16,-1 0-16,1 0 0,0 0 15,0 0-15,0 0 0,0 0 0,42 0 63,0 0-63,0 0 0</inkml:trace>
  <inkml:trace contextRef="#ctx0" brushRef="#br1" timeOffset="100253.04">22183 11959 0,'0'-21'47,"-22"21"-32,1 0 17,0 0-17,0 0-15,0 0 0,0 0 16,-1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15:04.0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3175 0,'0'-21'16</inkml:trace>
  <inkml:trace contextRef="#ctx0" brushRef="#br0" timeOffset="554.5">1291 3302 0,'85'-21'15,"-64"21"-15,0-21 0,21 0 16,-20-1-16,-1 1 0,0 21 0,0-21 15,-21 0-15,21 21 0,-21-21 16,0 0-16,-21 21 16,0 0-16,0-22 15,-22 22-15,22 0 16,-21 0-16,0 0 0,-1 0 16,-20 22-16,20-1 0,-20 0 0,21 0 15,-1 21-15,1 1 0,0-1 16,20 0-16,1 1 0,0-22 0,0 21 15,21 1-15,0-22 16,0 21-16,0-21 0,0 0 0,21 1 16,0-1-16,22 0 0,-22 0 15,21-21-15,0 0 0,1 0 16,-1 0-16,0 0 0,22 0 0,-22 0 16,1 0-16,-1 0 0,0 0 15,1 0-15,-22-21 0,0 0 0,-21 0 16,0-1-1,-21 22-15,0 0 0,-22 0 16,1 0-16,0 0 0,-1 0 0,1 0 16,0 0-16,-1 22 15,1-22-15,0 21 0,20 0 0,-20 0 0,21 0 16,0-21-16,0 21 16,-1 1-16,22-1 0,0 0 0,0 0 15,0 0-15,0 0 16,22-21-16,-1 22 0,0-22 15,0 0-15,0 21 0,22-21 0,-1 0 16,-21 0-16,21 0 0,1 0 16,20 0-16</inkml:trace>
  <inkml:trace contextRef="#ctx0" brushRef="#br0" timeOffset="1259.5">2074 3620 0,'0'0'0,"0"-22"0,0 1 16,0 0-16,-21 21 16,0 0-16,0 0 0,0 0 15,-1 0-15,-20 0 16,21 0-16,0 21 0,0 0 0,-1 1 16,1-1-16,-21 0 0,21 0 15,0 0-15,21 0 0,-22 1 0,22-1 16,-21 0-16,21 0 15,0 0-15,0 0 0,0 1 0,21-22 16,1 0-16,-1 0 16,0 0-16,21 0 0,-21 0 0,1 0 15,20 0-15,-21 0 0,0-22 16,0 22-16,1-21 0,-1 0 0,0 21 16,0-21-16,-21 0 0,0 0 15,0-1-15,0 1 0,0 0 16,0 42 31,0 0-47,0 1 15,0-1-15,0 0 0,0 0 16,0 0-16,0 22 0,0-22 16,0 21-16,0 0 0,0 1 0,0 20 15,0 1-15,0-22 0,0 22 16,0-1-16,21 1 0,0-22 0,-21 21 15,22 1-15,-22-1 0,0 1 16,21-1-16,-21 1 0,0 21 0,0-22 16,0 1-16,0-1 0,0 1 15,-21-22-15,21 0 0,-22 1 0,1-1 16,0-21-16,0 0 0,0 0 16,-22 1-16,22-1 0,-21 0 15,21-21-15,-22 0 0,-20 0 0,21 0 16,-1-21-16,-20 0 0,20-1 15,-20 1-15,21-21 0,-22 0 16,22-22-16,-1 22 0,1-22 0,21-20 16,0 20-16,0 1 0,21-1 15,0 1-15,0 20 0,0-20 0,21 20 16,0 1-16,0 0 0,21-1 16,-20 1-16,20 21 0,0-21 0,22-1 15,-22 1-15,22 0 0,-22 20 16,21-20-16,-20 0 0</inkml:trace>
  <inkml:trace contextRef="#ctx0" brushRef="#br0" timeOffset="1663.3">2879 3725 0,'0'22'16,"0"-1"0,-22 0-1,22 0 1,22-21 15,-1 0-15,-21-21-1,0 0 1,-21 21 0,21-21-16,-22 21 15,1 0 1,0 0-16,21 21 16,-21-21-16,21 21 15,0 0 1,0 0 15</inkml:trace>
  <inkml:trace contextRef="#ctx0" brushRef="#br0" timeOffset="2039.08">2815 4149 0,'0'21'15,"21"-21"1,0 0-16,1 0 31,-22-21-31,21 21 0,-21-21 0,0-1 16,0 1-1,-21 21 1,-1 0-16,1 0 16,0 0-16,0 21 15,0 1-15,21-1 16,-21-21-16,21 21 0,0 0 16,-22-21-16,22 21 15,0 0 1</inkml:trace>
  <inkml:trace contextRef="#ctx0" brushRef="#br0" timeOffset="6019.25">5397 3450 0,'0'-21'16,"0"0"-16,0 0 16,0 42 31,-21-21-47,21 21 15,-21 0-15,21 0 16,0 1-16,0-1 0,0 0 15,0 0-15,0 0 32,21-21-32,0 0 15,1 0 1,-22-21-16,21 0 16,-21 0-1,0 0-15,0-1 16,-21 22-1,-1 0-15,1 0 16,21 22-16,-21-1 16,0 0-16,21 0 15,0 0-15,0 0 16,0 1-16,0-1 16,21-21-1,0 0-15,0 0 16,1 0-16,-1 0 15,0 0-15</inkml:trace>
  <inkml:trace contextRef="#ctx0" brushRef="#br0" timeOffset="6403.12">5736 3535 0,'0'21'15,"-21"-21"1,21 21 0,21-21 15,0 0-31,0 0 16,1 0-16,-1 0 15,-21-21-15,0 0 16,0 0-1,-21 21 1,-1 0-16,1 0 16,0 0-16,0 0 0,0 21 15,21 0-15,-21-21 16,-1 21-16,22 0 0,0 1 16,0-1-16,0 0 15,0 0-15,0 0 16,22-21-1,-1 0-15,0 21 0,0-21 0</inkml:trace>
  <inkml:trace contextRef="#ctx0" brushRef="#br0" timeOffset="7128.1">6308 3620 0,'21'0'78,"0"0"-78,0 0 15,0 0-15,22 0 16,-22-22-16,0 22 0,21-21 0,-21 21 16,22-21-16,-22 0 0,21 21 15,-21-21-15,1 0 0,-1-1 0,-21 1 16,0 0-16,0 0 16,0 0-16,-21 0 0,-1 21 15,-20 0-15,0 0 0,-1 0 16,1 0-16,0 0 0,-1 0 0,1 0 15,0 21-15,-1 0 16,1 0-16,0 0 0,21 0 0,-22 22 16,22-22-16,0 0 0,0 21 15,21-20-15,0-1 0,0 0 0,0 0 16,0 0-16,0 0 0,0 1 16,21-22-16,0 21 0,0 0 0,0-21 15,22 21-15,-22-21 0,0 0 16,0 0-16,22 0 0,-22 0 0,0 0 15,0 0-15,0 0 0,0 0 0,1 0 16,-22-21 0,-22 21 15,1 0-31,0 0 0,0 0 0,0 0 16,-22 0-16,22 0 0,0 21 15,-21 0-15,21-21 0,-1 21 0,-20 1 16,21-1-16,0 21 0,21-21 15,-21 0-15,21 22 0,0-22 0,0 0 16,0 21-16,0-20 0,0-1 0,0 0 16,0 0-16,21 0 0,0 0 15,0-21-15,0 22 0,0-22 0,22 0 16,-22 0-16,0 0 0,21 0 16,1 0-16,-22 0 0,21 0 15,1-22-15,-1 22 0,0-21 16,1 0-16</inkml:trace>
  <inkml:trace contextRef="#ctx0" brushRef="#br0" timeOffset="7843.4">6816 3895 0,'0'0'0,"0"-21"0,0-1 15,-22 22 17,1 0-32,0 22 15,21-1-15,0 0 16,0 0-16,-21 0 0,21 0 15,0 1-15,0-1 0,0 21 16,0-21-16,0 0 0,0 1 0,0-1 16,0 0-16,0 0 0,0 0 15,0 0-15,0-42 47,0 0-31,0 0-16,0 0 0,0 0 15,0-22-15,0 22 0,0-21 0,0 21 16,21-1-16,-21-20 0,21 21 16,0 0-16,22 0 0,-22-1 0,0 1 15,21 0-15,-20 21 16,20 0-16,-21-21 0,21 21 0,-20 0 16,-1 0-16,21 21 0,-21-21 15,0 21-15,-21 0 0,0 1 0,22-1 16,-22 21-16,0-21 0,0 22 0,0-22 15,0 21-15,-22-21 0,22 22 16,0-22-16,-21 0 0,0 0 0,0 0 16,21 0-16,-21-21 15,21-21 17,0 0-32,0 0 15,21 0-15,0 0 0,0-1 16,0-20-16,1 21 0,-1-21 15,0 20-15,0-20 0,0 21 0,0-21 16,22 20-16,-22 1 0,0 21 16,0-21-16,22 21 0,-22 0 0,0 0 15,0 21-15,0 0 0,0 22 16,-21-22-16,0 0 16,0 0-16,0 0 0,0 22 0,0-22 15,0 0-15,0 0 0,0 0 16,0 1-16,-21-22 0,21 21 0,0 0 15,-21-21-15,21 21 16,0-42 31,0 0-47,0 0 16</inkml:trace>
  <inkml:trace contextRef="#ctx0" brushRef="#br0" timeOffset="8255.62">7853 3831 0,'0'0'0,"0"21"47,0 1-31,0-1-16,0 0 15,0 0-15,0 21 0,-21-20 0,21 20 16,-22-21-16,22 21 0,0 1 16,-21-1-16,0 0 0,0 1 0,21-1 15,0 0-15,-21 1 0,21-1 0,-21 22 16,21-22-16,0 0 0,0 22 16,-22-22-16,22 22 0,-21-1 0,21-21 15,-21 22-15,21-1 0,0-20 16,0-1-16,0 22 0,-21-22 15,21 0-15,0-21 0,0 22 0,0-22 16,0 21-16,0-21 0,0 1 0,0-1 16,0 0-1,0-42 1,0 0-16,0-1 0,21 1 16,-21 0-16,0 0 0,21-21 15,0-1-15,1 1 0,-22-22 0,21 22 16</inkml:trace>
  <inkml:trace contextRef="#ctx0" brushRef="#br0" timeOffset="8575.07">7789 4085 0,'0'0'0,"0"-21"0,0-21 0,21 21 0,-21-22 16,22 22-16,-1 0 0,-21 0 15,21 0-15,0 21 0,0-22 0,0 1 16,22 21-16,-22 0 0,21 0 15,-21 0-15,22 0 0,-22 0 0,21 0 16,-21 0-16,1 21 0,-1-21 0,0 22 16,0-1-16,-21 0 0,0 21 15,0-21-15,0 1 0,0-1 16,-21 21-16,0-21 0,-22 0 16,22 1-16,0-1 0,-21-21 0,21 21 15,-22 0-15,1-21 0,21 0 16,-22 21-16,22-21 0,0 0 0,0 0 15,0 0-15,0 0 0,21-21 32,21 0-32,0 0 0,0 0 15,0-1-15,0 1 0</inkml:trace>
  <inkml:trace contextRef="#ctx0" brushRef="#br0" timeOffset="8890.87">8572 3429 0,'0'0'0,"0"-21"0,0 0 0,-21 21 32,21 21-32,0 0 15,-21 21-15,0 1 0,21-22 16,-21 21-16,21 1 0,0-1 0,0 0 15,-21 1-15,21-1 16,-22 0-16,22 1 0,-21-1 0,21 0 16,0-21-16,0 22 0,0-1 15,0-21-15,0 0 0,0 1 0,0-1 16,0 0-16,0 0 0,21-21 31,1 0-31,-1 0 0,0-21 16,0 0-16,0-22 0,0 22 15</inkml:trace>
  <inkml:trace contextRef="#ctx0" brushRef="#br0" timeOffset="9319.81">8826 3768 0,'0'0'0,"0"-21"16,-21 42 15,0-21-31,21 21 0,-21 0 15,21 0-15,-21 22 0,21-22 16,-21 0-16,21 0 0,0 0 16,0 22-16,0-22 0,0 0 0,0 0 15,0 0-15,0 0 0,0 1 16,0-1-16,21-21 0,0 21 0,0-21 16,0 0-16,0 0 15,1 0-15,-1 0 0,0 0 16,21 0-16,-21-21 0,1 21 0,-1-21 15,0-1-15,0 1 0,0 0 16,-21-21-16,21 21 0,-21-22 0,22 22 16,-22 0-16,0-21 0,0 20 15,0 1-15,0 0 0,0 0 0,-22 0 16,1 0-16,0-1 0,0 22 0,0 0 16,0 0-16,-1 0 0,1 0 15,0 0-15,0 0 0,0 0 16,0 22-16,-1-22 0,22 21 15,0 0-15,0 0 16,0 0-16,0 0 16,22-21-16,-1 0 15,0 0-15,0 0 0</inkml:trace>
  <inkml:trace contextRef="#ctx0" brushRef="#br0" timeOffset="9995.95">9271 3789 0,'0'0'15,"21"0"-15,-21-21 0,21 21 16,-21 21 15,-21 0-15,0 0-16,21 0 16,0 1-16,-21-1 0,21 0 0,0 0 15,-21 0-15,21 0 0,0 1 16,0-1-16,0 0 0,0 0 0,21 0 15,0-21-15,0 0 16,0 0-16,0 0 0,1 0 0,-1 0 16,0 0-16,0 0 0,0-21 15,0 0-15,1 0 0,-1 0 16,0-1-16,0 1 0,0 0 0,-21 0 16,21-21-16,-21 20 15,22 1-15,-22 0 0,0 0 16,0 42 15,-22 0-15,1 0-16,21 1 0,-21-1 15,21 21-15,-21-21 0,21 22 0,0-1 16,-21-21-16,0 21 0,21 1 16,-22-1-16,22 0 0,0 1 0,0-1 15,-21 0-15,21 1 0,0-1 0,-21 0 16,21 1-16,0-1 0,0 0 15,0 1-15,0 20 0,0-20 0,0-1 16,0 21-16,0-20 0,0-1 16,0 0-16,0 22 0,0-43 15,0 21-15,0 1 0,0-1 0,0-21 16,0 22-16,0-22 0,-21 0 0,0 0 16,0-21-16,-1 21 0,1-21 15,0 0-15,0 0 0,-21 0 0,20 0 16,-20 0-16,21 0 0,-21-21 0,-1 0 15,1 0-15,21 0 0,-22-1 16,22 1-16,-21 0 0,42 0 0,-21 0 16,21 0-16,-21-1 0,21 1 15,0 0-15,0 0 0,0 0 16,0 0-16,21-1 0,-21 1 0,21-21 16,21 21-16,-21 0 0,1-22 15,20 1-15,0 0 0,-21 20 0</inkml:trace>
  <inkml:trace contextRef="#ctx0" brushRef="#br0" timeOffset="10431.7">9800 3958 0,'21'0'47,"0"0"-31,1 0-16,-1 0 0,0 0 0,0-21 15,0 21-15,0 0 16,1-21-16,-1 21 0,0-21 0,-21 0 16,21 21-16,-21-22 0,0 1 15,0 0 1,-21 21-16,0 0 15,0 0-15,-22 0 16,22 0-16,0 21 0,0-21 16,0 21-16,-1 1 0,1-1 0,0 0 15,0 0-15,0 0 0,21 0 16,0 1-16,-21-1 0,21 0 0,0 0 16,0 0-16,0 0 0,0 1 15,0-1-15,21-21 0,0 0 16,0 0-16,0 21 0,0-21 15,1 0-15,20 0 0,-21 0 0,0-21 16,22 21-16,-22-21 0,21-1 0,-21 1 16,22 21-16</inkml:trace>
  <inkml:trace contextRef="#ctx0" brushRef="#br0" timeOffset="10795.5">10266 3916 0,'21'0'47,"-21"21"-31,21-21-16,0 0 0,0 0 15,1 0-15,-1 0 0,0 0 0,0 0 16,0-21-16,0 21 16,1-21-16,-22 0 15,0-1-15,0 1 0,0 0 16,0 0-16,0 0 15,-22 21 1,1 0-16,0 0 0,0 0 16,0 21-16,0-21 0,-1 21 0,1 0 15,0 0-15,0 22 0,0-22 16,0 0-16,21 0 0,-22 22 0,22-22 16,0 0-16,0 0 0,0 0 0,22 0 15,-1-21-15,0 22 0,0-1 16,0-21-16,0 0 0,22 0 0,-22 0 15,0 0-15,0 0 0,22-21 16,-22-1-16,0 22 0,0-21 16</inkml:trace>
  <inkml:trace contextRef="#ctx0" brushRef="#br0" timeOffset="11315.4">11197 3069 0,'-21'0'0,"0"0"15,0 0 17,-1 0-17,22 21 157,-21 1-172,0-1 16,0 0-16,21 0 15,-21-21 1,0 21-16</inkml:trace>
  <inkml:trace contextRef="#ctx0" brushRef="#br0" timeOffset="11723.68">11303 3112 0,'0'0'0,"21"0"110,0 0-95,0 0 1,-21-22-16,22 22 16,-1 0-1,-21 22 32,0-1-47,0 0 16,-21-21-16,-1 21 0,22 0 15,-21 0-15,0 1 0,0-22 0,0 21 16,21 0-16,-21-21 0,-1 21 16,22 0-16</inkml:trace>
  <inkml:trace contextRef="#ctx0" brushRef="#br0" timeOffset="12091.66">11515 3641 0,'0'21'16,"21"-21"15,0 0-15,-21-21 15,0 0-31,-21 21 31,0 0-15,-1 0-1,1 0 1,21 21 0,0 0-16,0 0 47</inkml:trace>
  <inkml:trace contextRef="#ctx0" brushRef="#br0" timeOffset="12388.96">11472 3916 0,'0'42'16,"21"-42"15,1 0-31,-1 0 15,-42 0 48,-1 0-47,22 21-16,-21-21 0,21 22 15</inkml:trace>
  <inkml:trace contextRef="#ctx0" brushRef="#br0" timeOffset="13353.3">12785 3239 0,'0'-22'78,"0"44"172,0-1-234,0 0-16,0 0 16</inkml:trace>
  <inkml:trace contextRef="#ctx0" brushRef="#br0" timeOffset="15639.83">13102 2815 0,'0'-21'15,"0"0"32,-21 21-31,0 0-16,0 0 15,-22 0-15,22 0 0,-21 0 0,21 0 16,-22 21-16,1-21 0,0 21 16,-1 0-16,22-21 0,-21 22 0,21-22 15,-22 21-15,22 0 16,-21-21-16,21 21 0,-1 0 0,1 0 16,21 1-16,0-1 0,0 0 15,0 0-15,0 0 16,21 0-16,1-21 0,-1 22 0,-21-1 15,21-21-15,0 21 0,21 0 16,-20 0-16,-1 0 0,21-21 0,-21 22 16,22-1-16,-22 0 0,21 0 15,-21-21-15,0 21 0,1 0 0,-1 1 16,0-22-16,0 21 0,-21 0 16,0 0-16,0 0 15,-21 0-15,0 1 16,0-1-16,-1-21 0,1 21 0,-21 0 15,21-21-15,0 21 0,-1-21 16,1 0-16,-21 21 0,21-21 0,0 0 16,-1 0-16,1 22 15,0-22 1,42 0 15,0 0-15,1 0-16,-1 0 0,0 0 15,0 0-15,0 0 0,0 0 16,1 0-16,-1 0 0,0 21 16,-21 0-16,21-21 0,-21 21 15,0 0-15,0 0 16,0 1-16,-21-1 0,0 0 16,0 0-16,-1 0 0,-20 0 0,21 1 15,0 20-15,0-21 0,-1 21 16,1-20-16,0 20 0,0-21 0,0 21 15,21-20-15,0 20 0,-21-21 16,21 0-16,0 0 0,0 1 16,0-1-16,0 0 0,0 0 0,0 0 15,0 0-15,21 1 0,0-22 0,0 21 16,0-21-16,0 0 16,22 0-16,-22 0 0,0 0 15,0 0-15,22 0 0,-22 0 0,21 0 16,-21 0-16,0-21 0,1 21 15,20-22-15,-21 22 0,0-21 0,0 0 16,1 21-16,-22-21 0,21 0 16,-21 0-1,-21 21 32,-1 0-47,1 0 16,21 21-16</inkml:trace>
  <inkml:trace contextRef="#ctx0" brushRef="#br0" timeOffset="17502.96">12679 5800 0,'21'0'16,"0"0"0,0-21-1,-21-1 1,0 1 0,0 0-16,0 0 15,-21 21 16,21 21-15,-21 0-16,21 0 0,-21-21 16,21 22-16,0-1 15,0 0-15,0 0 16,-21-21-16,21 21 0,0 0 0,0 1 16,0-1-1,21-21 1</inkml:trace>
  <inkml:trace contextRef="#ctx0" brushRef="#br0" timeOffset="17871.75">12912 5779 0,'0'-22'0,"21"22"109,0 0-93,-21-21-1,0 0-15,-21 21 47,0 0-47,-1 0 0,22 21 16,-21-21-16,21 21 15,-21-21-15,21 22 0,-21-1 0,21 0 16,0 0-16,0 0 16,0 0-1,21-21-15,0 0 0,0 0 0</inkml:trace>
  <inkml:trace contextRef="#ctx0" brushRef="#br0" timeOffset="18723.59">13547 5842 0,'0'0'0,"0"-21"0,0 0 0,0 0 15,-22 21-15,22-22 16,0 44 0,-21-22-1,21 21-15,0 0 0,0 21 0,-21-21 16,21 1-16,0-1 0,0 21 16,0-21-16,0 0 0,0 1 0,0-1 15,-21 0-15,21 0 0,-21 0 16,21 0-16,0 1 0,0-1 0,-21 0 15,21 0-15,-22-21 16,22 21-16,-21-21 16,0 0-1,21-21 1,0 0-16,0 0 0,0 0 16,0-1-16,0-20 0,0 21 15,0 0-15,21 0 0,0-22 16,1 22-16,-1-21 0,0 21 0,21-1 15,-21 1-15,22 0 0,-1 0 16,-21 0-16,22 21 0,-1 0 0,0 0 16,1 0-16,-1 0 0,0 0 15,1 21-15,-22 0 0,21 0 0,-21 0 16,0 1-16,1 20 0,-22-21 16,0 0-16,0 0 0,0 22 0,0-22 15,-22 0-15,1 0 0,0 0 16,0-21-16,0 22 0,21-1 15,-21-21-15,-1 21 0,1-21 0,21 21 16,-21-21-16,0 0 16,21-21 15,0 0-31,21 21 16,0 0-16</inkml:trace>
  <inkml:trace contextRef="#ctx0" brushRef="#br0" timeOffset="19251.72">14541 5948 0,'0'0'0,"22"-21"0,-1 21 16,-21-21-16,0-1 0,21 1 0,-21 0 16,0 0-16,0 0 15,-21 0-15,0-1 0,-1 22 16,1 0-16,-21 0 15,21 0-15,0 0 0,-22 0 0,22 22 16,0-1-16,-21 0 0,20 0 16,-20 0-16,21 22 0,-21-22 0,20 0 15,1 0-15,0 21 0,0-20 16,21-1-16,-21 0 0,21 0 16,0 0-16,0 0 0,21-21 15,0 0-15,0 22 0,0-22 16,22 0-16,-1 0 0,-21 0 0,22 0 15,-1 0-15,-21 0 0,21 0 0,1 0 16,-22-22-16,0 1 0,21 0 16,-20 21-16,-1-21 0,-21 0 0,21 0 15,-21-22-15,21 22 0,-21 0 16,0 0-16,0 0 0,0-1 0,0 1 16,-21 42 15,21 1-31,-21-22 0,21 21 15,0 0-15,0 0 0,0 0 16,0 0-16,0 1 0,0-1 0,0 0 16,0 0-16,0 0 0,0 0 15,21-21 1,0 0-16,0 0 0,0 0 16,1 0-16,-1 0 0,0 0 15,0 0-15,0-21 0,0 21 0,1-21 16</inkml:trace>
  <inkml:trace contextRef="#ctx0" brushRef="#br0" timeOffset="19951.56">14922 5821 0,'-42'21'16,"42"0"-1,0 0-15,-21 1 0,21-1 16,0 0-16,0 0 15,0 0-15,-21 0 0,21 1 0,0-1 16,0 0-16,0 0 16,-21 0-1,21-42 32,0 0-47,0 0 16,0 0-16,0-1 0,0 1 0,0 0 15,0 0-15,21 0 0,0 0 0,-21-1 16,21 1-16,0 0 0,22 0 16,-22 0-16,21 0 0,-21 21 0,22 0 15,-1 0-15,0 0 0,1 0 16,-22 0-16,21 0 0,0 21 0,-20 0 16,20 0-16,-21 0 0,-21 0 15,21 1-15,-21-1 0,0 0 16,0 0-16,0 0 0,0 0 0,-21 1 15,0-1-15,0-21 0,0 21 16,-1-21-16,1 0 0,21 21 0,-21-21 16,0 0-1,21-21 1,0 0 0,0 0-16,0-1 15,21 1-15,0 0 0,-21 0 0,21 0 16,22 0-16,-22-22 0,0 22 15,21 0-15,1 0 0,-1 0 0,0 21 16,-20 0-16,20 0 16,0 0-16,-21 0 0,22 0 0,-22 0 15,0 21-15,0 0 0,-21 0 0,0 0 16,21 0-16,-21 1 0,0-1 16,0 0-16,0 0 0,0 0 0,-21 0 15,0 1-15,21-1 0,-21-21 16,0 21-16,0 0 15,-1-21-15,22-21 47,22 0-31</inkml:trace>
  <inkml:trace contextRef="#ctx0" brushRef="#br0" timeOffset="20359.52">15960 5906 0,'63'0'16,"-42"0"0,22 0-16,-22 0 0,21 0 0,0 0 15,-20 0-15,20 0 16,0 0-16,-21 0 0,1-22 0,-1 22 15,0-21-15,0 21 0,-21-21 0,0 0 16,0 0-16,0 0 16,-21-1-16,0 22 0,0 0 15,-1 0-15,1 0 0,0 0 16,-21 0-16,21 0 0,-22 0 0,22 22 16,0-22-16,-21 21 0,20 0 15,1 0-15,0 0 0,21 22 0,0-22 16,0 0-16,0 0 0,0 0 15,0 0-15,0 1 0,0-1 0,21-21 16,0 21-16,1 0 0,20-21 16,-21 21-16,0-21 15,22 0-15,-22 0 0,0 0 0,21 0 16,1 0-16,-22 0 0,21-21 0,0 21 16,-20-21-16,-1 0 0,21 0 15</inkml:trace>
  <inkml:trace contextRef="#ctx0" brushRef="#br0" timeOffset="20979.53">17018 5461 0,'-21'0'16,"0"0"31,-1 21-1,1-21-14,21-21 15,0 0-16,0 42-16,0 0 1,0 0 0,0 1-16,-21-1 15</inkml:trace>
  <inkml:trace contextRef="#ctx0" brushRef="#br0" timeOffset="21363.42">17230 5482 0,'0'-21'93,"0"0"-77,21 42 46,-21 0-46,0 0 0,0 1-16,-21-1 0,-1-21 15,1 21-15,0-21 16,0 21-16,0-21 16,21 21-1</inkml:trace>
  <inkml:trace contextRef="#ctx0" brushRef="#br0" timeOffset="21883.13">17992 5779 0,'0'0'0,"21"0"0,-21 21 47,-21-21-32,21 21 1,0-42 46,0 0-62,0-1 16,0 1 0,-22 21 31,22 21-47,0 1 15,-21-1 1,21 0-16</inkml:trace>
  <inkml:trace contextRef="#ctx0" brushRef="#br0" timeOffset="22182.99">17949 6075 0,'0'0'15,"0"21"-15,-21-21 0,21 21 0,0 0 16,21-21 31,0 0-47,-21-21 15,0 0 17,-21 21-17,0 0 1,0 0-16,0 0 31</inkml:trace>
  <inkml:trace contextRef="#ctx0" brushRef="#br0" timeOffset="22643.73">18796 5271 0,'0'0'16,"-21"0"15,0 0-15,21 21-16,-22-21 0,22 21 15,0 0-15,-21 0 16,21 0 0,0 1-16,-21-22 15</inkml:trace>
  <inkml:trace contextRef="#ctx0" brushRef="#br0" timeOffset="22831.62">18944 5313 0,'0'0'0,"0"-21"31,-21 21-15,0 0-16,0 0 0,21 21 15,-22-21-15,22 21 16,-21-21-16,21 21 0,0 0 16,0 1-16,0-1 15,0 0-15,0 0 16</inkml:trace>
  <inkml:trace contextRef="#ctx0" brushRef="#br0" timeOffset="23135.48">19367 5503 0,'0'0'0,"-21"0"31,0 0-15,0 22-16,0-1 15,21 0-15,-21 21 0,21-21 0,-22 1 16,1-1-16,21 21 0,-21-21 16,0 22-16,0-22 0,21 0 0,-21 21 15,-1-21-15,22 1 0,0-1 0,-21 0 16,21 0-16,0 0 0,-21 0 16,21 1-16,21-22 31</inkml:trace>
  <inkml:trace contextRef="#ctx0" brushRef="#br0" timeOffset="25287.06">19156 5546 0,'0'-21'63</inkml:trace>
  <inkml:trace contextRef="#ctx0" brushRef="#br0" timeOffset="25879.4">19156 5525 0,'0'-22'31,"21"22"-16,-21-21-15,21 21 0,0-21 0,0 21 16,1-21-16,-1 21 16,21 0-16,-21 0 0,0 0 15,22 0-15,-22 0 0,21 0 0,-21 0 16,1 0-16,-1 0 0,0 0 16,0 0-16,-21 21 0,0 0 0,0 0 15,0 1-15,0-1 0,-21 0 16,0 0-16,-22 0 0,22 0 0,-21 1 15,21-1-15,-22-21 0,22 21 16,-21 0-16,21-21 0,0 0 0,-1 21 16,44-21 15,-1 0-31,0-21 16,21 21-16,-21-21 15,22 21-15,-1 0 0,-21 0 0,22 0 16,-1 0-16,-21 0 0,21 0 15,1 0-15,-22 0 0,21 0 0,-21 0 16,1 21-16,-1 0 0,0-21 16,0 21-16,-21 1 0,21-1 0,-21 0 15,0 0-15,0 21 0,0-20 0,-21-1 16,-21 0-16,21 0 0,-22-21 16,1 21-16,-22 0 0,22 1 0,-21-22 15,20 21-15,-20-21 0,-1 0 16,22 21-16,0-21 0,-1 0 15,1 0-15,0 0 0,20 0 0,1 0 16,-21 0-16,21-21 16,21 0-16,0-1 15,0 1-15,0 0 0,0 0 16,21 0-16,0 0 0,0-1 16,0 1-16,1 0 0,20 0 0,0 0 15,-21 0-15,22-1 0,-1 1 16,22 0-16</inkml:trace>
  <inkml:trace contextRef="#ctx0" brushRef="#br0" timeOffset="28159.75">20129 5419 0,'0'-21'16,"0"42"15,0 0-31,0 0 0,0 0 16,0 0-16,0 1 0,0 20 15,-21-21-15,21 0 0,0 22 0,-21-22 16,21 21-16,0-21 16,0 0-16,0 1 0,0 20 0,-21-21 15,21 0-15,0 0 0,-21 1 16,21-1-16,0 0 0,0 0 15,0 0-15,0 0 16,0 1 0,0-44 171,0 1-171,0 0-16,0 0 15,0 0-15,0 0 16,21-1-16,0 1 16,-21 0-16,21 0 0,-21 0 15,21 0-15,1 21 0,-22-22 0,21 1 16,0 0-16,0 0 16,0 21-16,0 0 15,-21 21-15,0 0 16,0 0-16,0 1 0,0-1 0,0 0 15,0 0-15,0 0 0,0 0 16,22 1-16,-22-1 0,0 0 0,0 0 16,21 0-16,0-21 0,0 0 15,0 21-15,22-21 16,-22 22-16,0-22 0,21 0 0,-21 0 16,22 0-16,-22 0 0,21 0 15,1 0-15,-1 0 0,-21 0 16,21-22-16,-20 22 0,20-21 0,-21 0 15,0 0-15,0 0 0,22 0 16,-43-1-16,21 1 0,0 0 0,0-21 16,-21 21-16,0-1 0,0 1 15,0 0-15,0 0 0,0 0 0,0 0 16,0-1-16,-21 1 0,0 21 16,0 0-16,0 0 0,-1 0 0,1 0 15,-21 21-15,21-21 0,-22 22 16,22-1-16,0 0 0,-21 0 0,21 21 15,-1-20-15,1-1 0,0 21 16,21-21-16,-21 0 0,21 1 16,0-1-16,0 0 0,0 0 0,0 0 15,21 0-15,0-21 16,0 0-16,1 0 0,-1 0 0,0 0 16,0 0-16,0 0 0,22 0 15,-22 0-15,-21-21 0,21 0 16,0 21-16,0-21 0,0 0 0,-21 0 15,22-22-15,-22 22 0,21 0 16,0 0-16,-21 0 0,0-1 16,0 1-16,0 0 0,21 21 15,-21 21 17,0 0-32,0 1 0,0-1 0,0 0 15,0 0-15,0 0 0,0 0 0,0 1 16,0-1-16,0 0 15,0 0-15,0 0 0,21-21 16,0 21-16,1 1 16,-1-22-16,0 0 0,0 0 15,0 0-15,0 0 0,1 0 16,-22-22-16,21 1 0,0 0 16,0 21-16,-21-21 0,21 0 15,0 0-15,-21-22 0,22 22 16,-22 0-16,0-21 0,21 20 0,-21-20 15,21 21-15,-21 0 0,0 0 16,0-1-16,0 1 0,0 42 31,0 1-15,0-1-16,0 0 0,0 0 0,0 21 16,0-20-16,0-1 0,-21 0 15,21 0-15,0 21 0,0-20 0,0-1 16,0 0-16,0 0 15,0 0-15,21 0 16,0-21 0,0 0-16,0 0 0,1 0 15,-1 0-15,0 0 0,0-21 0,0 21 16,0-21-16,1 0 0,-1 0 16,0 0-16,0-1 0,0 1 0,-21 0 15,0 0-15,21 0 0,-21-22 0,0 22 16,22 0-16,-22 0 0,0 0 15,21 21 17,-21 21-17,0 0 1,0 0-16,0 0 0,0 1 0,0-1 16,0 0-16,0 0 15,0 0-15,0 0 0,0 1 16,21-22-1,0 0 1,0 0-16,0 0 0,1 0 0,-1 0 16,21 0-16,-21 0 0,0-22 15,22 22-15,-22-21 0,0 0 0,21 0 16,-20 21-16,-22-21 0,21 0 16,0-1-16,-21 1 0,0 0 0,0 0 31,0 42-16,-21 0-15,0 0 16,21 1-16,-22-1 16,22 0-16,-21 0 0,21 0 0,-21 0 15,21 1-15,0-1 16,0 0-16,21 0 16,0-21-1,1 0-15,-1 0 0,0 0 0,0 0 16,0 0-16,0 0 0,-21-21 15,22 0-15,-1 21 0,0-21 0,0-1 16,-21 1-16,21 0 0,0 0 16,1 0-16,-22 0 0,0-1 15,21 22-15,-21-21 0,0 0 0,21 21 16,-21-21-16,0 42 31,-21-21-31,21 21 16,-21 0-16,-1 1 0,22 20 15,-21-21-15,0 0 0,0 22 0,21-22 16,0 21-16,0-21 0,-21 22 16,21-22-16,0 21 0,0 0 0,-21-20 15,21 20-15,0 0 0,0 1 16,0-1-16,0 0 0,0 1 16,0-1-16,21 0 0,-21 1 0,21-1 15,-21 0-15,0 1 0,0-1 16,0 0-16,0-21 0,0 22 0,0-22 15,0 0-15,-21 0 0,0 0 0,-1-21 16,1 22-16,0-22 0,-21 0 16,21 0-16,-1 0 0,-20 0 0,0 0 15,-1-22-15,22 22 0,-21-21 0,0 0 16,-1 0-16,1 0 16,0 0-16,-1-22 0,22 22 0,-21-21 0,21 21 15,-1-1-15,22 1 0,0-21 16,0 21-16,0 0 0,0-1 15,0 1-15,22 0 0,-1 0 0,21 0 16,0 0-16</inkml:trace>
  <inkml:trace contextRef="#ctx0" brushRef="#br0" timeOffset="28651.54">22839 5715 0,'0'0'0,"0"-21"0,0 0 0,0 0 15,0-1-15,-21 22 0,-1-21 0,1 21 16,0 0-16,0 0 16,0 21-16,-22-21 0,22 22 0,0-1 15,0 21-15,0-21 0,0 0 0,-1 22 16,1-22-16,0 0 0,21 0 15,0 22-15,0-22 0,0 0 16,0 0-16,0 0 16,21-21-16,0 0 0,1 0 15,-1 0-15,0 0 0,0 0 16,0 0-16,0-21 0,1 0 16,-1 0-16,0 0 0,0-1 0,21 1 15,-20 0-15,-1 0 0,0 0 16,0 0-16,-21-22 0,21 43 0,-21-21 15,0 0-15,0 42 16,0 0-16,0 0 16,-21 1-16,21-1 0,0 0 15,-21 21-15,21-21 0,0 1 0,0-1 16,0 0-16,0 0 0,0 0 16,21 0-16,-21 1 0,21-22 15,0 0-15,1 0 0,-1 0 16,21 0-16,-21 0 0,0 0 15,1 0-15,-1-22 0,0 1 0</inkml:trace>
  <inkml:trace contextRef="#ctx0" brushRef="#br0" timeOffset="29199.22">23241 5228 0,'0'-21'157,"21"21"-142,-21 21 48,0 0-63,0 1 0,0-1 15,-21 0-15,21 0 16,-21-21-16,21 21 16</inkml:trace>
  <inkml:trace contextRef="#ctx0" brushRef="#br0" timeOffset="29523.06">23516 5207 0,'0'-21'31,"0"0"-16,0 42 48,0 0-63,-21 0 16,21 0-16,-21 1 0,0-1 15,-1 0-15,22 0 16,-21 0-16,0 0 15,21 1-15</inkml:trace>
  <inkml:trace contextRef="#ctx0" brushRef="#br0" timeOffset="30183.71">23622 6138 0,'0'-21'47,"0"0"-31,-21 21-16,0 0 15,-1 0 1,1 0 15,42 0-15,1 0 0,-1 0-16,0-21 15,0 21-15,0 0 0,0-21 16,1 21-16,-22 21 47,0 0-47,-22-21 0,1 21 15,0-21-15,21 21 16,-21-21-16,0 0 16,0 0-1,-1 0 1,22-21-1,0 0 1,0 0 0,22 21-16,-1-21 0,0 21 15,0-21-15,0 21 0,0 0 16,1 0-16,-22 21 16,0 0-1,0 0-15,0 0 16,0 0-16,-22 1 0,1-1 0,0 0 15,-21-21-15,21 21 0,-22 0 0,1 0 16,0 1-16,-1-1 0,1-21 16,0 21-16,-22 0 0,1-21 0</inkml:trace>
  <inkml:trace contextRef="#ctx0" brushRef="#br0" timeOffset="31131.17">12827 7366 0,'0'0'0,"-21"0"15,0 0 1,21 21-1,0 0-15,0 1 16,0-1-16,-22-21 16,22 21-1,22-21 17,-1 0-32,-21-21 0,21 0 15,0-1-15,-21 1 16,0 0-1,-21 21 1,0 0 0,0 21-16,21 0 0,-22-21 15,1 22-15,21-1 0,0 0 0,0 0 16,-21 0-16,21 0 0,0 1 16,0-1-16,21-21 15,0 0 1,1 0-16</inkml:trace>
  <inkml:trace contextRef="#ctx0" brushRef="#br0" timeOffset="31488.03">13271 7324 0,'0'0'0,"0"-21"0,-21 21 31,0 21-16,0 0-15,21 0 0,-21 0 16,0 0-16,21 1 16,21-22-1,0 0 1,0 0-16,0 0 0,0 0 16,-21-22-16,22 22 0,-22-21 15,0 0-15,0 0 16,0 0-16,-22 21 31,22 21-15,-21 0-16,21 0 0,-21 0 15,21 1-15,0-1 0,0 0 16,0 0-16,0 0 0,0 0 0,0 1 16,0-1-16,21-21 15,0 21-15</inkml:trace>
  <inkml:trace contextRef="#ctx0" brushRef="#br0" timeOffset="32075.69">14393 7557 0,'21'0'0,"-42"0"0,42-22 16,-21 1-16,22 0 0,-22 0 15,0 0-15,21 0 0,-21-1 16,0 1-16,0 0 0,0 0 0,0 0 16,-21 0-16,-1 21 0,22-22 15,-21 1-15,-21 21 0,21 0 0,0 0 16,-22 0-16,22 0 0,-21 21 16,21-21-16,-22 43 0,22-22 0,-21 0 15,21 21-15,-1 1 0,1-22 0,0 21 16,0-21-16,0 22 0,21-22 15,-21 0-15,21 0 0,0 0 16,0 1-16,0-1 0,21-21 16,0 0-16,0 21 0,0-21 0,22 0 15,-22 0-15,0 0 0,21 0 0,-21 0 16,22-21-16,-22 21 0,0-21 16,21-1-16,-20 22 0,-1-21 0,0 0 15,0 0-15,0 0 0,-21 0 0,21-22 16,-21 22-16,22 0 0,-22-21 15,0 20-15,0 1 0,0 0 0,0 42 47,-22 0-47,22 22 0,0-22 16,-21 0-16,21 0 0,-21 22 16,21-22-16,0 0 0,0 0 0,0 0 15,0 0-15,0 1 0,21-1 16,0-21-16,1 21 0,-1-21 15,0 0-15,0 0 0,21 0 0,-20 0 16,20 0-16,-21 0 0,21 0 16,1 0-16,-22 0 0,21-21 0,1 0 15,-1-1-15,0 22 0,1-21 0</inkml:trace>
  <inkml:trace contextRef="#ctx0" brushRef="#br0" timeOffset="32715.18">15113 7472 0,'21'-21'15,"-42"42"-15,42-63 0,-21 20 0,0 1 16,0 0-16,0 0 0,0 0 0,-21 0 15,0 21-15,0 0 0,-1 0 16,-20 0-16,21 0 0,0 0 16,0 0-16,-1 0 0,1 21 0,0 0 15,0 0-15,0 0 0,0 0 16,-1 1-16,22-1 0,-21 0 0,21 0 16,0 0-16,0 0 0,0 1 0,0-1 15,0 0-15,21 0 16,1-21-16,-1 0 0,0 0 0,0 0 15,0 0-15,22 0 0,-22 0 16,0 0-16,0 0 0,0 0 16,0 0-16,1-21 0,-22 0 0,21 21 15,0-21-15,-21-1 0,0 1 16,21 0-16,0 0 16,-21 0-16,0 42 46,0 0-46,0 0 0,-21 0 16,21 1-16,-21 20 0,21-21 16,0 21-16,-21-20 0,0 20 0,-1-21 0,22 21 15,0 1-15,-21-1 0,21 0 16,-21 1-16,21-1 0,0 0 16,0 22-16,0-22 0,0 1 0,0 20 15,0-21-15,0 1 0,0 20 16,0-20-16,0 20 0,0-21 0,0 22 15,0-22-15,0 22 0,0-22 0,0 22 16,0-22-16,0 0 0,-21 1 16,0-22-16,21 21 0,-21-21 0,-1-21 15,1 0-15,0 0 0,0 0 16,0-21-16,0 0 16,-1 0-16,1 0 0,-21-22 15,21 1-15,0 0 0,-22-22 0,22 22 16,-21-1-16,21-20 0,-1 21 0,1-22 15,21 22-15,0-22 0,0 22 16,0 0-16,0-1 0,0 1 0,21 21 16,1-22-16,-1 22 0,0-21 15,0 21-15,0 0 0,0-22 0,22 22 16,-1-21-16,0 21 0,1-22 0</inkml:trace>
  <inkml:trace contextRef="#ctx0" brushRef="#br0" timeOffset="33111.06">15557 7493 0,'0'0'0,"0"-21"31,0 0-15,22 21-16,-1-21 15,0 21-15,-21-22 0,21 22 16,0-21-16,-21 0 0,21 21 16,-21-21-16,22 21 15,-22-21-15,0 0 0,0-1 16,-22 22-16,1 0 16,0 0-16,0 0 15,0 0-15,0 22 0,21-1 0,-22-21 16,1 21-16,0 21 0,21-21 15,0 1-15,0-1 0,0 0 0,0 0 16,0 0-16,0 0 0,0 1 0,0-1 16,21 0-16,0-21 15,1 0-15,-1 0 0,0 21 0,0-21 16,21 0-16,-20 0 0,20 0 16,-21-21-16,0 21 0,22-21 15,-22 0-15</inkml:trace>
  <inkml:trace contextRef="#ctx0" brushRef="#br0" timeOffset="33701.19">16256 6964 0,'0'21'47,"0"0"-16,-21-21 0,21-21 1,0 0-17,0 0 1,21 0-16,0 21 16,0 0-1,0 0 1,-21 21-1,0 0-15,0 0 16,0 0-16,-21-21 0,0 21 16,0-21-16,21 22 15</inkml:trace>
  <inkml:trace contextRef="#ctx0" brushRef="#br0" timeOffset="34027.01">16616 6964 0,'0'-21'15,"0"0"16,21 21-31,0 0 16,-21-22-16,21 22 31,-21 22-15,0-1 0,0 0-16,0 0 0,-21 0 15,0-21-15,0 21 0,0 1 0,-1-1 16,1 0-16,-21-21 0,21 21 15,0-21-15,-1 21 0,1-21 0</inkml:trace>
  <inkml:trace contextRef="#ctx0" brushRef="#br0" timeOffset="34627.37">17462 7303 0,'0'-22'63,"-21"22"-1,21 22-62,-21-22 16,21 21-16,0 0 0,0 0 15,0 0 1,21-21 31</inkml:trace>
  <inkml:trace contextRef="#ctx0" brushRef="#br0" timeOffset="34939.78">17441 7620 0,'0'0'0,"0"42"16,21-42 31,1 0-16,-22-21-31,0 0 16,-22 21-1,1 0 1,0 0-16,0 0 0,0 0 15,21 21 1,21-21 15</inkml:trace>
  <inkml:trace contextRef="#ctx0" brushRef="#br0" timeOffset="35766.86">18732 7070 0,'0'0'0,"-21"0"31,21 21-31,-21 0 0,0 0 16,21 0-16,-21 1 0,0 20 0,-1-21 15,22 21-15,-21 1 0,0-1 16,0-21-16,0 22 0,0-22 0,-1 0 16,1 21-16,0-21 0,0 1 15,21-1-15,-21-21 0,0 21 16,21-42 15,0 0-15,21 21-16,-21-22 15,21 22-15,0 0 0,0 0 0,0-21 16,22 21-16,-22 0 0,0 0 16,0 0-16,0 0 0,1 0 15,20 0-15,-21 0 0,0 0 0,0 0 16,1 0-16,-1-21 0,0 21 15,0 0-15,0-21 0,0 0 16,1 0-16,-1-1 0,-21 1 16,0 0-16,0 0 15,21-21-15,-21 20 0,0 1 0,0 0 16,0 0-16,0 0 16,0 0-16,0-1 0,-21 44 15,0-1 1,21 0-16,0 0 15,-22 0-15,1 22 0,21-22 0,-21 21 16,21-21-16,-21 0 0,21 22 16,0-22-16,0 0 0,0 0 0,-21 0 15,21 1-15,0-1 0,0 0 16,-21 0-16,42-21 47,0 0-47,0-21 15</inkml:trace>
  <inkml:trace contextRef="#ctx0" brushRef="#br0" timeOffset="36228.11">19431 7154 0,'0'-21'0,"0"42"0,-21-42 47,0 21-47,-1 21 0,1 1 16,0 20-16,0-21 15,0 0-15,0 22 0,-1-22 0,1 21 16,0-21-16,0 22 0,21-22 0,0 21 16,0-21-16,0 0 0,0 1 15,0-1-15,0 0 0,21-21 0,0 21 16,0-21-16,1 0 0,-1 0 15,21 0-15,-21 0 0,0 0 0,22 0 16,-22 0-16,21 0 0,-21-21 0,22 21 16,-22-21-16,0 0 0,0-22 15,0 22-15,1-21 0,-22-1 0,21 1 16,-21 0-16,21-1 0,-21-20 16,0 21-16,0 20 0,0-20 15,0 21-15,-21 0 0,0 0 0,-1-1 16,1 22-16,-21 0 0,21 0 15,-22 0-15,22 0 0,-21 0 0,0 0 16,-1 22-16,22-1 0,0 0 16,-21-21-16,20 21 0,22 0 0,0 0 15,-21 1-15,21-1 0,0 0 16,0 0-16,21 0 0,1-21 16,-1 21-16,0 1 0</inkml:trace>
  <inkml:trace contextRef="#ctx0" brushRef="#br0" timeOffset="36791.97">20108 7493 0,'21'0'125,"-21"21"-94,-21-21-31,21 21 0,-21 1 16,0-22-1,0 21-15,21-42 63,0-1-63,0 1 15,21 0-15,0 0 16,0 0-16,-21 0 0,21 21 16,1 0-16,-22 21 15,21-21 1,-21 21-16,0 0 0,0 0 16,0 0-16,0 1 0,0-1 0,0 0 15,0 0-15,-21 0 0,-1 0 0,1 1 16,21-1-16,-42 0 0,21 0 15,0 0-15,-1-21 0,-20 21 16,0 1-16,-1-22 0,1 21 0</inkml:trace>
  <inkml:trace contextRef="#ctx0" brushRef="#br0" timeOffset="37668.83">12763 8848 0,'0'21'0,"-21"-21"0,0 21 15,21 0-15,-21-21 0,21 21 0,0 1 16,0-1-16,-21 0 16,21 0-1,21-21 16,0-21-31,0 0 0,0 0 16,1-1 0,-22 1-16,-22 21 47,1 0-32,21 21-15,-21-21 0,21 22 0,-21-1 16,21 0-16,-21 0 0,21 0 15,0 0-15,0 1 16</inkml:trace>
  <inkml:trace contextRef="#ctx0" brushRef="#br0" timeOffset="38039.62">13144 8954 0,'0'-22'0,"-21"22"16,0 0-1,0 0 1,21 22-16,-21-22 0,21 21 16,21-21 15,0 0-31,0 0 15,0 0 1,1 0-16,-22-21 0,21 21 16,-21-22-1,-21 22 1,-1 0 0,1 0-16,0 0 15,21 22-15,-21-1 0,21 0 0,-21-21 16,21 21-16,-21 0 0,21 0 0,0 1 15,0-1-15,0 0 16,0 0-16</inkml:trace>
  <inkml:trace contextRef="#ctx0" brushRef="#br0" timeOffset="38372.43">13652 9144 0,'0'-21'16,"-21"42"-1,21 0 1,-21 0-16,0 1 0,21-1 15,-21 0-15,21 0 0,-21 0 0,21 0 16,-22 1-16,1-1 0,21 0 16,0 0-16,-21 0 15,21 0-15,21-21 32,0 0-17,1 0-15,-1-21 0</inkml:trace>
  <inkml:trace contextRef="#ctx0" brushRef="#br0" timeOffset="38783.37">14160 9081 0,'-42'0'16,"21"0"-16,0 21 0,0-21 15,-1 21-15,1-21 0,0 21 0,0 0 16,0-21-16,0 21 0,-1-21 16,22 22-16,-21-22 0,21 21 0,0 0 31,21-21-31,1 21 16,-1-21-16,0 0 0,0 0 15,0 21-15,0-21 0,1 21 0,-1-21 16,0 22-16,0-22 0,0 0 15,-21 21-15,0 0 0,0 0 16,-21-21 0,0 21-16,0-21 0,0 0 15,-1 21-15,1-21 0,-21 0 0,21 0 16,0 0-16,-1 0 0,1 0 16,0 0-16,0 0 0,0 0 15,0 0 1,21-21-1,0 0-15,0 0 16</inkml:trace>
  <inkml:trace contextRef="#ctx0" brushRef="#br0" timeOffset="38991.53">13695 8869 0,'0'0'0,"0"-21"0,-21 21 0,21-21 0,-22 21 16,22-22 0,22 22 31,-1 0-47,0 0 15,0 0-15</inkml:trace>
  <inkml:trace contextRef="#ctx0" brushRef="#br0" timeOffset="39591.24">14647 9144 0,'21'0'31,"1"-21"-31,-1 0 16,0 21-16,-21-21 0,21-1 0,0 22 16,0-21-16,1 0 0,-22 0 0,0 0 15,0 0-15,0-1 16,-22 22-1,1 0-15,0 0 0,0 0 0,0 0 16,0 0-16,-22 0 0,22 0 16,0 0-16,0 22 0,0-1 0,-1 0 15,1 0-15,21 0 0,0 0 16,-21 1-16,21 20 0,0-21 0,0 0 16,0 0-16,0 1 0,21-1 15,-21 0-15,21-21 0,1 21 16,-1-21-16,0 0 0,0 0 0,0 0 15,0 0-15,1 0 0,-1 0 16,0 0-16,0 0 16,-63 0-1,21 0 1,-1 0-16,-20 0 0,21 0 0,-21 0 16,-1 0-16,22 21 0,-21-21 15,21 21-15,-22 1 0,22-22 0,0 21 16,0 0-16,21 0 0,0 0 15,0 0-15,0 1 16,21-22-16,0 0 0,0 21 0,0-21 16,1 0-16,20 0 0,-21 0 0,21 0 15,1 0-15,-22 0 0,21 0 16,-21 0-16,22 0 0,-22-21 16</inkml:trace>
  <inkml:trace contextRef="#ctx0" brushRef="#br0" timeOffset="40275.47">15007 9208 0,'0'0'16,"-21"0"-16,21 21 0,0 0 0,0 0 16,0 0-16,0 0 0,-21 1 15,21-1-15,0 0 0,0 0 16,0 0-16,0 0 15,-21-21-15,21 22 16,0-44 31,0 1-47,0 0 16,0 0-16,0 0 0,0 0 0,21-1 15,0 1-15,0 0 0,0 0 0,0 0 16,1 0-16,-1-1 0,0 1 15,21 0-15,-21 0 0,1 21 0,20 0 16,-21 0-16,0 0 0,22 0 16,-22 0-16,0 21 0,0 0 0,0-21 15,0 21-15,1 1 0,-1 20 16,-21-21-16,0 0 0,0 0 16,0 1-16,0-1 0,0 0 0,0 0 15,0 0-15,0 0 16,-21-21-1,-1 0-15,22-21 16,0 0 0,0 0-1,0 0-15,22 0 0,-1 21 0,0-22 16,0 1-16,0-21 0,22 21 16,-22 0-16,21-1 0,0 1 15,1 0-15,-22 0 0,21 0 0,1 21 16,-1 0-16,-21 0 0,0 0 15,0 0-15,1 21 0,-1 0 0,-21 0 16,0 0-16,0 1 0,0-1 16,0 0-16,0 0 0,0 0 0,-21 0 15,-1 1-15,1-1 0,0 0 0,0 0 16,21 0-16,-21-21 16,0 21-16,42-42 46,0 21-46</inkml:trace>
  <inkml:trace contextRef="#ctx0" brushRef="#br0" timeOffset="40619.29">16362 9144 0,'0'0'0,"-21"0"15,-1 21-15,1-21 16,0 21-16,21 1 0,-21-1 16,0 0-16,0 21 0,21-21 0,0 1 15,-22 20-15,1-21 0,21 21 16,-21 1-16,21 20 0,0-20 0,0-1 16,0 21-16,0-20 0,0 20 0,0 1 15,0-22-15,-21 22 0,21-22 16,0 21-16,0-20 0,0-1 0,0 22 15,0-22-15,0 0 0,0 1 0,0-1 16,0 0-16,0 1 0,0-22 16,21 0-16,-21 0 0,0-42 47,0 0-47,0 0 0,0-22 0,0 22 15,21-21-15,-21-1 0,21 1 0</inkml:trace>
  <inkml:trace contextRef="#ctx0" brushRef="#br0" timeOffset="40932.06">16362 9250 0,'0'0'16,"0"-42"-16,0 20 0,0-20 0,21 21 0,0 0 16,0 0-16,0-1 0,1 1 15,-1 0-15,21 21 0,-21 0 0,0-21 16,22 21-16,-22 0 15,0 0-15,21 21 0,-20 0 0,-1 0 16,-21 1-16,0-1 0,0 21 0,0-21 16,0 0-16,0 22 0,0-22 15,-21 0-15,-1 0 0,1 0 0,-21 1 16,21-1-16,-22 0 0,22-21 16,-21 21-16,0-21 0,20 0 0,1 0 15,-21 0-15,21 0 0,0 0 0,-1 0 16,1 0-16,21-21 31,21 0-31,1 0 0,-1-1 16,0 1-16</inkml:trace>
  <inkml:trace contextRef="#ctx0" brushRef="#br0" timeOffset="41207.97">17039 8615 0,'0'0'0,"-21"0"32,21 21-32,-21 0 0,0 0 0,21 22 15,-22-1-15,1 0 0,21 1 16,-21-1-16,21 0 0,-21 1 0,0-1 16,21 0-16,0 1 15,0-22-15,0 21 0,-21-21 0,21 1 16,0-1-16,0 0 0,0 0 0,0 0 15,0 0 1,21-21-16,0 0 16,0 0-16,0 0 15,0 0-15,-21-21 0,22 21 0,-1-21 16,0 0-16</inkml:trace>
  <inkml:trace contextRef="#ctx0" brushRef="#br0" timeOffset="41567.76">17166 9102 0,'0'0'0,"0"-21"0,0 42 47,-21 0-47,21 0 0,-21 0 15,0 0-15,21 1 0,0-1 16,0 0-16,0 0 0,0 0 16,0 0-16,0 1 15,21-22 1,0 0-16,0 0 0,0 0 15,0 0-15,1 0 0,-1 0 0,0 0 16,21-22-16,-42 1 0,21 21 0,1-21 16,-1 0-16,-21 0 0,0 0 15,21-1-15,-21-20 0,0 21 16,0 0-16,0 0 0,0-1 0,0 1 16,0 0-16,-21 21 0,0 0 15,-1 0-15,1 0 0,0 0 16,0 0-16,0 21 0,0-21 15,21 21-15,0 1 0,-22-1 0,22 0 16,0 0-16,0 0 0,22 0 16,-1-21-1,0 0-15</inkml:trace>
  <inkml:trace contextRef="#ctx0" brushRef="#br0" timeOffset="42192.07">17801 9081 0,'0'0'0,"-21"0"31,0 21-31,21 0 0,-21 0 16,-1-21-16,22 21 16,0 0-16,0 1 0,0-1 15,0 0 1,22-21-1,-1 0-15,0 0 0,0 0 16,0 0-16,0 0 0,1 0 16,-1 0-16,0 0 0,0 0 15,0-21-15,-21 0 16,21 21-16,-21-22 0,0 1 16,22 21-16,-22-21 0,0 0 15,0 42 32,0 0-47,0 0 0,-22 1 16,22-1-16,-21 0 0,21 0 0,0 0 15,0 22-15,-21-22 0,21 21 16,-21 0-16,21 1 0,0-1 16,0 0-16,0 1 0,0-1 0,0 0 15,0 22-15,0-22 0,-21 1 16,21-1-16,-21 0 0,-1 1 0,22-1 15,-21 0-15,0 1 0,21-22 0,-21 21 16,0 0-16,0-20 0,-1 20 16,22 0-16,-21-21 0,0 1 0,0 20 15,0-21-15,0-21 0,-1 21 0,1-21 16,0 0-16,0 0 0,0 0 16,0 0-16,-1 0 0,1-21 15,-21 0-15,21 0 0,0 0 0,-1-1 16,1 1-16,0 0 0,0-21 0,0 21 15,21-22-15,0 22 0,0-21 16,0 21-16,0-22 0,0 22 0,0-21 16,0-1-16,21 22 0,0-21 0,0 0 15</inkml:trace>
  <inkml:trace contextRef="#ctx0" brushRef="#br0" timeOffset="42610.86">18076 9208 0,'0'-22'16,"0"1"15,21 21-16,1-21-15,-1 21 0,0 0 16,0-21-16,0 21 0,-21-21 16,21 21-16,-21-21 15,22 21-15,-44 0 32,1 0-32,0 0 15,0 21-15,0 0 0,0 0 16,21 0-16,0 0 0,-22-21 0,22 22 15,0-1-15,-21-21 0,21 21 16,0 0-16,0 0 16,21-21-1,1 0-15,-1 0 16,0 0-16,0 0 0,0 0 0,0 0 16,1-21-16,-1 21 0,0-21 15</inkml:trace>
  <inkml:trace contextRef="#ctx0" brushRef="#br0" timeOffset="42943.83">18457 9144 0,'21'0'62,"1"0"-46,-1 0-1,-21-21-15,21 21 16,-21-21-16,0 0 16,-21 21 15,0 0-15,-1 0-16,1 21 0,0 0 15,0 0-15,21 0 0,0 0 0,0 1 16,-21-22-16,21 21 0,0 0 15,0 0-15,0 0 0,21-21 16,0 0 0,0 0-16,0 0 0,1 0 15,-1 0-15</inkml:trace>
  <inkml:trace contextRef="#ctx0" brushRef="#br0" timeOffset="43415.68">18923 8700 0,'-21'0'31,"0"0"-15,21 21 156,0 0-172,-22-21 15,22 21-15,0 0 0,0 0 16,0 1-16</inkml:trace>
  <inkml:trace contextRef="#ctx0" brushRef="#br0" timeOffset="43663.5">19029 8721 0,'0'-21'31,"0"-1"-31,21 22 16,-21 22 15,0-1-15,0 0-1,0 0 1</inkml:trace>
  <inkml:trace contextRef="#ctx0" brushRef="#br0" timeOffset="43996.31">19516 8975 0,'21'0'16,"0"0"0,-21-21-1,21 21 1,-21-22-16,-21 22 31,0 0-15,21 22-1,-21-22-15,21 21 16</inkml:trace>
  <inkml:trace contextRef="#ctx0" brushRef="#br0" timeOffset="44311.13">19452 9208 0,'-21'21'0,"42"-42"0,-42 63 16,21-21-1,21-21 17,0 0-32,0 0 15,1 0 1,-44 0 31,1 0-47,0 0 15,0 0-15,21 21 0,-21-21 16</inkml:trace>
  <inkml:trace contextRef="#ctx0" brushRef="#br0" timeOffset="44903.45">20786 8657 0,'0'0'16,"0"-21"-16,0 0 0,0 0 0,0 0 16,-22 21-16,22-22 15,-21 22-15,0 0 0,0 22 16,0-1-16,0 0 15,-1 0-15,1 21 0,0-20 16,0 41-16,0-21 0,0 1 0,-1-1 16,1 0-16,21 1 0,-21-1 15,21 0-15,-21-20 0,21 20 0,0-21 16,0 0-16,0 0 0,0 1 16,0-1-16,21-21 15,0 0-15,0 0 16,1 0-16,-1 0 0,0-21 15,0-1-15,0 1 0</inkml:trace>
  <inkml:trace contextRef="#ctx0" brushRef="#br0" timeOffset="45107.33">20278 8975 0,'-22'0'16,"44"0"-16,-22 0 31,21 0-31,0-21 16,21 21-16,-21 0 0,22 0 0,-1 0 15,0 0-15,1 0 0,20 0 16,-20-22-16,-1 22 0,0-21 0,1 21 16,-1 0-16,0 0 15</inkml:trace>
  <inkml:trace contextRef="#ctx0" brushRef="#br0" timeOffset="45516.1">21040 8890 0,'0'-21'0,"0"0"16,0 0-16,21-1 16,-21 1-16,21 21 15,0 0-15,0 0 0,0 0 16,1 0-16,-1 0 15,0 0-15,-21 21 0,21 1 0,0-1 16,-21 0-16,0 0 0,21 21 0,-21-20 16,0 20-16,0-21 0,0 21 15,0-20-15,0-1 0,0 21 0,0-21 16,-21-21-16,21 21 0,0 1 16,-21-22-16,0 21 0,0-21 46,21-21-46,0-1 0,0 1 16,0 0-16,0 0 16,0 0-16,21 0 0,-21-1 15,21-20-15,0 21 0,-21 0 0,21-22 16,1 22-16,-1 0 0,-21 0 16,21 0-16,0 0 0,0 21 0,0 0 15,1 0-15,-1 0 0,0 0 16,0 0-16,0 0 0,0 0 0,1 0 15</inkml:trace>
  <inkml:trace contextRef="#ctx0" brushRef="#br0" timeOffset="45987.42">21929 8805 0,'0'0'0,"0"-21"15,-22 21 16,1 0-31,0 21 16,21 1-16,-21-1 0,0 0 0,21 21 16,-21-21-16,-1 1 0,22-1 15,0 21-15,0-21 0,-21 0 0,21 1 16,0-1-16,0 0 0,0 0 16,0 0-16,0 0 0,21-21 15,1 22-15,-1-22 0,0 0 16,0 0-16,0 0 0,0 0 15,22 0-15,-22 0 0,0 0 16,0-22-16,22 1 0,-22 0 0,0 0 16,0 0-16,0 0 0,0-1 15,1-20-15,-1 21 0,-21-21 0,0 20 16,21-20-16,-21 21 0,0 0 16,0 0-16,0-1 0,0 1 0,0 42 46,0 1-46,0-1 0,0 0 16,0 0-16,0 0 0,0 0 16,0 1-16,0-1 0,0 0 15,0 0-15,0 0 16,21-21 0,0 0-16,0 0 0,1 0 15,-1 0-15</inkml:trace>
  <inkml:trace contextRef="#ctx0" brushRef="#br0" timeOffset="46395.24">22500 8954 0,'21'0'16,"0"0"-16,1 0 16,-1 0-16,0 0 15,0 0-15,0-22 0,0 22 16,22 0-16,-22-21 0,0 0 15,0 21-15,22-21 0,-22 0 0,0 21 16,0-21-16,-21-1 0,0 1 16,0 0-16,0 0 15,-21 21-15,0 0 16,-22 0-16,22 0 0,0 0 16,-21 0-16,-1 21 0,22 0 0,-21 0 15,21 22-15,0-22 0,-1 0 16,1 21-16,0-20 0,21-1 15,0 21-15,0-21 0,0 0 16,0 1-16,0-1 0,0 0 0,21 0 16,0-21-16,1 21 15,-1-21-15,0 0 0,0 0 16,0 0-16,0 0 0,1 0 0,-1 0 16,0 0-16,0 0 0,0 0 15,0-21-15,1 21 0,-1-21 0,0 0 16,0 21-16,0-21 0,0 21 0,1 0 15</inkml:trace>
  <inkml:trace contextRef="#ctx0" brushRef="#br0" timeOffset="46783.02">23220 9144 0,'-21'0'78,"-1"0"-78,22-21 78,0 42-31,0 0-31,-21 0-16,0 1 15,0-22-15,21 21 0,-21-21 0,0 21 16,-1-21-16,1 21 0,0-21 15,-21 21-15,21-21 0,-22 21 16,1-21-16</inkml:trace>
  <inkml:trace contextRef="#ctx0" brushRef="#br0" timeOffset="47801.56">12509 10626 0,'0'21'109,"-21"-21"-109,21 21 16,0 0-16,0 0 16,21-21 30,1 0-30,-1-21-16,-21 0 16,0 0-16,0 0 15,0 0-15,0-1 32,0 44-17,-21-22-15,21 21 16,-22 0-16,22 0 0,-21 0 15,21 0-15,0 1 16</inkml:trace>
  <inkml:trace contextRef="#ctx0" brushRef="#br0" timeOffset="48195.96">12827 10626 0,'0'21'47,"0"0"-32,0 0-15,0 0 16,21-21 31,-21-21-32,0 0-15,0 0 16,0 0 0,0 0-1,-21 42 16,21 0-31,-21-21 0,0 21 16,21 0-16,0 0 0,-22 1 16,22-1-16,0 0 15</inkml:trace>
  <inkml:trace contextRef="#ctx0" brushRef="#br0" timeOffset="49068.21">13695 10583 0,'0'-21'0,"0"0"15,-21 21 1,21 21 0,0 0-16,0 1 0,-22 20 15,22-21-15,-21 21 0,21 1 0,0-1 16,0-21-16,0 22 0,-21-1 0,21-21 16,0 21-16,-21-20 0,21 20 15,0-21-15,0 0 0,0 0 0,0 1 16,0-1-16,0-42 47,0-1-47,0 1 0,0 0 15,0 0-15,0 0 16,0 0-16,21-1 0,-21 1 0,0 0 16,0 0-16,0 0 0,21 0 0,0-1 15,1 1-15,-1 0 0,0 21 16,0-21-16,0 21 0,0 0 0,1 0 15,-1 0-15,0 0 0,21 0 16,-21 0-16,1 21 0,-1 0 0,0 0 16,0 1-16,0-1 0,0 0 15,-21 0-15,0 0 0,0 0 0,0 1 16,0-1-16,0 0 0,-21 0 16,0-21-16,0 21 0,0 0 0,-22-21 15,22 22-15,-21-22 0,21 0 16,-22 0-16,22 0 0,0 0 0,0 0 15,0 0-15,0 0 0,21-22 32,0 1-32,0 0 0,21 21 15,0-21-15</inkml:trace>
  <inkml:trace contextRef="#ctx0" brushRef="#br0" timeOffset="50197.86">14330 10837 0,'0'0'0,"0"-21"16,0 42 31,-21-21-47,21 22 0,-22-22 16,22 21-16,-21 0 0,21 0 15,0 0-15,-21-21 0,21 21 16,-21 1-16,21-1 0,0 0 15,0 0-15,0 0 16,21-21 0,0 0-1,0 0-15,1 0 0,-1 0 16,0 0-16,0 0 0,0-21 0,0 21 16,1-21-16,-1 21 0,0-21 0,0 21 15,-21-21-15,21-1 0,-21 1 16,0 0-16,0 0 0,0 0 0,0 0 15,0-1-15,-21 1 0,0 21 16,0-21-16,0 0 0,-1 21 16,1 0-16,0 0 0,0 0 15,21 21-15,-21 0 0,21 0 16,0 1-16,0-1 0,0 0 16,0 0-16,0 0 0,21-21 15,0 21-15,0-21 0,0 0 16,22 0-16,-22 0 0,0 0 0,21 0 15,-20 0-15,20 0 0,-21 0 0,21 0 16,-20 0-16,20-21 0,-21 0 16,0 21-16,0-21 0,1 0 0,-1 21 15,0-21-15,-21-1 16,0 1-16,-21 21 31,0 21-15,21 1-16,-22-1 0,22 0 15,0 0-15,0 0 0,0 0 0,0 1 16,0-1-16,0 0 0,0 0 16,0 0-16,22 0 0,-22 1 15,21-22-15,0 0 0,0 0 16,0 0-16,0 0 0,1 0 0,-1 0 16,21 0-16,-21-22 0,0 22 0,1-21 15,-1 0-15,0 21 0,0-21 16,0 0-16,0 0 0,1-1 0,-22 1 15,0 0-15,21 0 16,-21 0-16,0 0 0,21 21 0,-21 21 47,-21-21-47,21 21 0,-21 0 0,21 21 16,-22-20-16,22 20 0,0 0 0,0 1 15,-21-1-15,21 21 0,-21-20 16,21 20-16,0-20 0,0 20 0,0 1 15,0-1-15,0-21 0,0 22 0,21-22 16,-21 22-16,21-1 0,-21-20 16,0 20-16,0-21 0,0 1 0,0-1 15,0 0-15,-21-20 0,0-1 0,21 0 16,-21-21-16,0 0 0,0 0 16,-1 0-16,1 0 15,0-21-15,0 0 0,0-1 0,0-20 16,-22 0-16,22 21 0,0-22 15,0 1-15,0 0 0,21 20 0,-22-20 16,22 21-16,0-21 0,-21 20 0,21-20 16,0 21-16,0 0 0,0 0 15,0-22-15,21 22 0</inkml:trace>
  <inkml:trace contextRef="#ctx0" brushRef="#br0" timeOffset="51184.02">15854 10901 0,'0'0'15,"-21"21"1,42-21 0,0 0-1,0 0-15,0-21 0,0 21 16,22-21-16,-22 21 0,21-21 0,-21-1 16,22 22-16,-22-21 0,21 0 15,-21 0-15,1 0 0,-1 0 0,0-22 16,0 22-16,0 0 0,-21-21 0,0 20 15,0-20-15,0 21 0,0-21 16,0 20-16,0 1 0,-42 0 0,42 0 16,-42 0-16,20 21 0,1 0 15,0 0-15,0 0 0,-21 0 0,20 21 16,1 21-16,-21 1 0,21-1 16,0 0-16,-1 22 0,1-22 15,0 22-15,0-1 0,21 1 0,-21-1 16,0 1-16,-1-1 0,22 22 15,-21-1-15,0-20 0,21 21 0,-21-1 16,0-20-16,21 20 0,-21 1 0,-1 0 16,22-22-16,-21 22 0,0 0 15,21-1-15,-21 1 0,0-22 0,0 1 16,21-1-16,0 1 0,0-22 0,0 1 16,0-1-16,0-21 0,0 0 15,21 0-15,21-21 0,-21 0 16,0-21-16,22 0 0,-1 0 0,0 0 15,1-22-15,-1 1 0,22 0 16,-22-1-16,0-20 0,22 21 16,-22-22-16,0 1 0,-20-22 0,20 21 15,-42 1-15,21-1 0,-21 1 0,0-1 16,0-20-16,-21 20 0,0 1 16,0-1-16,-1 1 0,-20 20 0,0-20 15,-1 21-15,1 20 0,21-20 16,-21 21-16,-1 21 0,22-21 0,-21 21 15,21 0-15,-1 0 0,1 0 16,21 21-16,0 0 16,21-21-1,22 21-15,-22-21 0,0 0 16,21 0-16,1 0 0,-1 0 16,0-21-16,1 0 0,20 21 0,-20-21 15,-1 0-15,21-1 0,-20 1 16,-1 0-16,0 21 0,-20-21 0,-1 0 15,21 0-15,-21-1 0,-21 1 0,0 0 16,21 0-16,-21 0 16,-21 21-1,21 21-15,-21-21 16,21 21-16,-21 0 0,21 0 16,-21 1-16,21-1 15,0 0-15,0 0 0,0 0 0,0 0 16,0 1-1,21-22 17,0-22-32</inkml:trace>
  <inkml:trace contextRef="#ctx0" brushRef="#br0" timeOffset="51363.91">16722 10795 0,'-22'0'32,"44"0"15,-1 0-47,0 21 15</inkml:trace>
  <inkml:trace contextRef="#ctx0" brushRef="#br0" timeOffset="51774.68">17018 10901 0,'0'-21'16,"0"0"-16,0-1 15,0 1-15,21 21 16,-21-21-16,21 21 15,0-21-15,1 21 0,-1 0 0,0 0 16,0 0-16,0 21 16,0-21-16,1 21 0,-1 0 0,-21 1 15,0-1-15,0 0 0,0 0 0,0 0 16,0 0-16,0 1 0,0-1 16,-21-21-16,21 21 0,-22 0 0,1-21 15,0 0 1,21-21-1,0 0 1,0 0-16,0-1 0,0 1 16,21 0-16,0 0 15,1 0-15,-22 0 0,21-1 0,21 1 16,-21 0-16,0 0 0,1 0 16,20 21-16,-21-21 0,0 21 0,0 0 15,1 0-15,-1 0 0,0 0 0,0 0 16,0 21-1,-21 0-15</inkml:trace>
  <inkml:trace contextRef="#ctx0" brushRef="#br0" timeOffset="53184.03">17568 10901 0,'0'21'0,"0"-42"0,21 42 16,1-21 0,-1 0-16,0 0 0,0 0 15,0 0-15,0 0 0,1-21 16,-1 21-16,0-21 0,0 0 15,0 21-15,0-22 0,-21 1 0,0 0 16,0 0-16,0 0 16,-21 21-1,0 0 1,0 0-16,0 21 0,0 0 16,-1 0-16,1 0 0,0 1 15,21-1-15,0 0 0,0 0 0,0 0 16,0 0-16,0 1 0,0-1 15,0 0-15,0 0 0,21-21 16,0 0-16,1 21 0,-1-21 0,0 0 16,0 0-16,0 0 0,22 0 15,-22 0-15,0 0 0,21 0 0,-21-21 16,1 21-16,-1-21 0,0 0 16,0 0-16,0-1 0,-21 1 15,0 0-15,21 0 0,1 0 16,-22 0-16,0-1 0,21 22 15,-21 22 17,-21-22-32,21 21 0,-22 0 0,22 0 15,-21-21-15,21 21 0,0 0 16,0 1-16,0-1 0,0 0 16,21-21 30,1-21-46,-1 0 16,0 21-16,0-22 16,-21 1-16,21 0 0,0 0 0,1 21 15,-1-21-15,0 0 0,0-1 0,0 1 16,0 21 0,-21 21-1,0 1 1,0-1-16,0 0 0,0 0 15,0 0-15,0 0 0,0 1 16,22-22 15,-1 0-31,0 0 0,0 0 16,0 0-16,22 0 0,-22 0 16,0 0-16,0 0 0,21-22 0,-20 1 15,-1 21-15,-21-21 0,21 0 0,0 0 16,0 21-16,-21-21 0,21-1 15,-21 1-15,22 21 0,-22-21 0,21 0 16,-21 0-16,0 0 0,21-1 16,-21 1-16,0 0 15,21 21-15,-21-21 141,-21 21-125,0 0-16,0 0 0,-1 0 15,1 0-15,0 0 0,0 0 16,0 0-16,0 0 15,-1 21-15,1 0 0,0 0 0,-21 1 16,21-1-16,-1 0 0,1 0 0,21 0 16,-21 0-16,0 1 0,21-1 15,-21 0-15,21 0 0,0 0 16,0 0 0,21-21-16,0 0 0,0 0 0,0 0 15,1 0-15,-1 0 0,0 0 16,0 0-16,0-21 0,0 21 15,1-21-15,-22 0 0,21 21 0,0-21 16,0 0-16,0-22 0,0 22 0,1-21 16,-22 21-16,21-22 15,0 1-15,0 0 0,0-1 0,-21 1 16,21 0-16,-21-1 0,22 1 0,-22 21 16,0-22-16,0 22 0,0 0 15,0 0-15,0 0 0,21 21 16,-21 21-1,0 0-15,0 0 16,0 22-16,0-1 0,0-21 0,-21 21 16,21 1-16,-22-1 0,22 0 15,0 1-15,0-1 0,-21-21 0,21 22 16,0-22-16,0 0 0,0 21 16,0-21-16,0 1 0,0-1 15,0 0 1,21-21-1,1 0-15,-1 0 16,0 0-16,0 0 0,0-21 0,0 0 16,1-1-16</inkml:trace>
  <inkml:trace contextRef="#ctx0" brushRef="#br0" timeOffset="53406.94">19367 10308 0,'0'0'0,"-21"0"16,0 0-16,0 0 16,0 0-1,0 0-15,21 21 16,0 1-16,-22-1 16,22 0-16,0 0 15,0 0-15,22-21 47</inkml:trace>
  <inkml:trace contextRef="#ctx0" brushRef="#br0" timeOffset="53582.95">19473 10287 0,'21'0'0,"-42"0"0,21 21 46,0 0-46,0 1 0,-21-1 16,21 0-16,-21-21 0,21 21 16,0 0-16,-21-21 0,21 21 15,0 1 1</inkml:trace>
  <inkml:trace contextRef="#ctx0" brushRef="#br0" timeOffset="53835.84">19981 10605 0,'0'-22'31,"0"1"-31,21 21 16,-21 21 31,0 1-32,0-1 1,0 0-16,-21-21 0</inkml:trace>
  <inkml:trace contextRef="#ctx0" brushRef="#br0" timeOffset="54107.4">19897 10880 0,'0'0'16,"0"21"-16,0 0 78,-22 0-78,22 0 15,0 1-15,-21-22 0,21 21 16,0-42 47,21-1-63</inkml:trace>
  <inkml:trace contextRef="#ctx0" brushRef="#br0" timeOffset="54531.39">21018 10478 0,'0'0'0,"0"-22"0,-21-20 15,0 21-15,21 0 0,-21 0 0,21-1 16,-21 22-1,21 22 1,-21 20-16,21-21 0,0 21 16,0-20-16,-22 20 15,22 0-15,-21 1 0,0-22 0,21 21 16,-21-21-16,0 0 0,21 22 0,-21-22 16,21 0-16,-22-21 0,22 21 15,0 0-15,-21-21 0,21 22 16,-21-22-16,0 0 15,21-22 1</inkml:trace>
  <inkml:trace contextRef="#ctx0" brushRef="#br0" timeOffset="54916.19">20637 10710 0,'-21'-42'0,"42"84"0,-42-105 0,21 42 16,0-22-16,0 22 0,0-21 16,0 0-16,21-1 0,1 22 0,-22-21 15,21-1-15,0 22 0,0 0 16,0 0-16,22 0 0,-22 0 15,21 21-15,0 0 0,1 0 0,-1 0 16,-21 0-16,22 0 0,-1 21 0,-21 0 16,21 0-16,-20 21 0,-1 1 15,0-1-15,0 0 0,0 1 0,0-1 16,-21-21-16,22 22 0,-22-1 16,0-21-16,0 21 0,0-20 0,0-1 15,0 0-15,0 0 0,0-42 47,0 0-47,0 0 0,0-1 16,0 1-16,0 0 0,21 0 15,-21-21-15,21-1 0,-21 22 0,21-21 16,0-1-16,-21 1 0,21 0 16,1 21-16,-22-1 0,21-20 0,0 21 15,-21 0-15,21 21 16,0 0-16,0 0 15,1 0-15,-1 21 16,0 0-16,0 0 0</inkml:trace>
  <inkml:trace contextRef="#ctx0" brushRef="#br0" timeOffset="55820.76">21802 10456 0,'0'22'0,"0"-1"16,0 0-1,-22 0-15,1 0 0,0 0 16,21 1-16,-21-22 0,0 21 0,21 0 16,0 0-16,0 0 0,0 0 15,0 1-15,0-1 0,0 0 16,42-21 0,-21 0-16,0 0 0,1 0 15,-1 0-15,21 0 0,-21 0 0,0 0 16,22 0-16,-22-21 0,0 0 15,0 21-15,0-22 0,1 1 0,-22 0 16,0-21-16,21 21 0,-21-1 16,21-20-16,-21 21 0,0 0 0,0 0 15,0-1-15,-21 44 32,0-22-32,21 21 0,0 0 15,0 0-15,0 0 0,-22 0 16,22 1-16,0-1 0,0 0 0,0 0 15,0 0-15,0 0 0,22-21 16,-22 22-16,21-22 0,0 0 16,-21 21-16,21-21 0,0 0 0,22 0 15,-22 0-15,0 0 0,0 0 16,0 0-16,0-21 0,1-1 0,20 1 16,-42 0-16,21 0 0,0 0 0,0 0 15,1-22-15,-1 1 0,-21 0 16,21-1-16,0 1 0,-21 0 0,0-1 15,0 22-15,21-21 0,-21 21 16,0-1-16,0 1 0,0 0 0,0 42 47,-21 0-47,21 1 0,-21 20 0,21-21 16,-21 21-16,0-20 0,21 20 0,0-21 15,-22 21-15,22 1 0,0-22 16,0 21-16,0-21 0,0 1 0,0-1 15,0 0-15,22 0 0,-22 0 16,21-21-16,0 0 0,21 21 0,-21-21 16,1 0-16,20 0 0,-21 0 0,21 0 15,-20-21-15,-1 0 0,21 0 16,-21 0-16,0 0 0,22-22 0,-22 22 16,0-21-16,0-1 15,22-20-15,-22 21 0,0-1 0,0 22 16,0-21-16,0-1 0,-21 22 0,0-21 15,22 21-15,-22 0 16,-22 42 0,1 0-16,0 0 0,0 0 15,0 22-15,-22-1 0,22 0 0,0 1 16,0 20-16,0-21 0,0 1 0,21-1 16,0-21-16,0 22 0,0-1 15,0-21-15,21 0 0,0 0 0,21 1 16,-21-1-16,22 0 15,-1-21-15,0 0 0,1 0 0,-1 21 16,0-21-16,1 0 0,-1 0 0,0 0 16,-20-21-16,20 0 0,-21 21 15,0-21-15,0 21 0</inkml:trace>
  <inkml:trace contextRef="#ctx0" brushRef="#br0" timeOffset="56792.15">13039 12277 0,'0'0'0,"-22"-64"31,22 43-31,0 0 16,0 0-16,0 0 0,22-1 16,-1 22-16,0-21 0,0 0 0,0 21 15,22 0-15,-1 0 0,-21 0 16,21 0-16,-20 21 0,20 0 0,-21 1 15,0-1-15,-21 21 0,0-21 16,0 22-16,0-1 0,0-21 16,-21 21-16,-21 1 0,21-22 0,-22 21 15,-20-21-15,20 22 0,1-22 16,-21 0-16,20 0 0,1 0 0,21 1 16,-22-1-16,22 0 0,0-21 15,21 21-15,0 0 0,21-21 16,0 0-1,1 0-15,20 0 0,0 0 0,1 0 16,-1 0-16,0 0 0,1-21 0,-1 21 16,0-21-16,1 21 0,-22 0 15,0 0-15,0 0 0,0 0 0,-21 21 32,0 0-17,-21 0-15,0 22 0,0-22 0,0 21 16,-1-21-16,22 22 0,-21-1 15,21-21-15,0 22 0,-21-1 0,21 0 16,0 1-16,0-1 0,0-21 16,0 21-16,0 1 0,0-22 0,0 0 15,0 21-15,0-20 0,0-1 0,0 0 16,-21 0-16,0 0 0,0-21 16,-22 21-16,1-21 0,0 22 0,-1-22 15,1 0-15,-22 0 0,1 0 16,21 0-16,-22 21 0,1-21 15,-1 0-15,1 0 0,-22 0 0,21 0 16,-20 0-16,20 0 0,-20 0 0</inkml:trace>
  <inkml:trace contextRef="#ctx0" brushRef="#br0" timeOffset="67436.03">20129 7472 0,'22'0'15,"-44"0"63,1 21-78,21 0 16,-21-21-16,21 21 16,0 1-16,0-1 15,21-21 1,0 0 0,1 0-1,-1 0-15,-21-21 16,21-1-16,-21 1 15,0 0-15,0 0 16,0 0-16,0 0 0,0-1 16,-21 22-16,0 0 15,-1 0 1,1 0-16,0 0 0,0 0 16,21 22-16,-21-1 15,21 0-15,-21 0 0,21 0 0,0 0 16,0 1-16,0-1 15,0 0 1,21-21 0,0 0-1,0 0-15,-21-21 16,21 21-16,-21-21 0,0-1 16,0 1-1,0 0-15,0 0 0,0 0 16,0 0-16,-21 21 31,0 0-15,21 21-1,21-21 32,0 0-31,0 0-16,1 0 15,-22-21 1,21 21 0,-21 21-1,0 0-15,0 0 16,21 0-16,-21 0 0,0 1 16,0-1-16,0 0 0,0 0 0,0 0 15,-21 0-15,0 1 0,-1-1 16,1 0-16,-21 0 0,21 0 0,-22 0 15,1 1-15,-21-1 0,20-21 16,1 21-16,0 0 0,-22-21 0,43 0 16,-21 0-16,20 0 0,1 0 15</inkml:trace>
  <inkml:trace contextRef="#ctx0" brushRef="#br0" timeOffset="69347.78">23283 9102 0,'0'21'31,"-21"0"-31,21 0 16,-21-21-16,21 21 0,0 1 31,0-1-15,21-21 15,-21-21-31,21-1 16,-21 1-16,0 0 15,0 0-15,0 0 0,0 0 16,-21 21-16,0-22 15,0 22-15,21-21 0,-21 21 0,-1 0 16,1 0-16,0 0 0,0 0 16,0 0-16,0 21 0,-1 1 15,1-22-15,21 21 0,-21 0 16,21 0-16,0 0 16,0 0-1,21-21-15,0 0 16,1 0-16,-1 0 0,0 0 15,0 0-15,0 0 0,0 0 16,-21-21-16,0 0 16,22 21-16,-22-21 0,0 0 15,0 0-15,0-1 16,-22 22 0,1 0-1,0 0-15,0 0 16,21 22-1,0-1 1,21-21 15,0 0-15,0 0 0,1 0-16,-1 0 31,0 0 0,-21 21-15,0 0-1,-21-21-15,0 0 16,-1 0 0,1 0-16,0 0 0,0 0 15,0 0 1,0 0-1,21-21-15,0 0 16,21 21 0,0 0-16,0-21 15,0 21-15,0 0 16,1 0-16,-1 0 16,0 0-1,-21 21 1,0 0-16,0 0 31,-21-21-31,0 0 0,-1 0 16,1 0-16,0 0 15,21-21 48,21 21-48,0 0-15,-21-21 0,22 21 16,-1 0-16,-21-21 16,21 21-16,0 0 15,0 0-15,-21 21 32,0 0-32,0 0 0,0 0 15,0 0-15,0 1 16,-21-22-16,0 21 0,0 0 0,0-21 15,-22 21-15,22-21 0,-21 0 16,21 21-16,-22-21 0,1 0 16,0 21-16,-1-21 0,1 0 0,0 0 15,-1 0-15,1 22 0,0-22 16,20 0-16,-20 0 0,21 0 0,0 0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16:30.2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1545 0,'0'0'0,"-21"0"0,0-21 0,0 21 15,0 0 1,-1-21-16,44 21 47,-1 0-31,21 0-16,-21 0 0,22 0 0,20 0 15,-21 0-15,1 0 16,-1 0-16,22 0 0,-22 0 0,0 0 15,22 0-15,-22 0 0,0 0 16,1 0-16,-1 21 0,-21-21 0,22 0 16,-22 0-16,0 21 0,-21 0 31,-21-21-31,0 0 16,-1 0-16,1 0 0,0 0 15</inkml:trace>
  <inkml:trace contextRef="#ctx0" brushRef="#br0" timeOffset="435.76">2074 1566 0,'0'43'15,"-21"-22"1,21 0-16,0 0 0,0 0 0,0 1 15,0-1-15,0 21 0,0-21 16,0 22-16,0-22 0,0 21 16,0 0-16,0 1 0,0-1 0,0-21 15,0 22-15,0-1 0,0 0 16,0 1-16,0-22 0,0 21 16,0-21-16,0 22 0,0-22 15,-21 0-15,21 0 0,-21 0 0,21 0 16,-21 1-16,21-1 0,-22-21 15,1 0-15,0 0 0,0 0 0,0 0 16,0 0-16,-1 0 0,1-21 16,0-1-16,0 1 0,0 0 15,-22 21-15,22-21 0,0 0 0,0 0 16,0-1-16,0 1 0,21 0 16,-22 21-16,22-21 15,0 0 1,22 21-1,-1-21-15,0 21 16,0 0-16,0 0 0,22-22 16</inkml:trace>
  <inkml:trace contextRef="#ctx0" brushRef="#br0" timeOffset="1015.43">3027 1905 0,'21'0'0,"-42"0"0,42-21 15,0 0-15,-21 0 0,0-1 16,0 1-16,0 0 16,0 0-16,-21 0 15,0 21-15,0 0 0,-1 0 16,-20 0-16,21 0 0,-21 0 15,20 21-15,-20 0 0,21 0 0,-21 0 16,-1 1-16,22-1 16,-21 21-16,21-21 0,-1 0 0,1 1 15,21-1-15,-21 0 0,21 0 0,0 0 16,0 0-16,21-21 16,0 0-16,1 22 0,-1-22 15,0 0-15,21 0 0,-21 0 0,22 21 16,-22-21-16,21 0 0,1 0 15,-22 0-15,21 0 0,-21 21 0,0-21 16,1 0-16,20 0 0,-42 21 16,21-21-16,0 0 0,-21 21 15,0 0-15,0 1 16,-21-22-16,0 21 16,0-21-16,0 21 0,-22-21 15,22 21-15,-21-21 0,-1 0 0,1 0 0,0 21 16,-22-21-16,22 0 15,0 0-15,20 0 0,-20 0 0,0 0 16,21 0-16,-1 0 0,-20 0 16,21 0-16,0 0 0,0 0 15,21-21-15,0 0 16,21 0 0,0 21-16,0 0 0,21-21 15,-20 21-15,20-22 0,0 22 16</inkml:trace>
  <inkml:trace contextRef="#ctx0" brushRef="#br0" timeOffset="1596.1">3598 1842 0,'0'0'16,"0"-43"-1,0 22 1,-21 21 0,0 0-16,0 21 15,0 0-15,-1-21 0,1 22 16,21-1-16,-21 0 0,0 0 16,0 0-16,0 0 0,-1 1 0,1-1 15,0 0-15,0 0 0,21 0 16,-21 22-16,21-22 0,-21 0 0,21 0 15,0 0-15,0 0 0,0 1 16,0-1-16,0 0 0,0 0 16,21 0-16,0-21 0,0 21 15,0 1-15,0-22 0,1 21 0,-1-21 16,0 0-16,21 0 0,-21 0 16,1 0-16,20 0 0,0 0 15,-21-21-15,22 21 0,-1-22 0,-21 1 16,22 0-16,-1 0 0,-21 0 15,0 0-15,0-1 0,1-20 0,-1 21 16,0-21-16,-21-1 0,0 1 16,0 0-16,0 20 0,0-20 0,0 0 15,-21 21-15,0-22 0,-22 22 16,22 0-16,-21 0 0,-1 0 16,1 21-16,0 0 0,-1 0 0,1 0 15,0 0-15,21 0 0,-22 21 16,22 0-16,-21 0 0,21 0 0,-1 0 15,1 1-15,21-1 16,-21 21-16,21-21 0,0 0 0,0 1 16,0-1-16,0 0 0,0 0 15,0 0-15,21-21 0,22 21 16,-22-21-16</inkml:trace>
  <inkml:trace contextRef="#ctx0" brushRef="#br0" timeOffset="1949.89">4360 1842 0,'0'-43'31,"-21"43"-31,0 0 16,0 0-16,21 21 0,0 1 15,0-1-15,-21 0 0,21 0 16,-22 0-16,22 22 0,0-22 0,0 21 16,-21-21-16,21 22 0,-21-22 15,21 0-15,0 0 0,0 21 0,0-20 16,0-1-16,0 0 0,0 0 16,0 0-16,0 0 0,0 1 15,0-1 1,0-42 15,21-1-31,-21 1 16,21 0-16,1 0 0</inkml:trace>
  <inkml:trace contextRef="#ctx0" brushRef="#br0" timeOffset="2257.71">4360 1990 0,'0'0'0,"0"-21"0,0-1 16,0 1-16,0 0 0,0 0 0,0 0 15,21 21 1,1 0 0,-1 0-16,0 21 0,0 0 15,0 0-15,0 0 0,1 1 0,-1-1 16,0 0-16,0 0 0,0 0 16,0 22-16,1-22 0,-1 0 0,0 0 15,0 0-15,0 0 0,-21 1 16,0-1-16,21 0 0,-21 0 0,22-21 15,-22 21-15,0 0 0,21-21 32,0 0-17,-21-21-15,21 0 16,0 21-16,-21-21 0,21 0 16,-21 0-16,22-1 0,-1-20 15,0 21-15,0-21 0</inkml:trace>
  <inkml:trace contextRef="#ctx0" brushRef="#br0" timeOffset="2519.57">5143 1693 0,'0'0'0,"0"-21"0,0-21 16,0 21-16,0 0 0,0-1 15,0 44 17,-21-1-32,0 0 0,0 21 0,0-21 15,0 22-15,-1-1 0,1 0 16,0 1-16,0-1 0,0 0 15,-22-20-15,22 20 0,0 0 0,0 1 16,0-22-16,0 0 0,-1 21 16,22-21-16,-21 1 0,0-1 15,21 0-15,0 0 0,21-21 47,0 0-47,1 0 16</inkml:trace>
  <inkml:trace contextRef="#ctx0" brushRef="#br0" timeOffset="3140.21">7048 1461 0,'0'0'0,"0"-22"0,0 1 16,0 0-16,0 0 0,-21 0 15,0 21 1,0 0-16,21 21 0,-21-21 16,0 21-16,-1 21 0,1-20 15,0 20-15,0 21 0,0-20 0,0 20 16,-1 1-16,1-1 15,-21 1-15,21-22 0,0 22 0,-1-22 16,1 0-16,0 1 0,0-1 16,0-21-16,0 21 0,21-20 0,-22-1 15,22 0-15,0 0 0,0 0 16,22-21 0,-1-21-1,0 21-15,-21-21 0,21 0 16</inkml:trace>
  <inkml:trace contextRef="#ctx0" brushRef="#br0" timeOffset="3480.02">6710 1799 0,'0'0'0,"0"-42"0,0 0 16,0-1-16,21 22 0,-21-21 16,21 21-16,0-1 0,0 1 0,1 0 15,-22 0-15,42 0 0,-21 0 16,0 21-16,22-22 0,-1 22 0,0 0 15,-21 0-15,22 0 0,-1 0 16,0 0-16,1 0 0,-1 22 0,0-1 16,-20 21-16,20-21 0,-21 22 15,0-1-15,0 0 0,-21 1 0,0-1 16,0 21-16,0-20 0,0-1 16,0 0-16,0 1 0,-21-1 15,21-21-15,-21 22 0,0-22 16,21 0-16,-21 0 0,21 0 0,0 0 15,-21 1-15,-1-1 0,22 0 16,-21-21-16,21-21 47,-21 21-47,21-21 0,-21-1 0</inkml:trace>
  <inkml:trace contextRef="#ctx0" brushRef="#br0" timeOffset="3719.31">6646 2011 0,'0'0'0,"-21"0"0,0 0 0,42 0 47,0 0-47,22 0 0,-22 0 15,21 0-15,-21 0 0,22 0 0,-1 0 16,0 0-16,-21 0 0,22 0 15,-1 0-15,-21 0 0,0 0 0,22 0 16,-22 0-16,0 0 0,0 0 16,0 0-16,1 0 0,-1-21 15,0 21-15,0 0 0,0 0 16,0-21-16</inkml:trace>
  <inkml:trace contextRef="#ctx0" brushRef="#br0" timeOffset="4164.06">7599 1884 0,'0'0'0,"0"-21"0,0 0 16,0-1-16,0 1 15,0 0 1,21 21 15,0 0-31,0 0 0,0 0 16,1 21-16,20-21 0,-21 43 15,0-22-15,0 0 0,1 0 0,-1 21 16,0-20-16,0-1 0,-21 21 16,21-21-16,-21 0 0,0 1 0,0 20 15,0-21-15,0 0 0,-21-21 16,0 21-16,0 1 0,0-1 16,-1-21-16,1 0 0,0 0 15,0 0 1,21-21-1,0-1-15,0 1 16,0 0-16,0 0 0,0 0 16,21-22-16,0 22 0,0 0 15,-21-21-15,22 21 0,-1-1 0,0 1 16,0 0-16,0 0 0,0 0 16,1 21-16,-1 0 0,0-21 0,0 21 15,0 0-15,0 0 16,1 0-16,-1 0 0,0 0 15,0 0-15</inkml:trace>
  <inkml:trace contextRef="#ctx0" brushRef="#br0" timeOffset="4627.8">8318 1905 0,'-21'-42'16,"21"21"-16,0-1 15,0 1-15,0 0 0,0 0 16,0 0-16,21 21 0,-21-21 16,22 21-16,-1 0 0,0 0 0,0 0 15,0 0-15,22 0 0,-22 0 16,0 21-16,0 0 0,0 0 0,0 0 16,1 22-16,-22-22 0,0 0 15,21 21-15,-21-21 0,0 22 16,0-22-16,0 21 0,0-21 0,0 1 15,0 20-15,-21-21 0,21 0 16,-22 0-16,1-21 0,0 22 0,0-1 16,0-21-16,0 21 15,-1-21-15,22-21 32,0 0-32,0-1 0,0 1 15,0 0-15,22 0 0,-1 0 16,0 0-16,-21-22 0,21 22 15,0 0-15,0-21 0,1 20 0,-22 1 0,21 0 16,0 0-16,0 0 16,0 0-16,0 21 0,-21-22 0,22 22 15,-1 0-15,0 0 16,0 0-16,-21 22 16,21-22-16,-21 21 0,0 0 15</inkml:trace>
  <inkml:trace contextRef="#ctx0" brushRef="#br0" timeOffset="6255.73">9398 2074 0,'0'0'0,"21"-21"0,0 0 0,-21 0 15,0 0-15,0 0 16,21-1-16,-21 1 0,0 0 0,0 0 15,0-21-15,0 20 0,0 1 16,0 0-16,-21 0 0,0 21 0,0-21 16,0 0-16,0 21 15,-1 0-15,1 0 0,-21 21 0,21 0 16,0 0-16,-22 0 16,22 0-16,-21 22 0,21-22 0,-22 21 15,22 1-15,0-22 0,0 21 16,0-21-16,-1 22 0,22-22 0,0 21 15,0-21-15,0 0 0,0 1 16,0-1-16,0 0 0,22-21 0,-1 21 16,0-21-16,0 0 0,0 0 0,0 0 15,1 0-15,-1 0 0,0 0 16,21 0-16,-21-21 0,1 0 0,-1 0 16,21 21-16,-21-22 0,0 1 15,1-21-15,-1 21 0,0 0 0,0-22 16,-21 22-16,21-21 0,0 21 15,-21-1-15,0-20 0,0 21 16,0 0-16,0 0 16,0-1-16,0 44 15,0-1-15,0 0 16,0 0-16,-21 0 0,21 22 16,-21-22-16,21 0 0,-21 21 0,21-21 15,0 1-15,0-1 0,0 21 16,0-21-16,0 0 0,0 1 15,0-1-15,21 0 0,0-21 16,0 0-16,22 0 0,-22 0 0,0 0 16,0 0-16,22 0 0,-22 0 15,0 0-15,0-21 0,21 21 16,-20-21-16,-1-1 0,0 1 0,0 0 16,21 0-16,-20 0 0,-1 0 15,0-22-15,0 22 0,-21 0 0,21 0 16,-21 0-16,21-1 0,-21 1 15,-21 42 17,0 1-32,0-1 15,21 0-15,0 0 16,-21 0-16,21 0 0,-21 1 0,21-1 16,0 0-16,0 0 0,0 0 0,0 0 15,0 1-15,21-1 16,0-21-16,0 0 15,0 0-15,0 0 0,1 0 16,-1 0-16,0 0 0,0 0 0,0 0 16,0-21-16,1 21 0,-1-22 0,0 1 15,0 0-15,0 0 0,0 0 16,1 0-16,-22-1 0,21 1 0,0 0 16,-21 0-16,0 0 0,21 0 15,-21-1-15,21 22 0,-21-21 0,0 42 63,0 1-63,-21-1 0,21 21 15,0-21-15,0 0 0,-21 1 0,0-1 16,21 21-16,-21-21 0,21 22 16,0-1-16,0 0 0,0 1 0,0 20 15,0-21-15,0 22 0,0-22 16,0 22-16,0-22 0,0 22 0,0-22 15,0 21-15,0-20 0,0 20 16,0-20-16,0 20 0,0 1 0,0-22 16,0 21-16,0 1 0,0-22 0,0 1 15,0 20-15,0-21 16,0-20-16,0 20 0,0-21 0,0 21 16,0-20-16,0-1 0,-22 0 0,1 0 15,0-21-15,21 21 0,-21-21 16,0 0-16,0 0 0,-1 0 0,1 0 15,0 0-15,0 0 0,0 0 0,0 0 16,-1-21-16,1 0 0,0 0 16,0 0-16,0-1 0,0 1 0,-1-21 15,1 21-15,21-22 0,0 1 16,0 0-16,0-22 0,0 22 0,0 0 16,21-22-16,22 22 0,-22-22 0,21 22 15,1-22-15,-1 22 16,0-21-16,22 20 0,-22-20 0,0 20 15,22-20-15,-22-1 0,1 1 16,-1-1-16,21 22 0,-20-21 0,-1 20 16,0 1-16,1 0 0,20-1 15,-20 1-15,-1 21 0,0-22 0,1 22 16,-22-21-16,0 21 0,0 0 16,-21-1-16,0 1 0,0 0 15,-21 21-15,0 0 16,0 0-16,-1 21 0,1-21 15,0 21-15,0 1 0,0-1 16,21 0-16,0 0 0,0 0 16,0 0-16,0 1 0,0-1 15,0 0-15,0 0 16,0 0-16,21 0 0,0-21 0,0 22 16,0-22-16,1 21 0,-1-21 15,0 21-15,0-21 0,-21 21 16,0 0-1,0 0 1,0 1 0,-21-22-1,0 21-15,0-21 0,-1 0 16,1 0-16,0 21 16,0-21-16,0 0 0,-22 0 0,22 0 15,0 0-15,-21 0 0</inkml:trace>
  <inkml:trace contextRef="#ctx0" brushRef="#br0" timeOffset="7199.53">2540 2815 0,'0'0'0,"-42"0"0,-1 0 0,1 0 15,0 0-15,-1 0 0,22 0 16,-21 0-16,21 0 0,-22 0 0,22 0 16,-21 0-16,21-21 0,-1 21 15,1 0-15,0 0 0,0 0 16,42 0 31,0 0-47,0-21 0,22 21 15,-1 0-15,0 0 0,22 0 0,-1 0 16,1 0-16,21 0 0,-1 0 16,1 0-16,0 0 0,-1 0 0,22 0 15,0-21-15,21 21 16,0 0-16,0 0 0,21 0 0,0 0 15,0 0-15,22 0 0,-1 0 16,22 0-16,-22 0 0,21 0 0,1 0 16,21 0-16,-22 0 0,22 0 15,-22 0-15,22 0 0,-22 0 0,43 0 16,-21 0-16,0 0 0,-1 0 16,22 0-16,-21 0 0,21 0 0,-22 0 15,22 0-15,0 0 0,-21 0 16,-1 0-16,1 0 0,0 0 0,-22 0 15,1 0-15,-1 0 0,-21 21 16,1-21-16,-43 0 0,0 0 16,0 0-16,-21 0 0,-22 0 0,-20 0 15,-1 21-15,1-21 0,-43 0 16,21 0-16,-21 0 0,-42 0 31,0 0-31,0 0 16,0 0-16,0 0 15,-1 0-15,1 0 0,0 21 16,0-21-16,-21 0 0,-1 21 16,1-21-16,0 22 0,-22-22 15</inkml:trace>
  <inkml:trace contextRef="#ctx0" brushRef="#br0" timeOffset="8087.51">614 4636 0,'0'0'0,"-43"0"0,22 0 0,0 0 0,-21 0 16,21 0-16,-1 0 0,1 0 15,42 0 1,1 21 0,20-21-16,0 0 0,1 0 15,20 0-15,1 21 0,-1-21 0,1 0 16,20 0-16,1 0 16,0 0-16,-1 0 0,1 0 0,0 0 15,-1 0-15,1 0 0,-22 0 16,1 0-16,-1 0 0,-20 0 15,-1 0-15,0-21 0,1 21 0,-22 0 16,0 0-16,-21-21 0,0-1 16,0 1-16,-21 0 15,0 21-15,0-21 16,-22 21-16,22-21 0,-21 21 16,21 0-16,-22-21 0,22 21 0,-21 0 15,21 0-15,-1-22 0,1 22 16,42 22 15,22-22-15,-22 0-16,21 0 0,-21 21 15,22-21-15,-22 21 0,0-21 0,21 21 16,-20-21-16,-1 0 0,0 21 16,-21 0-16,21 1 0,-21-1 15,0 0 1,-21 0-16,0 0 0,0 0 15,-22 1-15,22-1 0,-21 0 16,-1 0-16,1 0 0,0 0 0,21 1 16,-22-1-16,1-21 0,21 21 15,0-21-15,-1 0 0</inkml:trace>
  <inkml:trace contextRef="#ctx0" brushRef="#br0" timeOffset="8803.45">3175 4339 0,'-21'-42'15,"21"21"-15,-21-22 0,-1 22 16,22 0-16,0 0 0,0 0 16,0 0-16,22 21 31,-1 0-31,0 21 0,0 0 0,0 0 16,0 21-16,1-20 0,-1 20 15,0 0-15,0 1 0,0-1 16,-21-21-16,0 21 0,0 1 0,21-1 15,-21-21-15,0 22 0,0-1 16,0-21-16,0 21 0,0-20 0,0-1 16,0 0-16,0 0 0,0 0 15,0 0-15,0-42 32,0 0-32,0 0 15,0 0-15,0 0 0,0-22 16,0 22-16,0-21 0,22 21 0,-1-22 15,-21 1-15,21 21 0,0-22 16,-21 1-16,21 0 0,0-1 16,1 1-16,-1 21 0,-21-21 15,21 20-15,0 1 0,-21 0 0,21 0 16,0 21 0,1 0-1,-22 21-15,0 0 16,0 0-16,21 1 0,-21-1 15,21 0-15,-21 0 0,0 0 16,21 0-16,-21 1 0</inkml:trace>
  <inkml:trace contextRef="#ctx0" brushRef="#br0" timeOffset="10611.29">4022 4657 0,'0'0'0,"21"0"0,0 0 0,0 0 16,-21-21-16,0-1 16,21 1-16,0 21 0,-21-21 0,22 0 15,-22 0-15,0 0 0,0-1 16,0 1-16,0 0 0,0 0 0,0 0 16,0-22-16,0 22 0,-22 21 15,22-21-15,-21 0 0,0 21 0,0 0 16,0 0-16,0 0 0,-1 0 15,1 0-15,-21 21 0,21 0 16,0 0-16,-1 22 0,1-22 0,0 21 16,0-21-16,0 22 0,0-1 15,21-21-15,0 22 0,0-22 0,0 21 16,0-21-16,0 0 0,0 1 16,0-1-16,21 0 0,0-21 0,0 0 15,0 0-15,0 0 0,1 0 16,-1 0-16,0 0 0,0-21 0,0 0 15,0 21-15,1-22 0,-1 1 16,0 0-16,0 0 0,0 0 0,0 0 16,-21-1-16,0-20 15,22 21-15,-22 0 0,21 0 0,-21-22 16,0 22-16,0 0 0,0 0 16,0 0-16,0-1 0,0 44 31,0-1-31,0 0 15,0 0-15,0 0 0,0 0 0,0 22 16,0-22-16,0 0 0,0 0 16,0 0-16,0 22 0,0-22 0,0 0 15,0 0-15,21 0 16,0 1-16,0-22 0,0 0 16,1 0-16,20 0 15,-21 0-15,0 0 0,0-22 0,22 22 16,-22-21-16,21 0 0,-21 0 15,1 0-15,20 0 0,-21-22 0,0 22 16,0-21-16,1-1 0,-1 1 16,0 21-16,0-43 0,0 22 0,0 0 15,-21-1-15,0 1 0,0 0 16,22 21-16,-22-22 0,0 22 0,0 0 16,0 0-16,-22 42 15,22 0 1,-21 0-16,21 22 0,0-1 15,0 0-15,-21 1 0,21-22 16,-21 21-16,21 0 0,0 1 0,0-1 16,0 0-16,0-20 0,0-1 15,0 21-15,0-21 0,0 0 0,0 1 16,0-1-16,21-21 0,0 21 16,0-21-16,1 0 0,-1 0 0,0 0 15,0 0-15,0 0 0,0 0 16,1-21-16,-1 21 0,0-21 15,0-1-15,0 1 0,0 0 0,1 0 16,-22 0-16,21 0 0,-21-1 16,21-20-16,-21 21 0,0 0 15,0 0-15,0-1 0,0 1 16,21 21-16,-21-21 0,0 42 31,0 0-31,0 1 0,0-1 16,0 0-16,0 0 0,0 0 0,0 0 15,0 1-15,0-1 0,0 0 16,0 0-16,0 0 0,0 0 0,0 1 16,21-1-16,-21 0 0,21-21 15,1 21-15,-1-21 0,0 0 0,0 0 16,0 0-16,0 0 0,1 0 16,-1 0-16,0 0 0,21 0 15,-21-21-15,1 0 0,-1 21 0,0-21 16,0-1-16,-21 1 0,21 0 15,0 0-15,-21 0 0,0 0 0,0-22 16,0 22-16,22 0 0,-22 0 16,0 0-16,0-1 0,0 1 0,0 0 15,-22 42 17,22 0-17,0 1-15,-21-1 0,21 0 0,0 0 16,0 0-16,-21 0 0,21 1 0,0-1 15,0 0-15,0 0 16,0 0-16,0 0 0,0 1 0,21-1 16,0 0-16,1-21 15,-1 21-15,0-21 0,0 0 16,0 0-16,0 0 0,1 0 16,-1 0-16,0 0 0,0 0 0,0-21 15,0 0-15,1 0 0,20 21 0,-21-22 16,0 1-16,0 0 0,1 21 15,-1-21-15,0 0 0,-21 0 0,21-22 16,-21 22-16,21 0 16,-21 0-16,0 0 0,0-1 15,0 1-15,-21 21 16,0 21 0,0 1-16,21-1 0,-21 0 15,21 0-15,-22 0 0,22 0 16,0 1-16,0 20 0,0-21 0,0 0 15,0 0-15,0 1 16,0-1-16,22-21 0,-1 21 0,0-21 16,0 0-16,0 0 0,0 0 15,1 0-15,-1 0 0,0 0 16,0 0-16,0 0 16,0-21-16,1 0 0,-1-1 15,0 1-15,0 21 0,0-21 0,0-21 16,-21 21-16,22-1 0,-22 1 0,21-21 15,-21 21-15,0 0 0,0-1 16,0 1-16,0 0 0,0 0 0,0 0 16,0 42-1,0 0 1,0 0-16,0 0 0,0 22 16,0-22-16,0 0 0,0 0 0,0 22 15,0-22-15,0 0 0,0 0 0,0 0 16,0 0-16,0 1 15,0-1-15,0 0 0,0 0 16,-21-21 15,-1 0-31,1 0 0,0-21 16,0 0 0,21 0-16</inkml:trace>
  <inkml:trace contextRef="#ctx0" brushRef="#br0" timeOffset="11060.43">7472 4382 0,'0'-64'15,"0"43"-15,0 0 16,0 0-16,0-1 0,21 1 0,-21 0 15,0 0-15,21 0 0,-21 0 16,0 42 0,0 0-1,0 0-15,0 21 0,0-20 16,0-1-16,0 21 0,0-21 0,0 0 16,0 22-16,-21-22 0,21 0 15,0 0-15,-21 0 0,21 1 0,0-1 16,0 0-1,21-21 1,0 0-16,-21-21 16</inkml:trace>
  <inkml:trace contextRef="#ctx0" brushRef="#br0" timeOffset="11451.62">7662 3831 0,'0'0'0,"-21"-21"0,-85 21 32,85 0-32,0 0 0,0 21 15,21 0-15,-21 1 16,21-1-16,0 0 0,0 0 16,21 0-16,-21 0 15,21-21-15,0 0 0,0 0 0,22 0 16,-22 0-16,0 0 0,0 0 15,21 0-15,-20 0 0,-1-21 0,0 0 16,0 0-16,-21 0 16,0 0-16,0-1 0,0 1 0,0 0 15,-21 21-15,0-21 0,0 0 16,-1 0-16,1 21 0,0-22 0,0 22 16,0 0-16,0 0 0,-1 0 15,1 0-15,0 0 0,0 22 16,21-1-16,0 0 0,-21 0 0,21 0 15,0 22-15,0-22 0,0 21 16,0-21-16,0 22 0,0-1 0,21-21 16,0 0-16,0 22 0,0-22 15</inkml:trace>
  <inkml:trace contextRef="#ctx0" brushRef="#br0" timeOffset="11952.79">8107 4170 0,'0'0'0,"0"-42"32,0 63-17,0 0-15,0 0 16,0 0-16,0 0 0,0 1 16,0-1-16,0 0 0,0 0 0,-21 0 15,21 0-15,0 1 0,0 20 16,0-21-16,0 0 0,0 0 0,0 1 15,0-1-15,0 0 16,-22 0-16,22 0 0,0-42 47,0 0-31,0 0-16,0-22 15,0 22-15,0 0 0,22-21 0,-1-1 16,0 22-16,21-21 0,-21 0 15,22-1-15,-22 22 0,21-21 0,1 21 16,-1-1-16,0 1 0,1 21 0,-22 0 16,21 0-16,-21 0 0,22 21 15,-22 1-15,0-1 0,0 0 0,-21 21 16,0-21-16,21 1 0,-21 20 16,0-21-16,0 21 0,0-20 0,0-1 15,-21 0-15,21 21 0,-21-21 16,0 1-16,21-1 15,-21 0-15,-1 0 0</inkml:trace>
  <inkml:trace contextRef="#ctx0" brushRef="#br0" timeOffset="12443.9">10499 3874 0,'-22'-22'0,"1"22"0,0 0 0,21-21 15,-21 21-15,21-21 0,-21 21 16,42 0 0,0 0-1,0 0-15,0 0 0,22 0 16,-1 0-16,0 0 0,22 0 0,-22 0 16,22 0-16,-22 0 0,22 0 15,-22 0-15,21 0 0,-20 0 16,-1 0-16,-21 21 0,0-21 15,1 0-15,-1 0 0,-42 0 16,-1 0 0,1 0-16</inkml:trace>
  <inkml:trace contextRef="#ctx0" brushRef="#br0" timeOffset="12811.92">10795 3831 0,'-21'21'31,"21"1"-31,0-1 16,0 0-16,0 0 0,0 0 0,0 22 15,0-22-15,0 21 0,0-21 0,0 22 16,0-1-16,0-21 0,0 21 16,0 1-16,0-22 0,0 21 0,0-21 15,0 22-15,0-22 0,0 0 16,0 0-16,0 0 0,0 1 0,0-1 15,0 0-15,-21 0 16,-1-21-16,1 0 16,0 0-16,0 0 0,-21 0 0,20 0 15,1 0-15,-21 0 0,21 0 16,0-21-16,-22 21 0,22-21 16,0 0-16,0 21 0,0-22 0,-1 1 15,22 0-15,0 0 16,0 0-16,0 0 15,22 21 1,-1-22-16,0 22 0,0 0 0,0-21 16</inkml:trace>
  <inkml:trace contextRef="#ctx0" brushRef="#br0" timeOffset="13356.09">11642 4043 0,'0'0'0,"0"-21"0,42-22 15,-42 22 1,0 0-16,0 0 16,-21 21-1,0 0-15,-1 0 0,1 0 16,0 0-16,0 0 0,0 21 0,-22 0 15,1 0-15,21 1 16,-21 20-16,20-21 0,-20 0 0,21 22 16,0-22-16,21 0 0,0 0 15,0 0-15,0 0 0,0 1 0,0-1 16,21 0-16,0-21 16,0 0-16,0 0 0,22 21 0,-22-21 15,21 0-15,-21 0 0,22 0 0,-22 21 16,0-21-16,21 0 0,-20 0 15,-1 21-15,0-21 0,0 0 0,0 22 16,0-22-16,-21 21 16,0 0-16,0 0 15,-21 0-15,0-21 16,-21 0-16,21 0 0,-22 21 16,22-21-16,-21 0 0,-1 0 0,22 0 15,-21 0-15,21 0 0,-22 0 0,22 0 16,-21 22-16,21-22 0,0 0 15,-1 0-15,1 0 16,21-22 15,21 22-15,-21-21-16,22 0 0,-1 21 0</inkml:trace>
  <inkml:trace contextRef="#ctx0" brushRef="#br0" timeOffset="13867.77">12361 3979 0,'0'0'16,"0"-21"-16,-21 21 46,0 0-46,0 21 0,0 1 16,21 20-16,-22-21 0,1 21 16,0-20-16,0 20 0,0 0 0,0 1 15,-1-22-15,1 21 0,21-21 16,0 22-16,0-22 0,0 0 0,0 0 16,0 0-16,21 0 0,1-21 15,-1 0-15,0 0 0,21 0 16,-21 0-16,22 0 0,-22 0 0,21 0 15,-21 0-15,22 0 0,-22 0 16,21-21-16,-21 0 0,22 21 0,-22-21 16,0 0-16,0 0 0,0-1 15,-21-20-15,0 21 0,22-21 16,-22-1-16,0 1 0,0 0 0,0-1 16,0 1-16,-22 21 0,22-22 15,-21 22-15,0 0 0,-21 21 0,21-21 16,-1 21-16,1 0 0,-21 0 15,21 0-15,-22 0 0,22 0 0,-21 21 16,21-21-16,-22 21 0,22 0 16,0-21-16,0 22 0,21-1 0,0 0 15,0 0-15,0 0 16,0 0-16,0 1 16,21-22-16,0 0 0</inkml:trace>
  <inkml:trace contextRef="#ctx0" brushRef="#br0" timeOffset="14568.18">12975 3937 0,'0'64'31,"0"-43"-31,0 21 0,-21-21 0,0 22 15,21-1-15,-21-21 0,21 21 16,0 1-16,-22-22 0,1 21 0,21-21 16,-21 1-16,21-1 0,0 0 15,-21 0-15,21 0 0,-21 0 0,21 1 16,0-44 15,0 1-15,0 0-16,21 21 15,-21-21-15,21 0 0,-21 0 0,0-22 16,0 22-16,21 0 0,0-21 16,1-1-16,-1 1 0,0 0 0,0 20 15,0-20-15,0 0 0,1 21 16,20-1-16,-21 1 0,0 0 16,0 21-16,1 0 0,-1 0 15,-21 21-15,21 0 16,0 22-16,0-22 0,0 21 0,-21-21 15,22 22-15,-1-1 0,0-21 16,0 22-16,-21-22 0,0 0 0,0 21 16,0-21-16,0 1 0,21-22 15,-21 21-15,0 0 0,21 0 16,1-21-16,-1 0 16,0-21-1,-21 0 1,21 0-16,-21-1 0,0 1 15,0 0-15,21-21 0,0 21 0,1-22 16,-22 1-16,21 0 0,0-1 16,-21 1-16,21 21 0,0-22 0,-21 22 15,0-21-15,21 21 0,1 0 0,-22-1 16,0 1 0,21 21-16,-42 21 62,-1-21-62,22 22 16,-42-22-16,21 21 0</inkml:trace>
  <inkml:trace contextRef="#ctx0" brushRef="#br0" timeOffset="17922.96">571 6265 0,'0'0'0,"-21"0"0,0 0 15,-21 0-15,21 0 0,-22 0 16,22 0-16,-21 0 0,-1 0 16,22-21-16,-21 21 0,0 0 0,-1 0 15,1 0-15,0 0 0,-22 0 16,43 0-16,21 21 47,0 1-16,21-22-31,64 0 0,-1 0 16,22 0-16,0 0 15,-21 0-15,21 0 0,-1 0 0,-20 0 16,21 0-16,-21 0 0,20 0 15,-20 0-15,0 0 0,-1 0 0,1 0 16,-21 0-16,20 0 0,-41-22 16,20 22-16,-21 0 0,1 0 0,-1-21 15,-21 21-15,0 0 0,1 0 16,-1-21-16,-21 0 16,-21 21-1,-1-21-15,1 21 0,-21 0 16,21 0-16,-22-21 0,-20 21 0,21 0 15,-22 0-15,22-22 16,-22 22-16,22-21 0,0 21 0,-1 0 16,1 0-16,0 0 0,20 0 15,1 0-15,42 0 47,1 0-47,-1 0 0,0 0 0,0 0 16,21 0-16,-20 0 0,20 0 15,0 0-15,-21 0 0,22 0 0,-1 0 16,-21 0-16,22 0 0,-22 0 16,21 0-16,-21 0 0,0 0 15,1 0-15,-1 0 0,-21 21 16,0 1 0,0-1-16,0 0 15,-21 0-15,-1 0 0,1 0 16,0 1-16,-21-1 0,-1 21 0,1-21 15,-21 22-15,20-1 0,1-21 16,-22 21-16,22-20 0,0 20 0,-1-21 16,22 0-16,0 0 0,-21 1 15,21-1-15,-1 0 0,22 0 16,-21-21-16,0 0 16,42 0 30,0-21-46,1 21 0,-1-21 0,0 0 16,0-1-16</inkml:trace>
  <inkml:trace contextRef="#ctx0" brushRef="#br0" timeOffset="20351.98">3492 6138 0,'22'0'0,"-1"0"16,0 0-1,0 0-15,-21-21 0,21 0 16,0 21-16,1-21 0,-1 0 16,0 21-16,-21-21 0,21-1 15,0 1-15,-21 0 16,21 0-16,-21 0 0,0 0 16,0-1-16,0 1 15,-21 21-15,0 0 16,0 0-16,-21 0 0,20 0 15,1 0-15,-21 0 0,21 0 16,-22 0-16,22 0 0,0 21 16,0 1-16,-21-22 0,20 21 0,22 0 15,-21-21-15,21 21 0,-21 0 16,21 0-16,0 1 16,0-1-16,0 0 15,21-21-15,0 21 0,1-21 16,-22 21-16,42-21 0,-21 21 0,0-21 15,0 22-15,22-22 0,-1 21 16,-21 0-16,22-21 0,-22 21 0,21 0 16,-21 0-16,0 1 0,22-1 0,-22 0 15,-21 0-15,0 21 0,0-20 16,0-1-16,0 0 0,0 21 16,0-21-16,-21 1 0,-22-1 15,22 0-15,0 0 0,-21 0 0,-1-21 16,1 21-16,21-21 0,-21 0 15,-1 0-15,1 0 0,0 0 0,-1 0 16,22 0-16,-21-21 0,21 21 16,-1-21-16,1 0 0,0 0 0,0-22 15,0 22-15,0 0 0,21-21 16,-22-1-16,22 22 0,0-21 16,0 0-16,0 20 0,0-20 15,0 21-15,0 0 0,0 0 0,0-1 16,0 1-16,0 0 0,22 21 15,-1 0-15,0 0 16,0 21-16,0 0 16,0 1-16,-21-1 0,22 21 0,-1-21 15,0 22-15,-21-1 0,21 0 16,0 1-16,0-22 0,1 21 0,-1 0 16,0-20-16,0-1 0,0 0 15,22 0-15,-22 0 0,21-21 0,-21 0 16,22 21-16,-22-21 0,21 0 15,-21 0-15,22 0 0,-22-21 16,21 21-16,0-21 0,-20 0 0,20 0 16,-21 0-16,21-1 0,-20 1 15,-1-21-15,0 21 0,0 0 0,0-22 16,-21 22-16,0-21 0,21 21 16,-21-1-16,0 1 0,0 0 0,22 0 15,-22 42 16,-22 0-15,22 0-16,-21 1 0,21-1 0,0 21 16,0-21-16,0 0 0,0 22 15,0-22-15,0 0 0,0 0 16,0 0-16,0 1 0,0-1 0,21 0 16,1-21-16,-1 21 15,0-21-15,0 0 0,0 0 16,0 0-16,1-21 0,-1 21 15,0-21-15,21 0 0,-21-1 0,1 22 16,-1-42-16,0 21 0,0 0 16,0 0-16,-21-1 0,0-20 0,21 21 15,-21 0-15,0 0 0,0-1 0,0 1 16,0 0-16,0 0 0,0 0 16,0 42 15,0 0-31,0 0 15,-21 0-15,21 1 0,0-1 16,0 21-16,0-21 0,0 22 0,0-22 16,0 0-16,0 0 0,0 0 0,0 0 15,0 1-15,0-1 0,21-21 16,1 21-16,-1-21 0,0 0 16,0 0-16,0 0 15,0 0-15,1 0 0,-1 0 0,0-21 0,0 21 16,0-21-16,-21-1 15,21 1-15,1 0 0,-22 0 0,21 0 16,0-22-16,0 22 0,-21 0 16,21-21-16,0 21 0,1-1 0,-1 1 15,0 0-15,0 0 0,0 21 0,0 0 16,1-21-16,-1 21 0,0 0 16,0 0-16,-21 21 0,21 0 0,0-21 15,1 21-15,-1 0 0,0 22 16,-21-22-16,0 0 0,21 21 0,-21-20 15,0 20-15,0-21 0,0 0 16,0 0-16,0 1 0,0-1 0,0 0 16,0 0-16,-21-21 31,21-21-15,0 0-16,0 0 15,0-1-15,0 1 0,0 0 0,0-21 16,0 21-16,21-1 0,-21-20 0,21 21 15,0 0-15,-21 0 0,22-1 16,-1 1-16,-21 0 0,21 0 0,0 21 16,0 0-16,0 0 0,1-21 15,-1 21-15,0 0 0,0 0 0,0 0 16,0 0-16</inkml:trace>
  <inkml:trace contextRef="#ctx0" brushRef="#br0" timeOffset="20779.74">5821 6181 0,'0'-21'16,"0"-1"-16,0 1 15,21 21-15,0 0 16,0 0-16,0 0 15,1 21-15,-1-21 0,0 22 16,-21-1-16,21 0 0,0 0 16,-21 0-16,0 0 0,0 1 0,21 20 15,-21-21-15,0 0 0,0 22 16,0-22-16,0 0 0,0 0 0,0 0 16,0 0-16,-21 1 0,0-22 15,0 0 1,0 0-16,21-22 15,0 1-15,0 0 16,0 0-16,0-21 0,0 20 16,0 1-16,0 0 0,0 0 0,0 0 15,0 0-15,0-1 16,21 1-16,0 21 0,-21-21 0,21 0 16,0 21-16,1 0 0,-1-21 15,0 21-15,0 0 0,0 0 16,0-21-16,1 21 0,-1 0 0,0 0 15</inkml:trace>
  <inkml:trace contextRef="#ctx0" brushRef="#br0" timeOffset="23292.48">6519 6096 0,'-21'0'15,"0"0"-15,0 21 0,0-21 16,-1 21-16,1-21 0,0 22 15,21-1-15,-21 0 0,0 0 0,0 0 16,-1 0-16,22 1 0,0-1 0,-21 21 16,21-21-16,0 0 0,0 1 15,0-1-15,0 21 0,0-21 16,0 0-16,21 1 0,1-22 16,-1 0-16,0 21 0,0-21 0,0 0 15,0 0-15,22 0 0,-22 0 0,0-21 16,0-1-16,22 22 15,-22-21-15,0 0 0,0 0 0,0-21 16,0 20-16,1 1 0,-1 0 16,-21-21-16,0 21 0,0-22 0,0 22 15,0 0-15,0-21 0,-21 20 0,-1 1 16,1 0-16,-21 0 0,21 0 16,-22 21-16,22 0 0,-21 0 0,0 0 15,-1 0-15,1 0 0,21 0 16,-22 21-16,1 0 0,21 0 0,0 0 15,0 1-15,-1 20 0,22-21 16,-21 21-16,21-20 0,0 20 0,0-21 16,0 21-16,21-20 0,1 20 0,-1-21 15,0 0-15,0 0 16,21 1-16,-20-22 0,20 21 0,-21-21 16,21 0-16,1 0 0,-1 0 15,0 0-15,1 0 0,-1-21 0,0-1 16,1 1-16,-22 0 0,21 0 0,-21 0 15,22 0-15,-22-1 0,0-20 16,0 21-16,0 0 0,1-22 0,-1 22 16,0 0-16,0 0 0,-21 0 15,0 0-15,0-1 0,-21 22 32,0 0-32,21 22 0,-21-1 15,-1 0-15,1 21 16,21-21-16,0 1 0,0-1 15,0 21-15,0-21 0,0 0 0,0 1 16,0 20-16,0-21 0,0 0 0,0 0 16,21 1-16,1-22 15,-1 0-15,0 0 0,0 0 0,21 0 16,-20 0-16,20 0 0,-21 0 16,21-22-16,-20 1 0,-1 0 0,21 0 15,-21 0-15,0-22 0,1 22 16,-1 0-16,-21-21 0,21 21 0,-21-1 15,21 1-15,-21-21 0,0 21 16,0 0-16,0-1 16,0 44-1,0-1 1,0 0-16,0 0 16,-21 0-16,21 22 0,0-22 0,0 0 15,0 0-15,0 21 0,0-20 16,0-1-16,0 0 0,0 0 0,21-21 15,-21 21-15,21 0 0,0-21 16,1 0-16,-1 0 0,0 0 0,0 0 16,0 0-16,0 0 0,22-21 15,-22 0-15,21 0 0,-21 0 16,1 0-16,20-1 0,-21 1 0,0 0 16,0-21-16,-21 21 0,22-1 15,-22 1-15,21 0 0,-21 0 16,0 42-1,-21 0 1,-1-21-16,22 21 0,-21 1 0,21-1 16,-21 21-16,21-21 0,-21 0 15,21 1-15,0-1 0,0 0 0,-21 0 16,21 0-16,0 0 0,21-21 47,-21-21-32,0 0-15,21 0 0,0 0 0,0 0 16,-21-1-16,22 1 0,-1-21 0,0 21 16,21 0-16,-21-1 0,1 1 15,20 0-15,-21 0 0,0 0 0,0 21 16,1 0-16,-1 0 0,0 21 31,-21 0-31,0 0 0,0 0 0,0 1 16,0-1-16,0 0 0,0 0 15,0 0-15,21 0 0,-21 1 16,0-1-16,21 0 0,0-21 0,1 21 16,-1 0-16,0-21 0,0 0 15,0 0-15,0 0 0,1 0 0,-1 0 16,21 0-16,-21 0 0,0-21 16,22 21-16,-22-21 0,0 0 0,21 0 15,-20-1-15,-1 1 0,0 0 0,0 0 16,0 0-16,0-22 0,-21 22 15,22 0-15,-22 0 0,0 0 16,0 0-16,0-1 0,0 1 0,-22 21 16,1-21-16,0 21 0,0 0 0,-21 0 15,20 0-15,1 0 0,-21 21 16,21 0-16,0-21 0,-1 22 16,1-1-16,0 21 0,0-21 0,21 0 15,-21 1-15,21-1 0,0 21 0,0-21 16,0 0-16,0 1 0,0-1 15,0 0-15,0 0 0,21-21 0,0 21 16,0-21-16,0 0 16,1 0-16,-1 0 0,0 0 0,0 0 15,0-21-15,0 0 0,1 0 0,-1 0 16,0-1-16,-21-20 16,21 21-16,0-21 0,0 20 0,1-20 15,-1 21-15,-21-21 0,21-1 0,0 1 16,-21 0-16,21-1 0,-21 1 15,0 21-15,0-22 0,0 22 0,0-21 16,0 21-16,0 0 16,-21 42-16,0 0 15,0 21-15,0-21 16,21 22-16,0-22 0,-22 21 0,1 1 16,21-1-16,0-21 0,0 21 0,0-20 15,0 20-15,0 0 0,0-21 16,0 22-16,0-22 0,21 0 15,1 21-15,-1-20 0,0-1 0,0 0 16,0 0-16,0-21 0,1 0 16,20 21-16,-21-21 0,21 0 0,1 0 15,-1 0-15,43-21 16,-43 0-16,-21 0 0,22 0 0,-22-1 16,0 1-16,21 0 0,-21 0 0,1 0 15,-22 0-15,21-1 0,-21 1 16,0 0-16,0 0 0,0 0 15,0 0-15,-21 21 16,-1 0 0,1 0-16,21 21 0,-21-21 15,21 21-15,-21 0 16,21 0-16,0 0 0,0 1 16,0-1-16,0 0 0,0 0 0,0 0 15,21 0-15,0 1 16,0-1-16,1-21 0,-1 0 0,0 21 15,0-21-15,21 0 0,-20 0 16,-1 0-16,21 0 0,0 0 0,-20-21 16,20 0-16,0 21 0,1-22 0,-1 1 15,0 0-15,1 0 16,-22 0-16,21 0 0,-21-1 0,0 1 0,1 0 16,-1 0-16,-21 0 0,0 0 15,0-1-15,0 1 0,0 0 16,-21 21-16,-1 0 0,1 0 15,0 0-15,0 0 0,-21 0 16,20 0-16,1 0 0,0 0 0,-21 21 16,21 0-16,-1 1 0,1-22 0,21 21 15,-21 0-15,21 0 0,-21 0 16,21 0-16,0 1 0,0-1 0,0 0 16,0 0-16,21 0 15,0-21-15,0 0 16,1 0-16,-1 0 0,0 0 15,0 0-15,0 0 0,0 0 0,1-21 16,-1 0-16,-21 0 0,21 0 16,0-1-16,0 1 0,0 0 0,1-21 15,-22 21-15,21-22 0,0 1 16,-21 0-16,0-1 0,0 1 0,21 0 16,-21-1-16,0 1 0,0 21 15,0 0-15,0-1 0,-21 22 31,21 22-31,-21 20 0,0-21 16,21 21-16,-22-20 0,22 20 16,0-21-16,0 21 0,0-20 15,0 20-15,0-21 0,0 21 0,22-20 16,-1-1-16,-21 21 0,21-21 0,0 0 16,0-21-16,-21 22 0,21-1 15,1-21-15,-1 21 0,0-21 16,0 0-16,0 0 0,0 0 15,1 0-15,-1-21 0</inkml:trace>
  <inkml:trace contextRef="#ctx0" brushRef="#br0" timeOffset="24863.2">11028 5779 0,'0'0'0,"0"-22"15,21 1 1,0 0-16,-21 0 0,21 0 16,0 0-16,1-1 0,-22 1 15,21 0-15,-21 0 0,21 0 0,-21 0 16,0-1-16,0 1 0,0 42 31,0 1-31,0-1 16,0 21-16,0 0 0,0 1 15,0-1-15,0 22 0,0-22 0,-21 0 16,21 22-16,0-22 0,-21 0 0,21 1 16,-22-22-16,22 21 15,0-21-15,0 22 0,0-22 0,0 0 16,-21-21-16,21 21 0,0 0 16,0-42 15,0 0-31,0 0 15,0 0-15,0 0 0,0-1 0,0 1 16,21 0-16,1-21 0,-1 21 16,0-22-16,0 22 0,0 0 0,22 0 15,-22 0-15,21-1 0,-21 1 0,22 21 16,-22 0-16,21 0 0,-21 0 16,22 21-16,-22 1 0,0-1 15,0 0-15,0 0 0,0 21 16,-21-20-16,0-1 0,0 0 0,0 0 15,0 0-15,-21 0 0,0 1 0,-21-1 16,21 0-16,-22-21 0,22 21 16,-21 0-16,-1-21 0,1 0 0,0 21 15,-1-21-15,1 0 0,0 0 0,21 0 16,-22 0-16,22 0 0,0 0 16,0 0-16,42-21 31,0 21-31,0 0 0,0 0 15,22 0-15,-1 0 0,-21-21 0,22 21 16,-1 0-16,0 0 0,1 0 16,-1 0-16,0 0 0,1-21 0,-1 21 15,0 0-15,1 0 0,-1-21 0,0 21 16,-21 0-16,22-21 0,-22-1 16,21 22-16,-21-21 0,1 0 0,-1 21 15,-21-21-15,21 0 0,0 0 16,-21-1-16,21 1 15,-21 0-15,-21 42 47,21 0-47,-21-21 0,0 22 0,21-1 16,0 0-16,-21 0 16,21 0-16,0 0 0,0 1 15,0-1-15,0 0 16,21-21-16,0 0 0,0 21 0,0-21 15,0 0-15,22 0 0,-22 0 0,21 0 16,-21 0-16,22 0 0,-1 0 16,-21 0-16,22-21 0,-22 0 0,0 21 15,21-21-15,-21-1 0,1 22 0,-1-21 16,-21 0-16,21 0 16,0 21-16,-21-21 0,0 0 0,0-1 15,0 1-15,21 21 0,-21-21 16,0 42 31,-21 0-47,21 1 0,0-1 0,0 0 15,-21 0-15,21 0 0,-21 0 0,21 1 16,0-1-16,0 21 0,-21-21 16,21 22-16,-22-1 0,22-21 0,-21 43 15,21-22-15,0 0 0,0 1 16,0 20-16,0-21 0,0 22 15,-21-1-15,21-20 0,0 20 0,-21 1 16,21-1-16,0 1 0,0 20 0,0-20 16,0-1-16,0 22 0,0-21 15,0-1-15,0 1 0,0-1 0,0 1 16,0-1-16,0 1 0,0-22 0,0 21 16,0-20-16,0-1 0,0 0 15,0 1-15,0-1 0,0-21 0,-21 0 16,0-21-16,-1 0 0,1 0 15,0 0-15,0-21 16,0 0-16,0 0 0,-1-21 0,1-1 16,0 1-16,0 0 0,-21-1 15,-1-20-15,22-1 0,-21 1 0,-1-1 16,22 1-16,0-22 0,0 22 16,0-22-16,21 0 0,0 22 0,0-1 15,0 1-15,0-1 0,0 22 16,0-22-16,21 22 0,0-21 0,0 20 15,0 1-15,22 0 0,-22-1 0,0 22 16,21-21-16,-20-1 0,20 22 16,-21-21-16,0 21 0,0 0 0,1-1 15,-1 1-15,0 0 0,-21 0 16,21 0-16,0 0 0,0 21 16,-21-22-16</inkml:trace>
  <inkml:trace contextRef="#ctx0" brushRef="#br0" timeOffset="25535.27">13589 5821 0,'42'0'31,"-21"0"-31,1 0 0,-1 0 16,0 0-16,21 0 0,-21-21 0,22 0 15,-22 21-15,21-22 0,-21 1 16,22 0-16,-22 21 0,21-21 0,-42 0 15,21 0-15,-21-1 0,0 1 16,0 0-16,-21 0 0,0 21 0,0-21 16,-21 0-16,-1 21 0,1 0 15,-22 0-15,22 0 0,0 0 16,-22 0-16,22 0 0,0 21 0,-1 0 16,1 0-16,21 0 0,-22 0 15,43 1-15,0-1 0,0 0 0,0 0 16,0 0-16,22 0 0,-1 22 15,0-22-15,21 21 0,-21-21 0,22 1 16,-22 20-16,21-21 0,-21 21 16,22-20-16,-1-1 0,-21 0 0,0 0 15,1 0-15,-1 0 0,-21 1 0,0-1 16,0 0-16,0 0 0,-21 0 16,-1-21-16,-20 0 0,21 0 15,-21 0-15,-1 0 0,1 0 16,0 0-16,-22 0 0,22 0 15,-1-21-15,1 21 0,0-21 0,-1 0 16,1 21-16,21-21 0,0-1 0,0 1 16,21 0-16,0 0 0,0 0 15,0 0-15,0-1 0,0 1 16,42 21-16,-21-21 16,0 21-16,0 0 0,22 0 0,-1 0 15,-21 0-15,22 0 0,-1 0 16,0 0-16,1 0 0,-1 0 15,0 0-15,1 21 0</inkml:trace>
  <inkml:trace contextRef="#ctx0" brushRef="#br0" timeOffset="27392.3">14520 6011 0,'0'0'15,"21"-21"-15,1 0 0,-1 21 0,-21-21 0,0 0 16,0 0-16,0-1 0,0 1 15,0 0-15,-21 0 0,-1 21 0,-20-21 16,21 0-16,-21 21 0,-1 0 16,1 0-16,0 0 0,-1 0 15,1 0-15,0 0 0,-1 0 0,1 21 16,21 21-16,-22-21 0,1 0 16,21 22-16,0-22 0,0 0 0,-1 21 15,22-20-15,-21-1 0,21 21 16,0-21-16,0 0 0,0 1 0,21-1 15,1-21-15,-1 21 0,21-21 0,-21 0 16,22 21-16,-22-21 0,21 0 16,-21 0-16,22 0 0,-1 0 0,-21 0 15,0-21-15,22 21 0,-22-21 0,0 21 16,0-21-16,0-1 0,0 1 16,-21 0-16,22 0 0,-1 0 15,-21 0-15,21-1 0,-21 1 16,0 0-16,21 0 0,-21 0 0,0 0 15,0 42 17,0 0-32,0 0 0,0 0 0,0 0 15,0 1-15,0-1 0,0 21 16,-21-21-16,21 22 0,-21-1 0,0 0 16,21 1-16,0-1 0,0 21 0,-22 1 15,1-1-15,21 1 0,-21-1 16,21 1-16,0-1 0,0 1 0,-21-1 15,0 1-15,21-1 0,0 1 16,-21-1-16,-1 1 0,1-22 16,21 22-16,0-22 0,0-21 0,0 22 15,-21-22-15,21 0 0,21-42 32,0 0-32,1-1 0,-1 1 0,0-21 15,0 0-15,21-1 0,-20 1 0,-1-22 16,21 22-16,-21-21 0,0-1 15,1 1-15,20-22 0,-21 21 0,0-20 16,0-1-16,1 0 0,-1 22 16,0-22-16,0 22 0,0-1 0,-21 1 15,21 20-15,1 1 0,-22-21 0,0 20 16,21 22-16,-21-21 16,0 21-16,0-1 0,21 1 0,-21 0 15,0 0-15,0 42 16,0 0-1,0 0-15,0 1 0,0-1 16,-21 0-16,21 0 0,0 21 0,-21-20 16,21-1-16,0 0 0,0 0 15,0 0-15,0 0 0,21 1 16,0-22-16,0 0 16,0 0-16,0 0 0,1 0 15,-1 0-15,0 0 0,0 0 16,21-22-16,-20 22 0,20-21 0,-21 0 15,0 21-15,22-21 0,-22 0 16,0 0-16,0-1 0,21 1 0,-20-21 16,-1 21-16,-21 0 0,21-1 15,-21 1-15,21 0 0,-42 21 32,0 21-17,0 0-15,21 22 0,-22-22 0,1 0 16,21 0-16,-21 0 0,21 22 15,0-22-15,0 0 0,0 0 0,0 0 16,0 1-16,0-1 16,21 0-16,0-21 15,1 0-15,-1 0 0,0 0 0,21 0 16,-21 0-16,22 0 0,-22 0 16,21 0-16,1 0 0,-1 0 0,-21-21 15,21 21-15,-20-21 0,20 21 0,-21-22 16,0 1-16,0 0 0,1 0 15,-1 0-15,-21 0 0,21-1 0,-21 1 16,0-21-16,0 21 0,0 0 16,0-1-16,0 1 0,0 0 0,-21 21 15,0-21-15,-1 21 16,1 0-16,0 0 0,0 0 16,0 21-16,0 0 0,-1-21 0,1 21 15,0 22-15,21-22 0,-21 0 16,0 0-16,0 0 0,21 1 0,-22-1 15,22 0-15,0 0 0,0 0 16,0 0-16,22 1 16,-1-22-16,0 0 15,0 0-15,0 0 0,0 0 16,1 0-16,-1 0 0,0-22 0,0 22 16,-21-21-16,21 0 0,0 0 15,1 0-15,-1 0 0,0-1 16,0 1-16,-21 0 0,0 0 0,21 0 15,0 0-15,-21-1 16,0 44 0,0-1-16,0 0 15,0 0-15,0 0 0,0 0 0,0 1 16,0-1-16,0 21 0,0-21 0,0 0 16,0 1-16,0-1 15,0 0-15,22-21 16,-1 0-16,0 0 15,0 0-15,0 0 0,0 0 16,-21-21-16,22 0 16,-1-1-16,0 1 15,-21 0-15,21 0 0,0 0 0,22-22 16,-22 22-16,0 0 0,21 0 0,1 0 16,-22 0-16,0-1 0,21 1 15,-21 21-15,1 0 0,-1 0 0,0 0 16,0 0-16,0 0 0,0 21 15,-21 1-15,0 20 0,0-21 16,0 0-16,0 22 0,0-22 16,0 0-16,0 0 0,0 21 0,0-20 15,-21-1-15,0 0 0,0 0 16,21 0-16,-21-21 16,21-21 15,0 0-16,0 0-15,0 0 0,21-1 16,-21 1-16,21 0 0,0 0 0,-21 0 16,21-22-16,1 22 0,-1 0 15,-21 0-15,21 0 0,0 0 0,0 21 16,0-22 0,1 22-16,-1 0 0,0 0 15,0 0 1</inkml:trace>
  <inkml:trace contextRef="#ctx0" brushRef="#br0" timeOffset="27716.13">16891 5990 0,'0'0'0,"21"0"16,0 0-16,0 0 16,1 0-16,-1 0 15,0-21-15,0 0 0,0 21 16,0-21-16,1 0 0,-1-1 0,-21 1 15,21 21-15,0-21 0,-21 0 16,0 0-16,0 0 0,0-1 16,-21 22-16,0 0 15,0 0-15,-1 0 0,-20 22 16,21-1-16,0 0 0,0-21 0,-1 42 16,1-21-16,21 1 0,0-1 15,0 0-15,0 0 0,0 0 0,0 0 16,0 1-16,0-1 0,0 0 0,21-21 15,1 21-15,-1 0 0,0-21 16,21 0-16,-21 0 0,22 0 0,-22 0 16,21 0-16,1 0 0,-1 0 15,-21-21-15,21 21 0,1-21 16</inkml:trace>
  <inkml:trace contextRef="#ctx0" brushRef="#br0" timeOffset="28308.09">17928 5482 0,'0'0'0,"0"-21"16,0 0-16,21 0 0,-21-22 15,0 22-15,0 0 0,21 0 0,-21 0 16,0 0-16,0-1 16,0 44-1,0-1 1,0 0-16,0 21 0,0 1 0,0-1 15,0 0-15,0 22 0,-21-1 16,0-20-16,21 20 0,-21-21 0,0 1 16,21-1-16,-21 0 0,-1 1 15,1-1-15,21-21 0,-21 0 16,21 1-16,0-1 0,-21 0 0,21 0 16,0-42 15,0 0-16,0 0-15,0-1 16,0-20-16,0 21 0,0 0 0</inkml:trace>
  <inkml:trace contextRef="#ctx0" brushRef="#br0" timeOffset="28911.68">17716 5419 0,'0'-21'0,"0"42"0,0-64 15,0 22-15,0 0 16,22 21-16,-1-21 0,0 21 16,0-21-16,21 21 0,-20 0 15,20-21-15,-21 21 0,21 0 0,1 0 16,-1 0-16,0 0 0,1 0 16,-1 21-16,-21 0 0,22 0 0,-22 0 15,0 0-15,0 22 0,-21-22 16,0 21-16,0-21 0,-21 1 15,0 20-15,-22-21 0,22 21 0,-21-20 16,0-1-16,20 0 0,-20 0 16,0-21-16,21 21 0,-1-21 0,-20 0 15,21 0-15,0 21 16,21-42 15,21 0-31,0 0 0,0 21 16,0-21-16,1 21 0,20-21 15,-21 21-15,21 0 0,-20 0 0,20 0 16,0 0-16,-21 0 0,22 0 16,-1 0-16,-21 0 0,22 21 0,-22 0 15,21 0-15,-21 0 0,0 22 16,1-22-16,-22 21 0,0-21 16,0 0-16,0 22 0,0-22 0,0 0 15,0 0-15,-22 0 0,-20 1 16,21-22-16,-21 21 0,20-21 0,-20 0 15,0 0-15,-1 0 0,1 0 0,0 0 16,21 0-16,-22 0 0,1 0 16,0 0-16,20 0 0,-20 0 0,21 0 15,0 0-15,0-21 0,-1 21 16,22-22-16,0 1 16,22 21 15,-1 0-31,21-21 0,-21 21 15,22 0-15,-22 0 0</inkml:trace>
  <inkml:trace contextRef="#ctx0" brushRef="#br0" timeOffset="29343.57">18669 5715 0,'0'0'16,"0"-21"-16,21 0 15,-21 0-15,21-1 0,-21 1 0,21 21 16,1-21-16,-1 21 0,21-21 16,-21 21-16,0 0 0,1 0 15,-1 0-15,21 21 0,-21-21 0,0 42 16,1-20-16,-1-1 0,0 21 16,0 0-16,0 1 0,-21-22 0,0 21 15,0 1-15,0-1 0,0-21 16,0 0-16,0 22 0,0-22 0,-21 0 15,0 0-15,0-21 0,0 0 16,-1 0 0,1 0-16,21-21 15,0 0-15,0 0 16,0-1-16,0-20 16,0 21-16,0 0 0,21-22 0,-21 22 15,22-21-15,-1 21 0,0-22 16,0 22-16,0 0 0,0 0 0,1 0 15,-1 0-15,0 21 0,0 0 16,21 0-16,-20 0 0,-1 0 0,0 0 16,21 0-16,-21 0 0,1 0 15,-1 21-15,0 0 0,21-21 0,-21 21 16</inkml:trace>
  <inkml:trace contextRef="#ctx0" brushRef="#br0" timeOffset="29851.36">19791 5927 0,'21'0'0,"-42"0"0,63 0 0,-21 0 16,-21-21-16,0-1 15,21 22-15,-21-21 0,22 0 0,-22 0 16,0 0-16,0-22 0,0 22 16,0 0-16,0 0 0,0-21 0,-22 20 15,1 1-15,0 0 0,0 0 0,-21 21 16,20 0-16,-20 0 15,21 0-15,-21 0 0,20 0 0,-20 21 0,0 0 16,21 22-16,-22-22 16,22 21-16,0 0 0,0-20 0,0 20 15,-1 0-15,22-21 0,0 22 0,0-22 16,0 0-16,0 0 0,0 0 16,22 1-16,-1-1 0,0 0 0,0-21 15,0 0-15,0 0 0,1 0 16,20 0-16,-21 0 0,0 0 0,0 0 15,22 0-15,-22-21 0,0 0 0,0-1 16,22 22-16,-22-42 0,0 21 16,0 0-16,0 0 0,-21-22 15,21 22-15,1 0 0,-22-21 16,0 20-16,0 1 0,0 42 31,-22 1-31,22-1 16,-21 0-16,21 0 0,-21 0 0,21 0 15,0 1-15,0-1 0,0 0 16,0 0-16,0 0 0,0 0 16,21 1-16,0-22 15,1 0-15,-1 0 0,21 0 16,-21 0-16,0 0 0</inkml:trace>
  <inkml:trace contextRef="#ctx0" brushRef="#br0" timeOffset="31196.04">20489 5757 0,'0'-21'0,"0"42"0,0-63 0,0 21 16,0 0-16,0 0 0,-21-1 15,0 1-15,0 21 0,0 0 16,-1 0-16,1 0 16,0 21-16,0 1 0,21-1 0,-21 21 15,0-21-15,21 0 0,-22 22 16,22-22-16,0 21 0,0-21 15,0 1-15,0 20 0,0-21 0,0 0 16,0 0-16,0 1 0,0-1 16,22-21-16,-1 21 0,0-21 0,0 0 15,0 21-15,0-21 0,1 0 16,20 0-16,-21 0 0,21 0 0,-20 0 16,-1-21-16,21 21 0,-21-21 0,0 0 15,1-1-15,-1-20 0,0 21 16,0-21-16,0-1 0,0 1 0,1 0 15,-1-22-15,0 22 0,0-1 16,-21 1-16,21 21 0,-21-21 0,21 20 16,-21 1-16,0 0 0,0 42 31,-21 0-31,0 1 16,21-1-16,-21 21 0,0 0 15,21-20-15,-21 20 0,-1 0 0,22 1 16,0-22-16,-21 21 0,0-21 15,21 0-15,0 1 0,0-1 0,0 0 16,-21 0-16,21 0 16,21-21-1,-21-21 1,21 0-16,0 21 0,-21-21 16,22 0-16,-1-1 0,0 1 15,0 0-15,0 0 0,0 0 16,22 0-16,-22 21 0,0-22 0,21 1 15,-20 21-15,-1 0 0,0 0 16,0 0-16,-21 21 16,0 1-1,-21-22-15,21 21 16,-21 0-16,0-21 0,-1 0 0,1 0 16,21 21-16,-21-21 0,0 0 15,0 0-15,0 0 0,21 21 0,-22-21 16,1 0-16,0 21 0,0 1 15,0-22-15,0 21 16,21 0-16,0 0 0,0 0 16,0 0-16,0 1 15,0-1-15,21-21 16,0 21-16,0-21 16,0 21-16,0-21 0,1 0 0,20 0 15,-21 0-15,21 0 0,-20 0 16,20 0-16,-21 0 0,0 0 0,22 0 15,-22 0-15,21-21 0,-21 0 0,0 21 16,1-21-16,-1 21 0,0-22 16,0 1-16,0 0 0,-21 0 0,0 0 15,21 0-15,-21-1 16,0 1-16,-21 21 31,0 0-31,21 21 16,-21 1-16,0-1 0,21 0 0,0 0 15,-21-21-15,21 21 0,0 0 16,0 1-16,0-1 0,0 0 0,0 0 16,21 0-1,0-21-15,0 0 0,0 0 16,0 0-16,1 0 0,20 0 0,-21 0 16,0 0-16,22 0 0,-22-21 15,21 21-15,-21-21 0,0 0 16,1 21-16,-1-21 0,0-1 0,-21-20 15,21 21-15,0 0 0,0-22 16,-21 1-16,22 0 0,-1 21 0,-21-22 16,21 1-16,-21 0 0,21 20 15,-21-20-15,0 21 0,0 0 0,0 0 16,21 21-16,-21-22 16,0 44-1,0-1-15,-21 0 0,0 0 16,0 0-16,21 22 0,-21-22 15,-1 21-15,1 0 0,21-20 16,0 20-16,-21-21 0,21 0 16,0 0-16,0 1 0,0-1 0,0 0 15,0 0-15,0 0 16,0 0-16,21-21 16,0 0-16,1 0 15,-1 0-15,0 0 16,-21-21-16,21 21 15,0 0-15,-21-21 0,21 0 16,1 0-16,-22 0 16,21-1-16</inkml:trace>
  <inkml:trace contextRef="#ctx0" brushRef="#br0" timeOffset="31496.28">21759 5694 0,'64'0'16,"-43"0"-16,0 0 16,0 0-16,0 0 0,1 0 15,-1 0-15,0 0 0,0-21 16,0 21-16,0 0 15,-21-21-15,22 21 0,-44 0 63,1 0-47,0 0-16</inkml:trace>
  <inkml:trace contextRef="#ctx0" brushRef="#br0" timeOffset="33592.18">995 8149 0,'0'0'0,"-21"0"15,-1 0-15,1 0 16,0 0-16,-21 0 0,21 0 16,-22 0-16,1 0 0,-22 0 0,1 0 15,-1 0-15,1 0 0,-1 0 16,1-21-16,-1 21 0,1 0 0,-1-21 16,22 21-16,-21 0 0,20 0 15,1 0-15,42-21 0,21 42 78,21-21-78,1 0 0,20 0 0,1 0 16,-1 0-16,22 21 0,0-21 16,-1 0-16,1 0 0,-22 0 0,22 0 15,0 0-15,-22 0 0,22 0 16,-22 0-16,22 0 0,-21 0 15,20 0-15,-20 0 0,-1 0 0,1 0 16,-1 0-16,-20 0 0,-1 0 16,0 0-16,-21 0 0,1-21 0,-1 21 15,-21-21 1,-21 0 0,-1 21-16,1 0 15,0 0-15,-21 0 0,21-22 0,-22 22 16,22 0-16,-21 0 0,21-21 15,-22 21-15,22 0 0,-21 0 0,21-21 16,-1 21-16,1 0 0,0 0 16,0 0-16,21-21 0,-21 21 15,42 0 17,0 0-32,0 0 15,85 0 1,-64 0-16,-20 0 0,20 0 0,0 0 15,-21 0-15,22 0 0,-22 0 16,0 0-16,0 0 0,0 0 16,1 21-16,-22 0 0,0 0 15,0 1-15,0 20 0,-43-21 16,22 21-16,0 1 0,-21-1 0,-1-21 16,1 22-16,0-1 0,-1 0 15,1-21-15,0 22 0,-1-22 0,1 0 16,0 0-16,20 0 0,1 1 15,0-1-15,21 0 0,-21-21 16,21 21-16,21-21 16,0 0-16,0 0 15,1 0-15,-1 0 0,21 0 16</inkml:trace>
  <inkml:trace contextRef="#ctx0" brushRef="#br0" timeOffset="34324.48">2857 7853 0,'0'0'0,"-21"0"0,21-21 16,-21 0-16,21-1 15,0 1-15,21 21 16,0 0-16,1 0 16,-1 0-16,21 0 0,-21 0 0,0 0 15,22 0-15,-22 21 0,21 1 16,-21-1-16,22 0 0,-1 21 15,-21 1-15,22-1 0,-22 0 0,0 22 16,0-22-16,0 0 0,-21 1 16,21 20-16,-21-20 0,0-22 0,0 21 15,0 0-15,0-20 0,-21 20 16,0-21-16,21 0 0,0 0 16,-21-21-16,21 22 0,0-44 31,0 1-31,0 0 0,0 0 15,21 0-15,-21 0 0,21-22 0,0 1 16,1 21-16,-1-43 0,0 22 0,0 0 16,0-1-16,0-20 15,1 20-15,-1 1 0,0 0 0,0-1 16,0 1-16,-21 21 0,21 0 16,1 0-16,-22-1 0,21 1 0,0 21 31,0 21-16,-21 1-15,21-1 16,0 0-16,-21 0 16,22 0-16,-1 0 0,0 1 0</inkml:trace>
  <inkml:trace contextRef="#ctx0" brushRef="#br0" timeOffset="36355.74">4276 8340 0,'0'0'0,"21"0"0,0 0 15,-21-21-15,21 21 16,-21-22-16,21 22 0,-21-21 16,0 0-16,21 0 0,-21 0 15,0 0-15,0-1 0,0 1 16,0 0-16,0 0 0,0 0 15,0 0-15,-21-22 0,0 22 0,0 0 16,0 0-16,21 0 0,-21-1 16,-1 22-16,1 0 0,0 0 0,0 0 15,0 0-15,0 0 0,-1 22 16,1-1-16,0 0 0,0 0 0,-21 21 16,20 1-16,1-22 0,0 21 0,0 1 15,0-1-15,21 0 0,-21-21 16,21 22-16,-22-22 0,22 21 0,0-21 15,0 1-15,0-1 0,0 0 16,22-21-16,-1 21 0,0-21 0,0 0 16,0 0-16,0 0 0,1 0 15,-1 0-15,21 0 0,-21 0 16,0 0-16,1-21 0,20 21 0,-21-21 16,0 0-16,22-1 0,-22 1 15,0 0-15,0 0 0,0 0 0,0-22 16,1 22-16,-22-21 0,0 0 0,21 20 15,-21-20-15,0 0 0,21-1 16,-21 22-16,0 0 0,0 0 0,0 0 16,0 0-16,-21 42 31,21 0-31,-21 0 0,21 21 16,0-20-16,0 20 0,-22 0 15,22 1-15,0-22 0,0 21 0,0 0 16,0-20-16,0-1 0,0 21 15,0-21-15,0 0 0,0 1 0,22-1 16,-1 0-16,0-21 0,0 0 16,0 0-16,0 0 0,1 0 15,-1 0-15,0 0 0,0 0 0,0 0 16,22 0-16,-22-21 0,0 0 16,0-1-16,0 1 0,0 0 0,1 0 15,-1-21-15,0-1 0,0 1 0,-21 0 16,21-1-16,-21-20 0,21 20 15,-21 1-15,0-21 0,0 20 16,0 1-16,22 21 0,-22-22 16,0 22-16,21 0 0,-21 0 0,0 0 15,0 0-15,0 42 32,0 0-32,0 0 0,0 21 0,0-20 15,-21 20-15,21 0 0,0 22 16,0-22-16,-22 0 0,22 1 0,0 20 15,0-20-15,0-1 0,0 0 0,0-21 16,0 22-16,0-1 0,0-21 16,0 0-16,22 1 0,-1-1 15,0-21-15,-21 21 0,21-21 0,0 0 16,0 0-16,1 0 0,-1 0 16,0 0-16,0-21 0,0 0 15,0 21-15,1-22 0,-1 1 16,0-21-16,0 21 0,0 0 0,0-22 15,-21 22-15,22-21 0,-22 21 0,21-1 16,-21-20-16,0 21 0,0 0 16,0 0-16,0 42 31,0 0-31,0 0 16,0 0-16,0 0 0,-21 22 15,21-22-15,0 0 0,0 0 16,0 0-16,0 22 0,0-22 15,0 0-15,0 0 0,0 0 0,21 1 16,0-22 0,0 0-16,0 0 0,0 0 0,1 0 15,-1 0-15,0 0 0,0 0 16,0-22-16,0 1 0,1 21 0,-1-21 16,0 0-16,0 0 0,0 0 0,0-22 15,1 22-15,-1 0 0,0-21 16,-21 20-16,0 1 0,21 0 0,-21 0 15,0 0-15,21 0 0,-21 42 32,0 0-17,0 0-15,0 21 16,0-20-16,0-1 0,0 0 0,-21 0 16,21 0-16,0 0 0,0 1 0,0-1 15,0 0-15,0 0 0,21 0 16,-21 0-16,21-21 0,22 22 0,-22-22 15,0 0-15,0 0 0,22 21 0,-22-21 16,21 0-16,-21 0 0,22 0 16,-22 0-16,0-21 0,21-1 0,-21 22 15,1-21-15,-1 0 0,0 0 16,0 0-16,0 0 0,0-1 16,1 1-16,-22-21 0,0 21 0,0-22 15,0 22-15,0-21 0,0 21 16,0 0-16,0-1 0,0 1 0,0 0 15,-22 21 1,1 0-16,21 21 16,-21-21-16,21 21 0,0 1 0,-21-1 15,0 0-15,21 0 16,-21 21-16,21-20 0,0-1 0,0 21 0,0-21 16,0 0-16,0 1 0,0-1 15,0 0-15,0 0 0,0 0 16,0 0-16,0 1 0,0-1 15,21-21-15,0 0 16,0 0-16,0 0 16,0 0-16,1 0 0,-1-21 15,0 21-15,0-22 0,0 1 0,0 21 16,1-21-16,20 0 0,-21 0 16,0 0-16,22-1 0,-22-20 0,0 21 15,0 0-15,0 0 0,-21-22 16,0 22-16,21 0 0,-21 0 0,0 0 15,-21 21 1,0 0 0,0 21-16,0 0 0,0-21 15,21 21-15,0 0 0,0 0 0,0 22 16,0-22-16,0 0 0,0 0 16,0 0-16,0 1 0,21-1 15,0 0-15,0 0 0,0 0 0,0-21 16,1 21-16,-1-21 0,0 22 15,0-22-15,0 0 0,0 21 0,1-21 16,-22 21 0,-22-21-1,1 0-15,0 0 16,0 0-16,0 0 0,0 0 0,-1 0 16,-20 0-16,21 0 0,0 0 15,0 0-15,-1 0 0,1 0 16,0 0-1,42 0 32,0 0-31,-21-21 0</inkml:trace>
  <inkml:trace contextRef="#ctx0" brushRef="#br0" timeOffset="37179.58">7959 8001 0,'21'0'62,"0"0"-15</inkml:trace>
  <inkml:trace contextRef="#ctx0" brushRef="#br0" timeOffset="39272">8022 7916 0,'0'0'0,"0"-42"15,0 21 1,0 0 0,-21 42 15,21 0-31,-21 0 15,21 22-15,0-22 0,0 21 0,0 0 16,0-20-16,0 20 16,0 0-16,0-21 0,0 22 0,0-22 15,0 21-15,0-21 0,0 1 0,-21-1 16,21 0-16,0-42 47,0 0-47,0-1 15,0 1-15,0 0 0,0-21 0,0 21 16,0-1-16,0-20 0,0 21 16,21-21-16,0 20 0,-21-20 15,0 21-15,21-21 0,0 20 0,-21 1 16,0 0-16,21 21 0,1-21 16,-1 21-16,0 0 15,0 21-15,0 21 16,-21-20-16,0-1 0,21 21 15,-21 0-15,22 1 0,-22-22 0,0 21 16,0-21-16,0 22 0,0-22 16,0 0-16,0 0 0,0 0 0,0 1 15,0-1-15,0-42 32,21 21-17,-21-22-15,21 1 0,-21 0 16,0 0-16,0 0 0,21 0 0,0-22 15,0 22-15,-21-21 0,0 21 0,22-22 16,-1 22-16,-21-21 0,21 21 16,0-1-16,0-20 0,0 21 0,-21 0 15,22 21-15,-1-21 0,0 21 16,0 0-16,0 21 16,0 0-16,-21 0 0,0 21 15,0-20-15,22 20 0,-22 0 16,21 1-16,-21-22 0,0 21 0,21 0 15,-21-20-15,0 20 16,0-21-16,21 0 0,-21 0 0,21 1 16,0-1-16,1-21 0,-1 0 15,0 0-15,0 0 16,0 0-16,0-21 0,1 21 0,-1-22 16,0 1-16,21 0 0,-21 0 0,1 0 15,-1-22-15,0 22 0,0-21 16,0 21-16,-21-22 0,21 1 0,-21 0 15,22 21-15,-22-1 0,0-20 16,0 21-16,0 0 0,0 0 0,0-1 16,0 44 15,0-1-31,0 0 0,-22 0 16,1 21-16,21-20 0,-21 20 15,21-21-15,0 21 0,0 1 0,0-22 16,0 21-16,0 1 0,0-22 0,0 0 15,0 0-15,0 0 0,0 0 16,21-21-16,0 22 0,1-22 0,-1 0 16,0 0-16,0 0 0,0 0 0,0 0 15,1-22-15,-1 1 0,0 21 16,0-21-16,0 0 0,0-21 0,1 20 16,-1 1-16,0-21 15,-21 0-15,21 20 0,-21-20 0,21 0 16,-21 21-16,0-22 0,0 22 0,0 0 15,0 0-15,0 0 0,0-1 16,0 44 0,0-1-1,0 0-15,0 0 16,0 21-16,0-20 0,0 20 0,0-21 16,0 21-16,0-20 0,0 20 0,0-21 15,0 0-15,0 22 0,0-22 16,0 0-16,0 0 0,21 0 15,1-21-15,-1 0 16,0 0-16,0 0 0,21 0 16,-20 0-16,-1-21 0,0 0 0,21 0 15,-21 0-15,22-1 0,-22 1 16,0-21-16,21 21 0,-20-22 0,-1 22 16,0-21-16,0 21 0,0-22 0,-21 22 15,0 0-15,0 0 0,0 0 16,0 0-16,-21 21 15,21 21 1,-21 0-16,21 0 0,0 21 16,0-20-16,0 20 0,0-21 0,0 21 0,0 1 15,21-22-15,0 21 0,-21-21 16,21 22-16,1-22 0,-1 0 16,0 0-16,-21 0 0,21 1 0,-21-1 15,21-21-15,-21 21 0,21-21 16,-42 0-1,0-21-15,0 21 16,0-21-16,0-1 0,-1 1 16,1 0-16,0 0 0,0 0 0,0 0 15,0-1-15,-1 1 0,1 21 16,0-21-16,0 0 0,0 21 16,21 21 15,0 0-31,21 0 15,0 1-15,0-1 0,0 0 16,22-21-16,-22 21 0,0-21 16,21 21-16,-20-21 0,20 0 0,-21 0 15,21 21-15,1-21 0,-22 0 16,21 0-16,1 0 0,-22 0 0,21 0 16,-21-21-16,0 21 0,22-21 0,-22 0 15,0 0-15,0-22 0,0 22 16,1-21-16,-1 0 0,-21-1 0,21 1 15,0 0-15,-21-1 0,21 1 16,-21 21-16,0-22 0,0 1 16,21 0-16,-21 21 0,0-1 0,0 1 15,0 0-15,0 0 0,-21 21 32,21 21-32,-21 0 0,21 0 15,0 22-15,0-22 0,-21 0 0,21 21 16,0-20-16,-21 20 0,21 0 15,0-21-15,0 22 0,0-1 0,0-21 16,0 22-16,0-22 0,0 0 16,0 21-16,21-21 0,-21 1 0,21-22 15,-21 21-15,21 0 0,0-21 16,1 0-16,-1 0 16,0 0-16,0 0 0,0 0 0,0-21 15,1 0-15,-22-1 0,21 1 16,-21 0-16,0-21 0</inkml:trace>
  <inkml:trace contextRef="#ctx0" brushRef="#br0" timeOffset="39469.87">10287 7768 0,'0'0'0,"21"0"31,21 0-31,-20 0 0,-1 0 15,21 0-15,-21 0 0,0 0 0,22 21 16,-22-21-16,21 0 0,-21 0 16,22 0-16,-1 0 0,-21 0 0,22 0 15,-22 0-15,0 0 0,21 0 0,-21 0 16</inkml:trace>
  <inkml:trace contextRef="#ctx0" brushRef="#br0" timeOffset="40664.64">11620 7662 0,'0'0'0,"0"-21"0,0 0 16,0 0-16,0-21 0,0 20 0,0 1 15,0 0-15,0 0 0,0 0 16,0 0-16,0-1 0,22 22 15,-22 22 1,0-1 0,0 0-16,0 21 0,0-21 15,0 22-15,0-1 0,0 0 0,0 1 16,0-1-16,0 0 0,-22-20 16,1 20-16,21 0 0,0 1 0,-21-1 15,0 0-15,21 1 0,-21-1 16,21-21-16,0 21 0,0-20 0,-21-1 15,21 0-15,0 0 0,-22 0 16,22 0-16,0-42 31,0 0-15,0 0-16,0 0 0,0 0 0,0-22 16,0 1-16,0 21 0,22-22 15,-22 22-15,21-21 0,0 21 0,0-22 16,0 22-16,0 0 0,1 0 15,20 21-15,-21-21 0,0 21 16,0 0-16,1 0 0,-1 0 0,0 0 16,0 0-16,0 21 0,0 0 0,1-21 15,-1 21-15,-21 0 0,0 22 16,21-22-16,-21 0 0,0 0 0,0 22 16,0-22-16,0 0 0,0 0 0,0 0 15,-21 0-15,21 1 0,-21-1 16,-1 0-16,1 0 0,0-21 0,0 21 15,0-21-15,0 0 0,-1 0 0,1 0 16,0 0-16,0 0 0,0 0 16,0 0-16,-1-21 15,22 0-15,-21 0 16,21 0 0,-21 21-1,42 21 16,0-21-15,1 21-16,-1-21 16,0 21-16,0-21 0,0 0 0,0 0 15,22 21-15,-22-21 0,21 0 0,1 0 16,-1 0-16,0 0 0,1 0 16,-1 0-16,21 0 0,-20 0 15,-1-21-15,0 0 0,1 0 0,-1 0 16,-21-1-16,22 1 0,-22 0 15,21 0-15,-21 0 0,0-22 0,-21 22 16,22-21-16,-22 21 0,21 0 16,-21-1-16,0 1 0,0 0 0,0 0 15,0 0-15,0 0 0,-21 21 16,-1 0-16,1 0 16,0 0-16,0 21 0,0-21 15,0 21-15,21 0 0,0 0 0,-22 0 16,22 1-16,0 20 15,0-21-15,0 0 0,0 0 0,0 1 16,0-1-16,0 0 0,22 0 0,-22 0 16,21 0-16,0-21 0,0 22 15,0-22-15,0 21 0,1-21 16,-1 0-16,0 0 0,0 0 16,0 0-16,0 0 0,1 0 0,-1 0 15,0 0-15,-21-21 16,21 21-16,-21-22 0,0 1 15,0 0-15</inkml:trace>
  <inkml:trace contextRef="#ctx0" brushRef="#br0" timeOffset="42376.62">13843 8213 0,'0'0'0,"-21"0"0,21 21 16,0-42 0,0 0-1,21-1-15,0 1 16,0-21-16,0 21 0,1 0 0,-1-22 15,21 1-15,-21 0 0,22-1 0,-1 1 16,0 0-16,-21-1 0,22 1 16,-1 0-16,-21-22 0,22 22 0,-22-1 15,0 22-15,-21-21 0,0 21 16,0 0-16,-21 21 16,0 0-16,-1 0 0,-20 21 15,21 21-15,-21-21 0,20 22 16,1-22-16,0 21 0,0 0 0,21 1 15,0-22-15,0 21 16,0 1-16,21-22 0,0 21 0,-21 0 16,21-20-16,1 20 0,-1-21 0,0 0 15,0 22-15,0-22 0,0-21 16,1 21-16,-22 0 0,-22-21 31,-20 0-15,21-21-16,0 0 0,0 21 0,-22-21 15,22-1-15,0 1 16,0 21-16,0-21 0,-1 21 0,22-21 0,0 42 47,0 0-47,22-21 0,-22 21 16,21-21-16,0 22 0,0-22 15,0 0-15,22 21 0,-22-21 0,21 0 16,-21 0-16,22 0 0,-1 0 0,0 0 15,1 0-15,-1 0 0,0 0 16,1 0-16,-22-21 0,21 21 0,0-22 16,-20 1-16,-1 0 0,0 0 15,0 0-15,0 21 0,-21-21 16,21-1-16,-21 1 0,0 0 0,0 0 16,0 0-16,0 0 0,0-1 15,-21 22-15,0 0 16,0 0-16,0 0 0,0 0 15,21 22-15,-22-1 0,1 0 16,21 0-16,0 21 0,0-20 16,0-1-16,0 0 0,0 0 15,0 0-15,0 0 0,21 1 16,1-1-16,-1-21 0,0 0 0,21 21 16,-21-21-16,22 0 0,-1 0 15,0 0-15,1 0 0,-1 0 0,0 0 16,1-21-16,-22 21 0,21-21 15,-21-1-15,1 1 0,-1 0 0,0 0 16,0 0-16,-21 0 0,0-1 16,0-20-16,0 21 0,0 0 15,0-22-15,21 22 0,-21 0 0,0 0 16,0 0-16,0 0 0,0-1 16,-21 44-1,21-1 1,-21 0-16,21 0 0,0 0 15,-21 0-15,0 22 0,21-1 0,0 0 16,-22 1-16,1-1 0,21 22 0,-21-22 16,21 21-16,0-20 15,0 20-15,-21 1 0,21-22 0,0 22 16,-21-1-16,21 1 0,-21-1 0,21 1 16,0 20-16,-22-20 0,1-1 15,21 1-15,-21-1 0,0 1 0,0-1 16,0-20-16,-1 20 0,1-21 0,0 1 15,0-22-15,0 0 0,21 0 16,-21 0-16,21-42 16,0 0-1,21 21-15,0-42 0,-21 21 0,21-1 16,0-20-16,0 0 16,1-1-16,-1 1 0,0 0 0,0-22 0,0 1 15</inkml:trace>
  <inkml:trace contextRef="#ctx0" brushRef="#br0" timeOffset="42687.44">15219 8001 0,'0'0'15,"0"-63"-15,0 41 0,0-20 0,0 21 0,21-21 16,-21 20-16,21 1 0,-21 0 16,21 0-16,0 0 0,22 21 0,-22-21 15,21 21-15,-21 0 0,22 0 0,-1 0 16,0 0-16,-20 21 15,20 0-15,-21 0 0,-21 0 0,0 22 16,0-22-16,0 21 0,0-21 0,0 22 16,-21-22-16,0 21 0,0-21 15,-22 0-15,1 1 0,0-1 0,20 0 16,-20-21-16,0 21 0,-1-21 16,22 0-16,-21 0 0,21 0 0,0 0 15,-1 0-15,1 0 0,21-21 31,21 21-31,1-21 0,-1 21 16,0-21-16,21-1 0,-21 22 16</inkml:trace>
  <inkml:trace contextRef="#ctx0" brushRef="#br0" timeOffset="43392.03">15684 8001 0,'0'0'0,"22"0"0,-1 0 0,0 0 15,0 0-15,0 0 16,0-21-16,1 0 16,-1 0-16,0-1 0,0 1 15,-21 0-15,21 0 0,-21 0 16,0 0-16,0-1 16,0 1-16,-21 21 15,0 0 1,0 0-16,0 0 0,-1 21 0,1 1 15,21-1-15,-21 21 0,21-21 16,0 0-16,0 1 0,0 20 16,0-21-16,0 0 0,0 22 0,0-22 15,0 0-15,21 0 16,0 0-16,1-21 0,-1 21 16,0-21-16,0 0 0,0 0 0,0 0 15,1 0-15,20 0 0,-21-21 16,0 21-16,0-21 0,1 0 0,-1 0 15,0 0-15,-21-1 0,21 1 16,-21 0-16,21-21 0,-21 21 16,0-1-16,21 1 0,1-21 0,-22 21 15,21 21-15,0-21 0,0-1 16,0 22-16,-21-21 0,43 21 0,-1 0 16,-21 0-16,0 0 0,0 0 15,1 0-15,-1 0 0,0 0 16,-21 21-16,21 1 0,0-1 0,-21 0 15,21 0-15,-21 0 0,0 0 16,0 22-16,0-22 0,0 0 0,0 0 16,0 0-16,0 1 0,-21-1 15,0-21-15,21 21 0,-21-21 16,0 0-16,21-21 31,0 0-31,0-1 16,0 1-16,0 0 0,0 0 0,0 0 15,0 0-15,21-22 0,0 22 16,-21 0-16,21 0 0,0 0 0,-21-1 16,22 1-16,-1 0 0,-21 0 15,21 21-15,-21-21 0,21 21 16,-21 21 31</inkml:trace>
  <inkml:trace contextRef="#ctx0" brushRef="#br0" timeOffset="44943.09">16954 7832 0,'22'0'16,"-1"0"-1,0 0-15,-21-21 0,21-1 16,0 22-16,-21-21 0,21 0 0,-21 0 16,0 0-16,0 0 15,0-1-15,-21 1 16,0 21-16,0 0 0,0 0 16,0 0-16,-1 0 0,1 0 0,0 0 15,0 0-15,0 21 0,-22 1 0,22-1 16,0 0-16,0 0 0,0 0 15,21 0-15,0 22 0,-21-22 0,21 0 16,0 0-16,0 22 0,0-22 16,0 0-16,0 0 0,21 0 15,0-21-15,0 0 16,0 0-16,0 0 0,1 0 16,-1 0-16,0 0 0,0-21 15,0 0-15,0 0 0,1 0 16,-1-1-16,0 1 0,0 0 0,0 0 15,0 0-15,1 0 0,-1-22 0,-21 22 16,21 21-16,-21-21 0,21 0 16,-21 42-1,0 0-15,-21 0 16,0 0-16,21 1 0,-21-1 16,21 0-16,0 0 15,0 0-15,0 0 0,0 1 0,0-1 16,0 0-16,21-21 0,0 21 15,0-21-15,0 0 0,0 0 0,22 0 16,-22 0-16,21 0 0,-21 0 16,1 0-16,20 0 0,-21-21 0,0 0 15,0 0-15,1-1 0,-1 1 16,0-21-16,0 21 0,-21 0 0,21-22 16,0 1-16,-21 0 0,22 20 0,-22-20 15,21 0-15,-21-1 0,21 22 16,0-21-16,-21 21 0,0 0 15,0-1-15,-21 44 32,0-1-32,0 0 0,21 21 15,-22-21-15,22 22 0,-21-22 16,0 21-16,21 1 0,0-22 0,0 0 16,0 21-16,0-21 0,0 1 15,0 20-15,0-21 0,0 0 0,0 0 16,21 1-16,-21-1 0,21-21 0,22 21 15,-22 0-15,0-21 0,0 0 16,22 0-16,-22 0 0,0 0 0,21 0 16,-21-21-16,1 0 15,-1 0-15,0-1 0,21 1 0,-21 0 16,1 0-16,-1 0 0,-21 0 0,21-1 16,0 1-16,0 0 0,-21 0 15,0 0-15,0 0 16,-21 21-16,0 0 15,21 21-15,-21 0 0,0 0 16,21 0-16,-22 0 0,22 1 16,-21-1-16,21 0 0,0 0 15,0 0-15,0 0 0,0 1 16,0-1-16,21 0 0,1-21 16,-1 21-16,0-21 15,21 0-15,-21 0 0,22 0 0,-1 0 16,0 0-16,1 0 0,-1 0 15,0 0-15,1 0 0,-1-21 0,0 21 16,-20-21-16,20 0 0,-21-1 0,0 1 16,0 0-16,-21 0 0,0 0 15,22 0-15,-22-22 0,0 22 0,0 0 16,0 0-16,-22 0 16,1 21-16,0 0 0,0 0 15,-21 0-15,20 0 0,1 0 0,0 0 16,-21 0-16,21 21 15,-1 0-15,1 0 0,0 0 0,0-21 16,21 21-16,0 1 0,0-1 0,0 0 16,0 0-16,0 0 15,0 0-15,21-21 16,0 0-16,0 22 16,1-22-16,-1 0 0,0 0 15,0 0-15,0 0 0,-21-22 0,21 22 16,1-21-16,-1 0 0,0 0 15,0 0-15,0 0 0,0-1 0,1-20 16,-1 21-16,-21-21 0,21-1 16,0 1-16,0 21 0,22-22 15,-22 1-15,0 0 0,0 21 0,0-1 16,0-20-16,-21 21 0,0 0 16,-21 42 15,21 0-31,-21 0 0,0 0 0,0 22 15,21-22-15,-21 21 0,-1 1 16,1-22-16,0 21 0,0 0 0,0-20 16,21 20-16,0-21 0,0 0 0,0 0 15,0 1-15,0-1 0,0 0 16,0 0-16,0 0 0,21 0 16,0-21-16,0 0 15,0 0-15,1 0 16,-1 0-16,0 0 0,0-21 15,0 21-15,0-21 0,-21 0 16,22 0-16,-22 0 0,0-1 16,0 1-16</inkml:trace>
  <inkml:trace contextRef="#ctx0" brushRef="#br0" timeOffset="45151.83">17441 7578 0,'0'0'0,"-42"21"0,0-21 16,-1 0-16,22 21 0,0-21 0,21 21 15,21-21 1,21 0-16,-20 0 16,20 0-16,0 0 0,1 0 0,-1 0 15,0 0-15,1 0 0,-1 0 16,21-21-16,-20 21 0,-1-21 0</inkml:trace>
  <inkml:trace contextRef="#ctx0" brushRef="#br0" timeOffset="46663.73">19791 7303 0,'21'-22'16,"-42"44"-16,63-86 0,-42 43 0,21 0 0,-21 0 16,21-1-16,-21 1 0,0 42 31,0 22-15,0-22-16,0 21 0,0 1 0,0-1 15,-21 21-15,21-20 0,-21-1 0,21 22 16,0-22-16,-21 0 15,21 1-15,-21-1 0,21-21 0,-21 21 16,21-20-16,-22 20 0,22-21 0,0 0 16,0 0-16,-21 1 0,21-1 15,-21-21-15,21-21 32,0-1-32,0 1 0,0 0 15,0 0-15,0 0 0,0 0 16,0-1-16,0 1 0,21 0 0,0-21 15,1 21-15,-1-1 0,0 1 0,0 0 16,21 21-16,-20-21 0,20 21 16,-21 0-16,21 0 0,-20 0 15,-1 0-15,21 21 0,-21 0 16,0 0-16,1 1 0,-1-1 0,0 0 16,-21 0-16,0 0 0,0 0 0,0 1 15,0-1-15,-21 0 0,0 0 16,-1-21-16,-20 21 0,21 0 0,-21-21 15,20 0-15,-20 22 0,0-22 0,21 0 16,-1 0-16,1 0 0,0 0 16,0 0-16,0 0 0,0 0 15,21 21 1,21-21 0,0 21-16,0-21 15,0 0-15,0 0 0,1 21 16,-1-21-16,21 0 0,-21 0 0,0 0 15,22 0-15,-22 0 0,21 0 16,1 0-16,-22 0 0,21 0 0,0 0 16,1-21-16,-1 0 0,-21 0 15,22 21-15,-22-22 0,21 1 0,-21 0 16,0 0-16,1 0 0,-1 0 0,-21-1 16,0 1-16,21 0 0,-21 0 15,21 0-15,-21 42 47,-21-21-47,21 21 16,0 0-16,0 0 15,0 1-15,0-1 0,0 0 16,21-21-16,0 0 0,0 21 16,1-21-16,-1 0 0,0 0 15,21 0-15,-21 0 0,22 0 0,-22 0 16,0 0-16,21 0 0,-20 0 0,-1 0 15,0-21-15,0 0 0,0 21 16,0-21-16,-21-1 0,22 22 0,-22-21 16,21 0-16,-21 0 0,0 0 15,21 0-15,-21-1 16,21 1-16,-42 42 47,0 1-32,21-1-15,-21-21 0,21 21 0,-22 0 16,22 21-16,-21-20 0,0-1 0,21 0 16,0 21-16,-21 1 0,21-22 15,-21 21-15,21 0 0,-21 22 0,21-22 16,0 1-16,-22-1 0,1 0 0,21 22 16,-21-22-16,21 0 15,-21 1-15,21 20 0,-21-20 0,0 20 16,21-21-16,-22 22 0,1-1 0,21-20 15,-21 20-15,21 1 0,0-22 16,0 22-16,0-22 0,0 21 0,0-20 16,0-1-16,0 0 0,0-20 0,0 20 15,-21-21-15,0 0 0,21 0 16,-21 1-16,-1-1 0,1-21 0,0 0 16,0 0-16,0 0 0,0-21 0,-1-1 15,1 1-15,0 0 0,-21 0 16,21-21-16,-1-1 0,1 1 15,0 0-15,0-22 0,0 22 0,0-22 16,21 1-16,0-22 0,0 22 16,0-1-16,0 1 0,0-1 0,21 22 15,0-22-15,0 22 0,0-22 0,0 22 16,1 0-16,-1-1 0,21 1 16,-21 0-16,22-1 0,-1 1 0,-21 0 15,21-1-15,1 1 0,-1 0 0,0 21 16,-20-22-16,20 1 0,21 0 15,-20 20-15,-1-20 0</inkml:trace>
  <inkml:trace contextRef="#ctx0" brushRef="#br0" timeOffset="49347.12">22204 7218 0,'0'0'16,"21"-21"-16,-21 0 0,0-1 0,0 1 15,0 0-15,0 0 0,0 0 16,0 0-16,-21 21 0,0 0 16,-1 0-16,1 0 0,0 0 15,0 0-15,0 0 0,0 21 0,-22 0 16,22 0-16,0 0 0,0 22 0,0-1 16,-22 0-16,22 1 0,0-1 15,0 0-15,0 1 0,-1-1 0,22 0 16,0 1-16,0-22 15,0 21-15,0-21 0,0 0 0,0 22 16,22-22-16,-1-21 0,21 21 0,-21 0 16,0-21-16,22 0 0,-1 0 15,-21 0-15,22 0 0,-1 0 0,-21 0 16,21 0-16,-20 0 0,20-21 0,0 0 16,-21 0-16,1 0 0,20-1 15,-21 1-15,0 0 0,-21 0 0,21-21 16,-21 20-16,22 1 0,-22 0 15,0 0-15,0 0 0,0 0 0,-22 21 32,1 21-32,21 0 15,-21 0-15,0 0 0,21 0 0,0 1 16,-21-1-16,0 0 0,21 0 0,0 0 16,0 0-16,0 1 0,0-1 15,0 0-15,0 0 0,21 0 16,0-21-16,0 21 15,0-21-15,0 0 0,22 0 0,-22 0 16,0 0-16,21 0 0,-20 0 0,20 0 16,-21-21-16,21 0 0,-20 21 15,-1-21-15,0 0 0,0 0 0,0-1 16,0-20-16,-21 21 0,22-21 16,-22-1-16,0 22 0,0-21 15,0-1-15,-22 22 0,1-21 0,-21 0 16,21 20-16,-22 1 0,22 0 15,-21 21-15,21 0 0,-22 0 0,22 0 16,-21 0-16,21 21 0,0 0 16,-1 1-16,1-1 0,0 0 0,21 21 15,0-21-15,0 22 0,0-22 0,0 21 16,0-21-16,21 1 0,0-1 16,1 0-16,20 0 0,-21 0 0,21 0 15,1 1-15,-1-22 0,0 0 16,1 0-16,-1 0 0,-21 0 15,22 0-15,-1 0 0,0 0 0,1 0 16,-22-22-16,21 1 0,-21 0 16,0 0-16,1 0 0,-1 0 0,0-1 15,-21-20-15,0 21 0,21 0 0,-21 0 16,0-1-16,21 1 0,-21 0 16,0 42-1,0 0-15,-21 1 16,0-1-16,0 0 0,0 0 0,21 0 15,-22 0-15,1 1 0,0-1 0,0 0 16,0-21-16,21 21 0,0 0 16,-21-21-16,-1 21 15,22-42 32,0 0-47,0 0 16,0 0-16,22 21 0,-1-21 0,-21-22 15,21 22-15,0 0 0,-21 0 16,21 0-16,0-1 0,1 1 0,-1 0 16,0 21-16,0-21 0,0 0 0,0 21 15,1 0-15,-1 0 16,0 0-16,-21 21 0,0 0 16,0 0-16,0 0 15,0 1-15,0-1 0,0 0 0,0 0 16,0 0-16,0 0 0,0 1 0,0-1 15,0 0-15,0 0 0,0 0 16,0 0 0,0-42 31,0 0-47,0 0 15,0 0-15,21 0 0,0-22 16,0 22-16,1 0 0,-1 0 15,0 0-15,0-1 0,0 1 0,0 0 16,1 0-16,20 0 0,-21 21 16,0 0-16,0 0 15,-21 21-15,0 0 0,0 0 16,0 0-16,0 1 0,0-1 16,0 0-16,0 21 0,0-21 0,0 1 15,-21-1-15,21 0 0,0 0 16,0 0-16,0 0 0,21-21 15,1 22-15,-1-22 0,0 0 0,21 0 16,-21 0-16,22 0 0,-1 0 16,-21 0-16,22 0 0,-22 0 0,21 0 15,-21 0-15,0-22 0,22 1 0,-22 0 16,0 0-16,0 0 16,0-22-16,1 22 0,-22-21 0,0 21 15,21-22-15,-21 22 0,0 0 0,0 0 16,0 0-16,-21 21 31,-1 21-31,1 0 0,0 0 16,21 22-16,-21-22 0,0 0 0,0 21 15,-1-21-15,22 1 0,0-1 0,-21 0 16,0 0-16,21 0 16,0 0-16,-21-21 0,21 22 0,0-1 15,0-42 16,21 21-15,0-22-16,-21 1 0,21 21 16,1-21-16,-1 0 0,0 0 0,0 0 15,-21-22-15,42 22 0,-20 0 16,-1-21-16,0 20 0,0 1 0,0 0 16,0 21-16,1-21 0,-1 21 15,0 0-15,-21 21 16,0 0-16,21 0 0,-21 1 15,0-1-15,0 21 16,0-21-16,0 0 0,0 1 0,0-1 16,0 0-16,0 0 0,0 0 15,0 0-15,0 1 16,21-22 15,0-22-15,-21 1-16,22 21 15,-1-21-15,-21 0 0,21 0 16,0 0-16,0-22 0,0 22 0,1-21 16,-1 21-16,0-1 0,0 1 15,0-21-15,0 21 0,1 21 16,-1-21-16,0 21 0,0 0 16,-21 21-16,0 0 15,0 0-15,0 0 0,0 22 16,0-22-16,0 0 0,21 0 15,-21 21-15,0-20 0,21-1 0,-21 0 16,0 0-16,22 0 0,-22 0 0,21 1 16,0-1-16,0 0 15,0-21-15,0 0 0,1 21 16,-1-21-16,0 0 0,21 0 16,-21 0-16,1 0 0,-1 0 15,21 0-15,-21-21 0,22 0 0,-1 21 16,-21-21-16,21-1 0,-20 1 15,-1 0-15,0 0 0,0 0 0,0-22 16,0 22-16,-21-21 0,0 21 16,0 0-16,0-22 0,0 22 0,0 0 15,0 0-15,-21 21 16,0 0-16,0 0 0,0 0 16,0 21-16,-1 0 0,1 0 0,-21 0 15,21 1-15,0 20 0,-1-21 16,1 0-16,0 22 0,0-22 15,21 0-15,0 0 0,0 0 0,0 0 16,0 1-16,21-1 16,0-21-16,0 0 15,1 0-15,-1 0 0,0 0 16,0-21-16,0 21 0,0-22 16,1 1-16,-1 21 0,-21-21 15,21 0-15,0 0 0,-21 0 0,21-1 16,0 1-16,-21 0 0,0 0 15,0 42 17,0 0-32,-21-21 0,21 21 15,-21 1-15,21-1 0,0 0 0,0 0 16,0 0-16,0 0 16,0 1-1,21-22-15,0 0 16,1 0-1,-1 0-15,0 0 16,-21-22 0,21 1-16,-21 0 15,0 0 1</inkml:trace>
  <inkml:trace contextRef="#ctx0" brushRef="#br0" timeOffset="49504.03">25400 7641 0,'0'0'0,"-21"0"47,0 0-31,-1 0-16,1 0 15</inkml:trace>
  <inkml:trace contextRef="#ctx0" brushRef="#br0" timeOffset="54931.74">1460 10139 0,'-21'0'16,"0"0"-16,0 0 16,0 0-16,0-21 0,-1 21 15,1 0-15,0-21 0,0 21 16,-21 0-16,20 0 0,-20-22 15,21 22-15,-21 0 0,20 0 0,-20 0 16,0-21-16,21 21 0,-22 0 16,22 0-16,-21 0 0,-1 0 0,1 0 15,21 0-15,-21 0 16,-1 0-16,1 0 0,-22 21 0,22-21 16,0 0-16,-1 0 0,22 22 15,-21-22-15,21 0 0,0 0 0,-1 21 16,44 0-1,-1-21 1,0 0-16,0 0 0,21 0 16,1 0-16,-1 0 0,0 0 15,1 0-15,-1 0 0,0 0 0,1 0 16,-22 0-16,21 0 0,1 0 16,-1 0-16,21-21 0,-20 21 15,20 0-15,1 0 0,-1-21 16,22 21-16,-22-22 0,22 22 0,-21 0 15,-1 0-15,1-21 0,-1 21 16,1 0-16,-22 0 0,0-21 0,1 21 16,-22 0-16,21 0 0,-21 0 15,0 0-15,1 0 0,-1 0 0,0 0 16,-21-21 0,0 0-1,-21 21 1,0 0-1,-1-21-15,1-1 0,0 1 16,0 21-16,0 0 0,0-21 16,-1 21-16,1-21 0,0 21 0,0-21 15,0 21-15,0-21 0,-1 21 16,1 0-16,0-22 0,0 22 0,0 0 16,0 0-16,21-21 0,-22 21 15,44 0 32,-1 0-47,0 21 0,0-21 16,0 22-16,22-22 0,-22 21 15,21-21-15,-21 21 0,22-21 16,-22 0-16,0 21 0,21-21 0,-21 21 16,1-21-16,20 0 0,-21 21 15,0-21-15,0 22 0,1-1 16,-22 0-16,0 0 15,0 0-15,0 0 0,-22 1 16,22-1-16,-21 0 16,0-21-16,-21 21 0,21 0 0,-1 0 15,-20-21-15,0 22 0,21-1 16,-22-21-16,1 21 0,0 0 0,-1-21 16,1 21-16,21-21 15,-22 21-15,22-21 0,-21 22 0,21-22 16,0 0-16,21 21 0,0 0 15,21-21 1</inkml:trace>
  <inkml:trace contextRef="#ctx0" brushRef="#br0" timeOffset="55691.3">3789 9779 0,'21'-21'0,"-21"-43"31,0 86-15,0 20 0,0-21-16,0 21 0,-21 1 0,0-1 15,21 0-15,-22 1 0,1-1 0,0 0 16,21 1-16,-21-1 16,0-21-16,0 22 0,21-22 0,-22 21 15,22-21-15,-21 0 0,21 1 16,0-1-16,0 0 15,0-42 1,0 0 0,0-1-16,21 1 0,-21 0 0,22 0 15,-22 0-15,0 0 0,21-22 16,0 22-16,0-21 0,0-1 0,-21 1 16,21 0-16,1-1 0,-1 1 15,21 0-15,-21-1 0,0 1 0,22 0 16,-22-1-16,21 22 0,-21-21 15,22 21-15,-22 21 0,21 0 16,-21 0-16,22 0 0,-22 21 0,21 0 16,-21 21-16,1 1 0,20-1 15,-21 0-15,0 1 0,-21-1 0,0 0 16,21 1-16,-21-1 0,0 0 0,0-20 16,0 20-16,-21 0 0,21-21 15,-21 1-15,21-1 0,-21 0 0,0 0 16,21 0-16,0 0 0,0 1 15,-21-22-15,-1 0 16,1 0-16</inkml:trace>
  <inkml:trace contextRef="#ctx0" brushRef="#br0" timeOffset="55899.65">3683 10202 0,'0'0'0,"0"-21"16,21 21-16,0 0 16,0 0-16,22 0 0,-22-21 15,0 21-15,0 0 0,22 0 0,-1-21 16,-21 21-16,21 0 16,1-21-16,-1 21 0,-21-21 0,22 21 15,-1 0-15,0 0 0,1-22 0,-1 22 16,-21 0-16,21 0 0</inkml:trace>
  <inkml:trace contextRef="#ctx0" brushRef="#br0" timeOffset="56308.01">4572 10054 0,'0'0'0,"0"-21"0,0 0 15,0 0-15,0 0 16,21-1-16,0 22 15,0 0-15,1-21 0,-1 21 16,0 0-16,0 0 0,0 0 16,22 21-16,-22 1 0,0-1 0,0 0 15,0 0-15,0 21 0,1-20 16,-22-1-16,0 21 0,21-21 0,-21 0 16,0 22-16,0-22 0,0 0 15,0 0-15,0 22 0,0-22 16,-21 0-16,21-42 31,0 0-15,0-1-16,0 1 0,0 0 0,0 0 15,0 0-15,0 0 0,0-1 16,0 1-16,0-21 0,0 21 0,21 0 16,0-1-16,-21-20 0,21 21 15,0 21-15,0-21 0,1 0 0,-1 21 16,0 0-16,0 0 0,0 0 0,0 0 15,1 0-15,-1 0 16,0 0-16,0 0 0</inkml:trace>
  <inkml:trace contextRef="#ctx0" brushRef="#br0" timeOffset="56716.04">5334 10012 0,'0'-21'0,"0"0"0,0-1 15,0 1-15,0 0 16,0 0-16,0 0 0,21 0 16,-21-1-16,21 22 0,0-21 15,1 21-15,-1 0 0,0 0 0,0 0 16,0 0-16,0 0 0,22 21 16,-22 1-16,0-1 0,0 0 0,0 0 15,1 0-15,-22 22 0,21-22 16,-21 0-16,0 21 0,0-21 0,21 1 15,-21-1-15,0 21 0,0-21 16,0 0-16,0 1 0,-21-22 16,21 21-16,-21-21 15,-1 0-15,22-21 16,0-1 0,0 1-16,0 0 0,0 0 15,0-21-15,22 20 0,-1 1 0,-21 0 16,21-21-16,0 21 0,0-22 15,0 22-15,1 0 0,-1 0 0,0 0 16,0-1-16,0 22 0,0 0 0,1 0 16,-1 0-16,0 0 0,0 0 15,0 0-15,0 0 0,1 22 16</inkml:trace>
  <inkml:trace contextRef="#ctx0" brushRef="#br0" timeOffset="57891.59">6562 10075 0,'21'0'0,"0"-84"31,-21 63-31,0-1 0,0 1 0,0 0 16,0 0-16,0 0 0,0-22 15,-21 22-15,0 0 0,-1 0 0,1 0 16,0 21-16,-21 0 0,21 0 15,-22 0-15,22 21 0,-21-21 0,-1 42 16,22-21-16,-21 1 0,21 20 16,-22-21-16,22 21 0,-21 1 0,21-22 15,0 21-15,21-21 0,0 22 0,0-22 16,0 0-16,0 0 0,0 0 16,21 1-16,0-22 0,0 0 0,21 21 15,-20-21-15,-1 0 0,21 0 0,-21 0 16,22 0-16,-22-21 0,21-1 15,-21 22-15,22-21 0,-22 0 16,0 0-16,0 21 0,0-21 0,0-22 16,1 22-16,-22 0 0,0 0 15,0 0-15,0 0 0,0-1 0,0 1 16,0 0-16,0 0 0,-22 42 31,22 0-31,-21 22 16,0-22-16,21 0 0,0 0 0,0 0 15,0 0-15,0 1 0,0-1 16,0 0-16,0 0 0,0 0 0,0 0 16,0 1-16,21-22 0,0 0 0,1 21 15,-1-21-15,0 0 16,0 0-16,21 0 0,-20 0 0,20 0 16,0-21-16,1-1 0,-1 22 0,-21-21 15,21 0-15,1 0 0,-22 0 16,0 0-16,0-1 0,0-20 0,1 21 15,-22 0-15,21 0 0,-21-22 0,0 22 16,0 0-16,0 42 31,-21 0-31,-1-21 16,22 21-16,-21 1 0,21-1 16,0 21-16,-21-21 0,21 0 0,0 1 0,0-1 15,0 0-15,0 0 16,0 0-16,0 0 0,21 1 15,0-22-15,1 0 0,-1 0 0,21 21 16,-21-21-16,0 0 0,22 0 16,-22 0-16,21-21 0,-21-1 0,1 22 15,20-21-15,-21 0 0,0 0 0,0 0 16,1 0-16,-1-1 0,-21 1 16,21 0-16,-21 0 0,21-21 0,-21 20 15,0 1-15,21 0 0,-21 0 0,21 21 16,-21-21-16,0 0 15,0 42 1,0 0-16,0 0 16,0 21-16,0-20 0,0 20 15,0-21-15,-21 21 0,0 1 0,0-1 16,0 22-16,0-22 0,21 21 0,-22 22 16,22-21-16,-21-1 0,21 22 15,0-22-15,0 22 0,0 0 0,0-22 16,0 22-16,0-1 0,0 1 0,0 0 15,0-1-15,0 1 0,0 0 0,0-1 16,21-20-16,-21 21 0,0-22 16,0 1-16,0-1 0,0 1 0,0-22 15,0 0-15,0 1 0,-21-22 0,0 0 16,0 0-16,0-21 0,0 0 16,-1 0-16,1 0 0,-21-21 15,0-21-15,-1 20 0,1-20 0,0-21 16,-1 20-16,-20-20 0,20-1 0,1 1 15,0-1-15,21-20 0,-22-1 16,22 0-16,21 1 0,0-1 0,0 0 16,0 1-16,0 20 0,0-21 0,21 22 15,0-1-15,1 22 0,20-21 16,0 20-16,1-20 0,-1 20 16,0 1-16,1 0 0,20-1 0,-21 1 0,1 0 15,20-1-15,1 1 0,-1 0 16</inkml:trace>
  <inkml:trace contextRef="#ctx0" brushRef="#br0" timeOffset="58299.36">8848 9906 0,'0'0'0,"21"-21"0,0 21 16,0-21-16,0 0 0,0 21 15,1-22-15,-1 1 0,-21 0 0,21-21 16,-21 21-16,21-1 0,-21 1 0,0 0 16,0-21-16,0 21 0,0-1 15,-21 1-15,0 21 0,-22 0 0,22 0 16,-21 0-16,21 0 0,-22 0 15,1 21-15,21 1 0,-21 20 0,-1-21 16,1 43-16,21-22 0,0 0 0,-22 1 16,22 20-16,0-21 15,21 1-15,0-1 0,-21 0 0,21 1 16,0-22-16,0 21 0,0-21 0,0 1 16,21-1-16,0 21 0,0-42 15,22 21-15,-22 0 0,42 1 0,-20-22 16,20 0-16,1 0 0,-22 0 0,21 0 15,1 0-15,-1-22 0,1 22 16,-22-21-16</inkml:trace>
  <inkml:trace contextRef="#ctx0" brushRef="#br0" timeOffset="59127.42">9567 10033 0,'0'0'0,"0"-21"16,-21-64-1,0 64-15,0 0 0,0 21 16,-1 0-16,1 0 0,-21 0 0,21 0 15,0 0-15,-1 0 0,-20 21 0,21-21 16,0 21-16,0 22 0,-22-22 16,22 0-16,0 0 0,21 21 0,-21-20 15,21-1-15,-21 0 0,21 0 0,0 0 16,0 0-16,0 1 0,21-1 16,0 0-16,0-21 0,0 0 0,0 21 15,22-21-15,-22 0 0,21 0 0,1 0 16,-22 0-16,21-21 0,-21 21 15,22-21-15,-22 0 0,21 21 16,-21-22-16,0 1 0,1 0 0,-22 0 16,21-21-16,-21 20 0,0 1 15,0 0-15,0 0 0,0 0 0,0 0 16,0-1-16,-21 44 31,21-1-31,-22 0 0,22 21 0,0-21 16,0 1-16,0-1 0,-21 0 15,21 21-15,0-21 0,0 1 0,0-1 16,0 0-16,21-21 0,-21 21 0,22 0 16,-1-21-16,0 0 0,0 0 15,21 0-15,-20 0 0,20 0 0,-21 0 16,21-21-16,1 21 0,-22-21 16,21 0-16,-21 0 0,22 21 15,-22-43-15,0 22 0,0 0 0,0 0 16,-21-22-16,0 22 0,22 0 0,-22-21 15,0 21-15,21 21 0,-21-22 16,0 44 0,0-1-16,0 0 15,-21 0-15,21 21 0,-22-20 16,22-1-16,0 0 0,-21 0 16,0 21-16,21-20 0,-21-1 0,21 0 15,0 0-15,-21-21 16,21 21-16,-21-21 31,21-21-31,0 0 0,0 0 16,0 0-16,0-1 0,21 1 15,0-21-15,0 21 0,21 0 0,-20-22 16,20 1-16,-21 21 0,21-22 16,1 1-16,-1 21 0,0 0 0,1 0 15,-1-1-15,0 22 0,1 0 16,-1 22-16,-21-1 0,0 0 0,1 0 15,-1 0-15,-21 0 0,0 22 16,0-22-16,0 21 0,0-21 16,0 1-16,0-1 0,-21 21 0,-1-42 15,22 21-15,0 0 0,-21 1 0,0-22 16,21 21-16,-21-21 0</inkml:trace>
  <inkml:trace contextRef="#ctx0" brushRef="#br0" timeOffset="59712.33">11536 10118 0,'0'0'0,"0"21"0,-21-21 15,-1 0-15,1 0 16,21-21 15,0 0-31,21-1 0,-21 1 16,22 0-16,-1-21 0,0 21 0,21-22 15,-21 22-15,1-21 0,20-1 16,-21 1-16,21-21 0,-20 20 0,-1 1 16,0 0-16,0-1 0,-21 22 0,0 0 15,0 0-15,0 0 0,0-1 16,-21 22-16,0 0 0,0 0 0,-22 22 16,22-1-16,0 0 0,0 0 0,0 21 15,-1-20-15,22 20 0,0 0 16,0 1-16,0-1 0,0 0 15,0-21-15,22 22 0,-22-1 0,21-21 16,0 22-16,0-22 0,0 0 16,0 21-16,1-21 0,-22 1 0,21-1 15,-21 0-15,0 0 0,0 0 16,-21 0 0,-1-21-16,1 0 0,0 0 0,-21 0 15,21 0-15,-22 0 0,22 0 16,0 0-16,0-21 0,0 0 0,-1 21 15,22-21-15,0 0 0,0 0 0,0-1 16,0 1-16,0-21 0,0 0 16,43 20-16,-22-20 0,0-21 15,21 20-15,1 1 0,-1-22 0</inkml:trace>
  <inkml:trace contextRef="#ctx0" brushRef="#br0" timeOffset="59958.19">12150 9356 0,'42'-21'0,"-84"42"0,126-64 0,-41 22 0,-22 0 16,0 21-16,0-21 0,-21 42 31,0 0-31,0 0 16,-21 22-16,21-1 0,0 0 0,-21 1 15,0-1-15,-1 22 0,22-1 0,-21-21 16,21 22-16,-21-22 0,0 1 16,21-1-16,-21 0 0,21 1 15,0-22-15,0 21 0,0-21 0,0 0 16,0 1-16,0-1 15,21-21-15,0 0 16,0 0-16,0 0 0,1 0 0,-1-21 16,21 21-16,-21-22 0,0 1 15,22-21-15</inkml:trace>
  <inkml:trace contextRef="#ctx0" brushRef="#br0" timeOffset="60323.98">12615 9737 0,'0'0'0,"0"21"31,-21 0-15,0 0-16,21 0 0,-21 1 0,21 20 16,-21-21-16,21 0 0,0 0 0,-22 1 15,22-1-15,0 0 0,0 0 16,0 0-16,0 0 0,0 1 0,22-22 16,-22 21-16,21-21 0,0 0 0,0 0 15,0 0-15,0 0 0,1 0 16,20 0-16,-21 0 0,21-21 0,-20 21 15,-1-22-15,21 1 0,-21 0 0,0 0 16,1 0-16,-22-22 0,0 22 16,0-21-16,0 21 0,0-22 0,0 1 15,0 21-15,-22-21 0,1 20 16,0 1-16,0 21 0,0 0 16,0 0-16,-22 0 0,22 0 0,0 0 15,0 21-15,0 1 0,-1-1 0,1 0 16,0 0-16,21 0 0,-21 22 15,21-22-15,0 0 0,0 0 0,0 0 16,21 0-16,0-21 0,22 0 16,-22 0-16,0 0 0</inkml:trace>
  <inkml:trace contextRef="#ctx0" brushRef="#br0" timeOffset="60696.77">13081 9885 0,'0'0'0,"0"-21"0,0 0 0,21-1 0,-21 1 15,21 0-15,-21 0 16,21 0-16,1 0 0,-1-1 0,0 1 16,0 21-16,0-21 0,0 21 0,1 0 15,20 0-15,-21 0 0,0 0 16,22 21-16,-22 0 0,0 1 0,0-1 16,0 0-16,0 21 0,1-21 0,-22 22 15,0-22-15,0 21 0,0-21 16,0 1-16,0-1 0,0 21 0,0-21 15,-22 0-15,22 1 0,-21-22 16,0 0-16,21 21 16,-21-21-16,0 0 15,21-21 1,0-1-16,0 1 16,0 0-16,0 0 0,21 0 0,0 0 15,0-22-15,0 22 0,1 0 0,-1-21 16,0 20-16,0 1 0,0 0 15,22 0-15,-22 0 0,0 21 0,21 0 16,-21-21-16,1 21 0,20 0 0,-21 0 16,21 0-16</inkml:trace>
  <inkml:trace contextRef="#ctx0" brushRef="#br0" timeOffset="61059.56">13970 9948 0,'0'0'16,"0"22"-16,0-1 0,21-21 15,0 0-15,0 0 16,1 0-16,-1 0 0,21-21 0,-21 21 16,22-22-16,-22 22 0,21-21 0,-21 0 15,0 0-15,22 0 0,-22 0 16,-21-1-16,21-20 0,-21 21 0,0 0 16,0 0-16,0-22 0,0 22 15,-21 0-15,0 21 16,0 0-16,-1 0 0,-20 21 0,21-21 15,-21 21-15,20 22 0,-20-22 16,21 0-16,0 21 0,0 1 0,-1-22 16,22 21-16,-21-21 0,21 0 0,0 1 15,0-1-15,21 0 0,1 0 16,-1 0-16,0 0 0,21-21 0,-21 0 16,22 22-16,-1-22 0,22 0 0,-22 0 15,0 0-15,1 0 0,-1-22 16,0 22-16,-21-21 0,22 0 15,-22 0-15,0 0 0,0 0 0,-21-1 0,0 1 16,0-21-16,0 21 16</inkml:trace>
  <inkml:trace contextRef="#ctx0" brushRef="#br0" timeOffset="61291.39">12446 9440 0,'0'0'0,"-21"22"15,0-22-15,-1 0 0,44 0 16,-1 0-16,0 0 16,0 0-16,21 0 0,1 0 15,-1 0-15,0 0 0,1 0 0,20-22 16,1 22-16,-1 0 0,1 0 0,-22 0 15,22-21-15,-1 21 0,-21 0 0</inkml:trace>
  <inkml:trace contextRef="#ctx0" brushRef="#br0" timeOffset="62456.72">16108 9864 0,'0'0'0,"21"0"0,0 0 0,0 0 16,0 0-16,1 0 15,-1-21-15,0 21 0,0-22 16,0 1-16,0 0 0,1 0 0,-22 0 16,21-22-16,-21 22 0,21-21 15,-21 21-15,0-22 0,0 1 0,0 21 16,0-21-16,-21-1 0,0 22 0,-22-21 16,22 21-16,0-1 0,-21 22 15,20 0-15,-20 0 0,0 0 0,21 0 16,-22 22-16,1-1 0,21 0 15,-22 0-15,1 21 0,21 1 0,-21-1 16,20 0-16,1 1 0,0-1 0,0 0 16,21 1-16,-21-1 15,21-21-15,0 0 0,0 22 0,21-22 16,0 0-16,21-21 0,-20 0 16,20 0-16,0 0 0,1 0 15,-1 0-15,0-21 0,1 0 0,-1 21 16,0-21-16,1-1 0,-1-20 15,0 21-15,-21-21 0,22-1 0,-22 22 16,0-21-16,-21-1 0,0 1 0,0 0 16,0-1-16,0 22 0,0-21 15,0 21-15,0 0 0,-21 21 16,0 0-16,0 0 16,21 21-16,-22 0 15,1 0-15,0 21 0,21-20 0,0 20 16,0-21-16,0 21 0,0 1 0,0-22 15,0 21-15,0-21 0,0 22 16,0-22-16,21 0 0,0 0 0,1 0 16,20 1-16,-21-22 0,0 21 15,22-21-15,-22 0 0,21 0 0,-21 0 16,22 0-16,-22-21 0,21-1 0,-21 22 16,0-21-16,22-21 0,-22 21 15,0-22-15,0 22 0,0-21 0,-21-22 16,22 22-16,-22 0 0,21-1 0,-21 1 15,0 0-15,0-1 16,0 22-16,21-21 0,-21 21 0,0 0 16,0 42 15,0 0-31,-21 0 0,21 21 0,0-20 16,-21-1-16,-1 21 0,22 0 15,-21 1-15,21-22 0,0 21 0,0 1 16,0-1-16,0-21 0,0 0 0,0 22 15,0-22-15,0 0 0,21 0 16,1-21-16,-22 21 0,21-21 0,0 0 16,0 0-16,0 0 0,0 0 15,1 0-15,20-21 0,-21 0 16,0 0-16,22 0 0,-22-1 0,21-20 16,-21 21-16,0-21 0,22-1 15,-22 1-15,0 0 0,0-1 0,0 1 16,1 0-16,-1-22 0,-21 22 0,0-1 15,21 22-15,-21-21 0,0 21 16,0 0-16,0-1 0,-21 22 16,0 22-16,-1-1 15,1 0-15,21 21 0,-21 1 0,0-1 16,0 0-16,21 1 0,-21 20 0,21-21 16,0 1-16,0-1 15,21 0-15,0 1 0,0-1 0,0-21 16,0 22-16,1-22 0,20 0 0,-21 0 15,21-21-15,-20 21 0,-1-21 16,21 0-16,-21 0 0,0 0 0,1 0 16,-1-21-16,0 0 0,0 0 15,0 0-15</inkml:trace>
  <inkml:trace contextRef="#ctx0" brushRef="#br0" timeOffset="62763.55">18605 9038 0,'0'0'0,"0"-21"0,0 0 0,0 0 15,0 0-15,0-1 16,0 44 0,0-1-16,0 0 0,0 21 15,0-21-15,0 22 0,-21-1 16,21 0-16,-21 1 0,21-1 0,0 0 15,-21 1-15,21-1 0,-21 0 16,21 1-16,0-1 0,-21-21 16,21 0-16,0 22 0,-22-22 0,22 0 15,0 0-15,0 0 16,22-21 0,-1 0-16,0-21 0,0 0 15,0 0-15,0 0 0,22-22 16</inkml:trace>
  <inkml:trace contextRef="#ctx0" brushRef="#br0" timeOffset="63428.1">19071 8954 0,'0'0'0,"-42"21"32,21 0-32,21 0 15,-22 21-15,1 1 0,21-1 16,-21 0-16,0-20 0,21 20 0,0 0 15,0 1-15,-21-1 0,21 0 16,-21-21-16,21 22 0,0-22 0,-22 0 16,22 21-16,0-20 0,0-1 15,0-42 17,22-1-17,-1 1-15,0 0 0,-21 0 0,21 0 16,0 0-16,0-22 0,1 22 0,-22 0 15,21 0-15,0 21 16,-21-21-16,21 21 0,-21-22 0,0 44 16,0-1-1,0 0-15,0 0 16,0 0-16,0 0 0,0 1 0,21-1 16,-21 0-16,21 0 0,-21 0 0,22 0 15,-1-21-15,0 22 0,0-1 16,0-21-16,0 0 0,22 0 0,-22 0 15,0 0-15,21 0 0,-20 0 16,20 0-16,0-21 0,1 21 0,-1-22 16,0 1-16,1 0 0,-22 0 15,21 0-15,-21-22 0,0 22 16,1-21-16,-22 21 0,0-22 0,0 22 16,0 0-16,0 0 0,0 0 15,-22 21-15,1 0 16,0 0-16,-21 21 0,21-21 0,-1 21 15,1 0-15,0 0 0,0 1 16,0-1-16,21 0 0,-21 0 0,21 0 16,0 0-16,0 1 0,0-1 0,0 0 15,21 0-15,0 0 0,21-21 16,-21 21-16,1-21 0,20 0 0,-21 0 16,21 0-16,1 0 0,-22 0 15,21 0-15,-21 0 0,22 0 16,-22-21-16,0 0 0,0 21 0,-21-21 15,0 0-15,21 0 0,-21-1 16,0-20-16,0 21 0</inkml:trace>
  <inkml:trace contextRef="#ctx0" brushRef="#br0" timeOffset="63642.98">18521 9186 0,'0'0'15,"-21"0"-15,42 0 32,21 0-32,-21 0 0,22 0 0,-22 0 15,21 0-15,0 0 0,1 0 16,-1 0-16,22 0 0,-22 0 0,0 0 16,-21 0-16,22 0 0,-1 0 15,-21 0-15</inkml:trace>
  <inkml:trace contextRef="#ctx0" brushRef="#br0" timeOffset="65447.94">13039 11303 0,'0'-21'15,"0"0"-15,0 0 16,0-1-16,21 1 0,0 0 0,-21 0 16,21-21-16,0 20 0,-21 1 0,21 0 15,-21 0-15,0 0 0,0-22 16,0 22-16,0 0 0,0-21 0,-21 21 16,0-1-16,-21 1 0,21 0 0,-22 0 15,1 0-15,21 21 0,-22 0 16,1 0-16,0 0 0,-1 21 0,1 0 15,0 0-15,-1 0 0,22 22 16,-21-22-16,21 21 0,0 1 16,-1-1-16,22 0 0,0 1 0,-21-1 15,21 21-15,0-41 0,0 20 16,0 0-16,0-21 0,0 1 0,21-1 16,1 0-16,-1-21 0,0 0 0,21 0 15,-21 0-15,22 0 0,-22-21 16,21 0-16,1-1 0,20-20 0,-21 21 15,1-21-15,20-1 0,-20 22 0,-1-21 16,0-1-16,-21 1 0,22 0 16,-22-1-16,21 1 0,-21-21 0,1 20 15,-1-20-15,-21 20 0,0-20 0,0 21 16,0-1-16,0 1 16,0 21-16,0 0 0,0-1 0,-21 22 15,-1 0-15,1 0 0,0 22 16,0-1-16,0 0 0,0 21 0,21 1 15,-22-1-15,1 0 0,21 1 0,-21 20 16,21-21-16,0 1 0,0-1 16,0 22-16,0-22 0,0 0 0,21 1 15,0-1-15,1 0 0,20-21 0,-21 22 16,21-22-16,-20 0 16,20 0-16,0 0 0,1 1 0,-1-22 15,0 0-15,22 0 0,-22 0 0,0 0 16,1-22-16,-1 1 0,-21 0 15,22 0-15,-1 0 0,-21 0 0,21-22 16,-20 22-16,-1-21 0,-21 21 0,0-22 16,21 1-16,-21 21 0,0-22 15,0 22-15,0 0 0,0 0 0,-21 0 16,0 21-16,-1 0 0,1 0 16,0 0-16,0 0 0,0 21 0,0 0 15,-1 0-15,1 0 0,0 1 0,0-1 16,21 21-16,-21-21 0,21 22 15,-21-22-15,21 21 0,0-21 16,0 0-16,0 1 0,0-1 0,0 0 16,21-21-16,0 21 0,0-21 15,0 0-15,0 0 16,1 0-16,-1-21 0,0 0 0,0 21 16,0-21-16,0-1 0,1-20 15,-1 21-15,-21 0 0,21 0 0,-21-22 16,0 22-16,0 0 0,0 0 0,0-22 15,0 22-15,0 0 16,-21 42 0,21 0-16,0 1 15,-21-1-15,21 21 0,-22-21 0,22 22 16,0-22-16,0 21 0,0 0 16,0-20-16,0 20 0,0-21 0,0 21 15,22-20-15,-1-1 0,0-21 0,0 21 16,0-21-16,0 0 0,22 0 15,-22 0-15,21 0 0,-21 0 0,22 0 16,-1-21-16,0 0 0,1-1 16,-22 1-16,21 0 0,-21-21 0,22 21 15,-22-22-15,0 1 0,0 0 16,0-1-16,-21 1 0,22-22 0,-22 22 16,21 0-16,-21-1 0,0 1 15,0 0-15,0-1 0,0 22 0,0 0 16,0 0-16,-21 42 15,-1 0-15,1 0 16,0 22-16,21-22 0,-21 21 0,0 1 16,0-1-16,21 0 0,0 1 15,-22 20-15,22-21 0,0 1 0,0-1 16,0 0-16,0 1 0,0-1 16,0-21-16,22 22 0,-1-22 0,0 0 15,0 0-15,0-21 0,0 21 0,22-21 16,-1 0-16,0 0 0,1 0 15,-1 0-15,0-21 0,1 0 16,-22 21-16,21-42 0,1 20 0,-22 1 16,21-21-16,-21 21 0,0-22 15,1 1-15,-22 0 0,0-1 0,21 22 16,-21-21-16,0 21 0,0 0 0,-21 21 16,-1 0-16,1 0 15,0 0-15,0 0 0,0 0 0,-22 21 16,22 21-16,0-21 0,0 0 15,0 22-15,21-22 0,-21 21 0,21 1 16,-22-22-16,22 21 0,0-21 0,0 22 16,0-22-16,0 0 0,0 0 15,0 0-15,22-21 0,-1 0 16,0 0-16,0 0 0,0 0 0,0 0 16,1-21-16,-1 21 0,21-21 15,-21 0-15,0 0 0,1-22 0,-1 22 16,0 0-16,-21-21 0,21 20 0,-21 1 15,21-21-15,-21 21 0,0 0 16,0 42 0,0 0-16,0 0 15,0 0-15,0 0 0,0 22 16,0-22-16,0 0 0,0 0 0,0 0 16,0 1-16,0-1 0,0 0 15,0 0-15,21-21 16,1 0-16,-1 0 0,0 0 0,0 0 15,0 0-15,0 0 0,22-21 0,-22 21 16,21-21-16,-21 0 0,1-1 16,-1 1-16,0 0 0,-21-21 0</inkml:trace>
  <inkml:trace contextRef="#ctx0" brushRef="#br0" timeOffset="65655.82">14351 10859 0,'0'0'0,"-21"0"0,0 0 15,42 0 17,0 0-32,0 0 0,21 0 0,1 0 15,-1 0-15,0 0 0,1 0 0,-1-22 16,0 22-16,1 0 0,-1 0 15</inkml:trace>
  <inkml:trace contextRef="#ctx0" brushRef="#br0" timeOffset="65966.92">15790 10816 0,'0'0'0,"-21"0"0,63 0 31,-20 0-31,-1 0 0,0 0 16,21 0-16,-21 0 0,22 0 0,-1 0 15,0 0-15,-20 0 16,20 0-16,0 0 0,1 0 0,-22 0 15,21 0-15,-21-21 0,0 21 0,1 0 16,-1 0-16,-21-21 16,-21 21-1,-1 0-15,-20 0 0,21 0 16</inkml:trace>
  <inkml:trace contextRef="#ctx0" brushRef="#br0" timeOffset="66180.14">16065 10753 0,'0'0'0,"-21"0"0,0 0 0,0 0 16,0 0-1,21 21-15,-21 0 0,21 0 16,0 0-16,0 1 0,0 20 16,-22-21-16,22 21 0,0 1 0,0-1 15,-21-21-15,21 22 0,0-1 16,0 0-16,0-21 0,0 22 0,0-22 16,0 21-16,0-21 0,0 1 0,0-1 15,0 0-15,21-21 16,1 0-16,-1 0 0,0 0 0,0 0 15,0 0-15,22-21 0,-22 0 0,21-1 16,0 1-16</inkml:trace>
  <inkml:trace contextRef="#ctx0" brushRef="#br0" timeOffset="66740.5">16531 11049 0,'0'0'0,"0"-21"16,21-21-1,-42 42 1,0 0-16,0 21 0,0 0 15,-1 0-15,22 0 0,0 0 16,-21 1-16,21-1 0,0 21 16,0-21-16,0 0 0,0 1 0,0-1 15,21 0-15,-21 0 0,43-21 0,-22 21 16,0-21-16,21 0 0,1 0 16,-1 0-16,-21 0 0,22 0 0,-1 0 15,-21-21-15,21 21 0,-20-21 16,-1 0-16,0 0 0,0-1 15,0 1-15,0 0 0,1 0 0,-22-21 16,0 20-16,21 1 0,-21 0 0,21 0 16,-21 0-16,0 0 15,0 42 1,0 0-16,0 0 16,-21 0-16,0 22 0,21-22 15,-22 21-15,22 0 0,0 22 0,-21-22 16,0 1-16,21 20 0,-21-21 0,21 22 15,0-22-15,0 22 0,0-22 16,0 22-16,0-22 0,0 21 16,0 1-16,0-1 0,0 1 0,0-22 15,0 22-15,0-1 0,0-20 16,0-1-16,0 21 0,0-41 0,0 20 16,0-21-16,-21 0 0,0 0 0,-1 1 15,1-22-15,-21 0 0,21 0 16,0-22-16,-1 1 0,-20 21 0,21-21 15,-21-21-15,20 21 0,1-22 0,0 22 16,-21-21-16,21-1 0,-1-20 16,1 21-16,21-1 0,0 1 15,0 0-15,0-22 0,0 22 0,0-1 16,21 22-16,1-21 0,20 0 0,0-1 16,1 1-16</inkml:trace>
  <inkml:trace contextRef="#ctx0" brushRef="#br0" timeOffset="67031.33">17335 11134 0,'0'0'0,"43"-21"0,-22-22 0,-21 22 16,0 0-16,21 0 0,-21 0 0,0-1 15,0 44 17,0-1-17,-21 21-15,21 0 0,0 1 16,0 20-16,-21 1 0,0-1 0,21 1 15,-22-1-15,22 1 0,0-1 0,-21 1 16,0-22-16,0 22 0,21-1 16,0 1-16,-21-1 0,21 1 0,-21-22 15,21 21-15,0-20 0,-22-1 0,22-21 16,-21 22-16,21-22 0,0 0 16,0 0-16,21-42 15,-21 0 1,22 0-16,-1-1 15,0-20-15</inkml:trace>
  <inkml:trace contextRef="#ctx0" brushRef="#br0" timeOffset="67336.16">17314 11536 0,'0'-64'16,"0"128"-16,0-191 0,0 63 0,0 1 0,0-1 16,0 22-16,0 0 0,21-1 15,-21 1-15,22 21 0,-1 0 0,0 0 16,-21-1-16,21 1 0,0 0 15,22 21-15,-22 0 0,0 0 0,0 0 16,0 0-16,0 0 0,1 0 0,-1 21 16,0 0-16,-21 1 15,0-1-15,0 21 0,0-21 0,0 22 16,0-22-16,-42 21 0,20 0 0,1-20 16,-21-1-16,0 0 0,-1 0 15,1 0-15,21 0 0,-22 1 0,1-22 16,21 0-16,0 0 0,0 0 0,63 0 31,-21-22-15,0 22-16,22-21 0,-1 0 0,0 21 15,-21-21-15</inkml:trace>
  <inkml:trace contextRef="#ctx0" brushRef="#br0" timeOffset="67903.83">17780 11197 0,'0'-21'16,"0"42"-16,21-42 0,0 21 0,0 0 0,1-21 15,-1 21-15,0-21 0,21 21 16,-21-21-16,1-1 0,-1 22 0,0-21 16,0 0-16,0 0 0,-21 0 15,0 0-15,0-1 16,0 1-16,-21 21 16,0 0-16,0 0 15,0 21-15,-1 1 16,1-22-16,0 21 0,21 0 0,0 0 15,-21 0-15,21 22 0,-21-22 16,21 0-16,0 0 0,0 0 16,0 0-16,0 1 0,0-1 0,0 0 15,21 0-15,0-21 0,0 21 16,0-21-16,1 0 0,-1 0 16,0 0-16,0 0 0,21 0 0,-20-21 15,20 0-15,-21 0 0,21 0 16,-20-1-16,20-20 0,0 21 0,1-21 15,-22 20-15,0-20 0,21 21 0,-21 0 16,-21-22-16,0 22 0,0 0 16,0 0-16,0 0 0,-21 21 15,0 0 1,21 21-16,-21-21 0,0 21 16,21 0-16,-21 0 0,21 1 0,0-1 15,0 0-15,0 0 0,0 0 16,0 0-16,21 1 0,0-1 0,0 0 15,-21 0-15,21 21 0,-21-20 0,0-1 16,21 0-16,-21 0 16,0 0-16,0 0 0,-21 1 15,0-22-15,0 0 16,-21 0-16,20 0 0,1 0 16,0 0-16,0 0 15,21-22 1</inkml:trace>
  <inkml:trace contextRef="#ctx0" brushRef="#br0" timeOffset="68067.74">18563 11430 0,'0'0'0,"21"0"31,-42-21 16,21 0-47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17:45.4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1905 0,'0'0'0,"42"-21"31,-42 0-15,21 21-16,1 0 15,-22-21 17,-22 21-1,1 0-16,0 0-15,0 0 0,-21 0 16,20 0-16,-20 21 0,21-21 16,-21 21-16,-1-21 0,22 21 15,-21-21-15,21 0 0,-1 21 16,1-21-16,0 21 0,0-21 0,0 0 16,42 0 30,0 0-46,0 22 16,0-22-16,1 0 0,20 0 0,-21 21 16,21-21-16,1 21 0,-22-21 15,21 21-15,1-21 0,-1 21 16,-21-21-16,21 21 0,-20 1 16,-1-22-16,0 21 0,0 0 15,-21 0-15,0 0 0,0 0 16,-21 1-16,0-1 0,-22 0 15,1 0-15,0 0 0,-1 0 0,1 1 16,0-1-16,-22 0 0,22 0 16,0-21-16,-1 21 0,1-21 15,21 0-15,0 0 0,-1 0 0,1 0 16,0 0-16,21-21 16,0 0-1,21 0-15,0 21 16,22 0-16,-22-21 0,0 21 15,0 0-15,22 0 0,-22 0 0,0 0 16,0 0-16,21 0 0,-20 0 16,-1 21-16,0 21 15,-21-21-15,0 0 0,0 22 0,0-1 16,0 0-16,-21 1 0,0-1 16,-22 22-16,1-22 0,21 0 0,-22 1 15,22-1-15,0 0 0,0-21 16,0 22-16,21-22 0,-21 0 15,21 0-15,0 0 0,0 1 16,0-1-16,21-21 0,0 0 16,0 0-16,0 0 0,0 0 15,1 0-15,-1 0 0,0 0 16,0-21-16,0 21 0,0-22 0,1 22 16,-1 0-16,0-21 0,0 21 15,-21-21-15,-21 21 31,0 0-31</inkml:trace>
  <inkml:trace contextRef="#ctx0" brushRef="#br0" timeOffset="719.68">529 4445 0,'0'21'31,"0"0"-15,0 1-1,0-1-15,0 0 16,21-21 15,0 0-31,1 0 16,-1 0-16,0 0 16,-21-21-1,-21 21 16,0 0-31,-1 0 16,1 0-16,0 21 0,21 0 16,0 0-16,-21-21 0,21 21 15,0 1-15,-21-1 0,21 0 0,0 0 16,0 0-16,21-21 16,0 0-16,0 0 15,0 0-15,22 0 16</inkml:trace>
  <inkml:trace contextRef="#ctx0" brushRef="#br0" timeOffset="1087.47">974 4424 0,'-43'0'31,"43"21"-16,0 0-15,-21 0 16,21 1-16,0-1 0,-21 0 0,21 0 16,0 0-16,-21-21 0,21 21 0,0 1 15,0-1-15,0 0 16,21-21 0,0 0-16,0 0 15,0 0-15,1 0 0</inkml:trace>
  <inkml:trace contextRef="#ctx0" brushRef="#br0" timeOffset="1747.1">1460 4424 0,'-21'21'15,"21"0"-15,0 0 16,21-21 0,1 0-16,-1 0 0,0 0 15,0 0-15,21 0 0,-20 0 16,-1-21-16,21 0 0,-21 21 0,0-21 16,22 0-16,-22 0 0,0-1 15,0 1-15,-21 0 0,0 0 0,0 0 16,0 0-16,0-1 0,0 1 15,-21 0-15,0 0 0,0 21 0,-22 0 16,22 0-16,-21 0 16,0 0-16,-1 0 0,1 0 0,0 21 15,-1 0-15,1 22 0,0-22 16,-1 21-16,22-21 0,0 22 16,0-1-16,21-21 0,0 21 0,0-20 15,0 20-15,0-21 0,21 0 16,0 0-16,0 1 0,22-1 0,-22 0 15,0 0-15,21-21 0,-21 0 16,22 21-16,-22-21 0,0 0 0,0 0 16,0 0-16,-42 0 47,-21 0-47,21 0 15,-22 0-15,22 0 0,-21 0 0,0 21 16,20-21-16,-20 22 0,0-1 15,-1 21-15,22-21 0,-21 22 0,21-22 16,-22 21-16,22 0 0,0-20 16,21 20-16,0-21 0,0 21 15,0-20-15,0-1 0,0 21 0,0-21 16,21-21-16,22 21 16,-22 1-16,21-1 0,0-21 0,1 0 15,-1 0-15,22 0 0,-1 0 16,-21 0-16,22-21 0,-1-1 0,1 22 15,-22-21-15,22-21 0</inkml:trace>
  <inkml:trace contextRef="#ctx0" brushRef="#br0" timeOffset="2412.79">2011 4784 0,'0'0'0,"-21"-43"31,-1 43-31,1 0 16,21 22-16,-21-1 15,21 0-15,0 0 0,0 0 16,0 22-16,0-22 0,0 0 0,-21 21 16,21-21-16,0 22 0,0-22 15,-21 21-15,21-21 0,0 1 0,-21-1 16,21 0-16,0 0 0,0 0 16,0-42 15,0 0-16,0 0-15,0 0 0,0-22 16,0 22-16,21-21 0,-21 21 0,21-22 16,0 1-16,0 0 15,0-1-15,1 22 0,-1 0 0,0-21 16,0 20-16,21 22 0,-20 0 16,-1 0-16,0 0 0,0 0 0,0 0 15,22 0-15,-43 22 0,21-1 16,0 21-16,-21-21 0,21 0 0,-21 1 15,0 20-15,0-21 0,0 0 16,0 22-16,0-22 0,0 0 0,-21 0 16,0 0-16,21 0 15,-21-21-15,21 22 16,-22-22-16,22-22 16,0 1-1,0 0-15,0-21 16,22 21-16,-1-1 0,0-20 0,0 0 15,0 21-15,0-22 0,22 1 16,-22 21-16,21-22 0,-21 22 0,22 0 16,-1 21-16,-21 0 0,22 0 15,-22 0-15,0 0 0,0 0 0,0 0 16,0 21-16,-21 0 0,0 22 16,0-22-16,0 0 0,0 21 0,0-20 15,0 20-15,-21-21 0,0 0 16,0 0-16,0 22 0,21-22 0,0 0 15,-21-21-15,21 21 0,0 0 16,-22-21-16,44 0 16,-1 0-1</inkml:trace>
  <inkml:trace contextRef="#ctx0" brushRef="#br0" timeOffset="2767.58">3027 4657 0,'0'0'0,"0"-21"0,0 42 47,0 0-47,-21 0 0,21 21 16,-22-20-16,22 20 0,-21 0 0,21 22 15,0-22-15,-21 0 0,21 22 16,-21-1-16,0 1 0,21-1 0,0 1 15,-21-1-15,-1 1 0,1 21 0,21-22 16,-21 1-16,0 20 0,21-20 16,0-1-16,-21 1 0,21-1 0,-21 1 15,21-1-15,0-20 0,0-1 16,-22 0-16,22 1 0,0-22 0,0 21 16,0-21-16,0-42 31,0 0-31,0 0 0,0 0 15,22-22-15,-1 1 0,-21 0 16,21-1-16,0 1 0,-21-22 0,21 1 16</inkml:trace>
  <inkml:trace contextRef="#ctx0" brushRef="#br0" timeOffset="3051.42">2921 5080 0,'0'0'0,"0"-190"15,0 147-15,0 1 0,0 0 16,0 20-16,0-20 0,0 21 15,21 0-15,0 21 0,0-21 16,1 21-16,20 0 0,-21 0 0,21 0 16,-20 0-16,20 0 0,-21 21 15,0 0-15,0 0 0,1 0 0,-1 0 16,-21 22-16,21-22 0,-21 21 16,0 1-16,0-22 0,-21 0 0,0 21 15,-1-21-15,1 1 0,0-1 16,0 0-16,0-21 0,0 21 0,-22-21 15,22 0-15,0 21 0,0-21 16,0 0-16,-1 0 0,22-21 16,0 0-1,0 0-15,22 0 16,-1-22-16</inkml:trace>
  <inkml:trace contextRef="#ctx0" brushRef="#br0" timeOffset="3347.66">3704 4297 0,'0'0'0,"0"-21"0,0 0 0,0-1 0,0 1 15,-21 21 1,0 0-16,0 21 16,-1 1-1,22 20-15,-21-21 0,0 21 0,21 1 16,-21-1-16,0-21 0,0 22 15,21-1-15,0 0 0,-22 1 0,22-1 16,-21 0-16,21 1 0,0-22 16,0 21-16,0 0 0,0-20 0,0 20 15,0-21-15,0 0 0,0 0 0,0 1 16,21-22-16,1 0 16,-1 0-16,0 0 0,0 0 0,0-22 15,0 1-15,1 0 0,-1 0 16</inkml:trace>
  <inkml:trace contextRef="#ctx0" brushRef="#br0" timeOffset="3763.42">3831 4657 0,'0'0'0,"0"-21"0,21 21 0,-21-22 0,-21 22 31,0 0-15,21 22-16,-21-1 15,0 0-15,21 0 0,0 0 0,0 22 16,0-22-16,-22 0 0,22 0 15,0 21-15,0-20 0,0-1 0,0 0 16,22 0-16,-22 0 0,21 0 16,0-21-16,0 22 0,0-22 0,0 0 15,22 0-15,-22 0 0,0 0 16,0 0-16,22 0 0,-22 0 16,0-22-16,0 1 0,0 21 0,0-42 15,-21 21-15,0 0 0,0-1 16,0-20-16,0 21 0,0-21 0,0 20 15,0 1-15,0-21 0,-21 21 0,0 21 16,0-21-16,0-1 0,0 22 16,-1 0-16,1 0 0,0 0 0,0 0 15,-21 0-15,20 0 0,1 22 16,0-1-16,21 0 0,0 0 0,-21 0 16,21 0-16,0 1 0,0-1 15,0 0-15,0 0 0,21 0 16,0 0-16,0 1 0,1-1 0,-1-21 15,21 21-15,-21-21 0,0 0 16,1 0-16,20 0 0,-21 0 0</inkml:trace>
  <inkml:trace contextRef="#ctx0" brushRef="#br0" timeOffset="4502.67">4381 4763 0,'0'0'0,"22"-22"0,-1 1 0,-21 0 15,0 0-15,0 0 0,0 42 63,-21 0-63,-1-21 0,22 21 0,0 0 15,0 22-15,-21-22 0,21 0 0,0 0 16,0 0-16,0 1 0,0-1 16,0 0-16,0 0 0,0 0 0,0 0 15,21 1-15,1-22 16,-1 0-16,0 0 0,0 0 15,21 0-15,-20 0 0,-1 0 16,21 0-16,-21 0 0,0-22 16,1 1-16,-1 21 0,0-21 0,-21 0 0,21 0 15,-21 0-15,21-22 16,0 22-16,-21 0 0,0 0 0,0 0 16,0-1-16,22 1 0,-22 0 15,0 0-15,0 0 16,0 42 15,0 0-31,-22-21 0,22 42 16,0-20-16,-21-1 0,0 21 15,0-21-15,0 22 0,0-1 0,21 0 16,-22 1-16,1-1 0,0 0 0,0 1 16,0 20-16,0-21 15,21 1-15,0-1 0,0 22 0,0-22 16,0 21-16,0 1 0,0-1 0,0 1 15,0-1-15,0-20 0,0 20 16,21 1-16,-21-22 0,21 22 0,-21-22 16,21 21-16,-21-20 0,0-1 0,0 22 15,0-22-15,0 0 0,0 1 16,0-1-16,0-21 0,0 21 0,-21-20 16,0 20-16,21-21 0,-21 0 0,-1-21 15,1 21-15,0-21 0,0 0 16,0 0-16,0-21 0,-1 21 0,1-21 15,0-21-15,0 21 0,0-22 0,0 1 16,-1 0-16,1-22 16,0 22-16,21-22 0,0 1 0,0-1 15,0 1-15,0-1 0,0-20 0,0 20 16,21-21-16,22 22 0,-22-1 16,0 1-16,0-1 0,21 22 0,-20-21 15,20 20-15,0 1 0,1 0 16,-1-1-16,0 1 0,1 0 0,-1-1 15,0 22-15,1-21 0,-1-1 0,0 22 16</inkml:trace>
  <inkml:trace contextRef="#ctx0" brushRef="#br0" timeOffset="5052.05">4953 4890 0,'21'0'47,"0"-22"-47,0 22 0,-21-21 15,22 21-15,-1-21 0,-21 0 16,21 21-16,0-21 0,-21 0 15,21-1-15,-21 1 0,0 0 16,0 0 0,-21 21-1,0 0-15,0 0 16,0 21-16,-1 0 0,1-21 0,21 21 16,-21 1-16,0-1 0,21 21 0,-21-21 15,21 0-15,-21 1 0,21-1 16,0 0-16,0 0 0,0 0 15,0 0-15,21-21 16,0 0-16,0 0 0,0 0 0,0 0 16,1 0-16,-1 0 0,0 0 15,0 0-15,21 0 0,-20 0 16,-1-21-16</inkml:trace>
  <inkml:trace contextRef="#ctx0" brushRef="#br0" timeOffset="5478.85">5503 4741 0,'-21'0'16,"21"22"0,21-22 30,0 0-46,1 0 0,-1-22 16,0 22 0,-21-21-16,21 0 0,-21 0 15,0 0 1,-21 21 0,0 0-16,0 0 15,-1 0-15,1 0 0,0 0 0,0 0 16,0 21-16,0 0 15,21 0-15,0 0 0,0 22 16,-22-22-16,22 0 0,0 0 0,0 22 16,0-22-16,0 0 0,0 0 15,0 0-15,0 0 0,0 1 16,22-22-16,-1 0 0,0 0 16,0 0-16,0 0 0,0 0 15,22 0-15,-22-22 0,0 22 0,0-21 16,22 0-16</inkml:trace>
  <inkml:trace contextRef="#ctx0" brushRef="#br0" timeOffset="5967.37">6075 4276 0,'0'-21'125,"0"-1"-109,0 1 0,0 0-1,0 42 16,0 0-31,0 1 16,0-1-16,0 0 0,0 0 0,0 0 16,0 0-16,0 1 0,0-1 15,-21 0-15,21 0 0,-22 0 0,1 0 16,21 1-16,21-22 31</inkml:trace>
  <inkml:trace contextRef="#ctx0" brushRef="#br0" timeOffset="6219.22">6286 4297 0,'0'21'46,"22"-21"-30,-22 21 0,21-21-16,-21 21 0,0 1 15,0-1-15,0 0 16,-21 0 0,-1-21-16,22 21 0,-21-21 0,21 21 15,-21-21-15,21 22 0,-21-22 16</inkml:trace>
  <inkml:trace contextRef="#ctx0" brushRef="#br0" timeOffset="6823.88">7091 4614 0,'0'22'31,"21"-22"16,0 0-32,-21-22 1,0 1 15,-21 21-15,0 0-1,0 0 1,21 21 0,0 1-1,0-1 1,0 0 0</inkml:trace>
  <inkml:trace contextRef="#ctx0" brushRef="#br0" timeOffset="7148.18">7048 4974 0,'0'0'15,"22"0"1,-1 0-1,0-21-15,0 21 16,-21-21 0,0 0-16,-21 21 31,0 0-15,0 0-16,21 21 0,-22-21 15,1 21-15,21 0 16,21-21 15,1-21-15</inkml:trace>
  <inkml:trace contextRef="#ctx0" brushRef="#br0" timeOffset="7946.81">8149 3810 0,'-21'-21'31,"21"0"-31,21 21 15,0 0-15,0 0 0,22 0 0,-22 0 16,0 0-16,21 0 0,-20 0 0,20 0 16,0 0-16,-21 0 0,22 0 15,-1 0-15,-21 0 0,0 0 16,22 0-16,-22 0 0,-42 0 31,-22 0-15,22 0-16,0 0 0,-21 0 15,-1 0-15,22 0 0,-21 0 0,21 0 16,0 0-16,-1 0 0,-20 0 16,21 0-16,0 0 0,0 0 15,-1 0-15,1 0 32,0 0-17,21 21 1,-21 0-16,0 0 15,21 0-15,-21-21 0,21 43 0,0-22 16,0 21-16,-22 1 0,22-1 16,-21 21-16,0-20 0,21 20 0,0 1 15,-21-1-15,0 1 0,0-1 16,-1-20-16,1 20 0,0 1 0,0-1 16,0 1-16,0 20 0,-1-20 15,1-1-15,0 1 0,21-1 0,0-20 16,0 20-16,0-21 0,0 1 15,0-1-15,0 0 0,0-20 16,21-1-16,22 0 0,-22 0 0,0 0 16,21-21-16,-21 0 0,22 0 0,-1 0 15,-21 0-15,22 0 0,-1 0 16,-21-21-16,21 0 0,-20 0 0,20 0 16,-21-1-16,21-20 0</inkml:trace>
  <inkml:trace contextRef="#ctx0" brushRef="#br0" timeOffset="8370.6">8657 4276 0,'-21'0'0,"0"42"16,21-21 0,-21-21-16,21 21 0,-22-21 15,22 22-15,0-44 63,22 22-63,-22-21 0,21 0 15,-21 0-15,0 0 16,0 0 0,0 42 15,0 0-31,0 0 16,-21 0-16,21 0 15,-22 1-15,22-1 0</inkml:trace>
  <inkml:trace contextRef="#ctx0" brushRef="#br0" timeOffset="8591.48">8848 4276 0,'0'0'0,"-22"21"47,1 0-47,0 0 15,21 0 1,0 1-16,-21-1 0,21 0 16,-21 0-16,21 0 15</inkml:trace>
  <inkml:trace contextRef="#ctx0" brushRef="#br0" timeOffset="9151.2">9461 4318 0,'0'0'0,"22"0"31,-1 0-15,21 0-16,-21 0 0,22 0 16,-1 0-16,0 0 0,1 0 15,-1 21-15,0-21 0,1 0 0,-1 0 16,0 0-16,1 0 0,-22 0 15,0 0-15,-42 0 32</inkml:trace>
  <inkml:trace contextRef="#ctx0" brushRef="#br0" timeOffset="9527.09">9758 4318 0,'0'0'0,"-21"0"16,-1 0-16,22 21 15,-21-21-15,21 21 0,-21 1 16,21-1-16,-21 0 0,21 0 16,0 0-16,0 0 0,0 1 0,0 20 15,0-21-15,0 0 0,0 22 16,0-22-16,0 21 0,0 0 0,0-20 16,0 20-16,0 0 0,0 1 0,0-22 15,0 21-15,0 0 0,0-20 16,0 20-16,-21-21 0,0 0 15,-1 0-15,22 1 0,-21-1 16,0 0-16,0-21 0,0 0 16,0 0-16,-1 0 0,1 0 0,0 0 15,0 0-15,0 0 0,0 0 16,21-21-16,-22 0 0,1-1 16,21 1-16,-21 21 0,21-21 0,0 0 15,0 0-15,0 0 0,0-1 16,0 1-16,0 0 0,0 0 15,21 21 1,0 0-16,1 0 0,-1 0 0,0 0 16,0 0-16,0 0 0</inkml:trace>
  <inkml:trace contextRef="#ctx0" brushRef="#br0" timeOffset="10011.82">10308 4699 0,'0'0'0,"0"-21"0,0 0 31,0 0-31,-21 21 0,0 0 16,0 0-16,-1 21 16,22 0-16,-21 0 0,0 0 15,0 0-15,21 22 0,-21-22 0,21 21 16,-21-21-16,21 22 0,0-22 15,0 21-15,0-21 0,0 1 0,0-1 16,0 0-16,0 0 0,21 0 0,21 0 16,-21-21-16,0 0 0,22 22 15,-22-22-15,21 0 0,-21 0 0,22 0 16,-22 0-16,21-22 0,-21 1 16,22 21-16,-22-21 0,0 0 0,0-21 15,0 20-15,-21 1 0,0-21 0,0 21 16,0-22-16,0 1 15,0 0-15,0-1 0,0 22 0,-21-21 16,0 21-16,0-22 0,0 22 16,0 0-16,-22 21 0,22 0 0,-21-21 15,21 21-15,-22 0 0,1 0 0,21 0 16,-22 21-16,22 0 0,-21-21 16,21 21-16,0 1 0,21-1 0,0 21 15,0-21-15,0 0 0,0 1 16,0-1-16,21 0 0,0 0 0,0 0 15,21-21-15,-20 0 0,20 0 0,-21 21 16,21-21-16</inkml:trace>
  <inkml:trace contextRef="#ctx0" brushRef="#br0" timeOffset="10527.52">10922 4487 0,'0'0'16,"0"-21"-16,0 0 0,21-21 0,-21 21 15,0-1-15,0 44 32,0-1-32,0 0 15,0 21-15,0-21 0,-21 22 0,21-22 16,0 21-16,0 1 0,0-22 16,0 21-16,0 0 0,0-20 15,-21 20-15,21 0 0,-21-21 0,21 22 16,0-22-16,0 21 0,0-21 15,-22 1-15,22-1 0,-21 0 16,21-42 15,0 0-31,0-1 16,0 1-16,0 0 0,0-21 16,0 21-16,0-22 0,21 22 15,1-21-15,-1-1 0,0 22 0,0 0 16,0 0-16,22 0 0,-22 0 0,21-1 15,0 1-15,-20 21 0,20 0 16,-21 0-16,21 0 0,-20 0 16,-1 21-16,0-21 0,0 22 0,0-1 15,-21 0-15,0 21 0,0-21 0,0 1 16,0 20-16,0-21 0,0 21 16,0-20-16,0-1 0,0 0 0,-21 0 15,0 0-15,21 0 0,-21 1 16,0-22-16,21-22 47,21 1-47,0 0 0</inkml:trace>
  <inkml:trace contextRef="#ctx0" brushRef="#br0" timeOffset="11039.24">11705 4636 0,'-21'0'16,"21"21"-16,-21-21 0,21 21 15,-21 0-15,21 0 16,0 0-16,0 22 0,-22-22 0,22 0 16,0 0-16,0 0 0,0 1 15,0-1-15,-21 21 0,21-21 16,0 0-16,0 1 0,0-1 15,0-42 32,0-1-47,0 1 0,0 0 16,0 0-16,0 0 0,0-22 16,0 22-16,0 0 0,21 0 15,1-21-15,-1 20 0,-21 1 0,21 0 16,0 0-16,0 0 0,0 0 15,1-1-15,-1 1 0,21 21 0,-21 0 16,0 0-16,22 0 0,-22 0 16,0 0-16,0 21 0,0 1 15,1-1-15,-1 0 0,-21 0 0,0 0 16,0 22-16,0-22 0,0 21 16,0-21-16,0 0 0,-21 22 0,21-22 15,-22 0-15,1 0 0,21 0 0,-21 1 16,0-22-16,21 21 0,-21-21 15,21 21-15,-21-21 16,21-21 15,21 21-31</inkml:trace>
  <inkml:trace contextRef="#ctx0" brushRef="#br0" timeOffset="11810.9">12467 5101 0,'0'21'16,"0"-42"15,0 0-31,0 0 16,0 0-16,21 0 15,0-1-15,1 1 16,-1 21 15,-21 21-31,0 1 0,0-1 16,0 0-16,0 0 16,0 0-16,-21-21 0,21 21 15,0 1-15,-22-22 0,22 21 0,-21-21 16,0 0-16,21 21 0,-21-21 31,0 0-31,21-21 31,0 0-31,0-1 16,0 1-16,21 0 0,0 0 16,0 0-16,-21 0 0,21 21 15,1-22-15,-1 1 16,0 21-16,-21 21 31,0 1-31,0-1 16,0 0-16,0 0 15,0 0-15,-21 0 0,21 1 16,-21-22-16,-1 21 0,22 0 16,-21-21-16,21 21 15,-21-21-15,21-21 47,0 0-47,0 0 0,0-1 16,0 1-16,21 0 15,0 0-15,-21 0 0,22 0 0,-1-1 16,0 1-16,0 21 16,0 0-1,0 0-15,-21 21 16,22 1-16,-22-1 0,0 0 0,0 0 15,0 0-15,0 0 0,0 1 16,0-1-16,-22 0 0,22 0 0,-21 0 16,0 0-16,-21 1 0,21-22 15,-1 21-15,-20 0 0,21-21 0,0 0 16,-22 21-16,22-21 0,0 0 0</inkml:trace>
  <inkml:trace contextRef="#ctx0" brushRef="#br0" timeOffset="13024.36">13928 4212 0,'0'0'0,"0"-21"0,0 0 0,0 0 15,0 0-15,0 42 31,-22 21-15,22 0-16,0 1 0,0-1 16,-21 0-16,0 22 0,21-22 0,-21 22 15,0-22-15,21 0 0,-21 22 16,-1-22-16,1 1 0,0-1 0,0 0 16,21 1-16,-21-22 0,21 21 0,-21-21 15,21 0-15,0 1 0,0-1 16,0-42 15,0-1-31,0 1 0,0 0 16,0 0-16,0-21 0</inkml:trace>
  <inkml:trace contextRef="#ctx0" brushRef="#br0" timeOffset="14639.24">13695 4297 0,'-21'-21'16,"42"42"-16,-64-63 0,22 20 0,21 1 16,0 0-16,0 0 0,0 0 15,0 0-15,0-22 0,0 22 0,21 0 16,1 0-16,20 0 0,-21-1 16,21 1-16,1 21 0,-1 0 0,22-21 15,-22 21-15,21 0 16,-20 21-16,20 0 0,-20 1 0,-1 20 15,21 0-15,-41 1 0,20-1 16,-21 0-16,-21 1 0,0-1 0,0-21 16,-21 21-16,-21-20 0,20 20 0,-41-21 15,21 0-15,-22 0 0,1 1 16,20-1-16,-20 0 0,-1 0 0,22 0 16,-22-21-16,22 21 0,0-21 15,-1 0-15,1 0 0,0 0 0,21 0 16,-1 0-16,1 0 0,21-21 15,0 0-15,0 0 16,0 0-16,21 0 0,1-1 0,-1 1 16,0 0-16,21 21 0,-21 0 0,1 0 15,-1 0-15,21 0 0,-21 0 16,0 21-16,1 0 0,-1 22 0,0-22 16,0 0-16,-21 21 0,0 1 15,21-1-15,0-21 0,-21 22 0,0-1 16,22-21-16,-22 21 0,21-20 15,0 20-15,0-21 0,0 0 16,0 0-16,1 1 0,-1-22 0,21 21 0,0-21 16,1 21-16,-1-21 15,0 0-15,22 0 0,-22 0 0,22 0 16,-1-21-16,-20 0 0,20 21 0,-21-22 16,1 1-16,-1 0 0,0 0 15,-20-21-15,-1 20 0,0 1 0,0-21 16,-21 21-16,0-22 0,0 22 15,0-21-15,0 21 0,-21-22 0,0 22 16,0 0-16,-22 0 0,22 0 0,0 21 16,-21 0-16,20 0 0,-20 0 15,21 0-15,0 21 0,-22 0 0,22-21 16,0 21-16,0 22 16,0-22-16,0 0 0,21 21 0,0-21 15,0 22-15,0-22 0,0 21 0,0-21 16,0 1-16,0-1 0,0 0 15,21-21-15,0 21 0,0-21 0,0 0 16,0 0-16,1 0 0,-1 0 16,21 0-16,-21 0 0,0-21 0,22 0 15,-22 0-15,0-1 0,21 1 0,-20 0 16,-1 0-16,0-21 0,0 20 16,0 1-16,0-21 0,1 21 0,-22-22 15,0 22-15,0 0 0,0 0 16,21 0-16,-21 42 31,0 0-31,-21 0 0,21 0 16,0 22-16,0-22 0,-22 21 0,22-21 15,0 22-15,0-22 0,0 0 16,0 21-16,0-20 0,0-1 0,22 0 16,-22 0-16,21-21 0,0 21 0,0-21 15,0 0-15,22 0 0,-22 0 16,21 0-16,-21 0 0,22-21 0,-22 0 15,21 0-15,-21 0 0,0-1 16,1 1-16,-1-21 0,-21 21 0,0 0 16,21-22-16,-21 22 0,0-21 0,21 21 15,-21-1-15,0 1 16,0 0-16,0 0 0,-21 42 31,0 0-31,21 0 16,-21 1-16,21-1 0,0 0 0,0 21 15,0-21-15,0 1 0,0-1 16,0 21-16,0-21 0,0 0 0,-22 1 16,22-1-16,0 0 15,0-42 17,0 0-32,0-1 15,0 1-15,0 0 0,0 0 16,0-21-16,0 20 0,22 1 15,-1-21-15,-21 21 0,21-22 0,21 22 16,-21-21-16,22 21 0,-22 0 0,21-1 16,1 22-16,-1 0 0,0 0 15,1 0-15,-22 0 0,21 0 0,-21 22 16,0-22-16,1 42 0,-1-21 16,-21 0-16,0 0 0,0 22 0,0-22 15,0 21-15,0-21 0,0 1 16,0 20-16,-21-21 0,21 0 0,-22 0 15,1 1-15,21-1 0,-21-21 16,0 0 0,0 0-16,21-21 15,0-1 1,0 1-16,0 0 0,0 0 0,21 0 16,0 0-16,21-1 0,-20-20 0,20 21 15,-21-21-15,21 20 0,1 1 16,-1 0-16,0 0 0,1 0 0,-1 21 15,0 0-15,-20 0 0,20 0 16,-42 21-16,21 0 0,-21 0 16,0 0-16,21 1 0,-21-1 0,0 0 15,0 21-15,0-21 0,0 1 0,0 20 16,-21-21-16,0 0 0,21 0 16,0 1-16,-21-1 0,0-21 15,21 21-15,0 0 0,21-42 47,0 21-47,0-21 0,0 0 0</inkml:trace>
  <inkml:trace contextRef="#ctx0" brushRef="#br0" timeOffset="15254.6">16468 4741 0,'63'0'31,"-63"-21"-31,21 21 15,0 0-15,1 0 0,-22-21 0,21 21 16,0-21-16,0 21 0,0-21 0,0 0 16,1 21-16,-22-22 0,0 1 15,21 21-15,-21-21 0,-21 21 32,-1 0-32,1 21 0,0 0 15,-21-21-15,21 22 0,-1-1 0,1 0 16,0 0-16,0 21 15,0-20-15,0-1 0,21 0 0,0 0 0,0 0 16,0 0-16,0 1 16,0-1-16,21-21 0,0 0 15,0 0-15,0 0 0,0 0 0,1 0 16,20 0-16,-21 0 0,21-21 16,-20-1-16,20 1 0,-21 21 0,21-21 15,1 0-15,-22 0 0,21-22 16,-21 22-16,1 0 0,20 0 0,-21 0 15,0 0-15,0-22 0,1 22 16,-22 0-16,0 0 0,0 0 16,-22 21-1,1 0-15,0 21 16,0 0-16,0 0 0,21 0 16,-21-21-16,21 21 0,0 1 15,0-1-15,0 0 0,0 0 16,0 0-16,0 0 0,21-21 0,0 22 15,-21-1-15,21 0 16,0-21-16,-21 21 0,0 0 16,-21-21 15,0 0-31,0 0 16,0 0-16,-1 0 0,1 0 15,0 0-15,0 0 0,0-21 16,21 0-1,0 0-15,0 0 0,0-1 16,21 1-16</inkml:trace>
  <inkml:trace contextRef="#ctx0" brushRef="#br0" timeOffset="15760.01">17568 4043 0,'0'0'0,"-42"0"31,21 0-31,0 0 0,-1 21 16,1 0-16,21 0 0,-21 22 15,0-22-15,21 21 0,0 1 0,-21-1 16,0-21-16,21 21 0,-22 1 16,22-1-16,0 0 0,0 1 0,-21-1 15,21-21-15,0 22 0,-21-22 16,21 21-16,0-21 0,0 0 0,0 22 15,0-22-15,0 0 16,0-42 15,0 0-15,0 0-16,0-1 0,0 1 0,21 0 16,0 0-16,1-21 0,-1 20 15,21 1-15,-21 0 0,22 0 0,-1 0 16,0 0-16,-21-1 0,22 22 0,-1 0 15,-21 0-15,0 0 0,22 0 16,-43 22-16,21-22 0,-21 21 0,21 0 16,-21 0-16,0 0 0,0 0 15,0 1-15,0-1 0,0 0 0,-21 0 16,0 0-16,0 0 0,-1 1 16,1-1-16,0 0 0,0 0 15,-21-21-15,20 21 0,1-21 0,0 0 16,21-21 15,21 21-31</inkml:trace>
  <inkml:trace contextRef="#ctx0" brushRef="#br0" timeOffset="17087.54">12425 3979 0,'0'0'0,"21"0"0,0 0 32,-21 22-17,0-1-15,21-21 16,-21 21-16,21 0 15,-21 0-15,0 0 0,0 1 16,0-1 0,0 0-1,-21-21 1,21-21 15</inkml:trace>
  <inkml:trace contextRef="#ctx0" brushRef="#br0" timeOffset="17267.43">12679 3979 0,'21'0'31,"-21"22"-15,0-1-16,0 0 15,0 0-15,0 0 16,-21-21-16,21 21 0,0 1 15,0-1-15,-21-21 16</inkml:trace>
  <inkml:trace contextRef="#ctx0" brushRef="#br0" timeOffset="17943.05">13737 3725 0,'0'0'0,"-21"0"0,0 0 0,0 0 15,-1 0 1,1 0 0,0 22-1,0-1-15,21 0 16,-21 0-1,0 0-15,21 0 16,0 1-16,21-22 63,0-22-63</inkml:trace>
  <inkml:trace contextRef="#ctx0" brushRef="#br0" timeOffset="18098.96">13737 3747 0,'0'0'16,"0"21"15,-21-21-15,21 21-16,-21-21 0,21 21 0,0 0 16,0 0-1,42-21 1</inkml:trace>
  <inkml:trace contextRef="#ctx0" brushRef="#br0" timeOffset="18696.21">18034 3895 0,'0'-21'32,"-21"21"-1,21 21-31,0 0 0,-21-21 15,21 21-15,0 0 0,0 0 16,-22-21 0,22-21 15,0 0-15</inkml:trace>
  <inkml:trace contextRef="#ctx0" brushRef="#br0" timeOffset="18848.12">18076 3852 0,'0'0'0,"21"0"16,-21 22 0,0-1-1,0 0-15,0 0 0,0 0 0,0 0 16,-21 1-16,0-1 0,21 0 16,-21 0-16,0 21 0,0-20 0,21-1 15,0 0-15,-22 0 0,22 0 0,-21 0 16</inkml:trace>
  <inkml:trace contextRef="#ctx0" brushRef="#br0" timeOffset="19206.66">18246 4868 0,'0'-21'47,"0"0"-47,0 0 16,0 0 0,0 0-16,21 21 0,-21-22 0,21 22 15,0-21-15,0 21 16,0 21-1,1 1-15,-22-1 0,0 0 16,0 21-16,0-21 0,0 1 16,0-1-16,-22 21 0,1-21 0,0 0 15,0 1-15,0-1 0,-22 0 16,22-21-16,-21 21 0,21-21 0,0 0 16,-22 0-16,22 0 0,0 0 15</inkml:trace>
  <inkml:trace contextRef="#ctx0" brushRef="#br0" timeOffset="19675.4">19600 4043 0,'0'0'0,"0"-21"0,0 0 0,0-1 15,-21 22 17,0 22-32,21-1 0,-21 0 15,0-21-15,21 21 0,-22 0 0,22 0 16,0 1-16,-21-22 0,21 21 15,-21 0-15,21 0 16,21-21 15,0 0-31,1 0 16</inkml:trace>
  <inkml:trace contextRef="#ctx0" brushRef="#br0" timeOffset="19855.3">19748 4001 0,'22'0'0,"-44"0"0,44-22 15,-22 44 17,0-1-17,-22 0-15,1 0 0,0 0 0,21 0 16,-21 22-16,0-22 0,0 0 16,-1 0-16,22 0 0,0 1 0,-21-22 15,21 21-15,0 0 0,21-21 16</inkml:trace>
  <inkml:trace contextRef="#ctx0" brushRef="#br0" timeOffset="20532.11">20595 4255 0,'21'0'0,"-42"0"0,42-22 0,-21 1 15,0 0-15,0 0 16,-21 0-16,0 21 0,0 0 16,0 0-16,-22 0 0,22 0 15,-21 0-15,21 0 0,-22 21 16,1 0-16,21 0 0,-22 0 0,22 1 16,-21 20-16,21-21 0,-22 21 15,22 1-15,-21-22 0,21 21 0,0 1 16,-1-22-16,22 21 0,0-21 0,0 22 15,0-22-15,0 21 0,0-21 16,22 0-16,20 1 0,-21-1 0,21 0 16,-20 0-16,20 0 0,0-21 15,1 0-15,-1 0 0,-21 0 0,21 0 16,1 0-16,-22-21 0,0 0 16,0 0-16,0 21 0,-21-21 15,0-1-15,0 1 0,0 0 0,0 0 16,0-21-16,-21 20 0,0 1 15,-21 0-15,21 0 0,-1 21 0,1-21 16,-21 21-16,21 0 0,0-21 0,-1 21 16,1 0-16,0 0 0,21 21 47,21-21-47,0 21 0,1-21 0,20 21 15,-21-21-15,0 21 0,0-21 16,1 21-16,-1 1 0,0-1 15,-21 0-15,0 0 0,0 21 0,0 1 16,0-22-16,0 21 0,0 1 16,-21 20-16,0-21 0,-1 1 0,1-1 15,0 22-15,0-22 0,0 0 0,0 1 16,-1 20-16,1-21 0,0 1 16,0-1-16,0 0 0,0 1 0,-1-1 15,1-21-15,0 22 0,21-22 0,0 0 16,0-42 15,21 0-31,0-1 0,1 1 16,-1-21-16,21 0 0,0-1 15</inkml:trace>
  <inkml:trace contextRef="#ctx0" brushRef="#br0" timeOffset="20995.43">21145 4741 0,'0'0'0,"43"-42"0,-22 0 0,0 21 0,0-1 15,0-20-15,-21 21 0,22 0 16,-22 0-16,0-1 0,0-20 0,0 21 16,-22 21-16,1-21 0,0 0 15,0 21-15,-21 0 0,20 0 0,-20 0 16,0 0-16,-1 0 0,1 21 16,0 0-16,-1 0 0,1 0 15,0 22-15,-1-22 0,22 0 0,-21 0 16,21 0-16,21 0 0,0 1 15,0-1-15,0 0 0,0 0 0,0 0 16,21-21-16,0 21 0,0-21 16,22 0-16,-22 0 0,21 0 0,0 0 15,1 0-15,-1 0 0,-21 0 0,22 0 16,-1-21-16,-21 0 0,21 0 16,-20 0-16,-1 0 0,0-22 0,0 22 15,0 0-15,0-21 0,-21 20 16,0 1-16,0 0 0,0 0 15,0 42 1,0 0 0,-21 0-16,0 1 0,21 20 0,0-21 15,-21 0-15,21 0 0,0 1 16,0 20-16,0-21 0,0 0 16,0 0-16,21 1 0,0-22 0,0 0 15,1 21-15,-1-21 0,0 0 16,21 0-16,1 0 0,-1-21 0,-21 21 15,21-22-15,1 1 0</inkml:trace>
  <inkml:trace contextRef="#ctx0" brushRef="#br0" timeOffset="21431.56">21823 4509 0,'0'0'0,"0"-22"0,0 1 16,0-21-16,0 21 0,0 0 16,-21 21-1,-1 21-15,1 0 0,21 0 16,-21 0-16,0 0 0,21 22 15,0-22-15,-21 0 0,21 21 0,-21-20 16,21-1-16,-22 0 0,22 0 0,0 0 16,0 0-16,0 1 0,0-1 15,0 0-15,-21-42 32,21 0-17,0-1-15,0 1 0,0 0 0,0 0 16,0 0-16,0 0 0,0-22 15,21 22-15,1-21 0,-1-1 0,21 22 16,-21-21-16,22 0 0,-22 20 16,21 1-16,0 0 0,-20 0 0,20 21 15,0 0-15,1 0 0,-22 0 16,21 21-16,-21 0 0,0 0 0,1 1 16,-22-1-16,0 21 0,0-21 15,0 0-15,0 22 0,0-22 0,0 0 16,-22 0-16,1 0 0,0 1 0,21-1 15,0 0 1,-21-21-16,21-21 31,21 21-15,-21-21-16,21-1 0</inkml:trace>
  <inkml:trace contextRef="#ctx0" brushRef="#br0" timeOffset="22043.21">22479 4530 0,'21'0'16,"0"0"-1,0 0-15,1 0 16,-1-21-16,0 21 16,0-22-16,0 22 0,0-21 0,1 0 15,-1 0-15,0 0 0,-21 0 0,0-1 16,21 1-16,-21 0 0,0 0 15,0 0-15,-21 21 16,0 0-16,-22 0 0,22 21 16,-21 0-16,21 0 0,-22 0 0,22 22 15,-21-22-15,21 21 0,0-21 16,-1 22-16,1-22 0,21 0 0,-21 0 16,21 22-16,0-22 0,0 0 15,21 0-15,0 0 16,1-21-16,20 0 0,-21 0 15,21 0-15,1 0 0,-1 0 16,0 0-16,1 0 0,20-21 0,-20 21 16,-1-21-16,0 0 0,1 0 0,-1-22 15,0 22-15,-21 0 0,22-21 16,-22-1-16,0 22 0,0-21 0,-21 21 16,0-1-16,0 1 0,-21 21 15,0 0-15,0 0 16,0 0-16,-22 21 0,22 1 15,21-1-15,-21 0 0,21 0 0,0 21 16,0-20-16,0-1 16,0 0-16,0 0 0,0 0 0,0 0 15,0 1-15,0-1 0,21-21 0,-21 21 16,21-21-16,-42 0 31,0 0-31,0 0 16,-22 0-16,22-21 0,0 21 15,0-21-15,0 21 16,21-22-16,0 1 0,0 0 16,0 0-16,21 0 0,0 21 15,0-21-15</inkml:trace>
  <inkml:trace contextRef="#ctx0" brushRef="#br0" timeOffset="22502.94">23474 4022 0,'0'0'15,"21"-43"-15,-21 22 0,0 0 16,0 42 0,0 0-1,0 1-15,0-1 0,-21 21 0,21-21 16,-21 22-16,21-1 16,0 0-16,-22 1 0,1-1 0,0 0 15,21-21-15,-21 22 0,21-1 16,-21-21-16,21 22 0,-21-22 0,21 0 15,0 0-15,0 0 0,0 0 0,-22 1 16,22-44 31,0 1-47,0 0 0,0 0 0,22 0 16,-22 0-16,21-1 0,0-20 0,0 21 15,0-21-15,22 20 0,-22-20 16,21 21-16,-21 0 0,22 0 15,-1 21-15,-21 0 0,0 0 16,0 0-16,1 0 0,-22 21 0,0 0 16,0 0-16,0 21 0,0-20 15,0-1-15,0 21 0,0-21 0,0 0 16,0 1-16,0-1 0,-22 0 0,1 0 16,0 0-16,21 0 0,-21-21 15,0 0-15,21 22 0,-21-22 0,-1 0 16,22-22-1,0 1 1</inkml:trace>
  <inkml:trace contextRef="#ctx0" brushRef="#br0" timeOffset="22820.22">24172 3895 0,'0'21'32,"0"0"-17,0 0 1,-21 0-16,0 1 16,0-22 15,21-22 16,21 1-47,0 21 15,-21-21-15,21 0 0,0 21 0,1-21 16,-1 0-16,0 21 0,0 0 16</inkml:trace>
  <inkml:trace contextRef="#ctx0" brushRef="#br0" timeOffset="22943.15">24299 3874 0,'0'21'16,"0"21"-1,0-21-15,-21 0 16,21 1-16,-21-1 16,0-21-16,21 21 15,-21-21-15,21 21 0,-22-21 0</inkml:trace>
  <inkml:trace contextRef="#ctx0" brushRef="#br0" timeOffset="23363.97">24405 3874 0,'0'-22'31,"0"44"0,0-1-31,0 0 16,-21 0-16,0 0 0,21 22 0,0-22 15,-21 0-15,-1 0 0,1 0 16,0 0-16,0 1 0,0-1 16,0-21-16,21 21 15</inkml:trace>
  <inkml:trace contextRef="#ctx0" brushRef="#br0" timeOffset="23955.15">24574 3598 0,'-21'-21'16,"21"0"0,21 21-1,1 0 1,-1 0-16,21 0 0,-21 0 0,22 0 15,-1 0-15,-21 0 0,21 0 16,-20 0-16,20 0 0,0 0 0,1 0 16,-22 0-16,21 0 0,0 0 15,-20 0-15,-1 0 0,0 0 0,-21 21 16,0 0 0,0 1-1,0-1-15,-21 0 0,21 0 16,-21 0-16,-1 0 0,22 1 0,-21 20 15,0-21-15,0 21 0,0-20 16,21 20-16,-21 0 0,-1 1 0,1-1 16,0 0-16,0 22 0,21-22 15,-21 0-15,21 22 0,-21-22 0,-1 22 16,22-22-16,0 0 0,0 22 16,-21-22-16,0 22 0,0-22 0,21 0 15,-21 22-15,0-22 0,-1 1 0,22-1 16,-21 0-16,0 1 15,0-22-15,0 21 0,0-21 0,-22 0 16,22 1-16,0-1 0,-21 0 16,20 0-16,-20-21 0,0 0 0,-1 21 15,1-21-15,0 0 0,-22 0 0,22 0 16,-22 0-16,1-21 0,-1 0 16,1 21-16,-1-21 0,1 21 0,-22-21 15</inkml:trace>
  <inkml:trace contextRef="#ctx0" brushRef="#br0" timeOffset="25347.67">1926 6646 0,'-21'-63'15,"21"42"-15,0 0 16,0-1-16,0 1 15,21 0-15,0 0 0,0 0 0,1 0 16,-1 21-16,0 0 16,0 0-16,0 0 0,0 21 15,1 0-15,-22 0 0,0 21 16,0-20-16,0 20 0,0-21 0,0 21 16,0 1-16,-22-22 0,1 21 15,0-21-15,0 22 0,0-22 0,-22 0 16,22 0-16,0 0 0,0 1 15,0-1-15,0 0 0,21 0 16,0 0-16,0 0 16,21-21-16,0 0 15,0 0-15,0 22 0,0-22 16,1 0-16,-1 0 0,0 21 0,0-21 16,0 0-16,-21 21 15,0 0-15,21-21 0,-21 21 0,0 0 16,0 1-16,0-1 0,-21 0 15,0 21-15,0-21 0,0 22 0,0-22 16,-22 21-16,22-21 0,-21 22 16,21-22-16,-22 21 0,22-21 0,-21 1 15,21 20-15,-1-21 0,1-21 16,0 21-16,0 0 0,0 1 0,0-22 16,-1 21-16,1-21 15,0 0-15,0 0 0,-21-21 16</inkml:trace>
  <inkml:trace contextRef="#ctx0" brushRef="#br0" timeOffset="29623.3">1630 9737 0,'0'0'0,"0"-21"15,0-1-15,0 1 16,-21 21 0,-1-21-16,1 21 15,0 0-15,0 0 16,0 0-16,0 0 15,-1 21-15,1 0 0,0-21 16,0 22-16,0-22 0,-22 21 0,22 0 16,0-21-16,0 21 0,0 0 15,0-21-15,-1 0 16,1 21-16,0-21 0,21 22 31,0-1 0,21 0-31,0-21 16,1 21-16,20-21 0,-21 21 16,0 0-16,22-21 0,-22 22 15,0-1-15,0 0 0,-21 0 0,0 0 16,0 0-16,0 1 0,0-1 16,-21 21-16,-21-21 0,20 0 0,-20 1 15,0-1-15,-1 21 0,1-21 16,0 0-16,21 1 0,-22-22 0,22 21 15,-21 0-15,21-21 0,-1 0 16,1 0 0,21-21-16,0 0 15,0-1-15,21 22 0,1-21 16,-1 0-16,0 21 0,0 0 16,21 0-16,-20 0 0,41 0 15,-42 0-15,0 21 0,1 0 16,-1 1-16,-21 20 0,0 0 15,0 1-15,0-1 0,0 0 0,-21 22 16,-1-22-16,1 22 0,-21-22 16,21 21-16,-22-20 0,22-1 15,0 0-15,0 1 0,0-1 0,21-21 16,0 22-16,0-22 0,0 0 16,0 0-16,21 0 0,21-21 15,-21 0-15,22 0 0,-1 0 0,0 0 16,1 0-16,-1 0 0,0 0 15,1-21-15,-1 21 0,-21-21 0</inkml:trace>
  <inkml:trace contextRef="#ctx0" brushRef="#br0" timeOffset="31723.18">2455 10964 0,'0'0'15,"0"-21"-15,0 0 0,0 0 0,0 0 16,0 0-16,0-1 0,0 1 16,0 42-1,0 1 1,0-1-16,0 0 0,0 21 0,0-21 16,-21 22-16,21 20 0,-21-20 15,21-1-15,-21 21 0,0-20 0,-1-1 16,1 0-16,21 1 0,-21-22 15,21 0-15,-21 0 0,21 0 0,0 1 16,0-44 0,0 1-1,0 0-15,21 0 0,0-21 0,0 20 16,1-20-16,-1 0 16,0-1-16,21 1 0,-21 0 0,22-22 15,-22 22-15,0 21 0,21-22 16,-20 1-16,20 21 0,-21 0 0,0 21 15,0 0-15,1 0 0,-1 21 16,-21 0-16,21 0 16,-21 22-16,0-22 0,0 21 15,0 0-15,0 22 0,0-22 0,0 1 16,0-1-16,0 0 0,0 1 16,21-1-16,0-21 0,0 0 0,1 0 15,-1 1-15,21-1 0,-21-21 0,0 0 16,22 0-16,-22 0 15,21 0-15,-21 0 0,22 0 0,-1 0 0,0-21 16,1-1-16,-1 1 16,-21 0-16,22-21 0,-1-1 0,-21 22 15,21-21-15,-20 0 0,-1-1 0,0 1 16,-21-22-16,0 22 0,0 21 16,0-21-16,0-1 0,-21 22 0,0-21 15,-1 21-15,1-1 0,-21 22 16,21 0-16,-22 0 0,1 0 0,21 0 15,-21 0-15,-1 22 0,22-1 16,-21 21-16,21-21 0,-1 22 0,1-1 16,0 0-16,0 1 0,0 20 0,21-21 15,0 1-15,0-1 16,0 0-16,0-20 0,0 20 0,0-21 16,0 0-16,0 0 0,21-21 15,0 22-15,0-22 0,0 0 0,1 0 16,-1 0-16,21 0 0,-21-22 15,22 1-15,-22 0 0,21 0 0,-21 0 16,22 0-16,-22-22 0,0 22 0,0-21 16,0-1-16,0 22 0,1-21 15,-22 21-15,0-22 0,0 22 0,0 0 16,0 0-16,0 0 0,-22 21 31,22 21-15,0 0-16,0 0 0,-21 22 15,21-22-15,0 21 0,0 0 0,0-20 16,0 20-16,0 0 0,21-21 16,-21 1-16,22 20 0,-1-21 0,0 0 15,0-21-15,0 21 0,0-21 16,1 0-16,-1 0 0,0 0 0,21 0 16,-21 0-16,1 0 0,20-21 0,-21 21 15,21-21-15,-20 0 0,-1 0 16,21-22-16,-21 22 0,0-21 0,1 21 15,-1-22-15,0 1 16,-21 0-16,21 21 0,-21-22 0,21 22 16,-21 0-16,0 0 0,0 0 0,0 42 31,0 0-15,0 0-16,0 21 0,-21-20 15,21 20-15,0-21 0,0 21 0,0-20 16,0-1-16,0 0 0,0 21 0,0-21 15,0 1-15,0-1 16,0-42 15,0-1-15,0 1-16,0 0 0,0-21 0,0 21 16,0-22-16,21 1 0,0 21 15,1-22-15,-1 1 0,-21 21 0,21-21 16,0 20-16,0-20 0,0 21 0,-21 0 15,22 21-15,-1-21 0,0 21 16,0 0-16,0 0 0,-21 21 16,21-21-16,1 21 0,-22 0 15,0 0-15,0 0 0,21 22 0,-21-22 16,0 0-16,21 21 0,-21-20 0,0 20 16,0-21-16,0 21 0,0-20 15,0-1-15,21 0 0,-21 0 16,21 0-16,0-21 31,1 0-31,-22-21 0,21 0 0,0 0 16,0 0-16,0-1 0,0 1 15,1-21-15,-1 21 0,0 0 0,0-22 16,21 22-16,-20-21 0,-1 21 0,21-22 16,-21 22-16,0 0 0,22 0 15,-22 0-15,-21-1 0,21 22 0,0 0 16,-21 22-1,0-1-15,0 0 0,0 0 16,0 21-16,0-20 0,0-1 16,0 21-16,0-21 0,0 22 15,0-22-15,0 0 0,0 21 0,0-21 16,0 1-16,21-1 0,-21 0 0,22-21 16,-1 21-16,0-21 0,0 0 15,0 0-15,22 0 0,-22 0 0,0 0 16,21 0-16,-21 0 0,22-21 0,-22 0 15,21 0-15,1-1 0,-22 1 16,21 0-16,-21 0 0,22-21 16,-22 20-16,21 1 0,-21-21 15,0 21-15,-21-22 0,0 22 0,0-21 16,0 21-16,0 0 0,0-1 0,-21 22 16,0 0-1,0 0-15,0 22 0,0-1 0,-1 0 16,1 0-16,0 0 0,21 22 0,0-22 15,0 0-15,0 21 0,0-21 16,0 22-16,0-22 0,0 0 0,0 0 16,21 0-16,0 1 0,1-1 0,-1 0 15,0-21-15,21 0 0,-21 0 16,22 0-16,-1 0 0,-21 0 0,22-21 16,-1 21-16,-21-21 0,21-1 15,-20 1-15,-1 0 0,0-21 16,0 21-16</inkml:trace>
  <inkml:trace contextRef="#ctx0" brushRef="#br0" timeOffset="32367.05">2201 10478 0,'0'0'0,"21"-22"15,-21 1 1,22 21-16,-22-21 0,0 0 15,-22 42 17,22 0-17,0 0-15,-21 1 0,0-1 0,0 0 16,21 0-16,-21 0 16,21 0-16,-21 1 0,21-1 0,0 0 0,0 0 15,21-21 16,0 0-31,0 0 0</inkml:trace>
  <inkml:trace contextRef="#ctx0" brushRef="#br0" timeOffset="32530.96">2455 10414 0,'0'0'16,"0"21"-1,0 0-15,-21 1 16,0-1-16,0 0 0,21 0 15,0 0-15,-21 0 0,21 1 0,-22-1 16,22 0-16,0 0 16,0 0-1</inkml:trace>
  <inkml:trace contextRef="#ctx0" brushRef="#br0" timeOffset="33139.76">5609 10308 0,'0'-21'16,"0"42"15,0 0-31,0 1 16,0-1-16,0 0 0,0 0 0,0 0 16,0 0-16,0 1 0,0-1 15,0 0-15,-21 0 0,21 0 16,-21-21-16,21-21 31</inkml:trace>
  <inkml:trace contextRef="#ctx0" brushRef="#br0" timeOffset="33295.67">5800 10308 0,'0'0'0,"0"85"31,-22-64-31,1 0 0,0 0 16,21 22-16,-21-22 0,21 0 0,-21 0 16,21 0-16,0 1 15,0-1-15</inkml:trace>
  <inkml:trace contextRef="#ctx0" brushRef="#br0" timeOffset="33651.47">7197 10689 0,'0'0'16,"0"21"-16,0-42 31,0 0-15,0 0-16,0 0 31,0 0-15,-22 21-16,1 0 15,0 0-15,21 21 16,-21-21-16,21 21 0,-21-21 0,21 21 15,-21 0-15,21 0 16,0 1-16,-22-22 0,22 21 16</inkml:trace>
  <inkml:trace contextRef="#ctx0" brushRef="#br0" timeOffset="33948.3">7091 11028 0,'0'0'0,"0"21"0,0 21 31,21-42-31,0 0 16,0 0-16,0 0 0,1 0 16,-1-21-16,0 21 15,-21-21 1,0 0-16,-21 21 15,0 0-15,-1 0 0,1 0 16,0 0-16,0 0 16,0 0-16,0 0 0,-1 0 15,44 0 17,-1 0-32,0 0 0</inkml:trace>
  <inkml:trace contextRef="#ctx0" brushRef="#br0" timeOffset="34355.06">8403 10308 0,'-21'-63'15,"42"63"1,0 0-16,22-21 0,-1 21 15,0 0-15,1 0 0,-1 0 0,21 0 16,1 0-16,-1 0 0,22 0 16,-21 0-16,-1 0 0,1 0 0,-1 0 15,-21 0-15,1 0 0,-1 0 0,-21 0 16,0 0-16,-21 21 16,-21-21-16,0 0 15,-21 0-15,-1 0 0,1 0 16,0 0-16,-1 0 0</inkml:trace>
  <inkml:trace contextRef="#ctx0" brushRef="#br0" timeOffset="34719.86">8805 10245 0,'0'0'0,"0"21"32,0 0-32,0 0 15,21 0-15,-21 1 0,0-1 16,0 21-16,0-21 0,22 22 0,-22-1 15,0-21-15,21 21 0,-21 1 0,0-1 16,0-21-16,0 22 0,0-1 16,0-21-16,0 21 0,0-20 15,0 20-15,0-21 0,-21 21 0,-1-20 16,1-1-16,0 0 0,0 0 16,0 0-16,0-21 0,-1 21 0,1-21 15,0 22-15,0-22 0,0 0 0,0 0 16,-1 0-16,1-22 0,-21 1 15,21 21-15,0-21 0,-1 0 0,1 21 16,0-21-16,0 0 0,0-1 0,0 1 16,21 0-16,-22 0 0,22 0 15,0 0-15,0-1 0,0 1 16,43 0 0,-22 21-16,0 0 15,0 0-15,22 0 0,-1 0 0,0 0 16</inkml:trace>
  <inkml:trace contextRef="#ctx0" brushRef="#br0" timeOffset="35151.61">9419 10647 0,'-42'0'31,"21"21"-31,-1 0 0,-20 0 15,21 1-15,0-1 0,0 0 16,-1 0-16,1 0 0,0 22 0,0-22 16,21 0-16,0 0 0,0 0 15,0 0-15,0 1 0,0-1 0,0 0 16,21 0-16,0-21 0,0 0 16,22 0-16,-22 21 0,21-21 15,-21 0-15,22 0 0,-1 0 0,-21-21 16,22 0-16,-22 21 0,21-21 0,-21 0 15,0-1-15,1 1 0,-1 0 16,-21 0-16,0 0 0,0-22 0,0 22 16,0-21-16,0 21 0,-21-22 0,-1 22 15,1 0-15,-21 0 16,21 21-16,-22 0 0,22 0 0,-21 0 16,21 0-16,-22 0 0,1 0 0,21 0 15,-21 21-15,20 0 0,1 0 16,0 1-16,0-1 0,21 0 15,0 0-15,0 0 0,21-21 16,0 0-16,0 21 0,22-21 0,-1 0 16,-21 0-16,22 0 0</inkml:trace>
  <inkml:trace contextRef="#ctx0" brushRef="#br0" timeOffset="35652.32">9927 10351 0,'0'0'0,"0"-43"0,0 22 0,0 0 16,0 0-16,0 0 0,0-1 0,0 44 31,0-1-31,0 21 0,0-21 0,0 22 16,0 20-16,0-21 0,0 1 16,0 20-16,0-20 0,0-1 0,0 0 15,0 1-15,0-1 0,0 0 0,0-21 16,0 22-16,0-22 0,0 0 15,0 21-15,0-20 16,0-1-16,-21-21 16,21-21-1,-21 21-15,21-22 16,0 1-16,0 0 0,0 0 0,0 0 16,0 0-16,0-1 0,21-20 15,0 21-15,0-21 0,0 20 0,22 1 16,-22-21-16,21 21 0,1 0 0,-1-1 15,0 22-15,-21 0 0,22 0 16,-1 0-16,-21 0 0,22 0 16,-22 22-16,0 20 0,0-21 0,0 0 15,-21 0-15,21 22 0,-21-22 16,0 0-16,0 0 0,0 0 0,0 1 16,-21-1-16,21 0 0,-21 0 15,21 0-15,-21-21 0,42 0 47,0 0-47,0-21 16,1 0-16,-1 21 0</inkml:trace>
  <inkml:trace contextRef="#ctx0" brushRef="#br0" timeOffset="36095.39">10880 10562 0,'0'0'16,"21"-21"-1,-42 21-15,-1 21 16,22 0-16,-21 1 16,0-1-16,21 0 0,-21 0 0,21 0 15,0 0-15,0 22 0,-21-22 0,21 0 16,0 0-16,-21 0 0,21 22 16,0-22-16,0 0 0,0 0 15,0 0-15,0 1 16,0-44 15,0 1-31,0 0 16,0 0-16,0 0 0,0 0 15,0-1-15,21-20 0,-21 0 0,21-1 16,0 1-16,0 0 0,22-1 0,-1 22 16,0-21-16,1 0 0,-1 20 15,0 1-15,22 0 0,-22 0 0,0 21 16,1 0-16,-1 21 0,0 0 15,-20 0-15,-1 1 0,0-1 0,0 21 16,-21 0-16,0 1 0,0-22 0,0 21 16,0 1-16,0-22 0,-21 0 15,0 21-15,0-21 0,-22 1 16,22-1-16,0 0 0,-21-21 0,20 21 16,1-21-16,-21 0 0,21 0 15,0 0-15,-22 0 0,22 0 0,-21-21 16</inkml:trace>
  <inkml:trace contextRef="#ctx0" brushRef="#br0" timeOffset="36575.06">7768 9673 0,'0'21'47,"0"1"-47,0-1 0,0 0 15,0 0-15,0 0 0,0 0 16,0 1-16,0-1 16,0 0-1,21-21 1,0 0 0,1-21-16,-1 0 0</inkml:trace>
  <inkml:trace contextRef="#ctx0" brushRef="#br0" timeOffset="36708.98">8128 9673 0,'0'0'0,"21"0"0,-21 21 16,0 1-1,0-1-15,0 0 0,-21 0 0,21 0 16,-21 0-16,21 1 16,-21-1-16,21 0 0,0 0 15</inkml:trace>
  <inkml:trace contextRef="#ctx0" brushRef="#br0" timeOffset="37292.5">11769 9821 0,'0'0'0,"0"22"47,0-1-31,0 0-16,-22 0 0,22 0 15,-21-21-15,21 21 0,-21-21 16,21 22-16,0-1 0,-21-21 15,21 21-15,0-42 47,21 0-47</inkml:trace>
  <inkml:trace contextRef="#ctx0" brushRef="#br0" timeOffset="37467.4">11896 9821 0,'0'0'0,"21"-21"0,0 21 0,-21 21 31,0 1-15,0-1-16,-21 0 0,21 0 15,0 0-15,-21 0 16,21 1-16,-22-1 0,1 0 16,21 0-16,0 0 0,0 0 15,0 1-15</inkml:trace>
  <inkml:trace contextRef="#ctx0" brushRef="#br0" timeOffset="38059.08">12509 10795 0,'0'-21'16,"0"0"0,-21 21 15,21 21 16,21-42-16,-21 0-31,22 21 16,-22-22-16,21 22 0,0-21 15,0 0-15,0 21 0,0 0 32,-21 21-32,0 0 15,0 1-15,0-1 16,0 0-1,-21-21-15,0 0 0,0 21 0,0-21 16,0 0-16,-1 0 0,1 0 16,0 0-1,21-21-15,0 0 16,21 0-16,0 21 16,1-22-16,-1 1 0,0 21 0,0-21 15,0 21-15,0 0 0,1 0 0,-1 0 16,0 0-16,-21 21 15,21 0-15,-21 1 0,0-1 16,0 21-16,0-21 0,-21 0 16,0 1-16,-22 20 0,1-21 15,0 21-15,-22-20 0,1 20 0,-1 0 16,-20 1-16,-1-1 0,-21 0 0</inkml:trace>
  <inkml:trace contextRef="#ctx0" brushRef="#br0" timeOffset="38750.69">1926 12383 0,'0'0'15,"0"-22"-15,-21 22 47,0 22-47,21-1 0,0 0 16,-21 0-16,21 0 0,-22 0 16,22 1-16,0-1 0,0 0 15,0 0-15,0 0 16,22-21-1,-1 0-15,0 0 0</inkml:trace>
  <inkml:trace contextRef="#ctx0" brushRef="#br0" timeOffset="38943.58">2244 12361 0,'0'0'0,"-22"0"31,22 22-31,-21-1 16,21 0-16,-21 0 16,21 0-16,-21 0 0,21 1 0,0-1 15,0 0-15,0 0 16,0 0-16,21-21 16,0 0-16</inkml:trace>
  <inkml:trace contextRef="#ctx0" brushRef="#br0" timeOffset="40179.08">3408 12848 0,'0'0'0,"21"-21"0,0 0 0,-21-21 15,0 20-15,0-20 0,0 21 16,0 0-16,0-22 0,0 22 0,0 0 16,0 0-16,0 0 0,-21 0 15,0 21-15,-22 0 0,22 0 0,-21 0 16,21 0-16,-22 0 0,1 21 16,21-21-16,-21 21 0,-1 0 15,22 21-15,-21-20 0,21 20 0,-22-21 16,22 21-16,0 1 0,0-1 15,0 0-15,-1 1 0,22-1 16,0-21-16,0 22 0,0-22 0,0 0 16,22 0-16,20-21 0,-21 21 0,0-21 15,22 0-15,-22 0 0,21 0 16,-21-21-16,22 21 0,-1-21 0,-21 0 16,21 0-16,1-1 0,-1-20 15,-21 21-15,22-21 0,-22 20 0,0-20 16,0 0-16,0 21 0,0-22 15,-21 22-15,0 0 0,0-21 16,0 20-16,0 1 0,0 42 31,0 1-31,0-1 16,-21 0-16,21 21 0,-21-21 16,21 22-16,-21-22 0,21 21 0,0-21 15,0 22-15,0-1 0,0-21 16,0 0-16,0 22 0,0-22 0,21 0 15,21-21-15,-20 21 0,-1 0 0,21-21 16,0 0-16,1 0 16,-1 0-16,0 0 0,22 0 0,-22-21 15,22 0-15,-22 21 0,0-21 16,22 0-16,-22 0 0,1-1 0,-1-20 16,-21 21-16,21 0 0,-20-22 0,-1 22 15,-21-21-15,0 21 0,0-22 16,0 22-16,0-21 0,0 21 0,-21 0 15,-1-1-15,1 22 0,0 0 16,-21 0-16,21 0 0,-1 0 0,1 0 16,-21 0-16,21 22 0,0-1 0,-1 0 15,1 0-15,0 0 0,0 22 16,0-22-16,21 0 0,0 21 0,0-21 16,0 1-16,0-1 0,0 0 15,0 0-15,21-21 16,0 21-16,0-21 0,0 0 0,1 0 15,20 0-15,-21-21 0,21 21 16,-20-21-16,20 0 0,-21 0 0,21-1 16,-20 1-16,-1 21 0,0-21 15,0 0-15,0 0 0,-21 0 0,21-1 16,-21 1 0,22 21-16,-22 21 31,0 1-31,0-1 0,0 21 15,-22-21-15,22 22 0,-21-1 0,21 0 16,0 1-16,0 20 0,0-21 16,0 22-16,0-1 0,0 22 0,0-21 15,0 20-15,0 22 0,0-21 0,0-1 16,0 1-16,0 21 0,0-21 16,0-1-16,0 1 0,21 21 0,-21-22 15,0-20-15,0 21 0,0-22 0,0 1 16,0-1-16,0-21 0,0 1 15,0-22-15,0 0 0,0 0 0,0 0 16,-21-21-16,0 0 16,0 0-16,0-21 0,0 0 15,-1 0-15,-20-21 0,21 20 0,0-41 16,-22 21-16,22-43 0,-21 21 0,21-20 16,-22 20-16,22-20 0,0-1 15,21 0-15,0 1 0,0-1 0,0 0 16,0 1-16,0-1 0,21 21 15,0 1-15,22-1 0,-22 1 0,0-1 16,21 22-16,1-21 0,-22 20 0,21 1 16,1 0-16,-1-1 0,0 1 15,1 21-15,-1-22 0,0 1 0,1 21 16,-1 0-16</inkml:trace>
  <inkml:trace contextRef="#ctx0" brushRef="#br0" timeOffset="40531.75">4805 12785 0,'0'21'16,"21"-21"15,0 21-31,0-21 0,0 0 16,1 0-16,-1 0 16,0-21-16,0 0 0,0 21 0,0-21 15,1-1-15,-1 1 0,0 21 16,-21-21-16,0 0 0,21 0 15,-21 0-15,0-1 0,-21 1 16,0 21 0,-22 0-16,22 0 0,0 0 15,0 21-15,-21 1 0,20-1 0,1 0 16,0 0-16,0 0 0,0 22 16,21-22-16,-21 21 0,21-21 0,0 0 15,0 22-15,0-22 0,0 0 16,0 0-16,21-21 0,0 21 0,0 1 15,0-22-15,22 0 0,-22 0 0,0 0 16,21 0-16,-21 0 0,22-22 16,-22 1-16,0 0 0,21 0 15</inkml:trace>
  <inkml:trace contextRef="#ctx0" brushRef="#br0" timeOffset="40963.33">5651 12340 0,'-21'0'32,"0"0"-1,0 0 31,21-21-30,0 0-17,0 42 32,0 0-47,0 0 16,-21 1-16,21-1 0,-21-21 15,21 21-15,-22-21 16,22 21-16</inkml:trace>
  <inkml:trace contextRef="#ctx0" brushRef="#br0" timeOffset="41180.23">5863 12277 0,'0'21'31,"0"0"-15,0 0-16,0 0 15,0 1-15,0-1 16,-21 0-16,0 0 16,0-21-16,21 21 0,-22-21 15,22 21-15,-21-21 0,21 22 16,-21-22-16</inkml:trace>
  <inkml:trace contextRef="#ctx0" brushRef="#br0" timeOffset="41724.97">6879 12573 0,'0'0'0,"-21"0"16,0 0 15,42 0-15,0 0 0,0 0-16,0 0 15,1 0-15,-1 0 0,0 0 0,0-21 16,-21 0 15,-21 21-31,0 0 0,0 0 16,-1 0-16,1 0 15,21 21-15,-21-21 16,21 21-16,0 0 16,-21-21-16,21 21 0,0 1 15,0-1 1</inkml:trace>
  <inkml:trace contextRef="#ctx0" brushRef="#br0" timeOffset="42004.24">6900 12869 0,'0'22'31,"21"-22"-31,1 0 16,-1 0-16,-21-22 0,21 22 0,0 0 16,-21-21-16,21 21 15,-21-21-15,-21 21 32,0 0-17,0 0-15,0 21 0,21 0 16,21-21 15</inkml:trace>
  <inkml:trace contextRef="#ctx0" brushRef="#br0" timeOffset="42835.97">8128 12510 0,'0'-22'15,"0"1"1,0 0-16,0 0 15,0 0-15,0 0 16,21 21-16,0-22 0,0 1 0,1 21 16,-1-21-16,21 0 0,-21 21 0,0 0 15,22-21-15,-22 21 0,21 0 16,-21 0-16,22 0 0,-22 21 0,0 0 16,0 0-16,0 0 0,-21 1 15,0-1-15,0 0 0,0 0 0,0 0 16,-21 22-16,-21-22 0,21 0 0,-22 0 15,1 0-15,21 0 0,-21 1 16,-1-22-16,22 21 0,-21-21 16,21 0-16,-1 0 0,1 0 0,21-21 47,21 21-47,1 0 0,-1-22 15,0 22-15,0 0 0,0 0 0,0 0 16,22 0-16,-22 0 0,0 0 0,21 0 15,-20 0-15,20 0 0,-21 22 16,0-1-16,22 0 0,-22 0 0,0 0 16,0 0-16,-21 1 0,0-1 0,0 0 15,0 21-15,0-21 0,0 1 16,-42-1-16,21 0 0,-1 0 16,-20 0-16,21 0 0,-21 1 0,20-22 15,-20 21-15,21-21 0,-21 0 16,20 0-16,-20 0 0,21 0 0,0 0 15,-22 0-15,22 0 0,0 0 16,0 0-16,0 0 0,21-21 0,-21-1 16,21 1-16,-22 21 0,22-21 15,0 0 1,0 0-16,22 21 16,-1-21-16,-21-1 0,21 22 15,21 0-15</inkml:trace>
  <inkml:trace contextRef="#ctx0" brushRef="#br0" timeOffset="43339.06">9334 12404 0,'0'0'0,"-21"0"0,0 0 0,0 0 16,0 0-16,0 21 0,-1-21 16,-20 21-16,21 0 15,0-21-15,0 21 0,-22 1 0,22-1 16,0 0-16,0 0 0,-22 21 0,43-20 16,-21-1-16,21 0 0,0 21 15,0-21-15,0 1 0,0-1 0,0 0 16,21 0-16,-21 0 0,43 0 15,-22-21-15,0 22 0,21-22 0,1 0 16,-22 0-16,21 0 0,1 0 0,-1 0 16,-21 0-16,21 0 0,1-22 15,-22 1-15,0 21 0,21-21 0,-20 0 16,-1 0-16,-21-22 16,0 22-16,21-21 0,-21 21 0,0-22 15,0 1-15,0 21 0,0-21 0,-21 20 16,21-20-16,-21 21 0,-1 0 15,1 0-15,0 21 0,0-22 0,0 22 16,0 0-16,-1 0 0,1 0 0,0 0 16,0 0-16,0 22 0,0-22 15,-1 21-15,1 0 0,21 0 16,0 0-16,0 0 0,0 1 16,0-1-16,0 0 15,0 0-15</inkml:trace>
  <inkml:trace contextRef="#ctx0" brushRef="#br0" timeOffset="43657.88">9885 12764 0,'0'0'0,"0"-22"32,0 1-17,0 42 17,0 1-17,0-1-15,0 0 16,0 0-16,0 0 0,0 0 0,0 1 15,0-1-15,-21 0 0,21 0 16,-22 0-16,1 0 0,0 1 0,0-22 16,0 21-16,-22 0 0,22 0 0</inkml:trace>
  <inkml:trace contextRef="#ctx0" brushRef="#br0" timeOffset="44615.33">1524 14161 0,'0'-22'15,"0"1"16,-21 21 1,21 21-17,-21-21-15,-1 0 16,22 22-16,-21-22 0,21 21 0,-21 0 16,0-21-16,21 21 15,0 0-15,0 0 16,0 1-16,0-1 15,0 0-15,0 0 16,21-21 0,0 0-1,0 0-15,-21-21 0,22 0 0,-1 21 16,-21-21-16,0-1 0,21 22 16,-21-21-16,21 0 0,-21 0 15,0 0-15,0 0 31,-21 21 1,21 21-32,-21 0 0,21 0 0,0 21 15,-21-20 1,21-1-16,-22 0 0,22 0 0,0 0 16,-21 0-16,21 1 0,0-1 15,0 0-15,21-21 16,1 0-16,-1 0 15,0 0-15</inkml:trace>
  <inkml:trace contextRef="#ctx0" brushRef="#br0" timeOffset="44967.14">1968 14118 0,'-21'0'32,"21"21"-17,-21-21-15,21 22 16,21-22 15,-42 0 32,0 21-48,0-21-15,21 21 0,-21 0 16,-1-21-16,22 21 0,-21 0 0,21 1 16,0-1-16,0 0 15,0 0-15,0 0 0</inkml:trace>
  <inkml:trace contextRef="#ctx0" brushRef="#br0" timeOffset="45431.1">2984 14542 0,'0'-22'0,"0"44"0,0-65 0,0 22 0,0 0 16,0 0-16,0 0 0,0-22 15,-21 22-15,0 0 0,0 21 16,0-21-16,0 21 0,-22 0 16,22 0-16,-21 0 0,21 0 0,-22 21 15,22-21-15,-21 21 0,-1 21 16,22-20-16,-21 20 0,21 0 0,0 1 16,-1 20-16,1-21 0,0 1 15,21-1-15,0 0 0,0 1 0,0-1 16,0 0-16,0 1 15,21-22-15,-21 0 0,21 21 0,22-20 16,-22-1-16,0-21 0,21 21 16,-20-21-16,20 0 0,0 0 0,1 0 15,-1 0-15,0 0 0,1-21 16,20 0-16,-21 21 0</inkml:trace>
  <inkml:trace contextRef="#ctx0" brushRef="#br0" timeOffset="45887.13">3450 14817 0,'0'0'0,"0"-21"0,21-64 31,-21 64-31,-21 0 0,0-1 0,0 1 16,0 0-16,-1 0 15,1 21-15,-21 0 0,21 0 0,0 0 16,-22 0-16,22 21 0,0 0 16,-21 0-16,20 1 0,1 20 0,0 0 15,0-21-15,0 22 0,21-22 16,0 21-16,0-21 0,0 1 0,0 20 15,0-21-15,0 0 0,0 0 16,0 1-16,21-22 0,0 0 16,0 0-16,0 0 0,1 0 0,-1-22 15,0 1-15,0 21 0,21-21 16,-20 0-16,20 0 0,-21 0 0,0-1 16,22 1-16,-22 0 15,-21 0-15,21 0 0,-21 0 0,21-1 16,-21 1-16,0 0 0,0 0 15,0 42 17,0 0-32,0 0 0,0 1 15,0-1-15,0 21 0,0-21 0,0 0 16,0 1-16,0-1 0,21 0 16,-21 0-16,0 0 0,21 0 0,1-21 15,-1 22-15,0-22 0,0 0 16,0 0-16,0 0 0,1 0 15,-1 0-15,0 0 0,0-22 16,0 1-16,0 0 0</inkml:trace>
  <inkml:trace contextRef="#ctx0" brushRef="#br0" timeOffset="46259.92">3789 14859 0,'0'-21'0,"0"42"0,0-63 0,0 21 0,0-1 16,0 1-16,0 0 0,0 0 15,0 0-15,21 0 0,0-1 0,0 1 16,0 21-16,1 0 15,-1 0-15,0 0 0,0 0 0,0 0 16,0 0-16,1 0 0,-1 21 16,0 1-16,0-1 0,0 0 15,0 0-15,1 21 0,-1-20 0,0-1 16,0 21-16,-21-21 0,0 0 16,0 22-16,0-22 0,0 0 0,0 0 15,0 0-15,-42 22 16,21-43-16,-1 0 15,22-21 1,0-1-16,0 1 16,0 0-16,0-21 0,0 21 15,0-1-15,0 1 0,22 0 16,-1-21-16,-21 21 0,21-1 0,0-20 16,-21 21-16,21 0 15,0 0-15,1 21 0,-1 0 0,0-22 16,0 22-16,0 0 0,0 0 15,1 0-15,-1 22 0,0-1 16,0 0-16</inkml:trace>
  <inkml:trace contextRef="#ctx0" brushRef="#br0" timeOffset="46686.72">4889 14817 0,'0'0'0,"22"0"0,-1 0 0,0-21 0,0 21 0,0-22 16,0 1-16,1 0 15,-1 0-15,-21 0 0,0 0 16,0-1-16,0 1 0,0 0 0,0 0 16,-21 0-16,-22 21 15,22 0-15,0 0 0,0 0 16,-22 21-16,22 0 0,-21-21 16,21 21-16,-22 0 0,22 22 0,0-22 15,0 0-15,0 0 0,21 0 0,0 1 16,0-1-16,0 0 0,0 0 15,0 0-15,21-21 0,21 21 0,-21 1 16,22-22-16,-1 21 0,-21-21 16,22 0-16,-1 21 0,0-21 15,-21 0-15,22 21 0,-22-21 0,0 0 16,0 0-16,-21 21 0,-21-21 31,0 0-31,-21 0 16,20 0-16,-20 0 0,21 0 15,-21 0-15,-1 0 0,22 0 0,-21 0 16,-1 0-16,22 0 0,0 0 16,0 0-16,0 0 0,0-21 0,-1 21 15,22-21-15,0 0 16,0 0-16,22 21 0</inkml:trace>
  <inkml:trace contextRef="#ctx0" brushRef="#br0" timeOffset="47091">5503 14097 0,'0'0'16,"-21"0"-1,0 0 48,0 0-47,21-21 30,21 21-30,0 0-16,-21 21 31,0 0-31,0 0 16,0 1-16,0-1 0,0 0 16,0 0-16,-21 0 0,21 0 15</inkml:trace>
  <inkml:trace contextRef="#ctx0" brushRef="#br0" timeOffset="47335.21">5778 14034 0,'0'0'0,"0"-22"16,22 22-1,-1 0-15,-21 22 16,0-1-16,21 0 16,-21 0-16,0 0 0,0 0 15,0 1-15,0-1 0,-21-21 16,0 21-16,-1 0 0,1-21 0,0 21 16,0-21-16,0 0 0,0 21 15,-1-21-15</inkml:trace>
  <inkml:trace contextRef="#ctx0" brushRef="#br0" timeOffset="47806.94">6879 14372 0,'-42'21'16,"42"1"-16,0-1 15,0 0 1,0 0-16,21-21 47,-21-21-47,21 0 16,-21 0-16,0-1 15,0 1 1,-21 21-16,0 0 15,0 0 1,-1 21-16,22 1 0,-21-22 0,21 21 16,-21 0-16,21 0 15,0 0-15,0 0 0,0 1 16,0-1-16</inkml:trace>
  <inkml:trace contextRef="#ctx0" brushRef="#br0" timeOffset="48111.76">6752 14753 0,'0'0'0,"0"21"0,0 1 15,0-1-15,0 0 16,0 0-16,0 0 16,21-21-1,0 0-15,1 0 0,-1 0 0,0 0 16,0 0-16,0 0 0,0 0 15,1 0-15,-22-21 0,0 0 16,0 0 0,-22 21-16,1 0 15,0 0-15,0 0 16,0 0-16,0 0 0,-1 0 0,1 0 16,42 0 15,1 0-16</inkml:trace>
  <inkml:trace contextRef="#ctx0" brushRef="#br0" timeOffset="48847.32">8191 13907 0,'0'0'0,"-21"-22"16,0 22-16,21-21 15,21 21 1,0 0 0,1-21-16,-1 21 0,0 0 15,21 0-15,-21 0 0,22 0 0,-1 0 16,-21 0-16,22 0 0,-22 0 15,0 0-15,0 0 0,0 0 0,-42 0 32,0 0-32,0 0 0,0 0 15,-1 0-15,-20 0 0,21 0 16,0 0-16,-22 0 0,1 0 16,21 0-16,0-21 0,-22 21 0,22-21 15,0 21-15,0 0 0,0 0 16,0-21-16,-1 21 15,1 21 17,21 0-32,0 0 0,0 21 0,0-20 15,-21 20-15,21 0 0,-21 1 16,21-1-16,-21 0 0,21 22 0,0-1 16,-21 1-16,-1-1 0,22 1 15,-21-1-15,21 1 0,0-1 16,-21 1-16,21-22 0,-21 22 0,21-22 15,0 0-15,0 1 0,0-22 16,0 21-16,0-21 0,0 0 0,0 1 16,0-1-16,0 0 0,21 0 15,0-21-15,0 0 0,1 0 0,-1 0 16,0 0-16,21 0 0,-21-21 0,22 0 16,-22 0-16,21 21 0,-21-22 15,22 1-15,-22-21 0,0 21 16,21 0-16</inkml:trace>
  <inkml:trace contextRef="#ctx0" brushRef="#br0" timeOffset="49247.09">8678 14118 0,'0'0'0,"-21"0"31,0 21-31,21 1 16,-21-1-16,0-21 16,21 21-16,-22-21 0,22 21 0,22-21 62,-22-21-62,21 21 16,-21-21-16,21 0 0,0-1 15,-21 1-15,0 0 16,0 42 15,0 0-31,0 1 16,0-1-16,0 0 0,0 0 16,0 0-16,-21 0 0,21 1 15,-21-1-15,21 0 0,0 0 0,0 0 16,0 0-16,0 1 15</inkml:trace>
  <inkml:trace contextRef="#ctx0" brushRef="#br0" timeOffset="49780.79">8996 14139 0,'0'0'0,"0"-21"0,21 21 16,-21-21-1,0 42 17,-21-21-32,21 21 15,-21-21-15,21 22 0,0-1 16,0 0-16,0 0 16,21-21 30,0 0-46,0 0 16,-21-21-16,0 0 0,21 0 16,-21-1-16,0 1 15,0 0-15,0 0 0,0 0 16,0 0 0,0 42-1,0 0-15,0 0 16,0 0-16,-21 0 0,21 1 15,0-1-15,0 0 0,0 0 0,0 0 16,0 0-16,0 1 0,0-1 16,0 0-16</inkml:trace>
  <inkml:trace contextRef="#ctx0" brushRef="#br0" timeOffset="50179.62">10033 14076 0,'0'0'0,"-21"0"0,0 0 16,-1 0-16,1 21 15,0 0-15,21 0 16,-21 22-16,0-1 0,0 0 16,21 1-16,-22-1 0,1 0 0,21 1 15,-21-1-15,0 0 0,21 1 16,-21-22-16,21 21 0,0-21 0,-21 1 15,21-1-15,0 0 0,-22 0 16,44-21 15,-22-21-31,21 21 0,-21-21 16,0 0-16</inkml:trace>
  <inkml:trace contextRef="#ctx0" brushRef="#br0" timeOffset="50663.26">9842 14224 0,'0'0'0,"85"-127"32,-64 106-32,0 21 0,22-21 15,-22 21-15,0 0 0,0 0 0,22 0 16,-22 0-16,0 0 0,0 21 0,0-21 16,-21 42-16,0-21 0,0 1 15,0 20-15,0-21 0,0 21 0,0-20 16,-21 20-16,0-21 0,0 21 15,0-20-15,-22-1 0,22 0 16,0 0-16,-21 0 0,20 0 0,1 1 16,0-22-16,0 0 0,21-22 31,21 22-15,-21-21-16,21 0 0,22 0 0,-22 21 15,21-21-15,-21 21 0,22 0 0,-1 0 16,-21 0-16,21 0 0,1 0 15,-22 0-15,21 21 0,-21 0 0,22 0 16,-22 0-16,0 22 0,-21-22 16,0 21-16,21-21 0,-21 1 0,0 20 15,0-21-15,-21 0 0,0 0 16,0 1-16,0-1 0,-22-21 16,1 21-16,0-21 0,-1 0 0,-20 21 15,20-21-15,1 0 0,0 0 0,-1 0 16,1 0-16,21 0 0,-21-21 15,20 21-15,1-21 0,21 0 0,0-1 16,0 1-16,0 0 16,0 0-16,21 0 0,22-22 0,-22 22 15,21 0-15</inkml:trace>
  <inkml:trace contextRef="#ctx0" brushRef="#br0" timeOffset="50915.46">10858 14161 0,'0'0'0,"-21"21"31,0 0-31,21 0 0,-21 21 0,21-20 16,-21 20-16,21 0 0,0-21 0,-21 22 16,-1-1-16,22-21 0,-21 22 15,21-1-15,0-21 0,0 0 0,0 0 16,-21 1-16,21-1 15,0 0-15,0 0 16,21-42 0,-21 0-1,0 0-15,21 21 0</inkml:trace>
  <inkml:trace contextRef="#ctx0" brushRef="#br0" timeOffset="51124.02">10795 14161 0,'0'0'0,"63"-64"15,-41 64 1,-1 0-16,0 0 16,0 21-16,0 0 0,0 1 15,1-1-15,20 21 0,-21-21 0,0 0 16,0 22-16,1-22 0,-22 0 16,21 0-16,-21 0 0,21 1 0,-21-1 15,0 0-15,21 0 0,0-21 31,0 0-31</inkml:trace>
  <inkml:trace contextRef="#ctx0" brushRef="#br0" timeOffset="51551.73">11451 14139 0,'0'0'0,"0"-21"0,-21 21 31,0 21-31,-22-21 0,22 22 15,0-1-15,0 0 0,-21 0 16,20 0-16,-20 0 0,21 22 0,0-22 16,-22-21-16,43 21 0,-21 0 0,21 0 15,21-21 1,1 0 0,-1 0-16,0-21 0,0 21 15,0-21-15,22 0 0,-22 0 0,0 0 16,0-1-16,0 1 0,0-21 15,1 21-15,-1 0 0,0-1 0,-21 1 16,21 0-16,-21 0 16,0 42-1,0 0 1,0 0-16,0 1 0,0-1 0,0 21 16,0-21-16,0 22 0,-21-1 15,21 0-15,0 1 0,0-1 0,-21 0 16,21-21-16,-21 22 0,21-22 15,-22 21-15,22-21 0,0 1 0,0-1 16,0 0-16,0-42 31,22 21-15,-1-21-16</inkml:trace>
  <inkml:trace contextRef="#ctx0" brushRef="#br0" timeOffset="52147.7">11938 14118 0,'0'0'0,"0"-21"0,21 0 31,-21 42-15,-21 0-16,0-21 0,21 43 16,-21-22-16,21 0 15,0 21-15,-22-21 0,1 22 0,21-1 16,0-21-16,0 22 0,-21-22 15,21 21-15,-21-21 0,21 0 0,0 1 16,-21-1-16,21 0 0,0 0 16,0-42-1,21 0 1,0 0-16,0-1 16,-21 1-16,21 0 0,1 0 0,-1-21 15,0 20-15,0-20 0,0 21 0,0 0 16,1 0-16,-1-1 0,0 1 15,0 21-15,0 0 0,-21 21 16,0 1 0,0-1-16,0 0 0,0 0 0,0 21 15,0-20-15,0 20 0,0-21 0,0 0 16,0 0-16,0 1 0,21-1 16,1 0-16,-1 0 0,0-21 0,0 0 15,0 0-15,0 0 0,1 0 16,-1 0-16,0 0 0,0 0 0,21-21 15,-20 0-15,-1 0 0,0-1 0,0 1 16,-21-21-16,21 21 0,0-22 16,-21 1-16,0 0 0,0-1 15,0 1-15,0 0 0,0-1 16,0 22-16,0-21 0,0 21 0,0 0 16,0-1-16,-21 22 15,0 0-15,0 22 16,0-1-1,21 0-15,0 0 0,0 0 16,0 0-16,0 1 0,0-1 0,0 0 16,0 0-16</inkml:trace>
  <inkml:trace contextRef="#ctx0" brushRef="#br0" timeOffset="52699.32">12890 14457 0,'-42'0'16,"21"0"-16,0 0 15,21-21 48,21 0-48,-21-1 1,0 1-16,0 0 16,0 0-1,21 21-15,0 0 32,0 0 61,-21 21-30,0 0-48,0 0-15,0 1 16,0-1-16,0 0 0,0 0 0,0 0 16,-21 0-16,21 22 0,-21-22 0,21 0 15,-21 0-15,0 0 0,0 1 16,-1-1-16,1 0 0,0 0 0,0-21 16,0 21-16,0-21 0</inkml:trace>
  <inkml:trace contextRef="#ctx0" brushRef="#br0" timeOffset="53091.1">12763 13589 0,'0'42'31,"0"-20"-31,-21-22 16,21 21-1,0 0-15,-21-21 0,21-21 79,0 0-79,0-1 15,21 1-15,0 21 0</inkml:trace>
  <inkml:trace contextRef="#ctx0" brushRef="#br0" timeOffset="53266.71">12827 13526 0,'0'0'16,"21"0"-16,-21 21 16,0 0-1,0 0-15,0 0 0,0 0 0,-21 1 16,21-1-16,-21 0 16,21 0-16,-21 0 0,21 0 15,-22 1 1</inkml:trace>
  <inkml:trace contextRef="#ctx0" brushRef="#br0" timeOffset="53546.71">13081 13631 0,'0'0'16,"0"22"15,0-1-16,-21-21-15,0 21 0,-1 0 0,22 0 16,-21 0-16,21 1 16,-21-1-16,21 0 0,-21-21 0,21 21 15,0 0-15,0 0 16</inkml:trace>
  <inkml:trace contextRef="#ctx0" brushRef="#br0" timeOffset="54595.33">14076 13907 0,'0'0'0,"21"-22"0,-21-20 16,0 21-16,0 0 0,21 0 15,-21-1-15,0 1 16,0 42 15,0 1-31,-21-1 16,0 21-16,0 0 0,21-20 0,-43 20 15,22 0-15,0 1 0,0-1 0,0 0 16,-1 1-16,1-1 0,0 0 16,0 1-16,0-22 0,0 21 0,21-21 15,0 0-15,0 1 0,-22-1 16,22 0-16,0-42 47,0 0-47,0-1 0,0 1 15,0 0-15,0 0 0,22 0 0,-1-22 16,-21 22-16,21-21 0,0 21 0,0-22 16,0 1-16,1 0 0,20-1 15,-21 1-15,0 0 0,0-1 0,22 22 16,-22-21-16,0 0 0,0 20 16,0 1-16,1 0 0,-22 0 0,0 42 46,0 0-46,0 0 0,0 22 0,-22-1 16,22 0-16,-21 1 0,0-1 16,21 0-16,-21 1 0,21-1 0,0 0 15,-21 1-15,21-1 0,-21 0 16,21-20-16,0 20 0,0-21 0,0 0 16,0 0-16,0 1 0,0-1 15,0 0-15,0 0 16,0-42 15,0 0-31,-22 21 16,22-21-16,-21-1 15,21 1-15,0 0 16,-21 0-16,0 0 0,0 0 16,0-1-16,21 1 0,-22 0 15,1 0-15,0 0 0,0 0 0,0 21 16</inkml:trace>
  <inkml:trace contextRef="#ctx0" brushRef="#br0" timeOffset="55827.14">13779 14139 0,'-63'0'15,"148"0"-15,-107 0 0,-62 0 0,84 22 32,0-1-32,0 0 15,21-21-15,0 0 0,0 21 16,0-21-16,22 0 0,-1 0 16,0 0-16,1 0 0,-1 0 15,0 0-15,22 0 0,-22 0 16,22 0-16,-22 0 0,22-21 0,-22 21 15,0-21-15,1 21 0,-22-21 0,21-1 16,-21 22-16,-21-21 0,21 0 16,-21 0-16,22 21 15,-22 21 1,-22 0-16,1-21 16,21 21-16,-21 1 0,0-1 0,21 21 15,0-21-15,-21 0 16,21 1-16,0-1 0,0 0 0,0 21 0,0-21 15,0 1 1,0-1-16,21-21 0,-21 21 0,21-21 16,0 0-16,0 0 0,1 0 15,-1 0-15,21 0 0,-21 0 0,0 0 16,1-21-16,-1 0 0,0 21 0,0-22 16,-21 1-16,21-21 0,0 21 15,1 0-15,-22-1 0,21-20 0,-21 21 16,21 0-16,-21 0 0,0-1 15,0 1-15,0 42 32,0 1-32,0-1 15,0 0-15,-21 0 0,21 0 16,0 0-16,0 1 0,0-1 16,0 0-16,0 0 0,0 0 0,0 0 15,21 1-15,0-1 0,0-21 0,0 21 16,22 0-16,-22-21 0,21 0 15,1 0-15,20 0 0,-21 0 0,1 0 16,20 0-16,-20 0 0,20 0 16,-21-21-16,1 0 0,-1 0 0,0-1 15,-20 1-15,-1-21 0,0 21 16,0 0-16,0-22 0,-21 22 0,0-21 16,0 21-16,0-22 0,0 22 0,0 0 15,0 0-15,-21 0 16,0-1-16,0 22 0,0 0 0,-1 0 15,1 0-15,-21 0 0,21 0 16,-22 0-16,22 22 0,0-1 0,-21 0 16,21 0-16,-1 21 0,1-20 0,0-1 15,0 0-15,21 21 0,-21-21 16,21 1-16,0 20 0,0-21 0,0 0 16,21 0-16,0 1 0,0-22 15,0 21-15,22 0 0,-22-21 16,21 0-16,-21 0 0,22 0 0,-1 0 15,-21 0-15,22 0 0,-1-21 0,-21 0 16,21-1-16,-20 1 0,20 0 16,-21-21-16,0-1 0,0 1 15,1 0-15,-1-1 0,0 1 0,0 0 16,-21-22-16,21 22 0,0 0 16,1-22-16,-22 22 0,0-1 0,21 1 15,-21 0-15,0 21 0,0-1 16,0 1-16,-21 21 15,-1 21-15,22 1 0,-21 20 16,0-21-16,21 21 0,-21 1 0,0-1 16,0 0-16,21 1 0,-22 20 0,22-20 15,-21-1-15,21-21 16,0 21-16,0 1 0,0-1 0,0-21 16,0 22-16,21-22 0,1 21 15,-1-21-15,0 0 0,21 1 0,-21-1 16,1-21-16,20 0 0,-21 0 0,21 0 15,-20 0-15,20 0 0,-21 0 16,0-21-16,22-1 0,-22 1 0,0 0 16,21 0-16,-21-21 0,1 20 15,-1-20-15,0 21 0,0 0 0,-21-22 16,21 43-16,-21-21 0,0 0 16,0 42-1,-21 0 1,0 1-16,21-1 0,0 0 15,0 0-15,-21 0 0,21 0 0,0 1 16,0-1-16,0 0 16,0 0-16,0 0 0,21-21 0,0 21 15,0-21-15,0 0 0,1 0 16,-1 0-16,0 0 0,0 0 16,-21-21-16,21 0 0,0 0 0</inkml:trace>
  <inkml:trace contextRef="#ctx0" brushRef="#br0" timeOffset="55999.45">16743 13949 0,'0'0'0,"0"-21"0,-21 21 15,-1-21-15,1 21 16,21-22-16,-21 22 16,0 0-16,0 0 0,0 0 31,-1-21-16,1 21-15,0 0 0</inkml:trace>
  <inkml:trace contextRef="#ctx0" brushRef="#br0" timeOffset="56728.11">13610 13314 0,'0'-21'16,"-21"21"-1,21 21 1,-21 0 0,0 0-16,21 0 15,0 1-15,0-1 0,0 0 32,21-21-1</inkml:trace>
  <inkml:trace contextRef="#ctx0" brushRef="#br0" timeOffset="56884.01">13695 13314 0,'0'21'47,"0"0"-31,-21-21-16,21 21 0,0 1 15,0-1 1</inkml:trace>
  <inkml:trace contextRef="#ctx0" brushRef="#br0" timeOffset="57522.81">17039 13462 0,'0'21'47,"-21"0"-47,21 1 0,0-1 16,-21 0-16,21 0 15,-21-21-15,21 21 0,-22 0 0,22 1 16,-21-22-1,21-22 17</inkml:trace>
  <inkml:trace contextRef="#ctx0" brushRef="#br0" timeOffset="57707.7">17187 13483 0,'-21'21'31,"0"1"-31,0-1 16,0 0-16,-1 0 15,22 0-15,-21 0 0,0 1 16,21-1-16,0 0 0,0 0 16,0 0-1</inkml:trace>
  <inkml:trace contextRef="#ctx0" brushRef="#br0" timeOffset="58525.24">17695 14203 0,'0'-21'0,"0"0"16,0-1-16,0 1 31,0 0 0,-21 21-15,21-21 0,-21 21 15,21-21-15,21 21 46,0 0-46,0 0-1,-42 0 79,21-21-47,0-1-16,21 1-15,1 21 15,-22 21 0,0 1-31,0-1 16,0 0-16,0 0 0,0 0 16,0 0-16,-22 1 15,1-1-15,21 0 0,-21 0 0,0 0 16,0-21-16,0 21 0,-1 1 15,1-1-15,0-21 0,0 21 0,-21-21 16,20 0-16,1 0 0,-21 0 16</inkml:trace>
  <inkml:trace contextRef="#ctx0" brushRef="#br0" timeOffset="59011.09">18732 13441 0,'0'-21'0,"0"42"0,0-63 16,-21 42 15,0 0-31,0 21 16,21 0-16,-21 0 15,0 0-15,21 0 0,-22 1 16,22-1-16,0 0 15,0 0-15</inkml:trace>
  <inkml:trace contextRef="#ctx0" brushRef="#br0" timeOffset="59194.98">18859 13441 0,'22'-21'0,"-44"42"0,44-63 0,-22 20 16,-22 22 15,1 22-31,0-1 0,0-21 16,21 21-16,0 0 0,-21 0 15,21 0-15,-21 1 0,21-1 0,0 0 16,0 0-16,0 0 16,0 0-16</inkml:trace>
  <inkml:trace contextRef="#ctx0" brushRef="#br0" timeOffset="59851.61">19621 13420 0,'0'0'0,"0"-21"0,0-1 0,0 1 15,-21 21-15,0 0 16,-21 0-16,21 0 0,-22 0 15,22 21-15,-21 1 0,21-1 16,-22 0-16,22 0 0,-21 21 0,21 1 16,-22-22-16,22 21 0,-21 1 0,21-1 15,-1 0-15,1-21 0,21 22 16,0-1-16,0-21 0,0 22 0,0-22 16,0 0-16,0 0 0,0 0 15,43 0-15,-22 1 0,0-1 0,21-21 16,1 0-16,-22 0 0,21 0 0,0 0 15,1 0-15,-1 0 0,0 0 16,-20 0-16,20-21 0,-21 21 0,0-22 16,-21 1-16,0 0 15,0 0-15,0 0 0,0-22 0,0 22 16,-21 0-16,-21 0 0,21 0 0,-22 0 16,22-1-16,-21 22 0,21-21 15,-22 21-15,22 0 0,-21-21 0,21 21 16,-1 0-1,44 0 1,20 0 0,-21 0-16,0 0 0,22 0 15,-22 21-15,21-21 0,-21 21 0,22 1 16,-22-1-16,0 0 0,0 21 16,-21-21-16,0 1 0,0 20 15,0-21-15,0 21 0,0-20 0,0 20 16,0 0-16,-21-21 0,0 22 15,0-22-15,-1 21 0,1 1 0,-21-1 16,21-21-16,0 21 0,-22 1 0,22-22 16,0 21-16,0-21 0,0 1 15,-1-1-15,1 0 0,21 0 16,0-42 15,21 0-31,1 0 0,-1 21 16,0-43-16,0 22 0</inkml:trace>
  <inkml:trace contextRef="#ctx0" brushRef="#br0" timeOffset="60135.45">20129 13526 0,'0'21'15,"0"0"1,0 0-16,-21 0 0,0 22 0,0-1 0,21-21 16,-21 21-16,0 1 0,21-22 15,0 21-15,-22-21 0,1 22 16,21-22-16,-21 0 0,21 0 0,0 0 16,-21 1-16,21-1 15,-21-21 1,21-21 15,0-1-31</inkml:trace>
  <inkml:trace contextRef="#ctx0" brushRef="#br0" timeOffset="60387.3">20172 13504 0,'0'0'0,"42"-21"31,-42 42-31,0 1 16,21-1-16,-21 0 0,0 21 0,0-21 16,0 1-16,0-1 0,0 21 15,0-21-15,0 0 0,0 1 0,0-1 16,21 0-16,-21 0 16,22-21-16,-1 21 0,0-21 15,0 0-15,0 0 16,0 0-16,1 0 15,-1 0-15,0 0 0,0-21 0,0 0 16,22 21-16,-22-21 0</inkml:trace>
  <inkml:trace contextRef="#ctx0" brushRef="#br0" timeOffset="60811.06">20786 13568 0,'0'0'0,"21"-21"0,-21 0 0,0-1 16,0 1-1,-21 21-15,-1 0 0,1 0 16,-21 0-16,21 21 0,-22 1 0,22-22 15,-21 21-15,21 0 0,-22 0 16,22 0-16,-21 0 0,21-21 16,0 22-16,-1-1 0,1-21 15,21 21-15,21-21 32,1 0-32,-1 0 0,0 0 15,0-21-15,21 0 0,-20 21 0,20-22 16,-21 1-16,21 0 0,1 0 15,-22 0-15,21 0 0,-21-1 0,1 1 16,20 0-16,-21 0 0,0 0 16,-21 42-1,0 0 1,0 0-16,-21 0 16,21 22-16,-21-1 0,21-21 0,-21 22 15,21-1-15,0 0 0,-21-21 16,21 22-16,0-1 0,0-21 0,0 0 15,0 22-15,-22-22 0,22 0 0,0 0 16,0 0-16,0 1 0,0-1 16,22-21 15,-1 0-31,0-21 0</inkml:trace>
  <inkml:trace contextRef="#ctx0" brushRef="#br0" timeOffset="61199.2">21526 13335 0,'-21'-21'16,"0"21"-1,21-21 48,0 0-48,0-1 1,0 1 0,21 21-1,-21 21 1,0 1-1,0-1-15,0 0 0,-21-21 16,21 21-16,-21-21 0,21 21 0,-21-21 16,0 21-16,42-21 47</inkml:trace>
  <inkml:trace contextRef="#ctx0" brushRef="#br0" timeOffset="61543">21675 13187 0,'0'0'0,"0"21"47,0 0-32,0 0 1,21-21 31,0 0-32,0 0-15,-21-21 16,21 21-16,-21-21 0,21 0 16,-21 42 30,-21-21-46,21 21 0,-21 0 16,0 1-16,0-1 0,21 0 0,-21 0 16,-1-21-16,1 21 15,0 0-15,0 1 0</inkml:trace>
  <inkml:trace contextRef="#ctx0" brushRef="#br0" timeOffset="62035.57">22013 13060 0,'21'0'16,"1"0"-1,-1 0-15,0 0 0,0 0 0,0 0 16,0 0-16,22 0 0,-22 0 0,21 0 16,1 0-16,-1 21 0,-21-21 15,21 0-15,-20 0 0,-1 0 0,0 0 16,0 0-16,-21 21 16,0 0-1,0 1 1,-21-1-16,0-21 0,21 21 0,-21 0 15,-1 0-15,1 0 0,21 22 16,-21-22-16,0 21 0,21-21 16,-21 22-16,0-1 0,-1 0 0,1 22 15,21-22-15,-21 22 0,0-1 16,0-20-16,21 20 0,-21 1 0,-1-22 16,1 21-16,0-20 0,0 20 0,0-20 15,0-1-15,-1 0 0,1 22 16,-21-22-16,21-21 0,-22 22 0,1-1 15,-21-21-15,20 0 0,-20 0 16,-1 1-16,1-1 0,-1-21 0,1 0 16,-22 21-16,22-21 0,-22 0 0,0 0 15</inkml:trace>
  <inkml:trace contextRef="#ctx0" brushRef="#br0" timeOffset="63115.37">3831 15558 0,'0'0'0,"0"21"15,-21-21-15,42-21 47,0 21-47,0 0 0,-21-22 16,22 22-16,-1 0 0,0 0 15,0 0-15,0 0 0,-21 22 16,0-1 0,0 0-16,0 0 0,-21 21 15,0-20-15,0-1 0,-22 0 16,1 21-16,21 1 0,-21-22 15,-1 21-15,1 0 0,0 1 0,20-22 0,-20 21 16,21-21-16,21 22 16,0-22-16,0 0 0,0 0 0,0 0 15,21 1-15,0-22 16,0 0-16,1 0 0,20 0 0,-21 0 16,21 0-16,-20 0 0,20 0 15,0 0-15,-21 0 0,22 0 0,-1-22 16,-21 22-16,22 0 0,-22 0 0,0 0 15,0 0-15,0 0 0,0 22 16,1-1-16,-1 0 0,0 0 0,-21 21 16,0 1-16,0-22 0,0 21 15,0 1-15,0-1 0,0 0 16,0 1-16,0 20 0,-21-21 16,0 1-16,-1-1 0,1 0 0,-21 1 15,21-22-15,-22 0 0,1 21 0,0-42 16,-22 0-16,22 0 0,-22 0 15,22 0-15</inkml:trace>
  <inkml:trace contextRef="#ctx0" brushRef="#br0" timeOffset="64707.48">9271 15600 0,'0'0'0,"-21"-21"0,0 0 0,-1-1 16,1 1-16,0 0 0,21 0 15,-21 21-15,0-21 0,21 0 0,-21 21 16,-1 0-16,1 0 16,0 0-16,21 21 15,0 0-15,0 0 0,0 21 16,0-20-16,0 20 15,0-21-15,21 21 0,0 1 0,1-22 16,-1 21-16,0 1 0,21-1 0,-21 0 16,22 1-16,-22-1 0,21 0 15,-21 1-15,22-1 0,-1-21 0,0 0 16,22 22-16,-22-22 0,22 0 16,-1 0-16,1-21 0,-1 21 0,1-21 15,-1 0-15,22 0 0,-22 0 0,22 0 16,-21 0-16,20 0 0,-20 0 15,20 0-15,1 0 0,0 0 0,-1-21 16,22 0-16,-21 21 0,21-21 16,-22 0-16,22-1 0,0-20 15,-21 21-15,21-21 0,-1 20 0,1-20 16,0 21-16,21-21 0,-21 20 16,0-20-16,0 21 0,-1 0 0,22-22 15,-21 22-15,0 0 0,0 0 16,21 0-16,0 21 0,-21-21 0,21-1 15,0 1-15,-21 21 0,21 0 0,0-21 16,0 21-16,0 0 0,0 0 16,0 0-16,-22 21 0,22 0 0,-21 1 15,21-1-15,-21 0 0,0 0 16,0 21-16,0-20 0,-1 20 0,-20 0 16,0 1-16,-1-1 0,1 0 15,-21 1-15,-1-1 0,1 0 16,-1-21-16,-21 22 0,1-1 0,-1-21 15,0 0-15,1 22 0,-22-22 16,21 0-16,-21 0 0,22 0 0,-22 1 16,0-1-16,0 0 0,-21 0 15,21-21-15,-21 21 16,22-21-16,-22 21 0,21-42 47,-21 0-47,21 21 0,-21-21 0,21 0 15,0 0-15,0-1 0,1-20 16,-1 21-16,0-21 0,21-1 0,1 22 16,-22-21-16,42-1 0,-20 1 15,-1 0-15,21-1 0,-20 1 0,20 0 16,1-1-16,-1 1 0,1 21 0,-1-21 16,22 20-16,-22 1 0,22 0 15,0 0-15,-1 21 0,1-21 0,0 21 16,-1-21-16,1 21 0,0 0 15,-1 0-15,22 0 0,-21 0 0,21 21 16,21 0-16,-21-21 0,-1 21 16,1 0-16,0 0 0,0 1 15,0-1-15,0 21 0,-22-21 0,22 0 16,0 22-16,0-22 0,-22 0 16,22 21-16,-21-20 0,0-1 0,-1 0 15,1 0-15,0 0 0,-1-21 16,1 21-16,0 1 0,20-22 0,-20 0 15,0 21-15,-1-21 0,1 0 0,-21 0 16,20 0-16,-20 0 0,-1 0 16,1-21-16,-1-1 0,1 22 0,-22-21 15,0 0-15,1 21 0,-22-21 16,0 0-16,0-22 0,-21 22 0,0-21 16,0 21-16,0-22 0,-21 1 0,0 0 15</inkml:trace>
  <inkml:trace contextRef="#ctx0" brushRef="#br0" timeOffset="66387.48">9652 5969 0,'0'0'15,"-21"-21"-15,21-21 0,-21 20 0,-1 1 16,22-21-16,-21 21 0,0 0 0,0 21 16,21-22-16,0 1 0,-21 21 15,0 0-15,21 21 31,0 1-31,0-1 0,0 0 0,0 21 16,0 1-16,0-1 0,21 0 0,0 1 16,0-1-16,0 0 0,0 1 15,1-1-15,20 0 0,-21 22 16,21-22-16,1 0 0,-1 1 0,22-1 16,-22 0-16,21 1 0,1-22 15,-1 0-15,1 21 0,-1-20 0,22-1 16,-21-21-16,-1 21 0,22 0 0,-1-21 15,1 0-15,21 0 0,-21 0 16,20 0-16,1 0 0,21-21 0,-21 0 16,0 0-16,21-1 0,0 1 15,0-21-15,21 21 0,-21-22 0,0 22 16,21-21-16,-21 21 0,21-22 0,1 22 16,20 0-16,-21 0 0,0 0 15,-21 0-15,21 21 0,-21-22 16,22 22-16,-1-21 0,-21 21 15,0 0-15,21 0 0,-21 0 0,-21 0 16,21 0-16,21 0 0,-21 0 0,0 0 16,21 0-16,-21 21 0,0-21 15,0 22-15,0-1 0,21 0 0,-21 0 16,0 21-16,21-20 0,-21 20 16,-21-21-16,21 21 0,-21 1 0,0-22 15,0 21-15,0 1 0,-1-1 0,-20-21 16,21 21-16,-21 1 0,-1-1 15,-20 0-15,-1-20 0,1 20 16,-1 0-16,-20 1 0,-1-1 0,0-21 16,1 21-16,-1 1 0,0-1 15,-21 0-15,1-20 0,20 20 0,-21 0 16,21-21-16,-20 1 0,-1 20 16,0-21-16,0 0 0,0 0 0,0-21 15,1 22-15,-1-22 16,0 0-1,0 0-15,0-22 16,0 1-16,1 0 0,-1 0 16,21 0-16,-21 0 0,22-22 0,-1 1 15,0 0-15,22-1 0,-1 1 16,1 0-16,-1-1 0,1 1 16,20 0-16,1-22 0,0 22 0,21-1 15,-22 22-15,22-21 0,0 0 16,0 20-16,0 1 0,-22 0 0,22 0 15,0 0-15,-21 21 0,20-21 0,1 21 16,21 0-16,-21 0 0,-21 21 16,21 0-16,-1-21 0,-20 21 0,0 0 15,21 0-15,-22 1 0,1-1 16,21 21-16,-22-21 0,1 0 0,0 1 16,-1-1-16,1 0 0,0 0 15,-1 0-15,-20 0 0,21 1 16,-1-1-16,-20-21 0,20 21 0,1-21 15,-21 0-15,20 0 0,1 0 16,-22 0-16,22 0 0,-21 0 0,-1 0 16,-21-21-16,22 0 0,-22 21 0,1-22 15,-22 1-15,0 0 0,21 0 16,-21 0-16,1 0 16,-22-1-16,21 1 0,0 21 15,-21-21-15,21 21 16,-42-21 15,0 21-31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19:31.2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1905 11621 0,'0'-22'16,"0"44"-16,0-65 0,0 22 0,0 0 0,0 0 16,0 0-16,0-1 0,0 1 15,-21 21 16,21 21-15,0 1-16,0-1 16,0 0-16,0 21 0,0-21 15,0 22-15,0-1 0,0 0 16,0 1-16,0 20 0,0 1 0,-21-1 16,21 22-16,-22-22 0,1 22 15,21-21-15,-21 20 0,0 1 0,21-22 16,-21 22-16,0 0 0,-1-1 15,1 1-15,0 21 0,0-21 0,0-1 16,0 1-16,-1 0 0,1-1 16,21 22-16,-21-21 0,0 21 0,0-22 15,-22 1-15,22 0 0,0-1 16,0 1-16,0-22 0,0 22 0,-22-21 16,22-1-16,0 22 15,0-43-15,0 22 0,-1-22 0,22 0 16,0 1-16,0-22 0,0 0 15,0-42 17,0-22-32,0 22 0,0-42 0,22 20 15,-1-20-15,0-1 0</inkml:trace>
  <inkml:trace contextRef="#ctx0" brushRef="#br0" timeOffset="1451.36">1947 11599 0,'0'0'0,"-21"-21"31,0 0-31,21 0 16,0 0-1,0 0 17,0-1-32,21 1 15,0 21 1,0 0-16,1 0 0,-1-21 0,21 21 15,-21 0-15,22 0 0,-1 0 16,21-21-16,1 21 0,-1 0 0,22 0 16,0 0-16,-22 0 0,43 0 15,-21 0-15,-1 0 0,22 0 0,-21 0 16,21 0-16,0 0 0,-1 0 0,22 0 16,-21 0-16,0 0 0,21 21 15,-21-21-15,0 0 0,0 0 0,-1 0 16,1 0-16,21 0 15,-21 0-15,0 0 0,0 0 0,-22 0 16,1 0-16,0 0 0,-1 0 0,1 0 16,-21 0-16,-1 0 0,1 0 15,-1 0-15,1 0 0,-1 0 0,1 0 16,-22 0-16,0 0 0,22 0 0,-22 0 16,-21 0-16,22 0 0,-1 21 15,-21-21-15,21 0 0,-20 0 0,-1 0 16,0 21-16,0-21 0,0 0 15,0 22-15,-21-1 0,22-21 16,-22 21-16,21-21 0,-21 21 0,0 0 16,0 0-1,0 1-15,0-1 0,0 0 16,0 0-16,0 0 0,0 22 0,0-22 16,0 0-16,0 21 0,0 1 15,0-1-15,0 0 0,0 22 0,0-22 16,0 22-16,0-22 0,0 21 15,0 1-15,0-1 0,0-20 0,0 20 16,0 1-16,0-1 0,0 22 0,0-22 16,0 1-16,21 21 0,-21-22 15,21 1-15,-21-1 0,0 1 0,0-1 16,0 1-16,0-1 0,0 1 0,0-1 16,0 1-16,21-22 15,-21 21-15,0 1 0,0-22 0,0 22 16,0-22-16,0 0 0,0 1 15,0-1-15,0 0 0,0-20 0,0 20 16,-21-21-16,21 0 0,0 0 0,-21 1 16,21-1-16,-21-21 0,0 21 15,21 0-15,-22-21 0,1 0 0,0 0 16,0 21-16,0-21 0,0 0 0,-1 0 16,-20 21-16,21-21 0,-21 0 15,-1 0-15,1 22 0,0-22 0,-1 0 16,-20 0-16,20 21 0,-20-21 0,21 0 15,-22 0-15,1 21 16,20-21-16,-20 0 0,-1 0 0,1 21 16,-1-21-16,1 0 0,-1 0 0,1 0 15,-1 21-15,-20-21 0,-1 0 16,21 0-16,-20 0 0,-1 0 0,22 0 16,-22 0-16,21 0 0,-20 0 15,-1 0-15,22 0 0,-22 0 0,0 0 16,1 0-16,-1 0 0,0 0 0,1 0 15,-1 0-15,-21 0 0,21 0 16,1 0-16,-1 0 0,-21 0 16,22 0-16,-1 0 0,0 0 15,1 0-15,-1 21 0,0-21 0,1 0 16,20 0-16,1 0 0,-1 0 16,1 0-16,-1 0 0,1 0 0,-1 0 15,1 0-15,-1 0 0,1 0 16,20 0-16,-20 0 0,20 0 0,1 0 15,0 0-15,-1 0 0,22 0 16,0 0-16,-21 0 0,21 0 0,-1 0 16,1 0-16,-21 0 0,21 0 15,0 0-15,-1 0 0,1 0 16,0 0-16,0 0 0,-21 0 16,20 0-16,-20 0 0,21 0 15,-21 0-15,20 0 0,-20 22 0,21-22 16,0 0-16,0 0 0,21-22 15,0 1-15,0 0 0</inkml:trace>
  <inkml:trace contextRef="#ctx0" brushRef="#br0" timeOffset="2539.66">7048 3471 0,'-21'0'0,"21"-21"0,-21 0 15,0 21 1,21-21-16,-21 21 15,0 0 1,-1 21-16,22 0 16,0 0-16,0 1 0,-21-1 15,21 21-15,-21 0 0,21 1 16,0-1-16,0 0 0,0 22 16,0-22-16,-21 43 0,21-22 0,0 22 15,-21 0-15,21-1 0,-21 1 0,21 0 16,0-1-16,-22 1 0,1 21 15,0-21-15,0 20 0,21 1 0,-21 0 16,0 0-16,-1 0 0,1 0 16,0-1-16,0 1 0,21-21 0,-21 21 15,0 0-15,-1-22 0,1 22 16,0-21-16,0 21 0,0-1 0,0-20 16,21 21-16,-22-21 0,1 20 0,0-20 15,-21 0-15,21 21 0,-1-22 16,1 1-16,0 0 0,0-1 0,0 1 15,0-22-15,21 1 0,0-1 16,-22-20-16,22-1 0,0 0 0,-21-20 16,21 20-16,0-21 0,0-42 15,21 0 1,1 0-16,-22-22 0,0 22 16,21-42-16,0 20 0,-21-20 0,21-1 15,0 1-15</inkml:trace>
  <inkml:trace contextRef="#ctx0" brushRef="#br0" timeOffset="4859.89">7175 3323 0,'0'-21'0,"-21"0"15,0 0 1,21 0 0,-21 21-16,0 0 15,21-22 1,-21 22-1,-1 0-15,22-21 16,-21 21 0,21-21-16,-21 0 0,0 21 15,21-21-15,0 0 16,0-1-16,0 1 16,0 0-16,0 0 15,0 0-15,0 0 16,0-1-16,21 1 0,0 21 15,0-21-15,1 21 0,-1-21 16,0 0-16,21 21 0,-21-21 0,22 21 16,-22-22-16,21 22 15,-21-21-15,22 21 0,-1-21 0,0 21 16,22-21-16,-1 21 0,1-21 16,-1 21-16,22-21 0,0 21 0,-1-22 15,1 22-15,0-21 0,21 21 16,-22 0-16,22-21 0,-21 21 0,42 0 15,-21-21-15,-1 21 0,1-21 16,0 21-16,0 0 0,0 0 0,0-21 16,-1 21-16,1 0 0,0 0 0,0 0 15,21-22-15,-21 22 0,0 0 16,-1 0-16,1 0 0,0 0 0,-21 0 16,21 0-16,21 0 15,-22 0-15,1 0 0,0 0 0,21 22 16,-21-22-16,-21 0 0,20 21 15,-20-21-15,0 0 0,21 21 0,-22-21 16,1 21-16,0-21 0,-1 0 16,1 21-16,0-21 0,-22 0 0,1 0 15,-1 21-15,1-21 0,-1 0 16,-21 0-16,22 0 0,-22 22 0,1-22 16,20 0-16,-21 0 0,1 0 0,20 0 15,-20 0-15,-1 0 0,21 0 16,-20 21-16,-1-21 0,22 0 0,-22 0 15,0 0-15,1 0 16,-1 21-16,0-21 0,1 0 0,-22 0 16,21 0-16,-21 0 0,0 21 15,1-21-15,-1 0 0,0 0 16,-21 21-16,21-21 16,-21 21-16,0 1 15,0-1-15,0 0 16,0 0-16,0 0 15,0 0-15,0 1 0,0-1 0,0 0 16,0 0-16,0 0 0,0 0 16,0 22-16,0-22 0,-21 21 0,21 1 15,0-1-15,-21 0 16,21 1-16,0-1 0,0 0 0,0 1 16,0-1-16,-21 0 0,21 1 0,0 20 15,-22-21-15,22 1 0,0-1 16,0 22-16,0-22 0,-21 21 0,21-20 15,0 20-15,0 1 0,0-22 16,0 22-16,0-1 0,0-21 0,0 1 16,-21 20-16,21-20 0,-21 20 0,21-21 15,0 22-15,0-22 0,-21 22 16,0-1-16,21 1 0,-22-22 0,22 22 16,-21-1-16,0 1 15,0-22-15,21 21 0,-21 1 0,21-22 16,-21 22-16,-1-1 0,22-20 0,0 20 15,-21 1-15,0-1 0,0-21 16,0 22-16,21-1 0,-21-20 0,-1-1 16,22 22-16,-21-22 0,0 0 0,0 22 15,21-22-15,-21 22 0,0-22 16,-1 21-16,22-20 0,-21 20 0,0 1 16,0-22-16,21 22 0,0-22 0,-21 21 15,0-20-15,21-1 0,0 0 16,0 1-16,-22 20 0,22-20 0,-21-1 15,21 0-15,-21 1 0,21-1 16,0 0-16,0 1 0,0-1 16,-21 0-16,21 1 0,-21-22 0,21 21 15,0-21-15,0 0 0,0 22 0,-21-22 16,21 0-16,-22 0 0,22 0 16,-21 1-16,21-1 0,0 0 0,-21-21 15,21 21-15,-21 0 0,0 0 16,21 1-16,-21-22 15,21 21-15,-22-21 0,1 0 0,21 21 16,-21-21-16,0 0 0,0 21 16,0-21-16,-1 0 0,1 21 15,0-21-15,0 21 16,0-21-16,0 0 0,-1 22 0,-20-22 16,21 0-16,0 21 0,-22-21 0,22 0 15,-21 21-15,0-21 0,20 21 16,-20-21-16,0 0 0,-1 21 0,-20 0 15,21-21-15,-1 0 0,1 22 0,-22-22 16,22 0-16,-21 0 0,20 21 16,-20-21-16,-1 0 0,1 0 0,-1 0 15,1 21-15,-1-21 0,1 0 16,-1 0-16,1 0 0,-1 0 0,1 0 0,-1 0 16,1 0-16,-22 0 0,22 0 15,-1 0-15,-21 0 0,22 0 16,-22 0-16,1 0 0,20 0 0,-21 0 15,1 0-15,20 0 0,-20 0 16,20 0-16,1-21 0,-1 21 0,1 0 16,-1 0-16,1 0 0,-1-21 0,1 21 15,-1 0-15,-21 0 0,22-22 16,-1 22-16,-20 0 0,-1 0 0,22-21 16,-22 21-16,21-21 0,-20 21 0,20 0 15,1 0-15,-1-21 0,1 21 16,20 0-16,-20 0 0,-1 0 0,22 0 15,-21-21-15,20 21 0,-20 0 16,20 0-16,-20-21 0,21 21 16,-22 0-16,1 0 0,20-22 0,-20 22 15,-1 0-15,22 0 0,-22-21 0,22 21 16,0 0-16,-1 0 0,-20-21 16,21 21-16,-1 0 0,1 0 0,0-21 15,-1 21-15,1 0 0,0 0 0,-22 0 16,22 0-16,-22-21 0,22 21 0,-22 0 15,22 0-15,-21 0 0,-1 0 16,22 0-16,-22 0 0,22 0 0,0 0 16,-1 0-16,1-21 0,0 21 0,-1 0 15,1 0-15,21 0 16,-22 0-16,22 0 0,-21 0 0,21 0 16,0 0-16,-22 0 0,22 0 0,0 0 15,0 0-15,-22 0 0,22 0 16,0 0-16,0 0 0,0 0 15,0 0-15,-1-22 16</inkml:trace>
  <inkml:trace contextRef="#ctx0" brushRef="#br0" timeOffset="4892.87">6096 7684 0,'148'-43'0</inkml:trace>
  <inkml:trace contextRef="#ctx0" brushRef="#br0" timeOffset="6612.23">20828 2794 0,'0'0'0,"0"-21"0,-21 21 16,21-21-16,-21 21 0,21-21 0,0-1 15,-22 1-15,1 21 16,21-21-16,-21 21 0,21-21 15,-21 21-15,0-21 16,0 21 0,21-21-16,0 42 47,0 0-47,0 0 15,0 0-15,0 0 0,0 1 16,0-1-16,0 21 0,0-21 0,0 22 15,0-22-15,0 21 0,0 0 0,0 1 16,0-1-16,0 0 16,0 1-16,0 20 0,0 1 0,-22-22 15,1 22-15,0-1 0,0 1 16,21-1-16,-21 1 0,0-1 0,-1 1 16,1 20-16,0-20 0,0 20 15,0 1-15,0 0 0,-1-1 0,1-20 16,0 21-16,21-22 0,-21 22 0,21-22 15,-21 22-15,0 0 0,21-1 16,0-20-16,0 20 0,-22 1 0,1 0 16,0-1-16,21-20 0,0 21 0,-21-1 15,0 1-15,0 0 0,-1-1 16,22 1-16,0-22 0,-21 22 16,0-21-16,0 20 0,21-20 0,0 20 15,-21-20-15,21 21 0,-21-22 16,21 1-16,-22-1 0,22 1 0,0-1 15,0 1-15,0-22 0,0 21 0,0-20 16,-21-1-16,21 22 0,0-22 16,0 0-16,0 1 0,0-22 0,0 21 15,0 0-15,0-20 0,0 20 0,0-21 16,-21 0-16,21 22 0,0-22 16,0 0-16,0 0 0,0 0 15,0-42 16,0 0-31,0 0 16,0 0-16,0-22 0,0 1 0,0-22 16,21 1-16,0-1 0,1 1 15</inkml:trace>
  <inkml:trace contextRef="#ctx0" brushRef="#br0" timeOffset="7120.87">21103 3006 0,'0'0'0,"21"0"0,-21-21 15,0-1-15,0 1 16,0 0-16,-21 0 0,0 0 16,0 0-16,0 21 15,21-43-15</inkml:trace>
  <inkml:trace contextRef="#ctx0" brushRef="#br0" timeOffset="8731.26">20870 2752 0,'0'-21'31,"21"21"16,1 0-47,-1 0 16,0 0-16,0 0 0,21 0 0,-20 0 15,20 21-15,0-21 16,1 21-16,20-21 0,1 0 0,-22 0 16,21 21-16,22-21 0,-21 0 15,20 0-15,1 0 0,-22 21 0,22-21 16,-21 0-16,20 0 0,1 0 15,-22 0-15,22 0 0,0 0 0,21 21 16,-22-21-16,22 0 0,0 0 16,0 0-16,-22 0 0,22 0 0,-21 22 15,0-22-15,-1 0 0,22 0 16,-21 0-16,-1 21 0,1-21 16,0 0-16,21 0 0,-22 0 0,1 21 15,-22-21-15,22 0 0,-21 0 16,-1 0-16,22 0 0,-22 21 0,1-21 15,20 0-15,-20 0 0,-1 0 16,1 0-16,21 21 0,-22-21 0,1 0 16,-1 0-16,-21 0 0,22 0 15,-22 0-15,22 0 0,-22 0 0,0 21 16,1-21-16,-1 0 0,-21 0 16,22 0-16,-1 0 0,0 0 0,-21 0 15,22 0-15,-22 0 0,21 0 16,-21 0-16,22 0 0,-22 0 15,21 0-15,-21 0 0,22 0 0,-22 0 16,0 0-16,0 0 0,0 0 16,1 0-16,-1 0 0,0 0 15,0 0-15,0 0 0,0 0 0,1 0 16,20 0-16,-21 0 0,0 0 16,0 0-16,1 0 0,-1 0 0,0 0 15,0 0-15,21 0 0,-20 0 16,-1 0-16,0 0 0,0 0 0,0 0 15,0 0-15,1 0 16,-1 0-16,0 0 16,-21 22 46,0-1-46,0 0-1,0 0-15,0 0 16,0 0-16,0 1 16,0-1-16,0 0 0,0 21 15,0-21-15,0 1 0,0-1 16,0 21-16,0-21 0,0 22 16,0-22-16,0 21 0,0-21 15,0 22-15,0-1 0,0-21 0,0 21 16,0 1-16,0-22 0,0 21 0,0 1 15,0-22-15,0 21 0,0 0 16,0-20-16,0 20 0,-21 0 0,21 1 16,0-1-16,0 0 0,-21 22 15,21-22-15,-22 0 0,22 1 0,0-1 16,0 0-16,-21 1 0,21 20 16,-21-20-16,21-1 0,-21 0 0,21 1 15,0 20-15,0-21 0,-21 22 16,0-1-16,21-20 0,-22 20 15,22 1-15,-21-22 0,21 22 0,-21-22 16,0 21-16,21-20 0,-21 20 16,21-20-16,0 20 0,-21-21 0,21 22 15,-22-1-15,22 1 0,0-1 16,-21 1-16,21-1 0,-21 1 0,21-22 16,0 22-16,0-1 0,0-20 0,-21 20 15,21 1-15,0-1 0,-21-21 16,21 22-16,0-1 0,-21 1 0,21-22 15,0 22-15,0-22 0,0 22 16,-22-22-16,22 0 0,-21 22 0,21-22 16,0 0-16,0 1 0,-21 20 15,21-20-15,-21 20 0,21-21 16,-21 1-16,21-1 0,0 22 0,0-22 16,-21 0-16,21 1 0,0-22 15,-22 21-15,22 0 0,0-20 0,0 20 16,0-21-16,-21 0 0,21 0 0,-21 22 15,21-22-15,0 0 0,0 0 16,-21 0-16,21 1 0,-21-1 0,21 0 16,-21 0-16,21 0 0,-22-21 15,22 21-15,-21-21 0,0 22 16,0-22-16,0 21 16,0-21-16,-1 0 15,1 0-15,0 0 0,0 0 16,0 0-16,0 0 0,-1 0 0,1 0 15,-21 0-15,21 0 0,0 0 16,-22 0-16,22 0 0,-21 0 0,-1 0 16,1 0-16,0 0 0,-1 0 15,-20 0-15,-1-21 0,1 21 0,-1 0 16,1 0-16,-1 0 0,1-22 0,-1 22 16,1 0-16,21 0 0,-22 0 15,1 0-15,20 0 0,1 0 0,-22 0 16,1 0-16,21 0 0,-22 0 15,1 0-15,-1 0 0,1 0 16,-1 0-16,22 0 0,-22-21 0,22 21 16,-22 0-16,-20-21 0,-1 21 15,43 0-15,-22 0 0,22 0 16,0 0-16,-1 0 0,-20 0 0,20 0 16,1 0-16,0 0 0,-22 0 0,22 0 15,-22 0-15,22 0 0,-21 0 16,-1 0-16,1 0 0,-1 0 0,1 0 15,-1-21-15,1 21 0,-1 0 16,1 0-16,20 0 0,-20 0 0,-1-21 16,22 0-16</inkml:trace>
  <inkml:trace contextRef="#ctx0" brushRef="#br0" timeOffset="8981.12">19939 7705 0,'-127'0'16</inkml:trace>
  <inkml:trace contextRef="#ctx0" brushRef="#br0" timeOffset="9267.98">19621 7705 0,'0'0'0,"-21"0"0,0 0 16,0 0-16,0 0 0,0 0 16,-1 0-16,1 0 0,0 0 15,0 0-15,0 0 0,0 0 16,-1 0-16,1 0 0,0 0 15,0 0-15,0 0 16,0 0-16,-1 0 0,1-21 16,0 21-16,0 0 15,42 0 79,0 0-94,0 0 16,1 0-16,-1 0 0,0 0 0,0 0 15,0 0-15,22 0 0,-22 0 16,0 0-16,0 0 0,0 0 16</inkml:trace>
  <inkml:trace contextRef="#ctx0" brushRef="#br0" timeOffset="10247.48">19981 7430 0,'0'0'0,"0"-22"32,0 1-17,0 42 32,0 1-47,0-1 0,0 0 16,0 0-16,0 0 15,0 0-15,0 1 0,0-1 0,0 0 16,0 0-16,0 0 0,0 0 0,0 1 16,0-1-16,0 0 0,0 0 15,0 0-15,0 0 0,0 1 16,0-1-16,0 0 0,21 0 15,1-21 1,-1 21-16,0-21 16,0 0-16,-21 21 15,21-21-15,0 0 0,1 0 0,-1 0 16,0 0-16,21 0 0,-21 0 0,1 0 16,20 0-16,-21 0 15,21 0-15,1 0 0,-1 0 0,-21 0 16,22 0-16,-1 0 0,0 0 0,1 0 15,-1 0-15,-21 0 0,21 0 16,1 0-16,-1 0 0,0 0 0,1 0 16,-1 22-16,-21-22 0,22 0 15,-1 0-15,0 21 0,1-21 0,-22 0 16,21 0-16,0 21 0,1-21 0,-1 0 16,0 21-16,22-21 0,-22 21 15,1-21-15,-1 0 0,21 0 16,-20 21-16,-1-21 0,0 0 0,1 0 15,-1 22-15,0-22 0,1 0 0,-1 0 16,-21 0-16,22 21 0,-22-21 16,21 0-16,-21 0 0,22 0 15,-22 21-15,0-21 0,21 0 0,-21 0 16,22 21-16,-22-21 0,21 0 0,-21 0 16,22 0-16,-22 21 0,21-21 15,-21 0-15,22 0 0,-22 0 0,21 21 16,-21-21-16,1 0 0,20 0 0,-21 0 15,-21 22 1,-42-22 15,21 0-31,-22 0 0</inkml:trace>
  <inkml:trace contextRef="#ctx0" brushRef="#br0" timeOffset="19963.31">29654 10943 0,'0'0'0,"22"0"0,-1 0 16,-21-21-16,21 21 0,0 0 0,-21-21 15,21 21-15,0 0 16,-21-21-16,22 21 0,-22-21 16,0-1-1,-22 22 1,1 0-16,0 0 0,-21 0 0,21 0 15,-22 0-15,-20 0 0,20 0 16,-20 0-16,-1 0 0,1 0 0,-1 0 16,-20 0-16,-1 22 0,22-22 0,-22 21 15,21-21-15,-20 21 16,20 0-16,1-21 0,-1 21 0,1 0 16,-22 1-16,22-1 0,-1 0 0,1 21 15,-1-21-15,1 1 0,-1 20 16,1 0-16,-1-21 0,1 22 0,20-1 15,1 0-15,0 1 0,-1-22 16,22 21-16,0 1 0,-21-22 0,20 21 16,1-21-16,21 22 0,0-22 0,-21 0 15,21 21-15,0-21 0,0 1 16,0-1-16,0 21 0,21-21 0,0 0 16,1 1-16,20-1 0,-21 21 15,21-21-15,1 0 0,-1 22 16,22-22-16,-22 0 0,21 0 0,1 0 15,-1 22-15,1-22 0,-1 0 0,-20 0 16,20 0-16,1 1 0,-1-22 16,1 21-16,-1 0 0,1 0 0,-1-21 15,1 21-15,-1-21 0,22 0 16,-22 21-16,1-21 0,21 0 0,-22 22 16,1-22-16,-1 0 0,22 0 0,-22 0 15,22 0-15,0 0 16,-22 0-16,22 0 0,21 0 0,-22 0 15,1 0-15,0 0 0,-1 0 16,1 0-16,0-22 0,-1 22 0,-20-21 16,20 21-16,-20-21 0,-1 0 0,1 0 15,21 0-15,-22-1 0,1 1 16,-1 0-16,1 0 0,-1 0 0,1 0 16,-22-1-16,21-20 0,-20 21 15,-1 0-15,0 0 0,1-22 0,-22 22 16,0 0-16,0 0 0,0-22 15,1 22-15,-22 0 0,0 0 0,0 0 16,0 0-16,0-22 16,0 22-16,0 0 0,-22 0 0,1 0 15,0-1-15,0-20 0,0 21 16,0 0-16,-22-22 0,22 22 0,-21 0 16,-1-21-16,1 21 0,0-22 15,-22 22-15,22-21 0,-22 21 0,1-22 16,-1 22-16,1-21 0,-1 21 0,-20-22 15,20 22-15,-20 0 0,-22 0 16,21 0-16,-21-1 0,22 22 0,-22 0 16,21-21-16,0 21 0,1 0 15,-1 0-15,0 0 0,1 0 0,-1 0 16,0 21-16,-20-21 0,20 0 16,-21 22-16,21-22 0,-20 21 15,20-21-15,0 21 0,1-21 0,20 21 16,1 0-16,20 0 0,1 1 15,0-1-15,-1 0 0,22 0 0,-21 0 16,21 22-16,-1-22 0</inkml:trace>
  <inkml:trace contextRef="#ctx0" brushRef="#br0" timeOffset="21283.98">28194 12510 0,'0'0'0,"-21"0"0,21-22 0,-21 22 15,21-21 1,-22 21-16,1 0 15,0 0 1,0 0-16,0 0 16,0 21-16,-1 1 15,1 20-15,21-21 0,-21 0 0,0 22 16,21-1-16,-21 21 0,0-20 0,21 20 16,-22-20-16,22 20 0,-21-21 15,21 22-15,-21-1 0,0-20 0,21 20 16,0 1-16,-21-22 15,0 22-15,-1-1 0,22 1 0,0 20 16,-21-20-16,21-1 0,-21 1 0,21-1 16,-21-20-16,21 20 0,0-21 15,0 22-15,0-22 0,0 1 0,0 20 16,0-21-16,0-20 0,0 20 0,0 0 16,0-21-16,21 1 0,0-1 15,0 0-15,22-21 0,-22 0 16,0 0-16,21 0 0,1 0 15,-22 0-15,21 0 0,1 0 0,-1 0 16,0 0-16,22 0 0,-22 0 0,0 0 16,22 0-16,-22 0 15,22 0-15,-1 0 0,1 0 0,-1 0 16,22 21-16,0-21 0,-22 21 0,22-21 16,-1 21-16,1-21 0,0 22 15,-1-22-15,-20 21 0,21-21 0,-1 21 16,-20-21-16,20 21 0,1-21 15,-21 21-15,-1-21 0,22 0 0,-22 21 16,1-21-16,-1 0 0,1 0 0,190 22 31,-212-22-31,22 0 0,-22 21 0,21-21 16,-20 0-16,-1 0 16,22 0-16,-22 0 0,0 0 0,1 0 15,-1 0-15,0 0 0,-21 0 0,22 0 16,-22 0-16,21 0 0,-21 0 15,1 0-15,-1 0 0,0-21 0,0 21 16,0-22-16,-21 1 16,0 0-16,0 0 0,0 0 15,0 0-15,0-22 0,0 22 16,0-21-16,0 21 0,0-22 0,-21 1 16,21 0-16,-21-1 0,21 1 15,0 0-15,-21-1 0,21-20 0,0 20 16,0-20-16,0-1 0,0 1 15,0-1-15,0 1 0,0-1 16,0 1-16,0-1 0,0 1 0,-21 21 16,-1-22-16,1 1 0,21-1 15,-21 22-15,0-22 0,21 1 0,-21-1 16,0 1-16,21-1 0,-22 1 16,22 20-16,-21 1 0,0 0 0,21-1 15,0 22-15,0-21 0,0 21 16,-21 0-16,21-1 0,0 1 0,-21 0 15,21 0-15,0 0 16,0 42 47,0 0-63,-21-21 0,21 21 15</inkml:trace>
  <inkml:trace contextRef="#ctx0" brushRef="#br0" timeOffset="23607.71">3768 14859 0,'0'0'0,"21"-21"0,0 0 0,0 0 16,0-1-16,-21 1 15,21 0-15,1 0 0,-1 0 16,-21 0-16,0-1 16,21 1-16,-21 0 0,0 0 15,0 42 32,0 0-47,0 0 0,0 1 16,-21-1-16,0 21 0,-22 0 15,22 1-15,-21-22 0,21 21 0,-22 22 16,1-22-16,0 0 0,-1 1 16,22 20-16,-21-20 0,-1-1 0,22 0 15,-21 1-15,21-22 0,0 21 16,-1-21-16,1 0 0,0 1 0,21-1 15,0 0 1,0-42 15,21 0-15,0-1-16,1 22 0,-1-21 16,21 0-16,-21 0 0,22 21 0,-1-21 15,0 0-15,22 21 0,-22-22 16,0 1-16,1 21 0,20 0 0,-20 0 15,-1 0-15,0 0 0,1 0 0,-1 0 16,0 0-16,-21 0 0,22 0 16,-1 21-16,-21 1 0,22-22 0,-22 21 15,21-21-15,-21 0 0,0 21 16,1-21-16,-1 0 0,0 0 0,0 0 16,0 0-16,0 0 0,1 0 15,-22-21 16,-22 21-15,1-21-16,0 21 0,-21-22 0,21 1 16,-22 0-16,22 21 0,-21-21 15,-1 0-15,1 0 0,0-1 0,-1-20 16,1 21-16,21 0 0,-21 0 16,-1-1-16,22 1 0,0 0 0,-21 0 15,20 21-15,22-21 0,-21 21 16,21-21-16,-21 21 0,0 0 47,0 0-47,0 0 0</inkml:trace>
  <inkml:trace contextRef="#ctx0" brushRef="#br1" timeOffset="28943.81">0 7197 0,'0'-21'0,"0"-1"16</inkml:trace>
  <inkml:trace contextRef="#ctx0" brushRef="#br1" timeOffset="31207.01">1884 10986 0,'0'0'0,"21"21"0,-21 0 16,21 0-16,-21 0 31,0 0-15,21-21-1,-21 22 1,0-44 31,0 1-32,0 0-15,-21 0 16,21 0-16,-21 0 16,21-1-16,0 1 0,0 0 0,0 0 15,-21 0-15,21-22 0,-21 22 16,21-21-16,-22 21 0,22-22 15,0 22-15,-21-21 0,0 0 16,0-1-16,21 1 0,-21 0 0,21-1 16,-21-20-16,21 20 0,-22 1 15,22 0-15,0-1 0,0 1 0,0 0 16,0-1-16,0 1 0,0 0 16,0-1-16,0-20 0,0 21 0,0-1 15,22-20-15,-1-1 0,-21 22 16,21-22-16,0 22 0,-21-21 0,21 20 15,0-20-15,1 20 0,-1-20 16,-21-1-16,21 22 0,0-21 0,0-1 16,0 1-16,1-1 15,-1 1-15,21-1 0,-21 1 0,0-1 16,22 1-16,-22-1 0,21 1 16,-21-1-16,22 1 0,-1-1 0,0 1 15,1-22-15,-1 21 0,0 22 16,1-21-16,-1-1 0,22 1 0,-22 20 15,0-20-15,1 20 0,20-20 16,-21-1-16,1 1 0,20 21 0,-20-22 16,20 1-16,1-1 0,-1 1 0,1 20 15,20-20-15,-20-1 0,20 22 16,1-22-16,0 1 0,-1 21 0,1-22 16,0 1-16,-1-1 15,1 1-15,0-1 0,-1 1 0,22 20 16,-21 1-16,21 0 0,-22-1 15,1 22-15,0 0 0,-1-21 0,-20 20 16,-1 1-16,1 0 0,-22 21 16,22-21-16,-22 0 0,0 21 0,-20-21 15,20 21-15,-21 0 0,0-22 0,0 22 16,1-21-16,-1 21 0,0 0 16,0-21-1,0 21 48,0 0-48,1 0-15,-1-21 16,0 21-16,0 0 0,0 0 16,0-21-16,-21 0 15,0-1 1,0 1-1,-21 0-15,0 21 0,0 0 16</inkml:trace>
  <inkml:trace contextRef="#ctx0" brushRef="#br1" timeOffset="31683.73">5165 5503 0,'0'22'31,"0"-1"-31,0 0 16,21 0-16,0 0 15,-21 0-15,21-21 0,0 22 16,22-1-16,-22 0 0,21-21 0,0 21 15,1 0-15,-1-21 0,0 0 16,1 0-16,20 0 0,-20 0 0,-1 0 16,0 0-16,22 0 0,-22 0 15,-21 0-15,22 0 0,-22 0 0,21-21 16,-21 21-16,0-21 0,-21 0 16,22 0-16,-22-1 15,-22 22 1,1 0-1,0 0-15,0 0 16,-21 22-16,20 20 0,-20-21 0,21 21 16,-21 1-16,-1-1 0,1 0 0,0 1 15,-1-1-15,1 0 0,0-20 16,-1 20-16,22-21 0,-21 21 0,21-20 16,21-1-16,0 0 0,-22 0 15,22 0-15,-21 0 0,21 1 16,-21-22-16,21 21 0</inkml:trace>
  <inkml:trace contextRef="#ctx0" brushRef="#br2" timeOffset="39739.31">2371 11917 0,'0'0'0,"21"0"16,0-21-16,0 21 15,-21-21-15,21-1 0,0 22 16,1-21-16,-1 0 15,0 0-15,0 21 0,-21-21 0,0 0 16,0-1-16,0 1 16,0 0-16,0 0 0,-21 0 15,0 0-15,0 21 0,-22-22 16,22 22-16,-21 0 0,-1 0 0,22 0 16,-21 0-16,0 22 15,20-1-15,1 0 0,-21 0 0,21 0 16,0 0-16,21 22 0,0-22 15,-22 0-15,22 21 0,0-20 0,0 20 16,0-21-16,0 0 0,0 0 16,0 1-16,0-1 0,22-21 15,-1 0-15,0 0 16,0 0-16,0 0 0,0-21 16,1 21-16,-1-22 0,21-20 15,-21 21-15,0 0 0,1 0 0,20-1 16,-21-20-16,0 21 15,0 0-15,-21 0 0,0-1 0,0 1 16,22 0-16,-22 42 31,0 0-15,0 1-16,0-1 0,0 0 0,0 0 16,0 0-16,0 0 0,0 1 15,0-1-15,0 0 0,0 0 0,21 0 16,0-21-1,0 21-15,0-21 0,0 0 0,1 0 16,-1 0-16,0 0 0,0 0 16,0-21-16,0 0 0,1 21 15,-1-21-15</inkml:trace>
  <inkml:trace contextRef="#ctx0" brushRef="#br2" timeOffset="40391.64">2942 11642 0,'0'0'15,"0"21"1,0 0-16,0 0 16,-21-21-16,21 21 0,0 1 15,-21-1-15,21 0 0,0 0 0,0 0 16,0 0-16,0 1 0,0-1 16,-21 0-16,21 0 15,0 0-15,0 0 16,0-42 15,0 0-31,0 0 0,0 0 16,0 0-16,0-1 0,0 1 15,0-21-15,0 21 0,21 0 16,-21-1-16,0 1 0,21 0 0,0 0 16,0 0-16,0 0 0,1 21 15,-1 0-15,0 0 0,0 0 16,0 0-1,0 0-15,-21 21 0,22 0 0,-1 0 0,0 0 16,-21 0-16,0 1 0,0-1 16,0 0-16,0 0 0,0 0 15,0 0-15,0 1 0,0-1 0,0 0 16,0 0-16,0-42 47,0 0-47,0 0 15,0-1-15,0 1 16,0 0-16,0 0 0,0-21 16,21 20-16,0 1 0,0 0 15,1 0-15,20 0 0,-21 21 0,0 0 16,22-21-16,-22 21 0,0 0 16,0 0-16,0 21 0,0 0 0,1-21 15,-1 21-15,-21 0 0,0 0 0,21 1 16,-21-1-16,0 0 0,0 0 15,0 0-15,0 0 0,0 1 0,0-1 16,-21 0-16,21 0 16,0-42 15,21 0-15</inkml:trace>
  <inkml:trace contextRef="#ctx0" brushRef="#br2" timeOffset="40888">4022 11578 0,'0'0'0,"-85"-42"31,64 42-15,0 0-16,-1 0 0,1 21 15,0 0-15,0-21 0,0 21 0,21 1 16,-21-1-16,-1 21 0,1-21 16,21 0-16,0 1 0,0-1 0,-21 0 15,21 0-15,0 0 0,0 0 16,0 1-16,21-22 16,0 0-1,1 0-15,-1 0 0,0 0 16,0 0-16,-21-22 0,21 1 0,0 21 15,1-21-15,-1 0 16,-21 0-16,0 0 0,21-1 0,0 1 16,-21 0-16,0 0 15,0 0-15,0 0 0,0 42 32,0 0-17,0 0-15,0 0 0,0 0 0,0 1 16,0-1-16,0 0 0,0 0 15,0 0-15,0 0 16,21-21-16,-21 22 16,21-22-16,1 0 0,-1 0 15,0 0-15,0-22 0,0 22 16,0-21-16</inkml:trace>
  <inkml:trace contextRef="#ctx0" brushRef="#br2" timeOffset="41451.71">4212 11536 0,'0'0'0,"-21"21"15,0 0-15,21 0 16,0 1 0,21-22-1,0 0-15,0 0 0,0 0 16,1 0-16,-1 0 15,0 0-15,0 0 0,0-22 16,0 22-16,-21-21 16,22 21-16,-22-21 15,-22 21 17,22 21-32,-21-21 0,0 21 0,21 1 15,-21-1-15,0 0 0,0 0 16,-1 0-16,1 0 0,21 1 0,-21-1 15,0-21-15,0 21 0,21 0 16,-21 0-16,21 0 0,-22-21 0,22 22 16,-21-22-16,21 21 15,0-42 17,0-1-32,21 22 15,-21-21-15,22 21 0,-22-21 16,21 21-16,0 0 15,0 21 17,0-21-32,-21 21 0,0 1 15,21-22 1,1 21-16,-1-21 31,0 0-31,0 0 16,0 0-16,0 0 0,1 0 0,-1 0 15,0 0-15,21-21 0</inkml:trace>
  <inkml:trace contextRef="#ctx0" brushRef="#br2" timeOffset="42155.3">4762 11621 0,'0'0'0,"-21"0"16,0 0-1,0 0-15,0 0 0,0 21 0,-1 0 16,1 0-16,0 0 16,21 0-16,-21-21 0,21 22 15,0-1-15,0 0 0,0 0 16,0 0-16,0 0 16,21-21-1,0 0 1,0 0-1,-21-21 1,0 0-16,0 0 16,0 0-16,0 0 15,22 21-15,-22-22 0,0 1 0,0 0 16,0 0-16,21 0 0,0 0 16,0 21-16,0-22 0,0 1 0,1 21 15,-1 0-15,0 0 0,0 0 0,0 0 16,0 0-16,1 0 0,-1 0 15,0 0-15,0 21 0,0 1 0,-21-1 16,21 0-16,-21 0 0,0 0 16,0 0-16,0 1 0,0-1 15,0 0-15,0 0 0,-21 0 0,21 0 16,-21-21 0,0 22-16,0-22 15,21-22 16,0 1-31,0 0 0,0 0 16,21 0-16,0 0 16,-21-1-16,21-20 0,0 21 0,1 0 15,-1 0-15,0-1 0,0 1 0,0 0 16,0 21-16,1 0 0,-1 0 16,0 0-16,-21 21 15,21 0-15,-21 1 0,0-1 16,0 0-16,0 0 0,0 0 15,0 0-15,0 1 0,0-1 0,0 0 16,0 0-16,-21 0 16,21 0-16,0 1 0,0-1 31,0-42-15</inkml:trace>
  <inkml:trace contextRef="#ctx0" brushRef="#br2" timeOffset="42431.14">5482 11769 0,'-21'21'16,"21"-42"30,21 21-30,-21-21-16,0-1 0,-21 22 31,0 0-15,21 22 0,0-1-1</inkml:trace>
  <inkml:trace contextRef="#ctx0" brushRef="#br2" timeOffset="42711.99">5969 11578 0,'0'0'0,"0"-21"0,0 0 16,-21 0-1,0 21-15,-1 0 0,1 0 16,0 0-16,0 21 0,0 0 16,0-21-16,-1 21 0,1 22 15,0-22-15,21 0 0,-21 0 0,0 0 16,21 0-16,-21 22 0,21-22 16,0 0-16,0 0 0,0 0 0,0 1 15,0-1-15,0 0 0,21-21 16,0 0-16,0 0 15,0 0-15,0 0 0,22 0 0,-22 0 16,0 0-16</inkml:trace>
  <inkml:trace contextRef="#ctx0" brushRef="#br2" timeOffset="43615.68">6159 11684 0,'0'0'0,"0"-21"0,-21 21 31,21 21-31,0 0 16,-21-21-16,0 21 0,21 1 16,-21-1-16,21 0 0,0 0 0,0 0 15,0 0-15,0 1 0,0-1 16,0 0-16,0 0 16,0 0-1,21-21 1,0-21-1,-21 0-15,0 0 16,0 0-16,0-1 0,0 1 16,21 0-16,-21 0 0,0 0 0,21 0 15,-21-1-15,0 1 0,0 0 0,22 21 16,-1-21-16,-21 0 0,21 21 16,-21-21-16,21 21 0,0 0 15,-21 21 1,21 0-16,-21 0 15,0 0-15,0 0 0,22 1 16,-22-1-16,0 0 16,0 0-16,0 0 0,0 0 0,0 1 15,0-1-15,0 0 0,0-42 63,0 0-63,0-1 0,0 1 15,0 0-15,0 0 0,0 0 16,0 0-16,0-1 16,21 1-16,0 0 0,0 0 0,-21 0 15,21 0-15,0-1 0,1 1 0,-1 21 16,0 0-16,0 0 0,0 0 16,0 0-16,1 0 0,-1 21 15,-21 1-15,0-1 0,0 0 16,0 0-16,0 0 0,0 0 15,0 1-15,0-1 0,0 0 16,0 0-16,-21 0 0,21 0 16,-22-21-16,22-21 47,0 0-47,0 0 0,0 0 15,0 0-15,22-1 16,-1 1-16,0 0 0,0 0 15,0 0-15,0 0 0,1-1 16,-1 1-16,0 0 0,0 0 0,0 21 16,0 0-16,1 0 0,-1 0 15,0 0-15,0 0 0,0 21 0,0 0 16,1 0-16,-22 1 0,0-1 0,0 0 16,0 0-16,0 0 0,0 22 15,0-22-15,0 0 0,-22 0 0,22 0 16,-21 0-16,0 1 0,21-1 0,-21 0 15,0 0 1,0-21-16,-1 21 0,22 0 0,-21-21 16,0 0-16,-21 22 0,21-22 0,-22 0 15</inkml:trace>
  <inkml:trace contextRef="#ctx0" brushRef="#br2" timeOffset="44295.37">1587 12425 0,'0'0'0,"-21"0"0,0 0 15,0 0-15,21-21 16,-21 21-16,42 0 47,0 0-47,0 0 0,0 0 15,1 0-15,20 0 0,-21 0 0,21 0 16,1 0-16,-22 0 0,42 0 16,-20 0-16,-1 0 0,22 0 0,-1 0 15,1 21-15,-1-21 0,22 0 16,21 0-16,-22 0 0,22 0 0,21 0 16,-21 0-16,21 0 0,0 0 0,21 0 15,0 0-15,0 0 0,22 0 16,-22 0-16,21 0 0,-21 0 15,43 0-15,-22 0 0,1-21 16,-1 21-16,0 0 0,1 0 0,-1-21 16,0 21-16,1 0 0,-22 0 0,0-22 15,0 22-15,0 0 0,0-21 16,-21 21-16,0 0 0,0-21 0,-21 21 16,0 0-16,-21 0 0,-1-21 15,-20 21-15,-22-21 0,1 21 0,-1 0 16,-21 0-16,0 0 0,-21-21 0,-21 21 47,0 0-47,0 0 15,0 0-15,-1 0 16,22 21 0,-21-21-16,0 0 15</inkml:trace>
  <inkml:trace contextRef="#ctx0" brushRef="#br2" timeOffset="44443.29">7324 12277 0,'21'0'0,"-42"0"0,63 0 0,-42 21 78,-21-21-78,21 21 0,-21 0 16,-1 0-16,1 1 15,0-1-15</inkml:trace>
  <inkml:trace contextRef="#ctx0" brushRef="#br2" timeOffset="45223.25">2667 12975 0,'0'0'0,"0"-42"0,0 21 0,0 0 15,0-1-15,0 1 0,0 0 16,0 0-16,0 0 0,0-22 16,-21 22-16,0 21 0,-1-21 0,-20 0 15,21 0-15,-21 21 0,20 0 16,-20 0-16,0 0 0,-1 0 15,22 0-15,-21 21 0,0 0 16,20 0-16,-20 22 0,21-22 0,-21 21 16,20 0-16,1 1 0,21 20 15,0-20-15,0-1 0,0 0 0,0 1 16,0-1-16,0 0 0,0-21 16,21 1-16,1 20 0,-1-21 0,21 0 15,-21 0-15,22-21 0,-1 22 16,21-22-16,-20 0 0,20 0 0,1 0 15,-22 0-15,22-22 0,-1 1 16,1 21-16,-22-21 0,0 0 0,1 0 16</inkml:trace>
  <inkml:trace contextRef="#ctx0" brushRef="#br2" timeOffset="45891.87">3048 13102 0,'0'0'0,"0"-21"0,0 0 0,-42-64 15,20 85 1,1 0-16,0 0 0,0 0 0,0 0 15,0 0-15,-1 0 0,1 21 16,21 1-16,-21-1 0,0 0 0,0 0 16,0 21-16,-1-20 0,22-1 15,0 21-15,0-21 0,0 0 0,0 1 16,0-1-16,0 0 0,0 0 16,0 0-16,22-21 15,-1 0-15,0 0 0,0 0 16,0 0-16,0 0 0,1 0 15,-1-21-15,0 0 0,0 21 0,0-21 16,0 0-16,1-1 0,-22 1 16,21 0-16,-21 0 0,0 0 15,0 0-15,0-1 0,0 1 16,0 0-16,0 42 31,0 0-15,0 1-16,0-1 15,0 0-15,0 0 0,0 0 16,0 0-16,0 1 16,21-1-1,0-21-15,0 0 16,0 0-16,1 0 0,-1 0 16,0 0-16,0 0 0,0-21 15,0 21-15,1-22 0,-1 22 16,0-21-16,-21 0 0,0 0 0,21 0 15,-21 0-15,21-1 16,-21 1-16,0 0 0,0 42 47,0 0-47,0 1 16,21-1-16,-21 0 0,0 0 15,22 0-15,-1 0 16,-21 1-16,21-1 0,0-21 15,-21 21-15,21-21 0,0 21 16,1-21-16,-1 0 0,0 0 0,21 0 16,-21 0-16,22 0 0,-22 0 15,21 0-15,-21-21 0,22 0 0,-22 21 16,21-21-16,-21-1 0,22 1 0</inkml:trace>
  <inkml:trace contextRef="#ctx0" brushRef="#br2" timeOffset="46368.6">4043 13102 0,'0'0'0,"0"-21"16,0-64-1,0 64-15,-21 21 16,-1 0 0,1 0-16,0 0 0,0 0 15,21 21-15,-21 1 0,0-1 16,-1-21-16,1 21 0,21 0 0,0 21 16,0-20-16,-21-1 0,21 0 0,0 0 15,0 0-15,0 0 16,0 1-16,0-1 0,21 0 15,0-21 1,1 0-16,-1 0 0,0 0 0,0 0 16,0 0-16,0-21 0,1 0 15,-1 21-15,-21-22 0,21 1 0,0 0 16,0 0-16,0 0 0,1 0 0,-22-22 16,0 22-16,21-21 0,-21-1 15,21 22-15,-21-42 0,0 20 0,0 1 16,0 0-16,0 21 0,0-22 15,0 22-15,0 0 0,0 0 0,-21 21 32,0 21-32,21 0 0,-22 21 15,22-20-15,0 20 0,0 0 0,-21 22 16,21-22-16,-21 0 0,21 1 16,0-1-16,0-21 0,0 22 0,0-22 15,0 21-15,0-21 0,0 0 16,21 1-16,0-22 0,1 21 0,-1-21 15,0 0-15,21 0 16,-21 0-16,1 0 0,-1 0 0,21 0 16,-21 0-16,0-21 0,22-1 0,-1 1 15</inkml:trace>
  <inkml:trace contextRef="#ctx0" brushRef="#br2" timeOffset="46599.46">4699 12869 0,'0'0'0,"0"-21"0,0 0 0,0 0 0,0 0 15,0 42 17,-21 0-32,21 0 0,0 22 15,0-22-15,-21 21 0,21-21 0,0 22 16,-22-22-16,22 21 0,0-21 16,0 22-16,-21-22 0,21 0 0,0 0 15,-21 0-15,21 0 0,0 1 16,21-22 15,0-22-15</inkml:trace>
  <inkml:trace contextRef="#ctx0" brushRef="#br2" timeOffset="47050.21">4678 12954 0,'0'0'0,"0"-42"0,0 21 0,0-22 15,0 22-15,0 0 0,0 0 16,21 21-16,0 21 15,-21 0-15,0 0 0,21 0 16,0 1-16,1 20 0,-22-21 16,0 21-16,21-20 0,0 20 15,-21-21-15,21 21 0,-21-20 0,21-1 16,0 0-16,-21 0 0,0 0 16,22 0-16,-1-21 15,0 0 1,0-21-1,-21 0-15,0 0 0,21 0 16,-21-22-16,21 22 0,-21-21 16,22 21-16,-22-22 0,0 1 0,21 0 15,-21-1-15,0 1 0,21 0 0,-21-1 16,0 22-16,0 0 16,0 0-16,0 0 0,0 42 31,0 0-31,-21 21 0,21-20 15,-21 20-15,-1 0 0,1 106 16,0-105 0,21-22-16,-21 21 0,21-21 0,0 1 15,0-1-15,0 0 0,0 0 16,21-21 0,0 0-16,0 0 15,1-21-15,-1 0 0</inkml:trace>
  <inkml:trace contextRef="#ctx0" brushRef="#br2" timeOffset="47412">5270 12891 0,'0'0'0,"0"21"16,0 0-16,0 0 0,-21 0 16,21 0-16,-21 1 0,21-1 15,0 0-15,0 0 0,0 0 0,-21 0 16,21 1-16,0-1 0,0 0 15,0 0-15,0 0 0,0 0 16,21-21-16,0 0 0,0 0 16,1 0-16,-1 0 15,0 0-15,0 0 0,0 0 16,0-21-16,1 0 0,-1 0 16,-21 0-16,0 0 0,0-1 0,0 1 15,0-21-15,0 21 0,0 0 0,0-22 16,-21 22-16,-1 0 0,1 21 15,0-21-15,0 21 0,0 0 16,0 21-16,21 0 16,-22 0-16,1 0 15,21 1-15,0-1 0,0 0 16,21 0 0,1-21-16,-1 0 0,0 0 15</inkml:trace>
  <inkml:trace contextRef="#ctx0" brushRef="#br2" timeOffset="47603.89">5715 12933 0,'0'0'0,"0"-21"0,0 0 32,0 42-1,0 0-16,0 0-15,0 0 16,0 0-16,0 1 16,-21-1-16,21 0 0</inkml:trace>
  <inkml:trace contextRef="#ctx0" brushRef="#br2" timeOffset="47776.79">5673 13293 0,'0'21'31,"-22"-21"-15</inkml:trace>
  <inkml:trace contextRef="#ctx0" brushRef="#br2" timeOffset="48515.12">2667 13737 0,'21'0'78,"0"0"-78,0 0 0,1-21 0,-1 0 15,21 21-15,-21-21 0,0 0 16,1 21-16,-1-22 0,-21 1 0,0 0 16,0 0-1,-21 21-15,-1 0 0,1 0 16,-21 0-16,21 0 0,-22 21 15,1-21-15,0 21 0,-1 0 0,1 1 16,21-1-16,0 0 0,-22 0 16,43 0-16,0 22 0,-21-22 15,21 0-15,0 0 0,0 0 16,21 0-16,1-21 0,-1 0 16,0 22-16,0-22 0,0 0 15,22 0-15,-22 0 0,21 0 0,-21 0 16,0 0-16,1 0 0,-1 0 15,-21-22-15,-21 22 16,-1 0 0,1 0-16,-21 0 0,21 0 0,-22 22 15,22-1-15,-21-21 0,21 21 16,0 0-16,-1 0 0,1-21 0,0 21 16,21 1-16,0-1 15,0 0-15,0 0 0,0 0 16,21 0-16,0-21 15,1 0-15,-1 0 0,21 0 0,-21 0 16,22 0-16,-1 0 0,-21 0 0,21 0 16,1 0-16,-22 0 0,21-21 15,-21 0-15,22 21 0,-22-21 0,0 0 16,0 0-16,0-1 0</inkml:trace>
  <inkml:trace contextRef="#ctx0" brushRef="#br2" timeOffset="48692.02">2984 13864 0,'0'0'16,"0"-21"-16,0 42 31,22 0-15,-22 1-16,21-22 0,-21 21 15,21 0-15,0-21 0,-21 21 0,21-21 16,0 21-16,1-21 16,-1 0-16,0 21 0,0-21 0,0 0 15,0 0 1,1-21-1</inkml:trace>
  <inkml:trace contextRef="#ctx0" brushRef="#br2" timeOffset="48887.9">3260 13864 0,'0'0'15,"-22"0"1,1 0-16,0 0 16,0 0-16,0 21 15,21 1-15,-21-1 0,-1 0 0,1 0 16,21 0-16,-21 0 0,0 1 15,0-1-15,21 0 0,-21-21 0,21 21 16,-22 0-16,22 0 0,-21 1 16,21-1-16,21-21 15,1 0 1,-1 0-16,0 0 0</inkml:trace>
  <inkml:trace contextRef="#ctx0" brushRef="#br2" timeOffset="49119.77">3429 13907 0,'0'0'0,"0"-22"0,0 44 31,-21-1-31,21 0 16,0 0-16,0 0 0,0 22 0,0-22 16,0 0-16,0 21 0,0-21 15,0 22-15,0-1 0,0 0 0,0 1 16,0-22-16,0 21 0,21 1 15,-21-22-15,21 21 0,-21-21 16,0 0-16,0 1 0,21-22 16,0 0-16,1 0 15</inkml:trace>
  <inkml:trace contextRef="#ctx0" brushRef="#br2" timeOffset="49396.02">3535 14034 0,'0'-22'0,"0"44"0,0-86 0,0 43 0,0 0 16,0 0-16,0-1 0,0 1 16,21 0-16,0 21 0,0 0 15,0-21-15,1 21 0,-1 0 16,0 0-16,0 0 0,0 0 0,0 21 16,1-21-16,-22 21 0,21 0 15,-21 1-15,0-1 0,0 0 0,0 0 16,0 0-16,-21 0 0,-1 1 15,1-1-15,0-21 0,-21 21 16,21-21-16,-1 21 0,1-21 0,0 21 16,0-21-16,42-21 31,0 0-15</inkml:trace>
  <inkml:trace contextRef="#ctx0" brushRef="#br2" timeOffset="50059.71">4149 13801 0,'21'-21'15,"-21"42"17,-21 0-32,21 0 0,-22 0 0,22 0 15,0 1-15,0-1 0,-21 21 16,21-21-16,-21 0 0,21 1 0,0 20 15,-21-21-15,0 0 0,0 0 16,21 1-16,0-1 16,0-42 15,0-1-15,0 1-16,21 0 0,-21 0 15,21 0-15,-21 0 0,21 21 16,-21-22-16,0 1 0,21 21 15,0 0 1,-21 21 0,0 1-16,0-1 15,0 0-15,0 0 16,22 0-16,-1 0 0,-21 1 16,21-22-16,0 21 15,0-21-15,0 0 16,1 0-16,-1 0 0,0 0 15,0 0-15,0 0 0,0-21 0,1 21 16,-1-22-16,0 1 0,0 21 0,0-21 16,0 0-16,1 0 0,-1-22 15,-21 22-15,0 0 0,0-21 0,0 21 16,0-22-16,0 1 0,0 21 16,-21-22-16,-1 22 0,1 0 0,0 0 15,0 0-15,-21 21 0,20 0 16,1 0-16,-21 0 0,21 0 15,0 21-15,-1 0 0,1 0 0,0 0 16,0 1-16,0 20 0,21-21 16,-21 0-16,21 22 0,0-22 0,0 0 15,0 21-15,0-21 0,0 1 16,0-1-16,21-21 0,0 21 0,0 0 16,0-21-16,0 21 0,1-21 0,-1 0 15,0 0-15,21 0 0,-21 0 16,1 0-16,20 0 0</inkml:trace>
  <inkml:trace contextRef="#ctx0" brushRef="#br2" timeOffset="50735.89">4911 13885 0,'0'0'0,"0"-21"0,0 0 0,0 0 16,-22 21-16,1 0 15,0 0-15,0 0 0,0 0 16,0 0-16,-1 0 0,22 21 15,-21 0-15,0 0 0,0 1 0,0 20 16,0-21-16,21 0 0,0 0 0,-22 22 16,22-22-16,-21 0 0,21 0 15,0 0-15,0 1 16,21-22-16,1 0 0,-1 0 16,0 0-16,0 0 0,0 0 15,0 0-15,1 0 0,-1-22 0,0 1 16,0 0-16,0 0 0,0 0 15,-21 0-15,22-1 0,-22 1 16,0-21-16,0 21 0,0 0 0,0-1 16,0 1-16,0 42 31,-22 1-15,22-1-16,0 0 0,-21 0 0,21 0 15,0 0-15,0 1 0,0-1 0,0 0 16,0 0-16,0 0 15,21-21-15,-21 21 0,22-21 16,-1 0-16,0 0 16,0 0-16,0 0 0,0 0 15,1-21-15,-1 21 0,-21-21 0,21 0 16,0 0-16,-21 0 0,0-1 16,21 1-16,-21 0 0,21-21 0,-21 21 15,22-22-15,-22 1 0,0 21 16,21-22-16,-21 1 0,21 21 0,-21 0 15,0 0-15,0-1 0,0 44 32,0-1-32,0 21 15,0-21-15,0 22 0,0-22 16,-21 21-16,21 0 0,-21-20 0,21 20 16,-22-21-16,22 0 0,0 0 0,0 1 15,0-1-15,0 0 0,0 0 16,22-21-1,-1 0 1,0 0-16,0-21 16,0 0-16,0 0 15</inkml:trace>
  <inkml:trace contextRef="#ctx0" brushRef="#br2" timeOffset="51107.72">5334 13970 0,'0'21'15,"21"-21"17,0 0-32,0 0 0,1 0 15,-1 0-15,0 0 16,0-21-16,0 21 0,0-21 0,1 0 16,-1 0-16,-21-1 15,0 1 1,0 0-16,-21 21 15,-1 0-15,1 0 0,0 0 16,0 0-16,0 21 0,0 0 16,-1 1-16,22-1 0,-21 0 15,21 0-15,0 0 0,-21 0 16,21 1-16,0-1 0,0 0 0,0 0 16,21-21-16,0 0 0,1 21 15,-1-21-15,0 0 0,0 0 16,21 0-16,-20 0 0,-1 0 0,0 0 15,21 0-15,-21-21 0,1 21 0,-1-21 16,0 21-16,-21-21 16,0 0-16,21-1 0</inkml:trace>
  <inkml:trace contextRef="#ctx0" brushRef="#br2" timeOffset="51331.59">5122 13653 0,'0'0'0,"-21"0"0,-21 42 31,42-21-15,21-21-16,0 0 0,0 0 16,0 0-16,1 0 0,-1 0 15,0 0-15,0 0 0,0 0 0,22 0 16,-22 0-16,0-21 0,0 21 15,0 0-15,0 0 0,1-21 0,-1 21 16</inkml:trace>
  <inkml:trace contextRef="#ctx0" brushRef="#br2" timeOffset="51547.47">5969 13695 0,'0'21'79,"0"0"-64,0 0-15</inkml:trace>
  <inkml:trace contextRef="#ctx0" brushRef="#br2" timeOffset="51728.36">5969 14012 0,'0'0'0,"21"-21"94</inkml:trace>
  <inkml:trace contextRef="#ctx0" brushRef="#br2" timeOffset="54739.86">8953 1566 0,'0'0'0,"0"-21"0,0 0 0,-21 21 32,0 21-17,0 0-15,0 1 0,-22 20 0,22 0 16,0 1-16,0-1 0,0 21 0,-22-20 16,22 20-16,0-20 15,0-1-15,0 0 0,0 1 0,-1-1 16,1-21-16,21 21 0,-21-20 15,21 20-15,-21-21 0,21 0 0,0 0 16,21-42 15,0 21-31,0-21 0,-21 0 16,22 0-16,-1-22 0,0 22 16,0 0-16,0-21 0,0-1 0,1 22 15,-1-21-15,0 0 0,-21-1 16,0 1-16,21 0 0,-21-1 0,0 1 15,0 21-15,0-22 16,0 22-16,0 42 31,21 1-31,-21 20 0,0-21 0,0 21 16,21 1-16,-21-1 0,22-21 16,-22 22-16,0-1 0,0 0 0,21-21 15,-21 22-15,0-22 0,0 21 16,0-21-16,0 1 0,0-1 0,0 0 15,21 0-15,-21 0 0,0 0 16</inkml:trace>
  <inkml:trace contextRef="#ctx0" brushRef="#br2" timeOffset="55548.97">8361 2180 0,'0'0'0,"21"0"16,0 0-1,-21-21-15,42 21 0,-20 0 16,-1 0-16,21-21 0,0 0 0,1 21 16,-1-21-16,0 21 0,1-22 15,-1 1-15,22 21 0,-22-21 16,-21 0-16,21 21 0,1-21 15,-22 21-15,0 0 0,0 0 0,-21 21 32,0 0-17,0 0-15,0 0 16,0 1-16,0-1 0,0 0 0,0 0 16,0 0-16,0 0 0,0 1 0,0-1 15,0 0-15,0 0 16,0 0-16,0 0 0,0 1 15,0-44 32,0 1-31,0 0-16,0 0 16,0 0-16,0-22 0,0 22 0,21 0 15,1 0-15,-22-21 0,21 20 0,0 1 16,0 0-16,0 0 0,0 0 15,1 21-15,-1 0 0,0 0 0,0 0 16,0 0-16,0 0 0,1 21 16,-1 0-16,0-21 15,0 21-15,-21 0 0,0 1 16,0-1-16,21-21 0,-21 21 0,0 0 16,0 0-16,0 0 0,0 1 15,0-1-15,0 0 16,-21-21-16,21-21 47,0 0-47,0-1 15,21 1-15,0 0 0,-21 0 0,22 0 16,-1 0-16,0-1 0,0 1 16,0 0-16,0 0 0,22 0 15,-22 0-15,0 21 0,0 0 16,22 0-16,-22 0 0,0 0 0,0 21 15,0 0-15,-21 0 0,0 0 0,21 0 16,-21 1-16,0-1 0,0 0 16,0 0-16,0 0 0,0 0 0,0 1 15,-21-1-15,0 0 0,21 0 16,-21 0-16,21 0 0,-21-21 16,21 22-16</inkml:trace>
  <inkml:trace contextRef="#ctx0" brushRef="#br2" timeOffset="56059.26">10456 2032 0,'-21'-42'31,"42"84"-31,-63-105 0,21 63 0,21-22 0,-21 22 0,-1 0 16,1 0-16,0 0 0,0 0 16,0 0-16,0 0 0,-1 0 15,1 22-15,21-1 0,-21 0 0,0 0 16,0 0-16,0 22 0,-1-22 16,1 0-16,21 21 0,0-21 0,-21 1 15,21-1-15,0 0 0,0 0 16,0 0-16,0 0 0,21-21 15,0 0-15,1 0 16,-1 0-16,21 0 16,-21-21-16,0 0 0,1 21 0,-1-21 15,0 0-15,0 0 0,0-1 16,0 1-16,1-21 0,-1 21 16,-21 0-16,0-1 0,0-20 15,21 21-15,-21 0 0,0 0 0,0-1 16,0 44-1,0-1 1,0 0-16,0 0 0,0 0 16,0 22-16,0-22 0,0 0 15,0 0-15,0 0 0,0 0 16,0 1-16,0-1 16,21-21-16,0 0 0,0 0 15,1 0-15,-1 0 0,0 0 0,0 0 16,0 0-16</inkml:trace>
  <inkml:trace contextRef="#ctx0" brushRef="#br2" timeOffset="56627.94">10795 1863 0,'0'0'0,"0"21"31,0 0-15,21-21 0,0 0-16,0 0 0,1 0 15,-1 0-15,21 0 0,-21 0 0,0 0 16,1 0-16,-1 0 0,0-21 16,0 21-16,0 0 0,-42 0 31,0 0-16,0 0-15,0 21 0,-64 64 32,43-64-32,20 0 0,1 21 0,-21-20 15,21-1-15,0 0 0,-1 0 0,1 0 16,0 0-16,0 1 0,0-22 16,21 21-16,0 0 0,21-21 46,-21-21-46,21 21 0,0-21 0,0 21 16,1-22-16,-22 1 0,21 21 16,0-21-16,0 21 15,0 0-15,0 21 32,-21 0-32,22-21 0,-22 22 0,0-1 15,21-21-15,0 21 16,0-21-16,0 0 15,0 0-15,1 0 16,-1 0-16,0 0 0,0 0 16,0 0-16,22 0 0,-22 0 0,21-21 15,-21 21-15,22-21 0,-22-1 16</inkml:trace>
  <inkml:trace contextRef="#ctx0" brushRef="#br2" timeOffset="57316.17">11472 1884 0,'0'0'0,"-21"0"16,0 0-16,0 21 0,21 0 0,-21-21 15,-1 21-15,22 1 16,-21-1-16,0 0 0,21 0 0,0 0 16,-21 0-16,21 1 15,0-1-15,0 0 0,0 0 16,0 0-16,21-21 0,0 0 15,0 21-15,1-21 16,-1 0-16,-21-21 16,0 0-1,0 0-15,0 0 16,0 0-16,0-1 0,0 1 16,0 0-16,0 0 0,0 0 15,21 0-15,-21-1 0,21 1 0,-21 0 16,21 0-16,-21 0 0,21 21 15,1 0-15,-22-21 0,21 21 0,0 0 16,0 0-16,-21 21 16,21 0-16,0 0 0,-21 0 0,22 0 15,-22 1-15,0-1 0,0 0 16,21 0-16,-21 21 0,0-20 0,0-1 16,0 0-16,0 0 15,0 0-15,0 0 0,-21-21 31,21-21 1,0 0-32,0 0 0,21 0 15,0-22-15,-21 22 0,21 0 16,0 0-16,0-21 0,1 20 0,-1 1 16,0-21-16,0 21 0,21 0 15,-20 21-15,20-22 0,-21 22 0,21 0 16,-20 0-16,-1 0 0,0 22 15,0-1-15,-21 0 0,0 0 0,0 0 16,0 22-16,0-22 0,0 0 16,0 0-16,0 21 0,0-20 15,-21-1-15,0 0 0,0 0 16,21 0-16,0 0 16,-22-21-16,44-21 46</inkml:trace>
  <inkml:trace contextRef="#ctx0" brushRef="#br2" timeOffset="57512.06">12277 2011 0,'0'-21'15,"0"0"63,21 21-62</inkml:trace>
  <inkml:trace contextRef="#ctx0" brushRef="#br2" timeOffset="57827.88">12742 1651 0,'0'0'0,"-21"0"0,0 0 15,0 0-15,0 0 16,21 21-16,-22-21 0,1 21 0,0 1 15,21-1-15,-21 21 0,0-21 16,21 0-16,0 22 0,-21-22 0,21 0 16,-22 21-16,22-20 0,0 20 15,0-21-15,0 0 0,0 0 16,0 1-16,0-1 0,22 0 16,-1-21-16,0 0 15,0 21-15,0-21 0,22 0 0,-22 0 16,0 0-16,0-21 0,21 21 15,-20-21-15,-1 0 0,21-1 0</inkml:trace>
  <inkml:trace contextRef="#ctx0" brushRef="#br2" timeOffset="58731.44">13017 1778 0,'0'0'0,"0"-21"0,0 0 16,-21 21-1,0 0-15,0 21 16,0 0-16,21 0 0,-21 0 15,21 1-15,0 20 0,0-21 16,-22 0-16,22 0 0,0 22 0,0-22 16,0 0-16,0 0 0,0 0 15,22 1-15,-1-22 16,0 0-16,0 21 0,0-21 0,0 0 16,1 0-16,-1 0 15,0 0-15,-21-21 0,0-1 0,21 22 16,-21-21-16,0 0 0,0 0 15,0 0-15,0 0 16,0-1-16,0 1 0,-21-21 0,21 21 16,-21 0-16,21-1 15,-21 1-15,21 0 0,0 0 0,0 0 16,0 0-16,21 21 16,0-22-16,0 22 0,0 0 15,0 0-15,1 0 0,-1 0 16,0 0-16,0 0 0,0 22 0,-21-1 15,21 0-15,1 0 0,-22 0 16,0 0-16,21 1 0,0-1 16,-21 0-16,0 0 0,0 0 0,0 0 15,0 1-15,0-1 0,0 0 16,0 0-16,0-42 62,0 0-62,0 0 0,0-1 16,0 1-16,0 0 0,0 0 16,0 0-16,0-22 0,21 22 0,0 0 15,0-21-15,-21 21 0,22-1 16,-1 1-16,0 21 0,0 0 16,0 0-16,0 0 15,-21 21-15,22 1 16,-22-1-16,21 21 0,-21-21 0,0 0 15,0 22-15,0-22 0,0 0 16,0 21-16,0-20 0,0-1 0,0 0 16,0 0-16,0 0 15,0 0 1,0-42 0,0 0-1,0 0-15,0 0 16,0 0-16,0-1 0,0 1 15,21-21-15,0 21 0,0-22 0,0 1 16,1 0-16,-1 21 0,0-22 16,21 22-16,1 0 0,-22 0 0,21 21 15,0 0-15,1 0 0,-22 0 0,21 21 16,-42 0-16,21 0 0,-21 22 16,0-22-16,0 21 0,0 0 0,0-20 15,0 20-15,0-21 0,0 0 16,-21 22-16,0-22 0,21 0 0,-21 0 15,0 0-15,0 0 0,-1 1 16,1-22-16,0 21 0,0 0 16,0-21-16,-22 21 0,22 0 0</inkml:trace>
  <inkml:trace contextRef="#ctx0" brushRef="#br2" timeOffset="59453.02">7662 3239 0,'0'-22'0,"0"44"0,21-65 16,-21 22-16,0 0 0,0 63 47,0-21-47,0 22 0,0-1 15,0 22-15,0-22 0,0 21 0,-21 1 16,21-1-16,0-20 0,-21 20 16,21 1-16,0-22 0,0 22 0,0-1 15,-21-21-15,21 1 0,0 20 0,0-20 16,0-1-16,0-21 0,0 21 16,0-20-16,0-1 0,21 0 15,-21 0-15,21-21 16,0 0-16,1-21 15,-22 0-15,21 0 0,-21-1 0</inkml:trace>
  <inkml:trace contextRef="#ctx0" brushRef="#br2" timeOffset="60119.67">7662 3175 0,'0'-21'0,"0"42"0,-21-42 0,0 21 16,21-21-16,21 21 31,0 0-31,22 0 16,-1 0-16,0 0 0,22 0 0,-1 0 16,1 0-16,-1 0 0,22 0 15,-22-21-15,22 21 0,0 0 0,-1 0 16,22-22-16,-21 22 0,0-21 0,20 21 15,-41 0-15,21 0 0,-22 0 16,1 0-16,-22-21 0,0 21 0,1 0 16,-22 0-16,0 0 0,0 0 15,0 0 1,-21 21 0,0 0-16,0 1 15,0-1-15,0 0 0,0 0 0,0 0 16,0 0-16,0 22 0,0-22 15,0 21-15,0 1 0,0-1 0,-21 0 16,21 1-16,0-1 0,0 0 16,0 1-16,0-1 0,0-21 0,0 21 15,0 1-15,0-1 0,21 0 16,0 1-16,-21-1 0,22-21 0,-22 22 16,21-1-16,-21 0 0,0-21 0,21 22 15,-21-22-15,0 21 16,0-21-16,0 1 0,0-1 0,0 0 15,-21 0-15,0-21 0,-1 21 0,1 0 16,-21-21-16,21 22 0,-43-22 16,22 0-16,-22 21 0,-20-21 0,-22 0 15,21 0-15,-21 21 0,-21-21 16,22 0-16,-1 0 0,-21 0 0,42 0 16,-21 0-16,22 21 0,-1-21 15,21 0-15,1 0 0,-1 0 0,22 0 16,0 0-16,21 0 0,-1 0 15,1 0-15,21 21 0,21-21 32,1 0-32,-1 0 0,0 0 15,0 0-15</inkml:trace>
  <inkml:trace contextRef="#ctx0" brushRef="#br2" timeOffset="60624.4">7218 5228 0,'-21'0'32,"-1"0"-32,22 21 15,0 1 1,0-1-1,22-21-15,-1 0 16,0 0 0,0 0-16,-21-21 15,0-1 1,-21 22 0,0 0-16,0 0 15,21 22 1,-22-22-16,22 21 15,22-21 1,-1 0 0,0 0-16,0 0 0,0 0 0,0-21 15,1 21-15,20-22 0</inkml:trace>
  <inkml:trace contextRef="#ctx0" brushRef="#br2" timeOffset="61207.38">7662 4953 0,'0'0'0,"-21"0"16,0 0-16,0 0 15,42 0 1,21 0 0,-21 0-16,22 0 0,-1 0 15,0 0-15,1 0 0,-1 0 0,0 0 16,22 0-16,-22 0 0,1 0 0,-22 0 15,21 0-15,-21 0 0,0 0 16,1 0-16,-44 0 31,1 0-31,0 0 0,0 0 16,0 0-16,0 0 16,-1 0-16,1 0 15,0 0 1,21 21-16,0 0 15,-21-21-15,21 22 0,0-1 0,0 0 16,0 0-16,0 21 16,0-20-16,0-1 0,0 0 0,0 21 15,0-21-15,0 1 0,0 20 16,0-21-16,21 21 0,-21-20 0,0-1 16,0 0-16,0 0 0,0 0 0,0 0 15,0 1-15,0-1 0,0 0 16,-21 0-16,0 0 15,0 0-15,-22-21 0,22 22 16,0-22-16,-21 0 0,20 0 0,-20 0 16,21 0-16,0 0 0,-22 0 0,22 0 15,0 0-15,0-22 0,0 22 16,0-21-16,-1 21 0,1-21 0,0 0 16,21 0-1,21 21 1,0 0-16,1-21 0,-1 21 15,21-22-15,-21 22 0,0 0 16</inkml:trace>
  <inkml:trace contextRef="#ctx0" brushRef="#br2" timeOffset="61700.09">8318 5271 0,'0'0'0,"0"-22"0,0 1 15,-21 21 1,0-21-16,0 21 0,0 0 16,0 0-16,-1 0 0,22 21 0,-21 0 15,0 1-15,0-1 0,0 0 16,21 0-16,0 0 0,0 0 16,-21 1-16,21-1 0,0 0 0,0 0 15,0 0-15,0 22 0,0-22 16,0 0-16,0 0 0,21-21 15,0 0-15,0 0 16,0 0-16,0 0 0,1 0 16,-22-21-16,21 0 0,0 21 0,-21-21 15,21-1-15,-21 1 0,21 0 16,-21 0-16,0 0 0,0 0 0,0-1 16,21 1-16,-21 0 0,0 0 15,0 0-15,0 0 0,22 21 0,-22 21 47,21 0-47,-21 0 0,21 0 0,-21 0 16,0 1-16,0-1 0,0 0 0,21-21 15,-21 21-15,21 0 0,-21 0 16,21 1-16,1-1 16,-1-21-16,0 0 0,0 0 15,0 0-15,0-21 16,1-1-16,-22 1 0,21 0 15,-21 0-15</inkml:trace>
  <inkml:trace contextRef="#ctx0" brushRef="#br2" timeOffset="61895.75">8636 5165 0,'0'0'0,"0"-21"0,0-1 16,0 1-16,0 42 31,0 1-31,0-1 0,21 0 16,-21 0-16,0 0 0,21 22 0,-21-22 15,0 0-15,0 0 0,0 0 16,0 0-16,0 1 0,0-1 16,0 0-16,21-21 15,1 0-15,-1 0 16,0 0-16,0 0 0,0-21 16</inkml:trace>
  <inkml:trace contextRef="#ctx0" brushRef="#br2" timeOffset="62091.64">9038 5165 0,'0'-21'16,"-21"21"-16,0 0 0,0 0 15,-1 0-15,1 0 0,0 21 0,0 0 16,-21 0-16,20 0 0,1 0 0,0 1 16,0-1-16,21 0 0,-21 0 15,0 0-15,21 0 0,0 1 16,0-1-16,0 0 0,21-21 31,0 0-31,0 0 0,0 0 0</inkml:trace>
  <inkml:trace contextRef="#ctx0" brushRef="#br2" timeOffset="62479.44">9250 5228 0,'0'0'0,"0"-21"0,0 0 0,0 0 16,0 0-16,-21-1 15,-1 22-15,1 0 16,0 0-16,0 22 16,21-1-16,-21-21 0,0 21 15,21 21-15,0-21 0,-22 1 0,22-1 0,-21 0 16,21 0-16,0 0 0,0 0 16,0 1-16,0-1 15,21-21 1,1 0-16,-1 0 0,0 0 15,0-21-15,0 21 0,-21-22 16,21 1-16,1 21 0,-22-21 0,0 0 16,21 21-16,-21-21 0,21 0 15,-21-1-15,0 1 16,0 42 15,0 1-31,0-1 0,0 0 16,0 0-16,0 0 0,0 0 0,0 1 15,0-1-15,0 0 16,0 0-16,21-21 0,0 21 16,0-21-16</inkml:trace>
  <inkml:trace contextRef="#ctx0" brushRef="#br2" timeOffset="62967.58">7429 6117 0,'0'0'0,"0"-42"0,-21-64 31,21 85-31,0 0 0,-21 42 31,21 21-31,0-21 0,0 22 16,0-1-16,-21 0 0,21 22 0,0-22 16,0 22-16,-21-1 0,21 1 15,0-22-15,0 22 0,0-22 16,0 21-16,0-20 0,0-1 0,0-21 0,0 22 16,0-22-16,0 0 0,0 0 15,21-21 1,0 0-1,0-21-15,-21 0 16,0 0-16,0-1 0,21 1 0</inkml:trace>
  <inkml:trace contextRef="#ctx0" brushRef="#br2" timeOffset="63571.11">7429 6138 0,'0'0'0,"-21"-127"31,42 127-15,1 0-16,20 0 16,-21 0-16,21 0 0,22-21 0,-1 21 15,1 0-15,21 0 0,-22 0 0,43 0 16,-21 0-16,-1 0 0,1-21 16,0 21-16,-1 0 0,1 0 0,0 0 15,-22 0-15,22 0 0,-22 0 16,-20 0-16,20 0 0,-21 0 0,1 0 15,-1 21-15,0-21 0,-20 0 16,-1 0-16,21 21 0,-21-21 0,0 0 16,1 0-16,-22 22 0,21-22 15,-21 21 1,21-21-16,-21 21 16,0 0-16,0 0 0,0 0 15,0 1-15,0-1 16,0 0-16,0 0 0,-21 0 0,21 22 15,0-22-15,0 21 0,0 0 16,0-20-16,0 20 0,0 0 0,0-21 16,0 22-16,0-1 0,21-21 0,-21 22 15,21-22-15,-21 0 0,0 21 16,0-21-16,0 1 0,0-1 0,0 0 16,0 0-16,-21-21 0,0 21 15,0 0-15,-1-21 0,-20 22 16,0-22-16,-1 0 0,-20 0 0,-1 21 15,-20-21-15,-1 0 0,-21 0 0,22 0 16,-43 0-16,21 0 0,0 0 16,0 0-16,21 0 0,1 0 0,20 0 15,1 0-15,-1 0 0,22 0 0,0 0 16,20 0-16,1 0 0,0 0 16,0 0-16,42 0 31,0 0-16,0 0-15</inkml:trace>
  <inkml:trace contextRef="#ctx0" brushRef="#br2" timeOffset="64091.5">6921 7535 0,'-21'0'16,"0"0"-16,21 22 0,0-1 16,0 0-16,0 0 15,21-21 1,0 0-1,1 0-15,-1 0 16,-21-21 0,-21 21 15,-1 0-31,1 0 16,0 0-1,21 21 1,21-21-1,0 0-15,1 0 16,-1 0-16,0 0 0</inkml:trace>
  <inkml:trace contextRef="#ctx0" brushRef="#br2" timeOffset="64343.36">7345 7387 0,'0'0'0,"21"0"47,0 0-31,0-21-16,0 21 0,22 0 16,-22 0-16,21 0 0,-21 0 0,22-21 15,-1 21-15,-21 0 0,22 0 16,-22 0-16,0 0 0,0 0 0,-42 0 31,0 0-31</inkml:trace>
  <inkml:trace contextRef="#ctx0" brushRef="#br2" timeOffset="64660.18">7535 7366 0,'0'0'0,"0"21"16,0 0-16,0 1 0,0-1 15,0 0-15,0 0 16,0 0-16,0 0 0,0 1 0,0-1 16,0 0-16,0 0 0,0 0 0,0 0 15,0 1-15,0-1 0,0 0 16,0 0-16,0 0 0,0 0 16,0 1-16,-21-22 0,0 21 15,21 0-15,-21-21 0,0 0 0,-1 21 16,1-21-16,0 0 0,0 0 15,0 0-15,0 0 16,-1 0-16,1 0 0,0 0 16,21-21-16,-21 21 0,21-21 15,-21 0-15,21-1 16,0 1 0,21 21-16,0-21 0,0 21 0,0 0 15</inkml:trace>
  <inkml:trace contextRef="#ctx0" brushRef="#br2" timeOffset="65179.59">8128 7514 0,'0'0'0,"0"-21"0,0 0 15,-21 21-15,0 0 0,-1-21 16,1 21-16,0 0 0,0 0 0,0 0 15,0 0-15,-1 0 0,1 0 16,-21 21-16,21 0 0,0 0 0,-1 0 16,22 1-16,-21-1 0,0 21 0,21-21 15,0 0-15,0 1 0,0-1 16,0 0-16,0 0 0,0 0 0,0 0 16,21-21-16,0 22 15,1-22-15,-1 0 0,0 0 16,0 0-16,21 0 0,-20 0 0,-1-22 15,0 22-15,21-21 0,-21 0 16,1 21-16,-1-21 0,-21 0 0,21 0 16,-21-1-16,21 1 0,-21 0 0,0 0 15,0 0-15,0 0 0,0-1 16,0 1-16,0 0 0,-21 21 31,21 21-15,0 0-16,0 1 0,0-1 0,0 0 0,0 0 15,0 0-15,21 0 0,-21 1 16,21-22-16,0 21 0,-21 0 16,22 0-16,-1-21 0,0 21 15,0-21-15,0 0 0,0 0 16,1 0-16,-1 0 16,0-21-16,-21 0 15,0 0-15,21 21 0,-21-21 16,0-1-16</inkml:trace>
  <inkml:trace contextRef="#ctx0" brushRef="#br2" timeOffset="65380.55">8403 7430 0,'0'0'0,"0"-22"0,0 44 31,0-1-15,21 0-16,-21 0 0,0 0 0,0 0 15,0 1-15,0-1 0,0 0 0,0 0 16,0 0-16,0 0 0,0 1 15,21-1-15,1-21 32,-1 0-32,0 0 15,0 0-15,-21-21 0,21-1 16</inkml:trace>
  <inkml:trace contextRef="#ctx0" brushRef="#br2" timeOffset="65587.44">8699 7430 0,'0'0'15,"0"-22"-15,-21 22 32,0 22-32,0-1 0,0-21 0,0 21 15,-1 0-15,1 0 0,0 0 0,0 1 16,0-1-16,21 0 0,-21 0 16,21 0-16,-22 0 0,22 1 0,-21-22 15,21 21-15,0 0 0,0 0 16,21-21-1,1 0-15,-1 0 16,0 0-16</inkml:trace>
  <inkml:trace contextRef="#ctx0" brushRef="#br2" timeOffset="66042.89">8953 7472 0,'0'0'16,"22"-21"-16,-22 0 0,0-1 0,0 1 15,0 0-15,-22 21 16,1 0-16,0 0 0,0 0 16,0 21-1,0 0-15,21 1 0,-22-1 0,22 0 16,-21 0-16,21 21 0,-21-20 0,21-1 16,0 0-16,0 21 0,0-21 15,0 1-15,0-1 0,0 0 16,0 0-16,21-21 15,0 0-15,1 0 0,-1 0 16,0 0-16,0 0 0,0-21 16,0 0-16,1 21 0,-1-21 0,0-1 15,0 1-15,0 0 0,-21 0 16,21 0-16,1 0 0,-22-1 16,0 1-16,21 0 0,0 21 15,-21 21 16,0 0-31,0 1 0,0-1 16,0 0-16,0 0 0,0 0 16,21 0-16,-21 1 0,21-1 15,-21 0-15,0 0 16,21-21-16,1 0 16,-1 0-1</inkml:trace>
  <inkml:trace contextRef="#ctx0" brushRef="#br2" timeOffset="66227.45">9334 7662 0,'-21'0'94,"21"-21"-94</inkml:trace>
  <inkml:trace contextRef="#ctx0" brushRef="#br2" timeOffset="67415.63">21548 1588 0,'0'-22'0,"0"44"0,0-65 16,0 22-16,-22 0 0,22 0 0,0 0 15,0-1-15,-21 1 0,0 21 16,0 0 0,21 21-16,0 1 15,0-1-15,0 21 0,0-21 16,0 22-16,0-1 0,0-21 0,0 21 15,-21 1-15,21-1 0,0-21 16,-21 22-16,21-22 0,0 0 0,0 0 16,0 0-16,0 0 0,21-21 31,0 0-31,0 0 16,0-21-16,0 0 0,1 0 15,-1 0-15</inkml:trace>
  <inkml:trace contextRef="#ctx0" brushRef="#br2" timeOffset="67647.5">21865 1334 0,'0'0'0,"0"-22"0,0 1 16,0 42 0,0 1-16,0-1 0,0 0 15,0 21-15,0 1 0,0-1 0,0 0 16,0 1-16,0-1 15,0 0-15,0-21 0,0 22 0,-21-22 16,21 21-16,0-21 0,-21 1 16,21-1-16,0 0 0,0 0 15,-21-21 1,-1 0 0</inkml:trace>
  <inkml:trace contextRef="#ctx0" brushRef="#br2" timeOffset="67835.39">21357 1693 0,'0'-21'0,"0"42"0,-21-42 0,21 0 15,21 21 1,0 0-16,0 0 16,1 0-16,20-21 0,0 21 0,1 0 15,-1 0-15,0-21 0,22 21 16,-22-21-16,0 21 0,22-22 0,-22 22 15,1-21-15,-1 0 0,0 21 16,-21-21-16</inkml:trace>
  <inkml:trace contextRef="#ctx0" brushRef="#br2" timeOffset="68051.27">22183 1418 0,'0'0'0,"0"-21"0,0 42 47,0 0-31,-22 22-16,22-22 0,0 21 15,0-21-15,-21 22 0,21-1 0,0 0 16,-21-20-16,21 20 0,0 0 16,-21-21-16,21 22 0,0-22 0,0 0 15,0 0-15,0 0 0,0 1 16,0-1-16,0 0 16,0-42 15</inkml:trace>
  <inkml:trace contextRef="#ctx0" brushRef="#br2" timeOffset="68360.09">22056 1609 0,'0'0'0,"0"-21"0,0-22 0,0 22 16,0 0-16,0 0 0,21 0 15,0 21-15,0 0 0,-21-22 16,42 22-16,-20 0 0,-1 0 0,0 0 15,21 22-15,-21-1 0,22-21 16,-22 42-16,0-21 0,21 22 0,-20-22 16,-22 21-16,21 0 15,-21-20-15,0 20 0,0-21 0,0 21 16,-21-20-16,-1-1 0,-20 0 16,21 0-16,-21-21 0,-1 21 0,22 0 15,0-21-15,-21 0 0,20 0 16,1 22-16,0-22 0,0 0 0,0 0 15,0 0-15,21-22 32,21 1-32,0 0 15</inkml:trace>
  <inkml:trace contextRef="#ctx0" brushRef="#br2" timeOffset="68643.92">22712 1524 0,'0'0'0,"0"-21"16,0 42-1,0 0 1,0 22-16,0-22 16,0 21-16,0-21 0,-21 22 0,21-1 15,0-21-15,-22 21 0,22 1 16,-21-22-16,21 21 0,-21-21 0,21 1 15,0-1-15,-21 0 16,21 0-16,0 0 0,0 0 16,21-21 15,-21-21-31,21 21 16</inkml:trace>
  <inkml:trace contextRef="#ctx0" brushRef="#br2" timeOffset="68855.81">22775 1588 0,'0'0'0,"0"-43"15,0 22 1,21 0 0,1 21-16,-1 0 0,0 0 15,0 0-15,0 0 0,0 0 16,1 0-16,-1 0 0,0 0 0,0 0 15,0 0-15,0 0 16,-21 21 0</inkml:trace>
  <inkml:trace contextRef="#ctx0" brushRef="#br2" timeOffset="69048.46">22585 1799 0,'0'0'0,"0"21"0,21-21 32,0 0-17,0 0-15,22 0 0,-22 0 16,0 0-16,0 0 0,21 0 16,-20 0-16,-1 0 0,21 0 0,-21-21 15,22 21-15,-22 0 0</inkml:trace>
  <inkml:trace contextRef="#ctx0" brushRef="#br2" timeOffset="69388.14">23558 1630 0,'0'-21'0,"0"42"0,0-63 16,0 20-16,-42 1 15,21 21 1,0 0-16,0 0 0,-1 0 16,1 0-16,0 0 15,0 0-15,0 21 0,0 1 0,-1 20 16,1-21-16,0 21 0,0-20 16,0 20-16,0-21 0,21 21 0,0-20 15,-22 20-15,22-21 0,0 21 16,0-20-16,0-1 0,0 0 0,0 0 15,22 0-15,-1-21 0,0 21 16,0 1-16,0-22 0,0 0 0,1 0 16,20 0-16,-21 0 0,0 0 0,0 0 15,22 0-15,-22 0 0,0 0 16,21-22-16,-20 1 0</inkml:trace>
  <inkml:trace contextRef="#ctx0" brushRef="#br2" timeOffset="69711.97">23918 1905 0,'-21'0'31,"21"21"-31,-21 0 0,21 1 16,0-1 0,21-21-1,0 0 1,0 0-16,1 0 15,-1 0 1,-21-21-16,0-1 16,0 1-1,0 0-15,-21 21 16,-1 0-16,1 0 16,0 0-16,0 0 0,0 0 15,0 0 1,-1 0-16</inkml:trace>
  <inkml:trace contextRef="#ctx0" brushRef="#br2" timeOffset="70035.78">24511 1778 0,'0'0'0,"0"-21"0,0 0 0,0 0 16,0-1-1,-21 22-15,0 0 16,-1 0-16,22 22 16,-21-1-16,21 0 0,0 0 0,-21 0 15,0 0-15,21 22 16,-21-22-16,21 21 0,0-21 0,-21 22 15,21-22-15,0 0 0,0 0 16,0 0-16,0 1 0,0-1 0,0 0 16,0 0-16,21 0 15,0-21-15,0 21 0,0-21 16,0 0-16,1 0 0,-1 0 16,21 0-16,-21 0 0,22 0 0,-22-21 15</inkml:trace>
  <inkml:trace contextRef="#ctx0" brushRef="#br2" timeOffset="70915.75">24977 1905 0,'0'0'0,"0"-21"0,0 0 15,-22 21 1,1 0-16,21 21 16,-21 0-16,0-21 0,0 21 15,0 0-15,-1 1 0,22-1 0,0 0 16,-21 0-16,21 0 0,0 0 15,0 1-15,0-1 0,0 0 16,21-21-16,-21 21 16,22-21-16,-1 0 0,0 0 15,0 0-15,0 0 0,0-21 32,-21 0-32,0 0 15,0-1-15,0 1 0,0 0 16,0-21-16,0 21 0,0-22 0,22 22 15,-22 0-15,21-21 0,0 20 16,-21 1-16,21 0 0,0 0 0,0 21 16,22-21-16,-22 21 0,0 0 15,0 0-15,0 0 0,1 0 0,-1 21 16,0 0-16,0 0 0,-21 0 16,0 1-16,21 20 0,-21-21 15,0 0-15,0 22 0,0-22 16,0 0-16,0 21 0,0-21 0,0 1 15,0-1-15,-21-21 0,21 21 16,0 0-16,-21-21 0,0 0 16,21 21-16,0-42 31,0 0-31,0 0 16,0 0-16,0-1 15,21 1-15,0-21 0,0 21 0,0-22 16,1 22-16,-1-21 0,0 21 15,21 0-15,-21-1 0,1 1 16,20 0-16,-21 21 0,0 0 16,0 0-16,1 0 0,-22 21 0,0 0 15,21 1-15,-21-1 0,0 21 16,0-21-16,0 22 0,0-22 0,0 0 16,0 0-16,0 21 0,0-20 15,-21-1-15,21 0 0,-22 0 16,1-21-1,21-21 1,0 0 0,0 0-16,0-1 15,0 1-15,0 0 16,21 0-16,1 0 0,-1-22 16,0 22-16,21-21 0,-21 0 0,22 20 15,-1-20-15,-21 21 0,22 0 16,-22 21-16,0 0 0,0 0 0,0 21 15,0 0-15,1 0 0,-22 0 16,0 22-16,0-1 0,0-21 0,0 22 16,0-22-16,-22 21 0,1-21 15,0 0-15,21 22 0,0-22 0,-21 0 16,0 0-16,21 0 0,-21 1 16,-1-22-1</inkml:trace>
  <inkml:trace contextRef="#ctx0" brushRef="#br2" timeOffset="71628.89">23961 3281 0,'0'0'16,"0"21"-16,0 0 0,0 0 0,0 22 16,0-1-16,0 0 0,0 1 0,0-1 15,0 22-15,0-22 0,0 21 16,0 1-16,0-22 0,-22 22 0,22-1 16,0 1-16,0-22 0,0 22 15,-21-22-15,21 0 0,0 1 0,-21-22 16,21 21-16,0-21 0,0 0 0,0 1 15,0-1-15,0 0 16,0-42 15,0 0-31,0-1 0,0 1 16</inkml:trace>
  <inkml:trace contextRef="#ctx0" brushRef="#br2" timeOffset="72335.67">24024 3408 0,'0'0'15,"0"-21"-15,0 0 0,0-1 16,0 1-16,21 0 0,-21 0 16,21 21-16,1-21 0,-1 21 15,0-21-15,21 21 0,1 0 0,-1-22 16,0 22-16,22 0 0,20-21 15,-20 21-15,21 0 0,20-21 16,-20 21-16,21 0 0,-21 0 0,20 0 16,-20-21-16,0 21 0,-1 0 0,22 0 15,-21 0-15,0 0 0,-1 0 16,1 0-16,-22 0 0,1 0 0,-1 0 16,-20 0-16,-1 0 0,0 0 15,-20 0-15,20 0 0,-21 0 16,0 0-16,0 21 15,1 0-15,-22 0 0,0 1 16,0-1-16,0 0 16,0 0-16,0 0 0,0 0 0,0 1 15,0 20-15,0-21 0,0 21 16,0-20-16,0 20 0,-22 0 0,22-21 16,0 22-16,-21-1 0,21-21 15,0 22-15,0-22 0,0 21 0,0 0 16,0-20-16,0 20 15,0 0-15,0-21 0,0 22 0,0-1 0,21 0 16,-21-20-16,0 20 0,22-21 16,-22 21-16,0-20 0,0-1 15,0 0-15,0 0 0,0 0 0,-22 0 16,1 1-16,0-22 0,-21 21 16,21-21-16,-22 0 0,-20 21 0,20-21 15,-20 0-15,-22 0 0,22 0 16,-22 0-16,-21 0 0,22 0 0,-22 0 15,-21 0-15,21 0 0,-21 0 0,0 0 16,21 0-16,0 0 0,0 0 16,22 0-16,-1 0 0,0 0 15,22 0-15,21 0 0,-22 0 0,43 0 16,-21 0-16,20 0 0,1 0 16,0 0-16,21 21 31,21 0-31,0-21 15,1 0-15,-1 0 16</inkml:trace>
  <inkml:trace contextRef="#ctx0" brushRef="#br2" timeOffset="72891.35">24320 5271 0,'-21'0'0,"21"-22"0,-21 22 15,0 0 17,21 22-32,0-1 15,0 0 1,21-21-1,0 0-15,0 0 0,1 0 16,-1 0 0,0 0-16,0 0 0,0 0 0,-21-21 15,0 0 1,0-1-16,-21 22 16,0-21-16,0 21 15,0 0-15,-1 0 16,1 0-16,21 21 0,-21-21 15,0 22-15,0-1 16,21 0-16,0 0 16,21-21-1,0 0 1,0 0-16,0 0 0,1 0 16</inkml:trace>
  <inkml:trace contextRef="#ctx0" brushRef="#br2" timeOffset="73435.03">24723 4995 0,'0'0'0,"0"-21"15,0 0-15,0 0 0,0 0 16,0 42 0,0 0-1,0 21-15,-22-20 0,22-1 0,-21 21 16,21-21-16,0 22 15,0-22-15,0 21 0,0-21 0,-21 0 16,21 22-16,0-22 0,0 0 16,0 0-16,0 0 0,0 1 0,0-1 15,0 0-15,-21-42 47,21 0-47,0-1 16,0 1-16,0 0 0,-21 0 15,21 0-15,0 0 0,-21-1 0,21 1 16,0-21-16,0 21 0,0-22 16,0 22-16,0-21 0,0 21 15,21-22-15,0 22 0,0 0 16,0 0-16,0 0 0,1 0 0,-1-1 16,21 22-16,-21 0 0,0 0 15,22 0-15,-22 0 0,0 22 0,0-1 16,0 0-16,1 0 0,-22 21 15,0-20-15,0-1 0,0 21 0,0-21 16,0 0-16,-22 1 0,1-1 0,0 0 16,0 0-16,0-21 0,0 21 15,-22 0-15,22-21 0,0 0 0,0 0 16,42-21 31,0 21-47,0-21 0</inkml:trace>
  <inkml:trace contextRef="#ctx0" brushRef="#br2" timeOffset="74063.7">25209 4932 0,'0'21'15,"-21"0"1,21 0-16,-21 1 0,21-1 15,-21 0-15,21 0 0,0 0 16,0 0-16,0 1 16,0-1-16,0 0 0,0 0 15,21-21 1,0 0-16,0 0 0,1 0 0,-1 0 16,0 0-16,0 0 0,0-21 15,0 21-15,1-21 0,-22 0 0,21 21 16,0-22-16,0 1 0,0 0 0,-21 0 15,0-21-15,0 20 0,21 1 16,-21 0-16,0 0 0,0 0 0,22 0 16,-22-1-1,0 44 1,0-1 0,0 0-16,0 0 0,0 21 0,0-20 15,0 20-15,0-21 0,0 21 0,0 1 16,0-22-16,-22 21 0,22-21 15,0 22-15,0-1 0,0-21 0,0 22 16,-21-1-16,21-21 0,0 21 16,0 1-16,0-1 0,0 0 0,0-20 15,0 20-15,0 0 0,0-21 0,0 1 16,0 20-16,0-21 0,-21 0 16,0-21 15,21-21-16,-21 0-15,21 0 0,0 0 16,-21-1-16,21 1 0,0-21 0,0 21 16,0-22-16,0 1 0,0 21 15,0-21-15,0-1 0,0 1 0,21 0 16,0-1-16,0 22 0,0-21 16,0-1-16,1 22 0,-1-21 0,0 21 15,0 0-15,0 21 0,0-22 16,1 22-16,-1 0 0,0 0 0</inkml:trace>
  <inkml:trace contextRef="#ctx0" brushRef="#br2" timeOffset="74647.41">23728 6435 0,'0'-21'0,"0"42"0,0-85 0,0 43 16,0 0-16,0 0 0,0 0 0,0-1 15,0 1-15,0 0 16,0 42 0,-21 0-1,21 22-15,0-1 0,0 0 0,-22 1 16,22 20-16,0-20 0,0 20 16,0 1-16,0-1 0,-21-21 0,21 1 15,-21 20-15,21-20 0,-21-1 0,21 0 16,0-21-16,-21 22 15,21-1-15,-21-21 0,21 0 0,0 22 16,0-22-16,0 0 16,0-42 15,0 0-31,0 0 0,0-1 16,0 1-16</inkml:trace>
  <inkml:trace contextRef="#ctx0" brushRef="#br2" timeOffset="75275.48">23707 6329 0,'0'0'0,"0"-21"15,0-85 1,21 106-16,0-21 16,0 21-16,21 0 15,-20 0-15,20 0 0,0 0 0,1 0 16,20-21-16,-21 21 0,22 0 15,21 0-15,-22-22 0,22 22 0,-1 0 16,1 0-16,21-21 0,-21 21 16,20 0-16,-20 0 0,21 0 0,-43-21 15,22 21-15,-21 0 0,-1 0 16,-21 0-16,1 0 0,-1 0 16,0 0-16,-20 0 0,20 0 0,-21 0 15,0 0-15,-21 21 16,21-21-16,-21 21 0,0 1 15,0-1 1,0 0-16,0 0 0,0 21 16,0-20-16,0 20 0,0-21 0,0 21 15,0 1-15,-21-1 0,21 0 16,0 1-16,0 20 0,0-20 0,0-1 16,-21 0-16,21 1 0,0-1 15,0 0-15,0-21 0,0 22 0,0-1 16,-21-21-16,21 22 0,-21-1 15,21-21-15,-21 21 0,-1 1 16,1-22-16,0 0 0,0 0 0,0 0 16,0 1-16,-22-1 0,22 0 15,-21-21-15,-1 21 0,-20-21 0,-1 0 16,-20 0-16,-1 0 0,-21 0 0,0 0 16,1 0-16,20 0 0,-21 0 15,21 0-15,-20 0 0,41-21 0,-21 21 16,43 0-16,-21 0 0,20 0 15,22-21-15,-21 21 0,21 0 0,-1 0 16,1 0-16,42 0 47,1-21-47,-1 21 0,0 0 16</inkml:trace>
  <inkml:trace contextRef="#ctx0" brushRef="#br2" timeOffset="75623.32">23918 7557 0,'0'0'0,"-21"21"16,21 21-1,0-21-15,0 0 16,21-21-1,0 0-15,1 0 16,-1 0-16,0 0 0,0 0 16,0 0-16,0 0 0,-21-21 0,22 21 15,-22-21-15,21 21 0,-21-21 16,0 0-16,0 0 0,0-1 16,-21 22-16,-1 0 15,1 0-15,0 0 16,0 0-16,0 0 0,21 22 15,-21-1-15,21 0 16,0 0 0,21-21-1,0 0-15</inkml:trace>
  <inkml:trace contextRef="#ctx0" brushRef="#br2" timeOffset="75891.17">24342 7493 0,'0'21'47,"0"0"-47,0 1 0,0-1 16,0 0-16,0 0 0,0 0 15,0 0-15,0 22 0,0-22 0,0 0 16,0 0-16,0 0 0,0 1 0,0-1 15,0 0-15,0 0 0,-22 0 16,22 0-16,0-42 47,0 0-47,22 0 0,-22 0 0</inkml:trace>
  <inkml:trace contextRef="#ctx0" brushRef="#br2" timeOffset="76175.36">24405 7493 0,'0'-21'0,"0"42"0,0-63 0,21 21 16,-21-1-16,0 1 0,21 0 16,1 21-16,-1-21 0,0 21 15,0 0-15,0 0 0,0 0 0,1 0 16,-1 21-16,0-21 0,0 21 16,0 0-16,0 1 0,-21-1 15,0 0-15,0 0 0,0 0 16,0 0-16,0 1 0,-21-1 15,0 0-15,0-21 0,0 21 16,0 0-16,-22-21 0,22 0 16,0 0-16,21 21 0,-21-21 15,42 0 17,-21-21-32,42 21 0,-21-21 0,1 21 15,-1-21-15,0 0 0,21 21 0,-21-21 16</inkml:trace>
  <inkml:trace contextRef="#ctx0" brushRef="#br2" timeOffset="76745.32">24871 7472 0,'0'0'0,"21"0"0,0 0 0,-21 21 47,0 0-31,0 0-16,0 1 0,0-1 15,0 0-15,0 0 0,0 0 16,21-21-1,0 0 1,22 0-16,-22 0 0,0 0 0,0-21 16,0 0-16,22 21 0,-22-21 15,0 0-15,0-1 0,0 1 0,-21 0 16,22 0-16,-22 0 0,21 0 16,-21-1-16,0 1 15,0 42 16,0 1-31,0-1 0,0 0 0,0 0 16,0 0-16,-21 0 0,-1 22 0,22-22 16,-21 0-16,21 21 0,0-20 15,0 20-15,-21 0 0,21 1 0,0 20 16,-21-21-16,21 22 0,0-1 0,0-20 16,0 20-16,0 1 0,0-1 15,0-20-15,0 20 0,0 1 0,0-22 16,0 0-16,0 1 0,0-1 15,-21 0-15,0-21 0,21 1 0,-22-1 16,1 0-16,21 0 0,-21-21 16,0 0-16,0-21 0,0 0 15,21 0-15,0-1 0,-22 1 0,22-21 16,0 21-16,0-22 0,0 1 16,0 0-16,0-1 0,0-20 0,0 21 15,22-22-15,-1 22 0,0-1 0,0-20 16,0 21-16,0-1 0,1 22 15,-1-21-15,21 21 0,-21-1 0,0 1 16,1 0-16,-1 0 0,21 0 0,-21 21 16,22-21-16,-22-1 15,21 22-15,-21 0 0</inkml:trace>
  <inkml:trace contextRef="#ctx0" brushRef="#br2" timeOffset="78972.12">28469 13335 0,'0'0'0,"-21"0"16,21-21-16,-21 0 0,21 0 0,0-1 16,-21 22-16,21-21 0,-22 21 15,1 0-15,0 0 16,0 21-16,21 1 15,-21-1-15,21 0 0,-21 0 0,-1 0 16,22 22-16,-21-22 0,0 0 16,21 21-16,-21-21 0,0 22 0,21-22 15,-21 0-15,21 0 0,-22 0 16,22 1-16,-21-1 0,21-42 31,21-1-31,-21 1 16,22 0-16,-1 0 0,-21 0 0,21-22 15,-21 22-15,21 0 16,-21-21-16,0 21 0,21-1 0,-21 1 16,21 0-16,1 0 15,-22 42 1,21 0-16,0 0 16,-21 1-16,0-1 0,21 0 15,0 21-15,0-21 0,-21 1 0,22-1 16,-1 0-16,0 0 0,0-21 0,0 21 15,0-21-15,1 0 0,-1 0 16,21 0-16,-21 0 0,22 0 0,-22 0 16,21-21-16,-21 0 0,22 0 15,-22 0-15,0-1 0,0-20 16,-21 21-16,0 0 0,0-22 0,0 22 16,0-21-16,0 0 0,0-1 15,-21 1-15,0 0 0,0-1 0,-1 1 16,1 0-16,-21-1 0,21 22 15,-22-21-15,22 21 0,-21-1 0,21 22 16,-22 0-16,22 0 0,-21 0 0,21 0 16,0 22-16,-22-1 0,22 21 15,21-21-15,-21 22 0,21-1 0,0 0 16,0 1-16,0-1 0,0 0 16,0-21-16,0 22 0,21-1 0,0-21 15,22 22-15,-22-22 0,0 21 16,21-21-16,1 0 0,-1-21 15,0 22-15,22-1 0,-22-21 0,0 0 16,22 0-16,-22 0 0,22 0 16,-22-21-16,0-1 0,1 1 0,-1 21 15,0-21-15,-20 0 0,-1 0 16,0 0-16,0-1 0,-21-20 16,0 21-16,0 0 0,0 0 0,0-1 0,0 1 15,0 0-15,-21 21 16,0 0-16,0 0 0,-1 0 0,1 0 15,0 0-15,-21 0 0,21 21 16,-1 0-16,1 1 0,21-1 16,-21 0-16,0 0 0,21 0 0,0 0 15,-21 1-15,21-1 16,0 0-16,21-21 16,0 0-16,0 0 15,0 0-15,1 0 0,-1 0 0,0 0 16,0-21-16,0 21 0,0-21 0,1-1 15,-1 22-15,-21-21 0,0 0 16,21 0-16,-21 0 0,21 21 0,-21-21 16,0 42 15,0 0-15,0 0-16,0 0 15,0 0-15,0 1 0,0-1 0,21-21 16,0 21-16,1-21 15,-1 21-15,0-21 0,0 0 16,0 0-16,0 0 0,1 0 0,-1-21 16,0 0-16,0 0 15,0 21-15,-21-22 0,0-20 0,0 21 16,0 0-16,21-22 16,-21 22-16,0-21 0,0 0 0,0-1 15,0 1-15,0 0 0,22 20 16,-22-20-16,0 21 0,0 0 0,0 0 15,0 42 1,0 0 0,0 21-16,-22-21 0,22 22 0,-21-22 15,21 21-15,0 1 0,0-1 16,0-21-16,0 21 0,0-20 0,0 20 16,0-21-16,0 0 0,0 0 15,21 1-15,1-1 0,-1-21 0,21 21 16,-21-21-16,22 0 0,-22 0 15,21 0-15,0 0 0,1 0 16,-1 0-16,0-21 0,1 21 0,-1-21 16,-21-1-16,22 1 0,-22 0 15,-21 0-15,21 0 0,-21 0 0,0-1 16,0-20-16,0 21 0,0 0 0,0 0 16,-21 21-16,0 0 15,-1 0-15,1 0 0,0 0 16,0 21-16,0 0 0,0 0 15,-1 0-15,1 0 0,0 1 0,21-1 16,0 0-16,-21-21 0,21 21 16,0 0-16,0 0 0,0 1 15,21-22 1,0 0-16,0 0 16,1 0-16,-1 0 0,0 0 0,0 0 15,0-22-15,0 1 0,1 21 16,-1-21-16,0 0 0,0 21 0,-21-21 15,0 0-15,21 21 0,-21 21 32,0 0-17,0 0-15,0 0 0,0 0 16,0 1-16,21-22 0,-21 21 16,22 0-1,-1-21-15,0 0 0,0 0 16,0 0-16,0 0 0,1 0 15,-1 0-15,0-21 0,0 0 16,0-1-16,0 1 0,1 21 0,-22-21 16</inkml:trace>
  <inkml:trace contextRef="#ctx0" brushRef="#br2" timeOffset="79210.98">29422 13039 0,'0'0'0,"-22"21"0,44-21 31,20 0-31,-21 0 16,0 0-16,22 0 0,-1 0 0,0 0 16,1-21-16,-1 21 0,0 0 15,-21 0-15,22 0 0,-22 0 0,21 0 16,-21 0-16,1 0 15</inkml:trace>
  <inkml:trace contextRef="#ctx0" brushRef="#br2" timeOffset="79640.11">28765 14012 0,'0'-21'15,"0"42"-15,22-63 0,-1 21 16,-21 42 0,0 0-16,0 0 15,0 22-15,0-22 0,0 21 0,0-21 16,-21 22-16,21-1 0,-22-21 15,22 22-15,0-22 0,-21 21 16,0-21-16,21 0 0,-21 1 0,21-1 16,0 0-16,0 0 0,0-42 31</inkml:trace>
  <inkml:trace contextRef="#ctx0" brushRef="#br2" timeOffset="80147.67">28850 13970 0,'0'0'0,"0"-21"15,21 0-15,0 21 16,1 0-16,-1 0 0,0 0 0,0 0 16,0 0-16,0 0 0,22 0 15,-22 0-15,21 21 0,-21-21 0,1 21 16,-1 0-16,0-21 0,0 21 0,-21 1 15,0-1-15,0 0 0,-21 0 16,-21 0-16,20 0 0,-20 1 16,21-22-16,-21 21 0,-1 0 15,1-21-15,0 21 0,20-21 0,-20 0 16,21 0-16,0 0 0,0 0 16,63 0-1,-21 0 1,0-21-16,149 21 15,-128 0-15,0 0 16,22 0-16,-22 0 0,0 21 0,1-21 16,-22 21-16,21 0 0,-21-21 15,1 22-15,-1-1 0,-21 0 0,0 0 16,-21 0-16,-1 0 16,1-21-16,-21 22 0,0-1 0,-1-21 15,-20 21-15,20-21 0,-20 21 16,21-21-16,-1 0 0,1 0 15,0 0-15,-1 0 0,1 0 0,21 0 0,0 0 16,21-21 15,0 0-31,21 21 16,0 0-16,21-21 0,-21 21 16,22 0-16</inkml:trace>
  <inkml:trace contextRef="#ctx0" brushRef="#br2" timeOffset="80568.44">29697 14161 0,'21'-22'0,"-42"44"0,42-65 15,-21 22-15,0 0 16,-21 21 0,0 0-16,-1 0 0,1 0 15,0 21-15,0-21 0,0 21 16,0 0-16,-1 1 0,22-1 0,-21 0 15,0 0-15,0 0 0,21 0 16,0 1-16,0-1 0,0 0 0,0 0 16,0 0-16,21-21 15,0 0 1,0 0-16,1 0 16,-1 0-16,0-21 0,0 0 15,0 0-15,-21 0 0,0-1 16,21 1-16,-21 0 0,0 0 15,22 0-15,-22 0 0,0-1 16,0 44 15,0-1-31,0 0 0,0 0 16,0 0-16,0 0 0,0 1 16,0-1-16,0 0 0,0 0 0,0 0 15,0 0-15,0 1 16,0-1-16</inkml:trace>
  <inkml:trace contextRef="#ctx0" brushRef="#br2" timeOffset="80951.64">30184 14182 0,'0'-43'0,"0"86"0,0-107 0,0 43 15,0 0-15,0 0 0,0 0 16,0-1-16,-22 22 0,1 0 15,0 0-15,0 0 0,0 0 16,-22 0-16,22 22 0,0-1 0,0-21 16,0 21-16,0 0 0,21 0 15,-22 0-15,22 1 16,0-1-16,22 0 0,-1-21 16,21 21-16,-21-21 0,0 21 15,22-21-15,-22 21 0,0-21 0,21 22 16,-20-22-16,-22 21 0,21-21 15,-21 21-15,-21 0 16,-1-21-16,-20 0 16,21 21-16,0-21 0,-22 0 15,22 0-15,-21 0 0,21 0 0,0 0 16,-1 0-16,-20 0 0,21 0 16,0 0-16,42 0 31,0 0-16,0 0-15,0-21 0,1 21 0</inkml:trace>
  <inkml:trace contextRef="#ctx0" brushRef="#br2" timeOffset="81260.47">30311 14309 0,'0'0'15,"21"0"1,-21-21-16,21 21 0,0 0 15,0-22-15,0 22 16,1-21-16,-1 21 0,-21-21 16,21 0-16,0 21 0,-21-21 0,21 21 15,-21-21-15,21-1 0,-21 1 16,-21 21 15,0 0-31,0 0 0,0 0 0,0 21 16,21 1-16,-22-22 0,22 21 15,-21 0-15,21 0 0,0 0 0,0 0 16,0 1-16,21-1 16,22-21-16,-22 0 15,0 0-15,0 0 0,0 0 0,22-21 16,-22 21-16,21-22 0</inkml:trace>
  <inkml:trace contextRef="#ctx0" brushRef="#br2" timeOffset="89599.25">9779 2794 0,'0'-21'16,"0"0"-16,0 0 31,0-1-15,21 22-16,-21-21 0,0 0 16,21 21-1,-21-21-15,0 42 47,0 0-47,0 0 16,0 1-16,0-1 0,0 0 0,0 0 15,0 0-15,0 0 16,0 1-16,0-1 0,0 0 0,0 0 16,0 0-16,0 0 15,0 1-15,0-1 0,0 0 0,0 21 16,0-21-16,0 1 0,0-1 0,0 0 15,0 21-15,0-21 0,0 22 16,0-1-16,0-21 0,0 22 0,0-1 16,0 0-16,0-21 0,0 22 15,0-1-15,0-21 0,0 22 0,0-22 16,0 21-16,0-21 0,0 22 16,0-22-16,0 21 0,0-21 15,0 0-15,0 22 0,0-22 0,0 21 16,0-21-16,0 22 0,0-1 15,0-21-15,0 22 0,0-1 0,0-21 16,0 21-16,0 1 0,0-22 16,0 21-16,0-21 0,0 22 0,0-22 15,-21 21-15,21-21 0,0 22 0,-21-22 16,21 21-16,0-21 0,0 1 16,0 20-16,0-21 0,-21 21 0,21-20 15,0 20-15,-21 0 0,21-21 16,0 22-16,0-1 0,-22-21 0,22 22 15,-21-1-15,21-21 0,-21 21 16,21 1-16,0-22 0,0 21 16,-21-21-16,21 22 0,-21-1 0,0-21 15,21 22-15,0-22 0,-22 21 0,22 0 16,-21-20-16,21 20 0,0 0 16,0 1-16,-21-1 0,21-21 0,0 21 15,-21 1-15,21-1 0,0 0 0,-21-20 16,21 20-16,0 0 0,0-21 15,0 22-15,0-1 0,0-21 0,0 22 16,0-22-16,0 21 0,0-21 0,-21 22 16,21-1-16,0 0 15,0 1-15,0-22 0,0 21 0,0 0 16,0 1-16,0-1 0,0 0 0,0 1 16,0-1-16,0 0 0,-22-20 15,22 20-15,0 0 0,0-21 0,0 22 16,0-22-16,0 21 0,0-21 0,0 22 15,0-22-15,0 21 0,0-21 16,0 22-16,0-22 0,0 0 0,0 21 16,0-20-16,0 20 0,0-21 0,0 0 15,0 0-15,0 1 0,0-1 16,0 0-16,0 0 0,0 0 0,0 0 16,0 1-16,0-1 0,0 0 0,0 0 15,0 0-15,0 0 16,0 1-16,0-1 15,0 0 1,22 0-16,-22 0 16,0 0-16,0 1 15,0-1-15,0 0 16,0 0-16,0 0 16,0 0-16,0 1 15,0-44 16,0 1-31,0 0 0,0 0 16,21 0-16,0 0 0,-21-22 16,21 1-16</inkml:trace>
  <inkml:trace contextRef="#ctx0" brushRef="#br2" timeOffset="91707.67">11451 2836 0,'0'0'0,"21"-21"15,-21 0-15,0 0 16,0 0-1,0 0 1,0-1 0,0 1-16,0 0 15,0 42 32,0 0-31,0 1-16,0-1 15,0 0 1,0 0-16,-21 0 0,21 0 16,0 22-16,0-22 0,0 0 15,0 0-15,0 22 0,0-22 0,0 21 16,0-21-16,0 22 0,0-1 16,0 0-16,0 1 0,0-1 0,0 0 15,0 1-15,0-1 0,0 0 0,0 1 16,0-1-16,0 0 0,0 1 15,0-22-15,0 21 0,0 0 16,-21-20-16,21 20 0,0 0 16,0-21-16,0 22 0,0-1 0,0 0 15,-21 1-15,21-1 0,0 0 0,-21 1 16,21-1-16,0 0 0,0 1 16,0-1-16,0 0 0,-22 1 0,22-1 15,0-21-15,-21 22 0,21-1 0,0 0 16,0-21-16,-21 22 0,21-1 15,-21 0-15,21 1 0,-21 20 0,21-20 16,0-1-16,0 0 0,-21 1 16,21 20-16,-22-21 0,22 1 15,-21-1-15,21 0 0,0 1 0,0-1 16,-21 0-16,21 1 0,-21-1 16,21 0-16,0 1 0,0-1 0,0 0 15,0 1-15,-21-1 0,21 0 0,0 1 16,0-1-16,0 0 0,-21 1 15,21-1-15,0 0 0,0 1 0,0-22 16,0 21-16,0 1 0,0-22 16,0 21-16,0-21 0,0 22 0,0-1 15,0-21-15,0 21 0,0 1 0,0-1 16,0 0-16,0-20 0,0 20 16,0 0-16,0 1 0,0-22 15,0 21-15,0-21 0,0 22 0,0-22 16,0 21-16,0-21 0,-22 22 0,22-22 15,0 0-15,0 0 0,0 0 16,0 0-16,0 1 0,0-1 0,0 0 16,0 0-16,0 0 0,0 0 0,0 1 15,0-1 1,0 0 0,0 0-1,0 0 1,0 0-1,0 1 1,0-1-16,0 0 16,0 0-16,0 0 15,0 0-15,0 1 16,0-1-16,0 0 16,0 0-16,0 0 15,0 0-15,0 1 0,0-1 16,0 0-16,0 0 15,0 0-15,0 0 16,0 1-16,0-1 16,0 0-1,0 0-15,0 0 16,0 0 0,0 1-16,0-1 15,0 0 1,0 0-1,0 0 1,0 0 0,0 1-1,0-1 1,0 0 0,0 0-1,0 0 16,0 0-15,0 1 15,-21-22-31,21 21 0,-21-21 16,21 21-16,0 0 16,-21-21-16,0 21 0,21 0 15,-21-21 1,21 22-16,-22-22 15,22 21 17,0-42 30,-21 21-62,21-22 16,-21 22-16,21-21 0,0 0 15,0 0-15,0 0 0,0 0 16</inkml:trace>
  <inkml:trace contextRef="#ctx0" brushRef="#br2" timeOffset="94903.77">10266 2900 0,'-21'0'16,"42"0"15,0 0-15,21 0-16,-21 0 0,1 0 16,20 0-16,-21 0 0,21 0 0,1 0 15,-22 0-15,21 0 0,-21 0 16,22 0-16,-1 0 0,-21 0 0,22 0 15,-22 0-15,21-21 0,-21 21 16,0 0-16,1 0 0,-1 0 0,0-21 16,-21-1 15,-21 22-31,0 0 16,-1 0-16</inkml:trace>
  <inkml:trace contextRef="#ctx0" brushRef="#br2" timeOffset="95303.5">10583 2900 0,'0'0'0,"0"21"47,0 0-32,0 0-15,0 1 16,0-1-16,0 0 16,0 0-16,0 0 0,0 0 0,0 1 15,0-1-15,0 0 0,0 0 16,0 21-16,0-20 0,0-1 0,0 0 16,0 0-16,0 0 0,0 0 0,0 1 15,-21-1-15,0 0 0,21 0 16,-21-21-16,0 21 0,-1-21 0,1 21 15,-21-21-15,21 22 0,0-22 16,-1 0-16,-20 0 0,21 0 16,0 0-16,0 0 0,-1 0 0,1 0 15,0 0 1,21-22 15,21 22-31,0 0 16,1 0-16</inkml:trace>
  <inkml:trace contextRef="#ctx0" brushRef="#br2" timeOffset="95991.92">10562 3810 0,'0'0'15,"0"-21"-15,-42-21 16,21 20-16,-1 22 47,22 22-47,0-1 0,0 0 15,-21 0-15,21 21 0,0-20 0,0-1 16,0 21-16,0 0 0,-21-20 0,21 20 16,-21-21-16,21 21 0,0-20 15,0-1-15,0 0 0,-21 0 0,21 0 16,0 0-16,-21-21 0,21 22 15,0-44 17,0 1-17,0 0-15,0 0 0,0 0 16,0 0-16,0-1 0,0-20 0,21 21 16,0-21-16,-21-1 0,21 1 15,0 21-15,0-22 0,1 1 0,-1 21 16,0 0-16,0-22 0,0 22 15,0 0-15,1 21 0,-1 0 0,0 0 16,0 0-16,0 0 0,0 21 16,1 0-16,-22 22 0,0-22 15,21 21-15,-21-21 0,0 22 0,0-1 16,0 0-16,0 1 0,0-22 16,0 21-16,0 1 0,0-22 15,0 0-15,0 0 0,0 0 0,-21 0 16,21 1-16,-22-22 31,1 0-15,21-22-16,-21 1 15</inkml:trace>
  <inkml:trace contextRef="#ctx0" brushRef="#br2" timeOffset="96223.78">10393 4043 0,'21'0'16,"0"0"-16,0 0 15,0 0-15,22 0 0,-22 0 16,21 0-16,-21-21 0,22 21 0,-1 0 16,-21-21-16,22 21 0,-22 0 15,0 0-15,0-22 0,0 22 0,0 0 16,-42 0 15,0 0-31</inkml:trace>
  <inkml:trace contextRef="#ctx0" brushRef="#br2" timeOffset="96751.71">10562 4487 0,'0'0'16,"21"0"-16,-21-21 0,0 0 0,0 0 15,0 0 1,-21 21-16,0 0 15,0 0-15,0 0 16,-22 21-16,22-21 0,0 21 16,0 0-16,0 0 0,-1 22 0,1-22 15,0 21-15,0-21 0,21 22 16,0-22-16,-21 21 0,21 1 0,0-22 16,0 21-16,0-21 0,0 0 15,0 1-15,21-1 0,0 0 16,0-21-16,0 0 0,1 0 0,-1 0 15,21 0-15,-21 0 0,0 0 16,1 0-16,-1 0 0,0-21 0,0 21 16,0-21-16,0-1 0,1 22 0,-1-21 15,0 21 1</inkml:trace>
  <inkml:trace contextRef="#ctx0" brushRef="#br2" timeOffset="97223.65">10266 5271 0,'0'0'0,"0"-22"15,0 1 1,0 42-1,0 1 1,0-1-16,0 0 0,21 0 16,-21 0-16,0 22 0,0-22 0,0 21 15,0-21-15,0 0 0,0 22 16,0-22-16,0 21 0,0-21 0,-21 1 16,21-1-16,-21 0 0,21 0 15,21-21 16,0-21-31,0 21 0,-21-21 0,21 0 16,0-1-16,1 1 16,-1 0-16</inkml:trace>
  <inkml:trace contextRef="#ctx0" brushRef="#br2" timeOffset="97496.58">10583 5271 0,'-21'0'31,"0"21"-15,0-21-16,0 0 0,-1 21 16,1-21-16,0 21 0,0-21 0,0 21 15,0-21-15,21 21 0,-22-21 16,1 0-16,21 22 16,0-1-16,0 0 15,21 0-15,1 0 16,-1 0-16,0 1 0,0-1 15,0 0-15,-21 0 0,21 0 0,-21 0 16,22 1-16,-22-1 0,21 0 16,-21 0-16,21 0 15</inkml:trace>
  <inkml:trace contextRef="#ctx0" brushRef="#br2" timeOffset="98215.85">10202 6160 0,'21'0'0,"-42"0"0,42-22 16,1 22-16,-1 0 16,0-21-16,-21 0 0,0 0 31,-21 21-15,0 0-16,-1 0 0,1 0 15,0 0-15,0 21 16,0-21-16,0 21 0,-1-21 0,1 21 15,0 1-15,0-22 0,21 21 0,-21-21 16,21 21-16,0 0 0,0 0 16,0 0-16,21-21 15,0 22-15,0-1 0,0-21 0,1 21 16,-1 0-16,0-21 0,0 21 16,21 0-16,-20 1 0,-1-22 0,-21 21 15,21 0-15,0-21 0,-21 21 16,0 0-16,0 0 0,0 1 15,-21-1-15,0 0 16,0-21-16,-1 0 0,-20 21 16,21-21-16,-21 0 0,-1 0 0,22 0 15,-21 0-15,21 0 0,-22 0 0,22 0 16,0 0-16,0-21 0,21 0 16,0 0-16,0-1 15,0 1 1,21 21-16,0 0 0,0 0 15,0 0-15,1 0 0,-1 0 16</inkml:trace>
  <inkml:trace contextRef="#ctx0" brushRef="#br2" timeOffset="98823.74">9991 6922 0,'0'-22'0,"0"1"16,0 0-1,-22 21 1,1 0 0,21 21-1,-21 0-15,0 1 16,21-1-16,-21 21 0,21-21 15,0 0-15,0 1 0,0-1 16,0 0-16,0 0 0,0 0 0,0 0 16,0 1-16,21-22 15,0 0-15,0 0 0,0 0 16,1 0-16,20 0 0,-21 0 0,0 0 16,22-22-16,-22 1 0,0 21 15,21-21-15,-21 0 0,1 21 0,-1-21 16,0 0-16,-21-1 0,0 1 0,0 0 15,0 0-15,0 0 16,0 0-16,0-1 0,0 1 0,-21 0 16,0 21-16,-1-21 0,-20 0 0,21 21 0,0 0 15,0 0-15,-22 0 16,22 0-16,0 0 0,0 21 0,0 0 16,-1 0-16,1-21 0,0 43 0,0-22 15,21 0-15,0 0 0,0 0 16,0 0-16,0 1 0,0 20 0,0-21 15,0 0-15,0 0 0</inkml:trace>
  <inkml:trace contextRef="#ctx0" brushRef="#br2" timeOffset="99151.53">10033 7451 0,'0'42'31,"0"-21"-31,-21-21 0,21 21 0,0 1 16,0-1-16,0 0 0,-21 0 0,21 0 15,0 0-15,0 1 0,0-1 16,0 0-16,0 0 0,0 0 15,0 0-15,-22 1 0,22-1 16,0 0-16,-21-21 0,21 21 16,0-42 15,0 0-15,0 0-16,0-1 0</inkml:trace>
  <inkml:trace contextRef="#ctx0" brushRef="#br2" timeOffset="99599.21">9991 7408 0,'0'0'0,"21"0"15,21 0 1,-21 22-16,0-1 16,1 0-16,-1 0 0,0 0 0,0 0 15,0 1-15,0 20 0,1-21 0,-1 0 16,0 0-16,0 1 0,0-1 15,0 0-15,1 0 0,-1-21 0,-21 21 16,0 0-16,21-21 0,-21 22 0,21-22 16,-21 21-16,21-21 47,-21-21-47,0-1 15,0 1-15,21 0 16,-21 0-16,0 0 0,22 0 15,-22-1-15,0-20 0,0 21 0,0-21 16,0 20-16,0-20 0,0 0 0,0-1 16,0 22-16,0-21 0,0 21 15,0 0-15,0 42 16,0 21 0,0-21-16,0 0 0,0 22 15,0-1-15,0-21 0,0 22 0,0-22 16,-22 21-16,22-21 0,0 0 15,-21 1-15,21-1 0,-21 0 16,21 0-16,-21 0 0,0 0 16</inkml:trace>
  <inkml:trace contextRef="#ctx0" brushRef="#br2" timeOffset="115467.23">11747 3154 0,'0'-21'47,"22"21"-47,-22-21 0,0 42 78,0 0-62,0 0 15,0-42 16,21 21-47,-21-21 16,0 0-16,0-1 15,-21 22 32,-1 0-31,22 22 0,0-1-16,-21-21 15,21 21 1,21-21-1,1 0 1,-1-21-16,0 0 0</inkml:trace>
  <inkml:trace contextRef="#ctx0" brushRef="#br2" timeOffset="115776.06">12107 2942 0,'0'0'0,"-21"0"0,0 0 16,42 0 15,0 0-15,0 0-16,1-21 0,-1 21 0,0 0 15,21 0-15,-21 0 0,1 0 16,20 0-16,-21 0 0,0 0 0,22 0 16,-22 0-16,0 0 15,-42 0 17</inkml:trace>
  <inkml:trace contextRef="#ctx0" brushRef="#br2" timeOffset="116172.83">12319 2921 0,'0'21'16,"0"0"-1,0 1-15,0-1 16,0 0-16,0 0 0,0 0 15,0 0-15,0 1 0,0-1 16,0 0-16,0 21 0,0-21 16,0 1-16,0-1 0,0 0 0,-21 0 15,21 0-15,-21 0 0,-1 1 16,22-1-16,0 0 0,-21-21 0,0 21 16,0-21-16,0 21 15,0-21-15,-1 0 0,1 0 16,0 0-16,0 0 0,0 0 15,0-21-15,-1 21 16,1-21-16,0 21 0,0-21 16,0 21-16,21-21 15,0-1-15,0 1 32,21 21-32,0 0 0,0 0 15,0 0-15,22 0 0,-22-21 0</inkml:trace>
  <inkml:trace contextRef="#ctx0" brushRef="#br2" timeOffset="116679.54">12700 3090 0,'0'0'0,"0"-21"16,0 0-16,-21 21 15,0 0-15,-1 0 16,1 0-16,0 0 16,0 0-16,0 21 0,21 0 15,-21-21-15,-1 22 0,22-1 16,-21 0-16,21 21 0,-21-21 0,21 1 16,0-1-16,0 0 0,0 0 0,0 0 15,0 0-15,0 1 16,21-22-1,0 0-15,1 0 16,-1 0-16,-21-22 16,21 22-16,0-21 0,-21 0 0,21 0 15,0 0-15,-21 0 16,0-1-16,0 1 0,0 0 0,0 0 16,22 0-16,-22 0 0,0-1 15,0 44 16,0-1-15,0 0-16,0 0 0,0 0 16,0 0-16,0 1 0,0-1 0,0 0 15,0 0-15,0 0 0,21 0 16,-21 1-16,21-22 16,-21 21-16,21-21 0,0 0 15,0 0 1,1-21-16</inkml:trace>
  <inkml:trace contextRef="#ctx0" brushRef="#br2" timeOffset="116899.41">12869 3027 0,'0'42'31,"0"-21"-31,0 1 15,0-1-15,0 0 0,0 0 0,0 0 16,0 0-16,0 1 0,0-1 16,0 0-16,0 0 0,0 0 0,0 0 15,21-21 17</inkml:trace>
  <inkml:trace contextRef="#ctx0" brushRef="#br2" timeOffset="117134.96">13102 3090 0,'-21'0'31,"21"22"-31,-21-1 16,0-21-16,21 21 0,-22 0 15,1 0-15,0-21 0,0 21 0,21 1 16,-21-1-16,0 0 0,21 0 16,-22-21-16,22 21 15</inkml:trace>
  <inkml:trace contextRef="#ctx0" brushRef="#br2" timeOffset="117667.72">13314 3112 0,'-21'0'47,"-1"0"-47,1 0 0,0 0 16,21 21-16,-21-21 0,21 21 15,-21 0-15,0-21 0,21 21 0,0 0 16,-22 1-16,1-1 0,21 0 16,0 0-16,0 0 0,0 0 15,0 1 1,21-22-1,1 0 1,-1 0-16,0-22 16,0 22-16,-21-21 0,21 0 0,0 21 15,-21-21-15,0 0 0,22 0 16,-1-1-16,-21 1 0,21 0 0,-21 0 16,21 21 15,-21 21-31,0 0 15,0 0 1,0 1-16,0-1 0,0 0 16,0 0-16,0 0 0,0 0 15,21-21-15,0 0 0,-21 22 16,22-22-16,-1 0 0,0 0 16,0 0-16,0 0 0,0 0 15,1-22-15</inkml:trace>
  <inkml:trace contextRef="#ctx0" brushRef="#br2" timeOffset="118351.33">11642 3831 0,'0'0'15,"0"-21"-15,21 21 16,-21-21-16,0 42 47,0 0-47,0 22 15,0-22-15,0 0 0,0 0 16,0 21-16,0-20 0,0 20 0,0-21 16,0 0-16,0 0 0,0 22 0,0-22 15,0 0-15,0 0 16,0 0-16,21-21 31,0 0-31,-21-21 0,21 21 16,-21-21-16</inkml:trace>
  <inkml:trace contextRef="#ctx0" brushRef="#br2" timeOffset="118755.1">12023 3895 0,'0'0'0,"21"0"15,-21 21 17,-21 0-17,21 0-15,-22 0 0,22 1 16,-21-1-16,21 0 0,-21 21 16,21-21-16,0 1 0,0-1 15,0 0-15,0 0 0,21-21 31,0 0-31,1 0 0,-1 0 16,0 0-16,0 0 0,0 0 16,0 0-16,1-21 0,-1 0 15,0 0-15,-21-1 0,0 1 0,0 0 16,0 0-16,0 0 0,0 0 16,0-1-16,0 1 0,0 0 15,-21 21-15,0 0 0,-1 0 16,1 0-16,0 0 0,0 0 15,0 0 1,0 0-16,21-21 47</inkml:trace>
  <inkml:trace contextRef="#ctx0" brushRef="#br2" timeOffset="119043.94">11599 3852 0,'0'0'0,"21"0"47,1 0-47,-1 0 15,0 0-15,0 0 0,21 0 16,-20 0-16,-1 0 0,0 0 0,0 0 16,0 0-16,0 0 0,1 0 15,-1 0-15</inkml:trace>
  <inkml:trace contextRef="#ctx0" brushRef="#br2" timeOffset="119411.73">12509 3810 0,'22'0'47,"-1"0"-47,0 0 0,0 0 16,0 0-16,0 0 15,1 0-15,-1 0 16,0 0-16,-21-21 0,21 21 16,0 0-16</inkml:trace>
  <inkml:trace contextRef="#ctx0" brushRef="#br2" timeOffset="119843.48">12658 3789 0,'-22'0'32,"22"21"-32,0 0 31,0 0-31,0 1 15,0-1-15,0 0 16,0 0-16,0 0 16,0 0-16,0 1 0,0-1 15,0 0-15,0 0 0,0 0 16,0 0-16,0 1 16,0-1-16,0 0 15,-21-21 1,21 21-16,-21-21 15,0 0-15,0 0 0,0 0 16,-1 0-16,1 0 16,0 0-16,0 0 0,0 0 15,0 0-15,-1 0 16,22-21 0,0 0 15,22 21-16,-1 0-15,-21-21 0,21 21 16,0 0-16</inkml:trace>
  <inkml:trace contextRef="#ctx0" brushRef="#br2" timeOffset="120351.45">12996 3852 0,'0'0'0,"-21"0"32,0 0-17,0 0-15,0 0 0,-1 0 16,1 0-16,0 0 15,21 22-15,-21-22 16,21 21-16,-21-21 0,21 21 16,0 0-16,0 0 15,0 0 1,21-21-16,0 22 16,0-22-16,0 0 15,-21 21-15,22-21 0,-1 0 0,0 0 16,-21 21-16,21-21 15,0 21-15,-21 0 16,0 0 0,-21-21-16,0 0 15,0 0-15,21 22 0,-21-22 0,-1 0 16,1 0-16,0 21 0,0-21 16,0 0-16,0 0 15,-1 0-15,44 0 63</inkml:trace>
  <inkml:trace contextRef="#ctx0" brushRef="#br2" timeOffset="120855.16">13250 3831 0,'-21'0'31,"21"21"-15,-21-21-16,0 22 0,0-1 15,21 0-15,0 0 16,-22-21-16,22 21 0,-21 0 0,21 1 16,-21-1-16,21 0 0,0 0 15,0 0-15,0 0 0,0 1 0,0-1 16,0 0 0,21-21-16,0 0 0,1 0 15,-1 0-15,0 0 0,0 0 16,0 0-16,-21-21 0,21 21 15,1-21-15,-1 21 0,-21-22 0,0 1 16,21 0-16,-21 0 0,0 0 16,0 0-16,0-1 0,0 1 15,0 0-15,0 0 0,0 0 16,-21 21-16,0 0 0,-1 0 16,1 0-16,0 0 0,0 0 15,0 0-15,0 0 16,21 21-16,-22 0 0,22 0 15,0 0-15,22-21 32</inkml:trace>
  <inkml:trace contextRef="#ctx0" brushRef="#br2" timeOffset="121163.98">13525 3852 0,'0'22'47,"-21"-22"-47,21 21 15,0 0-15,0 0 0,0 0 16,-21 22-16,21-22 0,0 0 0,0 0 15,0 21-15,0-20 0,-21-1 16,21 0-16,0 0 16,0 0-16,0 0 15,0-42 17,21 0-32,-21 0 15,0 0-15</inkml:trace>
  <inkml:trace contextRef="#ctx0" brushRef="#br2" timeOffset="121679.69">13525 3874 0,'0'0'0,"22"0"0,-1 0 31,0 0-15,-21 21-16,21-21 15,-21 21-15,0 0 0,0 0 16,21 0-16,-21 1 0,0-1 0,21 0 15,-21 0-15,0 0 0,0 0 16,0 1-16,22-1 0,-22 0 16,21-21-1,-21 21 1,21-42 15,-21 0-31,21 0 16,-21-1-16,0 1 0,0 0 15,21 0-15,-21 0 0,21 0 0,1-22 16,-22 22-16,0 0 0,0 0 0,21 0 16,0-22-16,-21 22 0,0 0 15,0 0-15,0 0 0,0-1 16,21 22-16,-21 22 31,0-1-31,0 0 0,0 0 16,-21 0-16,21 0 0,-21 1 15,21 20-15,0-21 0,0 0 0,0 0 16,-21 1-16,21-1 16,-22-21-16,22 21 0,0 0 0,0 0 15,0 0-15,0-42 63</inkml:trace>
  <inkml:trace contextRef="#ctx0" brushRef="#br2" timeOffset="124459.77">11896 4636 0,'0'-22'15,"0"1"1,0 0 0,-22 21-16,1 0 15,0-21-15,0 21 16,0 0-16,0 0 15,-1 0 1,1 0-16,21 21 31,0 0 1,21-21-32,1 0 0,-22 21 15,21-21-15,0 0 0,0 22 16,0-22-16,0 21 15,1-21-15,-22 21 16,0 0 0,-22 0-16,1-21 0,0 0 15,0 21-15,0-21 0,0 0 16,-1 0-16,1 0 0,0 22 16,0-22-1,21-22 16,21 22-15,0 0-16,0 0 16,1 0-16,-22 22 15,0-1 1,0 0-16,0 0 16,0 0-16,0 0 15,-22 1-15,1-1 16,21 0-16,0 0 15,0 0 1</inkml:trace>
  <inkml:trace contextRef="#ctx0" brushRef="#br2" timeOffset="125011.29">11917 5461 0,'21'0'62,"-21"21"-46,0 0-16,0 1 15,0-1-15,-21-21 0,0 21 16,21 0-16,0 0 0,0 0 16,0 1-1,0-1 1,21 0 0,0-21-1,-21 21-15,0 0 0,0 0 16,-21-21-16,0 0 15,21 22-15,-22-22 0,1 0 16,0 0-16,0 21 0,0-21 0,0 0 16,-1 0-1,22-21-15,0-1 16,0 1-16</inkml:trace>
  <inkml:trace contextRef="#ctx0" brushRef="#br2" timeOffset="125347.43">12213 4826 0,'0'-21'0,"0"42"47,0 0-47,0 0 0,0 1 16,0-1-16,0 0 0,-21 0 0,21 0 16,0 0-16,0 1 0,-21-1 15,0 0-15,21 0 0,-22-21 16,22 21-16,0-42 31,22 0-15</inkml:trace>
  <inkml:trace contextRef="#ctx0" brushRef="#br2" timeOffset="125639.26">12361 4805 0,'-42'0'16,"21"0"-16,0 0 16,21 21-16,-22-21 0,1 0 0,0 0 15,21 21-15,-21-21 0,0 21 16,21 1-16,-21-22 0,21 21 16,0 0-16,0 0 15,21 0-15,0 0 16,0-21-16,-21 22 0,21-1 15,0 0-15,1 0 16,-1-21 0,0 0 15,0 0-31</inkml:trace>
  <inkml:trace contextRef="#ctx0" brushRef="#br2" timeOffset="125859.51">12594 4890 0,'0'0'0,"0"-22"0,0 1 63,0 42-48,0 1 1,0-1-16,0 0 16,0 0-16</inkml:trace>
  <inkml:trace contextRef="#ctx0" brushRef="#br2" timeOffset="126016.42">12573 5059 0,'0'-21'62,"21"21"-62,-21-21 16,21-1-16</inkml:trace>
  <inkml:trace contextRef="#ctx0" brushRef="#br2" timeOffset="126264.28">12848 4699 0,'0'0'15,"21"0"1,-21 21 0,0 0-1,0 1-15,21 20 0,-21-21 0,22 0 16,-22 0-16,21 1 0,-21 20 15,0-21-15,0 0 0,0 0 0,21 1 16,-21-1-16,21 0 16,0-21 15,0-21-31,-21 0 0</inkml:trace>
  <inkml:trace contextRef="#ctx0" brushRef="#br2" timeOffset="126460.16">13250 4678 0,'-42'21'31,"21"0"-31,21 0 0,-21 1 16,-1 20-16,1-21 0,0 0 15,0 22-15,21-22 0,-21 0 0,0 0 16,-1 0-16,1 0 0,21 1 15,-21-1-15,0 0 0,0 0 16,0-21-16</inkml:trace>
  <inkml:trace contextRef="#ctx0" brushRef="#br2" timeOffset="126851.12">12234 5271 0,'0'42'15,"0"-21"1,0 0-16,0 0 0,0 1 16,0-1-16,0 0 0,0 0 15,-21 0-15,21 0 0,0 1 16</inkml:trace>
  <inkml:trace contextRef="#ctx0" brushRef="#br2" timeOffset="127179.92">12404 5313 0,'0'0'0,"-22"21"0,1-21 15,0 0-15,0 0 0,0 21 0,0-21 16,-1 0-16,22 21 16,0 1-1,0-1 1,22 0-1,-1-21 1,-21 21-16,0 0 0,21-21 16,0 21-16,-21 1 15,21-22-15,0 0 16,-21 21-16,22-21 0,-1 0 16,0 0-1</inkml:trace>
  <inkml:trace contextRef="#ctx0" brushRef="#br2" timeOffset="127367.58">12636 5376 0,'22'0'62,"-22"22"-31</inkml:trace>
  <inkml:trace contextRef="#ctx0" brushRef="#br2" timeOffset="127547.48">12636 5503 0,'0'22'16,"22"-44"62</inkml:trace>
  <inkml:trace contextRef="#ctx0" brushRef="#br2" timeOffset="127783.35">12890 5313 0,'0'0'0,"0"21"47,0 0-47,0 0 0,0 1 15,0-1-15,0 0 16,0 0-16,22 0 16,-22 0-16,0 1 15,21-22 1,0 0 0,0 0-1</inkml:trace>
  <inkml:trace contextRef="#ctx0" brushRef="#br2" timeOffset="127955.25">13229 5355 0,'0'0'0,"-21"0"31,0 21-31,0 1 16,-1-22-16,1 21 0,0 0 15,0-21-15,0 21 0,21 0 0,-21-21 16,21 21-16,-22-21 0</inkml:trace>
  <inkml:trace contextRef="#ctx0" brushRef="#br1" timeOffset="134463.81">13779 3387 0,'0'0'0,"-21"0"0,0 0 0,0 0 0,-21 0 16,20 0-16,1 0 0,0 0 0,0 0 15,0 0-15,0 0 16,42 0 15,21 0-31,-21 0 0,22 0 0,20-21 16,1 21-16,20 0 0,1-22 15,0 22-15,-1 0 0,22-21 0,0 21 16,-21-21-16,20 21 0,-20-21 16,21 21-16,-21 0 0,20-21 0,-20 21 15,0 0-15,-22-21 0,22 21 16,-43 0-16,22 0 0,-22 0 0,0-22 16,-20 22-16,-1 0 0,-42 0 46,-1-21-30,1 21-16</inkml:trace>
  <inkml:trace contextRef="#ctx0" brushRef="#br1" timeOffset="134883.57">15515 2498 0,'0'0'0,"0"-21"0,0-1 0,0 1 16,0 42 15,0 1-31,0-1 0,0 21 0,0-21 15,0 43-15,0-22 0,0 0 16,0 22-16,0-1 0,0-20 16,0 20-16,0 1 0,-21 20 0,21-20 15,0-1-15,-21 22 0,21-21 16,0-1-16,0 1 0,0-22 0,0 21 16,0-20-16,0-1 0,0 0 15,0 1-15,0-22 0,0 21 0,0-21 16,0 1-16,0-1 0,0 0 15,0 0-15,0-42 32,21 0-32,-21 0 15,21-1-15,0 1 0,-21-21 0,21 21 16,-21-22-16</inkml:trace>
  <inkml:trace contextRef="#ctx0" brushRef="#br1" timeOffset="135736.1">15663 2455 0,'0'0'0,"0"-21"16,0-21-1,0 21-15,21 21 16,1 0-16,-1 0 0,0 0 15,21 0-15,1 0 0,-1 0 16,0 0-16,22 0 0,-1 0 0,22 0 16,0 0-16,-1 0 0,22 0 15,0 0-15,0 0 0,0 0 0,21 0 16,0 0-16,0 0 0,0 0 16,21 0-16,-21 0 0,0 0 0,0 0 15,-21 0-15,21 0 0,-22 0 16,22 0-16,-21 0 0,0 0 0,-21 0 15,-1 0-15,1 0 0,-21 0 16,-22-21-16,21 21 0,-20 0 16,-22 0-16,0 0 0,0 0 15,0 0-15,-21 21 32,-21 0-32,0 0 15,0 0-15,21 0 0,0 1 16,-21-1-16,21 0 0,-21 21 0,21-21 15,-22 22-15,22-1 0,0-21 16,0 22-16,0-1 0,-21 0 0,21 1 16,0-1-16,0 21 0,0-20 15,-21-1-15,21 0 0,0 22 0,0-22 16,0 1-16,0 20 16,-21-21-16,21 1 0,-21-1 0,21-21 15,0 22-15,0-22 0,0 21 16,-21-21-16,-1 0 0,22 22 0,-21-22 15,21 0-15,-21 0 16,0 0-16,0 1 0,0-1 16,-1-21-16,1 21 15,0 0-15,0-21 0,0 0 0,0 0 16,-22 0-16,22 0 0,-21 0 0,-1 0 16,1 0-16,0 0 0,-22 0 15,1 0-15,-1 0 0,1 0 0,-22 0 16,-21 0-16,-21 0 15,0 0-15,0 0 0,-21 0 0,21 0 16,-21 0-16,0 0 0,0 0 0,21 0 16,0 0-16,0 0 0,21 0 15,0 0-15,21 0 0,22 0 0,-1 0 16,1 0-16,20 0 0,1 0 16,0 0-16,21 21 0,-1-21 0,1 0 15,0 0 1,42 0-1,0 0-15,22 0 0,-22-21 16,0 21-16,0-21 0,22 0 16,-22 0-16,21-1 0,-21 1 15</inkml:trace>
  <inkml:trace contextRef="#ctx0" brushRef="#br1" timeOffset="136023.76">16192 2985 0,'0'0'0,"-21"-22"0,0 1 16,42 21 15,0 0-31,1 0 0,-1 0 15,21 0-15,-21 0 0,22 0 0,-1 0 16,0 0-16,1 0 0,-1 0 16,0 0-16,1 0 0,-22 0 0,21 0 15,-21 0-15,-21-21 16</inkml:trace>
  <inkml:trace contextRef="#ctx0" brushRef="#br1" timeOffset="136383.56">16446 2942 0,'0'21'0,"0"43"16,0-43 0,0 0-16,0 0 0,0 22 0,0-22 15,0 0-15,0 0 0,0 22 16,0-22-16,22 0 0,-22 21 0,0-21 15,0 1-15,0 62 16,0-63 0,0 1-16,0-1 0,-22-21 0,1 21 15,0-21-15,-21 0 0,21 21 16,-22-21-16,22 0 0,-21 0 0,-1 0 16,1 0-16,21 0 0,-21 0 15,-1 0-15,22 0 0,0-21 0,0 21 16,0 0-16,21-21 0,-22 21 15,22-21-15,0-1 32,22 22-32,-1 0 0,0-21 15,0 0-15,21 21 0,-20-21 16,20 21-16</inkml:trace>
  <inkml:trace contextRef="#ctx0" brushRef="#br1" timeOffset="136852.29">17145 3027 0,'0'0'0,"-21"0"0,0-21 0,-1 0 15,1 21-15,-21 0 0,21 0 16,0 0-16,-1 0 0,1 0 15,0 0-15,0 0 0,0 0 16,0 0-16,21 21 0,-22-21 0,22 21 16,-21 0-16,21 0 15,0 0-15,0 1 0,21-1 16,1 0-16,-1 0 16,-21 0-16,42-21 0,-21 21 0,0 1 15,1-1-15,20 0 0,-21-21 16,0 21-16,0 0 0,-21 0 0,22-21 15,-22 22-15,0-1 0,0 0 16,0 0-16,-22-21 0,1 21 16,0-21-16,0 0 0,-21 21 15,-1-21-15,1 0 0,21 22 16,-43-22-16,22 0 0,0 0 0,-1 0 16,1 0-16,21 0 0,-22 0 15,22 0-15,0 0 0,0 0 0,0 0 16,21-22-1,21 22-15,0-21 16,0 21-16,0-21 0,22 0 16,-22 21-16</inkml:trace>
  <inkml:trace contextRef="#ctx0" brushRef="#br1" timeOffset="137295.04">17335 3069 0,'0'0'0,"0"-21"0,0 0 16,-21 21 0,0 0-16,0 0 15,0 0-15,0 21 0,21 0 0,-22 0 16,22 1-16,-21-1 0,21 21 16,0-21-16,-21 22 0,21-22 0,0 0 15,0 21-15,0-21 0,0 1 16,0-1-16,0 0 0,0 0 15,21-21-15,-21 21 0,43-21 16,-22 0-16,0 0 0,0 0 0,21 0 16,-20 0-16,20 0 0,-21 0 15,21 0-15,-20-21 0,20 0 0,-21 0 16,0 0-16,0-1 0,1 1 16,-22-21-16,0 21 0,0-22 0,0 1 15,0 21-15,-22-21 0,1 20 0,0 1 16,-21 0-16,21 0 0,-22 0 15,22 21-15,-21 0 0,-1 0 0,22 0 16,-21 0-16,21 0 0,-22 0 16,22 21-16,0 0 0,0 0 15,0-21-15,21 21 0,0 1 16,0-1-16,0 0 0,0 0 0,21 0 16,0-21-16,0 21 0,0-21 15,22 0-15,-22 0 0</inkml:trace>
  <inkml:trace contextRef="#ctx0" brushRef="#br1" timeOffset="137543.43">17780 3027 0,'0'0'16,"0"-21"0,-21 21-1,0 0-15,21 21 16,-22 0-16,22 0 0,0 0 15,0 1-15,0 20 0,0-21 0,0 0 16,0 0-16,0 22 0,0-22 0,0 0 16,0 0-16,0 0 0,0 1 15,0-1-15,22-21 16,-1 0 0,0-21-1</inkml:trace>
  <inkml:trace contextRef="#ctx0" brushRef="#br1" timeOffset="137776.32">17865 3006 0,'0'0'15,"0"-21"-15,0-1 0,21 22 16,0 22 0,-21-1-16,0 21 15,0-21-15,21 0 0,-21 1 16,0-1-16,0 0 0,0 21 0,21-21 15,-21 1-15,0-1 0,21 0 16,-21 0-16,22 0 16,-1-21-1,0-21 1,-21 0-16,21 0 0,0 0 16,-21-1-16</inkml:trace>
  <inkml:trace contextRef="#ctx0" brushRef="#br1" timeOffset="137951.29">18203 2836 0,'0'0'0,"0"-21"0,0 42 16,0 1-1,-21-1-15,0 0 0,0 0 16,21 21-16,-21-20 0,-1 20 16,1-21-16,0 21 0,21-20 0,-21 20 15,21-21-15,-21 21 0,21-20 16,-21-1-16,21 0 0,0 0 0,0 0 15</inkml:trace>
  <inkml:trace contextRef="#ctx0" brushRef="#br1" timeOffset="138384.01">18373 3154 0,'0'0'0,"21"0"31,0 0-31,21 0 15,-21 0-15,22 0 0,-1 21 0,22-21 16,-1 0-16,-21 0 0,22 0 16,-1 0-16,22 21 0,-21-21 15,20 0-15,1 0 0,0 0 16,-1 21-16,1-21 0,0 0 0,-22 0 16,1 0-16,-22 0 0,21 0 15,-20 0-15,-22 0 0,0 0 0,21 0 16,-20 0-1,-22-21 17,-22 21-17,22-21-15,-21 21 16,21-21-16</inkml:trace>
  <inkml:trace contextRef="#ctx0" brushRef="#br1" timeOffset="138847.51">19770 2836 0,'-22'0'0,"44"0"0,-65 0 15,43 22 1,0-1-1,21 0 1,1-21-16,-1 21 0,0 0 0,21 0 16,-21 1-16,22-22 0,-22 21 0,0 0 15,21 0-15,-20-21 0,-1 21 16,21 0-16,-21-21 0,0 22 0,1-22 16,-1 0-16,0 0 0,0 0 15,0 0-15,0 0 0,1 0 16,-1 0-1,-42 21 32,-1-21-47,1 21 0,0 0 0,0-21 16,0 21-16,-22 0 0,22 22 16,-21-22-16,21 0 0,-22 21 0,1-20 15,0-1-15,-1 0 0,1 0 16,0 0-16,21 0 0,-1 1 15,-20-1-15,42 0 0,-21-21 0</inkml:trace>
  <inkml:trace contextRef="#ctx0" brushRef="#br2" timeOffset="147623.14">20955 3006 0,'21'0'15,"-21"-21"-15,0-1 16,0 1-16,21 21 16,-21-21-16,0 0 31,-21 21 0,0 0-15,0 21-16,0-21 0,-1 21 15,1 0-15,0-21 0,21 22 16,-21-1-16,0-21 16,0 21-16,21 0 15,0 0 1,21-21 0,0 0-16,0 0 0,-21 21 15,21-21-15,0 0 0,1 0 16,-1 0-16,0 22 0,0-22 0,0 0 15,0 21 1,-21 0-16,0 0 16,0 0-16,-21-21 15,0 21-15,0-21 0,0 22 0,0-22 16,-1 21-16,1-21 0,0 0 16,0 21-16,0-21 0,0 0 15,-1 21-15,44-21 47,-1 0-31,0 0-16,0 0 15,0 0-15,-21 21 16,21-21-16,-21 21 0,0 1 16,0-1-16,0 0 15,0 0-15,-21 0 0,0 0 0,0 1 16,21-1-16,-21 0 15,0-21-15,21 21 0,0 0 16,21-21 15,0 0-31</inkml:trace>
  <inkml:trace contextRef="#ctx0" brushRef="#br2" timeOffset="147959.95">21040 3514 0,'0'0'15,"0"21"16,0 0-31,0 0 16,0 0-16,0 1 0,0-1 0,0 0 16,0 0-16,-22 0 0,22 0 15,-21 1-15,21-1 0,-21 0 0,0 0 16,0 0-16,0 0 16,42-42 30,-21 0-46,21 21 16,0-21-16</inkml:trace>
  <inkml:trace contextRef="#ctx0" brushRef="#br2" timeOffset="148291.39">21251 3577 0,'0'0'0,"-21"0"31,0 0-31,0 0 0,0 21 16,-1-21-16,1 0 0,0 22 0,0-22 16,0 0-16,0 21 0,-1-21 0,1 0 15,21 21-15,-21-21 0,0 0 16,21 21-16,0 0 31,0 0-31,21-21 16,0 22-16,0-22 15,-21 21-15,22-21 0,-22 21 16,21-21-16,0 0 16,-21 21-16,21-21 15,0 0 1,0 0 0,1-21-1,-22 0-15</inkml:trace>
  <inkml:trace contextRef="#ctx0" brushRef="#br2" timeOffset="148487.51">21378 3641 0,'0'0'0,"-21"0"47,0 0-31,21 21-16,0 0 15,0 0 17,0 0-17</inkml:trace>
  <inkml:trace contextRef="#ctx0" brushRef="#br2" timeOffset="148667.42">21294 3810 0,'-22'0'0,"44"0"63,-1 0-47,0 0-1,0 0-15,0-21 0</inkml:trace>
  <inkml:trace contextRef="#ctx0" brushRef="#br2" timeOffset="148899.28">21632 3556 0,'0'0'0,"0"-21"0,0 0 16,21 21-16,1 0 0,-22 21 31,0 0-31,21 0 0,-21 0 16,0 1-16,0-1 0,0 0 15,21 0-15,-21 0 0,0 0 0,0 1 16,21-1-16,-21 0 16,21 0-16,-21 0 15,21-21 1,1 0 0</inkml:trace>
  <inkml:trace contextRef="#ctx0" brushRef="#br2" timeOffset="149087.7">22056 3535 0,'-22'21'16,"1"0"-16,0 0 16,0 1-16,0-1 0,0 0 15,-1 0-15,1 0 0,0-21 0,0 21 16,0 1-16,0-1 0,-1 0 15,1 0-15,0-21 0,0 21 0,0 0 16,0-21-16</inkml:trace>
  <inkml:trace contextRef="#ctx0" brushRef="#br2" timeOffset="149676.25">20955 4318 0,'-21'21'15,"21"0"-15,-21 1 0,21-1 16,-22 0-16,22 0 15,0 0-15,0 0 0,-21 1 0,21-1 16,-21 0-16,21 0 0,-21 0 16,21 0-16,0 1 0,-21-22 15,21 21-15,21-21 32,-21-21-17,21-1-15,0 1 16</inkml:trace>
  <inkml:trace contextRef="#ctx0" brushRef="#br2" timeOffset="149972.07">21040 4403 0,'0'0'0,"-22"21"0,-62 0 31,63 0-31,-1-21 0,1 0 0,0 21 15,0-21 1,0 0-16,21 22 16,0-1-16,0 0 15,21-21-15,0 21 16,0-21-16,0 21 0,1 0 16,-1-21-16,-21 22 0,21-22 15,-21 21-15,21-21 16,0 0-16,-21 21 0,21-21 15,1 0 1,-1 0-16</inkml:trace>
  <inkml:trace contextRef="#ctx0" brushRef="#br2" timeOffset="150195.44">21315 4487 0,'-21'0'16,"21"22"46,0-1-46,0 0-16</inkml:trace>
  <inkml:trace contextRef="#ctx0" brushRef="#br2" timeOffset="150363.35">21230 4699 0,'-21'0'15,"42"0"32,0 0-31,-21-21-16,21 21 0,1-21 0,-1 21 15</inkml:trace>
  <inkml:trace contextRef="#ctx0" brushRef="#br2" timeOffset="150616.2">21632 4318 0,'0'0'0,"0"-21"0,0 0 16,21 21-1,-21 21 1,0 0-16,22 0 16,-22 0-16,0 1 0,0-1 0,0 0 15,0 0-15,0 0 0,0 0 0,0 1 16,0-1-16,0 0 15,0 0-15,0 0 16,21-21 15</inkml:trace>
  <inkml:trace contextRef="#ctx0" brushRef="#br2" timeOffset="150816.07">21992 4297 0,'0'0'0,"0"-21"0,-21 21 32,0 21-32,0 0 15,-1 0-15,1 0 0,0 1 16,0-1-16,0 0 0,0 0 0,-1 0 16,1 0-16,0 1 0,0-1 0,0 0 15,-22 0-15,43 0 0,-21-21 16,0 21-16,0 1 0,0-22 0,21 21 15</inkml:trace>
  <inkml:trace contextRef="#ctx0" brushRef="#br2" timeOffset="151391.76">20447 5207 0,'0'0'0,"0"-21"31,0 0-31,0 0 0,21-1 15,0 22 1,0 0-16,1 0 0,-1 0 16,21 0-16,-21 0 0,0 0 0,1 0 15,-22 22 1,0-1 0,-22 0-16,1 0 15,0-21-15,0 21 0,0 0 0,0-21 16,-1 22-16,1-22 0,21 21 15,0 0 1,21-21 0,1 0-16,-1 0 15,0 0-15,0 0 0,0 0 16,0 0-16,1 21 0,-1-21 0,0 0 16,0 21-16,-21 0 15,0 1-15,0-1 16,0 0-16,-21 0 15,0-21-15,21 21 0,-21-21 16,-1 21-16,1-21 0,0 0 0,0 22 16,0-22-16,0 0 0,-1 0 15,1 0-15,0 0 0,0 0 16,21-22 0</inkml:trace>
  <inkml:trace contextRef="#ctx0" brushRef="#br2" timeOffset="152624.1">22288 3006 0,'0'0'0,"0"-21"16,0-1-16,0 1 0,0 0 31,0 42 0,0 0-31,0 1 16,0-1-16,0 0 15,0 0-15,0 0 0,0 0 16,0 1-16,0-1 0,0 0 0,0 0 16,0 21-16,0-20 0,0 20 15,0 0-15,0-21 0,0 22 0,0-22 16,0 21-16,0-21 15,0 22-15,0-1 0,0-21 0,0 22 16,0-22-16,0 21 0,0-21 0,0 22 16,0-22-16,0 21 0,-21-21 15,21 22-15,0-22 0,0 21 0,0 0 16,0 1-16,-21-1 0,21 0 16,0 1-16,-21-1 0,21 0 0,0 1 15,0-1-15,0 0 0,-21 1 16,21-1-16,0 0 0,-21-20 0,21 20 15,0 0-15,0 1 0,0-1 0,0 21 16,-22-20-16,22-1 0,0 0 16,0 22-16,0-22 0,0 1 15,0 20-15,0-21 0,0 1 0,0-1 16,0 0-16,0 22 0,0-22 16,0 1-16,-21-1 0,21 0 0,0 1 15,0 20-15,0-21 0,-21 1 16,21 20-16,0-20 0,0 20 0,0-21 15,-21 1-15,21 20 0,-21-20 0,21-1 16,0 0-16,0 1 0,-21 20 16,21-21-16,-22 1 0,22 20 0,0-20 15,0 20-15,0-21 0,-21 1 0,21 20 16,0-20-16,-21-1 0,21 21 16,0-20-16,-21-1 0,21 0 15,0 1-15,0-1 0,0 0 0,0 1 16,0 20-16,0-20 0,0-1 15,0 0-15,0 22 0,0-22 0,-21 0 16,21 1-16,0-1 0,0 0 0,0 1 16,0-1-16,0-21 0,0 22 15,-21-22-15,21 21 0,0-21 0,0 22 16,0-22-16,0 21 0,0-21 0,0 0 16,0 1-16,-22 20 0,22-21 0,0 0 15,0 0-15,0 1 16,0-1-16,0-42 47,0-1-47,0 1 0,0-21 15,0 21-15,0-22 0,0 1 0</inkml:trace>
  <inkml:trace contextRef="#ctx0" brushRef="#br2" timeOffset="153935.79">23812 3069 0,'43'-21'31,"-43"0"-15,21 21-16,-21-21 16,0 0-1,0-1-15,21 22 16,-21 22 15,0-1-31,0 0 16,0 0-16,0 0 0,0 0 15,0 1-15,0 20 0,0-21 16,0 21-16,0 1 0,0-22 0,0 21 16,0 1-16,0-1 0,0 0 15,0 1-15,0-1 0,0 0 16,0 1-16,0-1 0,0 0 0,0 1 15,0-1-15,0 21 0,0-20 16,0-1-16,0 22 0,0-22 0,-21 21 16,21-20-16,0 20 0,0-20 15,0 20-15,-21-21 0,21 1 0,-21 20 16,21-20-16,-22-1 0,22 0 0,0 22 16,-21-22-16,0 0 0,21 22 15,-21-22-15,21 22 0,-21-1 0,21-20 16,0 20-16,-21-21 0,21 1 0,-22 20 15,22-20-15,0-1 16,0 0-16,-21 1 0,21-1 0,-21 21 16,21-20-16,0-1 0,0 22 0,-21-22 15,21 0-15,-21 1 0,0-1 16,21 21-16,0-20 0,-22-1 0,22 0 16,-21 1-16,0-1 0,21 0 0,-21 1 15,21-22-15,0 21 0,-21 1 16,0 20-16,21-21 0,-22 1 0,22-1 15,0 0-15,-21 1 0,0-1 0,21 0 16,0 1-16,0-1 0,-21 0 16,21-20-16,-21 20 0,21 0 0,-21 1 15,21-22-15,0 21 0,0-21 16,0 22-16,0-1 0,-22 0 16,22-21-16,0 22 0,0-1 0,-21 0 15,21 1-15,0-22 0,0 21 0,0 1 16,0-22-16,0 21 0,0-21 15,0 0-15,0 1 0,0 20 0,0-21 16,0 0-16,0 0 0,-21-21 0,21 22 16,0-1-16,0 0 0,0 0 15,-21-21 17,0 0-17,0-21-15,21 0 16,0 0-16,0-1 0,-22-20 0</inkml:trace>
  <inkml:trace contextRef="#ctx0" brushRef="#br2" timeOffset="155108.1">22945 3239 0,'0'0'0,"0"-22"16,0 1 0,21 21-1,-21 21 32,0 1-47,0-1 16,0 0-16,0 21 0,0-21 15,0 22-15,0-1 0,-21-21 0,21 22 16,-22-1-16,1-21 0,0 21 16,21-20-16,-21 20 0,0-21 0,21 0 15,0 0-15,0 1 0,-21-22 16,21 21-16,-22 0 0,22 0 15,22-21 17</inkml:trace>
  <inkml:trace contextRef="#ctx0" brushRef="#br2" timeOffset="155673.69">23008 3281 0,'0'0'0,"0"-21"0,0 0 16,0-1-16,0 1 16,0 0-16,0 0 0,21 21 15,0-21-15,1 21 0,-1-21 16,0 21-16,0 0 0,0 0 15,0 0-15,1 0 0,-1 21 16,0 0-16,-21 0 0,0 21 16,0-20-16,0 20 0,0 0 0,0 1 15,0-22-15,-42 21 16,20 0-16,1-20 0,-21 20 0,21-21 16,-22 0-16,1 0 0,21 1 0,0-22 0,-22 21 15,22-21 1,0 0-16,0 0 0,21-21 31,0-1-15,0 1-16,21 0 15,-21 42 1,21 0-16,0 1 16,-21-1-16,0 0 15,22 0-15,-22 0 0,21-21 0,0 21 16,0 1-16,-21-1 0,21-21 15,0 21-15,1-21 0,-1 0 0,0 21 16,0-21-16,0 0 0,0 0 16,1 0-16,-1 0 0,0 0 15,0 0-15,0 0 16,0 0-16,-21-21 16,0 0-1,0 0-15</inkml:trace>
  <inkml:trace contextRef="#ctx0" brushRef="#br2" timeOffset="156603.7">22881 4276 0,'0'21'31,"0"0"-15,21-21-1,0 0-15,1 0 16,-1 0-16,0 0 15,0 0-15,0 0 0,0 0 0,1 0 16,-1 0-16,0 0 16,0-21-16,-21 0 0,21 0 15,0-1-15,-21 1 16,0 0-16,0 0 0,0 0 0,0 0 16,0-1-16,0 1 0,-21 0 15,0 0-15,0 21 16,0 0-16,-22 0 0,22 0 15,0 0-15,-21 21 0,21 0 16,-22 0-16,1 22 0,21-22 0,-22 21 16,1 1-16,21-22 0,0 21 15,0 0-15,-1-20 0,22-1 0,0 21 16,0-21-16,0 0 0,0 1 0,22-1 16,-1 0-16,21-21 15,-21 0-15,0 21 0,22-21 0,-22 0 16,21 0-16,-21 0 0,22 0 0,-22 0 15,21 0-15,-21 0 0,1 0 16,-1 0-16,-21-21 0,21 21 16</inkml:trace>
  <inkml:trace contextRef="#ctx0" brushRef="#br2" timeOffset="157476.07">23093 5080 0,'0'0'16,"0"-21"-16,0 0 0,0 0 0,0-1 15,0-20-15,0 21 0,0 0 0,0 0 16,0-1-16,-21 22 16,-1 0-16,1 0 15,0 0-15,0 0 0,0 22 16,0-1-16,-1 0 0,1 0 0,0 0 16,0 22-16,0-22 0,0 21 0,-1-21 15,22 0-15,-21 22 0,21-22 16,-21 0-16,21 0 0,0 0 15,21-21 17,0 0-32,1 0 0,-1 0 15,0 0-15,0-21 0,0 0 16,0 0-16,1 21 0,-1-21 0,0 0 16,0-1-16,0 1 0,0 0 15,1 0-15,-22 0 0,0 0 16,21-1-16,-21 44 31,0-1-31,0 0 16,0 0-16,0 21 0,0-20 0,-21 20 15,21 0-15,0-21 0,-22 22 16,1-22-16,0 21 0,21-21 0,0 1 16,0-1-16,-21 0 0,21 0 15,0 0-15,0 0 0,21-21 16,0 0-1,0 0-15,-21-21 16,22 21-16,-1-21 0,0 0 0,0 0 16,0 0-16,0-1 0,-21 1 0,22 0 15,-1 0-15,0 0 0,-21 0 16,21-1-16,-21-20 0,21 21 0,-21 0 16,0 0-16,0 42 46,0 0-46,0 0 16,0 0-16,0 0 0,0 1 0,0-1 16,0 0-16</inkml:trace>
  <inkml:trace contextRef="#ctx0" brushRef="#br2" timeOffset="157903.85">22839 5588 0,'-21'0'15,"-1"0"1,22 21-16,-21 0 0,0 1 0,21-1 0,-21 0 15,0 0-15,21 0 0,-21 0 0,21 1 16,0-1-16,0 0 0,0 0 16,0 0-16,0 0 0,21-21 31,0 0-31,0 0 0,0 0 0,0 0 16,22 0-16,-22-21 0,0 0 0,21 21 15,-20-21-15,-1 0 0,0 0 16,21-1-16,-21 1 0,-21 0 0,22 0 15,-22 0-15,21 0 0,-21-1 0,0 1 16,0 0 0,0 42-1,-21-21-15,21 21 16,-22 1-16,22-1 0,-21 0 16,21 0-16,-21 0 0</inkml:trace>
  <inkml:trace contextRef="#ctx0" brushRef="#br2" timeOffset="158424.56">22564 6223 0,'-22'-21'31,"44"21"-15,-1-21-16,0 21 15,0 0-15,0-21 0,22 21 0,-22 0 16,0-22-16,0 22 0,0 0 15,0-21-15,-21 0 0,0 0 16,-21 21 15,0 0-31,0 0 0,0 0 0,0 0 16,-22 0-16,22 0 0,0 21 0,0 0 16,0-21-16,21 21 0,-22 1 15,22-1-15,0 0 16,0 0-16,22-21 0,-1 0 15,0 21-15,0-21 0,0 0 16,0 21-16,1-21 0,20 0 0,-21 22 16,-21-1-16,21-21 0,0 21 15,-21 0 1,-21-21-16,0 21 0,0-21 16,0 0-16,0 0 0,-22 21 15,22-21-15,-21 22 0,21-22 0,-22 0 16</inkml:trace>
  <inkml:trace contextRef="#ctx0" brushRef="#br2" timeOffset="158824.07">22669 6562 0,'0'0'0,"43"-43"31,-43 22-15,-21 21-16,-1 0 0,1 0 15,-21 0-15,21 0 0,0 0 16,-22 0-16,22 0 0,0 21 0,0-21 16,0 22-16,-1-22 0,22 21 0,-21-21 15,21 21-15,0 0 16,21 0-1,1-21-15,-1 0 0,0 0 0,0 0 16,0 21-16,0-21 0,1 0 16,-1 0-16,0 22 0,0-22 15,-21 21-15,0 0 16,-21 0 0,0-21-16,-22 21 0,22-21 15,-21 21-15,21-21 0,-22 22 0,22-22 16,-21 0-16,21 21 0,-22-21 15,22 0-15,0 0 0</inkml:trace>
  <inkml:trace contextRef="#ctx0" brushRef="#br2" timeOffset="159279.26">22479 6900 0,'0'0'0,"0"-21"15,0 42 1,0 1 0,-21-22-16,21 21 0,-21 0 0,-1 0 15,1 0-15,0 0 0,21 22 16,-21-22-16,21 0 0,-21 0 0,21 0 15,0 1-15,0-1 0,0 0 0,0 0 16,21-21 0,0 0-16,0 0 15,0 0-15,1 0 0,-1 0 0,0 0 16,0 0-16,0-21 0,0 21 16,1-21-16,-1 0 0,0 21 0</inkml:trace>
  <inkml:trace contextRef="#ctx0" brushRef="#br2" timeOffset="159490.14">22331 7133 0,'21'0'31,"0"0"-31,0 0 16,0 0-16,1 0 15,-1 0-15,0 0 0,0-21 0,0 21 16,0 0-16,1 0 0,-1 0 0,0 0 16</inkml:trace>
  <inkml:trace contextRef="#ctx0" brushRef="#br2" timeOffset="159895.88">22394 7430 0,'-21'63'15,"0"-63"1,21 21-16,21-21 31,0 0-31,0 0 0,1 0 16,-1 0-16,0-21 15,21 21-15,-21-21 0,1 21 16,-22-21-16,21 21 0,0-21 0,-21-1 16,0 1-16,0 0 15,-21 21-15,0 0 16,-1 0-16,1 0 0,0 0 15,0 0-15,0 0 0,0 0 16,-1 0-16,1 21 0,0-21 0,21 21 16,-21-21-16,21 22 0,0-1 0,0 0 15,0 0-15,0 0 16,0 0-16</inkml:trace>
  <inkml:trace contextRef="#ctx0" brushRef="#br2" timeOffset="160304.65">22394 7620 0,'0'0'0,"0"21"47,21 0-32,1-21-15,-1 0 16,-21 22-16,21-22 0,0 21 0,-21 0 16,21 0-16,-21 0 0,21-21 15,-21 21-15,0 1 0,0-1 16,0 0-16,0 0 16,0 0-16,0-42 62,0 0-62,0 0 0,22 0 16,-1-1-16,0 1 0,0 0 15,-21 0-15,21 21 0,0-21 16,1 0-16,-22-1 0,21 22 0,0-21 16,0 21-16,0-21 15,0 21 1</inkml:trace>
  <inkml:trace contextRef="#ctx0" brushRef="#br1" timeOffset="173348.37">26564 4212 0,'0'0'0,"-21"0"16,0 0 15,0 0-15,-1 0 0,44 0-1,-22 21 1,0 1-16,21-1 15,0 0-15,0 0 16,0-21-16,22 21 0,-22 0 16,0-21-16,21 22 0,1-1 0,-1 0 15,0-21-15,1 21 0,20 0 16,-21 0-16,22 1 0,-22-1 0,22 0 16,-22-21-16,22 21 0,-22 0 15,0 0-15,1 22 0,-1-22 0,0 0 16,1 0-16,-1 22 0,21-22 15,-20 21-15,-1 0 0,22-20 0,-1 20 16,1-21-16,-22 21 0,0 1 0</inkml:trace>
  <inkml:trace contextRef="#ctx0" brushRef="#br1" timeOffset="173439.32">28384 5355 0,'22'21'0,"20"22"16,-106-107-16,170 170 0,-85-85 16,22 43-16,-1-22 0,-21 0 0,22 22 15,-1-1-15,0 1 0,1-22 16,20 22-16,-21-1 0,1-20 0</inkml:trace>
  <inkml:trace contextRef="#ctx0" brushRef="#br1" timeOffset="173817.11">29400 6668 0,'0'21'16,"22"0"-16,-1 0 0,0 21 15,21 1-15,-21-1 0,22 22 0,-22-22 16,0 21-16,21 1 0,-20-1 16,-1 1-16,0-1 0,21-20 0,1 20 15,-22 1-15,0-1 0,0 1 0,0-1 16,-21 1-16,21-1 15,22 85-15,-22-84 0,0-1 16,0 1-16,0-1 0,-21 1 0,22-22 16,-1 22-16,0-1 0,0-20 0,-21 20 15,21 1-15,0-22 0,1 21 16,-22 1-16,21-1 0,0-20 0,0 20 16,-21 1-16,21-1 0,0-20 15,-21 20-15,0-21 0,22 1 0,-22 20 16,21-20-16,-21-1 0,0 21 15,21-20-15,-21-1 0,21 22 0,-21-22 16,0 0-16,0 1 0,0-1 0,0 0 16,0 1-16,0-1 15,0 0-15,0-21 0,0 22 0,0-22 16,0 21-16,0-21 0,0 1 0,0-1 16,0 21-16,0-21 0,0 0 15,-21 1-15,21-1 0,-21 0 0</inkml:trace>
  <inkml:trace contextRef="#ctx0" brushRef="#br1" timeOffset="174068.15">30141 10626 0,'0'21'16,"0"0"-1,-21 0-15,21 0 16,-21 1-1,21-1-15,0 0 16,0 0 15,-21-21-15,0 0 31,-1-21-32</inkml:trace>
  <inkml:trace contextRef="#ctx0" brushRef="#br1" timeOffset="174102.13">29951 10710 0</inkml:trace>
  <inkml:trace contextRef="#ctx0" brushRef="#br1" timeOffset="174285.03">29718 10478 0,'0'0'0,"-21"-22"15,21 1 1,-21 0 0</inkml:trace>
  <inkml:trace contextRef="#ctx0" brushRef="#br1" timeOffset="174383.97">29697 10435 0,'0'21'15,"0"-42"-15,0 85 0,21-43 16,-21 21-16,21-21 0,-21 1 16,21-1-16,-21 0 0,21-21 15,1 21-15,-1 0 0,-21 0 0,21 1 16</inkml:trace>
  <inkml:trace contextRef="#ctx0" brushRef="#br1" timeOffset="174435.94">29972 10922 0,'0'0'16</inkml:trace>
  <inkml:trace contextRef="#ctx0" brushRef="#br1" timeOffset="174547.87">30014 10943 0,'0'0'32,"21"0"-32,1 0 15,-1 0 1,-21-21-16,21 21 0,0-21 16,0 21-1,0-21-15,1 0 0</inkml:trace>
  <inkml:trace contextRef="#ctx0" brushRef="#br1" timeOffset="175014.9">30988 10245 0,'0'0'0,"-21"0"31,0 0-31,42 0 0,-21 21 16,-43-21-16,1 0 0,21 21 0,0 0 16,-22 0-16,22 1 0,0 20 15,0-21-15,-21 21 0,20-20 0,1 20 16,-21-21-16,21 0 0,0 22 15,-1-22-15,-20 0 0,21 21 0,0-21 16,0 1-16,-1-1 0,1-21 0,0 21 16,21 0-16,-21 0 0,0-21 15,0 21-15,-1-21 0,22 22 16,-21-22-16,0 0 16,0 0 15,0 0-16,21-22 48</inkml:trace>
  <inkml:trace contextRef="#ctx0" brushRef="#br1" timeOffset="175451.77">30141 10795 0,'-21'0'16,"42"-21"31,0 21-47,1-21 0,-1 0 15,0-1-15,0 1 16,0 0-16,0 21 0,1-21 16,-22 0-16,21 0 0,0-1 0,0 1 15,-21 0-15,0 0 0,21 0 16,0 0-16,-21-1 0,0-20 0,0 21 16,22 0-16,-22 0 0,21-1 15,-21 1-15,0 0 0,0 0 0,21 0 16,-21 0-16,21-1 0,0 1 15,-21 0-15,0 0 0,0 0 16,21 0-16,-21-1 0,22 1 0,-22 0 16,0 0-16,0 0 0,21 0 15,0-1-15,-21 1 16,0 0-16,0 0 0,0 0 16,0 0-16,0-1 15,0 1-15,0 0 0,0 0 0,0 0 16,0 0-16,0-1 0,0 1 15,0 0-15,0 0 0</inkml:trace>
  <inkml:trace contextRef="#ctx0" brushRef="#br1" timeOffset="176211.33">30607 9335 0,'-21'-43'15,"21"22"-15,0 0 16,0 0-16,0 0 0,0-1 15,-21 1-15,21 0 0,-22 0 16,22 0-16,0 0 16,0-1-16,-21 1 0,-254-720 125,275 720-110,-21 0 1,21 0-16,-21 0 0,21 0 16,0-1-16,-21 1 0,-1 0 0,1 0 15,21 0-15,-21 0 0,21-22 16,-21 22-16,21 0 0,-21 0 0,21 0 15,0-1-15,0 1 0,-21 0 0,21 0 16,0 0-16,-22 0 0,22-1 16,0 1-16,0 0 0,0 0 0,0 0 15,0 0-15,-21-1 0,21 1 16,-21 0-16,21 0 0,0 0 16,0 0-16,-21-1 0,0-20 0,21 21 15,-21 0-15,-1 0 0,22-1 16,-21 1-16,21-21 0,-21 21 0,0 0 15,21-1-15,-21 1 0,0 0 16,21-21-16,0 21 0,-22-1 0,1 1 16,21 0-16,-21 0 0,0 0 15,21 0-15,-21-1 0,0 1 16,21 0-16,0 0 0,-22 21 16,22-21-16,-21 0 0,0-1 15,21 1-15,-21 0 16,0 0-16,21 0 15,-21 21-15,21-21 0,-22 21 16,22-22-16,-21 1 0,0 21 16,21-21-16,-21 0 0,21 0 15,-21 21-15,21-21 16,-21 21-16,21-22 0,-22 1 16,1 21-16,0-21 15,21 0-15,-21 0 0,0 21 16,21-21-16,0-1 15,-21 22-15,21-21 0,-22 21 16</inkml:trace>
  <inkml:trace contextRef="#ctx0" brushRef="#br1" timeOffset="176379.24">29041 6138 0,'-64'0'16,"43"0"-16,0 0 16,0-42-16,-1 21 0,1 0 15,0 0-15,-21-1 0,-1-20 0</inkml:trace>
  <inkml:trace contextRef="#ctx0" brushRef="#br1" timeOffset="176436.21">28617 5821 0,'-42'-42'15,"84"84"-15,-105-106 0,42 43 16,-1 0-16,-20 0 0</inkml:trace>
  <inkml:trace contextRef="#ctx0" brushRef="#br1" timeOffset="176764.02">27982 5249 0,'-21'-21'16,"0"21"-16,0-21 0,0 0 0,-1 21 15,1-21-15,0 0 0,0-1 16,0 1-16,-22 0 0,22 0 15,0 0-15,0 0 0,0-1 0,0 1 16,-1 0-16,1 0 0,0 0 16,0 0-16,0-1 0,0 1 0,-1 0 15,1 0-15,0 0 0,0 0 16,0-1-16,0 1 0,-1 21 0,22-21 16,-21 0-16,0 0 0,0 21 15,21-21-15,-21-1 0,0 1 16,-1 21-16,22-21 0,-21 21 0,0-21 15,0 0-15,0 21 16,21-21-16,-21 21 0,-1-22 0,22 1 16,-21 21-16,0-21 0,0 0 15,0 21-15,21-21 16,-43 0-16</inkml:trace>
  <inkml:trace contextRef="#ctx0" brushRef="#br1" timeOffset="176885.95">26374 4593 0,'-64'21'16</inkml:trace>
  <inkml:trace contextRef="#ctx0" brushRef="#br1" timeOffset="178871.91">26098 7006 0,'0'-21'0,"22"42"109,-1-21-109,0 21 0,0-21 16,0 0-16,22 22 0,-22-22 0,21 21 16,0 0-16,-20-21 0,20 21 0,0 0 15,1 0-15,-22 1 0,21-22 16,0 42-16,-20-21 0,20 0 0,-21 0 16,21 1-16,-20 20 0,20-21 15,-21 0-15,21 22 0,1-22 16,-22 21-16,21-21 0,-21 22 0,22-22 15,-1 21-15,0 0 0,1-20 0,-1 20 16,0 0-16,1 1 0,-22-1 16,21 0-16,1 1 0,-1 20 0,-21-21 15,21 1-15,-20 20 0,20-20 0,-21 20 16,0-21-16,0 22 0,22-22 16,-22 22-16,0-22 0,0 22 0,0-22 15,1 21-15,-1 1 0,21-1 16,-21 1-16,0-1 0,22 1 0,-22-1 15,21 1-15,-21-1 0,22 1 16,-22-1-16,21 1 0,-21-1 0,1 1 16,20-1-16,-21-20 0,0 20 15,22 1-15,-22-1 0,0 1 0,0-22 16,0 22-16,0-22 0,1 21 0,-1-20 16,0-1-16,0 0 0,0 22 15,0-22-15,1 22 0,-1-22 0,0 0 16,0 1-16,0-1 0,0 0 0,1 1 15,-22-1-15,21 0 0,-21 1 0,21-22 16,-21 0-16,0 0 0,0 0 16,21 1-16,-21-1 0,0 0 0,0 0 15,0 0-15,0 0 16,0 1 0,-21-22-16,21 21 0,-21-21 0,21 21 15,0 0-15,-21 0 0,-1-21 31,22-21 1,0 0-32,0 0 0,0 0 0,0-1 15,0 1-15</inkml:trace>
  <inkml:trace contextRef="#ctx0" brushRef="#br1" timeOffset="180204.15">26479 6816 0,'22'0'0,"-1"0"16,0 0-16,-21-21 15,21 21-15,0 0 16,-21-22-16,21 22 0,1-21 15,-1 21 17,-42 0 15,-1 0-47,1 0 15,0 0-15,0 0 16,0 0-16,-22 0 0,22 0 0,-21 21 15,21-21-15,-22 0 0,1 0 0,21 0 16,-21 0-16,-1 0 0,1 0 16,21 0-16,-22 0 0,22 0 0,0 0 15,0 0-15,0 0 16,21 22 0,0-1-1,0 0-15,21 0 16,-21 0-16,21 0 15,0 22-15,-21-22 0,21 21 0,1-21 16,-1 22-16,-21-1 0,21 22 16,0-22-16,0 0 0,0 22 0,-21-22 15,22 0-15,-22 1 0,21-1 0,-21 0 16,0 1-16,21-22 0,-21 21 16,21-21-16,0 1 0,-21-1 0,0 0 15,0 0-15,21 0 0,-21 0 0,22 1 16,-22-1-1</inkml:trace>
  <inkml:trace contextRef="#ctx0" brushRef="#br2" timeOffset="187739.95">20489 6054 0,'0'-21'16,"-21"-1"-1,0 22 16,21 22-15,-21-22-16,21 21 16,-21 0-16,21 0 0</inkml:trace>
  <inkml:trace contextRef="#ctx0" brushRef="#br2" timeOffset="187981.82">20468 6117 0,'0'-21'16,"0"0"0,0 0-16,-21 21 15,0 0 1,0 0 0,-1 21-1,22 0 1,0 0-1</inkml:trace>
  <inkml:trace contextRef="#ctx0" brushRef="#br2" timeOffset="188323.62">20870 5927 0,'0'0'15,"0"-21"-15,0 42 47,0 0-31,0 0-16,0 0 0,0 0 15,-21 1-15,21-1 0,0 0 0,-21 0 16,21 0-16,-21 22 0,21-22 16,0 21-16,-21-21 15,21 0-15,-22 1 0,22-1 16,0 0-16,0 0 16,0 0-16,0-42 46,0 0-46,22 0 0</inkml:trace>
  <inkml:trace contextRef="#ctx0" brushRef="#br2" timeOffset="188675.42">20828 6011 0,'0'0'0,"-21"-21"0,21 0 0,0 0 16,0 0-1,0 0-15,21 21 16,0-22-16,0 22 0,0 0 0,-21-21 16,22 21-16,-1 0 0,0 0 15,0 0-15,0 0 0,0 0 0,1 0 16,-1 0-16,-21 21 16,21-21-16,-21 22 0,0-1 0,0 0 15,0 0-15,-21 0 16,21 0-16,-21 1 15,-1-22-15,-20 21 0,21-21 0,0 21 16,0-21-16,-1 21 0,-20-21 0,21 0 16,0 21-16,0-21 15,21 21-15,21-21 32,0 0-17,0 0-15,0 0 0,0-21 0,1 21 16</inkml:trace>
  <inkml:trace contextRef="#ctx0" brushRef="#br2" timeOffset="189143.51">21251 5927 0,'21'-21'0,"-21"42"62,-21-21-62,21 21 0,0 0 16,-21 0-16,21 0 16,-21 1-16,21-1 15,0 0-15,0 0 32,21-21-32,0 0 0,0 0 15,1 0-15,-1 0 0,0 0 16,0 0-16,0-21 0,0 0 15,1 0 1,-22-1-16,42-20 16,-42 21-1,0 0-15,21 0 16,-21 42 31,0 0-47,0 0 15,0 0-15,-21 0 16,21 1-16,0-1 0,0 0 0,0 0 16,0 0-16,0 0 0,-21 22 15,21-22-15,0 0 0,0 21 0,0 1 16,0-1-16,0 0 0,-43-20 0</inkml:trace>
  <inkml:trace contextRef="#ctx0" brushRef="#br2" timeOffset="189385.37">21484 6795 0,'-21'21'16,"42"-42"-16,-63 42 0,42 0 0,0 0 0,-21-21 15,-1 21-15,22 0 0,-21-21 0,21 22 16,-21-22 0,0 0-16,0 0 15,0 0-15,-1-22 0,1 1 16,0 21-16,21-21 0,-21 0 16,0 0-16,0-22 0,21 22 0,0-21 15,0 21-15,0-22 0,0 22 0,0-21 16,0 0-16,0 20 0,0-20 15,0 21-15,0 0 0,21 0 0,0-22 16,0 22-16,-21 0 0,21 0 16,0 21-16,1-21 0,-1 21 15,0-22-15</inkml:trace>
  <inkml:trace contextRef="#ctx0" brushRef="#br2" timeOffset="190258.87">21421 6414 0,'0'0'0,"0"-22"15,0 1-15,0 0 16,0 42 47,0 0-63,0 1 0,-22-1 0,22 21 15,0-21-15,-21 22 0,21-1 0,0-21 16,0 21-16,0-20 0,0 20 15,-21-21-15,21 0 0,-21 22 0,21-22 16,0 0-16,-21-21 0,21 21 0,0 0 16,-21 0-1,-1-21-15,1 0 16</inkml:trace>
  <inkml:trace contextRef="#ctx0" brushRef="#br2" timeOffset="190751.59">20426 6646 0,'21'-21'0,"-42"42"0,42-63 0,-21 63 47,0 0-31,0 1-16,0-1 0,0 0 0,-21 21 16,21-21-16,-21 22 0,21-22 0,0 21 15,0-21-15,-22 1 0,22-1 16,-21 0-16,21 0 0,0 0 0,0 0 15,0 1-15,0-1 16,21-21 15,1-21-31</inkml:trace>
  <inkml:trace contextRef="#ctx0" brushRef="#br2" timeOffset="191143.37">20722 6837 0,'0'21'15,"-21"-21"-15,0 21 16,21 0-16,-21 1 16,21-1-16,-22 0 0,1 0 15,21 0-15,0 0 0,0 1 16,0-1-16,0 0 15,21-21 1,1 0-16,-1 0 0,0 0 16,0 0-16,0 0 0,0 0 15,-21-21-15,22 21 0,-1-21 0,0 21 16,-21-22-16,0 1 0,0 0 16,0 0-16,0 0 0,0 0 15,0-1-15,0 1 0,-21 0 16,0 0-1,-1 21-15,1 0 16,0 0 0,0 21-16,21 0 15</inkml:trace>
  <inkml:trace contextRef="#ctx0" brushRef="#br2" timeOffset="191443.19">20405 6731 0,'-43'0'15,"86"0"-15,-86 21 16,64-21-1,1 0-15,-1 0 0,0 0 16,21 0-16,-21 0 0,22 0 0,-1 0 16,0 0-16,-20 0 0,20 0 0,0 0 15,-21 0-15,22 0 0,-22 0 16,0 0-16,0 0 0,-63 0 62</inkml:trace>
  <inkml:trace contextRef="#ctx0" brushRef="#br2" timeOffset="191881.18">20489 7281 0,'-21'0'0,"42"0"47,0 0-47,1 0 15,-1 0-15,0 0 0,21 0 0,-21 0 16,1 0-16,-1 0 0,0 0 15,0 0-15,0 0 0,0 0 0,1 0 16,-44 0 15,1 0-15</inkml:trace>
  <inkml:trace contextRef="#ctx0" brushRef="#br2" timeOffset="192227.19">20659 7303 0,'0'42'16,"0"-21"-16,0 0 15,-22 0-15,22 1 16,0-1-16,0 0 16,0 0-16,0 0 0,0 0 0,0 1 15,0-1-15,0 0 16,0 0-1,0 0-15,-21-21 16,0 0-16,21 21 16,-21-21-16,0 0 0,0 0 15,-1 0-15,1 0 0,0 0 0,0 0 16,0 0-16,0 0 0,-1 0 16,1 0-16,21-21 15,0 0 16,21 21-15,1 0-16,-1 0 0,0-21 16,0 21-16</inkml:trace>
  <inkml:trace contextRef="#ctx0" brushRef="#br2" timeOffset="192675.93">21040 7408 0,'0'0'0,"0"-42"32,0 21-32,-22 21 31,1 0-31,0 0 0,0 0 16,0 0-16,21 21 15,-21-21-15,21 21 0,-22 0 0,1 1 16,21-1-1,0 0-15,0 0 0,0 0 16,21 0-16,1 1 0,-1-22 16,-21 21-16,21-21 0,0 21 15,0 0-15,0-21 16,-21 21-16,0 0 16,-21-21-1,0 0 1,0 0-16,0 0 0,0 0 15,-1 0-15,1 0 16,0 0-16,0 0 0,0 0 0,0 0 16,-1 0-16,44 0 62,-1-21-62,0 21 0,0 0 16</inkml:trace>
  <inkml:trace contextRef="#ctx0" brushRef="#br2" timeOffset="193096.75">21272 7430 0,'0'0'0,"0"-22"0,-21 22 31,0 0-31,0 0 15,21 22-15,0-1 0,-21-21 0,0 21 16,-1 0-16,22 0 0,0 0 0,0 1 16,-21-1-16,21 0 0,0 0 15,0 0-15,0 0 0,0 1 16,0-1-16,21 0 16,1-21-16,-1 0 15,0 0-15,0 0 16,0 0-16,0 0 0,1-21 0,-22 0 15,21 21-15,0-22 0,0 1 16,-21 0-16,0 0 0,0 0 0,0 0 16,0-1-16,0 1 0,0-21 0,0 21 15,0 0-15,0-1 0,-21 1 16,0 21-16,0 0 0,-1 0 16,1 0-16,0 0 15,0 0-15,21 21 0,-21-21 0,0 22 16,21-1-16,0 0 0,0 0 0,0 0 15,0 0 1,0 1-16</inkml:trace>
  <inkml:trace contextRef="#ctx0" brushRef="#br2" timeOffset="193343.63">21590 7387 0,'0'0'0,"0"-21"32,-21 21-32,0 0 0,21 21 15,0 0-15,0 1 0,-22-1 16,22 0-16,0 0 0,-21 0 16,21 0-16,0 1 0,0-1 0,0 0 15,0 0-15,0 0 0,0 0 16,0 1-16</inkml:trace>
  <inkml:trace contextRef="#ctx0" brushRef="#br2" timeOffset="193608.04">21569 7408 0,'42'-42'31,"-84"84"-31,105-84 0,-42 63 16,-21 0 0,22 1-16,-22-1 0,21 0 15,-21 0-15,21 0 0,-21 0 0,0 1 16,0-1-16,0 0 0,21 0 16,0 0-16,-21 0 15,21 1-15,1-22 16,-1 0-16,0 0 15,0 0-15,0 0 16,0-22-16,-21 1 0,0 0 16,22 21-16,-1-21 0</inkml:trace>
  <inkml:trace contextRef="#ctx0" brushRef="#br2" timeOffset="193751.96">21971 7514 0,'42'-106'16,"-21"22"0,-21 63-16,-63 232 0,148-444 0,-64 212 15,-21 0-15,0 0 0,0 42 31,0 0-31,-21 22 0,21-22 16,-22 21-16,1-21 0,0 22 0,21-22 16,-21 21-16,0-21 0,0 22 15,-1-22-15,1 0 0</inkml:trace>
  <inkml:trace contextRef="#ctx0" brushRef="#br2" timeOffset="193787.94">21780 7705 0</inkml:trace>
  <inkml:trace contextRef="#ctx0" brushRef="#br1" timeOffset="199195.79">13123 6773 0,'0'0'16,"-148"0"-1,127 0-15,0 0 0,0 0 0,-1 0 16,65 0 15,-22 0-31,21 0 0,1 0 0,20 0 16,1 0-16,20 0 0,1 0 15,0-21-15,-1 21 0,1 0 16,21 0-16,0-21 0,-1 21 16,1 0-16,0 0 0,0-21 0,0 21 15,-22-21-15,-20 21 0,21 0 0,-43 0 16,0 0-16,1 0 0,-22 0 16,0 0-16,-21-21 0,0-1 31,0 1-31,0 0 15</inkml:trace>
  <inkml:trace contextRef="#ctx0" brushRef="#br1" timeOffset="199551.59">15071 6075 0,'0'0'0,"-64"-106"32,64 85-17,-21 21-15,0 21 16,21 0-16,0 0 0,0 22 16,0-22-16,0 21 0,0 22 15,-21-1-15,21 1 0,0-1 16,-22 22-16,22 0 0,0-22 0,-21 22 15,21-1-15,0-20 0,0 21 16,-21-1-16,21-20 0,-21-1 0,21 1 16,0-1-16,0 1 0,0-22 0,0 0 15,0 1-15,0-22 0,0 0 16,0 0-16,21-21 16,0 0-1,0-21-15,1-21 0,-22 21 16,21-22-16</inkml:trace>
  <inkml:trace contextRef="#ctx0" brushRef="#br1" timeOffset="200292.22">15134 6054 0,'0'0'15,"-21"-21"-15,0-1 0,0 1 0,-1 0 16,22 0-16,22 21 31,20 0-31,0 0 16,1 0-16,20 0 0,1 0 15,-1 0-15,22 0 0,-1 0 0,22 0 16,0 21-16,0-21 0,21 0 0,0 0 16,21 0-16,-21 0 0,0 0 15,21 0-15,-21 0 0,0 0 0,0 0 16,0 0-16,0 0 0,-21 0 15,0 0-15,-21 0 0,-1 0 0,-20 0 16,-1 0-16,1 0 0,-22 0 16,0 0-16,1-21 0,-22 21 0,21 0 15,-21 0-15,1 0 0,-1 0 16,0 0-16,0 0 0,0 0 16,0 21-16,-21 0 0,22 0 15,-22 1-15,21-22 0,-21 21 16,0 0-16,0 0 0,0 0 0,0 0 15,0 22-15,0-22 0,0 0 0,21 21 16,-21 1-16,21-1 0,0 0 16,-21 22-16,21-22 0,1 22 0,-1-22 15,0 0-15,0 22 0,-21-22 16,21 1-16,0-1 0,-21 0 0,22-21 16,-1 22-16,-21-1 0,0-21 0,0 22 15,21-22-15,-21 21 0,0-21 16,0 0-16,0 22 0,0-22 15,0 0-15,-21 0 0,0 0 16,-1 1-16,-20-1 0,21 0 0,-21 0 16,-22 0-16,22 0 0,-22 1 0,-20-1 15,20-21-15,-21 21 0,-20-21 16,-1 21-16,-21-21 0,-21 21 0,-1-21 16,-20 0-16,0 0 0,-22 0 0,1 0 15,-1 0-15,1 0 0,20 0 16,1 0-16,0-21 0,21 21 0,21-21 15,21 21-15,0 0 0,21 0 0,1-21 16,20 21-16,1 0 0,-1 0 16,22 0-16,21 0 0,-1 0 15,1 0-15,21-21 0,0-1 16,21 22-16,1 0 16,-1-21-16,21 21 0,-21-21 0,22 0 15,-22 21-15,21-21 0</inkml:trace>
  <inkml:trace contextRef="#ctx0" brushRef="#br1" timeOffset="200563.07">15452 6562 0,'0'0'0,"-22"-21"31,44 21-31,-1 0 0,0 0 16,0 0-16,21 0 0,-20 0 15,20 0-15,0 0 0,-21 0 0,22 0 16,-1 0-16,22 0 0,-22 0 16,0 0-16,1 0 0,-1 0 0,-21 0 15,0 0-15,0 0 0,-21-22 0</inkml:trace>
  <inkml:trace contextRef="#ctx0" brushRef="#br1" timeOffset="200883.88">15769 6541 0,'0'0'16,"0"21"-16,0 0 0,0 0 0,0 0 0,0 0 15,0 1-15,0 20 0,0-21 0,0 0 16,0 22-16,21-22 0,-21 0 15,21 21-15,-21-21 0,0 1 0,0 20 16,0-21-16,0 0 0,0 0 16,0 1-16,0-1 0,0 0 0,0 0 15,0 0-15,-21 0 16,0-21-16,0 22 0,0-22 16,-22 0-16,1 0 0,21 0 0,-21 0 15,-1 0-15,1 0 0,0 0 0,-1 0 16,1 0-16,0 0 0,20-22 15,-20 22-15,21-21 0,0 21 0,0-21 16,-1 21-16,22-21 0,0 0 16,22 0-16,-1 21 15,0-22-15,0 22 0,21-21 0,1 21 16,-1-21-16</inkml:trace>
  <inkml:trace contextRef="#ctx0" brushRef="#br1" timeOffset="201287.65">16573 6710 0,'0'0'0,"0"-21"16,-21 21-16,0 0 16,0 0-16,-21 0 0,20 0 0,1 0 15,-21 0-15,0 0 0,20 21 16,1 0-16,-21-21 0,21 21 0,0 0 15,-1 1-15,22-1 0,0 21 32,22-21-32,-1 0 0,21 1 0,-21-22 15,0 21-15,22-21 0,-1 21 0,-21 0 16,0-21-16,22 21 0,-22-21 16,0 21-16,0-21 0,-21 22 0,0-1 15,-21 0 1,-21-21-16,21 0 0,-22 0 15,1 0-15,0 0 0,-22 0 0,22 0 16,-1 0-16,1 0 0,0 0 16,-1 0-16,22 0 0,-21 0 15,21 0-15,21-21 16,21 21 0,21-21-16,-21 21 15,22-22-15</inkml:trace>
  <inkml:trace contextRef="#ctx0" brushRef="#br1" timeOffset="201700.41">16870 6752 0,'-21'0'32,"21"21"-32,-22 1 15,1-22-15,0 21 0,0 0 0,0 0 16,21 21-16,-21-20 0,-1-1 15,22 0-15,-21 0 0,21 0 0,0 0 16,0 1-16,0-1 0,0 0 0,0 0 16,21-21-16,1 21 15,-1-21-15,0 0 0,0 0 0,0 0 16,0 0-16,1 0 0,-1 0 0,0 0 16,21-21-16,-21 21 0,1-21 15,-1 21-15,0-21 0,0 0 0,0-1 16,0 1-16,1 0 0,-22 0 15,0-21-15,0 20 0,0 1 16,0-21-16,0 21 0,-22 0 0,1-22 16,-21 22-16,21 21 0,0-21 15,-1 21-15,1 0 0,0 0 0,-21 0 16,21 0-16,-1 21 0,1-21 0,0 21 16,0 0-16,21 1 0,0-1 15,0 0-15,0 0 0,0 0 0,21 0 16,-21 1-16,21-22 0,0 0 15,22 0-15</inkml:trace>
  <inkml:trace contextRef="#ctx0" brushRef="#br1" timeOffset="201940.27">17420 6710 0,'0'0'15,"0"-21"-15,0 0 0,-21 42 31,0 0-31,0 0 0,21 0 0,-22 22 16,1-22-16,0 21 0,21-21 16,-21 0-16,21 22 0,-21-22 0,21 0 15,0 0-15,0 0 0,0 1 16,21-22 15,0 0-31,-21-22 16,0 1-16,21 21 15</inkml:trace>
  <inkml:trace contextRef="#ctx0" brushRef="#br1" timeOffset="202320.06">17335 6816 0,'43'-64'16,"-86"191"-16,107-296 0,-128 275 0,149-254 15,-85 126-15,21-20 0,0 21 0,1 0 16,-1 21-16,0 21 16,-21 0-16,0 0 0,0 0 15,0 22-15,0-1 0,0-21 0,0 22 16,0-22-16,21 0 15,-21 21-15,21-21 0,-21 1 0,21-1 16,-21 0-16,22 0 0,-1-21 16,0 0-16,0 0 15,0 0 1,-21-21-16,21 21 0,-21-21 0,0 0 16,22-1-16,-1 1 0,-21-21 15,21 21-15,0-22 0,-21 22 0,0-21 16,21 0-16,0-1 0,-21 1 15,0 0-15,0 20 0,0 1 0,0 0 16,0 42 0,-21 0-16,0 1 15,0 20-15,0 0 0,0 1 0,-1-22 16,1 21-16,0 0 0,0 1 0,0-22 16,21 0-16,-21 21 0,21-20 15,0-1-15,0 0 0,21-21 16,0 0-16,0 0 0,0 0 15</inkml:trace>
  <inkml:trace contextRef="#ctx0" brushRef="#br1" timeOffset="202703.01">18246 6625 0,'0'0'16,"-43"0"-16,22 0 0,0 0 0,0 0 16,0 0-16,-1 0 0,1 0 0,42 0 31,1 0-31,-1 0 0,21 0 0,22 0 16,-1 0-16,1 0 0,20 0 15,-20 0-15,20 0 0,1 0 0,-21 0 16,20-21-16,1 21 0,-22 0 0,22 0 15,0 0-15,-1 0 16,-20 0-16,-1 0 0,1 0 0,-1 0 16,-20 0-16,-1 0 0,0 0 15,-20 0-15,20 0 0,-21 0 0,0 0 16,0 0-16,1 0 0,-1 0 16,0 0-16,0 21 15,0 0-15,0-21 0,-21 22 16</inkml:trace>
  <inkml:trace contextRef="#ctx0" brushRef="#br1" timeOffset="203547.93">13843 6498 0,'0'0'0,"21"-21"0,85-42 31,-106 41-31,-21 22 15,0 22 1,-22-1-16,22 0 0,-21 0 16,-1 0-16,22 0 0,-21 1 0,0-1 15,20 0-15,-20 0 0,0 0 16,21 0-16,-22-21 0,1 22 0,21-1 16,-22-21-16,22 0 0,0 21 15,0-21-15,0 0 0,21 21 47,0 0-47,21 0 0,0 1 16,0-1-16,0 21 0,22-21 0,-22 0 15,21 22-15,-21-22 0,22 0 16,-22 0-16,21 22 0,-21-22 0,22 0 16,-22-21-16,21 21 0,-21 0 15,22-21-15,-22 0 0,0 0 0</inkml:trace>
  <inkml:trace contextRef="#ctx0" brushRef="#br2" timeOffset="209151.86">11515 6562 0,'0'0'0,"21"0"0,0-21 0,-21-1 0,0 1 16,21 0-16,-21 0 15,21 0-15,-21 42 47,0 0-47,0 0 16,0 0-16,0 1 0,0-1 16,0 0-16,-21 0 0,21 21 0,0-20 15,0-1-15,0 0 0,0 0 16,-21 0-16,21 0 0,0 1 0,-21-1 15,21 0-15,0 0 0,0 0 16,0 0-16,-21 1 0,21-1 16,0-42 15,0-1-15,21 1-16</inkml:trace>
  <inkml:trace contextRef="#ctx0" brushRef="#br2" timeOffset="209487.67">11832 6519 0,'0'0'0,"-21"0"16,0 22 0,0-22-16,-22 21 0,22-21 15,0 0-15,0 21 0,0-21 0,-1 0 16,1 21-16,0-21 0,0 0 15,0 0-15,21 21 0,0 0 32,0 1-32,21-1 15,0-21-15,-21 21 0,21 0 16,0-21-16,1 21 0,-1 0 16,0-21-16,0 22 0,0-22 0,-21 21 15,21-21-15,1 0 16,-22 21-16,21-21 15,0 0-15</inkml:trace>
  <inkml:trace contextRef="#ctx0" brushRef="#br2" timeOffset="209703.35">12065 6604 0,'0'0'0,"0"21"78,0 0-62,0 1-1</inkml:trace>
  <inkml:trace contextRef="#ctx0" brushRef="#br2" timeOffset="209903.24">12044 6858 0,'-21'0'16,"42"0"-16,-42 21 15,42-42 48,0 0-63,0 21 0,-21-21 16,21 21-16,0-21 0</inkml:trace>
  <inkml:trace contextRef="#ctx0" brushRef="#br2" timeOffset="210155.17">12404 6414 0,'0'21'0,"21"0"0,-21 0 0,21 0 16,-21 0-16,0 1 0,0 20 15,21-21-15,-21 0 0,21 0 16,-21 1-16,0-1 0,21 0 0,1 0 16,-22 0-16,21-21 31,0 0-15,-21-21-16</inkml:trace>
  <inkml:trace contextRef="#ctx0" brushRef="#br2" timeOffset="210343.28">12679 6519 0,'0'0'0,"-21"0"16,-1 22-16,22-1 0,-21 0 0,0 0 15,0 0-15,0 0 0,0 1 16,21-1-16,-22 0 0,1 0 0,0 0 15,0 0-15,0 1 0,0-1 16,-1 0-16,1 0 0,0-21 0</inkml:trace>
  <inkml:trace contextRef="#ctx0" brushRef="#br2" timeOffset="210743.05">11769 7176 0,'0'0'0,"0"21"16,0 0 0,0 0-16,0 0 0,0 0 15,0 1-15,0-1 0,0 0 16,-22 0-16,22 0 0,0 0 15,-21 1-15,21-1 0,-21-21 16,21 21-16</inkml:trace>
  <inkml:trace contextRef="#ctx0" brushRef="#br2" timeOffset="211043.88">11959 7154 0,'-42'22'31,"-1"-1"-31,22-21 0,0 21 16,0-21-16,-21 21 0,20-21 0,1 0 0,0 21 16,0-21-16,21 21 15,-21-21-15,21 22 16,21-1-1,0 0 1,0-21-16,0 21 0,1-21 0,-1 21 16,0-21-16,0 21 0,0-21 15,0 22-15,1-22 0,-1 21 16,0-21-16,0 0 16,0 0-1</inkml:trace>
  <inkml:trace contextRef="#ctx0" brushRef="#br2" timeOffset="211223.78">12128 7281 0,'0'0'16,"0"22"31,0-1-32,0 0 1,0 0-16</inkml:trace>
  <inkml:trace contextRef="#ctx0" brushRef="#br2" timeOffset="211395.68">12128 7451 0,'22'0'47,"-1"0"-32,0 0 1,0 0-16,-21-21 0</inkml:trace>
  <inkml:trace contextRef="#ctx0" brushRef="#br2" timeOffset="211617.55">12446 7154 0,'0'0'0,"21"0"15,-21 22 1,0-1-16,0 0 16,0 0-16,0 0 0,0 0 0,0 1 15,21-1-15,-21 0 0,0 0 16,0 0-16,0 0 0,21 1 15,1-22 1</inkml:trace>
  <inkml:trace contextRef="#ctx0" brushRef="#br2" timeOffset="211787.46">12679 7133 0,'0'21'16,"0"1"-16,0-1 16,0 0-16,-21 0 0,-1 0 15,1 0-15,0 1 0,21-1 16,-21 0-16,0 0 0,0 0 0,-1-21 16,1 21-16,0-21 0,0 0 15,0 0-15</inkml:trace>
  <inkml:trace contextRef="#ctx0" brushRef="#br1" timeOffset="-210835.35">6181 7133 0,'21'-21'0,"-42"42"0,63-63 0,-21 42 15,0-21-15,0 21 0,-21-21 16,22 21-16,-22-22 16,-22 22-1,1 0-15,0 0 0,0 0 0,0 0 16,0 0-16,-1 0 0,-20 0 15,0 0-15,-1 22 0,1-1 0,0 0 16,-1 21-16,-20-21 0,-1 22 16,1-1-16,-1 22 0,1-22 0,-1 21 15,1-20-15,-1 20 0,1 1 0,-1-1 16,1 1-16,-22-1 0,22 1 16,-1 20-16,1 1 0,-1 0 0,1-1 15,-22 1-15,22 21 0,20-21 16,-20-1-16,20 22 0,-20 0 15,21-21-15,20 20 0,-20-20 0,21 0 16,0-1-16,0 1 0,21 0 16,-22-1-16,22 1 0,0 0 0,0-22 15,0 22-15,0-22 0,0 1 0,0-1 16,0-20-16,0 20 0,0-20 16,0-1-16,0 0 0,0-21 0,22 22 15,-22-22-15,21 0 16,-21 0-16,21-21 0,-21-21 47,0 0-32,0 0-15,0 0 16,-21 21-16,21-22 16,-21 22-16,-1-21 0,1 0 15</inkml:trace>
  <inkml:trace contextRef="#ctx0" brushRef="#br1" timeOffset="-210532.52">3810 9970 0,'0'0'0,"-21"-22"0,21 1 16,-21 21 0,21 21-1,21 1 1,0-1-16,0 0 0,0 0 0,0 0 15,22 22-15,-22-22 0,0 21 16,21-21-16,-20 22 0,-1-22 0,21 21 16,-21 0-16,0 1 0,1-1 15,-1-21-15,-21 22 0,21-1 0,0-21 16,-21 21-16,0-20 0,0-1 0,21-21 16,-21 21-16,21-21 15,-21-21 1,0 0-16,0-1 15,0 1-15,0 0 0,0-21 16,0-1-16,0 1 0</inkml:trace>
  <inkml:trace contextRef="#ctx0" brushRef="#br1" timeOffset="-210340.63">4445 9948 0,'0'0'0,"0"22"15,0-1-15,0 0 16,0 0-16,-42 0 0,20 22 15,1-22-15,0 21 0,-21 0 0,21 1 16,-22-1-16,22 22 0,-21-22 16,21 0-16,-1 1 0,1-1 0,0 0 15,0-21-15,0 22 0,21-22 0,0 21 16,0-21-16,21-21 16,0 0-16</inkml:trace>
  <inkml:trace contextRef="#ctx0" brushRef="#br1" timeOffset="-208761.29">5313 9335 0,'0'0'0,"0"-22"16,0 1-16,0 0 0,0 0 0,-21 21 15,-1 0-15,1-21 0,0 21 16,0 21 0,0 0-16,21 0 0,0 22 0,0-1 15,0 0-15,-21 1 0,21-1 0,0 21 16,0-20-16,0 20 0,-22-20 16,22-1-16,0 0 0,0 1 0,0-22 15,0 21-15,0-21 0,0 0 16,0 1-16,0-44 31,22 1-31,-22 0 16,21 0-16,-21 0 0,0 0 0,21-22 15,0 22-15,-21-21 0,21-1 0,-21 22 16,0-21-16,21 21 0,-21 0 16,22-1-16,-1 22 15,0 22 1,0-1-16,-21 0 0,21 21 15,-21-21-15,0 1 0,21-1 0,-21 21 16,22-21-16,-22 0 0,0 1 16,21-22-16,-21 21 0,21 0 0,0-21 15,0 21-15,0-21 0,1 0 16,-1 0-16,0 0 0,0 0 16,0-21-16,0 21 0,1-21 0,-1 0 15,0-1-15,0 1 0,0-21 16,-21 21-16,21-22 0,1 22 0,-22-21 15,21 0-15,-21 20 0,0-20 16,0 0-16,0 21 0,0-1 16,0-20-16,0 21 0,-21 21 31,21 21-31,-22 0 0,22 0 16,-21 1-16,21 20 0,-21-21 0,21 21 15,0 1-15,0-22 0,0 21 0,0 1 16,0-22-16,0 21 0,0-21 15,0 0-15,0 1 0,64 41 32,-43-63-32,0 0 0,0 0 0,21 0 0,-20 0 15,20-21-15,-21 0 0,0 0 16,22-1-16,-22 1 0,0-21 16,0 21-16,0 0 0,0-22 0,1 1 15,-22 21-15,0-22 0,0 1 0,0 21 16,21-21-16,-21 20 0,0-20 15,0 21-15,0 0 0,0 0 0,-21 21 32,-1 21-17,22 0-15,0 0 0,0 21 0,0-20 16,0 20-16,0 0 0,0 1 0,0-22 16,0 21-16,0 0 15,0 1-15,0-22 0,0 21 0,0-21 16,0 1-16,22-1 0,-1 0 0,0 0 15,0-21-15,0 0 16,22 0-16,-22 0 0,0 0 0,0 0 16,21 0-16,-20-21 0,20 0 0,-21 0 15,0-22-15,0 22 0,22-21 16,-22 21-16,0-22 0,-21 22 0,0-21 16,21 21-16,-21-22 0,0 22 15,0 0-15,0 0 0,0 42 31,-21 0-31,21 0 16,0 22-16,0-22 0,-21 21 16,21 0-16,-21 1 0,21-1 0,-21 0 15,21 1-15,-22-1 0,22 0 16,0-20-16,-21 20 0,21 0 0,-21 1 16,21-1-16,-21-21 0,21 21 0,0-20 15,0-1-15,0 21 0,0-21 0,0 0 16,21-21-1,0 0-15,0-21 16,1 0-16,-1-21 16,-21 21-16,21-1 0,0-20 15</inkml:trace>
  <inkml:trace contextRef="#ctx0" brushRef="#br1" timeOffset="-208521.43">6646 9673 0,'0'-42'0,"0"84"0,0-105 0,0 42 16,0-22-16,0 22 0,0 0 15,21 0-15,1 21 16,-1-21-16,0 21 0,0 0 16,0 0-16,0 21 0,22-21 0,-22 21 15,-21 0-15,21 0 0,-21 0 16,0 22-16,0-22 0,0 0 16,0 0-16,-21 22 0,0-22 0,0 0 15,-22 0-15,22 0 0,-21-21 16,-1 21-16,22 1 0,-21-22 0,21 0 15,-22 0-15,22 0 0,0 0 0,-21 0 16,21-22-16,-1 1 0,1 0 16,0 0-16</inkml:trace>
  <inkml:trace contextRef="#ctx0" brushRef="#br1" timeOffset="-208329.24">5757 9462 0,'0'0'0,"-21"0"15,0 0-15,42-22 32,0 22-32,0 0 0,22 0 0,-1 0 15,0-21-15,1 21 0,-1 0 0,0-21 16,1 21-16,-1 0 0,0-21 16,1 21-16,-1-21 0,0 21 0,22 0 15,-22-21-15,1 21 0</inkml:trace>
  <inkml:trace contextRef="#ctx0" brushRef="#br1" timeOffset="-207876.5">7154 9589 0,'-21'-64'16,"0"43"-16,21 0 16,0 0-16,0-1 0,0 1 15,21 21-15,0-21 0,0 0 0,1 21 16,-1 0-16,21 0 0,-21 0 16,0 0-16,1 0 0,20 0 15,-21 21-15,0 0 0,22 0 0,-22 1 16,0-1-16,0 21 0,0-21 15,-21 0-15,0 22 0,0-22 0,0 21 16,0-21-16,0 1 0,-21-1 0,0 0 16,0-21-16,0 0 0,-1 0 15,1 0-15,21-21 16,-21 0-16,21-1 16,0 1-16,0 0 0,0 0 15,0 0-15,0-22 0,21 22 0,-21 0 16,21 0-16,1-21 0,-22 20 15,21 1-15,0 0 0,0 0 16,21 21-16,-20-21 0,-1 21 0,0 0 16,0 0-16,21 0 0,-20 0 15,-1 0-15</inkml:trace>
  <inkml:trace contextRef="#ctx0" brushRef="#br1" timeOffset="-207404.77">7789 9525 0,'43'21'15,"-22"-42"1,0 21-16,-21-21 0,21 21 16,0-21-16,-21 0 0,21-1 15,1 22-15,-22-21 0,0 0 0,0 0 16,0 0-16,0 0 16,-22 21-1,1 0-15,0 21 0,0 0 16,0-21-16,-22 21 0,22 21 0,0-20 15,0-1-15,0 0 0,0 21 0,21-21 16,0 1-16,0 20 0,0-21 16,0 0-16,21 0 0,0-21 15,0 0-15,0 0 0,0 0 0,22 0 16,-22 0-16,21 0 0,1 0 16,-1-21-16,-21 21 0,21-21 15,1 0-15,-1 0 0,-21 0 0,22-22 16,-22 22-16,0 0 0,0 0 15,0 0-15,0-1 0,-21 1 0,0 0 16,-21 21 0,0 0-1,0 0-15,21 21 0,-21 0 0,0-21 16,21 22-16,0-1 0,0 0 0,0 0 16,0 0-16,0 0 15,0 1-15,0-1 0,21 0 0,0-21 16,-21 21-16,21-21 0,-21 21 15</inkml:trace>
  <inkml:trace contextRef="#ctx0" brushRef="#br1" timeOffset="-207108.94">8551 9356 0,'0'0'0,"21"0"0,-21 21 32,0 0-32,0 0 0,0 0 0,0 1 15,0 20-15,0-21 0,0 21 16,0 1-16,0 20 0,0-20 0,-21 20 16,21-21-16,-21 22 0,21-22 15,0 22-15,-21-22 0,0 22 0,0-22 16,-1 21-16,1-20 0,0 20 0,0-20 15,0-1-15,21 0 0,0-21 16,-21 1-16,21-1 0,0 0 0,21-21 16,-21-21-1,21 0-15,0-22 0,0 22 16,0-21-16,1 21 0</inkml:trace>
  <inkml:trace contextRef="#ctx0" brushRef="#br1" timeOffset="-206849.09">8530 9737 0,'0'-43'15,"0"276"-15,0-423 0,0 105 0,0 22 0,0 41 0,0-20 16,0 21-16,0-21 0,0 20 0,0 1 16,0 0-16,0 0 15,21 21-15,0 0 0,1-21 0,-1 21 16,21 0-16,-21 0 0,0 0 16,22 21-16,-22-21 0,0 21 0,0 0 15,-21 0-15,0 1 0,0 20 16,0-21-16,-21 0 0,0 0 0,0 1 15,-22 20-15,22-21 0,0-21 0,0 21 16,0 0-16,0-21 0,-1 0 16,44-21 15,-1 0-31,0 0 0,0 0 0,0 0 16,22-1-16</inkml:trace>
  <inkml:trace contextRef="#ctx0" brushRef="#br1" timeOffset="-206261.42">9017 9377 0,'0'21'0,"0"0"16,-21-21-16,0 21 0,-1 1 15,1-1-15,0 0 0,0 0 16,21 0-16,0 0 0,0 1 16,0-1-16,21-21 31,0 0-31,0 0 0,1 0 0,-22-21 15,21-1-15,-21 1 0,0 0 16,0 0-16,0 0 16,0 0-16,0-1 0,0 1 0,0 0 15,0 0-15,0 0 0,0 0 16,21 21 0,0 0-16,-21-22 0,21 22 0,0 0 15,1 0-15,-1 0 0,0 22 16,0-22-16,0 21 0,-21 0 15,0 0-15,0 0 0,21 0 0,-21 1 16,0-1-16,0 0 0,0 0 0,0 0 16,0 0-16,0 1 15,0-44 17,0 1-32,0 0 15,0 0-15,0 0 0,0 0 0,0-1 16,0 1-16,0-21 0,0 21 15,22 0-15,-1-22 0,0 22 16,0 0-16,0 0 0,22 0 0,-22 21 16,21 0-16,-21 0 0,22 0 0,-22 0 15,0 0-15,0 21 0,0 0 16,0 21-16,-21-21 0,22 1 0,-22-1 16,0 21-16,0-21 0,0 22 0,0-22 15,-22 0-15,1 0 0,0 0 16,21 0-16,-21-21 0,21 22 0,0-44 47,21 1-47</inkml:trace>
  <inkml:trace contextRef="#ctx0" brushRef="#br1" timeOffset="-205915.57">9927 9271 0,'0'0'0,"0"-21"0,21 21 15,-21-21 1,-21 21-16,0 0 16,0 0-16,0 0 0,-1 0 15,-20 21-15,21 0 0,0-21 0,0 21 16,-1 0-16,1-21 0,21 22 0,0-1 16,0 0-1,0 0-15,21-21 0,1 0 16,-1 21-16,21-21 0,-21 0 0,0 21 15,22-21-15,-22 22 0,0-22 16,0 0-16,0 21 0,1-21 0,-22 21 16,0 0-1,-22-21-15,1 21 0,0-21 16,0 0-16,-21 0 0,20 0 0,-20 21 16,21-21-16,0 0 0,-22 0 0,22 0 15,0 0-15,21-21 31,0 0-31,21 21 0,0 0 16</inkml:trace>
  <inkml:trace contextRef="#ctx0" brushRef="#br1" timeOffset="-205632.73">10160 9462 0,'21'-22'0,"-42"44"0,63-44 15,-42 1-15,21 21 16,1-21-16,-22 0 15,0 0-15,0 0 16,0-1-16,0 1 0,0 0 16,-22 21-1,1 0-15,0 0 16,0 0-16,0 21 0,21 0 0,-21 1 16,-1-1-16,1 0 0,21 0 0,0 0 15,-21 0-15,21 22 0,0-22 16,0 0-16,0 0 0,21 0 0,0-21 15,1 22-15,20-22 0,0 0 0,1 0 16,-1 0-16,21 0 0,1-22 16,-1 22-16,22-21 0,-21-21 0,20 21 15</inkml:trace>
  <inkml:trace contextRef="#ctx0" brushRef="#br1" timeOffset="-204116.83">550 6668 0,'0'0'0,"0"-43"0,0 22 15,0-21-15,0-1 0,0 1 16,0 21-16,0-21 0,-21 20 16,21 1-16,0 0 0,-21 21 15,21 42-15,0-20 16,0 20-16,0 0 0,0 1 15,0 20-15,0 1 0,0-22 0,0 21 16,0-20-16,0-1 0,0 0 16,0 1-16,0-1 0,0-21 15,0 22-15,0-22 0,0 0 16,0 0-16,21-21 16,-21-21-1,21 0-15,-21 0 0,0-1 16,21 1-16,1-21 0,-1 21 15,-21-22-15,21 22 0,-21-21 16,0 0-16,21-1 0,0 22 16,-21 0-16,21 0 0,1 21 15,-1 0-15,0 0 16,0 42-16,-21-21 0,0 0 0,21 1 16,0 20-16,-21-21 0,0 0 15,0 0-15,22 1 0,-22-1 0,21 0 16,0 0-16,-21 0 0,21-21 15,0 0-15,0 0 16,1 0-16,-1 0 0,0-21 16,21 0-16,-21 0 15,1 0-15,-1-1 0,0-20 0,0 21 16,0-21-16,0-1 0,-21 1 16,0-22-16,0 22 0,0-21 0,0-1 15,0 22-15,0-1 0,0-20 16,0 42-16,0-22 0,0 22 15,0 0-15,0 42 16,0 22-16,0-1 16,-21 0-16,21 1 0,0-1 0,-21 21 15,21-20-15,0 20 0,0-20 16,0-1-16,0 0 0,0 1 16,21-22-16,-21 0 0,21 0 15,1 0-15,-1-21 0,0 0 16,0 0-16,0 0 0,22 0 0,-22 0 15,21-21-15,-21 0 0,22 0 16,-1-22-16,-21 22 0,21-21 0,-20 0 16,-1-1-16,0 1 0,0-22 15,0 22-15,-21-21 0,0 20 0,0 1 16,0 0-16,0 20 0,0 1 16,0 0-16,0 0 0,-21 21 15,0 0-15,0 21 0,0 0 16,21 22-16,0-22 0,-22 21 15,22 22-15,-21-22 0,21 0 16,0 1-16,0-1 0,0 0 16,0 1-16,21-22 0,1 21 0,-1-21 15,0 0-15,0-21 0,0 22 16,0-22-16,22 0 0,-22 0 0,21 0 16,-21-22-16,22 22 0,-22-21 15,21 0-15,-21 0 0,22 0 0,-22-22 16,0 22-16,0-21 0,0 0 15,1 20-15,-22 1 0,0-21 0,0 21 16,0 42 0,0 21-1,0-21-15,0 22 16,0-1-16,-22-21 0,22 22 0,-21 20 16,21-21-16,-21 1 0,21-22 15,-21 21-15,21 1 0,0-1 0,0-21 16,0 0-16,0 0 0,0 1 15,0-1-15,0 0 0,0 0 0,21-21 16,0 0 0,0 0-16,-21-21 0,22 0 15,-1 0-15,-21-1 0,21 1 16</inkml:trace>
  <inkml:trace contextRef="#ctx0" brushRef="#br1" timeOffset="-203888.92">2095 6456 0,'0'0'0,"-21"-85"32,42 85-17,1 0-15,-1 0 0,0 0 16,21 21-16,-21-21 0,1 22 16,-1-1-16,0 0 0,-21 0 0,0 0 15,0 22-15,0-22 0,0 0 16,-21 0-16,-22 0 0,22 0 15,0-21-15,-21 22 0,-1-1 16,22-21-16,-21 0 0,0 0 0,-1 0 16,1 0-16,0 0 0</inkml:trace>
  <inkml:trace contextRef="#ctx0" brushRef="#br1" timeOffset="-203681.04">974 6456 0,'0'0'0,"105"-64"32,-62 43-32,20 0 0,-20 21 0,20-21 15,1 0-15,-1 0 0,-21-1 16,22 22-16,-1-21 0,-20 0 16,-1 21-16,0-21 0,1 21 0,-22-21 15,21 21-15,-21 0 16</inkml:trace>
  <inkml:trace contextRef="#ctx0" brushRef="#br1" timeOffset="-203169.34">720 8297 0,'0'0'0,"-22"-21"0,-20-85 31,42 85-31,0-21 0,0 21 0,0-22 16,21 22-16,0 0 0,1 0 16,-1 0-16,21 21 0,-21 0 0,22 0 15,-22 0-15,21 0 0,-21 21 16,0 0-16,1 0 0,-1 22 0,0-22 16,-21 21-16,0-21 0,0 22 15,0-22-15,0 0 0,0 0 0,-21 0 16,0 0-16,21 1 0,-22-22 15,1 0-15,0 0 16,0 0 0,21-22-16,0 1 0,0 0 0,0-21 15,0 21-15,0-22 0,0 1 16,21 0-16,0 20 0,-21-20 0,21 0 16,1 21-16,-22-22 0,21 22 15,0 0-15,0 21 0,0-21 16,0 21-16,1 0 0,-1 0 0,0 0 15,0 0-15,0 0 0</inkml:trace>
  <inkml:trace contextRef="#ctx0" brushRef="#br1" timeOffset="-202884.44">1355 8022 0,'0'0'0,"42"0"16,-42-21-1,21 21 1,-21-21-16,21 0 0,-21 0 0,0-1 15,21 1-15,1 0 0,-22 0 16,0 0-16,0 0 0,21 21 16,-21-22-16,-21 44 31,-1-1-31,1 0 0,0 0 0,0 0 16,0 22-16,21-22 0,-21 21 15,21 0-15,-22-20 0,22 20 0,0-21 16,0 0-16,0 0 15,22-21-15,-1 0 0,0 0 0,21 0 16,1 0-16,-22 0 0,21 0 16,0-21-16,1 0 0,-1 0 0,0 0 15</inkml:trace>
  <inkml:trace contextRef="#ctx0" brushRef="#br1" timeOffset="-202108.89">2032 7747 0,'0'-21'16,"0"42"-16,0-63 0,-21 42 15,0 0-15,-1 0 0,1 0 16,0 0-16,21 21 0,-21-21 16,0 21-16,0 0 0,-1 0 15,1 22-15,0-22 0,21 0 16,0 0-16,-21 22 0,21-22 0,0 0 16,0 0-16,0 0 15,21-21-15,0 0 16,0 0-16,1 0 0,-1-21 15,0 0-15,0 0 0,0 0 0,0-1 16,1 1-16,-1 0 0,0 0 16,-21 0-16,21 0 0,-21-1 0,0 1 15,0 0-15,0 42 16,0 0 0,0 22-16,0-22 15,0 21-15,0 1 0,0-1 16,0 0-16,0 128 15,0-128-15,0-21 16,0 21-16,0-20 0,0-1 0,21-21 16,0 0-1,1 0-15,-1-21 16,0-1-16,0 1 0,-21-21 16,0 21-16,21-22 0,-21 1 0,0 0 15,21-1-15,-21-20 0,0 21 16,0-1-16,0-20 0,0 20 0,0 1 15,0 0-15,0 21 16,0-1-16,0 1 0,0 0 0,0 42 31,0 0-31,0 1 0,0-1 0,0 0 16,0 0-16,0 0 0,0 0 16,0 1-16,0-1 0,0 0 0,0 0 15,0 0-15,22-21 16,-1 0-16,0 0 0,0 0 15,0 0-15,0-21 0,1 21 16,-1-21-16,0 0 0,0 0 16,0-1-16,-21 1 0,0-21 15,0 21-15,0 0 16,21-22-16,-21 22 0,0 0 0,0 0 16,0 42 15,0 0-31,0 21 15,0-20-15,0-1 0,0 0 0,0 0 16,0 0-16,0 0 0,0 1 16,22-22-16,-1 0 0,0 0 15,0 0-15,0 0 0,0 0 16,1-22-16</inkml:trace>
  <inkml:trace contextRef="#ctx0" brushRef="#br1" timeOffset="-201673.14">2730 7599 0,'0'0'0,"0"-21"0,0-22 16,-21 22-16,21 0 16,0 0-1,-21 21 1,0 0 0,0 0-1,21 21-15,0 0 16,0 0-16,-21 1 0,21-1 15,0 0-15,0 0 0,0 0 16,0 0-16,0 1 0,0-1 16,21-21-16,0 0 0,0 0 15,0 0-15,0 0 0,1 0 16,-1-21-16,0 21 16,0-22-16,0 22 0,-21-21 0,21 0 15,-21 0-15,22 21 0,-22-21 16,0 0-16,0-1 0,0 1 0,0 0 15,21 42 17,-21 0-32,0 1 0,21-1 0,-21 0 15,0 0 1,0 0-16,0 0 0,0 1 16,21-1-1,0-21 1,-21-21-1</inkml:trace>
  <inkml:trace contextRef="#ctx0" brushRef="#br1" timeOffset="-201440.22">3048 6964 0,'0'-21'0,"0"42"0,0-63 0,0 63 16,0 0-1,0 0-15,0 0 0,0 22 0,0-1 16,0 0-16,0 1 0,0-1 16,0 0-16,0 1 0,0-1 0,0 0 15,0-21-15,0 22 0,0-22 16,21 0-16,-21 0 0,21 0 0,-21 1 16,21-22-16,1 0 15,-1 0 1</inkml:trace>
  <inkml:trace contextRef="#ctx0" brushRef="#br1" timeOffset="-201209.36">3048 7303 0,'21'-22'46,"0"22"-46,0 0 0,1-21 16,-1 21-16,0-21 0,21 21 16,-21-21-16,22 0 0,-22 21 0,21-21 15,-21 21-15,1-22 0,-1 22 16,0-21-16,0 21 0,0-21 16</inkml:trace>
  <inkml:trace contextRef="#ctx0" brushRef="#br3" timeOffset="-194973.01">15600 1080 0,'21'0'0,"0"0"15,-21-22-15,21 1 0,0 21 16,1-21-16,-1 0 0,0 21 0,21-21 16,-21 0-16,1-1 0,-1 1 15,0 21-15,-21-21 0,0 0 0,0 0 16,0 0-16,0-1 0,0 1 15,-21 0-15,-22 21 0,22 0 16,-21-21-16,0 21 0,-1 0 16,1 0-16,-22 0 0,22 0 0,0 0 15,-1 21-15,1 0 16,0 0-16,-1 1 0,1-1 0,21 0 16,0 0-16,21 0 0,0 0 15,0 1-15,0-1 0,21 0 0,0 0 16,0 0-16,22 22 0,-1-22 15,0 0-15,1 21 0,20-21 0,-21 22 16,1-22-16,-1 21 0,0-21 0,1 22 16,-22-22-16,-21 21 0,0-21 15,0 1-15,0 20 0,0-21 0,-21 0 16,-22 0-16,1 1 0,0-1 16,-1-21-16,-20 0 0,21 0 15,-1 0-15,-20 0 0,20-21 16,1 21-16,0-22 0,-1 1 0,22 0 15,0 21-15,0-21 0,21 0 0,0 0 16,0-1-16,0 1 0,0 0 16,0 0-16,21 0 0,0 0 0,22-1 15,-22 1-15,21 0 0,0 0 16,1 0-16,-1 0 0,0-1 0,1 22 16,-22-21-16</inkml:trace>
  <inkml:trace contextRef="#ctx0" brushRef="#br3" timeOffset="-194301.38">15938 1334 0,'0'0'16,"22"0"-16,-1 0 0,0-22 0,0 22 15,0-21-15,-21 0 0,21 21 16,1-21-16,-1 0 0,0 0 0,-21-1 15,0 1-15,-21 21 32,0 0-32,-1 0 0,1 0 15,0 21-15,0 1 0,0-1 0,0 0 16,21 0-16,0 0 0,0 22 16,0-22-16,0 0 0,0 0 15,0 0-15,0 0 0,0 1 16,21-22-16,0 21 0,0-21 0,0 0 15,0 0-15,1 0 0,-1 0 16,21 0-16,-21 0 0,0 0 0,1 0 16,-1 0-16,0-21 0,0-1 15,0 1-15,-21 0 0,0 0 16,0 0 0,0 0-16,0-22 0,0 22 0,21 0 15,-21-21-15,22 20 0,-1 1 16,0 0-16,-21 0 0,21 0 0,0 21 15,0 0-15,22 0 0,-22 0 16,0 0-16,0 0 0,0 21 0,1 0 16,-1 0-16,0 0 0,-21 22 0,0-22 15,21 0-15,-21 0 0,0 22 16,0-22-16,0 0 0,0 0 0,0 0 16,-21-21-16,0 21 0,21 1 15,-21-22-15,-1 0 16,22-22 15,0 1-31,0 0 0,0 0 16,0 0-16,0 0 0,0-1 15,22 1-15,-1-21 0,0 21 0,-21-22 16,21 22-16,0 0 0,0 0 16,1 0-16,-1 0 0,0-1 0,0 22 15,0 0-15,0 0 0,1 0 16,-1 0-16,0 0 0,0 0 15</inkml:trace>
  <inkml:trace contextRef="#ctx0" brushRef="#br3" timeOffset="-193345.66">17335 1355 0,'0'0'0,"22"-21"0,-1 21 16,-21-22-16,0 1 0,21 0 0,-21 0 16,0 0-16,0 0 0,0-1 15,0 1-15,0-21 0,-21 21 0,0 0 16,21-1-16,-43 1 0,22 21 16,0 0-16,0 0 0,-22 0 15,22 0-15,-21 21 0,0 1 16,20 20-16,1-21 0,-21 21 0,21-20 15,0 20-15,-1-21 0,1 21 16,21-20-16,0-1 0,0 0 0,0 0 16,0 0-16,0 0 0,0 1 0,21-22 15,1 0-15,-1 0 0,21 0 16,-21 0-16,0 0 0,1 0 0,-1 0 16,21 0-16,-21-22 0,0 1 15,1 21-15,-1-21 0,0 0 0,0 0 16,0-22-16,-21 22 15,0 0-15,21-21 0,-21 21 0,0-1 16,0-20-16,0 21 16,0 0-16,0 42 15,0 0-15,0 0 16,0 0-16,-21 1 0,21 20 0,-21-21 16,21 0-16,0 0 0,0 22 15,0-22-15,0 0 0,0 0 0,0 0 16,21 1-16,0-22 0,1 0 15,-22 21-15,21-21 0,0 0 16,0 0-16,21 0 0,-20 0 0,-1 0 16,0-21-16,0 21 15,0-22-15,0 1 0,1 0 0,-1 0 16,0 0-16,0 0 0,-21-22 16,0 22-16,21-21 0,-21-1 0,21 1 15,-21 0-15,0-1 0,22 1 16,-22 0-16,0-1 0,21 1 0,-21 21 15,21 0-15,-21 0 0,0-1 0,0 44 32,0-1-32,0 0 0,0 21 15,0 1-15,0-1 0,-21 0 0,21 1 16,-21-1-16,21 0 0,-22 1 0,22-22 16,0 21-16,0-21 15,0 22-15,0-22 0,0 0 0,0 0 16,0 0-16,22-21 15,-1 0-15,0 0 16,0 0-16,0 0 16,0 0-16,-21-21 0,22 0 0,-1 21 15,0-21-15,0 0 0,0-1 16,-21-20-16,21 21 0,1 0 0,-22 0 16,0-1-16,21 22 15,-21 22 1,0-1-16,0 0 15,-21 0-15,21 0 16,0 0-16,0 1 0,-22-22 0,22 21 16,-21 0-16,21 0 0,-21-21 15,21 21-15</inkml:trace>
  <inkml:trace contextRef="#ctx0" brushRef="#br3" timeOffset="-193164.77">18097 1080 0,'0'0'0,"0"-22"16,-21 22-16,0 0 16,21 22 46</inkml:trace>
  <inkml:trace contextRef="#ctx0" brushRef="#br3" timeOffset="-192639.07">18288 1249 0,'21'0'0,"0"0"16,0-21-16,1 21 16,-1 0-16,0 0 0,0 0 15,0 0-15,0 0 16,-21 21-16,0 0 16,0 0-16,-21 0 15,-21 1-15,21-22 0,0 21 0,-22 0 16,22 0-16,-21-21 15,-1 21-15,22 0 0,-21-21 0,21 22 16,0-1-16,-1-21 0,1 0 16,21 21-16,21-21 15,1 0-15,-1 0 16,0 0-16,21 0 0,1 0 16,-1 0-16,-21 0 0,43 0 0,-22 21 15,0-21-15,1 21 0,20 0 16,-21-21-16,1 22 0,-1-1 0,-21 0 15,0 0-15,1 0 0,-22 0 16,0 1-16,0-1 0,0 0 0,-22 0 16,1 0-16,0 0 0,-21 1 15,-1-1-15,1 0 0,0 0 16,-1-21-16,-20 21 0,21-21 0,-22 0 16,22 0-16,-1 0 0,1 0 15,0 0-15,-1 0 0,22 0 0,0 0 16,0 0-16,0 0 0,21-21 15,0 0-15,0 0 0,0 0 16,0-1-16,21 1 0,0 0 16,21-21-16,-20 21 0</inkml:trace>
  <inkml:trace contextRef="#ctx0" brushRef="#br3" timeOffset="-192187.3">18965 1249 0,'0'0'0,"0"-21"0,0-43 32,0 43-32,-21 21 15,0 0-15,0 0 0,0 21 16,-1 0-16,1 1 0,0-1 16,21 0-16,-21 0 0,0 0 15,21 0-15,0 22 0,0-22 16,0 0-16,0 0 0,0 0 0,0 1 15,0-1-15,21 0 16,0-21-16,0 0 16,0 0-16,1 0 0,-1 0 15,0-21-15,0 21 0,-21-21 16,21 21-16,-21-22 0,21 1 16,-21 0-16,0 0 0,22-21 0,-22 20 15,21 1-15,-21 0 0,0 0 16,21 21-16,-21 21 15,0 0 1,0 0-16,0 1 16,-21-1-16,21 0 0,0 0 0,0 0 15,0 0-15,0 1 0,0-1 16,0 0-16,21-21 31,0 0-31,0 0 0,0 0 16,1-21-16</inkml:trace>
  <inkml:trace contextRef="#ctx0" brushRef="#br3" timeOffset="-191921.46">19516 847 0,'0'0'0,"-22"-21"15,1 21 1,21 21-16,-21-21 0,0 21 15,0 21-15,21-21 0,-21 22 0,21-1 16,-22 0-16,1 1 0,21-1 16,0-21-16,0 22 0,0-1 0,-21-21 15,21 21-15,0-20 0,-21-1 0,21 0 16,0 0-16,0 0 0,0 0 16,0 1-16,21-22 31,0 0-16,0 0-15,1 0 0,-1-22 0</inkml:trace>
  <inkml:trace contextRef="#ctx0" brushRef="#br3" timeOffset="-191005.28">19748 1228 0,'0'-21'0,"0"42"0,0-64 16,-21 65-1,0-1 1,0 0-16,0 0 15,0 0-15,21 0 0,-22 1 0,22-1 16,0 0-16,0 0 16,0 0-16,0 0 15,0 1 1,22-22-16,-1 0 16,0 0-16,0 0 0,0 0 15,0 0-15,1 0 0,-1-22 16,0 1-16,0 0 0,-21 0 15,21 0-15,0 0 16,-21-1-16,0 1 0,22 21 47,-1 0-31,0 0-1,-21 21 1,21-21-1,0 22 1,-42-44 47,21 1-48,0 0-15,0 0 16,0 0-16,0 0 15,0-1-15,21 22 0,-21-21 16,21 0-16,1 21 0,-1-21 16,0 21-16,0 0 0,0 0 15,0 0-15,-21 21 16,22-21-16,-22 21 0,21 0 0,-21 1 16,0-1-16,0 0 0,0 0 15,0 0-15,0 0 0,0 1 0,0-1 16,0 0-16,0 0 15,0 0 1,-21-21 0,-1 0-1,1 0-15,21-21 0,0 0 16,0 0 0,0 0-16,0-1 0,0 1 0,21 0 15,1 0-15,-1-21 0,0 20 16,0 1-16,0-21 0,0 21 0,22 21 15,-22-21-15,0 21 0,21 0 16,-20 0-16,-1 21 0,0 0 0,0-21 16,-21 21-16,0 21 0,21-20 15,-21-1-15,0 0 0,0 0 0,0 0 16,0 0-16,0 1 16,0-1-16,0 0 0,-21-21 0,21 21 15,-21-21-15,0 0 16,0 0-1,-1 0 1,1 0-16,21-21 16,-21 0-16,21 0 0,0-1 15,0 1-15</inkml:trace>
  <inkml:trace contextRef="#ctx0" brushRef="#br3" timeOffset="-190789.4">20320 783 0,'0'0'0,"0"-21"16,-21 21-16,0 0 0,-1 0 15,1 0-15,0 0 32,0 0-17,0 0 16,0 0-31,-1 21 16</inkml:trace>
  <inkml:trace contextRef="#ctx0" brushRef="#br3" timeOffset="-190524.79">19198 995 0,'0'0'0,"21"0"32,0 0-32,22-21 0,-22 21 0,21-21 15,1 21-15,20 0 0,-21-22 16,1 22-16,-1 0 0,0 0 0,1-21 16,-1 21-16,-21 0 15,0 0-15,1 0 0,-44 0 31,-20 21-15,21-21-16,-21 22 16</inkml:trace>
  <inkml:trace contextRef="#ctx0" brushRef="#br3" timeOffset="-187148.66">14584 8975 0,'0'0'0,"0"-21"16,0-1-16,0 1 0,0-21 15,0 21-15,0 0 0,0-22 16,0 22-16,0 0 0,0 0 0,0 0 15,0-1-15,0 1 0,-21 21 32,-1 21-32,1 1 15,0 20-15,0 0 0,0 22 16,-22-1-16,22 1 0,-21-1 0,0 22 16,-1-22-16,1 1 0,0-1 0,-1 22 15,-20-21-15,20-1 0,-20 1 16,-1-1-16,22-21 0,0 22 0,-22-22 15,22-21-15,0 22 0,20-22 0,1 0 16,0-21-16,0 0 0,0 0 16,21-21-16,0 0 0,0 0 15,0-22-15,0 1 0,0 0 16,0-1-16,21 1 0,-21 0 16,21-1-16,0-20 0,0 20 0,1 1 15,-1 0-15,-21-22 0,21 22 16,0 21-16,0-22 0,0 22 0,1 0 15,-1 0-15,0 21 0,0 21 16,0 0-16,0 0 0,1 22 16,-22-22-16,21 42 0,0-20 0,0-1 15,0 22-15,-21-22 0,21 21 0,1-20 16,-22-1-16,21 22 0,0-22 16,0 0-16,0-21 0,-21 22 15,43-22-15,-22 0 0,0 0 0,21-21 16,-21 0-16,22 0 0,-1 0 15,0-21-15,1 0 0,-1 21 0,0-42 16,1 20-16,-1-20 0,0 0 16,-20 21-16,20-43 0,0 22 0,1-1 15,-22 1-15,21-21 0,-21 20 0,-21 1 16,21-22-16,-21 1 0,0 21 16,0-22-16,-21 1 0,0-1 0,0 1 15,0-1-15,-22 22 0,22-22 16,-21 22-16,0 21 0,-1 0 0,1-1 15,0 22-15,-1 0 0,-20 0 0,20 22 16,1 20-16,0 0 0,-1 22 16,1-1-16,21 1 0,-21-1 15,20 22-15,22-22 0,0 1 0,0-1 16,0 1-16,0-22 0,22 22 16,-1-22-16,0 0 0,21 1 0,-21-22 15,22 21-15,-1-21 0,0-21 16,1 22-16,-1-22 0,0 0 0,1 0 15,-22 0-15,21-22 0,-21 1 0,22 21 16,-22-42-16,21 21 0,-21 0 16</inkml:trace>
  <inkml:trace contextRef="#ctx0" brushRef="#br3" timeOffset="-186776.87">15007 9483 0,'0'0'15,"0"21"-15,0 0 0,0 0 0,0 0 16,0 1-16,0-1 0,0 0 16,21-21-1,0 0 1,1 0-16,-1 0 0,0-21 0,0 0 16,0 21-16,0-22 0,1 1 15,-1 0-15,0 0 0,-21 0 0,21 0 16,-21-1-16,0 1 0,0 0 15,0 0 1,-21 21-16,0 0 0,0 0 0,-1 0 16,1 21-16,0 0 0,0 0 0,0 1 15,0-1-15,-1 0 0,1 0 16,21 21-16,0-20 0,-21-1 0,21 21 16,0-21-16,-21 0 0,21 1 0,0-1 15,0 0-15,0 0 0,21 0 16,0-21-16,0 21 0,1-21 0,-1 0 15,0 0-15,0 0 0,0 0 0,22 0 16,-22 0-16,0 0 0</inkml:trace>
  <inkml:trace contextRef="#ctx0" brushRef="#br3" timeOffset="-186581">15621 9610 0,'21'0'47,"0"0"-32,0 0-15,1 0 0,-1 0 16,0 0-16,-21-21 0,21 21 16,0-22-16,0 22 0,1-21 0,-1 21 15,0 0-15</inkml:trace>
  <inkml:trace contextRef="#ctx0" brushRef="#br3" timeOffset="-184549.06">16595 9419 0,'42'-42'15,"-21"0"1,0 20-16,0 1 0,22 0 0,-22-21 15,0-1-15,21 22 0,-20-21 16,-1 0-16,0-1 0,0 1 0,0 0 16,-21-1-16,0 1 0,0 21 15,0 0-15,-21-1 0,0 22 0,-21 0 16,-1 0-16,1 0 0,0 0 0,-22 22 16,1-1-16,20 0 0,-126 127 31,127-106-31,20 1 0,22-1 0,0 0 15,0 1-15,0-1 0,0 0 0,22 1 16,-1-1-16,21-21 0,-21 22 16,0-1-16,1 0 0,-1 1 15,21-1-15,-42 0 0,21-21 0,-21 22 16,21-22-16,-21 21 0,0-21 0,0 1 16,-21-1-16,0 0 0,0-21 15,0 21-15,-22-21 0,22 0 0,-21 0 16,0 0-16,-1 0 0,1 0 0,21-21 15,-22 21-15,1-21 0,0-22 16,-1 22-16,22 0 0,-21-21 0,21-1 16,0 1-16,-1 0 0,22 21 15,0-22-15,0 1 0,0 0 0,0 20 16,0 1-16,0 0 0,0 0 16,22 21-1,-1 0-15,0 21 0,0 0 0,-21 0 16,21 1-16,0-1 0,1 21 0,-1 0 15,-21 1-15,21-22 0,0 21 16,0 1-16,0-1 0,1-21 0,-1 21 16,0-20-16,0-1 0,0 0 0,22 0 15,-22-21-15,0 0 0,21 21 16,1-21-16,-22 0 0,21 0 0,0 0 16,1-21-16,-1 0 0,0 0 0,-20 0 15,20-1-15,0 1 0,-21 0 16,1-21-16,20 21 0,-21-22 15,0 1-15,0 0 0,1 20 16,-22-20-16,0 21 0,0-21 0,0 20 16,0 1-16,0 0 0,-22 21 15,1 0 1,0 0-16,0 0 0,0 21 0,21 0 16,-21 1-16,-1-1 0,1 21 0,21-21 15,0 22-15,-21-22 0,21 21 16,0-21-16,0 22 0,0-22 0,0 0 15,0 0-15,0 0 0,21 0 0,0 1 16,1-22-16,-1 0 0,0 0 16,0 0-16,0 0 0,22 0 15,-22 0-15,0 0 0,21 0 0,-21-22 16,22 1-16,-22 0 0,0 0 16,0 0-16,0-22 0,1 22 0,-1 0 15,0 0-15,-21 0 0,0 0 16,0-1-16,0 1 0,0 42 31,0 1-31,0-1 16,-21 0-16,21 0 0,0 0 15,0 0-15,0 1 0,0-1 0,0 0 16,0 0-16,21-21 16,0 21-16,0-21 15,0 0-15,1 0 0,20 0 0,-21 0 16,21 0-16,-20 0 0,20-21 15,0 21-15,-21-21 0,22 0 0,-1 0 16,-21-1-16,22 1 0,-22 0 0,0 0 16,0 0-16,0 21 0,0-21 15,-21-1-15,0 1 16,0 42 0,0 1-1,0-1-15,-21 0 0,21 0 0,0 0 16,0 0-16,0 1 15,0-1-15,21-21 16,-21 21-16,22-21 0,-1 0 16,0 0-16,21 0 0,-21 0 15,1 0-15,20 0 0,-21 0 0,0 0 16,0-21-16,1 0 0,20 21 0,-42-22 16,21 1-16,0 0 0,-21-21 15,0 21-15,0-1 0,0-20 0,0 21 16,0 0-16,0-22 0,-21 22 0,0 0 15,0 0-15,0 21 0,-1-21 16,1 21-16,0 0 0,0 0 0,0 0 16,0 21-16,-1-21 0,1 21 15,0 0-15,0 0 0,0 22 16,21-22-16,0 21 0,-21-21 0,21 22 16,0-22-16,0 0 0,0 21 0,0-20 15,0-1-15,0 0 0,21-21 16,0 21-16,0-21 0,0 0 0,0 0 15,1 0-15,-1 0 0,0 0 0,0 0 16,0 0-16,0-21 0,1 0 16,-1 0-16,-21-1 0,21 1 0,-21 0 15,21 0-15,-21-21 0,0 20 0,0 1 16,0 0-16,0 0 0,0 0 16,0 0-16,0 42 31,-21-21-31,21 21 15,-21 0-15,21 21 0,0-20 0,0-1 16,0 0-16,0 0 0,0 0 0,0 0 16,0 1-16,0-1 0,0 0 15,21-21-15,0 21 0,0-21 0,0 21 16,1-21-16,-1 0 0,21 0 0,-21 0 16,22 0-16,-22-21 0,21 0 15,0 21-15,-20-21 0,20 0 0,-21-22 16,21 22-16,-20-21 0,-1-1 15,0 22-15,0-21 0,0 0 16,0-22-16,1 22 0,-22-1 0,0-20 16,21 21-16,-21-1 0,21-20 0,-21 20 15,0 1-15,0 0 0,0 21 16,0-1-16,0 1 0,-21 21 16,0 21-16,-1 1 0,1-1 15,0 21-15,0 0 0,0 1 0,0-1 16,-1 0-16,1 1 0,21-1 0,0 0 15,0 1-15,0-1 0,0 0 16,0 1-16,0-1 0,0 0 0,21-20 16,1-1-16,-1 21 0,21-21 0,-21-21 15,0 21-15,22-21 16,-22 0-16,0 0 0,0 0 0,22 0 16,-22 0-16,0-21 0,0 21 0,0-21 15,0 0-15,1 0 0,-22-22 16,21 22-16,-21 0 0,21 0 0,-21 0 15,0 42 17,-21 0-32,0 0 15,21 0-15,0 1 0,0-1 0,0 0 16,0 0-16,-22 0 16,22 0-16,22-21 15,-1 0 1,0-21-1</inkml:trace>
  <inkml:trace contextRef="#ctx0" brushRef="#br3" timeOffset="-184372.16">19092 9377 0,'0'-21'16,"0"169"-16,-21-296 0,42 169 0,-63-42 0,21 21 31,0 0-16,42 0 17,0 0-32,0 0 15,0 0-15</inkml:trace>
  <inkml:trace contextRef="#ctx0" brushRef="#br3" timeOffset="-183767.51">19219 9462 0,'21'0'32,"1"0"-32,-1 0 0,-21-22 15,21 22-15,0 0 0,0 0 16,0 0 0,1 22-16,-22-1 15,0 0-15,0 0 0,0 21 16,0-20-16,-22-1 0,1 0 15,0 21-15,0-21 0,0 22 0,0-22 16,-1 0-16,1 0 0,-21 22 0,21-22 16,0 0-16,-22 0 0,22-21 15,0 21-15,0-21 0,0 0 16,21-21 0,0 0-1,0 0-15,0 0 0,0-1 16,21 1-16,0 0 0,-21 0 0,21 0 15,0 0-15,0 21 16,1 0-16,-1 0 16,-21 21-16,21 0 0,-21 0 15,0 0-15,0 22 0,21-22 0,0 21 16,0 0-16,1 1 0,-1-1 16,0 0-16,0 1 0,0 20 0,-21 1 15,21-22-15,-21 22 0,22-1 0,-22 1 16,0-1-16,0 1 15,0-22-15,0 21 0,0 1 0,-22-1 16,1-20-16,-21 20 0,21-20 0,-22-1 16,1 0-16,-21 1 0,20-22 0,-20 0 15,-1 0-15,1 0 0,-1-21 16,1 0-16,-22 0 0,22-21 0,-1 0 16,-21 0-16,22 0 0,-1-1 0,1-20 15,21 21-15,-22-21 0,43-1 0,-21 22 16,20-21-16,1-1 0,21 1 15,0 0-15,0-1 0,21 1 0,1 0 16,-1-22-16,21 22 0,0-22 0,1 1 16,20-1-16</inkml:trace>
  <inkml:trace contextRef="#ctx0" brushRef="#br3" timeOffset="-182012.51">19770 9462 0,'0'0'0,"0"-22"16,0 1-1,0 0 1,21 0-16,-21 0 0,21 21 15,-21-21-15,0-1 0,0 1 0,0 0 16,0 0-16,0 0 0,0 0 16,-21 21-16,0 0 0,-1-22 15,-20 22-15,21 0 0,0 0 0,-22 0 16,22 22-16,-21-22 0,21 21 16,0 0-16,-22 0 0,22 21 0,0-20 15,21-1-15,-21 21 0,21-21 0,-21 0 16,21 22-16,0-22 15,0 21-15,0-21 0,0 1 0,0-1 16,0 0-16,21 0 0,0-21 16,0 0-16,21 0 0,-20 0 15,-1 0-15,21 0 0,-21-21 0,22 21 16,-22-21-16,21 0 0,-21-1 0,22 1 16,-22 0-16,0 0 0,0-21 15,0 20-15,0 1 0,-21-21 0,0 21 16,0 0-16,0-1 0,0 1 0,0 0 15,-21 21 1,0 21 0,0 0-16,0 1 0,21-1 0,0 0 15,-21 0-15,21 0 16,-22 0-16,22 22 0,0-22 0,0 0 16,0 0-16,0 0 0,0 1 0,22-1 15,-1-21-15,0 21 0,0 0 16,0-21-16,0 0 0,1 0 0,20 0 15,-21 0-15,0 0 0,22-21 0,-22 0 16,21 0-16,-21 21 0,22-43 16,-22 22-16,21 0 0,-21-21 0,0 20 15,1-20-15,20 0 0,-21 21 16,0-43-16,-21 22 0,21-1 0,1 1 16,-22-21-16,0 20 0,0-20 0,0 20 15,0 22-15,0-21 16,0 21-16,0 0 0,-22 21 15,1 0-15,0 42 0,0-21 16,0 21-16,0 1 0,-1-1 16,22 0-16,-21 1 0,0-1 0,0 0 15,21 1-15,0-1 0,0 0 0,-21 1 16,21-1-16,0-21 0,0 22 16,0-1-16,0-21 0,0 0 0,0 0 15,21 1-15,-21-1 0,21 0 0,0-21 16,0 0-16,1 0 15,-1 0-15,21 0 0,-21 0 0,22 0 0,-22 0 16,21-21-16,0 0 0,-20-1 16,20 1-16,0 0 0,-21-21 15,1 21-15,20-1 0,-21-20 0,0 21 16,0 0-16,1 0 0,-1-1 16,0 22-16,-21-21 0,0 42 15,0 1 1,-21-1-16,0 0 15,21 0-15,-22 0 0,1 22 0,21-22 16,-21 0-16,21 0 0,0 0 16,0 0-16,0 1 0,0-1 0,0 0 15,21-21-15,0 21 0,1-21 16,-1 0-16,0 0 0,0 0 0,0 0 16,0 0-16,1 0 0,-1 0 15,21-21-15,-21 0 0,0 21 0,1-21 16,-1-1-16,0 1 0,0 0 0,0 0 15,-21 0-15,21 0 0,-21-1 16,22 1-16,-22 0 16,0 42-1,0 0-15,0 1 16,0-1-16,0 0 0,-22 0 16,22 0-16,0 0 0,-21 1 0,21-1 15,0 0-15,0 0 16,0 0-16,21-21 31,1 0-31,-22-21 16,21 21-16,-21-21 0,0 0 0,0 0 15,0-1-15,0 1 0,0 0 0,0 0 16,0 0-16,0 0 0,0-1 16,0-20-16,0 21 0,0 0 0,0 0 15,0-1-15,0-20 0,0 21 0,0 0 16,21 21-16,0-21 15,0-1-15,0 22 0,1 0 16,-1 0-16,0 0 0,0 0 0,0 0 16,0 0-16,1 22 0,-1-1 15,0 0-15,0 0 0,0 0 0,0 22 16,1-22-16,-1 0 0,0 21 16,0-21-16,-21 22 0,21-22 0,-21 21 15,0-21-15,0 1 0,0 20 0,0-21 16,0 0-16,-21 0 15,0 1-15,0-22 0,0 0 16,-1 0-16,22-22 16,0 1-1,0 0-15,0 0 0,0 0 0,0 0 16,0-1-16,0-20 0,0 21 0,22-21 16,-1-1-16,0 1 0,0 21 15,21-22-15,-20 1 0,20 0 0,0-1 16,1 22-16,-1-21 0,-21 21 0,21 0 15,1 21-15,-22 0 0,0 0 16,0 21-16,0 0 0,-21 21 0,22-21 16,-22 22-16,0-1 0,0 0 0,0 1 15,0-1-15,-22 0 0,1 1 16,0-1-16,0-21 0,0 22 16,21-22-16,-21 0 0,-1 0 0,22 0 15,0 0-15,-21-21 0,0 0 16,0 0-1,21-21-15,0 0 16,-21 0-16,21 0 0,-21 0 16,-1-22-16,22 22 0,-21-21 0</inkml:trace>
  <inkml:trace contextRef="#ctx0" brushRef="#br3" timeOffset="-181784.6">21421 8742 0,'0'0'0,"-22"0"0,22 21 0,-21-21 0,0 21 16,0 0-1,0-21-15,21 22 0,-21-22 0,21 21 16,-22-21-16,1 0 31,0 0 0,0 0-31,0 0 16,0 0-16</inkml:trace>
  <inkml:trace contextRef="#ctx0" brushRef="#br3" timeOffset="-181540.74">20299 9081 0,'0'0'0,"-21"21"0,-1-21 0,1 21 0,21 0 15,0 0-15,0 0 16,21-21-16,1 0 0,-1 0 16,0 22-16,0-22 0,0 0 0,22 0 15,-1 0-15,0 0 0,1 0 16,-1 0-16,0 0 0,1 0 0,-22 0 16,21 0-16,0-22 0,-20 22 15,-1 0-15,0 0 0,-21-21 16,0 0-1,-21 21-15,0-21 0,-22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35:25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847 0,'0'0'0,"0"-21"0,-21-1 0,0 22 15,0-21-15,21 0 0,-21 0 16,0 0-16,21 0 16,-22 21-16,44 0 46,-1 21-46,0 0 16,21 0-16,-21 21 0,22 1 0,-1-1 16,0 22-16,-20-22 0,20 0 15,0 22-15,1-22 0,-22 0 16,0 1-16,21-1 0,-21 0 0,1 1 16,-1-22-16,0 21 0,0-21 15,0 1-15,-21-1 0,21 0 0,-21 0 16,0 0-16,0-42 47,0 0-47,-21 0 15,21-22-15,-21 22 0</inkml:trace>
  <inkml:trace contextRef="#ctx0" brushRef="#br0" timeOffset="311.82">2074 762 0,'0'0'0,"0"-21"0,0-21 31,0 20-31,0 44 32,-21-1-32,0 0 15,0 21-15,0 1 0,-1 20 16,1-21-16,0 22 0,0-1 15,-21-20-15,20 20 0,-20-20 0,0 20 16,21-21-16,-22 1 0,22-1 16,-21 0-16,21 1 0,-1-22 0,1 21 15,21-21-15,0 1 0,-21-1 16,42-42 15,0-1-15,1 1-16,-22 0 0,42 0 0</inkml:trace>
  <inkml:trace contextRef="#ctx0" brushRef="#br0" timeOffset="627.64">2244 847 0,'0'0'0,"42"-21"16,-42-1-1,0 44 1,0-1-16,21 0 16,-21 0-16,0 0 0,0 22 15,21-1-15,-21-21 0,0 21 0,0 1 16,0-1-16,0 0 0,0 1 16,0-1-16,0 0 0,0-20 15,0 20-15,0-21 0,0 21 0,0-20 16,0-1-16,0 0 0,0 0 15,0 0-15,0-42 47,0 0-47,0 0 16</inkml:trace>
  <inkml:trace contextRef="#ctx0" brushRef="#br0" timeOffset="884.49">2328 804 0,'0'-21'0,"0"42"0,21-42 0,1 21 16,-1 21-1,0 1-15,0-1 0,0 21 16,0-21-16,1 22 0,20-1 16,-21-21-16,0 21 0,0 1 15,22-22-15,-22 21 0,0-21 16,0 1-16,0-1 0,1 0 0,-1 0 15,0 0-15,0 0 0,-21 1 16,21-22 0,0 0-1,-21-22 1,0 1-16</inkml:trace>
  <inkml:trace contextRef="#ctx0" brushRef="#br0" timeOffset="1435.46">3217 720 0,'0'0'0,"0"21"31,-21 0-31,0 0 0,0 0 16,0 1-16,-1 20 0,1-21 0,0 21 15,-21 1-15,21-1 0,-1 0 16,-20 1-16,21-1 0,0-21 15,0 22-15,-1-22 0,1 21 0,0-21 16,21 0-16,-21 1 0,21-1 16,21-21 15,0 0-15,-21-21-16,21-1 0,1 1 15,-1 0-15,0-21 0,0 21 0,0-22 16,0 1-16,22 0 0,-22-22 15,0 22-15,21-22 0,-20 22 0,-1 0 16,0 20-16,0-20 0,0 21 16,0 0-16,-21 0 0,22 42 31,-22 0-31,0 21 16,0 1-16,0-1 0,0 0 15,0 1-15,0 20 0,0-21 16,-22 1-16,22 20 0,-21-20 0,21-1 15,0 0-15,0 1 0,0-1 16,-21-21-16,21 21 0,0-20 0,0-1 16,0 0-16,0 0 0,0 0 15,0 0-15,0 1 0,0-44 47,21 1-47,-21 0 0,21-21 16,1 21-16,-1-22 0</inkml:trace>
  <inkml:trace contextRef="#ctx0" brushRef="#br0" timeOffset="2035.64">4085 614 0,'0'0'16,"0"-21"-16,0 0 0,0 42 47,0 0-47,0 0 0,0 0 15,0 22-15,0-1 0,0 0 16,0 1-16,0 20 0,-21-21 16,21 22-16,0-22 0,0 22 15,-21-22-15,0 0 0,-1 1 0,1-1 16,0 0-16,0 1 0,0-1 15,0-21-15,21 0 0,-22 1 0,1 20 16,21-21-16,-21-21 0,21 21 16,0 0-16,0-42 31,0 0-15,0-21-16,21 21 15,-21-1-15,21-20 0,1 0 0,-1-1 16,0 22-16,0-21 0,0 21 15,0-22-15,1 22 0,-1 21 0,0 0 16,0 0-16,0 0 16,0 0-16,-21 21 0,22 1 0,-22-1 15,21 21-15,-21-21 0,21 0 16,0 22-16,-21-22 0,21 0 0,0 0 16,1 0-16,-22 1 0,21-1 15,0 0-15,0 0 0,21-21 0,-20 0 16,-1 0-16,0 0 0,0 0 15,21 0-15,-20 0 0,20 0 0,-21-21 16,0 21-16,22-21 0,-22 0 0,0-1 16,0 1-16,0 0 15,0 0-15,1 0 0,-22 0 0,21-1 16,-21 1-16,-21 21 31</inkml:trace>
  <inkml:trace contextRef="#ctx0" brushRef="#br0" timeOffset="2707.76">1418 2265 0,'0'0'0,"-127"0"16,106 0-16,0 0 15,21-21-15,-21 21 0,-1 0 16,22-21 0,22 21 15,-1 0-31,0 0 16,0 0-16,21 0 0,-20 0 0,20 0 15,21 0-15,-20 0 0,20 0 16,1 0-16,-1 0 0,1 0 0,20 0 15,1 0-15,0 0 0,-1 0 16,22-22-16,21 22 0,-21 0 16,21 0-16,0 0 0,0 0 0,0-21 15,0 21-15,0 0 0,21 0 16,-21-21-16,21 21 0,-21 0 0,22 0 16,-22 0-16,21-21 0,-21 21 15,0 0-15,-21 0 0,21-21 0,-22 21 16,1 0-16,-21 0 0,0-21 15,-22-1-15,1 22 0,-1 0 0,-21 0 16,-20 0-16,20-21 0,-21 21 16,0 0-16,0 0 15,-21-21 63</inkml:trace>
  <inkml:trace contextRef="#ctx0" brushRef="#br0" timeOffset="12535.55">1968 3260 0,'0'-21'0,"0"-1"0,-21 22 32,21 22-32,0-1 15,-21 0-15,21 0 0,0 21 16,0 1-16,0-1 0,0 0 0,0 22 16,0-1-16,0 1 0,0-1 15,0 1-15,0-1 0,0 22 0,0-21 16,0 20-16,-21-20 15,21-1-15,0-20 0,-21 20 0,21-21 0,0 1 16,0-22-16,0 21 0,0-21 16,0 1-16,0-1 15,0-42 1,0-1-16,0-20 16,0 21-16,0 0 15</inkml:trace>
  <inkml:trace contextRef="#ctx0" brushRef="#br0" timeOffset="12896.3">1820 3620 0,'0'0'0,"-42"-127"31,42 84-31,0 22 0,0 0 16,21 0-16,0 0 0,0-1 15,1 22-15,-1 0 0,21-21 0,-21 21 16,22 0-16,-1 0 0,0 0 16,-21 21-16,22 1 0,-1-1 15,0-21-15,1 42 0,-22-21 0,0 0 16,0 1-16,-21-1 0,0 21 16,0-21-16,-21 0 0,0 1 15,-21 20-15,-1-21 0,22 0 16,-21 0-16,21-21 0,-22 22 0,22-1 15,0-21-15,-21 0 0,20 21 16,1-21-16,21-21 31,0 0-31,21-1 0,1 1 16,-1 0-16,0 0 0,0 0 16</inkml:trace>
  <inkml:trace contextRef="#ctx0" brushRef="#br0" timeOffset="13155.15">2752 3217 0,'0'0'0,"21"-21"0,-21 0 0,0 0 15,0 42 17,0 0-32,0 0 0,0 1 15,-21 20-15,21-21 0,-22 21 0,22 1 16,0-1-16,-21 0 0,0 1 15,21-1-15,-21 0 0,0 1 0,21-22 16,0 21-16,0-21 0,0 22 16,0-22-16,0 0 0,0 0 0,0 0 15,0 1 1,21-22 0,0 0-16</inkml:trace>
  <inkml:trace contextRef="#ctx0" brushRef="#br0" timeOffset="13899.72">3260 3514 0,'0'0'16,"0"-21"-16,0-22 15,-22 43-15,1-21 0,0 21 16,0 0-16,0 0 15,0 0-15,-1 0 0,1 0 0,0 0 16,21 21-16,-21 0 0,0 1 16,0-1-16,-1 0 0,22 21 0,-21-21 15,0 1-15,21 20 0,0-21 0,0 21 16,0-20-16,0-1 0,0 0 16,0 0-16,0 0 0,21-21 31,0 0-31,1 0 0,-1 0 0,0 0 15,-21-21-15,21 0 0,0 21 16,0-21-16,1 0 0,-1-22 16,0 22-16,-21 0 0,21-21 15,-21 20-15,21-20 0,-21 21 0,21-21 16,-21 20-16,0 1 0,0 0 16,22 21-1,-22 21 1,0 0-16,0 22 0,0-22 0,0 85 31,0-85-31,0 21 0,0-21 0,0 1 0,0-1 16,21 0-16,-21 0 0,21 0 15,0 0-15,0-21 0,0 0 16,1 0-16,-1 0 0,0 0 16,0 0-16,0-21 0,22 0 15,-22 0-15,0 0 0,0 0 0,21-1 16,-20 1-16,-1-21 0,0 21 15,0-22-15,0 1 0,0 0 0,1-1 16,-22-20-16,0 21 0,21 20 16,-21-20-16,0 21 0,0 0 0,0 0 15,0 42 1,0 0-16,0 0 16,-21 21-16,21 1 0,0-1 15,0-21-15,-22 22 0,22-1 16,-21 0-16,21 1 0,-21-22 0,21 21 15,0-21-15,0 22 0,0-22 16,0 0-16,0 0 0,0 0 16,21-21-16,0 0 0,1 0 15,-1 0-15,0 0 0,0-21 16,0 0-16,-21 0 16,21 21-16</inkml:trace>
  <inkml:trace contextRef="#ctx0" brushRef="#br0" timeOffset="14067.63">3704 3471 0,'0'0'0,"-21"0"15,42 0 1,0 0 0,0 0-16,1 0 0,-1 0 15,0 0-15,0 0 0,0 0 0,22 0 16,-22-21-16,0 0 0,0 21 15</inkml:trace>
  <inkml:trace contextRef="#ctx0" brushRef="#br0" timeOffset="15243.68">3979 3577 0,'0'21'16,"21"-21"0,1-21-1,-1 0-15,21 0 16,-21 0-16,0 21 0,22-21 15,-22-1-15,21 1 0,-21 0 16,22 0-16,-22 0 0,21-22 0,-21 22 16,1 0-16,-1 0 0,0-21 0,0 20 15,-21 1-15,0-21 0,0 21 16,0 0-16,0-1 0,-21-20 0,0 21 16,0 0-16,-1 21 0,1-21 15,0-1-15,0 22 0,0 0 0,0 0 16,-1 0-16,1 0 0,0 0 15,0 22-15,21-1 0,0 21 16,-21-21-16,21 22 0,-21 20 0,21-21 16,0 22-16,0-1 0,0 22 15,0-21-15,0-1 0,0 22 0,0-1 16,0 1-16,-22 0 0,22-1 16,-21 22-16,21-21 0,0 21 0,0-22 15,-21 22-15,0 0 0,0 0 0,21-21 16,-21 20-16,21-20 0,-22 0 15,22-22-15,-21 1 0,21-1 0,0-20 16,0-1-16,0 0 0,0-21 0,0 1 16,0-1-16,21-21 15,1 0-15,-1-21 16,0-1-16,0 1 0,0-21 16,0 21-16,1-22 0,-1 1 15,21-21-15,-21 20 0,0-20 0,22-1 16,-22-20-16,0 20 0,0 1 15,0-22-15,-21 21 0,0-20 0,0 20 16,0-20-16,0 20 0,0 1 0,-21-1 16,0 1-16,0 20 0,0 1 15,0 21-15,-1-22 0,1 22 0,-21 0 16,21 0-16,0 21 0,21-21 16,-22 21-16,1-21 15,21-1-15,21 1 16,1 21-1,-1-21-15,0 0 0,0 21 0,21-21 16,-20 0-16,20 21 0,-21-22 16,21 1-16,1 0 0,-22-21 0,21 21 15,-21-1-15,22 1 0,-22-21 16,0 21-16,0 0 0,0-1 0,-21 1 16,0 0-16,0 0 15,0 42 1,-21 0-1,21 0-15,-21 1 16,0-1-16,21 0 0,0 21 16,0-21-16,0 1 0,-21-1 15,21 0-15,0 0 0,0 0 0,0 0 16,0 1-16,21-1 0,0-21 0,0 0 16,0 21-16,1-21 0,-1 0 15,21 0-15,-21 0 0,0 0 0,22-21 16,-22 21-16,21-21 0,-21-1 15,22 1-15,-22 0 0,21 0 0,-21 0 16,1-22-16,-22 22 0,21-21 16,-21 21-16,0-22 0,0 22 0,0-21 15,0 21-15,0 0 0,0-1 0,-21 1 16,-1 21-16,1 0 16,0 0-16,0 0 0,0 0 0,0 0 15,-1 21-15,1 1 0,0-22 16,0 21-16,21 0 0,-21 0 0,21 0 15,0 0-15,0 1 0,0-1 0,0 0 16,21 0-16,0-21 0,0 21 16,22-21-16,-22 0 0,0 0 0,21 0 15,-21 0-15</inkml:trace>
  <inkml:trace contextRef="#ctx0" brushRef="#br0" timeOffset="15627.87">5355 3493 0,'0'-22'0,"0"44"0,0-65 16,0 22-16,0 0 16,0 0-16,21 21 15,0-21-15,1 21 16,-1 0-16,0 0 0,0 0 16,0 21-16,0 0 0,1 0 15,-1-21-15,0 42 0,0-20 0,0-1 16,0 0-16,-21 0 0,0 0 0,0 22 15,0-22-15,0 0 16,0 0-16,0 0 0,-21 0 0,0 1 16,0-22-16,21 21 15,-21-21 1,21-21-16,0-1 16,0 1-16,0 0 15,0 0-15,0 0 0,0 0 0,0-22 16,21 22-16,0-21 0,-21 21 0,21-1 15,0-20-15,1 21 0,-1 0 16,0 0-16,0-1 0,0 22 0,0-21 16,1 21-16,-1 0 15,0 0-15,0-21 0,0 21 0,0 0 16</inkml:trace>
  <inkml:trace contextRef="#ctx0" brushRef="#br0" timeOffset="16211.54">6096 3281 0,'0'0'0,"0"63"31,0-41-31,0-1 0,-21 0 0,21 21 16,-21-21-16,21 1 0,0 20 0,0-21 15,-22 0-15,22 0 0,0 1 16,-21-1-16,21 0 0,0 0 16,0 0-16,0-42 46,0 0-46,0 0 16,0 0-16,21-1 0,-21 1 16,22-21-16,-1 21 0,-21-22 0,21 22 15,0 0-15,0-21 0,0 21 16,1-1-16,-1 1 0,0 21 16,0 0-16,0 0 15,-21 21-15,21 1 0,-21-1 16,22 0-16,-22 21 0,0-21 0,0 1 15,0-1-15,0 0 0,21 0 16,-21 0-16,21 0 0,-21 1 16,0-1-16,21-21 31,0-21-15,0-1-16,-21 1 15,22 0-15,-22 0 0,21-21 0,0 20 16,0-20-16,0 0 0,0-1 15,22 1-15,-22 21 0,0-21 0,0 20 16,0 1-16,1 21 0,-1 0 16,0 0-16,-21 21 15,0 1-15,0-1 0,0 21 0,0-21 16,0 22-16,0-1 0,0 0 16,0-21-16,0 22 0,0-22 0,0 21 15,0-21-15,0 1 0,0-1 16,21-21-16,0 21 0,0-21 15,1 0-15,-1 0 0,0 0 0,0-21 16,0 0-16</inkml:trace>
  <inkml:trace contextRef="#ctx0" brushRef="#br0" timeOffset="21031.66">7937 2879 0,'0'0'16,"-42"21"0,42 0-1,0 0-15,0 0 0,0 1 16,0 20-16,0-21 0,21 0 15,0 0-15,1 1 0,-1-22 16,0 21-16,-21 0 0,21 0 0,21-21 16,-20 0-16,-1 21 0,0-21 0,21 0 15,-21 0-15,22 0 0,-22 0 16,0-21-16,21 21 0,-20-21 0,20 0 16,-21 0-16,0-1 15,0 1-15,1 0 0,-1 0 0,0 0 16,-21 0-16,0-22 0,0 22 15,0 0-15,0-21 0,0 20 0,-21 1 16,21 0-16,-21 0 0,-1 21 0,1 0 31,21 21-31,-21 21 0,21-20 0,0 20 16,0 0-16,0 1 0,-21-1 16,21 21-16,0-20 0,-21 20 0,21 1 15,0-1-15,-21 1 0,21-22 16,0 22-16,0-22 0,0 0 0,-22 1 15,22-1-15,0-21 0,0 21 0,-21-20 16,21-1-16,0 0 0,0 0 16,-21-21-1,0 0 1,0-21-16,0 0 16,-1 0-16,1-22 0,0 22 0,0-21 15,0-1-15,0 1 0,-1 21 16,1-21-16,0-1 0,0 1 0,0 21 15,21 0-15,0-1 0,-21 22 16,-1 22 0,22-1-16,0 0 0,0 0 15,0 21-15,0-20 0,0 20 16,22-21-16,-1 0 0,0 22 0,0-22 16,0 0-16,0 0 0,1 0 0,-1 0 15,21 1-15,-21-22 0,22 0 16,-22 21-16,21-21 0,-21 0 0,22 0 15,-22 0-15,21 0 0,0 0 16,-20-21-16,20-1 0,-21 1 0,21 0 16,-20 0-16,20 0 0,-21 0 0,0-1 15,0-20-15,1 21 0,-22-21 16,0 20-16,0 1 0,0 0 0,21 0 16,-21 0-16,0 0 0,0 42 31,0 0-31,0 0 15,-21 21-15,21-20 0,0-1 16,0 0-16,0 21 0,0-21 0,0 1 16,0-1-16,0 0 0,0 0 0,0 0 15,0 0-15,21-21 47,0 0-47,-21-21 0,21 0 16,0 0-16,-21 0 0,21 0 0,1-1 15,-1-20-15,-21 21 16,21-21-16,0 20 0,0-20 0,0 21 16,1 0-16,-22 0 0,21-1 0,0 22 15,0 22 1,0-1 0,-21 0-16,0 0 0,0 0 15,21 22-15,-21-22 0,22 0 0,-22 0 16,0 0-16,21 0 0,0 1 0,0-1 15,-21 0-15,21 0 0,0-21 16,1 21-16,-1 0 0,0-21 0,0 0 16,21 0-16,-20 0 0,-1 0 15,0 0-15,0 0 0,21 0 16,-20-21-16,-1 0 0,21 21 0,-21-21 16,22 0-16,-22 0 0,0-1 15,0-20-15,0 21 0,0-21 0,1-1 16,-22 22-16,0-21 0,0-1 0,0 1 15,0 21-15,0-21 0,0 20 16,-22 1-16,1 0 0,0 0 0,0 21 16,0 0-16,0 0 0,-1 0 15,-20 0-15,21 0 0,0 21 0,0 0 16,-1 22-16,1-22 0,0 0 0,0 21 16,21 1-16,-21-1 15,21-21-15,0 21 0,0-20 0,0 20 16,0-21-16,0 0 0,0 0 15,21 1-15,0-1 0,0 0 0,0-21 16,1 0-16,-1 0 0,21 0 16,-21 0-16,0 0 0,1 0 15,-1-21-15,0 21 0,21-21 0,-21-1 16,1 1-16,-1 0 0,0 0 0,0-21 16,0-1-16,0 22 0,-21-21 15,22-22-15,-1 22 0,0 0 0,-21-22 16,0 22-16,21-22 0,-21 22 15,21 0-15,-21-1 0,0 22 16,0-21-16,0 21 0,0-1 0,0 1 16,0 0-16,-21 21 15,0 0-15,0 21 16,21 0-16,0 1 0,0-1 16,-21 0-16,21 21 0,0 1 0,0-1 15,-22 0-15,22 1 0,0-1 0,0 0 16,0 22-16,0-22 0,0 0 15,0 1-15,0-1 0,0-21 0,0 22 16,0-22-16,22 21 16,-1-21-16,0 0 0,0 1 0,0-22 0,0 21 15,22-21-15,-22 0 0,21 0 16,-21 0-16,22 0 0,-22 0 16,21 0-16,-21 0 0,22-21 0,-22-1 15,21 22-15,-21-21 0,1 0 0,-1 0 16,0 0-16,0 0 0,0-1 15,0-20-15,-21 21 0,0 0 0,0-22 16,0 22-16,0 0 0,0 0 16,-21 21-1,0 21-15,0 0 16,21 0-16,0 1 0,-21-1 16,21 0-16,-21 0 0,21 0 0,0 0 15,0 22-15,0-22 0,0 0 16,0 0-16,0 0 0,21 1 15,0-1-15,0-21 16,0 0-16,0 0 0,1 0 16,-1 0-16,0 0 0,0 0 0,0-21 15,0 21-15,1-22 0,-1 22 0,0-21 16,0 0-16,0 0 0,0 0 16,1 0-16,-1-1 0,-21-20 0,21 21 15,0 0-15,-21 0 0,21-1 0,-21 1 16,0 0-16,21 0 0,-21 0 15,0 42 17,0 0-32,0 0 15,0 0-15,0 22 0,0-22 0,-21 21 16,0 1-16,21-1 0,-21 21 16,21-20-16,-21 20 0,21 1 0,-21-1 15,21 1-15,0 20 0,-22-20 0,22 21 16,-21-1-16,0 1 0,0 0 0,0-1 15,21-20-15,-21 20 0,21-20 16,-22-1-16,22 1 0,0-1 0,0 1 16,0-22-16,0 1 0,0-22 0,0 0 15,0 0-15,0 0 16,22-21 0,-22-21-16,21 0 0,-21 0 15,0-22-15,0 22 0,21-21 0,-21-22 16,0 22-16,0-21 0,0-1 15,0 1-15,0-22 0,0 0 0,0 1 16,0-22-16,0 0 0,0 21 0,0-21 16,0 22-16,0-1 0,0 0 15,0 22-15,0-22 0,21 22 0,0-1 16,-21 1-16,21 20 0,1 1 16,-1 0-16,0-1 0,0 22 15,0 0-15,0 0 0,22 21 0,-22 0 16,0 0-16,21 0 0,-20 21 15,20 0-15,-21 22 0,0-22 0,0 21 16,1 0-16,-1-20 0,-21 20 16,21 0-16,-21-21 0,0 22 0,0-22 15,0 0-15,-21 0 0,0 0 0,-1 1 16,1-22-16,0 21 16,0-21-16,0 0 0,0 0 15,21-21-15,-22 21 0,1-22 16,21 1-16,0 0 0,0 0 15,-21 0-15,21 0 0,0-1 0,-21 1 16,21 0-16,0 42 31,0 0-15,0 1-16,0-1 0,0 0 16,0 0-16,0 0 0,0 0 15,21 1-15,0-22 0,0 21 0,1-21 16,20 0-16,-21 0 0,0 0 15,22 0-15,-1 0 0,-21 0 0,21 0 16,1 0-16,-1-21 0,-21 21 16,22-22-16,-1 1 0,-21 0 0,21-21 15,-20 21-15,20-22 0,-21 22 16,0-21-16,0-1 0,1 22 16,-22-21-16,0 21 0,21-22 0,-21 22 15,0 0-15,0 0 0,-21 21 31,-1 0-31,1 21 0,21 0 0,-21 0 16,0 22-16,21-22 0,0 0 16,0 21-16,-21-20 0,21 20 0,0-21 15,0 21-15,0-20 0,0-1 0,0 0 16,0 0-16,21 0 0,0 0 16,0-21-16,0 0 0,1 0 15,-1 0-15,0 0 0,0 0 16,0 0-16,22 0 0,-22 0 15,0-21-15,21 0 0,-21 0 0,1 0 16,-1 0-16,0-1 0,0 1 0,-21-21 16,21 21-16,-21 0 0,0-1 15,0 1-15,0 42 32,-21 1-32,21-1 15,-21 0-15,21 21 0,0-21 0,0 1 16,0-1-16,0 0 0,0 0 15,0 0-15,0 0 0,0 1 16,0-1-16,21-21 31,0 0-31,0-21 16,1-1-16,-1 1 16,0 0-16,0-21 0,0 21 15,0-1-15,22-20 0,-22 21 0,0 0 16,0 0-16,0-1 0,1 22 15,-1 0-15,0-21 0,-21 42 16,0 1 0,0-1-16,0 0 15,0 0-15,0 0 0,0 0 0,0 1 16,21-1-16,0 0 0,-21 0 16,21 0-16,1-21 0,-1 21 0,0-21 15,21 0-15,-21 22 0,22-22 0,-22 0 16,21 0-16,-21 0 0,22 0 15,-22 0-15,21 0 0,-21-22 0,22 22 16,-22-21-16,0 0 0,0 21 0,0-21 16,1-21-16,-1 20 0,0 1 15,-21-21-15,0 21 0,0-22 0,0 1 16,0 21-16,0-21 0,0 20 16,0 1-16,-21 0 0,0 21 15,-1 0-15,1 0 0,0 0 0,0 0 16,-21 0-16,20 0 0,-20 21 15,21 0-15,0 1 0,0-1 0,-1 21 16,1-21-16,21 22 0,-21-1 0,21-21 16,0 21-16,0-20 0,0-1 15,0 0-15,0 21 0,21-21 16,0 1-16,1-1 0,-1-21 0,0 0 16,0 0-16,0 0 0,0 0 15,22 0-15,-22 0 0,0-21 0,0 21 16,0-22-16,22 1 0,-22 0 15,0 0-15,0 0 0,0-22 16,1 1-16,-1 0 0,0-1 0,0 1 16,0-21-16,0 20 0,-21-20 15,22 20-15,-1 1 0,-21 0 0,0-1 16,0 1-16,0 21 0,0 0 0,0 0 16,-21 21-1,-1 0-15,1 21 0,0 0 16,0 0-16,21 0 0,-21 22 15,0-22-15,-1 21 0,22 0 16,0 1-16,0-1 0,-21 22 0,21-22 0,0 0 16,0 1-16,0-1 0,0 0 15,0 1-15,0-22 0,21 21 16,1-21-16,-1 0 0,0 1 0,0-1 16,0 0-16,22-21 0,-22 0 15,21 0-15,-21 0 0,22 0 0,-22 0 16,21 0-16,0 0 0,-20 0 0,20-21 15,0 0-15,-21-1 0,22 1 16,-22 0-16,0 0 0,0 0 0,0 0 16,1-22-16,-22 22 0,21 0 15,-21-21-15,0 20 0,0 1 16,-21 21-16,-1 0 16,1 0-16,0 21 0,0 1 15,21-1-15,-21 0 16,21 21-16,0-21 0,0 1 0,0-1 15,0 0-15,0 0 0,0 0 16,0 0-16,0 1 0,21-1 16,0 0-16,0-21 0,0 0 15,1 0-15,-1 0 0,21 0 0,-21 0 16,0 0-16,1 0 0,-1-21 0,0 0 16,21 21-16,-21-22 0,1 1 15,-1 0-15,0 0 0,21 0 0,-21 0 16,1-1-16,-1 1 0,0 0 15,-21 0-15,21 0 0,-21 42 32,-21 0-17,0 0-15,21 0 16,-21 1-16,21-1 0,0 0 0,0 0 16,0 0-16,0 0 15,21-21 1,0 0-16,0 0 15,0 0-15,0 0 16,1 0-16,-1-21 0,0 0 16,0 0-16,0 0 15,-21 0-15,21-1 0,-21 1 0,0 0 16,22 21-16,-1-21 0,0 21 16,-21 21-1,0 0 1,0 0-16,0 1 0,21-1 0,0 0 15,-21 0-15,21 0 16,1 0-16,-1 1 0,0-22 16,0 0-16,0 0 0,0 0 15,1 0-15,-1 0 0,0 0 16,0 0-16,0-22 0,0 22 16,-21-21-16,22 0 0,-22 0 0,21 0 15,-21-22-15,0 22 0,21-21 16,-21 0-16,21-1 0,-21-20 15,0 20-15,21 1 0,-21 0 0,21-1 16,-21 1-16,0 21 0,0-21 16,0 20-16,-21 44 31,0-1-31,0 0 0,0 0 0,21 21 16,-21 1-16,-1-22 0,1 21 0,21 1 15,0-1-15,0 0 0,0 1 16,-21-1-16,21-21 0,0 21 0,0-20 15,0-1-15,0 21 0,0-21 16,0 0-16,0 1 0,21-22 16,0 0-1,1 0-15,-1 0 16,0 0-16,0-22 16,0 1-16,0 0 0,-21 0 0</inkml:trace>
  <inkml:trace contextRef="#ctx0" brushRef="#br0" timeOffset="21291.77">14457 3133 0,'0'0'0,"169"0"31,-148 0-31,22 0 0,-22 0 0,0 0 0,21 0 16,-21 0-16,1 0 0,-1 0 15,-21-21 17,-21 21-32,-1 0 0,1-22 15</inkml:trace>
  <inkml:trace contextRef="#ctx0" brushRef="#br0" timeOffset="23723.2">15917 3260 0,'0'0'0,"0"-43"0,0 22 0,0 0 16,21-21-16,-21 21 0,22-22 0,-22 22 16,21-21-16,-21 21 0,0-22 15,0 22-15,0 0 0,0 42 31,0 21-31,0 1 0,0-1 16,0 0-16,-21 22 0,21-1 16,-22 1-16,1-1 0,0 1 0,0-1 15,0 1-15,0-22 0,-1 1 16,22-1-16,-21 0 0,0 1 16,0-22-16,21 0 0,0 0 0,0 0 15,-21 0-15,21-42 31,0 0-31,0 0 16,0 0-16,0-22 0,0 22 0,0-21 16,0 0-16,21-1 0,0 1 15,-21 0-15,21-1 0,-21 1 0,0 21 16,21-22-16,-21 22 0,22 21 16,-1 43-1,-21-22 1,0 0-16,21 21 0,-21 1 15,0-22-15,0 21 0,21 0 0,0-20 16,-21 20-16,21-21 0,1 0 16,-1 0-16,0 1 0,21-1 0,-21 0 15,22-21-15,-22 21 0,21-21 0,1 0 16,20 0-16,-21 0 0,1 0 16,20 0-16,-20 0 0,-1-21 0,21 21 15,-20-21-15,-1 0 0,-21-1 0,22 1 16,-22 0-16,21 0 0,-21-21 15,-21 20-15,21-20 0,-21 0 0,0-1 16,0 1-16,0 0 16,0 21-16,-21-22 0,21 22 0,-21 0 15,0 0-15,0 21 0,-22 0 16,22 0-16,0 0 0,0 0 0,-21 21 16,20 0-16,1 21 0,-21-20 0,21 20 15,0-21-15,-1 21 0,22 1 16,0-22-16,-21 21 0,21-21 0,0 1 15,0 20-15,0-21 0,0 0 16,21-21-16,1 21 0,-1 1 16,0-22-16,0 0 0,0 0 0,0 0 0,22 0 15,-22 0-15,0 0 16,21-22-16,-20 22 0,20-21 0,-21 0 16,0 21-16,0-21 0,1 0 0,-1-22 15,0 22-15,0 0 0,0-21 16,-21 21-16,21-22 0,-21 22 0,0 0 15,0 0-15,0 0 0,0 42 32,-21 0-32,0 0 0,21 0 0,-21 0 15,21 1-15,-21 20 0,21-21 16,0 0-16,0 22 0,0-22 0,0 0 16,0 0-16,21 0 15,0 0-15,0-21 0,0 22 0,22-22 16,-22 21-16,21-21 0,1 0 0,-1 0 15,-21 0-15,43 0 0,-22 0 16,0-21-16,1-1 0,-1 1 0,0 0 16,1 0-16,-22 0 0,21-22 0,-21 22 15,0-21-15,1 0 0,-1-1 16,-21 22-16,21-21 0,-21 21 0,0-1 16,0 1-16,-21 21 15,0 0-15,-1 21 0,22 1 16,-21 20-16,0-21 0,0 0 15,0 22-15,21-22 0,0 21 0,0-21 16,-21 0-16,21 1 0,0-1 16,0 0-16,0 0 0,0 0 15,0 0-15,21-21 16,0 0 0,0 0-16,0 0 0,-21-21 15,21 21-15,1-21 0,-1 0 0,0 0 16,-21 0-16,21-1 0,0 1 15,0 0-15,1 0 0,-1-21 0,0 20 16,0 1-16,-21 0 0,21 21 16,0 0-16,-21 21 31,0 0-31,0 1 0,0-1 16,22 85-1,-1-106-15,0 21 16,-21 0-16,21-21 0,0 0 0,0 21 15,1-21-15,-1 0 0,0 0 0,21 0 16,-21 0-16,22 0 0,-1 0 16,0 0-16,1-21 0,-1 21 0,0-21 15,1 0-15,-1-1 0,0 1 16,1-21-16,-22 21 0,21-22 0,-21 1 16,1 0-16,-22-1 0,0 1 15,0 21-15,0-21 0,0 20 16,-22 1-16,1 21 0,-21 0 0,21 0 15,-22 0-15,1 0 0,-21 21 16,20 1-16,1-1 0,0 21 0,20-21 16,-20 22-16,21-1 0,0-21 15,0 21-15,21-20 0,0 20 0,0-21 16,0 0-16,0 0 0,21 1 0,21-1 16,-21-21-16,0 21 0,22-21 15,-22 0-15,21 0 0,-21 0 0,1 21 16,-1-21-16,21 0 0,-21 0 15,0 0-15,1 0 0,-1 0 16,0 0-16,0 0 0,0 0 16,0 21-16,-21 0 0,22 1 15,-22-1-15,21 21 0,-21-21 16,0 22-16,0-1 0,0 0 16,0 1-16,0-1 0,-21 21 0,-1-20 15,22-1-15,-21 22 0,0-22 0,21 0 16,-21 1-16,0-1 0,21 0 15,-21 1-15,-1-22 0,1 21 0,0-21 16,0 0-16,0 1 0,-22-1 16,22-21-16,-21 0 0,0 21 0,-1-21 15,1 0-15,0 0 0,-1 0 16,1-21-16,21 21 0,-22-21 0,1-1 16,21 22-16,0-21 0,0 0 15,-1 0-15,22 0 0,-21 0 0,21-1 16,0 1-16,0-21 0,0 21 0,21-22 15,1 1-15,20 0 0,-21-22 16,21 22-16,1-22 0,-1 22 0,22 0 16</inkml:trace>
  <inkml:trace contextRef="#ctx0" brushRef="#br0" timeOffset="25295.36">18923 3344 0,'0'0'0,"0"-21"0,0 0 0,21 0 15,-21 42 17,0 0-32,0 0 0,0 1 15,-21 20-15,21-21 0,0 0 16,0 0-16,0 1 0,0-1 0,0 0 16,0 0-16,0 0 15,21-21-15,0 0 16,0 0-16,1 0 15,-1 0-15,0 0 0,21 0 0,-21-21 16,1 0-16,20 0 0,-21 21 16,21-21-16,-20-22 0,-1 22 15,0 0-15,21 0 0,-42 0 0,21-1 16,1 1-16,-22 0 0,21 0 16,-42 42 15,-1 0-31,22 0 0,-21 1 15,21-1-15,-21 0 0,21 0 16,0 0-16,0 0 0,0 1 0,0 20 16,0-21-16,0 0 0,21 0 15,0-21-15,1 22 0,20-1 16,-21-21-16,0 21 0,22-21 0,-1 0 16,0 0-16,1 0 0,-1 0 15,0 0-15,22 0 0,-22 0 0,-21 0 16,22 0-16,-1-21 0,-21 0 0,0-1 15,0 1-15,1 0 0,-1 0 16,0 0-16,-21-22 0,0 22 0,0 0 16,0-21-16,0 21 0,0-1 15,0 1-15,-21 0 0,0 21 16,-1 0-16,1 0 0,0 0 16,-21 0-16,21 21 0,-1 0 0,-20 1 15,21-1-15,0 0 0,0 0 16,-1 0-16,1 0 0,21 1 15,0-1-15,-21 0 0,21 0 0,0 0 16,0 0-16,0 1 16,21-22-16,0 0 15,22 0-15,-22 0 16,0 0-16,0 0 0,0 0 0,1-22 16,-1 22-16,0-21 0,0 0 0,0 0 15,0 0-15,1 0 0,-1-1 16,-21 1-16,21 0 0,-21 0 15,0 0-15,21 21 0,-21 21 47,-21-21-47,21 21 0,-21 0 0,21 0 16,0 1-16,0-1 0,0 0 0,0 0 16,0 0-16,21 0 15,0 1-15,0-22 0,0 0 16,1 0-16,-1 21 0,0-21 15,0 0-15,21 0 0,-20 0 0,20 0 16,-21 0-16,21 0 0,-20 0 16,20-21-16,-21-1 0,0 1 15,0 0-15,1 0 0,-1 0 0,0 0 0,0-1 16,-21-20-16,0 21 16,0 0-16,0 0 0,0-22 0,0 22 15,-21 21-15,0-21 0,0 21 16,-1-21-16,1 21 0,-21 0 0,21 0 15,0 21-15,-22 0 0,22-21 16,0 21-16,-21 0 0,20 1 0,22-1 16,0 0-16,-21 21 0,21-21 0,0 1 15,0-1-15,0 0 0,0 0 16,21 0-16,1-21 16,-1 21-16,0-21 15,0 0-15,0 0 0,0 0 0,1 0 16,-1 0-16,0 0 15,0-21-15,0 21 16,-21-21-16,0 0 0,21 21 16,-21-21-16,0 42 47,0 0-47,-21 0 0,0 0 15,0 22-15,21-22 0,-21 0 16,0 21-16,21 1 0,0-1 15,-22 0-15,1 1 0,21 20 0,-21-20 16,21 20-16,-21 1 0,21-1 16,0 1-16,-21-22 0,21 21 0,0 1 15,0-22-15,-21 22 0,21-22 0,0 22 16,0-22-16,0 0 0,0 22 16,0-22-16,0 0 0,0 1 0,0-1 15,0 0-15,0-20 0,0-1 0,-22 0 16,1 0-16,21 0 0,-21-21 15,0 0-15,0 0 16,21-21-16,-21 21 0,21-21 16,0 0-16,-22 0 15,22-22-15,0 22 0,0-21 0,0-1 16,0 1-16,0 0 0,22-22 0,-1 22 16,0 0-16,0-22 0,0 1 15,0-1-15,1 1 0,-1 20 0,0-20 16,0-1-16,21 22 0,-20-22 0,-1 22 15,0 0-15,0-1 0,0 22 16,0-21-16,-21 21 0,22 0 0,-1-1 16,0 1-16,0 0 15,0 21-15,-21-21 0,0 0 16,21 21-16,-21-21 16,22 21-16,-1 0 15,-21-22-15,21 22 0</inkml:trace>
  <inkml:trace contextRef="#ctx0" brushRef="#br0" timeOffset="25675.14">20849 3704 0,'21'0'32,"0"0"-17,1 0-15,-1 0 0,0-21 16,0 21-16,0 0 0,0-21 15,1 21-15,-1-21 0,0 21 16,0-21-16,0-1 0,0 1 16,-21 0-16,22 0 0,-22 0 15,0 0-15,0-1 0,0 1 16,-22 21 0,1 0-16,0 0 15,0 21-15,21 1 0,-21-1 16,0 0-16,21 0 0,-22 0 0,22 0 15,0 1-15,0-1 0,0 0 16,0 0-16,0 0 0,0 0 16,0 1-16,0-1 15,22-21 1,-1 0-16,0 0 16,0 0-1</inkml:trace>
  <inkml:trace contextRef="#ctx0" brushRef="#br0" timeOffset="25855.62">21167 3768 0,'0'21'16,"0"0"31</inkml:trace>
  <inkml:trace contextRef="#ctx0" brushRef="#br0" timeOffset="30555.57">741 4212 0,'0'0'0,"-43"0"0,22 0 0,-21 0 16,21 0-16,-22 0 0,22 0 0,0 0 16,-21 0-16,21 0 0,-1 0 15,22 21 1,22-21-16,-1 0 15,21 22-15,22-22 0,-22 0 16,21 0-16,1 21 0,-1-21 16,1 0-16,-1 0 0,1 0 0,-1 0 15,1 0-15,-1 0 0,1 0 16,-1 0-16,1 0 0,-22 0 16,1 0-16,-1 0 0,0 0 0,-21 0 15,1 0-15,-1-21 16,-21-1-16,0 1 15,-21 0-15,-1 21 16,-20-21-16,21 21 0,-21-21 16,-1 21-16,22-21 0,-21 21 0,21 0 15,-22-22-15,22 22 0,0 0 16,0 0-16,21-21 0,21 21 31,0 0-15,0 0-16,22 0 0,-22 0 15,0 0-15,0 21 0,21 1 0,-42-1 16,22 0-16,-22 0 0,0 0 16,0 0-16,0 22 0,0-22 15,0 21-15,-22-21 0,1 22 16,0-22-16,-21 21 0,21-21 16,-1 22-16,1-22 0,0 0 0,0 0 15,0 22-15,0-22 0,-1 0 16,22 0-16</inkml:trace>
  <inkml:trace contextRef="#ctx0" brushRef="#br0" timeOffset="31187.98">677 6054 0,'-42'0'0,"84"0"0,-126 0 0,41 0 15,22 0-15,-21 0 0,21 0 16,-1-21-16,44 21 15,20 0 1,0 0-16,22 0 0,-1 0 16,1 0-16,-1 0 0,22-22 0,0 22 15,-1 0-15,1 0 0,0-21 16,-1 21-16,1 0 0,0 0 0,-1-21 16,-20 21-16,-1 0 0,1 0 15,-22 0-15,0-21 0,-20 21 16,-1 0-16,0 0 0,-42-21 31,-22 21-31,22 0 0,-21 0 16,21 0-16,-22-21 0,1 21 15,21 0-15,-21 0 0,20-22 0,1 22 16,0-21-16,21 0 16,42 0-1,-20 21-15,20-21 0,-21 21 16,21 0-16,1 0 0,-1 0 15,0 0-15,1 0 0,-22 21 0,0 0 16,21 0-16,-42 0 0,0 1 16,22-1-16,-22 0 0,0 0 0,0 0 15,-22 0-15,1 22 16,0-22-16,-21 0 0,21 0 0,-22 0 16,22 1-16,0-1 0,0 0 15,0-21-15,42 0 16</inkml:trace>
  <inkml:trace contextRef="#ctx0" brushRef="#br0" timeOffset="31847.37">3154 5927 0,'0'0'0,"0"-21"31,0-1-31,0 1 16,21 0-16,0 21 15,0-21-15,0 0 0,22 0 0,-22-22 16,0 22-16,0 0 0,0 21 0,1-21 16,-22 0-16,21-1 0,-21 1 15,0 0-15,-21 21 16,-1 0-16,1 0 0,-21 0 0,0 0 16,-1 0-16,1 21 0,0 0 15,-1 1-15,1-1 0,0 0 0,20 0 16,-20 0-16,21 0 0,21 1 15,0-1-15,0 0 0,0 0 0,21 0 16,0 0-16,0 1 16,1-22-16,20 21 0,-21 0 15,21-21-15,1 21 0,-22 0 16,21 0-16,1 1 0,-1-1 0,-21 0 16,21 0-16,-20 0 0,-1 0 15,0 1-15,-21-1 0,0 0 0,0 0 16,-21 21-16,0-20 0,-22-1 15,22 0-15,-21 0 0,-22 0 0,22 0 16,0 1-16,-1-1 0,-20-21 16,-1 0-16,22 0 0,-22 0 0,22 0 15,-21 0-15,20-21 0,1-1 16,21 1-16,-22 0 0,22 0 0,0 0 16,0 0-16,0-22 15,21 22-15,0 0 0,0 0 0,0 0 16,0-1-16,21 1 0,0 0 15,21 0-15,-20 21 0,20-21 0,0 0 16,1-1-16,20 1 0,-21 0 16</inkml:trace>
  <inkml:trace contextRef="#ctx0" brushRef="#br0" timeOffset="32163.19">3810 5503 0,'-21'22'47,"21"-1"-47,-21 21 0,-1-21 16,22 22-16,0-1 0,0 0 0,0 1 16,-21-1-16,21 0 0,0 22 15,-21-22-15,21 0 0,0 1 0,0-1 16,-21-21-16,21 22 0,0-1 15,-21-21-15,21 21 0,0-20 0,0-1 16,0 21-16,0-21 0,0 0 16,0 1-16,21-44 31,0 22-31,-21-21 16,21 0-16,0 0 0,1 0 0,-1-22 15</inkml:trace>
  <inkml:trace contextRef="#ctx0" brushRef="#br0" timeOffset="32566.96">4064 5927 0,'0'0'0,"21"-21"0,-21 42 47,0 0-47,-21 0 0,21 0 15,-21 0-15,21 1 0,0 20 16,-21-21-16,21 0 0,0 0 15,0 1-15,0-1 0,0 0 0,0 0 16,0 0-16,0 0 0,0 1 16,21-22-16,0 0 0,0 0 15,0 0-15,0 0 16,1 0-16,-1 0 0,0 0 16,0-22-16,0 1 0,0 0 0,1 0 15,-1 0-15,0 0 0,0-1 16,0-20-16,-21 21 0,0-21 0,0 20 15,0-20-15,0 21 0,0 0 16,0 0-16,0-1 0,-21 1 16,0 0-16,0 21 0,0 0 15,-1 0-15,1 0 0,0 0 0,0 0 16,0 0-16,0 21 0,-1 0 16,22 1-16,-21-22 0,21 21 15,-21-21-15,21 21 16</inkml:trace>
  <inkml:trace contextRef="#ctx0" brushRef="#br0" timeOffset="32791.83">3619 5906 0,'0'0'0,"-21"0"16,42-22-1,1 22-15,-1 0 16,21 0-16,-21-21 0,22 21 16,-1-21-16,-21 21 0,21 0 0,1-21 15,-1 21-15,-21 0 0,22 0 16,-22 0-16,0 0 0,0-21 0,0 21 16,0 0-16,1 0 15</inkml:trace>
  <inkml:trace contextRef="#ctx0" brushRef="#br0" timeOffset="33247.57">4614 5884 0,'0'-21'15,"21"0"1,1 21-16,-1 0 15,0 0-15,0 0 16,0 0-16,0 0 16,1 0-16,-1 21 0,0 0 0,0 1 15,0-1-15,-21 0 0,0 21 16,21-21-16,-21 1 0,0-1 0,0 21 16,0-21-16,0 0 0,0 1 15,0-1-15,0 0 0,-21 0 0,21 0 16,-21-21-16,0 0 15,21-21 1,0 0-16,0 0 16,0 0-16,0-22 15,0 22-15,0 0 0,0-21 16,0 20-16,21-20 0,-21 21 16,21-21-16,0 20 0,1-20 0,-22 21 15,21 0-15,0 0 0,21-1 16,-21 1-16,1 21 0,-1 0 0,0-21 15,0 21-15,0 0 0,0 0 0,1 0 16,-1 0-16,-21 21 0,21 0 16,-21 1-16,0-1 0,21 0 15</inkml:trace>
  <inkml:trace contextRef="#ctx0" brushRef="#br0" timeOffset="33559.39">5292 5990 0,'0'0'0,"21"0"0,0 0 0,0 0 15,0 0-15,0 0 16,1 0-16,-1-21 0,0 21 16,0-21-16,0 0 0,0 0 15,1-1-15,-1 1 0,-21 0 16,0 0-16,0 0 16,0 0-16,-21 21 0,-1 0 15,1 0-15,0 0 0,-21 0 16,21 21-16,-22-21 0,22 21 15,0 21-15,-21-21 0,20 1 16,22 20-16,-21-21 0,21 0 0,0 22 16,0-22-16,0 0 0,0 21 0,0-21 15,21 1-15,1-1 16,-1-21-16,0 0 0,0 21 0,21-21 16,-20 0-16,20 0 0,-21 0 15,21 0-15,-20 0 0,20-21 0,-21 0 16,21 21-16,1-22 0</inkml:trace>
  <inkml:trace contextRef="#ctx0" brushRef="#br0" timeOffset="34687.69">6879 6075 0,'0'0'0,"-21"0"0,-64 21 32,85-42-17,21 0 1,1 0-1,-1-1-15,0 1 0,0 0 0,0 0 16,0 0-16,-21-22 0,0 22 16,22 0-16,-22-21 0,0 21 0,0-22 15,0 22-15,-22-21 0,1 21 16,0-1-16,0 1 0,-21 21 0,-1 0 16,1 0-16,0 0 0,-1 0 15,1 21-15,-22 1 0,22-1 0,0 21 16,21 0-16,-22-20 0,22 20 15,0 0-15,0 1 0,0-1 0,21-21 16,0 21-16,0-20 0,0 20 16,0-21-16,0 0 0,21 0 15,0 1-15,21-1 0,-21-21 0,1 0 16,20 0-16,0 0 0,-21 0 16,22 0-16,-1 0 0,0 0 0,1-21 15,-22 21-15,21-22 0,1 1 0,-22 0 16,0 0-16,21 0 0,-21 0 15,1-1-15,-22-20 0,21 21 0,-21-21 16,0 20-16,0-20 0,0 21 16,0 0-16,0-22 0,0 22 0,-21 21 15,-1 0 1,1 0-16,21 21 16,-21 1-16,21-1 0,-21 21 15,21-21-15,0 0 0,0 22 0,0-22 16,0 21-16,0-21 0,0 1 0,21-1 15,0 0-15,0 0 0,22-21 16,-22 21-16,0-21 0,21 0 0,-20 0 16,20 0-16,0 0 0,1 0 15,-22 0-15,21-21 0,-21 0 0,22 0 16,-22 0-16,21-1 0,-21 1 0,0-21 16,1 21-16,-1-22 0,0 1 15,0 21-15,-21-21 0,0-1 16,0 22-16,0 0 0,0 0 15,0 0-15,0-1 0,-21 44 32,0-1-32,21 0 0,-21 0 0,21 21 15,0-20-15,-22 20 0,22-21 16,-21 21-16,21-20 0,0-1 0,0 21 16,0-21-16,0 0 0,0 1 15,-21-22-15,21 21 0,0 0 0,21-21 31,-21-21-15,21 0-16,1-1 0,-22 1 16,21 0-16,0 0 0,0 0 15,0-22-15,0 1 0,22 21 0,-22-21 16,0-1-16,0 22 0,0 0 16,1 0-16,-1 0 0,0-1 0,0 22 15,0 22 1,-21-1-16,0 0 0,0 0 15,21 0-15,-21 22 0,0-22 0,0 21 16,0-21-16,0 22 16,0-22-16,0 0 0,0 0 0,0 0 15,0 0-15,22 1 0,-1-1 16,0-21-16,0 0 0,0 21 0,0-21 16,1 0-16,-1 0 0,21 0 0,-21 0 15,22 0-15,-22-21 0,21 21 16,0-21-16,-20-1 0,20 1 0</inkml:trace>
  <inkml:trace contextRef="#ctx0" brushRef="#br0" timeOffset="35195.76">8572 5736 0,'0'0'0,"0"-21"0,0-42 32,0 41-32,-21 1 0,0 0 15,0 21-15,0 0 0,0 0 16,-22 0-16,22 0 0,0 0 15,0 21-15,-22-21 0,22 21 0,0 22 16,0-22-16,0 21 0,0-21 16,-1 22-16,1-1 0,0-21 0,21 22 15,0-22-15,0 21 0,0-21 0,0 0 16,21 1-16,0-1 0,1 0 16,-1-21-16,0 0 0,0 0 0,21 0 15,-20 0-15,-1 0 0,0 0 16,21 0-16,-21 0 0,1-21 15,20 0-15,-21-1 0,21 1 0,-20 0 0,20-21 16,0-1-16,-21 1 16,22 0-16,-22-22 0,21 22 0,-21-22 15,1 1-15,-1 21 0,0-22 16,0 1-16,0 20 0,-21-20 0,21 20 16,-21 1-16,0 0 0,0 21 0,0-1 15,0 1-15,-21 21 16,0 0-16,0 21 0,0 1 0,0 20 15,-1 0-15,1-21 0,0 43 16,0-22-16,21 1 0,0 20 0,0-21 16,0 22-16,0-22 0,0 22 15,0-22-15,0 0 0,21 1 16,0-22-16,0 21 0,1-21 0,20 1 16,-21-1-16,21 0 0,-20-21 15,20 0-15,0 0 0,-21 0 0,22 0 16,-1 0-16,0 0 0,1-21 0,-1 0 15</inkml:trace>
  <inkml:trace contextRef="#ctx0" brushRef="#br0" timeOffset="35663.73">10541 5334 0,'0'0'0,"0"-21"0,0 0 0,0 0 16,0-1-16,0 1 0,0-21 15,0 21-15,0-22 0,0 22 16,0-21-16,0 21 0,0 0 16,-21-1-16,21 1 0,0 0 0,-21 21 15,21 21 1,-22 0-16,1 22 0,0-1 0,21 0 16,0 1-16,-21 20 0,0-20 0,21 20 15,-21-21-15,21 22 0,0-1 16,0 1-16,0-22 0,0 22 0,0-22 15,0 0-15,0 1 0,0-1 16,0-21-16,0 22 0,0-22 0,0 0 16,21 0-16,0-21 15,0 0-15,0 0 0,0 0 16,1 0-16,-1-21 0,-21 0 16,21 0-16,0-1 0,-21 1 15,0 0-15</inkml:trace>
  <inkml:trace contextRef="#ctx0" brushRef="#br0" timeOffset="35847.62">10308 5567 0,'0'0'0,"-21"0"0,-21 0 0,20 0 15,1 0-15,0 0 0,21-21 16,21 21 15,0 0-31,22 0 0,-22-21 16,42 21-16,-20 0 15,-1 0-15,22-22 0,-22 22 0,21 0 16,-20 0-16,-1-21 0,0 21 0,1 0 16</inkml:trace>
  <inkml:trace contextRef="#ctx0" brushRef="#br0" timeOffset="36279.37">10880 5588 0,'0'0'0,"-22"0"0,-20-42 15,21 21 1,21-1-16,0 1 16,0 0-16,0 0 15,21 0-15,0 0 16,0 21-16,22 0 0,-22-22 0,21 22 16,-21 0-16,22 0 0,-22 0 15,21 0-15,-21 22 0,22-22 0,-22 21 16,0 0-16,0 0 0,0 0 0,1 22 15,-22-22-15,21 21 0,-21-21 16,0 22-16,0-22 0,0 21 0,0-21 16,-21 0-16,-1 22 15,1-22-15,0 0 0,0 0 16,0 0-16,0-21 16,21-21-1,0 0-15,0 0 16,0 0-16,0 0 0,0-1 15,21-20-15,0 21 0,0-21 0,0 20 16,0-20-16,1 21 0,-1-21 16,0 20-16,0 1 0,21 0 0,-20 0 15,-1 0-15,0 21 0,0 0 16,0-21-16,0 21 0,1 0 0,-1-22 16,0 22-16</inkml:trace>
  <inkml:trace contextRef="#ctx0" brushRef="#br0" timeOffset="36835.68">12044 5609 0,'21'0'16,"-21"-21"-16,21 0 15,0 0-15,-21 0 0,0-1 16,0 1-16,21 0 0,-21 0 0,0 0 15,0 0-15,0-1 16,0 1-16,0 0 0,0 0 16,-21 0-16,0 21 0,0 0 15,0 0-15,-22 0 0,1 0 0,21 21 16,-21 0-16,-1 0 0,1 0 16,0 1-16,20 20 0,-20 0 0,21 1 15,0-1-15,0 0 0,21 1 0,0-1 16,0 0-16,0-21 0,0 22 15,0-22-15,0 0 0,21 0 0,0 0 16,0 1-16,0-22 16,0 0-16,22 0 0,-22 0 0,21 0 0,-21 0 15,22-22-15,-22 22 16,21-21-16,-21 0 0,22 0 0,-22 0 16,0 0-16,0-22 0,0 22 0,-21-21 15,0 21-15,22-22 0,-22 1 16,21 21-16,-21-22 0,0 22 0,0 0 15,0 0-15,0 0 0,0 0 16,0 42 0,-21 0-16,21 0 0,0 0 15,0 0-15,0 22 0,0-1 0,0-21 16,0 22-16,0-1 0,0 0 0,21-21 16,0 22-16,0-22 0,0 0 15,0 0-15,1 0 0,20-21 16,-21 0-16,21 0 0,-20 0 15,-1 0-15,21 0 0,-21-21 0,0 21 16,22-21-16</inkml:trace>
  <inkml:trace contextRef="#ctx0" brushRef="#br0" timeOffset="37315.93">12636 5398 0,'0'0'0,"0"-22"0,0 1 15,0 0-15,0 42 16,0 0-1,0 1-15,0-1 0,0 0 0,0 0 16,0 21-16,0-20 16,0 20-16,0-21 0,0 21 0,0 1 15,0-22-15,0 0 0,0 0 0,0 0 16,0 1-16,0-1 0,0 0 16,0 0-1,-21-21 1,0-21-16,21 0 15,0 0-15,0-1 0,0 1 0,0 0 16,0 0-16,0-21 0,0 20 16,0-20-16,0 0 0,0 21 0,21-22 15,0 1-15,1 0 16,20 20-16,0-20 0,1 21 0,20 0 16,-21 0-16,22 21 0,-22 0 0,22 0 15,-22 0-15,0 21 0,-20 0 16,20 21-16,-21-21 0,0 22 0,-21-1 15,0 0-15,0 1 0,0-1 16,0 0-16,0 1 0,-21-22 0,0 21 16,0-21-16,-22 22 15,22-22-15,21 0 0,-21-21 0,0 0 16,21 21-16,0-42 31,0 0-31,0 0 0,21 0 0,0-1 16,0 1-16,22 0 15</inkml:trace>
  <inkml:trace contextRef="#ctx0" brushRef="#br0" timeOffset="37739.69">13716 5440 0,'0'0'16,"0"-21"-16,21 0 0,0-1 15,-21 1-15,0 0 16,-21 0-1,0 21-15,0 0 0,0 0 16,-1 0-16,1 0 16,0 0-16,0 21 0,0 0 0,0-21 15,-1 21-15,1-21 0,0 22 0,21-1 16,-21-21-16,21 21 0,0 0 16,0 0-16,21 0 15,0-21-15,0 22 0,1-22 16,20 21-16,-21-21 0,0 21 0,22-21 15,-22 21-15,0 0 0,0-21 16,0 21-16,0 1 0,1-22 16,-22 21-16,0 0 0,0 0 0,0 0 31,-22-21-31,1 0 0,0 21 0,0-21 16,0 0-16,-22 0 0,22 0 15,0 0-15,-21 0 0,21 0 0,-1 0 16,1 0-16,0 0 15,21-21 1,0 0-16,0 0 16,21 0-16,0 0 15</inkml:trace>
  <inkml:trace contextRef="#ctx0" brushRef="#br0" timeOffset="38474.26">13949 5419 0,'0'0'0,"21"0"0,0 0 16,0 0-16,0 0 0,22 0 15,-22-21-15,0 21 0,21 0 0,1 0 16,-1-22-16,-21 22 0,22-21 16,-1 21-16,0-21 0,-21 21 0,22-21 15,-22 0-15,0 0 0,-21-1 16,0 1-16,0 0 0,0 0 15,0-21-15,0 20 0,0-20 16,0 21-16,0-21 0,-21-1 0,21 22 16,-21 0-16,21 0 0,-21 0 15,-1-1-15,1 22 0,0 0 16,0 22-16,0-1 16,0 21-16,21-21 0,-22 22 0,1-1 15,21 21-15,-21-20 0,21-1 0,0 22 16,-21-22-16,0 21 0,21 1 15,0-1-15,-21 1 0,-1-1 0,1 1 16,21-1-16,-21-20 0,21 20 16,0 1-16,-21-1 0,21-20 15,0 20-15,-21-21 0,21 22 0,-21-22 16,21 22-16,0-22 0,-22 22 16,1-22-16,21 21 0,0-20 0,-21 20 15,0-20-15,21-22 0,0 21 16,0 0-16,0-20 0,0-1 0,0 0 15,21-21 1,0 0 0,0-21-16,1 21 0,20-21 0,-21-1 15,21-20-15,1 21 0,-22-21 0,21-1 16,-21 1-16,22 0 0,-22-1 16,0 1-16,-21-22 0,0 22 15,0 0-15,0-22 0,0 22 0,0 0 16,0-1-16,-21 1 0,0 0 15,0 20-15,-1-20 0,-20 21 0,21 0 16,0 0-16,-22 21 0,22-22 16,0 22-16,0-21 15,21 0 1,21 21 0,0 0-16,0-21 15,1 21-15,-1-21 0,0 21 16,0 0-16,0-21 0,0 21 0,1-22 15,-1 22-15,0-21 0,0 0 16,0 21-16,0-21 0,1 0 16</inkml:trace>
  <inkml:trace contextRef="#ctx0" brushRef="#br0" timeOffset="38836.06">14647 5567 0,'21'0'15,"1"0"1,-1 0-16,0-21 16,0 21-16,0-21 0,0-1 15,-21 1-15,22 21 16,-22-21-16,0 0 0,0 0 0,0 0 16,0-1-16,0 1 0,0 0 15,0 0-15,0 0 0,0 0 0,-22 21 16,1 0-1,0 21-15,21 0 0,-21 0 16,0 0-16,0 22 0,21-22 16,-22 21-16,22 0 0,-21 1 0,21-22 15,0 21-15,0-21 0,0 1 0,0-1 16,0 0-16,21 0 0,1 0 16,-1-21-16,0 0 0,0 0 0,21 0 15,-20 0-15,20 0 16,0 0-16,1 0 0,-1 0 0,0-21 15,1 0-15,-22 21 0,21-21 0,-21 0 16</inkml:trace>
  <inkml:trace contextRef="#ctx0" brushRef="#br0" timeOffset="39267.51">15261 5398 0,'0'0'0,"0"-22"0,0 1 0,-21 21 0,21-21 16,-21 21-16,0-21 15,21 0-15,0 0 16,21-1-1,0 22-15,0 0 0,0-21 16,22 21-16,-1 0 0,0 0 16,-21 0-16,22 0 0,-1 0 15,0 0-15,1 21 0,-22 1 0,0-1 16,0 0-16,0 0 0,-21 0 16,0 0-16,0 22 0,0-22 0,0 0 15,-21 21-15,0-20 0,0-1 16,0 0-16,0 0 0,-1 0 0,1 0 15,0 1-15,0-22 0,0 0 16,0 0 0,21-22-1,0 1 1,0 0-16,0 0 0,21 0 0,0 0 16,0-1-16,0 1 0,0-21 15,22 21-15,-22-22 0,21 1 0,-21 0 16,1 21-16,20-22 0,-21 22 15,0-21-15,0 21 0,1-1 0,-1 1 16,-21 0 0,0 42-1,-21-21-15,-1 21 16,-20 1-16</inkml:trace>
  <inkml:trace contextRef="#ctx0" brushRef="#br0" timeOffset="39448.41">15811 5461 0,'0'0'0,"0"21"15,0 0 32,-21-21-16</inkml:trace>
  <inkml:trace contextRef="#ctx0" brushRef="#br0" timeOffset="41435.12">1037 7874 0,'0'0'0,"-21"0"0,-21 0 15,20 0-15,1 0 0,0 0 16,0 0-16,0 0 0,-22 0 0,22 0 16,0 0-16,0 0 0,0 0 15,0 0-15,-1 0 0,1 0 0,21 21 31,21-21-31,22 0 0,-1 0 16,0 0-16,22 0 0,-1 0 16,1 0-16,21 0 0,-22 0 15,22 0-15,-1 0 0,-20 0 0,21 0 16,-1 0-16,-20 0 0,-1 0 16,1 0-16,-1 0 0,-20 0 0,20 0 15,-21 0-15,-20 0 0,20 0 16,-21 0-16,21 0 0,-20 0 0,-1-21 15,-21 0 1,0 0 0,-21 0-1,-1 21-15,1-22 0,0 22 16,0-21-16,-21 21 0,20 0 0,-20-21 16,0 0-16,-1 21 0,1 0 15,21 0-15,-21-21 0,20 21 16,1 0-16,0 0 0,0 0 15,42 0 1,0 0 0,22 0-16,-22 0 0,21 0 15,0 0-15,1 0 0,-1 0 0,0 0 16,1 0-16,-1 0 0,0 0 16,1 0-16,-22 0 0,21 0 15,-21 0-15,1 0 0,-1 0 16,0 0-16,0 21 0,-21 0 0,0 0 15,0 0-15,-21 1 16,0-1-16,0 21 0,-1-21 16,-20 22-16,21-1 0,-21 0 15,20 1-15,-20-1 0,0 0 0,21 1 16,-22-1-16,1 0 0,21 1 16,-22-22-16,22 21 0,0-21 0,0 0 15,0 1-15</inkml:trace>
  <inkml:trace contextRef="#ctx0" brushRef="#br0" timeOffset="57696.15">3535 7578 0,'0'0'0,"-21"-21"0,-1-1 16,1 1-1,21 0-15,-21 0 0,21 0 0,-21 0 16,0-1-16,21 1 16,0 0-16,0 0 0,0 42 47,21 0-47,0 0 0,0 22 15,0-22-15,1 21 0,20-21 0,-21 22 16,21-1-16,1 0 0,-22-20 0,21 20 15,1-21-15,-22 21 0,21-20 16,-21 20-16,22-21 0,-22 0 0,0 22 16,0-22-16,0 0 0,0 0 15,1-21-15,-22 21 0,0 0 16,21-21-16,-21 22 0,-21-44 47,21 1-47,-22 0 15,1 0-15</inkml:trace>
  <inkml:trace contextRef="#ctx0" brushRef="#br0" timeOffset="58175.66">4064 7472 0,'0'0'0,"0"-21"0,0 0 15,-21 21 17,0 21-32,-1 0 0,1 0 0,0 0 15,21 0-15,-21 22 0,0-22 16,-22 21-16,22 1 0,0-1 0,-21 0 15,21 1-15,-22-1 0,22 0 16,-21 1-16,21-1 0,-1 0 16,1-21-16,0 22 0,0-22 0,21 0 15,-21 0-15,21 0 0,21-21 47,0-21-47,0 0 0,0 0 0,1 0 16</inkml:trace>
  <inkml:trace contextRef="#ctx0" brushRef="#br0" timeOffset="58667.39">4445 7387 0,'0'0'0,"0"43"31,-21-22-31,0 0 0,21 21 0,-22-21 16,22 22-16,0-1 0,-21 0 16,21 1-16,-21-1 0,21 0 0,0 1 15,-21-1-15,21 0 0,0 1 0,0-1 16,0-21-16,0 22 0,0-22 16,0 0-16,0 0 0,0 0 15,0-42 16,21 0-31,0 0 0,-21-22 16,21 22-16,-21 0 0,0-21 16,0 21-16,0-22 0,0 22 0,0-21 15,0-1-15,0 22 0,0-21 16,0 0-16,0-1 0,0 22 0,0 0 16,0 0-16,0 0 0,0-1 15,22 22-15,-1 0 0,0 22 16,-21-1-16,21 0 0,0 0 0,0 0 15,1 22-15,-1-22 0,0 21 16,21-21-16,-21 0 0,1 1 0,-22 20 16,21-21-16,0 0 0,0 0 15,0 1-15,0-1 16,-21 0-16,22-21 0,-1 0 16,0 0-1,-21-21-15</inkml:trace>
  <inkml:trace contextRef="#ctx0" brushRef="#br0" timeOffset="58938.23">5038 7514 0,'0'0'0,"0"-21"0,0 0 0,0 42 32,-22 0-32,1 0 15,0 1-15,0-1 0,0 0 0,0 21 16,-1-21-16,1 1 0,0 20 15,0-21-15,0 21 0,0-20 0,-1 20 16,22-21-16,-21 0 0,0 0 0,0 1 16,21-1-16,0 0 0,21-42 47,0 0-47,0 21 0,-21-22 15,22-20-15,-1 21 0,0 0 0,-21-22 16,21 22-16</inkml:trace>
  <inkml:trace contextRef="#ctx0" brushRef="#br0" timeOffset="59155.68">4953 7557 0,'0'0'0,"21"-43"0,43-41 31,-43 84-15,-21 21-16,0 0 16,0 21-16,0-21 0,0 22 0,0-22 15,0 21-15,0 1 0,0-22 16,0 21-16,0-21 0,0 22 0,0-1 15,0-21-15,0 0 0,0 106 32,0-106-32,0 1 0,0-1 0,0 0 15,21-21 1,0 0-16,0 0 16,0-21-16</inkml:trace>
  <inkml:trace contextRef="#ctx0" brushRef="#br0" timeOffset="59759.34">5694 7430 0,'0'-22'0,"0"44"0,21-44 16,-21 44 0,0-1-1,0 0-15,0 21 0,0-21 0,0 1 16,-21 20-16,21 0 0,0-21 15,-21 22-15,-1-1 0,1-21 16,0 22-16,21-1 0,-21 0 0,0 1 16,0-1-16,-1 0 0,1-21 15,0 22-15,21-22 0,0 0 0,-21 21 16,21-20-16,-21-22 0,21-22 31,21 22-31,-21-21 16,0-21-16,21 21 0,0 0 15,-21-22-15,21 22 0,-21 0 16,0-21-16,22 20 0,-1 1 16,-21 0-16,21 21 15,0 0-15,-21 21 16,21 0-16,-21 1 0,0-1 0,21 0 16,-21 0-16,22 0 0,-22 0 0,0 1 15,21-1-15,0 0 0,-21 0 16,21 0-16,0 0 0,0 1 15,1-22-15,-1 0 0,0 0 16,0 0-16,0 0 0,0 0 16,1 0-16,-1-22 0,-21 1 15,21 21-15,0-21 0,0 0 16,-21 0-16,21 0 0,-21-1 0,22 1 16,-22 0-16,21 0 0,0 0 15,-21 42 32,0 0-31</inkml:trace>
  <inkml:trace contextRef="#ctx0" brushRef="#br0" timeOffset="60552.92">7578 7938 0,'0'-22'62,"0"1"-31,0 0 1</inkml:trace>
  <inkml:trace contextRef="#ctx0" brushRef="#br0" timeOffset="62651.69">7578 7811 0,'0'21'32,"0"0"-17,0 0-15,0 0 16,0 0 0,0 1-16,21-22 46,0 0-46,0-22 16,0 1-16,0 0 16,1 0-16,-1 0 15,-21 0-15,21-22 0,0 22 16,0 0-16,0-21 0,-21-1 0,22 22 16,-1-21-16,-21-1 0,0 1 0,0 0 15,0 21-15,0-22 0,0 1 16,0 21-16,0-22 0,0 22 0,0 0 15,0 0-15,0 42 16,0 0-16,0 22 16,0-22-16,0 21 0,0 22 15,0-22-15,0 0 0,0 22 0,0-22 16,0 22-16,0-22 0,0 0 16,0 1-16,0-1 0,0 0 15,0 1-15,0-1 0,0-21 0,21 21 16,-21-20-16,21-22 0,0 21 15,0 0-15,22-21 0,-22 0 0,0 0 16,21 0-16,-20-21 0,20 0 0,-21-1 16,21 1-16,-20 0 0,-1-21 15,21 21-15,-21-22 0,0 22 0,1-21 16,-1-1-16,0 1 0,0-21 16,-21 20-16,0-20 0,21-1 0,-21 22 15,21-22-15,-21 1 0,0 21 16,0-1-16,0 1 0,0 0 0,0 20 15,0 1-15,0 42 32,0 1-32,-21 20 0,0 0 0,21 1 15,0-1-15,0 21 0,-21-20 16,21 20-16,0-20 0,0 20 0,0-21 16,0 1-16,0-1 0,0 0 0,0-20 15,0 20-15,21-21 0,0 21 16,0-20-16,1-1 0,-1 0 0,0-21 15,0 0-15,0 0 0,22 0 16,-22 0-16,21 0 0,-21 0 0,22-21 16,-22 0-16,21-1 0,0 1 0,-20 0 15,20 0-15,0 0 16,-21-22-16,22 22 0,-22-21 0,0 0 16,0-1-16,0 22 0,-21-21 0,22-1 15,-22 22-15,0 0 0,0 0 16,0 0-16,-22 21 15,1 21-15,0 0 16,21 21-16,0-20 0,0-1 0,0 21 16,0-21-16,0 22 0,0-22 0,21 21 15,-21-21-15,21 0 0,1 1 16,-1 20-16,-21-21 0,21 0 0,0 0 16,-21 1-1,0-1-15,21-21 0,-21 21 0,-21-21 31,0-21-15,0 21-16,21-21 0,-21-1 0,-22 1 16,22 21-16,0-21 0,0 0 0,0 0 15,-1 0-15,1-1 0,0 1 16,0 21-16,0 0 16,0 0-16,21 21 15,0 1-15,0-1 16,21 0-16,0 0 0,0 0 0,21 0 15,-20 1-15,20-22 16,-21 21-16,21 0 0,1-21 0,-22 21 16,21-21-16,1 0 0,-1 0 0,-21 0 15,21 0-15,1 0 0,-22 0 16,0-21-16,21 0 0,-20 21 0,-1-21 16,0-1-16,0 1 0,0 0 15,0-21-15,1 21 0,-22-22 0,0 22 16,0-21-16,0-1 0,21 1 0,-21 21 15,0-21-15,0-1 0,0 22 16,0 0-16,0 0 0,0 0 0,0 42 31,-21 0-31,21 0 16,-22 0-16,22 0 0,0 1 0,0 20 16,0-21-16,0 21 0,-21-20 15,21-1-15,0 21 0,0-21 0,0 0 16,0 1-16,0-1 0,21 21 0,-21-21 15,22 0-15,-1 1 0,0-22 16,0 21-16,0 0 0,0-21 0,1 0 16,-1 0-16,0 0 0,0 0 15,0 0-15,22 0 0,-22 0 0,0-21 16,21 0-16,-21-1 0,1 1 0,-1 0 16,0-21-16,0 21 0,0-22 15,0 1-15,-21 0 0,0-1 16,0 22-16,0-21 0,0-1 0,0 22 15,0 0-15,0 0 0,-21 21 16,0 0 0,0 0-16,0 21 0,0 0 15,21 0-15,0 1 0,0-1 16,0 0-16,0 0 0,21-21 16,0 0-1,0 0-15,0 0 0,0 0 0,1 0 16,-1 0-16,21-21 0,-21 0 15,0 0-15,1-1 0,-1 1 0,0 0 16,0 0-16,0 0 0,0 0 16,1-1-16,-22 1 0,21 0 15,-21 0-15,0 42 16,0 0-16,0 0 16,0 1-16,0 20 0,-21-21 15,21 21-15,-22 1 0,22-1 0,0-21 16,-21 22-16,21-1 0,0-21 0,0 0 15,0 22-15,0-22 0,0 0 16,0 0-16,21 0 16,1-21-16,-1 0 0,0 0 0,0 0 15,0 0-15,22-21 0,-22 21 16,0-21-16,0 0 0,0 0 16,0-1-16,1-20 0</inkml:trace>
  <inkml:trace contextRef="#ctx0" brushRef="#br0" timeOffset="64279.45">12107 7557 0,'0'21'0,"0"-42"0,0 63 0,0-21 15,0 0 1,21-21-1,1 0-15,-1 0 16,0 0-16,-21-21 0,21 0 0,0 21 16,0-21-16,-21 0 0,0-1 15,0 1-15,0 0 0,0 0 16,0-21-16,0 20 0,0-20 0,-21 21 16,0-21-16,0-1 0,0 1 15,-22 21-15,1-22 0,0 22 0,21 0 16,-22 0-16,1 21 0,0 0 15,-1 0-15,22 0 0,-21 21 0,21 0 16,-22 22-16,22-1 0,0-21 0,0 21 16,0 22-16,-1-22 15,22 1-15,0-1 0,0 0 0,0 1 16,0-1-16,0 0 0,0-21 16,0 22-16,22-22 0,-1 0 0,0 0 15,0-21-15,0 21 0,0-21 0,22 0 16,-22 0-16,0 0 0,21 0 15,-20 0-15,-1-21 0,21 0 0,-21 0 16,0 0-16,22 0 0,-22-1 0,0-20 16,0 21-16,0-21 0,1-1 15,-1-20-15,-21 20 0,0-20 0,21-1 16,-21 1-16,0 21 0,0-22 0,0 22 16,0-22-16,0 22 15,0 0-15,0 20 0,0 1 0,0 0 16,-21 21-16,21 21 15,0 0-15,-21 22 16,21-1-16,0 0 0,0 22 0,0-22 16,0 22-16,0-1 0,0 1 15,0-1-15,0-20 0,0 20 0,0-21 16,0 1-16,21-1 0,-21-21 16,21 22-16,0-22 0,0 0 0,0 0 15,1 0-15,-1 0 0,0-21 16,0 0-16,0 0 0,22 0 15,-22 0-15,0 0 0,0-21 16,0 21-16,22-21 0,-22 0 0,0 0 16,0 0-16,0-22 0,0 22 15,1-21-15,-1-1 0,-21 22 0,0-21 16,21 0-16,-21-1 0,0 22 0,0 0 16,0 0-16,0 0 0,-21 21 31,21 21-31,0 0 0,-21 0 15,-1 0-15,22 22 0,-21-22 0,21 21 16,0 0-16,-21-20 0,21-1 0,-21 21 16,21-21-16,0 0 0,0 1 15,0-1-15,0 0 0,21 0 16,0-21-16,0 0 0,1 0 16,-1 0-16,21 0 15,-21 0-15,0 0 0,22-21 0,-22 21 16,21-21-16,-21 0 0,22-1 0,-22 1 15,21-21-15,1 21 0,-22-22 16,21 1-16,-21 0 0,22-1 0,-22 22 16,0-21-16,-21 21 0,0 0 15,0-1-15,-21 22 16,21 22-16,-21-1 16,21 0-16,-22 21 0,22-21 15,0 1-15,0 20 0,0-21 0,0 0 16,22 22-16,-1-22 0,0 0 15,0 0-15,0 0 0,0 0 16,1 1-16,-1-1 16,-42-21 15,-1 0-31,1 0 0,0 0 16,0 0-16,0-21 0,0-1 15,-1 22-15,1-21 0,0 21 0,21-21 16,-21 21-16,42 21 31,0-21-31,0 21 16,1-21-16,-1 0 0,21 0 0,-21 0 15,0 0-15,22 0 0,-22 0 16,21 0-16,-21 0 0,22 0 0,-22 0 16,21 0-16,1-21 0,-22 0 0,21 21 15,-21-21-15,22 0 0,-22 0 16,0-1-16,0 1 0,0 0 0,0 0 15,-21-21-15,0 20 0,0-20 16,0 21-16,0 0 0,0 0 0,0-1 16,-21 22-1,21 22-15,-21-1 0,0 0 16,21 21-16,0-21 0,0 22 16,-21-22-16,21 0 0,0 21 15,0-20-15,0-1 0,0 0 0,0 0 16,0 0-16,0 0 15,21-21 1,0 0 0,-21-21-16,21 0 15,-21 0 1,0 0-16,0 0 0,0-1 16,0 1-16</inkml:trace>
  <inkml:trace contextRef="#ctx0" brushRef="#br0" timeOffset="67311.55">13335 7472 0,'0'0'0,"21"-21"16,0 0-16,-21-1 15,21 1-15,-21 0 0,22-21 16,-22 21-16,21-1 0,-21-20 15,0 0-15,0 21 0,0-22 16,0 1-16,0 0 0,0 20 16,0-20-16,0 0 0,0 21 0,-21-22 15,-1 22-15,1 0 0,21 0 0,0 0 16,-21 21-16,0 0 16,0 0-16,21 21 15,-21 0-15,-1 21 0,22 1 16,0-1-16,0 21 0,0 1 0,-21-1 15,21 22-15,-21-21 0,21 20 16,-21-20-16,21-1 0,0 22 0,-21-22 16,0 1-16,21-1 0,-22 1 0,22-1 15,0 22-15,0-21 16,-21-1-16,21 1 0,-21-1 0,21 1 16,-21-1-16,21 1 0,0-22 0,0 0 15,0 1-15,0-1 0,21-21 16,0 21-16,0-20 0,1-1 0,-1-21 15,0 21-15,21-21 0,-21 0 0,1 0 16,20 0-16,-21-21 0,0 0 16,22-1-16,-22 1 0,21 0 0,-21 0 15,0 0-15,1-22 0,-1 1 0,0 21 16,0-43-16,0 22 0,0 0 16,-21-22-16,0 1 0,0-1 0,0 1 15,0-1-15,0 1 0,0 20 16,-21-20-16,0 21 0,0-1 15,-21 1-15,20 21 0,1 0 0,-21-1 16,21 1-16,0 21 0,-1 0 16,-20 0-16,21-21 0,0 21 0,0 0 15,-1 0-15,22 21 32,22-21-17,-1 0-15,0 0 0,0 0 16,0-21-16,22 0 0,-22 21 0,0-21 15,21 0-15,-21-1 0,1 1 16,20 0-16,-21 0 0,0 0 16,0 0-16,1-1 0,-1 1 0,0 0 15,-21 0-15,0-21 0,21 42 16,-21-22-16,0 1 0,0 0 16,0 42-1,0 0 1,0 1-16,0 20 0,0-21 15,0 0-15,0 22 0,0-22 16,0 0-16,0 21 0,0-21 0,0 1 16,21-1-16,-21 0 0,0 0 15,21 0-15,1-21 0,-1 21 0,0-21 16,0 0-16,0 0 0,0 0 16,1 0-16,-1 0 0,21 0 15,-21 0-15,22-21 0,-22 0 0,21 0 16,-21 21-16,22-42 0,-22 20 0,0 1 15,0 0-15,0-21 0,0 21 16,-21-22-16,0 1 0,0 21 0,0 0 16,0-1-16,0 1 0,0 0 15,0 42 1,-21 0-16,21 1 16,-21-1-16,0 21 0,21-21 0,-21 22 15,21-1-15,0-21 0,0 21 16,0-20-16,-21 20 0,21-21 15,0 0-15,0 0 0,0 1 0,0-1 16,0 0-16,21-21 31,0-21-15,0 0-16,-21-1 0,21 1 0,0 0 16,-21 0-16,22 0 0,-1 0 15,0-22-15,-21 22 0,21-21 0,0 21 16,-21-1-16,0 1 15,21 21-15,-21-21 0,22 21 0,-22 21 16,21-21 0,-21 21-16,21 1 0,-21-1 15,0 0-15,0 0 0,21 0 0,0 0 16,-21 1-16,21-1 0,-21 0 16,22 0-16,-1 0 0,0-21 0,0 21 15,0 1-15,0-22 0,1 0 0,-1 0 16,21 0-16,-21 0 0,0 0 15,1 0-15,20 0 0,-21-22 0,21 22 16,-20-21-16,20 0 0,0 0 0,-21 0 16,1 0-16,20-1 15,-42-20-15,21 0 0,0 21 0,-21-22 0,21 1 16,-21 21-16,0-22 0,0 22 16,0 0-16,0 0 0,0 0 15,-21 21-15,0 0 0,0 0 0,0 21 16,0 0-16,-1 0 0,22 0 15,-21 1-15,21 20 0,-21-21 0,21 21 16,0 1-16,0-22 0,0 21 0,0-21 16,0 1-16,0-1 0,0 0 15,0 0-15,21 0 0,0-21 0,1 21 16,-1-21-16,0 0 0,0 0 16,0 0-16,22 0 0,-22 0 15,21 0-15,0 0 0,1 0 0,-22-21 16,21 0-16,1 0 0</inkml:trace>
  <inkml:trace contextRef="#ctx0" brushRef="#br0" timeOffset="67868.23">15875 7260 0,'0'0'0,"0"-42"0,0 21 16,0 0-16,0-1 0,0 1 16,0 0-16,-21 21 0,0 0 0,-1-21 15,1 21-15,0 0 0,0 0 0,0 0 16,0 0-16,-1 21 15,1 0-15,0 0 0,0 1 0,0 20 16,0-21-16,-1 21 0,1 1 0,21-22 16,-21 21-16,21-21 0,0 22 15,0-22-15,0 21 0,0-21 0,0 1 16,0-1-16,0 0 0,21 0 16,0-21-16,1 0 0,-1 0 15,0 0-15,0 0 0,0 0 0,0 0 16,1-21-16,-1 0 0,0 0 15,0-1-15,0-20 0,0 21 0,1-21 16,-1-1-16,0-20 0,-21 20 0,21-20 16,0 21-16,-21-22 15,0 22-15,21-22 0,-21 22 0,22-22 16,-22 22-16,0-21 0,0 20 16,0 1-16,0 21 0,0-22 0,0 22 15,-22 21-15,1 0 0,0 21 16,21 1-16,-21 20 15,0 0-15,21 1 0,-21-1 0,21 0 16,0 1-16,-22 20 0,22-21 16,0 22-16,0-1 0,0 1 0,0-22 15,0 22-15,0-22 0,22 22 0,-1-43 16,0 21-16,-21 0 0,21-20 16,0-1-16,0 0 0,1 0 15,20-21-15,-21 0 0,0 0 0,22 0 16,-22 0-16,0 0 0,21-21 15,1 21-15,-22-21 0,21 0 0,-21-1 16,22-20-16,-22 21 0,21-21 16,-21-1-16,0 1 0,-21 0 0,0-1 15,0 1-15</inkml:trace>
  <inkml:trace contextRef="#ctx0" brushRef="#br0" timeOffset="68085.47">14605 6900 0,'0'0'0,"-21"0"0,-64 22 16,64-22 0</inkml:trace>
  <inkml:trace contextRef="#ctx0" brushRef="#br0" timeOffset="68543.57">17547 6773 0,'0'0'0,"0"-21"0,21 0 15,-21 0-15,0 0 0,0 0 16,0-1-16,0 1 0,0 0 16,-21 42-1,0 22 1,21-22-16,0 21 0,0 0 16,-21 22-16,0-22 0,21 22 15,-22-22-15,22 22 0,-21-22 0,0 21 16,21-20-16,-21 20 0,21-20 15,0-1-15,0-21 0,-21 21 16,21-20-16,0 20 0,0-21 0,0 0 16,0 0-16,21-21 15,0 0-15,0 0 0,0 0 16,1-21-16,-1 21 0,0-21 0,0 0 16,0-21-16,0 20 0,1-20 15,-1 0-15,-21 21 0</inkml:trace>
  <inkml:trace contextRef="#ctx0" brushRef="#br0" timeOffset="68731.55">17251 6964 0,'0'0'0,"-43"0"0,22 0 0,0 0 16,0 0-16,21 21 16,21 0-1,0-21-15,0 0 0,1 0 16,20 0-16,0 0 0,-21 0 0,22 0 15,20 0-15,-20 0 0,-1 0 16,21 0-16,-20 0 0,20-21 0,-20 21 16,-1 0-16,21-21 0</inkml:trace>
  <inkml:trace contextRef="#ctx0" brushRef="#br0" timeOffset="70343.67">18182 7133 0,'0'21'0,"0"-42"0,0 64 0,0-22 16,21-21 0,0 0-16,1 0 15,-1-21-15,-21-1 0,21 22 0,0-21 16,-21 0-16,0 0 16,0 0-16,0 0 0,0-1 0,0 1 15,0 0-15,0 0 0,0 0 16,-21 0-16,0-1 0,0 1 15,-1 21-15,1 0 0,-21 0 0,21 0 16,0 0-16,-22 0 0,22 21 16,0 1-16,-21-1 0,20 21 0,1 0 15,-21-20-15,21 20 0,21 0 16,-21 1-16,21-1 0,0 0 0,0 1 16,0-22-16,0 21 0,0-21 0,0 0 15,21 1-15,0-22 0,0 0 16,-21 21-16,21-21 0,0 0 0,1 0 15,20 0-15,-21-21 0,0-1 16,22 1-16,-22 0 0,0 0 0,21 0 16,-21-22-16,1 22 0,-1-21 15,0 0-15,0-1 0,-21 22 16,0-21-16,21 21 0,-21-1 0,0 1 16,0 0-16,0 0 0,-21 42 31,0 0-31,21 0 0,-21 1 15,21 20-15,-21-21 0,21 21 16,0-20-16,0 20 0,0 0 0,0-21 16,0 1-16,21 20 0,0-21 0,0 0 15,21 0-15,-20 1 0,20-1 16,0-21-16,1 0 0,20 21 0,-21-21 16,1 0-16,20 0 0,-20 0 15,-1-21-15,0 0 0,1 21 16,-1-22-16,0-20 0,1 21 0,-22 0 15,0-22-15,21 1 0,-21 0 16,1-1-16,-22 22 0,0-21 0,0 0 16,0-1-16,0 22 0,0 0 0,0 0 15,-22 0-15,1 21 0,0 0 16,0 0-16,0 0 0,-22 21 0,22 0 16,0 0-16,-21 0 0,21 0 15,-22 1-15,22 20 0,0-21 0,0 21 16,21-20-16,0 20 0,0-21 0,0 0 15,0 22-15,0-22 16,0 0-16,21 0 0,0-21 16,0 0-16,0 0 15,1 0-15,-1 0 0,0 0 0,21 0 16,-21-21-16,1 0 0,-1 0 0,0-1 16,0 1-16,-21 0 0,21-21 15,0 21-15,-21-1 0,0-20 0,0 21 16,0 0-16,0 0 0,0-1 0,0 1 15,0 0-15,0 42 32,0 0-32,0 1 15,0-1-15,0 21 0,0 0 16,0 1-16,0 20 0,0-20 0,0 20 16,0 1-16,0-22 0,0 21 15,0 1-15,0-1 0,0 1 0,0 21 16,-21-22-16,21 22 0,0-1 0,-21-20 15,21 21-15,0-1 0,0-20 16,0 20-16,0-20 0,0-1 0,0 1 16,0-1-16,0 22 0,0-43 0,0 22 15,0-1-15,0-20 0,0 20 16,0-20-16,0-22 0,0 21 16,0-21-16,0 22 0,0-22 0,-21 0 15,0-21-15,0 0 0,-1 0 16,1 0-16,0-21 15,0 21-15,0-21 0,-22-1 0,22-20 16,0 21-16,0-21 0,0-1 0,-22 1 16,22-22-16,0 1 0,0 21 15,0-22-15,0 1 0,21-1 0,0 1 16,0-1-16,0 1 0,0-22 0,0 21 16,0-20-16,21 20 0,21 1 15,-21-1-15,0-20 0,22 20 0,-22 1 16,21-1-16,1 1 0,-1-1 15,0 1-15,1-1 0,-1 1 16,0-1-16,22 1 0,-22-1 0,22 1 16,-22 20-16,21 1 0,-20 0 15,-1-1-15,0 1 0,1 21 0,-22-22 16,0 22-16,0 0 0,0 0 16,-21 0-16,0 0 0,0-1 0,0 1 15,-21 21 1,0 0-1,0 0-15,0 21 0,0-21 16,21 22-16,-22-1 0,1-21 0,0 21 16,0 0-16,21 0 0,0 0 0,-21 1 15,21 20-15,0-21 0,0 0 16,0 0-16,0 1 0,0-1 16,21 0-16,0 0 15,0-21-15,0 21 0,1-21 0,-1 0 16,0 0-16,0 21 0,0-21 15,0 0-15,1 0 0,-22 22 16,0-1 0,-22 0-16,1 0 0,0-21 15,-21 21-15,21-21 0,-1 21 0,-20-21 16,21 22-16,-21-22 0,20 0 16,1 21-16,0-21 0,0 21 0,0-21 15</inkml:trace>
  <inkml:trace contextRef="#ctx0" brushRef="#br0" timeOffset="84903.79">974 9885 0,'-22'0'16,"22"21"-1,-21-21-15,0 0 16,0 0-16,0 0 16,0 21-16,-1-21 0,1 0 0,0 0 15,-21 0-15,21 0 0,-22 21 16,1-21-16,0 0 0,-1 0 16,1 0-16,0 0 0,-1 22 0,-20-22 15,20 0-15,-20 0 0,21 0 16,-22 0-16,22 21 0,-22-21 0,22 0 15,42-21 95,63 21-95,22 0-15,0 0 0,-1 0 16,22 0-16,-21 0 0,0 0 0,-1 0 16,-20 0-16,-1 0 0,1 0 15,-1-22-15,-20 22 0,20 0 16,-21-21-16,1 21 0,-1 0 16,0 0-16,22 0 0,-22 0 0,-21-21 15,22 21-15,-1 0 0,-21 0 16,0 0-16,1-21 0,-1 21 0,0 0 15,0 0-15,-21-21 16,0 0 0,-21-1-1,-21 22-15,20-21 0,1 21 16,-21-21-16,0 21 0,-1-21 0,1 0 16,0 21-16,-1-21 0,1-1 15,0 22-15,20-21 0,-20 21 16,0-21-16,21 21 0,-1-21 15,1 21-15,42 21 47,1-21-31,-1 0-16,21 21 0,-21-21 16,22 0-16,-1 21 0,0-21 0,1 0 15,-1 0-15,0 22 0,22-22 16,-22 0-16,0 0 0,1 0 0,20 0 15,-42 0-15,22 0 0,-1 0 16,-21 0-16,22 0 0,-22 0 16,0 0-16,0 0 0,-21 21 15,0 0 1,-21 0 0,0 0-16,0 0 15,-1 1-15,-20-1 0,0 0 0,-1 0 16,1 0-16,0 0 0,-1 1 15,1-1-15,-21 21 0,20-21 0,22 0 16,-21 1-16,21-22 0,-1 21 16,1 0-16,0-21 0,0 21 0,0-21 15,21 21 142,-21-21 389,-1 0-311,22-21 15,-21 21-235,21 21 470,-21-21-391</inkml:trace>
  <inkml:trace contextRef="#ctx0" brushRef="#br0" timeOffset="88447.64">3852 9525 0,'21'-21'0,"1"21"15,-22-21-15,21 21 0,0-21 16,-21-1 0,0 1-1,0 0-15,0 0 16,-21 0 0,0 21-16,-1 0 0,1 0 15,0 0-15,0 0 0,-21 0 16,20 21-16,1 0 0,-21 0 0,21 0 15,0 22-15,-22-1 0,22 22 16,0-22-16,0 21 0,0 1 0,-1-22 16,1 22-16,21-1 0,-21-20 15,21 20-15,0-21 0,0 1 0,0-1 16,21 22-16,0-22 0,1 0 0,20 1 16,-21-22-16,21 21 15,-20-21-15,20 0 0,0 1 0,1-1 16,-1-21-16,0 0 0,22 0 15,-22 0-15,0 0 0,1-21 0,-1-1 16,0 1-16,1 0 0,20-21 0,-20 21 16,-1-1-16,0-20 0,1 0 15,-1 21-15,-21-22 0,21 22 0,-20-21 16,-1 21-16,0-22 0,-21 1 16,0 21-16,0-22 0,0 1 0,0 21 15,-21 0-15,0-22 0,-1 43 0,1-21 16,0 0-16,-21 21 0,21 0 15,-22 0-15,22 21 0,-21 0 16,21 1-16,-1-1 0,-20 0 16,21 21-16,0-21 0,0 22 0,21-22 15,0 21-15,-22-21 0,22 22 0,0-22 16,0 0-16,0 0 0,0 0 16,0 1-16,22-1 0,-22 0 0,21-21 15,0 0-15,0 0 0,21 0 0,-20 0 16,-1 0-16,0 0 0,21 0 15,-21-21-15,22 21 0,-22-21 0,0-1 16,21 1-16,-20 21 0,-1-21 16,0-21-16,0 21 0,-21-1 0,0 1 15,21-21-15,-21 21 0,0-22 16,0 22-16,0-21 0,0 21 16,0 0-16,0-1 0,0 1 15,0 42 1,0 1-16,0-1 15,0 0-15,0 0 0,0 21 0,-21-20 16,21 20-16,0-21 0,0 0 16,0 22-16,0-22 0,0 0 0,0 0 15,21 0-15,0 0 16,1-21-16,-1 0 0,0 0 0,21 0 16,-21 0-16,22 0 0,-22 0 0,21 0 15,1-21-15,-1 0 16,-21 0-16,21 0 0,1 0 0,-22-1 15,21 1-15,-21-21 0,1 21 0,20-22 16,-21 1-16,0 21 0,0-21 16,1-1-16,-22 22 0,0-21 0,21 21 15,-21-1-15,0 1 0,0 42 32,0 1-32,0-1 15,0 0-15,-21 21 0,21-21 16,0 1-16,0 20 0,0-21 0,0 21 15,0-20-15,0-1 0,0 0 16,0 21-16,0-21 0,0 1 16,21-1-16,-21 0 0,0 0 15,21-21-15,-21 21 16,-21-21 15,0-21-31,-1 0 0,1 21 16,21-21-16,-21 0 0,0 21 0,0-22 15,0 22-15,-1-21 0,1 21 16,0 0-16,21 21 31,0 1-31,0-1 16,21 0-16,0-21 0,1 21 16,-1 0-16,0-21 0,0 21 0,0 1 15,0-22-15,22 0 0,-22 0 0,21 0 16,1 0-16,-1 0 0,0 0 15,1 0-15,-1 0 0,0 0 0,1-22 16,-1 1-16,0 21 0,1-21 16,-1 0-16,0 0 0,-21 0 0,22-22 15,-22 22-15,0-21 0,0 21 0,0-22 16,1 1-16,-22 21 0,0-22 16,0 1-16,0 21 0,0 0 15,0 0-15,0-1 0,-22 22 16,1 22-1,0-1-15,0 21 0,0-21 0,0 22 16,-1-22-16,22 21 0,0 0 16,0-20-16,0 20 0,0-21 0,0 0 15,22 0-15,-1 1 0,0-1 0,0 0 16,0-21-16,0 21 0,1-21 16,-1 0-16,0 0 0,0 0 0,0 0 15,22 0-15,-22 0 0,0 0 0,0-21 16,0 21-16,0-21 15,1 0-15,-1-1 0</inkml:trace>
  <inkml:trace contextRef="#ctx0" brushRef="#br0" timeOffset="91772.52">7493 10033 0,'-42'21'15,"20"-21"1,1 21-16,0-21 16,0 0-1,42-21 32,0 0-47,-21 0 16,21 0-16,1 0 0,20-1 0,-21 1 15,0-21-15,22 0 0,-22-1 16,21 1-16,0 0 0,-20-22 0,20 22 16,0-22-16,1 22 0,-22 0 0,21-1 15,-21 1-15,0 0 0,1 20 16,-22 1-16,0 0 0,0 0 0,-22 21 16,1 0-1,0 21-15,-21-21 0,-1 21 0,1 0 16,21 1-16,-21-1 0,-1 0 15,22 0-15,0 0 0,21 22 0,0-22 16,0 21-16,0 0 0,21-20 16,0 20-16,0 0 0,1 1 15,-1-1-15,0-21 0,21 21 0,-21 1 16,1-22-16,-1 0 0,0 21 0,-21-20 16,0-1-16,21-21 0,-21 21 15,0 0-15,-21-21 31,0 0-31,0 0 0,-1 0 0,1 0 16,21-21-16,-21 0 0,0 21 0,0-21 16,0-1-16,-1 1 0,1 0 15,0 0-15,0 21 0,0-21 16,21 42 0,0 0-16,0 0 15,0 0-15,0 1 0,0-1 16,21 0-16,0 0 0,0-21 15,0 21-15,1 0 0,-1-21 0,21 22 16,-21-22-16,22 0 0,-1 0 0,-21 0 16,21 0-16,1 0 0,-1-22 15,0 22-15,1-21 0,-1 0 0,0 0 16,1 0-16,-22 0 0,21-22 16,1 1-16,-22 21 0,0-22 15,0 1-15,21-21 0,-42 20 0,22 1 16,-22 0-16,21-1 0,-21 22 15,0 0-15,0 0 0,0 0 0,0-1 16,-21 22-16,-1 0 0,22 22 16,-21-1-16,0 0 0,0 21 15,0-21-15,21 22 0,-21-1 0,21 0 16,-22 1-16,22-22 0,0 21 16,0 1-16,0-22 0,0 0 0,22 0 15,-1 0-15,0 0 0,0 1 0,21-22 16,-20 0-16,20 0 15,-21 0-15,21 0 0,1 0 0,-1 0 16,0-22-16,1 22 0,-1-21 16,0 0-16,1 0 0,-1-21 0,0 20 15,1 1-15,-1-21 0,-21 0 0,0-1 16,1 22-16,-1-21 0,0-1 16,-21 22-16,0-21 0,0 21 0,0 0 15,0 42 1,0 0-16,-21 0 15,0 0-15,-1 22 0,22-1 0,-21-21 16,21 21-16,-21 1 0,21-1 16,0 0-16,-21-20 0,21 20 15,-21-21-15,21 0 0,0 0 0,0 1 16,0-1-16,0 0 16,0-42 15,0 0-31,21 21 0,0-22 0,-21 1 15,21-21-15,0 21 0,1-22 0,-1 1 16,0 21-16,0-21 0,0-22 16,0 22-16,1-1 0,-1 22 0,0-21 15,0 21-15,0-22 0,0 43 16,1-21-16,-22 0 0,21 21 16,0 21-16,-21 0 15,0 1-15,0-1 16,0 21-16,0 0 0,0-20 0,0 20 15,0 0-15,0 1 0,0-22 0,-21 21 16,21-21-16,0 22 0,0-22 16,0 0-16,0 0 0,0 0 0,21-21 15,0 21-15,0-21 0,0 0 16,1 0-16,-1 0 0,0 0 16,0-21-16,0 21 0,0-21 0,1 0 15,20 0-15,-21 0 0,0-22 16,0 22-16,1-21 0,-1-1 15,0 1-15,0 21 0,0-21 0,0-1 16,1 1-16,-22 21 0,0 0 16,0-1-16,0 1 0,-22 21 31,1 0-31,21 21 0,-21 1 16,21-1-16,-21 21 0,21-21 0,0 0 15,0 22-15,0-22 0,0 0 16,0 21-16,0-20 0,0-1 0,0 0 15,0 0-15,21 0 0,-21 0 0,0 1 16,0-1-16,0 0 16,-21-42 31,0 21-47,21-21 0,-21-1 15,-1 22-15,22-21 0,0 0 0,-21 21 16,0-21-16,21 0 15,-21 21-15,21 21 16,0 0-16,0 0 16,0 0-16,0 1 0,0-1 15,21-21-15,0 21 0,0 0 0,1-21 16,-1 21-16,0-21 16,0 0-16,0 0 0,0 0 0,22 0 0,-22 0 15,21 0-15,-21 0 0,22 0 0,-1-21 16,-21 0-16,22 21 15,-22-21-15,21 0 0,-21-22 0,0 22 16,1 0-16,20-21 0,-42-1 16,21 1-16,0 21 0,-21-22 0,0 1 15,0 21-15,0 0 0,0 0 0,0-1 16,0 44 0,0-1-1,-21 0-15,21 0 0,-21 21 0,0 1 16,21-22-16,0 21 0,0-21 15,0 22-15,0-22 0,0 21 0,0-21 16,0 1-16,0-1 0,21 0 16,0-21-16,0 0 15,0 0-15,1 0 0,-1 0 16,0 0-16,0 0 0,0 0 16,22-21-16,-22 0 0,0-1 0,0 1 15,21-21-15,-20 21 0,-1-22 0,21 1 16,-21-21-16,0 20 0,22 1 15,-22-22-15,0 22 0,0 0 16,-21-22-16,21 22 0,-21-22 0,0 22 16,0 0-16,0-1 0,0 1 15,0 0-15,0 21 0,0-1 0,0 1 0,-21 0 16,0 21-16,0 0 16,0 0-16,21 21 0,-21 0 15,21 1-15,-22-1 0,22 21 16,0 0-16,0 1 0,0-1 0,0 22 15,0-22-15,0 0 0,0 1 0,22-1 16,-22 0-16,0 1 0,21-1 16,-21 0-16,0 1 0,0-1 0,0-21 15,21 43-15,0-43 16,-21 21-16,0-21 0,21 0 16,0-21-16,1 0 15,-1 0-15,0 0 16,0-21-16,0 21 0,22-21 15,-22 0-15,0-21 0,21 20 16,-21-20-16,22 21 0,-1-21 0,-21-1 16,22 22-16,-22-21 0,21-1 0,-21 22 15,0 0-15,-21 0 0,0 0 16,22 21-16,-22 21 16,0 0-1,0 0-15,-22 22 0,22-22 16,0 21-16,0-21 0,0 0 15,0 22-15,0-22 0,0 21 0,0-21 16,0 1-16,0-1 0,0 0 16,22 0-16,-22 0 0,21-21 0,0 21 15,0-21-15,0 0 0,0 0 16,1 0-16,-1 0 0,0 0 16,0-21-16,0 0 0,0 0 0,1 0 15,-22 0-15,21-1 0,0 1 16,0-21-16,0 0 0,-21 20 0,21-20 15,1 21-15,-22-21 0,0 20 0,0 1 16,21 0-16,-21 0 16,0 42 15,0 0-31,0 22 16,0-22-16,0 0 0,0 0 0,0 0 15,0 22-15,0-22 0,0 0 0,0 0 16,0 0-16,0 0 0,0 1 15,0-1-15,0 0 0,21-21 16,-21 21-16,21-21 0,0 0 0,0 0 16,1 0-16,-1-21 15,0 0-15,0 21 0,0-21 16,0-22-16,1 22 0,-1 0 0,0-21 16,0 20-16,0 1 0,0-21 15,1 21-15,-1 0 0,-21-1 0,21 1 16,0 0-16,-21 0 0,21 0 15,-21 42 17,0 0-32,0 0 15,0 0-15,0 1 0,0-1 0,0 0 16,0 0-16,0 0 0,0 0 0,0 1 16,0-1-16,0 0 0,0 0 15,0 0-15,0 0 0,0 1 16,21-22-16,1 0 0,-22 21 15,21-21-15,0 0 0,21 0 0,-21 0 16,1 0-16,20 0 0,0-21 0,1 21 16,-22-22-16,21 1 15,0 0-15,1 0 0,-22 0 0,21-22 16,-21 22-16,1 0 0,-1-21 0,0 21 16,0-22-16,0 22 0,-21 0 15,0-21-15,0 20 0,0 1 0,0 0 16,-21 21-16,0 0 15,0 0-15,0 0 0,-1 0 0,1 0 16,0 0-16,0 21 0,0 0 0,0 22 16,21-22-16,0 0 15,0 0-15,0 0 0,0 22 0,0-22 0,0 0 16,21 0-16,0 22 0,0-22 16,0 0-16,0 0 0,22-21 15,-22 21-15,21 0 0,1-21 0,-1 0 16,-21 0-16,21 22 0,-20-22 0,20 0 15,-21 0-15,21 0 0,-20 0 16,-1-22-16,0 1 0,0 0 0,0 21 16,0-21-16,1 0 0,-1-22 15,0 22-15,-21 0 0,21-21 0,-21 21 16,21-22-16,-21 1 0,21 0 0,-21 20 16</inkml:trace>
  <inkml:trace contextRef="#ctx0" brushRef="#br0" timeOffset="92027.82">12488 8932 0,'0'0'0,"-21"0"0,0 0 0,0 0 15,0 0-15,-1 0 16,22-21 62,-21 21-62,0 0-16</inkml:trace>
  <inkml:trace contextRef="#ctx0" brushRef="#br0" timeOffset="92283.7">10943 9165 0,'0'0'0,"-21"0"0,0 0 16,21 21-16,21-21 15,0 0 1,21 0-16,-20 0 0,20 0 0,0 0 15,1-21-15,-1 21 0,0 0 16,1 0-16,-1-21 0,0 21 0,1 0 16,-22 0-16,0 0 0,0-21 15,0 21-15,0 0 0,-21-21 16,0 0-16,-21 21 16,-21 0-16,21-22 15</inkml:trace>
  <inkml:trace contextRef="#ctx0" brushRef="#br0" timeOffset="92471.59">9991 9038 0,'0'0'0,"-22"0"0,1 0 16,21 21 31,0 1-32,0-1-15,0 0 0,0 0 16,-21-21-16,0 21 0,0 0 16</inkml:trace>
  <inkml:trace contextRef="#ctx0" brushRef="#br0" timeOffset="94035.67">1736 11959 0,'0'21'15,"-22"-21"1,1 0-16,0 0 16,0 0-16,0 22 0,0-22 15,-1 0-15,1 0 0,-21 0 16,0 21-16,-1-21 0,-20 0 16,20 0-16,1 0 0,-21 21 0,20-21 15,-20 0-15,20 0 0,1 0 0,-21 0 16,20 0-16,1 0 15,-22 0-15,22 0 0,0-21 0,-1 21 16,1 0-16,0 0 0,21 0 16,-22-21-16,22 21 0,0 0 15,0 0-15,42 0 47,21 0-47,-21 0 0,22 0 0,-1 0 16,22 0-16,-1 0 15,1-22-15,-1 22 0,22 0 0,-1 0 16,1-21-16,0 21 0,-1 0 16,1 0-16,0 0 0,-1 0 0,-20-21 15,-1 21-15,1 0 0,-1 0 16,1-21-16,-22 21 0,22 0 0,-22 0 16,0-21-16,22 21 0,-43 0 15,21 0-15,-20-21 0,20 21 0,-21-22 16,-21 1-1,-21 0 1,0 21-16,0-21 16,-22 21-16,22-21 0,-21 21 0,-1-21 15,22 21-15,-21-22 0,0 1 16,-1 21-16,1-21 0,0 21 16,-1-21-16,1 21 0,21-21 15,-22 21-15,22 0 0,-21 0 0,21 0 16,0 0-1,21 21 1,21-21-16,0 21 16,21-21-16,-21 0 0,22 21 0,-22-21 15,21 0-15,1 0 0,-1 21 16,0-21-16,1 0 0,-1 0 0,0 0 16,1 0-16,-1 0 0,0 0 15,-21 0-15,22 0 0,-1 0 0,-21 0 16,0 0-16,1 0 15,-1 0-15,0 0 0,0 0 16,-21 22 0,-21-1-1,0-21-15,0 21 0,-1 0 16,1-21-16,-21 21 0,21 0 0,0 22 16,-22-22-16,22 0 0,-21 0 15,21 22-15,-1-22 0,-20 0 0,21 21 16,0-21-16,0 1 15,-1-1-15,1 0 0,0 0 0,0 0 0,0 0 16,0 1 0,21-1-1,21-42 17,0 21-32,0-22 0,0 1 15</inkml:trace>
  <inkml:trace contextRef="#ctx0" brushRef="#br0" timeOffset="105947.43">4424 11303 0,'0'21'46,"-21"0"-46,-1 1 16,1-1-16,0 0 16,0 0-16,0 0 0,0 22 15,-1-22-15,-20 21 0,21-21 0,-21 22 16,-1-1-16,1-21 0,0 21 16,-1 1-16,1-1 0,0-21 0,-1 22 15,1-22-15,0 21 0,-1-21 16,1 0-16,21 1 0,0-22 0,-1 21 15,1-21-15,0 0 16,0 0-16,21-21 16,0-1-1,0 1-15,0 0 0,21 21 16,0-21-16,0 21 0,1-21 16,-1 21-16,0 0 15,0 0-15,21 0 0,1 0 0,-22 0 16,21 0-16,22 0 0,-22 0 15,0 0-15,1 0 0,-1 21 0,0 0 16,22-21-16,-22 21 0,1 0 16,-22 1-16,21-22 0,0 21 0,-20 0 15,-1-21-15,0 21 0,0-21 0,0 21 16,0-21-16,1 0 16,-22 21-16,0 1 15</inkml:trace>
  <inkml:trace contextRef="#ctx0" brushRef="#br0" timeOffset="108008.38">4635 11726 0,'0'-42'15,"0"84"-15,22-105 0,-22 42 16,21 0-16,0 21 0,0-22 16,0 1-16,0 21 0,1 0 0,-1-21 15,0 21-15,0 0 16,0 0-16,0 21 0,1 0 0,-22 1 16,21-1-16,-21 0 0,21 21 15,-21-21-15,0 22 0,0-22 16,0 21-16,0-21 0,0 22 0,0-22 15,0 0-15,0 21 0,0-20 16,0-1-16,0 0 0,0-42 47,0 0-31,0-1-16,0 1 0,0 0 15,0 0-15,21-21 0,-21 20 0,21 1 16,-21-21-16,0 21 0,0 0 0,21-22 15,1 22-15,-22 0 16,21 0-16,-21 0 0,21 21 16,0 0-16,0 0 0,-21 21 15,21-21-15,1 21 0,-22 0 16,21 0-16,0 22 0,-21-22 0,0 0 16,21 21-16,-21-21 0,21 1 15,-21 20-15,0-21 0,21 0 0,1 0 16,-22 1-16,21-1 0,0 0 0,-21 0 15,21-21-15,-21 21 0,21-21 16,0 0-16,1 0 0,-1 0 0,0 0 16,0 0-16,21 0 0,-20 0 15,20-21-15,0 0 0,1 0 16,-22 0-16,21-1 0,0 1 0,1 0 16,-1 0-16,-21 0 0,22-22 15,-22 22-15,0-21 0,0 21 0,0 0 16,0-22-16,-21 22 0,0 0 15,0-21-15,0 20 0,0 1 0,0 0 16,-21 0-16,0 0 0,0 21 0,0 0 16,0 0-16,-22 0 0,22 0 15,0 0-15,-21 0 0,20 21 0,1 0 16,-21 0-16,21 0 0,0 1 16,-1 20-16,1-21 0,0 21 0,21-20 15,0 20-15,0 0 0,0-21 16,0 22-16,0-1 0,0-21 15,0 0-15,0 22 0,0-22 0,0 0 16,21-21-16,0 21 0,1-21 0,-1 0 16,0 0-16,0 0 15,0 0-15,0-21 0,1 21 0,-1-21 16,21 0-16,-21 0 0,0-22 16,1 22-16,-1 0 0,0-21 0,0 20 15,-21-20-15,21 21 0,0-21 0,-21 20 16,0-20-16,0 21 0,0 0 15,0 0-15,22 21 0,-22-22 0,0 44 32,0-1-17,0 0-15,0 0 0,0 21 16,0-20-16,0 20 0,0-21 16,0 21-16,0-20 0,0-1 0,0 21 15,21-21-15,0 0 0,-21 1 0,21-1 16,0 0-16,0-21 0,1 0 15,-1 0-15,0 0 0,0 0 0,21 0 16,-20 0-16,-1 0 0,0-21 16,0 0-16,0 21 0,0-22 0,1-20 15,-1 21-15,0 0 0,0 0 0,0-22 16,0 22-16,-21-21 16,22 21-16,-22-22 0,21 22 0,-21-21 15,0 21-15,0-1 0,0 1 0,0 42 31,0 1-31,0-1 16,0 0-16,0 0 0,0 21 0,0-20 16,0-1-16,0 21 0,-21-21 15,21 22-15,0-22 0,0 0 0,0 0 16,0 21-16,0-20 0,0-1 16,0 0-16,0 0 0,0-42 46,0 0-46,21 0 16,-21-1-16,0-20 0,0 21 0,0 0 16,0-22-16,21 22 0,-21-21 15,21 21-15,0-22 0,-21 22 0,0-21 16,21 21-16,1 0 0,-1-1 0,0 1 16,0 21-16,0 0 15,0 0-15,1 0 16,-22 21-16,21 1 0,-21-1 15,21 21-15,-21-21 0,0 0 0,21 1 16,0 20-16,0-21 0,-21 0 16,22 22-16,-1-22 0,-21 0 15,21 0-15,0-21 0,0 21 0,0-21 16,1 0-16,-1 0 0,0 0 16,0 0-16,0-21 0,0 21 15,-21-21-15,22 0 0,-1 0 0,0-1 16,0-20-16,0 21 0,0 0 15,1-22-15,-1 1 0,0 21 0,0-21 16,-21 20-16,21-20 0,0 21 0,-21 0 16,22 0-16,-22 42 31,0 0-31,0 0 16,0 0-16,0 0 0,0 1 15,0-1-15,0 21 0,0-21 0,0 0 16,0 1-16,21-1 0,-21 21 0,21-21 15,-21 0-15,0 1 0,21-1 16,0-21-16,0 21 0,1 0 0,-1-21 16,0 0-16,21 0 15,-21 0-15,1 0 0,-1 0 0,0 0 16,0-21-16,21 21 0,-20-21 0,-1 0 16,0-1-16,0 1 15,0 0-15,0 0 0,1 0 0,-1 0 16,-21-22-16,21 22 0,-21 0 0,0-21 15,0 20-15,0 1 0,0 0 16,0 0-16,0 0 0,-21 21 16,0 0-16,21 21 15,-22 0-15,22 0 0,0 0 16,-21 1-16,21-1 0,0 21 0,0-21 16,0 0-16,0 1 0,0-1 15,0 0-15,0 0 0,21 0 0,-21 0 16,22 1-16,-1-22 0,0 0 15,0 0 1,0 0-16,0 0 16,1 0-16,-1 0 0,0-22 0,0 22 15,0-21-15,0 0 0,1 0 16,-1 0-16</inkml:trace>
  <inkml:trace contextRef="#ctx0" brushRef="#br0" timeOffset="108456.16">8530 11091 0,'0'0'0,"-21"0"0,0 0 15,21 22 1,0-1-16,0 0 0,-21 0 16,21 21-16,0-20 0,0-1 0,0 21 15,0-21-15,0 22 0,21-22 0,0 0 16,0 21-16,0-21 0,0 1 15,1-22-15,20 21 0,0 0 0,1-21 16,-1 0-16,0 0 0,1 0 16,-22 0-16,21 0 0,0 0 0,1 0 15,-22 0-15,0-21 0,0 21 0,0 0 16,1-21-16,-22-1 16,-22 22-1,1 0-15,0 22 16,-21-1-16,-1 0 0,1 0 15,21 21-15,-21-20 0,-1 20 0,1 0 16,21-21-16,-22 22 0,22-1 0,-21 0 16,21 1-16,0-1 0,-1-21 15,1 22-15,0-1 0,0-21 0,0 21 16,21-20-16,-21-1 0,21 0 0,-22 0 16,22 0-16,0 0 15,22-21 1,-1-21-1,0 0 1</inkml:trace>
  <inkml:trace contextRef="#ctx0" brushRef="#br0" timeOffset="110255.34">9737 11155 0,'0'0'0,"0"-21"0,0 0 0,0 42 31,0 0-31,0 0 16,-22 21-16,22 1 0,0-1 0,-21 0 16,0 1-16,21 20 0,-21-20 15,0-1-15,21 21 0,-21-20 0,-1-1 16,1-21-16,21 22 0,-21-1 15,0-21-15,21 0 0,-21 0 16,21 1-16,0-1 0,0 0 0,0-42 31,0 0-31,0-1 16,0-20-16,21 21 0,0 0 16,0-22-16,-21 22 0,21-21 15,1 0-15,-22-1 0,21-20 0,0 20 16,0-20-16,0 21 0,0-22 0,1 22 15,-1-1-15,0 1 0,0 21 16,-21 0-16,21 21 0,0 0 0,1 21 16,-22 21-1,0 1-15,21-1 0,0 21 0,0-20 16,-21 20-16,0 1 0,21-22 0,0 22 16,-21-22-16,22 0 0,-22 1 15,21-1-15,-21 0 0,21-21 0,-21 22 16,21-22-16,-21 0 0,21 0 0,-21 0 15,21-21-15,-21 22 0,-21-22 47,0-22-47,-21 1 0,21 0 0,-22 0 16</inkml:trace>
  <inkml:trace contextRef="#ctx0" brushRef="#br0" timeOffset="110920.65">9504 11769 0,'0'0'0,"-21"0"0,42-21 31,0 21-31,0 0 16,21 0-16,-20 0 0,20 0 0,0 0 15,22-22-15,-22 22 0,22 0 16,-22-21-16,21 0 0,1 21 0,-1-21 16,1 0-16,-22 21 0,22-21 0,-1-1 15,-20 1-15,-1-21 0,0 21 16,1 0-16,-1-1 0,-21-20 0,0 21 15,22-21-15,-43 20 16,0 1-16,21-21 0,-21 21 0,0 0 16,0-1-16,-21 22 15,-1 0-15,22 22 16,0-1-16,-21 0 0,21 0 0,-21 21 16,21-20-16,0 20 0,0 0 15,0 1-15,0-1 0,0 0 0,0-21 16,0 22-16,0-1 0,0-21 0,0 22 15,0-22-15,0 0 0,0 0 16,0 0-16,0 0 0,0 1 0,0-1 16,0 0-16,0-42 47,0 0-47,0-1 15,0 1-15,0 0 0,0 0 0,0 0 16,0-22-16,0 22 0,0-21 0,0 0 15,0-1-15,0 1 0,0 21 16,0-22-16,0 1 0,0 0 0,0-1 16,0 1-16,0 21 0,0-21 0,21 20 15,0 1-15,1 0 0,-1 0 16,0 21-16,0 0 0,0 0 0,0 0 16,1 0-16,-1 21 0,0 0 15,0 0-15,-21 22 0,0-1 16,0 0-16,0 1 0,0-1 0,0 0 15,-42-20-15,21 20 0,-1 0 16,-20-21-16,21 1 0,-21-1 0,20 0 16,-20 0-16,21 0 0,0-21 15,0 0-15,21 21 0,-22-21 0,65-21 32,-22 21-32,0-21 0,21 0 15,-20 0-15,41-22 0</inkml:trace>
  <inkml:trace contextRef="#ctx0" brushRef="#br0" timeOffset="111163.51">11472 11197 0,'0'0'0,"0"-21"16,21 21-16,-21 21 16,0 0-1,0 22-15,-21-22 0,0 21 16,21-21-16,-21 22 0,21-1 0,0 0 15,0-20-15,-21 20 0,21-21 0,0 21 16,0-20-16,-21-1 0,21 0 16,0 0-16,0 0 0,0 0 0,0 1 15,0-1 1,0-42 15</inkml:trace>
  <inkml:trace contextRef="#ctx0" brushRef="#br0" timeOffset="111363.4">11176 11726 0,'0'0'16,"-21"22"-16,0-1 0,-1-21 0,22 21 15,0 0-15,0 0 0,0 0 16,0 1-16,22-22 0,-1 0 16,0 21-16,0-21 0,21 0 15,-20 0-15,20 0 0,0 0 16,-21 0-16,22 0 0,-1-21 0,0 21 15,-20-22-15,20 22 0,-21-21 0,21 0 16,-20 0-16,-1 21 0,0-21 16,0 0-16,-21-22 0,0 22 0,0 0 15</inkml:trace>
  <inkml:trace contextRef="#ctx0" brushRef="#br0" timeOffset="111547.29">11409 11261 0,'0'0'0,"-43"0"0,22 0 15,21-21-15,0-1 16,21 22 0,1-21-1,-1 21-15,21 0 0,-21 0 0,0-21 16,22 21-16,-22 0 0,21 0 0,-21-21 16,22 21-16,-22-21 0,21 21 15,-21 0-15,1 0 0,-1-21 0</inkml:trace>
  <inkml:trace contextRef="#ctx0" brushRef="#br0" timeOffset="112131.98">12742 11303 0,'0'0'0,"0"-21"0,21 0 0,1 0 0,-1-1 15,-21-20-15,21 21 0,0 0 16,0 0-16,0-1 0,1 1 0,-1 0 15,-21 0-15,0 0 0,21 21 16,-21 21 0,-21 0-16,0 21 0,-22-20 15,22 20-15,-21 21 0,21-20 16,-22-1-16,1 22 0,0-22 0,-1 0 16,1 1-16,0-1 0,-22 0 0,22 1 15,-22-22-15,22 0 0,0 0 16,20 0-16,-20 0 0,21-21 15,21-21 17,21 0-32,0 21 0,0 0 0,1-21 15,20 21-15,0 0 0,-21 0 16,22 0-16,-1 0 0,0 0 0,22 0 16,-22 0-16,1 0 0,-1 21 0,0-21 15,1 0-15,-1 0 0,0 21 16,-21-21-16,22 0 0,-22 0 0,21 0 15,-21 0-15,1 0 0,-1 0 0,0 0 16,0 0-16,0 0 16,0 0-16,1-21 15,-22 0-15,21 21 0,0-21 16,0 0-16</inkml:trace>
  <inkml:trace contextRef="#ctx0" brushRef="#br0" timeOffset="112436.8">13949 10880 0,'0'0'16,"21"-21"-16,-21-1 0,0 1 15,-21 42 1,0 1-16,-1 20 16,-20-21-16,21 21 0,0 22 0,-22-22 15,1 22-15,0 20 0,-1-20 16,-20-1-16,21 1 0,-22-1 0,22 1 15,-22-1-15,22 1 0,-22-22 16,22 22-16,-21-1 0,20-20 0,1 20 16,0-21-16,-1 1 0,22-1 0,0 0 15,0-20-15,21-1 0,0 0 16,0 0-16,21-21 16,0 0-16,0-21 0,22 0 15,-1 0-15,0-1 0,1-20 0,-1 0 16,0-1-16,22 1 0</inkml:trace>
  <inkml:trace contextRef="#ctx0" brushRef="#br0" timeOffset="114123.46">13822 11367 0,'21'0'16,"-21"21"0,0 0-16,0 0 15,0 0-15,0 0 0,0 22 0,0-22 16,0 21-16,0-21 0,0 22 15,0-22-15,-21 0 0,21 0 0,0 0 16,0 1-16,0-1 0,0 0 0,0 0 16,0-42 15,0 0-15,0 0-16,21-1 0,0 1 15,-21 0-15,21-21 0,0 21 0,1-22 16,-22 22-16,21-21 0,0 21 0,0-22 15,0 22-15,0 21 0,1-21 16,-1 21-16,0 0 0,0 0 16,0 21-1,-21 0-15,21 0 0,-21 1 0,0 20 16,22-21-16,-1 0 0,-21 0 0,21 1 16,0-1-16,0 0 0,0 0 15,1-21-15,-1 21 0,0-21 16,21 0-16,-21 21 0,22-21 0,-22 0 15,0 0-15,21 0 0,-20 0 16,20 0-16,-21-21 0,21 21 0,-20-21 16,-1 0-16,21 0 0,-21 0 15,0-1-15,1 1 0,-1-21 0,0 0 16,-21-1-16,0 1 0,0 0 0,0-1 16,0 22-16,0-21 0,0-1 15,0 22-15,-21 0 0,0 0 0,-1 21 16,1 0-16,0 0 0,0 0 15,-21 21-15,20 0 0,1 22 16,-21-22-16,21 21 0,0 0 0,-1-20 16,1 20-16,0 0 0,21 1 15,0-22-15,0 21 0,0-21 0,0 0 16,0 1-16,0-1 0,21-21 0,0 21 16,1-21-16,-1 0 0,0 0 15,0 0-15,0 0 0,0 0 0,1 0 16,-1-21-16,0 0 0,0-1 15,0 1-15,0 0 0,22 0 0,-22-21 16,0-1-16,0 22 0,-21-21 0,21-1 16,1 1-16,-22 21 0,0 0 15,0 0-15,0-1 0,0 1 16,0 42 0,-22 1-16,22 20 0,-21-21 15,21 0-15,0 22 0,0-1 0,0-21 16,0 21-16,0-20 0,0 20 15,0-21-15,0 0 0,0 0 0,21 1 16,1-1-16,-1-21 0,0 21 0,0-21 16,0 0-16,0 0 0,22 0 15,-22 0-15,0 0 0,0 0 0,0 0 16,1-21-16,20 21 0,-21-21 16,0-1-16,0 1 0,1-21 0,-1 21 15,0-22-15,0 1 0,0 0 16,0-1-16,-21 1 0,0 0 15,22 21-15,-22-22 0,0 22 0,0 0 16,0 42 0,0 21-16,-22-20 15,1 20-15,21-21 0,0 21 0,-21 1 16,0-1-16,21-21 0,0 22 16,0-22-16,0 21 0,0-21 0,0 0 15,0 1-15,0-1 16,0 0-16,0-42 47,0 0-47,21-1 0,0-20 15,0 21-15,1 0 0,-1-22 0,-21 1 16,42 0-16,-21-1 0,0 22 16,1-21-16,-22 0 0,21 20 0,0 1 15,0 0-15,-21 0 0,21 21 16,-21 21-1,0 0-15,0 0 0,0 1 0,0 20 16,0-21-16,0 21 0,0-20 16,0 20-16,0-21 0,21 21 0,-21-20 15,0-1-15,0 0 0,22 0 16,-1 0-16,0-21 0,-21 21 16,21-21-16,0 22 0,0-22 0,1 0 15,-1 0-15,0 0 16,0-22-16,0 1 0,0 0 0,1 0 15,20 0-15,-21 0 0,0-1 0,0-20 16,1 0-16,-1 21 0,0-22 16,0 1-16,0 0 0,-21-1 0,21 22 15,1 0-15,-22 0 0,0 0 16,0 42 0,0 0-16,0 0 15,-22 21-15,22-20 0,-21 20 16,21 0-16,0-21 0,0 22 0,0-22 15,0 21-15,0-21 0,0 1 0,0-1 16,0 0-16,21 0 16,1-21-16,20 0 0,-21 0 0,0 0 15,22 0-15,-22 0 0,0 0 16,21 0-16,1 0 0,-22-21 0,21 0 16,0 0-16,-20-1 0,20 1 0,0-21 15,-21 0-15,1 20 0,20-20 16,-21 0-16,-21-1 0,21 1 15,-21 21-15,0-21 0,0 20 16,-21 22-16,0 0 16,-21 0-16,20 22 0,1 20 15,-21-21-15,21 21 0,0 1 16,-1-1-16,1 0 0,0-20 0,21 20 16,-21 0-16,21-21 0,0 1 15,0-1-15,0 0 0,21 0 0,0 0 16,0 0-16,1-21 0,20 0 0,-21 22 15,21-22-15,1 0 0,-22 0 16,21 0-16,1 0 0,-1-22 0,-21 22 16,21-21-16,1 0 0,-1 0 15,0 0-15,1 0 0</inkml:trace>
  <inkml:trace contextRef="#ctx0" brushRef="#br0" timeOffset="114480.26">17462 10816 0,'-21'0'0,"42"0"0,-63 0 0,21 0 16,0 0-16,0 21 0,21 1 15,-22-1-15,22 0 0,0 0 16,0 0-16,0 0 0,0 1 16,22 20-16,20-21 0,-21 0 15,21 0-15,1 1 0,-1-1 0,0 0 16,22 0-16,-22 0 0,22-21 15,-22 0-15,0 0 0,1 0 0,-22 0 16,21 0-16,-21 0 0,1 0 16,-1 0-16,0 0 0,0 0 0,-21-21 15,0 0 1,-21 21 0,-21 21-16,-1 0 0,1 0 0,0 1 15,-22-1-15,1 21 0,-1-21 16,1 22-16,-1-22 0,1 21 0,-1-21 15,1 22-15,-1-22 16,1 0-16,-1 0 0,22 0 0,-22 0 16,1-21-16,20 22 0</inkml:trace>
  <inkml:trace contextRef="#ctx0" brushRef="#br0" timeOffset="117155.13">4254 10816 0,'-42'0'15,"84"0"-15,-105-21 0,42 21 0,0 0 0,-1 0 16,1 0-16,0 0 0,0 0 16,0 0-16,42 21 47,0 0-47,21-21 15,-20 0-15,-1 22 0,21-22 16,0 0-16,1 0 0,20 21 0,-20-21 15,20 0-15,1 0 0,-1 0 16,22 0-16,-1 0 0,-20 0 0,21 0 16,20 0-16,-20 0 0,21 0 0,21 0 15,0 0-15,0 0 0,0 0 16,21 0-16,0-21 0,0 21 0,22-22 16,-1 22-16,0-21 15,-20 0-15,20 21 0,0-21 0,22 21 16,-22-21-16,0 21 0,22 0 0,-22-21 15,1 21-15,20 0 0,-21 0 16,22 0-16,-22-22 0,22 22 0,-22 0 16,22 0-16,-1 0 0,-21 0 15,22 0-15,-22 0 0,1 0 0,20 0 16,-21 0-16,22 0 0,-22 0 0,1 22 16,-22-22-16,21 0 0,0 0 15,1 21-15,-1-21 0,0 0 0,-20 0 16,20 0-16,-21 21 0,21-21 15,1 0-15,-1 0 0,-21 0 16,0 0-16,1 0 0,-1 0 0,-21 0 16,21 0-16,0 0 0,0 0 15,-21 0-15,0-21 0,21 21 0,-21 0 16,0 0-16,22 0 0,-22-21 16,0 21-16,0 0 0,-22 0 0,22 0 15,-21 0-15,21 0 0,0 0 16,0 0-16,0-22 0,-21 22 0,21 0 15,-21 0-15,0 0 0,0 0 0,-1 0 16,1-21-16,-21 21 0,21 0 16,0 0-16,-22-21 0,1 0 0,0 21 15,-22 0-15,22-21 16,-22 21-16,1 0 0,-1 0 0,-20-21 16,20 21-16,-21 0 0,1 0 15,20-22-15,-20 22 0,-1 0 0,0 0 16,-21 0-16,22 0 0,-22-21 0,21 21 15,-21 0-15,1 0 0,-1 0 16,0-21-16,0 21 0,-21-21 16,21 21-1,-21-21-15,21 21 0,1 0 32,-22 21-17,21 0 1,-21 0-16,0 0 0,0 1 0,0-1 15,21 21-15,-21-21 0,21 22 0,0-1 16,-21 0-16,0-21 0,21 22 16,-21-1-16,22 0 0,-1 22 0,-21-22 15,0 22-15,0-22 0,0 22 16,0-22-16,0 21 0,0-20 0,0 20 16,0-20-16,0 20 0,0-21 15,-21 1-15,-1-1 0,1 0 0,21 1 16,-21-1-16,0 0 0,0 1 0,21-1 15,-21-21-15,-1 22 0,1-1 16,0-21-16,0 21 0,0-20 16,0-1-16,-1 0 0,1 0 0,0 0 15,-21-21-15,21 21 0,-22-21 16,1 0-16,0 0 0,-1 0 0,1 0 16,0 0-16,-1 0 0,-20 0 15,20 0-15,-20 0 0,-1 0 0,-20 0 16,-1 0-16,0 0 0,1 22 0,-22-22 15,0 0-15,0 0 0,0 0 16,-21 21-16,0-21 0,0 0 0,-21 21 16,21-21-16,-21 0 0,0 21 15,-21-21-15,20 21 0,-20-21 0,21 21 16,-21-21-16,20 22 0,-20-22 16,0 21-16,21-21 0,-22 21 0,1-21 15,0 0-15,-1 21 0,1-21 16,0 21-16,-1-21 0,1 21 0,-22-21 15,22 22-15,0-22 0,-22 0 0,22 21 16,-22-21-16,22 21 0,-21-21 0,20 21 16,1-21-16,0 21 0,-1 0 15,1-21-15,0 22 0,-1-22 0,22 21 16,-21 0-16,21-21 0,-1 21 16,-20 0-16,21-21 0,0 21 0,0-21 15,-1 22-15,1-1 0,0-21 0,0 21 16,0-21-16,0 0 0,21 0 15,-22 21-15,22-21 0,0 0 0,-21 0 16,21 21-16,21-21 0,-21 0 16,22 0-16,-22 0 0,21 21 0,0-21 15,0 0-15,0 0 0,22 0 0,-1 22 16,-21-22-16,21 0 0,22 0 16,-22 0-16,1 21 0,20-21 0,1 0 15,-22 0-15,21 0 0,1 0 0,-1 0 16,-20 0-16,20 0 0,1 0 15,-1 0-15,1 0 0,20 0 16,-20-21-16,21 21 0,-1 0 0,1 0 16,0 0-16,-1-22 0,22 22 0,0 0 15,0 0-15,0 0 0,-1 0 16,1 0-16,0 0 0,0 0 16,0 0-16,0 0 15,-1 0-15,1 0 0,0 0 16,0 0-16,0 0 0,0 0 0,-1 0 15,-20 0-15,21 0 0,-21 0 16,20 22-16,-20-22 0,21 0 0,-21 0 16,-1 0-16,22 0 0,-21 0 0,-1 0 15,1 0-15,0 0 16,21 0-16,-22 0 0,1 0 0,0 0 16,20 0-16,-20 0 0,0 0 0,-1 0 15,22 0-15,-21 0 0,0 0 16,20 0-16,-20 0 0,21 0 0,0-22 15,-22 22-15,22 0 0,0 0 0,0 0 16,-21 0-16,20 0 0,1 0 16,0-21-16,0 21 0,-21 0 0,20 0 15,1 0-15,0 0 0,-21 0 16,21 0-16,-1 0 0,1 0 16,0 0-16,0 0 0,0 0 0,0 0 15,-1-21 16,22 0-15,0 0-16,-21 21 16,21-21-16,0-1 0,0 1 15,0 0-15,0 0 0,0 0 16,0 0-16,-21-1 0,21 1 0,0 0 16,0-21-16,0 21 0,0-1 15,0-20-15,0 0 0,0-1 0,0 1 16,0 0-16,0-1 15,0-20-15,21 21 0,-21-22 0,0 1 16,0-1-16,0 1 0,21-1 16,-21 1-16,0 20 0,22-20 0,-22-1 15,21 1-15,-21 20 0,0-20 0,21-1 16,0 22-16,0 0 0,-21-1 16,21 1-16,1 21 0,-1 0 0,0 0 15,-21-1-15,21 22 0,0 0 16,0-21-16,1 21 0,-1-21 15,0 21-15,0 0 16,0 0-16,0 0 16,-21 21 15,0 0-31,22-21 0,-1 22 16,0-22-16,0 0 0</inkml:trace>
  <inkml:trace contextRef="#ctx0" brushRef="#br0" timeOffset="117991.67">18965 11070 0,'-21'0'0,"0"0"15,0 0-15,0 0 0,-1 0 0,44 0 31,20 0-15,-21 0-16,21 0 0,1 0 0,20-21 16,-20 21-16,20 0 0,1 0 15,20 0-15,-20-21 0,-1 21 0,22 0 16,-22 0-16,1 0 0,-1 0 0,-20 0 16,20 0-16,-20 0 0,-22 0 15,0 0-15,0 0 0,0 0 0,-42 0 31,-21 0-15,21 0-16,-22 0 0,1 0 16,0 0-16,-22 0 0,1 0 15,-22 0-15</inkml:trace>
  <inkml:trace contextRef="#ctx0" brushRef="#br0" timeOffset="118551.35">18775 11176 0,'0'0'0,"-43"21"0,22-21 16,-21 21-16,42 1 15,0-1-15,42-21 16,-21 0-16,22 0 16,-1 0-16,0 0 0,1 0 15,20 0-15,-20 0 0,20 0 16,1 0-16,-1-21 0,1-1 0,-1 22 16,1-21-16,-1 21 0,1-21 0,-22 0 15,21 21-15,-20-21 0,-1 0 16,0 21-16,1-22 0,-22 1 0,21 0 15,-21 21-15,-21-21 0,0 0 16,0 0-16,0-1 0,0 1 16,-21 0-16,0 21 15,0-21-15,-21 0 0,20 21 0,-20-21 16,21-1-16,0 22 0,0 0 0,21-21 16,-22 21-1,22 21 1,22-21-1,-1 22-15,21-22 0,-21 21 0,0-21 16,22 0-16,-1 0 0,-21 21 16,22-21-16,-22 0 0,21 0 0,-21 0 15,0 0-15,22 0 0,-22 0 0,0 0 16,0 0-16,0 0 16,-42 0 15,0 21-31,0-21 0,0 21 0,-22 0 15,22-21-15,0 43 0,-21-22 16,-1 0-16,22 21 0,-21 1 16,21-1-16,-22 0 0,22 1 0,-21-1 15,21 0-15,-22 1 0,22-1 16,0-21-16,0 0 0,21 1 0,-21-1 16,21 0-16,21-21 15,21 0-15,-21-21 16</inkml:trace>
  <inkml:trace contextRef="#ctx0" brushRef="#br0" timeOffset="121328.1">20913 10901 0,'0'0'0,"-22"0"0,1 0 0,0 0 16,21 21-16,0 0 15,21-21 16,0 0-15,1 0-16,-1-21 0,0 21 0,0 0 16,0-21-16,0 0 0,1 21 15,-1-21-15,0 21 0,-21-22 0,21 1 16,-21 0-16,0 0 0,0 0 16,-21 0-16,0-1 15,0 1-15,-1 21 0,-20-21 0,0 21 16,21 0-16,-22 0 0,1 0 15,0 0-15,-1 21 0,1 0 16,21 1-16,-22-1 0,22 21 0,0-21 16,0 22-16,0-22 0,21 0 15,0 21-15,0-21 0,0 1 0,0-1 16,21 0-16,0 0 0,21 0 16,-20-21-16,20 21 0,0-21 0,1 0 15,-1 0-15,-21 22 0,21-22 16,1 0-16,-1 0 0,-21 0 0,0 0 15,1 0-15,-1-22 0,-21 1 16,-21 0 0,-1 21-1,-20 0-15,21 0 0,-21 0 16,-1 0-16,1 0 0,0 0 0,-1 0 16,1 21-16,0 22 0,20-22 0,-20 21 15,0-21-15,-1 22 0,22-1 16,-21 0-16,21-21 0,21 22 0,0-1 15,0-21-15,0 0 0,0 1 16,21 20-16,21-42 0,-21 21 0,22 0 16,-1-21-16,0 0 0,22 0 0,-22 0 15,22 0-15,-1 0 0,1-21 16,-1 21-16,1-21 0,-22 0 0,22 0 16,-1-22-16,1 22 0,-22-21 15,21-1-15,-20 1 0,-1-21 16,22 20-16,-43 1 0,21-22 0,0 22 15,-20-21-15,-1 20 0,0-20 16,-21 20-16,0 1 0,0-21 0,0 20 16,0 1-16,-21 21 0,0-22 15,-1 22-15,1 21 0,0 0 0,0 0 16,0 0-16,0 21 0,-22 22 0,22-22 16,0 21-16,0 1 0,0-1 15,21 0-15,0 1 0,-22 20 0,22-21 16,0 1-16,0-1 0,0 0 15,0 1-15,0-1 0,0 0 16,22 1-16,-1-22 0,0 21 0,0-21 16,0 1-16,22-1 0,-22 0 15,21 0-15,0-21 0,1 0 0,-1 21 16,0-21-16,1 0 0,-22 0 16,21 0-16,1-21 0,-1 21 0,-21-21 15,0 0-15,22 0 0,-22-22 0,0 22 16,-21 0-16,21-21 0,-21 20 15,0-20-15,0 0 0,0 21 0,0-1 16,0-20-16,0 21 0,-21 0 16,0 0-16,0 21 0,-1 0 15,1 0-15,0 0 0,0 0 16,0 21-16,21 0 0,-21 0 16,-1 0-16,22 0 0,0 1 0,0 20 15,0-21-15,0 21 0,0-20 16,22 20-16,-1-21 0,0 0 0,0 0 15,0 1-15,0-22 0,1 21 0,-1-21 16,21 0-16,-21 0 0,0 0 16,22 0-16,-22 0 0,21 0 0,-21 0 15,1-21-15,20 21 0,-21-22 16,0 1-16,0 0 0,1-21 16,-1 21-16,0-22 0,0 22 0,0-21 15,0-1-15,-21 22 0,0-21 0,0 21 16,0 0-16,0-1 15,0 44 1,-21-1-16,0 0 16,0 0-16,21 0 0,0 0 0,0 1 15,-21 20-15,21-21 0,0 0 16,0 0-16,0 1 0,0-1 0,0 0 16,0 0-16,21 0 15,0-21-15,0 0 16,0 0-16,-21-21 0,22 0 15,-1 21-15,0-21 0,-21 0 16,21-1-16,0-20 0,0 21 0,1 0 0,-22-22 16,21 22-16,0-21 15,0 21-15,0 0 0,-21-1 0,0 1 16,21 0-16,-21 42 31,0 0-31,0 1 0,0-1 16,0 21-16,0-21 0,0 0 15,0 1-15,0 20 0,0-21 0,0 0 16,0 0-16,0 1 0,22-1 16,-1 0-16,-21 0 15,21-21-15,0 0 0,0 0 16,0 0-16,1 0 16,-1 0-16,0-21 0,0 0 0,0 21 15,0-21-15,1-22 0,-1 22 16,0 0-16,0-21 0,0 20 0,0 1 15,1-21-15,-1 21 0,0 0 16,-21-1-16,21 1 0,-21 0 0,21 0 16,-21 42 15,0 0-31,0 0 16,0 1-16,0-1 0,0 0 15,0 21-15,0-21 0,0 1 16,0-1-16,0 21 0,0-21 0,0 0 15,21 1-15,85 41 16,-85-63 0,1 0-16,-1 0 0,0 0 15,0 0-15,0 0 0,0 0 0,22 0 16,-22-21-16,0 0 0,21 0 0,-20-1 16,20 1-16,-21 0 0,0-21 15,0 21-15,1-1 0,-1-20 0,0 21 16,-21 0-16,0 0 0,0-1 15,0 1-15,0 0 0,-21 21 16,0 0-16,-22 0 0,22 0 0,-21 0 16,21 21-16,-1 0 0,-20 1 15,21-22-15,0 42 0,21-21 0,0 0 16,0 0-16,0 22 0,0-22 16,0 0-16,21 0 0,-21 0 0,21 1 15,0-1-15,0 0 0,22-21 0,-22 0 16,0 21-16,0-21 0,22 0 15,-22 0-15,0 0 0,21 0 0,-21 0 16,1-21-16,20 0 0,-21 21 16,0-21-16,0-1 0,22-20 15,-22 21-15,0 0 0,0 0 0,0-22 16,1 22-16,-22 0 0,21 0 16,0 0-16,-21-1 0,0 44 31,-21-1-31,21 0 15,-21 0-15,-1 0 0,22 0 16,0 1-16,0-1 0,-21 0 0,21 0 16,0 0-16,0 0 0,0 1 0,0-1 15,21-21 17,1 0-17,-1 0-15,-21-21 0,21-1 16,0 1-16,-21 0 0,21 0 15,0 0-15,1 0 0,-1-1 0,-21 1 16,21 0-16,0 0 0,0 0 0,-21 0 16,21 21-1,-21 21-15,0 0 16,0 0-16,0 0 0,0 0 0,0 1 16,0-1-16,0 0 0,0 0 15,0 0-15,0 0 0,22-21 0,-22 22 16,21-1-16,0-21 15,0 21-15,0-21 0,0 0 16,1 0-16,-1 0 0,0 0 16,0-21-16,0 0 0,0-1 15,1 1-15,-22 0 0,21 0 0,0 0 16,-21-22-16,21 22 0,-21-21 16,0 0-16,21-1 0,0 1 0,1 0 15,-22-1-15,21 1 0,0 0 16,-21-1-16,21 1 0,-21 0 0,0 20 15,0-20-15,0 21 0,-21 21 32,0 21-32,0 0 0,-1 22 0,22-1 15,-21-21-15,21 21 16,-21 1-16,21-1 0,-21 0 0,21 1 16,0-1-16,0 0 0,0-20 15,0 20-15,0-21 0,0 21 0,0-20 16,0 20-16,0-21 0,0 0 0,0 0 15,21 1-15,0-1 0,0 0 16,1-21-16,-1 21 0,0-21 16,0 0-16,0 0 15,0 0-15,1 0 0,-1 0 0,0-21 16,0 0-16,0 0 16,0-1-16,1 1 0,-1 0 15,0 0-15,-21 0 0,0 0 0,0-1 16,0 1-16,0 0 0,0 0 15,0 0-15,-21 0 0,21-1 0</inkml:trace>
  <inkml:trace contextRef="#ctx0" brushRef="#br0" timeOffset="121563.96">24553 10859 0,'0'0'16,"0"21"-1,21-21 1,22 0-16,-22 0 0,0 0 15,21 0-15,1 0 0,-22 0 16,21 0-16,1 0 0,-1 0 16,0 0-16,1 0 0,-1 0 15,-21-21-15,0 21 0,22 0 0,-22 0 16,-21-22-16,21 22 0,0 0 16,-42 0 15,0 0-31,0 0 0</inkml:trace>
  <inkml:trace contextRef="#ctx0" brushRef="#br0" timeOffset="123251.18">8932 12446 0,'0'-21'16,"21"0"0,-21 0-1,0 42 32,0 0-47,0 0 0,0 0 16,0 0-16,0 22 15,0-22-15,22 0 0,-1 21 0,-21-20 16,0-1-16,21 21 0,0-21 0,-21 0 16,21 22-16,0-22 0,1 0 15,-1 0-15,0 0 0,0 1 0,0-1 16,0 0-16,1-21 0,-1 21 16,0-21-16,0 21 0,0-21 0,0 0 15,1 0-15,-1 0 0,0 0 16,0 0-16,0 0 0,0 0 15,1 0-15,-22-21 0,21 0 16,0 0-16,0 0 16,-21-1-16,21 1 0,0-21 15,-21 21-15,22 0 0,-1-1 16,0-20-16,0 21 0,0 0 0,0 0 16,1-1-16,-1 1 0,21 0 0,-21 0 15,22 0-15,-1 0 0,0-1 16,-21 22-16,22-21 0,-1 21 0,0-21 15,1 21-15,-22 0 0,21 0 16,1 0-16,-22 0 0,21 0 0,-21 0 16,0 0-16,1 0 0,-1 0 0,0 21 15,0 0-15,21 1 0,-42-1 16,22 0-16,-1 0 0,0 0 0,0 0 16,-21 1-16,21-1 15,0 0-15,-21 0 0,0 0 0,22 22 16,-1-22-16,0 0 0,-21 0 15,0 0-15,21-21 0,-21 21 16,21-21 0,0 0-1,-21-21-15,22 0 16,-1 0-16,0 0 0,0-22 16,0 22-16,0 0 0,1 0 15,-1 0-15,0-22 0,0 22 0,0 0 16,22 0-16,-22 0 0,21 0 15,-21-1-15,22 1 0,-22 0 16,0 21-16,21 0 0,-21 0 0,1 0 16,-1 0-16,0 0 15,0 0-15,0 21 0,0 0 16,1 1-16,-1-1 0,0 0 0,0 0 16,0 0-16,0-21 0,1 21 15,-1 1-15,0-1 0,0 0 0,21-21 16,1 21-16,-22 0 0,21-21 15,-21 0-15,22 0 0,-22 0 0,21 0 16,-21 0-16,1 0 0,-1 0 0,0 0 16,0 0-16,0-21 0,0 0 15,-21 0-15,22 0 16,-22-1-16,21 1 0,-21 0 0,21 0 16,-21 0-16,0 0 0,0-1 15,21 1-15,-21 0 0,21 0 0,-21 0 16,0 0-1,21 21 1,-21 21 15</inkml:trace>
  <inkml:trace contextRef="#ctx0" brushRef="#br0" timeOffset="123872.07">9758 13441 0,'0'0'0,"0"-21"0,0 0 0,0-1 15,0 1-15,0 0 0,0 0 16,0 0-16,0 0 16,0 42-1,21 0 1,-21 0-16,0 0 0,0 22 15,21-1-15,0 0 0,-21 1 0,0-1 16,21 0-16,-21 1 0,22-1 0,-22 0 16,0 1-16,0-1 0,21-21 15,-21 21-15,21-20 0,-21-1 0,0 0 16,0 0-16,0 0 0,0 0 16,0 1-16,0-1 15,21-21 16,-21-21-15,21 21-16,-21-22 16,0 1-16,0 0 0,21 0 0,-21 0 15,22 0-15,-22-1 0</inkml:trace>
  <inkml:trace contextRef="#ctx0" brushRef="#br0" timeOffset="124243">9948 13547 0,'0'0'15,"-21"-21"-15,0-1 0,0 1 16,21 0-16,0 0 16,0 0-16,0 0 0,0-1 15,0 1-15,21 21 0,0-21 16,21 0-16,-20 0 0,20 21 0,0-21 16,1 21-16,-1 0 0,0-22 15,1 22-15,-22 0 0,21 0 0,0 0 16,-20 0-16,20 22 0,-21-1 0,0 0 15,-21 0-15,0 0 0,0 0 16,0 22-16,0-22 0,0 0 0,-21 0 16,0 22-16,0-22 0,0 0 15,-22 0-15,22 0 0,-21 0 16,-1 1-16,22-1 0,-21 0 0,21-21 16,-22 21-16,22-21 0,0 0 15,0 0-15,21 21 0,-21-21 16,0 0-1,21-21 17,21 21-32,0 0 0,-21-21 0,21 21 15,0 0-15</inkml:trace>
  <inkml:trace contextRef="#ctx0" brushRef="#br0" timeOffset="124643.83">11070 13356 0,'0'0'15,"0"-21"-15,0 0 16,-21 0-16,0 21 16,0 0-16,-1 0 0,1 0 0,-21 0 15,21 0-15,0 21 0,-22 0 16,22 0-16,0 0 0,0 1 0,0-1 15,-1 21-15,1-21 0,0 22 0,0-22 16,21 21-16,-21 0 16,21 1-16,0-22 0,0 21 0,0-21 15,0 1-15,0-1 0,0 0 16,21 0-16,0 0 0,0-21 0,22 0 16,-22 21-16,0-21 0,21 0 0,-21 0 15,22 0-15,-22 0 0,21 0 16,-21-21-16,1 21 0,20 0 0,-21-21 15,0 21-15,0-21 16,1 21-16,-22-21 31,21 0-15,0 21-16,-21-22 16</inkml:trace>
  <inkml:trace contextRef="#ctx0" brushRef="#br0" timeOffset="126659.08">12361 13272 0,'0'0'0,"0"-85"31,0 64-31,0 0 0,0 42 32,-21-21-32,21 21 15,-21 21-15,21-21 0,-21 22 0,21-22 16,-21 21-16,-1 1 0,1 20 15,21-21-15,-21 1 0,0-1 0,0 22 16,0-22-16,-1 0 16,22 1-16,-21-22 0,0 21 0,0-21 15,21 0-15,-21 1 0,21-1 0,0-42 32,0-1-17,0 1-15,0 0 0,0-21 16,0 21-16,0-1 0,21-20 0,0 0 15,-21 21-15,21-22 0,-21 22 0,0-21 16,21 21-16,1-1 0,-22 1 16,21 0-1,0 21-15,0 21 16,-21 0-16,21-21 0,0 43 16,-21-22-16,22 0 0,-1 0 0,0 0 15,0 1-15,-21-1 0,21 21 16,0-21-16,22 0 0,-22-21 0,0 22 15,0-1-15,0 0 0,1-21 0,-1 0 16,0 0-16,0 0 0,0 0 16,0 0-16,1 0 0,20 0 0,-21 0 15,0-21-15,0 21 0,1-21 16,-1-1-16,0 1 0,0 0 0,0-21 16,-21 21-16,0-22 0,21 1 15,-21 21-15,0-22 0,0-20 16,0 21-16,0-1 0,0 1 0,-21 0 15,0-22-15,21 22 0,-21-1 16,0 1-16,0 21 0,-1-21 0,1 20 16,0 22-16,0 0 0,0 0 0,-22 0 15,22 0-15,-21 22 0,0-1 16,-1 0-16,1 21 0,0-21 0,-1 22 16,22-1-16,0-21 0,0 22 15,21-1-15,0 0 0,0 1 0,0-1 16,0 0-16,21 1 0,0-1 0,0-21 15,0 21-15,22-20 16,-22 20-16,21-21 0,-21 0 0,22 0 16,-1 1-16,0-1 0,-20-21 15,20 0-15,0 0 0,1 0 0,-1 0 16,0 0-16,1 0 0,-22 0 0,21-21 16,0 21-16,1-22 0,-1 1 15,0 0-15,-20 0 0,20 0 0,-21 0 16,0-22-16,0 22 0,1 0 15,-22-21-15,0 20 0,0-20 0,0 21 16,0 0-16,0 0 0,0-1 16,-22 1-16,1 21 0,0 0 0,0 0 15,0 0-15,0 0 16,-1 0-16,1 21 0,0-21 16,0 22-16,21-1 0,-21 0 0,21 21 15,-21-21-15,21 1 0,0-1 0,0 0 16,0 0-16,0 0 0,0 0 15,0 1-15,21-22 0,0 21 0,0-21 16,0 0 0,0 0-16,1 0 0,-1 0 15,0-21-15,0 21 0,0-22 16,-21 1-16,21 21 0,1-21 0,-22 0 16,21 0-16,-21 0 0,0-1 0,0-20 15,21 21-15,-21 0 16,0 0-16,0-1 0,0 1 15,0 42 17,0 1-32,0-1 0,0 0 0,0 0 15,0 0-15,0 0 0,0 1 16,0-1-16,0 0 0,0 0 0,0 0 16,21 0-16,0 1 0,0-22 15,1 0-15,-1 21 0,0-21 0,0 0 16,0 0-16,0 0 0,22 0 15,-22 0-15,0-21 0,0-1 16,0 22-16,-21-21 0,22 0 0,-1 0 16,0 0-16,0 0 0,-21-1 15,0-20-15,21 21 0,-21 0 0,21-22 16,-21 1-16,0 21 0,0-21 16,0-1-16,0 1 0,0 0 0,0-1 15,0 22-15,0-21 0,0 21 0,0-1 16,0 1-16,0 0 0,0 42 31,0 0-31,-21 1 0,21-1 16,0 21-16,0-21 0,0 22 15,0-22-15,0 21 0,0 0 0,0-20 16,0 20-16,0-21 0,0 0 16,21 22-16,1-22 0,-22 0 0,21 0 15,0-21-15,0 21 0,0 0 16,0-21-16,1 0 0,-1 22 0,0-22 15,0 0-15,0 0 0,0 0 16,1 0-16,20 0 0,-21-22 0,0 22 16,0-21-16,1 0 0,-1 21 15,0-21-15,0 0 0,-21 0 16,21-1-16,-21 1 0,21 0 0,-21 0 16,0 0-16,0 0 0,0-1 0,0 1 15,-21 21-15,0 0 0,0-21 16,0 21-16,0 0 0,-1 0 15,-20 21-15,21 0 0,0 1 0,0-1 16,-1 0-16,22 0 0,0 0 0,-21 22 16,21-22-16,0 0 0,0 0 15,0 0-15,0 0 0,0 1 0,21-1 16,1-21 0,-1 0-16,0 0 0,0 0 15,0 0-15,0 0 0,1 0 16,-1-21-16,0-1 0,0 1 15,0 0-15,0 0 0,-21 0 16,22 0-16,-1-1 16,-21 1-16,0 0 0,21 0 0,0 21 15,-21-21-15,0 42 32,0 0-32,0 0 0,0 0 0,0 1 15,0-1-15,0 0 16,21 0-16,0 0 15,1-21-15,-1 21 16,0-21-16,0 0 0,0 0 16,0 0-16,1 0 15,-1 0-15,-21-21 16,21 21-16,-21-21 0,0 0 16,0 0-16,0 0 0</inkml:trace>
  <inkml:trace contextRef="#ctx0" brushRef="#br0" timeOffset="126923.66">13652 13060 0,'0'0'0,"-21"0"0,0 0 16,0 0-16,42 0 15,0 0-15,0 0 16,1-21-16,-1 21 0,0 0 16,0 0-16,0-21 0,22 21 0,-22 0 15,0 0-15,0-22 0,21 22 16,-20 0-16,-1 0 0,0 0 16</inkml:trace>
  <inkml:trace contextRef="#ctx0" brushRef="#br0" timeOffset="135103.43">1693 15092 0,'-21'0'15,"0"0"-15,0 0 32,0 0-32,-1 0 0,1 0 15,0 0 1,0 0-16,0 0 0,0 0 0,-1 0 15,1 0-15,0 0 0,-21 0 16,21 0-16,-22-21 0,22 21 0,-21 0 16,21 0-16,-1 0 15,1 0-15,0 0 0,0 0 0,0 0 16,0-21-16,-1 21 31,44 0 0,-1 0-15,0 0-16,0 0 16,0 0-16,22 0 0,-22 0 15,0 0-15,21 0 0,1 0 0,-1 0 16,0 0-16,1 0 0,-1 0 16,21 0-16,-20 0 0,-1 0 0,22 0 15,-22 0-15,21 0 16,-20 0-16,-1 0 0,0 0 0,1 0 15,-1 0-15,0 0 0,1 0 0,-1 0 16,-21 0-16,22 0 0,-22 0 16,0 0-16,0 0 0,0 0 0,0 0 15,1 0-15,-1 0 0,0 0 16,-21-22 0,0 1-1,-21 21 1,0-21-1,-1 21-15,1 0 0,0-21 0,-21 21 16,21-21-16,-22 21 0,1 0 0,0-21 16,-22 21-16,22 0 0,-1-22 15,-20 22-15,21-21 0,-1 0 0,1 21 16,21-21-16,-22 21 0,22-21 16,0 0-16,0-1 0,0 22 15,0-21-15,21 0 0,0 0 16,0 0-16,0 0 15,0-1 1,0 1 0,21 21 124,-21 21-140,21-21 0,0 22 16,0-22-16,0 21 0,1 0 16,-1-21-16,21 21 0,0 0 15,-20-21-15,20 21 0,0 1 0,22-1 16,-22-21-16,0 21 0,1-21 15,20 21-15,-20-21 0,-22 21 0,21-21 16,0 0-16,-20 0 0,20 0 16,-21 0-16,0 0 0,0 0 0,1 0 15,-1 0-15,-21 21 16,-21 1 0,-1-1-16,1-21 15,-21 21-15,21 0 0,-22-21 16,1 21-16,21 0 0,-21 1 15,-1-1-15,1 21 0,21-21 16,-22 0-16,22 1 0,-21 20 0,21-21 16,0 0-16,-1 0 0,1 22 15,0-22-15,0 0 0,0 0 0,0 0 16,-1 1-16,22-1 0,-21 0 16,21 0-16,-21-21 0,21 21 15,0 0 1,21-21 31,0 0-47</inkml:trace>
  <inkml:trace contextRef="#ctx0" brushRef="#br0" timeOffset="137392.04">4847 15113 0,'0'-21'15,"0"0"1,0 0-16,0-1 15,0 1-15,0 0 0,0 0 16,0 0-16,0 0 16,0 42 15,0 0-31,0 0 0,0 0 16,0 0-16,0 22 0,0-22 0,0 21 15,0-21-15,0 22 16,-21-1-16,21-21 0,-21 22 0,21-22 15,0 0-15,-21 0 0,21 0 16,0 0-16,0 1 0,0-1 0,0 0 16,0-42 15,0 0-31,0-1 0</inkml:trace>
  <inkml:trace contextRef="#ctx0" brushRef="#br0" timeOffset="137764.4">4784 14647 0,'0'0'0,"-22"0"32,1 0-32,0 22 0,21-1 15,0 0-15,-21-21 16,42 0 15,0 0-31,0-21 0,1 0 16,-1 21-16,0-22 15,0 1-15,0 21 0,-21-21 0,0 0 16,0 0-16,0 0 16,0-1-1,-21 22-15,0 0 16,0 0-1,21 22-15,0-1 0,0 0 16,0 21-16,0-21 0,0 1 16,0-1-16,21 0 0,0 0 15,0 21-15,22-20 0,-22-1 0,0 0 16,21-21-16,-21 21 0</inkml:trace>
  <inkml:trace contextRef="#ctx0" brushRef="#br0" timeOffset="138403.53">5990 15050 0,'0'0'0,"0"-22"32,0 1-32,0 0 0,0 0 15,-21 21-15,21-21 0,-21 0 16,0-1-16,-1 22 0,-20-21 0,0 0 15,-1 21-15,1-21 0,0 21 16,-1 0-16,-20 0 0,21 0 16,-22 0-16,22 0 0,-1 0 0,22 21 15,-21 0-15,21 0 0,0 1 16,-1-1-16,22 21 0,0 0 0,0-20 16,0 20-16,0 0 0,0 1 15,0-1-15,0 0 0,0-21 0,22 1 16,-1-1-16,0 0 0,0 0 15,0 0-15,0-21 0,22 0 0,-22 0 16,0 0-16,21 0 0,1 0 0,-22-21 16,21 0-16,1 0 0,-1 0 15,-21-1-15,21-20 0,1 21 0,-22-21 16,21-1-16,1 22 16,-22-21-16,21-1 0,-21 1 0,0-21 15,1 20-15,-1 1 0,0 0 0,-21-22 16,0 22-16,0-22 0,0 22 15,0 0-15,0-1 0,0 1 0,0 0 16,0 20-16,0 1 0,-21 0 16,0 21-16,-1 0 0,22 21 15,0 0-15,-21 1 0,21-1 16,-21 21-16,21 0 0,0 1 16,0-1-16,0 22 0,0-22 15,21 0-15,0 1 0,-21-1 0,22 0 16,-22-21-16,21 22 0,-21-1 0,21-21 15,0 0-15,-21 22 0,0-22 16,21 0-16,0 0 0,1 0 0,-22 1 16,21-22-16,-21 21 0,21-21 15,0 0-15,0 0 16,0 0-16,1 0 0,-22-21 0,21-1 16,0 1-16</inkml:trace>
  <inkml:trace contextRef="#ctx0" brushRef="#br0" timeOffset="138651.39">6921 14880 0,'0'0'0,"22"0"0,-1 0 15,0 0-15,0 0 16,0 0-16,22 0 0,-22 0 15,0-21-15,21 21 0,-21 0 0,1-21 16,-1 21-16,0 0 0,0 0 0,0 0 16,0 0-1,-42 0 17,0 0-32,0 21 0</inkml:trace>
  <inkml:trace contextRef="#ctx0" brushRef="#br0" timeOffset="138843.28">7006 15050 0,'0'0'16,"0"21"-1,21-21 1,0 0-16,1 0 16,-1 0-16,0 0 15,0 0-15,0 0 0,0 0 16,1 0-16,-1 0 0,0 0 15,21 0-15,-21 0 0,1-21 0,-1 21 16,0-22-16,0 22 0,0-21 0</inkml:trace>
  <inkml:trace contextRef="#ctx0" brushRef="#br0" timeOffset="139275.72">8149 14542 0,'0'0'0,"-21"-22"0,21 1 16,0 0-16,-21 21 31,21 42-15,0-20-16,0-1 0,0 21 16,0 0-16,0 1 0,0-1 0,0 0 15,0 1-15,0-1 0,0 0 16,0 1-16,0-1 0,0-21 0,0 22 15,0-22-15,0 21 0,0-21 16,0 0-16,0 1 0,0-1 0,0 0 16,21-42 15,0 0-31,0-1 16</inkml:trace>
  <inkml:trace contextRef="#ctx0" brushRef="#br0" timeOffset="139924.35">8805 14711 0,'0'0'15,"0"-21"-15,0 0 0,0-1 0,0 1 16,0 0-16,0 0 15,0 0-15,0 0 0,0-1 0,21 1 16,1 0-16,-1 0 0,0 21 16,-21-21-16,42 0 0,-21 21 15,1 0-15,-1 0 0,0 0 0,0 0 16,0 0-16,0 21 0,1 0 16,-1 0-16,0 21 0,-21-20 0,0 20 15,21-21-15,-21 21 0,0 1 16,0-1-16,0-21 0,-21 22 0,0-1 15,0-21-15,-1 21 0,1 1 0,0-22 16,0 21-16,-21-21 0,20 22 16,-20-22-16,21 0 0,-21 21 15,20-20-15,1-22 0,-21 21 16,21 0-16,0-21 0,-1 0 0,1 0 16,0 0-16,0 0 15,0 0-15,21-21 16,0 0-16,0-1 0,0 1 0,0 0 15,0-21-15,0 21 0,0-1 16,0 1-16,21 0 0,0 0 0,-21 0 16,21 0-16,0 21 0,1 0 0,-1-22 15,0 22-15,0 0 0,0 0 16,0 0-16,1 0 0,-1 22 0,0-22 16,0 21-16,0 0 0,22 0 15,-22-21-15,0 21 0,0 0 16,0 1-16,0-1 0,1-21 0,-1 21 15,0 0-15,0 0 0,0-21 16,0 21-16,1-21 0,-1 22 16,0-22-16,0 0 15,-21-22 17,21 22-32,-21-21 0,0 0 15,21 0-15</inkml:trace>
  <inkml:trace contextRef="#ctx0" brushRef="#br0" timeOffset="140691.54">9991 14542 0,'0'-22'0,"-22"-41"32,22 42-32,22 21 15,-1-21-15,0-1 16,0 22-16,0 0 0,0 0 15,1 0-15,-1 0 0,21 0 0,-21 22 16,0-1-16,1-21 0,-1 21 0,0 0 16,0 0-16,-21 0 0,0 1 15,0-1-15,0 0 0,0 21 0,0-21 16,0 1-16,-21-1 0,0 0 16,0 0-16,-22 0 0,22 0 15,0-21-15,0 22 0,-22-22 0,22 21 0,0-21 16,0 0-1,21-21 17,21 21-17,0 0-15,0-22 0,1 22 0,-1 0 16,0 0-16,0 0 0,0 0 16,0 0-16,1 0 0,-1 0 0,0 0 15,0 0-15,0 0 0,0 22 16,-21-1-16,22-21 0,-1 21 15,-21 0-15,21 0 0,-21 0 16,0 1-16,0-1 0,0 0 16,0 0-16,0 0 0,0 0 15,-21 1-15,0-1 0,-1 0 16,1 0-16,0 0 0,0-21 16,-21 21-16,20-21 0,-20 22 0,0-22 15,21 21-15,-22-21 0,1 0 0,21 0 16,-22 0-16,22 0 0,0 0 15,0 0-15,0 0 0,0 0 0,-1 0 16,22-21-16,0-1 0,-21 22 0,0 0 16,21-21-1,0 0 1,0 0 15,0 0-15,21 21-16</inkml:trace>
  <inkml:trace contextRef="#ctx0" brushRef="#br0" timeOffset="189991.07">1312 16743 0,'0'0'0,"-21"0"0,0 0 0,0 0 15,0-21-15,-1 21 0,1 0 16,0-21-16,0 21 15,0 0-15,0 0 0,21-22 16,21 22 15,0 0-31,21 0 0,22 0 0,-1-21 16,1 21-16,20 0 0,1-21 16,0 21-16,-1 0 0,1-21 0,-21 21 15,20 0-15,-20 0 0,-1-21 16,1 21-16,-22 0 0,22 0 15,-22-21-15,0 21 0,-21-22 0,22 22 16,-22 0-16,-21-21 16,0 0 15,-21 21-31,0 0 16,-1-21-16,1 21 0,0 0 15,21-21-15,-21 21 0,0 0 0,0-21 16,-1-1-16,1 22 0,0-21 15,0 21-15,-21-21 0,20 21 0,1-21 16,0 21-16,0 0 16,21-21-16,-21 21 0,21 21 31,21-21-15,0 0-16,0 21 0,0-21 15,1 21-15,-1-21 0,0 0 16,0 21-16,0-21 0,0 0 15,22 22-15,-22-22 0,0 21 0,0-21 16,0 21-16,1-21 0,-1 21 16,-21 0-16,0 0 15,0 1-15,-21-1 16,-1 0-16,1-21 16,0 21-16,-21 0 0,-1 0 0,1 1 15,0-1-15,-1 0 0,1 21 16,0-21-16,-1 22 0,1-22 0,0 0 15,21 21-15,-1-20 16,1-1-16,21 0 0,21-21 31,1-21-31</inkml:trace>
  <inkml:trace contextRef="#ctx0" brushRef="#br0" timeOffset="190451.8">3556 16256 0,'0'0'15,"-21"-21"1,42 21 0,0 21-16,21 0 15,-20 22-15,20-22 16,21 21-16,-20 0 0,-1 1 0,0-1 15,1 0-15,-1 1 0,0-1 16,-20 22-16,20-22 0,-21 0 0,0 1 16,0-1-16,1 0 0,-1-21 15,-21 22-15,0-22 0,0 0 0,0 0 16,0-42 15,-21 0-31,-1 0 16,1 0-16,21-1 0,-21-20 0,0 21 15,21 0-15,0-22 0</inkml:trace>
  <inkml:trace contextRef="#ctx0" brushRef="#br0" timeOffset="190687.67">4127 16383 0,'0'0'16,"0"-21"-16,0 42 31,-21 0-31,0 22 15,0-22-15,-21 0 0,20 21 16,-20 1-16,0-1 0,21 0 0,-22 1 16,1-1-16,0 0 0,-22 1 15,22-1-15,21 0 0,-22 1 16,1-1-16,21-21 0,0 0 16,21 0-16,0 1 0,21-22 15,0 0 1,0-22-16,21 1 0,-20 0 0</inkml:trace>
  <inkml:trace contextRef="#ctx0" brushRef="#br0" timeOffset="191380.21">4699 16341 0,'21'-21'0,"-42"42"0,21-21 31,0 21-31,-21 0 16,21 0-16,-21 22 0,21-22 16,-22 21-16,22 0 0,0 1 0,-21-22 15,21 21-15,0 1 0,-21-1 0,21 0 16,0-21-16,0 22 0,0-22 16,0 0-16,0 0 0,-21 0 0,21 1 15,0-44 16,0 1-31,0 0 0,0 0 16,0 0-16,0 0 0,0-22 16,0 22-16,0-21 0,0-1 0,0 1 15,0 21-15,0-21 0,0-1 16,0 1-16,0 0 0,0-1 0,21 22 16,-21-21-16,21 21 0,0 21 15,1 0-15,-1 0 0,0 21 16,0 0-16,0 0 0,0 0 15,1 22-15,-1-22 0,0 21 16,-21-21-16,21 0 0,0 22 0,-21-22 16,21 0-16,-21 0 15,22 0-15,-22 1 0,0-1 0,21-21 16,0 0-16,0 0 0,0 0 16,0-21-1,1 21-15,-22-22 0,0 1 0,21 0 16,-21 0-16,21 0 0,-21 0 15,0-1-15,0-20 0,0 21 0,0 0 16,21 0-16,-21-1 0,0 1 16,0 0-16,21 21 0,-21 21 15,21 0 1,-21 1-16,22-1 0,-22 21 16,0 0-16,0-20 0,0 20 15,0 0-15,0 1 0,0-1 16,0 0-16,0 1 0,0-1 0,0-21 15,0 21-15,0-20 0,0-1 16,0 0-16,0 0 0,0-42 31,21 0-31,0 0 16</inkml:trace>
  <inkml:trace contextRef="#ctx0" brushRef="#br0" timeOffset="191851.69">6032 16256 0,'0'0'16,"43"-42"-1,-43 63 1,0 0 0,0 0-16,-21 0 0,21 1 0,0 20 15,0-21-15,-22 21 0,22 1 0,-21-1 16,21 0-16,-21 22 0,21-22 15,-21 22-15,0-22 0,21 22 0,-21-22 16,-1 21-16,1-20 0,21-22 16,0 21-16,-21-21 0,21 1 0,-21-1 15,21 0-15,0-42 32,0 0-32,0-1 15,0 1-15,0-21 0,0 21 16,0-22-16,0 1 0,0 0 0,0-1 15,0 1-15,0 0 0,0-1 0,0 1 16,21 21-16,0 0 0,0 0 16,1 21-16,-1 0 0,0 0 0,-21 21 15,21 0-15,0 21 0,0-21 16,1 1-16,-1 20 0,0-21 0,0 21 16,-21-20-16,0-1 0,21 0 0,0 0 15,-21 0-15,0 0 16,22-21-16,-1 0 15,0-21 1,-21 0-16,21 0 16,0 0-16</inkml:trace>
  <inkml:trace contextRef="#ctx0" brushRef="#br0" timeOffset="192956.82">7853 16362 0,'0'0'0,"0"21"16,21-21-1,0 0-15,0 0 16,0-21-16,1 0 15,-1 0-15,0 21 0,0-22 0,-21 1 16,21 0-16,-21 0 0,21 21 16,-21-21-16,0 0 0,0-1 0,0 1 15,0 0-15,-21 0 0,0 21 16,-21-21-16,21 0 0,-22 21 0,1 0 16,0 0-16,-1 0 0,1 0 15,21 0-15,-22 0 0,22 21 16,-21 0-16,21 0 0,21 21 0,0-20 15,-21-1-15,21 21 0,0-21 0,0 0 16,21 22-16,0-22 0,0 0 16,0 0-16,22 0 0,-22 1 0,21-1 15,-21 0-15,22 0 0,-1 0 16,-21 0-16,21 1 0,-20-1 0,-1 0 16,0 0-16,0 0 0,-21 0 0,0 1 15,0 20-15,0-21 0,0 0 16,0 0-16,-21-21 0,0 22 0,0-1 15,-22-21-15,22 0 0,-21 0 16,-1 0-16,1 0 0,0 0 16,-1 0-16,22-21 0,-21-1 0,0 1 15,-1 0-15,1 0 0,21 0 16,-22-22-16,22 22 0,-21 0 0,21 0 16,0-21-16,-1 20 0,22 1 0,0 0 15,22 21 16,-1 21-31,0 0 0,0 1 16,0-1-16,0 0 0,22 0 16,-22 0-16,21 0 0,-21 1 0,22-1 15,-22 21-15,21-42 0,1 21 16,-1 0-16,0 1 0,-21-1 0,22-21 16,-1 0-16,0 0 0,1 0 15,-22 0-15,21 0 0,1 0 0,-22-21 16,21 21-16,-21-22 0,0 1 0,1 0 15,20 0-15,-21 0 0,-21 0 16,21-22-16,-21 22 0,21 0 0,-21-21 16,0-1-16,0 22 0,0-21 0,0-1 15,0 1-15,0 0 0,0-1 16,0 1-16,0-21 0,0 41 0,0-20 16,0 0-16,0 21 0,0-1 15,0 65 1,0-22-1,0 21-15,22 1 0,-22-1 16,0 0-16,0 1 0,0-1 0,0 0 16,0 1-16,0-1 0,0-21 0,0 21 15,0 1-15,0-22 0,0 0 16,0 21-16,0-20 0,0-1 16,0-42 15,0-1-16,0 1-15,0 0 16</inkml:trace>
  <inkml:trace contextRef="#ctx0" brushRef="#br0" timeOffset="193195.68">8234 16468 0,'0'0'0,"21"0"15,0 0-15,0 0 0,0 0 16,1 0-16,-1 0 16,0 0-16,0 0 0,0-21 15,0 21-15,1 0 0,-1 0 0,0 0 16,0-22-16,0 22 0,0 0 16,1 0-16,-1 0 0,0 0 15,0 0-15,0 0 16,0 0-16,1 0 15</inkml:trace>
  <inkml:trace contextRef="#ctx0" brushRef="#br0" timeOffset="193635.43">8890 16468 0,'-85'-21'15,"64"-1"-15,0 22 16,21-21-16,0 0 0,-21 21 16,21-21-16,0 0 0,21 0 15,0 21-15,0 0 0,0 0 16,1 0-16,20 0 0,0 0 16,1 0-16,-22 0 0,21 0 0,0 21 15,-20-21-15,20 21 0,-21 0 0,21 0 16,-20-21-16,-1 21 15,0 1-15,0-1 0,0 0 0,-21 0 16,0 0-16,21 0 0,-21 1 0,0-1 16,0 0-16,0 0 0,0 0 15,-21-21-15,0 0 16,0 0-16,0 0 16,0-21-1,21 0-15,0 0 0,0 0 0,0-1 16,0 1-16,0 0 0,0 0 15,0 0-15,0 0 0,0-1 0,21 1 16,-21 0-16,21 0 0,0 0 0,-21 0 16,21-1-16,0 1 15,1 0-15,-1 0 0,0 21 16,-21-21-16</inkml:trace>
  <inkml:trace contextRef="#ctx0" brushRef="#br0" timeOffset="195583.23">9779 16150 0,'-21'0'31,"0"0"-31,21 21 0,-22-21 16,1 22-16,0-1 0,21 0 15,0 0-15,0 21 0,-21-20 0,21-1 16,0 0-16,0 0 0,0 21 0,0-20 16,0-1-16,0 0 0,0 0 15,0 0-15,0 0 0,0 1 16,21-22-16,0 21 0,0-21 16,1 0-16,-1 0 0,0 0 15,21 0-15,-42-21 0,43-1 16,-22 22-16,0-21 0,0 0 15,0 21-15,-21-21 0,21 0 16,1 0-16,-1-22 0,-21 22 0,21 0 16,-21 0-16,0-22 0,0 22 0,21 0 15,-21 0-15,21 0 0,-21 42 47,0 0-47,0 0 0,0 0 0,0 1 16,0-1-16,0 0 0,0 21 0,0-21 15,0 1-15,0-1 0,0 0 16,0 0-16,0 0 0,0 0 16,21-21-1,1 0-15,-1 0 0,0 0 16,0 0-16,0-21 0,22 0 0,-22 0 16,21 21-16,-21-21 0,0 0 0,22-1 15,-22 1-15,0-21 0,0 21 16,0 0-16,1-22 0,-1 22 0,-21-21 15,21 21-15,0-22 0,0 22 16,0 0-16,1 0 0,-22 0 0,21 21 16,0 0-16,-21 21 15,21-21 1,-21 21-16,0 0 0,0 0 16,0 0 15,0-42-16,0 0 1,0 0 0,-21 0-16,21 0 15,-21 21-15,21-22 16,-21 22-16,-1 0 0,1 22 16,21-1-1,-21 0-15,21 0 0,0 0 16,0 0-16,0 22 0,0-1 0,0-21 15,0 22-15,0-22 0,0 21 16,0 0-16,0-20 0,0-1 16,21 21-16,0-21 0,1 0 0,-1 1 15,0-1-15,21 0 0,-21-21 0,22 0 16,-1 0-16,0 0 0,-20 0 16,20 0-16,0 0 0,1-21 0,-1 21 15,-21-21-15,21-1 0,-20 1 16,-1 0-16,0-21 0,0 21 0,0-22 15,0 1-15,-21 0 0,0-1 0,22 1 16,-22-22-16,21 1 0,-21 21 16,21-22-16,-21 22 0,0-1 15,0 1-15,0 0 0,0 21 0,21-1 16,-21 1-16,0 0 0,0 42 31,0 0-31,0 22 0,0-22 0,-21 21 16,21 1-16,0-1 0,-21 0 15,0 1-15,21-1 0,0 0 0,0 1 16,0-1-16,0 0 0,0-21 16,0 22-16,21-22 0,0 21 0,-21-21 15,21 1-15,0-1 0,0 0 0,1 0 16,-1 0-16,0-21 0,0 0 16,0 21-16,0-21 0,1 0 15,-1 0-15,0 0 0,-21-21 16,21 0-16,0 0 0,0 21 15,-21-42-15,22 20 0,-22 1 0,21 0 16,-21-21-16,0-1 0,21 22 0,-21-21 16,0 21-16,21-22 0,-21 22 15,0 0-15,0 0 0,0 0 0,0 42 32,0 21-32,0-21 15,0 1-15,0 20 0,0-21 0,0 21 16,0-20-16,0 20 0,0-21 15,0 21-15,0-20 0,0-1 16,0 0-16,0 0 0,0 0 0,21 0 16,0 1-16,1-22 15,-1 21-15,0-21 0,0 0 0,0 0 16,0 0-16,1-21 0,-1 21 16,0-22-16,0 1 0,0 0 15,0 0-15,1 0 0,-1 0 0,-21-1 16,21-20-16,0 21 0,0-21 0,0 20 15,-21 1-15,22 0 0,-1 0 16,0 21-16,0 0 16,0 0-16,-21 21 0,0 0 15,0 0-15,21 1 16,-21-1-16,0 0 0,0 0 0,0 0 16,22 0-16,-22 1 0,21-1 0,-21 0 15,21 0-15,0 0 16,0 0-16,0-21 0,1 0 15,-1 0 1,-21-21 0,0 0-16,0 0 0,0 0 15,0-22-15,21 22 16,-21 0-16,21 0 0,0-21 0,0 20 16,1-20-16,-1 21 0,0-21 15,0 20-15,21 1 0,-20 0 16,20 0-16,0 21 0,1 0 0,-22 0 15,21 0-15,-21 21 0,22 0 0,-22 0 16,0 1-16,0 20 0,-21-21 16,0 0-16,0 22 0,0-22 0,0 21 15,0-21-15,0 0 0,0 1 0,0-1 16,-21 0-16,0 0 0,0 0 16,-1-21-16,22 21 0,-21-21 15,21-21 1,0 0-1,0 0-15,0 0 16,21 0-16,1-1 16,-22-20-16,21 21 0,0 0 0,-21-22 15,21 22-15,0-21 0,0 21 0,1 0 16,-1-1-16,0 1 0,0 0 16,-21 0-16,21 21 0,0-21 15,1 21-15,-1 0 31,0 0-31</inkml:trace>
  <inkml:trace contextRef="#ctx0" brushRef="#br0" timeOffset="196031.97">13293 16383 0,'0'0'0,"42"0"31,-21 0-31,0 0 0,0 0 0,1 0 16,-1 0-16,0-21 0,0 21 0,0-21 15,0 0-15,1 21 0,-22-22 16,21 1-16,-21 0 0,0 0 15,0 0-15,0 0 0,0-1 0,0 1 16,0 0-16,-21 21 16,-1 0-1,1 0-15,21 21 0,-21 0 0,0 1 16,0-1-16,21 0 0,-21 21 16,-1-21-16,22 1 0,-21 20 0,21-21 15,0 0-15,0 22 0,0-22 16,0 0-16,0 0 0,0 0 0,0 0 15,21 1-15,1-22 0,-1 0 16,0 21-16,21-21 0,-21 0 16,22 0-16,-22 0 0,21 0 15,-21 0-15,22 0 0,-22 0 0,0-21 16,21-1-16,-20 1 0,-1 0 0,0 0 16,0-21-16,0 20 0</inkml:trace>
  <inkml:trace contextRef="#ctx0" brushRef="#br0" timeOffset="196587.45">11282 15854 0,'0'21'0,"0"-42"0,-21 63 15,-1-42-15,44 0 47,-1 0-47,21 0 0,-21 0 16,22 0-16,-1 0 0,0-21 15,1 0-15,20 21 0,-21-21 0,22 21 16,-22 0-16,1-21 0,20-1 0,-21 22 16,1-21-16,-1 21 0,-21 0 15,0-21-15,1 21 0,-1 0 0,-21-21 16,0 0-1,-21 21-15,-1 0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38:12.3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1376 0,'0'-21'16,"-21"21"-16,21-21 16,0-1-1,-21 22-15,21-21 0,0 0 16,0 0-16,-21 0 0,21 0 15,-21 21-15,21-22 16,0 44 15,21-1-31,0 0 16,0 0-16,0 0 0,0 22 16,1-22-16,-1 21 0,0 0 0,0 1 15,0-1-15,0 0 0,22 1 16,-22-1-16,0 0 0,0 1 0,0-1 15,22-21-15,-22 22 0,0-22 16,0 21-16,0-21 0,1 0 0,-1 1 16,-21-1-1,21-21-15,-21-21 32,0-1-17</inkml:trace>
  <inkml:trace contextRef="#ctx0" brushRef="#br0" timeOffset="303.33">2582 1185 0,'0'0'0,"-21"0"31,0 22-31,-21-1 15,20 21-15,1-21 0,-21 22 0,0-1 16,-1 0-16,1 1 0,0-1 16,-1 21-16,1-20 0,0 20 0,20 1 15,-20-22-15,21 0 0,0 1 16,-22-1-16,43-21 0,-21 0 16,21 1-16,-21-1 0,21 0 0,0 0 15,0-42 32,21 0-47</inkml:trace>
  <inkml:trace contextRef="#ctx0" brushRef="#br0" timeOffset="628.15">2836 1312 0,'0'0'0,"0"-21"0,21 21 0,1 0 16,-22 21-1,0 1 1,0-1-16,0 0 0,0 21 16,0 1-16,0-22 0,-22 42 15,22-20-15,0-1 0,-21 0 0,21 1 16,0-1-16,0 0 0,0 1 15,0-22-15,0 21 0,-21-21 0,21 22 16,0-22-16,0 0 0,0 0 16,0 0-16,0-42 31,0 0-15,21 0-16,-21 0 15,0-22-15</inkml:trace>
  <inkml:trace contextRef="#ctx0" brushRef="#br0" timeOffset="871.04">2900 1376 0,'0'-21'0,"0"42"0,0-63 15,21 42 17,0 21-32,0 0 15,0 21-15,-21-21 0,22 1 16,-1 20-16,-21-21 0,21 0 0,0 22 15,-21-22-15,0 21 0,21-21 16,-21 0-16,21 1 0,-21-1 16,0 0-16,0 0 15,22-21-15,-1-21 32,0 0-32</inkml:trace>
  <inkml:trace contextRef="#ctx0" brushRef="#br0" timeOffset="1147.88">3577 1228 0,'-21'21'0,"0"0"16,0 0-16,-1-21 0,-20 21 0,21 22 15,0-22-15,-22 0 0,22 0 16,-21 22-16,21-22 0,-22 21 0,22 0 15,-21-20-15,21 20 0,0-21 16,-1 0-16,1 22 0,0-22 0,0 0 16,21 0-16,0 0 15,21-42 17,0 21-32,-21-21 0,21 0 0,1-22 15,-1 22-15,0-21 16,0 21-16,21-22 0</inkml:trace>
  <inkml:trace contextRef="#ctx0" brushRef="#br0" timeOffset="1407.78">3535 1207 0,'0'0'0,"0"21"32,0 0-32,0 21 15,-21-21-15,21 1 0,-22 20 0,1 0 16,21-21-16,-21 22 0,21-1 15,-21 0-15,21 1 0,-21-1 0,21-21 16,0 22-16,0-22 16,0 21-16,0-21 0,0 0 0,0 1 15,0-1-15,0 0 0,0 0 16,0 0-16,0 0 0,0-42 47,21 21-32</inkml:trace>
  <inkml:trace contextRef="#ctx0" brushRef="#br0" timeOffset="1987.05">4170 1164 0,'0'43'16,"-21"-22"-16,-1 21 16,22-21-16,-21 22 0,0-1 0,0 0 15,21 1-15,-21-1 0,0 0 16,-1 22-16,1-22 0,0 0 0,21 1 16,-21-1-16,0 0 0,0 1 15,21-22-15,0 0 0,0 0 16,-22 0-16,22 1 0,0-1 15,0-42 17,0-1-32,0 1 0,0 0 15,0 0-15,22-21 0,-22 20 16,0-20-16,21 21 0,-21-21 0,21 20 16,0 1-16,-21 0 0,0 0 15,21 21-15,0 21 16,-21 0-16,0 0 0,0 1 15,0-1-15,22 0 0,-22 0 0,0 21 16,21-20-16,-21-1 16,0 0-16,21 0 0,-21 0 0,21 0 15,0 1-15,0-22 0,1 0 16,-1 0-16,21 0 0,-21 0 16,0 0-16,1 0 0,-1 0 15,21 0-15,-21-22 0,0 1 0,1 21 16,-1-21-16,-21 0 0,21 0 15,-21 0-15,21-1 0,-21 1 0,0 0 16,0 0-16,0 0 16,-21 21 15</inkml:trace>
  <inkml:trace contextRef="#ctx0" brushRef="#br0" timeOffset="5143.71">5905 953 0,'0'0'15,"-21"-22"-15,21 1 16,-21 21-16,21 21 31,0 1-31,0-1 0,-21 0 16,21 0-16,0 0 0,0 0 0,0 22 15,0-22-15,0 0 0,0 0 16,0 0-16,0 1 0,21-1 0,0 0 16,-21 0-16,21-21 0,1 21 15,20-21-15,-21 0 0,0 0 0,22 0 16,-22 0-16,0 0 0,21 0 16,-21 0-16,22-21 0,-22 0 15,0 21-15,21-21 0,-20 0 16,20-1-16,-21 1 0,0 0 0,0 0 15,1-21-15,-22 20 0,0-20 16,21 21-16,-21-21 0,0 20 0,0-20 16,0 21-16,0-21 0,-21 20 15,-1 1-15,1 0 0,0 21 0,0 0 16,0 0-16,0 0 0,-1 0 16,1 0-16,0 21 0,0 0 0,-21 1 15,20 20-15,1-21 0,0 21 16,-21 1-16,21-1 0,-1 0 15,1 1-15,0-1 0,21-21 16,0 22-16,0-22 0,-21 21 0,21-21 16,0 22-16,0-22 0,0 0 15,0 0-15,21 0 0,-21 0 0,21-21 16,0 22-16,1-1 0,-1-21 16,0 0-16,0 0 0,0 0 15,0 0-15,1 0 0,-1 0 16,0 0-16,0 0 0,0-21 15,0 21-15,-21-22 0,22 22 16,-22-21-16,21 0 0,-21 0 16,0 0-16,0 0 15,-21 21 1,-1 0-16,1 0 16,0 0-16,0 21 0,0 0 15,0 0-15,-1 0 0,22 0 16,-21 1-16,0-1 0,21 21 0,0-21 15,-21 22-15,0-22 0,21 21 16,0 0-16,-21-20 0,21 20 0,0-21 16,0 0-16,0 22 0,0-22 0,21 0 15,0 0-15,0-21 0,0 21 16,0-21-16,1 0 0,20 0 0,0 0 16,-21 0-16,22 0 15,-1 0-15,0-21 0,1 21 0,-1-21 16,0 0-16,1 0 0,-1-22 15,0 22-15,1 0 0,-22-21 0,21-1 16,-21 22-16,1-21 0,-1-1 16,0 22-16,-21 0 0,0 0 0,0 0 15,0 0-15,0-1 0,-21 44 32,21-1-17,-21 0-15,-1 0 0,1 21 0,21-20 16,-21-1-16,0 21 0,21-21 15,0 0-15,-21 22 0,21-22 16,-21 0-16,21 0 0,0 0 0,0 1 16,0-1-16,0 0 15,21-42 17,0 21-32,0-21 0,-21-1 15,21 1-15,0 0 0,1-21 16,-22 21-16,21-22 0,0 22 0,0 0 15,-21-21-15,21 20 0,0 1 16,-21 0-16,0 0 0,22 21 16,-22 21 15,0 0-31,0 0 0,0 1 16,0-1-16,0 0 0,0 21 0,0-21 15,0 1-15,0 20 0,0-21 0,0 0 16,0 0-16,21 22 0,0-22 15,0 0-15,0 0 0,0-21 16,1 0-16,20 21 0,-21-21 16,0 0-16,22 0 0,-22 0 0,21 0 15,-21-21-15,22 21 0,-22-21 16,21 0-16,0 0 0,-20 0 0,20-22 16,-21 22-16,0-21 15,22-1-15,-22 1 0,0 0 0,0-22 16,0 22-16,0-22 0,1 22 15,-1-21-15,-21-1 0,21 1 0,-21-1 16,0 22-16,0-22 0,0 22 16,0-22-16,-21 22 0,0 21 0,-1-21 15,22 20-15,-21 22 0,0 0 16,0 0-16,0 22 0,21-1 16,-21 0-16,-1 21 0,1 1 15,21 20-15,0-21 0,0 22 0,0-22 16,-21 22-16,21-22 0,0 22 15,0-22-15,0 0 0,0 1 16,0-1-16,0 0 0,21 1 16,-21-1-16,21-21 0,1 21 0,-1-20 15,0 20-15,-21-21 0,21 0 16,0 0-16,0 1 0,1-22 0,-1 0 16,0 21-16,0-21 0,0 0 15,0 0-15,1 0 0,20-21 16,-21-1-16,0 1 0,0 0 0,1 0 15,20 0-15,-21 0 0,0-22 16,22 22-16,-22-21 0,0 21 16,0-22-16,0 22 0,-21 0 0,0 0 15,21 0-15,-21 42 32,-21 0-17,0 0-15,21 21 0,0-20 16,0-1-16,0 0 0,-21 21 15,21-21-15,0 1 0,0-1 0,0 21 16,0-21-16,0 0 16,21 1-16,-21-1 0,21-21 0,0 0 15,-21 21-15,22-21 0,-1 0 16,0 0-16,0 0 0,0 0 0,0-21 16,1 0-16,-1 21 0,0-22 15,0 1-15,21-21 0,-20 21 16,-1-22-16,0 22 0,0-21 0,0 0 15,0-1-15,1 1 0,-1-22 16,0 22-16,-21-21 0,0-1 0,21 22 16,-21-22-16,0 1 0,0-1 15,0 1-15,0 20 0,0 1 0,0 0 16,0 21-16,-21-1 0,0 22 16,0 0-1,-1 22-15,22 20 16,0-21-16,0 21 0,0 22 0,-21-22 15,21 22-15,0-22 16,0 22-16,0-22 0,-21 0 0,21 1 16,0 20-16,0-21 0,0 1 15,0-1-15,0 0 0,0 1 0,21-22 16,0 21-16,1-21 0,-22 1 16,21-1-16,0 0 0,0-21 0,0 0 15,0 0-15,1 0 0,-1 0 0,0 0 16,21 0-16,-21 0 0,1-21 15,20 21-15,-21-21 0,0-1 16,22 1-16,-22 0 0,0-21 0,21 21 16,-21-1-16,1 1 0,-1 0 15,0 0-15,-21 0 0,0 42 47,-21 0-47,21 0 0,-21 0 16,21 1-16,-22-1 0,22 0 0,0 0 15,-21 0-15,21 0 0,0 1 16,0-1-16,0 0 0,0 0 0,0 0 16,21 0-16,1-21 15,-1 0-15,0 0 0,0 0 0,0 0 16,22 0-16,-22 0 0,0 0 16,0-21-16,21 0 0,-20 0 15,-1 0-15,0 0 0,0-1 0,0 1 16,0-21-16,1 21 0,-1-22 15,-21 22-15,21-21 0,0 21 0,-21 0 16,0-1-16,0 1 0,0 0 16,21 21-16,-21-21 0,0 42 31,-21 0-31,21 0 16,-21 22-16,0-22 0,0 0 15,-1 21-15,22 1 0,-21-1 16,21 0-16,-21 1 0,21 20 0,0-20 15,0-1-15,0 21 16,0-20-16,0-1 0,0 22 0,0-22 16,0 0-16,0 22 0,0-22 0,0 22 15,0-1-15,0-21 0,0 22 16,0-1-16,0-20 0,0 20 0,0 1 16,0-22-16,0 22 0,0-22 15,0 0-15,0 22 0,0-43 0,0 21 16,0 1-16,0-1 0,21-21 0,0 0 15,1 22-15,-22-22 0,21 0 16,0 0-16,-21-42 47,-21 0-31,21-22-16,-21 22 0,-1 0 0,22-21 15,-21-1-15,0 1 0,0 0 16,21-1-16,-21 1 0,21 0 0,0-22 15,0 22-15,0 0 0,0-22 0,0 22 16,0-1-16,0 1 0,0 0 16,21-1-16,0 1 0,-21 21 0,21-21 15,0 20-15,1-20 0,-1 0 16,0 21-16,0-1 0,0-20 0,0 21 16,1 0-16,-1-22 0,0 22 0,0 0 15,-21 0-15,0 0 16,21 0-16</inkml:trace>
  <inkml:trace contextRef="#ctx0" brushRef="#br0" timeOffset="5455.46">8445 1291 0,'0'0'0,"22"0"15,20-21-15,-21 21 16,21-21-16,1 21 0,20 0 16,-20 0-16,-1-21 0,21 21 0,-20 0 15,-1-21-15,0 21 0,22 0 16,-22 0-16,-21-22 0,22 22 0,-22 0 15,0 0-15,0 0 0,0 0 16,-21-21-16,0 0 16,-21 21-16,0 0 0,0 0 15</inkml:trace>
  <inkml:trace contextRef="#ctx0" brushRef="#br0" timeOffset="5696.76">8318 1016 0,'-42'0'31,"21"0"47,0 0-78,0 0 16,-1 0-16,1 0 0</inkml:trace>
  <inkml:trace contextRef="#ctx0" brushRef="#br0" timeOffset="5927.63">7302 1312 0,'0'0'0,"0"22"32,22-22-32,-1 0 0,0 0 0,21 0 15,-21 0-15,22 0 0,-1 0 16,-21 0-16,22 0 0,-1 0 0,0 0 16,-21 0-16,22-22 0,-1 22 15,-21 0-15,22 0 0,-22 0 0,0 0 16,0 0-16,-21-21 0,21 21 15</inkml:trace>
  <inkml:trace contextRef="#ctx0" brushRef="#br0" timeOffset="6659.02">10985 1016 0,'0'0'0,"0"-21"0,0 0 0,22 21 16,-22-21-16,0 42 47,0 0-31,0 0-16,0 21 0,0 1 15,0-1-15,0 0 0,0 22 0,0-22 16,-22 1-16,1-1 0,21 0 15,-21 1-15,21 20 0,0-21 0,-21 1 16,0-1-16,21-21 0,-21 22 16,21-1-16,0-21 0,-22 21 0,22-20 15,-21-1-15,21 0 0,0 0 16,0 0-16,0-42 47,0 0-47,0 0 15,21 0-15</inkml:trace>
  <inkml:trace contextRef="#ctx0" brushRef="#br0" timeOffset="7272.66">10901 1334 0,'0'0'0,"-43"-106"31,43 85-31,0-1 0,0 1 15,0 0-15,0 0 0,0 0 16,0-22-16,22 22 0,-1 0 0,0 0 16,0 21-16,0-21 0,0 0 15,22 21-15,-22 0 0,21 0 16,-21-22-16,22 22 0,-1 0 0,0 0 16,-20 0-16,20 0 0,0 22 15,-21-1-15,22-21 0,-22 21 0,0 21 16,0-21-16,0 22 0,-21-22 15,0 21-15,0 1 0,0-22 0,-21 21 16,0 0-16,-21-20 0,-1 20 16,1-21-16,0 21 0,-22-20 0,22-1 15,0 0-15,-1 0 0,1-21 16,21 21-16,0-21 0,-22 0 16,22 0-16,0 0 15,0 0-15,21-21 16,0 0-16,0 0 15,21 21 32,0 21-47,-21 0 0,21 0 0,0 22 16,1-22-16,-1 21 0,0-21 0,0 22 16,0-22-16,0 0 0,1 21 15,-1-21-15,0 1 0,0-1 16,0 0-16,0-21 0,1 21 15,-1-21-15,0 21 0,0-21 16,0 0 0,0 0-16,1 0 15,-1-21-15,-21 0 16,0 0 0,0 0-16,0-1 0,0 1 15,0 0-15,0 0 0,21 0 16,-21 0-16</inkml:trace>
  <inkml:trace contextRef="#ctx0" brushRef="#br0" timeOffset="7662.89">11515 1651 0,'0'21'16,"21"-21"0,0 0-1,0 0-15,0 0 16,0 0-16,1-21 0,-1 0 0,0 21 15,0-21-15,21 21 0,-20-21 0,20-1 16,-21 22-16,21-21 0,-20 0 16,-1 21-16,0-21 0,0 0 15,-21 0-15,0-1 16,-21 22-16,0 0 16,0 0-16,-22 0 0,22 0 15,0 0-15,0 22 0,-22-1 0,22-21 16,0 21-16,0 21 0,0-21 0,21 1 15,0 20-15,-21-21 0,21 21 16,0-20-16,0-1 0,0 0 0,0 0 16,0 0-16,21 0 0,-21 1 15,21-1-15,0-21 0,0 0 0,22 0 16,-22 0-16,0 0 0,21 0 16,1 0-16,-22 0 0,21 0 0,0 0 15,-20-21-15,20 21 0,0-22 16,-21 1-16,22 0 0,-22 0 15,21 0-15,-21 0 0</inkml:trace>
  <inkml:trace contextRef="#ctx0" brushRef="#br0" timeOffset="10290.79">12467 1418 0,'0'0'0,"21"-42"0,43-106 31,-64 105-31,0 22 0,0 0 0,0 0 0,0 0 16,0 0-16,0-1 15,-21 22 17,-1 0-32,22 22 0,-21-22 0,21 21 15,-21 21-15,0-21 0,0 22 16,21-1-16,-21 0 0,-1 1 0,1 20 16,0 1-16,0-1 0,0 1 0,0 20 15,21-20-15,0 20 0,0 1 16,0-21-16,0 20 0,0-20 0,0 20 15,0 1-15,21-21 0,-21 20 16,0 1-16,0-22 0,0 22 0,0 0 16,0-22-16,0 1 0,0 20 0,0 1 15,0 0-15,-21-22 16,-1 22-16,22 0 0,0-22 0,-21 1 16,21-1-16,0-21 0,0 1 0,0-1 15,0-21-15,21 0 0,-21 1 16,22-22-16,20 0 0,-21 0 0,0 0 15,22 0-15,-22-22 0,21 1 0,0 0 16,1 0-16,-1 0 0,-21-22 16,22 1-16,-1 0 0,0-1 0,1 1 15,-1-21-15,0 20 0,-21-20 0,1-1 16,-1 1-16,0-1 0,-21 1 16,0-1-16,0-20 0,-21-1 0,0 21 15,-22-20-15,1-1 0,0 22 16,-1-1-16,1 1 0,0-1 15,-22 22-15,22-1 0,-1 1 0,-20 0 16,21 21-16,-1-22 0,22 22 16,-21 21-16,21-21 0,-1 21 0,22-21 31,22 0-15,-1 21-16,21 0 0,-21-22 15,0 22-15,22-21 0,-1 0 16,-21 21-16,22-21 0,-1 0 0,0 0 15,1-1-15,-22 1 0,21-21 16,0 21-16,1-22 0,-1 22 16,0-21-16,-20 21 0,20-22 15,-21 22-15,0-21 0,0 21 0,1 0 16,-22-1-16,0-20 0,0 21 16,0 0-16,-22 21 0,1 0 15,0 0-15,0 0 0,-21 0 0,20 0 16,1 0-16,0 0 0,0 21 15,0-21-15,0 21 0,21 0 16,0 0-16,0 1 16,0-1-16,21-21 0,-21 21 0,21 0 15,0-21-15,0 21 16,22 0-16,-22 1 0,0-1 0,0-21 16,0 21-16,0 0 0,1 0 15,-1 0-15,-21 1 0,21-1 16,-21 0-16,0 0 0,0 0 15,0 0-15,0 1 16,21-1-16,0-21 16,0 0-16,1 0 0,-22 21 15,21-21-15,0 0 0,21 0 0,-21 0 16,1 0-16,-1-21 0,21 21 16,-21-21-16,22-1 0,-22 1 0,0 0 15,21 0-15,-21 0 16,1 0-16,-1-22 0,0 22 0,0-21 15,-21 21-15,0-22 0,0 22 0,0-21 16,0 21-16,0-1 0,0 1 16,0 0-16,-21 21 15,0 0 1,0 0-16,-1 21 0,1 0 16,21 1-16,0-1 0,-21 0 15,0 0-15,21 0 0,-21 22 0,21-22 16,0 21-16,0-21 0,0 22 15,0-22-15,0 21 0,0-21 16,21 0-16,0 1 0,-21-1 0,21 0 0,0-21 16,1 21-16,-1 0 15,0-21-15,0 0 0,0 0 16,0 0-16,22 0 0,-22-21 16,0 0-16,21 21 0,-20-21 0,20 0 15,-21-1-15,21 1 0,-20 0 16,20-21-16,-21 21 0,0-22 0,0 22 15,1-21-15,-22 21 0,0-1 0,0 1 16,0 0-16,0 0 0,0 0 16,-22 21 15,22 21-31,-21 0 0,0 0 0,21 0 16,0 1-16,-21-1 0,21 21 0,-21-21 15,21 22-15,0-22 0,-21 21 16,21-21-16,0 0 0,0 1 0,0-1 15,0 0-15,0 0 16,21-21 15,0 0-31,0-21 0,0 21 16,-21-21-16,21 0 0,1-1 16,-1-20-16,0 21 0,0-21 15,0 20-15,22-20 0,-22 21 0,0 0 16,-21 0-16,21-1 0,0 1 15,0 21-15,-21 21 32,0 1-32,0-1 0,0 0 15,0 0-15,0 21 0,0-20 16,22-1-16,-22 0 0,21 0 0,-21 0 16,21 0-16,0 1 0,0-1 0,0 0 15,1-21-15,-1 0 0,0 0 16,21 0-16,-21 0 0,1 0 15,-1 0-15,0 0 0,0 0 16,0-21-16,0 0 0,1-1 0,-1 1 16,0 0-16,0-21 0,-21 21 15,21-22-15,0 1 0,-21 0 0,22 20 16,-1-20-16,-21 21 0,21-21 16,0 20-16,-21 1 0,0 0 0,21 21 15,0 0-15,-21 21 31,0 0-31,0 1 0,0-1 16,0 0-16,0 0 16,22-21-1,-1 0 17,-21-21-17,0 0-15,0 0 16,0-1-16,0 1 15,0 0-15,0 0 16,0 0-16,-21 21 16,-1 0-1,1 0-15,21 21 0,-21-21 0,0 21 16,21 0-16,0 0 0,-21 1 0,0-1 16,21 0-16,-22 21 15,22-21-15,0 22 0,0-22 0,0 21 16,0-21-16,0 1 0,0 20 15,0-21-15,0 0 0,22 0 0,-1 1 16,0-1-16,0 0 0,0 0 16,22-21-16,-1 21 0,-21-21 0,21 0 15,1 0-15,20 0 0,-20 0 16,-1 0-16,0 0 0,1-21 0,-1 0 16,0 21-16,1-21 0,-1-22 0,-21 22 15,21 0-15,-20-21 0,-1 21 16,0-22-16,-21 1 0,0 21 0,0-22 15,0 22-15,0 0 16,0 0-16,0 0 0,0 0 0,-21 21 16,0 0-1,-1 0-15,1 0 0,0 0 16,0 21-16,0 0 0,0 0 0,-1 0 16,22 0-16,0 1 0,-21 20 15,21-21-15,0 0 0,0 0 0,0 1 16,0-1-16,0 0 0,0 0 15,21 0-15,1 0 0,-1 1 0,0-22 16,0 21-16,0-21 16,22 0-16,-22 0 0,21 0 0,-21 0 0,22 0 15,-1 0-15,-21 0 16,21-21-16,1 21 0,-1-22 0,-21 1 16,22 0-16,-1-21 0,0 21 15,-21-22-15,22 22 0,-22-21 0,21-1 16,-21 22-16,1-21 0,-1 0 0,-21 20 15,0 1-15,0-21 0,0 21 16,0 0-16,-21-1 0,-1 22 16,1 0-16,0 0 0,0 0 15,0 0-15,0 22 0,-1-1 0,1 0 16,21 0-16,0 0 0,-21 0 16,21 1-16,0-1 0,0 21 0,0-21 15,0 0-15,0 22 16,21-22-16,0 21 0,1-21 0,-1 22 15,0-22-15,0 0 0,0 0 0,0 0 16,1 1-16,-1-1 0,0 0 16,-21 0-16,0 0 15,-21-21 1,0 21-16,-1-21 0,1 0 0,-21 0 16,21 0-16,0 0 0,-1 0 15,1 0-15,0 0 0,0 0 0,0 0 16,0 0-16,-1 0 0,1 0 15,0-21-15</inkml:trace>
  <inkml:trace contextRef="#ctx0" brushRef="#br0" timeOffset="11623.21">2328 2625 0,'0'0'0,"-21"0"0,-21 0 0,21 0 16,-22 0-16,22 0 0,0 0 16,0 0-16,0 0 0,-1 0 15,1 0-15,0 0 0,42 21 63,0-21-63,1 0 0,-1 0 0,21 0 15,-21 0-15,22 0 0,-1 0 16,21 0-16,-20 0 0,20 0 0,1 0 16,-1 0-16,1-21 0,20 21 15,-20 0-15,-1 0 0,22 0 16,-21 0-16,20 0 0,1 0 15,0-21-15,20 21 0,1 0 0,0 0 16,0 0-16,0 0 0,21 0 16,-21 0-16,21 0 0,0-22 0,0 22 15,21 0-15,0 0 0,-21 0 16,21 0-16,0 0 0,-21 0 0,21 0 16,1 0-16,-1-21 0,0 21 15,0 0-15,0 0 0,22 0 0,-1 0 16,0 0-16,1 0 0,-1 0 15,0-21-15,22 21 0,-1 0 16,1 0-16,-1 0 0,1 0 0,-1 0 16,22 0-16,-22-21 0,1 21 15,-1 0-15,1 0 0,21 0 0,-22 0 16,1 0-16,-1 0 0,1 0 16,20-21-16,-20 21 0,-1 0 0,1 0 15,-1 0-15,1 0 0,20 0 16,-20-21-16,21 21 0,-22 0 0,1 0 15,20 0-15,-20 0 0,-1-22 16,1 22-16,-1 0 0,1 0 0,-22 0 16,22 0-16,-22-21 0,0 21 15,-21 0-15,22 0 0,-43 0 16,21 0-16,0 0 0,-21 0 0,-21 0 16,21 0-16,-42 0 0,20 0 15,-41 0-15,-1 0 0,1 0 0,-1 0 16,-20 0-16,-22 0 0,0 0 15,0 0-15,0 0 0,-21-21 63,-21 21-63,0 0 0,0-21 16,0 0-16,0 21 15</inkml:trace>
  <inkml:trace contextRef="#ctx0" brushRef="#br0" timeOffset="11783.41">15621 2434 0,'0'0'0,"0"21"0,-21 1 16,21-1 0,-21 0-16,21 0 15,0 0 1</inkml:trace>
  <inkml:trace contextRef="#ctx0" brushRef="#br0" timeOffset="47687.14">2603 4255 0,'0'0'0,"22"0"0,-22-22 16,0 44 46,-22-1-62,1 0 0,0 0 16,-21 21-16,-1-20 0,1 20 0,0 0 15,-22-21-15,22 22 0,-22-1 16,22 0-16,-21 1 0,-1-1 16,22 0-16,-22 1 0,1-1 0,20 0 15,-20-20-15,21 20 0,-1-21 16,1 0-16,0 0 0,-1-21 0,22 0 15,0 22-15,0-22 0,0 0 16,-1 0-16,22-22 16,22 1 15,-1 21-31,0 0 0,0 0 0,0 0 16,22 0-16,-22 0 0,21 0 15,0 0-15,1 0 0,-22 0 0,21 0 16,1 0-16,-1 0 0,0 21 15,-21 1-15,22-22 0,-1 21 0,0 0 16,-20 0-16,20 0 0,0 0 16,-21 1-16,1-1 0,20 0 0,-21-21 15,0 21-15,0 0 0,1-21 16,-22 21-16,21-21 16,-21 22-1,21-22 1,-21-22-1,0 1 1,21 21-16,-21-21 0,21 0 16</inkml:trace>
  <inkml:trace contextRef="#ctx0" brushRef="#br0" timeOffset="48579.96">2879 4720 0,'0'0'0,"0"-21"0,-22 0 16,22 0-16,0 0 0,0-1 15,0 1-15,0 0 16,22 21-16,-1-21 0,0 21 15,0-21-15,0 21 0,0 0 16,1 0-16,-1 0 0,0 21 16,-21 0-16,21-21 0,-21 42 15,21-20-15,-21-1 0,21 21 16,-21-21-16,0 22 0,0-1 0,0-21 16,0 21-16,0 1 0,0-22 15,0 21-15,0-21 0,0 22 0,0-22 16,0 0-16,0 0 0,0 0 15,0 1-15,-21-22 0,0 0 32,21-22-32,0 1 15,0 0-15,0 0 16,0 0-16,0-22 0,0 22 0,0-21 16,0 0-16,0 20 15,0-20-15,0 0 0,21 21 0,0-22 16,1 22-16,-1-21 0,0 21 15,0-1-15,0 1 0,0 0 0,1 21 16,-1 0-16,21 0 0,-21 0 16,0 0-16,1 0 0,-1 0 0,0 21 15,0 0-15,-21 1 0,21-1 16,-21 21-16,21-21 0,-21 22 0,0-1 16,0-21-16,0 21 0,0 1 15,0-22-15,0 21 0,0-21 0,-21 1 16,21-1-16,-21 0 0,21 0 15,-21 0 1,21-42 15,0 0-31,0 0 0,0 0 0,0-1 16,0 1-16,0-21 0,21 21 16,-21-22-16,21 1 0,0 0 15,1 21-15,20-22 0,-21 1 0,21 21 16,1-22-16,-1 22 0,0 0 0,1 0 15,-1 21-15,0 0 0,1 0 16,-1 0-16,-21 0 0,22 0 0,-22 21 16,0 0-16,-21 0 0,0 1 15,21-1-15,-21 21 0,0-21 16,0 22-16,0-1 0,0-21 16,0 21-16,0-20 0,-21-1 0,21 21 15,0-21-15,-21 0 0,0 1 16,21-1-16,0 0 15,0-42 17,0 0-17</inkml:trace>
  <inkml:trace contextRef="#ctx0" brushRef="#br0" timeOffset="48991.73">4381 4720 0,'22'0'16,"-1"0"0,0 0-16,0 0 15,0 0-15,0-21 0,1 21 16,-1-21-16,0 21 0,0-21 0,0 21 15,0-21-15,1-1 0,-1 22 16,0-21-16,-21 0 0,21 21 16,-21-21-16,0 0 0,0 0 15,-21 21 1,0 0-16,0 0 0,-1 0 0,-20 21 16,21 0-16,-21 0 0,20 0 15,-20 0-15,21 22 0,0-22 0,0 21 16,-1 1-16,1-22 0,21 21 15,0-21-15,0 22 0,0-22 0,0 0 16,0 0-16,21 0 0,1 0 16,-1-21-16,0 22 0,0-22 0,0 0 15,0 0-15,1 0 0,20 0 16,-21 0-16,0 0 0,22 0 16,-22 0-16,21-22 0</inkml:trace>
  <inkml:trace contextRef="#ctx0" brushRef="#br0" timeOffset="49503.44">5440 4551 0,'0'0'0,"0"-21"16,-21 21-1,-1 0 1,1 0-16,0 0 0,0 0 0,0 0 15,0 0-15,-1 21 0,1-21 16,0 21-16,0-21 0,0 21 0,0-21 16,-1 21-16,22 1 15,-21-22-15,21 21 0,0 0 0,0 0 16,21 0 0,1-21-16,-1 21 15,0-21-15,0 0 0,0 22 16,22-22-16,-22 0 0,0 21 0,0-21 15,0 21-15,0-21 0,1 21 16,-1 0-16,0 0 16,-21 1-16,0-1 0,0 0 15,0 0-15,-21 0 16,0-21-16,-1 21 0,1-21 0,0 22 16,0-22-16,0 0 0,-22 0 15,22 21-15,0-21 0,0 0 0,0 0 16,0 0-16,-1 0 15,1 0-15,21-21 0,-21 21 0,0 0 16,21-22-16,-21 22 0,21-21 16,-21 21-16,21-21 15,0 0 1,21 0 0,0 0-16,0-1 15,0 22-15</inkml:trace>
  <inkml:trace contextRef="#ctx0" brushRef="#br0" timeOffset="50047.15">6011 4657 0,'0'0'0,"21"0"0,64-64 31,-64 43-31,0 0 16,-21 0-16,22 0 0,-22-1 16,0 1-16,-22 0 31,-20 21-31,21 0 0,0 0 16,-22 21-16,1-21 0,0 21 15,21 1-15,-22-22 0,1 21 0,21 0 16,-22 0-16,22 0 15,0 0-15,21 1 0,0-1 0,0 0 16,0 0-16,0 0 0,0 0 16,21-21-16,0 22 0,1-22 15,20 21-15,-21-21 0,21 21 0,-20-21 16,20 0-16,0 21 0,-21-21 16,1 21-16,20-21 0,-21 0 0,-21 21 15,21-21-15,-21 22 0,21-22 16,-21 21-16,0 0 0,0 0 15,0 0-15,-21-21 0,0 21 16,0-21-16,-21 0 0,20 22 16,1-22-16,-21 0 0,21 0 15,-22 0-15,22 21 0,0-21 16,-21 0-16,21 0 0,-1 0 0,1 0 16,0 0-16,0 0 0,0 0 0,0 0 15,21-21-15,-22 21 16,22-22-16,0 1 0,0 0 15,0 0 1</inkml:trace>
  <inkml:trace contextRef="#ctx0" brushRef="#br0" timeOffset="50860.31">6794 4657 0,'22'-21'15,"-44"42"-15,44-64 0,-22 22 16,0 0-16,0 0 0,-22 0 16,22 0-16,-21 21 0,0-22 15,0 22-15,21-21 0,-21 21 16,0 0-16,-1 0 0,1 0 16,0 0-16,0 21 0,0 1 0,0-1 15,-1 21-15,1-21 0,21 22 0,-21-22 16,0 21-16,0 0 0,21 1 15,0-1-15,-21 0 0,21 1 0,0-22 16,0 21-16,0-21 0,0 1 16,0-1-16,21-21 0,0 0 15,0 0-15,0 0 0,0 0 16,1 0-16,20-21 0,-21 21 0,21-22 16,-20 1-16,-1 0 0,21-21 0,-21 21 15,0-1-15,1-20 16,-1 21-16,0-21 0,0 20 0,0-20 15,-21 21-15,21-21 0,-21 20 16,0-20-16,0 21 0,0 0 0,0 0 16,0-1-16,0 44 31,-21-1-31,21 0 0,-21 21 16,21-21-16,-21 1 0,21 20 15,0-21-15,0 21 0,0-20 0,0 20 16,21-21-16,0 0 0,-21 22 15,21-22-15,22 0 0,-22 0 16,0 0-16,0 0 0,0-21 0,1 0 16,20 0-16,-21 0 0,0 0 15,22 0-15,-22 0 0,21 0 0,-21-21 16,22 0-16,-1 0 0,-21 0 16</inkml:trace>
  <inkml:trace contextRef="#ctx0" brushRef="#br0" timeOffset="51611.44">7683 4509 0,'0'0'16,"0"-22"-16,0 1 0,-21 21 0,21-21 16,-21 21-16,0 0 0,-21 0 15,20 0-15,1 0 0,0 21 0,-21-21 16,21 21-16,-1 1 0,1-1 16,-21 0-16,21 0 0,0 0 0,-1 0 15,22 22-15,-21-22 0,21 0 16,-21 21-16,21-20 0,0-1 0,0 0 15,0 0-15,0 0 0,0 0 0,21-21 16,0 22-16,1-22 16,-1 0-16,0 0 0,0 0 0,0-22 15,22 22-15,-22-21 0,0 0 16,0 0-16,0 0 0,0 21 0,1-21 16,-1-1-16,0-20 0,-21 21 0,21 0 15,-21 0-15,21-1 16,-21 1-16,21 0 0,-21 0 15,0 0 1,0 42 0,0 0-1,0 0-15,0 0 16,0 1-16,-21 20 0,21-21 0,0 21 16,0 1-16,0-1 0,0 0 15,0 22-15,0-22 0,0 22 16,0-22-16,0 22 0,0-1 0,21-21 0,-21 22 15,0-1-15,0 1 0,0 21 16,0-22-16,0 22 0,0-22 16,0 22-16,0-22 0,0 1 0,0-1 15,0 1-15,0-1 0,0 1 16,0-22-16,0 22 0,0-22 0,0 0 16,-21 1-16,21-1 0,0-21 0,0 22 15,0-22-15,0 0 0,-21 0 16,0-21-16,21 21 0,-21-21 0,0 0 15,-1 0-15,1 0 0,0 0 16,0-21-16,0 0 0,0 0 16,-1 0-16,1-22 0,0 22 0,0-21 15,0-1-15,0 1 0,-1-21 0,1 20 16,0 1-16,21-22 16,0 1-16,-21 21 0,21-22 0,0 1 15,0-1-15,0 1 0,0-1 0,21-21 16,0 22-16,0-1 0,1 1 15,-1-1-15,21 1 0,-21-1 0,22 1 16,-1-1-16,0 1 0,-21-1 16,22 1-16,-1 21 0,0-1 0,-20 1 15,-1 0-15,0 20 0,0 1 0,0-21 16,-21 21-16,21 21 16,-21-21-16</inkml:trace>
  <inkml:trace contextRef="#ctx0" brushRef="#br0" timeOffset="52007.21">7937 4636 0,'0'0'0,"22"0"0,-1 0 0,0 0 16,0 0-16,0 0 16,0 0-16,1 0 0,-1 0 15,0 0-15,0 0 0,0 0 16,0 0-16,1-22 0,-1 22 15,-21-21-15,21 0 0,0 0 16,-21 0-16,0 0 16,0-1-16,0 1 0,-21 21 15,0-21-15,0 21 0,-1 0 16,1 0-16,0 0 16,0 21-16,0 0 0,0 1 0,-1-1 15,1 0-15,0 0 0,0 0 16,21 22-16,0-22 0,-21 21 0,21-21 15,0 22-15,0-22 0,0 21 16,0-21-16,0 0 0,0 1 0,21-1 16,-21 0-16,21-21 0,0 21 15,0-21-15,1 21 0,-1-21 16,0 0-16,21 0 0,-21 0 0,1 0 16,-1-21-16,21 0 0,-21 0 15,0 0-15,1-1 0</inkml:trace>
  <inkml:trace contextRef="#ctx0" brushRef="#br0" timeOffset="52423">8615 4403 0,'0'-21'16,"21"21"30,-21 21-46,21-21 0,-21 21 0,21-21 16,0 21-16,1-21 0,-1 21 16,0-21-16,0 21 0,0-21 0,0 0 15,22 22-15,-22-22 0,21 0 16,-21 0-16,22 21 0,-22-21 0,0 0 16,21 0-16,-20 0 0,-1 0 15,0 0-15,0 0 16,-21 21-16,-21-21 15,0 21 1,0-21-16,-1 21 0,-20 0 0,21 1 16,-21-1-16,-1 0 0,-20 0 0,20 0 15,1 22-15,0-22 0,-1 21 16,1 0-16,0-20 0,21-1 0,-1 21 16,1-21-16,0 0 0,0 1 15,0-1-15,21 0 0,-21 0 0,21 0 16</inkml:trace>
  <inkml:trace contextRef="#ctx0" brushRef="#br0" timeOffset="53899.17">9842 4551 0,'22'0'31,"-1"0"-31,0 0 16,0 0-16,0 0 15,0 0-15,1-21 0,-1 21 16,0-21-16,0 21 0,0 0 0,0-22 16,1 1-16,-1 21 0,0-21 15,0 21-15,-21-21 0,21 0 0,-21 0 16,0-1-16,0 1 16,-21 21-16,0 0 15,-21-21-15,20 21 0,-20 0 0,0 0 16,-1 0-16,1 0 0,0 0 15,-22 21-15,22 0 0,0-21 0,20 22 16,-20-1-16,0 0 0,21 0 0,-1 0 16,1-21-16,21 21 0,0 1 15,0-1-15,0 0 0,0 0 16,21-21-16,1 21 0,-1 0 16,0-21-16,0 22 0,21-22 15,1 21-15,-22-21 0,21 21 0,1-21 16,-1 21-16,0 0 0,1 0 15,-22-21-15,21 22 0,-21-1 0,0 0 16,1 21-16,-1-21 0,-21 1 16,21-1-16,-21 0 0,0 0 0,0 21 15,0-20-15,-42-1 0,20 0 0,1 0 16,-21-21-16,0 21 0,-1 0 16,1-21-16,0 0 0,-1 0 0,1 0 15,0 0-15,-22 0 0,22 0 16,21 0-16,-22 0 0,22-21 15,-21 0-15,21 21 0,-1-21 0,1 0 16,0-22-16,21 22 0,0 0 16,-21-21-16,21 21 0,0-22 0,0 22 15,0-21-15,0 21 0,0-1 0,0 1 16,0 0-16,21 0 0,-21 0 16,21 21-16,0 0 0,1 0 0,20 0 15,-21 0-15,21 0 0,-20 0 16,20 0-16,0 0 0</inkml:trace>
  <inkml:trace contextRef="#ctx0" brushRef="#br0" timeOffset="54456.02">10837 4678 0,'0'0'0,"0"-21"0,0 0 15,0-1-15,0 1 16,-21 0-16,0 0 0,0 0 16,0 21-16,-1-21 0,1-1 15,0 22-15,0 0 0,-21 0 0,20 0 16,-20 0-16,0 0 0,21 0 16,-22 22-16,22-1 0,-21 0 15,21 0-15,-22 0 0,22 22 0,0-22 16,0 21-16,21 0 0,0 1 15,0-1-15,0-21 0,0 22 0,0-1 16,0-21-16,21 0 0,-21 0 16,21 1-16,0-22 0,0 0 0,22 21 15,-22-21-15,0 0 0,21 0 0,-20 0 16,-1 0-16,21-21 0,-21-1 16,22 22-16,-22-21 0,0-21 0,0 21 15,21 0-15,-20-1 0,-1-20 16,0 21-16,-21-21 0,21 20 15,-21 1-15,21 0 0,-21-21 0,0 21 16,0-1-16,0 1 0,0 0 16,0 0-16,0 42 31,-21 0-31,21 0 0,-21 1 16,21-1-16,-21 21 0,21-21 0,0 22 15,0-22-15,0 21 0,0-21 16,0 22-16,0-22 0,0 0 0,0 0 15,0 0-15,21 0 0,0-21 16,0 0-16,0 0 0,1 0 16,-1 0-16,0 0 0,0-21 0,0 0 15</inkml:trace>
  <inkml:trace contextRef="#ctx0" brushRef="#br0" timeOffset="54747.45">11430 4191 0,'0'-21'15,"0"42"-15,0-21 16,0 21 0,-21 22-16,21-22 0,-21 21 0,21 0 15,0 1-15,0-1 0,-22 0 0,22 1 16,-21-1-16,21-21 15,-21 22-15,21-1 0,0-21 0,0 21 16,0-20-16,-21-1 0,21 21 16,0-21-16,-21 0 0,21 1 0,0-1 15,0 0-15,0 0 0,21-21 32,0 0-32</inkml:trace>
  <inkml:trace contextRef="#ctx0" brushRef="#br0" timeOffset="55295.13">11959 4678 0,'0'0'0,"21"0"0,-21-21 16,0 0-16,0-1 0,0 1 15,0 0-15,0 0 0,-21 0 16,0 0-16,0-1 0,0 1 0,21 0 15,-22 0-15,1 0 0,0 21 16,0-21-16,0 21 0,0 0 0,-1 0 16,1 0-16,0 21 15,0 0-15,0 0 0,0 0 16,-1 22-16,1-22 0,0 21 0,21-21 16,0 22-16,0-1 0,0-21 15,0 21-15,0-20 0,0-1 0,0 0 16,0 0-16,0 0 0,0 0 0,21-21 15,0 0-15,1 0 0,-1 0 16,0 0-16,0 0 0,0 0 16,0 0-16,1-21 0,-1 0 15,0 0-15,0 0 0,0 0 0,0-1 16,1 1-16,-1 0 0,0 0 0,-21-21 16,21 20-16,0 1 15,-21 0-15,0 0 0,0 0 0,0 0 16,0 42 15,0 0-31,-21 0 0,0 0 16,21 22-16,0-22 0,0 0 15,0 0-15,-21 21 0,21-20 0,0-1 16,0 0-16,0 0 0,0 0 16,0 0-16,21 1 0,0-22 15,0 21-15,0-21 0,1 0 16,-1 0-16,0 0 15,0-21-15,21-1 0,-20 22 16</inkml:trace>
  <inkml:trace contextRef="#ctx0" brushRef="#br0" timeOffset="55734.92">12298 4636 0,'0'0'0,"-21"-22"15,21 1-15,0 0 0,0 0 16,0 0-1,0 0-15,21 21 0,0-22 16,0 22-16,0 0 0,0 0 16,1 0-16,-1 0 0,21 0 0,-21 0 15,0 0-15,1 0 0,-1 22 16,0-22-16,0 21 0,0 0 16,-21 0-16,21 0 0,-21 0 0,0 1 15,0 20-15,0-21 0,0 0 16,0 0-16,0 22 0,0-22 0,0 0 15,0 0-15,0 0 0,-21-21 0,21 22 16,-21-22-16,21 21 16,0-42-1,0-1 1,0 1-16,0 0 0,0 0 16,0 0-16,0 0 0,0-1 15,0 1-15,21 0 0,-21 0 16,21 0-16,-21 0 0,0-1 0,22 1 15,-1 0-15,-21 0 0,0 0 16,21 0-16,0 21 16,0 0-1,0 0 1</inkml:trace>
  <inkml:trace contextRef="#ctx0" brushRef="#br0" timeOffset="56599.61">13144 4445 0,'0'0'15,"-21"0"1,0 0 0,0 0-1,21 21-15,-21 0 0,21 1 16,-21-1-16,21 0 0,0 0 0,-22 0 15,22 0-15,0 1 16,0-1-16,-21 0 0,21 0 0,0 0 16,0 0-16,0 1 0,0-1 15,0 0-15,21-21 0,1 21 16,-1-21-16,0 0 0,21 0 0,-21 0 16,1 0-16,20 0 0,-21 0 15,21 0-15,-20-21 0,20 0 0,-21 0 16,21 21-16,-20-22 0,-1 1 15,0 0-15,0 0 0,0 0 0,0-22 16,1 22-16,-1 0 0,0 0 0,-21 0 16,0 0-16,21-1 0,-21 1 15,21 0-15,-21 0 0,-21 21 47,21 21-47,-21 0 0,21 0 16,0 1-16,0-1 0,-21 0 15,21 0-15,-21 21 0,21-20 0,-22 20 16,22-21-16,0 21 0,0 1 16,0-1-16,0 22 0,0-22 0,0 0 15,0 22-15,0-22 0,0 0 0,0 22 16,0-22-16,22 22 0,-22-22 16,0 22-16,0-22 0,0 21 0,0 1 15,0-1-15,0-20 0,0 20 0,0 1 16,0-22-16,0 22 0,0-22 15,0 0-15,0 1 0,0-1 0,0 0 16,0-21-16,0 22 0,0-22 16,-22 0-16,22 0 0,-21 0 15,0 1-15,0-22 0,0 0 0,0 0 16,-1 0-16,-20 0 0,21 0 16,0 0-16,0-22 0,-1 1 15,-20 0-15,21 0 0,0 0 0,0 0 16,21-22-16,-22 1 0,1 21 0,21-22 15,-21 1-15,21-21 0,0 20 16,0-20-16,0-1 0,0 22 0,0-22 16,0 1-16,0-1 0,0 22 0,21-21 15,0 20-15,22-20 0,-22 20 16,0-20-16,0 21 0,22-1 16,-22 1-16,0 0 0,0-1 15,0 1-15,0 21 0,1 0 0,-1-22 16,0 22-16,0 0 0,0 0 15,-42 21 32,0 0-47,0 21 0,0-21 0,-1 0 16,1 0-16</inkml:trace>
  <inkml:trace contextRef="#ctx0" brushRef="#br0" timeOffset="57443.37">14690 4255 0,'0'0'0,"21"0"0,-21-22 0,0 44 47,-21-1-47,21 0 0,-22 0 0,1 21 16,0-20-16,-21 20 0,-1-21 16,22 21-16,-21 1 0,0-22 0,-22 21 15,22 1-15,-1-22 0,1 21 16,-21 0-16,20-20 0,22-1 15,-21 0-15,-1 0 0,22 0 0,0 0 16,0-21-16,0 0 0,0 0 16,21-21-1,0 0-15,0 0 16,0 0-16,0 0 0,0-1 16,0 1-16,21 21 0,0 0 15,0-21-15,0 21 16,0 0-16,22 0 15,-22 21-15,21 0 0,1-21 16,-1 22-16,0-1 0,1 0 0,-1 0 16,0 0-16,1-21 0,-1 21 0,-21 1 15,21-1-15,1-21 0,-22 21 16,21 0-16,-21-21 0,1 0 0,-1 0 16,-21 21-16,21-21 15,-21-21 16,0 0-15,0 0-16,0 0 16,21-1-16</inkml:trace>
  <inkml:trace contextRef="#ctx0" brushRef="#br0" timeOffset="57799.17">15494 4149 0,'0'63'16,"-21"-42"-1,21 1-15,0 20 0,-21-21 0,21 21 16,0-20-16,0 20 0,0 0 0,0-21 16,0 22-16,-22-1 0,22-21 15,0 22-15,-21-1 0,21-21 0,0 21 16,0-20-16,0-1 0,0 21 16,0-21-16,-21 0 0,21 1 15,0-1-15,21-21 31,0-21-31,22-1 16</inkml:trace>
  <inkml:trace contextRef="#ctx0" brushRef="#br0" timeOffset="58295.89">16065 4318 0,'0'0'15,"0"-21"-15,-21 21 16,0 0 0,0 0-1,0 21-15,0 0 0,21 0 0,-22 1 16,1-1-16,0 21 0,21-21 16,-21 0-16,21 22 0,-21-22 0,0 21 15,21-21-15,0 22 0,0-22 0,0 0 16,0 0-16,0 0 0,0 1 15,0-1-15,21 0 0,-21 0 0,21-21 16,0 0-16,0 21 0,22-21 16,-22 0-16,0 0 0,0 0 0,0 0 15,22 0-15,-22-21 0,0 0 16,0 21-16,21-21 0,-20 0 0,-1-1 16,0 1-16,0-21 0,0 21 15,0 0-15,1-22 0,-22 22 16,0-21-16,0 21 0,0-22 0,0 22 15,0-21-15,-22 21 0,1-1 16,0 1-16,0 0 0,-21 0 0,20 21 16,-20 0-16,0 0 0,-1 0 15,22 0-15,-21 0 0,0 0 0,20 21 16,-20 0-16,21-21 0,0 21 0,21 1 16,0-1-16,0 0 0,0 0 15,0 0-15,0 0 0,0 1 0,21-1 16,0-21-16,0 21 0,0-21 15,22 0-15,-22 0 0,21 0 16</inkml:trace>
  <inkml:trace contextRef="#ctx0" brushRef="#br0" timeOffset="58759.71">16933 4297 0,'0'0'0,"0"-21"15,-21 21-15,0 0 16,0 21-16,0-21 16,-1 21-16,1 0 0,0 0 0,0 1 15,0-1-15,0 21 0,-1-21 16,22 0-16,0 1 0,-21-1 16,21 0-16,0 0 0,0 21 0,0-20 15,0-1-15,21 0 16,1 0-16,-1-21 0,-21 21 0,21-21 15,0 0-15,0 0 0,0 0 0,1 0 16,-1 0-16,0 0 0,0 0 16,0 0-16,0 0 0,1-21 0,-1 21 15,0-21-15,0 0 0,0 0 16,0-1-16,1 1 0,-1 0 0,-21 0 16,0-21-16,21 20 0,-21-20 15,0 21-15,0 0 0,0-22 16,0 22-16,0 0 0,-21 0 0,0 21 15,-1-21-15,1 21 0,-21 0 16,0 0-16,20 0 16,1 0-16,0 21 15,0-21-15,21 21 0,0 0 0,-21 0 16,21 1-16,0-1 16,0 0-16,21-21 15,0 0-15</inkml:trace>
  <inkml:trace contextRef="#ctx0" brushRef="#br0" timeOffset="59195.32">17611 4255 0,'0'0'0,"-22"0"15,1 21-15,-21-21 0,21 21 0,0 0 16,-22 0-16,22 22 0,0-22 0,0 0 16,0 0-16,-1 0 15,1 0-15,21 1 0,0 20 0,0-21 16,0 0-16,0 0 16,0 1-16,0-1 0,21-21 15,1 0-15,-22 21 0,21-21 0,0 0 16,0 0-16,21 0 0,-20 0 15,-1 0-15,0 0 0,0 0 0,21 0 16,-20-21-16,-1 0 0,0 21 16,0-22-16,0 1 0,0 0 0,1 0 15,-22-21-15,21 20 0,-21 1 16,21-21-16,-21 21 0,0 0 16,0-22-16,0 22 0,0 0 15,-21 21-15,0 0 0,-1 0 16,-20 0-16,0 0 0,-1 0 0,22 21 15,-21-21-15,0 21 0,-1 0 16,22 1-16,-21-22 0,21 21 0,-1-21 16</inkml:trace>
  <inkml:trace contextRef="#ctx0" brushRef="#br0" timeOffset="60520.18">18859 3874 0,'0'21'31,"0"0"-31,-21 0 16,21 21-16,-21-20 0,-21-1 15,21 21-15,-22-21 0,22 22 0,-42-22 16,20 21-16,1-21 15,-22 22-15,22-22 0,-21 0 0,20 0 16,1 0-16,-22 0 0,22 1 0,21-1 16,-21-21-16,20 21 0,1-21 15,42 0 17,22 0-32,-22 0 15,21 0-15,1 0 0,-1 0 16,0 0-16,1 0 0,20 0 0,-21 21 15,1-21-15,-1 21 0,22-21 0,-22 0 16,0 21-16,1-21 0,-22 0 16,21 0-16,0 22 0,-20-22 15,-1 0-15,0 0 0,0 0 16,0 0 0,-21-22-1,0 1 1</inkml:trace>
  <inkml:trace contextRef="#ctx0" brushRef="#br0" timeOffset="60864.53">19918 3556 0,'-106'21'31,"64"22"-31,-1-1 0,1 0 0,0 1 16,-22-1-16,22 21 0,-22 1 15,22-1-15,-22 1 0,22-1 0,-21 22 16,20-21-16,1-1 0,0 1 16,20-1-16,-20-21 0,21 22 0,0-1 15,0 1-15,-1-22 0,-20 22 0,21-1 16,21-20-16,-21-1 0,0 0 15,21-21-15,-22 22 0,22-22 16,0 0-16,22-42 31,-1 0-31,0 0 0,0-1 16,0 1-16,0-21 0,1 0 16,20-1-16</inkml:trace>
  <inkml:trace contextRef="#ctx0" brushRef="#br0" timeOffset="61576.32">19643 4128 0,'0'0'0,"0"-22"15,0 44 17,0-1-32,0 0 0,0 0 15,0 21-15,0-20 0,0 20 16,-22-21-16,22 21 0,0-20 0,-21 20 15,21-21-15,0 0 0,0 0 0,0 1 16,0-1-16,0 0 0,-21-21 16,21 21-16,-21-21 47,21-21-47,0 0 15,0 0-15,0-1 0,0 1 16,0 0-16,21-21 0,0 21 0,0-22 15,-21 22-15,22-21 0,-1 21 16,0-22-16,0 22 0,21 0 0,-20 0 16,-1 0-16,0 21 0,0 0 15,0-22-15,0 22 0,1 0 0,-22 22 16,21-1-16,-21 0 0,21 0 0,-21 0 16,0 22-16,0-22 0,0 21 15,0-21-15,0 22 0,0-22 0,0 0 16,0 0-16,0 0 15,0 0-15,0 1 0,0-1 0,0 0 16,-21-21 15,21-21-15,0 0-16,0-1 16,0 1-16,0 0 0,0-21 0,21 21 15,0-22-15,0 1 0,0 21 16,1-22-16,-1 1 0,0 0 0,21 21 15,-21-1-15,22 1 0,-22 0 0,0 21 16,0 0-16,0 21 0,1-21 16,-22 43-16,21-22 0,-21 21 15,0-21-15,0 22 0,0-1 16,0-21-16,0 21 0,0-20 0,0-1 16,0 0-16,-21 0 0,21 0 0,-22 0 15,22 1-15,0-1 16,22-42 31,-1-1-47,0 22 0</inkml:trace>
  <inkml:trace contextRef="#ctx0" brushRef="#br0" timeOffset="61935.11">20659 4276 0,'21'0'47,"0"0"-47,0-21 15,0 21-15,0 0 0,1-22 0,-1 22 16,0-21-16,0 21 0,0-21 16,0 0-16,1 21 0,-22-21 0,0 0 15,21-1-15,-21 1 0,0 0 16,-21 21-1,-1 0-15,1 21 16,0 0-16,-21 1 0,21-1 16,-22 21-16,1-21 0,21 22 0,0-22 15,-22 21-15,22-21 0,0 0 16,21 1-16,0 20 0,0-21 0,-21 0 16,21 0-16,0 1 0,0-1 15,21-21-15,0 0 16,0 0-16,0 0 0,1 0 0,20 0 15,-21 0-15,0 0 0,22 0 16,-22 0-16,21-21 0,0-1 0</inkml:trace>
  <inkml:trace contextRef="#ctx0" brushRef="#br0" timeOffset="62366.86">21421 4106 0,'0'0'0,"0"-21"0,0 0 16,0 0-16,0 0 15,-22 21-15,1 0 0,0 0 0,0 0 16,0 0-16,0 0 0,-1 21 0,1 0 16,-21 0-16,21 0 0,0 1 15,21-1-15,-22 0 0,22 0 0,-21 0 16,21 0-16,0 1 0,0-1 16,0 0-16,21-21 15,1 21-15,-1-21 0,0 0 16,0 0-16,0 21 0,0-21 0,1 0 15,20 0-15,-21 21 0,0-21 16,0 0-16,-21 22 0,22-1 16,-22 0-16,0 0 15,0 0 1,-22-21-16,1 21 0,0-21 0,0 0 16,0 22-16,0-22 0,-1 0 0,1 21 15,-21-21-15,21 0 0,0 0 16,-1 0-16,1 0 0,0 0 0,0 0 15,0 0-15,0 0 16,-1 0-16,1 0 16,0-21-16,21-1 0,-21 22 15,21-21-15,0 0 16,0 0-16,0 0 16,21 21-16,0-21 0</inkml:trace>
  <inkml:trace contextRef="#ctx0" brushRef="#br0" timeOffset="62844.63">22161 4106 0,'0'0'0,"0"-21"0,0 0 16,0 0-1,-21 21-15,0 0 16,0 0-16,0 0 0,-22 0 16,22 21-16,0 0 0,0-21 0,0 21 15,0 1-15,-1-1 0,1 0 16,0 0-16,21 0 0,-21 0 16,21 1-16,0-1 0,0 0 0,0 0 15,21 0-15,0-21 16,0 21-16,1 1 0,-1-22 15,0 21-15,0-21 0,21 21 0,-20-21 16,-1 21-16,0-21 0,-21 21 16,21 0-16,-21 1 15,-21-22 1,0 0-16,0 0 0,-1 21 16,1-21-16,-21 0 0,21 0 0,-22 0 15,1 0-15,21 0 0,-21 0 16,20 0-16,-20 0 0,21 0 0,0 0 15,0 0-15,-1 0 0,22-21 32,22-1-17,-1 22-15,0 0 0,21-21 16</inkml:trace>
  <inkml:trace contextRef="#ctx0" brushRef="#br0" timeOffset="63363.55">22585 4233 0,'0'0'0,"0"-21"0,21 0 16,-21 0-16,0 0 16,0 0-16,0-1 0,0 1 15,0 0-15,-21 21 16,0 0-16,-1 0 0,1 0 0,0 0 15,0 0-15,0 0 0,-22 21 0,22 0 16,0 1-16,-21 20 0,21-21 16,-22 0-16,22 22 0,0-22 0,0 0 15,0 21-15,-1-21 0,22 1 16,0-1-16,0 0 0,0 0 0,0 0 16,0 0-1,22-21-15,-1 0 16,0 0-16,0 0 15,0 0-15,-21-21 0,21 21 16,1-21-16,-1 0 0,0 21 0,-21-21 16,21 0-16,0-22 0,0 22 15,1 0-15,20 0 0,-21 0 0,0-1 16,-21 1-16,21 0 0,-21 0 16,22 21-16,-22 21 15,0 0 1,0 0-16,-22 1 0,1-1 0,21 0 15,0 0-15,0 0 0,0 0 16,0 1-16,0-1 16,0 0-16,21 0 0,1-21 15,-1 0-15,0 21 0,21-21 16,1 0-16,-1 0 0,0 0 0,1 0 16,20 0-16</inkml:trace>
  <inkml:trace contextRef="#ctx0" brushRef="#br0" timeOffset="64119.19">23389 4149 0,'0'0'0,"0"-21"15,-63-43 1,41 64-16,1-21 0,-21 21 16,21 0-16,-22 0 0,1 0 15,21 21-15,-21 0 0,-1 0 0,1 1 16,21-1-16,0 21 0,-22-21 15,22 0-15,21 1 0,0-1 0,0 0 16,0 0-16,0 0 0,0 0 16,21 1-16,0-22 0,1 0 15,-1 21-15,21-21 0,-21 0 16,0 0-16,1 0 0,20 0 0,-21 0 16,0 0-16,0-21 0,1 21 15,-1-22-15,0 1 0,0 21 0,-21-21 16,21 0-16,0 0 0,-21 0 15,0-1-15,0 1 0,22 0 16,-22 0-16,0 42 31,-22 0-31,22 0 0,-21 1 16,0-1-16,0 0 0,21 21 16,-21-21-16,0 22 0,-1-22 0,1 21 15,21 1-15,0-1 0,-21 0 0,21 1 16,0-1-16,0 0 0,-21 1 15,21-1-15,0 21 0,0-20 16,0-1-16,0 22 0,-21-22 16,21 0-16,0 1 0,0 20 0,0-21 15,-21 1-15,21-22 0,0 21 0,0 1 16,0-1-16,0 0 0,0 1 16,0-1-16,0-21 0,0 21 0,0 1 15,0-1-15,0-21 0,0 22 0,0-22 16,0 0-16,0 0 0,0 0 15,0 0-15,-22-42 32,1 0-17,0 0-15,21 0 0,0 0 16,0-22-16,-21 22 0,0-21 0,21-1 16,-21 1-16,21 0 0,0-1 15,-22 1-15,22-21 0,0 20 0,0-20 16,0 20-16,0-20 0,22 21 15,-1-1-15,-21 1 0,42 0 0,-21-1 16,0-20-16,1 42 0,20-22 0,-21 1 16,0 21-16,22-22 0,-22 22 15,0 0-15,21-21 0,-21 21 0,1-1 16,-1 1-16,0 0 0,0 0 16,0 21-16,0-21 0</inkml:trace>
  <inkml:trace contextRef="#ctx0" brushRef="#br0" timeOffset="64538.96">23643 4360 0,'21'0'16,"0"-21"-1,1 21-15,-1 0 16,0 0-16,0-21 15,0 21-15,0 0 0,1-21 16,20 0-16,-21 21 0,0-21 0,0 21 16,1-22-16,-1 1 0,0 21 15,-21-21-15,0 0 0,21 21 0,-21-21 16,-21 21 0,0 0-16,0 0 0,-1 0 15,-20 21-15,21 0 0,-21 0 16,20 0-16,-20 22 0,21-22 0,0 0 15,0 0-15,-1 22 0,22-22 16,0 0-16,0 0 0,0 0 16,0 0-16,0 1 0,0-1 15,22-21 1,-1 21-16,0-21 0,0 0 0,0 0 16,0 0-16,1 0 15,-1 0-15,21 0 0,-21 0 0,0 0 16,1 0-16,20-21 0,-21 0 0,0 21 15,22-22-15</inkml:trace>
  <inkml:trace contextRef="#ctx0" brushRef="#br0" timeOffset="64967.65">24447 3810 0,'0'0'0,"-21"0"0,0 0 0,0-21 16,42 21 15,0 21-15,0-21-16,1 21 0,-22 0 0,21-21 16,0 22-16,0-1 0,0-21 0,-21 21 15,21 0-15,1 0 0,20 0 16,0 1-16,-21-1 0,1-21 15,-1 21-15,0 0 0,0-21 16,0 21-16,0-21 0,1 21 16,-1-21-16,-21 22 15,21-22-15,-21 21 16,-21-21-16,0 0 16,-1 21-16,1-21 0,-21 21 0,21-21 15,-22 0-15,22 21 0,-21-21 16,21 21-16,-22-21 0,22 22 0,0-1 15,0-21-15,-21 21 0,20 0 0,1-21 16,0 21-16,0 0 0,0 1 16,0-1-16,-22-21 0,22 21 0,0 0 15,0-21-15,21 21 0</inkml:trace>
  <inkml:trace contextRef="#ctx0" brushRef="#br0" timeOffset="73655.44">14160 3958 0,'0'0'15,"0"-21"-15,-21 21 0,0 0 0,0-21 16,0 21-1,0 0 1,21 21 0,0 0-1,0 0-15,21 1 16,0-1-16,0 21 0,0-21 16,0 0-16,1 1 0,20-1 0,-21 0 15,21 21-15,-20-21 0,20 1 0,-21-1 16,21 0-16,-20 0 0,-1 0 15,21-21-15,-21 21 0,0 1 0,1-22 16,-1 21-16,0-21 16,-21 21-16,21-21 0,0 0 15,-21 21-15,0 0 32,-21 0-1,0-21-31,0 0 0,-22 22 15,22-22-15,0 0 0,-21 21 0,-1 0 16,1-21-16,21 0 0,-21 21 16,-1-21-16,1 21 0,0-21 0,-1 21 15,1-21-15,0 22 0,20-1 16,-20-21-16,21 21 0,-21-21 0,20 21 16,1-21-16,0 0 0,0 21 15,0 0-15,0 1 16,-1-1-1,1-21 1,21 21-16,21-21 94,1 0-79,-1 0-15,0 0 0,21-21 16,-21 0-16,22 21 0,-1-22 0,22 1 16,-22 21-16,21-21 0,1 0 15,-1 0-15,1 0 0,-1 21 0,-20-22 16,20 1-16,-20 0 0,20 21 0,-21-21 16,1 21-16,-22-21 0,21 21 15,-21 0-15,1 0 0,-44 0 47,1 0-31,21 21-16,-21-21 15,0 0-15,21 21 0,-21-21 0,0 0 0,-1 21 16,1 0-16,0-21 0,0 22 16,-21-22-16,20 21 0,-20-21 15,0 21-15,21-21 0,-22 21 0,1 0 16,21-21-16,-22 21 0,22 1 15,-21-22-15,0 21 0,20 0 0,-20 0 16,21 0-16,-21 0 0,20 1 0,-20-22 16,21 21-16,-21 0 0,20-21 15,1 21-15,0-21 0,0 21 0,0-21 16,21 21 0,-21-21-16,42-21 46,0 21-46,-21-21 0,21 21 0,0-21 16,22 21-16,-22-21 0,21 0 16,-21-1-16,22 1 0,-1 0 0,0 0 15,1 0-15,20 0 0,-21-1 0,22 1 16,-22 0-16,1 0 0,-1-21 16,0 20-16,1 1 0,-1 0 0,0 21 15,-21-21-15,22 0 0,-22 21 0,0 0 16,0-21-16,0 21 15,1 0-15,-1 0 16,-21 21 15,-21 0 1,-1-21-32,1 21 15,0-21-15,0 0 0,21 21 16,-21-21-16,0 0 15,-1 0-15,1 21 0,0-21 16,0 22-16,0-22 16,0 0-16,-1 21 0,1 0 15,-21-21-15,21 21 0,-22-21 0,22 21 16,-21-21-16,21 21 0,-22-21 16,22 22-16,-21-1 0,21-21 0,0 21 15,-22-21-15,22 0 0,0 0 16,0 21-16,0 0 0,-1-21 0,1 0 15,0 21-15,0-21 0,0 22 16,0-22 0,-1 21-16,22 0 15,-21-21-15,21 21 16,21-21 31,1 0-47,-1 0 0,0 0 15,-21-21-15,21 0 0,0 21 0,22-21 16,-22 21-16,0-22 0,21 22 16,-21-21-16,22 0 0,-1 21 0,-21-21 15,22 0-15,-1 0 0,0 21 16,-21-22-16,22 22 0,-22-21 0,21 21 16,-21 0-16,1-21 0,20 0 0,-21 21 15,0 0-15,0 0 0,1-21 16,-1 21-16,0 0 0,0 0 0,0-21 15,0 21-15,1 0 16,-1 0-16,0 0 16,0-22-16,0 22 15,0 0 1,-21-21 46,-21 21-46,0 0-16,0 0 16,21-21-16,-21 21 0,0 0 0,-1-21 15,1 21-15,0 0 16,0-21-16,0 0 0,0 21 16,-1-22-16,1 22 0,0-21 0,0 0 15,0 0-15,0 0 0,-1 0 16,1-1-16,0 1 0,0 0 0,0 0 15,0 0-15,-1 0 0,1-1 16,21-20-16,-21 21 0,0 0 0,0 21 16,0-21-16,-1-1 0,-62-20 31,63 42-31,21-21 0,-22 0 0,1 21 16,0 0-1,21-21-15,0 42 78,21-21-78,-21 21 0,21 0 0,1-21 16,-1 21-16,0 0 0,0-21 16,0 22-16,0-1 0,22 0 0,-22 21 15,0-21-15,0 1 0,0-1 16,22 0-16,-22 21 0,0-21 15,0 1-15,22-1 0,-22 0 0,0 21 16,0-21-16,0 1 0,0-1 16,1-21-16,-1 21 0,0 0 0,0 0 15,0-21-15,0 21 0,1-21 0,-1 22 16,0-22-16,0 21 16,0-21-16,-21 21 0,0 0 15,0 0 1,0 0-1,-21-21-15,21 22 0,-21-22 16,0 0-16,0 0 0,-1 21 16,1-21-16,0 0 0,-21 21 15,21-21-15,-1 0 0,1 21 0,-21-21 16,21 0-16,-22 21 0,22-21 16,-21 21-16,21-21 0,-22 22 0,1-22 15,21 0-15,-21 21 0,-1-21 16,22 0-16,-21 21 0,-1-21 0,22 0 15,-21 21-15,21 0 0,0-21 16,-1 0-16,1 0 0,0 21 0,0-21 16,42 0 46,0-21-46,0 0-16,1 21 0</inkml:trace>
  <inkml:trace contextRef="#ctx0" brushRef="#br1" timeOffset="82151.78">9631 5482 0,'0'-21'0,"-21"21"15,-1 0 1,1-21-16,21 42 62,0 0-46,0 0-16,0 1 16,21-1-16,1 0 0,-22 0 15,21 0-15,0 0 0,0 1 0,0-1 16,0 0-16,1 0 0,-1 0 15,0-21-15,0 21 0,0 1 0,22-1 16,-22 0-16,21-21 0,0 21 0,1-21 16,-1 0-16,0 0 15,1 0-15,-1 0 0,0 0 0,1 0 16,-1 0-16,0 0 0,1 0 16,-1 0-16,0 0 0,1 0 0,-22 0 15,21 0-15,1 0 0,-1-21 0,0 21 16,1 0-16,-1 0 0,0-21 15,1 21-15,-1 0 0,0 0 0,1-21 16,-1 21-16,0 0 0,1-22 16,-1 1-16,0 21 0,-21-21 0,22 21 15,-1-21-15,0 0 0,1 21 16,-1-21-16,0 21 0,1-22 0,-1 1 16,22 0-16,-22 21 0,0-21 15,1 0-15,-1 21 0,21-21 16,-20 21-16,-1-22 0,0 22 0,22 0 15,-22-21-15,1 21 0,-1 0 16,21-21-16,-20 21 0,-1-21 0,22 21 16,-22 0-16,21 0 0,-20-21 0,20 21 15,-20 0-15,20 0 0,1 0 16,-22 0-16,21 0 0,1 0 0,-22-21 16,22 21-16,-22 0 0,22 0 15,-22 0-15,21 0 0,-20 0 0,20 0 16,-20 0-16,20 0 0,-21 0 15,22 0-15,-22 0 0,1 0 16,20 21-16,-21-21 0,1 0 0,-1 0 16,0 21-16,1-21 0,-22 0 15,21 21-15,-21-21 0,22 21 0,-22-21 16,0 21-16,0-21 0,0 22 0,1-22 16,-22 21-16,42 0 0,-21 0 15,0-21-15,0 21 0,1 0 0,-1 1 16,0-22-16,0 21 0,0 0 15,0 0-15,1 0 0,-1-21 0,-21 21 16,21 1-16,0-1 0,0-21 16,0 21-16,-21 0 15,22-21-15,-22 21 0,21 0 16,-21 1 0,21-22 30,0 0-30,-21-22 0,0 1-16,21 21 0,0-21 15,-21 0-15,22 21 16,-1-21-16,0 21 0,-21-21 0,21-1 16,0 22-16,0-21 0,1 0 15,-1 0-15,21 21 0,-21-21 16,0 0-16,22 21 0,-22-22 0,21 22 15,-21 0-15,22-21 0,-1 0 16,-21 21-16,22 0 0,-1 0 0,-21-21 16,21 21-16,1 0 0,-1 0 15,-21-21-15,22 21 0,-1 0 0,-21 0 16,21-21-16,1 21 0,-1 0 16,0 0-16,-20-22 0,20 22 0,0 0 15,1 0-15,-1 0 0,0 0 0,1 0 16,-1 0-16,0 0 0,22 0 15,-22 0-15,0 0 0,1 0 16,20 0-16,-20 0 0,-1 0 16,0 22-16,1-22 0,20 21 0,-21-21 15,1 0-15,-1 21 0,0-21 16,1 0-16,-1 0 0,0 0 0,1 21 16,-1-21-16,0 0 0,22 0 0,-22 0 15,1 0-15,20 0 0,1 0 16,-22 0-16,21 0 0,1 0 0,-22 0 15,22 0-15,-22 0 0,22-21 16,-22 21-16,21-21 0,-20 21 0,-1-21 16,0 21-16,1-22 0,-1 22 15,-21-21-15,22 21 0,-22-21 16,0 21-16,0-21 0,0 21 16,0 0-16,1-21 0,-22 0 0,21 21 15,0-22-15,-21 1 16,21 21-16,0 0 15,-21-21-15,21 21 32,-21-21-32,22 21 0,-22-21 78,-22 21-78,1-21 0,0 21 0</inkml:trace>
  <inkml:trace contextRef="#ctx0" brushRef="#br1" timeOffset="91731.89">14372 3556 0,'-21'0'140,"0"0"-124,0 0-16,-1 0 31,1 0-31,0 21 31,0-21-15,0 0 0,0 21-16,-1-21 15,1 0-15,21 22 0,-21-22 16,0 0 0,0 0-16,21 21 0,-21-21 0,-1 0 31,22 21-31,-21-21 0,0 0 15,21 21-15,-21 0 16,0-21-16,21 21 16,-21-21-16,21 22 0,-22-22 15,22 21-15,-21-21 16,0 21-16,21 0 0,-21-21 16,21 21-16,-21-21 0,21 21 15,-21 1 1,-1-1-16,1-21 0,21 21 15,0 0-15,-21-21 0,21 21 16,-21 0-16,21 1 0,-21-22 0,21 21 16,0 0-16,-21 0 0,21 0 15,-22 0-15,22 1 0,0-1 0,0 0 16,0 0-16,0 0 0,0 0 16,0 1-16,0-1 15,0 0-15,0 0 0,0 0 16,0 0-16,0 1 0,0-1 15,0 0-15,0 0 16,0 0-16,0 0 0,0 1 16,0-1-16,0 0 15,0 0-15,0 0 0,0 0 16,0 1-16,0-1 16,0 0-1,0 0-15,0 0 0,0 0 16,0 1-16,0-1 15,0 0 1,0 0-16,0 0 0,0 0 16,22-21-16,-22 22 0,0-1 0,21-21 15,-21 21-15,0 0 0,0 0 16,21 0-16,0 1 16,-21-1-1,21 0-15,-21 0 16,21-21-16,-21 21 15,0 0 1,22-21-16,-1 22 0,-21-1 31,21-21-31,0 0 16,-21 21-16,21-21 16,0 0-16,1 0 15,-22 21-15,21-21 16,-21 21-16,21-21 0,0 0 15,-21 21-15,21-21 16,0 22-16,1-22 16,-22 21-16,21-21 15,0 0-15,0 21 16,0-21 0,0 0-1,1 0-15,-1 21 16,0-21-16,0 0 15,0 0-15,0 0 0,1 0 16,-1 0-16,0 0 0,0 0 0,0 0 16,0 0-16,1 0 15,-1 0-15,0 0 0,0 0 0,0-21 16,0 21-16,1 0 0,-22-21 16,21 21-16,0 0 15,0-21-15,0 21 16,-21-22-16,21 22 0,1-21 15,-1 21-15,-21-21 0,21 0 16,0 21-16,-21-21 16,0 0-16,21 21 0,-21-22 0,21 22 15,-21-21-15,22 21 0,-22-21 16,21 21-16,-21-21 0,0 0 0,21 0 16,0-1-16,-21 1 15,0 0-15,21 0 16,0 0-16,-21 0 0,0-1 15,0 1-15,22 0 0,-22 0 0,21 0 16,-21 0-16,21 21 0,-21-22 16,0 1-16,0 0 0,21 0 0,-21 0 15,0 0-15,21 21 0,-21-22 16,0 1-16,0 0 0,0 0 16,0 0-16,0 0 0,21 21 15,-21-22-15,0 1 0,0 0 0,22 21 16,-22-21-16,0 0 0,0 0 15,0-1-15,0 1 0,0 0 16,0 0-16,0 0 0,0 0 0,0-1 16,21 1-16,-21 0 0,0 0 15,0 0-15,0 0 0,0-1 16,0 1-16,0 0 0,0 0 16,0 0-16,0 0 15,0-1-15,0 1 16,0 0-16,0 0 15,0 0-15,0 0 16,0-1 0,-21 22-16,21-21 15,-22 21-15,22-21 16,-21 0 0,0 21-16,21-21 15,-21 21-15,0 0 16,21-21-16,-21 21 15,-1 0-15,1-22 0,0 22 16,0 0 0,0 0-16,0-21 0,-1 21 15,1 0-15,0 0 16,0-21 0,0 21-16,0 0 0,-1 0 15,1 0 1,0 0-16,0 0 15,0 0-15,0 0 16,-1 0 0,1 0-16,0 0 0,0 0 15,0 0-15,0 0 16,-1 0-16,1 0 16,0 0-16,0 0 15,0 0-15,0 0 0,-1 0 16,1 0-16,0 0 15,21 21-15,-21-21 0,0 0 16,21 21-16,-21-21 0,-1 0 16,1 22-16,0-22 15,0 0-15,21 21 0,-21-21 16,0 0-16,21 21 0,-22-21 16,22 21-16,-21-21 0,0 21 15,21 0-15,-21-21 0,21 22 16,-21-22-16,21 21 0,-21-21 15,21 21-15,0 0 0,-22-21 16,22 21-16,0 0 0,-21-21 0,21 22 16,0-1-16,0 0 0,0 0 15,0 0-15,0 0 0,0 1 0,0-1 16,0 0-16,0 0 0,0 0 16,-21 0-16,21 1 0,0-1 0,0 0 15,0 0-15,0 0 0,0 0 0,0 1 16,0-1-16,0 0 0,0 0 15,0 0-15,0 0 16,0 1-16,0-1 0,0 0 16,0 0-16,0 0 0,0 0 15,0 1-15,0-1 0,-21-21 0,21 21 16,0 0-16,0 0 0,0 0 16,0 1-16,0-1 0,0 0 15,0 0-15,0 0 16,0 0-16,0 1 0,21-22 15,-21 21-15,21 0 0,-21 0 0,0 0 16,21 0-16,-21 1 16,22-1-16,-22 0 0,0 0 15,0 0-15,0 0 16,21 1-16,-21-1 16,21-21-16,-21 21 0,0 0 15,21-21-15,0 21 16,0 0-16,1-21 15,-1 0-15,-21 22 0,21-22 16,0 0-16,0 21 0,0 0 16,1-21-16,-1 0 15,0 0-15,0 0 0,0 21 16,0-21-16,1 0 0,-1 0 16,0 0-16,0 0 0,0 0 15,0 0-15,1 0 16,-1 0-16,0 0 0,0 0 15,0 0-15,0 0 0,1 0 16,-1 0-16,0 0 0,0-21 16,0 21-16,0 0 0,-21-21 15,22 21-15,-22-21 0,21 21 0,0 0 16,-21-22-16,21 22 0,0-21 16,-21 0-16,21 21 0,-21-21 0,22 0 15,-1 21-15,-21-21 0,0-1 0,21 1 16,0 0-16,0 0 15,-21 0-15,0 0 0,21-1 0,-21 1 16,22 0-16,-22 0 0,21 0 16,-21 0-16,0-1 0,0 1 15,21 0-15,-21-21 0,21 21 0,-21-1 16,0 1-16,21 0 0,-21 0 16,0 0-16,0 0 0,21-1 15,1 1-15,-22 0 0,0 0 16,0 0-16,21 0 0,-21-1 0,21 1 15,-21 0-15,0 0 16,0 0-16,0 0 0,0-1 0,21 1 16,-21 0-16,0 0 0,0 0 15,21 21-15,-21-21 0,0-1 0,0 1 16,0 0-16,0 0 0,0 0 16,0 0-16,0-1 15,0 1-15,0 0 0,0 0 0,0 0 16,0 0-16,0-1 0,0 1 0,0 0 15,0 0-15,-21 0 16,21 0-16,0-1 0,-21 22 16,21-21-16,-21 0 0,21 0 15,-21 21-15,-1-21 0,1 0 16,0-1 0,0 22-16,0 0 15,21-21-15,-21 21 0,21-21 16,-22 21-16,1 0 0,0 0 15,0-21-15,0 21 0,0 0 16,-1 0-16,1 0 0,0 0 16,0 0-16,0 0 15,0 0-15,-1 0 0,1 0 0,0 0 16,0 0-16,0 0 16,0 0-16,-1 0 0,1 0 15,0 0-15,0 0 0,0 0 16,0 0-16,-1 0 0,1 0 15,0 0-15,0 0 16,0 0-16,0 0 16,-1 21-16,1-21 15,21 21-15,-21-21 16,0 0-16,0 21 0,21 1 16,-21-22-16,-1 0 15,1 21-15,0 0 16,0-21-1,0 21-15,0-21 16,-1 21-16,1-21 16,0 21-1,21 1-15,-21-1 16,0 0-16,0 0 16,21 0-16,0 0 15,-22 1-15,22-1 0,-21 0 0,21 0 16,-21 0-16,21 0 0,0 1 15,0-1-15,0 0 0,0 0 16,0 0-16,0 0 0,-21 1 0,21-1 16,0 0-16,-21 0 15,21 0-15,0 0 0,0 1 0,0-1 16,0 0-16,0 0 16,0 0-16,0 0 0,0 1 15,0-1-15,0 0 0,0 0 16,0 0-16,0 0 15,0 1-15,0-1 0,0 0 16,0 0-16,0 0 16,0 0-16,0 1 15,0-1-15,0 0 0,0 0 16,0 0-16,0 0 16,0 1-16,0-1 0,0 0 15,0 0 1,0 0-1,0-42 64,-21 21-79,21-21 15,-22 21-15,22-21 0,0 0 16,-21-1-16,21 1 0,0 0 15,-21 0-15,21 0 0,0 0 0,-21-1 16,21 1-16,0 0 0,0 0 16,0 0-16,0 0 0,0-1 15,0 1-15,-21 0 0,21 0 16,0 0-16,0 0 16,0-1-16,0 1 0,0 0 15,0 0-15,0 0 16,0 0-16,0-1 0,0 1 0,0 0 15,21 0-15,0 0 16,-21 0-16,0-1 16,21 22-16,-21-21 0,21 0 15,-21 0 1,0 0-16,22 0 16,-1-1-16,-21 1 0,0 0 15,21 0-15,0 21 16,-21-21-16,0 0 0,21-1 15,0 22-15,-21-21 0,0 0 16,22 21-16,-1-21 16,-21 0-16,0 0 31,21 21 0,-21-22 47,21 22-78,0 0 16,0 0 0,1 0-16,-22-21 15,21 21-15,0-21 0,0 21 16,0 0-16,0 0 15,1-21-15,-1 21 16,0 0 0,0 0-16,0-21 15,0 21 1,-21-21 0,22 21-16,-44 0 46,1 0-46,0 0 16,0 0-16,0 0 16,0 0-16,-1 0 0,1 0 0,0 0 15,0 0-15,0 21 0,0 0 16,-22-21-16,22 0 0,0 21 16,0-21-16,0 21 0,-1 0 0,1-21 15,21 22-15,-21-1 0,0 0 16,21 0-16,0 0 0,0 0 0,-21 1 15,21 20-15,-21-21 0,21 21 16,-22-20-16,22-1 0,0 21 0,0-21 16,0 0-16,0 22 0,-21-22 15,21 0-15,0 0 0,-21 22 0,21-22 16,0 0-16,0 0 0,0 0 16,0 0-16,0 1 15,0-1 1,0-42 46,0-1-62,0 1 16,0 0-16,0 0 0,0 0 0,0 0 16,21-1-16,-21 1 0,21 0 15,-21-21-15,22 21 0,-1-1 0,-21-20 16,21 21-16,0-21 0,0-1 15,-21 22-15,21-21 0,1 21 16,-22-1-16,21 1 0,0 0 0,0 0 0,-21 0 16,21 0-16,0-1 0,1 1 15,-1 0-15,0 0 16,0 21-16,0 0 16,-21-21-16,21 21 0,1 0 0,-22-21 15,21 21-15,0 0 0,0 0 16,0-22-16,0 22 0,1 0 15,-1 0-15,0 0 0,0-21 16,0 21-16,0 0 16,1 0-16,-1 0 15,-21 21 95,-21-21-79</inkml:trace>
  <inkml:trace contextRef="#ctx0" brushRef="#br1" timeOffset="95179.45">9588 6414 0,'0'-22'16,"-21"1"-1,21 0 1,0 0 0,0 42 62,21-21-78,1 21 15,-1 0-15,0 1 16,0-22-16,-21 21 0,21 0 0,0 0 16,1 0-16,-1 0 0,0-21 0,0 22 15,0-1-15,0 0 0,22 0 16,-22 0-16,0-21 0,21 21 0,-20 1 16,20-1-16,-21-21 0,21 21 0,-20 0 15,20 0-15,-21-21 0,0 21 16,22-21-16,-22 22 0,0-1 15,21-21-15,-21 21 0,1-21 0,-1 0 16,0 21-16,0-21 0,0 0 16,-21 21-16,21-21 0,1 0 15,-22 21-15,21-21 0,0 0 47,-42 0 16,0 0-48,21 22-15,-22-22 16,1 0-16,0 0 0,21 21 0,-21-21 16,0 0-16,0 0 0,21 21 15,-22-21-15,1 0 0,0 21 0,0-21 16,0 0-16,0 21 0,-1-21 0,1 21 15,0-21-15,0 22 0,-21-22 0,20 21 16,1 0-16,0-21 0,-21 21 16,21-21-16,-1 21 0,1 0 0,-21 1 15,21-22-15,0 21 0,-1 0 0,1-21 16,0 21-16,0-21 0,0 21 16,0 0-16,-1-21 0,1 22 15,0-1-15,0-21 16,21 21-1,-21-21-15,0 0 16,21 21 31,0 0 0,-22-21-47,1 21 15,0-21 1,21 22-16,0-1 16,-21-21-16,0 21 15,21-42 235,0 0-218,21 21-32,-21-22 0,21 1 15,0 0-15,0 21 16,1-21-16,-1 21 0,0-21 15,-21 0-15,21-1 0,0 22 0,0-21 16,1 0-16,-1 21 0</inkml:trace>
  <inkml:trace contextRef="#ctx0" brushRef="#br1" timeOffset="109628.18">12425 6985 0,'0'0'0,"-21"0"15,-1 0-15,1 0 0,0 21 16,0-21-16,42 0 47,21 0-47,-20 0 0,20 0 15,0 21-15,1-21 0,-1 0 0,21 0 16,1 0-16,-1 0 0,22 0 0,-21 0 16,20 0-16,1 0 0,-22 0 15,22 0-15,-21 0 0,-1 0 0,1 0 16,-22 0-16,0 0 0,1 0 16,-1 0-16,-21 0 0,21 0 0,-20 0 15,-22-21-15,0 0 16,0 0-1,-22 21-15,-20-21 16,21 21-16,-21-21 0,20 21 16,-20-22-16,0 22 0,21-21 15,-22 21-15,1 0 0,0-21 0,20 21 16,-20 0-16,21 0 0,0 0 16,0 0-16,-1 0 0,44 0 31,-1 0-31,0 0 15,0 0-15,21 0 0,-20 0 0,20 0 16,0 21-16,-21-21 0,22 0 16,-22 0-16,21 0 0,-21 21 15,22-21-15,-22 22 0,0-22 0,0 0 16,-21 21-16,21-21 0,-21 21 16,0 0-16,0 0 0,0 0 15,0 1-15,-21-1 0,0 0 16,0 0-16,0 0 0,-22 22 15,1-22-15,0 0 0,-1 0 0,1 21 16,0-20-16,21-1 0,-22 0 16,1 0-16,21 0 0,0 0 0,-1 1 15,1-22-15,0 21 0,21 0 16,21-21 0,22-21-1,-22 0-15</inkml:trace>
  <inkml:trace contextRef="#ctx0" brushRef="#br1" timeOffset="110667.76">14584 6943 0,'0'0'0,"21"-21"15,-21-1-15,21 22 16,-21-21-16,0 0 16,0 0-16,0 0 0,0 0 15,0-1-15,0 1 0,0 0 16,0 0-16,-21 0 0,0 0 16,0 21-16,-1-22 0,1 22 0,0 0 15,0 0-15,0 0 0,-22 0 0,22 0 16,0 0-16,-21 22 0,21-1 15,-1 21-15,-20-21 0,21 0 0,0 22 16,0-22-16,-1 21 0,1-21 16,21 1-16,0 20 0,0-21 0,0 0 15,0 0-15,0 1 0,0-1 0,21 0 16,1-21-16,-1 21 0,0-21 16,0 0-16,21 0 0,-20 0 15,20 0-15,-21 0 0,21 0 0,-20-21 16,20 0-16,-21 0 0,21 21 15,-20-22-15,-1 1 0,0 0 0,0 0 16,0 21-16,0-21 0,-21 0 0,22-1 16,-22 1-16,0 0 0,0 0 15,0 0-15,0 0 0,0-1 16,0 44 0,0-1-1,0 0-15,-22 0 0,22 0 0,-21 0 16,21 22-16,0-22 0,0 21 15,0 1-15,0-1 0,0 0 16,0 1-16,0 20 0,0-21 0,0 22 16,0-1-16,0 1 0,21-1 15,-21 1-15,22-1 0,-22 1 0,0-1 16,0 22-16,0-21 0,0 20 0,0 1 16,0-22-16,0 1 0,0-1 0,0 1 15,0-22-15,0 22 0,0-22 16,0 0-16,-22 1 0,22-1 0,-21-21 15,21 0-15,0 1 0,-21-1 0,21 0 16,-21-21-16,0 0 16,21-21-16,-21 21 15,-1-21-15,1-22 0,21 22 16,-21-21-16,0 21 0,0-22 0,0-20 16,-1 20-16,22-20 0,0-22 0,0 22 15,0-1-15,0-20 0,0 20 16,0-21-16,0 22 0,0-22 0,0 22 15,0 20-15,22-20 0,-22 21 0,21-1 16,0 1-16,0 0 0,-21 20 16,21-20-16,0 21 0,1 0 0,-22 0 15,21 21-15,0-22 0,0 1 16,0 0-16,0 0 0,1 21 16,-1-21-16,0 0 0,0 21 0,0-22 15,0 1-15,22 0 0,-22 21 16,0-21-16,0 0 0,0 0 15,1-1-15,-1 22 0,-21-21 0</inkml:trace>
  <inkml:trace contextRef="#ctx0" brushRef="#br1" timeOffset="113196.07">15007 6985 0,'0'-21'15,"0"0"1,0 0 0,0-1-16,0 1 15,0 0-15,0 0 16,0 0-16,0 0 15,0-1-15,0 1 16,0 0-16,0 0 0,-21 21 16,21-21-16,0 0 15,-21 21-15,0 0 16,-1 0-16,1 0 16,21 21-16,-21 0 0,0 0 0,21 0 15,0 0-15,0 1 0,0 20 0,0-21 16,0 0-16,0 22 0,0-22 15,0 0-15,0 0 0,0 0 0,21 0 16,0 1-16,0-1 0,1-21 0,-1 21 16,0-21-16,0 0 15,0 0-15,0 0 0,1 0 0,-1 0 16,21 0-16,-21 0 0,0-21 0,1 21 16,-1-21-16,0-1 0,21 1 15,-21 21-15,1-21 0,-1 0 0,-21-21 16,21 20-16,0 1 0,-21-21 0,0 21 15,21 0-15,-21-1 0,21 1 16,-21 0-16,0 0 0,0 42 47,-21 0-47,21 0 0,0 22 0,-21-22 16,21 0-16,0 0 15,0 0-15,0 1 0,0-1 0,0 0 16,0 0-16,0 0 0,0 0 15,0 1-15,0-44 47,0 1-31,0 0-16,0 0 16,0 0-16,0 0 0,0-1 0,0 1 15,21-21-15,-21 21 0,21 0 16,1-1-16,-22 1 0,21 0 0,0 0 15,0 21-15,0-21 16,0 21-16,1 0 16,-1 21-16,0-21 0,-21 21 15,21 0-15,-21 0 0,0 1 16,21-1-16,-21 0 0,0 0 0,0 0 16,0 0-16,0 1 0,0-1 0,21-21 15,-21 21-15,22-21 0,-22 21 16,21-21-16,0 21 0,0-21 15,0 0-15,0 0 16,1 0-16,-1 0 0,0 0 16,0 0-16,0 0 0,0-21 15,1 21-15,-1-21 0,0 21 16,0-21-16,-21 0 0,21-1 16,0 1-16,-21-21 0,0 21 0,22 0 15,-22-22-15,21 1 0,-21 21 0,0-22 16,0 22-16,0-21 0,0 21 15,0 0-15,0-1 0,-21 22 32,21 22-32,0-1 0,0 0 15,-22 0-15,22 21 0,-21-20 0,21 20 16,0-21-16,-21 0 0,21 22 16,0-22-16,0 0 0,0 0 0,0 0 15,0 0-15,0 1 0,0-1 16,21-21-16,0 21 0,1-21 15,-1 21-15,0-21 16,0 0-16,0 0 0,0 0 0,1 0 16,-1 0-16,0 0 15,0-21-15,0 21 0,0-21 0,1 21 16,-22-21-16,21-1 0,0 1 0,0 0 16,-21 0-16,0 0 0,21 0 15,-21-22-15,0 22 0,0 0 0,0 0 16,0 0-16,0-1 0,-21 22 31,0 0-15,21 22-1,0-1 1,21-21 0,0 0-1,0 0-15,1 0 16,-1-21-16,0 21 0,-21-22 15,21 22-15,-21-21 16,21 21-16,-21-21 0,21 0 16,-21 0-1,22 21-15,-22 21 32,0 0-32,0 0 0,0 0 15,0 1-15,0 20 0,0-21 0,0 0 16,0 0-16,0 22 0,0-22 0,0 0 15,0 0-15,0 0 0,0 1 16,0-1-16,21 0 0,0-21 0,-21 21 16,21 0-16,0-21 0,0 0 0,1 21 15,-1-21-15,0 0 0,21 0 16,-21 0-16,1 0 0,-1 0 16,0 0-16,0 0 0,21 0 0,-20 0 0,-1-21 15,0 21-15,0-21 16,0 0-16,0 21 0,1-21 0,-1 0 15,0-1-15,0 1 0,0-21 0,-21 21 16,21 0-16,1-22 0,-22 22 16,0-21-16,0 21 0,0-22 0,0 22 15,0 0-15,0 0 0,-22 0 16,1 21-16,0 0 0,0 0 0,0 0 16,0 0-16,-1 0 0,1 21 0,0-21 15,0 21-15,21 21 0,-21-21 16,0 1-16,21-1 0,0 21 0,-22-21 15,22 0-15,-21 1 0,21 20 16,0-21-16,0 0 0,0 0 16,0 1-16,21-22 0,1 21 15,-1 0-15,0-21 0,0 0 16,0 0-16,0 0 16,1 0-16,-1 0 0,0 0 15,-21-21-15,21 0 0,-21-1 16,21 1-16,0 0 0,-21 0 15,22 0-15,-22-22 0,0 22 0,21 0 16,-21-21-16,0 21 0,21-22 16,-21 22-16,0 0 0,0 0 15,0 0-15,0 42 32,0 0-32,0 21 0,0-21 15,-21 1-15,21 20 0,0-21 16,0 0-16,0 22 0,0-22 0,0 0 15,21 0-15,0 0 0,0 0 0,0 1 16,1-1-16,-1-21 0,0 21 16,21-21-16,-21 0 0,1 0 0,-1 0 15,0 0-15,0 0 0,0 0 0,0 0 16,1 0-16,-1-21 16,0 0-16,0-1 0,-21 1 15,0 0-15,21 0 0,-21-21 0,21-1 16,1 1-16,-22 0 0,21-1 15,0 1-15,-21-22 0,21 22 0,0-21 16,0 41-16,-21-20 0,0 0 16,22 21-16,-22-22 0,0 22 0,0 0 15,0 0-15,0 42 32,-22 0-32,1-21 0,21 21 15,-21 22-15,0-22 0,21 21 0,-21 0 16,21 1-16,0-1 15,0 0-15,0 1 0,0-1 0,0-21 16,0 22-16,0-1 0,0-21 16,0 0-16,0 22 0,0-22 0,0 0 15,0 0-15,21 0 0,0-21 0,0 21 16,-21 1-16,21-22 0,1 0 16,-1 0-16,0 0 0,0 0 0,0 0 15,0 0-15,1 0 0,-1 0 16,0 0-16,0 0 0,0-22 15,0 1-15,1 21 0,-1-21 0,0 0 16,0 0-16,-21 0 0,21-1 16,-21 1-16,21 0 0,-21 0 15,0 0-15,0 0 0,0-1 0,0 1 16,-21 21 0,0 0-16,0 21 15,21 1-15,0-1 16,0 0-16,0 0 0,0 0 15,0 0-15,0 1 0,0-1 16,0 0-16,21 0 0,0-21 16,0 21-16,1-21 15,-1 0-15,0 0 0,0 0 0,0 0 16,22 0-16,-22 0 0,0 0 16,0 0-16,0-21 0,0 21 15,1-21-15,-1 0 0,0 21 0,0-21 16,-21-1-16,21 1 0,0 0 15,1 0-15,-22 0 0,0 0 0,21-22 16,-21 22-16,0 0 0,0 0 0,0 0 16,-21-1-16</inkml:trace>
  <inkml:trace contextRef="#ctx0" brushRef="#br1" timeOffset="113446.92">17695 6371 0,'0'0'0,"0"21"0,21-21 31,1 0-31,-1 0 0,0 0 16,21 0-16,-21 0 0,22 0 16,-22 0-16,21-21 0,-21 21 0,22 0 15,-22 0-15,21-21 0,-21 21 16,1 0-16,-1 0 0,0 0 0,0 0 15,-21-21-15,21 21 16,-21-21-16,0 0 16</inkml:trace>
  <inkml:trace contextRef="#ctx0" brushRef="#br1" timeOffset="114547.6">19283 6816 0,'42'0'16,"-21"0"-16,0 0 0,1 0 0,-1 0 15,0 0-15,0 0 0,0-21 16,22 21-16,-22-22 0,0 22 0,0-21 16,21 0-16,-20 21 0,-1-21 0,0-21 15,0 20-15,0 1 0,0-21 16,1 21-16,-1-22 0,0 1 0,-21 21 15,0-21-15,0 20 0,0 1 0,0 0 16,0 0-16,-21 0 0,0 21 16,-1 0-16,1 0 0,0 0 0,0 0 15,-21 0-15,20 0 0,-20 21 16,21 0-16,0 0 0,0 0 16,-1 22-16,1-22 0,21 21 0,0 1 15,0-22-15,0 21 0,0-21 16,0 22-16,21-22 0,1 21 0,-1-21 15,0 0-15,0 1 0,21-1 0,-20 0 16,20-21-16,-21 21 0,21-21 16,1 0-16,-22 0 0,21 0 0,-21 0 15,1 0-15,20 0 0,-21 0 0,0 0 16,0 0-16,1 0 0,-22-21 16,21 21-16,0-21 0,-21 0 0,0-1 15,21 1-15,0 0 16,-21 0-16,21 0 0,-21-22 0,0 22 15,0-21-15,22 21 0,-22-22 0,21 22 16,-21-21-16,0 21 0,21 0 16,0-1-16,0 22 0,0 0 0,-21-21 15,22 21-15,-1 0 0,0 0 16,0 21-16,0-21 0,0 22 0,1-1 16,-1 0-16,0 21 0,0-21 0,0 22 15,-21-22-15,21 0 0,1 21 16,-22-20-16,21-1 0,-21 21 0,0-21 15,0 0-15,0 1 16,0-1-16,0 0 0,0 0 16,0 0-1,-21-21 17,21-21-32,-22 0 15,22 0-15,0 0 16,0-1-16,0 1 0,0 0 0,0 0 15,0 0-15,0-22 0,22 22 0,-1-21 16,-21 21-16,21 0 0,0-22 16,0 22-16,-21 0 0,21 21 0,1-21 15,-1 21-15,0 0 16,0 0-16,0 0 16,0 21-16,1 0 15,-22 0-15,21 0 16,-21 1-16,0-1 15,21-21-15</inkml:trace>
  <inkml:trace contextRef="#ctx0" brushRef="#br1" timeOffset="115031.84">20997 6562 0,'-21'-43'16,"21"22"-16,0 0 16,0 0-16,21 21 15,0-21-15,1 21 16,-1 0-16,0 0 16,0 21-16,0-21 0,-21 21 15,21 0-15,-21 0 0,22 1 16,-22 20-16,0-21 0,0 0 0,0 22 15,0-22-15,0 0 0,0 21 16,0-21-16,0 1 0,0-1 16,0 21-16,0-21 0,0 0 15,0 1-15,0-1 0,0 0 16,0-42 15,0 0-31,0-1 16,0 1-16,0 0 15,21 0-15,0 0 0,-21-22 16,21 22-16,0 0 0,0-21 16,-21 21-16,22-1 0,-1 1 0,-21 0 15,21 0-15,-21 0 0,21 0 16,0 21-16,-21-22 0,21 22 16,-21-21-1,22 21-15,-1 0 16,0 0-16</inkml:trace>
  <inkml:trace contextRef="#ctx0" brushRef="#br1" timeOffset="115631.5">21971 6456 0,'0'0'0,"-21"-21"0,-22 0 16,22 21-16,0-22 0,0 22 0,0 0 16,0 0-16,-1 0 0,1 0 15,0 0-15,0 0 0,0 0 0,0 0 16,-1 22-16,1-1 0,0 0 16,0 0-16,0 0 0,21 0 0,0 1 15,0-1-15,-21 21 0,21-21 16,0 0-16,0 22 0,0-22 0,0 0 15,0 0-15,0 0 0,0 1 0,0-1 16,21 0-16,0 0 16,0-21-16,0 21 0,0-21 15,1 0-15,-1 0 0,0 0 0,0 0 16,0 0-16,0 0 0,1 0 16,-1 0-16,0 0 0,0 0 0,0-21 15,0 21-15,1-21 0,-1 0 16,0 0-16,-21-1 0,21 1 0,-21 0 15,21-21-15,-21 21 0,0-22 0,0 22 16,0-21-16,0 21 0,0-22 16,0 22-16,-21 0 0,21 0 15,-21 0-15,0 21 0,0 0 16,-1 0-16,1 0 0,0 0 16,0 0-16,0 21 15,0 0-15,-1 0 0,22 0 16,-21 0-16,21 1 0,-21-1 0,21 0 15,0 0-15,0 0 16,0 0-16,0 1 16,21-22 15,0 0-31,1 0 0,-1 0 0,0 0 16,21 0-16,-21 0 0,1 0 15,-1-22-15</inkml:trace>
  <inkml:trace contextRef="#ctx0" brushRef="#br1" timeOffset="116191.5">22267 6435 0,'0'0'0,"0"-21"32,21 21-17,1 0 1,-1 0-1,0 0-15,0 0 16,0 21-16,-21 0 0,21-21 0,1 21 16,-22 0-16,21 0 15,-21 1-15,0-1 0,0 0 0,0 0 16,0 0-16,0 0 0,0 1 0,0 20 16,0-21-16,0 0 0,0 0 15,0 1-15,0-1 0,0 0 16,-21-21-16,21 21 0,0 0 15,-22-21-15,1 0 16,0 0 15,21-21-31,0 0 16,0 0-16,0 0 0,0-1 16,21 1-16,0 0 0,1 0 15,-22-21-15,42 20 0,-21-20 0,0 21 16,0-21-16,1 20 0,20-20 15,-21 21-15,0 0 0,22 0 0,-22-1 16,0 1-16,0 21 0,0 0 0,-21-21 16,21 21-16,1 0 15,-44 0 63,1 0-78,0 0 0,0 0 16,0 0-16,-22 0 0,22 0 16,0 0-16</inkml:trace>
  <inkml:trace contextRef="#ctx0" brushRef="#br1" timeOffset="149975.85">1757 8446 0,'21'0'16,"-21"21"93,-21-21-109,0 0 16,21 21-1,-22-21 16,1 0 1,0 0-1,0 0-31,0 0 16,0 0-1,-1 0-15,1 0 0,21-21 16,-21 21-16,21-21 0,-21 21 15,0-22-15,0 22 16,21-21-16,-22 21 0,1-21 16,0 0-16,0 21 15,0-21-15,0 0 16,-1 21-16,22-22 16,-21 1-16,0 21 15,21-21-15,-21 21 16,21-21-1,-21 21 1,21-21-16,0 0 16,0-1-1,-21 22-15,21-21 0,0 0 16,0 0-16,-22 21 16,22-21-16,0 0 0,0-1 15,0 1-15,0 0 16,0 0-16,0 0 15,0 0-15,0-1 16,22 22-16,-1-21 0,0 21 16,0-21-16,0 21 15,0 0-15,1 0 0,-1-21 16,0 21-16,0 0 0,0 0 0,0 0 16,1 0-16,20 0 0,-21 0 15,0 0-15,0 0 0,1 0 0,-1 0 16,0 0-16,0 0 15,-21 21-15,21-21 0,-21 21 0,0 0 16,0 1-16,0-1 16,0 0-16,0 0 0,0 0 0,0 0 15,-21 1-15,0-1 0,21 0 16,-21 0-16,0 0 0,-1 0 16,22 22-16,-21-22 0,0 0 15,0-21-15,0 21 0,21 0 16,-21 1-16,-1-1 0,1 0 0,0 0 15,21 0-15,-21-21 0,0 21 16,0 1-16,-1-1 0,1-21 0,21 21 16,-21 0-16,0 0 0,0-21 15,21 21-15,-21 1 0,-1-1 16,1 0-16,21 0 16,0 0-16,0 0 15,0 1-15,0-1 16,0 0-1,0 0-15,0 0 16,0 0 0,21-21-1,1 22 1,-1-22-16,0 0 16,0 0-16,0 0 15,0 0-15,1 0 0,-1 0 16,0-22-16,21 1 0,-21 21 15,1-21-15,-1 21 0,0-21 0,0 0 16,0 21-16,0-21 0,1-1 16,-1 22-16,0-21 0,0 21 0,-21-21 15,0 0-15,21 21 16,-21-21-16,21 21 0,-21-21 0,22-1 16,-22 1-16,0 0 15,0 0 1,0 0-16,0 0 31,-22 21 0,1 0-15,0 0 31,21 21-32,-21 0-15,21 0 16,0 0-16,-21-21 0,21 21 16,-21 1-16,21-1 0,0 0 0,0 0 15,-22 0-15,22 0 0,0 1 16,0-1-16,-21 0 0,21 21 0,0-21 16,0 1-16,0 20 0,0-21 15,0 21-15,0-20 0,0 20 0,0 0 16,0-21-16,0 22 0,-21-22 15,21 0-15,0 21 0,0-20 16,-21-1-16,21 0 0,0 0 16,0 0-16,0 0 0,0 1 0,0-1 15,0 0-15,0 0 16,0-42 78,0 0-94,0 0 15,0-1 1,21 1-16,-21 0 0</inkml:trace>
  <inkml:trace contextRef="#ctx0" brushRef="#br1" timeOffset="152271.09">2074 8213 0,'0'-21'63,"0"-1"-48,0 1 1,0 0-16,0 0 16,0 0-16,0 0 15,0-1-15,0 1 0,0 0 0,0 0 16,0 0-16,0 0 15,0-1-15,0 1 0,0 0 16,0 0-16,0 0 16,0 42 46,0 0-62,0 0 16,0 0-16,-21 1 0,21-1 15,0 21-15,0 0 0,0 1 0,0-22 16,0 42-16,-21-41 0,21 20 16,0 0-16,-21 1 0,21-1 0,0 0 15,0-21-15,0 22 0,0-1 16,0-21-16,0 0 0,0 1 0,0 20 16,0-21-16,0 0 15,0 0-15,0 1 0,0-1 16,0 0-16,21-21 15,-21 21 1,21-21-16,0 0 16,0 0-16,1 0 15,-22-21-15,21 0 0,0 21 0,0-21 16,0-1-16,0 1 16,1 0-16,-1 21 0,0-21 0,0 0 15,0-22-15,0 22 0,1 0 16,-22 0-16</inkml:trace>
  <inkml:trace contextRef="#ctx0" brushRef="#br1" timeOffset="152659.89">2667 7853 0,'0'-21'0,"-42"21"31,20 0-31,1 0 16,0 21-16,21 0 15,-21 0-15,0 0 0,21 1 16,-21-1-16,21 21 0,0-21 16,0 22-16,0-1 0,-22 0 0,22 1 15,0-1-15,0 0 0,0-21 0,0 22 16,0-1-16,0-21 0,0 22 15,0-22-15,0 0 0,0 21 0,0-21 16,0 1-16,0-1 16,0 0-16,22 0 0,-1-21 15,-21 21-15,21-21 16,0 0-16,0 0 16,0 0-1,1-21 1,-1 21-16,-21-21 0,21 0 0,0 21 15,-21-21-15</inkml:trace>
  <inkml:trace contextRef="#ctx0" brushRef="#br1" timeOffset="153067.66">2328 8276 0,'0'0'0,"21"0"47,1 0-47,-1 0 15,0 0-15,0-21 0,0 21 0,0 0 16,1 0-16,20 0 0,-21 0 16,0-21-16,0 21 0,1 0 15,-1 0-15,0 0 0,0 0 16,0 0-16,0 0 0,1 0 0,-1 0 16,0 0-1</inkml:trace>
  <inkml:trace contextRef="#ctx0" brushRef="#br1" timeOffset="153504.41">3344 8170 0,'0'22'16,"0"-1"-1,0 0 1,21-21 31,1 0-47,-22-21 15,0 0-15,0-1 16,0 1-16,0 0 16,-22 21-1,1 0-15,0 0 16,21 21-1,-21-21 1,21 21-16,0 1 16,0-1-1,0 0-15,0 0 32,21-21-17,-21 21-15</inkml:trace>
  <inkml:trace contextRef="#ctx0" brushRef="#br1" timeOffset="154602.97">3450 8530 0,'0'0'0,"-21"21"31,21-42 0,21 0-15,0 21-16,0 0 31,-21 21-31,0 0 16,0 1-1,0-1-15,0 0 16,0 0-16,0 0 16,0 0-16,-21-21 15,21 22-15,-21-22 16,0 0 0,0 0 15,21-22-31,0 1 0,0 0 15,0 0-15,0 0 16,0 0 0,21 21-1,0 0 17,-21 21-32,0 0 0,0 0 15,0 0 1,0 0-16,0 1 15,-21-1-15,0-21 16,21 21 0,-21-21-16,-1 0 15,22-21 1,0 0 0,0-1-1,0 1-15,0 0 0,0 0 16,0 0-1,22 21-15,-1 0 16,0 0-16,0 0 16,0 0-1,-21 21-15,0 0 16,0 0-16,0 0 16,0 1-16,0-1 15,-21 0-15,0-21 0,0 21 16,0 0-16,-1-21 15,22 21-15,-21-21 16,0 0 0,21-21 15,-21 21-15,21-21-16,0 0 0,0 0 15,0 0-15,0-1 16,0 1-1,21 21-15,0 0 16,0 0 0,1 0-16,-1 0 0,0 0 15,-21 21-15,21 1 16,0-1-16,-21 0 16,0 0-16,0 0 0,0 0 0,0 1 15,0 20-15,-21-21 0,0 0 16,0 0-16,0 1 0,-1 20 0,1-21 15,0-21-15,-21 21 0,21 0 0,-1 1 16,1-22-16,0 21 0,0-21 16,0 0-16,0 0 0,-1 0 0,1 0 15,0 0-15,0-21 16</inkml:trace>
  <inkml:trace contextRef="#ctx0" brushRef="#br1" timeOffset="155748.81">3323 8234 0,'-21'0'31,"21"21"-15,0 0-1,0 0-15,0 1 32,21-22-1,0 0-16,0 0-15,-21-22 16,0 1-16,22 21 16,-22-21-16,21 0 15,-21 0-15,0 0 0,0-1 16,0 1 0,-21 21-16,-1-21 15,1 21-15,0 0 16,0 0-1,0 21-15,21 0 16,-21 1-16,21-1 16,-22 0-16,22 0 0,0 0 15,0 0 1,0 1-16,0-1 0,22-21 16,-22 21-1,21-21-15,0 0 16,0 0-16,0 0 31,-21-21-31,21 21 0,-21-21 16,0-1-16,0 1 15,0 0-15,0 0 0,0 0 16,0 0-16,0-1 0,0 1 16,0 0-1,-21 21 1,0 0-1,21 21-15,0 0 16,0 1-16,0-1 16,0 0-16,0 0 15,0 0-15,0 0 0,0 1 16,0-1 0</inkml:trace>
  <inkml:trace contextRef="#ctx0" brushRef="#br1" timeOffset="156723.4">3302 8615 0,'0'21'15,"0"0"16,21-21 16,0 0-31,0 0 0,-21-21-16,22 21 15,-22-21-15,0 0 16,0 0-1,0-1-15,-22 22 16,1-21 0,0 21-1,0 0-15,0 0 16,21 21 0,-21-21-16,21 22 0,0-1 15,0 0-15,0 0 16,0 0-16,0 0 15,0 1-15,21-22 16,0 0-16,0 0 16,0 0-1,0 0-15,1 0 16,-1 0 0,-21-22-16,0 1 15,0 0 1,0 0-16,0 0 15,0 0-15,0-1 16,-21 22-16,-1 0 0,1 0 16,0 0-1,0 22 1,21-1-16,0 0 16,0 0-16,0 0 15,0 0 1,21-21-1,0 0-15,0 0 32,1 0-32,-1 0 15,-21-21-15,21 21 16</inkml:trace>
  <inkml:trace contextRef="#ctx0" brushRef="#br1" timeOffset="158575.4">4635 8509 0,'0'-21'15,"-21"21"1,0 0-16,0 0 15,0 0 1,0-21-16,-1 21 16,1 0-16,0 0 0,0 0 15,0 0-15,0 0 0,-1 0 16,1 0-16,0 0 0,0 0 16,0 0-16,42 0 93,0 0-93,21 0 0,-20 0 0,20 0 16,-21 0-16,43 0 0,-22 0 0,21 0 16,-20 0-16,20-21 0,22 21 15,-22 0-15,1 0 0,-1 0 0,1 0 16,-1 0-16,-20-22 0,20 22 15,1 0-15,-22 0 0,0 0 0,1 0 16,-1 0-16,0 0 0,1 0 16,-22-21-16,21 21 0,-21 0 0,1 0 15,-1 0-15,0 0 0,0 0 16,-21-21 0,-21 21 30,21-21-30,0 0 0,0 0-16,0-1 0</inkml:trace>
  <inkml:trace contextRef="#ctx0" brushRef="#br1" timeOffset="159063.35">5461 8065 0,'0'0'0,"-21"0"0,0 0 16,-1 0-16,1 0 16,21 21-1,0 0-15,21 0 0,1 0 16,-1 0-16,0 1 0,0-22 15,21 21-15,-20 0 0,20 0 16,-21-21-16,21 21 0,-20-21 0,20 0 16,-21 21-16,21-21 0,-20 22 15,20-22-15,-21 0 0,0 0 0,0 0 16,1 0-16,-1 0 0,0 0 0,0 0 16,-42 0 15,0 0-31,-22 0 0,22 0 15,-21 21-15,0-21 0,-1 21 16,22 0-16,-21 0 0,-1 0 0,22 1 16,-21-1-16,21 0 0,-22 0 15,22 0-15,-21 0 0,21 1 16,0-1-16,-1 0 0,1 0 0,0 0 16,0-21-16,21 21 0,-21 1 15,21-1-15,0 0 16,0-42 15,0 0-15</inkml:trace>
  <inkml:trace contextRef="#ctx0" brushRef="#br1" timeOffset="161000.07">7048 8446 0,'0'-22'15,"22"22"1,-22-21-16,21 21 0,-21-21 0,0 0 15,0 0-15,0 0 16,21-1-16,-21 1 0,0 0 0,0 0 16,0 0-16,0 0 0,0-1 0,0-20 15,0 21-15,0 0 0,0 0 16,0-1-16,-21 22 16,21 22-1,0-1 1,0 0-16,-21 0 0,21 21 0,0 1 15,-22 20-15,22-20 0,0-1 16,-21 21-16,0-20 0,0-1 0,0 0 16,0 22-16,-1-22 0,-20 1 0,21-1 15,0 0-15,0-21 0,-1 22 16,1-22-16,0 0 0,0 0 0,21 0 16,0 1-16,-21-22 15,0 0 1,21-22-1,0 1-15,0 0 0,0 0 16,0 0-16,0 0 0,0-22 16,0 22-16,0-21 0,0 21 0,0-22 15,0 22-15,0 0 0,0 0 0,0 0 16,0-1-16,0 1 0,0 0 16,21 21-16,-21-21 0,21 21 15,0 0 1,0 0-16,0 21 0,1 0 0,-22 0 15,21 1-15,0-1 0,0 0 0,-21 0 16,21 0-16,0 0 16,-21 1-16,22-1 0,-1 21 0,0-21 0,0 0 15,0 1-15,0-22 0,1 21 16,-1 0-16,0-21 0,21 0 16,-21 0-16,1 0 0,-1 0 0,0 0 15,21 0-15,-21 0 0,1 0 0,-1-21 16,0 21-16,21-21 0,-21-1 15,1 1-15,-1 0 0,-21 0 0,21 0 16,-21 0-16,21-1 0,-21-20 0,0 21 16,0 0-16,0 0 0,0-1 15,0 1-15,0 0 0,0 0 0,0 0 16,0 0 0,-21 21-16,0 21 15,0 0 1,21 0-16,0 0 15,0 0-15,0 1 0,0-1 0,-22 21 16,22-21-16,0 0 0,0 1 0,0 20 16,0-21-16,0 0 0,0 0 15,0 1-15,22-1 0,-22 0 16,21-21-16,0 0 0,0 0 0,0 0 16,0 0-16,1 0 0,-1 0 15,0 0-15,0-21 0,21 21 0,-20-21 16,20-1-16,-21 1 0,21 0 0,-20 0 15,20 0-15,-21 0 0,0-22 16,22 22-16,-22 0 0,0-21 16,0 20-16,0 1 0,-21 0 0,0 0 15,0 0-15,0 0 16,-21 21 0,0 21-1,0-21-15,21 21 0,0 0 0,0 0 16,0 0-16,0 1 0,0-1 0,0 0 15,0 0-15,0 0 0,21 0 16,0 1-16,0-1 0,-21 0 16,0 0-16,21 0 0,1 0 15,-22 1-15,-22-44 63,1 1-63,0 0 15,0 0-15,21 0 16,-21 0-16,0 21 0,-1 0 16,22 21 15,0 0-15,0 0-16,22 0 0,-1-21 15,-21 21-15,21 1 0,0-22 16,0 21-16,0-21 0,1 0 15,-1 0-15,0 0 0,0 0 0,0 0 16,22 0-16,-22 0 0,0 0 16,21 0-16,-21-21 0,22-1 0,-22 22 15,0-21-15,21 0 0,-20 0 0,-1 0 16,21 0-16,-21-1 0,0 1 16,1 0-16,20 0 0,-21-21 0,0 20 15,0 1-15,-21 0 0,0 0 0,22 0 16,-22 0-16,0-1 15,-22 22 1,1 0-16,0 22 16,21-1-16,0 0 15,0 0-15,0 0 0,0 0 0,0 1 16,0-1-16,0 0 0,21 0 0,-21 0 16,0 0-16,0 1 0,21-1 15,-21 0-15,22 0 0,-22 0 16,0 0-16,0 1 15,-22-22 1,1 0-16,0 0 0,0 0 16,0 0-1,0 0-15,-1 0 16,22-22 0,0 1-16,22 0 15</inkml:trace>
  <inkml:trace contextRef="#ctx0" brushRef="#br1" timeOffset="161499.89">9991 8234 0,'21'-21'16,"-42"42"-16,42-63 0,-21 20 0,0 1 16,21 0-16,-21 0 0,0 42 47,0 0-47,0 0 0,0 22 0,0-1 15,0 0-15,-21 1 0,0-1 0,21 0 16,-22 1-16,22-1 0,0 0 15,-21 1-15,21-22 0,0 21 0,-21-21 16,21 1-16,0 20 0,0-21 16,0 0-16,0 0 0,0 1 15,0-44 17,0 1-17</inkml:trace>
  <inkml:trace contextRef="#ctx0" brushRef="#br1" timeOffset="162227.93">9525 8530 0,'0'0'15,"-21"0"-15,0 0 0,42 0 32,0 0-17,21 0-15,-21 0 16,22 0-16,-1 0 0,0 0 0,22 0 15,-22 0-15,22 0 0,-1 0 0,-20-21 16,20 21-16,1-21 0,-22 21 16,21-21-16,-20 0 0,-1 21 0,-21-22 15,22 1-15,-22 21 0,0-21 0,0 0 16,0 0-16,-21 0 0,21-1 16,-21 1-16,0 0 0,0 0 0,0 0 15,0 0-15,0-1 0,-21 1 0,0 21 16,0-21-16,0 21 15,0 0-15,21 21 16,-22 0-16,22 1 0,0-1 16,0 21-16,0-21 0,0 0 15,0 22-15,0-22 0,0 21 0,0-21 16,0 22-16,0-22 0,0 21 0,0-21 16,0 22-16,-21-22 0,21 0 15,0 0-15,0 0 0,0 1 0,0-1 16,0 0-16,0 0 0,0 0 15,-21-21-15,21 21 0,0-42 47,0 0-47,0 0 16,0 0-16,0 0 16,0-1-16,0 1 0,0 0 0,0-21 15,0 21-15,21-1 0,0 1 16,22 0-16,-22 0 0,0 0 0,21 0 15,-20-1-15,20 1 0,0 0 0,-21 21 16,22 0-16,-1 0 0,-21 0 16,0 0-16,22 0 0,-22 21 0,0 0 15,-21 1-15,21-1 0,-21 0 0,0 21 16,0-21-16,0 1 0,0-1 16,0 0-16,0 0 0,-21 0 0,21 0 15,0 1-15,-21-1 0,0 0 0,0 0 16,21 0-1,-22-21 1,22-21 15,0 0-31,0 0 16,22 0-16</inkml:trace>
  <inkml:trace contextRef="#ctx0" brushRef="#br1" timeOffset="162871.54">11409 8509 0,'0'0'16,"0"-21"-16,0 0 0,0 0 15,0-1-15,0 1 0,0 0 16,0 0-16,0 0 0,-21 0 0,21-1 15,-22 22-15,1-21 0,21 0 0,-21 0 16,0 21-16,0 0 16,0 0-16,-1 0 15,1 0-15,0 21 0,0 0 0,0 0 16,0 1-16,-1-1 16,22 0-16,-21 21 0,0-21 0,0 1 15,21 20-15,0-21 0,0 21 0,-21-20 16,21-1-16,0 0 0,0 0 15,0 0-15,0 0 0,0 1 0,0-1 16,0 0-16,0 0 0,21-21 0,-21 21 16,21-21-16,0 0 0,0 0 15,1 0-15,-1 0 0,0 0 16,0 0-16,0-21 0,0 21 0,1-21 16,-1 0-16,0 0 15,0 21-15,0-22 0,0 1 0,1-21 16,-1 21-16,-21 0 0,21-1 0,-21-20 15,21 21-15,-21 0 0,21 0 16,-21-1-16,0 1 0,0 0 16,0 42-1,0 0 1,0 1-16,0-1 0,0 21 16,0-21-16,0 0 0,0 1 0,0-1 15,0 0-15,0 0 16,0 0-16,21 0 0,1 1 15,-1-1-15,0 0 0,0-21 16,0 0 0,0 0-16,1 0 15,-1 0-15,-21-21 0,0 0 0,21 21 16,-21-22-16,21 1 0,-21 0 16,21 0-16,0 0 0</inkml:trace>
  <inkml:trace contextRef="#ctx0" brushRef="#br1" timeOffset="163423.23">11896 8340 0,'0'0'0,"21"0"0,-21-21 0,0 42 47,0 0-47,0 0 0,-21 0 16,21 0-16,-22 1 0,22-1 0,-21 0 15,21 0-15,0 0 0,0 0 16,0 1-16,-21-1 0,21 0 0,0 0 15,0 0-15,-21 0 0,21 1 0,0-1 16,0 0-16,0 0 16,0 0-16,0-42 47,0 0-47,0 0 15,0 0-15,0-1 0,0 1 16,0-21-16,0 21 0,0 0 15,0-22-15,21 22 0,0 0 0,0-21 16,-21 20-16,22 1 0,20 0 0,-21 0 16,0 0-16,22 0 0,-22 21 15,21-22-15,0 22 0,1 0 0,-1 0 16,0 0-16,-20 22 0,20-1 0,-21 0 16,0 0-16,0 0 0,-21 0 15,0 22-15,0-22 0,0 21 0,0-21 16,0 22-16,0-22 0,0 21 15,-21-21-15,0 1 0,0-1 16,21 21-16,0-21 0,-21-21 0,0 21 16,21 1-16,0-1 0,-22-21 15,22 21-15,-21-21 16,0 0 15,0 0-15,0-21-16,0 21 15,-22-21-15,22 21 0,0 0 16</inkml:trace>
  <inkml:trace contextRef="#ctx0" brushRef="#br1" timeOffset="166039.04">1185 10456 0,'0'22'15,"0"-1"-15,0 0 16,0 0-16,0 0 31,0 0 0,-21-21-31,0 0 0,0 0 0,0 0 16,-1 0-16,1 0 16,0 0-16,0 0 0,0 0 15,0-21-15,-1 21 0,1-21 16,0 0-16,-21 21 0,21-21 0,-1 0 16,1-1-16,-21-20 0,21 21 15,0 0-15,-1-22 0,1 22 0,21-21 16,0 21-16,0 0 0,0-22 15,21 22-15,1 0 0,20 0 0,-21-22 16,21 22-16,1 0 0,-1 21 16,0-21-16,1 0 0,-1 21 0,0 0 15,1-21-15,-22 21 0,0 0 16,21 0-16,-42 21 0,22 0 16,-22 0-16,0 21 15,-22-20-15,1-1 0,0 0 16,-21 21-16,21 1 0,-22-1 15,1 0-15,21 1 0,-22-1 0,22 0 16,-21 1-16,21 20 0,0-42 16,-1 22-16,1-1 0,21 0 0,0-21 15,0 1-15,0-1 0,0 0 16,0 0-16,21 0 0,1-21 0,-1 0 16,0 0-16,0 0 0,0 0 15,0 0-15,22 0 0,-22 0 0,21 0 16,1-21-16,-22 21 0,21-21 15,-21 0-15,22 0 0,-22-1 16,0 1-16,0 0 0,0-21 16,0 21-16,-21-1 0,0 1 0,0-21 15,0 21-15,0 0 0,0-1 16,0 1-16,-21 21 16,0 0-16,0 21 15,0 1-15,0-1 0,-1 21 0,22-21 16,-21 22-16,21-1 0,-21 0 15,21 1-15,-21-1 0,21 0 0,0 1 16,0-1-16,0-21 0,0 21 16,0-20-16,0-1 0,0 0 15,0 0-15,0 0 0,0 0 16,0 1-16,0-44 31,21 22-31,-21-21 16,0 0-16,21 21 0,0-21 15,1-21-15,-22 20 0</inkml:trace>
  <inkml:trace contextRef="#ctx0" brushRef="#br1" timeOffset="166939.19">2180 10435 0,'0'0'0,"0"-21"0,21 21 15,-21-21-15,0 0 0,0 0 16,0-1-16,0 1 0,0 0 16,0 0-16,0 0 15,0 0-15,-21-1 0,0 22 16,0 0-16,0-21 0,-1 21 0,1 0 15,0 0-15,-21 0 0,21 0 16,-1 21-16,-20 1 0,21-22 0,0 21 16,-22 0-16,22 21 0,0-21 15,0 1-15,0 20 0,0 0 0,-1-21 16,22 22-16,0-22 0,0 21 16,0-21-16,0 1 0,0-1 0,22 0 15,-1-21-15,0 0 0,0 21 16,0-21-16,0 0 0,22 0 0,-22 0 15,0-21-15,21 0 0,-20 21 16,20-21-16,-21-1 0,0 1 0,0 0 16,1 0-16,-1 0 0,0 0 15,-21-1-15,21 1 0,-21 0 16,0 0-16,0 0 0,0 0 0,0-1 16,0 1-16,0 0 15,0 42 32,0 0-47,0 1 0,0-1 16,0 21-16,0-21 0,0 22 0,0-1 15,0 0-15,0 1 0,0-1 16,0 0-16,0 1 0,0 20 16,21-21-16,-21 22 0,21-22 0,-21 22 15,0-1-15,0 1 0,0-1 16,0 1-16,0-1 0,0 1 0,22-1 15,-22 1-15,0-1 0,0-20 0,0 20 16,0-21-16,0 22 0,0-22 16,0 22-16,0-22 0,0 0 0,0 1 15,0-22-15,0 0 0,0 21 16,0-20-16,0-1 0,-22-21 16,1 0-16,0 0 0,0 0 15,0 0-15,0 0 0,-1 0 16,1-21-16,0 21 0,0-22 15,0 1-15,0 0 0,-1 0 16,1-21-16,0-1 0,0 22 0,0-21 16,0-22-16,21 22 0,0 0 0,-22-22 15,22 22-15,0-22 0,0 1 16,0-1-16,0 1 0,0 20 0,0-20 16,0 21-16,0-22 0,22 22 15,-22-1-15,21 1 0,0 21 0,-21-21 16,21 20-16,0 1 0,0 0 15,1 0-15,-22 0 0,21 0 0,0-1 16,0 1-16,-21 0 0,21 0 0,0 0 16</inkml:trace>
  <inkml:trace contextRef="#ctx0" brushRef="#br1" timeOffset="167307.32">2921 9991 0,'0'0'0,"-21"0"16,0 0-1,-1 21-15,22 0 0,-21-21 16,21 21-16,-21 0 0,0 1 0,21 20 15,-21-21-15,0 0 0,21 22 16,-22-1-16,1 0 0,21 1 0,0-1 16,0 0-16,0-21 0,0 22 15,0-1-15,0-21 0,0 0 0,0 1 16,0-1-16,0 0 0,0 0 0,21-21 16,-21 21-16,22-21 0,-1 0 15,0 0-15,0 0 16,0 0-16,0-21 15,1 0-15,-1 21 0,-21-21 16,0 0-16,21-22 0,-21 22 0</inkml:trace>
  <inkml:trace contextRef="#ctx0" brushRef="#br1" timeOffset="167559.21">2667 10202 0,'21'0'32,"0"0"-32,0 0 15,1 0-15,20 0 0,-21 0 16,0 0-16,0 0 0,22 0 0,-22 0 16,0-21-16,0 21 0,0 0 0,1 0 15,-1-21-15,0 21 0,0 0 16,0-21-16,0 21 31,1 0-31</inkml:trace>
  <inkml:trace contextRef="#ctx0" brushRef="#br1" timeOffset="167843.07">3471 10224 0,'0'0'0,"0"-22"47,0 1-31,-21 21 30,21 21-30,-21-21 0,21 22-16,0-1 15,0 0-15,0 0 16</inkml:trace>
  <inkml:trace contextRef="#ctx0" brushRef="#br1" timeOffset="168376.77">3450 10562 0,'0'0'0,"-21"0"16,0 43-1,0-22-15,21-42 63,21 21-63,-21-22 15,0 1-15,21 21 0,0-21 16,0 21 0,-21 21-1,0 0 1,0 1-16,0-1 16,0 0-16,0 0 15,0 0-15,-21-21 16,0 21-1,0-21 1,21-21 15,0 0-31,0 0 16,0 0-16,0 0 0,0-1 16,21 22-16,-21-21 15,21 21-15,0 0 16,0 0-1,1 21-15,-22 1 0,0-1 16,0 0-16,0 0 0,0 0 16,0 0-16,-22 1 0,1-1 15,0 21-15,-21-21 0,21 0 0,-1 1 16,-20-1-16,21 0 0,0-21 0,0 21 16,-1-21-16,1 0 0</inkml:trace>
  <inkml:trace contextRef="#ctx0" brushRef="#br1" timeOffset="170123.8">4445 10181 0,'-21'0'16,"0"0"-1,-1 0 16,1 0-15,0 0-16,0 0 16,0 0-16,0 0 15,-1 0-15,1 0 16,0 0-16,0 0 16,0 0-1,42 0 79,0 0-78,0 0 15,0 0-31,1 0 78,-1 0-78,0 0 0,21 0 16,-21 0-16,22 0 0,-1 0 0,0 0 15,1 0-15,20 0 16,-20 0-16,20 0 0,1 0 0,-1 0 15,-21 0-15,22 0 0,-22 0 0,1 0 16,-1 0-16,0-21 0,1 21 16,-1 0-16,0-21 0,-21 21 0,1 0 15,20 0-15,-21-21 0,-21 0 16,21 21-16,-21-22 16,-21 1-1,0 21-15,0 0 16,21-21-16,-43 21 0,22-21 15,0 21-15,0 0 0,0-21 0,-22 21 0,22 0 16,0 0-16,0-21 16,0 21-16,0 0 0,-1 0 0,1 0 15,0 0-15,21 21 32,21-21-17,0 0-15,1 21 0,-1-21 0,0 0 16,0 0-16,21 21 0,-20-21 15,-1 0-15,0 0 0,0 0 0,21 0 16,-20 0-16,-1 0 0,0 0 16,0 0-16,0 0 0,0 0 0,1 0 15,-22 21 17,0 0-17,0 1-15,-22-1 0,1 0 16,0 0-16,0 0 0,0 0 15,0 1-15,-1 20 0,1-21 0,0 0 16,0 22-16,21-22 0,-21 0 0,0 0 16,-1 0-16,22 0 0,0 1 15,-21-22-15,21 21 0</inkml:trace>
  <inkml:trace contextRef="#ctx0" brushRef="#br1" timeOffset="171211.85">6646 10181 0,'0'0'0,"21"0"0,1 0 0,-1-21 16,0 21-1,0-21-15,-21 0 0,21 21 16,-21-21-16,0-1 16,0 1-16,0 0 15,-21 21-15,0-21 0,0 0 16,0 21-16,-1-21 0,1 21 0,0 0 15,0-22-15,0 22 0,-22 0 16,22 0-16,0 0 0,0 0 0,0 22 16,0-22-16,-1 21 0,1-21 0,0 21 15,0 0-15,0 0 0,21 0 16,0 1-16,-21-1 0,21 0 0,0 0 16,-22-21-16,22 21 0,0 0 15,0 1-15,0-1 16,22 0-16,-1-21 15,0 0-15,0 0 0,0 0 16,0 0-16,1 0 0,-1-21 16,0 21-16,21-21 0,-21 21 0,22-22 15,-22 1-15,0 0 0,21 21 0,-20-21 16,-1 0-16,0 21 0,0-21 16,0 21-16,0-22 0,-21 1 15,0 0 1,0 42 15,0 0-15,0 1-16,0-1 0,0 0 0,0 0 15,0 21-15,0 1 0,0-1 0,0 0 16,0 1-16,-21-1 0,21 22 16,0-1-16,0-21 0,0 22 0,0-1 15,0-20-15,0 20 0,0-20 0,0 20 16,0 1-16,0-22 0,0 21 15,0 1-15,0-1 0,0 1 0,0-1 16,0-20-16,0 20 0,0-20 0,0 20 16,0-21-16,-21-20 0,21 20 15,-21 0-15,21-21 0,0 1 16,-21-1-16,0 0 0,-1-21 16,1 0-16,0 0 0,0 0 15,0 0-15,0-21 0,-1 0 16,1-1-16,0 1 0,0 0 15,0 0-15,0-21 0,-1-1 0,1 1 16,0 0-16,21-1 0,-21 1 0,0 0 16,21-1-16,-21 1 0,21-22 15,0 22-15,0 0 0,0-1 0,0 1 16,0 21-16,0-21 0,0-1 0,21 1 16,0 21-16,0-22 0,0 1 15,0 21-15,1-21 0,-1-1 16,0 22-16,0 0 0,0-21 0,0 20 15,1 1-15,-1 0 0,0 0 0,0 21 16,0-21-16,0 0 0,1 21 16,-1-22-16,0 1 0,0 21 0,-21-21 15,21 0-15,0 21 0</inkml:trace>
  <inkml:trace contextRef="#ctx0" brushRef="#br1" timeOffset="171693.39">7048 10202 0,'0'-42'15,"0"21"1,0 0 0,22 21-1,-1-21-15,0 21 0,0-22 0,0 22 16,0 0-16,1 0 0,-1 0 15,21 0-15,-21 0 0,0 0 0,1 22 16,-1-1-16,0 0 0,-21 0 0,0 0 16,21 22-16,-21-22 15,0 21-15,0-21 0,0 22 0,0-22 16,0 0-16,-21 21 0,0-21 0,21 1 16,0-1-16,-21-21 0,-1 21 15,22 0-15,-21-21 0,21-21 31,0 0-31,0 0 16,0-1-16,0 1 0,21-21 0,1 21 16,-22 0-16,21-1 0,-21 1 0,0-21 15,21 21-15,0 0 0,-21-1 16,21 1-16,-21 0 0,21 0 16,1 0-16,-1 21 15,0 0 1,0 0-16,0 0 15,0 0 1,-21 21-16,0 0 16</inkml:trace>
  <inkml:trace contextRef="#ctx0" brushRef="#br1" timeOffset="172047.22">7599 10224 0,'0'-43'0,"0"86"16,0-22-16,21-21 0,-21 21 16,21-21-16,0 0 15,0 0 1,1 0-16,-1 0 15,0 0-15,0-21 0,0 21 16,-21-21-16,21 21 0,1-22 0,-1 22 16,-21-21-16,0 0 15,0 0-15,0 0 16,-21 0-16,-1 21 16,1 0-16,0 0 15,0 0-15,21 21 0,-21 0 0,0-21 16,-1 21-16,22 0 0,-21 0 0,21 1 15,-21 20-15,21-21 0,0 0 16,0 0-16,0 22 0,0-22 0,0 0 16,0 0-16,0 0 0,21 1 15,0-22-15,1 0 16,-1 0-16,0 0 0,0 0 0,0 0 16,0 0-16,1 0 0,-1 0 0,21 0 15,-21-22-15,0 1 0,22 21 16,-22-21-16,21 0 0,-21-21 0,22 20 15,-22 1-15,0-21 0,0 21 0,22-22 16</inkml:trace>
  <inkml:trace contextRef="#ctx0" brushRef="#br1" timeOffset="172307.29">8318 9885 0,'0'0'0,"0"-21"0,0 0 16,0-1-16,0 1 0,0 42 31,0 1-15,-21-1-16,21 21 0,0-21 15,0 22-15,0-22 0,0 21 0,0 0 16,-21-20-16,21 20 0,0-21 0,0 21 16,0-20-16,-21-1 0,21 0 15,0 0-15,0 0 0,0 0 0,0 1 16,0-1-16,21-21 31,0 0-31,0 0 0,1-21 16,-22-1-16,21 1 0,0 0 15,-21 0-15,21 0 0,0 0 16,-21-22-16,21 22 0,1-21 0</inkml:trace>
  <inkml:trace contextRef="#ctx0" brushRef="#br1" timeOffset="172751.46">8530 9864 0,'0'0'16,"0"-43"-16,0 22 0,21 0 0,-21 0 0,0 0 16,0 42-1,0 0 1,0 0-16,0 22 0,0-22 0,0 21 15,0 0-15,0-20 0,0 20 16,0 0-16,0-21 0,0 22 0,0-22 16,0 21-16,0-21 0,0 1 15,0-1-15,0 0 0,0 0 16,0 0-16,0 0 0,0 1 0,0-1 16,0-42 15,0-1-31,0 1 15,0 0-15,0 0 0,0 0 16,0-22-16,21 22 0,1 0 16,-1-21-16,-21 21 0,21-22 0,0 22 15,21-21-15,-20 21 0,-1-1 0,21 1 16,-21 21-16,22 0 0,-22 0 16,0 0-16,0 0 0,0 21 0,0 1 15,1-1-15,-22 0 0,0 0 16,21 21-16,-21-20 0,0-1 15,0 21-15,0-21 0,0 0 0,0 1 16,0-1-16,0 0 0,-21 0 0,21 0 16,0 0-16,-22-21 15,1 0 1,21-21 0,-21 21-16,21-21 15</inkml:trace>
  <inkml:trace contextRef="#ctx0" brushRef="#br1" timeOffset="172959.5">8170 10054 0,'-21'0'31,"42"0"-31,0 0 0,1 0 16,-1 0-16,0 0 0,0 0 0,0 0 15,0 0-15,1 0 0,-1 0 0,0 0 16,21 0-16,-21-21 0,1 21 16,-1 0-16,21 0 0,-21 0 0,0 0 15,1-21-15</inkml:trace>
  <inkml:trace contextRef="#ctx0" brushRef="#br1" timeOffset="173974.95">9461 10181 0,'22'0'16,"-1"0"-16,-21-21 16,0 0-1,0 0-15,0 0 16,0-1-16,0 1 15,-21 0-15,21 0 0,-22 0 16,1 0-16,0-1 0,21 1 16,-21 21-16,0 0 0,0 0 15,-1 0-15,1 21 16,0-21-16,21 22 0,-21-1 16,0 0-16,0 0 0,-1 21 0,22-20 15,-21-1-15,21 21 0,-21-21 0,21 0 16,-21 22-16,21-22 15,0 0-15,0 0 0,0 0 0,0 1 16,21-1-16,0-21 0,0 0 0,1 21 16,-1-21-16,0 0 0,0 0 15,0 0-15,0 0 0,1-21 0,-1 0 16,0-1-16,0 1 0,0 21 0,-21-21 16,21 0-16,1 0 0,-1 0 15,-21-1-15,0-20 0,21 21 0,-21 0 16,21 0-16,-21-22 0,0 22 0,0 0 15,0 0-15,0 42 32,0 0-17,0 0-15,0 0 0,0 1 16,0 20-16,0-21 0,0 0 0,0 0 16,0 1-16,0-1 0,0 0 0,0 0 15,21 0-15,0 0 16,1-21-16,-1 0 0,0 0 0,0 0 15,0 0-15,0 0 0,22 0 0,-22 0 16,0-21-16,21 21 0,-20-21 16,-1 21-16,0-21 0,0 0 0,0 0 15,0-1-15,-21 1 0,0-21 0,22 21 16,-22 0-16,0-22 0,0 22 16,0 0-16,0 0 0,0 0 15,0-1-15,0 44 31,0-1-31,-22 0 0,22 0 16,-21 0-16,21 22 0,0-22 0,0 0 16,0 0-16,0 0 0,-21 0 15,21 1-15,0-1 0,0 0 0,0 0 16,0 0-16,0 0 16,-21-21-1,21-21 16,0 0-31,0 0 16,0 0-16,0 0 0,0-1 0,0 1 16,0 0-16,0-21 0,21 21 0,0-22 15,0 1-15,1 21 0,20-22 16,-21 22-16,21 0 0,-20-21 0,20 42 16,0-21-16,-21 21 0,22 0 0,-22 0 15,0 0-15,21 21 0,-42 0 16,22 0-16,-1 0 0,-21 22 0,0-22 15,0 0-15,0 21 0,0-21 0,0 1 16,0 20-16,-21-21 0,-1 0 16,1 0-16,21 1 0,-21-22 0,0 21 15,0-21-15,21 21 16,-21 0-16,-1-21 0</inkml:trace>
  <inkml:trace contextRef="#ctx0" brushRef="#br1" timeOffset="177188.51">1333 12615 0,'0'0'0,"22"0"0,-1 0 16,0 22-16,-21-1 31,-21-21-15,0 0-16,-1 0 0,1 0 0,0 21 15,-21-21-15,21 0 0,-22 0 16,22 0-16,-21 0 0,-1 0 0,22 0 16,-21-21-16,0 0 15,20 21-15,-20-22 0,0 1 0,21 21 16,-1-21-16,-20-21 0,42 21 15,-21-1-15,21-20 0,0 0 0,0 21 16,0-22-16,21 1 0,-21 0 16,42-1-16,-20 1 0,-1 21 15,21-22-15,0 22 0,1-21 0,-1 21 16,-21 21-16,22 0 0,-1 0 16,0 0-16,-21 0 0,1 0 0,-1 21 15,-21 0-15,0 21 0,0-20 16,0 20-16,-21 0 0,-22 1 15,22-1-15,-21 21 0,-1-20 16,1-1-16,0 0 0,-1 1 0,-20-1 16,21 0-16,20 1 0,-20-1 15,0 0-15,21 1 0,-1-1 16,22-21-16,0 0 0,0 22 0,0-22 16,0 0-16,22-21 15,-1 0-15,21 0 0,-21 0 16,0 0-16,22-21 0,-1 0 15,-21 21-15,22-21 0,-1-1 0,0-20 16,1 21-16,-1 0 0,0 0 16,-21-22-16,22 22 0,-22 0 15,0 0-15,0-22 0,0 22 16,-21 0-16,0 0 0,0-21 16,-21 42-1,0 0 1,0 0-16,0 0 0,21 21 15,0 0-15,-21 0 0,21 0 16,-22 22-16,22-22 0,0 21 0,0 0 16,0 1-16,0-1 0,0 0 15,0 1-15,0-1 0,0-21 0,0 22 16,0-22-16,0 21 0,0-21 16,0 0-16,0 1 0,0-1 15,22-21 16,-1 0-31,-21-21 16,21-1-16,0 1 0,0-21 0,22 21 16</inkml:trace>
  <inkml:trace contextRef="#ctx0" brushRef="#br1" timeOffset="177738.86">2222 12510 0,'0'0'0,"0"-22"16,0 1-16,0 0 15,0 0-15,-21 0 0,0 0 16,0-1-16,0 1 0,0 0 16,-1 21-16,1-21 0,0 21 0,0 0 15,-21 0-15,20 0 0,1 0 16,0 0-16,0 0 0,0 21 0,0 0 15,21 0-15,-22 1 0,1 20 16,0-21-16,0 21 0,21-20 0,0 20 16,-21 0-16,21-21 0,0 22 15,0-22-15,0 21 0,0-21 16,0 1-16,21-1 16,0-21-16,0 0 0,0 0 15,1 0-15,-1-21 0,21 21 16,-21-22-16,0 1 0,1 0 0,-1 0 15,0 0-15,0 0 0,0-1 16,0-20-16,-21 21 0,22 0 0,-1-22 16,-21 22-16,21 0 0,-21 0 15,0 0-15,0 0 0,0 42 32,0 0-17,0 0-15,0 0 0,0 22 16,0-22-16,0 0 0,0 0 15,0 0-15,0 0 0,0 22 0,0-22 16,21-21-16,0 21 0,-21 0 16,21-21-16,1 0 0,-1 21 0,0-21 15,0 0-15,0 0 16,0 0-16,1-21 0,-1 21 0,0-21 16,0 0-16</inkml:trace>
  <inkml:trace contextRef="#ctx0" brushRef="#br1" timeOffset="178462.87">2752 12298 0,'0'42'32,"0"-21"-32,0 1 15,0-1-15,0 0 0,0 0 0,0 0 16,0 0-16,0 1 0,0-1 15,0 0-15,0 0 0,0 0 0,0 0 16,0 1-16,0-1 0,0 0 16,0-42 31,-22 21-32,22-21-15,0-1 0,-21 1 16,21 0-16,0 0 0,0-21 15,0 20-15,0 1 0,0 0 0,0-21 16,0 21-16,21-1 0,1 1 16,-1 0-16,0 0 0,21 0 0,-21 21 15,1 0-15,-1 0 0,0 0 16,0 0-16,0 0 0,0 21 0,1 0 16,-1 0-16,-21 0 0,21 1 15,0-1-15,-21 0 0,0 21 16,0-21-16,21 1 0,-21-1 0,0 0 15,0 0-15,0 0 0,0 0 16,0 1 0,0-44 15,0 1-31,0 0 16,0 0-16,0 0 15,0 0-15,0-1 0,0 1 0,21-21 16,-21 21-16,22-22 0,-1 22 15,0-21-15,0 21 0,0 0 16,0-1-16,22 1 0,-22 0 0,0 21 16,0 0-16,0 0 0,1 0 15,-1 21-15,0 0 0,-21 1 0,0-1 16,21 0-16,-21 0 0,0 21 16,0-20-16,0-1 0,0 0 0,0 0 15,0 0-15,0 0 0,-21 1 0,21-1 16,-21-21-16,21 21 0,0 0 15,0-42 17,21 0-17</inkml:trace>
  <inkml:trace contextRef="#ctx0" brushRef="#br1" timeOffset="178811.28">3704 12171 0,'0'0'16,"0"-21"-16,-21 21 31,21 21-15,0 0-16,-21 0 0,21 0 16,0 1-16,0-1 0,0 0 15,0 21-15,0-21 0,0 1 0,0 20 16,0-21-16,0 21 0,0-20 15,0 20-15,0-21 0,0 21 0,0 1 16,0-1-16,0 0 0,0 1 0,0-1 16,0 0-16,-21 22 0,21-22 15,-22 1-15,22-1 0,0 0 0,-21 1 16,0-1-16,21-21 0,0 21 16,0-20-16,0-1 0,0 0 0,0 0 15,0-42 16,21 21-31,0-21 0,-21 0 16,0-1-16,22 1 0,-1 0 0,-21 0 16</inkml:trace>
  <inkml:trace contextRef="#ctx0" brushRef="#br1" timeOffset="179147.44">3725 12319 0,'0'0'0,"-21"-42"0,21 21 15,0-1-15,0 1 0,0 0 16,0 0-16,0 0 0,0 0 0,0-1 16,21 1-16,0 21 0,1-21 0,20 21 15,-21-21-15,0 21 0,22 0 16,-22 0-16,0 0 0,21 0 16,-21 0-16,1 0 0,-1 21 15,0 0-15,-21 0 0,0 1 0,0-1 16,0 0-16,0 21 0,0-21 0,0 1 15,0-1-15,-21 21 0,0-21 16,-1 0-16,1 1 0,-21-1 0,21 0 16,0-21-16,-22 21 0,22 0 0,0-21 15,0 0-15,0 21 0,-1-21 16,1 0-16,21-21 47,0 0-47</inkml:trace>
  <inkml:trace contextRef="#ctx0" brushRef="#br1" timeOffset="179880.49">4466 12065 0,'0'0'0,"0"21"0,-21-21 16,21-21 46,21 21 110,0 0-156</inkml:trace>
  <inkml:trace contextRef="#ctx0" brushRef="#br1" timeOffset="180375.85">4635 12404 0,'0'0'0,"-21"0"0,0 0 0,0 0 15,0 0-15,0 0 16,-1 0-16,22-21 15,0-1 1,0 1-16,0 0 16,22 21-1,-1 0-15,0 0 16,0 0-16,-21 21 0,0 0 16,0 1-1,0-1-15,0 0 0,0 0 16,0 0-1,-21-21-15,21 21 16,-21-21-16,0 0 0,21-21 31,0 0-15,0 0-16,0 0 16,0 0-1,21-1-15,0 22 16,0 0-1,0 22 1,-21-1-16,0 0 0,0 0 16,0 0-16,0 0 0,0 1 15,-21-1-15,-21-21 0,21 21 0,-1 0 16,-20 0-16,0 0 0,21-21 0,-22 0 16,22 0-16,0 0 0,0 0 15</inkml:trace>
  <inkml:trace contextRef="#ctx0" brushRef="#br1" timeOffset="181087.45">5207 12044 0,'21'0'16,"0"0"-1,0 0-15,22 0 0,-22 0 16,21 0-16,1 0 0,-1 0 0,0 0 16,1 0-16,-1 0 0,21 0 0,-20 0 15,20 0-15,-20 0 16,-1 0-16,21 0 0,-20 0 0,-22 0 0,21 0 15,-21 0-15,1 0 0,-1-21 16,-21 0 15,-21 21-31,-1 0 0,1-22 16,0 22-16,-21-21 0,21 21 16,-1-21-16,-20 21 0,21 0 0,0 0 15,0-21-15,-1 21 0,1 0 16,0 0-16,42 0 47,0 0-47,1 0 0,-1 0 15,21 0-15,-21 0 0,0 0 16,1 0-16,20 21 0,-21-21 0,0 21 16,0 0-16,-21 1 0,22-1 15,-22 0-15,0 0 16,0 0-16,-22 0 0,1 1 0,0-1 15,0 0-15,0 0 0,0 0 0,-22 0 16,22 1-16,-21-22 0,21 21 16,-1 0-16,1-21 0,0 0 0,0 0 15</inkml:trace>
  <inkml:trace contextRef="#ctx0" brushRef="#br1" timeOffset="181979.96">7726 12044 0,'-21'0'0,"42"0"0,-64 0 16,22 0-16,0 0 0,0 0 16,0 0-16,0 0 0,21-21 15,-22 21-15,1 0 0,0 0 16,-21-21-16,21 21 0,-1-22 0,1 22 15,0-21-15,0 21 0,0-21 0,0 0 16,-1 21-16,22-21 0,-21 0 16,21-1-16,-21 1 0,21 0 15,0 0-15,-21 21 0,21-42 0,0 20 16,0 1-16,0 0 0,0 0 16,0 0-16,21-22 0,0 22 0,0 0 15,1 0-15,20 0 0,0 0 0,1-1 16,-22 22-16,21-21 0,0 21 15,1 0-15,-1 0 0,-21 0 0,0 0 16,1 0-16,-1 21 0,-21 1 16,0-1-16,0 0 0,0 0 0,-21 0 15,-1 22-15,-20-22 0,0 21 0,-1 0 16,1 1-16,-21-22 0,20 42 16,-20-20-16,20-1 0,1 0 15,0 1-15,-1-1 0,1 0 0,21-20 16,0 20-16,0-21 0,21 0 15,0 0-15,0 1 0,0-1 0,0 0 16,21-21-16,0 0 0,21 0 16,-21 0-16,22 0 0,-22 0 15,21 0-15,-21 0 0,22-21 0,-1 0 16,0-1-16,1 22 0,-1-21 16,0 0-16,1 0 0,-22 0 0,21 0 15,-21-1-15,22 1 0,-22-21 0,-21 21 16,0 0-16,0-1 0,0 1 15,0 0-15,0 0 0,-21 21 16,0 0-16,-1 0 16,1 0-16,0 21 15,0 0-15,0 0 0,0 22 0,-1-22 16,22 21-16,0 1 0,-21-1 0,0 0 16,21 1-16,0-22 0,0 21 15,-21 0-15,21 1 0,-21-1 0,21-21 16,0 22-16,-21-22 0,21 0 0,0 0 15,0 0-15,0 0 16,0 1-16,21-22 31,0 0-31,0-22 16,0 1-16,-21 0 0</inkml:trace>
  <inkml:trace contextRef="#ctx0" brushRef="#br1" timeOffset="185091.25">8488 12023 0,'21'0'0,"0"-21"16,0-1 0,0 1-16,-21 0 0,0 0 15,22 0-15,-22 0 0,0-1 0,0 1 16,0 0-16,0 0 15,0 0-15,0 0 0,0-22 0,-22 22 16,1 0-16,0 0 0,0 21 0,0-21 16,0 21-16,-1-22 0,1 22 15,0 0-15,-21 0 0,21 22 0,-1-1 16,-20 0-16,21 0 0,-21 0 0,20 0 16,1 22-16,-21-1 0,21-21 15,0 22-15,21-1 0,0 0 0,0 1 16,0-22-16,0 21 0,0-21 0,0 0 15,0 1-15,21-1 0,0 0 16,0-21-16,0 0 0,0 0 0,1 0 16,20 0-16,-21 0 0,0-21 15,22 21-15,-22-21 0,0-1 16,21 1-16,-21 0 0,1 0 0,20-21 16,-21 20-16,0 1 0,0-21 0,22 21 15,-22 0-15,-21-22 0,21 22 16,-21 0-16,21 0 0,-21 0 0,0-1 15,0 1-15,0 42 32,0 22-32,-21-22 15,21 0-15,0 21 0,0-20 16,0 20-16,0-21 0,0 0 0,0 22 16,0-22-16,21 0 0,0 0 15,-21 0-15,22 0 0,-1-21 16,0 0-16,0 0 0,0 0 0,0 0 15,1 0-15,20 0 0,-21 0 0,0-21 16,0 21-16,22-21 0,-22 0 16,0 0-16,0 0 0,0-1 0,1 1 15,-1 0-15,0 0 0,-21 0 0,0-22 16,0 22-16,21 0 0,-21 0 16,0 0-16,0 0 0,0-1 15,0 44 1,0-1-1,0 0-15,-21 0 0,21 0 16,0 0-16,0 22 0,0-22 0,-21 0 16,21 0-16,0 0 0,0 1 15,0-1-15,0 0 0,0 0 16,21-42 15,-21 0-31,0 0 0,21-1 16,-21 1-16,21 0 0,-21-21 15,21 21-15,-21-1 0,0 1 0,22-21 16,-1 21-16,-21 0 0,21-1 0,-21 1 16,21 0-16,-21 0 0,21 0 15,0 21-15,1 21 16,-22 0-16,21 0 0,-21 0 16,0 1-16,0-1 0,21 0 15,-21 0-15,0 21 0,21-20 0,-21-1 16,0 0-16,0 0 0,21-21 0,-21 21 15,21 0-15,1-21 16,-1 0-16,0 0 16,0-21-16,-21 0 0,21 0 15,0 0-15,1 0 16,-1-1-16,0 1 0,-21 0 0,0 0 16,21 0-16,0 0 0,-21-1 0,0-20 15,21 42-15,1-21 0,-22 0 16,21 0-16,-21 42 15,0 0 1,0 0-16,0 0 0,0 0 16,0 1-16,0-1 0,0 21 0,0-21 15,0 0-15,0 1 0,0 20 0,0-21 16,0 0-16,0 0 0,21-21 16,0 22-16,0-1 0,0-21 0,1 0 15,-1 0-15,0 0 0,0 0 0,21 0 16,-20-21-16,-1 21 0,0-22 15,0 1-15,0 0 0,0 0 16,1 0-16,-1 0 0,0-1 0,-21 1 16,0 0-16,21 0 0,-21 0 15,21-22-15,-21 22 0,0 0 0,21 0 16,-21 0-16,0 0 0,0-1 16,0 44-1,0-1-15,0 0 16,0 0-16,0 21 0,0-20 15,0 20-15,0 0 0,0 1 0,0-1 16,0 21-16,0-20 0,0 20 0,0-20 16,0 20-16,0-21 15,0 22-15,0-22 0,0 22 0,0-22 16,0 0-16,0 22 0,0-22 0,-21 1 16,21 20-16,-21-21 0,0 1 15,21-1-15,-21 0 0,21-20 0,-21-1 16,21 0-16,0 0 0,0 0 0,0-42 31,0 0-31,0 0 16,0 0-16,0-22 0,0 22 0,21-21 15,-21-1-15,21 1 0,-21 0 0</inkml:trace>
  <inkml:trace contextRef="#ctx0" brushRef="#br1" timeOffset="185367.72">10160 11938 0,'0'0'0,"-42"-190"31,42 168-31,0-20 0,0 21 16,0 0-16,21 0 0,0-1 15,0 1-15,21 21 0,-20-21 0,-1 0 16,21 21-16,-21 0 0,0 0 0,1 0 16,-1 0-16,0 21 0,0-21 15,-21 21-15,0 0 0,0 22 0,0-22 16,0 0-16,0 0 0,-21 0 15,0 1-15,0-1 0,-22 0 16,22 0-16,0 0 0,0-21 0,0 21 16,-1 1-16,1-22 0,42 0 31,1 0-15,-1-22-16,0 1 0</inkml:trace>
  <inkml:trace contextRef="#ctx0" brushRef="#br1" timeOffset="186035.98">10477 11790 0,'43'0'31,"-22"0"-31,0-21 16,0 21-16,0-21 0,1-1 16,-1 22-16,-21-21 0,21 0 15,0 0-15,0 0 0,-21 0 0,0-1 16,21 22-16,-21-21 0,0 0 0,0 0 15,-21 21 1,0 0-16,0 21 16,0 0-16,21 0 0,-21 1 15,-1-1-15,22 21 0,0-21 0,0 0 16,0 1-16,-21-1 0,21 0 0,0 0 16,0 0-16,0 0 15,0 1-15,0-1 0,21-21 0,1 21 16,-1-21-16,0 0 0,0 0 15,0 0-15,0 0 0,1 0 16,-1-21-16,0 0 0,0 21 16,0-22-16,-21 1 0,21 0 0,-21 0 15,22 0-15,-22 0 0,0-1 16,21 1-16,-21 0 0,21 0 0,0 0 16,-21 0-16,0-1 0,21 22 0,-21-21 15,21 21-15,1-21 0,-1 21 16,0 0-16,0 0 15,0 21-15,-21 0 16,21 1-16,-21-1 0,22 0 16,-22 0-16,0 0 0,0 22 0,0-22 15,0 0-15,0 0 0,0 21 0,0-20 16,0-1-16,0 0 16,0 0-16,0 0 15,0-42 1,0 0-1,0 0-15,0 0 16,0-1-16,21 1 0,-21 0 16,21 0-16,-21 0 0,21 0 0,0-1 15,0 1-15,1 0 0,-1 0 16,0 0-16,0 21 0,0 0 16,0 0-1,1 0 1</inkml:trace>
  <inkml:trace contextRef="#ctx0" brushRef="#br1" timeOffset="186468.04">11663 11663 0,'0'-21'15,"0"0"1,0-1-16,0 1 15,0 0-15,0 0 16,-21 21-16,-1 0 16,1 0-16,0 21 15,21 0-15,-21-21 0,0 21 0,21 1 16,0-1-16,-21 0 16,21 0-16,0 0 0,0 0 0,0 1 15,0-1-15,0 0 0,0 0 16,21 0-16,0-21 15,0 21-15,0 1 16,0-22-16,1 0 0,-22 21 0,21-21 31,-21 21-31,-21-21 16,-1 0 0,1 0-16,0 0 15,0 0-15,0 0 0,0 0 0,-1 0 16,1 0-16,0 0 15,21 21-15,21-21 32,0 0-17,1 0-15,-1 0 0,0-21 16</inkml:trace>
  <inkml:trace contextRef="#ctx0" brushRef="#br1" timeOffset="187831.73">12044 11726 0,'0'0'15,"21"0"-15,0-21 0,0 0 0,0 0 16,-21 0-16,0 0 0,0-1 0,0 1 16,0 0-16,-21 0 0,0 21 15,0 0-15,0 0 16,0 0-16,-22 0 0,22 0 0,0 21 16,-21 0-16,20 0 0,1 1 15,0-1-15,0 0 0,0 0 16,0 0-16,21 0 0,0 1 0,-22-1 15,22 0-15,0 0 0,0 0 0,0 0 16,0 1-16,0-1 0,0 0 16,22-21-16,-1 0 0,0 0 15,0 0-15,0 0 0,0 0 16,1-21-16,-1 21 16,0-21-16,0-1 0,0 22 0,-21-21 15,21 0-15,1 0 0,-22 0 0,21 0 16,-21-22-16,21 22 0,-21 0 15,0 0-15,0 0 0,0-1 16,0 44 15,-21-1-31,0 0 0,21 0 0,0 0 16,0 0-16,0 22 0,0-22 0,0 0 16,0 0-16,0 0 0,0 1 0,21-1 15,0-21-15,0 21 0,0-21 16,22 0-16,-22 0 0,0 0 0,0 0 15,0 0-15,22 0 0,-22 0 16,0-21-16,0 0 0,0 21 0,0-22 16,-21 1-16,0 0 0,22 0 0,-22 0 15,0 0-15,21-1 0,-21 1 16,0 0-16,0 0 0,0 0 16,0 0-16,-21 42 31,-1 0-31,22 0 0,-21-21 15,21 21-15,-21 22 0,21-22 16,-21 0-16,21 0 0,-21 0 0,21 0 16,-21 1-16,42-22 47,0-22-32,0 1-15,0 0 0,0 0 16,1 0-16,-1 21 0,0-21 0,0-1 15,0 1-15,0 0 0,1 0 16,-1 21-16,0 0 0,-21-21 0,21 21 16,-21 21-1,0 0 1,0 0-16,0 0 0,21 1 16,-21-1-16,0 0 0,21-21 0,-21 21 15,22-21-15,-1 21 0,0-21 16,0 0-16,0 0 0,0 0 15,22 21-15,-22-21 0,0 0 0,21 0 16,-20 0-16,-1 0 0,21 0 16,-21 0-16,0-21 0,1 21 0,-1-21 15,0 21-15,-21-21 0,0 0 0,0 0 16,21-1-16,-21 1 0,0 0 16,0 0-16,0 0 0,0 0 0,-21-1 15,0 1-15,21 0 0,-21 21 0,-1-21 16,1 21-16,0 0 15,0 0-15,0 0 0,0 0 0,21 21 16,-22 0-16,1 0 0,0 1 0,0-1 16,0-21-16,21 21 0,0 0 15,-21 0-15,21 0 0,0 1 16,0-1-16,0 0 0,0 0 16,0 0-16,21-21 15,0 0-15,0 0 0,0 0 16,0 0-16,1 0 0,-1 0 15,0 0-15,0-21 16,0 21-16,0-21 0,1 0 16,-22 0-16,21-1 0,0 1 0,0 0 0,0 0 15,-21-21-15,21-1 0,-21 1 16,22 21-16,-22-43 0,0 22 0,0 0 16,0-1-16,0 1 0,0 21 15,0-22-15,0 22 0,0 0 16,-22 42-1,1 0 1,0 1-16,21 20 0,0-21 0,-21 21 16,21 1-16,0-1 0,0 0 0,0 1 15,0-1-15,0 0 0,0-20 16,21 20-16,0-21 0,0 0 0,22 22 16,-22-22-16,21-21 0,1 21 0,-1 0 15,0-21-15,1 0 0,-1 0 16,0 0-16,-21 0 0,1 0 15,20 0-15,-21 0 0,0 0 0,0-21 16,1 0-16,-1 0 16,-21-1-16,0 1 0,0 0 15</inkml:trace>
  <inkml:trace contextRef="#ctx0" brushRef="#br1" timeOffset="189287.96">1778 14266 0,'0'0'0,"0"22"16,-21-22 15,0 0-31,-1 0 0,1 0 16,0-22-16,0 22 0,0-21 16,0 21-16,-1-21 0,1 0 0,-21 0 15,21 0-15,0-1 0,-1 1 16,1 0-16,0-21 0,0 21 0,21-22 15,0 1-15,0 21 16,0-22-16,0 1 0,0 0 0,0-1 16,21 22-16,0-21 0,0 21 15,1-22-15,20 22 0,-21 0 16,21 21-16,-20 0 0,20 0 0,0 0 16,-21 0-16,1 0 0,20 21 15,-21 0-15,-21 22 0,0-22 0,0 21 16,0 1-16,0-22 0,0 21 15,-42 0-15,21 1 0,-22-1 16,1-21-16,-22 22 0,22-1 0,-21 0 16,-1-21-16,22 22 0,-1-1 15,1-21-15,0 22 0,21-22 16,-1 21-16,22-21 0,0 0 16,0 1-16,0-1 0,22-21 15,-1 0-15,0 0 0,0 0 16,21 0-16,1-21 0,-1-1 15,0 1-15,1 0 0,-1 0 0,0 0 16,1 0-16,-1-1 0,0 1 16,-20 0-16,-1 0 0,21 0 0,-21 0 15,-21-1-15,0 1 0,21 0 16,-21 0-16,0 0 0,0 0 16,-21 21-1,0 0-15,21 21 0,-21 0 16,21 0-16,-21 0 0,21 0 15,-21 1-15,21 20 0,0-21 0,0 21 16,0 1-16,0-22 0,0 21 16,0 1-16,0-22 0,0 21 0,0-21 15,0 0-15,0 1 0,0-1 16,0 0-16,0 0 16,21-21-1,0-21 1,0 0-16,0 0 0,0-1 15,1-20-15</inkml:trace>
  <inkml:trace contextRef="#ctx0" brushRef="#br1" timeOffset="189844.44">2646 13991 0,'0'0'0,"21"-21"0,-21 0 15,0 0-15,0 0 16,0-1-16,-21 22 0,0-21 0,-1 0 16,1 21-16,-21-21 0,21 21 15,-22 0-15,22 0 0,-21 0 0,21 0 16,-22 0-16,22 0 16,0 0-16,0 21 0,-21-21 0,20 42 15,1-20-15,0-1 0,21 0 16,-21 21-16,21-21 0,-21 22 0,21-22 15,0 21-15,0-21 0,0 22 16,0-22-16,0 0 0,0 0 0,21 0 16,0 1-16,0-1 0,0-21 15,1 0-15,-1 21 0,21-21 0,-21 0 16,22 0-16,-22 0 16,0 0-16,0-21 0,21 0 0,-20 21 0,-1-22 15,0 1-15,21 0 16,-21 0-16,1 0 0,-22 0 0,21-1 15,0 1-15,-21-21 0,0 21 16,0 0-16,0-1 0,0 1 0,0 0 16,0 0-16,0 42 31,0 0-15,0 22-16,0-22 0,0 0 0,0 0 15,0 0-15,0 22 0,0-22 16,0 0-16,21 0 0,0 0 15,0 0-15,1-21 16,-1 0-16,0 0 16,0 0-16,0 0 15,0-21-15,1 0 0,-1 0 0,21 21 16</inkml:trace>
  <inkml:trace contextRef="#ctx0" brushRef="#br1" timeOffset="190196.32">3133 13864 0,'0'0'15,"0"-21"-15,0 0 0,0 0 16,0 42 15,0 0-31,0 0 16,0 0-16,0 1 0,0-1 0,0 21 16,0-21-16,0 22 0,0-1 15,0-21-15,0 21 0,0 1 0,0-1 16,0 0-16,0 22 0,0-22 15,0 1-15,0 20 0,0-21 0,0 22 16,0-22-16,0 22 0,0-22 0,0 0 16,0 1-16,0 20 0,0-42 15,0 22-15,0-1 0,0 0 0,0-20 16,0-1-16,0 21 16,0-21-16,0 0 0,0-42 31,0 0-16,0-21-15,0 21 0,0-1 16,0-20-16,0 21 0,0-21 16,0-1-16,0-20 0</inkml:trace>
  <inkml:trace contextRef="#ctx0" brushRef="#br1" timeOffset="190515.9">3175 14118 0,'0'0'0,"0"-42"0,0 0 0,-21 20 16,21-20-16,0 21 0,0-21 15,0 20-15,0 1 0,0 0 16,0 0-16,21 0 0,0 0 0,0-1 16,0 1-16,22 21 0,-22 0 15,0-21-15,21 21 0,-20 0 0,-1 0 16,21 21-16,-21-21 0,0 21 16,1 1-16,-1 20 0,-21-21 0,0 0 15,0 0-15,0 1 0,0 20 16,0-21-16,0 0 0,-21 0 0,-1 1 15,1-22-15,-21 21 0,21 0 0,0 0 16,-1-21-16,1 21 0,0-21 16,0 0-16,0 21 0,0-21 15,-1 0 1,22-21 15,22 21-31,-1-21 0,0 21 16</inkml:trace>
  <inkml:trace contextRef="#ctx0" brushRef="#br1" timeOffset="190991.52">3873 13716 0,'0'-21'0,"-42"21"31,42 21-16,-21-21-15,21 21 0,0 0 0,-21 1 16,0-1-16,21 0 0,-22 21 0,22-21 16,0 1-16,0 20 0,0-21 15,0 0-15,0 22 0,0-22 0,0 0 16,0 0-16,0 0 0,0 0 16,0 1-16,22-1 0,-1-21 15,0 0-15,0 0 16,0 0-16,0 0 0,22 0 15,-22-21-15,0 21 0,21-22 0,-20 1 16,-1 0-16,21 0 0,-21 21 16,0-42-16,1 20 0,-22 1 0,0-21 15,0 21-15,0-22 0,0 1 16,0 21-16,0-21 0,0-1 0,-22 22 16,22 0-16,-21 0 0,0 0 15,0 21-15,0 0 0,0 0 0,-1 0 16,1 0-16,0 0 0,-21 21 0,21 0 15,-1 0-15,1 0 0,0 0 16,21 1-16,-21-1 0,21 0 16,0 0-1,21-21-15,0 0 0,0 0 16,1 0-16,-1 0 16,21 0-16,-21 0 0</inkml:trace>
  <inkml:trace contextRef="#ctx0" brushRef="#br1" timeOffset="191523.56">4635 13610 0,'-21'0'16,"0"0"-16,0 0 16,0 0-16,0 0 0,-1 0 0,1 21 15,0 1-15,0-22 0,0 21 16,0 0-16,-1-21 0,1 21 0,21 0 15,0 0-15,-21-21 0,21 22 0,-21-1 16,21 0-16,0 0 16,0 0-16,21-21 15,0 21-15,0-21 0,1 0 16,20 22-16,-21-22 0,0 0 0,0 21 16,1-21-16,-1 0 0,0 21 15,0-21-15,0 0 0,0 21 0,-21 0 16,0 0-1,0 1-15,0-1 16,0 0 0,-21-21-16,0 0 0,21 21 15,-21-21-15,-21 0 0,20 0 0,1 0 16,0 0-16,0 0 0,-21 21 0,20-21 16,1 0-16,0 0 0,0 0 15,0 0-15,0-21 16,-1 0-1,1 21-15,21-21 16,21 21 62,1 0-62,-1 0-16</inkml:trace>
  <inkml:trace contextRef="#ctx0" brushRef="#br1" timeOffset="192024.27">5038 13716 0,'0'-42'16,"-22"21"-1,22-1-15,0 1 31,-21 42 32,21 1-47,0-1-16,0 0 15,0 0-15,0 0 16,0 0-16,0 1 0</inkml:trace>
  <inkml:trace contextRef="#ctx0" brushRef="#br1" timeOffset="192279.29">5059 13970 0,'0'0'0,"21"0"0,0 0 15,0 0 1,0 0-1,-21 21 1,22 0-16,-22 1 16,0-1-16,0 0 15,0 0-15,0 0 0,-22 0 16,1 1-16,0-1 0,0 0 16,0 0-16,0 0 0,-22 0 0,22 1 15,-21-1-15,21-21 0,-1 21 16,-20-21-16,21 0 0,0 0 15</inkml:trace>
  <inkml:trace contextRef="#ctx0" brushRef="#br1" timeOffset="193479.48">5863 13758 0,'-21'0'16,"0"0"-16,0 0 15,42 0 1,0 0 0,21 0-16,-21 0 0,22 0 0,-1 0 15,22 0-15,-22 0 0,21 0 16,-20 0-16,20 0 0,-20 0 0,20 0 16,-21 0-16,22 0 0,-22 0 15,22 0-15,-22 0 0,0 0 16,1 0-16,-1 0 0,0 0 0,-20 0 15,20 0-15,-21 0 0,0 0 16,-21-21 15,-21 21-31,0-21 0,0 0 16,0 21-16,-1-21 0,-20 21 0,21-21 16,0 21-16,0-22 0,-1 22 15,1-21-15,0 21 0,0 0 16,0-21-16,42 21 47,0 0-47,0 0 0,0 21 15,1-21-15,20 21 0,-21-21 0,0 22 16,0-22-16,1 21 0,-1 0 16,0-21-16,-21 21 0,0 0 0,0 0 15,21-21-15,-21 22 0,0-1 0,0 0 16,-21 0-16,21 0 15,-21-21-15,0 21 0,-1-21 0,1 22 16,0-22-16,0 0 0,0 0 0,0 21 16,-1-21-16,1 0 0,21-21 31</inkml:trace>
  <inkml:trace contextRef="#ctx0" brushRef="#br1" timeOffset="194263.61">8107 13610 0,'-21'0'0,"42"0"0,-42 21 0,-1-21 31,22-21 0,0 0-15,0 0-16,0 0 0,0 0 15,-21-1-15,21 1 0,0 0 16,-21 0-16,0 0 0,0 0 0,0-1 16,-1 1-16,1 0 0,0 0 15,-21 0-15,21 0 0,-22 21 0,22 0 16,-21 0-16,21 0 0,-22 0 0,22 0 15,-21 21-15,-1 0 0,22 0 16,-21 0-16,21 0 0,0 22 0,-1-1 16,1 0-16,21 1 0,0-1 15,0-21-15,0 22 0,0-1 0,0 0 16,0-21-16,0 1 0,0-1 16,21 0-16,1 0 0,-1-21 15,0 0-15,0 0 0,21 0 0,-20 0 16,20 0-16,-21-21 0,21 21 0,-20-21 15,20 0-15,-21-1 0,21 1 16,1 0-16,-22 0 0,21 0 0,-21-22 16,1 22-16,-1 0 0,0 0 15,0-21-15,0 20 0,-21 1 0,21 0 16,-21 0-16,0 0 0,-21 21 31,21 21-15,-21-21-16,21 21 0,0 21 0,-21-20 15,21-1-15,-21 0 0,21 0 16,0 0-16,0 0 0,0 1 0,0-1 16,0 0-16,0 0 0,21-21 15,-21 21-15,21-21 0,0 0 0,0 0 16,1 0-16,-1 0 0,0 0 16,0 0-16,0-21 0,0 0 15,1 21-15,-1-21 0,0 0 0</inkml:trace>
  <inkml:trace contextRef="#ctx0" brushRef="#br1" timeOffset="194551.69">8361 13399 0,'0'0'0,"0"-22"0,0 1 0,0 0 15,0 0-15,-21 21 16,-1 0 0,1 21-1,21 0-15,0 0 0,0 22 0,0-22 16,0 21-16,0 1 0,-21-1 15,21 21-15,0-20 0,0-1 0,0 22 16,0-22-16,0 0 0,0 22 0,0-22 16,0 0-16,0 22 0,0-22 15,-21 1-15,21-1 0,0 21 16,0-20-16,0-1 0,0-21 0,-21 22 16,21-22-16,0 0 0,0 0 15,21-42 1,0 0-1,-21-22-15,21 22 0,0 0 16,-21-21-16</inkml:trace>
  <inkml:trace contextRef="#ctx0" brushRef="#br1" timeOffset="194855.74">8361 13801 0,'0'-64'16,"0"128"-16,0-170 0,0 64 0,0-1 0,0 1 15,0 0-15,0 20 0,0 1 16,0-21-16,0 21 0,21 0 15,0-1-15,0 1 0,0 21 16,1 0-16,-1-21 0,0 21 0,21 0 16,-21 0-16,22 0 0,-22 0 0,0 0 15,0 21-15,-21 0 0,0 1 16,0-1-16,0 0 0,0 0 0,0 0 16,-21 0-16,0 1 0,0-1 15,0 0-15,-22 0 0,22 0 0,-21 0 16,21 1-16,-22-22 0,22 21 0,0-21 15,21 21-15,-21-21 16,42-21 15,0 21-31,-21-21 16,21-1-16,0 1 0,1 21 0</inkml:trace>
  <inkml:trace contextRef="#ctx0" brushRef="#br1" timeOffset="195275.64">9080 13250 0,'0'0'0,"-21"22"31,0-22-31,0 21 16,0 0-16,0 0 0,-1 0 16,1 0-16,0 1 0,0-1 0,21 21 15,-21-21-15,0 22 0,-1-22 16,22 21-16,0-21 0,0 22 0,0-22 15,0 0-15,0 0 0,22 0 16,20-21-16,-21 0 16,0 0-16,0 0 0,1 0 0,-1 0 15,21 0-15,-21 0 0,0-21 16,1 0-16,-1 0 0,21 0 0,-21-1 16,-21 1-16,21 0 0,1-21 15,-22 21-15,0-1 0,0-20 16,0 21-16,0-21 0,0 20 0,0-20 15,-22 21-15,1 0 0,0 0 16,0-1-16,0 22 0,0 0 0,-1-21 16,1 21-16,0 0 0,0 0 0,0 0 15,0 0-15,21 21 16,-22 1-16,22-1 0,0 0 16,0 0-16,22 0 15,-1-21-15,0 0 16,0 0-16,21 0 0,-20 0 0</inkml:trace>
  <inkml:trace contextRef="#ctx0" brushRef="#br1" timeOffset="195699.57">9652 13293 0,'0'-21'16,"-21"21"-1,0 0 1,-1 0-16,1 0 0,-21 0 0,21 0 15,0 0-15,-1 21 0,1 0 16,0-21-16,0 21 0,0-21 0,21 21 16,-21-21-16,21 21 0,0 1 31,21-22-31,0 0 0,0 0 16,0 21-16,0-21 0,1 0 0,20 0 15,-21 21-15,0 0 0,0-21 16,22 21-16,-22-21 0,0 21 0,21 1 15,-20-22-15,-1 21 0,-21 0 16,0 0-16,0 0 0,-21 0 16,-1 1-16,1-22 0,0 21 15,-21-21-15,21 21 0,-22-21 16,22 0-16,-21 0 0,-1 0 16,1 21-16,21-21 0,-21 0 0,20 0 15,-20 0-15,21 0 0,0 0 16,0 0-16,21-21 0,-22 21 15,22-21-15,0 0 16,0-1-16,22 1 0,-1 0 16,0 0-16,21 0 0,-21 0 0</inkml:trace>
  <inkml:trace contextRef="#ctx0" brushRef="#br1" timeOffset="196079.34">10096 13018 0,'0'-22'0,"0"44"0,22-65 16,-22 22-16,0 0 15,-22 21 32,22 21-31,0 0-16,0 0 0,-21 1 0,21-1 15,-21 0-15,0 0 0,21 21 0,-21-20 16,0-1-16,-1 0 0,22 21 16,-21-21-16,0 1 0,0 20 15,21-21-15,0 0 0,-21 22 0,21-22 16,-21 0-16,21 21 0,0-21 16,0 1-16,0-1 0,0 0 0,0 0 15,0 0-15,21-21 16,-21 21-16,21-21 0,0 0 15,0 0-15,0 0 16,1 0-16,-1-21 0,0 21 16,-21-21-16,21 0 0,0 21 0,0-21 15</inkml:trace>
  <inkml:trace contextRef="#ctx0" brushRef="#br1" timeOffset="196329.2">9779 13335 0,'0'-21'31,"21"21"-31,0 0 16,0 0-16,1 0 0,20-21 0,-21 21 15,0 0-15,0 0 0,1 0 16,-1 0-16,0 0 0,0-21 15,0 21-15,0 0 0,1 0 16,-1 0-16,0 0 0,0 0 16,0 0-16,0 0 0</inkml:trace>
  <inkml:trace contextRef="#ctx0" brushRef="#br1" timeOffset="196783.91">10287 13293 0,'0'0'0,"-21"0"0,21-21 15,0-1 1,0 1-16,0 0 16,21 21-16,0-21 0,0 21 15,0 0-15,1-21 0,-1 21 16,0 0-16,0 0 0,0 0 15,0 0-15,-21 21 0,22 0 16,-22 0-16,21 0 0,-21 1 16,21-1-16,-21 0 0,0 0 15,0 0-15,0 0 0,0 1 0,0-1 16,0 0-16,0 0 0,0 0 16,0-42 30,0 0-46,0 0 0,0 0 16,0-1-16,0 1 0,21 21 16,0-21-16,-21 0 0,0 0 15,0 0-15,21-1 0,1 1 0,-22 0 16,21 0 0,0 21-1,0 0 1,0 0-1</inkml:trace>
  <inkml:trace contextRef="#ctx0" brushRef="#br1" timeOffset="197523.53">11155 13102 0,'0'0'16,"-21"0"-1,-1 0 1,1 0-16,0 0 0,0 21 15,0 1-15,0-22 0,-1 21 0,1 0 16,0 0-16,21 0 0,-21 0 0,21 22 16,-21-22-16,21 0 0,0 0 15,0 0-15,0 1 0,0-1 16,0 0-16,21 0 16,0 0-16,0-21 0,0 0 0,1 21 15,-1-21-15,0 0 0,0 0 0,0 0 16,22 0-16,-22-21 0,0 21 15,0-21-15,0 0 0,0 21 0,1-21 16,-1 0-16,-21-1 0,0 1 0,0 0 16,0 0-16,0 0 0,0 0 15,0-1-15,0-20 0,-21 42 0,21-21 16,-22 0-16,-20 21 0,21 0 16,0 0-16,0 0 0,-1 0 0,1 0 15,0 0-15,0 0 0,21 21 16,0 0-16,0 0 15,42-21 1,-21 0-16,1 0 16,20 0-16,-21 0 0,21 0 0,1 0 15,-22 0-15,21 0 0,-21-21 0,22 21 16,-22-21-16,0 21 0,0-21 16,0 21-16,1 0 0,-1-21 0,-21-1 31,0 44 0,0-1-31,0 0 16,0 21-16,0-21 0,0 1 0,0 20 15,0-21-15,0 21 0,0 1 0,0-1 16,0 0-16,-21 22 0,21-22 16,-22 1-16,22 20 0,0-21 0,0 22 15,0-22-15,0 22 0,0-22 0,0 22 16,-21-22-16,21 0 0,-21 22 15,21-22-15,0 0 0,-21 22 0,0-22 16,21 1-16,-21-1 0,21 0 16,-22-21-16,1 22 0,21-22 0,0 0 15,0-42 17,0 0-32,0 0 15,0-1-15,0-20 0,0 21 0,0-21 16,21-1-16,1-20 0</inkml:trace>
  <inkml:trace contextRef="#ctx0" brushRef="#br1" timeOffset="197845.08">11536 13356 0,'-21'-106'31,"42"212"-31,-42-233 15,42 106-15,0 21 0,0 0 16,0-21-16,0 21 0,1 0 0,20 0 16,-21 0-16,0 0 15,0 21-15,-21 0 0,0 0 0,0 22 16,0-22-16,0 0 16,0 0-16,0 22 0,-21-22 0,0 0 15,0 21-15,0-21 0,0 1 16,-1-1-16,1 0 0,0 0 0,0 0 15,0-21-15,21 21 0,-21-21 16,42-21 15,0 0-31,0 0 0,0 0 0,22 0 16</inkml:trace>
  <inkml:trace contextRef="#ctx0" brushRef="#br1" timeOffset="198399.29">12150 12996 0,'-22'-42'31,"1"42"-31,0 0 0,0 0 16,21 21 0,-21-21-16,21 21 0,0 1 15,0-1-15,-21 21 0,21-21 0,0 22 16,0-22-16,0 21 0,0-21 15,0 22-15,0-22 0,0 0 0,0 21 16,0-21-16,0 1 0,0-1 0,0 0 16,0 0-16,0 0 15,0 0 1,0-42 15,0 0-31,0 0 16,0 0-16,0 0 0,0-1 15,0 1-15,0 0 0,21 0 0,0 0 16,21 0-16,-21-1 0,1 1 0,20 0 16,0 0-16,1 0 0,-22 21 15,21 0-15,0-21 0,-20 21 0,-1 0 16,21 0-16,-21 21 0,-21 0 16,21-21-16,-21 21 0,0 0 15,0 22-15,0-22 0,0 0 0,0 0 16,0 0-16,-21 0 0,0 1 15,21-1-15,-21 0 0,21 0 16,-21-21-16,0 21 0,21 0 0,-22 1 16,22-44 31,22 1-32,-1 21-15,-21-21 0,21 0 0,0 21 16,0-21-16,0 21 0</inkml:trace>
  <inkml:trace contextRef="#ctx0" brushRef="#br1" timeOffset="198891.03">12700 13356 0,'21'0'62,"0"-21"-46,0 21-16,1 0 0,-22-21 15,21 21-15,0 0 0,0-21 16,0 21-16,0-21 0,1 21 0,-1-22 16,0 1-16,0 21 0,0-21 15,-21 0-15,21 21 0,-21-21 16,0 0-16,0-1 0,0 1 0,0 0 15,-21 21-15,0 0 0,0 0 16,0 0-16,0 0 16,-1 0-16,1 21 0,-21-21 0,21 21 15,0 1-15,-1-1 0,1 0 16,21 0-16,0 0 0,-21 22 0,21-22 16,0 0-16,0 0 0,0 0 0,0 0 15,0 1-15,0-1 16,21 0-16,0-21 0,1 21 0,-1-21 15,0 21-15,0-21 16,0 0-16,0 0 0,1 0 16,-1 0-1,-21-21 1,0 0 0,21 21-1</inkml:trace>
  <inkml:trace contextRef="#ctx0" brushRef="#br1" timeOffset="199095.91">13039 13462 0,'0'21'15,"-22"-21"63</inkml:trace>
  <inkml:trace contextRef="#ctx0" brushRef="#br1" timeOffset="200823.19">2265 15685 0,'-21'21'0,"-1"-21"0,1 0 15,0 0 1,0 0-16,0 0 16,0 0-1,-1-21-15,1 21 0,0-22 16,0 22-16,-21 0 0,20-21 15,1 21-15,0-21 0,-21 21 0,21-21 16,-22 0-16,22 21 0,-21-21 16,21-1-16,-22 1 0,22 0 0,0 0 15,0-21-15,0 20 0,-1 1 16,1-21-16,21 21 0,0 0 0,0-22 16,0 1-16,0 21 0,21-22 15,1 22-15,20 0 0,-21-21 0,21 21 16,-20-1-16,20 1 15,0 0-15,1 0 0,-1 21 0,0-21 16,-21 21-16,22 0 0,-1 0 16,-21 0-16,0 0 0,1 21 0,-1 0 15,-21 0-15,0 0 0,0 1 16,0 20-16,-21 0 0,-1 1 0,-20-1 16,21 0-16,0 1 0,-22-1 15,1 0-15,21 1 0,-21-1 0,-1 0 16,1 1-16,21-1 0,-22 0 15,22-21-15,0 22 0,0-22 0,0 0 16,0 21-16,21-20 0,0-1 16,0 0-16,0 0 0,0 0 15,0 0-15,21-21 16,0 22-16,0-22 0,0 0 16,0 0-16,1 0 0,20 0 15,-21-22-15,21 1 0,-20 0 0,20 0 16,0 21-16,-21-21 0,22-22 15,-22 22-15,21 0 0,-21 0 0,1 0 16,20 0-16,-21-1 0,-21 1 16,0 0-16,21 0 0,-21 0 0,0 0 15,-21 21 17,21 21-17,-21 0-15,0 0 0,21 0 16,-21 0-16,21 1 0,0-1 15,0 0-15,0 21 0,-22-21 0,22 22 16,-21-22-16,21 21 0,0-21 16,0 22-16,0-1 0,-21-21 0,21 22 15,0-22-15,-21 0 0,21 0 16,0 0-16,0 0 0,0 1 16,0-44 30,0 1-46,0 0 16,0 0-16,0 0 0,21 0 16,0-1-16</inkml:trace>
  <inkml:trace contextRef="#ctx0" brushRef="#br1" timeOffset="202635.88">3154 15536 0,'0'-21'16,"0"0"-1,0 0 1,0 0-16,0 0 15,0-1-15,0 1 0,-21 0 16,-1 0-16,1 0 0,21 0 0,-21-1 16,0 1-16,0 21 0,-22-21 15,22 0-15,0 21 0,-21 0 0,21 0 16,-22 0-16,22 0 0,-21 21 16,21 0-16,-22 0 0,22 1 0,0-1 15,-21 0-15,20 21 0,1-21 16,21 22-16,-21-22 0,21 21 15,-21-21-15,21 22 0,0-22 16,0 0-16,0 0 0,0 0 0,0 1 16,21-1-16,0-21 0,0 0 15,1 0-15,20 0 0,-21 0 0,21 0 16,-20 0-16,20 0 0,0-21 0,-21-1 16,22 1-16,-22 0 0,21 0 15,-21 0-15,1 0 0,-1-1 0,0 1 16,0 0-16,0 0 0,-21 0 15,21-22-15,-21 22 0,0 0 0,0 0 16,0 0-16,0 0 16,0 42 15,0 0-31,0 0 16,0 0-16,0 0 0,0 1 0,0 20 15,0-21-15,0 21 0,0 1 16,0-1-16,0-21 0,0 22 0,0 20 15,0-21-15,-21 1 0,21 20 16,0-20-16,-21 20 0,21-21 0,0 22 16,0-1-16,-21 1 0,21-1 0,0-20 15,-21 20-15,21 1 0,-21-1 16,21-20-16,0 20 0,0-21 0,0 22 16,-22-22-16,22 1 15,0-22-15,0 21 0,0-21 0,0 0 16,22-42-1,-1 0-15,0 0 16,0 0-16,0-22 0,0 1 0,1 0 16,-1-1-16,21 1 0,-21-21 15,0 20-15,22-20 0,-22-1 0,21 1 16,-21-1-16,22 1 0,-22-22 0,0 22 16,0-1-16,0 1 0,1-1 15,-1 1-15,-21-1 0,0 22 0,0-1 16,0-20-16,0 21 0,0 20 15,0-20-15,0 0 0,0 21 16,0-1-16,0 1 0,0 0 0,0 0 16,0 42 15,0 0-15,0 0-16,0 1 0,0-1 0,0 0 15,0 0-15,0 21 0,0-20 16,0-1-16,0 0 0,0 21 0,0-21 15,0 1-15,0-1 0,0 0 16,21-21-16,0 0 16,0 0-16,0 0 0,1 0 15,-1 0-15,-21-21 0,21 21 16,0-21-16,0-1 0,0 1 16,1 0-16,-1 0 0,0 0 0,0 0 15,0-1-15,0-20 0,-21 21 16,0-21-16,22 20 0,-22-20 0,0 21 15,0-21-15,0 20 0,0 1 16,0 0-16,0 0 0,0 42 31,-22 0-15,22 0-16,0 1 0,0 20 0,0-21 16,0 0-16,0 22 0,0-22 15,0 21-15,0-21 0,0 0 16,0 1-16,0-1 0,22 0 0,-1-21 15,0 21-15,-21 0 0,21-21 16,0 0-16,0 0 0,1 0 16,-1 0-16,0 0 0,0-21 15,0 21-15,0-21 0,-21 0 16,22 21-16,-1-21 0,-21-1 0,21 1 16,-21 0-16,21 0 0,-21 0 15,0 0-15,0-22 0,0 22 0,0 0 16,0 0-16,0 0 0,0-1 15,0 1-15,0 42 32,0 1-32,0-1 15,0 21-15,0-21 0,0 0 0,0 22 16,0-22-16,0 0 0,0 21 0,0-20 16,0-1-16,0 0 0,0 0 15,21 0-15,0 0 0,1-21 16,-1 0-16,0 0 0,0 0 15,0 0-15,0 0 0,1-21 16,20 0-16,-21 21 0,0-21 0,0 0 16,22 0-16,-22-1 15,0 1-15,0 0 0,0 0 0,-21 0 16,0-22-16,0 22 0,0 0 0,0-21 16,0 21-16,0-22 0,0 22 15,0 0-15,-21 0 0,0 0 0,0-1 16,0 1-16,0 21 0,-1 0 15,1 0-15,0 0 0,0 0 0,0 0 16,0 0-16,-1 0 0,1 21 0,0 1 16,0-1-16,21 0 15,-21 0-15,21 0 0,-21-21 0,21 21 0,0 1 16,0-1-16,0 0 16,21-21-1</inkml:trace>
  <inkml:trace contextRef="#ctx0" brushRef="#br1" timeOffset="203027.65">4932 14923 0,'0'-22'31,"0"1"-31,0 42 47,0 1-31,0-1-16,0 0 0,0 0 0,0 0 16,0 22-16,0-22 0,0 21 15,-21 0-15,21-20 0,0 20 0,-22 0 16,22-21-16,0 1 0,0 20 0,0-21 15,0 0-15,0 0 0,0 1 16,0-1-16,0 0 0,22-21 31,-1 0-31,0 0 0,0 0 16,0 0-16,0-21 16,1 21-1,-22-21-15,21-1 0,-21 1 0,0 0 16,0 0-16,0 0 0,21 0 0</inkml:trace>
  <inkml:trace contextRef="#ctx0" brushRef="#br1" timeOffset="203272.51">4889 15071 0,'22'0'47,"-1"0"-47,0 0 16,0 0-1,0 0-15,0 0 0,-21-21 16,22 21-16,-1 0 0,0 0 16,0-22-1,0 22 1</inkml:trace>
  <inkml:trace contextRef="#ctx0" brushRef="#br1" timeOffset="203571.34">5673 15050 0,'-22'0'0,"1"0"16,21-22-1,0 1 1,0 42 46,-21-21-46,21 22-16,0-1 16,0 0-16</inkml:trace>
  <inkml:trace contextRef="#ctx0" brushRef="#br1" timeOffset="204375.89">5609 15367 0,'0'-21'31,"0"0"-15,21 21-16,0-21 16,-21-1 109,-21 22-79,21 22 173,-21-22-203,21 21-16,-21-21 62,21-21-62,0-1 16,0 1-16,0 0 16,21 21-1,0 0 1,0 0-16,-21 21 15,22 0-15,-22 1 16,0-1-16,0 0 0,0 0 16,0 0-16,0 0 0,0 1 0,-22-1 15,1 21-15,-21-21 0,21 0 0,-22 22 16,1-22-16,0 0 0,-1 0 16,-20 22-16,42-22 0,-22-21 0,1 21 15</inkml:trace>
  <inkml:trace contextRef="#ctx0" brushRef="#br1" timeOffset="205155.19">6096 15198 0,'0'0'0,"-21"0"0,0 0 0,-1 0 0,1 0 16,0 0-16,0 0 16,0 0-16,42 0 31,0 0-16,0 21-15,22-21 0,-22 0 0,21 0 16,0 0-16,1 0 0,-1 0 0,0 0 16,22 0-16,-22 0 0,1 0 15,20 0-15,-21 0 0,1 0 0,-1-21 16,0 21-16,1 0 0,-1-21 16,-21 21-16,0-22 0,1 22 0,-1 0 15,-21-21-15,0 0 16,-21 21-1,-1 0-15,1-21 0,0 0 0,0 21 16,0 0-16,-22-21 0,22 21 0,0 0 16,0-22-16,0 22 15,0 0-15,-1 0 0,22-21 0,-21 21 16,42 0 15,1 0-31,-1 0 16,21 0-16,-21 0 0,22 0 0,-22 21 15,21-21-15,-21 22 0,22-1 16,-22 0-16,0 0 0,-21 0 16,0 0-16,0 1 0,0-1 0,0 0 15,-21 0-15,0 0 0,-1 0 16,1 1-16,0-1 0,-21 0 0,21 0 16,-1-21-16,-20 21 0,21-21 15,0 0-15</inkml:trace>
  <inkml:trace contextRef="#ctx0" brushRef="#br1" timeOffset="206899.55">7789 15092 0,'0'0'0,"21"0"0,1 0 16,-22-21 15,21 0-31,-21-1 0,0 1 16,0 0-16,21 0 15,-21 0-15,0 0 0,0-1 16,0 1-16,0 0 0,0 0 0,-21 0 16,0-22-16,-1 22 0,1 21 15,0-21-15,0 21 0,-21 0 0,20 0 16,1 0-16,0 0 0,-21 21 0,21-21 15,-22 43-15,22-22 0,0 0 16,-21 0-16,20 21 0,1-20 0,0 20 16,21 0-16,0-21 0,0 22 0,0-22 15,0 0-15,0 21 0,0-20 16,0-1-16,21 0 16,0-21-16,1 0 0,-1 0 15,21-21-15,-21 0 0,0 21 16,22-22-16,-1 1 0,-21 0 0,22 0 15,-22 0-15,21 0 0,-21-1 16,0 1-16,1 0 0,-22 0 0,21 0 16,-21 0-16,-21 42 31,21 0-15,0 0-16,0 0 0,-22 22 0,22-22 15,-21 21-15,21 0 0,0 22 16,0-22-16,0 1 0,0 20 0,0-21 15,0 22-15,-21-22 0,21 22 16,-21-1-16,21-20 0,0 20 16,0 1-16,-21-1 0,21-21 0,-21 22 15,21-22-15,0 22 0,-22-22 0,22 0 16,0 1-16,0-22 0,0 0 16,0 0-16,0 0 0,0 1 0,0-44 31,22 1-31,-1 21 0,-21-42 15,21 21-15,0 0 0,-21-22 0,21 1 16,0 0-16,1-22 0,-22 22 0,21-22 16,0 22-16,0-22 15,0 1-15,-21-22 0,21 22 0,1-22 16,-1 22-16,-21-22 0,21 21 0,0-20 16,-21 20-16,21 1 0,0-1 15,-21 22-15,22 0 0,-22-1 0,21 22 16,-21-21-16,0 21 0,0-1 15,0 1-15,0 42 32,0 1-32,0-1 15,0 0-15,0 0 0,0 0 0,0 0 16,0 1-16,0-1 0,0 0 0,0 0 16,0 0-16,0 0 15,0 1-15,0-1 0,0 0 16,21-21-16,0 0 0,0 0 15,0 0-15,1 0 16,-1 0-16,0 0 0,0-21 0,0 0 16,0-1-16,1 22 0,-1-21 15,-21 0-15,21 0 0,-21 0 16,21 0-16,-21-1 0,0 1 0,21 0 16,-21 0-16,0 0 0,0 0 15,0-1-15,21 22 0,-21 22 47,-21-1-47,21 0 16,0 0-16,0 0 15,0 0-15,0 1 0,0-1 16,0 0-16,0 0 0,0 0 16,0 0-16,21 1 0,-21-1 15,22-21-15,-1 0 0,0 21 16,0-21-16,0 0 0,0 0 15,1 0-15,-1 0 0,0 0 16,0-21-16,0 21 0,0-21 0,1 21 16,-1-22-16,0 1 0,0 0 0,0 21 15,-21-21-15,21 0 16,1 0-16,-22-1 0,0 1 0,21 0 16,-21 0-16,0 0 0,0 0 0,0-1 15,0 1-15,0 0 0,0 0 16,0 42 15,-21-21-31,21 21 0,0 0 0,0 1 16,0-1-16,0 0 0,0 0 0,0 0 15,0 0-15,0 22 0,0-22 16,0 0-16,0 0 0,0 0 16,21 1-16,0-22 0,0 0 15,-21 21-15,21-21 0,0 0 16,1 0-16,-1 0 0,0 0 15,0 0-15,0-21 0,0 21 0,1-22 16,-1 1-16,0 21 0,0-21 16,0 0-16,-21 0 0,21 0 0,-21-1 15,0 1-15,0 0 0,0-21 0,0 21 16,0-22-16,0 1 0,0 21 16,0-22-16,-21 22 0,0 0 0,0 0 15,0 0-15,0 21 0,-1 0 16,1 0-16,-21 0 0,21 0 0,0 0 15,-1 0-15,1 0 0,0 21 16,0 0-16,0 0 0,21 0 16,0 1-16,0-1 0,0 0 0,0 0 15,0 0-15,0 0 0,0 1 0,0-1 16,21 0-16,0-21 16,0 0-16,0 21 0,1-21 0,-1 0 15,0 0-15,0 0 0,0 0 0,22 0 16,-22-21-16</inkml:trace>
  <inkml:trace contextRef="#ctx0" brushRef="#br1" timeOffset="207199.7">9461 14372 0,'0'0'0,"0"21"31,0 1-15,0-1-16,0 21 0,-21-21 0,21 22 16,0-22-16,-21 21 0,21-21 15,0 22-15,-21-22 0,21 21 0,0-21 16,0 22-16,0-22 0,0 0 0,0 0 16,0 0-16,0 0 0,0 1 15,0-1-15,0 0 0,0 0 16,21-21-16,0 0 15,0 0-15,1 0 16,-1 0-16,0-21 0,-21 0 0,21 21 16,0-21-16,-21-1 0,21 1 0</inkml:trace>
  <inkml:trace contextRef="#ctx0" brushRef="#br1" timeOffset="207423.17">9356 14626 0,'0'0'0,"0"21"0,21-21 47,0 0-47,0 0 0,0 0 16,0 0-16,1 0 0,-1 0 15,0 0-15,0 0 0,0-21 0,0 0 16,1 21-16,20 0 0,-21-21 0,0 21 15,22 0-15,-1 0 0,-21 0 16</inkml:trace>
  <inkml:trace contextRef="#ctx0" brushRef="#br1" timeOffset="209499.67">10223 14923 0,'-21'0'16,"21"-22"15,0 1-31,0 0 16,0 0-16,0 0 15,0 0-15,0-1 0,0-20 16,0 21-16,0 0 0,0 0 0,0-22 15,-21 22-15,21 0 0,-21 0 16,0 0-16,0 21 0,-1 0 0,1 0 16,-21 0-16,21 0 0,0 0 0,-22 0 15,22 21-15,-21 0 0,21 0 16,-22 21-16,22-20 0,0 20 0,-21-21 16,20 21-16,22-20 0,-21-1 0,21 21 15,-21-21-15,21 0 0,0 1 16,0-1-16,0 0 0,21 0 15,0-21-15,1 21 0,-1-21 16,0 0-16,21 0 0,-21 0 16,1 0-16,-1 0 0,0 0 0,21-21 15,-21 0-15,1 21 0,-1-21 0,0 21 16,0-21-16,0-1 0,0 1 16,1 0-16,-22 0 0,0 0 0,21 0 15,-21-1-15,21 1 0,-21 0 0,0 0 16,0 42 15,0 0-31,0 0 16,0 1-16,0-1 15,0 0-15,0 0 0,0 0 0,0 0 16,0 1-16,21-1 0,0-21 16,0 0-16,-21 21 0,22-21 15,-1 0-15,0 0 0,0 0 16,0 0-16,0 0 0,1 0 0,-22-21 15,21 21-15,0-21 0,0-1 16,0 22-16,-21-21 0,21 0 0,-21 0 16,22 0-16,-22 0 0,0-22 0,21 22 15,-21-21-15,21-1 0,-21 1 16,0 0-16,0-1 0,0 22 0,0-21 16,0 0-16,0 20 0,0 1 15,0 0-15,0 0 0,0 42 47,0 0-47,0 0 0,0 22 16,-21-22-16,21 21 0,0 1 0,0-22 15,0 21-15,0 0 0,0-20 16,0 20-16,0-21 0,0 21 0,0-20 16,0-1-16,0 0 0,0 0 0,0 0 15,0 0-15,0 1 0,21-22 16,0 21-16,0-21 15,0 0-15,1 0 0,-1 0 16,21 0-16,-21-21 0,0-1 16,1 22-16,20-21 0,-21 21 0,0-21 15,0 0-15,1 0 0,-1 0 0,0-22 16,0 22-16,0 0 0,-21-21 16,21 20-16,-21 1 0,22 0 0,-22 0 15,21 0-15,-21 42 31,0 0-31,-21 21 16,21-20-16,-22-1 0,22 0 0,-21 0 16,21 0-16,0 22 0,0-22 15,0 0-15,0 0 16,0 0-16,0 0 0,21-21 16,1 0-16,-1 0 15,0 0-15,0 0 0,0 0 16,0 0-16,1 0 0,-1 0 15,-21-21-15,21 0 0,0 21 16,0-21-16,0 0 0,1 0 0,-1-1 16,0 1-16,0 0 0,0 0 0,0 21 15,1-21-15,-22 0 0,21 21 16,-21 21 15,0 0-31,0 0 16,-21 0-16,21 0 0,0 1 0,-22-1 15,22 0-15,0 0 0,0 0 16,0 0-16,0 1 0,0-1 16,22-21-16,-1 0 0,0 0 15,0 21-15,0-21 16,0 0-16,1 0 0,-1 0 16,0-21-16,0 21 0,-21-21 15,21-1-15,-21 1 16,21 0-16,-21 0 0,0-21 15,0 20-15,0 1 0,0 0 16,0 0-16,0 0 0,-21 0 16,0-1-16,21 1 0,-21 0 0,0 0 15,0 21-15,-1 0 0,1 0 0,0 0 16,0 0-16,0 0 0,0 0 16,-1 0-1,22 21-15,22-21 31,-1 0-31,0 0 0,0 0 16,21 0-16,-20 0 0,-1 0 16,21 0-16,-21-21 0,22 21 0,-22 0 15,21-21-15,-21 21 0,22-21 16,-22 21-16,0 0 0,21-22 16,-21 22-16,1 0 0,-1 0 0,0 0 15,-21 22 1,0-1-16,0 0 15,0 0-15,0 0 0,0 0 0,0 1 16,0 20-16,-21-21 0,21 0 0,-21 0 16,21 1-16,-22-1 0,1 0 15,21 0-15,0 0 0,-21-21 16,21 21-16,0-42 47,0 0-32,0 0-15,0 0 0,21 0 16,0-1-16,1 1 0,-22 0 0,21-21 16,0-1-16,21 1 0,-21 21 0,1-21 15,20-1-15,-21 22 0,21-21 16,-20 21-16,20-1 0,-21 22 0,0 0 16,0 0-16,-21 22 15,0-1-15,0 0 0,0 0 16,0 21-16,0-20 0,0 20 0,0-21 15,0 21-15,0-20 0,0 20 0,0-21 16,0 21-16,0-20 16,0-1-16,0 0 0,0 0 0,0 0 15,22 0-15,-1 1 0,0-22 16,0 21-16,0-21 16,0 0-16,1 0 0,-1 0 0,0 0 15,0 0-15,0 0 0,0 0 0,1-21 16,-1-1-16,0 22 0,-21-21 15,21 0-15,0 21 0,0-21 0,-21 0 16,0 0-16,22-22 0,-1 22 16,-21 0-16,21 0 0,-21 0 0,0-1 15,0 1-15,0 0 0,0 0 0,0 0 16,0 0-16,0-1 16,-21 1-16,0 0 0,-1 0 15</inkml:trace>
  <inkml:trace contextRef="#ctx0" brushRef="#br1" timeOffset="209803.5">11515 14034 0,'0'0'0,"-22"0"0,1 0 16,0 0 93</inkml:trace>
  <inkml:trace contextRef="#ctx0" brushRef="#br1" timeOffset="210067.49">10668 14372 0,'0'0'0,"-21"21"0,0-21 0,-1 22 16,1-22 0,42 0 31,1 0-47,-1 0 0,0 0 0,0 0 15,0 0-15,0 0 0,22 0 16,-22 0-16,0-22 0,0 1 0,0 21 15,1 0-15,-1-21 0,0 21 16,0-21-16</inkml:trace>
  <inkml:trace contextRef="#ctx0" brushRef="#br0" timeOffset="-210385.35">4149 16743 0,'0'0'0,"21"0"0,-21-21 15,21 21-15,-21-21 0,0-1 16,0 1 0,0 0-1,0 42 32,-21 0-47,0-21 16,-1 43-16,-20-22 0,21 0 0,-43 21 15,22-20-15,-21 20 0,-1 0 16,1-21-16,-22 22 0,21-1 0,-20-21 16,-1 22-16,22-22 0,-1 0 15,22 0-15,-1 0 0,1-21 0,21 0 16,-21 0-16,20 0 15,44-21 17,-1 21-32,0 0 0,21 0 15,1 0-15,-1 0 0,0 0 16,1 0-16,-1 21 0,21-21 16,-20 0-16,-1 21 0,22 1 0,-22-22 15,0 0-15,1 21 0,-1-21 16,-21 0-16,21 21 0,-20 0 0,-1-21 15,0 0-15,0 0 0,-21 21 16,21-21 15,0-21-15,-21 0 0</inkml:trace>
  <inkml:trace contextRef="#ctx0" brushRef="#br0" timeOffset="-209628.78">4508 16785 0,'0'0'15,"0"-21"-15,-21 0 0,21 0 16,-21 0-16,21-1 15,0 1 1,21 21 0,0 21-16,1 1 15,-22-1-15,21 21 0,-21-21 0,21 22 16,-21-1-16,21-21 0,-21 21 16,0 1-16,0-1 0,0-21 0,0 22 15,0-22-15,0 0 0,-21 21 16,0-21-16,21 1 0,0-44 47,0 1-32,0 0-15,0 0 0,0 0 0,0-22 16,0 22-16,0-21 0,21 21 16,0-22-16,0 1 0,-21 0 0,21 21 15,1-22-15,-1 22 0,0 0 16,-21 0-16,21 21 0,0 0 0,0 0 15,1 0-15,-1 42 16,-21-21-16,0 0 0,21 22 16,-21-22-16,0 21 0,0-21 0,0 1 15,0 20-15,0-21 0,0 0 16,0 0-16,0 1 0,0-1 0,0 0 16,0-42 15,21 0-16,0-1-15,-21-20 16,21 21-16,1-21 0,-22 20 16,21-20-16,0 0 0,0-1 0,0 1 15,22 0-15,-22 21 0,0-22 0,0 22 16,21 0-16,-20 21 0,-1 0 16,-21 21-16,21 0 0,-21 0 15,21 22-15,-21-22 0,0 21 16,0 1-16,0-1 0,0-21 15,0 21-15,0 1 0,0-22 16,-21 0-16,21 0 0,-21 0 0,21 1 16,0-1-16,21-42 47,-21-1-47</inkml:trace>
  <inkml:trace contextRef="#ctx0" brushRef="#br0" timeOffset="-209268.99">5397 16955 0,'43'42'16,"-22"-42"0,0 0-16,0 0 0,0 0 15,1-21-15,-1 0 0,21-1 16,0 22-16,-20-21 0,20 0 0,0 0 15,-21 0-15,1 0 0,-1-1 16,0 1-16,-21-21 0,0 21 0,0 0 16,0-1-16,0 1 0,-21 21 15,0 0-15,-22 0 0,22 0 0,-21 0 16,21 0-16,-22 21 0,1 1 16,21-1-16,-22 21 0,1 0 0,21 1 15,0-1-15,0 0 0,-1-20 16,22 20-16,-21 0 0,21-21 15,0 1-15,0 20 0,0-21 0,21 0 16,1 0-16,20-21 16,-21 0-16,0 0 0,22 0 0,-1 0 15,0 0-15,1 0 0,-1-21 16,0 0-16,1 0 0</inkml:trace>
  <inkml:trace contextRef="#ctx0" brushRef="#br0" timeOffset="-208845.23">6456 16658 0,'-21'0'31,"-1"0"-31,1 0 16,21 21-16,-21-21 0,0 22 15,0-1-15,0 0 0,-1-21 0,1 21 16,0 0-16,21 0 0,0 1 15,0-1-15,0 0 16,0 0-16,0 0 16,21-21-16,0 0 0,1 0 15,-1 21-15,21-21 16,-21 0-16,0 22 0,1-22 0,-1 21 16,0-21-16,0 21 0,0-21 15,0 21-15,-21 0 0,22-21 0,-22 21 16,0 1-16,-22-1 15,1-21-15,0 0 0,-21 21 16,21-21-16,-1 0 0,-20 0 16,21 0-16,-21 0 0,20 0 0,1 0 15,0 0-15,0 0 0,0 0 16,0 0-16,-1 0 16,22-21-1,0 0-15,0-1 16,22 22-16,-1-21 0,0 21 0</inkml:trace>
  <inkml:trace contextRef="#ctx0" brushRef="#br0" timeOffset="-208372.5">6985 16828 0,'42'-22'0,"-84"44"0,105-65 0,-41 22 0,-1 0 16,0 0-16,0 0 15,0-1-15,-21 1 0,21 0 0,-21 0 16,0 0-16,0 0 0,-21 21 16,0 0-1,0 0-15,0 0 0,-22 0 0,22 0 16,-21 21-16,21 0 0,-22 0 16,22 0-16,-21 0 0,21 22 0,0-22 15,-1 0-15,22 0 0,0 0 16,0 1-16,0-1 0,0 0 0,0 0 15,22 0-15,-1-21 0,0 21 16,21-21-16,-21 0 0,22 22 0,-22-22 16,0 0-16,21 21 15,-20-21-15,-1 0 0,0 21 0,0-21 16,0 0-16,-21 21 0,21-21 16,-21 21-16,0 0 0,0 1 15,-21-22-15,0 0 16,0 21-16,0-21 0,-22 0 0,22 0 15,0 21-15,0-21 0,0 0 16,-22 0-16,22 0 0,0 0 0,0 0 16,0 0-16,0 0 15,-1 0 1,22-21 0,22 21-1</inkml:trace>
  <inkml:trace contextRef="#ctx0" brushRef="#br0" timeOffset="-206924.64">7832 16933 0,'0'-21'16,"0"0"-16,0 0 16,21 21-16,0-21 0,-21 0 0,21-1 15,-21 1-15,0 0 16,0 0-16,0 0 0,0 0 0,0-1 15,0 1-15,0 0 0,-21 0 16,0 0-16,0 0 16,-1 21-16,1 0 0,-21 0 0,21 0 15,0 0-15,-22 0 0,22 21 16,0 0-16,-21 0 0,20 0 0,-20 0 16,21 22-16,0-1 0,0 0 15,-1-20-15,1 20 0,21 0 0,-21-21 16,21 22-16,0-22 0,0 0 15,0 0-15,0 0 0,21-21 0,0 22 16,1-22-16,-1 0 0,0 0 16,0 0-16,0 0 0,0 0 0,1 0 15,20 0-15,-21 0 16,0-22-16,0 1 0,1 21 0,20-21 0,-21 0 16,0 0-16,0 0 15,1-1-15,-1 1 0,0 0 0,0 0 16,0-21-16,0 20 0,1-20 15,-22 21-15,0 0 0,21 0 0,0-1 16,-21 1-16,21 0 0,-21 0 16,0 42 31,0 0-47,0 0 15,0 1-15,0-1 16,0 0-16,0 0 15,0 0-15,0 22 0,0-22 0,0 0 16,0 0-16,0 21 0,0-20 16,21-1-16,-21 0 0,21 0 15,1 0-15,-1 0 0,0-21 0,0 22 16,0-22-16,22 0 0,-1 21 16,-21-21-16,21 0 0,1 0 0,-1 0 15,0 0-15,1 0 0,20 0 16,-20 0-16,-1-21 0,0-1 0,1 22 15,-1-21-15,0 0 0,1 0 16,-22 0-16,0 0 0,21-1 16,-21-20-16,1 21 0,-22-21 15,0-1-15,0 22 0,0-21 0,0 21 0,0-22 16,-22 22-16,22 0 0,-21 21 16,0-21-16,-21 21 0,21 0 15,-1 0-15,-20 0 0,21 0 0,0 21 16,-22 0-16,22 0 0,-21 0 15,21 1-15,0 20 0,-1-21 0,1 21 16,0-20-16,21-1 0,0 21 16,0-21-16,0 0 0,0 1 15,21-1-15,0-21 16,1 21-16,-1-21 0,21 0 16,-21 0-16,0 0 0,1 0 15,20 0-15,-21-21 0,0 0 0,0 21 16,1-22-16,-1 22 0,-21-21 15,0 0-15,21 0 0,-21 0 16,0 0 0,-21 21-1,0 0 1,21 21-16,0 0 16,0 21-16,-22-21 0,22 1 0,0 20 15,-21 0-15,21-21 0,0 22 16,0-1-16,0-21 0,0 22 15,0-1-15,0 0 0,0 1 16,0-1-16,0 0 0,0 22 0,0-22 16,0 22-16,0-22 0,0 0 15,0 22-15,0-22 0,0 0 0,0 1 16,0-1-16,0 0 0,0 1 16,0-22-16,0 21 0,0-21 0,0 1 15,0-1-15,0 0 0,0 0 16,-21-21-16,0 0 15,0 0-15,0-21 16,-1 21-16,22-21 0,0 0 0,-21-22 16,21 22-16,-21-21 15,0-1-15,21 1 0,0 0 0,0-1 16,0-20-16,0 21 0,0-22 16,0 22-16,0-22 0,21 22 0,0 0 15,22-1-15,-22 1 0,0 0 0,0 20 16,21-20-16,-20 21 0,20 0 15,0 0-15,-21-1 0,22-20 0,-1 21 16,-21 0-16,22 0 0,-22-1 16,0-20-16,21 21 0</inkml:trace>
  <inkml:trace contextRef="#ctx0" brushRef="#br0" timeOffset="-206548.86">9377 16891 0,'21'0'16,"0"-21"-16,0 0 16,0 21-16,-21-21 15,22 21-15,-1-22 0,-21 1 0,21 0 16,0 0-16,-21 0 16,0 0-16,0-1 0,0 1 15,0 0 1,-21 21-16,0 0 0,0 0 15,-1 0-15,22 21 0,-21 0 16,0-21-16,0 43 0,0-22 16,0 0-16,-1 21 0,22-20 0,0 20 15,0-21-15,0 21 0,0-20 16,0-1-16,0 21 0,0-21 0,0 0 16,0 1-16,22-22 15,-1 0-15,0 21 0,0-21 0,0 0 16,0 0-16,1 0 15,-1-21-15,0 21 0,0-22 0,0 1 16,0 0-16,22 0 0,-22 0 16,0 0-16,0-22 0</inkml:trace>
  <inkml:trace contextRef="#ctx0" brushRef="#br0" timeOffset="-206113.11">9885 16489 0,'0'0'0,"0"21"47,0 0-47,21-21 0,-21 21 0,21 1 16,0-22-16,0 21 0,1-21 15,-1 21-15,0-21 0,0 0 0,0 21 16,22-21-16,-22 0 0,0 0 16,0 0-16,0 0 0,0 0 0,1 0 15,-1 0-15,0 0 0,-21 21 32,0 0-32,-21 1 15,0-22-15,-22 21 0,22 21 16,-21-21-16,-1 0 0,1 22 0,21-22 15,-21 21-15,-1 1 0,1-22 16,21 0-16,-22 21 0,22-21 16,0 1-16,0-1 0,0 0 15,0 0-15,-1-21 0,22 21 16,0-42 0,0 0-1,0 0-15</inkml:trace>
  <inkml:trace contextRef="#ctx0" brushRef="#br0" timeOffset="-203852.87">11536 16510 0,'0'0'0,"0"21"0,21-21 47,0-21-32,-21 0-15,21 21 0,0-21 16,1 0-16,-1 21 0,0-22 15,-21 1-15,0 0 0,0 0 16,0 0-16,0 0 0,0-1 16,-21 1-16,0 21 0,-1 0 15,1-21-15,-21 21 0,0 0 0,-1 0 16,1 0-16,0 21 0,-1 0 0,1 1 16,0-1-16,-1 0 0,1 0 15,21 0-15,0 0 0,21 1 0,0-1 16,0 0-16,0 0 0,21 0 15,0 0-15,21 1 0,1-1 0,20 0 16,-21 0-16,1-21 0,20 21 16,-20 0-16,-1 1 0,0-1 0,1 0 15,-22 0-15,21 0 16,-42 0-16,0 1 0,0-1 0,0 0 16,0 0-16,-21-21 0,0 21 15,-22 0-15,-20 1 0,21-22 0,-22 21 16,1-21-16,-1 0 0,1 0 15,-22 0-15,21 0 0,22 0 0,-21 0 16,20 0-16,1-21 0,0-1 16,-1 1-16,22 0 0,0 0 0,0 0 15,0 0-15,21-22 0,0 22 16,0 0-16,0 0 0,42-22 0,-21 43 16,0-21-16,22 0 0,-1 0 0,21 21 15,-20-21-15,20 21 16,-20 0-16</inkml:trace>
  <inkml:trace contextRef="#ctx0" brushRef="#br0" timeOffset="-203052.45">11980 16743 0,'0'0'0,"21"0"0,43 0 31,-22 0-31,-21 0 0,1-21 16,-1 0-16,0-1 0,0 1 0,0 0 15,0 0-15,-21 0 0,0 0 0,0-1 16,0-20-16,0 21 0,0-21 16,0 20-16,-21 1 0,0 0 15,-21 0-15,21 21 0,-1 0 0,-20 0 16,21 0-16,-21 0 0,20 21 16,-20 0-16,0 22 0,-1-22 0,22 21 15,-21 0-15,21-20 0,0 20 16,-1 0-16,1 1 0,21-22 0,0 21 15,0-21-15,0 22 0,0-22 16,21-21-16,1 21 0,-1 0 16,0-21-16,21 0 0,1 0 0,-22 0 15,21-21-15,0 0 0,1 0 0,-1-1 16,0 1-16,-20 0 0,20 0 16,0-21-16,-21 20 0,1-20 15,-1 0-15,0 21 0,0-22 0,0 22 16,-21-21-16,21 21 0,-21-1 15,0 1-15,-21 42 32,0 1-32,0-1 0,0 21 0,21-21 15,-21 0-15,21 1 0,0-1 16,-22 21-16,22-21 0,0 0 16,0 1-16,0-1 0,0 0 0,22 0 15,-1 0-15,0-21 0,0 0 16,0 0-16,0 0 0,1 0 0,-1 0 15,0 0-15,21 0 0,-21-21 16,1 0-16,-1 0 0,21 0 0,-21-1 16,0 1-16,1-21 0,-1 21 15,0-22-15,0 1 0,-21 0 0,21-1 16,0 1-16,-21 0 0,22-1 16,-22 1-16,0-21 0,0 41 0,0-20 15,0 0-15,0 21 0,0-1 16,0 44-1,-22-1-15,22 21 16,0-21-16,-21 22 0,0-1 16,21-21-16,0 21 0,0 1 0,0-1 15,0 0-15,0-20 0,0 20 16,0-21-16,0 0 0,0 22 0,0-22 16,0 0-16,0 0 0,0 0 15,21 0-15,0 1 0,1-22 16,-1 0-16,0 0 15,0 0-15,0 0 0,22 0 0,-22-22 16,21 1-16,-21 21 0,22-21 16,-1 21-16</inkml:trace>
  <inkml:trace contextRef="#ctx0" brushRef="#br0" timeOffset="-201616.27">13420 16468 0,'0'-21'0,"0"42"0,0-64 15,0 22-15,0 0 0,0 0 16,0 0-16,0 0 0,-22-1 0,1 22 15,-21 0-15,21 0 0,0 0 16,-1 0-16,1 0 0,-21 0 0,21 0 16,0 22-16,-22-1 0,22 0 15,0 0-15,0 0 0,0 22 0,-1-22 16,1 0-16,21 21 0,0-21 0,0 1 16,0-1-16,0 21 15,0-21-15,0 0 0,0 1 0,21-22 16,1 21-16,-1 0 0,0-21 15,0 0-15,0 0 0,22 0 16,-22 0-16,0-21 0,0 0 16,0 21-16,0-22 0,1 1 0,-1 0 15,0-21-15,0 21 0,0-1 16,0-20-16,1 0 0,-1 21 0,-21-22 16,21 22-16,-21-21 0,21 21 0,-21-1 15,0 1-15,0 42 31,0 1-31,0-1 16,-21 0-16,21 0 0,-21 0 0,21 22 16,0-22-16,-21 0 0,21 0 15,0 21-15,0-20 0,0-1 0,0 0 16,0 0-16,0 0 0,0 0 0,0 1 16,21-22-16,0 21 15,0-21-15,21 0 0,-20 0 0,-1 0 16,21-21-16,0 21 0,-20-22 15,20 1-15,0 0 0,1 0 0,-22 0 16,21-22-16,-21 22 0,0 0 16,1-21-16,-1-1 0,0 22 0,-21 0 15,0-21-15,0 21 0,0-1 16,-21 22 0,0 0-16,-1 0 0,1 0 0,0 0 15,0 0-15,0 22 0,21-1 16,0 0-16,0 0 0,0 0 15,0 0-15,0 1 16,0-1-16,21 0 0,-21 0 0,21 0 16,-21 0-16,0 1 0,0-1 15,0 0-15,0 0 0,21 0 16,-21 0-16,0 1 16,21-22-1,1 0 1,-1 0-16,0 0 0,0 0 15,0-22-15,22 22 0,-22-21 0,21 0 16,-21 0-16,0 0 0,22 0 16,-22-1-16,0-20 0,0 21 0,0-21 15,1 20-15,-1 1 0,0 0 0,0 0 16,-21 42 15,-21 0-31,21 0 16,-21 1-16,0-1 0,21 0 0,0 0 15,-22 0-15,22 0 0,-21-21 16,21 22-16,0-1 0,0 0 16,0 0-16,0 0 0,21-21 15,1 0-15,-1 0 16,0 0-16,21 0 0,-21 0 0,22 0 16,-22 0-16,0-21 0,21 0 15,-20 0-15,-1 0 0,21-1 0,-21 1 16,0 0-16,1 0 0,-1-21 15,0 20-15,0 1 0,0 0 0,0 0 16,-21 0-16,22 0 0,-22-1 16,0 44 15,0-1-15,0 0-16,-22 21 0,22-21 0,-21 1 15,0 20-15,21-21 0,0 21 16,-21-20-16,0 20 0,21 0 0,-21 1 15,21 20-15,0-21 0,0 1 16,-22 20-16,22-20 0,0 20 0,-21-21 16,21 1-16,0 20 0,0-20 15,0 20-15,-21-21 0,21 22 0,0-22 16,0 22-16,0-22 0,-21 22 16,21-22-16,0 21 0,0-20 0,0-1 15,0 0-15,0 1 0,0-1 16,0 0-16,0-20 0,21-1 15,-21 0-15,0 0 0,0 0 0,-21-21 32,0-21-32,0 21 15,-1-21-15,1 0 0,0-22 16,-21 22-16,21-21 0,-22 0 0,22-1 16,0-20-16,0-1 0,0 1 15,-1 20-15,1-20 0,0-1 0,21 1 16,0 21-16,0-22 15,0 22-15,0-1 0,0 1 0,0 0 16,21-1-16,0 1 0,1 21 0,-22-21 16,21-1-16,0 22 0,0 0 15,0-21-15,0 20 0,-21 1 0,22-21 16,-1 21-16,21 0 0,-42-1 16,21 1-16,0 0 0,1 0 0,-1 0 15,0 21-15</inkml:trace>
  <inkml:trace contextRef="#ctx0" brushRef="#br0" timeOffset="-199688.34">15579 16574 0,'0'21'141,"21"-21"499,0 0-640,0 0 16,0 0 0,0 0-1,1 0 17,-44 0 14,1 0-46,0-21 16,0 21-16,0 0 16,-22 0-16,22 0 0,0 0 0,-21 0 15,21 0-15,-22 0 0,22-22 16,-21 22-16,21 0 0,-22 0 0,1-21 16,21 21-16,0-21 0,-22 21 15,22-21-15,0 0 0,0 0 0,0 21 16,-1-22-16,22 1 0,-21-21 0,21 21 15,0 0-15,0-22 16,0 22-16,0-21 0,21 21 0,1-22 16,20 22-16,-21-21 0,21 21 15,1-1-15,-1 1 0,0 0 0,1 0 16,20 21-16,-20 0 0,-22 0 16,21 0-16,0 21 0,-20 0 0,-1 0 15,0 1-15,-21 20 0,0-21 16,0 21-16,0 1 0,-21-22 0,-22 21 15,22 1-15,-21-22 0,0 21 16,-1-21-16,1 22 0,0-22 0,-1 21 16,1-21-16,21 0 0,0 1 0,-1 20 15,1-21-15,21 0 16,-21 0-16,21 1 0,0-1 16,0 0-16,21-21 0,0 21 15,1-21-15,-1 0 0,0 0 0,21 0 16,1 0-16,-22 0 0,21 0 15,0 0-15,1-21 0,-22 0 0,21 0 16,1 21-16,-22-22 0,21 1 16,-21 0-16,0 0 0,1 0 0,-22 0 15,0-1-15,0 1 0,0 0 0,0 0 16,0 0-16,-22 21 31,1 0-31,0 21 16,0 0-16,0 0 0,0 0 0,-1 22 15,1-22-15,0 21 0,0 1 16,0-1-16,0 0 0,21 1 0,-22 20 16,1-21-16,0 1 0,0-1 15,0 0-15,21 1 0,0-1 0,-21-21 16,21 0-16,0 1 0,0-1 0,0 0 16,0 0-16,0-42 46,0 0-46,0 0 0,0-1 16,21-20-16,0 0 0,0 21 0</inkml:trace>
  <inkml:trace contextRef="#ctx0" brushRef="#br0" timeOffset="-192649.62">16531 16468 0,'21'0'47,"0"0"-31,1-21-16,-1-1 16,0 1-1,-21 0-15,21 0 0,-21 0 16,0 0-1,0-1-15,0 1 0,0 0 16,-21 0-16,0 0 0,0 21 16,-1-21-16,1 21 0,0 0 0,0 0 15,-21 0-15,20 0 0,-20 0 0,21 21 16,-21 0-16,20 0 16,1 0-16,-21 0 0,21 1 0,0 20 15,-1-21-15,22 21 0,0-20 16,0-1-16,0 21 0,0-21 0,0 0 15,0 1-15,0-1 0,22 0 16,-1-21-16,0 21 0,0 0 0,21-21 16,-20 0-16,-1 0 0,21 0 15,-21 0-15,22 0 0,-22 0 0,21 0 16,-21-21-16,0 0 0,1 21 0,-1-21 16,0 21-16,0-21 0,0-1 15,-21 1-15,21 0 0,-21 0 16,0 0-16,0 0 15,0-1-15,0 1 16,0 42 15,0 1-15,0-1-16,0 0 0,0 0 16,0 21-16,0-20 0,0 20 0,0 0 15,0 1-15,0-1 0,0 0 16,0 22-16,0-22 0,0 0 0,0 22 15,0-22-15,0 1 0,0-1 16,0 0-16,0 22 0,0-22 0,0 0 16,0 1-16,0 20 0,0-20 15,-21-1-15,21 0 0,-21 1 16,21-1-16,-21 0 0,21 1 0,0-22 16,-21 21-16,21 0 0,-21-20 15,-1-1-15,22 0 0,0 0 0,0 0 16,-21 0-16,21 1 0,-21-22 15,0 21-15,0-21 16,0 0 0,-1 0-16,22-21 0,-21 21 0,0-22 15,0 1-15,0 0 0,-22 0 16,22 0-16,0-22 0,0 1 0,-21 0 16,20-1-16,1 1 15,21 0-15,-21-22 0,21 22 0,0-22 16,0 22-16,0 0 0,0-22 15,21 22-15,0 0 0,1-1 0,-1 1 16,21 0-16,0-1 0,1 1 0,-1 21 16,0-22-16,-20 1 0,20 21 15,0-21-15,1 20 0,-1-20 0,-21 21 16,21 0-16,-20 0 0,-1-1 16,-21 1-16,0 0 0,21 21 0,-21-21 15,0 0 1,0 0-1,0-1 1,-21 22-16,21-21 16,0 0-1,0 0-15,21 0 16,0 21-16</inkml:trace>
  <inkml:trace contextRef="#ctx0" brushRef="#br0" timeOffset="-192257.37">17166 15812 0,'0'0'0,"0"-43"31,0 22-31,-21 42 31,0 0-31,21 22 0,0-22 16,-21 21-16,-1 1 0,22 20 0,-21-21 16,21 1-16,0 20 0,-21-20 15,21-1-15,0 21 0,-21-20 16,21-1-16,0-21 0,0 22 0,0-1 0,0-21 16,0 0-16,0 0 15,21 1-15,0-1 0,-21 0 0,0 0 16,21 0-16,1-21 0,-1 0 15,0 0-15,0 0 0,0 0 16,0 0-16,1 0 0,-1-21 16,0 21-16,0-21 0,0 0 15,0 0-15,1 21 0,-1-22 0,-21 1 16,0 0-16,21 0 0,0 0 16,-21 0-16</inkml:trace>
  <inkml:trace contextRef="#ctx0" brushRef="#br0" timeOffset="-191945.55">16954 16277 0,'-21'0'0,"21"-21"15,21 0 1,1 21-16,-1 0 15,0-21-15,21 21 0,-21-21 0,1 21 16,20-22-16,0 22 0,-21 0 16,22-21-16,-22 21 0,21 0 15,-21 0-15,1 0 0,-22-21 16,21 21-16,0 0 78,0 0-78</inkml:trace>
  <inkml:trace contextRef="#ctx0" brushRef="#br0" timeOffset="-191451.83">17801 16235 0,'0'21'15,"21"-21"17,0 0-17,1 0-15,-22-21 16,0 0-16,0 0 31,0-1-31,-22 22 31,1 22-15,21-1-16,-21-21 16,21 21-16,21-21 46,0 0-30,-21-21-16,0 0 16,-21 42 46,21 0-46,0 0-16,0 0 15</inkml:trace>
  <inkml:trace contextRef="#ctx0" brushRef="#br0" timeOffset="-190576.47">17886 16552 0,'-21'0'32,"-1"0"-17,22-21 32,0 0-16,22 21-31,-1 0 16,-21 21 0,0 0-1,0 1-15,0-1 16,0 0 0,0 0-16,0 0 0,-21 0 15,-1-21-15,1 22 16,0-22-1,0 0 1,21-22 0,0 1-16,0 0 15,0 0-15,0 0 16,0 0 0,21 21-1,0 0 1,-21 21 46,0 0-62,-21-21 16,0 0 15,0 0-15,21-21 15,0 0-15,21 21 15,0 0-15,0 0-16,0 0 0,1 0 15,-1 0 1,0 21-16,-21 0 15,21 0-15,-21 0 0,0 0 16,0 1-16,0-1 16,0 0-16,0 0 0,-21 0 15,0 0-15,0 1 0,-1-1 16,1 0-16,-21 0 0,0 0 0,20 0 16,-20 1-16,0-1 0,-1 0 15,22-21-15,-21 21 0,21-21 0,-22 0 16,22 0-16,0 0 0,0 0 15,0 0-15,21-21 0</inkml:trace>
  <inkml:trace contextRef="#ctx0" brushRef="#br0" timeOffset="-189360.92">17759 16235 0,'0'21'15,"0"0"-15,0 0 31,21-21 1,0 0-17,-21-21 1,21 21 0,-21-21-16,0 0 0,0 0 15,0 0 1,0-1-1,-21 22 1,0 22 0,21-1-1,-21-21-15,21 21 16,0 0-16,0 0 31,21-21 16,0 0-31,-21-21-16,0 0 0,0 0 15,0 0 1,0-1 0,-21 44 30,21-1-46,-21-21 16,21 21-16,0 0 16,0 0-16,0 0 15,21-21 17,0 0-17,0 0-15,0-21 16,-21 0-1,0 0 1,0 0-16,0 0 16,-21 21-1,0 0 1,0 0 0,0 0-16,21 21 15,0 0-15,0 0 16,0 0-1,0 0-15,0-42 79,0 0-64</inkml:trace>
  <inkml:trace contextRef="#ctx0" brushRef="#br0" timeOffset="-188585.07">18394 16150 0,'0'-42'16,"0"21"-1,0 0 1,-21 42 31,21 0-47,0 0 0,0 0 0,0 0 16,0 1-16,0-1 0,0 21 15,0-21-15,0 22 0,0-22 0,0 21 16,0-21-16,0 0 0,0 22 15,0-22-15,0 0 0,0 0 0,0 0 16,0 1-16,0-1 0,0 0 16,0 0-16,0 0 15,0 0-15,0-42 63,21 0-63,0 0 0,-21 0 0,21 21 15,0-21-15</inkml:trace>
  <inkml:trace contextRef="#ctx0" brushRef="#br0" timeOffset="-188065.37">18902 16129 0,'0'0'0,"0"-21"15,-21 42 17,-1-21-32,1 42 15,0-20-15,21-1 0,-21 0 16,0 21-16,0-21 0,21 22 0,-22-22 16,1 21-16,21-21 0,-21 1 15,21-1-15,0 0 0,0 21 16,0-21-16,0 1 0,0-1 15,0 0-15,0 0 16,21-21-16,0 0 0,1 0 16,-1 0-16,0 0 15,0 0-15,0 0 0,0-21 0,1 21 16,-1-21-16,-21 0 0,21 21 0,0-22 16,0 1-16,0 0 0,-21 0 15,0 0-15,0-22 0,22 22 0,-22 0 16,0-21-16,0 21 15,0-22-15,0 22 0,0 0 0,-22 0 16,22 0-16,-21-1 0,21 1 16,-21 21-16,0 0 0,0 0 0,0 0 15,-1 0-15,1 0 16,0 0-16,21 21 0,0 1 16,-21-1-16,21 0 0,0 0 15,0 0-15,0 0 16,0 1-16,0-1 0,21 0 15,0-21-15,0 0 16,1 0-16,-1 0 0</inkml:trace>
  <inkml:trace contextRef="#ctx0" brushRef="#br0" timeOffset="-187569.35">19389 16193 0,'0'0'0,"0"-43"31,0 22-31,-22 21 16,1 0-16,0 0 15,0 0-15,21 21 0,0 0 16,0 1-16,-21-1 0,21 0 16,-21 0-16,21 0 0,-22 0 0,22 1 15,0-1-15,0 0 0,0 21 16,-21-21-16,21 1 0,0-1 15,0 0-15,0 0 0,0 0 16,0 0-16,21-21 0,1 22 0,-1-22 16,0 0-16,0 0 15,0 0-15,0 0 0,1 0 16,-1 0-16,0 0 16,0 0-16,0-22 0,0 1 0,1 21 15,-22-21-15,21 0 0,0 0 0,-21 0 16,0-1-16,21 1 15,-21-21-15,0 21 0,21 0 0,-21-22 16,0 22-16,0 0 0,0 0 16,0 0-16,-21-1 0,0 1 0,0 0 15,0 21-15,-1 0 16,1 0-16,0 0 16,0 0-16,0 21 15,0-21-15,21 21 0,-22-21 16,22 22-16,0-1 0</inkml:trace>
  <inkml:trace contextRef="#ctx0" brushRef="#br0" timeOffset="-187024.13">19960 16087 0,'0'0'0,"-21"0"31,0 0-15,0 21-16,21 0 15,-22 0-15,22 0 0,-21 1 0,0-1 16,21 0-16,-21 0 0,0 0 15,21 22-15,-21-22 0,21 0 0,-22 0 16,22 0-16,-21 0 0,21 1 16,0-1-16,0 0 0,0 0 0,0 0 15,21 0 1,1-21-16,-1 0 16,0 0-16,0 0 0,0 0 0,0 0 15,1 0-15,-1 0 0,0-21 16,0 21-16,0-21 0,0 0 0,1 0 15,-1 0-15,0-1 16,-21 1-16,0 0 0,21 0 16,-21-21-16,0 20 0,0-20 0,0 21 15,0-21-15,0 20 0,0 1 16,0 0-16,0 0 0,0 0 0,-21 0 16,0 21-1,0 0-15,-1 21 0,22 0 0,-21-21 16,0 21-16,0 0 0,0 0 15,21 1-15,-21-1 0,-1-21 16,22 21-16,0 0 16,-21-21-16</inkml:trace>
  <inkml:trace contextRef="#ctx0" brushRef="#br0" timeOffset="-186180.89">21082 16023 0,'0'0'0,"21"-21"0,0-21 16,0 42-16,-21 21 31,-21 0-15,0 0-16,0 0 0,0 22 15,-22-22-15,22 0 0,-21 21 0,-22-20 16,22-1-16,0 21 0,-22-21 15,22 0-15,-22 1 0,22-1 0,0 0 16,21 0-16,-22-21 0,22 21 16,0-21-16,0 0 0,0 0 15,42 0 17,0 0-17,0 0-15,0 0 0,0 0 16,22 0-16,-22 0 0,21 0 0,1 21 15,-1 1-15,0-22 0,1 21 16,-1-21-16,0 21 0,1-21 0,-1 21 16,0-21-16,1 0 0,-22 21 0,21-21 15,-21 21-15,0-21 0,1 0 16,-1 0-16,0 0 0,0 0 31,-21-21 0,21 0-31,-21 0 16,21 21-16,1-21 0,-1 0 0,0-1 16</inkml:trace>
  <inkml:trace contextRef="#ctx0" brushRef="#br0" timeOffset="-185860.72">22183 15706 0,'0'0'15,"0"-21"-15,0-1 0,0 1 0,0 0 16,0 0-16,-22 21 16,1 0-16,0 0 15,0 21-15,0 21 0,-22-20 0,22 20 16,-21 0-16,0 1 0,20 20 16,-20 1-16,0-1 0,-1 1 0,-20-1 15,21 1-15,-1-1 0,1 1 16,0-22-16,-22 21 0,22 1 0,-1-22 15,-20 22-15,21-1 0,-1-20 16,1-1-16,0 21 0,20-41 0,-20 20 16,21 0-16,0-21 0,0 1 15,-1-1-15,22 0 0,22-21 32,-1-21-17,0 0-15,21-1 0,-21-20 0</inkml:trace>
  <inkml:trace contextRef="#ctx0" brushRef="#br0" timeOffset="-183065.12">21950 16256 0,'0'0'0,"0"-21"0,21 0 16,0 0-16,0 21 15,-21-22-15,21 22 0,1 0 0,-1 0 16,0 0 0,-21 22-16,0-1 0,0 21 15,0-21-15,0 0 16,0 1-16,0 20 0,0-21 0,0 0 16,0 0-16,0 22 0,-21-22 15,21 0-15,-21 0 0,-1 0 16,22 1-16,0-1 15,-21-21-15,21-21 47,0-1-47,0 1 0,21 0 16,1 0-16,-1 0 0,-21 0 0,21-22 16,0 22-16,0-21 0,0 21 15,1-22-15,-1 1 0,0 21 0,0 0 16,0-1-16,0 1 0,-21 0 15,22 21-15,-1 0 0,0 0 16,-21 21-16,0 0 16,0 22-16,0-22 0,0 0 0,0 0 15,0 22-15,0-22 0,0 0 16,0 0-16,0 0 0,0 0 0,0 1 16,0-1-16,0 0 0,0 0 15,0 0 1,0-42 15,0 0-15,21 0-16,0 0 0,-21-1 0,21 1 15,1 0-15,-1-21 0,0 21 16,0-22-16,21 22 0,-20-21 0,20 21 16,-21-1-16,0 1 0,22 0 15,-22 0-15,0 21 0,0 0 0,0 0 16,0 21-1,-21 0-15,0 0 0,0 1 16,0-1-16,0 0 0,0 21 16,0-21-16,0 1 0,-21-1 0,21 0 15,0 0-15,0 0 0,0 0 0,0 1 16,0-1-16,0 0 0,0 0 16,21-21-1,-21 21-15,22-21 16,-1 0-16,0 0 0,0 0 0,0 0 15,0-21-15,22 21 0,-22-21 16,21 21-16,-21-21 0,22 0 0,-1-1 16,-21 1-16,0 0 0,1 0 0,20-21 15,-21-1-15,0 22 16,-21-21-16,21-1 0,1 22 0,-22-21 16,0 21-16,0 0 0,0-1 15,-22 22 1,22 22-1,-21-1-15,0 0 0,0 21 0,21-21 16,-21 1-16,0-1 0,-1 21 0,22-21 16,0 0-16,0 22 0,-21-22 15,21 0-15,0 0 0,0 0 0,0 1 16,0-1-16,0 0 16,21-21-16,1 21 0,-1-21 0,0 0 15,21 0-15,-21 0 16,1 0-16,20 0 0,-21 0 0,21 0 15,-20 0-15,-1-21 0,21 0 0,-21 21 16,0-21-16,1-1 0,-1 1 16,0-21-16,0 21 0,0-22 0,-21 22 15,0-21-15,21 0 0,-21 20 16,22 1-16,-22-21 0,0 21 16,-22 21-1,1 0-15,0 21 0,21 0 0,-21 0 16,0 0-16,21 22 0,-21-22 15,21 21-15,0-21 0,0 22 16,0-22-16,0 0 0,0 0 0,0 0 16,0 1-16,0-1 0,0 0 15,0 0-15,21 0 0,0-21 16,-21-21 31,0 0-47,0 0 15,0 0-15,-21 21 0,0-22 16,21 44 15,0-1-15,0 0-16,0 0 16,0 0-1,21-21-15,0 0 0,0 0 16,0 0-16,0 0 0,1 0 15,-1 0-15,0 0 0,-21-21 16,21 21-16,0-21 0,0 0 0,1 0 16,-1-1-16,0 1 0,-21-21 15,21 21-15,0-22 0,0 1 0,1 0 16,-22-1-16,21 1 0,-21 0 16,21 21-16,-21-22 0,0 22 0,0 42 31,0 0-31,0 1 15,0-1-15,0 21 0,0-21 16,0 22-16,21-22 0,-21 21 0,21-21 16,0 22-16,22-22 0,-22 0 15,0 0-15,0 0 0,-21 0 0,21 1 16,1-1-16,-44-21 47,1 0-47,0 0 0,0 0 15,0-21-15,0 21 0,-1 0 32,22-22-32,-21 22 0,21 22 31,0-1-15,21-21-1,1 0-15,-1 0 0,0 21 0,0-21 16,0 0-16,0 0 0,1 0 15,-1 0-15,0 0 0,21 0 0,1 0 16,-22 0-16,21 0 0,-21-21 16,22 21-16,-22-21 0,0-1 0,0 1 15,0 21-15,0-21 0,-21-21 16,22 21-16,-22-1 0,0 1 16,0-21-16,0 21 0,0 0 0,0-1 15,0 1-15,0 0 0,-22 0 16,1 21-16,0 0 0,0 0 15,0 21-15,0 0 16,21 0-16,0 1 0,-22-1 0,22 0 16,-21 21-16,21-21 0,0 1 15,0-1-15,0 0 0,0 0 0,0 0 16,21 0 0,1-21-16,-1 0 15,0 0-15,0 0 16,0 0-16,0-21 0,1 21 15,-22-21-15,21 0 0,0 0 0,0 0 16,0-1-16,-21-20 0,0 21 16,21 0-16,-21 0 0,0-1 0,0 1 15,0 0-15,-21 21 16,0 21 0,21 0-16,-21 1 15,0-1-15,21 0 0,0 0 0,0 0 16,0 0-16,0 22 15,0-22-15,0 0 0,0 0 0,21-21 16,0 21-16,0 1 0,22-1 16,-1-21-16,0 0 0,1 21 0,-1-21 15,0 0-15,1 0 0,-1 0 0,-21 0 16,21 0-16,1-21 0,-22 21 16,21-21-16,1-1 0,-22 1 0,0 0 15,21-21-15,-21 21 0,1-22 16,-1 22-16,0-21 0,0-1 0,0 22 15,-21-21-15,0 21 0,0 0 16,0-1-16,0 1 0,-21 0 0,0 21 16,0 0-16,-22 0 0,22 21 15,-21 0-15,0 1 0,-1-1 16,22 0-16,-21 21 0,21-21 16,-1 1-16,1 20 0,21-21 0,0 0 15,0 0-15,0 1 0,0-1 16,0 0-16,21 0 0,22-21 15,-1 0-15,-21 0 16,0 0-16,1 0 0,-1 0 16,0 0-16,0 0 15,0-21-15,0 0 16,1 21-16,-22 21 16,0 0-1,0 0-15,-22 0 16,1 1-16,0 20 0,0-21 0,-21 21 15,20 1-15,1-1 0,-21 0 16,21 22-16,0-22 0,-22 22 0,22-22 16,0 22-16,-21-22 0,20 21 15,1-20-15,0-1 0,0 0 16,0 22-16,21-22 0,0 1 0,-21-1 16,21 0-16,-22 1 0,22-1 0,0 0 15,0 1-15,0-1 0,-21-21 16,0 0-16,21 0 0,-21 1 0,0-22 15,0 0-15,-1 0 0,1 0 16,0 0-16,-21 0 0,21-22 16,-1 1-16,-20-21 0,21 21 15,0-22-15,0 1 0,-1 21 0,1-21 16,0-1-16,21 22 0,0-21 16,0 21-16,0-1 0,0-20 0,0 21 15,21 0-15,0 0 0,1-1 16,-1 1-16,0-21 0,0 21 0,21-22 15,1 1-15,-1 21 0,0-21 16,1-1-16,20 1 0</inkml:trace>
  <inkml:trace contextRef="#ctx0" brushRef="#br0" timeOffset="-182677.49">25273 16447 0,'0'-22'31,"21"22"-31,0 0 16,0 0-16,1-21 0,-1 0 0,0 21 15,0-21-15,0 21 0,0-21 16,22 0-16,-22-1 0,0 1 16,-21 0-16,21 0 0,-21-21 15,21 20-15,-21 1 0,0 0 0,0 0 16,0 0-16,-21 21 15,0 0-15,0 0 16,0 0-16,0 21 0,-1 0 0,22 0 16,-21 0-16,0 1 0,21 20 15,0-21-15,0 0 0,0 0 0,0 1 16,0-1-16,0 0 0,0 0 16,0 0-16,0 0 0,21-21 15,0 0 1,1 0-16,-1 0 15,0 0-15,0 0 16,0 0-16,0-21 0,1 0 0,20 0 16,-21 0-16</inkml:trace>
  <inkml:trace contextRef="#ctx0" brushRef="#br0" timeOffset="-182264.74">26077 15769 0,'0'0'0,"0"-21"0,-21 21 16,21-21-1,0 42 17,0 0-32,21 0 15,0 1-15,1-1 0,-1 0 16,21 0-16,-21 0 0,0 0 0,22 1 15,-22-1-15,21 0 0,-21 0 16,22-21-16,-22 21 0,21 0 0,-21-21 16,1 22-16,-1-22 0,0 0 15,0 0-15,-21 21 32,-21-21-17,0 21-15,0-21 0,-22 21 16,22 0-16,-21 0 0,21 1 0,-22-1 15,1 21-15,0-21 0,-1 0 16,1 1-16,0-1 0,-1 0 0,1 0 16,0 0-16,-1 0 0,1 1 15,21-22-15,-22 0 0,22 21 0,0-21 16,0 0-16,0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42:59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402 0,'0'0'0,"0"-21"16,0 0 0,0 0-16,0 0 15,21 21 1,0 0 0,1 0-16,-1 21 0,0 0 15,0 0-15,0 0 0,0 22 16,1-22-16,-1 0 0,21 21 15,-21 1-15,22-22 0,-22 21 0,21 0 16,-21 1-16,0-22 0,1 21 16,-1 1-16,0-22 0,0 21 15,0-21-15,-21 0 0,0 1 0,21-1 16,1 0 0,-22 0-16,0-42 46,0 0-46,0 0 16,0-1-16,0 1 0,0 0 16,0 0-16</inkml:trace>
  <inkml:trace contextRef="#ctx0" brushRef="#br0" timeOffset="360.04">2011 423 0,'0'0'0,"0"-21"0,-21 21 31,-1 21-31,1-21 0,0 22 16,-21-1-16,-1 0 0,1 0 15,0 21-15,-22-20 0,1 20 16,-1 0-16,1-21 0,-1 43 16,1-22-16,20 1 0,-20-1 15,21 0-15,20 1 0,-20-1 0,21 0 16,0-21-16,0 1 0,21 20 16,0-21-16,0 0 15,21-21 1,0 0-1,0 0-15,0-21 0,0 0 16,22 21-16</inkml:trace>
  <inkml:trace contextRef="#ctx0" brushRef="#br0" timeOffset="821.78">2476 487 0,'0'0'0,"0"-21"0,0 0 16,0 42 15,0 0-31,0 0 16,-21 0-16,0 0 0,21 1 15,-21 20-15,0-21 0,21 21 0,-21 1 16,-1-22-16,1 21 0,21 1 15,-21-1-15,0 0 0,21-21 0,0 22 16,-21-22-16,0 0 0,21 0 16,-22 0-16,22 1 0,0-1 15,0 0 1,0-42 15,0 0-31</inkml:trace>
  <inkml:trace contextRef="#ctx0" brushRef="#br0" timeOffset="1115.76">2392 529 0,'0'0'0,"0"-21"15,21 21 1,0 0-1,0 0-15,0 0 0,1 21 0,20-21 16,-21 21-16,0 1 0,0-1 16,22 0-16,-22 0 0,-21 0 15,21 0-15,-21 1 0,21-1 0,-21 0 16,0 0-16,0 0 0,0 0 16,0 1-16,0-1 0,0 0 0,0 0 15,-21-21 1,21-21 15,0 0-31,21 0 0</inkml:trace>
  <inkml:trace contextRef="#ctx0" brushRef="#br0" timeOffset="1644.16">3238 402 0,'-21'0'0,"-63"64"16,62-43-1,-20 0-15,0 0 0,21 0 0,-22 1 16,1-1-16,-22 0 0,22 0 16,0 0-16,21 0 0,-22 1 15,22-1-15,-21 0 0,21-21 0,21 21 16,-22-21-16,22 21 15,22-21 1,-1 0-16,0-21 16,0 21-16,0-21 0,22 0 15,-22 0-15,21-1 0,-21 1 0,22 0 16,-22 0-16,0-21 0,21 20 16,-21 1-16,1 0 0,20-21 15,-21 21-15,-21-1 0,21 22 16,0-21-16,1 21 0,-22 21 31,0 1-31,0-1 16,0 21-16,0-21 0,0 22 0,-22-22 15,22 21-15,-21 0 0,0 1 16,21-1-16,-21 0 0,0 1 0,21-1 16,-21-21-16,-1 22 0,22-22 15,0 21-15,-21-21 0,21 0 16,-21-21-16,21 22 0,21-44 62,0 1-62,-21 0 0</inkml:trace>
  <inkml:trace contextRef="#ctx0" brushRef="#br0" timeOffset="2289.83">3598 423 0,'0'0'0,"0"-21"16,21 21-16,-21-21 15,0 0-15,0 42 31,0 0-31,0 0 0,0 1 16,-21-1-16,21 21 0,-21-21 16,0 22-16,0-22 0,0 21 15,-1 0-15,1 1 0,0-1 0,0 0 16,-21 1-16,20-1 16,1 0-16,0-20 0,-21 20 0,21 0 15,-1-21-15,1 1 0,0-1 16,21 0-16,-21-21 0,21 21 15,0-42 1,0 0 0,0 0-16,0-1 0,21 1 15,0 0-15,0-21 0,-21 21 16,22-22-16,-1 22 0,0 0 0,0 0 16,0 0-16,0-1 0,1 22 15,-1 0-15,0 0 0,0 0 0,0 22 16,-21-1-16,0 0 15,21 0-15,-21 0 0,22 22 0,-22-22 16,21 0-16,-21 0 0,21 0 16,0 0-16,0-21 15,0 0-15,1 0 0,-1 0 16,0 0-16,0 0 0,0 0 16,0 0-16,1-21 0,-1 0 0,0 21 15,0-21-15,0 0 0,-21 0 16,21-1-16,-21 1 0,22 0 0,-22 0 15,21 0-15,-21 0 16,0-1-16,21 22 16</inkml:trace>
  <inkml:trace contextRef="#ctx0" brushRef="#br0" timeOffset="3428.64">5292 487 0,'0'-21'15,"-22"21"32,22-21-47,0-1 16,0 1-16,0 0 15,0 0 17,0 42 14,0 0-30,0 0-16,0 1 0,0 20 0,0 0 16,0-21-16,0 43 15,0-22-15,0 1 0,0-1 0,0 21 16,-21-20-16,21 20 0,-21-20 16,21 20-16,0-21 0,-21-20 0,21 20 15,-21-21-15,21 21 0,-21-20 16,21-1-16,0 0 0,0 0 15,0-42 32,0 0-47,0 0 16,0-1-16,0 1 16,0 0-16</inkml:trace>
  <inkml:trace contextRef="#ctx0" brushRef="#br0" timeOffset="3911.67">5080 529 0,'0'0'0,"0"-21"16,-21 21-16,0-21 0,21 0 0,-22 0 15,1 21-15,21-22 16,-21 22-16,21-21 16,0 0-16,0 0 15,21 21-15,0-21 0,1 21 16,-1 0-16,0-21 0,0 21 16,21 0-16,-20 0 0,20 0 0,-21 0 15,21 0-15,1 0 0,-1 0 16,-21 0-16,22 0 0,-1 0 15,0 0-15,-21 21 0,22 0 0,-22 0 16,0 0-16,0 0 0,-21 22 16,0-22-16,0 0 0,0 21 0,-21-20 15,0-1-15,-21 0 16,20 21-16,-20-21 0,0 1 0,21-1 16,-22 0-16,22 0 0,-21 0 15,21 0-15,-1-21 0,1 22 0,0-22 16,0 0-16,0 21 0,0-21 31,42-21 0,0 21-31,0 0 16</inkml:trace>
  <inkml:trace contextRef="#ctx0" brushRef="#br0" timeOffset="5075.79">5969 995 0,'21'0'0,"-42"0"0,42-21 16,-21 0-16,21 21 0,-21-22 15,21 22-15,-21-21 0,0 0 0,0 0 16,0 0-16,0 0 0,0-1 16,0 1-16,-21 0 0,0 0 0,0 0 15,0 21-15,0-21 16,-1-1-16,1 1 0,0 21 0,0 0 16,-21 0-16,20 0 0,1 0 15,0 0-15,-21 0 0,21 0 0,-1 21 16,1 1-16,-21-1 0,21 0 15,0 21-15,-1-21 0,1 22 0,21-1 16,0 0-16,-21-20 0,21 20 16,0-21-16,0 21 0,0-20 15,0-1-15,0 0 0,0 0 0,0 0 16,21-21-16,0 0 0,1 21 16,-1-21-16,0 0 0,0 0 0,0 0 15,0-21-15,22 0 16,-22 21-16,21-21 0,-21 0 0,22 0 15,-22-22-15,0 22 0,0 0 16,0-21-16,1-1 0,-1 22 0,-21-21 16,0-1-16,21 22 0,-21-21 15,21 21-15,-21 0 0,0-1 0,0 1 16,0 0-16,0 42 31,0 0-15,0 1-16,0-1 0,-21 21 15,21 0-15,-21 1 0,21-1 16,-21-21-16,-1 22 0,22-1 0,0-21 16,0 21-16,0-20 0,0-1 15,0 0-15,0 0 0,22-21 16,-1 0-16,0 0 16,21 0-16,-21 0 0,1-21 15,-1 21-15,21-21 0,-21 0 0,0-1 16,1-20-16,-1 21 0,0 0 15,0-22-15,0 22 0,-21-21 0,0 0 16,21 20-16,-21 1 0,0 0 16,22 0-16,-22 0 0,-22 21 31,1 21-15,21 0-1,0 0-15,21-21 47,1 0-47,-1 0 0,0 0 16,0 0-16,-21-21 0,21 21 15,0 0-15,-21-21 0,22 21 16,-1 0 0,-21 21-16,0 0 15,0 0-15,0 22 16,0-22-16,0 0 0,0 0 0,0 22 15,0-22-15,0 0 0,-21 0 16,21 0-16,0 0 0,-22 1 0,22-1 16,0 0-16,0 0 15,0 0-15,22-21 32,-1 0-17,0-21-15,0 21 16</inkml:trace>
  <inkml:trace contextRef="#ctx0" brushRef="#br0" timeOffset="5588.5">7091 762 0,'0'0'0,"0"-21"0,21 21 15,-21-21-15,0 0 0,0-1 16,-21 22-1,0 0-15,-1 0 0,1 0 16,0 0-16,-21 22 0,21-1 16,-22-21-16,22 21 0,-21 0 15,21 0-15,-1 0 0,1 1 16,0-1-16,21 0 0,-21 0 16,21 0-16,21-21 15,0 21 1,0-21-16,1 0 0,-1 0 0,21 0 15,-21 22-15,0-22 0,1 0 16,20 0-16,-21 21 0,0-21 0,0 0 16,-21 21-16,22 0 0,-1-21 15,-21 21-15,21-21 0,-21 21 0,0 1 16,0-1 0,-21 0-16,0 0 15,-1-21-15,1 21 0,0-21 16,0 0-16,0 21 0,-22-21 0,22 0 15,0 0-15,0 0 0,0 0 16,0 0-16,-1 0 0,1 0 0,0 0 16,0 0-16,0 0 0,0 0 15,-1 0-15,1-21 0,21 0 16,-21 21-16,21-21 16,21 21-1,0 0-15,1-21 16,-1 21-16,21 0 0,-21 0 15</inkml:trace>
  <inkml:trace contextRef="#ctx0" brushRef="#br0" timeOffset="6153.18">7768 889 0,'0'0'15,"0"-21"-15,0-21 0,21 20 0,-21 1 16,0 0-16,0-21 0,0 21 0,0-1 16,0 1-16,-21 0 0,21 0 0,-21 21 15,0 0-15,0-21 16,-1 21-16,1 0 0,0 0 0,-21 0 16,21 21-16,-1 0 0,1 0 15,-21 0-15,21 1 0,0-1 0,-1 21 16,-20 0-16,21 1 0,0-1 15,0 0-15,21-20 0,0 20 16,0-21-16,0 0 0,0 0 0,0 1 16,0-1-16,21 0 15,0-21-15,0 0 0,0 0 16,0 0-16,1 0 0,-1 0 16,0-21-16,0 0 0,0-1 0,0 22 15,22-42-15,-22 21 16,0 0-16,21 0 0,-20-22 0,-1 22 15,-21-21-15,21 21 0,-21-1 16,21 1-16,-21 0 0,0 0 0,0 42 31,0 0-15,-21 0-16,21 1 0,0-1 16,0 21-16,0-21 0,0 22 0,0-22 15,0 0-15,0 0 16,0 0-16,0 0 0,0 1 0,0-1 15,21-21-15,0 0 16,0 0-16,1 0 16,-1 0-16,0 0 15,0 0-15,0 0 0,0-21 0,1-1 16</inkml:trace>
  <inkml:trace contextRef="#ctx0" brushRef="#br0" timeOffset="6612.44">8064 699 0,'0'0'0,"0"-22"16,22 22-16,-22-21 0,21 21 15,-21-21-15,21 21 0,-21-21 16,21 21-16,0 0 0,0 0 16,1 0-16,-1 21 15,0 0-15,0 22 16,0-22-16,-21 0 0,0 21 15,0-21-15,21 22 0,-21-1 16,0-21-16,0 22 0,0-22 0,0 21 16,0-21-16,0 0 0,0 1 15,0-1-15,0 0 0,0 0 0,0 0 16,-21-21 0,0-21 15,21 0-31,0 0 15,0 0-15,0-1 0,0 1 16,0-21-16,0 21 0,21-22 0,0 1 16,-21 21-16,0-21 0,22 20 15,-22-20-15,21 21 0,-21 0 0,0 0 16,0-1-16,21 22 0,0-21 16,-21 42 46</inkml:trace>
  <inkml:trace contextRef="#ctx0" brushRef="#br0" timeOffset="7836.54">889 1503 0,'-21'0'15,"42"0"-15,-63 0 0,42 21 16,21-21 15,0 0-15,0 0-16,0 0 0,0 0 16,1 0-16,20 0 0,0 0 0,1 0 15,-1 0-15,21 0 0,1 0 16,21 0-16,-22 0 0,22 0 15,-1 0-15,1 0 0,0 0 0,-1 0 16,1 0-16,21 0 0,-21 0 16,20 0-16,1 0 0,0 0 0,0 0 15,0 0-15,-22 0 0,22 0 16,0 0-16,-21 0 0,21 0 0,-1 0 16,1 0-16,21 0 15,0 0-15,-21 0 0,21 0 0,0 0 16,-21 0-16,21 0 0,0 0 15,0 0-15,21 0 0,-21 0 0,0 0 16,0 0-16,0 0 0,-21 0 16,21 0-16,0 0 0,-21 0 0,21 0 15,-21 0-15,21 0 0,-22 0 16,1 0-16,-21 21 0,21-21 0,0 0 16,-1 0-16,1 0 0,0 0 15,0 0-15,0 0 0,-22 0 0,22 0 16,-21 0-16,21 0 0,-22 0 15,22 0-15,0 0 0,0 0 16,-21 0-16,20 0 0,1 0 16,-21 0-16,0 0 0,-1 0 0,-20 0 15,-1 0-15,1 0 0,-1 0 16,1 0-16,-22 0 0,0 0 0,1 0 16,-1 0-16,-21 0 0,0 0 15,1 0-15,-1 0 0,0 0 0,-21-21 47,-21 21 0,0 0-47,-1 0 16,1 0 15,0 0-31</inkml:trace>
  <inkml:trace contextRef="#ctx0" brushRef="#br0" timeOffset="7988.45">8805 1630 0,'0'0'0,"-21"0"16</inkml:trace>
  <inkml:trace contextRef="#ctx0" brushRef="#br0" timeOffset="31172.81">952 2286 0,'0'-85'32,"-21"64"-32,21 0 15,0 0-15,0 0 0,-21 0 0,21-1 16,0 1-1,0 42 1,0 1-16,0-1 16,0 0-16,0 21 0,0 1 0,0-1 15,0 0-15,0 22 0,0-22 16,0 22-16,0-1 0,0-21 16,0 22-16,-21-22 0,21 1 0,-21-1 15,21 0-15,0 1 0,0-1 16,0-21-16,0 0 0,0 0 15,0 1-15,0-1 0,0 0 16,-21-21 15,-1 0-31,22-21 16,0 0-16,0-1 0,-21 1 16,21 0-16</inkml:trace>
  <inkml:trace contextRef="#ctx0" brushRef="#br0" timeOffset="31591.57">466 2074 0,'0'0'0,"0"-21"0,21 0 0,0 0 16,0 0-16,0 0 0,22 21 16,-1-22-16,0 1 0,1 21 0,20 0 15,1-21-15,-22 21 0,21 0 16,1 0-16,-1 0 0,-20 21 16,20-21-16,-20 21 0,-1 1 15,0 20-15,-21-21 0,1 21 16,-22-20-16,0 20 0,-22 0 0,1 1 15,-21-1-15,0 0 0,-1 1 16,-20-1-16,-1 0 0,22-21 16,-22 22-16,22-22 0,0 21 0,-1-21 15,1 1-15,21-1 0,0-21 16,0 21-16,-1-21 0,22 21 16,22-21 15,-1 0-31</inkml:trace>
  <inkml:trace contextRef="#ctx0" brushRef="#br0" timeOffset="32844.07">1460 2752 0,'0'-21'31,"0"-1"-31,0 1 16,0 0 0,22 21-16,-22-21 0,0 0 0,0 0 15,0-1-15,0 1 16,0 0-16,0 0 0,0 0 15,0 0-15,0-1 0,-22 1 0,22 0 16,-21 0-16,-21 21 0,21 0 16,0 0-16,-1 0 0,1 0 0,0 0 15,-21 0-15,21 21 0,-22 0 16,22 22-16,-21-1 0,21 0 16,-1 1-16,1-1 0,0 0 15,0-21-15,21 22 0,0-1 16,0-21-16,0 0 0,0 1 0,0-1 15,0 0-15,21 0 0,0-21 0,0 0 16,1 0-16,-1 0 0,0 0 16,0 0-16,0 0 0,22 0 15,-22-21-15,0 21 0,21-21 0,-21 0 16,1-1-16,-1 1 0,21 0 16,-21 0-16,0-21 0,-21 20 15,22-20-15,-22 21 0,0-21 0,21 20 16,-21 1-16,0 0 0,0 42 31,0 0-15,0 1-16,0-1 0,0 0 15,0 21-15,0-21 0,0 1 0,0-1 16,0 0-16,0 0 16,21 0-16,0 0 0,-21 1 0,21-1 15,0 0-15,1-21 16,-1 21-16,0-21 0,0 0 15,0 0-15,0 0 16,1 0-16,-1 0 0,0-21 16,0 21-16,-21-21 0,21 0 15,0-1-15,-21 1 0,0 0 16,22 0-16,-22 0 0,21 0 16,-21-1-16,0 1 0,0 0 0,0 0 15,0 0-15,0 0 16,0-1-16,0 1 0,0 0 0,0 0 15,0 0-15,0 0 16,0-1 0,0 44 46,21-22 1,0 0-63,0 0 15,-21-22 1,21 22-16,1 0 16,-22 22 15,0-1-31,0 0 15,0 0-15,0 0 0,0 0 16,0 22-16,0-22 0,-22 0 16,22 21-16,0-20 0,0-1 15,0 0-15,0 0 0,0 0 0,0 0 16,0 1-16,22-22 16,-1 0-1,0 0-15,0 0 16,0 0-16,0 0 0,1-22 0,-1 22 15,0-21-15</inkml:trace>
  <inkml:trace contextRef="#ctx0" brushRef="#br0" timeOffset="33307.85">2603 2498 0,'0'0'0,"0"-21"15,0-1-15,0 1 0,0 0 32,-21 21-32,0 0 0,0 0 0,0 0 15,0 0-15,-1 21 0,-20 0 16,21-21-16,0 22 0,0-1 16,-1 0-16,1 0 0,0 0 0,21 0 15,-21 1-15,21-1 0,0 0 16,21 0-16,0-21 15,0 21-15,22-21 0,-1 0 0,-21 0 16,22 21-16,-1-21 0,0 0 16,1 0-16,-22 0 0,21 0 0,-21 22 15,22-22-15,-22 0 0,0 0 16,0 21-16,-21 0 0,0 0 16,-21-21-16,0 21 15,0-21-15,-22 21 0,22-21 0,-21 0 16,-1 22-16,1-22 0,21 0 15,-21 21-15,-1-21 0,22 0 0,0 0 16,0 0-16,0 0 0,-1 0 16,1 0-16,21-21 31,0-1-15</inkml:trace>
  <inkml:trace contextRef="#ctx0" brushRef="#br0" timeOffset="33900.23">3323 2625 0,'0'0'0,"21"-21"0,0-1 0,-21 1 15,0 0-15,0 0 0,0 0 16,0 0-16,0-22 0,-21 22 0,0 0 16,0 0-16,0 0 0,0-1 0,-1 22 15,1 0-15,0-21 0,0 21 16,0 0-16,0 0 0,-1 21 0,1 1 16,0-1-16,0 0 15,0 0-15,0 21 0,-1 1 0,1-22 0,0 21 16,21 1-16,-21-1 0,21-21 15,-21 21-15,21-20 0,0 20 16,0-21-16,0 0 0,0 0 16,0 1-16,21-22 0,0 21 0,0-21 15,0 0-15,1 0 0,-1 0 0,0 0 16,0 0-16,0 0 0,0 0 16,1-21-16,-1-1 0,0 1 0,0 0 15,0 0-15,0 0 0,1 0 16,-1-22-16,0 22 0,-21-21 0,0 21 15,21-22-15,-21 22 0,0-21 16,21 21-16,-21-1 0,0 1 0,0 42 31,-21 1-31,21-1 16,-21 0-16,21 0 0,0 0 16,0 22-16,0-22 0,0 21 0,0-21 15,0 0-15,0 1 0,0-1 16,0 0-16,21 0 0,0 0 0,0 0 15,1-21-15,-1 0 0,0 0 16,0 0-16,21 0 0,-20 0 16,-1 0-16,0 0 0,0 0 0,0 0 15,0-21-15,-21 0 0</inkml:trace>
  <inkml:trace contextRef="#ctx0" brushRef="#br0" timeOffset="34300">3683 2477 0,'0'0'0,"0"-22"0,-21 22 0,0 0 16,21-21-16,-22 21 0,22-21 0,-21 21 16,21-21-1,21 21-15,1 0 16,-1-21-16,0 21 0,21 0 16,-21 0-16,22 21 0,-1 0 0,-21-21 15,22 21-15,-22 22 0,0-22 16,0 0-16,0 0 0,0 21 15,1-20-15,-22-1 0,0 21 0,0-21 16,0 0-16,0 1 0,0-1 16,0 0-16,0 0 0,0 0 15,-22-21-15,1 21 16,0-21-16,0 0 0,0 0 16,0 0-1,-1 0-15,22-21 0,0 0 16,0 0-16,0 0 0,0 0 15,0-22-15,0 22 0,22 0 16,-1-21-16,0 20 0,0 1 0,0 0 16,0 0-16,22 0 15,-22 0-15,0 21 0,0 0 0,0 0 16,1 0-16,-1-22 0,0 22 16</inkml:trace>
  <inkml:trace contextRef="#ctx0" brushRef="#br0" timeOffset="35204.48">4847 2604 0,'0'0'15,"-106"-43"1,85 43-16,0 0 0,0 0 0,0 0 15,-1 0 1,44 0 15,20 0-31,-21 0 0,21 21 0,22-21 16,-1 0-16,1 0 0,-1 0 16,22 0-16,0 0 0,-1 0 0,1 0 15,0 0-15,-1 0 0,1 0 0,0 0 16,-22 0-16,22 0 0,-22 0 15,-20 0-15,20 0 0,-42 0 0,22-21 16,-22 21-16,0 0 0,-21-21 16,0 0-1,0 0-15,-21 0 16,0 21-16,0-22 0,-22 22 0,22-21 16,0 21-16,-21 0 0,20-21 15,-20 21-15,21 0 0,0 0 16,0 0-16,21-21 31,21 21-15,0 0-1,0 0-15,0 0 0,0 21 16,1-21-16,-1 0 0,0 0 16,0 21-16,0 0 0,0-21 15,1 22-15,-22-1 16,0 0-16,0 0 15,0 0-15,-22 0 0,-20 1 16,21-22-16,-21 21 0,20 0 16,-20 0-16,21 0 0,-21-21 0,20 21 15,1 1-15,0-22 0,0 21 0,0-21 16,21 21 0,0-42 15</inkml:trace>
  <inkml:trace contextRef="#ctx0" brushRef="#br0" timeOffset="36132.57">7302 2201 0,'0'-21'0,"0"42"0,0-63 15,0 21 1,0 0-16,0 0 16,0-1-16,0 1 15,0 0-15,-21 21 0,0-21 16,0 0-16,0 21 0,0 0 16,-22 0-16,22 0 0,0 0 15,-21 0-15,20 0 0,-20 0 16,0 21-16,21 0 0,-22 0 0,1 0 15,0 22-15,20-22 0,1 21 16,-21-21-16,42 22 0,0-1 0,-21 0 16,21 1-16,0 20 0,0-20 15,0-1-15,21 0 0,0 1 0,0-1 16,0-21-16,1 21 0,-1-20 0,0-1 16,21 0-16,-21 0 15,22-21-15,-22 21 0,0-21 0,21 0 0,-20 0 16,20 0-16,-21 0 0,0 0 15,22 0-15,-22 0 0,0-21 16,21 21-16,-21-21 0,1 0 0,20 0 16,-21-1-16,0-20 0</inkml:trace>
  <inkml:trace contextRef="#ctx0" brushRef="#br0" timeOffset="37149.37">7683 2328 0,'0'0'0,"0"-21"0,0 0 16,-21 21 15,0 0-31,0 21 16,0 0-16,21 1 0,-21-1 0,-1 0 15,22 21-15,-21-21 0,21 22 16,0-22-16,-21 0 0,21 21 16,0-20-16,-21-1 0,21 0 0,0 0 15,0 0-15,0 0 0,0 1 16,0-1-16,21-21 0,0 0 0,0 21 15,1-21-15,-1 0 0,0 0 0,0 0 16,21 0-16,-20 0 0,20-21 16,-21 21-16,0-21 0,22-1 0,-22 1 15,0 0-15,0 0 0,0 0 16,0 0-16,-21-1 0,22-20 0,-22 21 16,0-21-16,0-1 0,0 22 0,-22-21 15,1 21-15,0-1 16,0 1-16,-21 0 0,20 0 0,1 0 15,-21 21-15,21 0 0,-22 0 16,22 0-16,-21 0 0,21 0 0,-22 0 16,22 21-16,0 0 0,0 21 0,0-20 15,21-1-15,0 21 0,0 0 16,-21-20-16,21 20 0,0-21 0,0 0 16,0 22-16,0-22 0,21 0 15,0 0-15,0-21 0,0 21 0,0 0 16,1-21-16,-1 0 0,21 0 0,-21 0 15,0 0-15,22 0 16,-22 0-16,21 0 0,-21-21 0,22 0 16,-22 21-16,0-21 0,21 0 15,-20 0-15,-1-1 0,21 1 0,-21 0 16,0-21-16,1 21 0,-1-1 0,0 1 16,-21-21-16,0 21 0,0 0 15,0-1-15,0 44 47,0-1-47,0 0 0,0 0 16,0 21-16,0-20 0,0-1 15,0 21-15,0-21 0,0 0 16,0 1-16,0-1 0,0 0 16,0 21-16,0-21 0,0 1 15,0-1-15,0 0 0,0-42 63,0 0-63,0-1 0,0 1 15,0 0-15,0 0 0,0 0 0,0-22 16,0 22-16,0-21 0,0 0 16,0 20-16,0-20 0,21 21 0,0 0 15,0-22-15,1 22 16,-1 21-16,0-21 0,0 0 0,0 21 15,0 0-15,22 0 0,-22 0 0,0 0 16,0 21-16,0 0 0,1 0 16,-1 1-16,0 20 0,0-21 0,0 21 15,-21-20-15,0 20 0,0 0 16,0-21-16,0 1 0,0 20 0,0-21 16,0 0-16,0 0 0,0 1 0,0-1 15,0 0-15,0 0 16,0-42 31,0 0-47,0 0 15,0-1-15,21 1 0,1 0 0</inkml:trace>
  <inkml:trace contextRef="#ctx0" brushRef="#br0" timeOffset="37652.51">8848 2286 0,'0'-21'0,"0"42"0,-22-42 15,22 42 32,22 0-47,-22 0 0,21 1 16,0-1-16,-21 0 0,0 0 0,0 21 15,21-20-15,-21-1 0,0 0 16,0 21-16,21-21 0,-21 1 0,0-1 16,0 0-16,0 0 0,0 0 15,0 0-15,21-21 0,-21 22 16,22-22 15,-22-22-15,21 1-16,-21 0 0,21 0 0,-21 0 15,0 0-15,21-22 0,0 22 16,0-21-16,-21-1 0,22 1 0,-1 21 16,0-21-16,-21 20 0,21 1 15,0-21-15,0 42 0,-21-21 0,0 0 16,22 21-16,-1 0 0,-21-22 16,0 44 15,0-1 0,0 0-15</inkml:trace>
  <inkml:trace contextRef="#ctx0" brushRef="#br0" timeOffset="40444.37">8932 2540 0,'0'21'0,"21"-21"62,1 0-62,-1 0 0,0 0 16,0-21-16,0 0 15,0 21-15,1-21 0,-22 0 0,21 21 16,0-22-16,0 22 0,-21-21 16,0 0-16,21 21 0,-21-21 0,21 0 15,-21 0-15,0-1 16,0 1-1,-21 21-15,0 0 16,0 0-16,0 0 16,0 0-16,-1 21 15,22 1-15,-21-22 0,0 21 16,21 0-16,-21 21 0,21-21 16,0 1-16,0 20 0,-21-21 0,21 0 15,0 0-15,0 1 0,0-1 16,0 0-16,0 0 0,0 0 0,0 0 15,21-21-15,-21 22 0,21-22 16,0 0-16,0 21 16,1-21-16,-1 0 0,0 0 15,0 0-15,0 0 16,0 0-16,1-21 0,-1-1 16,-21 1-16,21 21 0,0-21 15,0 0-15</inkml:trace>
  <inkml:trace contextRef="#ctx0" brushRef="#br0" timeOffset="40859.64">9461 2328 0,'0'0'0,"0"-21"32,22 21-17,-1 0 1,0 0-16,0 0 15,0 0-15,0 0 16,1 21-16,-1-21 16,-21 22-16,21-1 0,-21 0 0,21 0 15,-21 0-15,0 0 0,0 1 16,0-1-16,0 0 0,0 0 0,0 0 16,0 0-16,0 1 0,0-1 15,-21-21-15,21 21 16,-21-21-1,21-21 1,0 0 0,0-1-16,0 1 0,0 0 15,0 0-15,0 0 0,21 0 16,-21-22-16,0 22 0,21-21 0,0 21 16,0-1-16,-21 1 0,22 0 0,-1 0 15,-21 0-15,21 21 0,0-21 16,0 21-16,0-22 0,1 22 15,-22-21-15,21 0 0,0 21 16,0 0-16</inkml:trace>
  <inkml:trace contextRef="#ctx0" brushRef="#br0" timeOffset="41200.44">10308 1842 0,'0'0'0,"0"-22"16,0 1-16,0 0 0,0 0 15,0 0-15,0 0 0,-21 21 16,0 0 0,0 21-16,21 0 0,0 0 15,-22 21-15,22-20 0,-21 20 16,21 0-16,-21 1 0,21-1 0,0 0 16,0 1-16,0-1 0,0 0 0,-21 1 15,21-1-15,0 0 0,0 1 16,0-22-16,0 21 0,0 0 15,0-20-15,0-1 0,0 21 16,0-21-16,0 0 0,0 1 16,21-22-16,0 0 0,0 0 15,1 0-15,-1 0 16,0 0-16,0 0 0,0-22 0,0 1 16,1 0-16,-1 0 0,-21-21 15,42 20-15,-42-20 0,42 21 0,-42-21 16</inkml:trace>
  <inkml:trace contextRef="#ctx0" brushRef="#br0" timeOffset="41640.26">10583 2201 0,'0'0'0,"0"-21"16,0 0-16,21 0 0,-21 0 0,22 0 16,-22 42 15,-22 0-31,1 0 16,21 0-16,-21 0 0,21 1 15,0 20-15,-21-21 0,21 0 0,-21 22 16,21-22-16,0 21 0,0-21 0,0 0 15,0 1-15,0-1 0,0 0 16,0 0-16,0 0 0,21 0 16,0-21-16,0 0 15,0 0-15,1 0 0,-1 0 0,0 0 16,21-21-16,-21 21 0,1-21 0,-1 0 16,0 0-16,0 0 0,0-1 15,0 1-15,-21 0 0,0-21 16,22 21-16,-22-1 0,0-20 0,0 21 15,0 0-15,0-22 0,-22 22 16,22 0-16,-21 21 0,0-21 0,0 21 16,0 0-16,0 0 0,-1 0 15,1 0-15,-21 0 0,21 0 0,21 21 16,-21 0-16,-1 0 0,22 1 0,-21-1 16,21 0-16,0 0 0,0 0 15,0 0-15,0 1 0,0-1 0,0 0 16,0 0-16,0 0 0,0 0 15,21-21-15,1 22 0,-1-22 0,0 0 16,0 0-16,0 0 0,0 0 16,1 0-16,-1 0 0,0 0 15,21-22-15</inkml:trace>
  <inkml:trace contextRef="#ctx0" brushRef="#br0" timeOffset="42033.04">11091 2286 0,'0'0'0,"0"-21"0,21 0 0,-21 0 0,22-1 16,-22 1-16,21 0 15,0 0-15,0 21 0,0-21 16,0 21-16,1 0 0,-1 0 16,0 0-16,0 0 15,0 0-15,0 21 0,1 0 0,-1-21 16,0 21-16,0 0 0,0 22 0,0-22 16,-21 0-16,22 0 0,-22 0 15,21 22-15,-21-22 0,0 0 0,0 21 16,0-20-16,0-1 0,0 0 15,0 0-15,0 0 0,0 0 16,-21-21-16,-1 0 16,1 0-1,21-21 1,0 0-16,0-21 16,0 21-16,21-1 0,-21 1 15,22-21-15,-1 21 0,-21-22 0,21 22 16,0 0-16,0 0 0,0-21 15,1 20-15,-1 22 0,0-21 0,0 0 16,-21 0-16,21 21 0,0-21 0,1 21 16,-22-21-16,21 21 0,-21-22 15,0 1-15,0 0 16</inkml:trace>
  <inkml:trace contextRef="#ctx0" brushRef="#br0" timeOffset="42300.89">10181 1926 0,'0'0'16,"42"0"-1,-20 0-15,20 0 0,0 0 0,1 0 16,-1 0-16,0 0 0,22 0 15,-22-21-15,22 21 0,-22 0 0,21 0 16,-20-21-16,20 21 0,1 0 16,-22 0-16,0 0 0,1-21 15,-1 21-15,0 0 0,-20 0 0,-1 0 16,-42 0 0</inkml:trace>
  <inkml:trace contextRef="#ctx0" brushRef="#br0" timeOffset="43287.61">8721 2328 0,'0'22'78,"21"-1"-62,-21 0-16,21 0 0,-21 0 15,21 0-15,-21 1 0,21-1 16,-21 0-16,0 0 0,21 0 0,-21 0 16,22 1-16,-22-1 0,21 0 15,-21 0-15,0 0 0,0 0 16,0 1-16,21-22 31,0 0-15,-21-22-1,21 1-15,0 0 16,1 0-16,-22-21 0,21 20 0,0-20 16,0 21-16,0-21 0,0-1 15,1 1-15,-1 21 0,21-22 0,-21 22 16,0 0-16,1 0 0,-1 0 0,-21 0 16,21 21-16,-21 21 62,0 0-46,0 0-1</inkml:trace>
  <inkml:trace contextRef="#ctx0" brushRef="#br0" timeOffset="43812.25">9271 2477 0,'0'21'32,"0"0"-32,21-21 47,0-21-47,0 21 15,1-21-15,-22-1 0,0 1 16,21 21-16,-21-21 15,0 0-15,0 0 16,0 0-16,0-1 16,-21 22-1,-1 0-15,1 0 16,0 0-16,0 0 16,0 0-16,21 22 0,-21-1 0,-1-21 15,22 21-15,0 21 0,-21-21 16,21 1-16,-21-1 0,21 0 0,0 21 15,0-21-15,0 1 0,0-1 0,0 0 16,0 0-16,21 0 16,0 0-16,1-21 15,-1 0-15,0 0 0,0 0 0,0 0 0,0 0 16,1 0-16,-1 0 16,0 0-16,21-21 0,-21 0 0,1 0 15,-1 21-15</inkml:trace>
  <inkml:trace contextRef="#ctx0" brushRef="#br0" timeOffset="50584.83">720 3979 0,'0'0'0,"-22"0"47,1 0-47,21 22 16,-21-1-16,21 0 15,0 0 1,0 0-1,21-21 32,-21-21-47,0 0 16,21 21-16,-21-21 0,0 0 16,0-1-16,0 1 31,-21 21-16,21 21 1,0 1-16,0-1 0,-21 0 0,21 0 16,0 0-16,-21-21 0,21 21 15,0 1-15,0-1 0,0 0 16,0 0-16,0 0 0,21 0 16,0-21-1,0 0-15,1 0 0,-1 0 16,0 0-16</inkml:trace>
  <inkml:trace contextRef="#ctx0" brushRef="#br0" timeOffset="50956.61">1016 4022 0,'-21'0'16,"21"21"-16,-21-21 15,21 21-15,0 0 32,21-21-1,0 0-15,-21-21-16,0 0 15,0 0-15,0 0 16,0-1-1,-21 22 17,0 0-32,21 22 15,-22-1-15,22 0 0,0 0 16,-21 0-16,21 0 0,0 1 16,0-1-16,0 0 0,0 0 15,21-21 1,1 0-16</inkml:trace>
  <inkml:trace contextRef="#ctx0" brushRef="#br0" timeOffset="51312.5">1651 3852 0,'0'0'0,"-42"0"0,20 0 15,1 0-15,0 0 0,42 0 47,0 0-47,22 0 16,-1 0-16,0 0 0,1 0 0,20 0 15,-20-21-15,-1 21 0,-21 0 16,21 0-16,1 0 0,-22 0 0,0 0 16,0 0-16,0 0 0,1 0 15,-44 0 17,1 0-32,0 0 0,0 0 15,0 0-15</inkml:trace>
  <inkml:trace contextRef="#ctx0" brushRef="#br0" timeOffset="51588.34">1736 3831 0,'0'0'0,"-22"0"32,1 0-32,21 21 0,-21 1 15,21-1 1,0 0-16,0 0 0,0 21 0,0 1 15,0-22-15,-21 21 0,21 1 16,-21-1-16,21 0 0,0 22 16,-21-22-16,-1 0 0,1-20 0,21 20 15,0 0-15,0-21 0,-21 1 16,21-1-16,0 0 0,0 0 0,21-21 31,0 0-15,1-21-16,-1 0 15</inkml:trace>
  <inkml:trace contextRef="#ctx0" brushRef="#br0" timeOffset="52103.76">1926 3874 0,'0'0'0,"0"-22"31,0 44-16,0-1-15,0 0 16,0 0-16,0 21 0,0 1 0,0-22 16,0 21-16,0 1 0,0-1 15,0 0-15,0 1 0,0-22 0,0 21 16,0-21-16,0 22 16,0-22-16,-21 0 0,21 0 0,0 0 15,0 0-15,0-42 47,0 0-47,0 0 0,0 0 16,0 0-16,0-1 0,0 1 15,0 0-15,21-21 0,-21-1 0,21 22 16,0-21-16,-21 21 0,22-22 16,-1 22-16,0 0 0,0 0 15,0 0-15,0 21 0,1 0 16,-1 0-16,0 0 0,0 0 0,0 21 15,0 0-15,1 0 0,-1 0 16,-21 22-16,0-22 0,0 21 0,0-21 16,0 22-16,0-1 0,0-21 15,0 0-15,0 22 0,-21-22 0,-1 0 16,22 0-16,-21 0 0,21 1 16,-21-1-16,21-42 46,21-1-46,0 1 16</inkml:trace>
  <inkml:trace contextRef="#ctx0" brushRef="#br0" timeOffset="52479.96">2413 4297 0,'0'0'0,"0"21"15,21-21 1,0 0-16,0 0 0,1 0 16,-1 0-1,0 0-15,0 0 0,0-21 0,22 0 16,-22 21-16,0-21 0,0 21 16,-21-22-16,21 1 0,0 21 0,-21-21 15,0 0-15,0 0 0,0 0 16,-21 21-1,0 0-15,0 0 0,-21 0 0,20 0 16,1 0-16,-21 21 0,21 21 16,0-21-16,-1 0 0,1 22 0,0-1 15,0-21-15,0 22 0,21-22 16,0 21-16,0-21 0,0 0 16,0 22-16,21-22 0,0-21 15,0 21-15,0 0 0,22-21 0,-1 0 16,0 0-16,1 0 0,20 0 15,-20 0-15,20-21 0,-21 0 0,1 21 16</inkml:trace>
  <inkml:trace contextRef="#ctx0" brushRef="#br0" timeOffset="53035.96">3916 4128 0,'0'0'16,"0"-22"-16,0-20 15,0 21-15,0 0 0,0 0 16,0-1-16,-21 22 15,21 22 1,0-1-16,0 21 0,0 0 16,0 1-16,0-1 0,0 22 0,-22-1 15,22 1-15,0-1 0,-21 1 0,21 20 16,-21-20-16,0 20 16,0 22-16,0-21 0,-1 0 0,1-1 15,0 1-15,0-22 0,0 22 0,0-21 16,-1 20-16,22-20 0,-21-1 15,21-20-15,0 20 0,-21-21 0,21 1 16,0-1-16,0-21 0,0 0 16,0 1-16,21-22 0,0 0 0,1 0 15,-1-22-15,0 1 0,0 0 16,-21-21-16</inkml:trace>
  <inkml:trace contextRef="#ctx0" brushRef="#br0" timeOffset="53431.94">3831 4530 0,'0'0'0,"-21"-43"0,0 22 0,0-21 16,-1 21-16,1-22 0,0 22 0,21 0 16,0-21-16,0 21 0,0-1 15,0 1-15,0 0 0,0 0 0,0 0 16,21-22-16,0 22 0,1 0 15,20 0-15,-21 21 0,21-21 0,1 0 16,-1-1-16,0 22 0,-20 0 16,20 0-16,0 0 0,1 22 15,-22-1-15,21 0 0,-21 21 16,0 1-16,1-22 0,-22 21 0,0 0 16,0 1-16,0-22 0,-22 21 15,-20-21-15,21 22 0,0-22 0,-22 0 16,1 0-16,21 0 0,-21 1 0,20-22 15,1 21-15,-21-21 0,21 0 16,0 0-16,-1 0 0,22-21 31,0-1-15,22 22-16,-1-21 0,0 0 16,0 21-16,0-21 0,0 0 15</inkml:trace>
  <inkml:trace contextRef="#ctx0" brushRef="#br0" timeOffset="53839.71">4360 4106 0,'0'-21'16,"0"42"-16,-21-63 0,21 21 0,0 0 16,0 0-1,0-1-15,21 22 0,-21-21 0,21 21 16,1 0-16,-1-21 15,21 21-15,-21 0 0,0 0 0,22 0 16,-22 0-16,21 0 0,-21 21 16,22 0-16,-22 1 0,0-1 0,0 21 15,0-21-15,1 0 0,-22 22 0,0-22 16,0 0-16,0 0 0,0 0 16,-22 1-16,1-1 0,21 0 0,-21-21 15,0 21-15,0-21 0,0 0 16,-1 0-1,22-21 1,0 0-16,0 0 16,0-1-16,0 1 0,22 0 15,-22 0-15,21-21 0,-21 20 16,21 1-16,-21 0 0,21-21 0,0 21 16,0-1-16,1 22 0,-22-21 15,21 0-15,0 21 0,0-21 0,0 21 16,0 0-16,1 0 0,-1-21 0,0 21 15</inkml:trace>
  <inkml:trace contextRef="#ctx0" brushRef="#br0" timeOffset="54335.73">5249 3810 0,'-63'0'31,"42"0"-31,-1 0 0,22 21 0,-21 0 0,0 1 16,0-1-16,21 0 0,-21 0 0,0 0 15,21 22-15,0-22 0,0 21 16,-22-21-16,22 22 0,0-22 0,0 0 16,0 21-16,0-21 0,0 1 15,0-1-15,0 0 0,22-21 0,-1 21 16,0-21-16,0 0 0,0 0 15,0 0-15,1 0 0,-1 0 16,0 0-16,0 0 0,0 0 0,0 0 16,1-21-16,-1 0 0,0 0 15,0-1-15,0 22 0,-21-42 0,0 21 16,21 0-16,-21 0 0,0-22 0,0 22 16,0-21-16,0 21 0,0-22 15,-21 22-15,0 0 0,0-21 0,0 20 16,0 22-16,-1-21 0,-20 0 15,21 21-15,0 0 0,-22 0 0,22 0 16,0 0-16,-21 0 0,21 21 0,-1 0 16,1 1-16,0-1 0,0 0 15,21 0-15,0 0 0,0 22 16,0-22-16,0 21 0,0-21 16,0 22-16,21-22 0,0 0 0,0 0 15,1 0-15,-1 0 0,0 1 0,0-22 16,0 0-16,0 0 0</inkml:trace>
  <inkml:trace contextRef="#ctx0" brushRef="#br0" timeOffset="54636.59">5990 3895 0,'0'0'0,"0"-21"0,0-1 0,-21 1 16,0 21-16,0 0 15,-1 0-15,1 0 0,0 0 16,0 0-16,-21 0 0,20 21 0,1 1 16,-21-1-16,21 0 0,0 21 15,-1-21-15,1 22 0,0-22 0,21 21 16,0 1-16,0-22 0,0 21 0,0-21 16,0 0-16,0 22 0,0-22 15,0 0-15,21-21 0,0 21 0,1 0 16,-1-21-16,0 0 0,0 0 15,21 0-15,-20 0 0,20 0 16,-21 0-16,21-21 0,-20 21 0,-1-21 16,21 0-16,-21 0 0,22 0 15</inkml:trace>
  <inkml:trace contextRef="#ctx0" brushRef="#br0" timeOffset="55032.49">6202 3916 0,'0'0'0,"-21"0"16,21 21-16,0 0 0,0 0 31,21-21-31,0 0 16,0 0 0,0 0-16,0 0 0,1 0 15,-1 0-15,0-21 0,0 21 16,-21-21-16,21 0 15,-21 0-15,0 0 16,0-1-16,0 1 16,-21 21-16,0-21 15,0 21-15,0 0 0,-1 0 16,1 21-16,0-21 16,0 21-16,0 1 0,0-1 0,21 0 15,0 21-15,-22-21 0,22 22 16,-21-22-16,21 21 0,0-21 0,0 22 15,0-22-15,0 0 0,0 0 0,0 0 16,0 1-16,21-22 0,-21 21 16,22-21-16,-1 0 0,0 0 0,21 0 15,-21 0-15,1 0 0,20-21 16,0-1-16</inkml:trace>
  <inkml:trace contextRef="#ctx0" brushRef="#br0" timeOffset="55468.53">7091 3831 0,'-64'-21'15,"43"21"-15,-21 0 16,21 0-16,-22 0 0,22 0 16,-21 21-16,-1-21 0,22 21 0,-21 1 15,21-22-15,0 21 0,-1 0 0,1 0 16,21 0-16,0 0 0,0 1 15,0-1-15,0 0 0,21 0 16,1 0-16,-1-21 0,0 0 16,21 21-16,1-21 0,-22 0 0,21 0 15,-21 0-15,22 0 0,-22 22 16,21-22-16,-21 0 0,0 0 16,1 21-16,-1-21 0,-21 21 0,0 0 15,0 0-15,-21 0 31,-1 1-31,1-22 0,0 0 0,0 21 16,-21-21-16,20 0 0,-20 0 16,21 0-16,-21 21 0,20-21 0,-20 0 15,21 0-15,0 0 0,0 0 0,-1 0 16,1 0-16,0 0 0,21-21 31,0 0-31,0-1 16,0 1-16,21 21 15,22 0-15</inkml:trace>
  <inkml:trace contextRef="#ctx0" brushRef="#br0" timeOffset="55964.24">7705 3916 0,'0'0'0,"0"-21"16,0 0-16,0-1 15,-22 1 1,1 21-16,0 0 0,0 0 16,0 0-16,0 0 15,-1 0-15,1 0 0,0 0 0,0 0 16,21 21-16,-21-21 0,0 22 0,-1-1 15,22 0-15,0 0 16,0 0-16,0 0 0,0 1 0,0-1 16,22 0-1,-1-21-15,0 21 0,0 0 0,0-21 16,0 21-16,1-21 0,-1 22 0,0-22 16,-21 21-16,21-21 0,0 0 15,-21 21-15,0 0 16,0 0-1,-21-21-15,0 21 16,0-21-16,0 0 0,-1 0 0,1 0 16,0 0-16,0 0 0,0 0 15,0 0-15,-1 0 0,1 0 0,0 0 16,0 0-16,0 0 0,0 0 0,-1 0 16,22-21-16,-21 21 15,21-21-15,0 0 16,0 0-16,0 0 15</inkml:trace>
  <inkml:trace contextRef="#ctx0" brushRef="#br0" timeOffset="56711.9">9334 3789 0,'0'0'0,"0"-21"0,-21 0 0,0 21 15,21-22-15,-21 22 0,0 0 16,21-21-16,-21 21 0,-1 0 0,1 0 15,0 0-15,0 0 0,0 21 16,0 1-16,-1-1 0,1-21 16,0 21-16,0 21 0,0-21 0,0 1 15,-1-1-15,1 21 0,0-21 16,21 22-16,0-22 0,0 0 16,0 21-16,0-21 0,0 1 0,0-1 15,0 0-15,21 0 0,0-21 16,1 21-16,-1-21 0,21 0 0,-21 0 15,22 0-15,-22 0 0,21 0 0,0 0 16,-20 0-16,20-21 0,-21 0 16,21 0-16,-20 21 0,-1-21 0,0-1 15,0-20-15,0 21 0,-21 0 16,0 0-16,0-22 0,0 22 0,0 0 16,0-21-16,0 20 0,-21 1 0,0 0 15,0-21-15,0 42 0,-1-21 16,-20-1-16,21 1 0,0 21 15,0 0-15,-22 0 0,22 0 16,0 0-16,0 0 0,0 0 0,-1 0 16,22 21-16,0 1 15,22-1 1,-1-21-16,0 0 0,0 0 16,21 0-16,1 0 0,-22 0 0,21 0 15,1 0-15,-1 0 0,0 0 16,1 0-16,-1 0 0,21-21 0</inkml:trace>
  <inkml:trace contextRef="#ctx0" brushRef="#br0" timeOffset="57050.7">9864 3641 0,'0'0'0,"0"-43"15,0 22-15,0 0 16,0 0-16,-22 21 0,1 0 16,0-21-16,0 21 15,0 0-15,0 21 16,21 0-16,0 0 0,0 0 0,-22 1 15,22-1-15,0 21 0,-21 0 16,21 1-16,-21-1 0,21 0 0,0 22 16,0-22-16,-21 22 0,0 20 15,21-20-15,-21-1 0,21 22 0,0-21 16,-22-1-16,22 22 0,-21-22 0,21 22 16,0 0-16,0-1 15,-21 1-15,21 0 0,-21-22 0,21 22 16,0-1-16,0-20 0,0-1 0,0 22 15,0-21-15,0-1 0,0 1 0,0-1 16,0 1-16,0-22 0,0 21 16,0-20-16,0-22 0,0 21 0,21-21 15,-21 1-15,0-1 0,0 0 0,-21-21 16,0 0 0</inkml:trace>
  <inkml:trace contextRef="#ctx0" brushRef="#br0" timeOffset="57215.9">9419 6033 0,'-21'-22'0,"42"44"0,-63-65 0,-1 22 16,1-21-16,0-1 0,-1 1 0,1 0 15,-21-1-15,-1 1 16,22-21-16,-22 20 0,22-20 0,0 20 16,-1 1-16,22 0 0,0-1 0,0 1 15,21 0-15,0 21 0,0-22 16,0 1-16,0 0 0,0-1 0,21 1 16,0 21-16,21-22 0,-20 1 0,20 0 15,0-1-15,1 1 0,-1 0 16,0 21-16,1-22 0,-1 1 0,0 21 15</inkml:trace>
  <inkml:trace contextRef="#ctx0" brushRef="#br0" timeOffset="57792.76">11663 3577 0,'0'0'0,"0"-21"0,0 0 16,0 0-16,0 0 0,0-1 0,0-20 15,0 21-15,-21 0 0,-1 0 0,1-1 16,0 1-16,0 0 15,0 21-15,-22 0 0,22-21 0,-21 21 16,0 0-16,-1 0 0,22 21 16,-21 0-16,-1 0 0,1 22 0,0-22 15,-1 21-15,1 1 0,0-1 0,-1 0 16,1 22-16,21-22 0,0 22 16,0-22-16,-1 21 0,22 1 0,0-1 15,0-20-15,0 20 0,0-20 16,0 20-16,22-42 0,-1 22 0,21-1 15,-21-21-15,22 0 0,-1 0 0,0-21 16,1 0-16,-22 22 16,21-22-16,0 0 0,1 0 0,-1 0 15,0-22-15,1 1 0,-1 0 0,-21 0 16,22 0-16,-1 0 0,-21-22 16</inkml:trace>
  <inkml:trace contextRef="#ctx0" brushRef="#br0" timeOffset="58236.51">11832 3895 0,'0'0'0,"0"-21"0,0-1 0,0 1 16,-21 21 0,0 0-1,21 21-15,-21 1 0,-1-1 0,22 0 16,-21 0-16,21 0 0,-21 0 16,21 1-16,-21 20 0,21-21 15,0 21-15,0-20 0,0-1 0,0 0 16,0 0-16,0 0 0,0 0 15,0 1-15,21-1 0,0-21 16,0 0-16,22 0 0,-22 0 16,21 0-16,-21 0 0,22 0 0,-1-21 15,0 21-15,-20-22 0,20 1 0,0 0 16,1 0-16,-22 0 0,0 0 16,0-22-16,-21 22 0,0-21 0,0 21 15,0-22-15,0 22 0,0-21 0,0 21 16,-42-1-16,21-20 0,-1 42 15,-20-21-15,0 0 0,-1 21 16,22 0-16,-21 0 0,0 0 16,20 0-16,-20 0 0,21 0 0,0 21 15,0 0-15,21 0 0,-22 0 16,22 22-16,0-22 0,0 0 16,0 0-16,0 0 0,0 22 0,22-22 15,-1 0-15,0 0 0,0-21 0,0 21 16,22 1-16,-22-22 0,21 0 15,-21 0-15,22 0 0,-1 0 0,0 0 16,-21 0-16</inkml:trace>
  <inkml:trace contextRef="#ctx0" brushRef="#br0" timeOffset="58748.15">12467 3874 0,'0'0'0,"0"-85"15,-21 85 16,21 21-31,0 0 16,0 0-16,-21 1 0,21-1 16,0 0-16,0 0 0,0 21 0,-21-20 15,21-1-15,0 21 0,0-21 0,0 0 16,0 1-16,0-1 0,0 0 16,0 0-16,0 0 0,0 0 15,0-42 32,0 0-47,0 0 16,0 0-16,0 0 0,0-1 0,0 1 15,0-21-15,0 21 0,0-22 0,21 22 16,0-21-16,-21 21 0,21 0 16,0-22-16,0 22 0,1 0 0,20 0 15,-21 21-15,0-21 0,22 21 16,-22 0-16,21 0 0,-21 0 0,22 21 15,-22 0-15,21 0 0,-21 0 16,0 0-16,1 1 0,-1 20 16,-21 0-16,0-21 0,0 22 0,0-1 15,0-21-15,0 0 0,-21 22 0,21-22 16,-22 0-16,1 0 0,21 0 16,-21 1-16,0-22 15,0 0 1,21-22-1,21 1 1,0 0-16,-21 0 0,21 0 16</inkml:trace>
  <inkml:trace contextRef="#ctx0" brushRef="#br0" timeOffset="59123.94">13144 3747 0,'0'21'31,"22"0"-31,-22 0 0,21 0 16,-21 0-16,0 1 0,0-1 0,21 21 15,-21-21-15,21 22 0,-21-22 16,0 21-16,0-21 0,0 22 16,0-22-16,0 0 0,0 0 0,0 0 15,0 0-15,21-21 16,0 0-1,1-21 1,-22 0-16,21 0 16,0 0-16,-21-22 0,21 22 0,0-21 15,-21 21-15,21-22 0,1 22 16,-1-21-16,-21 0 0,21 20 0,0 1 16,-21-21-16,21 21 15,0 0-15,1 21 16,-1 0-1,-21 21-15,0 0 16,21-21-16,-21 21 0,0 0 0,21-21 16,-21 21-16</inkml:trace>
  <inkml:trace contextRef="#ctx0" brushRef="#br0" timeOffset="59828.53">13652 4001 0,'22'0'15,"-1"0"1,0-22-16,0 1 0,0 21 16,-21-21-16,21 21 0,1-21 15,-22 0-15,21 0 16,-21-1-16,0 1 0,0 0 16,-21 21-1,-1 0-15,1 0 0,0 0 16,0 0-16,0 0 0,0 0 0,-1 0 15,1 21-15,0-21 0,21 21 0,-21 1 16,21-1-16,-21 21 0,21-21 16,0 0-16,0 22 0,0-22 0,0 0 15,0 21-15,0-20 16,21-1-16,0 0 0,0 0 0,0-21 0,1 21 16,-1-21-16,0 0 0,0 21 15,0-21-15,0 0 0,1 0 16,-1 0-16,0 0 0,0 0 0,0 0 15,0-21-15,1 0 0,-22 0 16,21 0-16,-21 0 16,0-1-16,0 1 0,0-21 0,0 21 15,0 0-15,21-1 0,-21-20 16,0 21-16,0 0 0,21 0 0,-21-1 16,0 1-16,21 0 0,0 21 0,-21-21 15,22 21-15,-1 0 0,0 0 16,0 0-16,0 0 0,0 0 15,1 0-15,20 21 16,-21 0-16,0-21 0,0 21 16,1 1-16,-1 20 0,-21-21 0,21 0 15,-21 0-15,0 22 0,0-22 16,0 0-16,0 0 0,0 0 0,0 1 16,0-1-16,0 0 0,0 0 15,-21-21 1,0 0-1,21-21-15,0 0 16,0 0-16,0-1 0,0 1 16,0 0-16,0 0 0,21 0 0,0-22 15,-21 22-15,21 0 16,0-21-16,0 21 0,1-1 0,-1 1 16,0 0-16,21 0 0,-21 0 0,1 21 15,20-21-15,-21 21 0,0-22 16,22 22-16</inkml:trace>
  <inkml:trace contextRef="#ctx0" brushRef="#br0" timeOffset="60519.78">14859 3429 0,'21'-42'16,"-21"21"-1,0-1 1,0 44 0,0-1-16,0 0 15,-21 0-15,0 21 0,21-20 16,-21 20-16,21 0 0,-22 1 0,22-1 16,-21-21-16,0 21 0,21 1 15,0-1-15,0 0 0,-21-20 0,21 20 16,0 0-16,0-21 0,0 1 0,0 20 15,0-21-15,0 0 0,0 0 16,21-21-16,-21 22 0,21-22 0,0 0 16,1 0-16,-1 0 0,0 0 15,21 0-15,-21 0 0,1 0 16,20 0-16,-21 0 0,0-22 0,22 1 16,-22 0-16,0 0 0,0 0 15,0 0-15,0-22 0,1 22 0,-22 0 16,0 0-16,21 0 0,-21-1 0,0 1 15,0 0-15,0 0 16,-21 21 0,21 21-16,0 0 15,-22-21-15,1 21 0,21 1 16,-21-1-16,21 0 0,0 21 0,0-21 16,-21 1-16,21-1 0,0 0 15,0 0-15,0 0 0,21 0 16,0 1-16,0-22 0,1 0 15,-1 0-15,21 0 0,-21 0 16,0 0-16,22 0 0,-1 0 0,-21-22 16,0 22-16,22-21 0,-22 0 0,21 0 15,-21 0-15</inkml:trace>
  <inkml:trace contextRef="#ctx0" brushRef="#br0" timeOffset="60720.9">15684 3683 0,'0'0'0,"-21"0"32,0 0-17,21 21 1,0 0 0,0 1-16</inkml:trace>
  <inkml:trace contextRef="#ctx0" brushRef="#br0" timeOffset="61115.67">15452 3493 0,'0'0'0,"-64"42"31,64-21-31,21-21 47,0 0-47,1 0 15,-1 0-15,-21-21 16,21 21-16,-21-21 0,0 0 16,0-1-16,0 1 15,-21 21-15,0 0 16,-1 0 0,1 0-16,0 0 15,0 0-15,0 21 16,21 1-16,0-1 15,-21-21 1</inkml:trace>
  <inkml:trace contextRef="#ctx0" brushRef="#br0" timeOffset="61332.12">14711 3556 0,'-21'0'16,"21"21"0,21-21-16,0 0 15,0 0-15,0 0 16,22 0-16,-22 0 0,0 0 0,21 0 16,1 0-16,-22 0 0,21 0 0,0 0 15,-20 0-15,20-21 0,-21 21 16,21 0-16,-20 0 0</inkml:trace>
  <inkml:trace contextRef="#ctx0" brushRef="#br0" timeOffset="62203.77">15727 3810 0,'0'0'0,"0"-21"15,0 42 48,0 0-47,0 0-16,-21 1 0,-1-1 15,22 0-15,0 0 16,0 0-16,-21 0 0,21 1 0,-21-1 15,21 0-15,0 0 16,-21-21-16,21 21 0,-21 0 16,21-42 15,0 0-15,0 0-16,0 0 15,21 0-15,0-1 0,0 1 16,0 0-16,-21 0 0,22 0 0,-1 0 15,0-1-15,0 1 0,0 0 16,22 0-16,-22 21 0,0-21 0,0 21 16,21 0-16,-20 0 0,-1 0 15,21 0-15,-21 0 0,0 0 0,1 0 16,-1 21-16,0 0 0,0 0 0,-21 0 16,0 1-16,21-1 0,-21 0 15,0 0-15,0 21 0,0-20 0,0-1 16,0 0-16,-21-21 0,21 21 15,-21 0-15,21 0 16,-21-21-16,0 0 0,21 22 16,-22-22-1,1 0 1,21-22 0,0 1-1,21 0-15,1 21 0,-1-21 16</inkml:trace>
  <inkml:trace contextRef="#ctx0" brushRef="#br0" timeOffset="63168.52">16764 3895 0,'0'0'0,"21"0"16,21-21-1,-42-1-15,22 1 0,-22 0 16,0 0-16,0 0 15,-22 21 1,1-21-16,0 21 0,0 0 16,0 0-16,0 0 0,-1 0 15,1 0-15,0 21 0,-21 0 0,21-21 16,-1 21-16,1 0 0,0 0 16,0 1-16,0-1 0,0 0 15,-1 0-15,22 0 0,0 0 0,0 1 16,0-1-16,0 0 15,0 0-15,22 0 16,-1-21-16,0 0 0,21 0 16,-21 0-16,1 0 0,-1 0 0,0 0 15,0 0-15,21-21 0,-42 0 0,22 21 16,-1-21-16,0 0 0,0-1 16,-21 1-16,21 0 0,-21 0 15,21 0-15,1 0 16,-22-1-16,0 1 15,0 42 48,0 1-63,0-1 0,0 0 0,0 0 16,0 0-16,0 22 0,0-1 0,0-21 15,-22 21-15,22 1 0,0-1 16,0 22-16,0-22 0,0 0 0,0 22 15,0-22-15,-21 0 0,21 22 0,-21-22 16,21 22-16,0-1 0,0 1 16,-21-1-16,21 22 0,-21-22 15,21 1-15,0-1 0,0 1 0,0-1 16,0 1-16,0-1 0,0-20 16,0 20-16,0-20 0,0 20 0,0-21 15,0 1-15,-21-1 0,21 0 16,0 1-16,-22-22 0,22 21 0,0-21 15,-21 1-15,0-1 0,0-21 0,0 21 16,0-21-16,-1 0 0,-20 0 16,21 0-16,0 0 0,-22 0 15,22 0-15,-21-21 0,21 0 0,-22-1 16,1 1-16,0 0 0,21-21 0,-22 21 16,1-22-16,0 1 15,20-22-15,-20 22 0,21-21 0,0 20 16,0-20-16,21-1 0,0 1 0,0-1 15,0-20-15,21 20 0,0 1 16,0-1-16,0-21 0,22 22 0,-1-1 16,0 22-16,1-21 0,-1 20 15,0 1-15,22 0 0,-22-1 0,22 22 16,-22 0-16,0 0 0,1 0 0,-1-1 16,-21 1-16,0 21 0,0 0 15,1-21-15,-1 21 0,0 0 94,0 0-78</inkml:trace>
  <inkml:trace contextRef="#ctx0" brushRef="#br0" timeOffset="63668.1">18076 3556 0,'0'0'16,"-21"0"-16,0 0 15,42 0 1,21 0 0,-20 0-16,20 0 0,0 0 15,22 0-15,-1 0 0,-20 0 0,20 0 16,1 0-16,-1 0 0,1 0 15,-1 0-15,-21 0 0,1 0 0,-22 0 16,0 0-16,0 0 16,-42 0-1,0 0-15,0 0 16,-22 0-16,22 0 0,0-21 16</inkml:trace>
  <inkml:trace contextRef="#ctx0" brushRef="#br0" timeOffset="64016.9">18478 3535 0,'0'0'0,"-21"0"32,21 21-32,0 0 0,0 0 15,0 1-15,0-1 16,0 0-16,0 0 0,0 21 0,0-20 16,21-1-16,-21 21 0,22-21 15,-22 22-15,0-22 0,0 21 0,0 0 16,0 1-16,0-22 0,0 21 15,-22 1-15,22-22 0,-21 0 0,-21 0 16,21 0-16,-22 0 0,22 1 0,-21-1 16,0-21-16,20 0 0,-20 0 15,0 0-15,21 0 0,-22 0 0,22 0 16,-21-21-16,21 21 16,-1-22-16,1 1 0,0 0 0,0 0 15,0 0-15,21 0 0,0-1 0,0 1 16,-21 0-16,21-21 0,0 21 15,0-1-15,0 1 0,0 0 0,0 0 16,21 0-16,0 21 16,0-21-16,21 21 0,-20 0 15,20 0-15</inkml:trace>
  <inkml:trace contextRef="#ctx0" brushRef="#br0" timeOffset="64544.6">19008 3810 0,'0'0'0,"21"-21"0,-21 0 15,0 0-15,-21 21 16,-1-22 0,1 22-16,0 0 0,0 0 0,0 0 15,-22 0-15,22 0 0,0 0 0,0 22 16,0-1-16,0-21 0,-22 21 15,22 0-15,0 0 0,0 22 0,0-22 16,21 0-16,0 21 0,0-21 16,0 1-16,0 20 0,0-21 15,0 0-15,21 0 0,-21 1 0,21-22 16,0 21-16,21-21 0,-20 0 16,-1 0-16,21 0 0,-21 0 0,0 0 15,22-21-15,-22-1 0,0 1 16,0 0-16,0 0 0,1 0 0,-1 0 15,0-1-15,0-20 0,-21 21 16,0 0-16,21 0 0,-21-1 0,0 1 16,0 0-1,0 42 1,0 0-16,0 1 0,0-1 16,0 0-16,0 0 15,0 21-15,0-20 0,0-1 0,0 0 16,0 21-16,0-21 0,0 1 15,0-1-15,0 0 0,21 0 16,1 0-16,-1-21 0,0 0 16,0 0-16,0 0 15,0 0-15,1-21 0,-1 0 16,-21 0-16,21-22 16</inkml:trace>
  <inkml:trace contextRef="#ctx0" brushRef="#br0" timeOffset="64984.5">19367 3810 0,'0'0'0,"0"-21"0,0 0 0,0 0 0,22 21 16,-22 21 15,0 0-15,0 0-16,0 0 0,0 0 0,0 1 16,0 20-16,0-21 0,0 21 0,0-20 15,0-1-15,0 0 0,0 0 16,0 0-16,0 0 0,21 1 0,0-1 15,0-21 1,0 0-16,0 0 16,1 0-16,-22-21 0,21 21 0,0-22 15,-21 1-15,21 0 16,0 0-16,0 0 0,-21 0 0,22-1 16,-1 1-16,0-21 0,-21 21 15,21 0-15,-21-1 0,21 1 0,-21 0 16,-21 21 15,0 0-31,0 21 0,-22-21 0,22 21 16,-21 1-16,21-1 0,-22 0 15,22 0-15,-21 0 0,21 0 16,0 1-16,-1-1 0,1 0 0,0 0 16,21 0-16,0 0 0,0 1 15,0-1 1,21-21-1,0 0-15,1 0 16,-1 0-16</inkml:trace>
  <inkml:trace contextRef="#ctx0" brushRef="#br0" timeOffset="65453.36">20066 3916 0,'0'0'0,"0"-21"0,0 0 15,0-1 1,-21 22 0,0 0-16,-1 0 15,1 0-15,0 0 0,0 0 16,21 22-16,-21-22 0,0 21 16,-1 0-16,1 0 0,0 0 15,21 0-15,-21 1 0,21-1 0,-21 0 16,21 0-16,0 0 0,0 0 15,0 1-15,0-1 16,21-21-16,0 0 16,0 0-16,0 0 0,1 0 0,-1-21 15,-21-1-15,21 1 0,0 21 16,0-21-16,0 0 0,1-21 16,-1 20-16,-21 1 0,21 0 0,0 0 15,-21 0-15,0 0 0,0-1 16,0 1-16,21 21 0,-21 21 15,0 1 1,-21-1-16,21 0 16,0 21-16,0-21 0,0 1 0,0-1 15,0 0-15,0 0 0,0 0 16,0 0-16,0 1 16,21-22-1,0 0-15,1 0 0,-1 0 16,0 0-16</inkml:trace>
  <inkml:trace contextRef="#ctx0" brushRef="#br0" timeOffset="66151.89">21399 3471 0,'22'0'15,"-44"0"-15,65-21 0,-43 0 0,0 0 32,-21 21-17,-1 0 1,1 0-16,0 21 0,0 0 16,0 0-16,0 1 0,-1-1 0,1 21 15,0-21-15,0 22 0,0-22 16,0 21-16,-1-21 0,22 22 0,-21-22 15,0 21-15,21-21 0,0 0 16,0 22-16,0-22 0,0 0 0,0 21 16,0-20-16,21-22 0,0 21 15,1 0-15,20-21 0,-21 0 0,21 0 16,-20 0-16,20 0 0,0 0 16,1 0-16,-1 0 0,0-21 15,1 0-15,-1-1 0,-21 1 0,21 0 16,1 0-16,-22 0 0,0-22 15,0 1-15,-21 21 0,0-21 0,0-1 16,0 1-16,0-22 0,0 22 16,0 0-16,-21-1 0,0 1 0,0 0 15,-22-1-15,1 22 0,21 0 0,-21 0 16,-1 0-16,1 21 0,0 0 16,20 0-16,-20 21 0,21 0 0,-21 0 15,20 22-15,1-22 0,21 21 16,0-21-16,0 22 0,0-1 15,0 0-15,0-21 0,0 22 16,0-22-16,0 0 0,21 0 0,1 0 16,-1 1-16,0-22 0,0 0 0,0 21 15,22-21-15,-22 0 0,21 0 16</inkml:trace>
  <inkml:trace contextRef="#ctx0" brushRef="#br0" timeOffset="66711.58">22098 3344 0,'0'0'0,"21"-21"0,-21 0 0,0 0 15,0 42 17,0 0-32,0 0 15,0 1-15,0-1 0,0 21 0,-21-21 16,21 22-16,-21-1 0,21 0 15,0 1-15,0-22 0,-21 21 0,21 0 16,-22-20-16,22 20 0,-21-21 0,21 21 16,0-20-16,0-1 0,0 0 15,0 0-15,-21 0 0,21 0 0,0 1 16,0-1 0,-21-21-16,21-21 15,0-1 1,0 1-16,0 0 15,0 0-15,0 0 0,0 0 0,21 21 16,0-22-16,0-20 0,1 21 16,-22 0-16,21 21 0,21-21 0,-21-1 15,0 1-15,1 0 0,-1 21 16,0 0-16,21 0 0,-21 0 0,1 0 16,-1 0-16,0 0 0,-21 21 15,0 0-15,21-21 0,-21 22 0,0-1 16,0 0-16,0 0 0,0 0 0,0 0 15,-21-21-15,0 22 16,0-22-16,-1 21 0,1 0 0,0-21 16,0 0-16,-21 0 0,20 21 0,1-21 15,0 0-15,0 0 16,0 0-16,21 21 0,21-21 31,0 0-31,0 0 16,0-21-16,1 21 0</inkml:trace>
  <inkml:trace contextRef="#ctx0" brushRef="#br0" timeOffset="67196.39">22691 3958 0,'0'0'0,"21"0"0,0 0 16,0-21-16,0 21 0,-21-21 0,21 0 15,1 21-15,-1-21 0,0-1 16,0 1-16,0 0 0,0 0 0,1 0 16,-1 21-16,-21-21 0,0-1 15,21 1-15,-21 0 0,21 21 0,-21-21 16,0 42 0,0 0-1,0 0-15,0 1 0,-21 20 16,0-21-16,21 21 0,-21 1 15,-1-1-15,22 0 0,-21 22 0,0-22 16,21 22-16,0-22 0,-21 22 16,21-1-16,-21-21 0,21 22 0,-21-1 15,21 1-15,0-22 0,0 22 0,0-1 16,0 1-16,0-1 0,0 1 16,0-1-16,0-20 0,0 20 0,0-21 15,0 1-15,0-22 0,0 21 0,0-21 16,-22 1-16,22-1 0,-21-21 15,0 21-15,0-21 0,-21 0 16,20 0-16,1 0 0,0 0 0,0 0 16,0-21-16,0 0 0,-1 21 15,1-22-15,21 1 0,0 0 0,0 0 16,0 0-16,0 0 0,0-22 0,0 22 16,0-21-16,0-1 0,21-20 15,1 21-15,-1-22 0,21 22 0</inkml:trace>
  <inkml:trace contextRef="#ctx0" brushRef="#br0" timeOffset="67424.27">23029 3493 0,'0'0'16,"-21"0"-16,0 0 15,21 21 32,21-21-47,0 0 16,-21 21-16,21 0 0,1-21 16,-1 21-16</inkml:trace>
  <inkml:trace contextRef="#ctx0" brushRef="#br0" timeOffset="67796.17">23368 3831 0,'0'0'0,"21"0"47,0 0-31,0 0-16,1 0 0,-22-21 0,21 0 15,0 21-15,0-21 0,-21 0 16,0-1-16,0 1 31,-21 21-15,0 0-16,0 0 0,-1 0 16,1 21-16,0 1 0,0-1 15,0-21-15,21 21 0,0 0 0,0 0 16,-21 0-16,21 1 15,-22-1-15,22 0 0,0 0 16,0 0 0,22-21-16,-1 0 0,0 0 15,0 0-15,0 0 16,0 0-16,1 0 0,-1-21 16,21 21-16</inkml:trace>
  <inkml:trace contextRef="#ctx0" brushRef="#br0" timeOffset="68331.87">23855 3747 0,'0'0'16,"21"-22"-16,-21 1 0,0 0 0,0 0 0,0 0 16,0 0-1,-21 21 1,0 0-16,-1 21 0,22 0 16,-21-21-16,0 21 0,0 0 15,21 0-15,0 22 0,-21-22 0,21 0 16,0 0-16,0 0 0,0 1 15,0-1-15,0 0 0,0 0 0,0 0 16,21-21-16,0 21 0,0 1 16,0-22-16,1 0 0,20 0 0,-21 0 15,21 0-15,-20 0 0,-1 0 0,21 0 16,-21-22-16,0 22 0,22-21 16,-22 0-16,0 0 0,0-21 0,0 20 15,1 1-15,-1-21 0,0 0 16,0-1-16,0 1 0,0 0 15,1-1-15,-1-20 0,-21 20 16,21 1-16,-21 0 0,21-1 0,-21 1 16,21 21-16,-21-21 0,0 20 0,-21 44 31,0-1-31,21 21 16,0-21-16,-21 22 0,0-1 15,21 0-15,-22 1 0,22-1 0,-21 0 16,21 1-16,0-22 0,0 21 15,0 0-15,-21-20 0,21 20 0,0-21 16,0 0-16,0 22 0,0-22 16,0 0-16,0 0 0,0 0 15,0 0 1,21-21 0,0 0-16,1 0 0,-1-21 15,0 21-15,0-21 16,0 0-16,0 21 0</inkml:trace>
  <inkml:trace contextRef="#ctx0" brushRef="#br0" timeOffset="68579.74">24236 3620 0,'-21'0'15,"42"0"-15,-64 0 0,65 0 31,-1 0-31,0 0 0,0 0 16,21 0-16,-20 0 0,20 0 0,0 0 16,-21 0-16,22 0 0,-1 0 15,-21 0-15,22 0 0,-1 0 0,-21 0 16,0 0-16,22 0 0,-22 0 16,-42 0-1,-1 0 1,-20 0-16</inkml:trace>
  <inkml:trace contextRef="#ctx0" brushRef="#br0" timeOffset="70272.05">1587 5440 0,'22'0'0,"-22"-21"0,0 0 15,21-1-15,-21 1 16,0 0 0,0 0-16,0 42 46,-21 0-30,21 0-16,-22 1 0,22-1 16,-21 21-16,21-21 0,-21 43 0,21-22 15,0 0-15,-21 1 0,0-1 16,21 22-16,-21-22 0,21 0 0,0 1 16,-22-1-16,22-21 0,-21 21 15,21-20-15,0-1 0,0 0 0,0 0 16,0 0-16,0 0 15,0-42 17,21 0-17,1 0-15</inkml:trace>
  <inkml:trace contextRef="#ctx0" brushRef="#br0" timeOffset="70719.78">1926 5630 0,'21'-21'0,"-42"42"0,63-63 0,-42 21 16,0 0-16,22 21 16,-22 21 15,0 0-31,-22 0 0,22 0 16,0 1-16,-21-1 0,0 0 15,0 21-15,21-21 0,-21 1 0,21 20 16,-21-21-16,-1 21 0,22-20 15,0-1-15,0 0 0,0 0 0,0 0 16,0 0-16,0 1 0,22-1 16,-1-21-16,21 0 0,-21 0 15,0 0-15,1 0 0,20 0 16,-21-21-16,21 21 0,-20-22 0,-1 22 16,0-21-16,0 0 0,0 0 15,0 0-15,-21 0 0,0-1 0,0 1 16,0 0-16,0-21 15,0 21-15,0-1 0,0-20 0,-21 21 16,0 0-16,0 0 0,0-1 16,0 1-16,-1 0 0,1 21 0,0 0 15,0 0-15,0 0 16,0 0-16,-1 0 0,1 0 0,0 0 16,0 0-16,21 21 15,-21-21-15</inkml:trace>
  <inkml:trace contextRef="#ctx0" brushRef="#br0" timeOffset="71015.62">1418 5546 0,'0'0'0,"-21"-21"15,42 21 1,0 0 0,0-22-16,22 22 0,-22 0 15,21 0-15,1 0 0,-1 0 0,0 0 16,1 0-16,-22 0 0,21 0 16,0 0-16,1 0 0,-22 0 15,0 0-15,0-21 0,0 21 16,1 0-16,-1 0 0,0 0 15</inkml:trace>
  <inkml:trace contextRef="#ctx0" brushRef="#br0" timeOffset="71571.84">3683 5525 0,'0'0'0,"21"-85"31,-21 64-31,21 0 0,-21-1 16,21 22-1,1 0 1,-1 22-16,0-1 16,0 0-16,0 21 0,0 1 0,1-22 15,-1 21-15,0 0 0,0 1 16,0-1-16,0 0 0,1-20 0,-1 20 15,0-21-15,0 0 0,0 0 16,-21 1-16,21-1 0,1 0 16,-22 0-16,21-21 15,-21-21 17,0 0-17,0 0-15</inkml:trace>
  <inkml:trace contextRef="#ctx0" brushRef="#br0" timeOffset="71872.02">4212 5398 0,'0'0'0,"0"-22"0,0 1 16,-21 21-1,0 0-15,0 0 0,-1 0 16,1 21-16,-21 1 0,21-1 15,0 0-15,-22 0 0,22 0 0,-21 22 16,21-1-16,-22-21 0,22 21 16,-21 1-16,21-1 0,-22 0 15,22 1-15,0-22 0,-21 21 16,42-21-16,-22 1 0,1 20 0,21-21 16,-21 0-16,21 0 0,0 1 15,0-1 1,21-21 15,0-21-31,1-1 16</inkml:trace>
  <inkml:trace contextRef="#ctx0" brushRef="#br0" timeOffset="72223.82">4614 5503 0,'0'0'0,"0"-21"0,21 21 0,-21-21 0,0 0 31,0 42-15,0 0-1,0 0-15,0 1 0,0 20 16,0-21-16,0 21 0,0 1 15,0-22-15,0 21 0,0-21 16,0 22-16,0-22 0,0 0 0,0 21 16,0-20-16,0-1 15,0 0-15,0 0 16,0 0-16,22-21 16,-22-21 15,0 0-31,21 21 0,-21-21 15,0 0-15,0-1 0</inkml:trace>
  <inkml:trace contextRef="#ctx0" brushRef="#br0" timeOffset="72476.03">4699 5546 0,'0'0'0,"42"-85"31,-21 85-15,1 0-16,-1 0 0,0 21 15,0-21-15,0 21 0,0 1 16,1-1-16,-1 0 0,0 0 16,-21 0-16,21 0 0,0 1 0,-21-1 15,0 0-15,0 0 0,21-21 0,-21 21 16,22-21-16,-22 21 16,0-42 30,0 0-46</inkml:trace>
  <inkml:trace contextRef="#ctx0" brushRef="#br0" timeOffset="72775.87">5355 5376 0,'-21'0'15,"21"22"-15,-21-22 16,0 21-16,-1 0 0,22 0 16,-21-21-16,0 21 0,0 0 0,0 22 15,21-22-15,-21 0 0,-1 0 16,1 0-16,0 1 0,21-1 0,-21 0 16,0 0-16,21 0 0,0-42 62,21 21-62,0-21 0,-21 0 16,21 0-16,0-1 0,1 1 15,-1 0-15,-21 0 0,21 0 16</inkml:trace>
  <inkml:trace contextRef="#ctx0" brushRef="#br0" timeOffset="73004.74">5313 5376 0,'0'0'0,"21"0"0,-21-21 0,21 21 16,-21 21-1,0 1-15,0-1 16,0 0-16,0 21 0,0-21 0,0 1 16,0 20-16,0 0 0,-21-21 15,21 22-15,0-22 0,0 21 0,0-21 16,0 22-16,-21-22 0,21 0 16,0 0-16,-21 0 0,21 1 15,0-1-15,0 0 0,0 0 16,0 0-1,0-42 1,21 0 0</inkml:trace>
  <inkml:trace contextRef="#ctx0" brushRef="#br0" timeOffset="73500.46">5948 5440 0,'0'0'0,"0"-21"0,21 21 16,-21-21-16,0 42 31,0 0-31,0 0 16,0 0-16,-21 0 0,21 22 0,0-22 16,-21 21-16,21 1 0,-22-22 15,1 21-15,21 0 0,-21-20 0,0 20 16,0-21-16,0 0 0,21 22 0,-22-22 15,1 0-15,0 0 0,0 0 16,21 0-16,-21 1 0,0-22 16,21-22 15,0 1-15,21 0-16,0 0 15,-21 0-15,21 0 0,0-1 0,-21 1 16,21 0-16,1 0 0,-1 0 0,-21 0 15,21 21-15,0 0 16,0 0-16,-21 21 16,21-21-16,1 21 0,-22 0 15,0 0-15,0 0 0,21-21 0,-21 22 16,21-1-16,-21 0 0,21-21 16,-21 21-1,21-21-15,0 0 16,1 0-16,-1 0 15,0 0 1,-21-21-16,21 0 0,0 0 16,0-1-16</inkml:trace>
  <inkml:trace contextRef="#ctx0" brushRef="#br0" timeOffset="73996.31">7556 5419 0,'0'0'0,"0"-21"16,0 42 15,0 0-31,0 0 0,0 0 16,0 22-16,0-1 0,0-21 0,0 21 15,-21 1-15,21-1 0,-21 0 0,21-20 16,-21 20-16,21-21 0,0 0 16,0 22-16,0-22 15,0 0-15,0 0 16,21-21-1,0 0-15,0-21 0,1 21 16,-1-21-16,0 0 0,0 21 16</inkml:trace>
  <inkml:trace contextRef="#ctx0" brushRef="#br0" timeOffset="74396.16">8191 5482 0,'0'0'0,"0"-21"16,0 0-1,-21 21-15,0 0 0,0 0 16,0 0-16,0 0 0,-22 21 16,22 0-16,-21-21 0,21 21 15,-1-21-15,1 22 0,0-1 0,0-21 16,0 21-16,21 0 0,0 0 16,0 0-16,21 1 15,0-22-15,0 0 0,0 21 16,22 0-16,-22-21 0,21 21 15,-21-21-15,22 0 0,-1 21 0,-21-21 16,0 21-16,22-21 0,-22 22 0,0-22 16,-21 21-16,21-21 15,-21 21-15,0 0 0,0 0 16,-21 0-16,0-21 16,0 22-16,0-22 0,-1 21 15,1-21-15,-21 0 0,21 0 0,0 21 16,-1-21-16,-20 0 0,21 0 15,0 0-15,0 0 16,21-21 0,0 0-16,0-1 15,0 1-15,0 0 0</inkml:trace>
  <inkml:trace contextRef="#ctx0" brushRef="#br0" timeOffset="74600.03">7789 5207 0,'0'0'15,"-21"0"1,42 0 31,0 0-32,1 0-15</inkml:trace>
  <inkml:trace contextRef="#ctx0" brushRef="#br0" timeOffset="75100.75">10393 5355 0,'0'-21'0,"0"42"0,0-63 0,0 21 15,0 0-15,0-1 0,0 1 16,-21 0-16,21 0 0,-22 21 16,1 0-16,-21-21 15,21 21-15,0 0 0,-22 0 0,22 0 16,-21 0-16,21 0 0,-22 21 0,22 0 15,-21 0-15,21 0 0,-1 22 16,1-22-16,0 21 0,0 1 0,21-1 16,0 0-16,0 1 0,-21-1 15,21 0-15,0 1 0,0-1 0,0 0 16,0 1-16,0-1 0,0 0 0,0-21 16,21 1-16,0 20 0,0-42 15,22 21-15,-22 0 0,21-21 0,-21 0 16,22 0-16,-1 0 0,0 0 0,1 0 15,-1 0-15</inkml:trace>
  <inkml:trace contextRef="#ctx0" brushRef="#br0" timeOffset="75608.47">10774 5546 0,'0'0'15,"0"-21"-15,-21-1 0,-1 22 16,1-21-16,0 21 0,0 0 15,0 0-15,0 0 0,-1 0 16,1 21-16,-21 1 0,21-1 0,-22 0 16,22 0-16,0 21 0,-21 1 15,21-22-15,-1 21 0,1-21 16,0 22-16,21-22 0,0 0 0,0 21 16,0-20-16,0-1 0,0 0 15,21-21-15,0 0 16,1 21-16,-1-21 0,0 0 0,0 0 15,0 0-15,22 0 0,-22-21 0,0 21 16,0-21-16,0 0 0,22-1 16,-22 1-16,0 0 0,0 0 0,0 0 15,0 0-15,1-1 0,-22-20 16,0 21-16,21 0 0,-21-22 16,0 22-16,0 0 0,0 0 0,0 0 15,0 0-15,-21 21 31,21 21-31,-22 0 0,22 0 0,0 21 16,0-20-16,-21-1 0,21 21 16,0-21-16,0 0 0,0 22 0,0-22 15,0 0-15,0 0 0,0 0 0,0 1 16,0-1-16,21-21 16,1 0-16,-1 0 0,0 0 15,0 0-15,0 0 16,0 0-16,1 0 0,-1-21 0,0-1 15,0 22-15,0-21 0,22 0 16,-22-21-16</inkml:trace>
  <inkml:trace contextRef="#ctx0" brushRef="#br0" timeOffset="75856.02">11282 5376 0,'0'0'0,"0"-42"0,0 0 31,-21 42-31,-1 0 15,1 21-15,21 0 0,-21 0 0,21 22 16,-21-22-16,0 0 0,21 21 16,-21 1-16,21-1 0,0-21 15,0 21-15,-22 1 0,22-22 0,0 21 16,0-21-16,0 1 0,0-1 16,0 0-16,0 0 0,0 0 15,22-21-15,-1 0 16,0 0-16,0 0 15,0-21-15,0 0 0,1 0 16</inkml:trace>
  <inkml:trace contextRef="#ctx0" brushRef="#br0" timeOffset="76116.92">11515 5292 0,'0'-43'0,"0"86"0,0-64 31,0 42-15,0 21-16,0-21 0,0 0 16,-22 22-16,22-1 0,-21-21 0,0 22 15,21-1-15,0 0 0,-21-21 0,21 22 16,-21-22-16,21 21 0,-21-21 16,21 1-16,0-1 0,0 0 0,0 0 15,0 0-15,21-21 31,0 0-31,0 0 0,0-21 16,0 21-16,1-21 0</inkml:trace>
  <inkml:trace contextRef="#ctx0" brushRef="#br0" timeOffset="76516.32">11705 5694 0,'0'21'16,"0"0"-16,21-21 31,0 0-31,1 0 16,-1 0-16,0 0 0,0 0 16,0-21-16,0 21 0,1-21 15,-1 21-15,-21-21 0,21 21 0,-21-21 16,21 21-16,-21-22 0,0 1 0,0 0 15,0 0-15,0 0 16,-21 21 0,0 0-16,0 0 0,-1 0 15,1 0-15,0 21 0,0 0 0,0 0 16,0 0-16,21 1 0,-22-1 0,22 21 16,-21-21-16,21 0 15,0 1-15,0 20 0,0-21 0,0 0 16,0 0-16,0 1 0,0-1 15,21-21-15,1 0 0,-22 21 16,21-21-16,0 0 0,21 0 0,-21 0 16,22 0-16,-1 0 0,0 0 15,-20 0-15</inkml:trace>
  <inkml:trace contextRef="#ctx0" brushRef="#br0" timeOffset="77087.99">12679 5652 0,'0'0'0,"0"-22"0,0 1 0,0 0 16,0 0-16,0 0 0,0 0 15,-21 21-15,-1 0 0,1 0 0,0 0 16,0 0-16,0 0 16,-22 0-16,22 0 0,0 0 0,0 21 15,-21 0-15,20 0 0,-20 0 16,21 22-16,0-22 0,0 21 0,-1-21 15,1 0-15,21 22 0,0-22 0,0 0 16,0 21-16,0-20 0,0-1 16,0 0-16,0 0 0,21 0 15,1-21-15,-1 0 0,0 21 0,0-21 16,0 0-16,0 0 16,1 0-16,-1 0 0,21 0 0,-21-21 15,0 21-15,1-21 0,-1 0 0,0 21 16,0-21-16,0-22 0,0 22 15,1 0-15,-1-21 0,0-1 0,-21 22 16,21-21-16,0 0 0,-21-22 0,21 22 16,-21-1-16,22 22 0,-22-21 15,21 0-15,-21-1 0,0 22 0,0 0 16,0 0-16,0 0 0,0 42 31,0 0-31,0 0 16,0 21-16,0-20 0,0 20 15,0 0-15,0 1 0,0-1 0,0 0 16,0 1-16,0-1 0,0-21 0,0 21 16,0-20-16,0 20 0,0-21 15,0 0-15,0 0 0,0 1 0,0-1 16,0 0-16,21-21 16,0 0-16,0 0 15,0 0-15,1 0 0,-1-21 16,-21 0-16,21 21 0,0-22 15</inkml:trace>
  <inkml:trace contextRef="#ctx0" brushRef="#br0" timeOffset="78124.48">13991 5757 0,'0'-42'16,"0"21"-16,0 0 16,0 0-16,0-1 0,0 1 0,0 0 15,0 0-15,0 0 0,21 21 16,0-21-16,1-1 0,-1 22 0,0 0 15,21-21-15,-21 21 0,1 0 0,20 0 16,-21 0-16,0 0 0,22 21 16,-22-21-16,0 43 0,0-22 0,0 0 15,0 21-15,1-20 0,-22 20 16,0 0-16,0-21 0,0 22 0,0-1 16,0-21-16,0 0 0,0 22 0,0-22 15,-22 0-15,22 0 0,-21-21 16,0 21-16,0-21 0,21 22 15,-21-22 1,0 0 0,21-22-16,0 1 15,0 0-15,0 0 0,0 0 0,0 0 16,0-1-16,21-20 0,0 21 16,-21-21-16,21-1 0,0 22 0,0-21 15,1 21-15,20-22 0,-21 22 16,0 0-16,0 21 0,1-21 0,-1 21 15,0 0-15,0 0 0,0 0 16,0 21-16,1 0 0,-22 0 0,21 0 16,0 1-16,-21-1 0,21 21 0,-21-21 15,0 0-15,0 1 16,0 20-16,0-21 0,0 0 0,0 0 16,0 1-16,0-1 0,0 0 15,-21-21 1,0 0-1,21-21 1,0 0-16,0-1 16,0 1-16,0 0 0,0 0 15,0-21-15,0 20 0,21 1 16,0-21-16,0 21 0,0-22 0,1 22 16,-1 0-16,0 0 0,21 0 15,-21 0-15,22-1 0,-1 22 16,0 0-16,-20 0 0,20 0 0,0 0 15,1 22-15,-22-1 0,0 0 16,0 0-16,0 0 0,-21 22 0,21-22 16,-21 0-16,0 21 0,0-21 0,0 1 15,-21 20-15,0-21 0,0 0 16,0 0-16,0 1 0,-1-22 0,22 21 16,-21 0-16,0-21 0,0 21 15,0-21 1,42 0 15,0 0-31,0-21 16,0 21-16</inkml:trace>
  <inkml:trace contextRef="#ctx0" brushRef="#br0" timeOffset="78660.59">15938 5652 0,'22'-22'0,"-44"44"0,44-65 0,-22 22 0,0 0 0,0 0 16,0 0-16,0-1 0,0 1 16,-22 0-16,1 21 0,0 0 15,0-21-15,0 21 0,0 0 16,-1 0-16,-20 0 0,21 21 16,0 0-16,-22-21 0,22 43 0,0-22 15,0 21-15,0-21 0,0 22 16,-1-22-16,1 21 0,0 0 0,21-20 15,0 20-15,0-21 0,0 0 0,0 0 16,0 1-16,0-1 0,0 0 16,21 0-16,0-21 0,1 0 15,-1 0-15,0 0 0,0 0 0,0 0 16,0 0-16,1 0 16,-1 0-16,0 0 0,0-21 0,0 21 15,0-21-15,1 0 0,-1-1 16,0 22-16,0-42 0,-21 21 0,21 0 15,0 0-15,1-22 0,-22 22 0,0 0 16,0-21-16,21 20 0,-21 1 16,0 0-16,21 21 0,-21 21 31,0 0-31,0 22 16,0-22-16,-21 0 0,21 0 0,0 22 15,0-22-15,0 0 0,0 0 16,0 0-16,0 0 0,0 1 15,0-1-15,21-21 0,-21 21 16,21-21-16,0 0 16,0 0-16,1 0 0,-1 0 15,0 0-15,0 0 0,0-21 0,0 21 16,1 0-16</inkml:trace>
  <inkml:trace contextRef="#ctx0" brushRef="#br0" timeOffset="79040.37">16404 5673 0,'0'0'0,"0"-21"16,0-64 0,0 64-16,21 0 31,0 21-31,1 0 0,-1 0 16,0 0-16,21 0 0,-21 0 0,22 21 15,-1 0-15,-21-21 0,22 42 16,-22-21-16,0 1 0,0-1 0,0 21 15,-21-21-15,0 0 0,0 22 0,0-22 16,0 0-16,0 0 0,0 0 16,0 1-16,0-1 0,-21 0 15,0-21-15,21 21 0,-21-21 16,0 0-16,-1 0 0,22-21 31,0 0-15,0 0-16,0-1 0,22 1 15,-22 0-15,21-21 0,0 21 0,0-1 16,0-20-16,0 21 0,1 0 16,-1-22-16,0 22 0,0 0 0,0 0 15,-21 0-15,21 0 0,1-1 16,-22 1-16</inkml:trace>
  <inkml:trace contextRef="#ctx0" brushRef="#br0" timeOffset="79649.69">17399 5630 0,'21'0'15,"0"0"1,0-21-16,1 0 0,-1 21 0,0-21 16,0 21-16,0-21 0,0 21 15,1-21-15,-22-1 0,0 1 16,0 0-16,-22 21 15,1 0-15,-21 0 0,21 0 16,-22 0-16,22 0 0,-21 0 0,21 0 16,-22 0-16,22 21 0,0-21 0,0 21 15,0-21-15,21 22 0,0-1 16,0 0-16,0 0 0,0 0 16,21 0-1,21 1-15,-21-22 0,1 21 0,20 0 16,-21 0-16,21-21 0,-20 21 0,20 0 15,-21 1-15,21-1 0,-20 0 16,-1 0-16,0 0 0,0-21 0,0 21 16,-21 1-16,0-1 15,0 0-15,-21-21 0,0 0 0,-21 21 16,20-21-16,-20 0 0,-21 0 0,20 0 16,1 0-16,-22 0 0,22 0 15,0 0-15,-1 0 0,22 0 0,-21 0 16,21 0-16,0-21 0,-1 0 0,22 0 15,0-1 1,0 1-16,0 0 0,0 0 16,0 0-16,22 0 0,-1-1 15,21 1-15,-21 0 0</inkml:trace>
  <inkml:trace contextRef="#ctx0" brushRef="#br0" timeOffset="80184.46">17907 5207 0,'0'-21'31,"0"42"-15,0 0-16,-21 0 0,21 1 0,0-1 15,0 21-15,0-21 0,0 22 0,0-1 16,0 0-16,0-21 0,0 22 15,0-1-15,0 0 0,0 1 0,0-1 16,0-21-16,0 22 0,0-22 16,-21 21-16,21-21 0,0 0 0,0 1 15,-22-1-15,22 0 0,0 0 16,-21-21 0,21-21-1,0 0 1,0 0-16,0-1 15,0 1-15,0 0 0,0 0 0,21 0 16,1-22-16,-22 22 0,21 0 16,0-21-16,0 21 0,21-22 0,-20 22 15,-1 0-15,21 0 0,-21 21 0,22 0 16,-22 0-16,0 0 0,0 0 16,0 0-16,0 0 0,1 21 0,-22 0 15,0 0-15,0 22 0,0-22 16,0 0-16,0 0 0,0 21 0,0-20 15,0-1-15,-22 0 0,1 0 16,0 0-16,0 0 0,21 1 16,-21-22-16,21 21 0,-21-21 0,42 0 47,0 0-47,0-21 0,0 21 15</inkml:trace>
  <inkml:trace contextRef="#ctx0" brushRef="#br0" timeOffset="80716.16">18754 5779 0,'0'0'0,"21"-22"16,-21-20 0,0 21-16,0 0 15,0 0-15,0-1 0,0 1 0,0 0 16,-21 0-16,21 0 0,-22 0 15,1 21-15,21-22 0,0 1 0,-21 21 16,0 0-16,0 0 0,0 0 0,-1 0 16,1 0-16,0 21 15,0 1-15,0-1 0,0 21 0,-22-21 16,22 22-16,0-22 16,21 21-16,-21-21 0,0 22 0,21-22 15,-22 0-15,22 0 0,0 0 0,0 0 16,0 1-16,0-1 0,22-21 15,-1 21-15,0-21 0,0 0 16,0 0-16,0 0 0,22 0 0,-22 0 16,0-21-16,21 0 0,-20-1 15,-1 22-15,21-21 0,-21 0 0,0 0 16,1 0-16,-1-22 0,0 22 16,0 0-16,-21-21 0,21 21 0,-21-1 15,0 1-15,0 0 16,0 42-1,0 0-15,0 1 16,0 20-16,0-21 16,-21 0-16,21 0 0,0 1 0,0-1 15,0 0-15,0 0 0,0 0 0,0 0 16,0 1-16,21-22 16,0 21-16,1-21 15,-1 0-15,0 0 0,0 0 0,0 0 16,0 0-16,1-21 0,-1 21 15</inkml:trace>
  <inkml:trace contextRef="#ctx0" brushRef="#br0" timeOffset="80999.99">19325 5355 0,'0'0'0,"0"-42"0,0 21 0,0 0 0,0-1 15,0 1-15,0 0 0,0 42 31,0 0-15,-21 1-16,0-1 0,21 21 16,-21-21-16,21 22 0,0-22 0,0 21 15,-22 0-15,22-20 0,-21 20 0,21 0 16,0-21-16,0 22 16,0-22-16,0 21 0,0-21 0,0 1 15,0-1-15,0 0 0,0 0 16,21-21-1,1 0-15,-1 0 16,0 0-16,0-21 0,0 0 0,0 21 16</inkml:trace>
  <inkml:trace contextRef="#ctx0" brushRef="#br0" timeOffset="81459.73">19643 5334 0,'0'0'0,"0"-42"0,21-43 31,-21 64-31,0 42 32,0 0-32,0 0 0,0 1 15,-21 20-15,-1-21 0,1 21 0,21-20 16,0 20-16,-21 0 0,21-21 16,-21 22-16,21-22 0,-21 21 0,21-21 15,0 1-15,0 20 0,0-21 16,0 0-16,0 0 0,21-21 0,0 22 15,0-1-15,0-21 0,1 0 0,-1 0 16,0 0-16,0 0 0,21 0 16,-20 0-16,-1 0 0,21 0 15,-21-21-15,0 21 0,1-22 0,-1 1 16,21 0-16,-21 0 0,0 0 16,1 0-16,-1-1 0,-21 1 15,21 0-15,-21 42 31,0 0-31,0 1 0,-21-1 16,21 0-16,0 0 0,0 0 0,0 0 16,0 1-16,-21-22 0,21 21 0,0 0 15,0 0-15,21-21 47,-21-21-31,0 0-16,21 21 0,-21-21 0</inkml:trace>
  <inkml:trace contextRef="#ctx0" brushRef="#br0" timeOffset="81632.63">20108 5419 0,'0'0'0,"-21"0"0,0-43 31,0 43-31,21 22 47,21-22-31,0 0-16,-21 21 0,21-21 0</inkml:trace>
  <inkml:trace contextRef="#ctx0" brushRef="#br0" timeOffset="82133.35">20426 5461 0,'-21'0'32,"-1"0"-32,22 21 15,0 0 1,-21 1-16,21-1 0,0 0 0,-21 0 16,21 0-16,0 0 0,0 1 15,0-1-15,0 0 0,-21 0 0,21 0 16,0 0-16,-21-21 0,21 22 0,0-1 15,-21-21 32,21-21-47,0-1 16,0 1-16,0 0 16,0 0-16,0 0 0,21-22 15,0 22-15,0 0 0,0 0 16,0 0-16,22-22 0,-22 22 0,21 0 15,1 0-15,-1 21 0,21-21 16,-20 21-16,-22 0 0,21 0 0,-21 0 16,22 0-16,-43 21 0,21 0 15,-21 0-15,0 0 0,0 1 0,0-1 16,0 0-16,0 21 0,-21-21 16,21 1-16,-21-1 0,-1 21 0,1-21 15,0-21-15,0 21 0,21 1 0,-21-1 16,0-21-16,21 21 15,21-21 17,0 0-32,0-21 0</inkml:trace>
  <inkml:trace contextRef="#ctx0" brushRef="#br0" timeOffset="82796.2">21294 5503 0,'0'0'0,"21"-21"0,-21 0 0,0 0 16,-21 21 0,-1 0-16,1 0 0,0 0 15,0 0-15,-21 0 0,20 0 16,1 21-16,-21-21 0,21 21 0,0 0 16,-22 1-16,22-1 0,0 0 15,0 0-15,21 0 0,0 22 0,0-22 16,0 0-16,0 0 15,0 0-15,0 0 0,21-21 0,0 0 16,0 22-16,0-22 0,1 0 0,-1 0 16,0 0-16,0 0 0,0 0 15,0 0-15,1-22 0,-1 1 16,0 21-16,-21-21 0,21 0 0,0 0 16,-21 0-16,0-1 0,21 1 0,1 0 15,-22 0-15,0 0 0,0 0 16,0 42 15,0 0-31,0 0 0,0 21 16,0-20-16,0-1 0,-22 21 15,22-21-15,-21 22 0,0-22 0,21 21 16,0 0-16,0 1 0,-21-1 16,21 0-16,0 1 0,0-1 0,-21 0 15,21 1-15,0 20 0,0-20 0,0 20 16,0-21-16,0 22 0,0-1 15,-21-20-15,21 20 0,0-20 0,0 20 16,0-21-16,-22 1 0,22-1 16,-21 0-16,21 1 0,0-1 0,-21-21 15,0 22-15,0-22 0,21 0 16,-21 0-16,-1 0 0,1 0 0,0-21 16,0 22-16,0-22 0,0 0 0,-1 0 15,-20 0-15,21 0 0,0 0 16,0-22-16,-1 22 0,1-21 0,0 0 15,0 0-15,0 0 0,0 0 0,-1-1 16,1 1-16,0 0 0,0 0 16,21 0-16,0 0 0,-21-22 0,21 22 15,-21 0-15,21 0 0,0-22 16,0 22-16,0 0 0,0-21 16,0-1-16</inkml:trace>
  <inkml:trace contextRef="#ctx0" brushRef="#br0" timeOffset="83533.35">22585 5440 0,'0'-64'32,"-21"64"-32,21-21 15,-22 21-15,1 0 0,0 0 16,0 0-1,0 0-15,0 0 0,21 21 0,-22 1 16,1-1-16,0 21 0,0-21 0,21 0 16,-21 22-16,21-22 15,-21 21-15,21-21 0,0 1 0,0 20 16,0-21-16,0 0 0,0 0 0,0 1 16,0-1-16,21 0 15,0-21-15,0 0 0,0 21 0,22-21 16,-22 0-16,0 0 0,0 0 15,21 0-15,-20 0 0,-1 0 0,21-21 16,-21 0-16,0 0 0,1-1 0,-1 1 16,0 0-16,-21 0 0,0-21 15,0 20-15,0-20 0,0 21 0,0-21 16,0 20-16,0 1 0,0 0 16,-21 0-16,0 0 0,-1 21 15,1 0-15,0 0 0,0 0 16,0 0-16,0 0 0,-1 0 15,22 21-15,-21-21 16,21 21-16,0 0 0,0 0 16,0 1-16,21-1 15,1-21-15,-1 21 16</inkml:trace>
  <inkml:trace contextRef="#ctx0" brushRef="#br0" timeOffset="83936.11">22945 5461 0,'0'0'0,"0"-21"15,0 0 1,0 0-16,21 21 0,-21-22 0,21 22 16,0-21-16,0 0 0,0 21 15,1-21-15,-1 21 16,0 0-16,0 0 0,0 0 0,0 0 15,1 0-15,-1 21 0,0-21 16,0 21-16,0 0 0,-21 1 0,0-1 16,0 21-16,0-21 0,0 22 15,0-22-15,0 0 0,0 21 16,0-21-16,-21 1 0,0-1 0,0 0 16,0 0-16,-1 0 0,1-21 15,0 0 1,21-21-1,-21 21-15,21-21 16,0 0-16,0 0 0,0-1 16,0 1-16,21 0 0,0 0 15,-21 0-15,21 0 0,1-1 0,-22 1 16,21 0-16,0 0 0,-21 0 16,21 0-16,0-1 0,-21 1 15,21 0-15</inkml:trace>
  <inkml:trace contextRef="#ctx0" brushRef="#br0" timeOffset="84516.17">23326 4868 0,'-43'0'0,"86"0"0,-128-21 16,21 0-16,22 0 0,-21 21 0,20-21 15,-20 21-15,-1 0 0,1 0 0,20 0 16,-41 0-16,20 0 0,1 0 16,20 0-16,-20 0 0,-1 21 15,1 0-15,21 0 0,-1 22 0,-20-22 16,20 21-16,1 0 0,21 22 16,-21-22-16,20 1 0,1 20 0,0-21 15,0 22-15,21-22 0,0 22 16,0-1-16,0-20 0,0 20 0,0 1 15,21-22-15,0 0 0,0 22 0,1-22 16,-1 0-16,21-20 0,0 20 16,1 0-16,-1-21 0,0 1 0,1-1 15,20 0-15,-20-21 0,20 21 16,1-21-16,-1 0 0,1 0 16,-1 0-16,1 0 0,-1 0 0,1 0 15,-1-21-15,1 0 0,-22 21 16,21-21-16,-20-22 0,-1 22 0,0 0 15,1-21-15,-1-1 0,0-20 0,-20 20 16,20-20-16,-21 21 0,0-22 16,0 1-16,1 20 0,-22-20 0,0 20 15,0-20-15,0 21 0,0-22 16,-22 22-16,1-22 0,-21 22 16,21 0-16,-22-1 0,1 1 0,0 0 15,-1 20-15,1-20 0,-21 21 16,20 0-16,-20 21 0,20 0 0,-20-21 15,21 21-15,-1 0 0,-20 0 16,20 21-16,1 0 0,0-21 0,-22 21 16,22 0-16,-22 0 0,1 22 15,-1-22-15</inkml:trace>
  <inkml:trace contextRef="#ctx0" brushRef="#br0" timeOffset="85555.94">8615 7027 0,'21'0'0,"0"-21"16,-21 0-16,21 0 15,0 21-15,1-21 0,-22 0 16,21 21-16,0-22 0,-21 1 16,21 0-16,0 21 0,0-21 0,-21 0 15,0 0-15,22-1 0,-22 1 0,0 0 16,0 0-16,0 0 16,-22 0-16,1 21 0,0-22 0,-21 1 15,21 21-15,-22 0 0,22 0 16,-21 0-16,-1 0 0,22 0 0,-21 0 15,21 21-15,-22-21 0,22 22 16,0-1-16,0 0 0,0 0 16,0 21-16,21-20 0,0-1 0,0 0 15,0 21-15,0-21 0,0 1 16,0-1-16,21 21 0,0-21 0,0 0 16,0 1-16,22-1 0,-22 0 0,0 0 15,21 0-15,-21 0 0,22 1 16,-22-1-16,0 0 0,21 0 0,-20 0 15,-1 0-15,0 1 0,-21-1 0,0 0 16,0 0-16,0 0 16,-21-21-16,0 21 0,-22-21 15,1 22-15,21-22 0,-22 0 0,1 0 16,0 0-16,-1 0 16,1 0-16,0 0 0,-1 0 0,1-22 15,21 1-15,0 21 0,-22-21 0,22 0 16,0 0-16,21 0 0,-21-1 15,21 1-15,-21 0 0,21 0 0,0 0 16,0 0-16,0-1 0,0 1 16,0 0-16,21 0 0,0 21 15,0 0-15,0 0 0,1 0 0,-1 0 16,-21-21-16,42 21 0,-21 0 16,0 0-16,1 0 0,-1 0 0</inkml:trace>
  <inkml:trace contextRef="#ctx0" brushRef="#br0" timeOffset="85936.73">8996 7112 0,'0'-21'31,"0"0"-31,21 0 15,0-1 1,-21 1-16,21 0 0,-21 0 16,0 0-16,21 21 0,-21-21 15,0-1 1,-21 22 0,0 0-16,0 22 0,0-22 15,0 21-15,21 0 0,0 0 16,-22 21-16,22-20 0,0-1 0,0 0 15,0 21-15,0-21 0,0 1 0,0-1 16,0 21-16,22-21 0,-1 0 16,0 1-16,0-22 0,0 0 15,0 21-15,1-21 0,-1 0 0,0 0 16,0 0-16,0 0 0,0 0 16,1 0-16,-1-21 0,0 21 15,0-22-15</inkml:trace>
  <inkml:trace contextRef="#ctx0" brushRef="#br0" timeOffset="86347.49">9377 7027 0,'0'0'0,"0"-63"31,0 42-31,0 0 16,21 21-1,0 0-15,0 0 0,0 0 16,1 0-16,-1 0 0,0 0 15,0 0-15,0 21 0,0 0 16,1 0-16,-22 0 0,0 0 16,21 22-16,-21-22 0,0 0 0,0 21 15,0-20-15,0-1 0,0 21 0,0-21 16,0 0-16,0 1 0,-21-1 16,21 0-16,-22-21 0,22-21 46,0 0-46,0-1 16,0 1-16,0 0 0,22 0 16,-22 0-16,0 0 0,0-1 0,21-20 15,-21 21-15,21 0 0,0 0 16,-21-1-16,0 1 0,21 0 0,0 0 16,1 0-16,-1 21 15,0-21-15,0 21 16,0 0-16</inkml:trace>
  <inkml:trace contextRef="#ctx0" brushRef="#br0" timeOffset="87384.5">10393 7154 0,'0'0'0,"63"-63"32,-63 42-32,0 0 15,0-1-15,0 1 16,0 0-16,-21 21 0,0-21 0,0 0 16,0 21-16,-1 0 0,1-21 15,-21 21-15,21 0 0,-22 0 0,22 0 16,-21 21-16,21-21 0,-22 21 15,22 0-15,0 0 0,-21 0 16,21 22-16,-1-22 0,1 21 0,0 1 16,21-1-16,0-21 0,0 21 0,0 1 15,0-22-15,0 0 0,0 0 16,0 22-16,21-43 0,0 21 0,1 0 16,-1-21-16,0 0 0,21 0 0,-21 0 15,1 0-15,-1 0 0,21 0 16,-21-21-16,0 21 0,1-21 0,-1-1 15,0 1-15,0 0 0,0 0 0,0 0 16,1 0-16,-1-1 0,-21-20 16,0 21-16,21-21 0,0 20 15,-21-20-15,0 21 0,0 0 0,0-22 16,0 22-16,0 0 16,0 0-16,0 42 15,-21 0-15,0 0 16,0 1-16,21-1 0,0 0 15,0 0-15,-22 21 0,22-20 0,0 20 16,0-21-16,0 0 0,0 22 0,0-22 16,0 0-16,22 0 0,-1 0 15,0-21-15,0 0 0,0 0 16,0 0-16,1 0 0,-1 0 0,0 0 16,0 0-16,0 0 15,0 0-15,1-21 0,20 0 0,-21 0 16,0 0-16,0-1 0,1-20 0,-22 21 15,21-21-15,0 20 0,-21-20 16,0 0-16,21-1 0,-21 1 0,21 0 16,-21 21-16,0-22 0,0 1 0,0 21 15,0-22-15,0 22 0,0 0 16,0 42 0,0 0-16,0 1 15,-21 20-15,21-21 0,0 21 16,-21-20-16,21 20 0,0-21 0,0 21 15,0 1-15,0-22 0,-21 21 16,21 1-16,0-22 0,0 21 16,0-21-16,0 0 0,0 22 0,0-22 15,21 0-15,0-21 0,0 21 0,0-21 16,1 0-16,-1 0 0,0 0 16,0 0-16,0 0 0,22 0 0,-22 0 15,0 0-15,0-21 0,0 21 0,22-21 16,-22 0-16,0 0 0,0-1 15,-21 1-15,21 0 0,-21 0 0,21 0 16,-21 0-16,0-1 0,0 1 0,0 42 47,0 1-47,0 20 0,-21-21 16,21 0-16,0 0 0,0 1 15,0-1-15,0 0 0,0 0 16,0 0-16,21-21 31,1 0-31,-1 0 16,-21-21-16,21 0 0</inkml:trace>
  <inkml:trace contextRef="#ctx0" brushRef="#br0" timeOffset="87568.39">11324 6964 0,'0'0'15,"0"-21"-15,-21 21 0,0 0 16,0 0 0,-1 0-1,22 21 1,22 0 0,-1-21-16,0 0 0,0 0 0,0 0 15,22 0-15</inkml:trace>
  <inkml:trace contextRef="#ctx0" brushRef="#br0" timeOffset="88220.02">11663 7091 0,'-21'0'16,"21"-21"-1,0 0 1,0-1-1,21 22-15,0 0 0,0 0 0,0 0 16,0 0-16,1 0 16,-1 22-16,-21-1 0,21 0 15,-21 0-15,0 0 0,0 0 0,0 22 16,0-22-16,0 0 16,-21 0-16,0 0 0,-1 22 0,1-22 15,0 0-15,0 0 0,-21 0 0,20 1 16,1-22-16,-21 21 0,21 0 15,0-21-15,-1 21 0,1-21 16,42 0 15,1 0-31,-1 0 16,0 0-16,0-21 0,0 21 16,0 0-16,1 0 0,-1 0 0,0 0 15,0 0-15,0 0 0,0 0 16,1 0-16,-1 21 0,0 0 0,0-21 15,0 21-15,0 1 0,1-1 0,-1 0 16,0 0-16,0 0 0,0 0 16,0 1-16,1 20 0,-1-21 0,0 21 15,0-20-15,-21 20 0,0 0 0,0-21 16,0 22-16,0-22 0,0 21 16,0-21-16,0 22 0,-21-22 0,0 0 15,0 0-15,-22 0 0,22 1 0,-21-1 16,21 0-16,-22-21 0,1 21 15,0-21-15,-22 0 0,22 0 16,-1 0-16,-20 0 0,21 0 0,-22 0 16,22 0-16,-22 0 0,22-21 0,-22 21 15,22-21-15,0 0 0,-1-1 0,22 22 16,-21-21-16,21 0 0,0 0 16,-1 0-16,22 0 0,0-1 0,0 1 15,0 0-15,0-21 0,22 21 0,-1-1 16,0 1-16,21 0 0,-21-21 0,22 21 15</inkml:trace>
  <inkml:trace contextRef="#ctx0" brushRef="#br0" timeOffset="88943.99">12361 7218 0,'21'0'16,"-42"0"-16,64 0 0,-22-21 0,0 0 15,0 21-15,0-22 0,0 1 16,-21 0-16,0 0 0,0 0 16,0 0-16,0-1 0,0 1 15,0 0-15,0 0 0,0 0 0,-21 0 16,0-1-16,0 22 0,0-21 0,0 0 16,-1 21-16,-20 0 0,21 0 15,0 0-15,0 0 0,-22 0 0,22 21 16,0 0-16,0 1 0,0-1 15,-1 0-15,1 21 0,0-21 16,0 22-16,21-1 0,0 0 0,0 1 16,0-22-16,0 21 0,0-21 0,0 22 15,0-22-15,0 0 0,21 0 16,0-21-16,0 0 0,22 0 0,-22 0 16,0 0-16,0 0 0,22 0 0,-22 0 15,0-21-15,21 0 0,-21 0 16,1 0-16,-1-1 0,21 1 0,-42 0 15,21 0-15,0-21 0,1 20 0,-1 1 16,-21-21-16,0 21 0,0 0 16,0-22-16,0 22 0,0 0 15,0 0-15,0 0 0,0 42 32,0 0-17,-21 0-15,21 0 0,0 0 0,0 22 16,0-22-16,0 21 0,0-21 15,0 22-15,0-22 0,0 21 0,0-21 16,0 1-16,21-1 0,-21 0 0,0 0 16,21-21-16,0 21 0,0-21 15,0 0-15,1 0 16,-1 0-16,0-21 16,0 0-16,0 21 0,0-21 15,-21-22-15,22 22 0,-1 0 0</inkml:trace>
  <inkml:trace contextRef="#ctx0" brushRef="#br0" timeOffset="89216.84">13017 6646 0,'0'-21'0,"0"42"0,0-84 15,0 42-15,0 0 16,0 42 0,0 0-1,-21 0-15,0 21 0,21-20 0,-21 20 16,21 0-16,0 1 0,0-1 15,-21 0-15,21 1 0,-21-1 0,21 0 16,-22 1-16,22-1 0,0-21 16,0 21-16,-21 1 0,21-22 0,0 0 15,0 21-15,0-20 0,0-1 16,0 0-16,21-21 16,1 0-16,-1 0 15,0 0-15,0-21 0,0 0 16,22 21-16,-22-22 0,0 1 15</inkml:trace>
  <inkml:trace contextRef="#ctx0" brushRef="#br0" timeOffset="89488.04">13441 6900 0,'0'-21'0,"0"42"0,0-63 16,0 63 15,0 0-16,0 1-15,-21-1 0,-1 21 0,22-21 16,-21 0-16,21 1 0,0 20 0,0-21 16,0 0-16,0 0 0,-21 22 15,21-22-15,0 0 0,0 0 0,-21-21 16,21 21-16,0 1 0,0-1 16,21-21-1,0 0 1,0 0-16,1 0 0,-1 0 0,0 0 15,0-21-15,0-1 0,0 22 16,22-21-16,-22 0 0</inkml:trace>
  <inkml:trace contextRef="#ctx0" brushRef="#br0" timeOffset="90256.6">13864 7027 0,'0'0'0,"0"-21"0,0 0 16,21 21-16,-21-21 0,-21 21 46,0 21-46,0 0 0,21 0 16,-21 1-16,-1-1 0,1 0 16,21 0-16,0 21 0,-21-20 0,21-1 15,-21 0-15,21 21 0,0-21 0,0 1 16,0-1-16,0 0 0,0 0 16,0 0-16,21-21 15,0 0-15,0 0 16,1 0-16,-1 0 15,-21-21 1,0 0-16,0 0 0,0 0 16,0-22-16,0 22 15,0 0-15,0-21 0,0 20 0,0-20 16,0 21-16,0-21 0,0-1 16,21 22-16,0-21 0,0 21 0,0-22 15,1 22-15,20 0 0,-21 0 0,0 21 16,22 0-16,-22 0 0,21 0 15,-21 0-15,0 0 0,1 0 0,20 21 16,-42 0-16,42 0 0,-42 22 0,21-22 16,1 0-16,-1 21 0,-21-21 15,0 22-15,21-22 0,-21 21 0,0-21 16,0 22-16,0-22 0,0 0 0,0 0 16,0 0-16,0 1 15,0-1-15,-21 0 0,0-21 31,-1 0-15,22-21-16,0 0 16,0-1-16,0 1 0,0 0 15,0 0-15,22-21 0,-1 20 16,0-20-16,0 21 0,0-21 0,0 20 16,22-20-16,-22 0 0,21-1 15,1 22-15,-22 0 0,21-21 0,0 42 16,-20-21-16,20 21 0,-21 0 0,0 0 15,0 0-15,1 21 16,-1 0-16,0 0 0,0 0 0,-21 22 16,0-22-16,0 21 0,0 0 0,0-20 15,0 20-15,0 0 0,0 1 16,0-22-16,0 21 0,0-21 0,0 0 16,-21 1-16,0-1 0,0 0 0,21 0 15,0 0-15,-22-21 0,1 21 16,0-21-1,0-21 1,0 0-16,21 0 16,0 0-16,-21 0 0</inkml:trace>
  <inkml:trace contextRef="#ctx0" brushRef="#br0" timeOffset="90481.49">14182 6541 0,'0'0'16,"-22"-22"-16,1 22 0,0 0 15,21-21-15,-21 21 0,0 0 63,21 21-63,-21-21 15,-1 0-15,1 0 16</inkml:trace>
  <inkml:trace contextRef="#ctx0" brushRef="#br0" timeOffset="90711.35">12721 6668 0,'0'0'0,"-21"21"0,0-21 15,0 0-15,-1 0 16,22 21-16,22-21 31,-1 0-31,0 0 0,0 0 16,21 0-16,-20 0 0,20 0 0,0 0 16,1 0-16,-1 0 0,0 0 15,1 0-15,-1 0 0,0 0 0,1 0 16,20-21-16,-21 0 0</inkml:trace>
  <inkml:trace contextRef="#ctx0" brushRef="#br0" timeOffset="91152.18">15388 6646 0,'-21'0'32,"0"0"-17,0 0 1,-1 0-16,22-21 0,-21 0 15,21 0 1,0 0 0,0 0-16,21 21 15,1 0-15,-1 0 16,0 0 0,0 21-16,0 0 15,-21 0-15,0 0 0,0 0 16,0 1-16,0-1 0,0 0 15,-21 0-15,0-21 0,0 21 16,0-21-16,-1 0 0,1 21 16,0-21-16,0 0 0,0 0 0,0 0 15</inkml:trace>
  <inkml:trace contextRef="#ctx0" brushRef="#br0" timeOffset="91547.95">15600 6583 0,'0'0'0,"21"0"16,-42 21 31,0-21-32,21-21 32,21 0-31,0 21-16,0-21 16,-21-1-16,21 22 15,0 0-15,1 0 16,-1 0-16,-21 22 15,0-1-15,0 0 16,0 0-16,0 0 0,0 0 0,0 1 16,0-1-16,0 0 0,-21 0 15,-1 0-15,1 0 0,0-21 0,0 22 16,0-1-16,0-21 0,-1 0 0,-20 21 16</inkml:trace>
  <inkml:trace contextRef="#ctx0" brushRef="#br0" timeOffset="102787.97">1016 9737 0,'-21'0'31,"0"0"-15,21 21-16,0 0 15,-22-21 1,22 21 0,0-42 46,0 0-62,22 0 16,-22 0-16,0-1 0,0 1 15,0 0 1,0 42 15,0 0-31,0 1 0,-22-1 16,22 0-16,-21 0 0,21 0 15,0 0-15,0 1 0,0-1 0,0 0 16,0 0-16,0 0 16,21-21 15,1 0-31,-1 0 0</inkml:trace>
  <inkml:trace contextRef="#ctx0" brushRef="#br0" timeOffset="103153.49">1291 9673 0,'-21'0'16,"0"21"0,21 1-1,21-22 32,0-22-47,-21 1 16,21 21-16,-21-21 15,0 0-15,0 0 16,-21 21 15,0 0-31,21 21 0,-21 0 0,0 0 16,21 0-16,-22 1 0,1-1 15,0 0-15,21 0 0,-21 0 16,21 0-16,-21 1 0,21-1 0,0 0 16,0 0-16,0 0 0,21 0 15,0-21-15,0 0 16</inkml:trace>
  <inkml:trace contextRef="#ctx0" brushRef="#br0" timeOffset="103680.33">2011 9694 0,'0'0'0,"-21"0"0,-1 0 15,1 0-15,0-21 16,42 21 15,0 0-15,22-21-16,-1 21 0,0 0 16,1 0-16,20 0 0,1-21 0,-22 21 15,22 0-15,-1-21 0,1 21 16,-22 0-16,21 0 0,-20 0 0,-1 0 15,0-21-15,-20 21 0,20 0 16,-21 0-16,0 0 0,-42 0 31,0 0-15,0 0-16,-22 0 0,22 21 0,-21-21 16,21 0-16,0 0 0</inkml:trace>
  <inkml:trace contextRef="#ctx0" brushRef="#br0" timeOffset="103956.18">2413 9610 0,'-21'0'32,"21"-21"-17,-21 21 1,-1 0 0,22 21-1,0 0-15,0 0 16,0 21-16,0-20 0,-21-1 0,21 21 15,0 0-15,-21-20 0,21 20 16,-21 0-16,21 1 0,0-1 0,-21-21 16,0 21-16,-1 1 0,22-1 0,0-21 15,-21 22-15,0-1 0,21-21 16,-21 0-16,21 22 0,0-22 16,0 0-16,0 0 15,0-42 1,21 21-16,0-21 0</inkml:trace>
  <inkml:trace contextRef="#ctx0" brushRef="#br0" timeOffset="104475.88">2709 9589 0,'0'0'16,"-21"0"-1,0 21-15,0 0 16,21 0-16,0 0 0,0 22 0,-21-22 16,21 21-16,-22-21 0,22 22 15,-21-1-15,21-21 0,0 21 0,0 1 16,-21-22-16,21 21 0,-21-21 16,21 1-16,0 20 0,0-21 0,0 0 15,0 0-15,0 1 0,0-1 16,0-42 31,0-1-32,0 1-15,0 0 0,0 0 0,21 0 16,0 0-16,0-1 0,-21 1 16,22-21-16,20 21 0,-21 0 0,0-22 15,22 22-15,-22 0 0,0 21 0,21-21 16,-21 21-16,1 0 0,-1 0 15,0 0-15,0 0 0,0 21 0,0 0 16,-21 0-16,0 0 0,0 1 16,0-1-16,0 0 0,0 0 0,0 0 15,0 22-15,0-22 0,-21 0 0,0 0 16,21 0-16,0 0 16,-21 1-16,0-1 0,42-42 46,0-1-46</inkml:trace>
  <inkml:trace contextRef="#ctx0" brushRef="#br0" timeOffset="104865.09">3154 10033 0,'0'21'0,"0"0"15,21-21 17,0 0-32,0 0 0,0 0 15,1-21-15,-1 21 0,0-21 0,0 21 16,21-21-16,-20 0 0,-1 21 16,0-21-16,0 21 0,0-22 0,-21 1 15,0 0-15,0 0 16,0 0-16,-21 21 15,0 0-15,0 0 16,0 0-16,-1 0 16,1 21-16,0 0 0,0-21 0,-21 21 15,20 22-15,1-22 0,0 0 0,21 0 16,0 0-16,-21 22 0,21-22 16,0 0-16,0 0 0,0 0 0,0 0 15,0 1-15,21-22 0,0 21 0,22 0 16,-22-21-16,21 0 15,-21 0-15,22 0 0,-1 0 0,21 0 16,-20 0-16,-1 0 0</inkml:trace>
  <inkml:trace contextRef="#ctx0" brushRef="#br0" timeOffset="105442.76">4868 9758 0,'0'-21'0,"0"42"0,0-63 0,0 20 16,0 1-16,0 0 0,0 0 16,0 0-16,0 0 0,0-1 0,0 1 15,-21 21-15,0 0 16,21 21-1,0 1-15,0 20 0,0 0 0,0 1 16,0-1-16,0 21 0,0 1 16,0-22-16,0 22 0,0-1 15,0 1-15,-21-1 0,21 1 0,-21 20 16,-1-20-16,1 21 0,0-1 16,0 1-16,21 0 0,-42-1 0,20 1 15,1 0-15,0 20 0,0-20 0,0 21 16,0-21-16,-1-1 0,1 1 0,0 0 15,0-22-15,0 1 0,0-1 16,-1 1-16,22-22 0,0 0 0,0-21 16,0 1-16,0-1 0,0-42 15,0-1 1,0 1-16,0-21 0,0 0 0,0-1 16,0 1-16,22-22 0,-22 1 15,0-1-15,0-20 0</inkml:trace>
  <inkml:trace contextRef="#ctx0" brushRef="#br0" timeOffset="105812.54">4508 9906 0,'0'0'0,"0"-21"0,-21-21 0,0-1 16,21 22-16,-21-21 0,21 21 0,0-1 15,0 1-15,0 0 0,0 0 16,21 0-16,0 21 0,22-21 15,-22 21-15,21 0 0,0 0 16,1 0-16,-1 0 0,0 0 16,1 0-16,20 21 0,-20 0 0,-1 0 15,0 21-15,1-20 0,-1 20 0,-21 0 16,0-21-16,0 22 0,-21-1 16,0-21-16,0 22 0,0-22 0,0 0 15,-21 0-15,0 21 0,0-20 0,-21-22 16,-1 21-16,22 0 0,-21 0 15,-1-21-15,22 0 0,0 0 16,-21 21-16,21-21 0,-1 0 0,1 0 16,0 0-16,21-21 15,0 0 1,0 0-16,21 21 16,0 0-16,1-21 0,-1 21 15,21 0-15</inkml:trace>
  <inkml:trace contextRef="#ctx0" brushRef="#br0" timeOffset="106213.32">5207 9927 0,'0'0'0,"0"-63"31,0 42-31,0-1 0,0 1 0,0 0 16,21 0-16,0 0 15,22 0-15,-22 21 0,0 0 0,21 0 16,-21 0-16,22 0 0,-22 0 0,0 21 16,21 0-16,-20 0 0,-1 0 15,0 0-15,0 1 0,0 20 0,-21-21 16,0 0-16,0 22 0,0-22 0,0 0 16,0 0-16,-21 0 0,0 0 15,0 1-15,0-22 0,-1 21 0,1-21 16,21 21-16,-21-21 0,0 0 15,21-21 17,0 0-32,0-1 0,0 1 15,0 0-15,21 0 0,0 0 0,0-22 16,-21 22-16,22-21 0,-1 21 16,0 0-16,0-1 0,0-20 0,0 21 15,1 0-15,-1 0 0,21-1 0,-21 22 16,0-21-16,22 0 0</inkml:trace>
  <inkml:trace contextRef="#ctx0" brushRef="#br0" timeOffset="106680.05">6202 9631 0,'-21'0'16,"-1"21"-16,1-21 15,0 21-15,21 0 0,-21 1 0,0-1 16,0 0-16,-1 0 0,1 0 16,21 22-16,-21-22 0,0 0 0,0 0 15,21 0-15,0 0 0,-21 1 0,21-1 16,0 0-16,0 0 0,0 0 16,0 0-16,0 1 0,21-22 15,0 21-15,0 0 0,0-21 0,0 0 16,1 0-16,-1 0 0,0 0 15,0 0-15,21 0 0,-20 0 0,20 0 16,-21-21-16,21 21 0,-20-21 0,-1-1 16,21 1-16,-21 0 0,0 0 15,22-21-15,-43 20 0,21 1 0,-21-21 16,0 0-16,0-1 0,0 22 0,0-21 16,-21-1-16,0 22 0,-1 0 15,1 0-15,0 0 0,0 0 0,-21 21 16,20 0-16,-20 0 0,21 0 15,-21 0-15,-1 0 0,22 21 16,-21 0-16,-1 0 0,22 0 0,0 0 16,-21 1-16,21-1 0,21 0 0,0 0 15,0 0-15,0 0 0,0 1 16,0-1-16,21 0 0,0-21 0,21 21 16,-21-21-16,22 0 0,-1 0 0</inkml:trace>
  <inkml:trace contextRef="#ctx0" brushRef="#br0" timeOffset="106962.89">7091 9631 0,'0'0'0,"-85"-85"31,64 85-31,0 0 0,0 0 16,-1 0-16,1 0 0,0 21 15,0 1-15,-21-1 0,20 0 0,1 21 16,0-21-16,0 22 0,21-22 0,-21 21 16,0-21-16,21 22 0,-22-1 15,22-21-15,0 0 0,0 1 0,0-1 16,0 0-16,0 0 0,0 0 0,22 0 16,-1-21-16,0 0 15,0 0-15,0 0 0,22 0 0,-22 0 16,21 0-16,0 0 0,-20 0 0</inkml:trace>
  <inkml:trace contextRef="#ctx0" brushRef="#br0" timeOffset="107344.67">7366 9800 0,'-21'0'31,"21"-21"-16,21 21 1,0 0-16,0-21 16,0 21-16,1 0 0,-1-21 15,0 21-15,0-21 0,0 21 16,-21-22-16,0 1 0,0 0 16,0 0-16,0 0 0,0 0 15,0-1-15,-21 22 16,0 0-16,0 0 0,0 0 15,-1 0-15,1 22 0,0-1 0,0 0 16,0 0-16,21 0 0,-21 22 16,-1-22-16,22 0 0,-21 21 15,21-21-15,0 1 0,0-1 0,0 0 16,0 0-16,0 0 0,0 0 16,0 1-16,21-22 15,1 21-15,-1-21 0,0 0 0,0 0 16,21 0-16,-20 0 0,20 0 15,0 0-15</inkml:trace>
  <inkml:trace contextRef="#ctx0" brushRef="#br0" timeOffset="107758.43">8191 9694 0,'0'0'16,"0"-21"-16,22-106 31,-44 127-31,1 0 0,0 0 0,-21 0 15,21 0-15,-1 0 0,-20 21 0,21 1 16,-21-1-16,20 0 0,1 0 16,-21 0-16,42 22 0,-21-22 0,21 0 15,0 0-15,0 0 16,0 0-16,21 1 0,0-1 16,21-21-16,-20 0 0,-1 0 15,21 0-15,-21 0 0,0 0 16,22 21-16,-22-21 0,0 0 0,0 0 15,0 21-15,1-21 0,-22 21 16,0 0-16,0 1 16,-22-22-1,1 21-15,0-21 0,0 0 0,-21 21 16,20-21-16,1 0 0,-21 0 0,21 0 16,0 21-16,-22-21 0,22 0 15,0 0-15,0 0 0,0 0 0,-1 0 16,1 0-1,21-21 1,0 0-16,21 21 0,1-21 16,-1 21-16,0-22 0</inkml:trace>
  <inkml:trace contextRef="#ctx0" brushRef="#br0" timeOffset="108180.03">8805 9652 0,'0'0'0,"21"-21"0,1 0 16,-22 0-16,21-1 0,-21 1 0,0 0 15,0 0-15,-21 21 0,-1-21 16,1 21-16,0 0 16,0 0-16,0 0 0,0 0 0,-1 0 0,-20 0 15,21 0-15,0 21 0,0 0 16,-1 0-16,1 0 0,0 1 15,21-1-15,0 0 0,0 0 0,0 0 16,0 0-16,0 1 0,0-1 0,0 0 16,21 0-16,0 0 0,1 0 15,-1-21-15,0 22 0,0-1 0,21-21 16,-20 21-16,-1 0 0,0-21 0,0 21 16,0-21-16,0 21 0,1-21 15,-22 22-15,0-1 16,-22-21-16,1 0 0,0 21 15,0-21-15,0 0 0,0 0 16,-22 0-16,22 0 0,-21 0 16,21 0-16,-1 0 0,-20 0 0,21 0 15,0 0-15,0 0 0,-1 0 0,1 0 16,0 0-16,21-21 16,0 0-16</inkml:trace>
  <inkml:trace contextRef="#ctx0" brushRef="#br0" timeOffset="109351.6">10414 9737 0,'0'-106'15,"0"212"-15,0-233 0,0 106 16,0-1-16,0 1 0,-21 21 16,0 0-16,-1 0 0,1 0 15,0 0-15,0 0 0,0 21 16,0 1-16,-22 20 0,22-21 0,0 21 16,0-20-16,21 20 0,-21-21 15,-1 21-15,1 1 0,21-22 0,-21 21 16,21-21-16,0 1 0,0-1 15,0 0-15,0 0 0,21 0 16,22 0-16,-22-21 0,0 0 0,21 22 16,-21-22-16,22 0 0,-22 0 0,21 0 15,1 0-15,-22 0 0,21 0 16,0-22-16,-20 1 0,20 21 0,-21-21 16,21 0-16,-20 0 0,-1 0 0,0-22 15,0 22-15,-21-21 0,0-1 16,0 1-16,0 0 0,0-1 0,-21 1 15,0 0-15,0 21 0,-1-22 16,1 22-16,0 0 0,-21 0 0,21 21 16,-1 0-16,1-21 0,-21 21 15,21 0-15,0 0 0,-1 0 0,1 0 16,0 0-16,21 21 0,0 0 16,0 0-16,0 0 15,21 0-15,0-21 0,1 22 0,-1-22 16,21 21-16,-21-21 0,22 0 15,-1 0-15,0 0 0,22 0 0,-22 0 16,22 0-16,-1 0 0,-21 0 0,22-21 16,-1-1-16,1 1 0,-22 21 15,22-21-15,-22 0 0,-21 0 0,0 0 16,22-1-16,-43 1 0,0 0 0,0 0 16,0 0-16,0 0 15,0-1-15,0 1 0,0 0 0,-21 21 16,-1-21-16,1 0 0,0 0 0,0 21 15,0 0-15,0 0 16,-1 0-16,1 21 0,21 0 0,-21 0 16,0 0-16,21 0 0,0 22 15,-21-1-15,0 0 0,-1 1 0,22 20 16,0 1-16,-21-22 0,0 22 0,0-1 16,21 1-16,-21-1 0,21 1 0,0-1 15,0-21-15,0 22 0,0 21 16,0-22-16,0 1 0,0 20 0,0-20 15,-21 20-15,21-20 0,0-1 16,-22 22-16,22-21 0,-21-1 16,21 22-16,0-22 0,0 22 0,-21-22 15,21 1-15,0-1 0,-21 1 0,21-1 16,0-20-16,0-1 0,0 0 0,0 1 16,0-1-16,0-21 0,0 0 15,-21-21 1,21-21-1,-21 0-15,-1 0 0,1 0 0,0 0 16,0-1-16,0 1 0,-22-21 16,22 21-16,-21-22 0,0 1 0,-1 21 15,-20-21-15,20-1 0,-20 1 16,21 0-16,-1-1 0,1 1 0,0 21 16,20-22-16,1 1 0,0 21 15,21-21-15,0 20 0,0-20 0,21 21 16,0-21-16,1 20 0,20-20 0,0 0 15,1 21-15,-1-22 0,0 1 0</inkml:trace>
  <inkml:trace contextRef="#ctx0" brushRef="#br0" timeOffset="109840.9">12742 9186 0,'21'-21'0,"-42"42"0,64-84 0,-43 42 0,21 0 15,-21-22-15,21 22 0,-21 0 0,0 0 16,0 0-16,-21 21 16,0 0-16,-1 0 0,1 0 0,0 0 15,-21 21-15,21 0 0,-22 0 16,22 21-16,-21-20 0,21 20 0,-22-21 15,1 21-15,21 1 0,-22-22 0,22 21 16,0 1-16,0-1 0,0 21 16,0-20-16,-1-1 0,22 22 15,-21-22-15,21 0 0,0 1 0,0-1 16,0-21-16,21 21 0,1-20 16,-1-1-16,0 0 0,0 0 0,21-21 15,-20 0-15,20 0 0,0 0 0,-21 0 16,22 0-16,-1 0 0,0-21 15</inkml:trace>
  <inkml:trace contextRef="#ctx0" brushRef="#br0" timeOffset="110292.65">13060 9483 0,'0'0'0,"0"-21"0,0-1 0,0 1 0,-21-21 31,-1 42-31,1 0 16,0 0-16,0 21 0,0 0 15,21 0-15,-21 1 0,-1-1 0,22 21 16,-21-21-16,21 22 0,0-1 16,0-21-16,-21 21 0,21-20 0,0-1 15,0 21-15,0-21 0,21 0 0,0-21 16,-21 22-16,22-1 0,-1-21 16,21 0-16,-21 0 0,0 0 0,22 0 15,-1 0-15,-21 0 0,22-21 0,-1-1 16,-21 22-16,21-21 0,1 0 15,-22 0-15,0-21 0,21 20 16,-42 1-16,22-21 0,-22 21 0,0-22 16,0 22-16,0-21 0,0 21 0,-22-22 15,1 22-15,0 0 0,0 0 16,-21 0-16,-1 0 0,22 21 0,-21 0 16,-1 0-16,1 0 0,0 0 0,-1 0 15,22 21-15,-21-21 0,21 21 16,0 0-16,-1 21 0,22-20 0,-21-1 15,21 21-15,0-21 0,0 22 0,0-22 16,0 21-16,43-21 0,-22 0 16,0 22-16,0-22 0,21-21 0,-20 21 15,20-21-15,0 0 0,1 0 16,-1 0-16,0 0 0,1 0 16</inkml:trace>
  <inkml:trace contextRef="#ctx0" brushRef="#br0" timeOffset="110791.93">13652 9525 0,'0'0'16,"0"-21"-16,0 0 0,0 0 0,0-1 0,0 1 16,0 0-16,-21 42 31,21 0-15,0 1-16,0-1 0,0 0 15,0 0-15,0 21 0,-21-20 0,21 20 0,0-21 16,0 0-16,0 0 0,0 22 15,-21-22-15,21 0 0,0 0 16,0 0-16,0 1 16,0-44 15,0 1-15,0 0-16,0 0 0,0 0 0,0 0 15,0-1-15,0-20 0,0 21 0,21-21 16,-21-1-16,21 22 15,0-21-15,1 21 0,20-1 0,-21 1 16,21 0-16,-20 0 0,20 0 0,0 21 16,1 0-16,-1 0 0,0 0 15,-21 0-15,22 21 0,-22 0 0,21 0 16,-21 22-16,1-22 0,-22 21 0,21-21 16,-21 22-16,0-22 0,0 21 15,0-21-15,0 0 0,0 1 0,0-1 16,0 0-16,0 0 0,-21 0 0,21 0 15,-22-21 1,22-21 15,0 0-15,0 0-16,22 0 0,-22 0 16</inkml:trace>
  <inkml:trace contextRef="#ctx0" brushRef="#br0" timeOffset="111177.71">14372 9398 0,'0'0'16,"0"-21"-16,21 21 0,0 0 0,-21-21 16,22 21-16,-1 0 15,0 21-15,-21 0 16,0 0-16,21 0 16,-21 1-16,21 20 0,-21-21 15,0 21-15,0-20 0,0 20 0,0-21 16,0 0-16,0 22 0,0-22 0,0 0 15,0 0-15,0 0 0,0 0 16,0 1-16,21-22 31,-21-22-15,22 1-16,-1 0 0,-21 0 0,0 0 16,21 0-16,0-1 0,-21-20 0,21 21 15,-21-21-15,21 20 0,1-20 16,-1 21-16,-21 0 0,21-22 0,0 22 15,0 0-15,-21 0 0,21 0 16,1 21-16,-22-21 0,21 21 16,-21 21 15,0 0-31,0 0 16,0 0-16</inkml:trace>
  <inkml:trace contextRef="#ctx0" brushRef="#br0" timeOffset="111512.57">14901 9694 0,'0'0'0,"21"0"0,43 0 31,-43 0-31,0-21 0,0 0 16,1 0-16,-1 0 0,-21 0 15,0-1-15,21 1 0,-21 0 0,0 0 16,0 0-16,0 0 0,0-1 15,-21 22 1,0 0-16,-1 0 0,1 0 16,0 22-16,21-1 0,-21 0 0,0 0 15,0 0-15,-1 0 0,22 22 16,0-22-16,0 0 0,0 21 0,0-20 16,0-1-16,0 0 0,0 0 15,0 0-15,22 0 16,-1-21-16,0 22 0,0-22 0,0 0 15,0 0-15,1 0 0,20 0 0,-21 0 16,0 0-16,22 0 0,-22 0 16,0 0-16,0-22 0,21 22 0,-20-21 15</inkml:trace>
  <inkml:trace contextRef="#ctx0" brushRef="#br0" timeOffset="111864.37">15409 9589 0,'0'-22'0,"0"44"0,0-86 0,0 43 0,21 0 16,-21 0-16,22-1 0,-1 22 15,0-21-15,0 21 16,0 0-16,0 0 0,1 0 0,-1 0 16,21 0-16,-21 0 0,0 21 15,1 1-15,-1-1 0,0 21 0,0-21 16,-21 22-16,0-22 0,21 21 16,-21-21-16,0 22 0,0-22 0,0 0 15,0 21-15,0-21 0,-21 1 0,21-1 16,-21 0-16,0-21 15,21-21 17,0 0-17,0-1-15,0 1 0,0 0 16,0 0-16,0-21 0,21 20 0,-21 1 16,21-21-16,-21 21 0,21-22 15,0 22-15,-21 0 0,22-21 0,-1 21 16,0-1-16,0 1 0,-21 0 15,21 21-15,0-21 0,1 21 16,-1 0-16,0-21 0</inkml:trace>
  <inkml:trace contextRef="#ctx0" brushRef="#br0" timeOffset="112512.72">16573 8975 0,'0'0'0,"0"-21"16,-21 21 0,0 0-16,0 21 0,21 0 0,-21 0 15,0 0-15,-1 0 0,1 1 16,0 20-16,21-21 0,-21 21 0,0-20 16,0 20-16,-1 0 0,1 1 0,21-22 15,-21 21-15,21 0 0,-21 1 16,21-22-16,-21 21 0,21 1 0,0-1 15,0-21-15,0 0 0,0 22 16,0-22-16,21 0 0,0 0 16,0-21-16,0 21 0,1-21 0,-1 0 15,0 0-15,0 0 0,0 0 0,0 0 16,1 0-16,20-21 0,-21 21 16,0-21-16,0 0 0,22 0 0,-22-1 15,0 1-15,0 0 0,0-21 16,1 21-16,-1-1 0,-21 1 0,0 0 15,0 0-15,21 21 0,-42 0 32,21 21-17,0 0-15,-21 0 0,21 1 0,-22-1 16,22 0-16,0 0 0,0 0 0,0 0 16,0 1-16,0-1 0,0 0 15,0 0-15,22 0 0,-1-21 16,0 0-16,0 0 15,0 0-15,0 0 0,1 0 0,-1 0 16,0 0-16,0 0 0,0-21 0,0 0 16,1 0-16,-1 21 0,0-21 15,0-22-15,0 22 0,-21 0 0,0 0 16,21-22-16,-21 22 0,0 0 0,0 0 16,-21 21 15,0 21-31,21 0 15,0 0-15,0 1 0,-21-1 16,21 0-16,0 0 16,0 0-1</inkml:trace>
  <inkml:trace contextRef="#ctx0" brushRef="#br0" timeOffset="112832.53">16912 9250 0,'0'0'0,"-21"0"0,-43 21 32,43-21-32,21 21 15,0 0 1,21-21-1,1 0 1,-22-21 0,0 0 15,-22 21-31,1 0 16,0 0-16,0 0 31,0 0-31,0 0 0</inkml:trace>
  <inkml:trace contextRef="#ctx0" brushRef="#br0" timeOffset="113004.14">16150 9313 0,'-21'22'15,"21"-1"-15,0 0 16,21-21-1,0 0-15,0 0 0,1 0 0,20 0 16,-21 0-16,21 0 0,1 0 0,-1 0 16,0 0-16,1 0 0</inkml:trace>
  <inkml:trace contextRef="#ctx0" brushRef="#br0" timeOffset="113690.79">17378 9483 0,'0'-21'16,"-21"21"-1,-1 0 1,1 0-1,21 21-15,-21 0 0,21 0 16,-21 0-16,21 0 0,0 1 0,-21-1 16,0 21-16,21-21 0,-22 0 15,1 1-15,0-1 0,21 0 0,0 0 16,-21-21-16,21 21 0,-21-21 16,21 21-16,0-42 31,0 0-16,0 0-15,0 0 0,0 0 16,0-1-16,21 1 0,0 0 0,0 0 16,0-21-16,1 20 0,-1 1 0,21-21 15,-21 21-15,22 0 0,-22-1 16,21 22-16,-21-21 0,22 21 0,-22 0 16,21 0-16,-21 0 0,22 21 0,-22-21 15,0 22-15,0-1 0,-21 21 16,21-21-16,-21 0 0,21 1 15,-21 20-15,0-21 0,0 0 0,0 0 16,0 1-16,0-1 0,0 0 16,-21 0-16,0 0 0,21 0 15,-21-21-15,42 0 32,0 0-32,0 0 0,1 0 15,-1 0-15</inkml:trace>
  <inkml:trace contextRef="#ctx0" brushRef="#br0" timeOffset="114444.36">18436 9483 0,'0'0'0,"0"-21"0,0-43 31,-21 64-31,0-21 0,0 21 16,-22 0-16,22 0 0,0 0 0,-21 0 15,20 0-15,-20 21 0,0 0 0,21 0 16,-22 1-16,22 20 0,-21-21 16,21 21-16,-1-20 0,22-1 0,0 21 15,-21-21-15,21 0 0,0 1 0,0-1 16,0 0-16,21 0 0,1 0 16,-1-21-16,0 0 0,21 0 15,-21 0-15,22 0 0,-22 0 0,21 0 16,-21 0-16,22 0 0,-22-21 15,21 0-15,-21 21 0,1-21 0,-1 0 16,0-1-16,0 1 0,0 0 0,-21 0 16,0 0-16,0 0 0,21-1 15,-21 1-15,0 0 0,0 0 16,0 42 15,0 0-31,-21 0 0,21 22 0,-21-22 16,21 21-16,-21 1 0,21-22 0,0 42 15,-21-20-15,0-1 16,21 0-16,-22 1 0,1-1 0,0 21 16,21-20-16,-21-1 0,0 22 0,21-1 15,0-21-15,0 22 0,-21-1 16,21 1-16,0 21 0,-22-22 0,22 1 16,0-1-16,0 1 0,-21-1 0,21 1 15,-21-1-15,21 1 0,-21-1 0,21 1 16,-21-1-16,21-21 0,-21 22 15,-1-22-15,1 1 0,21-1 0,-21 0 16,0 1-16,21-22 0,-21 0 0,0 0 16,-1-21-16,1 0 0,0 0 15,0 0-15,0 0 0,-22 0 16,22 0-16,-21-21 0,21 0 0,-22-22 16,1 22-16,0-21 0,-1 0 0,1-22 15,0 22-15,-1-22 0,1 1 16,0-1-16,21 1 0,-1-1 0,1 1 15,21-1-15,0-20 0,0 20 0,0 1 16,43-1-16,-22 22 0,0-22 16,21 1-16,1 20 0,-1-20 0,0 21 15,1-1-15,-1 1 0,21 0 0,-20-1 16,-1 22-16,0-21 0,22-1 16,-22 22-16,1-21 0,20 0 0,1 20 15,-22-20-15,21 0 0</inkml:trace>
  <inkml:trace contextRef="#ctx0" brushRef="#br0" timeOffset="114860.13">19643 9271 0,'-22'-85'16,"44"170"-16,-44-191 16,22 85-16,22 21 15,-1 0 1,0 21-16,0 0 15,0 1-15,0 20 0,1-21 0,-1 21 16,0 1-16,0-1 0,0-21 16,0 22-16,1-1 0,-1 0 15,0 1-15,0-22 0,-21 21 0,21-21 16,-21 0-16,21 1 0,-21-1 0,0 0 16,0 0-1,0-42 1,0 0-1,0 0-15,0-1 16,0 1-16</inkml:trace>
  <inkml:trace contextRef="#ctx0" brushRef="#br0" timeOffset="115095.99">20193 9208 0,'-42'-22'16,"20"44"-1,1-1-15,0-21 0,0 21 0,-21 0 16,20 0-16,-20 22 0,0-22 0,-1 0 16,1 0-16,0 0 0,-1 0 15,1 22-15,0-22 0,21 0 0,-22 0 16,22 0-16,0-21 0,0 22 16,21-1-16,0 0 15,21-21-15,0 0 16,0 0-16,22 0 0,-1-21 15,0 0-15</inkml:trace>
  <inkml:trace contextRef="#ctx0" brushRef="#br0" timeOffset="115339.85">20468 9186 0,'-21'0'31,"0"0"-31,0 22 0,21-1 0,-22 0 16,22 0-16,-21 21 0,21-20 0,0-1 16,-21 21-16,21-21 0,-21 0 15,21 22-15,0-22 0,0 0 16,0 0-16,0 0 0,0 1 0,0-1 16,0 0-16,21-21 15,0 0-15,0 0 16,1-21-16,-1 21 0,-21-21 15</inkml:trace>
  <inkml:trace contextRef="#ctx0" brushRef="#br0" timeOffset="115551.73">20510 9208 0,'0'0'16,"0"-22"-16,0 1 0,22 21 0,-22-21 16,21 21-16,0 0 15,0 21-15,0-21 0,-21 21 16,21 1-16,1-1 0,-22 0 15,21 0-15,0 0 0,0 0 0,-21 1 16,21-1-16,0 0 0,1 0 0,-22 0 16,21-21-1,-21 21-15,21-21 0,0 0 16,0 0 0</inkml:trace>
  <inkml:trace contextRef="#ctx0" brushRef="#br0" timeOffset="115988.49">21167 9123 0,'0'0'0,"0"-21"0,-22 42 31,1-21-31,0 21 0,0 0 0,0 0 16,0 1-16,-22-1 0,22 0 0,-21 0 15,-1 0-15,22 0 0,-21 1 16,0-1-16,20-21 0,1 21 0,0 0 15,42-21 17,0 0-32,1 0 15,-1-21-15,0 0 0,21 21 16,-21-21-16,1-1 0,-1 1 16,0 0-16,21 0 0,-21 0 0,1 0 15,-1-22-15,0 22 0,0 0 0,0 0 16,0 0-16,1 21 0,-22-22 15,21 22-15,-21 22 16,0-1-16,0 0 16,0 21-16,0-21 0,0 1 0,0 20 15,0-21-15,-21 21 0,-1-20 0,22 20 16,0-21-16,-21 21 0,0-20 16,21 20-16,-21-21 0,21 21 0,0-20 15,0-1-15,0 0 0,0 0 16,0 0-16,21-21 31,0 0-31,0-21 0</inkml:trace>
  <inkml:trace contextRef="#ctx0" brushRef="#br0" timeOffset="116472.43">21865 9144 0,'0'0'0,"-21"0"15,21 21 1,-21 0-16,0 1 0,-1-1 0,1 0 16,0 0-16,0 0 0,0 22 15,0-22-15,-1 21 0,1-21 0,0 22 16,0-22-16,0 21 0,0-21 0,-1 22 16,1-22-16,21 0 0,-21 0 15,21 0-15,-21 0 0,21 1 0,-21-22 16,21 21-16,0-42 31,0-1-31,0 1 16,21 0-16,0 0 0,0 0 15,-21-22-15,21 22 0,1 0 16,-1-21-16,0 21 0,-21-1 0,21 22 16,-21-21-16,21 21 0,-21 21 31,21 1-31,-21-1 0,0 0 0,22 0 15,-22 0-15,21-21 0,-21 21 0,0 1 16,21-1-16,0 0 0,0 0 16,0-21-16,1 0 0,-1 0 15,0 0-15,0 0 0,0 0 16,0 0-16,1-21 16,-22 0-16,0 0 15,21 21-15,-21-22 0,21 1 0,-21 0 16,0 0-16,21-21 0,0 20 15,-21 1-15,21 0 0</inkml:trace>
  <inkml:trace contextRef="#ctx0" brushRef="#br0" timeOffset="116848.64">23431 8742 0,'0'0'16,"0"-21"-16,0 0 0,0-1 0,0 1 16,0 0-16,0 0 15,0 42 1,-21-21-16,21 42 15,0-20-15,0 20 0,0 0 16,0 1-16,-21 20 0,0-21 0,21 22 16,-21-22-16,21 22 0,-21-22 15,-1 0-15,22 1 0,-21-1 16,21 0-16,0-20 0,-21-1 0,21 0 16,0 0-16,0 0 0,0 0 0,0 1 15,21-22 16,0 0-31,1 0 0</inkml:trace>
  <inkml:trace contextRef="#ctx0" brushRef="#br0" timeOffset="117229.22">23749 9186 0,'0'0'0,"0"-21"16,0 0-16,-21 21 31,0 21-31,-1 0 15,22 1-15,-21-1 0,0 0 0,0 0 16,21 0-16,0 0 0,0 1 0,0-1 16,0 0-16,0 0 0,0 0 15,0 0-15,21-21 0,0 0 16,0 22-16,1-22 0,-1 0 0,0 0 16,0 0-16,0 0 0,22 0 0,-22 0 15,0 0-15,0-22 0,0 22 16,0-21-16,1 0 0,-1 0 15,0 0-15,0 0 0,0-1 0,0 1 16,-21 0-16,0-21 0,0 21 16,0-1-16,0 1 0,0 0 0,0 0 15,-21 0-15,0 0 0,0 21 16,0 0-16,-22 0 0,22 0 0,0 0 16,-21 0-16,21 0 0,-1 0 0,1 0 15,0 0-15,0 0 0,0 0 16,0 0-16,-1 0 0</inkml:trace>
  <inkml:trace contextRef="#ctx0" brushRef="#br0" timeOffset="117552.04">23156 8827 0,'0'0'0,"21"0"16,1 0-16,-1 0 16,21 21-16,-21-21 0,22 0 0,-1 21 15,0-21-15,1 0 0,20 0 0,-21 21 16,1-21-16,20 0 16,-20 0-16,-1 0 0,0 0 0,1 0 15,-1 0-15,0 0 0,-21 0 0,22 0 16,-22 0-16,0 0 0,0 0 15,0 0-15,1-21 16,-22 0 0,-22 21 31</inkml:trace>
  <inkml:trace contextRef="#ctx0" brushRef="#br0" timeOffset="118667.89">825 11134 0,'0'0'0,"-21"0"0,0 0 16,42 0 15,0 0-31,1 0 0,20 0 0,0 0 16,1 0-16,-1 0 0,21 0 15,1 0-15,-1 0 0,1 0 0,-1 0 16,1 0-16,-1-21 0,1 21 15,-22 0-15,22 0 0,-22-22 16,0 22-16,-20 0 0,20 0 0,-21 0 16,-42 0 15,0 0-31,0 0 16</inkml:trace>
  <inkml:trace contextRef="#ctx0" brushRef="#br0" timeOffset="119116.19">1376 11134 0,'0'21'32,"21"0"-32,-21 0 15,0 0-15,21 1 0,-21 20 16,0-21-16,0 21 0,0 1 0,0-22 15,0 21-15,0 1 0,0 20 16,0-21-16,0 1 0,0-1 0,0 0 16,0 1-16,0-1 0,0 0 15,0 22-15,-21-22 0,0 1 0,0-22 16,21 21-16,-22 0 16,1-20-16,0-1 0,21 0 0,-21 0 0,0-21 15,-22 0-15,22 0 16,0 0-16,-21 0 0,21 0 0,-22 0 15,1-21-15,0 0 0,-1 0 16,1-1-16,0 1 0,20 0 0,-20-21 16,0 21-16,21-22 0,-22 1 15,22 0-15,0 20 0,-21-20 0,42 0 16,-22 21-16,22-22 0,0 22 16,0 0-16,0 0 0,0 0 0,22 21 15,-1 0 1,0-22-16,21 22 0,-21 0 0,22 0 15,-1 0-15,0 0 0,1 0 16,-1 22-16,22-1 0,-22-21 0</inkml:trace>
  <inkml:trace contextRef="#ctx0" brushRef="#br0" timeOffset="119664.88">2032 11811 0,'0'0'0,"21"-42"32,-21 21-32,0-1 0,0 1 15,0 0-15,0 0 0,0 0 16,0 0-16,0-1 0,0 1 16,-21 0-16,0 0 0,0 21 15,-1 0-15,1 0 16,-21 0-16,21 0 0,0 0 0,-1 21 15,1 0-15,0 0 0,0 22 16,0-22-16,0 21 0,-1-21 0,22 22 16,0-1-16,0 0 0,0-20 15,0 20-15,0 0 0,0-21 0,0 1 16,0-1-16,0 0 0,22 0 16,-1-21-16,0 0 0,0 0 15,21 0-15,-20 0 0,-1 0 0,0-21 16,21 0-16,-21 21 0,1-21 15,-1-1-15,0 1 0,-21 0 0,21 0 16,0 0-16,-21-22 0,0 22 16,0 0-16,0 0 0,0 0 0,0 0 15,0-1-15,0 1 0,0 0 0,0 0 16,-21 21-16,0 0 16,21 21-1,0 0-15,0 0 0,0 1 16,0-1-16,0 0 0,0 0 15,0 21-15,0-20 0,0-1 0,0 0 16,0 0-16,21 0 0,0 0 16,0 1-16,1-22 0,-1 21 15,0-21-15,0 0 0,0 0 16,0-21-16,1 21 0,-22-22 0</inkml:trace>
  <inkml:trace contextRef="#ctx0" brushRef="#br0" timeOffset="119892.84">2349 11769 0,'0'-43'15,"0"86"-15,0-107 0,0 43 0,0 0 0,0 0 16,0 0-16,0-1 0,0 44 31,0-1-31,0 0 16,22 0-16,-1 21 0,-21-20 16,21-1-16,-21 21 0,0-21 0,0 22 15,21-22-15,-21 0 0,0 0 0,21 0 16,-21 0-16,0 1 0,0-1 15,0 0-15,21-21 16,1 0 0,-22-21-16,21 0 15</inkml:trace>
  <inkml:trace contextRef="#ctx0" brushRef="#br0" timeOffset="120100.72">2794 11599 0,'0'0'0,"-21"22"32,0-1-32,-1-21 0,1 21 0,0 0 15,0 0-15,0 0 0,0 1 0,-1-1 16,1 0-16,21 0 0,-21 0 16,0 0-16,0 1 0,21-1 0,-21 0 15,21 0-15,0 0 16,21-21-1</inkml:trace>
  <inkml:trace contextRef="#ctx0" brushRef="#br0" timeOffset="120548.59">3090 11705 0,'0'0'16,"21"0"-16,-21-21 0,0 0 15,0 0-15,0 0 16,-21 21-16,0 0 0,21-22 0,-21 22 16,0 0-16,0 0 0,-1 0 0,1 0 15,0 0-15,0 22 16,0-1-16,0 0 0,21 0 0,-22 0 16,1 0-16,0 22 0,0-22 0,21 21 15,0-21-15,-21 22 0,21-22 16,0 0-16,0 0 0,0 0 0,0 1 15,21-1-15,0-21 0,0 0 16,0 0-16,1 0 0,-1 0 0,0-21 16,0 21-16,0-22 0,0 1 0,1 0 15,-1 0-15,0 0 0,0 0 16,0-1-16,0 1 0,-21 0 0,0 0 16,22 0-16,-22-22 0,21 22 15,-21 0-15,0 42 31,0 0-31,0 1 16,0-1-16,0 21 0,0-21 16,0 0-16,0 1 0,0-1 0,0 0 15,0 0-15,21 0 0,-21 0 0,21 1 16,0-1-16,0-21 16,22 0-16</inkml:trace>
  <inkml:trace contextRef="#ctx0" brushRef="#br0" timeOffset="121408.46">4424 11324 0,'0'0'0,"0"-21"16,-21 21-16,-1 0 15,1 0-15,0 0 0,21 21 16,-21 0-16,0-21 0,21 22 16,-21 20-16,21-21 0,0 21 0,-22 1 15,22-22-15,0 21 0,-21 1 0,21-1 16,0 0-16,0 1 0,0-1 16,0 0-16,0 1 0,0-1 0,0 0 15,0 1-15,0-22 0,0 0 0,0 0 16,21 0-16,1 0 0,-1-21 15,21 0-15,-21 0 0,0 0 16,22 0-16,-1 0 0,-21-21 0,22 0 16,-1 0-16,0 0 0,1 0 15,-1-22-15,0 22 0,1 0 0,-1-21 16,0 20-16,-21-20 0,1 0 0,-1 21 16,0-22-16,-21 1 0,0 0 15,0-1-15,0 1 0,0 0 0,0-22 16,-21 22-16,0-1 0,-1 1 0,-20 0 15,21-1-15,-21 1 0,-1 21 16,1 0-16,0 0 0,-1-1 0,1 22 16,0 0-16,-1 0 0,-20 22 0,20-1 15,1 21-15,21 0 16,-21 1-16,20 20 0,1-20 0,0 20 16,0 1-16,21-22 0,0 21 0,0 1 15,0-22-15,0 22 0,0-22 16,0 0-16,0 1 0,21-1 0,0 0 15,0-20-15,1-1 0,-1 0 16,21 0-16,0-21 0,1 0 0,-1 0 16,22 0-16,-22 0 0,21 0 0,-20-21 15,20 0-15,-20 0 0,20-22 16,-21 22-16</inkml:trace>
  <inkml:trace contextRef="#ctx0" brushRef="#br0" timeOffset="121948.15">5397 11451 0,'0'0'0,"0"-42"0,0 0 0,0-1 0,0 1 16,0 0-16,0 20 0,0 1 0,-21 0 16,21 0-16,-21 0 0,0 21 15,0 0-15,0 0 0,-1 21 16,22 21-16,-21-21 16,21 22-16,-21-1 0,21 0 0,0 1 15,0-1-15,0 0 0,0 22 0,0-22 16,0 1-16,0-1 0,0 0 15,0 1-15,0-22 0,0 21 16,0 0-16,0-20 0,0-1 0,0 0 16,0 0-16,0 0 0,0 0 0,0-42 47,0 0-47,0 0 15,0 0-15,0 0 0,0-1 16,0 1-16,0 0 0,0 0 0,0 0 15,0 0-15,21-1 0,0 1 0,1 0 16,-1 0-16,0 0 16,21 0-16,-21 21 0,22-22 0,-1 22 15,-21 0-15,22 0 0,-1 0 0,-21 0 16,21 22-16,-20-1 0,-1-21 16,0 21-16,0 0 0,0 21 0,-21-20 15,21-1-15,-21 0 0,0 0 0,0 0 16,0 0-16,-21 1 0,0-1 15,0 0-15,-21 0 0,-1 0 0,22 0 16,-21-21-16,-1 22 0,22-1 0,-21-21 16,21 0-16,-22 0 0,22 0 15,0 0-15,0 0 16,21-21-16,0-1 0,21 1 31,0 0-31,22 21 0,-22 0 16</inkml:trace>
  <inkml:trace contextRef="#ctx0" brushRef="#br0" timeOffset="122420.2">6054 11853 0,'0'0'0,"21"-21"0,-21 0 15,21 21-15,0-21 0,-21 0 0,21 0 16,-21-1-16,21 1 0,-21 0 15,0 0-15,22 0 0,-22 0 16,21-1-16,-21 1 16,21 21-16,-21-21 0,0 42 31,0 0-31,0 1 16,0-1-16,0 0 0,0 0 0,0 21 15,0-20-15,-21 20 0,21 0 0,0 1 16,0-1-16,-21 0 0,21 22 15,0-22-15,0 22 0,0-22 0,0 21 16,0-20-16,0 20 0,-22 1 16,22-1-16,-21 1 0,21-1 0,-21 1 0,21-1 15,-21 1-15,21 20 16,0-20-16,-21-1 0,0 1 0,-1-22 16,22 22-16,-21-22 0,0 0 0,0 1 15,21-22-15,-21 0 0,0 0 0,21 0 16,-22-21-16,1-21 15,21 0-15,-21 0 0,21 0 16,0 0-16,0-22 0,-21 22 0,21-21 16,0-1-16,-21 1 0,21 0 15,0-1-15,0 1 0,0-21 0,0 20 16,0-20-16,0-1 0,0 22 16,21-22-16</inkml:trace>
  <inkml:trace contextRef="#ctx0" brushRef="#br0" timeOffset="122628.12">6265 11388 0,'-21'0'16,"0"0"-1,0 0 1,0 0-16,21 21 15,0 0 1,21-21-16,0 0 16,0 0-16,0 21 0</inkml:trace>
  <inkml:trace contextRef="#ctx0" brushRef="#br0" timeOffset="122983.94">6625 11705 0,'0'21'0,"0"-42"0,21 42 16,0-21-16,1 0 15,-1 0-15,0-21 0,0 21 16,0-21-16,0 0 0,1 21 16,-22-21-16,21 0 0,-21-1 15,0 1-15,0 0 0,0 0 16,0 0-16,-21 21 15,-1 0-15,1 0 0,0 0 16,0 0-16,0 21 0,-22-21 0,22 21 16,0 0-16,0 22 0,0-22 15,0 0-15,-1 21 0,1-21 0,0 1 16,21 20-16,0-21 0,0 0 16,0 0-16,0 1 0,0-1 15,21 0-15,0 0 0,1 0 0,20-21 16,-21 0-16,21 0 0,1 0 0,-22 0 15,21 0-15,1 0 0,-1-21 16,0 0-16</inkml:trace>
  <inkml:trace contextRef="#ctx0" brushRef="#br0" timeOffset="123506.47">7429 11515 0,'0'0'0,"0"-21"0,-21 21 16,0 0-16,0 0 0,0 0 15,0 0-15,-1 0 16,1 21-16,0-21 0,0 21 0,0 0 16,0 0-16,21 22 0,-22-22 0,22 0 15,-21 21-15,21-21 0,0 1 16,0-1-16,0 21 0,0-21 0,21 0 16,1 1-16,-22-1 0,21 0 0,0-21 15,0 21-15,0-21 0,0 0 0,22 0 16,-22 0-16,0 0 0,21 0 15,-20-21-15,20 21 0,-21-21 0,21 0 16,-20-1-16,-1 22 0,21-42 0,-21 21 16,22 0-16,-22 0 0,0-22 15,21 1-15,-21 0 0,1-1 16,20 1-16,-21-22 0,0 22 0,-21 0 16,0-22-16,21 22 0,-21 0 15,0-1-15,0 22 0,0 0 0,0 0 16,-21 21-16,0 0 0,21 21 15,-21 0-15,0 0 0,0 22 16,21-22-16,-22 21 0,22 0 0,-21 22 16,21-22-16,-21 1 0,21-1 0,0 0 15,0 1-15,0-1 0,0 0 16,0 1-16,0-22 0,0 21 0,0-21 16,0 22-16,21-22 0,-21 0 0,21 0 15,-21 0-15,22-21 0,-1 21 16,0-21-16,0 0 15,0 0-15,0 0 0,1-21 16,-1 0-16,0 21 0,-21-21 0,21 0 16,0 0-16,0-22 0</inkml:trace>
  <inkml:trace contextRef="#ctx0" brushRef="#br0" timeOffset="123688.37">7747 11494 0,'-21'0'16,"42"0"-16,-42 21 0,42 0 31,0-21-31,0 0 0,0 0 16,22 0-16,-22 0 0,21 0 0,-21 0 16,22-21-16,-22 21 0,21-21 15,-21 21-15</inkml:trace>
  <inkml:trace contextRef="#ctx0" brushRef="#br0" timeOffset="124106.9">9250 11451 0,'0'0'0,"0"21"32,0 1-32,0-1 0,0 0 0,0 0 15,0 21-15,-21-20 0,21-1 0,-22 21 16,22-21-16,-21 0 0,21 1 16,0 20-16,-21-21 0,21 0 0,-21-21 15,21 21-15,0 1 0,21-22 31,0 0-31,0 0 16</inkml:trace>
  <inkml:trace contextRef="#ctx0" brushRef="#br0" timeOffset="124451.83">9779 11515 0,'0'0'0,"0"-21"16,-21 21-16,0 0 15,-1 0-15,1 0 0,-21 0 0,21 21 16,0-21-16,-22 21 0,22 0 0,0-21 16,0 21-16,21 0 15,-21 1-15,21-1 16,0 0-16,21-21 16,0 21-16,0-21 15,0 21-15,0-21 0,22 0 0,-22 21 16,0-21-16,21 22 0,-20-22 0,-1 21 15,0-21-15,0 21 0,-21 0 16,0 0 0,-21 0-1,0-21-15,0 0 0,-22 0 0,22 0 16,0 0-16,-21 0 0,20 0 16,1 0-16,0 0 0,0 0 15,0 0-15,0 0 0,21-21 0,0 0 16</inkml:trace>
  <inkml:trace contextRef="#ctx0" brushRef="#br0" timeOffset="124656.72">9377 11240 0,'0'0'0,"-21"-22"31,42 22 16</inkml:trace>
  <inkml:trace contextRef="#ctx0" brushRef="#br0" timeOffset="125124.45">11642 11430 0,'0'-21'0,"21"21"0,0-21 0,-21 0 16,21 21-16,-21-22 0,0 1 16,0 0-16,0 0 0,0 0 15,0 0-15,0-1 0,0 1 0,-21 21 16,0-21-16,0 21 15,-1 0-15,1 0 0,0 0 0,0 0 16,0 0-16,0 21 0,-1 0 0,1 22 16,0-1-16,0 0 0,0 1 15,0-1-15,-1 0 0,1 1 0,0-1 16,0 0-16,21-20 0,-21 20 0,21-21 16,0 21-16,0-20 0,0-1 15,21 0-15,0 0 0,0-21 0,0 21 16,22-21-16,-22 0 0,21 0 0,1 0 15,-1 0-15,0 0 0,22 0 16,-22-21-16,22 21 0,-22-21 16,21 0-16</inkml:trace>
  <inkml:trace contextRef="#ctx0" brushRef="#br0" timeOffset="126055.92">12382 11494 0,'0'0'0,"0"-22"0,0 1 0,0-21 15,0 21-15,0 0 0,0-1 16,-21 22-16,0 0 0,0 0 15,0 0-15,0 0 0,-22 0 0,22 0 16,-21 22-16,21-1 0,-22 0 0,22 21 16,0-21-16,-21 1 0,20 20 15,1-21-15,0 21 0,0-20 16,0-1-16,21 21 0,0-21 0,0 0 16,0 1-16,0-1 0,0 0 15,21-21-15,0 0 0,0 0 16,22 0-16,-22 0 0,0 0 0,0 0 15,21 0-15,-20-21 0,20 21 0,-21-21 16,21-1-16,-20 1 0,-1 0 16,21 0-16,-21 0 0,-21 0 0,21-1 15,1-20-15,-22 21 0,21-21 0,-21 20 16,0 1-16,0-21 0,0 21 16,0 0-16,0 42 15,0 0 1,-21 0-16,21 0 0,-22 0 0,22 1 15,-21 20-15,21-21 0,0 0 16,0 22-16,0-22 0,0 0 0,0 0 16,0 0-16,0 0 0,0 1 0,21-1 15,1-21-15,-1 0 16,0 0-16,0 0 0,0 0 0,0 0 16,1 0-16,20 0 0,-21-21 0,0 21 15,22-22-15,-22 1 0,0 0 0,21 0 16,-21 0-16,1 0 15,-1-1-15,21-20 0,-21 0 0,0-1 16,1 1-16,-1 0 0,0-1 0,0 1 16,-21-21-16,0 20 0,0 1 15,0 0-15,0 20 0,0-20 0,0 21 16,0 0-16,-21 21 0,0 0 16,0 21-16,21 0 15,0 0-15,-22 0 0,22 22 0,-21-1 16,21 22-16,-21-22 0,21 0 0,0 1 15,0 20-15,0-21 0,0 1 16,0-22-16,0 21 0,0-21 16,0 22-16,0-22 0,0 0 0,0 0 15,0 0-15,21-21 0,0 22 0,1-22 16,-1 0-16,0 0 16,0 0-16,21 0 0,-20 0 0,-1-22 15,21 1-15,-21 21 0,22-21 0,-1 0 16,-21-21-16,21 20 0,1 1 15,-22-21-15,21 0 0,-21 20 0,1-20 16,-1-21-16,0 20 0,0 1 0,-21 0 16,0-1-16,0 1 0,0 21 15,0-22-15,0 22 0,-21 42 32,0 22-32,0-22 15,21 21-15,-22 1 0,1-1 16,21 0-16,0 1 0,0-1 0,-21 0 15,21 1-15,0-1 0,0-21 0,0 0 16,0 22-16,0-22 0,0 0 16,0 0-16,21-21 0,0 21 0,1-21 15,-1 0-15,0 0 0,0 0 16,0 0-16,0 0 16,1 0-16,-1-21 0,0 21 0</inkml:trace>
  <inkml:trace contextRef="#ctx0" brushRef="#br0" timeOffset="126436.13">13695 11515 0,'0'0'0,"0"21"16,0 0 0,21-21-1,0 0-15,0 0 16,0 0-16,1 0 15,-1 0-15,0-21 0,0 21 0,21 0 16,-20-21-16,-1 21 0,0-21 0,0-1 16,0 22-16,-21-21 0,0 0 15,0 0-15,0 0 0,0 0 16,0-1-16,0 1 16,-21 21-16,0 0 0,0 0 15,0 21-15,-1-21 0,1 22 16,21-1-16,-21 0 0,0 0 15,21 0-15,0 22 0,0-22 0,-21 0 16,21 0-16,0 21 0,0-20 0,0-1 16,0 0-16,0 0 15,0 0-15,21 0 0,0-21 16,0 0-16,0 0 0,1 0 16,20 0-16,-21 0 0,21 0 0,1 0 15,-1 0-15</inkml:trace>
  <inkml:trace contextRef="#ctx0" brushRef="#br0" timeOffset="126964.82">14753 11430 0,'0'-21'0,"0"42"0,0-63 0,0 21 16,0-1-16,0 1 0,0 0 0,0 0 16,0 0-16,-21 21 0,0-21 15,0 21-15,-1 0 0,-20 0 16,21 0-16,0 0 0,0 0 15,-1 21-15,-20 0 0,21 0 16,0 0-16,0 0 0,-1 22 0,1-22 16,0 0-16,21 21 0,-21-20 0,21-1 15,0 0-15,0 0 0,0 0 16,0 0-16,0 1 0,0-1 0,0 0 16,21-21-16,0 21 0,0-21 15,1 0-15,-1 0 0,0 0 16,0 0-16,0 0 0,0 0 0,1-21 15,-1 21-15,0-21 0,0 0 0,0-1 16,0 1-16,1 0 0,-1-21 16,0-1-16,-21 1 0,21 0 15,0-1-15,0-20 0,1 21 0,-22-22 16,21 22-16,0-1 0,-21-20 16,0 42-16,0-22 0,0 22 0,0-21 15,0 21-15,-21 21 16,0 21-1,-1 21-15,22-21 0,0 22 16,-21-1-16,0 0 0,21 22 0,-21-22 16,21 22-16,-21-22 0,21 0 15,0 1-15,0-1 0,0 0 0,0 1 16,0-22-16,0 21 0,0-21 0,0 1 16,0-1-16,0 0 15,21 0-15,0-21 0,0 0 16,0 0-16,1 0 0,20 0 0,0 0 15</inkml:trace>
  <inkml:trace contextRef="#ctx0" brushRef="#br0" timeOffset="128856.74">16150 11176 0,'0'0'16,"21"-21"-16,-21 0 0,21-22 0,-21 22 0,0 0 16,0 0-16,0 0 0,0-22 0,0 22 15,0 0-15,0 0 0,0 0 16,0 0-16,0-1 0,0 1 15,0 42 1,0 1-16,-21-1 16,21 0-16,-21 21 0,21 1 0,-21-1 15,21 0-15,0 1 0,-21 20 16,0-21-16,-1 22 0,22-22 0,0 22 16,-21-22-16,21 0 0,-21 1 15,21-1-15,0-21 0,0 0 0,0 1 16,0-1-16,21 0 0,0 0 15,1-21-15,-1 0 0,0 0 0,21 0 16,-21 0-16,22 0 0,-1 0 0,0-21 16,1 21-16,-1-21 0,0 0 15,-20-1-15,20-20 0,0 21 0,-21-21 16,22-1-16,-22 1 0,0 0 0,21-22 16,-20 22-16,-22-22 0,21 22 15,0-22-15,0 22 0,-21 0 0,0-1 16,0 22-16,21-21 0,-21 21 0,0 0 15,-21 42 17,21 0-32,0 21 0,-21 1 15,0-22-15,21 42 0,-21-20 16,21-1-16,0 21 0,-22-20 0,22-1 16,-21 0-16,21 1 0,0-1 0,0 0 15,0-20-15,0 20 0,0-21 16,21 0-16,1-21 0,-1 21 0,0-21 15,0 0-15,21 0 0,-20 0 0,-1 0 16,21 0-16,0 0 0,-20-21 16,20 21-16,-21-21 0,21 0 15,-20 0-15,20 0 0,-21-1 0,0 1 16,0-21-16,1 21 0,-1-22 16,-21 22-16,21-21 0,-21 21 0,0 0 15,0-1-15,-21 22 31,0 0-31,-1 22 0,1-1 0,21 0 16,-21 21-16,0-21 0,21 1 0,-21-1 16,0 21-16,21-21 0,-22 0 15,22 1-15,0-1 0,-21-21 0,21 21 16,0 0-16,-21-21 16,21-21 15,0 0-31,21 0 15,0-1-15,-21 1 0,22 0 16,-1-21-16,-21 21 0,21-1 0,0-20 16,0 21-16,0-21 0,1 20 0,-1 1 15,0 0-15,0 0 0,0 21 16,0 0-16,1 21 16,-22 0-16,0 0 0,0 1 0,0 20 15,0-21-15,0 21 16,0-20-16,0 20 0,0-21 0,0 21 15,0-20-15,0-1 0,0 0 0,21 0 0,0 0 16,-21 0-16,21-21 16,0 22-16,0-22 0,1 0 0,20 0 15,-21 0-15,0 0 0,22 0 0,-22 0 16,0 0-16,21 0 0,-21 0 16,1-22-16,-1 1 0,0 0 0,0 21 15,0-21-15,0-21 0,1 20 0,-1 1 16,-21-21-16,0 21 0,21-22 15,-21 1-15,0 21 0,21-21 0,-21 20 16,0 1-16,0 0 0,-21 42 31,0 0-15,21 1-16,0 20 0,-21-21 0,-1 21 16,1-20-16,21 20 0,-21-21 15,0 0-15,21 22 0,0-22 0,-21 0 16,21 0-16,-21 0 0,-1 0 15,22 1 1,0-44 15,22 1-31,-1 0 0,-21 0 16,0 0-16,21 0 16,-21-22-16,21 22 0,0-21 0,-21 21 15,21-22-15,1 22 0,-1-21 0,-21 21 16,21-22-16,0 22 0,0 21 15,0-21-15,1 21 0,-1-21 0,0 21 16,0 0-16,0 21 0,0 0 16,-21 0-16,22 0 0,-1 1 15,-21 20-15,21-21 0,-21 0 0,0 22 16,21-22-16,-21 0 0,21 0 0,-21 0 16,0 0-16,0 1 0,0-1 15,0 0-15,0 0 16,0-42 15,0 0-15,21 0-16,1-1 0,-22 1 0,21 0 15,0 0-15,0 0 0,0-22 16,0 22-16,1-21 0,20 21 0,-21-22 16,21 22-16,-20-21 0,20 21 0,0 0 15,-21-1-15,22 22 0,-1 0 16,-21 0-16,0 0 0,22 0 0,-22 22 15,-21-1-15,21 0 0,-21 21 0,0-21 16,0 22-16,0-1 0,0 0 16,0-20-16,0 20 0,0-21 15,-21 0-15,21 22 0,-21-22 0,0-21 16,21 21-16,0 0 0,-22-21 16,1 21-16,42-21 31,1 0-16,-1 0-15,0-21 0,0 0 0,21 21 16</inkml:trace>
  <inkml:trace contextRef="#ctx0" brushRef="#br0" timeOffset="129316.48">19262 11303 0,'0'0'0,"42"-21"0,-21 0 0,0 0 16,-21-1-16,0 1 0,0 0 15,0 0-15,0 0 16,0 0-16,0-1 0,-21 22 0,0 0 15,0 0-15,0 0 0,-1 0 0,1 0 16,-21 0-16,21 0 0,0 22 16,-1-1-16,1 0 0,-21 21 0,21-21 15,0 22-15,-1-22 0,1 21 0,0 1 16,0-22-16,0 21 0,21-21 16,0 0-16,0 1 0,0-1 0,0 0 15,0 0-15,0 0 0,21-21 16,0 0-16,0 0 0,0 0 15,22 0-15,-22 0 0,0 0 16,0 0-16,22 0 0,-22-21 0,0 0 16,0 21-16,0-21 0,22-22 15,-22 22-15,0 0 0,0 0 0,-21-21 16,21 20-16,0-20 0,1 21 0,-22-21 16,0 20-16,0 1 0,0 42 31,0 1-31,0-1 0,-22 0 15,22 0-15,0 21 16,0-20-16,-21 20 0,21-21 0,0 0 0,0 0 16,0 1-16,0-1 0,0 0 0,0 0 15,0 0-15,21 0 16,1-21-16,-1 0 0,0 0 16,0 0-16,0 0 0,0 0 15,1 0-15,-1-21 0</inkml:trace>
  <inkml:trace contextRef="#ctx0" brushRef="#br0" timeOffset="129684.27">19685 11367 0,'0'0'16,"21"-127"-1,-21 84-15,0 22 16,21 0-16,0 0 0,1 21 16,-1 0-16,0 0 0,0 0 15,21 21-15,-20 0 16,-1 0-16,-21 0 0,21 1 15,0-1-15,0 21 0,-21-21 0,0 0 16,0 22-16,0-22 0,0 0 0,0 0 16,0 0-16,0 1 0,0-1 15,0 0-15,0 0 0,-21-21 16,0 0-16,0 0 0,0 0 16,21-21-1,0 0 1,0 0-16,0-1 0,21 1 15,0 0-15,0 0 0,0-21 16,0 20-16,1-20 0,-1 21 16,0-21-16,-21 20 0,21-20 0,0 21 15,0 0-15,1 21 0,-1-21 0,0 21 16,0 0-16,0 0 16,0 0-16,1 21 0,-1 0 15</inkml:trace>
  <inkml:trace contextRef="#ctx0" brushRef="#br0" timeOffset="130056.06">20595 11261 0,'42'-85'31,"-42"64"-31,0 0 16,0 0-16,-21-1 15,0 22-15,0 0 0,0 0 16,0 0-16,-1 0 0,1 0 0,-21 0 15,21 0-15,21 22 0,-21-1 16,-1 0-16,22 0 0,0 0 0,0 0 16,0 1-16,0-1 0,0 0 0,0 0 15,22 0-15,-1 0 0,0 1 16,21-22-16,-21 21 0,1 0 0,20 0 16,-21 0-16,0-21 0,0 21 15,1 1-15,-1-1 0,0-21 0,-21 21 16,0 0-16,-21-21 15,0 21-15,-1-21 16,1 0-16,-21 0 0,21 0 16,-22 0-16,1 0 0,21 0 0,-21 0 15,-1 0-15,22 0 0,-21 0 0,21 0 16,-1-21-16,1 21 0,21-21 0,0 0 16,0 0-16</inkml:trace>
  <inkml:trace contextRef="#ctx0" brushRef="#br0" timeOffset="130739.79">20807 11070 0,'0'0'16,"0"-21"-16,21 0 0,0 0 16,0-22-16,0 22 0,1 0 0,-1 0 15,0-21-15,0 20 0,-21 1 0,0 0 16,0 0-16,21 0 15,-21 42 1,0 0-16,0 0 0,0 0 16,-21 22-16,0-22 0,21 21 15,0 1-15,-21-1 0,0 21 0,21-20 16,-22-1-16,1 0 0,21 1 16,0-1-16,-21 0 0,0-20 15,21 20-15,-21-21 0,21 0 0,0 0 16,0 1-16,0-1 0,0 0 15,-21-42 17,21 0-32,0-1 0,0 1 15,0 0-15,0-21 0,21 21 16,0-22-16,0 22 0,0-21 0,0 21 16,1-22-16,-1 22 0,21 0 0,-21 0 15,22 0-15,-22-1 0,21 22 16,-21 0-16,0 0 0,22 0 15,-22 0-15,0 22 0,-21-1 0,21 21 16,-21-21-16,0 0 0,0 22 16,0-22-16,0 21 0,0-21 0,0 1 15,0-1-15,-21 0 0,21 0 0,-21 0 16,0 0-16,0-21 0,21 22 16,-22-1-16,1-21 15,42 0 16,1-21-31,-1 21 0,0-22 0,0 1 16,21 0-16,-20 21 0</inkml:trace>
  <inkml:trace contextRef="#ctx0" brushRef="#br0" timeOffset="132672.69">21844 11282 0,'0'0'15,"21"-21"-15,-21 0 0,21-1 16,-21 1-16,0 0 0,0-21 15,0 21-15,0-1 0,-21 1 0,0 21 16,21-21-16,-21 0 0,0 21 16,-1 0-16,1 0 0,0 0 0,-21 0 15,21 0-15,-1 0 0,1 21 0,0 0 16,-21 0-16,21 1 0,-1 20 16,1-21-16,0 21 0,0-20 15,0 20-15,0 0 0,21-21 0,0 1 16,0-1-16,0 21 0,0-21 15,0 0-15,21-21 0,0 0 16,0 22-16,0-22 0,0 0 0,1 0 16,-1 0-16,0 0 0,0 0 15,0-22-15,0 22 0,1-21 0,-1 0 16,21 0-16,-21 0 0,0 0 0,1-1 16,-1 1-16,0-21 0,-21 21 15,21 0-15,0-1 0,-21 1 0,0 0 16,0 42 15,0 0-31,0 1 0,0-1 0,0 0 16,0 0-16,0 0 0,0 0 0,0 1 15,0-1-15,0 0 0,0 0 16,0 0-16,0 0 0,21 1 16,1-22-16,-1 0 0,0 0 15,0 0-15,0 0 0,0 0 16,1 0-16,20 0 0,-21-22 0,0 1 15,0 0-15,22 0 0,-22 0 16,0 0-16,0-22 0,22 22 0,-22-21 16,0-1-16,-21 1 0,21 0 0,-21-1 15,21-20-15,-21 21 0,0-1 16,0 1-16,0 0 0,0 20 16,0-20-16,0 21 0,0 0 0,-21 21 31,0 21-31,21 0 0,-21 0 15,0 0-15,21 22 0,-22-1 0,1-21 16,21 22-16,-21-1 0,21 0 0,0 22 16,-21-22-16,21 0 0,0 1 15,0-22-15,0 21 0,0-21 0,0 22 16,0-22-16,21 0 0,0 0 16,0-21-16,1 0 0,-1 0 15,0 0-15,0 0 0,21 0 16,-20 0-16,-1-21 0,0 0 0,0 21 15,0-21-15,22-22 0,-22 22 16,0-21-16,0 21 0,0-22 0,-21 1 16,21 0-16,1-1 0,-1 1 0,0 0 15,0-1-15,-21 22 0,0-21 16,0 21-16,21 0 0,-21-1 0,0 1 16,-21 42-1,0 1-15,21-1 16,-21 0-16,0 0 0,-1 21 0,1-20 15,0 20-15,0 0 0,21 1 0,0-1 16,-21 0-16,21 1 16,0-22-16,0 21 0,0-21 0,21 22 15,0-22-15,0 0 0,0 0 0,22-21 16,-1 21-16,-21 0 0,22-21 16,-1 0-16,0 0 0,-21 0 0,1 0 15,20 0-15,-21-21 0,0 0 0,0 21 16,1-21-16,-1 0 0,0 0 15,-21-22-15,21 22 0,-21 0 0,21 0 16,-21-22-16,0 22 0,0 0 16,0 42-1,0 0 1,0 1-16,-21-1 0,21 0 16,-21 0-16,21 21 0,0-20 15,-21-1-15,21 0 0,0 0 16,0 0-16,0 0 0,21-21 15,0 0-15,21 0 0,-20 0 16,-1 0-16,0 0 0,21 0 0,-21 0 16,1 0-16,-1 0 0,21 0 0,-21 0 15,0-21-15,1 0 0,-22 0 16,21 0-16,0 0 0,-21-22 16,0 22-16,0 0 0,21 0 0,-21 0 15,-21 42 16,21 0-31,-21-21 0,21 21 0,-21 0 16,21 0-16,-22 1 0,1-1 16,21 0-16,0 0 0,0 0 15,-21-21-15,21 21 0,21-42 47,0 21-47,1-21 0,-22 0 16,21 0-16,0 0 15,0-1-15,0 1 0,22 0 0,-22 0 16,0-21-16,21 20 0,-21 1 0,1 0 16,-1 0-16,-21 42 31,0 0-31,0 0 0,-21 1 16,-1 20-16,22-21 0,0 0 15,-21 0-15,0 1 0,21-1 0,0 0 16,0 0-16,0 0 0,0 0 0,0 1 15,0-1-15,21-21 0,0 21 16,1-21-16,20 0 0,-21 21 0,21-21 16,-20 0-16,20 0 0,0 0 15,-21 0-15,22 0 0,-1 0 16,0 0-16,1-21 0,-22 0 0,21 0 16,-21-1-16,22 1 0,-22-21 0,0 21 15,21-22-15,-20 1 0,-22 0 16,0 21-16,21-22 0,-21 22 0,0 0 15,0 0-15,0 0 0,-21-1 0,-1 22 16,1 0-16,0 0 0,0 0 16,-21 22-16,20-1 0,1 0 0,-21 0 15,21 0-15,0 0 0,-1 22 0,1-22 16,0 0-16,0 0 0,21 22 16,0-22-16,0 0 0,0 0 15,0 0-15,0 0 0,0 1 0,0 20 16,0-21-16,0 0 0,0 0 15,0 1-15,0-1 0,0 0 0,0 0 16,0 21-16,0-20 0,0 20 0,0-21 16,0 21-16,0-20 0,-21 20 15,0 0-15,-1 1 0,1-1 16,21-21-16,-21 21 0,0 1 0,0-22 0,0 21 16,-1-21-16,-20 22 0,21-22 15,0 0-15,-22 0 0,1 0 16,21-21-16,-21 0 0,20 22 0,-20-22 15,0 0-15,21 0 0,-22 0 0,22 0 16,0-22-16,-21 1 0,20 21 16,1-21-16,-21 0 0,21-21 0,0 20 15,-1 1-15,1-21 0,0 0 0,21-1 16,0 1-16,0 0 0,0-1 16,0 1-16</inkml:trace>
  <inkml:trace contextRef="#ctx0" brushRef="#br0" timeOffset="132867.57">23410 10880 0,'0'0'0,"0"-21"16,0-1-16,0 1 16,-21 21-16,0 0 15,0 0 16,0 21-15,-1 1-16,-20-22 0,21 21 0</inkml:trace>
  <inkml:trace contextRef="#ctx0" brushRef="#br0" timeOffset="133587.98">10456 13018 0,'-42'21'16,"21"0"-16,0-21 16,21 21-16,-22 0 0,1 0 0,0 1 15,21-1-15,-21 0 0,21 21 16,-21-21-16,21 1 0,-21 20 0,21-21 15,0 0-15,0 0 0,0 1 16,0-1-16,0 0 0,21 0 0,0-21 16,0 0-16,0 0 0,0 0 0,1 0 15,-1 0-15,0 0 0,0 0 16,0 0-16,0-21 0,1 0 16,-1 0-16,0 21 0,0-22 0,0 1 15,-21 0-15,0-21 0,0 21 16,0-1-16,0 1 0,0-21 0,0 21 15,0-22-15,0 22 0,-21-21 0,0 21 16,21 0-16,-21-1 0,0 1 16,-1 0-16,1 21 0,0 0 15,0 0-15,0 21 0,21 0 16,-21 1-16,-1-1 0,22 0 16,0 21-16,0-21 0,0 1 0,0-1 15,0 0-15,0 0 0,22 0 0,-1 0 16,0 1-16,0-22 15</inkml:trace>
  <inkml:trace contextRef="#ctx0" brushRef="#br0" timeOffset="133928.79">10816 13208 0,'0'0'0,"0"-21"0,0 0 16,0 0-16,0-1 0,0 1 15,0-21-15,21 21 0,-21 0 0,0-1 16,21 1-16,1 21 0,-22-21 0,21 21 15,0 0-15,0 0 0,0 0 16,0 0-16,1 21 0,-1 0 0,-21 1 16,21-1-16,0 21 0,0-21 15,-21 22-15,0-22 0,0 21 16,0-21-16,0 0 0,0 1 0,0-1 16,0 0-16,0 0 0,0 0 0,-21-21 15,0 21-15,0-21 16,0-21-1,21 0 1,0 0-16,0 0 16,0 0-16,0-1 0,0 1 0,0 0 15,0-21-15,0 21 0,0-1 0,0-20 16,21 21-16,-21-21 0,21 20 16,0 1-16,-21 0 0</inkml:trace>
  <inkml:trace contextRef="#ctx0" brushRef="#br0" timeOffset="134424.5">11112 12679 0,'0'0'0,"-21"-21"0,-21 21 16,21-21-16,-22-1 0,1 22 15,0 0-15,-22 0 0,22 0 0,0 0 16,-22 0-16,22 0 0,-1 0 0,-20 0 16,21 22-16,-1-1 0,-20 21 15,20-21-15,-20 22 0,21-1 0,-22 0 16,22 1-16,-22 20 0,22-21 15,0 22-15,-1-1 0,1-20 16,21 20-16,0-20 0,-1 20 0,22 1 16,0-22-16,0 21 0,0-20 15,22-1-15,20 0 0,0 1 0,1-22 16,-1 21-16,21-21 0,1 1 0,-22-22 16,22 21-16,-1-21 0,1 0 15,20 0-15,-20 0 0,-1 0 0,22-21 16,-21-1-16,20 22 0,-20-42 0,-1 21 15,22 0-15,-22-22 0,1 22 16,-22-21-16,1 0 0,-1-1 0,0 1 16,-21 0-16,1-1 0,-22 1 15,0-22-15,0 1 0,0 21 16,0-22-16,-22 1 0,1-1 0,0 1 16,-21-1-16,-1 22 0,1-22 0,0 22 15,-1 21-15,-20-22 0,-1 22 16,22 0-16,-21 21 0,-1 0 0,1 0 15,-1 0-15,1 0 0,20 0 0,-20 0 16,-1 21-16,22 0 0,0 1 16,20-1-16,-20 0 0,21 21 0,0 1 15,21-22-15,0 21 0,0 0 0,0 1 16,0-22-16,21 21 0,0-21 16,21 22-16</inkml:trace>
  <inkml:trace contextRef="#ctx0" brushRef="#br0" timeOffset="135152.71">13208 13250 0,'0'0'0,"0"-21"15,0 0 1,0 0-16,-21 21 0,21-21 15,-21 0-15,21-1 0,-22 1 0,1 0 16,0 0-16,0 0 0,0 0 16,0 21-16,-22-22 0,22 1 15,-21 21-15,21 0 0,-22 0 0,22 0 16,-21 0-16,21 0 0,-1 21 16,1 1-16,0-1 0,0 21 0,0-21 15,21 0-15,0 22 0,-21-22 0,21 21 16,-22 1-16,22-22 0,0 21 15,0-21-15,0 0 0,0 1 0,0-1 16,0 0-16,0 0 0,22-21 16,-1 0-16,0 0 0,0 0 15,21 0-15,-20 0 0,20-21 0,-21 0 16,21 0-16,1-1 0,-22 1 16,21 0-16,1-21 0,-1 21 15,0-22-15,-21 1 0,22 0 0,-1-22 16,-21 22-16,22-22 0,-22 1 15,0 20-15,0-20 0,0 21 0,-21-1 16,0 1-16,0 0 0,0 20 0,0 1 16,0 0-16,-21 21 15,0 21-15,0 0 0,21 1 16,0 20-16,-21-21 0,-1 43 0,22-22 16,-21 0-16,21 1 0,0 20 15,0-21-15,0 1 0,0-1 0,0 0 16,0 1-16,0-22 0,0 21 15,0-21-15,0 1 0,21-1 16,-21 0-16,22 0 0,-1-21 0,0 0 16,0 21-16,0-21 0,0 0 15,22 0-15,-22 0 0,0-21 0,21 0 16</inkml:trace>
  <inkml:trace contextRef="#ctx0" brushRef="#br0" timeOffset="135521.5">13716 13187 0,'-21'0'0,"0"0"32,42 0 15,0 0-47,0 0 0,0 0 0,0 0 15,1-21-15,-1 0 16,0 21-16,0-22 0,-21 1 0,0 0 15,0 0-15,0 0 0,0 0 16,-21 21 0,0 0-16,0 0 15,-1 0-15,1 21 0,0 0 16,-21 0-16,21 0 0,-1 22 0,1-22 16,0 21-16,21-21 0,-21 0 15,21 22-15,-21-22 0,21 0 16,0 0-16,0 0 0,0 1 0,0-1 15,21-21-15,0 0 0,0 0 16,0 0-16,22 0 0,-22 0 16,21 0-16,-21 0 0,22 0 0,-1 0 15,-21-21-15,22 21 0</inkml:trace>
  <inkml:trace contextRef="#ctx0" brushRef="#br0" timeOffset="135708.39">14224 13208 0,'-21'0'0,"0"21"16,21 0 15,21-21-31,0 0 16,0 0-16,0 0 0,0 0 0,1 0 15,-1 0-15,0 0 0,0 0 16,0-21-16</inkml:trace>
  <inkml:trace contextRef="#ctx0" brushRef="#br0" timeOffset="136175.94">14795 13229 0,'0'-21'0,"0"42"0,22-63 15,-22 21-15,21 21 0,0-21 16,0 21-16,0-22 0,0 1 15,1 0-15,-1 0 0,0 0 0,0 0 16,0-1-16,0 1 0,-21 0 16,0 0-1,-21 21-15,0 0 0,0 0 16,-21 0-16,20 0 0,-20 21 16,21 0-16,-21-21 0,20 21 15,-20 1-15,21-1 0,21 0 0,-21-21 16,21 21-16,0 0 0,0 0 15,0 1-15,21-1 0,-21 0 16,21 0-16,0-21 0,0 21 0,1 0 16,-1 1-16,0-22 0,0 21 15,-21 0-15,21-21 0,0 21 0,-21 0 16,22-21-16,-22 21 0,0 1 16,0-1-16,-22-21 15,1 0-15,0 0 16,0 0-16,0 0 0,-22 0 15,22 0-15,0 0 0,0 0 0,0 0 16,-22 0-16,22 0 0,0 0 16,0-21-16,0 21 0,21-22 15,-21 22-15,21-21 0,0 0 16,0 0-16,21 21 16,0-21-16,0 21 0</inkml:trace>
  <inkml:trace contextRef="#ctx0" brushRef="#br0" timeOffset="136529.74">15113 13250 0,'42'0'16,"-21"0"-16,1 0 16,-1 0-16,0-21 0,0 0 15,0 0-15,0 21 0,1-21 0,-1 0 16,-21-1-16,21 1 15,-21 0-15,0 0 0,0 0 16,0 0-16,-21 21 16,0 0-16,-1 0 0,1 0 15,0 21-15,0-21 0,0 21 0,21 0 16,0 21-16,-21-20 0,21-1 16,-22 0-16,22 21 0,0-21 15,0 1-15,0-1 0,0 0 0,22 0 16,-1 0-16,0 0 15,0 1-15,0-22 0,0 0 0,22 0 16,-22 0-16,0 0 0,21 0 0,-20 0 16,20 0-16,-21 0 0,21 0 15,-20 0-15,-1-22 0,0 22 0,0-21 16</inkml:trace>
  <inkml:trace contextRef="#ctx0" brushRef="#br0" timeOffset="136861.54">15706 13208 0,'0'-42'16,"0"84"-16,0-105 0,0 41 0,0-20 0,21 21 0,0 21 15,-21-21-15,21 0 16,0 21-16,0 0 0,1 0 16,-1 0-16,0 0 0,0 0 15,-21 21-15,21 0 0,0 0 16,1 0-16,-1 0 0,-21 22 0,21-22 16,0 0-16,-21 0 0,21 22 0,-21-22 15,0 0-15,0 0 0,0 0 16,0 0-16,0 1 0,-21-1 0,0-21 15,21 21-15,-21-21 0,0 0 32,21-21-32,0 0 15,0-1-15,0 1 16,0 0-16,0 0 0,0 0 0,0 0 16,0-1-16,21 1 0,0 0 15,-21-21-15,21 21 0,0-22 0,-21 22 16,21 0-16,1-21 0,-1 20 15,0 1-15,0 0 0,0 0 0,22 0 16,-22 21-16</inkml:trace>
  <inkml:trace contextRef="#ctx0" brushRef="#br0" timeOffset="137496.6">16637 13250 0,'42'0'15,"-21"-21"1,1 21-16,-1-21 0,0 0 15,0 21-15,0-21 0,0 21 0,-21-21 16,22-1-16,-22 1 16,21 0-16,-21 0 0,0 0 0,0 0 15,0-1-15,0-20 0,-21 21 0,-1 0 16,1 0-16,0-1 0,0 22 16,0 0-16,-22 0 0,1 0 0,0 0 15,21 0-15,-22 0 0,1 43 16,0-22-16,-1 0 0,22 21 0,-21 1 15,21-1-15,-1-21 0,1 22 0,21-1 16,-21-21-16,21 21 0,0-20 16,0-1-16,0 0 0,21 0 0,0-21 15,1 21-15,-1-21 0,0 0 16,21 0-16,-21 0 0,1 0 16,20 0-16,-21 0 0,21 0 0,1-21 15,-22 0-15,21 0 0,-21 21 0,22-21 16,-22-1-16,0-20 0,21 21 15,-42 0-15,22-22 0,-1 22 0,0-21 16,-21 0-16,0-1 0,0 22 0,0-21 16,21 21-16,-21-1 0,0 44 31,0-1-31,0 0 16,0 21-16,0-21 0,-21 22 15,21-1-15,0-21 0,0 0 0,0 22 16,0-22-16,0 0 0,21 0 15,0-21-15,0 21 0,1-21 0,-1 0 16,0 0-16,21 0 0,-21 0 0,1 0 16</inkml:trace>
  <inkml:trace contextRef="#ctx0" brushRef="#br0" timeOffset="137964.35">17547 12637 0,'0'-43'0,"0"86"0,0-128 0,0 64 0,0 0 16,0-1-16,-21 22 16,0 22-1,0-1-15,-1 21 0,1 0 0,0 1 16,0-1-16,0 22 0,0-1 16,-1-21-16,-20 22 0,21-22 0,0 1 15,0 20-15,21-42 0,-22 22 16,22-1-16,0-21 0,0 0 0,0 0 15,0 1-15,0-1 0,0 0 0,22-21 16,-1 0-16,0 0 16,0 0-16,21 0 0,-20 0 0,-1-21 15,21 21-15,-21-21 0,0-1 16,22 1-16,-22 0 0,0 0 16,0 0-16,0 0 0,1-1 0,-1 1 15,0 0-15,-21 0 0,0 42 31,0 0-15,-21 0-16,21 1 0,-21-1 0,21 0 16,-22-21-16,22 21 0,0 0 15,0 0-15,22-21 47,-1 0-47,0 0 16,-21-21-16,21 0 0,0 0 15</inkml:trace>
  <inkml:trace contextRef="#ctx0" brushRef="#br0" timeOffset="138120.26">17780 12891 0,'0'0'0,"0"-22"0,-21 22 16,21-21-16,-21 21 0,-1 0 16,1 0-1,42 0 16,1 21-15,-1-21-16,0 0 0,0 0 16</inkml:trace>
  <inkml:trace contextRef="#ctx0" brushRef="#br0" timeOffset="138744.47">17970 13060 0,'22'-21'47,"-1"21"-47,0-21 0,0 21 15,0 0-15,0-22 0,1 22 0,-1 0 16,0 0-16,0 0 16,-21 22-16,21-1 0,-21 0 0,0 0 15,0 0-15,0 0 0,0 1 0,0-1 16,0 21-16,-21-21 0,0 0 15,0 1-15,-22 20 0,22-21 0,0 0 16,-21 0-16,21 1 0,-22-1 0,22-21 16,-21 21-16,21 0 0,-1-21 15,1 0-15,0 21 0,0-21 16,21-21 0,21 21-1,0-21-15,0 0 0,1 21 0,-1-21 16,21 21-16,-21 0 0,0-22 0,1 22 15,20 0-15,-21 0 0,0 0 16,22 0-16,-22 0 0,0 22 0,21-1 16,-21 0-16,1 0 0,-1 21 0,0-20 15,0 20-15,0 0 0,0 1 16,-21-1-16,22 0 0,-22 1 0,0-22 16,0 21-16,0 0 0,0 1 0,0-1 15,0-21-15,0 22 0,-22-1 16,1-21-16,-21 21 0,21-20 0,-22-1 15,1 21-15,0-21 0,-1 0 16,-20 1-16,-1-1 0,1 0 16,-1-21-16,1 21 0,-1-21 0,1 0 15,-22 0-15,22 0 0,-1-21 0,1 0 16,-1 0-16,1-1 0,20 1 0,1 0 16,0 0-16,-1-21 0,22 20 15,0 1-15,21-21 0,0 21 0,0 0 16,0-22-16,0 22 0,21 0 0,22-21 15,-22-1-15,21 22 0,22-21 16,-22-1-16,21 1 0</inkml:trace>
  <inkml:trace contextRef="#ctx0" brushRef="#br0" timeOffset="139276.16">18881 13039 0,'0'0'0,"0"-21"0,-22-85 31,22 85-31,-21-1 0,0 1 16,0 0-16,0 0 0,0 0 15,-1 0-15,-20 21 0,0 0 0,21 0 16,-22 0-16,1 0 0,21 21 15,-22 0-15,1 0 0,21 0 0,-21 22 16,20-22-16,1 21 0,0 0 16,0-20-16,21 20 0,0-21 0,-21 21 15,21-20-15,0-1 0,0 0 0,0 0 16,0 0-16,0 0 0,21-21 16,-21 22-16,21-22 0,0 0 15,0 0-15,1 0 0,-1 0 0,21 0 16,-21-22-16,0 22 0,22-21 15,-22 0-15,0 0 0,21 0 0,-20 0 16,-1-1-16,0 1 0,0-21 16,0 21-16,0-22 0,1 1 15,-1 21-15,0-21 0,-21 20 0,21 1 16,-21 0-16,0 0 0,0 42 16,0 0-1,0 0-15,0 22 0,-21-22 0,21 0 16,0 21-16,-21-20 0,21 20 15,0-21-15,0 0 0,0 0 0,0 1 16,0-1-16,21 0 0,0 0 16,0-21-16,0 0 0,1 0 15,-1 0-15,0 0 0,0 0 0,0 0 16</inkml:trace>
  <inkml:trace contextRef="#ctx0" brushRef="#br0" timeOffset="139600.65">19325 12552 0,'0'0'0,"0"-21"15,0-85 1,-21 106 0,0 0-16,21 21 0,-21 0 15,21 0-15,-22 1 0,22 20 0,-21-21 16,21 43-16,0-22 0,-21 0 15,0 22-15,21-22 0,-21 22 0,21-22 16,0 0-16,0 1 0,-21-1 0,21-21 16,0 21-16,-22-20 0,22-1 15,0 0-15,0 0 0,0 0 16,22-21 0,-1 0-16,0 0 15,0 0-15,0-21 0,0 0 16,1 0-16,-1 21 0,0-21 0,0-1 15,0 1-15</inkml:trace>
  <inkml:trace contextRef="#ctx0" brushRef="#br0" timeOffset="139824.53">19706 12848 0,'0'0'0,"-21"0"47,0 21-47,0 1 0,-1-1 15,22 0-15,-21 0 0,0 0 16,0 0-16,0 1 0,21-1 0,-21 0 16,-1-21-16,22 21 0,-21 0 0,21 0 15,0 1 1,0-1 0,21-21-16,1 0 0,-1 0 15,21 0-15,-21 0 0,22 0 16</inkml:trace>
  <inkml:trace contextRef="#ctx0" brushRef="#br0" timeOffset="140540.03">20066 12996 0,'0'-21'15,"0"42"-15,0-63 0,0 21 0,0 0 0,0 0 16,0-1 0,-21 22-16,0 0 15,-1 0-15,22 22 16,-21-22-16,21 21 0,-21 0 0,21 0 15,0 0-15,0 0 0,0 1 0,0-1 16,0 0-16,0 0 16,0 0-16,0 0 0,21-21 15,0 0-15,1 0 32,-22-21-17,0 0-15,0 0 16,0 0-16,0 0 0,0-1 15,0-20-15,0 21 0,0-21 0,21 20 16,0 1-16,-21-21 16,21 21-16,0 0 0,0-1 0,1 1 15,20 0-15,-21 0 0,0 21 0,0 0 16,22 0-16,-22 0 0,0 0 16,0 21-16,0 0 0,1 0 0,-1 1 15,-21 20-15,0-21 0,0 21 0,0 1 16,0-22-16,0 21 0,0-21 15,0 22-15,0-22 0,0 0 0,0 0 16,0 0-16,-21-21 0,21 22 16,-22-22-16,1 0 15,21 21-15,-21-21 16,0 0-16,21-21 16,0-1-16,0 1 15,0 0-15,0 0 0,0 0 0,21 0 16,0-22-16,0 22 0,22-21 15,-22-1-15,21 22 0,-21-21 0,22 0 16,-1 20-16,0-20 0,1 21 0,-1 0 16,0 21-16,1 0 0,-22 0 15,0 0-15,21 0 0,-20 21 16,-22 0-16,0 0 0,0 0 16,0 22-16,0-22 0,0 21 15,-22-21-15,1 22 0,0-1 0,0-21 16,0 0-16,0 1 0,-1-1 15,1 0-15,0 0 0,0 0 0,0-21 16,21 21-16,-21-21 0,-1 0 16,22-21 15,0 0-31,0 0 0</inkml:trace>
  <inkml:trace contextRef="#ctx0" brushRef="#br0" timeOffset="140763.9">20193 12383 0,'0'0'0,"-21"0"0,0 0 0,-1 0 16,1 0-16,0 0 15,0 0-15,0 0 16,21 21 15</inkml:trace>
  <inkml:trace contextRef="#ctx0" brushRef="#br0" timeOffset="140952.79">18944 12594 0,'0'21'31,"21"-21"-31,0 0 0,1 0 0,-1 0 16,21 0-16,-21 0 0,22 0 0,-1 0 16,0 0-16,1 0 15,20-21-15,1 21 0,-1 0 0,1-21 16,20 21-16</inkml:trace>
  <inkml:trace contextRef="#ctx0" brushRef="#br0" timeOffset="141368">21548 12446 0,'-22'0'16,"1"0"-1,0 0 1,0 0-16,0 0 16,0 0-16,-1 0 15,22-21-15,0 0 0,0 0 16,0-1-1,22 1-15,-1 21 0,0-21 16,0 21-16,0 0 0,0 0 16,1 0-16,-22 21 31,0 0-31,0 1 0,0-1 0,-22 0 16,1-21-16,0 21 0,0 0 15,0 0-15,0 1 0,-1-1 16,1-21-16,42 0 31</inkml:trace>
  <inkml:trace contextRef="#ctx0" brushRef="#br0" timeOffset="141592.88">21738 12340 0,'0'0'0,"21"0"0,-21-21 15,21 21-15,1 0 16,-22 21 0,0 0-16,0 1 0,0-1 15,0 0-15,0 0 16,0 0-16,-22-21 16,1 0-16,21 21 0,-21-21 0,21 22 15,-21-22-15,0 0 0,0 0 16,-1 0-16,-20 21 0,21-21 15,-21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46:17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1566 10901 0,'0'0'0,"0"21"63,-21 0-63,21 0 0,-21-21 15,21 22-15,0-1 0,0 21 16,0-21-16,0 22 0,0-1 16,0 0-16,0 22 0,0-22 0,0 22 15,0-22-15,0 21 0,0 1 16,0-22-16,0 22 0,0-1 0,0-20 15,0 20-15,0 1 0,0-1 16,0 1-16,0-1 0,0 1 0,0-1 16,0 1-16,0-1 15,-21 1-15,21-1 0,-21 1 0,21 20 16,0 1-16,0-22 0,-22 22 16,1 0-16,21-1 0,0 1 0,0 0 15,-21-1-15,21-20 0,-21 21 16,21-1-16,-21 1 0,0 0 0,21-1 15,-22 1-15,1-22 0,21 22 16,-21-21-16,0-1 0,21 1 0,-21 20 16,21-20-16,-21-1 0,21-20 15,0 20-15,-22-21 0,22 22 0,-21-22 16,21-21-16,0 22 0,0-22 16,0 0-16,0 0 0,0 0 15,0-42 1,0 0-16</inkml:trace>
  <inkml:trace contextRef="#ctx0" brushRef="#br0" timeOffset="2628.52">1524 10880 0,'0'0'0,"0"21"16,-21-21 0,21 21-1,21-21 32,0 0-47,0 0 0,0 0 16,1 0-16,-1 0 0,0 0 15,21 0-15,-21 0 0,1 0 0,-1 0 16,21 0-16,-21 0 0,0 0 16,22 0-16,-22-21 0,0 21 0,21 0 15,1 0-15,-22 0 0,21 0 16,1 0-16,-1 0 0,0-21 16,1 21-16,20 0 0,-21 0 0,1 0 0,20 0 15,1 0-15,-22 0 16,22 0-16,-22 0 0,21-21 0,-20 21 15,20 0-15,-20 0 0,20 0 16,-21 0-16,1 0 0,20 0 0,-20 0 16,20 0-16,-21 0 0,22-22 0,-1 22 15,1 0-15,-1 0 0,1 0 16,-1 0-16,1 0 0,21 0 0,-22 0 16,1 0-16,-1 0 0,1 0 15,-1 0-15,1 0 0,-1 0 0,1 0 16,20 0-16,-20 0 0,20 0 0,-20 0 15,21 0-15,-22 0 16,22 0-16,-22 0 0,1 0 0,-1 0 16,1 0-16,-1 0 0,1 0 0,-1 0 15,-20 0-15,20 0 0,1 0 16,-1 0-16,1 0 0,-1 0 0,-21 0 16,22 0-16,-1 0 0,-20 0 0,20 0 15,-20 0-15,-1 0 0,0 0 16,1 0-16,-1 0 0,0 0 0,-21 0 15,1 0-15,20 0 0,-21 0 0,0 0 16,0 0-16,1 22 16,-1-22-16,0 0 15,-21 21 79,0 0-78,0 0-16,0 0 15,0 0-15,0 1 16,0-1 0,0 0-16,0 0 0,0 0 0,0 0 15,0 1-15,0 20 0,0-21 0,0 0 16,0 22-16,0-1 0,0-21 15,0 21-15,0 1 0,0-1 0,0-21 16,0 22-16,0-1 0,0 0 0,0 1 16,0-1-16,0 0 0,0 1 15,0-1-15,-21 0 0,21 1 0,0-1 16,-21 0-16,21 1 0,0 20 0,-22-21 16,22 1-16,0 20 0,0-20 15,0-1-15,0 21 0,0-20 0,-21-1 16,21 0-16,0 1 0,0 20 15,0-20-15,0-1 0,0 21 16,0-20-16,0-1 0,0 22 0,0-22 16,0 21-16,0-20 0,0-1 0,0 0 15,21 1-15,-21-1 0,0 22 16,22-22-16,-22 0 0,21 1 0,0-1 16,-21 0-16,0 1 0,21-1 0,0 0 15,-21 1-15,0-1 0,0 0 16,21 1-16,-21-1 0,22 0 0,-22-21 15,21 22-15,-21-1 0,0-21 0,0 22 16,0-22-16,0 21 0,0-21 16,0 22-16,21-22 0,-21 0 15,0 21-15,0-21 0,0 1 0,0-1 16,0 0-16,0 0 0,0 0 0,0 0 16,0 1-16,0-1 0,0 0 15,0 0-15,0 0 0,0 0 0,-21 1 16,21-1-16,-21 0 15,21 42 1,0-41-16,0-1 16,-22-21-16,22 21 0,-21 0 15,21 0 1,0 0 0,-21-21-16,0 0 15,21 22 1,-21-22-16,0 0 15,-1 0-15,1 0 0,0 0 16,0 0-16,0 0 16,0 0-16,-1 0 0,1 0 0,0 0 15,-21 0-15,21 0 0,-1 0 0,-20 0 16,21 0-16,-21 0 0,-1 0 16,1 0-16,0 0 0,-1 0 0,1 0 15,0 0-15,-22 0 0,22 0 0,-22 0 16,22 0-16,-22 0 0,1 0 0,21 0 15,-22 0-15,1 0 16,20 0-16,-20 0 0,-1 0 0,1 0 16,-22 0-16,22 0 0,-22 0 0,21 0 15,-20-22-15,20 22 0,-20 0 16,-1 0-16,21 0 0,-20-21 0,-1 21 16,0 0-16,1 0 0,20 0 15,-20 0-15,-22 0 0,21 0 0,0 0 16,1 0-16,-1 0 0,0 0 0,1 0 15,-1 0-15,0 0 0,1 0 16,-1 0-16,0 0 0,-20 0 0,20 0 16,0 0-16,1 0 0,-1 0 15,0 0-15,22 0 0,-22 0 16,22 0-16,-22 0 0,21 0 0,1 0 16,-22 0-16,22 0 0,-1 0 15,-20 0-15,20 0 0,1 0 16,-1-21-16,22 21 0,-22 0 0,1 0 15,20 0-15,-20 0 0,21 0 16,-1-21-16,1 21 0,0 0 0,-1 0 16,22 0-16,-21 0 0,-1 0 15,22 0-15,-21 0 0,21 0 0,-22 0 16,22 0-16,0 0 16,0 0-16,0 0 0,0 0 15,42 0 79,0 0-78,0 0-16,0 0 15,0 21-15,1-21 16,-1 0-16</inkml:trace>
  <inkml:trace contextRef="#ctx0" brushRef="#br0" timeOffset="3825.58">3492 14944 0,'0'0'0,"22"0"31,-22 21 0,-22 0-15,1 0-16,0 0 0,0 1 0,0-1 16,0 21-16,-1-21 0,-20 22 0,21-1 15,-21 0-15,20 1 0,-20-1 16,21 0-16,-21-21 0,-1 22 0,22-1 16,-21-21-16,21 22 0,-1-22 15,1 21-15,-21-21 0,42 0 0,-21 1 16,0-22-16,21 21 0,-22-21 0,1 21 15,42-21 48,1 0-63,-1 0 16,0 0-16,0 0 15,21-21-15,-20 21 0,-1 0 0,21-21 16,-21 21-16,22 0 0,-22-22 0,21 1 15,0 21-15,-20 0 0,20-21 16,0 21-16,-21 0 0,22 0 0,-1 0 16,0-21-16,-20 21 0,20 0 15,0 0-15,1 0 0,-22 0 0,21 0 16,0 0-16,-20 0 0,20 0 0,-21 0 16,21 0-16,-20 0 15,-1 0-15,21 0 0,-21 21 0,0-21 16,1 0-16,-1 0 0,0 0 0,0 0 15,0 0-15,-21 21 16,21-21-16,-21 21 31,-21-21 1,0 0-17,0-21-15,0 0 16,0 21-16,21-21 0,-22 0 0,1 0 15,0-1-15,0 1 0,0 0 16,-22 0-16,22-21 0,-21 20 16,21-20-16,-22 0 0,1-1 0,21 22 15,-21-21-15,-1 0 0,22 20 0,-21-20 16,21 21-16,-1-21 0,1 20 16,0 1-16,0 0 0,0 0 0,21 0 15,-21 21-15,21-21 0,0-1 16,-22 1-1,22 0 32,0 0-31</inkml:trace>
  <inkml:trace contextRef="#ctx0" brushRef="#br0" timeOffset="5500.71">8530 2265 0,'0'-21'0,"0"0"16,0-1-16,-21 22 16,21-21-16,0 0 31,-21 21-31,21 21 31,-21 0-15,21 1-16,0-1 0,0 0 15,0 0-15,0 0 0,0 22 16,0-22-16,0 21 0,0 0 0,0 1 16,0-1-16,0 0 15,0 1-15,0-1 0,0 22 0,0-22 16,0 21-16,0-20 0,0 20 0,0-20 15,0 20-15,0 1 0,0-1 16,0 1-16,0-1 0,0 1 0,0-1 16,0 1-16,0-1 0,0 1 15,0-22-15,0 21 0,0-20 0,0 20 16,0 1-16,0-22 0,0 22 16,0-1-16,0 1 0,0-1 0,0 1 15,0-1-15,0 1 0,-22-1 16,22-21-16,-21 22 0,21-1 15,-21 1-15,21-1 0,0 1 0,-21-1 16,21 22-16,-21-21 0,21-1 16,0 1-16,-21-22 0,21 21 0,0 1 15,0-1-15,0-20 0,0 20 0,0 1 16,0-1-16,0 1 0,-22-1 16,22 1-16,0-1 0,0 1 0,-21-1 15,21 1-15,0-1 0,0 1 0,0-1 16,0 1-16,0 20 0,0-20 15,0-1-15,0 22 0,0-21 0,0-1 16,0 1-16,0-1 0,0 1 0,0-1 16,0-21-16,0 22 0,0-1 15,0 22-15,21-21 0,-21-1 16,22 1-16,-22-1 0,0 1 0,0-1 16,21 1-16,-21-1 0,21 1 0,-21-1 15,0 1-15,0-1 0,0 22 0,21-22 16,-21 1-16,0-1 0,21 1 15,-21-1-15,0 1 0,0-1 0,21 1 16,-21-22-16,22 22 0,-1-1 0,-21-21 16,0 1-16,21 20 0,-21-20 15,21-1-15,-21 0 0,0-21 0,21 22 16,-21-22-16,21 21 0,1-21 0,-22 1 16,0-44-1,0 1 1,0 0-16,0-21 0</inkml:trace>
  <inkml:trace contextRef="#ctx0" brushRef="#br0" timeOffset="8357.76">8509 2180 0,'0'0'0,"0"21"15,-21 1 1,21-1-16,21-21 31,0 0-31,0 0 0,0 0 16,1 0-16,-1 0 0,21 0 0,0 0 15,1 0-15,-1 0 0,22 0 16,-1 0-16,-21 0 0,22 0 16,-1 0-16,22 0 0,-21 0 0,-1 0 15,1 0-15,20-21 0,1 21 16,0 0-16,20 0 0,1 0 0,-21 0 15,21 0-15,-22 0 0,22-22 16,-21 22-16,0 0 0,20 0 0,-20 0 16,21 0-16,0 0 0,0 0 15,21 0-15,-22 0 0,-20 0 0,21 0 16,0 0-16,0 0 0,-1 0 16,1 0-16,0 0 0,21 0 0,-21 0 15,0 0-15,0 0 0,-1 0 16,-20 0-16,21 0 0,0 0 15,-22 0-15,22 0 0,-21 0 16,0 0-16,-1 0 0,22 0 0,-42 0 16,20 0-16,-20 0 0,-1 0 15,1 0-15,-1 0 0,1 0 0,-1 22 16,-20-22-16,20 0 0,1 0 0,20 0 16,-20 0-16,-1 0 0,1 0 15,-1 0-15,-20 0 0,20 0 0,-21 21 16,1-21-16,-1 0 0,0 0 15,1 0-15,-22 0 0,0 0 0,0 0 16,0 0-16,1 0 0,-1 0 16,-21 21 62,0 0-63,0 0-15,0 0 16,0 1-16,-21-22 16,21 21-16,-22 0 0,22 0 0,0 0 15,0 22-15,0-22 0,0 0 0,-21 21 16,21 1-16,0-22 0,0 21 16,0 0-16,0-20 0,-21 20 15,21 0-15,0 1 0,0-22 16,0 21-16,0 0 0,-21 1 0,21-1 15,-21 22-15,21-22 0,0 21 16,0-20-16,-21 20 0,-1-20 0,22 20 16,-21 1-16,21-22 0,0 21 15,-21-20-15,0 20 0,21 1 0,-21-22 16,21 22-16,0-1 0,-21 1 0,-1-1 16,22 1-16,-21-1 0,21 1 15,0-1-15,0 1 0,-21-1 0,21 1 16,-21-1-16,21 1 0,0-1 15,0 1-15,-21 20 0,0-20 16,21-1-16,-22 22 0,22-22 0,0 1 16,0-1-16,-21 1 0,21-1 15,0 1-15,-21-1 0,21 1 0,0 21 16,0-22-16,0 1 0,0-1 16,-21 1-16,21-1 0,0-21 0,-21 22 15,21-1-15,0-20 0,0 20 0,0 1 16,0-1-16,0 22 0,0-22 15,0 1-15,0-1 0,0 1 0,0-22 16,0 22-16,0-1 0,0-20 0,0 20 16,0 1-16,0-1 0,0-21 15,0 22-15,0-1 0,0-20 16,0 20-16,0-20 0,0 20 0,0-21 16,0 1-16,0-1 0,0 22 15,0-43-15,0 21 0,0 0 0,0 1 16,0-1-16,0 0 0,0 1 0,0 20 15,0-42-15,0 22 0,0-1 16,0 0-16,0 1 0,0-1 0,0 0 16,0-20-16,0 20 0,0 0 15,0-21-15,0 22 0,0-22 16,0 21-16,0-21 0,0 1 0,0 20 16,0-21-16,-21 0 0,21 22 0,0-22 15,0 21-15,0-21 0,0 0 16,-22 22-16,22-22 0,0 0 0,0 0 15,0 22-15,0-22 0,0 0 0,0 0 16,0 0-16,0 0 0,-21 1 16,21-1-16,0 0 0,0 0 0,-21 0 15,21 0-15,0 1 0,0-1 0,0 0 16,0 0-16,0 0 16,0 0-16,0 1 15,0-1-15,0 0 16,0 0-1,-21-21 1,0 0 0,0 0-16,-1 0 15,1 0-15,0 0 16,0 0-16,0 0 0,0 0 16,-1 0-16,1 0 0,0 0 0,0 0 15,0 21-15,0-21 0,-22 0 16,22 0-16,0 0 0,-21 0 0,-1 0 15,22 0-15,-21 0 0,-1 0 0,-20 0 16,21 0-16,-1 0 0,-20 0 16,20 0-16,-20 0 0,-1 0 0,22 0 15,-21 0-15,-1 0 0,22 0 16,-22 0-16,22 0 0,-22 0 0,22 0 16,0 0-16,-22 0 0,22 0 15,0 0-15,-22 0 0,22 0 0,-22 0 16,22 0-16,-22 0 0,1 0 0,21 0 15,-22 0-15,1 0 0,20 0 0,-20 0 16,20 0-16,1 0 0,-21 0 16,20 0-16,1 0 0,0 0 0,-1 0 15,1 0-15,0 0 0,-1 0 0,1 0 16,-22-21-16,22 21 0,-21 0 16,20 0-16,-20 0 0,-22 0 15,22-21-15,-22 21 0,21 0 0,1 0 16,-22 0-16,43 0 0,-22-21 0,1 21 15,21 0-15,-1 0 0,-20 0 16,20 0-16,1 0 0,0 0 0,-22 0 16,22-21-16,-22 21 0,1 0 0,-1 0 15,1 0-15,-1 0 0,1 0 16,-1 0-16,22 0 0,-21 0 0,20 0 16,1 0-16,-22 0 0,22 0 0,0 0 15,-1 0-15,1 0 0,0 0 16,-22 0-16,22 0 0,-22 0 15,22 0-15,-21 0 0,20 0 0,-20 0 16,20 0-16,-20 0 0,21 0 16,-1 0-16,1 0 0,21 0 0,-22 0 15,22 0-15,-21 0 0,21 0 0,0 0 16,-1 0-16,1 0 16,0 0-16,21-22 125,0 1-110,0 0-15</inkml:trace>
  <inkml:trace contextRef="#ctx0" brushRef="#br0" timeOffset="9764.87">23177 2117 0,'0'-21'31,"0"42"16,0 0-47,0 0 16,0 0-16,0 0 0,0 1 0,0 20 16,0-21-16,0 21 0,0 22 15,0-22-15,0 22 0,0-1 0,0-20 16,0 20-16,22 1 0,-22-1 15,0-21-15,0 22 0,0-1 0,0 1 16,0-1-16,0 1 0,0 21 16,0-22-16,0 22 0,-22-22 0,22 22 15,0 0-15,0-22 0,-21 22 16,0-1-16,21 1 0,0 0 16,-21-1-16,21 1 0,-21 0 15,21-1-15,-21 1 0,21 0 0,0-1 16,-22 1-16,22 0 0,-21 21 0,0-22 15,21 1-15,0-22 0,-21 22 16,21 0-16,-21-1 0,0 1 0,21 0 16,0-1-16,0 1 0,-22 0 15,1-1-15,21 1 0,-21 0 0,21-1 16,-21 1-16,0 0 0,21 21 0,-21-22 16,-1 1-16,1 0 0,0-1 15,21 1-15,-21 0 0,0-1 0,0-20 16,-1 20-16,22 1 0,0 0 15,-21-1-15,21-20 0,-21-1 16,21 1-16,0-1 0,0 1 0,0-1 16,0-20-16,0-1 0,0 22 0,0-22 15,0 0-15,0 1 0,21-22 16,-21 21-16,21-21 0,-21 0 0,0 1 16,0-1-16,22-21 0,-1 0 15,-21-21 1,0-1-16,0 1 0,0 0 15,0-21-15,0-1 0</inkml:trace>
  <inkml:trace contextRef="#ctx0" brushRef="#br0" timeOffset="12473.38">23156 2138 0,'0'0'0,"21"0"16,1 0-1,-1 0-15,0 0 0,0 0 16,0 21-16,0-21 15,1 0-15,-1 0 0,0 0 16,0 0-16,21 0 0,-20 0 0,20 0 16,0 0-16,-21 0 0,22 21 15,-1-21-15,0 0 0,1 0 0,20 0 16,-20 0-16,20 0 0,-21 0 16,1 0-16,20 0 0,1 0 0,-22 0 15,22 0-15,-1 0 0,1 0 16,-1 0-16,22 0 0,-22 0 15,22 21-15,0-21 0,-1 0 0,-20 0 16,20 0-16,-20 0 0,-1 0 16,1 0-16,-1 0 0,1 22 15,-1-22-15,1 0 0,21 0 0,-22 0 16,1 0-16,-1 0 0,22 0 16,-22 0-16,1 0 0,-1 0 0,1 0 15,-1 0-15,1 0 0,-22 0 16,22 0-16,-22 0 0,21 0 0,-20 0 15,-1 0-15,22 0 0,-22 0 16,0 0-16,22 0 0,-22 0 0,22 0 16,-22 0-16,21 0 0,-20 0 15,20 0-15,-20 0 0,20 0 16,-21 0-16,22 0 0,-22 0 16,22 21-16,-22-21 0,0 0 0,1 0 15,-1 0-15,0 0 0,1 0 16,-1 0-16,0 0 0,1 0 0,-1 0 15,0 0-15,1 21 0,-22-21 16,21 0-16,1 0 0,-22 0 0,21 0 16,-21 0-16,22 0 0,-22 0 15,0 0-15,0 0 0,0 0 0,0 0 16,1 0 0,-1 0-16,0 0 15,0 0 32,-21 21-31,21-21-16,-21 21 31,0 0-15,0 1-16,0-1 15,0 0-15,0 0 16,0 0-16,0 0 0,-21 1 15,21-1-15,0 0 0,-21 0 16,21 0-16,0 0 0,0 1 0,0 20 16,0-21-16,0 0 0,0 22 15,-21-22-15,21 21 0,0-21 0,-21 22 16,21-22-16,0 21 0,0-21 16,0 22-16,-22-22 0,22 21 0,0 0 15,-21 1-15,21-1 0,0 0 16,0 1-16,0-1 0,0 0 0,0 22 15,0-22-15,0 1 0,0-1 16,0 21-16,0-20 0,0-1 0,0 0 16,0 1-16,0 20 15,0-20-15,0-1 0,0 21 0,0-20 16,0 20-16,0-20 0,0 20 16,0-21-16,0 22 0,0-22 0,0 1 15,0 20-15,0-21 0,0 1 16,0-1-16,0 0 0,0 22 0,-21-22 15,21 22-15,0-22 0,0 22 16,0-22-16,0 21 0,0-20 0,0 20 16,0-20-16,0 20 0,0-21 15,0 1-15,0 20 0,0-20 0,0-1 16,-21 21-16,21-20 0,0 20 0,0 1 16,0-22-16,0 22 15,0-1-15,0 1 0,0-22 0,-21 21 16,21-20-16,0 20 0,0-20 15,0-1-15,-21 21 0,21-20 0,0 20 16,0 1-16,0-22 0,0 22 0,0-22 16,-22 21-16,22-20 0,-21-1 15,21 22-15,0-22 0,-21 0 0,21 1 16,0 20-16,0-21 0,0 22 16,0-22-16,-21 22 0,21-22 0,0 22 15,-21-22-15,21 21 0,0-20 16,0 20-16,-21-20 0,21-1 0,0 21 15,-22-20-15,22-1 0,0 0 16,0 1-16,-21-1 0,21 0 16,0 22-16,-21-22 0,21 1 0,0-1 15,0 0-15,0 22 0,0-22 0,0 0 16,0-20-16,0 20 0,0 0 16,0 1-16,0-22 0,0 21 0,-21-21 15,21 22-15,0-22 0,0 21 16,0-21-16,-21 22 0,21-22 0,0 0 15,0 21-15,0-21 0,0 22 0,0-22 16,0 21-16,0-21 0,-21 1 16,21-1-16,0 0 0,-22 0 0,22 0 15,0 0-15,0 1 16,-21-22-16,21 21 0,-21 0 0,0-21 16,0 21-16,0-21 0,-1 0 15,1 0-15,0 21 16,0-21-16,0 0 0,0 0 0,-1 0 15,1 0-15,0 0 0,-21 0 0,21 0 16,-1 0-16,-20 0 0,21 0 16,-21 0-16,-1 21 0,1-21 0,0 0 15,-1 0-15,-20 0 0,20 0 16,-20 0-16,-1 0 0,1 0 0,-1 0 16,1 0-16,21 0 0,-22 0 15,1 0-15,-1 0 0,1 0 16,-1 0-16,22 0 0,-22 0 0,1 0 15,20 0-15,-20 0 0,-1 0 0,1 0 16,21 0-16,-22 0 0,1 0 16,-1 0-16,1 0 0,-1 0 0,1 0 15,-1-21-15,1 21 0,-1 0 0,1 0 16,-1 0-16,-21 0 0,22 0 16,-1 0-16,1 0 0,-22 0 0,22 0 15,-1 0-15,1 0 0,-1 0 16,22 0-16,-22 0 0,1 0 0,-1 0 15,1 0-15,21 0 0,-22 0 16,1 0-16,-1 0 0,1 0 0,-1 0 16,22-21-16,-22 21 0,22 0 15,0 0-15,-1 0 0,1 0 0,0 0 16,20 0-16,-20 0 0,0 0 16,21 0-16,-22 0 0,22 0 0,0 0 15,-21 0-15,20 0 0,1-21 0,0 21 16,0 0-16,0 0 0,0 0 15,-1 0-15,1 0 0,0 0 0,0 0 16,0 0-16,0 0 16,-1 0-1,1 0 17,21-21 46,0 0-63,0-1-15,0 1 16,0 0-16,0 0 16,0 0-16,0 0 0,-21-1 15</inkml:trace>
  <inkml:trace contextRef="#ctx0" brushRef="#br0" timeOffset="13256.8">22585 7874 0,'0'21'32,"0"0"-32,21 1 15,-21-1-15,0 0 0,0 0 16,21 0-16,-21 22 0,0-22 0,0 21 15,0 0-15,0-20 0,0 20 16,0 0-16,0 1 0,0-22 0,0 21 16,0 0-16,0-20 0,0 20 15,0 0-15,0-21 0,0 22 0,-21-22 16,21 21-16,0 1 0,0-22 16,-21 21-16,21 0 0,0 1 15,-21-22-15,21 21 0,0-21 0,0 22 16,0-22-16,0 0 0,0 21 15,0-20-15,-22-1 0,22 0 0,0 0 16,0 0-16,0 0 0,0 1 16,0-1-1,0 0-15,0 0 16,0 0 0,0 0 30,22-21-14,-1 0-32,0 0 15,0 0-15,0 0 0,0 0 16,1 0-16,-1 0 0,21 0 0,0 0 16,-20 0-16,20 0 0,21 0 15,-20 0-15,-1 0 0,22 0 0,-1 0 16,1-21-16,-1 21 0,1 0 0,20-21 15</inkml:trace>
  <inkml:trace contextRef="#ctx0" brushRef="#br0" timeOffset="15524.56">29295 13018 0,'0'0'0,"-22"0"0,1 0 15,21 21 17,21-21-1,1 21-31,-1-21 0,0 0 15,21 0-15,-21 21 0,22-21 16,-22 0-16,21 21 0,1-21 0,20 0 16,1 21-16,-1 1 0,1-22 15,20 0-15,1 21 0,0-21 0,-1 0 16,1 0-16,0 21 0,-1-21 16,1 0-16,21 0 0,-22 0 0,1 0 15,0 0-15,21 0 0,-22 0 16,1 0-16,21 0 0,-22 0 15,-20 0-15,-1 0 0,22-21 16,-43 21-16,22-21 0,-22 21 0,22-22 16,-22 1-16,0 21 0,1-21 15,-22 0-15,21 0 0,1 21 0,-1-21 16,0-22-16,1 22 0,-1 0 16,0 0-16,1 0 0,-1-22 0,0 22 15,1 0-15,-22-21 0,21 20 16,-21 1-16,0-21 0,1 21 15,-1 0-15,0-1 0,-21 1 0,0 0 16,0 0-16,0 0 0,0 0 16,0-1-16,0 1 0,0 0 15,0 0-15,-21 0 0,0 0 16,-1-22-16,1 22 0,0 0 0,-21 0 16,21 0-16,-1-1 0,-20 1 15,0 0-15,-1 0 0,1 0 16,0 0-16,-1-1 0,-20 22 0,21-21 15,-1 0-15,1 0 0,0 21 16,-22-21-16,22 21 0,-1 0 0,-20 0 16,21-21-16,-22 21 0,1-22 15,-22 22-15,21 0 0,-20 0 0,-1 0 16,22 0-16,-22 0 0,21 0 16,-20 0-16,20 0 0,-20 0 15,20 22-15,-21-22 0,22 21 16,-22-21-16,1 0 0,-1 21 0,21-21 15,-20 0-15,-1 21 0,0-21 16,22 21-16,-1-21 0,1 0 0,-22 21 16,22-21-16,20 0 0,-20 0 15,-1 22-15,22-22 0,-21 21 0,20-21 16,1 0-16,0 21 0,-1 0 16,1-21-16,0 21 0,20-21 0,-20 21 15,21-21-15,0 22 0,0-22 16,-1 0-16,1 21 0,21 0 15,-21-21-15,0 21 16,21 0-16,0 0 16,0 1-1,0-1-15,0 0 16,0 0-16,0 0 16,0 0-16,0 1 0,0-1 15,0 0-15,0 0 16,0 0-16,0 0 0,0 22 15,0-22-15,0 0 0,0 21 16,21-20-16,0 20 0,-21-21 0,21 21 16,1-20-16,-22 20 0,0 0 15,21-21-15,0 22 0,-21-22 16,0 21-16,21-21 0,-21 22 0,21-22 16,0 21-16,-21-21 0,0 22 15,0-22-15,0 21 0,0 1 0,0-22 16,0 21-16,0 0 0,0 22 15,0-22-15,0 1 0,-21-1 0,21 0 16,0 22-16,-21-22 0,0 0 16,21 1-16,-21-1 0,21 0 0,0 1 15,-21-22-15,21 21 0,-22 1 16,22-1-16,0 0 0,0 1 0,0-1 16,0 0-16,-21 22 0,21-22 15,0 0-15,0 1 0,0-1 16,0 0-16,0-20 0,0 20 0,0 0 15,0 1-15,0-22 0,0 21 16,0 0-16,0-20 0,0 20 0,-21 0 16,21-21-16,0 22 0,0-1 0,-21-21 15,0 22-15,21-1 0,-21-21 16,21 21-16,0-20 0,0-1 0,0 0 16,0 0-16,0 0 0,0 0 15,0 1-15,0-1 0,0 0 16,0 0-1,0 0 1,21-21 15,0 0-15,0 0-16,0 0 0,0 0 16,1 0-16,-1 0 0,21 0 15,-21 0-15,0 0 0,1 0 0,20 0 16,-21 0-16,21 0 0,-20 0 15,20 0-15,0 0 0,1 0 0,-1 0 16,0 0-16,22 0 0,-22 0 16,22 0-16,-1 0 0,22 0 0,-22 0 15,22 0-15,0 0 0,20 0 16,-20 0-16,0 0 0,21 0 16,-22 0-16,1 0 0,0 0 0,-1 0 15,-20 0-15,20 0 0,1 0 16,0 0-16,-1 21 0,-20-21 0,21 0 15,-22 0-15,22 22 0,-22-22 16,-20 0-16,20 0 0,-21 0 0,1 0 16,-1 0-16,-21 0 0,0 0 15,1 0-15,-1 0 0,0 0 32,-21-22-1,0 1-31,21 0 0,-21 0 15,0 0-15,0 0 0,21-22 16,0 1-16</inkml:trace>
  <inkml:trace contextRef="#ctx0" brushRef="#br0" timeOffset="16512.59">32385 12679 0,'0'0'0,"0"21"0,-42 64 16,20-43-16,22 0 16,-21 1-16,0-1 0,21 22 15,-21-22-15,21 0 0,0 22 0,-21-22 16,-22 191 0,43-170-16,0 1 15,0-1-15,0 22 0,0-21 0,0-1 16,0 1-16,0-1 0,0-21 15,0 22-15,0-1 0,0 1 16,0-1-16,0-20 0,0 20 16,0 1-16,22-1 0,-1-20 0,-21 20 15,0-21-15,0 1 0,0-1 16,21 0-16,-21 1 0,0-22 16,0 21-16,0-21 0,0 22 0,0-22 15,0 0-15,0 21 0,0-20 16,0-1-16,0 0 0,0 21 0,0-21 15,-21 1-15,21-1 0,0 0 16,0 0-16,0 0 0,-21 0 0,21 1 16,-22-22-16,22 21 0,0 0 15,0 0-15,-21-21 0,21 21 16,-21 0-16,0 1 16,21-1-16,0 0 0,-21-21 15,21 21-15,-21-21 16,21 21-16,0 0 31,-22-21-15,1 0-1,0 0-15,0 0 16,0 0-16,0 0 0,-1 0 16,1 0-16,-21 0 0,21-21 15,-22 21-15,1-21 0,21 21 16,-21-21-16,-1 0 0,1 21 0,0-21 15,-1-1-15</inkml:trace>
  <inkml:trace contextRef="#ctx0" brushRef="#br0" timeOffset="17273.04">29125 13060 0,'0'0'0,"-21"0"0,21 21 0,-21-21 31,0 0-31,0 0 15,-1 0-15,1 0 16,0 0-16,0 0 0,0 0 16,0 0-16,-1-21 0,1 0 31,0 21-15,0 0 30,0 0-46,0 0 16</inkml:trace>
  <inkml:trace contextRef="#ctx0" brushRef="#br1" timeOffset="29740.77">1926 11176 0,'0'-21'32,"0"0"-1,-21 0 16,21 42 47,0 0-94,0 0 15,0 0-15,0 0 0,0 1 0,0-1 16,0 21-16,0-21 0,0 0 15,0 1-15,0-1 0,0 0 16,0 0-16,0 0 0,0 0 16,0 1-16,0-1 0,0 0 0,0 0 15,0 0 1,0-42 15,21 0-15</inkml:trace>
  <inkml:trace contextRef="#ctx0" brushRef="#br1" timeOffset="30189.51">2053 11197 0,'0'21'16,"0"1"-1,0-1-15,0 0 0,-21 0 16,0 0-16,21 0 0,-21 1 16,-1-1-16,1 21 0,21-21 0,-21-21 15,21 21-15,-21 1 0,21-1 16,0 0-16,0 0 16,0-42 62,0 0-47,0 0 78</inkml:trace>
  <inkml:trace contextRef="#ctx0" brushRef="#br1" timeOffset="30756.67">2032 11240 0,'21'0'16,"-21"21"0,21 0-1,-21 0-15,21 0 16,-21 0-16,0 1 0,0-1 0,22 0 15,-1 0-15,-21 0 16,21 0-16,-21 1 0,0-1 16,21 0-16,0 0 15,-21 0-15,0-42 47,0 0-31,21 21-16,-21-21 0,0 0 0,0-1 15</inkml:trace>
  <inkml:trace contextRef="#ctx0" brushRef="#br1" timeOffset="30976.54">2222 11091 0,'0'22'16,"0"-1"-16,0 0 0,0 0 15,0 0-15,0 0 0,0 22 0,0-22 16,0 0-16,0 21 0,-21-20 16,21-1-16,-21 0 0,21 0 0,0 0 15,0 0-15,0 1 0,-21-22 16,21 21-16</inkml:trace>
  <inkml:trace contextRef="#ctx0" brushRef="#br1" timeOffset="31652.21">2371 11197 0,'0'21'0,"0"1"16,0-1-16,0 0 0,0 0 16,0 0-16,0 0 0,-22 1 15,22-1-15,0 0 0,-21 0 0,21 0 16,0 0-16,0 1 0,0-1 16,-21 0-16,21 0 0,0 0 15,-21-21-15,21-21 47,0 0-47,0 0 16,21 21-16,-21-21 0,21-1 0,-21 1 15,0 0-15,0 0 16,21 21-16,-21-21 0,22 0 0,-1 21 16,0 0-1,0 0-15,0 21 16,-21 0-1,0 0-15,21 0 0,-21 0 0,22 1 16,-22-1-16,0 0 16,0 0-16,21-21 0,-21 21 0,21 0 15,0-21 1,0 0-16,0 0 16,1 0-16,-1-21 15,0 21-15,-21-21 0,0 0 16,21 0-16,-21 0 0,21-1 0,-21 1 15,0 0-15,0-21 0,0 21 16,0-1-16,0-20 0,0 21 0,0 0 16,-21 0-16,0-1 0,0 1 15,21 0-15,-21 21 0,21-21 16,-22 21-16,1 0 16,21 21 15,0 0-31,0 0 15,0 1 1</inkml:trace>
  <inkml:trace contextRef="#ctx0" brushRef="#br1" timeOffset="32287.84">2836 11155 0,'0'42'32,"0"-21"-17,0 1-15,0 20 0,0-21 16,0 0-16,0 0 0,0 1 0,0-1 16,0 21-16,0-21 0,0 0 15,-21 1-15,21-1 0,0 0 16,0 0-1,0-42 1,0 0 0,0 0-16,0-1 15,0 1-15,0 0 0,21 0 0,-21 0 16,21 0-16,-21-1 16,0 1-16,0 0 0,22 0 15,-1 21 1,-21 21-16,0 0 15,21-21-15,-21 21 0,21 1 0,-21-1 16,0 0-16,0 0 16,21 0-16,-21 0 0,21-21 0,-21 22 15,22-1-15,-1-21 16,0 0-16,0 0 16,0 0-16,0 0 0,1 0 15,-1-21-15,0 21 0,0-22 16,-21 1-16,21 0 0,0 0 15,1-21-15,-22 20 0,0 1 16,21-21-16,-21 21 0,0-22 0,0 22 16,0-21-16,0 21 0,0 0 15,-21-1-15,21 1 0,-22 21 0,1 0 16,0-21-16,0 21 16,0 0-16,0 21 15,-1 0-15,22 1 16,-21-22-16,21 21 0,0 0 0,0 0 15,0 0-15,0 0 0,0 1 0,0-1 16</inkml:trace>
  <inkml:trace contextRef="#ctx0" brushRef="#br1" timeOffset="32612.66">3471 11430 0,'0'0'0,"43"0"15,-22 0-15,0 0 0,-21-21 16,21 0-16,0 21 16,-21-21-16,0-1 0,0 1 15,0 0-15,0 0 16,0 0-16,-21 21 31,0 0-31,0 0 0,21 21 16,-21 0-16,-1 0 15,22 0-15,0 1 16,0-1-16,0 0 16,22-21-1,-1 0-15</inkml:trace>
  <inkml:trace contextRef="#ctx0" brushRef="#br1" timeOffset="33136.36">4064 11197 0,'0'0'0,"-21"-42"31,0 42-31,21-21 16,-22 21-16,1 0 0,0 0 0,0 0 16,0 21-16,21 0 0,-21-21 15,-1 21-15,22 0 0,0 1 16,-21-1-16,0 0 0,21 21 0,0-21 16,0 1-16,0-1 0,0 0 15,0 0-15,0 0 0,0 0 16,0 1-1,21-22-15,0 0 16,1 0-16,-1 0 16,0-22-16,0 22 0,-21-21 0,21 0 15,0 0-15,1 0 0,-22 0 0,0-1 16,21 1-16,0 0 16,-21 0-16,0 0 0,0 0 0,0-1 15,0 44 16,0-1-15,0 0-16,0 0 0,0 0 16,0 0-16,0 1 0,0-1 0,0 0 15,0 0-15,0 0 16,0 0-16,0 1 0,21-22 16,0 0-16,0 0 31,1 0-31,-1 0 0,0-22 15,0 1-15</inkml:trace>
  <inkml:trace contextRef="#ctx0" brushRef="#br1" timeOffset="33804.1">4297 11197 0,'0'21'16,"-21"-21"-16,21 22 0,0-1 0,0 0 15,0 0-15,0 0 16,0 0-16,0 1 0,0-1 16,0 0-16,0 0 0,0 0 15,0 0-15,0 1 32,0-44-17,0 1 1,0 0-16,0 0 15,0 0-15,0 0 0,0-1 16,0 1-16,0 0 0,21 0 0,-21 0 16,0 0-16,21-1 15,0 1-15,-21 0 0,21 21 0,0 0 16,1-21-16,-1 21 16,0 0-16,0 0 0,0 0 15,-21 21-15,21 0 0,1 0 0,-22 1 16,21-1-16,-21 0 15,0 0-15,21 0 0,-21 0 0,0 1 16,0-1-16,0 0 0,0 0 16,0 0-1,-21-21-15,0 0 0,21-21 47,0 0-47,0 0 0,0 0 16,0-1-16,0 1 15,0 0-15,21 0 0,0 0 0,-21 0 16,21-1-16,0 22 0,0-21 16,1 21-16,-1 0 0,0 0 0,0 0 15,0 0-15,0 0 0,1 0 0,-1 0 16,-21 21-16,0 1 0,21-1 16,-21 0-16,21 0 0,-21 0 0,0 0 15,0 1-15,0-1 0,0 21 16,0-21-16,0 0 0,0 1 15,-21-1-15,21 0 0,0 0 16,-21-21-16</inkml:trace>
  <inkml:trace contextRef="#ctx0" brushRef="#br1" timeOffset="34484.14">5228 11176 0,'0'-21'0,"0"42"15,0-63-15,0 21 0,0-1 16,-21 22-1,0 0-15,0 0 16,-1 0-16,1 22 0,21-1 16,-21 21-16,21-21 15,-21 0-15,21 1 0,0 20 0,0-21 16,0 0-16,0 0 0,0 1 16,0-1-16,0 0 0,0 0 0,0 0 15,21-21 1,0 0-1,0 0-15,1-21 16,-1 0-16,-21 0 16,21 0-16,0-1 0,-21 1 15,0 0-15,0 0 0,21 0 0,-21 0 16,0-1-16,0 1 0,0 0 16,0 0-16,0 42 31,0 0-31,0 0 15,0 1-15,0-1 0,0 0 0,0 0 16,0 21-16,0-20 0,0-1 16,0 0-16,0 0 0,0 0 15,0 0-15,21-21 0,1 0 16,-1 0 0,0 0-16,0 0 0,0 0 15,0-21-15,1 21 0,-1-21 0</inkml:trace>
  <inkml:trace contextRef="#ctx0" brushRef="#br1" timeOffset="35052.8">5524 11155 0,'0'0'0,"0"21"15,0 0 1,22-21-1,-1 0-15,0 0 0,0 0 0,0 0 16,0 0-16,1 0 16,-1 0-16,0 0 0,0 0 15,0 0-15,0-21 0,1 21 0,-22-21 32,-22 21-17,1 0-15,0 21 16,0-21-16,-21 21 0,20 0 15,1-21-15,0 22 0,0-1 0,0 0 16,-22 0-16,22 0 0,0 0 0,21 1 16,-21-1-16,0 0 15,21 0-15,-21-21 0,21 21 0,-22-21 16,22 21-16,0-42 47,22 21-47,-22-21 0,21 21 15,0-21-15,0 0 16,0 21-16,0 0 16,1 0-1,-22 21 1,21-21-16,-21 21 0,21 0 16,-21 0-1,21 1 1,0-22-16,0 0 15,1 0 1,-1 0-16,0 0 0,0 0 16,0 0-16,0 0 15</inkml:trace>
  <inkml:trace contextRef="#ctx0" brushRef="#br1" timeOffset="35812.06">6075 11197 0,'-43'0'16,"22"0"-1,0 0-15,0 21 16,0 1-16,21-1 0,-21 0 16,21 0-16,-22 0 0,22 0 0,-21 1 15,21-1-15,0 0 16,0 0-16,0 0 0,0 0 15,21-21 1,1 0 0,-1 0-16,0 0 0,0-21 31,-21 0-31,0 0 16,0 0-16,0 0 15,0-1-15,0 1 0,0 0 16,0 0-16,0 0 0,0 0 0,0-1 15,0 1-15,21 0 16,0 21-16,1 0 16,-1 0-16,0 0 0,0 0 15,0 0-15,0 0 16,1 0-16,-22 21 0,0 0 0,0 1 16,21-1-16,-21 0 0,0 0 0,0 0 15,0 0-15,0 1 16,0-1-16,0 0 0,0 0 15,0 0-15,0 0 16,-21-21-16,21-21 47,0 0-31,0 0-16,0 0 0,0 0 0,0-1 15,0 1-15,0 0 0,0 0 16,21 0-16,0 0 0,0-1 0,-21 1 15,21 0-15,0 0 0,-21 0 16,22 21-16,-1 0 0,0 0 16,0 0-16,-21 21 15,0 0-15,0 0 0,0 0 16,0 22-16,0-22 0,0 0 16,0 0-16,0 0 0,0 1 0,0-1 15,0 0-15,0 0 0,-21 0 0,21 0 16,-21-21-16,21 22 0,0-1 31,0-42 0,0-1-31</inkml:trace>
  <inkml:trace contextRef="#ctx0" brushRef="#br1" timeOffset="36131.8">6498 11367 0,'0'0'0,"0"21"15,21-21 1,0 0 0,1 0-16,-1-21 31,0-1-31,-21 1 15,0 0-15,0 0 0,0 0 16,-21 21 0,0 21-1,21 0 1,-22-21-16,22 21 0,-21 0 16,21 1-1</inkml:trace>
  <inkml:trace contextRef="#ctx0" brushRef="#br1" timeOffset="36452.62">7006 11155 0,'0'-42'31,"-21"42"-31,0 0 16,0 0-16,-1 21 15,1 0 1,0 0-16,21 0 0,-21 0 16,21 1-16,-21-1 0,21 21 0,0-21 15,-21 0-15,21 1 0,0-1 0,0 0 16,0 0-16,0 0 0,0 0 15,0 1-15,21-1 16,0-21 0,0 0-16,0 0 0,0 0 15,1 0-15,-1 0 0,0-21 0,0 21 16,0-22-16,0 22 0</inkml:trace>
  <inkml:trace contextRef="#ctx0" brushRef="#br1" timeOffset="37420.67">7239 11218 0,'0'0'0,"-21"0"31,0 22-31,-1-1 16,22 0-16,0 0 0,-21-21 16,21 21-16,-21 0 0,21 1 15,0-1-15,0 0 0,0 0 16,0 0-16,0 0 0,21 1 31,0-22-15,1 0-16,-1 0 15,-21-22-15,0 1 16,0 0-16,0 0 16,0 0-16,0 0 15,0-1-15,0 1 0,0 0 0,0 0 16,0 0-16,0 0 0,0-1 0,0 1 15,0 0-15,21 21 16,0-21-16,0 0 16,0 21-16,1 0 15,-1 21 1,-21 0-16,21-21 0,-21 21 0,0 0 16,0 1-16,0-1 0,0 0 0,0 0 15,0 0-15,0 0 0,0 1 16,0-1-16,0 0 0,0 0 15,-21-21-15,21 21 16,0-42 31,0 0-31,0 0-16,0 0 0,0-1 15,0 1-15,0 0 16,0 0-16,0 0 0,21 0 0,-21-1 15,21 1-15,-21 0 0,0 0 0,21 21 16,0 0-16,1 0 16,-1 0-16,0 0 15,-21 21-15,0 0 0,21 0 16,-21 1-16,21-1 0,-21 0 16,0 0-16,0 0 0,0 0 0,0 1 15,0-1-15,0 0 0,0 0 16,0 0-1,0 0-15,-21-21 32,21-21-1,0 0-31,0 0 16,0 0-16,0 0 0,0-1 15,21 1-15,0 0 0,-21-21 0,22 21 16,-1-1-16,0 1 0,0 0 15,0 0-15,0 0 0,1 21 0,20-21 16,-21 21-16,0 0 0,22 0 0,-22 0 16,0 0-16,-21 21 0,21 0 15,-21 0-15,0 0 0,0 0 16,0 1-16,0 20 0,0-21 0,0 0 16,0 0-16,0 1 0,0 20 15,-21-21-15,0-21 0,21 21 0,0 0 16,-21 1-16,-1-22 0,1 21 15,0-21 1,0 0 0,21-21-16</inkml:trace>
  <inkml:trace contextRef="#ctx0" brushRef="#br1" timeOffset="39116.5">1778 11726 0,'-21'0'16,"21"22"-16,-21-22 16,-1 0 15,44 0 31,-1 0-46,0 0-16,0 0 0,0 0 16,0 0-16,1 0 0,-1 0 0,0 0 15,21 0-15,-21 0 0,1 0 16,20 0-16,-21 0 0,21 0 0,-20 0 16,20 0-16,0 0 0,1 0 15,-1 0-15,0 0 0,1 0 0,20 0 16,-21 0-16,22 0 0,-1 0 15,1 0-15,-22 0 0,22 0 16,-1 0-16,1 0 0,-1 0 0,1 0 16,-1 0-16,1 0 0,-1 0 15,1 0-15,-1 0 0,22 0 0,-22 0 16,1 0-16,-1 0 0,1 0 16,-1 0-16,1 0 0,-1 0 0,1 0 15,-22 0-15,22 0 0,-1 0 0,-20 0 16,20 0-16,1 0 0,-1 0 15,1 0-15,20 0 0,-20 0 0,-1 0 16,1 0-16,20 0 0,-20 0 16,-1 0-16,1 0 0,-1 0 0,1 0 15,-22 0-15,22 0 0,-1 0 16,1 0-16,-1 0 0,1 0 16,-1 0-16,-20 0 0,20 0 0,1-22 15,-22 22-15,21 0 0,-20 0 0,20 0 16,-20 0-16,-1 0 0,0-21 15,1 21-15,-1 0 0,-21 0 0,21 0 16,-20 0-16,20 0 0,-21 0 0,0 0 16,22 0-16,-22 0 0,0 0 15,0 0-15,0 0 0,0 0 0,1 0 16,-1 0 0,-42 0 109,-1 0-110,1 0-15,0 0 16</inkml:trace>
  <inkml:trace contextRef="#ctx0" brushRef="#br1" timeOffset="53356.74">2074 12467 0,'0'-21'0,"0"0"16,21 21 0,-21-21-16,0 0 0,0-1 15,0 1 1,0 0-16,-21 21 47,0 21-47,0 0 15,0 1-15,0-1 0,-1-21 0,1 21 16,0 21-16,21-21 0,-21 1 16,0-1-16,0 0 0,21 21 0,-22-21 15,22 1-15,0 20 0,0-21 16,0 21-16,0-20 0,0-1 0,0 0 15,22 0-15,-1 0 0,0 0 16,-21 1-16,21-22 0,0 21 16,0-21-16,1 0 0,-1 0 0,0 0 15,21 0-15,-21 0 0,1 0 16,-1 0-16,21 0 0,-21-21 16,0-1-16,22 22 0,-22-21 0,0 0 15,0 0-15</inkml:trace>
  <inkml:trace contextRef="#ctx0" brushRef="#br1" timeOffset="53844.56">2540 12531 0,'0'0'16,"-21"0"-16,0 0 16,-1 0-16,1 0 15,0 0-15,0 0 0,0 0 16,0 21-16,-1 0 0,1 0 15,0-21-15,21 21 0,0 1 16,-21-22-16,21 21 0,0 0 0,0 0 16,-21 0-16,21 0 0,0 1 15,0-1-15,0 0 0,21 0 16,0-21 0,0 0-1,0 0-15,1 0 0,-1 0 16,0-21-16,0 0 15,0 0-15,-21-1 16,21 1-16,-21 0 0,22 0 16,-1 0-16,-21 0 0,0-1 15,0 1-15,21 0 0,-21 0 16,0 42 15,0 0-15,0 0-16,0 1 0,0-1 15,0 0-15,0 0 16,0 0-16,0 0 0,0 1 0,0-1 16,21 0-16,0-21 15,0 0 1,1 0 0,-1 0-16,0 0 0</inkml:trace>
  <inkml:trace contextRef="#ctx0" brushRef="#br1" timeOffset="54301.18">2752 12594 0,'0'0'0,"0"-21"0,0 0 15,0 0 16,21 21-31,0 0 0,0 0 16,0 0-16,0 0 0,1 0 0,-1 0 16,0 21-16,0-21 15,0 21-15,-21 0 0,0 0 0,21 1 16,-21-1-16,0 0 0,0 0 16,0 0-16,0 0 0,0 1 0,0-1 15,0 0-15,-21 0 16,0-21-1,0 0-15,21-21 32,0 0-32,0 0 15,0-1-15,0 1 0,21 0 16,0 0-16,-21 0 0,21 0 0,-21-1 16,22 1-16,-1 21 0,-21-21 15,21 0-15,0 0 0,0 21 16,0 0-1,1 0 17,-1 21-17</inkml:trace>
  <inkml:trace contextRef="#ctx0" brushRef="#br1" timeOffset="54940.84">3598 12552 0,'-42'-42'16,"21"42"-16,0 0 15,-1 0-15,1 0 0,0 0 16,0 0-16,0 0 0,0 0 16,21 21-16,-22-21 0,1 21 0,0 0 15,0 0-15,0 0 0,0-21 16,21 22-16,0-1 0,0 21 0,-22-21 16,22 0-16,0 1 0,0-1 15,0 0-15,0 0 0,0 0 16,22-21-16,-1 0 15,0 0-15,0 0 16,0 0-16,0 0 16,1-21-16,-1 0 0,0 0 15,0 21-15,0-21 0,0-1 0,1 1 16,-1 0-16,0 0 0,-21-21 16,21 20-16,0 1 0,-21 0 0,0-21 15,0 21-15,0-1 0,21 1 16,-21-21-16,0 21 0,0 0 0,0-1 15,0 1-15,0 0 0,0 42 47,-21 0-47,21 1 0,0-1 16,0 0-16,0 0 0,0 21 0,0-20 16,0-1-16,0 21 0,0-21 15,0 0-15,0 1 0,0-1 0,0 0 16,0 0-16,0 0 0,0 0 15,21 1-15,1-22 0,-22 21 16,21-21-16,0 0 16,0 0-16,0-21 15,0 21-15,-21-22 0,22 1 0</inkml:trace>
  <inkml:trace contextRef="#ctx0" brushRef="#br1" timeOffset="55248.81">4043 12425 0,'-43'85'31,"43"-64"-31,0 0 0,0 0 16,0 0-16,0 0 0,0 1 16,0-1-16,0 0 0,0 0 15,0 0-15,0 0 0,0 1 16,0-44 31,0 1-47</inkml:trace>
  <inkml:trace contextRef="#ctx0" brushRef="#br1" timeOffset="55517.14">4043 12425 0,'21'85'31,"0"-64"-31,-21 0 0,21 0 0,0 0 16,-21 0-16,22 1 0,-22-1 0,21 0 15,0-21-15,0 21 0,-21 0 16,21-21-16,0 0 16,-21-21 30,0 0-46,0 0 0</inkml:trace>
  <inkml:trace contextRef="#ctx0" brushRef="#br1" timeOffset="55788.99">4360 12277 0,'0'21'16,"-21"-21"-16,21 21 0,0 0 0,-21 0 16,21 1-16,-21-1 0,0 0 15,21 0-15,0 0 0,0 22 0,-22-22 16,22 0-16,-21 0 0,21 0 16,0 0-16,-21 1 0,21-1 0,0 0 15,0 0-15,0 0 16,21-21 15,0 0-15</inkml:trace>
  <inkml:trace contextRef="#ctx0" brushRef="#br1" timeOffset="56239.73">4466 12446 0,'0'21'15,"0"0"-15,0 1 16,-21-22-16,21 21 0,0 0 0,-21 0 16,21 0-16,0 0 0,0 1 15,0-1-15,0 0 0,0 0 16,0 0-16,0 0 0,0 1 15,21-1-15,0-21 0,0 0 16,-21 21-16,21-21 0,1 0 0,-1 0 16,0 0-16,0 0 0,0 0 15,22-21-15,-43 0 0,21 21 0,0-22 16,0 22-16,0-21 0,-21 0 0,0 0 16,0 0-16,0 0 0,0-1 15,0 1-15,0 0 0,0 0 0,0 0 16,0 0-16,0-1 0,-21 1 15,0 0-15,0 0 0,0 0 16,-1 21-16,1 0 0,0 0 16,0 0-16,0 0 0,0 0 15,-1 21-15,1-21 0,21 21 16,0 0-16,-21 0 0,0 1 16,21-1-16,0 0 0,0 0 15,0 0-15</inkml:trace>
  <inkml:trace contextRef="#ctx0" brushRef="#br1" timeOffset="56575.95">5101 12552 0,'0'0'16,"0"21"-16,21-21 47,0 0-31,-21-21-16,0 0 0,0 0 15,0 42 48,-21-21-63,21 21 0,0 0 15,-21 0-15,21 0 16</inkml:trace>
  <inkml:trace contextRef="#ctx0" brushRef="#br1" timeOffset="56844.8">5101 12869 0,'0'0'0,"0"22"0,21-22 32,0-22-17,-21 1-15,0 0 16,0 0-1,-21 21 17,21 21-17,-21-21-15,0 21 16,0 0 0</inkml:trace>
  <inkml:trace contextRef="#ctx0" brushRef="#br1" timeOffset="57779.92">1947 13462 0,'0'21'16,"0"0"0,21-21-16,1 0 0,-1 0 15,0 0-15,0 0 16,0 0-16,22-21 0,-22 21 0,0-21 16,21 0-16,-21 21 0,1-21 15,20 21-15,-21-21 0,0-1 16,-21 1-16,0 0 15,0 0-15,-21 21 16,0-21-16,0 21 0,0 0 16,-1 0-16,1 0 0,0 0 0,0 0 15,-21 0-15,20 0 0,1 0 16,0 21-16,0 0 0,0-21 16,0 21-16,-1 0 0,1 1 0,21-1 15,-21 0-15,21 0 0,0 21 16,0-20-16,0-1 0,21 0 15,0 0-15,1 0 0,-1-21 16,0 0-16,0 21 0,0-21 16,0 0-16,1 0 0,-1 0 15,0 0-15,0 0 0,0 0 16,-42 0 15,0 0-31,0 0 16,-22 0-16,22 0 0,0 0 15,0 0-15,0 0 0,-22 22 0,22-1 16,0 0-16,0-21 0,21 21 16,-21 21-16,21-20 0,0-1 15,0 0-15,0 0 0,0 0 0,0 0 16,21 1-16,0-1 16,0-21-16,0 0 0,1 0 0,-1 0 15,0 0-15,21 0 0,-21 0 16,22 0-16,-22 0 0,21 0 0,-21 0 15,22-21-15,-22-1 0,21 22 16,-21-21-16,1 0 0</inkml:trace>
  <inkml:trace contextRef="#ctx0" brushRef="#br1" timeOffset="58032.94">2498 13504 0,'21'22'15,"0"-22"1,-21 21-16,21 0 0,0 0 16,0 0-16,1 0 0,-1-21 0,-21 22 15,21-1-15,0 0 0,0-21 16,-21 21-16,0 0 0,21-21 16,1 0-1,-1-21 16,-21 0-15,0 0-16,21 0 0</inkml:trace>
  <inkml:trace contextRef="#ctx0" brushRef="#br1" timeOffset="58232.82">2794 13483 0,'-21'0'31,"0"21"-31,21 1 16,-22-1-16,1 0 0,0 0 15,0 0-15,0 0 0,0 1 16,21 20-16,-22-21 0,1 0 16,0 0-16,21 1 0,0-1 0,-21 0 15,0 0-15,21 0 16,21-21 15</inkml:trace>
  <inkml:trace contextRef="#ctx0" brushRef="#br1" timeOffset="58548.64">3048 13441 0,'0'21'16,"0"0"-1,0 0-15,0 1 0,0-1 0,-21 0 16,21 21-16,0-21 0,0 22 16,0-22-16,0 21 0,0 1 0,0-22 15,0 21-15,0 0 0,0-20 0,0 20 16,-21 0-16,21-21 0,0 22 16,0-22-16,0 21 0,0-21 15,0 1-15,0 20 0,0-21 16,0 0-16,0 0 0,0 1 0,0-1 15,21-21 1,0-21 0,-21-1-16,0 1 0</inkml:trace>
  <inkml:trace contextRef="#ctx0" brushRef="#br1" timeOffset="58856">3027 13631 0,'0'0'0,"0"-21"0,0 0 16,0 0-16,0 0 0,0 0 0,0-1 16,0 1-16,0 0 15,21 21-15,0-21 0,0 0 16,0 21-16,22 0 0,-22 0 16,0 0-16,0 0 0,0 0 0,22 0 15,-22 21-15,0 0 0,0 0 0,-21 0 16,0 1-16,0 20 0,0-21 15,0 0-15,0 0 0,0 22 0,-21-22 16,0 0-16,0 0 16,0 0-16,-1 1 0,-20-22 0,21 21 15,0 0-15,0 0 0,-1-21 16,1 0-16,21 21 0,0-42 31</inkml:trace>
  <inkml:trace contextRef="#ctx0" brushRef="#br1" timeOffset="59805.07">3958 13314 0,'0'0'0,"0"-21"0,-21 21 15,0 0 1,21 21-16,-21 0 16,-1 0-16,22 0 0,-21 1 0,0 20 15,21-21-15,-21 21 0,0 1 16,0-1-16,-1 0 0,22-20 0,-21 20 15,0 0-15,0-21 0,0 1 16,0-1-16,-1 0 0,1 0 0,0 0 16,0 0-1,0-21-15,21-21 32,0 0-32,0 0 0,0 0 15,0-22-15,0 22 0,21 0 0,0-21 16,-21-1-16,0 22 0,21-21 15,0 21-15,1 0 0,-22-1 0,0 1 16,21 0-16,0 21 0,0 0 16,0 0-16,0 21 15,-21 0-15,0 1 16,22-1-16,-22 21 0,21-21 0,-21 0 16,0 1-16,0 20 0,21-21 15,0 0-15,0 0 0,-21 1 16,21-22-16,1 21 0,-1-21 0,0 0 15,0 0-15,0 0 0,0 0 16,1 0-16,-1 0 0,21 0 0,-21 0 16,0 0-16,1-21 0,-1-1 15,0 1-15,0-21 0,0 21 16,-21 0-16,21-1 0,-21-20 16,0 0-16,0 21 0,0-22 0,0 22 15,-21-21-15,0-1 0,0 22 0,0-21 16,0 21-16,-1 0 0,-20-22 15,21 22-15,-21 21 0,20-21 16,-20 21-16,21 0 0,-21 0 16,20 0-16,1 21 0,0-21 0,0 21 15,0 0-15,0 22 0,21-22 16,0 0-16,0 21 0,0-20 0,0 20 16,0-21-16,21 21 0,0-20 15,0-1-15,0 0 0,0 21 0,1-21 16,-1-21-16,0 22 0,0-1 15,0-21-15,0 21 0,1-21 0,20 0 16,-21 0-16,0 0 0,0 0 0,1 0 16,-1 0-16,0 0 15,0-21-15</inkml:trace>
  <inkml:trace contextRef="#ctx0" brushRef="#br1" timeOffset="60300.09">4572 13420 0,'-64'-21'16,"43"21"-1,0 0-15,0 0 0,0 0 0,0 21 16,-1-21-16,1 21 0,0 0 16,0 0-16,0 0 0,21 1 15,-21-1-15,21 21 0,-22-21 0,22 0 16,-21 1-16,21-1 0,0 0 15,0 0-15,0 0 0,0 0 0,0 1 16,21-22 0,1 0-16,-1 0 15,0 0-15,0-22 0,0 22 16,0-21-16,1 0 0,-1 0 16,0 0-16,0 0 0,-21-22 15,0 22-15,21 0 0,-21 0 16,21-22-16,-21 22 0,0 0 15,0 0-15,0 0 0,0 42 47,0 0-47,0 0 16,0 22-16,0-22 0,0 0 0,22 0 16,-22 0-16,0 0 0,0 22 15,21-22-15,-21 0 0,0 0 16,21 0-16,0-21 15,0 0-15,0 0 16,1 0-16,-1 0 0,0-21 16,0 0-1</inkml:trace>
  <inkml:trace contextRef="#ctx0" brushRef="#br1" timeOffset="60568.93">4889 13250 0,'0'-21'16,"0"42"0,0 1-1,0-1-15,0 0 0,0 0 0,0 0 16,0 0-16,0 1 0,0 20 0,0-21 16,0 0-16,0 22 15,-21-22-15,21 0 0,0 0 0,0 0 16,0 0-16,0 1 0,0-1 15,0 0-15,21-21 47,-21-21-47,22 21 16</inkml:trace>
  <inkml:trace contextRef="#ctx0" brushRef="#br1" timeOffset="60972.45">5059 13526 0,'21'21'0,"0"-21"31,0 0-31,0 0 16,1 0-16,-1-21 15,0 21-15,-21-22 0,21 22 16,-21-21-16,21 21 0,-21-21 0,21 21 15,-21-21-15,0 0 16,0 0-16,-21 21 31,0 0-31,0 0 16,0 0-16,21 21 0,-21 0 0,-1-21 16,1 21-16,21 21 0,0-20 0,0-1 15,-21 0-15,21 0 0,0 0 16,0 0-16,0 1 0,0-1 0,0 0 15,0 0-15,21-21 16,-21 21-16,21-21 0,1 0 16,-1 0-16,0 0 0,0 0 15,0 0-15,0-21 16,-21 0-16,22 0 0,-1 0 16,-21-1-1</inkml:trace>
  <inkml:trace contextRef="#ctx0" brushRef="#br1" timeOffset="61788.09">5736 13483 0,'0'-21'31,"0"0"-15,-21 21 0,21-21-16,-21 21 0,0 0 15,-1 0 1,1 0 15,21-21 47,21-1-62,-21 44 62,0-1-78</inkml:trace>
  <inkml:trace contextRef="#ctx0" brushRef="#br1" timeOffset="62145.98">5673 13737 0,'21'0'31,"-21"-21"-15,21 21-16,0 0 0,-21-21 15,0 0 1,-21 21 15,0 0-15,21 21-16,-21 0 0,21 0 16,21-21 30,-21-21-30</inkml:trace>
  <inkml:trace contextRef="#ctx0" brushRef="#br1" timeOffset="62776.64">5673 13356 0,'0'21'31,"0"1"-15,21-22 46,-21-22-46,0 1 0,-21 21 15,-1 0 0,22 21-31,0 1 31,0-1-15,22-21 109</inkml:trace>
  <inkml:trace contextRef="#ctx0" brushRef="#br1" timeOffset="63132.56">5715 13758 0,'0'0'0,"0"-21"62,21 21-46,-21-21-16,0 0 94,-21 0-94</inkml:trace>
  <inkml:trace contextRef="#ctx0" brushRef="#br1" timeOffset="63604.05">4889 13335 0,'-21'0'16,"0"0"0,42 0 15,0 0-31,1 0 16,-1 0-16,0 0 0,0 0 0,21-21 15,-20 21-15,-1 0 0,21 0 16,-21-21-16,0 21 0,1 0 0,-1 0 15,0 0-15,0 0 0,0 0 0,0 0 16,-21-21-16,22 21 0,-22 21 63,-22-21-48,1 0-15</inkml:trace>
  <inkml:trace contextRef="#ctx0" brushRef="#br2" timeOffset="71572.53">1524 10329 0,'0'22'15,"-21"-22"-15,21 21 16,0 0 15,0 0-31,0 0 16,0 0-1,0 1-15,0-1 0,0 0 16,0 0 0,0 0-16,0 0 0,0 1 15,0-1-15,0 0 16,0 0 0,0 0-16,0 0 15,0 1 1,21-22 46,-21-22-46,0 1 0,0 0-16,0 0 15,0 0-15,0 0 16,0-1-16,0 1 15,0 0-15,0 0 0,0 0 16,0 0-16,0-1 0,0-20 16,-21 21-16,21 0 0,0 0 0,0-1 15,0-20-15,0 21 0,0 0 16,0 0-16,-21-1 0,21-20 0,0 21 16,0 0-16,0 0 0,0-22 15,0 22-15,0 0 0,0-21 0,0 20 16,0-20-16,0 0 15,0-1-15,0 22 0,0-21 0,0 0 16,0-1-16,0 22 0,21-21 16,-21-1-16,0 22 0,0-21 0,0 21 15,0-22-15,21 22 0,-21-21 16,0 21-16,21 0 0,-21-22 0,0 22 16,0-21-16,21 21 0,-21-22 15,21 22-15,-21-21 0,0-1 0,22 22 16,-22-21-16,21 0 0,-21 20 15,0-20-15,21 0 0,0 21 0,0-22 16,-21 1-16,0 21 0,21-22 16,-21 22-16,22-21 0,-1 21 15,-21 0-15,0-22 0,21 22 16,-21 0-16,21-21 0,-21 20 0,21 1 16,-21-21-16,0 21 0,21-22 15,1 1-15,-1 21 0,-21-21 0,21-1 16,0 22-16,-21-21 0,21-1 15,0 1-15,1 0 0,-22 21 0,21-22 16,0 1-16,0 21 0,0-22 16,-21 22-16,21-21 0,1 0 0,-1 20 15,0-20-15,0 0 0,-21 21 0,21-22 16,0 1-16,1 21 0,-1-22 16,0 1-16,0 0 0,21-1 15,-20 22-15,-1-21 0,0 0 16,0 20-16,21-20 0,-20 21 0,-1-21 15,21 20-15,-21-20 0,0 21 16,22-21-16,-22 20 0,21 1 0,-21-21 16,1 21-16,20-22 0,-21 22 15,21-21-15,-20 21 0,-1-22 0,21 22 16,-21-21-16,0 0 0,22 20 16,-22-20-16,0 21 0,21-21 0,-20-1 15,20 22-15,-21-21 0,21 21 16,-20-1-16,20-20 0,-21 21 0,21-21 15,1 20-15,-22 1 0,21-21 16,-21 21-16,22 0 0,-1-22 16,-21 22-16,22 0 0,-22-21 0,21 20 15,0-20-15,-20 21 0,20 0 16,-21-22-16,21 22 0,-20-21 0,20 21 16,-21 0-16,21-22 0,-20 22 15,20 0-15,-21-21 0,0 20 0,22 1 16,-22 0-16,0 0 0,0 0 0,21 0 15,-20-1-15,-1 1 16,0 0-16,21 0 0,-21 0 0,22 0 0,-1-1 16,-21 22-16,22-21 0,-22 0 15,0 0-15,21 0 0,-21 0 16,1-1-16,20 1 0,-21 0 16,21 0-16,-20 0 0,20 0 0,-21 21 15,21-22-15,-20 1 0,20 0 0,-21 0 16,21 0-16,-20 0 0,20-1 15,-21 1-15,0 0 0,22 0 0,-22 0 16,0 0-16,0 21 0,21-22 16,-20 1-16,-1 0 0,21 21 0,-21-21 15,22 21-15,-22-21 0,0 21 16,21-21-16,1 21 0,-22-22 0,21 22 16,0-21-16,1 0 0,-1 21 0,-21-21 15,22 21-15,-1-21 16,0 0-16,-21 21 0,22-22 0,-22 22 15,21-21-15,-21 21 0,22-21 16,-22 0-16,0 21 0,21-21 0,-20 21 16,-1-21-16,0 21 0,21-22 0,-21 1 15,1 21-15,20-21 0,-21 21 16,0-21-16,22 21 0,-22 0 0,0-21 16,0 21-16,0 0 0,0-21 15,22 21-15,-22-22 0,0 22 0,0 0 16,0 0-16,1-21 0,-1 21 15,0 0-15,0 0 0,0 0 16,0-21-16,1 21 0,-1 0 0,0 0 16,21-21-16,-21 21 0,1 0 15,20 0-15,-21-21 0,0 21 0,22 0 16,-22 0-16,0 0 0,0 0 16,0-21-16,0 21 0,1 0 0,-1 0 15,0 0-15,0 0 16,0-22-16,0 22 15,1 0-15,-1 0 16,-21-21-16,21 21 0,0 0 0,0 0 16,0 0-16,1 0 15,-1 0-15,-21-21 0,21 21 16,0 0-16,0 0 0,0 0 16,1 0-16,-1 0 0,0 0 15,0 0-15,0 0 0,0 0 16,1 0-16,-1 0 15,0 0-15,0 0 0,0 0 16,0 0-16,1 0 16,-1 0-1,0 0 1,0 0 15,-21-21 47,-21 21-78,0 0 16,0-21-16</inkml:trace>
  <inkml:trace contextRef="#ctx0" brushRef="#br2" timeOffset="72708.03">7175 3768 0,'-21'-21'15,"42"21"79,1 21-78,-1-21-16,0 21 15,0-21-15,0 21 0,0-21 0,1 21 16,-1-21-16,0 21 15,21-21-15,-21 22 0,1-22 0,20 21 16,-21-21-16,21 0 0,-20 21 16,20-21-16,-21 0 0,0 21 0,22-21 15,-22 21-15,0-21 0,21 0 16,-21 0-16,1 0 0,20 0 0,-21 0 16,0 0-16,0 21 0,1-21 15,-1 0-15,0 0 0,0 0 0,0 0 16,0 0-16,1 0 15,-22 22 1,21-22-16,0 0 16,-21 21 93,-21-21-109,0 0 16,-1 21-16,1 0 0,0-21 15,0 21-15,0-21 0,0 21 16,-1-21-16,1 22 16,0-22-16,-21 21 0,21 0 0,-1 0 15,1-21-15,-21 21 0,21 0 0,0 1 16,-1-1-16,1 0 0,0 0 15,0-21-15,0 21 0,0 0 0,-1 1 16,1-22-16,0 21 0,0 0 16,0 0-16,0-21 0,21 21 0,-22-21 15,1 21-15,0-21 0,21 22 16,-21-22-16,21 21 0,-21-21 16,21 21-16,-21-21 15,21 21 16,0-42 32</inkml:trace>
  <inkml:trace contextRef="#ctx0" brushRef="#br2" timeOffset="75155.84">1037 3768 0,'0'-21'0,"0"-1"15,0 1-15,0 0 16,0 0 0,0 42 31,0 0-32,0 0-15,0 1 0,0-1 0,0 21 16,0-21-16,0 22 0,0-22 15,-21 21-15,21 0 0,-21 1 0,21-1 16,-21 0-16,21 1 0,0-1 16,0-21-16,-22 22 0,22-22 15,-21 0-15,21 21 0,-21-42 16,21 21-16,0 1 0,0-1 16,0-42 15,0-1-16,0 1-15,0 0 0,0 0 0,0 0 16,0 0-16,0-22 0,0 22 16,0 0-16,21-21 0,-21 20 15,21-20-15,1 21 0,-22 0 0,21 0 16,0-1-16,0 1 0,0 0 16,0 21-16,1-21 0,20 21 15,-21 0-15,0 0 0,0 0 16,1 0-16,-1 0 0,0 21 0,0-21 15,0 21-15,0 0 0,-21 1 16,0 20-16,0-21 0,0 0 0,0 22 16,0-22-16,0 0 0,0 21 15,-21-21-15,21 1 0,0-1 16,-21-21-16,21 21 0,-21 0 0,21 0 16,0 0-1,-21-21-15,21-21 31,0 0-31,0 0 16,0 0-16,0 0 0</inkml:trace>
  <inkml:trace contextRef="#ctx0" brushRef="#br2" timeOffset="75488.66">1587 3683 0,'0'0'0,"0"-21"16,0 0-16,0 0 16,-21 21-1,0 0 1,21 21-16,0 0 16,0 0-16,-21 0 0,21 0 15,-21 22-15,21-22 0,-21 0 16,21 0-16,0 22 0,-22-22 15,1 21-15,0 0 0,21-20 0,0 20 16,0-21-16,-21 0 0,21 22 16,0-22-16,0 0 0,0 0 15,0 0-15,0 0 16,21-21 0,0 0-16,0 0 15,1-21-15,-1 0 0,0 0 0,0 0 16</inkml:trace>
  <inkml:trace contextRef="#ctx0" brushRef="#br2" timeOffset="75784.49">1841 3683 0,'0'0'0,"0"-21"0,0 0 0,0 0 0,0-1 16,0 44 30,-21-1-46,0 0 0,21 0 16,-63 106 0,63-106-16,-22 22 0,1-22 15,21 21-15,-21 0 0,21-20 16,-21 20-16,21-21 0,0 21 16,0-20-16,0-1 0,0 0 0,0 0 15,0 0-15,0 0 0,0 1 16,21-22-1,0 0-15,0 0 16,1 0-16,-1-22 0,0 22 0</inkml:trace>
  <inkml:trace contextRef="#ctx0" brushRef="#br2" timeOffset="76136">2032 3874 0,'0'0'0,"0"21"47,0 0-47,0 0 16,0 21-16,0-20 0,0-1 16,-21 21-16,21 0 0,-21 1 15,-1-1-15,22 0 0,-21 1 0,21-1 16,-21 0-16,0 1 0,0-1 15,0 0-15,21 1 0,-22-1 16,1 0-16,0-20 0,21 20 0,0-21 16,-21 0-16,21 22 0,-21-22 15,21 0-15,-21-21 0,21 21 0,0 0 16,0-42 15,0 0-15,0 0-16,21-22 0,0 22 15,-21-21-15,21 0 0</inkml:trace>
  <inkml:trace contextRef="#ctx0" brushRef="#br2" timeOffset="76452.82">1905 3958 0,'0'0'15,"0"-21"-15,21 0 0,-21 0 0,21 0 16,0 21-1,1-22-15,-1 22 0,0 0 16,0 0-16,0 0 16,0 0-16,22 0 0,-22 0 15,0 0-15,0 0 0,0 0 16,1 22-16,-1-22 0,-21 21 0,21 0 16,-21 0-16,0 0 0,0 0 15,0 1-15,0-1 0,-21 0 0,0 0 16,-1 0-16,1 0 0,0-21 15,0 22-15,0-1 0,0-21 0,21 21 16,-22-21-16,1 0 0,0 0 16,0 0-16,0 0 15,21-21 1,0 0-16</inkml:trace>
  <inkml:trace contextRef="#ctx0" brushRef="#br2" timeOffset="76765.97">1439 3789 0,'0'0'16,"-21"0"-16,21-21 15,21 21-15,0 0 16,1 0-16,20 0 15,0-21-15,1 21 0,-1 0 0,0 0 16,1 0-16,-1 0 0,0-22 16,1 22-16,-1 0 0,0 0 0,-21 0 15,1 0-15,-1 0 0,0 0 16,0 0-16</inkml:trace>
  <inkml:trace contextRef="#ctx0" brushRef="#br2" timeOffset="77329.11">3027 3725 0,'0'0'0,"0"-21"16,0 0-16,0 0 0,0 0 15,0 0 1,0 42 15,0 0-31,0 0 0,0 0 16,0 0-16,0 1 0,0 20 16,0-21-16,-21 21 0,21 1 0,-22-22 15,1 21-15,0 1 0,21-1 16,-21 0-16,0 1 0,21-22 0,-21 21 15,21-21-15,0 0 0,0 1 16,0-1-16,0 0 0,21-21 47,0 0-47,-21-21 0,21 0 0</inkml:trace>
  <inkml:trace contextRef="#ctx0" brushRef="#br2" timeOffset="77907.78">2984 3683 0,'0'0'0,"-21"-63"16,21 41 0,0 1-1,0 0-15,0 0 16,21 21-16,1 0 0,-1-21 15,21 21-15,-21-21 0,22 21 0,-1 0 16,0 0-16,1 0 0,-1 0 16,0 0-16,1 0 0,-1 0 0,0 0 15,1 0-15,-22 21 0,0 0 16,0 0-16,0 0 0,-21 0 0,0 1 16,0 20-16,0-21 0,-21 0 15,0 0-15,-21 1 0,-1-1 0,1 0 16,0 0-16,-1 0 15,1 0-15,0 1 0,-1-22 0,1 21 16,21 0-16,-22-21 0,1 0 16,21 0-16,0 0 0,0 0 0,-1 0 15,22-21 1,0 0 0,0-1-16,0 1 15,22 21 1,-1 0-16,0 21 15,-21 1 1,21-1-16,0 0 0,0 0 16,-21 0-16,0 22 15,0-22-15,0 0 0,22 0 0,-22 21 16,0-20-16,0-1 0,21 0 16,0 0-16,-21 0 0,21-21 15,0 21-15,0-21 16,1 0-16,-1 0 15,0 0-15,0-21 16,0 21-16,0-21 0,-21 0 0</inkml:trace>
  <inkml:trace contextRef="#ctx0" brushRef="#br2" timeOffset="78315.96">3535 4106 0,'0'0'0,"0"22"16,21-22-1,0 0 1,0 0-16,0 0 0,1-22 16,-1 22-16,0-21 0,0 21 15,0-21-15,0 0 0,1 0 16,-22 0-16,21-1 0,-21 1 15,0 0-15,0 0 16,-21 21-16,-1 0 0,1 0 16,0 0-16,-21 0 15,21 0-15,-1 0 0,1 0 0,0 21 16,0 0-16,0 0 0,0 22 16,-1-22-16,1 0 0,21 0 0,-21 22 15,21-22-15,-21 0 0,21 0 16,0 0-16,0 0 0,0 1 0,0-1 15,21 0-15,0-21 16,0 0-16,1 0 0,-1 0 0,0 0 16,0 0-16,21 0 0,-20 0 15,20-21-15,-21 21 0,21-21 16</inkml:trace>
  <inkml:trace contextRef="#ctx0" brushRef="#br2" timeOffset="79409.08">4212 3937 0,'0'0'0,"0"-21"0,-21 21 0,0 0 16,0 0-16,-1 0 0,1 0 16,0 0-16,0 0 15,0 21-15,0 0 0,-1 0 16,1-21-16,0 43 0,0-22 0,0 0 15,21 0-15,-21 0 0,-1 1 16,22-1-16,0 0 0,0 0 0,0 0 16,0 0-16,0 1 15,22-22 1,-1 0-16,0 0 16,0 0-16,0 0 0,0 0 0,22-22 15,-22 1-15,0 0 0,0 21 0,0-21 16,1 0-16,-1 0 0,0-1 15,-21 1-15,21 0 0,-21-21 0,21 42 16,-21-21-16,0-1 16,0 1-16,21 0 15,-21 42 17,0 0-32,0 1 0,0-1 15,-21 0-15,21 0 0,0 0 16,0 22-16,-21-22 0,0 21 0,21 0 15,-21-20-15,0 20 0,21 0 16,-22 1-16,1-1 0,0 0 16,21 1-16,-21-22 0,0 21 0,21 0 15,-21-20-15,21 20 0,0-21 16,0 0-16,0 0 0,0 1 0,0-1 16,0 0-16,0 0 0,0 0 15,0 0 1,0-42-1,0 0-15,21 21 16,0-21-16,0 0 0,-21 0 0,21-22 16,0 22-16,1 0 0,-22-21 15,21-1-15,0 22 0,0-21 0,0-1 16,0 1-16,1-21 0,-1 20 16,0 1-16,-21 0 0,21-22 15,0 22-15,0 21 0,-21-22 0,22 1 16,-22 21-16,0 0 0,0-1 15,0 1-15,0 0 16,0 42 15,0 0-31,0 1 0,0-1 16,0 0-16,0 0 0,0 0 16,-22 22-16,22-22 0,0 0 0,0 0 15,0 0-15,0 0 0,0 1 16,0-1-16,0 0 15,22-21 17,-1 0-32,0 0 0,0-21 15,0 0-15,0-1 16,1 1-16,-1 0 0,-21 0 0,21 0 16,0-22-16,0 22 0,-21 0 15,21-21-15,-21 21 0,22-1 0,-22 1 16,0 0-16,21 21 0,-21-21 15,0 42 1,0 0 0,0 0-16,0 1 15,0-1-15,0 0 0,-21 0 0,21 21 16,0-20-16,0-1 0,0 0 0,0 0 16,0 0-16,0 0 15,0 1-15,21-22 31,0 0-31,0-22 16,0 22-16,0-21 0</inkml:trace>
  <inkml:trace contextRef="#ctx0" brushRef="#br2" timeOffset="79803.85">4932 4043 0,'0'0'0,"0"21"16,21-21 15,0 0-31,0-21 16,0 0-16,1 21 15,-22-21-15,21-1 0,0 22 16,-21-21-16,0 0 0,0 0 15,-21 21 17,0 0-32,-1 21 15,1 0-15,0-21 0,0 21 16,0 1-16,21-1 0,-21 0 16,-1 21-16,22-21 0,0 1 0,-21-1 15,21 0-15,-21-21 0,21 21 0,0 0 16,0 0-16,21-21 15,0 0-15,1 0 16,-1 0-16,0 0 16,0 0-16,0 0 0,0 0 15,1-21-15</inkml:trace>
  <inkml:trace contextRef="#ctx0" brushRef="#br2" timeOffset="80276.22">5419 3916 0,'0'0'0,"-22"0"31,1 0-15,0 0-16,0 21 0,21 0 16,-21-21-16,0 21 0,-1 1 15,22-1-15,-21-21 0,21 21 16,-21-21-16,21 21 0,0 0 15,0 0 1,21-21 0,0 0-16,1 22 0,-1-22 15,0 0-15,0 0 16,0 21-16,0-21 16,-21 21-16,0 0 15,0 0 1,0 0-1,-21-21-15,0 22 16,0-22-16,0 0 16,0 0-16,-1 21 0,1-21 15,0 0-15,0 0 0,0 0 0,0 0 16,-1 0-16,1 0 16,0 0-16,21-21 15,0-1 1,0 1-16,0 0 15,21 0-15,0 0 16,1 0-16</inkml:trace>
  <inkml:trace contextRef="#ctx0" brushRef="#br2" timeOffset="80660.52">5905 3662 0,'0'0'0,"0"-21"15,-21 21 17,0 0-17,0 0-15,21 21 16,-21 0-16,0 0 0,-1 0 15,1 1-15,0 20 0,21-21 0,-21 21 16,0-20-16,0 20 0,21-21 16,-22 21-16,22 1 0,-21-22 0,21 21 15,-21-21-15,21 1 0,0-1 0,0 0 16,0 0-16,0 0 0,0 0 16,21-21-1,0 0-15,1 0 16,-1 0-16,0 0 0,0 0 15,0-21-15,0 0 0,1 21 0,-1-21 0,21 0 16,-21 0-16,0-1 16</inkml:trace>
  <inkml:trace contextRef="#ctx0" brushRef="#br2" timeOffset="80984.33">5630 3747 0,'0'0'0,"-21"0"15,42 0 17,0 0-32,1 0 15,20 0-15,-21 0 0,21 0 0,1 0 16,-22 0-16,21 0 0,-21 0 0,22 0 15,-22 0-15,0 0 0,0 0 16,0 0-16,1 0 0,-44 0 78,1 0-78</inkml:trace>
  <inkml:trace contextRef="#ctx0" brushRef="#br1" timeOffset="89151.98">9250 1228 0,'0'0'0,"0"-21"0,0-1 16,0 1-16,0 0 16,0 0-16,0 0 0,0 0 15,0-1-15,0 1 16,0 42 31,0 1-47,0 20 0,0-21 15,0 0-15,0 22 0,0-1 0,0-21 16,0 21-16,0 1 0,-21-22 0,-1 21 16,22-21-16,-21 22 0,0-22 15,21 21-15,0-21 0,-21 1 0,21-1 16,-21 0-16,21 0 0,0 0 16,0 0-16,0 1 15,0-44 16,0 1-31,0 0 16,0 0-16</inkml:trace>
  <inkml:trace contextRef="#ctx0" brushRef="#br1" timeOffset="89556.75">9017 1270 0,'0'0'0,"-21"0"0,0-21 15,21 0-15,-22 21 16,22-21-16,0-1 0,0 1 0,0 0 16,0 0-1,0 0-15,22 0 0,-1-1 0,0 22 16,0-21-16,0 0 0,22 21 16,-22 0-16,21-21 0,-21 21 0,22 0 15,-22 0-15,21 0 0,-21 0 16,0 0-16,22 21 0,-22 0 0,0 22 15,21-22-15,-20 21 0,-22-21 0,21 22 16,-21-1-16,21 0 0,-21 1 16,0-22-16,0 21 0,0 0 0,0-20 15,0 20-15,-21-21 0,21 21 16,-21-20-16,-1 20 0,22-21 0,0 0 16,-21 0-16,0 1 15,21-1-15,-21-21 0,21-21 31,0-1-15,0 1-16,0 0 0,0 0 16,-21 0-16,21 0 15,0-1-15</inkml:trace>
  <inkml:trace contextRef="#ctx0" brushRef="#br1" timeOffset="89760.63">9080 1439 0,'0'0'16,"-21"0"-16,0 0 0,0 0 16,42 0-1,0 0 1,0 0-16,22 0 0,-22 0 16,0 0-16,0 0 0,22 0 0,-22 0 15,0 0-15,21-21 0,-21 21 16,1-21-16,-1 21 0,0 0 15,0 0-15</inkml:trace>
  <inkml:trace contextRef="#ctx0" brushRef="#br1" timeOffset="90536.37">9673 1334 0,'0'21'16,"0"0"0,0 0-16,-21 0 0,21 0 0,0 1 15,0-1-15,0 0 16,0 0-16,0 0 0,0 0 0,-21 1 16,21-1-1,0 0-15,0 0 0,0 0 16,-21-21-1,21-21 17,0 0-32,0 0 15,0 0-15,0-1 0,0 1 16,0 0-16,0 0 16,0 0-16,0 0 0,0-1 0,0 1 15,21 0-15,0 0 0,0 0 16,0 0-16,0-1 15,1 22-15,-1 0 0,0 0 0,0 0 16,0 0-16,0 0 0,1 0 16,-1 22-16,0-1 0,0 0 0,-21 0 15,0 0-15,0 0 0,0 1 16,0-1-16,0 0 0,0 0 0,0 0 16,0 0-16,0 1 0,0-1 0,-21-21 15,21 21-15,0 0 16,-21-21-16,21-21 31,0 0-15,0 0-16,0-1 0,0 1 15,21 21-15,0-21 0,0 0 16,0-21-16,1 20 0,-1 1 0,0 0 16,0 0-16,0 0 15,0 0-15,1 21 0,-1 0 0,0 0 16,0 0-16,0 0 15,0 0-15,-21 21 0,0 0 16,0 0-16,0 0 16,0 0-16,0 1 0,0-1 0,0 0 15,0 0-15,0 0 16,0 0-16,-21 1 0,0-1 16,21-42 46</inkml:trace>
  <inkml:trace contextRef="#ctx0" brushRef="#br1" timeOffset="91140.03">10626 1439 0,'0'-21'16,"0"0"-16,0 0 16,21 21-16,-21-21 0,0 0 15,0-1-15,0 1 16,0 0-1,-21 21-15,-1 0 16,1 0-16,0 0 16,0 21-16,0 0 0,0 1 0,-1-1 15,22 0-15,-21 0 0,0 0 16,0 0-16,21 1 0,0-1 0,-21 0 16,21 0-16,-21 0 0,21 0 15,0 1-15,0-1 0,0 0 16,21-21-1,0 0-15,0 0 16,0 0 0,0 0-16,-21-21 0,22 0 0,-1 21 15,-21-22-15,21 1 0,0 0 0,-21 0 16,21 0-16,0 0 16,-21-1-16,22 1 0,-22 0 15,0 42 16,0 0-15,0 1-16,0-1 0,0 0 16,0 0-16,0 0 0,0 0 15,0 1-15,0-1 0,0 0 16,0 0-16,0 0 16,21-21-16,0 0 15,0 0 1,0 0-16,0-21 15</inkml:trace>
  <inkml:trace contextRef="#ctx0" brushRef="#br1" timeOffset="91844.66">10901 1355 0,'0'0'0,"21"0"47,0 0-47,0 0 16,0 0-16,1 0 15,-1 0-15,0 0 0,0 0 0,0 0 16,0 0-16,1 0 0,-1 0 0,0 0 16,0 0-16,-21-21 15,21 21-15,-42 0 47,0 0-47,21 21 16,-21 0-16,0 0 0,-1 0 15,1-21-15,0 21 0,-21 1 0,21-1 16,-1 0-16,1 0 0,-21 0 16,21 0-16,0 1 0,-1-1 0,1 0 15,0-21-15,0 21 0,21 0 0,-21-21 16,21 21-16,-21-21 16,21-21 15,0 0-16,0 0-15,21 21 16,0-21-16,-21 0 0,21-1 0,0 22 16,-21-21-16,21 21 0,1 0 0,-1 0 15,0 0-15,0 0 16,0 0-16,0 0 16,-21 21-16,22 1 15,-22-1-15,21-21 0,-21 21 0,0 0 16,21-21-16,0 21 0,0-21 15,0 21-15,1-21 16,-1 0-16,0 0 16,0 0-1,0 0 1,-21-21-16,21 0 0,1 0 16,-22 0-16</inkml:trace>
  <inkml:trace contextRef="#ctx0" brushRef="#br1" timeOffset="92680.07">11620 1355 0,'0'0'0,"0"-21"16,-21 21-1,0 0 1,0 0-16,0 0 15,21 21-15,-21-21 16,-1 21-16,1 0 0,0 0 16,21 0-16,0 1 0,-21-22 15,21 21-15,-21 0 0,21 0 0,0 0 16,-21 0-16,21 1 0,0-1 16,0 0-16,21-21 15,0 0 1,0 0-16,0 0 15,0 0-15,1 0 16,-1-21-16,-21 0 16,0-1-16,0 1 15,0 0-15,0 0 0,0 0 16,0 0-16,0-1 16,0 1-16,0 0 0,0 0 0,21 0 15,-21 0-15,21-1 16,0 22-16,0 0 15,1 0-15,-1 0 0,0 0 16,0 0 0,0 22-16,0-1 0,-21 0 15,22 0-15,-1 0 0,-21 0 16,21 1-16,-21-1 0,0 0 16,0 0-16,0 0 0,0 0 15,0 1-15,0-1 16,-21-21-16,21 21 15,-21-21-15,21 21 16,-22-21 0,22-21-1,0 0 1,0 0-16,0-1 16,0 1-16,0 0 15,0 0-15,22 0 0,-1 0 0,-21-1 16,21 1-16,0 0 0,0 0 0,0 0 15,22 0-15,-22 21 0,0-22 16,21 1-16,-20 21 0,-1 0 0,21-21 16,-21 21-16,0 0 0,1 0 15,-1 21-15,0 0 0,0 1 16,-21 20-16,0-21 0,0 0 0,0 0 16,0 1-16,0-1 0,0 0 15,0 0-15,0 0 0,0 0 0,-21-21 16,0 22-16,21-1 15,-21 0-15,-1 0 16,1-21 0</inkml:trace>
  <inkml:trace contextRef="#ctx0" brushRef="#br1" timeOffset="98733.04">9102 3133 0,'0'0'0,"0"-21"16,-22 21-1,22-22-15,0 1 32,-21 21-1,21 21-16,0 1-15,-21-1 0,21 0 16,0 21-16,0-21 0,0 22 0,0-1 16,0 0-16,0 1 0,0-1 15,-21 22-15,21-22 0,0 21 0,-21-20 16,21 20-16,-21-20 0,-1 20 16,22 1-16,-21-1 0,0-21 0,21 22 15,0-1-15,-21-20 0,0 20 0,21-20 16,0-1-16,0 0 15,0 1-15,-21-1 0,21-21 0,0 21 16,0-20-16,0-1 0,0 0 0,0 0 16,21-21 15,-21-21-15,0 0-16,0 0 15,0-1-15,21 1 0</inkml:trace>
  <inkml:trace contextRef="#ctx0" brushRef="#br1" timeOffset="99832.85">9017 3239 0,'0'0'0,"21"0"78,0 0-63,0 0-15,22 0 0,-22 0 16,0 0-16,21 0 0,-20 0 16,20 0-16,-21 0 0,21 0 0,-20 0 15,20 0-15,0 0 0,1 0 16,-1 0-16,0 0 0,1-22 15,20 22-15,-21 0 0,1 0 0,-1 0 16,0 0-16,1 0 0,-1 0 16,0 0-16,1 0 0,-22 0 0,21 0 15,-21 0-15,1 0 0,-1 0 16,0 0-16,0 0 0,0 0 0,0 0 16,1 0 15,-22 22-16,0-1-15,0 0 16,0 0 0,0 0-1,0 0-15,0 1 0,0-1 16,0 0-16,0 0 0,0 21 16,0-20-16,0-1 0,0 0 0,-22 21 15,22-21-15,0 1 0,0-1 16,0 0-16,0 21 0,0-21 0,0 1 15,0-1-15,-21 0 0,21 0 0,0 21 16,0-20-16,0-1 0,0 0 16,0 0-16,-21 0 0,21 22 0,0-22 15,0 0-15,0 0 0,0 0 16,0 0-16,0 22 0,0-22 16,0 0-16,0 0 0,0 0 0,0 1 15,-21-1-15,21 0 16,0 0-16,-21 0 15,21 0-15,0 1 16,-21-22-16,-1 21 16,1-21-1,21 21-15,-21-21 0,0 0 16,0 0-16,0 0 0,-1 0 16,1 0-16,0 0 0,0 0 15,0 0-15,0 0 0,-22 0 16,22 0-16,-21 0 0,21 0 15,-22 0-15,1 21 0,-22-21 0,22 0 16,0 0-16,-22 0 0,22 0 16,-22 0-16,22 0 0,0 0 0,-1 0 15,1 0-15,0 21 0,-1-21 0,1 0 16,21 0-16,-21 0 0,-1 0 16,22 0-16,0 0 0,0 0 0,0 0 15,-1 0-15,1 0 31,42 0 16,1 0-47,-1 0 16,0 0-16,-21 21 16</inkml:trace>
  <inkml:trace contextRef="#ctx0" brushRef="#br1" timeOffset="100396.96">8467 5144 0,'-22'0'31,"22"21"-15,0 0-16,0 0 16,0 0-1,0 0-15,0 1 16,22-22-16,-1 0 0,0 0 16,0 0-1,0 0-15,-21-22 31,0 1-31,0 0 16,-21 21-16,0 0 31,0 0-31,0 0 16,42 0 31,0 0-47,0 0 15,0 0-15,0 0 16</inkml:trace>
  <inkml:trace contextRef="#ctx0" brushRef="#br1" timeOffset="100720.77">8869 4995 0,'-43'0'32,"65"0"15,-1 0-47,0 0 0,21 0 15,-21 0-15,1 0 0,20 0 16,-21 0-16,21-21 0,-20 21 0,20 0 15,-21 0-15,0 0 0,0 0 16,1 0-16,-1 0 0,0 0 16,-42 0 31</inkml:trace>
  <inkml:trace contextRef="#ctx0" brushRef="#br1" timeOffset="101112.55">9165 4974 0,'0'0'15,"-21"21"1,21 1 0,-21-22-16,21 21 0,0 0 0,0 0 15,0 0-15,0 0 0,0 1 16,0-1-16,0 0 0,0 0 15,0 0-15,0 0 0,0 1 0,0-1 16,0 0-16,0 0 0,0 0 16,0 0-16,0 1 0,0-1 15,0 0-15,0 0 0,-21-21 0,21 21 16,-22 0-16,1-21 16,21 22-16,-21-1 0,0-21 0,0 0 0,0 0 15,-1 21-15,1-21 0,0 0 16,0 0-16,0 0 15,0 0-15,-1 0 0,1 0 0,0 0 16,0-21-16,0 21 0,21-21 0,-21 21 16,-1-22-16,1 1 15,21 0 1,0 0 0,21 21-16,1 0 15,-1-21-15,0 21 0,0 0 0</inkml:trace>
  <inkml:trace contextRef="#ctx0" brushRef="#br1" timeOffset="101661.23">9377 5249 0,'0'0'0,"0"-42"31,0 21-31,-21 21 31,-1 0-31,22 21 16,-21-21-16,21 21 0,0 0 16,-21-21-16,0 22 0,21-1 0,0 0 15,0 0-15,-21 0 0,21 0 0,0 1 16,-21-22-16,21 21 0,0 0 15,0 0-15,0 0 16,21-21 0,0 0-16,0 0 15,0 0-15,-21-21 16,0 0-16,21 21 0,-21-21 16,22 21-16,-22-21 0,21-1 15,-21 1-15,0 0 0,21 0 16,-21 0-16,21 0 15,-21 42 17,0 0-17,0 0-15,0 0 0,0 0 16,0 1-16,0-1 0,0 0 16,0 0-16,21-21 15,-21 21-15,21-21 16,1 0-1,-1 0 1,0 0-16,0-21 16</inkml:trace>
  <inkml:trace contextRef="#ctx0" brushRef="#br1" timeOffset="101900.09">9631 5186 0,'0'0'0,"0"21"63,0 0-63,0 0 0,0 1 15,0-1-15,0 0 0,0 0 16,0 0-16,0 0 0,21-21 16,-21 22-16,0-1 0,0 0 15,21-21 16</inkml:trace>
  <inkml:trace contextRef="#ctx0" brushRef="#br1" timeOffset="102162.41">10012 5165 0,'-43'0'32,"22"21"-32,21 0 0,-21-21 15,0 21-15,0-21 0,0 21 0,21 1 16,-22-22-16,1 21 0,0 0 16,0-21-16,21 21 0,-21 0 0,0 0 15,-1-21-15,22 22 0,-21-22 16,21 21-16,-21-21 0,21 21 15,0 0-15</inkml:trace>
  <inkml:trace contextRef="#ctx0" brushRef="#br1" timeOffset="102632.14">10118 5271 0,'0'0'0,"0"-22"0,0 1 16,21 21-16,-21-21 16,0 42 31,-21-21-47,-1 21 0,1 1 15,0-1-15,21 0 0,-21-21 16,21 21-16,0 0 0,-21-21 15,21 21-15,-21 1 0,21-1 16,21-21 15,0 0-31,0 0 16,0 0-16,-21-21 16,21 21-16,1-22 0,-1 1 15,0 0-15,-21 0 16,21 21-16,-21-21 0,21 21 0,-21-21 15,21 21 17,-21 21-32,0 0 15,0 0-15,22-21 0,-22 21 16,0 0-16,21 1 16,0-22-16,0 0 15,0 0-15,0 0 0,1 0 16,-1 0-16,0 0 15,0 0-15</inkml:trace>
  <inkml:trace contextRef="#ctx0" brushRef="#br1" timeOffset="103492.65">8911 6858 0,'0'-21'0,"0"42"0,0-63 0,0 21 15,0-1-15,0 1 0,0 0 16,0 0-16,0 0 0,0 0 0,0-1 16,0 1-16,0 0 15,0 0-15,0 42 16,0 21 0,0-20-16,0 20 0,0 21 15,0-20-15,0 20 0,-21 1 0,21-1 16,0 1-16,0-1 0,0 22 0,-21-22 15,21 1-15,-21-1 0,21-20 16,-22 20-16,22-20 0,0-1 0,0 0 16,0 1-16,0-22 0,0 0 0,0 0 15,0 0-15,0 0 16,22-21 0,-1 0-16,-21-21 0,21 0 15,0 0-15,-21 0 16,21-22-16</inkml:trace>
  <inkml:trace contextRef="#ctx0" brushRef="#br1" timeOffset="104268.2">8953 6519 0,'0'0'0,"0"-21"0,0 0 0,22 21 62,-1 0-62,0 0 0,0 0 16,21 0-16,-20 0 0,20 0 0,0 0 16,1 0-16,20 0 0,-21 0 15,1 0-15,20 0 0,1 0 0,-1-21 16,22 21-16,-22 0 0,1 0 15,21 0-15,-22 0 0,1-21 0,-22 21 16,21 0-16,-20 0 0,-1 0 0,-21 0 16,0 0-16,22 0 15,-22 0-15,0 0 0,0 0 16,-21 21 0,0 0-1,21-21-15,-21 21 0,0 0 0,0 1 16,0-1-16,0 0 15,0 0-15,0 0 0,0 0 0,0 1 16,0-1-16,0 21 0,0-21 16,0 22-16,0-1 0,-21-21 0,21 21 15,0 1-15,-21-1 0,21 0 0,0 1 16,0-1-16,0-21 16,0 22-16,0-1 0,0 0 0,0 1 15,0-22-15,0 21 0,0-21 0,0 0 16,0 22-16,0-22 0,0 0 15,0 0-15,-21 0 0,21 1 0,0-1 16,-21 0-16,21 0 0,0 0 16,-21-21-16,21 21 0,-22-21 0,1 0 15,21 22-15,-21-22 0,0 21 16,0-21-16,0 0 0,-1 0 0,-20 0 16,21 0-16,-21 0 0,-1 0 0,1 0 15,0 0-15,-22 0 16,1 0-16,-1 0 0,1 0 0,-22 0 15,21 0-15,-20 0 0,20 0 0,1 0 16,-1 0-16,1 0 0,20 0 16,-20 0-16,21 0 0,-1 0 0,1 0 15,0 0-15,-1 0 0,22 21 0,0-21 16,0 0-16,21 21 31,21-21-31,0 0 16,0 0-16,0 0 15,1 0-15,-1 21 0,0-21 0</inkml:trace>
  <inkml:trace contextRef="#ctx0" brushRef="#br1" timeOffset="104904.16">8911 8467 0,'-42'63'31,"42"-42"-31,-21-21 16,21 22-16,21-22 47,-21-22-47,0 1 0,21 21 15,-21-21-15,21 21 0,-21-21 16,0 0-16,-21 21 31,0 0-15,0 0 0,21 21-1,21-21 16,0 0-31,0-21 16,0 21-16</inkml:trace>
  <inkml:trace contextRef="#ctx0" brushRef="#br1" timeOffset="105151.89">9165 8192 0,'21'0'31,"0"0"-15,1 0-16,-1 0 0,21 0 0,-21 0 16,0 0-16,22-22 0,-22 22 0,21 0 15,-21 0-15,1 0 0,20 0 16,-21 0-16,0 0 15</inkml:trace>
  <inkml:trace contextRef="#ctx0" brushRef="#br1" timeOffset="105544.93">9461 8170 0,'-21'0'16,"21"22"-1,0-1 1,0 0-16,0 0 0,0 0 16,0 0-16,0 1 15,0-1-15,0 0 0,0 0 0,0 0 16,0 0-16,0 1 0,0-1 0,0 0 16,0 0-16,0 0 0,0 0 15,0 1-15,0-1 0,0 0 0,0 0 16,0 21-16,0-20 0,0-1 15,-21 0-15,0 0 0,21 0 16,-21-21-16,0 21 0,21 1 0,-22-22 16,1 0-16,0 21 0,0-21 0,0 0 15,0 0-15,-1 0 0,1 0 16,0 0-16,0-21 0,0 21 0,0-22 16,-1 1-16,1 0 15,0 0-15,21 0 16,0 0-1,21 21 1,0 0-16,1-22 16,-1 22-16,0 0 0</inkml:trace>
  <inkml:trace contextRef="#ctx0" brushRef="#br1" timeOffset="106081.12">9779 8594 0,'0'0'0,"0"-21"15,0-1 1,0 1 0,-21 21-16,0 0 15,-1 0-15,1 0 16,0 0-16,0 0 0,0 21 15,0 1-15,-1-22 0,22 21 0,-21 0 16,0 0-16,21 0 0,0 0 16,-21 1-16,21-1 0,-21 0 15,21 0-15,0 0 0,0 0 16,21-21 0,0 0-16,0 0 15,0 0-15,1 0 0,-1-21 0,0 21 16,-21-21-16,21 0 0,0 21 15,0-21-15,1 0 0,-1-1 0,0 1 16,0 0-16,-21 0 0,21 0 16,-21 0-16,0-1 15,0 44 32,0-1-47,0 0 16,0 0-16,0 0 0,21-21 0,-21 21 15,0 1-15,22-1 0,-22 0 16,21-21-16,-21 21 16,21-21-16,0 0 15,0 0-15,0-21 16</inkml:trace>
  <inkml:trace contextRef="#ctx0" brushRef="#br1" timeOffset="106328.98">10033 8509 0,'0'0'0,"0"-21"0,0 0 31,0 42-15,0 0-16,21 0 16,-21 0-16,0 1 15,0-1-15,0 0 0,0 0 16,0 0-16,0 0 0,0 1 15,0-1-15,21-21 32,0 0-17,-21-21 1,22-1-16</inkml:trace>
  <inkml:trace contextRef="#ctx0" brushRef="#br1" timeOffset="106560.85">10245 8467 0,'0'0'0,"-22"21"31,1-21-31,21 21 16,-21 0-16,0 0 0,0 1 16,21-1-16,-21 0 15,-1 0-15,22 0 0,-21 0 16,21 1-16,-21-1 0,21 0 15,-21-21-15,21 21 0,21-21 47,0 0-47,0 0 0</inkml:trace>
  <inkml:trace contextRef="#ctx0" brushRef="#br1" timeOffset="107076.55">10456 8530 0,'0'0'0,"0"-21"15,0 0 1,0 0 0,0 0-1,-21 21-15,0 0 16,0 0-16,0 0 15,21 21-15,0 0 0,-22 0 0,1-21 16,21 21-16,-21 0 0,0 1 0,21-1 16,0 0-16,-21 0 15,21 0-15,0 0 16,0 1-16,0-1 0,21-21 31,0 0-15,0 0-16,-21-21 15,21-1-15,1 22 16,-22-21-16,0 0 0,21 0 16,-21 0-16,21 21 0,-21-21 0,0 42 47,0 0-47,0 0 15,0 0-15,0 0 16,21 1-16,-21-1 0,0 0 15,21 0-15,-21 0 0,0 0 16,21-21-16,1 0 16,-1 0-16,0 0 0,0 0 15,0-21-15,0 21 0,1-21 16,-1 0-16,0 21 0</inkml:trace>
  <inkml:trace contextRef="#ctx0" brushRef="#br1" timeOffset="114941.04">24680 1588 0,'0'0'0,"0"-22"0,-21 22 15,21-21-15,-21 0 0,21 0 16,0 0-16,-21 21 15,21-21-15,-21 21 16,-1 0 15,22 21-31,0 0 0,0 21 0,0-21 16,-21 22-16,21-1 0,-21-21 16,21 22-16,0-1 0,0 0 0,-21-21 15,0 22-15,21-22 0,-21 21 16,21-21-16,0 1 0,0-1 0,0 0 15,-22-21-15,22 21 16,0-42 0,22 21-1,-1-21-15,-21 0 0</inkml:trace>
  <inkml:trace contextRef="#ctx0" brushRef="#br1" timeOffset="115197.89">24913 1461 0,'0'21'31,"0"0"-31,0 0 0,0 0 0,0 0 0,-21 22 16,21-22-16,0 21 0,0-21 15,0 22-15,0-22 0,0 21 0,0-21 16,-21 1-16,21-1 15,0 0-15,0 0 0,0 0 0,0 0 16,0 1 0,0-44-1</inkml:trace>
  <inkml:trace contextRef="#ctx0" brushRef="#br1" timeOffset="115408.78">24574 1778 0,'0'0'0,"0"21"16,22-21 0,-1 0-1,0 0-15,0 0 0,0 0 0,0 0 16,22 0-16,-22 0 0,21 0 15,-21 0-15,22 0 0,-22 0 0,21-21 16,-21 21-16,1-21 0</inkml:trace>
  <inkml:trace contextRef="#ctx0" brushRef="#br1" timeOffset="115684.61">25273 1588 0,'0'0'0,"0"-22"0,0 1 15,-21 21 32,21 21-47,0 1 0,0-1 0,0 0 16,0 21-16,0-21 0,-21 22 16,21-22-16,0 21 0,-22-21 0,22 1 15,0-1-15,0 21 0,0-21 0,0 0 16,0 1-1,0-1-15,0 0 0,0-42 47</inkml:trace>
  <inkml:trace contextRef="#ctx0" brushRef="#br1" timeOffset="116048.41">25252 1609 0,'0'0'0,"-21"0"0,21-21 0,-22-1 16,22 1-16,0 0 15,0 0 1,22 21-16,-1 0 16,0-21-16,0 21 0,0 0 15,0 0-15,22 0 0,-22 0 0,21 21 16,1 0-16,-22 0 0,21 0 15,-21 1-15,22-1 0,-22 0 0,21 21 16,-21-21-16,-21 1 0,0 20 16,0-21-16,0 0 0,0 0 0,0 1 15,-21-1-15,0 0 0,0 0 16,0 0-16,-22 0 0,1-21 0,21 22 16,-22-22-16,22 0 0,0 21 15,-21-21-15,21 0 0,-1 0 16,1 21-16,42-42 47,1 21-47</inkml:trace>
  <inkml:trace contextRef="#ctx0" brushRef="#br1" timeOffset="116360.36">25950 1588 0,'0'0'0,"0"-22"0,0 1 0,21 0 15,-21 0 1,22 21-16,-22 21 31,0 0-31,0 0 0,0 1 16,0 20-16,0-21 0,0 21 0,0 1 15,0-22-15,0 21 0,0-21 16,0 22-16,0-22 0,-22 0 0,22 0 16,0 0-16,0 1 0,0-1 15,0 0-15,0-42 47</inkml:trace>
  <inkml:trace contextRef="#ctx0" brushRef="#br1" timeOffset="116644.23">26056 1545 0,'-21'-21'0,"21"0"46,21 21-30,0 0 0,0 0-16,1 0 0,-1 0 15,0 0-15,0 0 16,0 0-16,0 0 16,1 0-1,-1 0 1,-21 21-1</inkml:trace>
  <inkml:trace contextRef="#ctx0" brushRef="#br1" timeOffset="116913.08">25929 1778 0,'0'21'31,"21"-21"-15,0 0-16,1 0 15,-1 0-15,0 0 0,0-21 16,0 21-16,0 0 0,-21-21 15,22 21-15,-1-21 0,0 21 0,-21-21 16,21 21-16,0 0 0,0-22 16</inkml:trace>
  <inkml:trace contextRef="#ctx0" brushRef="#br1" timeOffset="117463.97">26670 1588 0,'0'0'0,"0"-22"15,0 1-15,0 0 16,0 0-1,0 0 1,-21 21 0,0 0-1,-1 0-15,1 0 0,0 21 0,0 0 16,0 0-16,0 0 0,-1 1 16,1-1-16,0 0 0,0 21 0,21-21 15,-21 22-15,0-22 0,21 21 16,0-21-16,0 1 0,0 20 0,0-21 15,0 0-15,0 0 0,0 1 16,0-1-16,0 0 0,21-21 16,0 0-16,0 21 15,0-21-15,0 0 0,1 0 16,-1 0-16,0 0 0,0 0 0,0 0 16,0-21-16,1 0 0,-1 21 15,0 0-15,-21-21 0,21 21 0,0-22 16,-21 1-1</inkml:trace>
  <inkml:trace contextRef="#ctx0" brushRef="#br1" timeOffset="119288.66">26014 2879 0,'0'0'0,"0"-21"0,21 21 16,-21 21 31,0 0-47,0 0 15,0 21-15,0-20 0,0 20 16,0 0-16,0 22 0,0-1 0,0-20 15,0 20-15,-21 1 16,0-1-16,-1 1 0,22-1 0,-21 1 16,0-22-16,0 21 0,21-20 0,0-1 15,-21 0-15,21 1 0,0-22 16,0 21-16,0 1 0,0-22 0,0 0 16,0 0-16,0 0 0,0 0 15,0 1-15,0-1 0,21-21 16,0 0-1,0-21 1,-21-1-16,0 1 0,21 0 16</inkml:trace>
  <inkml:trace contextRef="#ctx0" brushRef="#br1" timeOffset="120088.01">26141 2921 0,'0'0'0,"-21"0"31,21-21-31,21 21 47,0 0-47,0 0 0,21 0 16,22 0-16,-43 0 15,21 0-15,1 0 0,-1 0 0,22 0 16,-1 0-16,1 0 0,-1 0 16,1 0-16,20 0 0,-20 0 0,20 0 15,-20 0-15,-1 0 0,22 0 16,-43 0-16,22 0 0,-22 0 15,1 0-15,-1 0 0,-21 0 0,0 0 16,0 0-16,1 0 0,-1 0 16,-21 21 31,0 0-32,0 0-15,0 1 0,0-1 16,0 0-16,0 0 15,0 0-15,-21 0 0,21 22 0,0-22 16,0 21-16,-22-21 0,22 22 16,-21-1-16,21-21 0,0 22 15,-21-1-15,21 0 0,0-21 0,0 22 16,0-1-16,0-21 0,0 22 16,0-22-16,0 21 0,0-21 0,0 0 15,0 22-15,0-22 0,0 0 16,0 0-16,0 0 0,0 1 0,0-1 15,0 0-15,0 0 0,0 0 16,0 0-16,-21-21 0,21 22 16,-21-1-16,0-21 0,21 21 0,-22-21 15,1 0-15,0 21 0,0-21 16,-21 0-16,20 0 0,-20 21 16,0-21-16,-22 0 0,1 0 0,-1 0 15,1 0-15,-22 0 0,0 0 16,22 0-16,-22 0 0,22 0 0,-1 0 15,1 0-15,20 0 0,1 0 0,21 0 16,-21 0-16,20 0 0,1 21 16,0-21-16,21 22 31</inkml:trace>
  <inkml:trace contextRef="#ctx0" brushRef="#br1" timeOffset="120716.1">26331 4995 0,'-21'22'47,"21"-1"-31,0 0-16,0 0 0,0 0 15,21-21 1,0 0 0,1 0-16,-1 0 0,0 0 15,-21-21 1,21 21-16,-21-21 0,0 0 16,0 0-16,0-1 15,-21 22-15,21-21 16,-21 21-16,0 0 0,-1 0 15,22 21 17,0 1-17,0-1 1,22-21-16,-1 0 16,0 0-16</inkml:trace>
  <inkml:trace contextRef="#ctx0" brushRef="#br1" timeOffset="120992.94">26797 4826 0,'0'-21'0,"0"-21"16,0 63 15,0 0-31,0 0 0,0 0 16,0 0-16,0 1 0,0 20 0,0-21 15,0 0-15,0 22 0,0-22 16,0 21-16,0-21 0,0 22 0,0-22 16,0 0-16,0 0 0,0 0 0,0 0 15,-21 1-15,21-1 16,0 0-16,0-42 47</inkml:trace>
  <inkml:trace contextRef="#ctx0" brushRef="#br1" timeOffset="121288.77">26755 4890 0,'0'-43'0,"0"86"0,0-107 0,0 43 0,0 0 16,0 0-16,21-1 0,0 22 15,0-21-15,0 0 0,0 21 0,1 0 16,-1-21-16,21 21 0,-21 0 0,0 0 15,1 0-15,-1 0 16,0 0-16,0 21 0,-21 0 0,0 0 16,0 1-16,0-1 0,0 0 15,0 0-15,0 0 0,-21 22 0,0-22 16,0 0-16,-1 0 0,1-21 0,-21 21 16,21 0-16,0 1 0,-1-22 15,22 21-15,-21-21 0,0 0 16,21 21-16,21-21 31,0-21-15</inkml:trace>
  <inkml:trace contextRef="#ctx0" brushRef="#br1" timeOffset="121916.9">27305 4763 0,'0'0'0,"0"-22"0,0 44 47,0-1-31,-21 0-16,21 0 0,0 0 16,0 0-16,0 1 0,0-1 15,0 0-15,0 0 0,0 0 0,0 0 16,0 1-16,21-22 15,0 0-15,0 0 16,0 0-16,1 0 0,-1 0 16,0 0-16,0-22 0,0 1 15,0 0-15,1 0 0,-22 0 16,0 0-16,21-1 16,-21 1-16,21 0 0,-21 0 0,0 0 15,0 0-15,0 42 47,0 0-31,-21 21-16,21-21 0,-21 1 15,21 20-15,0-21 0,0 21 16,-22 1-16,22-22 0,-21 21 0,21 1 16,0-22-16,0 21 0,-21-21 0,21 22 15,0-22-15,-21 21 0,21-21 16,0 22-16,0-22 0,0 0 0,0 21 15,0-21-15,0 1 0,0-1 0,0 0 16,0 0-16,0 0 0,0 0 16,0 1-16,-21-1 15,0-21 1,21-21 0,0-1-16,-22 1 15,22 0-15,0 0 0,0 0 16,0 0-16,0-22 0,0 22 0,0-21 15,0 21-15,0-22 0,0 1 0,0 0 16,0-1-16,22-20 0,-22 20 16,0-20-16</inkml:trace>
  <inkml:trace contextRef="#ctx0" brushRef="#br1" timeOffset="122509.57">26035 4255 0,'-21'0'0,"42"0"0,0 0 62,0 0-62,0 0 0,1-22 0,20 22 16,-21 0-16,21 0 0,1 0 16,-1-21-16,-21 21 0,22 0 0,-22 0 15,21 0-15,-21 0 16,0 0-16,1 0 0,-1 0 0,0 0 15</inkml:trace>
  <inkml:trace contextRef="#ctx0" brushRef="#br1" timeOffset="123368.07">26268 6519 0,'0'0'0,"0"-21"0,-21 21 0,21-21 16,-22 21-1,22 21-15,0 0 16,0 22-16,-21-1 0,21-21 0,0 43 16,0-22-16,0 0 0,-21 22 15,21-22-15,0 22 0,0-1 0,0 1 16,0-1-16,0 1 0,-21-1 15,21 1-15,0-22 0,-21 22 0,21-22 16,0 0-16,0 1 0,0-22 0,0 0 16,0 21-16,0-21 15,0 1-15,0-44 47,0 1-47,0 0 0,21-21 16,0 21-16</inkml:trace>
  <inkml:trace contextRef="#ctx0" brushRef="#br1" timeOffset="124128.09">26268 6519 0,'0'0'0,"0"-21"16,21 0 0,0 21-16,0 0 0,0 0 0,22-21 15,-22 21-15,21-21 0,-21 21 16,22 0-16,-1 0 0,22-21 0,-22 21 16,21 0-16,-20-22 0,20 22 15,1 0-15,-1 0 0,1-21 0,-22 21 16,22-21-16,-22 21 15,0 0-15,1 0 0,-1 0 0,0 0 16,-21 0-16,1 0 0,-1 0 16,0 0-16,0 0 0,-21 21 47,0 0-47,0 1 0,0-1 15,0 0-15,0 0 0,0 0 16,0 0-16,0 1 0,0-1 0,0 21 15,0-21-15,0 0 0,0 22 16,0-22-16,0 21 0,0-21 0,0 22 16,0-1-16,0 0 15,0 1-15,0-1 0,0 0 0,0 1 16,0 20-16,0-20 0,0 20 0,0-21 16,0 1-16,0 20 0,0-20 15,0-1-15,0-21 0,0 21 0,0-20 16,0 20-16,0-21 0,0 0 15,0 0-15,0 1 0,0-1 16,-21-21-16,21 21 0,-21-21 16,0 0-16,-1 0 0,1 21 15,0-21-15,0 0 0,-21 0 0,-1 0 16,1 0-16,-22 0 0,22 0 16,-43 0-16,22 0 0,-1 0 15,-20-21-15,20 21 0,1 0 0,-1 0 16,22-21-16,-22 21 0,22 0 0,0 0 15,-1 0-15,22 0 0,-21 0 16,21 0-16,0 0 0,-1 0 0,1 0 16,0 0-16,0 0 0,0 0 15</inkml:trace>
  <inkml:trace contextRef="#ctx0" brushRef="#br1" timeOffset="124564.22">26162 8255 0,'0'0'0,"-21"0"15,21 21-15,-21-21 0,-1 21 16,22 1 0,22-22 15,-1 0-31,0 0 0,0 0 0,0-22 15,0 22-15,1-21 16,-1 0-16,-21 0 16,0 0-16,-21 21 15,-1-21-15,1 21 16,0 0-16,0 0 16,0 0-16,0 21 15,-1 0-15,22 0 16,0 0-1,22-21 17,-1 0-32,0 0 0,0 0 15,0 0-15</inkml:trace>
  <inkml:trace contextRef="#ctx0" brushRef="#br1" timeOffset="124894.04">26628 8022 0,'0'-21'0,"0"42"47,0 0-47,0 1 0,0-1 16,0 0-16,0 0 0,0 0 0,0 22 15,-22-22-15,22 0 0,0 21 0,0-21 16,-21 22-16,21-22 0,0 0 16,0 21-16,-21-20 0,21-1 15,-21 0-15,21 0 0,-21 0 0,21 0 16,0 1-16,0-44 47,0 1-32,0 0-15</inkml:trace>
  <inkml:trace contextRef="#ctx0" brushRef="#br1" timeOffset="125232.67">26564 8043 0,'0'-21'0,"0"42"0,0-63 16,0 21-16,21 0 15,0 21 1,1 0-16,-1-21 16,0 21-16,0 0 0,0 0 15,0 0-15,1 0 0,-1 0 0,0 0 16,0 0-16,0 21 0,0 0 0,1 0 16,-22 0-16,0 0 15,0 1-15,0-1 0,0 0 0,-22-21 16,1 21-16,0 0 0,0 0 15,0-21-15,-22 22 0,22-1 16,0-21-16,-21 21 0,21-21 0,-1 0 16,22 21-16,-21-21 0,42 0 47,1 0-47,-1 0 0,0 0 15,0 0-15</inkml:trace>
  <inkml:trace contextRef="#ctx0" brushRef="#br1" timeOffset="125997.28">27199 8022 0,'21'-63'16,"-42"63"-1,0 0 1,0 21-16,21 0 15,-21 0-15,-1-21 0,22 21 16,0 1-16,0-1 0,0 0 16,0 0-16,0 0 15,0 0 1,22-21-16,-1 0 0,0 0 16,0 0-16,0 0 0,0 0 15,1 0-15,-1 0 0,0 0 16,0-21-16,0 21 0,0-21 0,1 21 15,-22-21-15,21 21 0,-21-21 16,21 0-16,-21-1 0,21 1 16,-21 0-1,0 42 17,0 0-17,0 1-15,0-1 16,0 0-16,0 0 0,0 0 0,0 0 15,0 1-15,-21-1 0,21 0 16,0 0-16,0 21 0,0-20 0,0-1 16,0 0-16,0 21 0,0-21 0,0 1 15,0-1-15,0 0 0,0 21 16,-21-21-16,21 1 0,0-1 0,0 0 16,-21 0-16,21 21 0,0-20 0,0-1 15,0 21-15,0-21 0,0 0 16,0 22-16,0-22 0,0 0 0,0 0 15,0 22-15,0-22 0,0 0 0,0 0 16,0 0-16,0 0 16,-22-21-16,1 0 15,0 0 1,21-21-16,-21 0 16,21 0-16,-21 0 0,21-22 15,0 22-15,0-21 0,0 0 0,0-1 16,0 1-16,0 0 0,0 20 0,0-20 15,21 0-15,0-1 0,-21 1 16,21 21-16,0-21 0,1 20 0,-1 1 16,0 0-16,0 0 0,0 0 0,0 0 15,1-1-15,-1 1 0,0 21 16,0-21-16,0 0 0,-21 0 16,21 21-16,-21-21 0,22-1 0,-22 1 15,0 0-15,0 0 16</inkml:trace>
  <inkml:trace contextRef="#ctx0" brushRef="#br1" timeOffset="176987.91">10816 2307 0,'-21'21'125,"21"1"-125,-21-1 16,21 0-16,0 0 15,0 0-15,0 0 0,0 1 0,0-1 16,-21 0-16,21 0 16,0 0-16,0 0 0,0 1 15,0-1-15,-22 0 0,22 0 0,0 0 16,0 0-16,0 1 0,0-1 16,0 0-16,0 0 0,0 0 0,0 0 15,0 1-15,0-1 0,0 0 16,0 0-16,0 0 0,0 0 0,0 1 15,0-1-15,0 0 0,0 0 0,0 0 16,0 0-16,0 1 0,0-1 16,0 0-16,0 0 0,0 0 15,0 0-15,0 1 0,0-1 16,0 0-16,0 0 0,0 21 16,0-20-16,0-1 0,0 0 0,0 0 15,0 0-15,0 0 16,0 1-16,0-1 0,0 0 0,0 0 15,0 0-15,0 0 16,0 1-16,0-1 0,0 0 16,0 0-16,0 0 0,0 0 15,0 1-15,0-1 16,0 0-16,0 0 16,0 0-16,0 0 15,0 1-15,0-1 0,0 0 16,0 0-16,0 0 15,0 0-15,0 1 0,0-1 16,0 0-16,0 0 0,0 0 16,0 0-16,0 1 0,0-1 15,0 0-15,0 0 16,0 0-16,0 0 0,22-21 16,-22 22-16,0-1 0,21 0 15,-21 0-15,0 0 0,0 0 16,0 1-16,0-1 15,0 0-15,0 0 0,21-21 16,-21 21-16,0 0 0,0 1 16,0-1-16,0 0 0,0 0 15,0 0-15,0 0 16,0 1-16,0-1 0,0 0 16,0 0-16,0 0 0,0 0 15,0 1-15,0-1 16,0 0-16,0 0 0,0 0 0,0 0 15,0 1-15,0-1 0,0 0 16,0 0-16,0 0 0,0 0 16,0 1-16,0-1 0,0 0 0,0 0 15,0 0-15,0 0 16,0 1-16,0-1 0,0 0 16,0 0-16,0 0 0,-21 0 15,21 1-15,0-1 0,0 0 0,0 0 16,-21-21-16,21 21 0,0 0 15,0 1-15,0-1 0,0 0 0,0 0 16,0 0-16,0 0 0,0 1 16,-22-1-16,22 0 0,0 0 15,0 21-15,0-20 0,-21-1 0,21 0 16,0 0-16,0 0 0,0 0 16,0 1-16,0-1 0,0 0 0,0 0 15,0 0-15,0 0 0,0 1 0,0-1 16,0 0-16,0 0 15,0 0-15,0 0 0,-21 1 16,21-1-16,0 0 0,0 0 16,0 0-16,-21 0 0,21 1 15,0-1-15,0 0 0,0 0 16,0 0-16,0 0 0,-21 1 16,21-1-16,0 0 0,0 0 15,-21 0-15,21 0 0,0 1 16,0-1-16,0 0 0,0 0 15,0 0-15,0 0 0,0 1 0,-22-1 16,22 0-16,0 0 0,0 0 16,0 0-16,-21 1 0,21-1 15,0 0-15,0 0 0,0 0 16,0 0-16,0 1 0,0-1 16,0 0-16,0 0 0,0 0 15,0 0-15,0 1 0,0-1 0,0 0 16,0 0-16,0 0 0,-21-21 15,21 21-15,0 1 0,0-1 16,0 0-16,0 0 0,0 0 16,0 0-16,0 1 0,-21-1 15,21 0-15,0 0 0,0 0 0,0 0 16,0 1 0,0-1-16,0 0 0,0 0 0,0 0 15,0 0-15,0 1 0,0-1 16,0 0-16,0 0 0,0 0 15,0 0-15,0 1 16,0-1-16,0 0 16,0 0-16,0 0 0,0 0 15,0 1-15,0-1 0,0 0 16,0 0-16,0 0 0,0 0 16,0 1-16,0-1 0,0 0 0,0 0 15,0 0-15,0 0 0,0 1 16,0-1-16,0 0 15,0 0-15,0 0 16,0 0-16,0 1 0,0-1 16,0 0-16,0 0 0,0 0 15,0 0-15,0 1 0,0-1 16,0 0 0,0 0-16,0 0 0,0 0 15,0 1-15,0-1 16,0 0-16,0 0 0,0 0 15,0 0-15,0 1 16,0-1-16,0 0 16,0 0-16,0 0 15,0 0-15,0 1 0,0-1 16,0 0-16,0 0 0,21-21 0,-21 21 16,0 0-16,0 1 0,0-1 15,0 0-15,21-21 0,-21 21 0,0 0 16,0 0-16,0 1 0,0-1 15,0 0-15,0 0 0,0 0 0,21-21 16,-21 21-16,0 1 0,0-1 16,0 0-16,0 0 0,0 0 15,0 0-15,0 1 0,0-1 16,0 0-16,0 0 0,0 0 0,0 0 16,-21 1-16,21-1 0,-21 0 15,21 0-15</inkml:trace>
  <inkml:trace contextRef="#ctx0" brushRef="#br1" timeOffset="179965.68">12065 2307 0,'0'-21'31,"0"42"63,0 0-63,0 1-31,0-1 0,0 0 16,0 0-16,0 0 15,0 0-15,0 1 16,-21-1-16,21 0 0,0 0 0,0 21 16,0-20-16,0-1 0,0 0 15,0 21-15,0-21 0,0 1 0,0-1 16,0 21-16,0-21 0,0 0 16,0 1-16,0-1 0,0 21 0,0-21 15,0 0-15,0 1 0,0-1 0,0 0 16,0 0-16,0 0 0,0 22 15,0-22-15,0 0 0,0 0 0,0 21 16,0-20-16,0-1 0,0 21 0,0-21 16,0 0-16,0 22 15,0-22-15,0 0 0,0 0 0,0 0 16,0 22-16,0-22 0,0 0 16,0 0-16,0 0 0,0 1 0,0-1 15,0 0-15,0 0 0,0 0 0,0 0 16,0 1-16,0-1 0,0 0 15,0 0-15,0 0 0,0 0 16,0 1-16,0-1 0,0 0 0,0 0 16,0 0-16,0 0 0,0 1 15,0-1-15,0 0 0,0 0 16,0 0-16,0 0 0,0 1 16,0-1-16,0 0 0,0 0 15,0 0-15,0 0 0,0 1 0,-21-1 16,21 0-16,0 0 0,0 0 15,0 0-15,-22 1 16,22-1-16,0 0 0,0 0 16,0 0-16,0 0 0,0 1 15,0-1-15,0 0 16,0 0-16,0 0 0,0 0 16,0 1-16,0-1 0,-21-21 15,21 21-15,0 0 0,0 0 16,0 0-16,0 1 0,0-1 15,0 0-15,0 0 0,0 0 0,0 0 16,0 1-16,0-1 0,0 0 16,0 0-16,0 0 0,0 0 0,0 1 15,0-1-15,0 0 0,0 0 0,0 0 16,0 0-16,0 1 0,0-1 16,0 0-16,0 0 0,0 0 0,0 0 15,0 1-15,0-1 0,0 0 0,0 0 16,0 0-16,0 0 0,0 1 15,0-1-15,0 0 0,0 0 0,0 0 16,0 0-16,0 1 0,0-1 16,0 0-16,0 0 0,0 0 15,0 0-15,0 1 0,0-1 0,0 21 16,0-21-16,0 0 0,0 1 0,0-1 16,0 0-16,0 0 0,0 0 15,0 0-15,0 1 0,0-1 0,0 0 16,0 0-16,0 0 0,0 0 0,0 1 15,0-1-15,0 0 0,0 0 16,0 0-16,0 0 0,0 1 16,0-1-16,0 0 0,0 0 0,0 0 15,0 0-15,0 1 0,0-1 16,0 0-16,0 0 16,0 0-16,0 0 0,0 22 0,0-22 15,0 0-15,0 0 0,-21 0 0,21 1 16,0-1-16,0 0 0,0 21 0,0-21 15,0 1-15,0-1 0,0 0 16,0 0-16,0 0 0,0 0 0,0 1 16,0-1-16,0 0 0,0 0 0,0 0 15,0 0-15,0 1 0,0-1 16,0 0-16,0 0 0,0 21 0,0-20 16,0-1-16,0 0 0,0 0 0,0 0 15,0 0-15,-21 1 0,21 20 0,0-21 16,0 0-16,0 0 15,-21 22-15,21-22 0,0 0 0,0 21 16,0-20-16,0-1 0,0 21 0,0-21 16,0 0-16,0 22 0,-21-22 0,21 0 15,0 21-15,0-20 0,0-1 16,-22 0-16,22 21 0,0-21 0,0 1 16,0-1-16,0 21 0,0-21 0,0 0 15,0 1-15,0-1 0,0 21 0,0-21 16,0 0-16,0 1 0,0 20 15,0-21-15,0 0 0,0 0 0,0 1 16,0-1-16,0 0 0,0 0 0,-21 0 16,21 0-16,0 1 0,0-1 15,0 0-15,0 0 0,0 0 0,0 0 16,0 1-16,0-1 16,0 0-16,0 0 0,0 0 0,-21-21 15,21 21-15,0 1 0,0-1 16,0 0-16,0 0 0,0 0 15,0 0-15,0 1 16,0-1-16,0 0 0,-21 0 16,21 0-16,0 0 0,0 1 15,0-1-15,0 0 0,0 0 16,0 0-16,0 0 16,0 1-1,0-1-15,0 0 16,0 0-16,0 0 15,0 0 1,0 1-16,0-1 16,0 0-1,-21-21 1,21 21 0,0 0-1,0 0 16,0 1 1,0-1-17,0 0 1,0 0 0,0 0 15,0 0-16,0 1 1,-21-22-16,21 21 16,0 0 15,0 0-15,-22-21-1,22 21 1,-21-21 15,21-21-15,0 0-1,0 0 1</inkml:trace>
  <inkml:trace contextRef="#ctx0" brushRef="#br1" timeOffset="184140.23">11049 2921 0,'-21'0'16,"0"0"-1,42 0 32,0 0-47,0 0 16,0 0-16,22 0 0,-22 0 15,0 0-15,0 0 0,21 0 0,-20 0 16,-1 0-16,21 0 0,-21 0 0,0 0 16,1 0-16,-1 0 0,0 0 15,0 0-15,0 0 16,-42 0 46</inkml:trace>
  <inkml:trace contextRef="#ctx0" brushRef="#br1" timeOffset="184611.96">11366 2921 0,'0'21'47,"0"0"-31,-21 1-16,21-1 15,0 0-15,0 0 16,0 0-16,0 0 0,0 22 16,0-22-16,0 0 0,0 21 0,0-20 15,0 20-15,21-21 0,-21 21 16,0-20-16,0 20 0,0-21 0,0 0 15,22 22-15,-22-22 0,0 0 16,0 0-16,21 0 0,-21 0 0,0 1 16,0-1-16,0 0 0,0 0 15,0 0-15,0 0 16,-21-21-16,-1 0 0,1 22 16,0-22-16,0 0 0,0 21 15,0-21-15,-1 0 0,1 0 16,0 0-16,0 0 0,0 0 0,0 0 15,-1 0-15,1-21 16,0 21-16,0 0 0,21-22 16</inkml:trace>
  <inkml:trace contextRef="#ctx0" brushRef="#br1" timeOffset="185576.07">11218 4466 0,'0'0'0,"0"-21"0,-21 42 46,21 0-30,0 1-16,-21 20 0,21-21 16,0 0-16,0 0 0,0 22 0,0-22 15,-21 21-15,21 1 0,-21-22 16,21 21-16,0 0 0,0-20 0,0 20 16,-22-21-16,22 21 0,0-20 15,0-1-15,0 0 0,0 0 0,0 0 16,0 0-16,0 1 0,0-1 15,0-42 32,22-1-47,-22 1 0,21 0 16,-21 0-16,0-21 0,0 20 16,0 1-16,0-21 0,0 21 15,0-22-15,0 22 0,0-21 0,0 21 16,0-22-16,0 22 0,0 0 0,0-21 15,0 21-15,0-1 0,0 1 16,0 0-16,0 0 0,0 0 16,21 0-16,-21-1 0,21 1 15,0 0-15,0 0 16,1 21-16,-1 0 0,0-21 16,0 21-16,0 0 15,0 0-15,1 0 0,-1 21 0,0-21 16,0 21-16,0 0 0,-21 0 0,21 1 15,1-1-15,-1 0 0,-21 0 16,0 0-16,0 22 0,21-22 0,-21 0 16,0 0-16,0 21 0,0-20 15,0-1-15,0 21 0,0-21 0,0 0 16,0 22-16,0-22 0,0 0 16,0 0-16,0 0 0,0 1 15,0-1-15,0 0 16,0 0-1,-21-21 1,0 0 0,-1-21-1,22 0 1,-21 0-16</inkml:trace>
  <inkml:trace contextRef="#ctx0" brushRef="#br1" timeOffset="185927.96">11197 4847 0,'0'0'0,"21"0"63,0 0-63,1-21 0,-1 21 15,0 0-15,0 0 0,0-21 0,0 21 16,1 0-16,-1 0 16,0 0-16,0-21 0,0 21 31,-21 21 16,0 0-32</inkml:trace>
  <inkml:trace contextRef="#ctx0" brushRef="#br1" timeOffset="187617.03">11028 5927 0,'-21'0'15,"-1"0"1,22-21-16,0 42 63,0 0-63,22 0 15,-1-21-15,-21 21 0,21 0 0,0 1 16,0-22-16,-21 21 15,21 0-15,1-21 0,-1 21 0,0 0 16,0-21-16,0 21 16,0-21-16,1 22 15,-1-1-15,0 0 16,0-21 0,-21 21-16,21 0 15,0 0 1,-21 1-1,0-1-15,22-21 16,-1 21-16,-21 0 16,21 0-16,0-21 15,-21 21-15,0 1 0,21-22 0,-21 21 16,21 0-16,1 0 0,-22 0 16,21 0-1,-21 1-15,21-22 0,-21 21 16,21-21-16,-21 21 15,0-42 48,-21 0-47,21-1-1,-21 22-15,21-21 0,0 0 0,-21 21 16</inkml:trace>
  <inkml:trace contextRef="#ctx0" brushRef="#br1" timeOffset="188160.75">11599 5948 0,'0'0'0,"-21"0"62,0 0-62,0 0 16,21 21-16,-21-21 0,-1 21 15,1 0-15,21 1 0,-21-22 16,0 21-16,0 0 0,0 0 0,-1 0 16,1 0-16,0 1 0,0 20 15,0-21-15,0 0 0,-1 0 0,1 22 16,0-22-16,0 0 0,0 0 0,0 22 16,-1-22-16,22 0 15,-21 0-15,0-21 0,0 21 0,21 0 16,-21 1-16,21-1 0,-21-21 15,21 21 1,0-42 47,0 0-17</inkml:trace>
  <inkml:trace contextRef="#ctx0" brushRef="#br1" timeOffset="189685.22">11091 7578 0,'0'0'0,"0"-21"15,0-1 1,0 1 0,0 0-1,0 0 17,0 42-1,0 0-16,0 0-15,0 1 0,0-1 0,0 0 16,0 21-16,0-21 0,0 22 0,0-22 16,0 21-16,0 1 0,0-22 15,0 21-15,0 0 0,0 1 0,0-1 16,0-21-16,0 22 0,0-1 0,0-21 16,0 0-16,0 22 0,0-22 15,0 0-15,0 0 0,0 0 16,0 0-1,0-42 17,0 0-32,0 0 15,0 0-15</inkml:trace>
  <inkml:trace contextRef="#ctx0" brushRef="#br1" timeOffset="190504.75">11049 7620 0,'0'-21'31,"0"0"-15,0 0-16,21 21 15,0-22-15,0 22 0,22-21 0,-22 21 16,0 0-16,21-21 16,-20 21-16,-1 0 0,21 0 0,-21 0 15,0 0-15,22 0 0,-22 0 16,0 0-16,-21 21 0,0 0 15,0 1-15,0-1 0,0 0 0,0 0 16,0 0-16,-21 0 0,0 1 0,0-1 16,-1 0-16,1 0 0,-21 0 15,21 0-15,0 1 0,-22-1 0,22 0 16,0-21-16,0 21 0,0-21 0,21 21 16,-22-21-1,44 0 32,-1-21-47,0 21 16,0 0-16,0-21 0,0 21 0,1 0 15,-1-21-15,0 21 0,0 0 16,0 0-16,0 0 0,1-21 0,-1 21 16,21 0-16,-21 0 0,0 0 15,1 0-15,-1 0 0,-21 21 16,21 0-16,0-21 0,-21 21 15,0 0-15,0 0 0,21 1 0,-21-1 16,0 0-16,0 0 0,0 0 16,0 0-16,0 22 0,0-22 15,0 0-15,0 0 0,-21 22 0,21-22 16,-21 0-16,0 0 0,0 0 16,-1 0-16,1 1 0,0-1 0,0-21 15,0 21-15,0-21 0,-1 0 0,1 21 16,0-21-16,0 0 0,-21 0 15,20 0-15,1 0 0,0 0 0,0 0 16,0 0-16,0 0 0,-1-21 0,1 21 16,0-21-16,0 21 0,0-21 15,0 21-15,21-22 0,0 1 16,0 0-16,0 0 31,0 0-15,21 0-16,0 21 0</inkml:trace>
  <inkml:trace contextRef="#ctx0" brushRef="#br1" timeOffset="202803.87">12361 2815 0,'-21'0'47,"21"21"-16,-21-21-31,21 22 16,0-1-1,0 0 1,21-21 62,0-21-62,-21 0-16,21 21 0,-21-22 15,0 1 1,0 0 0,-21 42 30,0 0-30,21 1-16,0-1 0,0 0 16,0 0-1,0 0 1,21-21 15,0 0-31,-21-21 16,22 0-1,-22 0-15,0 0 16,0-1 0,-22 22-1,1 0 17,21 22 14,21-22-14,1-22-17,-1 1-15</inkml:trace>
  <inkml:trace contextRef="#ctx0" brushRef="#br1" timeOffset="203220.63">12658 2498 0,'-22'0'0,"1"0"16,21 21 31,21-21-47,1 0 15,-1 0-15,0 0 0,0 0 0,21 0 16,1 0-16,-1 0 0,-21 0 15,22 0-15,-1 0 0,0 0 16,1 0-16,-22 0 0,21 0 0,-21 0 16,0-21-16,-42 21 31,0 0-15,0 0-16,0 0 0</inkml:trace>
  <inkml:trace contextRef="#ctx0" brushRef="#br1" timeOffset="203660.38">12933 2498 0,'-21'42'15,"21"-21"1,0 0-16,-22 1 15,22-1-15,0 0 16,0 0-16,0 0 0,0 0 16,0 1-16,0-1 15,0 0-15,0 0 0,0 0 0,0 0 16,0 1-16,0-1 0,0 0 16,0 0-16,-21 0 0,0 0 15,0 1-15,0-1 16,0-21-1,-1 21-15,1-21 0,0 0 16,0 0-16,0 0 16,0 0-16,-1 0 15,1-21 1,0 21-16,0 0 0,21-21 16,0-1-1,0 1 16,21 21-31,0 0 0,0-21 16,1 0-16,-1 21 16</inkml:trace>
  <inkml:trace contextRef="#ctx0" brushRef="#br1" timeOffset="204232.06">13293 2667 0,'-22'0'16,"1"0"-16,0 0 15,0 0-15,0 0 16,0 0-16,-1 21 0,22 0 15,-21-21-15,0 22 0,0-1 0,21 0 16,0 0-16,-21 0 0,0 0 16,21 1-16,-22-1 0,22 0 15,0 0-15,0 0 0,0 0 16,0 1 0,22-22 15,-1 0-31,0 0 0,0-22 15,0 1-15,0 0 0,1 0 16,-22 0-16,0 0 16,21-1-16,-21 1 0,21 0 0,-21 0 15,0 0-15,0 0 16,21 42 15,-21 0-15,0 0-16,0 0 15,0 0-15,21-21 16,-21 22-16,0-1 0,0 0 16,21-21-16,-21 21 15,22-21-15,-1 0 16,0 0-16,0 0 16,0 0-1</inkml:trace>
  <inkml:trace contextRef="#ctx0" brushRef="#br1" timeOffset="204492.91">13441 2646 0,'0'42'16,"0"-21"-16,0 1 15,21-22-15,-21 21 0,0 0 0,21 0 16,-21 0-16,0 0 16,0 1-16,0-1 15,21-21-15,-21 21 16,21-21 15,1 0-15</inkml:trace>
  <inkml:trace contextRef="#ctx0" brushRef="#br1" timeOffset="204723.77">13674 2625 0,'0'0'0,"-22"21"16,1-21-16,0 21 15,0 0-15,0 0 16,0 1-16,21-1 0,0 0 0,-22-21 16,22 21-16,-21 0 0,21 0 15,0 1-15,-21-22 0,21 21 0,0 0 16,21-21 0,0 0-1</inkml:trace>
  <inkml:trace contextRef="#ctx0" brushRef="#br1" timeOffset="205272.46">13970 2667 0,'0'0'0,"0"-21"0,-21 21 15,0 0-15,-1 0 16,1 0-16,0 0 0,0 0 16,0 0-16,0 21 0,21 0 15,-22 0-15,22 1 16,-21-1-16,0 0 0,21 0 16,0 0-16,0 0 0,-21 1 15,21-1-15,0 0 16,0 0-16,0 0 15,21-21 1,0 0-16,0 0 16,1 0-16,-1 0 15,-21-21-15,21 0 0,0 21 16,-21-21-16,21 21 0,-21-21 0,0-1 16,21 1-16,-21 0 0,22 21 15,-22-21-15,0 0 0,21 21 0,-21-21 16,0 42 15,0 0-15,0 0-16,0 0 0,0 0 15,0 1-15,0-1 16,0 0-16,0 0 16,21-21-16,0 0 0,0 0 15,0 0-15,1 0 16,-1 0-1,0 0-15,-21-21 0,0 0 16</inkml:trace>
  <inkml:trace contextRef="#ctx0" brushRef="#br1" timeOffset="205940.16">12615 3408 0,'0'21'16,"0"0"-16,0 0 16,0 1-16,0 20 0,0-21 0,0 0 15,0 22-15,0-22 0,0 21 16,0-21-16,-21 0 0,21 22 0,0-22 16,0 0-16,0 0 0,0 0 15,0 1-15,0-1 0,0 0 16,21-21 31,0-21-47,-21 0 15,22-1-15,-1 1 0</inkml:trace>
  <inkml:trace contextRef="#ctx0" brushRef="#br1" timeOffset="206417.89">12933 3535 0,'0'21'31,"0"0"-15,-21 0-16,21 1 0,0-1 15,0 0-15,-22 0 0,22 0 0,-21 0 16,21 1-16,0-1 15,0 0-15,0 0 0,0 0 16,0 0-16,0 1 0,21-22 31,1 21-31,-1-21 0,0 0 0,0 0 16,0 0-16,0 0 16,1-21-16,-1-1 0,0 1 15,0 21-15,-21-21 0,21 0 0,-21 0 16,21 0-16,-21-1 0,0 1 15,0 0-15,0 0 0,0 0 0,0 0 16,0-1-16,-21 1 16,0 0-16,0 21 0,0 0 15,0-21-15,-1 21 0,1 0 16,0 0-16,0 0 16,21 21-16,-21 0 15,21 0 1,-21-21-16</inkml:trace>
  <inkml:trace contextRef="#ctx0" brushRef="#br1" timeOffset="206716.72">12509 3514 0,'0'0'16,"0"21"-16,22-21 15,-1 0-15,0 0 16,21 0-16,-21 0 0,1 0 0,20 0 16,0-21-16,-21 21 0,22 0 15,-1-21-15,0 21 0,-20 0 0,20 0 16,-21-22-16,0 22 0,0 0 15,1 0-15,-1 0 0,0 0 16</inkml:trace>
  <inkml:trace contextRef="#ctx0" brushRef="#br1" timeOffset="207240.42">12636 4233 0,'0'0'16,"0"-21"-16,-21 21 16,21-21-16,0 42 47,0 0-47,21-21 0,-21 22 15,0 20-15,22-21 0,-1 0 16,0 0-16,-21 1 0,21-1 0,0 0 15,-21 0-15,0 0 0,21 0 16,1 1-16,-22-1 16,0 0-16,21-21 0,0 0 15,-21-21 32,0 0-47</inkml:trace>
  <inkml:trace contextRef="#ctx0" brushRef="#br1" timeOffset="207508.27">12996 4170 0,'0'0'0,"0"-21"0,-21 21 31,0 0-31,0 21 0,0-21 16,-1 21-16,1 0 0,-21 0 0,21 1 15,-22-1-15,22 21 0,0-21 16,0 0-16,-21 22 0,20-22 0,1 0 16,0 0-16,0 0 0,0 1 0,21-1 15,0 0-15,-21-21 0,21 21 16,-22-21-16,44 0 47,-1-21-47,0 0 15</inkml:trace>
  <inkml:trace contextRef="#ctx0" brushRef="#br1" timeOffset="207816.09">13060 4212 0,'0'21'32,"0"1"-17,21-1-15,-21 0 0,0 0 16,0 0-16,0 0 0,21-21 0,-21 22 16,0-1-16,0 0 0,0 0 15,0 0-15,0 0 0,0 1 16,0-1-1,0-42 32,0-1-47,0 1 0</inkml:trace>
  <inkml:trace contextRef="#ctx0" brushRef="#br1" timeOffset="208071.94">13144 4149 0,'0'0'0,"0"-21"0,22 21 16,-1 0 0,0 21-1,-21 0-15,21 0 0,-21 0 16,0 0-16,0 1 0,21-1 16,-21 0-16,21 0 0,-21 0 15,0 0-15,0 1 0,22-1 16,-1-21-16,-21 21 15,21-21 1,0 0 0,-21-21-16,21 21 15,-21-21-15,21-1 0,-21 1 16</inkml:trace>
  <inkml:trace contextRef="#ctx0" brushRef="#br1" timeOffset="208336.79">13568 4106 0,'-21'0'15,"-1"0"-15,1 22 16,0-1-16,0 0 0,0 0 16,21 0-16,-21 0 0,-1 1 0,22-1 15,-21 0-15,0 0 0,21 0 16,-21 0-16,21 1 0,0-1 15,-21-21-15,21 21 16,21-21 15,0 0-31,-21-21 16,21 21-16,0-21 0,-21-1 0,22 1 16,-22 0-16</inkml:trace>
  <inkml:trace contextRef="#ctx0" brushRef="#br1" timeOffset="208620.63">13547 4085 0,'0'0'16,"21"-21"-16,-21 0 0,21 21 16,-21 21 15,0 0-31,0 0 0,0 1 16,0 20-16,0-21 15,0 0-15,0 0 0,0 1 0,0-1 16,0 0-16,0 21 0,0-21 0,0 1 15,-21-1-15,21 0 0,0 0 16,0 0-16,0 0 0,0 1 16,0-1-16,0 0 15,0-42 48,0 0-63</inkml:trace>
  <inkml:trace contextRef="#ctx0" brushRef="#br1" timeOffset="209288.25">13864 4022 0,'0'21'63,"0"0"-63,0 0 0,0 0 16,0 1-16,0 20 0,0-21 15,-21 0-15,21 0 0,-21 1 0,21-1 16,0 21-16,-21-21 0,21 0 15,-22 1-15,22-1 0,-21 0 0,21 0 16,0 0-16,-21 0 0,21 1 16,-21-1-16,21 0 31,0-42 0,0 0-31,21 21 16,-21-22-16,21 22 0,-21-21 15,0 0-15,21 0 0,1 0 16,-22 0-16,21 21 0,-21-22 16,21 22-1,-21 22 1,0-1-16,21-21 0,-21 21 16,0 0-16,0 0 15,21-21-15,-21 21 16,21-21-1,1 0-15,-1 0 16,0 0-16,0 0 16,0 0-1,0-21-15,1 21 16,-22-21-16,-22 21 94</inkml:trace>
  <inkml:trace contextRef="#ctx0" brushRef="#br2" timeOffset="-210867.6">14690 3112 0,'-22'0'15,"1"0"17,0 0-17,0 0 17,0 0-32,0 0 15,-1 0 1,1 21-1,0-21 1,0 0 0,0 0 31,42 21-1,0-21-30,0 0-16,0 0 0,22 0 0,-22 0 16,21 0-16,-21 0 0,22 0 15,-1 0-15,0 0 0,1 0 0,-1 0 16,22 0-16,-22 0 0,21-21 16,1 21-16,-1 0 0,1 0 0,-1 0 15,1 0-15,-1 0 0,1 0 0,-1 0 16,1 0-16,-1-21 0,-20 21 15,20 0-15,1 0 0,-1 0 0,1 0 16,-1 0-16,-20 0 0,20 0 16,1 0-16,-1 0 0,-21 0 15,1 0-15,-1 0 0,0 0 16,1 0-16,-1 0 0,-21 0 0,0 0 16,1 0-16,-1 0 0,0 0 0,0 0 15,-21-22 204,-21 22-172,21-21-47,-21 21 15</inkml:trace>
  <inkml:trace contextRef="#ctx0" brushRef="#br2" timeOffset="-210030.05">16827 2265 0,'0'0'0,"0"-21"0,0 0 15,0-1 16,-21 22-15,21 22 15,0-1-31,0 0 16,0 0-16,0 0 0,0 22 16,0-22-16,0 42 0,0-20 0,0-1 15,0 0-15,0 22 0,0-22 16,0 0-16,0 22 0,0-22 0,0 1 15,0-1-15,0 0 0,0 1 16,0-1-16,0 21 0,0-20 0,0-1 16,0 22-16,0-22 0,0 0 15,0 1-15,0-1 0,0 0 16,0 1-16,0-1 0,0-21 0,0 0 16,0 22-16,0-22 0,0 0 15,0 0-15,0 0 0,0-42 63,0 0-48,0 0-15,0 0 0,0-1 16,0 1-16,0-21 0,0 0 16,0 20-16</inkml:trace>
  <inkml:trace contextRef="#ctx0" brushRef="#br2" timeOffset="-208816.74">16870 2265 0,'0'0'16,"0"-21"0,-21 21-1,21-21 17,21 21-1,0 0-31,0 0 15,0 0-15,22 0 0,-22 0 16,21 0-16,0 0 0,1 0 16,20 0-16,-20 0 0,20 0 15,1 0-15,20 0 0,-20 0 0,20 0 16,-20 0-16,21 0 0,-22 0 16,22 21-16,-1-21 0,1 0 0,0 0 15,-1 0-15,1 0 0,0 0 16,-1 0-16,1 0 0,-21 0 0,-1 0 15,1 0-15,-1 0 0,-21 0 16,22 0-16,-22 0 0,1 0 0,-1 0 16,-21 0-16,21 0 0,-20 0 15,20 0-15,-21 0 0,21 0 0,-20 0 16,20 0-16,-21 0 16,21 0-16,-20 0 0,-1 0 0,0 0 15,0 0-15,0 0 0,0 0 16,-21 21 31,0 0-32,0 0-15,0 0 16,0 1-16,-21-1 0,21 0 16,0 0-16,0 21 0,0-20 0,0 20 15,0-21-15,0 21 16,0 1-16,0-22 0,0 21 0,0-21 15,0 22-15,0-1 0,0-21 16,0 22-16,0-22 0,0 21 0,0-21 16,0 22-16,0-22 0,0 21 15,0-21-15,0 0 0,0 22 0,-21-1 16,21-21-16,0 22 0,-21-22 16,21 21-16,0-21 0,0 22 0,-21-22 15,21 0-15,0 0 0,-21 0 16,21 22-16,0-22 0,0 0 0,0 0 15,-22 0-15,22 0 16,-21-21-16,21 22 0,-21-1 16,21 0-16,-21-21 15,21 21-15,-21-21 16,21 21 0,-21-21-16,-1 0 15,1 0-15,0 0 16,0 0-16,0 0 15,0 0-15,-22 0 0,22 0 16,0 0-16,-21 0 0,-1 0 16,1 0-16,-22 0 0,22 0 0,-43 0 15,22 0-15,-22 0 0,1 0 16,-1 0-16,0 0 0,1 0 16,20 0-16,-21 0 0,1 0 0,-1 0 15,22 0-15,-22 0 0,21 0 16,-20 0-16,20 0 0,1 0 0,-22 0 15,22 0-15,20 0 0,-20 0 16,20 0-16,1 0 0,0 0 0,-1 0 16,22 0-16,-21 0 0,21 0 15,0 0-15,-1 0 0,1 0 0,0 0 16,0 0 0,0-21-16,0 21 46,21-21-14,0 0-17</inkml:trace>
  <inkml:trace contextRef="#ctx0" brushRef="#br2" timeOffset="-208419.97">17081 2858 0,'0'0'0,"-21"-22"15,21 1 1,21 21 15,1 21-31,-1 1 0,21-1 16,-21 0-16,22 0 0,-1 0 0,-21 22 15,21-22-15,1 21 0,-22-21 16,21 0-16,-21 22 0,22-22 0,-22 21 16,0-21-16,0 1 0,-21-1 15,0 0-15,21 0 0,-21 0 16,0 0-16,0 1 0,0-44 47,0 1-32,0 0-15,0 0 0,0 0 16,22-22-16</inkml:trace>
  <inkml:trace contextRef="#ctx0" brushRef="#br2" timeOffset="-208128.13">17738 2815 0,'0'0'0,"-22"0"31,1 21-15,0 1-16,21-1 15,-21 0-15,0 0 0,0 0 0,-22 0 16,22 22-16,0-22 0,-21 0 15,-1 21-15,22-20 0,-21 20 0,-1-21 16,1 0-16,21 0 16,-21 22-16,20-22 0,1 0 0,0-21 0,0 21 15,0 0-15,42-21 47,0-21-31,0 21-16</inkml:trace>
  <inkml:trace contextRef="#ctx0" brushRef="#br2" timeOffset="-207780.33">17865 2858 0,'0'21'47,"0"0"-31,0 0-16,0 0 0,0 0 15,0 1-15,0-1 0,0 21 16,0-21-16,0 0 0,0 1 0,0 20 15,0-21-15,0 0 0,0 0 0,0 1 16,0-1-16,0 0 0,0 0 16,0 0-1,0-42 17,21 0-32</inkml:trace>
  <inkml:trace contextRef="#ctx0" brushRef="#br2" timeOffset="-207492.5">17907 2836 0,'0'-21'16,"0"42"-1,0 1 1,0-1-16,21-21 0,0 21 15,-21 21-15,0-21 0,21 1 0,1-1 16,-22 0-16,0 0 0,21 0 16,0 0-16,-21 1 0,0-1 15,0 0-15,21 0 16,-21 0 0,0-42 15,21 0-16</inkml:trace>
  <inkml:trace contextRef="#ctx0" brushRef="#br2" timeOffset="-206895.84">18330 2836 0,'-21'0'0,"0"0"15,0 0-15,0 22 16,-1-1-16,1-21 0,0 21 0,0 0 16,0 0-16,0 0 0,-1 1 15,1-1-15,0 0 0,0 0 0,21 0 16,0 0-16,-21 1 0,21-1 16,-21 0-1,42-21 16,0 0-31,0-21 16,0 21-16,-21-21 0,21-1 0,1 1 16,-1 0-16,0 0 15,0 0-15,0 0 0,-21-1 0,21 1 16,1 0-16,-1 0 0,0 0 16,-21 0-16,21-1 0,-21 1 15,21 21-15,-21-21 16,21 21 15,-21 21-15,22 0-16,-22 1 0,0-1 15,0 0-15,0 0 0,0 0 0,0 0 16,0 1-16,0 20 0,0-21 16,0 0-16,0 0 0,-22 1 15,22-1-15,-21 21 0,21-21 0,0 0 16,0 1-16,0-1 0,0 0 15,0 0-15,0 0 0,0 0 16,-21-21 0,21-21 15,0 0-15,0 0-1,0 0-15</inkml:trace>
  <inkml:trace contextRef="#ctx0" brushRef="#br2" timeOffset="-206396.12">18627 2773 0,'0'0'0,"21"-21"15,-21 42 32,0 0-31,0 0-16,0 0 15,0 1-15,0-1 0,0 0 0,0 0 16,0 0-16,0 0 0,0 1 16,0-1-16,-21 0 0,21 0 0,0 0 15,0 0-15,-22 1 0,22-1 16,-21 0-16,21 0 0,-21 0 0,21 0 15,0 1-15,0-1 0,0 0 16,0 0-16,0 0 31,21-21-31,0 0 16,1 0-16,-1 0 16,0 0-16,0 0 0,0-21 15,0 21-15,1 0 0,-1-21 16,0 21-16,0 0 0,0-21 0,0 21 15,1 0-15,-22-21 16</inkml:trace>
  <inkml:trace contextRef="#ctx0" brushRef="#br2" timeOffset="-205012.47">19410 3006 0,'0'0'0,"-21"0"0,-1 0 16,1 0-16,0 0 15,0 0 1,42 0 78,0 0-94,0 0 0,1 0 15,-1 0-15,21 0 16,-21 0-16,0 0 0,22 0 0,-22 0 16,21 0-16,-21 0 0,22 0 15,-1 0-15,0 0 0,1 0 16,-22 0-16,21 0 0,1 0 16,-1 0-16,-21 0 0,21 0 0,-20 0 15,20 0-15,0 0 0,-21 0 16,22 0-16,-1 0 0,0 0 0,1 0 15,-1 0-15,0 0 0,1 0 16,-1 0-16,0 0 0,22 0 0,-22 0 16,1 0-16,-1 0 0,21 0 0,-20 0 15,-1 0-15,0 0 0,1 0 16,-1 0-16,-21 0 0,22 0 0,-1 0 16,-21 0-16,21 0 15,1 0-15,-1 0 0,-21 0 0,22 0 16,-1 0-16,0 0 0,-21 0 15,22 0-15,-1 0 0,-21 0 0,22 0 16,-1 0-16,0 0 0,1 0 16,-1 0-16,0 0 0,1 0 0,-1 0 15,0 0-15,-21 0 0,22 0 16,-1 0-16,-21 0 0,22 0 0,-22-21 16,21 21-16,-21 0 0,0 0 0,22 0 15,-22 0-15,0 0 0,21 0 16,-20 0-16,20 0 0,-21-22 15,21 22-15,-20 0 0,20 0 16,0 0-16,1 0 0,-22 0 0,21-21 16,0 21-16,-20 0 0,20 0 15,0 0-15,-21 0 0,22 0 0,-22 0 16,0-21-16,0 21 0,0 0 16,1 0-16,-1 0 0,0 0 15,0 0 1,0-21-1,0 21 1,1 0 0,-1 0-1,0 0 1,0 0 15,-21-21-31,-21 21 94,0 0-94,-22 0 16,22 0-16,0 0 0,0-21 15,-21 21-15,20 0 0,1 0 0</inkml:trace>
  <inkml:trace contextRef="#ctx0" brushRef="#br2" timeOffset="-204090.99">22415 2625 0,'-21'-21'15,"21"42"32,0 0-47,21-21 16,-21 21-16,22-21 0,-1 21 15,0-21-15,-21 21 0,21-21 0,0 0 16,22 22-16,-22-22 0,0 21 16,0-21-16,0 21 0,0-21 15,22 21-15,-22-21 0,0 21 16,0-21-16,0 0 0,1 0 0,20 21 16,-21 1-16,0-22 0,0 0 15,1 0-15,-1 21 0,0-21 0,0 0 16,0 0-16,0 0 15,1 21-15,-1-21 16,0 0 0,0 0 15,-21 21 47,-21-21-47,0 0-31,0 21 16,-1-21-16,1 0 0,0 0 16,0 21-16,0-21 0,0 0 15,-1 22-15,-20-22 0,21 21 0,-21-21 16,20 21-16,-20-21 0,0 21 15,21 0-15,-22 0 0,1-21 16,21 22-16,-22-1 0,22-21 0,0 21 16,0 0-16,0-21 0,0 21 15,-1-21-15,1 21 0,0 1 16,0-22 0,42 0 124,0 0-124,-21-22-1</inkml:trace>
  <inkml:trace contextRef="#ctx0" brushRef="#br1" timeOffset="-195375.76">23580 2688 0,'-22'0'32,"1"0"46,0 0-47,0 0-15,21 21-1,0 1 1,0-1-16,0 0 16,0 0 15,21-21 0,0 0-31,-21-21 31,0 0-31,-21 21 32,0 0-17,0 0 1,21 21-1,0 0 1,21-21 62,0 0-78,0 0 16</inkml:trace>
  <inkml:trace contextRef="#ctx0" brushRef="#br1" timeOffset="-195027.68">23770 2709 0,'-21'-21'32,"21"42"15,21 1-47,-21-1 15,21 0-15,0 0 0,-21 0 16,22-21-16,-22 21 0,0 1 15,21-1-15,0 0 0,-21 0 16,0 0-16,0 0 16</inkml:trace>
  <inkml:trace contextRef="#ctx0" brushRef="#br1" timeOffset="-194707.84">24045 2667 0,'-21'0'31,"0"0"-31,0 21 0,0 0 15,-1 1-15,1-1 0,0-21 16,0 21-16,0 0 0,0 0 16,-1 0-16,1 1 0,-21-22 0,21 21 15,0 0-15,-1-21 0,1 21 16,0 0-16,0-21 0,0 21 16,0 1-1,42-22 32,0-22-31</inkml:trace>
  <inkml:trace contextRef="#ctx0" brushRef="#br1" timeOffset="-194412.98">24088 2667 0,'0'21'15,"0"0"1,0 1-16,0-1 0,0 0 16,0 0-1,0 0-15,0 0 0,0 1 16,0-1-16,0 0 0,0 0 15,0 0-15,0 0 16</inkml:trace>
  <inkml:trace contextRef="#ctx0" brushRef="#br1" timeOffset="-194136.09">24109 2688 0,'0'0'16,"21"0"-16,0 21 31,-21 1-15,0-1-16,0 0 0,21-21 15,-21 21-15,21 0 16,-21 0-16,0 1 16,0-1-16,0 0 31,0-42 0</inkml:trace>
  <inkml:trace contextRef="#ctx0" brushRef="#br1" timeOffset="-193544.11">24342 2625 0,'-43'42'15,"43"-21"-15,-21 0 0,0 1 16,21-1-16,-21-21 0,21 21 16,0 0-16,-21 0 15,-1 0-15,22 1 16,22-22 46,-22-22-62,21 1 16,-21 0-16,21 21 0,0-21 16,-21 0-16,21 21 0,-21-21 15,0-1-15,21 22 0,-21-21 16,22 21-16,-22 21 78,0 1-78,0-1 0,0 0 16,0 0-1,0 0-15,0 0 0,0 1 16,0-1-16,-22 0 0,22 0 16,0 0-16,-21 0 15,21 1 1,0-1-1,0-42 48,0-1-63</inkml:trace>
  <inkml:trace contextRef="#ctx0" brushRef="#br1" timeOffset="-193084.38">24553 2625 0,'0'42'16,"0"-21"-16,0 0 16,0 1-16,-21-1 0,21 0 15,-21 0-15,21 0 0,-21 0 0,21 1 16,0-1-16,-21 0 16,-1 0-16,22 0 0,0 0 15,0 1 1,22-22 15,-1 0-15,0 0-16,0 0 15,0 0-15,0 0 16,1 0-16,-1 0 0,0 0 31,0 0-31,-21-22 31,0 1-15</inkml:trace>
  <inkml:trace contextRef="#ctx0" brushRef="#br1" timeOffset="-190515.4">24934 2371 0,'-21'0'31,"0"0"16,0 0-16,0 21 16,21 0-16,-22-21-31,22 21 16,0-42 62,0 0-63,0 0 1,0 0-16,0-1 16,0 1 15,0 42 16,0 1-32,0-1-15,0 0 16,-21 0-16,21 0 0,0 0 16,0 1-16,0-1 0,0 0 15,0 0-15,0 0 0,0 0 0,0 1 16,0-1-16,-21 0 0,21 0 16,0 0-16,0 0 0,0 1 15,0-1-15,0 0 0,-21 0 16,21 0-16,-21 0 0,21 1 15,0-1-15,0 0 16,0 0-16,-21 0 0,21 0 16,0 1-16,-22-22 0,22 21 15,0 0-15,0 0 16,0 0-16,0 0 16,0 1-16,-21-1 15,21 0-15,0 0 16,0 0-16,0 0 0,-21 1 15,21-1-15,0 0 0,0 0 0,0 0 16,0 0-16,0 1 0,0-1 16,0 0-16,0 0 0,0 0 0,0 22 15,0-22-15,-21 0 0,21 0 16,0 0-16,0 0 0,0 1 0,0-1 16,0 0-16,0 0 0,0 0 15,0 0-15,0 1 0,0-1 16,0 0-16,0 0 0,0 0 0,0 0 15,0 1-15,0-1 0,0 0 16,0 0-16,0 0 0,0 0 0,0 1 16,0-1-16,0 21 0,0-21 0,0 0 15,0 1-15,0-1 0,0 0 16,0 21-16,0-21 0,0 1 0,0-1 16,0 0-16,0 0 0,0 0 15,0 0-15,0 1 0,0-1 0,0 0 16,0 0-16,0 0 15,0 0-15,0 1 0,0-1 16,0 0-16,0 0 0,0 0 16,0 0-16,0 1 0,-21-22 15,21 21-15,0 0 0,0 0 0,0 0 16,-21 0-16,21 1 0,0-1 16,0 0-16,0 0 15,0 0-15,0 0 0,0 1 0,0-1 16,0 0-16,0 0 15,0 0-15,0 0 0,0 1 16,-22-1-16,22 0 0,0 0 16,0 0-16,-21-21 15,21 21-15,0 1 0,0-1 0,0 0 16,0 0-16,0 0 0,0 0 16,-21 1-16,21-1 15,0 0-15,-21-21 0,21 21 16,0 0-16,0 0 0,0 1 15,0-1-15,0 0 0,-21 0 16,21 0-16,0 0 0,0 1 16,0-1-16,0 0 15,0 0-15,0 0 0,0 0 0,0 1 16,0-1-16,0 0 0,0 0 16,0 0-16,0 0 0,0 1 15,0-1-15,0 0 0,0 0 0,0 21 16,0-20-16,0-1 0,0 0 15,0 0-15,0 0 0,-21 0 0,21 22 16,0-22-16,0 0 0,0 0 0,0 0 16,0 1-16,0-1 0,0 0 15,0 0-15,0 0 0,0 0 16,0 1-16,0-1 0,0 0 0,0 0 16,0 0-16,0 0 0,0 1 15,0-1-15,0 0 0,0 0 16,0 21-16,0-20 0,0-1 0,0 0 15,0 0-15,0 0 0,0 0 16,0 1-16,0-1 0,0 0 0,0 0 16,0 0-16,0 0 0,0 1 15,0-1-15,0 0 0,0 0 16,0 0-16,0 0 0,0 1 16,-22-1-16,22 0 0,0 0 15,0 0-15,0 0 0,0 1 16,0-1-16,0 0 0,0 0 15,0 0-15,0 0 0,0 1 16,0-1-16,0 0 0,0 0 0,0 0 16,0 0-16,0 1 0,0-1 15,0 0-15,0 0 16,0 0-16,0 0 0,0 1 0,0-1 16,0 0-16,0 0 0,0 0 0,-21 0 15,21 1-15,0-1 16,0 0-16,0 0 0,0 0 0,0 0 15,0 1-15,0-1 0,0 0 0,0 0 16,0 0-16,0 0 16,0 1-16,0-1 0,0 0 0,0 0 15,0 0-15,0 0 0,0 1 16,0-1-16,0 0 16,0 0-16,0 0 0,0 0 0,0 1 15,0-1-15,0 0 0,0 0 16,-21 0-16,21 0 0,0 1 15,0-1-15,0 0 0,0 0 16,0 0-16,0 0 16,0 1-16,0-1 15,-21-21-15,21 21 16,0 0 0,0 0-16,-21 0 15,21 1 1,0-1-1,-21-21 1,21 21-16,0 0 16,0 0-16,0 0 15,0 1 1,0-1 0,0 0-1,0 0 1,0 0-1,0 0 1,-22 1-16,22-1 16,0 0-16,0 0 15,0 0-15,0 0 16,0 1-16,0-1 16,0 0-16,0 0 0,0 0 15,0 0-15,0 1 16,0-1 15,0 0-15,0-42 31,0 0-47,0-1 15,22 1-15,-1 0 0</inkml:trace>
  <inkml:trace contextRef="#ctx0" brushRef="#br1" timeOffset="-187540.12">25802 2307 0,'0'-21'16,"0"0"46,0 42 16,0 0-62,-21 0-16,21 1 16,0-1-16,0 0 15,0 0-15,0 0 0,0 0 0,0 1 16,0-1-16,0 21 0,0-21 15,0 0-15,0 1 0,0 20 0,0-21 16,0 21-16,0-20 0,0-1 16,21 21-16,-21-21 0,0 22 0,0-22 15,0 0-15,0 21 0,0-21 16,0 1-16,0-1 0,0 0 0,21 0 16,-21 21-16,0-20 0,0-1 15,0 0-15,0 0 0,0 0 0,0 0 16,0 1-16,0-1 0,0 0 15,0 21-15,0-21 0,0 1 16,0-1-16,0 0 0,0 0 16,0 0-16,0 0 0,0 1 15,0-1-15,21 0 0,-21 0 16,0 0-16,0 0 16,0 1-16,0-1 0,0 0 15,0 0 1,0 0-16,0 0 0,0 1 15,22-1-15,-22 0 16,0 0 0,0 0-16,0 0 0,0 1 15,0-1 1,0 0-16,0 0 0,0 0 16,0 0-16,0 1 0,0-1 15,0 0-15,0 0 16,0 0-16,0 0 0,0 1 0,0-1 15,0 0-15,0 0 0,0 0 16,0 0-16,0 1 0,0-1 0,0 0 16,0 0-16,0 0 0,0 0 15,0 1-15,0-1 0,0 0 0,0 0 16,0 0-16,0 0 0,0 1 16,-22-1-16,22 0 0,-21 0 15,21 0-15,-21 0 0,21 1 0,0-1 16,-21 21-16,21-21 0,-21 0 15,21 1-15,0-1 0,0 21 0,-21-21 16,21 0-16,-22 22 0,22-22 0,0 0 16,0 21-16,0-20 0,0-1 15,0 21-15,0-21 0,0 0 0,0 1 16,0-1-16,0 21 0,0-21 16,0 0-16,0 1 0,0-1 0,0 0 15,0 0-15,0 0 0,0 0 0,0 1 16,0-1-16,0 0 15,0 0-15,0 0 0,0 0 16,0 1-16,0 20 0,0-21 0,-21 0 16,21 0-16,0 1 0,0-1 15,0 0-15,0 0 0,0 0 0,0 0 16,0 1-16,0-1 0,0 0 16,0 0-16,0 0 0,0 0 0,0 1 15,0-1-15,0 0 0,0 0 0,0 0 16,0 0-16,0 1 15,0-1-15,0 0 0,0 0 16,0 0-16,0 0 0,0 1 16,0-1-16,0 0 15,0 0-15,0 0 16,0 0-16,0 1 0,0-1 16,0 0-16,0 0 15,0 0-15,0 0 16,0 1-16,0-1 0,21-21 15,-21 21-15,0 0 0,0 0 0,0 0 16,0 1-16,0-1 0,0 0 16,0 0-16,0 0 15,0 0-15,0 1 0,0-1 16,0 0-16,0 0 0,0 0 16,0 0-16,0 1 0,0-1 15,0 0-15,0 0 0,0 0 16,0 0-16,0 1 0,22-1 15,-22 0 1,0 0-16,0 0 0,0 0 16,0 1-16,0-1 15,0 0-15,0 0 16,0 0-16,0 0 16,0 1-16,0-1 0,0 0 15,0 0 1,0 0-16,0 0 0,0 1 15,0-1-15,0 0 0,0 0 16,0 0-16,0 0 16,0 1-16,0-1 0,0 0 0,0 0 15,0 0-15,0 0 16,0 1-16,0-1 0,0 0 16,0 0-16,0 0 0,21 0 15,-21 1-15,0-1 0,0 0 16,0 0-16,0 0 15,21 0-15,-21 1 0,0-1 16,0 0-16,0 0 16,21 0-16,-21 0 15,0 1-15,21-1 0,-21 0 16,0 0-16,0 0 16,0 0-16,0 1 15,0-1-15,0 0 0,0 0 16,0 0-16,0 0 15,0 1 1,0-1-16,0 0 16,0 0-16,0 0 15,0 0-15,0 1 16,0-1 0,0 0-16,-21-21 0,21 21 15,0 0-15,0 0 0,-21 1 16,21-1-1,0 0-15,0 0 0,0 0 16,0 0-16,0 1 16,0-1-16,0 0 15,0 0-15,0 0 16,0 0-16,0 1 0,0-1 16,0 0-16,0 0 0,-21-21 15,21 21-15,0 0 0,0 1 16,0-1-16,0 0 15,0 0-15,0 0 16,0 0-16,0 1 0,0-1 16,0 0-1,-21-21-15,21 21 0,0 0 16,0 0 15,0 1 16,-22-22-16,22 21-31,-21-21 78,21-21-62,0-1 0,-21 22-1,21-21-15,-21 0 0,0 21 16,21-21-16,-21 0 0,-1 21 16</inkml:trace>
  <inkml:trace contextRef="#ctx0" brushRef="#br1" timeOffset="-186628.42">24363 9081 0,'0'-22'31,"-21"22"-31,21 22 94,0-1-63,-22-21-15,22 21-16,-21-21 15,0 0 1</inkml:trace>
  <inkml:trace contextRef="#ctx0" brushRef="#br1" timeOffset="-182240.61">25082 2688 0,'0'0'0,"0"-21"0,-21 21 31,0 0-15,21 21 0,-21 0-16,0 1 0,21-1 0,0 0 15,0 0-15,-21 0 0,21 0 16,0 22-16,-22-22 0,22 21 15,0-21-15,0 1 0,0 20 16,-21-21-16,21 21 0,-21-20 0,21-1 16,-21 21-16,21-21 0,0 0 15,0 1-15,-21-1 0,21 0 0,-21 0 16,21-42 31,21 0-47,0 0 0,-21-1 15</inkml:trace>
  <inkml:trace contextRef="#ctx0" brushRef="#br1" timeOffset="-181639.61">25040 2709 0,'0'0'0,"0"-21"0,0 0 15,0 0-15,0 0 16,0 0-16,21 21 16,0-22-16,1 22 0,-1 0 15,21 0-15,-21 0 0,0 0 16,1 0-16,-1 0 0,0 0 0,0 0 16,0 0-16,0 0 15,-21 22-15,0-1 0,0 0 0,0 0 16,0 0-16,0 0 0,0 1 15,0-1-15,-21 0 0,0 0 0,-21 0 16,21 0-16,-22-21 0,22 22 16,-21-1-16,21-21 0,-1 21 0,-20-21 15,21 0-15,0 0 0,21 21 16,-21-21-16,42 21 78,-21 0-78,21-21 16,-21 22-16,21-1 0,-21 0 15,21 0-15,0-21 0,-21 21 16,22 0-16,-1 1 0,0-1 16,0-21-16,-21 21 0,21-21 15,0 0-15,1 0 16,-1 21-16,0-21 15,0 0 1,-42 0 47,0 0-63,21 21 0,-21 0 15</inkml:trace>
  <inkml:trace contextRef="#ctx0" brushRef="#br1" timeOffset="-181135.9">25082 3493 0,'0'0'16,"0"-22"-16,-21 22 31,0 0-15,21 22-16,0-1 15,-21 0-15,21 0 0,-21 0 0,21 0 16,0 1-16,-21-1 15,-1 0-15,22 0 0,-21 0 0,21 0 16,0 1-16,0-1 0,0 0 16,0 0-16,0 0 0,0 0 15,0 1-15,0-1 16,21-21-16,1 0 0,-22 21 16,21-21-16,0 0 0,0 0 15,0 0-15,0 0 0,1 0 16,-1 0-16,0 0 0,0 0 15,0 0-15,-21-21 0,21 21 16,1 0-16,-22-21 0,21 21 16,0 0-16,0-22 15,0 22-15,-21-21 16,21 21 0,-21-21-16,0 0 15</inkml:trace>
  <inkml:trace contextRef="#ctx0" brushRef="#br1" timeOffset="-180888.04">25104 3704 0,'21'0'63,"0"0"-63,0-21 0,0 21 15,0 0 1,-21-21-16,22 21 0,-22-21 0,0 0 16,21 21-1,-21-22-15</inkml:trace>
  <inkml:trace contextRef="#ctx0" brushRef="#br1" timeOffset="-180619.19">25167 3429 0,'21'0'31,"0"0"-31,1 0 16,-1 0-16,0 0 16,0 0-16,0 0 15,0 0-15,1 0 16,-1 0 0,-21 21 15</inkml:trace>
  <inkml:trace contextRef="#ctx0" brushRef="#br1" timeOffset="-179464.51">25146 4255 0,'0'-22'0,"0"1"31,0 0-31,-21 21 31,0 21-15,-1 0-16,22 1 0,-21-22 16,0 21-16,21 0 0,-21 21 0,0-21 15,0 1-15,21-1 0,-22 0 0,22 0 16,-21 0-16,21 0 16,0 1-16,0-1 0,0 0 0,0 0 15,0 0-15,0 0 16,0 1-16,0-1 0,0 0 15,21-21-15,1 21 16,-1-21-16,0 0 16,0 0-16,0 0 15,0 0-15,1 0 0,-1 0 16,0 0-16,0 0 0,0 0 0,-21-21 16,21 21-16,1-21 0,-1 21 0,0-21 15,0-1-15,0 22 16,-21-21-16,21 0 0,1 0 0,-22 0 15,0 0-15,21-1 0,-21 1 16,21 0-16,-21 0 0,0-21 0,0 20 16,0 1-16,0-21 0,0 21 15,0 0-15,0-1 0,-21 1 0,0 0 16,21 0-16,-22 21 0,1 0 0,0-21 16,-21 21-16,21 0 0,-1 0 15,1 0-15,-21 0 0,21 0 0,0 21 16,-22 0-16,22-21 0,21 21 15,-21 0-15,0 1 0,21-1 0,0 0 16,0 0 0,0 0-16,0 0 0,0 1 0,0-1 15,21 0-15,0 0 0,-21 0 16,21-21-16,0 21 0,1 1 0,-1-1 16,0 0-16,0-21 0,-21 21 0,21 0 15,0 0-15,1-21 0,-22 22 16,0-1-16,21 0 0,-21 0 0,21-21 15,-21 21-15,0 0 0,0 1 16,0-1-16,0 0 0,0 0 16,0 0-16,0 0 0,0 1 15,-21-1-15,0-21 16,21 21-16,-22-21 16,1 21-16,0-21 31,0 0-16,0 0 1</inkml:trace>
  <inkml:trace contextRef="#ctx0" brushRef="#br1" timeOffset="-178812.47">25040 5144 0,'0'0'0,"0"-22"0,0-41 31,0 42-15,0 42 15,-21 0-31,21 0 0,0 0 15,-21 1-15,21-1 0,0 0 16,0 21-16,0-21 0,-21 1 0,21-1 16,-22 21-16,22-21 0,-21 0 0,21 1 15,0-1-15,0 0 0,0 0 16,0 0-16,0 0 0,0 1 16,21-22-16,-21 21 15,22-21-15,-1 0 0,0 0 16,0 0-16,0 0 0,0 0 0,1-21 15,-1 21-15,0-22 0,0 22 16,0-21-16,0 0 0,1 0 0,-1 0 16,0 0-16,-21-1 0,21 1 0,0 0 15,-21-21-15,0 21 0,0-1 16,21-20-16,-21 21 0,0 0 0,0 0 16,0-1-16,0 1 0,0 0 15,-21 21 32,21 21-47,-21 0 16,21 1-16,-21-22 0,21 21 15,0 0-15</inkml:trace>
  <inkml:trace contextRef="#ctx0" brushRef="#br1" timeOffset="-178308.28">25146 5800 0,'0'0'16,"0"-21"-16,-21 21 15,0 0 17,-1 0-32,22 21 0,-21 0 15,0-21-15,0 21 0,21 0 16,-21 0-16,21 22 0,0-22 15,-21 0-15,-1 0 0,22 22 0,0-22 16,0 0-16,0 0 0,0 0 0,0 0 16,0 1-16,0-1 0,0 0 15,0 0-15,22 0 16,-1-21-16,0 0 0,0 0 16,-21 21-16,21-21 0,0 0 0,1 0 15,-1 0-15,0 0 16,0 0-16,0 0 0,0 0 15,1-21-15,-1 0 0,-21 0 16,21 21-16,-21-21 16,21 0-16,-21-1 15,0 1-15</inkml:trace>
  <inkml:trace contextRef="#ctx0" brushRef="#br1" timeOffset="-178092.4">25125 6033 0,'21'0'31,"0"0"-31,0 0 16,0 0-16,1-22 15,-1 22-15,0 0 0,0-21 16,0 21-16,-21-21 15,0 0-15,0 0 16,0 0-16</inkml:trace>
  <inkml:trace contextRef="#ctx0" brushRef="#br1" timeOffset="-177876.09">25209 5715 0,'22'0'32,"-1"0"-32,0 0 15,0 0-15,0 0 0,0 0 16,1 0-16,-1 0 16,0 0-16,-21 21 31</inkml:trace>
  <inkml:trace contextRef="#ctx0" brushRef="#br1" timeOffset="-177139.81">25146 6625 0,'-21'0'31,"0"0"-31,-1 0 0,1 0 15,0 0-15,0 0 0,0 0 16,0 0-16,-1 0 0,1 0 0,0 21 16,0-21-16,0 0 0,21 22 15,-21-22-15,-1 21 0,22 0 16,0 0 0,22-21-1,-1 21-15,0-21 0,0 0 0,0 0 16,0 21-16,22-21 15,-22 22-15,21-22 0,-21 0 0,22 21 16,-22-21-16,0 0 0,0 21 0,0-21 16,1 0-16,-22 21 0,0 0 15,0 0 1,-22 1-16,1-22 16,0 0-16,0 0 0,-21 21 15,20-21-15,-20 0 0,21 0 0,-21 0 16,20 0-16,-20 0 0,21 0 15,-21 0-15,20 0 0,1 0 0,0 0 16,0 0-16,0 0 16,0 0-1,21 21 1,21-21 15,0 0-31</inkml:trace>
  <inkml:trace contextRef="#ctx0" brushRef="#br1" timeOffset="-176795.91">24744 7133 0,'0'0'0,"-21"0"0,21 21 31,21-21-31,0 0 0,0 0 0,0 0 16,0 0-16,22 0 0,-22 0 0,21 0 16,1 0-16,-22 0 0,21 0 15,0 0-15,-20 0 0,20 0 0,-21 0 16,21 0-16,-20 0 0,-1 0 15,21 0-15,-21 0 16,0 0-16,-42 0 47,0 0-47</inkml:trace>
  <inkml:trace contextRef="#ctx0" brushRef="#br1" timeOffset="-176500.08">25104 7197 0,'0'0'0,"-22"0"16,22 21 0,-21-21-16,21 21 0,-21 0 15,21 0-15,-21 1 16,21-1-16,0 0 15,0 0-15,0 0 0,0 0 0,0 1 16,0-1-16,0 0 0,0 0 16,0 0-16,0 0 15,0 1-15,0-1 16,-21-21-16,21 21 16,-21-21-1,-1 0 1</inkml:trace>
  <inkml:trace contextRef="#ctx0" brushRef="#br1" timeOffset="-175860.72">24913 7832 0,'0'0'0,"0"21"15,0 0 1,0 0-16,-21 0 0,0 1 16,0-1-16,21 0 0,0 0 0,-22 0 15,1 22-15,21-22 0,-21 0 16,21 0-16,0 0 0,0 0 0,0 1 15,0-1-15,0 0 0,0 0 16,21 0 0,0-21-16,1 0 0,-1 0 0,0 0 15,0 0-15,21 0 0,-20 0 0,-1 0 16,0 0-16,0-21 16,21 21-16,-20-21 0,-1 0 0,0 21 15,-21-21-15,21-1 0,-21 1 0,21 0 16,-21 0-16,0 0 0,0 0 15,0-1-15,0 1 0,0 0 0,0-21 16,0 21-16,-21-1 0,0 1 0,0 0 16,0 21-16,-1-21 0,22 0 15,-21 21-15,0 0 0,0 0 0,0 0 16,0 0-16,-1 0 16,1 0-16,21 21 15,-21-21-15,0 21 0,0 0 16,0 0-16,21 1 15</inkml:trace>
  <inkml:trace contextRef="#ctx0" brushRef="#br1" timeOffset="-175427.71">24744 8467 0,'0'0'0,"21"0"0,0-21 16,-21 42 31,0 0-47,0 0 15,0 0-15,0 0 0,0 1 0,0-1 16,0 21-16,0-21 0,0 0 16,0 22-16,0-22 0,0 0 15,0 21-15,-21-20 0,21-1 0,-21 0 16,21 0-16,-21 0 0,21 0 15,-22-21 1,22-21 15,0 0-31,0 0 0,22 0 16</inkml:trace>
  <inkml:trace contextRef="#ctx0" brushRef="#br1" timeOffset="-174767.88">24765 8573 0,'0'0'0,"0"-22"0,21 22 0,-21-21 0,0 0 15,21 0 1,0 0-16,1 0 16,-1 21-1,0 0-15,0 0 0,0 0 16,0 0-16,1 0 15,-1 0-15,0 21 0,0-21 16,0 21-16,-21 0 0,21 0 16,1 0-1,-22 1-15,0-1 0,0 0 16,0 0-16,-22 0 16,1-21-16,-21 21 0,21-21 15,0 22-15,-1-22 0,-20 21 0,21-21 16,-21 0-16,20 0 0,1 21 0,0-21 15,-21 0-15,21 0 0,-1 0 16,1 0-16,0-21 16,21 0-1,21 21 17,0 0-32,1 0 15,-1 21-15,-21 0 0,21-21 0,0 21 16,0 0-16,-21 0 15,21-21-15,1 22 0,-22-1 0,21-21 16,0 21-16,0 0 0,0-21 16,0 0-16,1 21 0,-1-21 15,0 0-15,0 0 0,0 0 16,0 0-16,1 0 0,-1-21 16,0 0-16,0 21 0,-21-21 15,21 21-15,-21-21 0,21-1 16,-21 1-16,0 0 0,22 0 15,-22 0-15,21 0 0,-21-1 16,0 1 0</inkml:trace>
  <inkml:trace contextRef="#ctx0" brushRef="#br1" timeOffset="-158107.73">26162 2455 0,'0'0'0,"-21"0"15,21 22-15,0-44 94,-21 1-78,-1 21 15,1 0-31,0 21 31,21 1 1,21-22-1,0 0-16</inkml:trace>
  <inkml:trace contextRef="#ctx0" brushRef="#br1" timeOffset="-157723.95">26331 2328 0,'0'0'0,"0"22"62,21-22-46,-21 21-16,0 0 0,22 0 16,-22 0-16,21 0 15,-21 1-15,0-1 0,0 0 16,21-21-16,-21 21 16,0 0-16,0-42 46</inkml:trace>
  <inkml:trace contextRef="#ctx0" brushRef="#br1" timeOffset="-157464.1">26501 2307 0,'-22'21'31,"1"1"-31,0-1 16,0 0-16,21 0 15,-21-21-15,0 21 0,-1 0 16,22 1-16,-21-1 0,0-21 0,21 21 16,0 0-16,-21-21 0,21 21 15,-21-21-15,21 21 16,21-21 15,0-21-31</inkml:trace>
  <inkml:trace contextRef="#ctx0" brushRef="#br1" timeOffset="-157156.2">26606 2286 0,'0'85'31,"0"-64"-31,0 0 16,0 0-16,0 0 15,-21 1-15,21-1 0,0 0 16,0 0-16,0 0 15,0-42 48,0 0-63,21 0 0,-21 0 16,0-1-16</inkml:trace>
  <inkml:trace contextRef="#ctx0" brushRef="#br1" timeOffset="-156952.31">26649 2307 0,'21'21'31,"-21"1"-15,0-1-16,0 0 0,0 0 16,0 0-16,0 0 15,0 1-15,0-1 16,21-21-1,0 0 1,0 0 0</inkml:trace>
  <inkml:trace contextRef="#ctx0" brushRef="#br1" timeOffset="-156704.46">26882 2307 0,'-22'0'16,"1"21"-16,0 1 15,0-22-15,21 21 0,-21 0 16,0 0-16,-1 0 16,22 0-1,0 1 1,0-44 31,0 1-47</inkml:trace>
  <inkml:trace contextRef="#ctx0" brushRef="#br1" timeOffset="-156440.61">26882 2286 0,'0'21'32,"0"0"-32,0 1 0,-22-1 15,22 0-15,-21 0 0,21 0 16,0 0-16,0 1 0,-21-1 16,21 0-16,0 0 15,-21-21-15,21 21 0,0 0 0,0 1 16,0-1-1</inkml:trace>
  <inkml:trace contextRef="#ctx0" brushRef="#br1" timeOffset="-156068.83">27051 2286 0,'0'0'0,"0"21"32,0 0-17,0 1-15,0-1 16,-21-21-16,21 21 0,-21 0 0,21 0 15,0 0-15,0 1 0,-22-1 16,1 0-16,21 0 0,-21 0 16,21 0-1,0 1-15,0-1 32,21-21-1,0 0-31,1 0 15,-1 0 1,0-21-16,-21-1 16,21 1-1</inkml:trace>
  <inkml:trace contextRef="#ctx0" brushRef="#br1" timeOffset="-155724.55">27411 2244 0,'0'0'0,"0"21"47,0 0-47,0 0 15,-21 0-15,21 1 0,0-1 16,-22 0-16,22 0 0,0 0 0,-21 0 16,21 1-16,0-1 15,0 0-15,0 0 0,-21 0 16,21 0-16,0 1 16,0-44 30,21 22-30</inkml:trace>
  <inkml:trace contextRef="#ctx0" brushRef="#br1" timeOffset="-155319.61">27517 2413 0,'0'0'0,"0"21"31,0 0-15,0 1-16,-22-1 0,22 0 15,0 0-15,-21-21 0,21 21 16,-21 0-16,21 1 16,21-22 30,0 0-46,1 0 0,-22-22 16,21 1 0,0 0-16,0 0 15,-21 0-15,0 0 16,0-1-16,0 1 16,-21 21-1,0 0 1,0 0-1,21-21 32</inkml:trace>
  <inkml:trace contextRef="#ctx0" brushRef="#br1" timeOffset="-155047.77">27326 2328 0,'0'0'0,"0"-21"0,-21 21 15,42 0 17,0 0-32,0 0 0,1 0 0,-1 0 15,0 0-15,0 0 16,0 0-16,0 0 0,-21-21 0,22 21 15,-1 0-15,0 0 16,0 0 15,-21-21-31</inkml:trace>
  <inkml:trace contextRef="#ctx0" brushRef="#br1" timeOffset="-154711.95">28003 2265 0,'0'0'0,"-21"0"0,21 21 0,0 0 16,-21 0-16,21 1 15,-21-22-15,0 21 0,21 0 16,0 0-16,0 0 0,-21 0 16,21 1-16,0-1 0,-22 0 0,22 0 15,0 0-15,0 0 16,0 1-16,0-1 16,-21-21-16,21 21 15,21-21 32,-21-21-47</inkml:trace>
  <inkml:trace contextRef="#ctx0" brushRef="#br1" timeOffset="-154360.16">27961 2328 0,'0'-21'16,"21"21"-16,0 0 16,1-21-16,-1 21 15,0 0-15,0 0 16,0 0 0,0 0-16,-21 21 15,0 0-15,0 1 16,0-1-16,0 0 15,0 0-15,-21 0 16,0-21-16,0 21 0,0-21 16,0 22-16,-1-22 0,1 21 15,0-21 1,21 21-16,-21-21 16</inkml:trace>
  <inkml:trace contextRef="#ctx0" brushRef="#br1" timeOffset="-153568.89">28088 2498 0,'0'21'31,"0"0"-15,-21 0-16,21 0 15,0 1 1,0-1-16,0 0 16,21-21 15,0 0-16,0 0-15,1 0 0,-1 0 16,0 0-16,0 0 0,-21-21 16,21 0-16,0-1 15,-21 1-15,22 0 16,-22 0-16,21 21 0,-21-21 16,21 21-16,-21-21 15,0 42 32,-21 0-31,21 0-16,-21-21 0,21 21 15,-22 0-15,22 1 0,0-1 16,-21 0-16,21 0 16,0 0-16,0 0 0,0 1 15,0-1-15,0 0 16,0 0-16,0 0 0,0 0 15,0 1-15,0-1 0,0 0 16,0 0-16,0 0 16,0 0-16,-21 1 0,21-1 15,0 0-15,0 0 16,0 0-16,-21-21 16,21 21-16,-21-21 15,0 0 16,21-21-15,0 0-16,0 0 16,0 0-1,0 0-15,0-1 0,0 1 0,0 0 16,21 0-16,0 0 16,-21 0-16,21-1 0,0 1 15,-21 0-15,21 21 0,-21-21 16,22 21-16,-22-21 0,21 21 0,-21-21 15,21-1-15,0 22 16,-21-21-16,21 0 0,-21 0 16,21 0-16</inkml:trace>
  <inkml:trace contextRef="#ctx0" brushRef="#br2" timeOffset="-143964.7">28215 5376 0,'0'-21'46,"21"21"64,0 0-110,1 0 0,-1 0 15,0 0-15,0 0 16,0 0-16,0 0 0,1 0 16,-1 0-16,0 0 0,0 21 0,0-21 15,22 0-15,-22 22 16,0-22-16,0 0 0,21 21 16,-20-21-16,-1 0 0,0 21 15,21-21-15,-21 21 0,22 0 0,-22-21 16,21 21-16,1-21 0,-1 22 15,0-1-15,1 0 0,-1 0 0,0-21 16,1 21-16,-1 0 0,0 22 16,22-22-16,-22 0 0,0 0 0,1 0 15,-1 1-15,0 20 0,1-21 0,-1 0 16,0 0-16,1 22 0,20-22 16,-20 0-16,20 21 0,-21-20 0,22-1 15,-22 21-15,22-21 0,-1 22 16,1-22-16,-22 21 0,22-21 15,-1 22-15,-21-1 0,22-21 16,-22 21-16,1 1 0,-1-1 0,21 0 16,-20 1-16,-1-1 0,22 0 15,-22 1-15,21-1 0,-20 0 0,-1-20 16,22 20-16,-22 0 0,0 1 16,22-1-16,-22-21 0,0 21 0,1 1 15,-1-1-15,0 0 0,1 22 16,-22-22-16,21 1 0,-21-1 0,22 0 15,-22 22-15,0-22 0,21 0 16,-20 1-16,-1-1 0,0-21 0,0 22 16,0-1-16,0 0 15,1 1-15,-1-1 0,0 0 0,0-21 16,0 22-16,0 20 0,1-20 16,-1-1-16,0 0 0,0 1 0,-21-1 15,21 0-15,0 1 0,-21-1 16,22-21-16,-22 21 0,21 1 15,-21-1-15,21 0 0,-21 1 0,0-1 16,21 0-16,-21 1 0,21-1 16,-21 0-16,21 1 0,-21 20 0,0-20 15,0-1-15,0 0 0,22 1 16,-22-1-16,0 0 0,0 1 16,0-1-16,0 0 0,21 1 15,-21-1-15,0 0 0,0 1 0,0-1 16,0 0-16,0 22 0,0-22 15,0 0-15,0 1 0,0-1 0,0 22 16,0-22-16,0-21 0,-21 21 16,21 1-16,-22-1 0,22-21 0,-21 22 15,21-22-15,0 21 0,0 0 16,-21-20-16,0 20 0,21-21 0,-21 21 16,21 1-16,0-1 0,-21 0 15,-1-20-15,22 20 0,-21 0 0,0 1 16,21-1-16,-21-21 15,0 21-15,21-20 0,-21 20 0,-1-21 16,22 21-16,-21-20 0,0 20 16,21-21-16,-21 21 0,0-20 0,21-1 15,0 21-15,-21-21 0,-1 22 16,1-1-16,21-21 0,-21 21 0,21 1 16,-21-1-16,21-21 0,-21 22 15,21-22-15,0 21 0,-21 0 0,-1-20 16,22-1-16,-21 21 0,21-21 15,-21 0-15,21 1 0,0-1 0,0 0 16,-21 0-16,21 0 0,-21 0 16,21 1-16,0-1 15,-21 0-15,21 0 0,-22-21 16,22 21-16,-21 0 0,21 1 0,0-1 16,-21 0-16,21 0 15,-21 0-15,21 0 0,-21 1 0,0-1 16,21 0-16,0 0 15,0 0-15,-22 0 0,1 1 16,21-1-16,-21 0 0,21 0 16,0 0-16,-21-21 62,0 0-62,0-21 16,-1 21-1,22-21 1,0 0-16</inkml:trace>
  <inkml:trace contextRef="#ctx0" brushRef="#br2" timeOffset="-143484.65">31115 11832 0,'0'0'0,"0"-21"0,0 0 16,0 0 0,0 42 30,21-21-30,0 21-16,0-21 0,-21 21 16,0 0-16,0 1 0,22-1 0,-22 0 15,21 0-15,-21 0 16,21 0-16,-21 1 0,0-1 0,0 0 16,21 0-16,-21 0 0,21 0 15,-21 1-15,0-1 0,0 0 16,21 0-16,-21 0 15,22-21-15,-22 21 16,21-21-16,0 0 31,0 0-15,0-21 0,0 0-16,1 21 15,-22-21-15,21 0 0,0 21 0,0-21 16,0-1-16,0 22 0,22-21 15,-22 0-15,0 0 0</inkml:trace>
  <inkml:trace contextRef="#ctx0" brushRef="#br2" timeOffset="-142040.64">32046 11832 0,'0'0'0,"0"-21"0,21 21 15,-21-21-15,-21 21 47,0 0-47,0 0 0,0 21 16,0 0-16,-1-21 0,1 21 0,-21 1 15,21-1-15,0 0 0,-22 0 16,22 0-16,0 0 0,-21 1 0,20-22 16,1 21-16,0 0 0,0 0 15,0 0-15,0 0 0,-1 1 16,22-1-1,-21-21-15,0 21 32,21-42 765,0 0-735,0-1 188,21 22-250,0 0 16,1 0-1,-1 0-15,0 0 16</inkml:trace>
  <inkml:trace contextRef="#ctx0" brushRef="#br1" timeOffset="-126544.15">29866 14288 0,'-21'-64'31,"0"64"-31,21-21 0,0 0 16,0 0-16,-21-1 0,-1 1 15,1 21 1,0 0-1,0 0-15,0 21 16,0 1-16,21 20 0,-22-21 16,1 21-16,0 1 15,0-1-15,0 0 0,0 1 0,-1-1 16,1 0-16,-21 1 0,21-22 16,0 21-16,-1-21 0,-20 1 0,21-1 15,0 0-15,0 0 0,-1-21 16,1 0-16,21-21 31,0 0-31,0 0 16,21-1-16,1 1 0,-1-21 15,0 21-15,-21 0 0,21-22 0,0 22 16,0 0-16,1 0 0,-22 0 16,21-1-16,0 22 15,0 0-15,-21 22 16,0-1-16,21 0 0,-21 0 15,0 0-15,21 22 0,-21-22 0,0 0 16,0 0-16,22 21 0,-22-20 16,0-1-16,0 0 0,21 0 0,0-21 15,-21 21-15,21 0 0,0-21 16,0 0-16,1 0 0,-1 0 0,0 0 16,0 0-16,21 0 0,-20 0 15,-1-21-15,21 0 0,-21 21 0,0-21 16,1 0-16,-1-22 0,0 22 15,0 0-15,-21-21 0,0-1 16,0 22-16,0-21 0,0 0 16,0-1-16,0 1 0,0 0 0,0-1 15,-21 22-15,0-21 0,-22 21 16,22-1-16,0 1 0,-21 0 0,21 21 16,-1 0-16,-20 0 0,21 0 15,-21 0-15,20 0 0,1 21 0,0-21 16,0 21-16,0 22 0,21-22 15,0 21-15,0-21 0,0 22 16,0-1-16,0 0 0,0 1 0,0-1 16,0-21-16,21 22 0,0-22 0,0 21 15,0-21-15,1 0 0,-1-21 16,21 22-16,-21-1 0,22-21 16,-22 0-16,21 0 0,0 0 0,-20 0 15,20 0-15,0 0 0,1 0 16,20 0-16,-21-21 0,1-1 0,-22 1 15,21 0-15,-21 21 0,22-21 16,-22-21-16,0 20 0,0 1 0,-21 0 16,0 0-16,0 0 0,0 0 15,0-1-15,0 1 0,0 0 16,-21 21-16,0 0 0,0 0 16,-22 0-16,22 0 0,0 0 15,-21 21-15,21-21 0,-1 21 16,-20 1-16,21-1 0,0 0 0,0 0 15,-1 0-15,22 0 0,-21 1 16,21-1-16,-21 0 0,21 0 16,0 0-16,0 0 15,21-21 1,0 0-16,1 0 16,-1 0-16,0 0 0,0-21 0,0 21 15,0-21-15,1 21 0,-22-21 16,21 0-16,0 0 0,0-1 0,-21 1 15,0 0-15,21 0 16,0 0-16,-21 0 0,0 42 47,0 0-47,0 0 0,0 0 16,0 0-16,0 1 0,0-1 15,0 0-15,0 0 0,0 0 16,0 0-16,22 1 15,-1-22-15,0 0 16,0 0-16,0 0 16,0 0-16,1-22 15,-22 1-15,21 0 0,0 0 16,-21 0-16,0 0 0,0-1 0,0 1 16,21 0-16,-21-21 0,0 21 15,21-22-15,-21 1 0,0 21 0,0 0 16,0-22-16,0 22 0,0 0 15,0 0-15,0 0 0,0 42 32,0 0-17,0 21-15,0-21 16,0 22-16,-21-22 0,21 21 0,0-21 16,0 22-16,0-22 15,0 21-15,0-21 0,0 1 0,0 20 16,0-21-16,0 0 0,21 0 15,-21 1-15,21-1 0,1-21 16,-1 0-16,0 0 16,0 0-16,0 0 0,0 0 15,1 0-15,-1 0 0,0-21 16,0-1-16,0 22 0,0-21 0,1 0 16,-1 0-16,0 0 0,-21 0 15,0-1-15,0 1 0,21 0 0,-21 0 16,0 0-16,-21 21 15,0 0 1,0 0-16,-1 0 16,1 0-16,21 21 0,0 0 15,-21 0-15,21 0 0,-21 1 16,21-1-16,0 0 0,0 0 16,0 0-1,21-21 16,0-21-31,0 21 16,-21-21-16,22 21 0,-22-21 16,21 21-16,0-21 0,0-1 15,0 22 17,-21 22-32,0-1 15,0 0-15,0 0 16,21-21-16,-21 21 0,22 0 15,-1-21 1,0 0-16,0 22 0,0-22 16,0 0-16,1 0 15,-1-22-15,0 22 0,0-21 16,0 0-16</inkml:trace>
  <inkml:trace contextRef="#ctx0" brushRef="#br1" timeOffset="-126300.28">30395 14288 0,'43'-22'15,"-22"22"-15,0 0 0,0 0 0,0-21 16,22 21-16,-22 0 16,21 0-16,-21 0 0,22 0 0,-22 0 15,0-21-15,0 21 0,0 0 16,22 0-16</inkml:trace>
  <inkml:trace contextRef="#ctx0" brushRef="#br1" timeOffset="-126012.02">31432 14161 0,'0'21'31,"0"0"-31,-21 0 0,21 0 16,0 0-16,0 22 0,-21-22 15,21 0-15,-21 21 0,21-20 0,0-1 16,0 0-16,0 0 0,-21 0 16,21 0-16,0 1 0,-21-1 0,21 0 15,0-42 32</inkml:trace>
  <inkml:trace contextRef="#ctx0" brushRef="#br1" timeOffset="-125475.33">31327 14203 0,'0'-42'16,"21"42"-1,0 0-15,0-22 0,0 22 0,0 0 16,1 0-16,-1 0 0,0 0 15,0 0-15,0 0 0,0 22 16,1-22-16,-22 21 16,0 0-16,0 0 0,0 0 15,0 0-15,-22 1 16,1-1-16,0-21 0,-21 21 0,21-21 16,-1 21-16,-20-21 0,21 0 15,0 0-15,0 21 0,-1-21 0,44 0 47,20 0-31,-21 0-16,0 0 0,0 0 15,1 0-15,-1 0 0,0 0 16,0 21-16,0 1 0,0-22 16,1 21-16,-1 0 0,-21 0 15,0 0-15,0 0 0,0 1 16,0-1-16,0 0 0,-21 0 15,-1-21-15,1 21 0,0-21 16,-21 0-16,21 21 0,-1-21 0,-20 0 16,21 0-16,0 0 0,0 0 15,-1 0-15,1 0 0,0 0 0,0 0 16,21-21 15,0 0-15,0 0-16,21 21 0,0 0 15,0-21-15,1 21 0,-1 0 16</inkml:trace>
  <inkml:trace contextRef="#ctx0" brushRef="#br1" timeOffset="-124995.58">31898 14393 0,'0'0'0,"0"-21"15,0 0-15,0 0 16,0 0-16,-21 21 16,0 0-16,0 0 15,-1 0-15,1 21 0,0 0 0,0 0 16,0 0-16,0 1 0,21-1 16,-22 0-16,1 0 0,0 21 0,21-20 15,0-1-15,0 0 0,-21-21 16,21 21-16,0 0 0,0 0 15,21-21 1,0 0 0,0 0-16,1 0 15,-1 0-15,0-21 0,0 21 0,0-21 16,0 0-16,1 0 0,-1 21 16,-21-21-16,21-1 0,0 1 0,0 0 15,-21 0-15,0 0 16,0 42-1,0 0 1,0 0-16,-21 0 16,21 1-16,0-1 15,0 0-15,0 0 16,0 0 0,21-21-1,0 0 1,1 0-16,-1 0 0</inkml:trace>
  <inkml:trace contextRef="#ctx0" brushRef="#br1" timeOffset="-124591.85">32321 14351 0,'-63'0'31,"42"0"-31,0 0 15,-22 21-15,22-21 0,0 21 0,0 1 16,0-22-16,-1 0 0,22 21 16,0 0-16,0 0 15,22 0 17,-1-21-32,0 0 0,0 0 0,0 21 15,0-21-15,1 22 16,-1-1-16,-21 0 15,0 0 1,-21-21-16,-1 21 16,1-21-16,0 21 15,0-21-15,-21 0 0,20 0 0,1 0 16,0 0-16,0 0 0,0 0 16,0 0-16,-1 0 0,1 0 15,21-21 16,21 21-15,-21-21-16,22 21 0</inkml:trace>
  <inkml:trace contextRef="#ctx0" brushRef="#br1" timeOffset="-124156.49">32406 14542 0,'21'0'16,"0"0"0,1 0-16,-1-22 0,0 22 15,0 0-15,-21-21 0,21 21 16,0-21-16,-21 0 16,22 21-16,-22-21 0,21 21 15,-21-21-15,0-1 0,0 1 31,-21 42 1,-1 1-32,1-22 0,21 21 0,-21 0 15,0 0-15,0 0 0,21 22 16,0-22-16,-21-21 0,21 21 16,0 0-16,0 0 0,0 0 15,21-21 1,0 0-1,0 0-15,0 0 0,0 0 16,1 0-16,-1 0 16,0-21-16,0 21 15,0 0-15,0-21 16,-21 0 0,22 21-16</inkml:trace>
  <inkml:trace contextRef="#ctx0" brushRef="#br2" timeOffset="-115910.96">29824 12488 0,'0'0'0,"0"22"15,0-1-15,0 0 16,-21-21 0,21 21-1,0-42 48,21 0-48,0 21-15,-21-21 16,21-1-16,-21 1 16,21 21-16,0-21 0,-21 0 15,22 0-15,-1 0 0,0-1 16,-21 1-16,0 0 16,21 0-16,0 0 0,-21 0 0,0-1 15,0 1-15,0 0 0,21 0 16,-21 0-16,0 0 0,22-1 0,-22 1 15,0 0-15,0-21 0,0 21 16,21-22-16,-21 22 0,0-21 0,0 21 16,0-1-16,21-20 0,-21 21 15,21 0-15,-21 0 0,0-22 0,0 22 16,0 0-16,0 0 0,0-22 0,0 22 16,0 0-16,0 0 0,0-21 15,0 20-15,0-20 0,0 21 0,0-21 16,0 20-16,0-20 15,-21 21-15,21-21 0,-21-1 0,21 22 16,-21-21-16,21 21 0,-22-22 0,22 22 16,0-21-16,-21 21 0,0-1 15,21-20-15,-21 21 0,21 0 0,-21-22 16,0 22-16,21-21 0,-22 21 16,1 0-16,21-22 0,-21 1 0,21 21 15,-21-22-15,0 1 0,21 21 16,0-21-16,-21-1 0,-1 1 0,22 21 15,0-22-15,0 22 0,-21-21 16,21 21-16,-21-22 0,21 22 0,-21 0 16,21-21-16,0 21 0,0-22 15,-21 22-15,21-21 0,-21 21 16,21-22-16,-22 1 0,1 21 0,21-22 16,0 1-16,0 21 0,-21-21 0,0-1 15,21 1-15,-21 21 0,21-22 16,0 1-16,-21 21 0,-1-21 0,22 20 15,-21 1-15,21-21 0,0 21 16,-21 0-16,0-22 0,0 22 0,21 0 16,-21 0-16,-1-22 0,1 22 15,0 0-15,0-21 0,0 21 0,0-1 16,21-20-16,-22 21 0,1 0 0,0-22 16,0 22-16,0 0 15,0-21-15,-1 21 0,1-1 0,0-20 16,0 21-16,0 0 0,0 0 15,-1-22-15,1 22 0,-21 0 0,21 0 16,0 0-16,-1-1 0,1 1 0,0 21 16,0-21-16,0 0 0,21 0 15,-21 21-15,-1-21 0,1-1 0,0 22 16,0-21-16,21 0 0,-21 21 0,0-21 16,-1 21-16,1-21 0,0 21 15,0-21-15,0-1 16,0 22-16,-1 0 172,1 0-157,0-21 1,0 21-16,0 0 0,0 0 0,-1 0 16,1 0-16,0 0 0,0 0 0,-21 0 15,20 0-15,1 0 0,0 0 16,0 0-16,0 0 0,-22-21 0,22 21 15,0 0-15,0 0 0,0 0 16,0 0-16,-1 0 16,22-21 124,22 21-140,-1 0 0,0-21 0,0 21 16,0-21-16,22-1 0,-22 22 16</inkml:trace>
  <inkml:trace contextRef="#ctx0" brushRef="#br2" timeOffset="-115036.18">28808 7938 0,'0'0'16,"21"-22"-16,0 22 0,0 0 15,-42 0 32,0 0-47,0 0 0,0 0 16,-1 0-16,1 0 0,-21 0 0,21 0 15,-22 0-15,22 0 0,-21 22 16,0-22-16,-1 0 0,1 21 16,0-21-16,-1 0 0,-20 0 0,20 0 15,1 21-15,0-21 0,-1 0 16,22 0-16,-21 0 0,21 0 0,0 0 15,-1 0-15,1 0 16,0 0-16,21 21 31,0 0-15,0 0-16,0 1 16,0-1-1,0 0-15,0 0 0,0 0 16,0 0-16,21 1 0,0-1 15,-21 0-15,22 0 0,-1 0 0,-21 0 16,21 22-16,-21-22 0,42 64 31,-42-64-31,21 0 0,-21 0 0,22 0 0,-22 0 16,0 1-16,0-1 0,0 0 16,0 0-16,21-21 0,-21 21 0,0 0 15,0 1-15,0-1 0,21-21 16,-21 21-16,0 0 0,0 0 0,0 0 15,0 1 1,21-22-16,-21 21 16,0-42 31,0-1-32,0 1-15,21 21 0,-21-21 16,0 0-16,0 0 0,0 0 15,0-1 1,-21 1-16,0 0 16,21 0-16,0 0 0,-21 21 0,0-21 15,21-1-15,-22 1 0,22 0 16,-21 0-16,21 0 0,-21 0 0,21-1 16,-21 1-16,21 0 0,-21-21 15,21 21-15,0-1 0,0 1 0,-21 21 16,21-21-16,-22 21 0,22-21 15,0 0 1,-21 21 15,0 0-15,0 0-16</inkml:trace>
  <inkml:trace contextRef="#ctx0" brushRef="#br1" timeOffset="-87292.06">23008 6922 0,'0'21'0</inkml:trace>
  <inkml:trace contextRef="#ctx0" brushRef="#br1" timeOffset="-86720.29">23008 6922 0,'0'0'0,"0"-22"31,21 1-16,0 21 1,-21-21-16,0 0 16,0 0-1,22 21-15,-22-21 0,21-1 32,-21 1-32,0 0 15,0 42 63,0 0-78,0 1 16,0-1-16,0 0 16,0 0-16,0 0 0,-21 0 15,21 1-15,0-1 16,-22 0-16,22 0 0,0 0 0,0 0 0,0 1 15,0-1-15,-21 21 16,21-21-16,0 0 0,0 1 0,-21-22 16,21 21-16,0 0 0,0 0 15,0 0-15,0 0 16,-21-42 46,21 0-62,0 0 0,0 0 16</inkml:trace>
  <inkml:trace contextRef="#ctx0" brushRef="#br1" timeOffset="-86288.54">22987 6773 0,'-21'0'0,"42"0"0,-42-21 15,21 0 1,21 0 0,0 0-16,0 21 15,0 0-15,1-21 0,-1 21 16,0 0-16,0 0 0,0 0 15,0 0-15,1 0 0,-1 0 0,0 0 16,0 0-16,0 0 0,0 21 16,1-21-16,-1 21 0,-21 0 0,0 0 15,0 0-15,0 1 16,0-1-16,-21-21 0,-1 21 16,1 0-16,0-21 0,0 21 0,0-21 15,0 21-15,-1-21 0,22 22 16,-21-22-16,0 21 15,21 0 1,21-21 47</inkml:trace>
  <inkml:trace contextRef="#ctx0" brushRef="#br1" timeOffset="-85411.79">23558 6773 0,'0'22'47,"-21"-1"-47,21 0 16,-21-21-16,21 21 0,-21 0 15,21 0 1,0 1-16,0-1 16,0 0-1,21-21 1,0 0-16,0 0 15,1 0-15,-1 0 0,0 0 16,0 0-16,0 0 0,0-21 16,1 21-16,-1 0 0,0-21 15,0-1-15,0 22 0,-21-21 16,21 21-16,-21-21 0,0 0 16,0 0-1,0 0 16,-21 21 1,21 21-17,0 0-15,-21-21 0,21 21 16,-21 0 0,21 0-16,0 1 0,0-1 15,-21 0-15,21 0 16,-21 0-16,21 0 15,0 1-15,0-1 0,0 0 16,0 0-16,0 0 0,0 0 16,0 1-16,0-1 0,-22-21 15,22 21-15,0 0 0,0 0 16,0 0-16,0 1 0,0-1 16,0 0-16,-21-21 0,21 21 15,0 0-15,0 0 0,-21-21 16,0 22-16,0-22 0,0 0 15,-1 0-15,22 21 16,-21-21-16,0 0 0,0 0 0,0 0 16,0 0-16,-1 0 15,1-21-15,0-1 0,0 22 16,21-21-16,-21 0 0,21 0 0,-21 0 16,21 0-1,0-1-15,-22 1 0,22 0 16,0 0-16,0 0 15,22 21 48,-1-21-63</inkml:trace>
  <inkml:trace contextRef="#ctx0" brushRef="#br1" timeOffset="-85011.02">24045 6710 0,'0'-21'16,"0"42"31,0 0-47,0 0 0,0 0 16,0 1-16,0-1 0,0 0 15,0 0-15,0 0 0,0 0 0,0 1 16,-21-1-16,21 0 0,0 0 15,-21 0-15,21 0 0,-21 1 16,21-1-16,0 0 16,0-42 46,21 21-62,-21-21 0</inkml:trace>
  <inkml:trace contextRef="#ctx0" brushRef="#br1" timeOffset="-84564.27">24236 6900 0,'0'22'16,"0"-1"-1,0 0-15,0 0 16,-21-21-16,21 21 0,-22 0 16,22 1-16,0-1 15,0 0 1,0 0 0,22-21-1,-1 0-15,0 0 16,0 0-16,0 0 15,0 0-15,1 0 16,-22-21-16,21 21 0,-21-21 16,0 0-16,21 21 0,-21-22 15,0 1-15,0 0 0,0 0 16,0 0-16,-21 21 16,0-21-1,-1 21 1,1 0-16,0 0 15,0 0 17,0 0-32</inkml:trace>
  <inkml:trace contextRef="#ctx0" brushRef="#br1" timeOffset="-84244.46">23876 6731 0,'106'0'32,"-64"0"-32,0 0 0,-20 0 15,20 0-15,0 0 0,1 0 16,-22 0-16,21 0 0,0 0 15,-20 0-15,20 0 0,-21-21 0,0 21 16,22 0-16,-22 0 0,0 0 0,0 0 16,-42 0 31,0 0-47,0 0 15,-1 0-15,1 0 16,21 21-16,0 0 0,-21-21 0</inkml:trace>
  <inkml:trace contextRef="#ctx0" brushRef="#br1" timeOffset="-83515.8">22712 8234 0,'21'0'15,"0"0"1,0 0-16,0 0 16,1 0-16,-1-21 15,-21 0-15,21-1 16,-21 1-16,0 0 15,-21 21 1,0 0 0,-1 0-16,1 0 15,0 0-15,21 21 0,-21 0 16,0 1-16,21-1 0,0 0 16,21-21 30,0 0-46,0 0 16,-21-21 31,0 0-16,21 21-31</inkml:trace>
  <inkml:trace contextRef="#ctx0" brushRef="#br1" timeOffset="-83198.98">23072 7938 0,'0'0'0,"0"21"31,21 0-15,-21 0-16,21 0 16,-21 0-16,0 1 0,0-1 0,21 0 15,-21 0-15,21-21 0,0 21 16,-21 0-16,0 1 0,22-1 16,-22 0-16,21-21 0,-21 21 0,0 0 15</inkml:trace>
  <inkml:trace contextRef="#ctx0" brushRef="#br1" timeOffset="-82884.62">23326 8001 0,'0'0'0,"21"-21"0,-42 21 47,-1 21-47,22 0 16,-21-21-16,0 21 0,0 1 0,0-1 15,21 0-15,-21 0 0,-1 0 16,1 0-16,0 1 0,0-22 15,0 21-15,21 0 0,-21-21 0,21 21 16,-22 0-16,1-21 0,21 21 16,0 1 15,21-44 0,1 1-31</inkml:trace>
  <inkml:trace contextRef="#ctx0" brushRef="#br1" timeOffset="-82551.81">23453 7916 0,'0'0'0,"21"0"31,-21 22-31,0-1 0,0 0 16,0 0-16,0 0 0,0 0 15,0 1-15,0-1 0,0 0 16,0 0-16,0 0 0,-21 0 0,21 1 16,0-1-16,-22 0 0,22 0 15,0 0-15,0 0 16,0 1-16,0-44 62,0 1-62,0 0 16</inkml:trace>
  <inkml:trace contextRef="#ctx0" brushRef="#br1" timeOffset="-82288.18">23453 7980 0,'0'0'0,"21"0"31,-21 21-31,0 0 0,21-21 16,-21 21-16,21 1 0,-21-1 16,0 0-16,21 0 0,-21 0 15,21-21-15,-21 21 0,0 1 0,0-1 16,0 0-1,0 0 17,0-42-1,0 0-15</inkml:trace>
  <inkml:trace contextRef="#ctx0" brushRef="#br1" timeOffset="-81715.48">23791 7980 0,'-21'0'31,"21"21"-15,-21-21-16,0 21 0,0-21 15,21 21-15,-22 1 0,1-1 0,21 0 16,-21 0-16,0 0 16,0 0-16,21 1 0,-21-22 15,21 21-15,0 0 32,21-42-1,0 21-31,-21-21 0,21 21 15,-21-22-15,0 1 0,21 21 16,0-21-16,-21 0 0,22 0 0,-22 0 16,21-1-16,-21 1 0,21 0 0,-21 0 15,21 0-15,0 0 16,0-1-16,1 22 16,-22 22 15,0-1-31,0 0 0,0 0 15,0 0-15,0 0 0,0 1 16,0-1-16,0 0 0,0 0 0,0 0 16,0 0-16,-22 1 0,22-1 15,0 0-15,-21 0 0,21 0 16,0 0-16,0 1 16,0-44 46</inkml:trace>
  <inkml:trace contextRef="#ctx0" brushRef="#br1" timeOffset="-81260.75">24109 7916 0,'0'43'15,"0"-22"-15,0 0 16,-21 0-16,21 0 0,-22 1 0,1-1 15,21 0-15,-21 0 0,21 0 16,0 0-16,-21 22 0,21-22 0,-21 0 16,21 0-16,0 0 0,0 1 15,0-1-15,0 0 16,0 0-16,21-21 31,0 21-31,0-21 0,0 0 16,1 0-16,-1 0 15,0 0-15,0 0 0,0 0 16,0 0-16,1-21 16,-1 21-1,-42 0 32</inkml:trace>
  <inkml:trace contextRef="#ctx0" brushRef="#br2" timeOffset="-74511.96">14414 7959 0,'-21'0'63,"0"0"-47,0 0-1,0 0-15,0 0 16,-1 0-16,1 0 0,0 0 15,0 0-15,0 0 0,0 0 16,-1 0-16,22 21 16,-21-21-16,42 0 31,1 0-31,20 0 0,0 0 16,1 0-16,-1 0 0,0 0 0,22-21 15,-1 21-15,1 0 0,-1 0 16,1 0-16,-1 0 0,22 0 0,0 0 15,-1-21-15,1 21 0,21 0 0,-22 0 16,1 0-16,0 0 0,-1 0 16,1 0-16,0-22 0,-1 22 15,1 0-15,0 0 0,21 0 16,-22 0-16,1-21 0,0 21 0,-1 0 16,-20 0-16,20 0 0,-20 0 0,-22-21 15,22 21-15,-22 0 0,22 0 16,-22 0-16,0 0 0,-21 0 0,22 0 15,-22 0-15,0 0 0,0-21 0,0 21 16,-42 0 47,21-21-48,0 0-15</inkml:trace>
  <inkml:trace contextRef="#ctx0" brushRef="#br2" timeOffset="-74031.23">17018 7049 0,'0'0'0,"-21"0"16,21-22-16,-21 22 0,21 22 31,0-1-31,0 0 16,0 21-16,0-21 0,0 22 0,0-1 15,0 0-15,0 22 16,0-22-16,0 22 0,-22-22 0,22 0 16,0 22-16,-21-22 0,21 22 0,0-1 0,0-20 15,0 20-15,-21 1 16,21-1-16,0-21 0,-21 22 0,21-1 16,0-20-16,0-1 0,0 0 15,0 1-15,0-22 0,0 21 0,0-21 16,0 1-16,0-1 0,0 0 0,0 0 15,0-42 32,0 0-31,0 0-16,0-1 0,21-20 0,0 21 0,-21-21 16,21-1-16</inkml:trace>
  <inkml:trace contextRef="#ctx0" brushRef="#br2" timeOffset="-73191.72">17081 7133 0,'0'0'16,"0"-21"-1,22 21 1,-1 0-16,0 0 16,0 0-16,0 0 0,22 0 0,-22 0 15,21 0-15,22 21 0,-22-21 16,21 0-16,1 0 0,-1 0 0,1 0 16,-1 0-16,1 0 0,21 0 0,-22 0 15,22-21-15,-1 21 0,1-21 16,0 21-16,-1 0 0,1-21 0,0 21 15,-1 0-15,-20 0 0,21 0 16,-22-21-16,-21 21 0,22 0 16,-22 0-16,1 0 0,-1 0 0,0 0 15,-21 0-15,22 0 0,-22 0 16,0 0-16,0 0 0,0 0 16,-21 21 15,0 0-31,0 0 15,0 0-15,0 22 0,0-22 16,0 21-16,0 0 0,0-20 0,0 20 16,-21 0-16,21 1 0,0-1 15,0 0-15,0 1 0,0-1 0,0 0 16,0 1-16,0-1 0,0 0 16,0 1-16,0-1 0,0 0 15,0 1-15,0-1 0,0 0 0,0 1 16,21-1-16,-21 0 0,22 1 15,-22-1-15,21-21 0,-21 21 0,0-20 16,0 20-16,0-21 0,0 0 0,21 0 16,-21 1-16,0-1 0,0 0 15,0 0-15,-21 0 0,0-21 16,-1 21-16,1 1 0,0-22 0,0 0 16,-21 21-16,20-21 0,-20 0 15,21 21-15,-21-21 0,-1 0 0,1 0 16,0 0-16,-22 0 0,1 0 15,-1 0-15,-21 0 0,-20 0 16,20 0-16,-21 0 0,0 0 0,0 0 16,1 0-16,-1 0 0,-21 0 0,42 0 15,-21 0-15,22 0 0,-1 0 16,0 0-16,22 0 0,-1 0 0,22 0 16,0 0-16,-1 0 0,22 0 15,-21 0-15,21 0 0,-1 0 16,22-21 15,0 0-31,22 21 0,-1-22 0,0 22 16,0-21-16,0 0 0,22 21 15,-22-21-15</inkml:trace>
  <inkml:trace contextRef="#ctx0" brushRef="#br2" timeOffset="-72891.89">17314 7811 0,'-63'-43'16,"63"64"15,0 1-15,0-1-16,21 0 0,0 0 0,0 0 15,22 22-15,-22-1 0,0-21 16,21 21-16,-21 1 0,22-22 0,-22 21 16,21-21-16,-21 1 0,1-1 15,-1 0-15,-21 0 0,0 0 0,21 0 16,0 1-16</inkml:trace>
  <inkml:trace contextRef="#ctx0" brushRef="#br2" timeOffset="-72592.06">17843 7726 0,'0'-21'15,"0"42"1,-21 0-16,0 0 15,-21 0-15,21 22 0,-22-22 0,1 21 16,0 22-16,-1-22 0,1 0 16,0 1-16,-1-1 0,1 0 15,0 1-15,20-22 0,1 21 0,-21-21 16,21 1-16,21-1 0,0 0 16,-21-21-16,21 21 0,21-21 46,0 0-46,-21-21 0,42 0 0,-21 0 16,1-1-16</inkml:trace>
  <inkml:trace contextRef="#ctx0" brushRef="#br2" timeOffset="-72308.51">17907 7832 0,'0'0'0,"21"-21"31,0 21-31,-21 21 16,0 0-1,0 0-15,0 21 0,0-20 16,0-1-16,0 21 0,0-21 16,0 22-16,0-22 0,0 0 0,0 0 15,0 0-15,0 0 0,0 1 0,0-1 16,0 0-16,0 0 15,21-21-15,-21 21 0,22-21 16,-22-21 15,0 0-31,21 0 0</inkml:trace>
  <inkml:trace contextRef="#ctx0" brushRef="#br2" timeOffset="-72040.62">18119 7726 0,'0'-21'0,"0"42"31,0 0-31,21-21 0,-21 21 16,0 0-16,0 1 0,0 20 16,21-21-16,-21 0 0,0 22 0,0-22 15,0 0-15,0 21 0,0-21 0,0 1 16,0-1-16,0 0 0,0 0 15,0 0-15,0 0 0,21-21 47,0-21-47,-21 0 16,21 0 0</inkml:trace>
  <inkml:trace contextRef="#ctx0" brushRef="#br2" timeOffset="-71771.77">18542 7684 0,'-21'0'16,"21"21"-16,-21 0 0,-1 0 16,1-21-16,0 21 0,0 0 15,0 1-15,-22-1 0,22 0 0,0 0 0,0 0 16,0 22-16,0-22 15,-1 0-15,1 0 0,21 0 16,0 0-16,-21-21 0,21 22 16,21-22-1,0 0 1,1 0-16,-1-22 0,0 1 16,0 0-16,0 0 0,0 0 0,1 0 15</inkml:trace>
  <inkml:trace contextRef="#ctx0" brushRef="#br2" timeOffset="-71503.92">18584 7705 0,'0'0'0,"21"0"16,1-21-1,-22 42 1,21 0 0,-21 0-16,0 0 0,0 0 15,0 1-15,0 20 0,0-21 16,0 21-16,0-20 0,0 20 0,0 0 15,-21-21-15,21 22 0,0-1 0,0-21 16,0 22-16,0-22 0,0 0 16,0 0-16,-22 0 0,22 0 0,0 1 15,-21-22 17,0-22-17,21 1 1,-21 21-16</inkml:trace>
  <inkml:trace contextRef="#ctx0" brushRef="#br2" timeOffset="-71236.07">17992 7768 0,'0'0'16,"0"21"-16,-22 1 16,22-1-16,-21 0 0,21 0 15,0 0-15,-21 0 0,21 1 16,-21-1-16,0 0 0,21 0 0,0 0 16,0 0-16,-21 1 0,21-1 0,0 0 15,21-21 16</inkml:trace>
  <inkml:trace contextRef="#ctx0" brushRef="#br2" timeOffset="-70520.49">18944 7747 0,'0'-21'31,"0"42"16,-21 0-47,21 0 0,0 1 0,-21-1 16,21 0-16,0 21 0,-21-21 16,21 22-16,0-22 0,0 21 0,0-21 15,0 1-15,0-1 0,0 0 0,0 0 16,0 0-16,0 0 0,0 1 15,0-1-15,0 0 16,21-21-16,0 0 16,0 0-16,0 0 15,0 0 1,1 0 0,-1-21-16,0 0 0,0 21 15,0-22-15</inkml:trace>
  <inkml:trace contextRef="#ctx0" brushRef="#br2" timeOffset="-69815.89">19262 7959 0,'0'0'0,"-22"0"15,1 0-15,0 0 16,42 0 31,0 0-47,1 0 15,-1 0-15,0 0 0,21 0 0,-21 0 16,22 21-16,-1-21 0,0 0 16,22 0-16,-1 0 0,1 0 15,-1 0-15,22 0 0,-21 0 16,20 0-16,22 0 0,0 0 0,-21 21 16,42-21-16,-43 0 0,22 0 0,0 0 15,-21 0-15,-1 21 0,1-21 16,0 0-16,-1 0 0,-20 0 0,-1 0 15,22 0-15,-22 0 0,1 0 16,-1 21-16,-20-21 0,20 0 0,-20 0 16,-1 0-16,0 0 0,1 0 0,-22 0 15,21 0-15,-21 0 0,22 0 16,-22 0-16,0 0 0,21 0 0,-21 0 16,1 0-16,20 0 15,-21 0-15,0 0 0,0 0 0,1 0 16,-1 0-16,0 0 0,0 0 0,0 0 15,0 0-15,1 0 0,20 0 16,-21 0-16,0 0 0,0 0 0,1 0 16,-1 0-16,0 0 15,0 0-15,-42 0 47,0 0-47,0 0 16,-1 0-1,1 0 1,21-21-16,0 0 16,0 0-1</inkml:trace>
  <inkml:trace contextRef="#ctx0" brushRef="#br2" timeOffset="-68148.01">14351 8022 0,'0'0'0,"0"-21"47,0 0-31,21 21-16,0-21 15,0 0-15,1 21 0,-1-22 16,21 1-16,-21 0 0,22 21 0,-1-21 0,0 0 16,-21 0-16,22-1 0,-1 1 15,0 21-15,1-21 0,-22 0 16,21 21-16,-21-21 0,1 21 0,-22-21 15,0-1 1,-22 22 0,1 0-1,0 0-15,0 22 0,0-1 0,0-21 16,-1 21-16,-20 0 0,0 0 16,21 0-16,-22-21 0,1 22 0,0-1 15,-1 21-15,1-21 0,0 0 16,-1 1-16,1-1 0,21 0 0,-22 0 15,22 0-15,0 0 0,0 1 16,21-1-16,0 0 16,21-21-1,0 0 1,0 0-16,22 0 0,-22 0 16,0 21-16,21-21 0,-20 0 0,20 0 15,-21 0-15,21 21 0,-20-21 16,20 21-16,-21 1 0,0-22 0,22 21 15,-22 0-15,0-21 0,0 21 0,0 0 16,0-21-16,1 21 16,-22 1-16,21-1 0,-21 0 15,0 0 1,0 0 0,-21-21-16,-1 0 15</inkml:trace>
  <inkml:trace contextRef="#ctx0" brushRef="#br1" timeOffset="-62414.73">12404 7535 0,'0'-21'0,"-22"21"16,1 0-1,0 0 17,21 21-32,0 1 15,21-22 32,0 0-31,1-22-16,-22 1 15,0 0 17,-22 21-17,1 0-15,0 0 0,0 0 16,0 0-16,21 21 0,0 0 15,-21-21-15,21 22 16,0-1-16,0 0 16,21-21-1,0 0 1,0 0-16,0 0 0</inkml:trace>
  <inkml:trace contextRef="#ctx0" brushRef="#br1" timeOffset="-62119.89">12594 7324 0,'0'-21'16,"0"42"31,21 0-47,-21 0 0,21 0 15,1 0-15,-22 1 0,21-1 16,0 0-16,0 0 0,-21 0 0,21-21 16,0 21-16,1 1 0,-22-1 15,21 0-15,0 0 16,-21 0-16</inkml:trace>
  <inkml:trace contextRef="#ctx0" brushRef="#br1" timeOffset="-61844">12996 7197 0,'0'21'0,"-21"-21"15,21 21-15,-21 0 0,0 0 0,0 1 16,-1-1-16,-20 21 0,21-21 16,0 22-16,0-22 0,-1 0 0,1 21 15,-21-21-15,21 1 0,0 20 0,-1-21 16,22 0-16,-21 0 0,0 1 16,21-1-16,0-42 62,21 21-62</inkml:trace>
  <inkml:trace contextRef="#ctx0" brushRef="#br1" timeOffset="-61572">13081 7303 0,'0'0'0,"0"21"32,0 0-32,0 0 0,0 0 15,0 0-15,0 1 0,0-1 16,0 0-16,0 0 0,0 0 0,0 0 16,0 1-16,0-1 0,0 0 0,0 0 15,0 0-15,0 0 16,0-42 31,0 0-47</inkml:trace>
  <inkml:trace contextRef="#ctx0" brushRef="#br1" timeOffset="-61363.96">13166 7281 0,'0'0'0,"21"0"0,-21 22 16,21-22-16,-21 21 0,0 0 16,0 0-16,21-21 0,-21 21 0,21 0 15,-21 1-15,21-1 0,-21 0 16,0 0-16,22-21 0,-22 21 16,21 0-16,-21 1 15,21-22 1</inkml:trace>
  <inkml:trace contextRef="#ctx0" brushRef="#br1" timeOffset="-60851.66">13568 7218 0,'-21'0'15,"-1"21"-15,1 0 16,0 0-16,0 1 0,0-1 16,21 0-16,0 0 15,-21 0-15,-1 0 0,1 1 16,21-1-16,0 0 0,0 0 31,0-42 0,21 21-31,1-21 16,-1 0-16,-21-1 0,21 22 16,0-21-16,-21 0 0,0 0 15,21 0-15,0 0 0,-21-1 16,0 1-16,22 21 0,-22-21 0,21 21 16,-21 21 30,0 0-46,0 1 0,0-1 0,0 0 16,0 0-16,0 0 0,0 22 0,0-22 16,0 0-16,-21 0 0,21 21 15,0-20-15,-22-1 0,22 0 0,0 0 16,0 0-16,0 0 0,0 1 16,-21-1-16,21 0 0,0 0 15,21-21 16,-21-21-15</inkml:trace>
  <inkml:trace contextRef="#ctx0" brushRef="#br1" timeOffset="-60459.89">13801 7303 0,'0'-43'15,"0"22"1,0 42 15,0 0-15,0 1-16,0-1 16,0 0-16,0 21 0,0-21 0,0 1 15,0-1-15,0 21 0,-22-21 0,22 0 16,-21 22-16,21-22 0,0 0 15,0 0-15,0 0 0,0 1 0,0-1 16,0 0-16,21-21 16,1 21-1,-1-21-15,0 0 0,0 0 16,0 0-16,0 0 0,1 0 16,-1-21-1,0 21-15,0 0 16,-21-21-16,0 0 31,21 21-15</inkml:trace>
  <inkml:trace contextRef="#ctx0" brushRef="#br2" timeOffset="-48307.6">7959 6096 0,'0'-21'16,"21"21"-1,0-21 17,-21 0-17</inkml:trace>
  <inkml:trace contextRef="#ctx0" brushRef="#br2" timeOffset="-47212.22">8149 5884 0,'0'0'0,"21"-21"0,0 0 16,1 0-16,-22 0 16,21 21-16,-21-21 15,0-1 1,-21 22-1,-1 0 1,1 0-16,0 0 0,0 0 16,0 0-16,0 0 0,-1 0 0,1 0 15,0 22-15,-21-22 0,21 21 0,-22 0 16,22-21-16,-21 21 0,21 0 16,-22-21-16,22 21 0,-21 1 15,-1-1-15,22 0 0,-21-21 0,21 21 16,-22 0-16,22 0 0,-21 1 15,21-1-15,-22 0 0,22 0 0,0 0 16,-21 0-16,21 1 0,-1 20 16,1-21-16,-21 0 0,21 0 0,0 1 15,-1-1-15,1 21 0,0-21 0,0 0 16,0 22-16,0-22 0,-22 21 16,22-21-16,0 22 0,-21-22 15,20 21-15,1-21 0,-21 22 0,21-22 16,-22 21-16,22-21 0,-21 22 0,0-22 15,20 21-15,1-21 0,-21 1 16,21 20-16,-22-21 0,22 21 16,-21-20-16,21 20 0,0-21 0,-22 21 15,22 1-15,0-22 0,0 21 0,0 1 16,-1-22-16,1 21 0,0-21 16,0 22-16,0-1 0,0-21 0,-1 21 15,22 1-15,-21-22 0,0 21 0,0-21 16,0 22-16,0-22 0,21 21 15,-22 1-15,1-22 0,0 21 0,0 0 16,21 1-16,0-22 0,-21 21 0,0 1 16,-1-1-16,22 21 15,-21-20-15,0-1 0,0 0 0,0 1 16,0-1-16,21 0 0,0-20 0,-22 20 16,22 0-16,-21 1 0,0-1 15,0 0-15,0 1 0,21-1 0,-21 0 16,21 1-16,-22-1 0,22 0 0,-21 1 15,21-1-15,0 0 0,-21 1 16,0-1-16,21-21 0,-21 21 0,21 1 16,0-22-16,0 21 0,-21-21 0,21 22 15,0-22-15,-22 0 0,22 21 16,0-20-16,0-1 0,0 21 0,0-21 16,-21 0-16,21 22 0,0-22 15,-21 21-15,21-21 0,0 22 16,0-22-16,-21 21 0,21 1 0,-21-22 15,21 21-15,-21 0 0,21-20 0,0 20 16,0-21-16,0 0 0,0 0 16,0 22-16,0-22 0,0 0 0,0 0 15,0 0-15,0 1 0,0-1 16,0 0-16,0 0 0,0 0 16,0 0-16,0 1 0,0-1 0,0 0 15,0 0-15,0 0 16,0 0-16,0 1 15,0-1-15,0 0 16,0 0-16,0 0 16,21-21-16,-21 21 15,0 1 1,0-44 31,-21 1-32,21 0-15,0 0 0,-22 0 0,1 0 16,21-1-16,-21 1 16</inkml:trace>
  <inkml:trace contextRef="#ctx0" brushRef="#br2" timeOffset="-46864.42">4974 10245 0,'-21'0'15,"42"0"-15,-42-21 0,0-1 0,21 1 16,21 21 31,0 0-47,0 0 16,0 21-16,1 1 0,-1-1 15,0-21-15,0 21 0,0 0 0,0 0 16,1 22-16,-1-22 0,0 0 0,0 0 15,0 0-15,0 0 0,1 1 16,-1-1-16,0 0 0,0 0 0,-21 0 16,21-21-16,-21 21 0,21-21 0,-21 22 15,22-22 1,-22-22 15,0 1-15,0 0-16,0 0 15,21 0-15</inkml:trace>
  <inkml:trace contextRef="#ctx0" brushRef="#br2" timeOffset="-46616.57">5757 10075 0,'0'0'0,"21"-21"0,1 0 16,-1 21-16,-21-21 0,0 0 15,-21 42 1,-1 0-16,1 0 15,0 0-15,0 1 0,0 20 0,0-21 16,-22 21-16,22-20 0,0 20 16,0 0-16,0-21 0,21 22 15,-22-1-15,1 0 0,0-20 0,21 20 16,0-21-16,-21 21 0,21-20 0,-21-1 16,21 0-16,0 0 0,0 0 15,0-42 16</inkml:trace>
  <inkml:trace contextRef="#ctx0" brushRef="#br2" timeOffset="-45675.98">6879 9652 0,'0'21'31,"0"0"-15,0 1-16,0 20 15,0 0-15,-21 1 0,21-1 0,-21 0 16,0 1-16,21-1 0,0 0 0,-22 1 15,22-1-15,-21 0 0,0-21 16,21 22-16,0-22 0,0 0 0,0 0 16,-21 0-16,21 1 0,0-1 0,0 0 31,0-42-15,0 0-16,0-1 15,0 1-15,0 0 0,0 0 16,21 0-16,-21 0 0,21-22 0,0 22 15,1 0-15,-1-21 0,-21 20 16,21 1-16,0 0 0,0 0 16,0 0-16,1 21 0,-1 0 0,0 0 15,0 0-15,-21 21 16,21 0-16,-21 0 16,21 0-16,-21 1 0,0-1 0,0 0 15,0 0-15,0 0 0,0 0 0,0 1 16,0-1-16,0 0 15,0-42 48,0 0-63</inkml:trace>
  <inkml:trace contextRef="#ctx0" brushRef="#br2" timeOffset="-45428.09">7218 9800 0,'0'0'0,"0"-21"0,0 0 16,0 42 15,0 0-31,0 0 0,0 1 16,0-1-16,0 0 0,0 21 15,0-21-15,-21 22 0,21-22 0,-22 0 16,22 21-16,0-20 0,0-1 0,-21 0 15,21 0-15,0 0 0,0 0 16,0 1-16,0-1 0,0 0 16,21-21-1,-21-21 1</inkml:trace>
  <inkml:trace contextRef="#ctx0" brushRef="#br2" timeOffset="-45144.24">7493 9758 0,'0'0'0,"0"-21"15,-21 21 1,0 0-16,-1 21 0,22 0 0,0 0 16,-21 0-16,21 1 0,-21 20 15,0-21-15,21 0 0,0 0 0,0 22 16,0-22-16,-21 0 0,21 21 0,0-20 15,0-1-15,0 0 16,0 0-16,0 0 0,0 0 16,0 1-16,21-22 15,0 0-15,0 0 0,0 0 16,1 0-16,-1 0 0,0 0 16,0-22-16,0 22 0,0-21 15,1 21-15</inkml:trace>
  <inkml:trace contextRef="#ctx0" brushRef="#br2" timeOffset="-44787.76">7768 9906 0,'0'21'0,"0"0"0,0 1 16,-21-1-16,0 21 16,0-21-16,21 0 0,-22 1 0,1 20 15,0-21-15,21 0 0,-21 22 0,0-1 16,0 0-16,21 1 0,-22-1 15,1-21-15,0 21 0,21 1 16,0-1-16,-21-21 0,21 22 0,0-22 16,0 21-16,0-21 0,0 0 0,0 1 15,0-44 1,21 1 0</inkml:trace>
  <inkml:trace contextRef="#ctx0" brushRef="#br2" timeOffset="-44487.94">7662 10054 0,'0'0'0,"0"-21"0,0 0 16,21 21-16,1-21 16,-22 0-16,21 21 0,0 0 15,0-22-15,0 22 0,0 0 16,1 0-16,-1 0 0,0 0 0,0 0 15,0 0-15,0 22 0,1-22 16,-1 21-16,-21 0 0,0 0 0,0 0 16,0 0-16,-21 1 0,-1-1 15,1 0-15,0-21 0,0 21 16,-21 0-16,20-21 0,1 21 0,-21-21 16,21 0-16,0 0 0,-1 0 15,1 0-15,0 0 0,0 0 16,0 0-16</inkml:trace>
  <inkml:trace contextRef="#ctx0" brushRef="#br2" timeOffset="-44191.88">7112 9800 0,'0'0'0,"0"-21"32,21 21-32,0 0 0,22 0 15,-22-21-15,21 0 0,0 21 0,22-21 16,-22 21-16,22-22 0,-1 22 0,-20-21 16,20 21-16,1 0 0,-22 0 15,0 0-15,-21 0 0,1 0 0,-1 0 16,0 0-16,-21 21 15,-21 1 1,0-1-16,21 0 16,0 0-1</inkml:trace>
  <inkml:trace contextRef="#ctx0" brushRef="#br2" timeOffset="-43871.93">8551 9843 0,'-42'0'31,"21"0"-31,0 21 0,21 0 15,0 0-15,0 0 0,0 0 0,0 1 16,-22 20-16,22-21 0,-21 21 16,21-20-16,0 20 0,0-21 0,-21 21 15,0-20-15,21-1 0,-21 21 0,21-21 16,0 0-16,0 1 0,0-1 0,-21 0 16</inkml:trace>
  <inkml:trace contextRef="#ctx0" brushRef="#br2" timeOffset="-43460.16">8340 10075 0,'0'0'16,"0"-21"-16,0 0 0,0 0 0,0-21 16,0 20-16,0 1 0,21 0 0,-21 0 15,21 21-15,0-21 0,0 0 0,0 21 16,1 0-16,-1 0 15,0 0-15,0 0 0,0 0 0,0 21 16,1 0-16,-1 0 0,-21 0 16,21 0-16,-21 22 0,0-22 0,0 0 15,-21 0-15,0 0 0,-1 1 16,1-1-16,-21 0 0,21 0 0,-22 0 16,22 0-16,0 1 0,-21-22 15,21 21-15,-1-21 0,1 0 0,0 0 16,0 0-16,21-21 31,21 21-15,0 0-16,0 0 0,1 0 0,-1 0 15,0 0-15,0 21 0,-21 0 16,21-21-16,0 21 0,1 0 0,-1 0 16,0-21-16,0 22 0,-21-1 0,21-21 15,0 21-15,1 0 16,-1 0-1,0-21 1,0-21 0</inkml:trace>
  <inkml:trace contextRef="#ctx0" brushRef="#br2" timeOffset="-43101.72">8826 10224 0,'22'0'16,"-1"0"0,0 0-1,0-22 1,0 22-16,-21-21 16,21 0-16,1 21 0,-22-21 0,0 0 15,-22 21 16,1 0-31,0 0 0,0 0 16,0 0-16,0 21 0,-1 0 16,1-21-16,0 21 0,0 0 15,0 1-15,0-1 0,-1 0 0,22 0 16,0 0-16,0 0 0,0 1 0,0-1 16,0 0-16,0 0 15,22-21-15,-1 0 16,0 0-16,0 0 0,0 0 0,0 0 15,1-21-15,20 0 0</inkml:trace>
  <inkml:trace contextRef="#ctx0" brushRef="#br2" timeOffset="-42707.94">9334 10118 0,'0'0'0,"-21"0"31,0 0-15,0 0-16,0 0 0,0 0 0,-1 21 16,1-21-16,21 21 0,0 0 15,0 0 1,21-21 0,-21 22-16,22-22 15,-1 0-15,0 0 0,-21 21 16,21-21-16,0 0 0,0 21 15,-21 0 1,0 0-16,-21 0 16,0-21-1,0 0-15,0 22 0,0-22 16,-1 0-16,1 0 0,0 0 16,0 0-16,0 0 0,0 0 15,-1 0-15,1 0 16,21-22-16,-21 22 15</inkml:trace>
  <inkml:trace contextRef="#ctx0" brushRef="#br2" timeOffset="-42292.01">9567 10097 0,'0'0'15,"0"-22"1,-21 22 0,0 22-1,21-1-15,0 0 16,0 0-16,0 0 0,0 0 15,0 1-15,0 20 0,0 0 0,0 1 16,0-1-16,0 0 0,-21 1 0,21 20 16,-21 1-16,21-1 0,-22-21 0,22 22 15,-21-1-15,21 1 0,0-1 16,-21 1-16,0-22 0,21 22 0,0-1 16,-21 1-16,0-1 0,21-20 0,-22 20 15,22-21-15,0 1 0,0-1 16,-21-21-16,0 22 0,21-22 0,-21 0 15,21 0-15,0 0 0,-21-21 16,0 0-16,-1 0 16,22-21-1,0 0-15,0 0 0,0-22 0,0 22 16,0-21-16,0-22 0,22 22 0</inkml:trace>
  <inkml:trace contextRef="#ctx0" brushRef="#br2" timeOffset="-41931.76">9461 10351 0,'0'-22'0,"0"44"0,0-65 15,0 22-15,0 0 16,0 0-16,0 0 16,22 21-16,-1 0 0,-21-22 15,21 22-15,-21-21 0,21 21 16,0 0-16,0 0 0,1 0 15,-1 0-15,0 0 0,0 0 16,0 0-16,-21 21 16,0 1-16,0-1 0,0 0 15,0 0-15,0 0 0,0 0 16,0 1-16,-21-1 0,0-21 16,0 21-16,0 0 0,-1-21 15,1 21-15,0-21 0,0 21 16,0-21-16,42 0 47,0 0-47,-21-21 0,21 21 15,0-21-15,1 21 0</inkml:trace>
  <inkml:trace contextRef="#ctx0" brushRef="#br2" timeOffset="-41176.12">10012 10160 0,'0'0'0,"0"-21"0,-21 21 31,-1 0-31,1 21 0,0-21 16,0 21-16,0 0 0,0-21 0,21 22 16,-22-1-16,1 0 0,0 0 15,21 0-15,-21 0 0,21 1 0,0-1 16,0 0-16,0 0 0,0 0 15,0 0-15,21-21 16,0 0-16,0 0 0,1 0 16,-1 0-16,0 0 0,0-21 15,0 21-15,-21-21 0,21 21 0,-21-21 16,22 21-16,-22-21 0,0 0 16,0-1-16,0 1 0,0 0 15,0 0-15,0 0 0,0 0 16,0-1-16,0 1 0,0 0 15,21 0-15,0 21 0,-21-21 16,21 21-16,0 0 0,0 0 16,1 0-16,-1 0 0,0 0 15,0 0-15,0 0 0,-21 21 16,21 0-16,1-21 0,-22 21 16,0 0-16,0 1 0,0-1 15,0 0-15,0 0 16,0 0-16,0 0 0,0 1 0,0-1 15,0 0 1,-22-21-16,1 0 31,21-21-15,0 0-16,0-1 16,0 1-16,0 0 15,0 0-15,21 0 0,1 0 0,-1-1 16,-21 1-16,21 0 0,0 0 15,0 0-15,0 21 0,-21-21 0,22 21 16,-1 0-16,0 0 0,0 0 16,0 0-16,0 21 15,1 0-15,-22 0 0,0 0 16,0 0-16,0 1 0,0-1 16,0 0-16,0 0 0,0 0 15,0 0-15,0 1 0,0-1 16,0 0-1,-22-21 17,22-21-17,0 0 1</inkml:trace>
  <inkml:trace contextRef="#ctx0" brushRef="#br2" timeOffset="-40728.37">10901 10160 0,'0'-21'0,"0"42"0,0-63 15,-21 42 17,-1 0-32,1 0 0,0 0 15,0 0-15,0 0 0,0 0 16,-1 21-16,1 0 0,0-21 0,21 21 15,-21-21-15,21 21 0,-21 1 0,21-1 16,0 0 0,21 0-16,0-21 15,0 0-15,0 21 0,1-21 16,-1 0-16,0 0 0,0 21 16,0-21-16,0 0 0,1 0 0,-1 22 15,-21-1-15,21-21 0,-21 21 16,-21 0-1,0-21 1,-1 0-16,1 0 0,0 0 0,0 0 16,-21 0-16,20 0 0,1 0 0,0 0 15,0 0-15,0 0 0,0 0 16,-1 0-16,1 0 16,21-21-1,0 0 1,21 0-1,1 21-15,-1 0 0</inkml:trace>
  <inkml:trace contextRef="#ctx0" brushRef="#br2" timeOffset="-40317.61">11197 10245 0,'21'0'47,"0"0"-31,1-21-16,-1 21 0,0-22 15,0 22-15,-21-21 0,21 0 16,0 0-16,-21 0 31,0 0-31,-21 21 0,0 0 16,0 0-16,0 0 0,0 0 0,-1 21 15,1 0-15,0-21 0,0 21 0,0 0 16,0-21-16,21 21 0,0 1 16,-22-1-16,22 0 0,0 0 0,0 0 15,0 0-15,0 1 0,22-22 16,-1 21-1,0-21-15,0 0 0,0 0 16,0 0-16,1 0 0,-1 0 0,0-21 16,0 21-16,0-22 0,0 1 0,1 21 15</inkml:trace>
  <inkml:trace contextRef="#ctx0" brushRef="#br3" timeOffset="-20131.88">15748 1016 0,'21'0'47,"-21"-21"16,21 21-63,0 0 15,-21-21 17,22 0 15,-22-1-16,0 1 0,0 0-31,21 21 16,-21-21-16,0 0 15,0 0-15,0-1 0,0 1 16,0 0 0,0 0-16,0 0 15,0 0 1,-21 21 31,-1 0-47,1 0 15,21 21-15,-21-21 0,0 21 0,0-21 16,0 21-16,-1 0 16,1 0-16,-21 1 0,21-22 0,0 21 15,-22 0-15,22 0 0,0 0 16,0 0-16,0 1 0,21-1 0,-22 0 15,22 0-15,0 0 16,0 0-16,0 1 0,0-1 16,0 0-16,22 0 15,-1 0-15,0 0 16,0-21-16,0 22 0,0-22 0,1 21 16,-1-21-16,21 21 0,-21-21 15,0 21-15,1-21 0,20 21 0,-21-21 16,0 21-16,0-21 15,-21 22-15,22-1 0,-1 0 16,-21 0-16,0 0 0,0 0 16,0 1-16,-21-1 0,-1-21 15,1 21-15,0 0 0,0-21 0,-21 21 16,20-21-16,-20 0 0,21 0 16,-21 0-16,20 0 0,-20 0 0,0 0 15,21 0-15,-22 0 0,22 0 16,-21 0-16,21-21 0,-1 0 0,1 21 15,0-21-15,0 0 0,0 21 16,0-22-16,21 1 16,0 0-1,21 21 1,0 0 0,21 0-16,-21-21 0,22 21 15,-22 0-15,21 0 0,-21-21 0,22 21 16</inkml:trace>
  <inkml:trace contextRef="#ctx0" brushRef="#br3" timeOffset="-19728.34">15917 1334 0,'43'0'16,"-22"0"-16,0 0 15,0-22-15,0 22 16,0-21-16,1 21 0,-1-21 16,0 21-16,0-21 0,0 21 15,0 0-15,-21-21 0,0 0 0,22 21 16,-22-22 0,-22 22-1,1 0-15,0 0 0,0 0 16,0 22-16,0-22 0,-1 21 15,1-21-15,0 21 0,0 0 0,0 0 16,0 0-16,-1-21 0,22 22 16,0-1-16,0 0 0,0 0 0,-21-21 15,21 21-15,0 0 0,0 1 16,21-22 0,1 0-16,-1 21 0,0-21 15,0 0-15,0 0 0,22 0 0,-22 0 16,21 0-16,-21-21 0,22 21 15,-22-22-15,0 22 0,21-21 0</inkml:trace>
  <inkml:trace contextRef="#ctx0" brushRef="#br3" timeOffset="-19336.53">16404 1249 0,'0'0'0,"0"-21"0,0 0 16,21-1-16,0 22 15,-21-21-15,22 21 0,-1 0 16,0 0-16,0-21 0,0 21 16,0 0-16,1 0 15,-1 0-15,-21 21 0,0 0 0,21-21 16,-21 22-16,21-1 0,-21 0 16,0 0-16,0 0 0,0 0 15,0 1-15,0-1 0,0 0 0,0 0 16,-21-21-16,21 21 0,-21 0 15,0-21 1,21-21 15,0 0-15,0 0-16,0 0 0,0 0 16,0-1-16,0 1 0,21 0 15,-21 0-15,21 0 0,-21 0 16,21-1-16,0 1 15,0 21-15,1-21 16,-1 21-16,0 0 0,0 0 16</inkml:trace>
  <inkml:trace contextRef="#ctx0" brushRef="#br3" timeOffset="-18755.74">17124 1270 0,'63'-63'32,"-63"41"-32,0 1 15,0 0-15,0 0 16,-21 21-16,0-21 0,0 21 15,0 0-15,-1 0 0,1 0 16,0 0-16,-21 0 0,21 0 0,-1 21 16,1-21-16,0 21 0,0 0 15,0 0-15,0 1 0,-1-1 0,22 0 16,0 0-16,-21 0 16,21 0-16,0 1 0,0-1 0,0 0 15,0 0 1,21-21-16,1 0 15,-1 0-15,0 0 0,0 0 16,0 0-16,0-21 0,1 21 16,-1-21-16,0 0 0,0 21 0,0-22 15,0 1-15,1 0 0,-22 0 16,21 0-16,0-22 0,0 22 0,-21 0 16,21 0-16,-21 0 15,0 42 16,0 0-31,0 0 0,0 0 16,0 1-16,0-1 0,-21 21 16,21-21-16,-21 0 0,21 1 0,0-1 15,0 0-15,0 0 16,21-21 0,0 0-16,0 0 15,1 0-15,-1 0 0,0-21 16</inkml:trace>
  <inkml:trace contextRef="#ctx0" brushRef="#br3" timeOffset="-18260.44">17674 699 0,'0'0'15,"0"-22"-15,0 1 0,-21 21 16,0 0-1,0 21-15,-1 1 0,22 20 16,0 0-16,-21-21 0,0 43 16,0-22-16,21 1 0,0-1 0,-21 0 15,0 1-15,-1-1 16,22 0-16,0-21 0,0 22 0,0-22 16,0 21-16,0-21 0,0 1 15,0-1-15,0 0 0,0 0 16,22-21-1,-1 0-15,0 0 0,0 0 16,0 0-16,0-21 0,22 21 0,-22-21 16,0 0-16,0-1 0,0 1 15,1 0-15,-1 0 0,-21 0 0,21 0 16,-21-1-16,21 1 0,-21 0 16,0 42 15,0 0-31,0 1 15,-21-1-15,0 0 0,21 0 16,-21 0-16,21 0 0,0 1 16,0-1-16,0 0 15,21-21 1,0 0 0,0 0-16,0 0 15,-21-21-15,21 0 0,-21-1 0</inkml:trace>
  <inkml:trace contextRef="#ctx0" brushRef="#br3" timeOffset="-18088.54">17907 953 0,'0'0'0,"-21"0"31</inkml:trace>
  <inkml:trace contextRef="#ctx0" brushRef="#br3" timeOffset="-17455.86">18034 1101 0,'21'0'31,"0"0"-31,0 0 16,1 0-16,-1 0 16,0 21-16,-21 0 15,0 0-15,0 0 16,0 1-16,0-1 0,-21 0 15,0 21-15,-1-21 0,1 1 0,0-1 16,0 0-16,0-21 0,0 21 16,-22 0-16,22-21 0,0 21 15,0-21-15,21-21 32,21 21-17,0-21-15,0 21 0,0 0 0,1-21 16,-1 21-16,0 0 0,0 0 15,0 0-15,22 0 0,-22 0 0,0 0 16,0 0-16,0 0 0,0 0 16,1 0-16,-1 21 0,0 0 15,-21 0-15,21 1 0,-21-1 0,21 0 16,-21 21-16,0-21 0,0 22 16,0-1-16,-21 0 0,0-20 0,0 20 15,0 0-15,-22 1 0,22-1 16,-21-21-16,-1 21 0,22-20 0,-21-1 15,0 0-15,20 0 0,-20 0 16,21-21-16,-21 0 0,20 21 0,-20-21 16,21 0-16,0 0 0,-22 0 0,22 0 15,-21 0-15,21-21 0,0 0 16,-22 21-16,22-21 0,0 0 0,0 0 16,0-1-16,-1 1 15,22-21-15,0 21 0,0 0 0,0-1 16,0-20-16,0 21 0,0 0 15,0-22-15,22 22 0,-1 0 0,0 0 16,0-21-16,21 20 0,1 1 0,-22 0 16</inkml:trace>
  <inkml:trace contextRef="#ctx0" brushRef="#br3" timeOffset="-16875.86">18732 1249 0,'0'-21'31,"0"0"-31,0-1 0,0 1 16,0 0-16,0 0 16,0 0-16,22 0 0,-22-1 15,0 1-15,0 0 16,0 0-16,-22 21 15,1 0-15,0 0 0,0 0 16,0 0-16,-22 21 0,22 21 0,-21-20 16,21-1-16,-22 21 15,1-21-15,21 22 0,-21-1 0,20-21 16,1 21-16,0-20 0,0-1 16,21 0-16,0 0 0,0 0 0,0 0 15,0 1-15,21-22 16,0 0-16,0 0 0,1 0 0,20 0 15,-21 0-15,21 0 0,1 0 16,-22-22-16,21 22 0,1-21 0,-22 0 16,21 0-16,-21 0 0,0 0 15,22-1-15,-22 1 0,-21-21 0,21 21 16,-21 0-16,21-1 0,-21 1 0,0 0 16,0 0-1,-21 21 1,0 21-16,0-21 15,21 21-15,-21 0 0,21 22 0,-22-22 16,1 0-16,21 0 0,0 0 16,0 1-16,0 20 0,0-21 0,0 0 15,0 0-15,0 1 16,21-1-16,1-21 16,-1 0-16,0 0 0,0 0 15,21 0-15,-20-21 0,-1-1 16,21 22-16</inkml:trace>
  <inkml:trace contextRef="#ctx0" brushRef="#br3" timeOffset="-16596.55">19325 762 0,'0'-21'0,"0"42"0,0-84 16,0 41-16,-21 22 15,0 0-15,0 22 16,-1 20-16,1-21 0,0 21 15,0 22-15,0-22 0,0 22 0,-1-22 16,22 22-16,-21-22 16,21 0-16,-21 1 0,21-1 0,0 0 15,-21-21-15,21 1 0,0 20 16,0-21-16,0 0 0,0 0 16,21-21-16,0 22 0,0-22 15,1 0-15,-1 0 0,0 0 16,0 0-16,0 0 0,0-22 0,1 22 15,20-21-15,-21 0 0,21 0 16,-20 0-16</inkml:trace>
  <inkml:trace contextRef="#ctx0" brushRef="#br3" timeOffset="-16352.17">19706 1016 0,'0'0'0,"-21"0"31,0 21-31,0 0 0,-1 1 0,1-1 15,0 21-15,0-21 0,0 0 0,0 22 16,-1-22-16,1 0 0,21 21 16,-21-20-16,21-1 0,-21 0 0,21 0 15,0 0-15,0 0 0,0 1 16,0-1 0,21-21-16,0 0 0,0 0 15,1 0-15,-1 0 0,0 0 16,21 0-16,1-21 0,-22-1 0,21 22 15,0-21-15,1 0 0,-1 0 16</inkml:trace>
  <inkml:trace contextRef="#ctx0" brushRef="#br3" timeOffset="-15639.56">20002 1185 0,'0'-42'16,"0"84"-16,-21-84 31,0 63-31,0 0 16,21 1-16,-21-1 0,21 21 0,-21-21 15,21 0-15,0 1 0,0-1 16,0 0-16,0 0 0,0 0 16,0 0-16,0 1 15,21-22-15,0 21 0,0-21 16,0 0-16,0 0 16,1 0-16,-1 0 0,-21-21 15,21 21-15,-21-22 0,0 1 16,21 0-16,-21 0 0,0 0 15,0 0-15,0-22 0,0 22 0,0 0 16,0 0-16,0-22 0,0 22 16,0 0-16,0 0 0,0 0 0,0 0 15,21-1-15,0 1 16,1 21-16,-1 0 0,21 0 16,-21 0-16,22 0 0,-1 0 15,-21 21-15,21-21 0,1 22 0,-22-1 16,0 0-16,0 0 0,0 21 15,-21-20-15,0-1 0,0 0 0,0 0 16,0 21-16,0-20 0,0-1 16,-21-21-16,0 21 0,0 0 0,21 0 15,-21-21-15,0 21 0,-1-21 16,1 0 0,21-21 15,0 0-31,0 0 0,21-21 15,1 20-15,-1-20 0,0 21 16,21-21-16,-21-1 0,22 1 0,-22 21 16,21-22-16,1 22 0,-1 0 15,0 0-15,1 0 0,-1 21 0,0 0 16,-21 0-16,22 0 0,-22 0 16,0 21-16,0 0 0,-21 0 0,0 0 15,0 22-15,0-22 0,0 21 16,0-21-16,0 22 0,0-22 0,-21 0 15,21 0-15,-21 0 0,0 1 16,21-1-16,0 0 0,-21 0 16,-1-21-16,22 21 0,-21-21 15,0 0 1,0 0-16,0 0 16,21-21-16,-21 0 15,21 0-15</inkml:trace>
  <inkml:trace contextRef="#ctx0" brushRef="#br3" timeOffset="-15416.68">20278 720 0,'0'0'0,"-85"0"31,64 0-31,0 0 31,-1 0-31,22 21 16,-21-21-1,0 21-15,0-21 0,0 0 16,0 21-16,-1-21 0</inkml:trace>
  <inkml:trace contextRef="#ctx0" brushRef="#br3" timeOffset="-15171.82">19029 889 0,'-21'21'16,"42"-42"-16,-21 42 16,21-21-16,21 0 0,-21 0 15,22 0-15,-22 0 0,21 0 16,1 0-16,-1 0 0,0 0 0,1 0 15,-22 0-15,21 0 0,-21 0 16,0-21-16,1 21 16,-22-21-1,-22 21 1</inkml:trace>
  <inkml:trace contextRef="#ctx0" brushRef="#br3" timeOffset="-8144.2">15240 9906 0,'0'0'0,"0"-21"0,21 0 0,-21 0 16,21-1-16,0 1 0,-21-21 15,22 21-15,-22-22 0,21 22 0,-21-21 16,21 21-16,0 0 0,-21-1 15,0 1-15,0 0 0,21 0 0,-21 42 32,0 21-32,-21 1 0,0-1 15,0 0-15,0 22 0,-22-22 0,22 22 16,-21-1-16,-1 1 16,1-22-16,0 22 0,-1-1 0,1-21 15,0 22-15,-1-1 0,1-20 0,0-1 16,21 22-16,-22-43 0,22 21 15,-21-21-15,21 22 0,-1-43 0,22 21 16,-21 0-16,0-21 16,0 0-16,21-21 0,0 0 15,0-22-15,0 22 0,0-21 16,0 21-16,0-22 0,0 1 16,0 0-16,21-1 0,-21 1 0,21 0 15,0-22-15,1 43 0,-22-21 16,21-1-16,0 22 0,0 0 15,-21 0-15,0 0 0,21 21 0,0 0 16,1 0 0,-22 21-16,21 0 0,-21 21 0,21-21 15,-21 22-15,0-22 0,0 21 0,0 1 16,21-1-16,0 0 0,0 1 16,1-1-16,-1-21 0,0 21 0,0-20 15,21-1-15,1 21 0,-1-21 16,0-21-16,1 21 0,-1-21 0,0 0 15,1 0-15,-1 0 0,0 0 0,1-21 16,-1 21-16,0-21 0,1 0 16,-22 0-16,21-22 0,-21 22 15,1-21-15,-1 0 0,0 20 0,-21-20 16,0 0-16,21-1 0,-21 1 16,0-21-16,0 20 0,0 1 0,0-22 15,0 1-15,0 21 0,-21-22 16,0 22-16,0-22 0,-1 22 0,1 21 15,-21-22-15,21 22 0,-22 0 16,1 0-16,0 0 0,-1 21 0,1 0 16,0 0-16,-1 21 0,1 0 0,21 0 15,-21 0-15,-1 22 0,1 20 16,21-20-16,-22-1 0,22 21 16,0 1-16,0-22 0,21 22 15,0-22-15,0 0 0,0 22 0,0-22 16,21 1-16,0-1 0,0 0 0,1-21 15,20 22-15,0-22 0,1 0 16,-1 0-16,0 0 0,1 1 0,20-22 16,-21 0-16,1 0 0,-1 0 15,0 0-15,22 0 0,-22-22 0,-21 1 16,22 0-16,-1 0 0,0 0 0,1 0 16,-22-1-16,0 1 0,21 0 15,-20-21-15,-1 21 0,0-1 16,-21 1-16,0-21 0,0 21 0,0 0 15,0-1-15,0 1 0,0 0 16,0 0-16,-21 21 0,0 0 16,-1 0-16,1 0 0,21 21 15,-21 0-15,0 0 0,0 1 0,21-1 16,-21 21-16,21-21 0,0 22 0,0-22 16,0 21-16,0 0 0,0-20 15,0 20-15,0-21 0,0 0 0,0 0 16,21 1-16,-21-1 0,21 0 15,0-21-15,0 0 0,0 21 0,1-21 16,20 0-16,-21 0 0,0 0 0,0 0 16,1 0-16,-1-21 0,0 21 15,0-21-15,0 0 0,0 21 16,1-22-16,-1 1 0,0 0 0,0 0 16,0 0-16,0 0 0,1-1 15,-1 1-15</inkml:trace>
  <inkml:trace contextRef="#ctx0" brushRef="#br3" timeOffset="-7932.32">16616 10224 0,'0'21'16,"21"-21"-16,0 0 15,0 0-15,0 0 0,1 0 16,-1 0-16,0 0 16,0 0-16,-21-21 15,21-1-15,0 22 0</inkml:trace>
  <inkml:trace contextRef="#ctx0" brushRef="#br3" timeOffset="-5904.48">17484 10097 0,'0'0'0,"21"0"0,0-22 0,0 22 16,0-21-16,0 21 15,-21-21-15,22 0 0,-1 0 16,-21 0-16,0-1 0,0 1 15,-21 21 1,-22-21-16,22 21 0,0 0 16,-21 0-16,20 0 0,-20 0 15,0 0-15,21 21 0,-22-21 0,1 21 16,21 1-16,0-22 0,-22 21 0,22 0 16,21 0-16,0 0 0,-21 0 15,21 1-15,0-1 0,0 0 16,21 0-16,0 0 0,0 0 15,1 1-15,20-22 0,-21 21 16,0 0-16,0 0 0,1 0 0,-1 0 16,0 1-16,-21-1 0,0 0 15,0 0-15,0 0 0,0 0 0,0 1 16,0-1-16,0 0 0,-21-21 16,0 21-16,-1 0 0,1-21 15,0 0-15,-21 21 0,21-21 0,-1 0 16,1 0-16,0 0 0,0 0 0,0-21 15,0 21-15,-1-21 0,1 0 16,21 0-16,-21 0 0,21-1 0,-21 1 16,21 0-16,-21-21 0,21 21 15,0-1-15,0 1 0,0 0 0,0 0 16,0 0-16,0 0 0,0 42 31,0 0-15,0 0-16,0 0 0,0 0 15,0 1-15,0-1 0,0 21 16,0-21-16,21 0 0,0 1 0,0-1 16,-21 0-16,21 0 0,1 0 15,-1-21-15,0 21 0,0-21 0,0 0 16,22 0-16,-22 0 0,0 0 0,21 0 16,1 0-16,-1 0 0,-21 0 15,21-21-15,1 0 0,-1 0 0,0 21 16,1-21-16,-1-22 0,0 22 15,-20 0-15,20 0 0,-21-21 0,0 20 16,-21 1-16,0-21 0,21 21 0,-21 0 16,0-1-1,0 1-15,-21 21 16,0 0-16,0 0 16,0 0-16,21 21 0,-21-21 15,-1 22-15,22-1 0,0 0 0,-21 0 16,0 0-16,21 0 0,0 1 0,0-1 15,0 0-15,0 0 0,0 0 16,0 0-16,0 1 0,21-1 16,0-21-16,1 21 0,-1-21 15,0 0-15,0 0 0,0 0 16,0 0-16,1 0 0,-1 0 0,0-21 16,0 0-16,0 21 0,0-22 15,1 1-15,-1 0 0,-21 0 16,21 0-16,0 0 0,-21-1 0,21 1 15,-21 0-15,0 0 0,0 0 16,0 0-16,0-1 16,-21 22-16,0 0 15,0 0-15,21 22 16,0-1-16,0 0 0,0 0 16,0 0-16,0 0 0,0 1 0,0-1 15,0 0-15,0 0 0,21 0 16,0 0-16,0 1 0,0-1 0,1-21 15,-1 21-15,21-21 0,-21 0 16,22 21-16,-22-21 0,21 0 16,-21 0-16,22 0 0,-1 0 0,-21 0 15,21 0-15,-20 0 0,20-21 0,-21 0 16,21 21-16,-20-21 0,-1-1 16,-21 1-16,21 0 0,-21 0 0,21 0 15,-21 0-15,0-22 0,0 22 16,0 0-16,0 0 0,0 0 0,0-1 15,-21 1-15,0 21 0,0-21 16,-1 21-16,1 0 0,0 0 16,0 0-16,0 0 0,0 0 0,-1 0 15,1 21-15,0 0 0,0 1 16,0-1-16,0 0 0,-1 0 16,1 21-16,21-20 0,0-1 0,0 0 15,0 0-15,0 0 0,0 0 0,0 1 16,0-1-16,0 0 15,21-21-15,1 0 16,-1 0-16,0 0 0,0 0 0,0 0 16,22-21-16,-22 21 0,0-21 15,0-1-15,0 1 0,0 0 16,1 0-16,-1 0 0,0 0 16,-21-1-16,0 1 0,21 0 0,-21 0 0,21 0 15,-21 0-15,0-1 0,-21 22 31,21 22-15,-21-1-16,0 0 0,21 0 0,0 0 16,-21 0-16,21 22 0,0-22 15,-22 0-15,22 0 0,0 22 0,0-22 16,0 0-16,22 0 0,-1 0 16,0-21-16,0 0 0,0 0 15,22 0-15,-22 0 0,21 0 0,-21 0 16,0 0-16,22 0 0,-22-21 15,21 0-15,-21 0 0,22 0 16,-22-1-16,0-20 0,21 21 0,-20-21 16,-1 20-16,0-20 0,0 0 0,0-1 15,0 22-15,1-21 0,-22 0 16,0-1-16,0 1 0,0 21 0,0-22 16,0 22-16,0 0 0,0 0 15,-22 21-15,1 0 16,0 0-16,0 0 0,0 21 15,0 0-15,-1 22 0,1-22 16,0 21-16,0 0 0,0-20 16,0 20-16,21 0 0,0 1 0,-22-1 15,22 0-15,0 1 0,0-1 16,0-21-16,0 21 0,0-20 0,0-1 16,0 21-16,22-42 0,-22 21 0,21 0 15,0-21-15,0 0 0,0 0 16,0 0-16,22 0 0,-22 0 0,0 0 15,0-21-15,22 0 0,-22 0 0,0 21 16,0-21-16,0 0 0,0-1 16,1-20-16,-1 21 0,0 0 0,-21 0 15,0-1-15,-21 44 32,21-1-17,-21 0-15,-1-21 0,22 21 16,0 0-16,-21 0 0,21 1 0,-21-1 15,21 0-15,0 0 0,0 0 16,0 0-16,0 1 16,21-44 15,0 1-15,1 21-16</inkml:trace>
  <inkml:trace contextRef="#ctx0" brushRef="#br3" timeOffset="-5724.58">19473 10245 0,'0'-21'16,"0"42"-16,0-64 15</inkml:trace>
  <inkml:trace contextRef="#ctx0" brushRef="#br3" timeOffset="-5059.96">19685 10266 0,'21'0'16,"0"0"-1,0 0 1,1 0-16,-22-21 0,21 21 16,0 0-16,0 21 31,-21 0-31,0 0 16,0 0-16,0 1 0,0-1 15,-21 0-15,21 21 0,-21-21 0,0 1 16,-1 20-16,1-21 0,0 0 0,0 22 15,0-22-15,0 0 0,-1 0 16,1 0-16,0-21 0,21 21 0,-21 1 16,42-22 31,0 0-47,0 0 15,1 0-15,-22 21 16,21 0-16,0-21 0,0 21 15,0 0-15,0 0 0,1 1 0,-1-1 16,0 0-16,0 21 0,0-21 16,0 22-16,1-22 0,-1 21 0,0 1 15,-21-1-15,0 21 0,0-20 0,0 20 16,0 1-16,0-1 0,0 1 16,0-22-16,-21 22 0,21-1 0,-43 1 15,22-1-15,-21 1 0,0-1 0,-1 1 16,1-22-16,-22 21 0,1-20 0,-1-1 15,1-21-15,-1 0 0,1 1 16,-1-1-16,1-21 0,-1 0 0,1 0 16,21 0-16,-22-21 0,22-1 15,-22 1-15,22 0 0,-22-21 16,22-22-16,-21 22 0,20-22 0,1 1 16,0-1-16,-1 1 0,22-1 0,0-20 15,0 20-15,21 1 0,0-22 16,0 22-16,0-1 0,0 1 0,0 20 15,21-20-15,0 20 0,0 1 0,22 21 16,-22-21-16,0-1 0,21 22 16,1-21-16,-1 21 0,0-1 0,1-20 15,-1 21-15,0-21 0</inkml:trace>
  <inkml:trace contextRef="#ctx0" brushRef="#br3" timeOffset="-4440.31">20129 10414 0,'0'0'0,"22"0"0,-1-21 0,0 0 16,0 0-16,-21-1 15,21 1-15,-21 0 0,0 0 0,21 0 16,1 0-16,-22-1 0,21 1 0,-21 0 15,0 0-15,0 0 16,0 0-16,-21-1 0,-1 22 16,-20 0-16,21 0 0,0 0 0,0 0 15,-22 0-15,22 0 0,0 22 16,0-1-16,0 0 0,-22 21 0,22-21 16,0 22-16,0-22 0,0 21 15,21-21-15,-22 22 0,22-22 0,-21 0 16,21 0-16,0 0 0,0 1 0,0-1 15,0 0-15,0 0 16,21-21-16,1 0 0,-1 0 16,0 0-16,0 0 0,0 0 15,0-21-15,1 21 0,-1-21 16,0 0-16,0-1 0,0 1 0,0 0 16,1 0-16,-22-21 0,21 20 0,0 1 15,-21 0-15,21 0 0,-21 0 16,0 0-16,0 42 15,0 0 1,0 0-16,-21 21 16,21-20-16,-21-1 0,21 0 0,0 21 15,0-21-15,0 1 0,0-1 16,0 0-16,0 0 0,0 0 16,21 0-16,0-21 15,0 0-15,0 0 0,1 0 0,20 0 16,-21 0-16,0-21 0,22 21 15,-22-21-15,21 0 0,0 0 0,-20 0 16,20-22-16,-21 22 0,21-21 16,-20-1-16,-1 22 0,0-21 0,0 0 15,0-1-15</inkml:trace>
  <inkml:trace contextRef="#ctx0" brushRef="#br3" timeOffset="-4155.48">20786 10033 0,'21'-169'16,"-21"42"-1,0 106-15,-21 338 0,42-656 16,-42 339-1,-1 22-15,1-1 16,0 0-16,0 0 0,21 21 16,-21 1-16,0-22 0,21 21 0,0 1 15,-22-1-15,1 0 0,21 1 0,-21-22 16,21 21-16,-21 0 0,21-20 16,0 20-16,0 0 0,0-21 0,0 1 15,0-1-15,0 0 0,0 0 0,0 0 16,0 0-16,0 1 15,21-22 1,0 0-16,0 0 16,1 0-16,-1-22 0,0 1 15,0 21-15,0-21 0,22 0 0,-22 0 16,0 0-16,21-22 0,-21 22 16,1 0-16,20 0 0</inkml:trace>
  <inkml:trace contextRef="#ctx0" brushRef="#br3" timeOffset="-3240.49">21040 10160 0,'42'-42'16,"-21"21"-1,-84 84-15,126-105 47,-84 63-47,0 0 0,21 0 0,-21 0 16,21 1-16,-22-1 0,22 0 16,-21 0-16,21 0 0,0 0 15,0 1-15,0-1 0,0 0 0,0 0 16,0 0-16,0 0 0,21-21 15,1 0 1,-1 0-16,0 0 0,0 0 0,0 0 16,0 0-16,22-21 0,-22 0 0,21 21 15,1-21-15,-22 0 0,21 0 16,-21-1-16,0 1 0,1 0 0,-1 0 16,0 0-16,-21 0 0,21-1 0,-21 1 15,0 0 1,0 42-1,-21-21 1,21 21-16,-21 1 0,0-1 16,21 0-16,0 0 0,0 0 15,0 0-15,0 1 0,0-1 16,0 0-16,0 0 16,21-21-16,0 0 15,0 0-15,0 0 16,0 0-16,1 0 15,-22-21-15,0 0 0,0 0 16,0-1-16,0 1 0,0 0 16,0 0-16,0 0 0,0-22 15,0 22-15,0 0 0,0 0 0,21 0 16,-21 0-16,21-1 0,0 1 16,0 0-16,0 21 0,1 0 15,-1 0-15,0 0 0,21 0 0,-21 0 16,1 0-16,20 21 0,-21-21 15,0 21-15,0 1 0,1-1 0,-1 0 16,-21 0-16,0 0 0,21-21 0,-21 21 16,0 1-16,0-1 0,0 0 15,0 0-15,0 0 0,0 0 0,0 1 16,0-1-16,-21-21 0,21 21 16,-21-21-16,-1 0 15,22-21 16,0 0-31,0-1 16,0 1-16,0 0 0,0 0 16,22 0-16,-1 0 0,0-22 15,0 22-15,0 0 0,0-21 0,1 20 16,20 1-16,-21 0 0,21 0 0,1 21 16,-1 0-16,0 0 0,1 0 15,-1 0-15,-21 0 0,22 0 0,-22 21 16,0 0-16,-21 0 0,0 1 0,0-1 15,0 0-15,0 0 16,0 21-16,0-20 0,-21-1 0,0 21 16,-1-21-16,1 22 0,0-22 0,0 0 15,0 21-15,0-21 0,-1 1 16,1-22-16,0 21 0,21 0 0,-21-21 16,0 21-16,0-21 31,-1-21-31,22 0 0,0 0 15</inkml:trace>
  <inkml:trace contextRef="#ctx0" brushRef="#br3" timeOffset="-2863.71">21632 9631 0,'0'0'0,"-21"0"0,0 0 16,0 0-16,0 0 0,-1 21 15,22 0-15,0 0 0,-21-21 16,21 22 0,21-22-1,1 0-15,-1 0 0,0 0 16,0 0-1,-21-22-15,0 1 0,0 0 16,0 0 0,-21 0-1,0 21-15,0 0 0,-1 0 16,22 21 0,0 0-16,-21-21 0,21 21 0,0 0 15,0 1-15,0-1 16,0 0-1</inkml:trace>
  <inkml:trace contextRef="#ctx0" brushRef="#br3" timeOffset="-2607.85">20595 9970 0,'0'0'0,"-42"0"0,21 0 15,-1 0-15,1 21 0,42-21 32,1 0-32,20 0 0,-21 0 15,0 0-15,22 0 0,-22 0 0,21 0 16,0 0-16,-20 0 0,-1 0 16,21 0-16,-21 0 0,0 0 0,1 0 15,-44 0 16,1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54:27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720 0,'0'0'0,"-21"0"0,0 0 0,-1 0 0,1-21 16,0 21-1,0-22-15,0 22 0,0 0 0,-1 0 16,1 0-16,42 0 47,1 0-47,20 0 15,0 0-15,1 0 0,-1 0 0,21 0 16,1 0-16,-1 0 0,-20 0 16,20 0-16,1 0 0,-22-21 15,22 21-15,-22 0 0,0 0 0,22 0 16,-22 0-16,0 0 0,-20-21 15,20 21-15,-21 0 0,0 0 16,0 0-16,-42 0 31,0 0-15,0 21-16,0-21 0,-22 0 16,22 0-16,0 0 0,0 21 0,0-21 15</inkml:trace>
  <inkml:trace contextRef="#ctx0" brushRef="#br0" timeOffset="420.76">1990 677 0,'-22'0'32,"22"22"-17,0-1 1,0 0-16,0 0 0,0 0 15,0 0-15,0 22 0,0-1 0,0 0 16,0 1-16,0-1 0,0 0 16,0 1-16,0-1 0,0-21 0,0 22 15,0-1-15,0-21 0,0 21 16,0-20-16,0 20 16,0-21-16,0 0 0,0 0 0,0 1 15,-21-1-15,0-21 0,0 21 16,21 0-16,-21-21 0,0 0 0,-1 21 15,1-21-15,0 0 0,0 0 16,-21 0-16,20 0 0,-20 0 0,21 0 16,-21 0-16,-1 0 0,22-21 15,-21 21-15,-1-21 0,22 21 16,0 0-16,0-21 0,0 21 0,0 0 16,-1-21-16,22-1 31,0 1-16,22 21-15,-1-21 16,21 21-16</inkml:trace>
  <inkml:trace contextRef="#ctx0" brushRef="#br0" timeOffset="1016.45">2836 741 0,'0'0'0,"0"-21"0,0 0 15,0-1-15,0 1 0,0 0 16,-21 21 0,0 0-16,0 0 0,0 0 15,-1 0-15,1 0 0,-21 21 16,21-21-16,-22 21 0,22 1 15,0-1-15,-21 0 0,21 0 0,-1 0 16,1 0-16,0 1 0,21 20 16,0-21-16,0 0 0,-21 0 0,21 1 15,0-1-15,0 0 16,21-21-16,0 0 16,0 21-16,22-21 15,-22 0-15,0 0 0,21 0 16,-20 0-16,20 0 0,-21 0 0,21 21 15,1-21-15,-22 0 0,0 21 16,21-21-16,-20 22 0,-1-22 0,0 21 16,0 0-16,-21 0 15,0 0-15,0 0 0,0 1 0,0-1 16,-21 0-16,0 0 16,0 0-16,-1 0 0,-20-21 15,21 22-15,-21-1 0,-1-21 0,1 21 16,0-21-16,-1 0 15,1 0-15,0 0 0,-1 0 0,22 0 16,-21 0-16,21 0 0,-1 0 16,1 0-16,0 0 0,0 0 0,0 0 15,0 0-15,21-21 16,0 0 0,21-1-1,0 22-15,0-21 16,0 21-16</inkml:trace>
  <inkml:trace contextRef="#ctx0" brushRef="#br0" timeOffset="1640.1">3302 804 0,'0'0'0,"0"-21"0,-21 21 31,0 0-31,-1 0 16,22 21-16,-21 1 15,0-1-15,0 21 0,21-21 16,0 22-16,-21-22 0,21 21 0,-21 0 15,-1 1-15,22-22 0,0 21 16,0-21-16,-21 22 0,21-22 0,0 0 16,0 0-16,0 0 0,0 1 15,0-1-15,0 0 0,0 0 16,21 0-16,1-21 16,-1 21-16,0-21 0,0 0 15,0 0-15,0 0 0,1 0 16,-1 0-16,0 0 15,0-21-15,0 21 0,0-21 0,1 0 16,-1 21-16,0-21 0,0 0 16,0-1-16,0-20 0,-21 21 0,22 0 15,-22-22-15,21 1 0,-21 21 16,0-21-16,0-1 0,0 1 0,0 0 16,0-1-16,0 1 0,0 21 15,-21-22-15,-1 22 0,1 0 0,0 0 16,21 0-16,-21 0 0,0 21 15,0 0-15,21-22 0,-22 22 16,1 0-16,0 0 0,0 0 16,0 0-16,0 22 15,21-1-15,-22-21 0,22 21 0,-21 0 16,21 0-16,-21 0 16,21 1-16,0-1 15,0 0-15,0 0 0,21-21 16</inkml:trace>
  <inkml:trace contextRef="#ctx0" brushRef="#br0" timeOffset="2015.88">3979 762 0,'0'0'0,"0"21"47,-21-21-47,21 21 0,0 1 16,0-1-16,0 21 0,0-21 16,0 22-16,0-1 0,0 0 0,0-21 15,0 22-15,0-1 16,-21 0-16,21 1 0,0-1 0,0-21 0,-21 22 15,21-22-15,0 0 16,0 0-16,0 0 0,0 0 0,0 1 16,0-1-16,0 0 15,0-42 32,21 21-47,-21-21 0,21-1 16,-21 1-16</inkml:trace>
  <inkml:trace contextRef="#ctx0" brushRef="#br0" timeOffset="2368.33">4085 677 0,'42'127'16,"-42"-84"-1,22-22-15,-1 21 0,0 1 0,0-1 16,0-21-16,0 21 16,1-20-16,-1 20 0,0-21 0,0 0 15,0 0-15,0 1 0,-21-1 16,22 0-16,-1-21 0,-21 21 0,0 0 15,21-21-15,0 0 0,-21 21 16,21-21-16,0 0 31,-21-21 1,0 0-32,22 0 0</inkml:trace>
  <inkml:trace contextRef="#ctx0" brushRef="#br0" timeOffset="2708.18">4741 572 0,'-42'42'15,"42"-21"1,-21 0-16,0 22 0,21-1 0,-22 0 16,22 1-16,0-1 15,-21 0-15,0 22 0,21-22 0,-21 0 16,21 1-16,0-1 0,0-21 16,-21 22-16,21-22 0,0 0 0,0 0 15,0 0-15,0 0 0,0 1 16,0-1-16,0 0 15,0-42 32,0 0-47</inkml:trace>
  <inkml:trace contextRef="#ctx0" brushRef="#br0" timeOffset="6863.52">5905 445 0,'-21'0'0,"0"0"16,42 0 31,0 0-31,1 0-16,20 0 0,-21-22 15,21 22-15,-20 0 0,20 0 16,0-21-16,-21 21 0,22 0 0,-22 0 15,21 0-15,-21-21 0,22 21 16,-22 0-16,0 0 0,0 0 0,0 0 16,1 0-16,-44 0 31,1 0-15,0 21-16,-21-21 0</inkml:trace>
  <inkml:trace contextRef="#ctx0" brushRef="#br0" timeOffset="7280.43">5800 529 0,'0'-21'0,"0"0"16,0 42 30,0 0-46,0 0 0,-22 1 16,22-1-16,0 21 0,0-21 16,0 22-16,0 20 0,-21-21 15,21 22-15,0-1 0,0 1 16,0-1-16,0 1 0,-21-1 0,21 1 16,0-1-16,-21-20 0,21 20 15,-21 1-15,21-1 0,0-20 0,0 20 16,0-21-16,0 22 0,0-22 15,0 1-15,0-22 0,21 21 0,0-21 16,-21 0-16,21 1 0,0-1 16,1 0-16,-1-21 0,0 0 0,0 21 15,0-21-15,0 0 0,1 0 16,-1 0-16,0 0 0,0 0 16,0-21-16,0 0 15,1 0-15,-1-1 0,0 1 0,-21 0 16,21 0-16,0 0 0,0-22 15,-21 22-15</inkml:trace>
  <inkml:trace contextRef="#ctx0" brushRef="#br0" timeOffset="7632.32">6477 953 0,'0'0'0,"-21"-22"0,0 22 16,21-21-1,0 0-15,21 21 0,0 0 16,0 0-16,0-21 0,22 21 15,-1 0-15,0-21 0,1 21 0,-1 0 16,0 0-16,1 0 0,-1-21 16,-21 21-16,21 0 15,-20 0-15,-1 0 0,0 0 16,-21 21 0,-21-21-1,0 0-15,-1 0 0</inkml:trace>
  <inkml:trace contextRef="#ctx0" brushRef="#br0" timeOffset="8064.12">6773 889 0,'0'21'15,"0"0"-15,-21-21 0,21 22 16,0-1-16,0 0 0,0 0 15,0 0-15,0 0 0,0 1 0,0 20 16,0-21-16,0 21 0,0 1 16,0-22-16,0 21 0,0-21 0,0 1 15,0 20-15,0-21 0,0 21 16,0-20-16,0 20 0,0-21 0,0 0 16,0 22-16,0-22 15,0 0-15,-21 0 0,21 0 0,-21 0 0,21 1 16,-21-1-16,21 0 15,-22-21-15,1 21 0,0-21 0,0 21 16,0-21-16,0 0 0,-1 0 16,1 0-16,0 0 0,-21 0 0,21-21 15,-1 0-15,-20 21 0,21-21 16,0 0-16,0 21 0,-1-22 0,1 1 16,21 0-16,-21 0 15,0 21-15,21-21 0,0 0 31,0-1-15,21 22-16,0-21 0,0 0 16</inkml:trace>
  <inkml:trace contextRef="#ctx0" brushRef="#br0" timeOffset="8731.78">7366 1397 0,'0'0'0,"21"0"0,-21-21 0,0 0 0,0 0 16,0-1-16,0 1 15,0 0-15,0 0 0,0 0 16,0 0-16,-21 21 16,0-22-16,0 22 0,-1 0 15,1 0-15,0 0 16,0 22-16,0-1 0,0 0 16,-1 0-16,1 21 15,21-20-15,-21 20 0,21-21 0,-21 21 16,21-20-16,-21 20 0,21-21 0,0 21 15,0-20-15,0 20 0,0-21 16,0 0-16,0 0 0,0 1 0,0-1 16,21-21-16,0 0 0,0 0 15,0 0-15,1 0 0,-1 0 16,0-21-16,0-1 16,0 1-16,0 0 0,1 0 0,-1 0 15,-21 0-15,21-22 0,0 22 16,0 0-16,-21 0 0,0-22 0,0 22 15,21 0-15,-21-21 16,0 21-16,0-1 0,0 1 16,0 0-16,0 42 31,0 0-31,-21 1 16,21-1-16,0 0 0,0 0 0,0 21 15,0-20-15,0-1 0,0 0 16,0 21-16,0-21 0,0 1 0,21-1 15,-21 0-15,22 0 0,-22 0 16,0 0-16,21-21 0,0 22 0,0-22 16,-21 21-16,21-21 0,0 0 15,1 0-15,-1 0 16,0 0-16,0-21 0,0-1 16,0 1-16</inkml:trace>
  <inkml:trace contextRef="#ctx0" brushRef="#br0" timeOffset="9011.62">7747 1270 0,'0'0'15,"0"-21"1,0 42 0,0 0-1,21 0-15,0 1 0,-21-1 16,0 0-16,21 0 0,1 0 15,-22 0-15,21 22 0,-21-22 0,0 0 16,0 0-16,0 0 0,0 1 16,0 20-16,0-21 0,0 0 15,0 0-15,21 1 0,0-22 32,0 0-17,-21-22-15,21 22 0,-21-21 16</inkml:trace>
  <inkml:trace contextRef="#ctx0" brushRef="#br0" timeOffset="9284.51">8234 1228 0,'-21'0'31,"-1"0"-31,1 21 0,21 0 0,-21 0 15,0 0-15,0 1 0,0-1 16,-1 21-16,-20-21 0,21 0 0,0 22 16,0-22-16,-1 21 0,1-21 15,21 22-15,-21-22 0,0 0 0,21 0 16,0 0-16,0 1 0,0-1 16,0 0-16,21-21 31,0-21-16,0 21-15</inkml:trace>
  <inkml:trace contextRef="#ctx0" brushRef="#br0" timeOffset="9868.35">8636 1312 0,'0'0'0,"0"-21"0,0 0 16,0 0-16,-21 0 15,0 21-15,-1 0 16,1 0-16,0 0 16,0 0-16,0 21 0,0 0 15,-1 0-15,1 0 0,0 1 16,21-1-16,-21 21 0,0-21 0,21 22 15,0-1-15,-21-21 0,-1 21 16,22 1-16,-21-22 0,21 21 16,0-21-16,0 1 0,0-1 15,0 0-15,0 0 0,0 0 0,21-21 16,1 0-16,-1 0 16,0 0-16,0-21 15,0 0-15,0 21 0,1-21 0,-1 0 16,0-1-16,-21-20 0,21 21 15,0 0-15,0 0 0,1-22 0,-1 22 16,-21-21-16,21 21 0,-21-1 16,21 1-16,-21 0 0,21 0 0,-21 0 15,0 0-15,0 42 32,0 0-17,0 0-15,0 0 0,0 22 16,0-22-16,0 0 0,0 0 0,0 0 15,0 22-15,0-22 0,0 0 16,21 0-16,1 0 0,-1 0 16,0 1-16,0-22 15,0 0-15,0 0 0,1 0 0,-1 0 16,0 0-16,0-22 16,0 22-16,0-21 0,-21 0 15</inkml:trace>
  <inkml:trace contextRef="#ctx0" brushRef="#br0" timeOffset="10740.12">10033 953 0,'21'0'0,"-42"0"16,63-22-16,-21 22 0,1 0 0,-1-21 15,0 21-15,0-21 0,0 0 16,0 21-16,1-21 0,-1 0 0,-21-1 15,21 1-15,-21 0 16,0 0-16,0 0 0,0 0 16,-21-1-16,0 1 15,-1 21-15,-20 0 0,21 0 16,0 0-16,-22 0 0,1 0 16,21 0-16,-21 21 0,-1-21 0,1 22 15,0-1-15,20-21 16,-20 21-16,21 0 0,0 21 0,0-20 15,-1-1-15,22 0 0,0 21 16,0-21-16,0 22 0,0-22 0,0 21 16,0-21-16,22 1 0,-1 20 15,0-21-15,21 0 0,-21 22 0,22-22 16,-22 0-16,21 0 0,-21 21 16,22-20-16,-22-1 0,0 0 0,21 0 15,-20 0-15,-1 0 0,-21 1 0,21-1 16,-21 0-16,0 0 15,0 0-15,0 0 0,0 1 0,-21-22 16,21 21-16,-43 0 0,22-21 16,-21 21-16,21 0 0,-22-21 15,1 0-15,0 0 0,-22 0 16,22 0-16,0 0 0,-1 0 0,1 0 16,21 0-16,-22-21 0,22 0 15,0 0-15,21 0 0,0-1 0,-21 1 16,21 0-16,0 0 0,0-21 0,0 20 15,0 1-15,0 0 0,0 0 16,0 0-16,0 0 0,21-1 16,0 22-16,0 0 15,1 0-15,-1 0 0,0 0 0,0 0 16,21 0-16,-20 0 0,-1 0 16,21 0-16,-21 0 0</inkml:trace>
  <inkml:trace contextRef="#ctx0" brushRef="#br0" timeOffset="11628.53">10604 1185 0,'0'0'0,"-21"0"31,21-21-31,-21 21 0,0 0 15,0 0-15,0 0 16,-1 21-16,1 1 16,21-1-16,-21 0 0,21 0 15,0 0-15,0 0 0,-21 1 0,21-1 16,0 0-16,0 0 0,0 0 16,0 22-16,0-22 0,0 0 0,0 0 15,0 0-15,0 0 0,0 1 0,0-1 16,21-21-16,-21 21 0,21 0 15,0-21-15,1 0 0,-1 0 16,0 0-16,0 0 16,0 0-16,0 0 0,-21-21 15,22 21-15,-1-21 0,0 0 16,21 21-16,-21-22 0,1 1 0,-1 0 16,21 0-16,-21 0 0,0-22 15,22 22-15,-22 0 0,0 0 0,0-21 16,-21 20-16,0 1 0,21 0 0,-21 0 15,0 0-15,-21 21 16,0 0-16,0 0 16,0 0-16,0 0 15,-1 21-15,1 0 0,21 0 16,0 0-16,0 1 16,0-1-16,0 0 0,0 0 0,0 0 15,0 0-15,0 1 16,21-1-16,-21 0 0,0 0 15,22-21-15,-22 21 0,21-21 0,-21 21 16,21-21-16,-21 22 16,21-22-1,0 0 1,0 0-16,1 0 16,-1 0-16,0 0 15,0-22-15,0 1 16,0 21-16,1-21 0,-1 0 15,0 21-15,-21-21 0,21 0 0,0-1 16,0 1-16,1 0 0,-22 0 0,0 0 16,21 21-16,-21-21 0,21-1 15,-21 44 17,0-1-17,0 0-15,0 0 0,0 0 16,-21 0-16,21 1 0,0-1 15,0 0-15,0 0 0,0 0 0,0 0 16,21 1 0,0-22-1,0 0 1,0 0-16,1 0 16,-22-22-16,21 22 0,-21-21 15,0 0-15,21 21 0</inkml:trace>
  <inkml:trace contextRef="#ctx0" brushRef="#br0" timeOffset="12004.34">11451 953 0,'0'0'0,"-21"0"16,0 0-16,0 0 0,-1 0 15,1 0-15,0 21 0,21 0 0,-21 0 16,21 0-16,-21 0 0,21 1 15,0-1-15,0 0 0,0 0 16,0 0-16,21-21 0,0 0 16,0 0-16,0 0 0,1 0 0,-1 0 15,0 0-15,0 0 16,0 0-16,-21-21 0,21 0 0,1 0 16,-22 0-16,0-1 15,0 1-15,0 0 0,0 0 16,0 0-16,0 0 15,-22-1-15,1 22 0,0-21 0,0 21 16,0 0-16,0 0 16,-1 21-16,1-21 0,21 22 15,0-1-15,-21 0 0,0 0 16,21 0-16,-21 0 0,21 1 16,0-1-16,0 0 15,0 0-15</inkml:trace>
  <inkml:trace contextRef="#ctx0" brushRef="#br0" timeOffset="12569.31">11811 1312 0,'0'0'0,"0"-21"16,-21 21-16,21-21 15,-21 21-15,-1 0 16,1 0 0,0 21-16,21 0 15,0 1-15,0 20 0,0-21 16,-21 21-16,21 1 0,0-1 0,0 0 16,0 1-16,0 20 15,0 1-15,0-22 0,-21 22 0,21-1 16,0-21-16,0 22 0,0-22 15,0 22-15,0-1 0,0-20 0,0 20 16,0 1-16,0-1 0,0 1 0,0-22 16,-21 21-16,21-20 0,-22-1 15,22 0-15,-21 1 0,21-22 0,0 0 16,0 0-16,0 0 0,-21 1 0,21-44 47,0 1-47,0 0 15,0 0-15,0 0 0,21 0 16,-21-22-16,21 1 0,-21 0 0,0-1 16,22 1-16,-1 0 0</inkml:trace>
  <inkml:trace contextRef="#ctx0" brushRef="#br0" timeOffset="12948.5">11769 1461 0,'0'0'0,"-22"-22"0,22 1 16,0 0-16,0 0 0,0 0 16,0 0-16,0-1 0,0 1 0,0 0 15,0 0-15,22 0 0,-1 21 16,0-21-16,21-1 0,-21 22 16,1 0-16,-1-21 0,21 21 15,-21 0-15,22 0 0,-22 0 0,0 0 16,0 21-16,0 1 0,0-1 15,1 0-15,-22 0 0,21 21 0,-21-20 16,0-1-16,0 21 0,-21-21 16,-1 0-16,1 1 0,0-1 0,0 0 15,-21 0-15,20-21 0,1 21 16,-21-21-16,21 0 0,0 21 0,-22-21 16,22 0-16,0 0 0,0 0 0,0 0 15,-1 0 1,22-21-16,0 0 0,0 0 15,0 0 1,0 0-16,0-1 0,22 1 16,-1 21-16,0-21 0,-21 0 15</inkml:trace>
  <inkml:trace contextRef="#ctx0" brushRef="#br0" timeOffset="13264.31">12467 783 0,'0'0'0,"0"-42"31,0 63-15,0 0-16,0 0 16,0 22-16,0-22 0,0 21 0,0 22 15,-21-22-15,0 0 0,21 22 16,-21-22-16,21 1 0,0-1 0,-22 0 15,22 1-15,0-22 0,-21 21 16,21-21-16,0 0 0,0 1 0,0-1 16,0 0-16,21 0 15,-21 0-15,22-21 0,-1 0 16,0 0-16,0 0 0,0 0 0,0 0 16,1-21-1,-1 0-15,0 0 0,0 0 0,0-1 16,-21 1-16</inkml:trace>
  <inkml:trace contextRef="#ctx0" brushRef="#br0" timeOffset="13472.2">12361 1122 0,'0'0'0,"-21"0"31,42 0-31,0 0 15,1 0-15,-1 0 16,0 0-16,0 0 0,0 0 0,22-21 16,-22 21-16,0 0 0,0 0 15,0 0-15,0-21 0,1 21 16</inkml:trace>
  <inkml:trace contextRef="#ctx0" brushRef="#br0" timeOffset="14263.71">14182 783 0,'21'-21'0,"-42"42"0,63-63 0,-42 21 15,0 0-15,0-1 0,0 1 16,-21 21 0,0 0-16,-1 0 15,1 0-15,0 0 0,0 0 0,-21 21 16,20 1-16,1 20 15,-21 0-15,21 1 0,0-1 0,-1 0 16,1 22-16,0-22 0,0 22 16,0-22-16,0 21 0,-1-20 0,1-1 15,0 0-15,21 1 0,0-1 16,0 0-16,0-20 0,0 20 0,0-21 16,21 0-16,0 0 0,22 1 0,-22-22 15,21 21-15,-21-21 0,22 0 16,-1 0-16,0 0 0,1 0 0,-1-21 15,0 21-15,22-22 0,-22 1 16,1 0-16,-1 0 0,0-21 0,1 20 16,-1 1-16,0-21 15,-21 0-15,1-1 0,-1 1 0,-21 0 16,0-22-16,0 22 0,0-22 16,0 22-16,0-22 0,-21 22 0,-1 0 15,-20-1-15,21 1 0,-21 21 0,-22 0 16,22 0-16,-1-1 0,1 22 15,-21 0-15,20 0 0,1 0 0,0 0 16,20 22-16,-20-1 0,21 0 16,-21 0-16,20 21 0,22 1 0,-21-1 15,21 0-15,-21 1 0,21-1 16,0 0-16,0-20 0,0 20 0,0 0 16,0-21-16,0 22 15,21-22-15,-21 0 0,21 0 0,1 0 16</inkml:trace>
  <inkml:trace contextRef="#ctx0" brushRef="#br0" timeOffset="21911.62">14859 868 0,'0'-21'15,"0"0"1,0-1-16,0 1 16,0 0-16,0 0 15,0 0 1,0 0-16,0 42 47,0 0-47,0 21 15,0-21-15,0 22 0,0 20 0,0-20 16,-21 20-16,21-21 0,-21 22 16,21-22-16,-22 22 0,22-22 0,0 0 15,-21 1-15,0-1 0,21 0 16,0-20-16,0 20 0,0-21 0,0 21 15,0-20-15,0-1 16,0 0-16,0 0 16,0-42 15,0 0-31,0 0 16,0-1-16,0 1 0,0 0 15,0-21-15,0 21 0,21-1 16,-21 1-16,21 0 0,-21 0 15,0 0-15,22 0 0,-1-1 0,0 1 16,0 0-16,0 0 16,0 21-16,22 0 0,-22 0 0,0 0 15,21 0-15,-20 0 0,20 0 0,0 0 16,-21 0-16,22 0 16,-22 21-16,0 0 0,0 0 0,0 1 15,1-1-15,-22 0 16,0 0-16,0 0 0,-22 0 0,1 1 15,0-1-15,-21-21 0,-1 21 16,1 0-16,0 0 0,-1 0 0,1-21 16,0 22-16,-1-1 0,22-21 0,-21 21 15,21-21-15,0 21 0,-1-21 16,1 0-16,0 21 0,42-21 47,0-21-32,1 21-15,-1 0 0,0-21 0</inkml:trace>
  <inkml:trace contextRef="#ctx0" brushRef="#br0" timeOffset="22471.37">15621 1482 0,'0'0'15,"0"-21"-15,0-1 16,21 1 0,0 21-16,-21-21 0,0 0 15,0 0-15,21 21 0,-21-21 16,22-1-16,-22 1 0,21 0 0,-21 0 16,0 0-16,0 42 46,0 0-46,0 0 16,0 0-16,0 1 0,0-1 0,0 0 16,0 21-16,0-21 0,-21 22 15,21-22-15,0 21 0,0 1 0,0-1 16,-22 0-16,22 1 0,0-1 16,0 0-16,0 22 0,0-22 15,0 0-15,0 1 0,22 20 0,-1-20 16,-21-1-16,0 0 0,21 1 15,-21-1-15,21-21 0,-21 21 0,21 1 16,-21-1-16,0-21 0,0 0 0,0 22 16,0-22-16,0 0 0,0 0 15,0 0-15,0 1 16,-21-22-16,0 21 16,0-21-16,0 0 0,-1 0 15,-20 0-15,21 0 0,0 0 0,0 0 16,-1-21-16,-20 21 0,21-22 15,0 22-15,0-21 0,-1 0 16,22 0-16,-21 21 0,21-21 16,0 0-16,0-1 0,0 1 15,0 0-15,0 0 0,0 0 0,0 0 16,0-1-16,0-20 0</inkml:trace>
  <inkml:trace contextRef="#ctx0" brushRef="#br0" timeOffset="22730.24">15642 1249 0,'0'0'0,"-21"-21"16,0 21-1,42 0 48,0 0-63</inkml:trace>
  <inkml:trace contextRef="#ctx0" brushRef="#br0" timeOffset="23096.03">15917 1334 0,'21'0'0,"22"0"16,-22-22-1,0 22-15,-21-21 0,21 21 0,0-21 16,-21 0-16,0 0 15,22 0-15,-22-1 16,0 1-16,-22 0 16,1 21-1,0 0-15,0 0 0,0 0 0,0 0 16,-1 21-16,22 0 0,-21 1 16,0-1-16,21 0 0,-21 0 0,21 0 15,-21 0-15,21 22 0,0-22 16,0 0-16,0 0 0,0 0 0,0 1 15,0-1-15,0 0 0,0 0 0,0 0 16,21-21 0,0 0-16,0 0 0,0 21 0,1-21 0,-1 0 15,0 0-15,0 0 16,21 0-16,-20-21 0</inkml:trace>
  <inkml:trace contextRef="#ctx0" brushRef="#br0" timeOffset="23375.87">16637 1143 0,'0'0'0,"0"-21"0,0 0 0,-21 21 15,0 0-15,-1 0 16,1 0-16,0 0 0,0 0 16,0 0-16,21 21 0,-21-21 0,-1 21 15,22 0-15,-21 22 0,0-22 16,21 0-16,-21 0 0,21 0 15,0 22-15,0-22 0,0 0 0,0 0 16,0 0-16,0 0 0,0 1 0,0-1 16,0 0-16,21-21 0,0 21 15,0-21-15,1 0 0,-1 21 0,0-21 16,0 0-16,21 0 0,-20 0 16,-1 0-16,21-21 0,-21 0 0,22 21 15,-22-21-15</inkml:trace>
  <inkml:trace contextRef="#ctx0" brushRef="#br0" timeOffset="23653.71">17103 826 0,'0'-106'32,"-22"106"-17,22 21-15,-21 21 0,0 1 16,21-22-16,-21 42 0,21-20 15,0-1-15,0 0 0,0 22 0,-21-22 16,21 0-16,0 1 16,0-1-16,0-21 0,0 22 0,0-22 15,0 21-15,0-21 0,0 0 0,0 1 16,21-1-16,-21 0 16,21-21-16,0 0 0,0 21 15,1-21-15,-1 0 0,0 0 16,0-21-16,0 0 0</inkml:trace>
  <inkml:trace contextRef="#ctx0" brushRef="#br0" timeOffset="23860.59">16849 1143 0,'0'0'0,"21"0"16,0 0 0,0 0-16,0 0 15,0 0-15,1 0 0,-1-21 0,0 21 16,0-21-16,21 0 0,-20 21 16</inkml:trace>
  <inkml:trace contextRef="#ctx0" brushRef="#br0" timeOffset="24352.52">18648 699 0,'0'0'0,"0"21"15,0 0-15,0 21 0,0 1 16,0-1-16,-21 0 0,21 1 16,-22-1-16,1 21 0,21-20 15,-21-1-15,0 0 0,0 1 0,0-1 16,-1 0-16,22 1 0,-21-22 15,0 21-15,21-21 0,-21 1 0,21-1 16,0 21-16,0-21 16,0 0-16,0 1 0,21-22 15,0 0 1,0 0-16,1 0 16</inkml:trace>
  <inkml:trace contextRef="#ctx0" brushRef="#br0" timeOffset="24640.36">18605 974 0,'0'0'0,"0"-43"0,-21-105 31,21 169-15,0 22-16,21-22 0,1 21 15,-1 22-15,0-22 0,0 0 0,21 1 16,-20 20-16,-1-20 0,0-1 15,0 0-15,0-21 0,0 22 0,-21-22 16,0 0-16,22 21 0,-22-20 16,21-1-16,-21 0 15,0 0-15,21-21 47,-21-21-47,21 0 0,-21 0 16,0-1-16</inkml:trace>
  <inkml:trace contextRef="#ctx0" brushRef="#br0" timeOffset="24901.24">19156 720 0,'0'0'0,"0"-21"0,0-22 31,-21 43-31,-1 21 0,22 1 16,-21 20-16,0 0 0,21 1 15,0-1-15,-21 21 0,0-20 0,21 20 16,-21-20-16,21 20 0,-22-21 16,22 1-16,-21-1 0,0 0 0,21 1 15,-21-22-15,21 0 0,0 21 0,0-20 16,0-1-16,0 0 16,21-21-1,0 0 1,0 0-16,1 0 0,-1-21 15</inkml:trace>
  <inkml:trace contextRef="#ctx0" brushRef="#br0" timeOffset="25316">19325 1143 0,'21'-42'16,"-42"84"-16,42-105 0,-42 84 31,0 0-31,21 0 0,-21 0 0,0 22 15,21-22-15,-22 21 0,1-21 16,21 22-16,0-22 0,0 21 0,-21-21 16,21 0-16,0 1 15,0 20-15,0-21 0,0 0 0,0 0 16,21 1-16,0-22 16,1 0-16,-1 21 0,0-21 0,21 0 15,-21 0-15,1 0 0,20 0 0,-21-21 16,0-1-16,0 22 0,22-21 15,-22 0-15,0 0 0,0-21 0,0 20 16,-21 1-16,0-21 0,22 0 16,-22-1-16,0 1 0,0 0 0,0-1 15,0 22-15,0-21 0,-22-1 16,22 22-16,-21 0 0,0 0 0,0 21 16,0 0-1,0 0-15,-1 0 0,1 0 0,0 21 16,0-21-16,0 21 0,21 0 15,0 1-15,0-1 0,0 0 0,0 0 16,0 0-16,0 0 16,21-21-16</inkml:trace>
  <inkml:trace contextRef="#ctx0" brushRef="#br0" timeOffset="25619.96">19939 826 0,'0'0'0,"0"-22"0,0-20 0,0 21 16,0 0-16,0 0 0,0 42 31,0 0-15,0 21-16,0 1 0,0-1 0,0 0 15,-21 1-15,0-1 0,21 21 16,-22-20-16,22-1 0,0 0 0,0 1 15,-21-22-15,21 21 16,0-21-16,0 22 0,0-22 0,0 0 0,0 0 16,21 0-16,-21 1 15,22-22-15,-1 0 0,0 0 16,0 0-16,0 0 16,0 0-16,-21-22 15</inkml:trace>
  <inkml:trace contextRef="#ctx0" brushRef="#br0" timeOffset="25852.04">19833 974 0,'0'0'0,"21"0"31,0 0-31,1 0 0,-1 0 16,0 0-16,0 0 0,0 0 16,0 0-16,1 0 0,-1 0 15,0 0-15,0 0 0,0 0 16,0 0-16,-21-21 0</inkml:trace>
  <inkml:trace contextRef="#ctx0" brushRef="#br0" timeOffset="26507.45">20489 1270 0,'85'0'31,"-64"0"-31,0-21 16,0 21-16,-21-21 0,22 21 0,-22-21 16,0-1-16,0 1 15,0 0-15,0 0 0,0 0 16,0 0-16,-22-1 0,1 22 16,0-21-16,0 0 0,0 21 0,0 0 15,-1 0-15,1 0 0,0 0 16,0 0-16,0 21 0,0 0 0,-1 1 15,1-1-15,0 21 0,0-21 16,0 22-16,0-22 0,21 21 0,-22-21 16,22 22-16,-21-22 0,21 0 15,0 21-15,0-21 0,0 1 0,0-1 16,21 0-16,1-21 16,-22 21-16,21-21 0,0 0 15,0 0-15,21 0 0,-20 0 0,-1 0 16,0 0-16,0 0 0,21-21 15,-20 21-15,-1-21 0,0 0 0,0-1 16,21 1-16,-20 0 0,-1 0 0,-21 0 16,21 0-16,0-22 0,0 22 15,-21-21-15,21-1 0,-21 22 0,0 0 16,0-21-16,0 21 0,0-1 16,0 44 15,0-1-31,0 0 0,0 0 15,0 0-15,-21 22 0,21-22 16,0 0-16,0 21 0,0-21 0,0 1 16,0-1-16,0 21 0,0-21 15,0 0-15,0 1 0,0-1 16,21-21-16,1 0 0,-1 21 0,0-21 16,0 0-16,0 0 15,0 0-15,1-21 0</inkml:trace>
  <inkml:trace contextRef="#ctx0" brushRef="#br0" timeOffset="26816.6">21124 783 0,'0'0'0,"0"-42"0,0-43 31,-21 106-16,21 1 1,0-1-16,0 21 0,0 0 16,-21 1-16,21 20 0,-21-20 0,21-1 15,0 21-15,0-20 0,0-1 16,-21 0-16,21 1 0,0-22 0,0 21 16,-22-21-16,22 22 15,0-22-15,0 0 0,0 0 0,0 0 16,0 1-16,22-22 31,-1 0-31,0 0 16,0 0-16</inkml:trace>
  <inkml:trace contextRef="#ctx0" brushRef="#br0" timeOffset="27095.43">21590 995 0,'0'0'0,"-21"0"32,0 0-32,-1 21 15,22 21-15,-21-20 0,0-1 0,0 21 16,0-21-16,0 22 0,21-22 16,-22 21-16,1-21 0,21 0 0,-21 22 15,21-22-15,0 0 0,-21 0 16,21 0-16,0 1 0,0-1 0,-21 0 15,21 0-15,0 0 16,21-21 0,0 0-16,0 0 15,0 0-15,1 0 0,-1-21 0,0 21 16,21-21-16</inkml:trace>
  <inkml:trace contextRef="#ctx0" brushRef="#br0" timeOffset="27867.74">21823 1228 0,'0'0'0,"0"-21"0,0-1 16,0 1-16,-21 21 31,-1 21-31,22 1 0,0-1 16,-21 0-16,0 0 0,21 0 16,-21 0-16,21 1 0,0-1 15,0 0-15,0 0 0,0 0 0,0 0 16,0 1-16,0-1 15,0 0-15,21 0 16,0-21-16,-21-21 31,0 0-15,0 0-16,0-1 0,0 1 16,0 0-16,0-21 0,0 21 0,0-1 15,0-20-15,0 21 0,21 0 16,-21 0-16,22-1 0,-1 1 15,0 0-15,0 0 0,0 0 16,0 21-16,1 0 0,-1-21 0,0 21 16,21 0-16,-21 0 0,1 0 15,-1 21-15,0 0 0,0 0 0,0 0 16,0 0-16,-21 1 0,22 20 0,-22-21 16,0 0-16,0 22 0,0-22 15,0 0-15,0 0 0,0 0 0,0 0 16,0 1-16,0-1 0,0 0 15,-22 0-15,1-21 16,0 0 0,0 0-1,21-21 1,0 0 0,0 0-16,0-1 0,21 1 15,0 0-15,0 0 0,1-21 16,-1 20-16,0-20 0,0 0 0,0-1 15,22 1-15,-22 21 0,21-21 16,-21 20-16,22 1 0,-22 0 0,21 0 16,0 21-16,1 0 0,-22 0 15,21 0-15,-21 21 0,1 0 16,-1 22-16,-21-22 0,0 0 0,0 21 16,0 1-16,0-22 0,-21 21 15,-1-21-15,1 22 0,21-22 0,-21 0 16,0 0-16,0 0 0,0 0 15,-1 1-15,1-1 0,21 0 0,-21-21 16,0 21-16,21-42 47,0 0-31,0 0-16,0-1 0,0 1 0</inkml:trace>
  <inkml:trace contextRef="#ctx0" brushRef="#br0" timeOffset="28143.58">21971 741 0,'0'0'16,"-21"0"-16,0 0 15,-1 0-15,1 0 32,0 0-17,0 0 48,0 0-63,0 0 0</inkml:trace>
  <inkml:trace contextRef="#ctx0" brushRef="#br0" timeOffset="28371.45">21040 995 0,'0'0'0,"-22"21"0,1-21 15,42 0 17,1 0-17,-1 0-15,0 0 0,0 0 16,0 0-16,22 0 0,-22-21 16,0 21-16,21-21 0,-21 21 0,22-21 15</inkml:trace>
  <inkml:trace contextRef="#ctx0" brushRef="#br0" timeOffset="29056.19">22945 572 0,'0'0'0,"21"0"0,0 0 16,0 0-16,0 0 16,22 0-16,-22 0 0,0-22 15,21 22-15,-21 0 0,22 0 16,-22 0-16,21 0 0,-21-21 0,1 21 15,20 0-15,-21 0 0,0 0 16,0 0-16,1 0 0,-1 0 31,-21 21 1,0 1-32,0-1 15,0 0-15,-21 0 0,21 0 16,0 0-16,0 1 0,0 20 0,-22-21 15,22 21-15,-21-20 0,21 20 16,0 0-16,0 1 0,0-1 0,-21 0 16,21 1-16,0-1 0,-21 0 15,21 1-15,0-1 0,0 0 0,0 1 16,0-22-16,0 21 0,0 0 0,0-20 16,0 20-16,0-21 0,0 21 15,0-20-15,0-1 0,0 21 0,0-21 16,0 0-16,-21 1 15,21-1-15,-21 0 0,21 0 16,-22-21-16,1 21 0,0-21 16,0 21-16,0-21 0,0 0 15,-1 0-15,1 22 0,0-22 16,0 0-16,0 0 0,0 21 16,-1-21-16,1 0 0,0 0 15,0 0-15,0 0 0,0 0 16,-1 0-16,1 0 0,0 0 0,-21 0 15,-1 0-15,22 0 0,-21 0 16,0 0-16,-22 0 0,22 0 0</inkml:trace>
  <inkml:trace contextRef="#ctx0" brushRef="#br0" timeOffset="36983.99">1058 3725 0,'0'0'0,"21"0"16,-42 0 62,0 0-78,0 0 0,0 0 16,0 0-16,-1 0 0,1 0 15,0 0-15,0 0 0,0 0 16,0 0-16,-1 0 0,1 0 16,0 0-16,0 0 0,-21 0 0,20 0 15,1 0-15,0 0 16,0 0-16,0 0 15,21-21-15,21 21 47,0 0-47,0 0 16,0 0-16,22 0 0,-22 0 0,21 0 16,1 0-16,-1 0 0,21 0 15,1 0-15,-1 0 0,1 0 0,-1 0 16,22 0-16,-21 0 0,20 0 15,-20 0-15,-1 0 0,1 0 16,-1 0-16,1 0 0,-22 0 0,0 0 16,22 0-16,-22 0 0,-21 0 15,22 0-15,-1 0 0,0 0 0,-20 0 16,20 0-16,-21 0 0,0 0 16,0 0-16,1 0 0,-22-21 0,21 21 15,-21-21 63,-21 21-78,-1 0 0,22-21 0,-21 0 16,0 21-16,0-22 16,21 1-16</inkml:trace>
  <inkml:trace contextRef="#ctx0" brushRef="#br0" timeOffset="37691.58">1990 3217 0,'0'0'16,"-22"0"-16,22-21 0,-21 21 31,21 21-15,0 1-1,0-1-15,0 0 16,21 0-16,1 21 0,-1-20 16,0-1-16,0 0 0,0 0 15,0 0-15,22 0 0,-22 1 0,21-1 16,-21-21-16,1 21 0,20 0 15,-21-21-15,21 21 0,1-21 0,-22 0 16,21 0-16,-21 0 0,22 21 16,-22-21-16,0 0 0,0 0 15,0 0-15,1 0 0,-1 0 0,0 0 16,-21 22 0,0-1-1,-21-21 1,0 21-16,-1-21 15,1 21-15,-21 0 0,21-21 16,-22 21-16,1 1 0,0-1 0,-1 0 16,1 0-16,0 0 0,-1 0 15,1 1-15,0 20 0,-1-21 0,1 21 16,21-20-16,-21-1 0,20 21 16,1-21-16,0 0 0,0 1 0,21-1 15,0 0-15,-21-21 0,21 21 16,-21 0-16,-1 0 0,22 1 31,-21-22 47,21-22-31,21 22-31</inkml:trace>
  <inkml:trace contextRef="#ctx0" brushRef="#br0" timeOffset="49291.94">4106 3048 0,'0'0'0,"-21"0"0,21-21 16,-21 21 0,42 0 15,0 0-31,0 0 15,22 0-15,-1 0 0,0 0 16,22-21-16,-1 21 0,22 0 0,-21 0 16,-1 0-16,22 0 0,-22 0 15,1-21-15,-22 21 0,22 0 16,-22 0-16,0 0 0,1 0 0,-22 0 16,0 0-16,0 0 0,-21 21 15,0 0 1,-21-21-16,0 0 15,0 21-15,-1-21 0,-20 0 0,21 0 16</inkml:trace>
  <inkml:trace contextRef="#ctx0" brushRef="#br0" timeOffset="49743.62">4593 3090 0,'0'-21'31,"-21"21"0,21 21-15,0 1-1,0-1-15,0 0 0,0 0 0,0 21 16,0-20-16,0 20 0,0 0 16,0 1-16,0-1 0,0 0 0,0 1 15,0-1-15,21 0 0,-21 1 16,0-1-16,0-21 0,0 21 0,0 1 15,0-1-15,0-21 0,0 22 16,0-22-16,-21 21 0,0-21 0,0 22 16,-1-22-16,1 21 15,0-21-15,0 0 0,-21 1 0,20-22 16,-20 0-16,0 0 0,21 0 16,-22 0-16,1 0 0,0 0 0,-1-22 15,1 1-15,0 0 0,-1-21 0,1 21 16,0-1-16,-1 1 0,1-21 15,21 21-15,0 0 0,-1-1 0,1 1 16,21 0-16,0 0 0,0 0 16,0 0-16,21 21 15,1 0-15,20-22 16,-21 22-16,0 0 0,22 0 16,-22 0-16,0 0 0,21 0 15</inkml:trace>
  <inkml:trace contextRef="#ctx0" brushRef="#br0" timeOffset="50372.26">5376 3641 0,'0'-106'16,"-21"85"0,0 0-16,0-1 0,0 1 15,-1 0-15,1 21 0,-21-21 0,21 21 16,-22 0-16,22 0 0,-21 0 16,21 0-16,-22 21 0,22 0 0,-21 0 15,0 1-15,20-1 0,1 21 16,-21-21-16,21 22 0,21-22 0,-21 21 15,21 0-15,-22 1 0,22-22 16,0 21-16,0-21 0,0 22 0,0-22 16,0 21-16,22-21 0,-1 1 15,0-1-15,0-21 0,0 21 16,0 0-16,1-21 0,-1 0 0,0 0 16,0 0-16,0 0 0,0-21 15,1 0-15,-1 21 0,0-21 0,0-1 16,0 1-16,0 0 0,1 0 15,-1-21-15,-21 20 0,21-20 0,-21 21 16,21-21-16,-21 20 0,21-20 0,-21 21 16,0-21-16,0 20 0,0 1 15,0 0-15,0 0 0,0 42 47,0 0-47,0 0 0,0 1 16,0 20-16,0-21 0,0 0 0,0 22 15,0-22-15,0 21 0,21-21 16,1 22-16,-22-22 0,21 0 0,-21 0 16,21 0-16,0 0 0,0 1 0,-21-1 15,21-21-15,1 0 0,-1 0 16,0 0-16,0 0 0,0 0 16,0 0-16,1-21 0,-1-1 15</inkml:trace>
  <inkml:trace contextRef="#ctx0" brushRef="#br0" timeOffset="50644.14">5715 3366 0,'0'21'15,"0"0"-15,0 0 0,0 0 16,0 0-16,0 1 0,21 20 15,-21-21-15,21 0 0,0 22 0,-21-22 16,0 0-16,0 0 0,22 21 16,-22-20-16,21-1 0,-21 0 15,0 0-15,0 0 16,21-21-16,-21 21 0,21-21 16,-21-21 15,21 0-31</inkml:trace>
  <inkml:trace contextRef="#ctx0" brushRef="#br0" timeOffset="50881">6096 3471 0,'0'22'16,"-21"-22"-16,21 21 15,-21 0-15,-1 0 0,1 0 0,0 0 16,-21 1-16,21-1 0,-1 0 0,1 0 16,-21 0-16,21 0 0,0 1 15,21-1-15,-22 0 0,22 0 0,-21-21 16,21 21-16,0 0 16,21-21-1,1 0-15</inkml:trace>
  <inkml:trace contextRef="#ctx0" brushRef="#br0" timeOffset="51400.21">6562 3471 0,'0'0'0,"0"-21"0,0 0 16,-22 21-1,22-21-15,-21 21 0,0 0 16,0 0-16,0 0 0,0 21 16,-1-21-16,1 21 0,-21 0 15,21 22-15,0-22 0,-1 0 0,1 21 16,0-20-16,0-1 0,0 21 16,0-21-16,21 0 0,0 1 0,0-1 15,0 0-15,0 0 0,0 0 16,0 0-16,21-21 15,0 0 1,0 0-16,0 0 0,0 0 16,-21-21-16,22 0 0,-1 21 0,21-21 15,-21 0-15,0 0 16,1-1-16,-22-20 0,21 21 0,0 0 16,0-22-16,0 22 0,-21 0 15,0-21-15,0 21 0,21-1 0,-21 1 16,0 42-1,0 1 1,0-1-16,0 0 0,0 0 0,0 21 16,0-20-16,0-1 0,0 0 15,0 0-15,0 21 0,0-20 0,0-1 16,22-21-16,-22 21 0,0 0 16,21-21-16,0 0 0,0 21 0,0-21 15,0 0-15,1 0 0,-1 0 0,21 0 16,-21 0-16,22-21 0</inkml:trace>
  <inkml:trace contextRef="#ctx0" brushRef="#br0" timeOffset="52199.76">7832 3090 0,'21'0'16,"-42"0"-16,63 0 0,-21 0 0,0 0 0,0 0 16,1 0-16,-1 0 0,0-21 15,0 0-15,0 21 0,0-21 16,-21 0-16,0 0 15,0-1-15,0 1 16,0 0-16,-21 21 0,0-21 16,-21 21-16,21 0 0,-22 0 0,1 0 15,0 0-15,-22 0 0,22 0 16,-1 0-16,1 0 0,-21 21 0,20 0 16,22-21-16,-21 21 0,-1 1 15,22-1-15,0 0 0,0 0 16,21 0-16,0 0 0,0 1 15,0-1-15,0 21 0,0-21 0,21 0 16,0 1-16,22-1 0,-22 21 0,21-21 16,0 0-16,1 1 0,-1-1 15,-21 0-15,22 0 0,-1 0 0,0 0 16,1 1-16,-22-1 0,21 0 16,-21-21-16,0 21 0,1 0 0,-1 0 15,-21 1-15,0-1 0,0 0 16,0 0-16,-43 0 0,22 0 15,-21-21-15,21 22 0,-22-22 0,1 21 16,0-21-16,-1 0 16,1 0-16,0 0 0,-1 0 0,1 0 15,21 0-15,-21 0 0,20 0 16,1-21-16,-21 21 0,21-22 0,0 1 16,21 0-16,-22 0 0,1 0 0,21 0 15,-21-1-15,21-20 0,0 21 16,0 0-16,0 0 15,21 21 1,0 0-16,1 0 0,-1 0 16,0 0-16,0 0 0,0 0 15</inkml:trace>
  <inkml:trace contextRef="#ctx0" brushRef="#br0" timeOffset="53080.51">8445 3239 0,'0'0'0,"0"-22"0,0-20 32,0 21-32,-21 0 15,0 21-15,0 0 16,21 21-1,-21 0-15,21 0 16,-21 0-16,21 1 0,0 20 16,0-21-16,-22 21 0,22-20 0,-21 20 15,21-21-15,0 21 0,-21-20 0,21 20 16,0-21-16,0 21 0,0-20 16,0-1-16,0 0 0,0 0 0,0 0 15,0 0-15,21 1 16,0-22-16,1 0 0,-1 0 0,0 0 15,0 0-15,0 0 0,22 0 16,-22 0-16,0 0 0,21 0 0,-21-22 16,22 1-16,-22 0 0,0 21 15,21-21-15,-20-21 0,-1 20 16,0 1-16,0 0 0,0-21 0,-21 21 16,0-22-16,0 22 0,0 0 15,0 0-15,0-22 0,-21 43 0,0-21 16,21 0-16,-21 21 0,0 0 0,-1 0 15,1 0-15,0 0 0,0 21 16,0 0-16,21 1 16,0-1-16,0 0 0,0 0 15,0 0-15,0 0 0,0 1 0,0-1 16,0 0-16,0 0 16,21 0-16,0 0 0,0 1 15,0-22-15,1 0 0,-22 21 0,21-21 16,0 0-16,0 0 0,0 21 15,0-21-15,1 0 16,-1 0 0,0 0-16,0-21 0,0 0 15,0 21-15,1-22 16,-22 1-16,21 0 0,0 0 0,0 0 16,0 0-16,0-1 0,1-20 0,-22 21 15,21 0-15,0 0 16,-21-1-16,21 1 0,-21 0 15,0 42 17,0 0-32,0 1 0,0-1 0,0 0 15,0 0-15,0 0 0,0 0 16,0 1-16,0 20 0,0-21 0,0 0 16,0 0-16,0 1 15,0-1-15,0 0 0,21-21 31,0 0-31,1 0 0,-1 0 16,0 0-16,-21-21 16,21 0-16,0 21 0,-21-22 15,21 1-15,1 0 0</inkml:trace>
  <inkml:trace contextRef="#ctx0" brushRef="#br0" timeOffset="53476.29">9229 2985 0,'-22'0'15,"44"0"-15,-65 0 0,43 21 0,-21 0 0,21 0 16,-21 0-16,21 0 16,0 1-16,0-1 0,0 0 15,0 0-15,21-21 0,0 0 16,0 0-16,1 0 0,-1 0 15,0 0-15,0 0 0,0 0 16,0 0-16,1-21 0,-1 0 16,-21 0-16,21 21 0,-21-22 15,0 1-15,0 0 0,0 0 16,0 0-16,0 0 0,0-1 16,-21 22-16,0-21 0,-1 21 15,1 0-15,0 0 0,0 0 0,0 0 16,0 21-16,-1 1 15,-20-22-15,21 21 0,0 0 0,0-21 16,-1 21-16,1 0 0,0-21 16,21 21-16,0 1 0,0-1 15,0 0 1,21-21-16,0 0 0,1 0 0</inkml:trace>
  <inkml:trace contextRef="#ctx0" brushRef="#br0" timeOffset="53996.99">9631 3387 0,'0'0'0,"0"-21"0,21-1 15,0 1-15,-21 0 0,0 0 16,0 0 0,0 42 15,0 0-31,0 0 0,-21 22 0,0-22 15,21 21-15,0 0 0,0 1 16,-21-1-16,21 22 0,-22-22 0,22 0 16,-21 22-16,0-1 0,21 1 15,0-1-15,0 1 0,-21 20 0,21-20 16,-21 21-16,21-22 0,-21 1 0,-1 20 16,22-20-16,0-1 0,-21 22 15,0-22-15,21 1 0,-21-1 0,21 1 16,-21-1-16,21-20 0,-21-1 0,21 0 15,0-20-15,0-1 16,0-42 0,0-1-1,21 1-15,0-21 0,-21 0 16,21-1-16,-21 1 0,21 0 0,0-22 16,1 22-16,-1-22 0,0 1 0,0-1 15</inkml:trace>
  <inkml:trace contextRef="#ctx0" brushRef="#br0" timeOffset="54356.62">9779 3598 0,'0'0'0,"-21"-21"0,0 0 0,-1 0 16,22 0-16,0 0 15,0-1-15,0 1 0,22 21 16,-1-21-16,0 21 0,0 0 15,0 0-15,22-21 0,-22 21 0,21 0 16,0 0-16,-20 0 0,20 0 16,-21 21-16,21-21 0,-20 21 0,-1 0 15,0 1-15,0-1 16,-21 0-16,0 0 0,0 0 0,0 0 16,0 1-16,-21-1 0,0 0 0,0-21 15,-22 21-15,22 0 0,-21-21 16,21 21-16,-22-21 0,1 0 0,21 0 15,-22 22-15,22-22 0,0 0 16,0 0-16,0 0 0,0 0 0,-1 0 16,1 0-16,21-22 31,0 1-31,21 21 0,1-21 0,20 21 16</inkml:trace>
  <inkml:trace contextRef="#ctx0" brushRef="#br0" timeOffset="54720.41">10626 2985 0,'0'0'0,"0"-22"0,0 1 0,0 0 15,-22 21 1,1 0-1,21 21-15,-21-21 16,21 21-16,-21 22 0,21-22 16,-21 0-16,21 21 0,0 1 0,0-1 15,-21 0-15,21 1 0,0-1 16,-22 0-16,22 1 0,0-1 0,0 0 16,0 1-16,0-1 0,0-21 15,0 0-15,0 22 0,0-22 0,0 0 16,0 0-16,22 0 15,-1-21-15,0 0 0,0 0 16,0 0-16,0 0 0,1 0 16,-1 0-16,0-21 0,0 0 15,0 0-15,0 0 0,1 0 16,-1-1-16</inkml:trace>
  <inkml:trace contextRef="#ctx0" brushRef="#br0" timeOffset="55012.12">10393 3217 0,'-21'22'16,"42"-22"15,0 0-31,0 0 15,21 0-15,-20 0 0,-1 0 0,21 0 16,-21 0-16,22 0 0,-22 0 16,21 0-16,-21 0 0,0 0 0,22 0 15,-22 0-15,0-22 16,0 22-16,-21-21 31,0 0-31</inkml:trace>
  <inkml:trace contextRef="#ctx0" brushRef="#br0" timeOffset="58000.38">12636 3069 0,'0'0'0,"22"0"0,-1 0 16,-21-21-16,21 0 0,0 21 15,-21-21-15,0 0 0,21-1 16,-21 1-16,0 0 15,0 0-15,0 0 32,0 0-32,-21 21 0,0 0 15,0 0 1,0 21-16,-1 0 0,1 0 0,0 21 16,0-20-16,0 20 0,0 0 15,-1 1-15,-20 20 0,21-21 0,0 22 16,21-22-16,-21 22 0,21-22 0,0 0 15,0 1-15,0-1 0,0 0 16,21-20-16,0-1 0,0 0 0,0 0 16,22 0-16,-22-21 0,0 0 15,21 0-15,-21 0 0,22 0 0,-1 0 16,0 0-16,1-21 16,-1 21-16,0-21 0,1 0 0,-22 0 15,21-1-15,1 1 0,-22 0 0,21-21 16,-21 21-16,-21-22 0,21 1 15,-21 0-15,0-1 0,0-20 0,0 20 16,0 1-16,0 0 0,-21-1 16,0 1-16,0 0 0,-21-1 0,-1 1 15,22 0-15,-21 21 0,-1-22 16,1 22-16,21 21 0,-21 0 0,-1 0 16,1 0-16,21 0 0,-22 0 15,22 21-15,-21 22 0,21-22 0,0 21 16,-1-21-16,1 22 0,21-1 15,-21 21-15,21-20 0,0-1 16,0 0-16,0 22 0,0-22 0,0-21 16,0 22-16,0-22 0,21 21 15,0-21-15,1 1 0,20-22 0,-21 21 16,0-21-16,22 0 0,-22 0 16,21 0-16,0 0 0,1-21 0,-1-1 15,0 1-15</inkml:trace>
  <inkml:trace contextRef="#ctx0" brushRef="#br0" timeOffset="58592.13">13483 2625 0,'0'0'0,"0"-43"0,-42-41 31,21 84-31,-1 0 16,1 42-16,21 0 0,-21 1 15,21-1-15,0 22 0,0-1 0,0-21 16,0 22-16,0-1 0,0 1 16,0-1-16,0 1 0,-21-22 0,21 22 15,0-22-15,-21 22 0,21-22 0,0 0 16,0-21-16,0 22 0,0-22 16,0 0-16,0 0 0,0 0 15,0 1-15,0-1 16,0-42-1,0-1 1,0 1-16,0 0 16,0 0-16,0 0 0,0-22 0,0 22 15,0-21-15,0 21 0,0-22 16,21 1-16,0 21 0,0-21 0,0 20 16,1 1-16,20 0 0,-21 0 15,0 0-15,22 21 0,-22 0 0,21 0 16,-21 0-16,22 21 0,-22 0 15,0 0-15,0 0 0,0 22 16,0-22-16,1 21 0,-22-21 0,0 22 16,0-22-16,0 0 0,0 21 15,-22-20-15,1-1 0,0 0 0,0-21 16,0 21-16,-22 0 0,22-21 16,0 0-16,0 21 0,-21-21 0,20 0 15,1 0-15,0 0 0,0 0 16,0 0-16,0 0 0,-1 0 0,1 0 15,21-21 1,0 0 15,21 21-31,1 0 16,-1 0-16</inkml:trace>
  <inkml:trace contextRef="#ctx0" brushRef="#br0" timeOffset="59143.81">14055 3514 0,'0'0'15,"21"-21"-15,0-1 16,-21 1-16,0 0 0,0 0 16,0 0-16,21 0 0,0-1 0,-21 1 15,0 0-15,21 0 0,1-21 16,-22 20-16,0 1 0,21 0 0,0 21 15,-21-21-15,0 0 16,21 21-16,-21 21 31,0 0-31,0 21 16,0-20-16,0-1 0,0 21 0,0 0 16,0 1-16,-21-1 0,21 0 15,0 1-15,0-1 0,-21 0 0,21 22 16,0-22-16,0 1 0,0 20 15,0-21-15,0 22 0,-21-1 16,21 1-16,0-1 0,0 1 0,0-1 16,0 1-16,0-1 0,0-20 15,0 20-15,0 1 0,0-22 0,0 0 16,0 1-16,0-1 0,0 0 0,0 1 16,-22-1-16,22-21 0,-21 0 15,21 1-15,0-1 0,0 0 0,-21-21 16,0 21-16,0-21 0,0 0 15,-1 0 1,1 0-16,21-21 0,-21 21 0,0-21 16,0 0-16,0-1 0,-1 1 0,1 0 15,21 0-15,-21 0 0,0 0 16,0-1-16,21-20 0,0 21 0,0 0 16,0 0-16,-21-1 0,21-20 0,0 21 15,0-21-15,0 20 0,0-20 16,0 0-16,21-1 0</inkml:trace>
  <inkml:trace contextRef="#ctx0" brushRef="#br0" timeOffset="59412.66">14182 2963 0,'0'0'0,"-22"-21"15,1 21-15,21 21 47,0 1-31,21-1-16,1-21 15,-22 21-15,21 0 0</inkml:trace>
  <inkml:trace contextRef="#ctx0" brushRef="#br0" timeOffset="59816.43">14541 3302 0,'85'0'32,"-64"0"-32,0 0 15,-21-21-15,22 0 0,-1 21 16,-21-21-16,21-1 0,-21 1 0,21 0 16,-21 0-16,21 0 15,-21 0-15,0-1 0,-21 22 31,0 0-31,0 0 16,0 0-16,-1 0 0,1 22 16,0-1-16,21 0 0,-21 0 0,0 0 15,21 0-15,-21 22 0,21-22 0,0 0 16,0 21-16,-22-20 16,22-1-16,0 21 0,0-21 0,0 0 15,0 1-15,0-1 0,0 0 16,22-21-16,-1 21 15,0-21-15,0 0 0,0 0 0,0 0 16,22 0-16,-1-21 16,-21 21-16</inkml:trace>
  <inkml:trace contextRef="#ctx0" brushRef="#br0" timeOffset="60428.3">15261 3048 0,'0'0'16,"0"-21"-16,0 0 16,-21 21-1,0 0-15,0 21 0,-1 0 16,1 0-16,21 0 0,-21 1 16,0 20-16,0-21 0,21 21 0,0-20 15,-21 20-15,21-21 0,0 21 16,-22-20-16,22-1 0,0 21 0,0-21 15,0 0-15,0 1 0,22-1 16,-22 0-16,21-21 0,0 0 16,0 0-16,0 0 0,0 0 15,1 0-15,20 0 0,-21 0 16,21-21-16,-20 0 0,20 21 0,-21-22 16,21-20-16,-20 21 0,-1-21 15,21 20-15,-21-20 0,0 0 0,1-22 16,-1 22-16,0 0 0,0-1 15,-21 1-15,21 0 0,-21-1 0,21 22 16,-21-21-16,0 21 0,0-1 0,0 1 16,0 0-16,0 0 0,0 42 31,0 0-15,0 0-16,0 1 0,-21-1 15,0 0-15,21 21 0,-21-21 16,0 22-16,21-1 0,0-21 0,-21 22 15,21-1-15,-22 0 0,22 1 0,0-22 16,0 21-16,0 0 0,0-20 16,0-1-16,0 21 0,0-21 0,0 0 15,0 1-15,22-1 16,-1 0-16,0-21 0,0 0 16,0 0-16,0 0 0,1 0 15,-1 0-15,0 0 0,0-21 16,0 21-16,-21-21 0,21-1 0,1 1 15,-22 0-15,21 0 16,-21 0-16,21 0 0,-21-1 0</inkml:trace>
  <inkml:trace contextRef="#ctx0" brushRef="#br0" timeOffset="60677.1">15579 3090 0,'42'0'31,"-21"-21"-31,0 21 0,0 0 16,1 0-16,-1 0 0,0-21 16,0 21-16,0 0 0,0 0 15,1 0 1</inkml:trace>
  <inkml:trace contextRef="#ctx0" brushRef="#br0" timeOffset="88099.88">1228 6117 0,'-22'0'16,"1"0"-16,0 0 0,0 0 15,0 0-15,0 0 16,-1 0-16,1 0 0,0 0 16,0 0-16,21-21 0,-21 21 15,0 0-15,-22 0 0,22 0 0,0-21 16,0 21-16,0 0 0,-22 0 16,22 0-16,-21 0 0,21 0 0,-1-21 15,1 21-15,-21 0 0,21 0 16,0 0-16,-1 0 15,1 0-15,42 0 47,22 0-47,-22 0 16,21 21-16,22-21 0,-22 0 16,22 0-16,20 0 0,-20 0 0,20 0 15,1 0-15,-21 0 0,20 0 16,1 0-16,0 0 0,-1 21 0,-20-21 15,-1 0-15,1 0 0,-22 0 16,22 0-16,-22 0 0,0 0 0,-21 0 16,22 0-16,-1 0 15,-21 0-15,0 0 0,1 0 0,-1 0 16,0 0-16,-21-21 47,-21 0-32,0 0-15,-1-1 0,1 22 16,0-21-16,0 21 0,21-21 16,-21 21-16,0-21 0,-1 0 0,-20 21 15,21-21-15,0 21 0,0-22 16,-1 22-16,1 0 0,0 0 0,0 0 16,0-21-16,0 21 15,42 0 32,0 0-47,21 21 0,-21-21 0,1 0 16,20 0-16,-21 22 0,21-22 15,-20 0-15,20 0 0,-21 21 0,21-21 16,-20 0-16,20 0 0,-21 21 16,0-21-16,22 0 0,-22 0 0,0 0 15,0 0-15,0 0 0,-21 21 16,21-21-16,-21 21 31,-21 0-15,0-21-16,0 22 0,0-1 15,0 0-15,-22 0 0,22 0 0,-21 0 16,21 1-16,-22-1 0,22 21 16,0-21-16,-21 0 0,20 22 0,1-22 15,0 21-15,0-21 0,0 1 16,0-1-16,-1 0 0,1 0 0,0 0 15,21 0-15,0 1 16,0-1-16,-21-21 0,21 21 0,0 0 16,21-42 15</inkml:trace>
  <inkml:trace contextRef="#ctx0" brushRef="#br0" timeOffset="89747.71">3492 5736 0,'0'0'0,"0"-42"0,0 21 16,0-22-16,0 22 0,0 0 0,0 0 0,0-21 15,0 20-15,0 1 16,0 0-16,0 0 0,-21 21 16,0 0-16,0 0 15,0 21 1,0 0 0,21 22-16,0-22 0,0 21 0,0 0 15,0 1-15,0-1 0,0 22 16,0-22-16,0 0 0,0 22 0,0-22 15,0 0-15,0 1 0,0-1 16,0-21-16,0 22 0,21-22 0,0 0 16,-21 0-16,21 0 0,0 0 15,0 1-15,1-1 0,-1 0 0,0-21 16,0 21-16,0-21 16,0 0-16,1 0 0,-1 0 0,0 0 15,0 0-15,0 0 0,0-21 16,1 0-16,-1 0 0,21-1 0,-21 1 15,0-21-15,1 21 0,-1-22 16,0 1-16,0 0 0,0-22 0,-21 22 16,21-22-16,-21 22 0,22-21 0,-22 20 15,0-20-15,0 20 0,0 1 16,0 21-16,0-21 0,0 20 0,0 1 16,0 0-16,0 42 46,0 0-46,0 1 0,0 20 0,0 0 16,0 1-16,0-1 0,0 0 16,0 1-16,0-1 0,0 21 0,0-20 15,0-1-15,0 0 0,0 1 16,0-22-16,0 21 0,0-21 0,0 22 16,0-22-16,0 0 0,0 0 0,0 0 15,0 1-15,21-1 0,0 0 16,0-21-16,0 0 0,0 0 15,1 0-15,-1 0 16,21 0-16,-21-21 0,0 21 0,22-21 16,-22-1-16,21 1 15,1 0-15,-1 0 0,-21 0 0,21 0 16,-20-22-16,20 22 0,-21 0 16,0-21-16,0 20 0,-21 1 0,0 0 15,0 0-15,-21 21 16,0 0-1,0 0-15,0 21 0,0-21 0,-1 21 16,1 0-16,21 1 0,0-1 16,0 0-16,0 0 0,0 0 15,0 0-15,21-21 16,1 22-16,-1-1 0,0 0 0,0 0 16,0-21-16,0 21 0,-21 0 0,22-21 15,-1 22-15,0-1 16,-21 0-16,0 0 15,-21-21 17,21-21-32,-21 0 15,-1 0-15,22-1 16,-21 22-16,0-21 0,0 21 16,21-21-16,-21 21 15,0 0-15,-1 0 16,22 21-1,0 0 1,0 1 0,22-22-16,-1 0 0,0 0 15,0 21-15,0-21 0,0 0 0,22 0 16,-22 0-16,0 0 0,21 0 16,-20 0-16,20 0 0,-21-21 0,21 21 15,1-22-15,-22 1 0,21 0 0,-21 21 16,1-21-16,-1 0 15,21 0-15,-21-1 0,-21 1 0,21 0 0,-21 0 16,22 0-16,-22 0 16,0-1-16,0 1 0,0 0 0,0 0 15,0 0-15,-22 21 32,1 0-32,21 21 0,-21 0 15,21 0-15,-21 0 0,0 1 16,21-1-16,0 0 0,0 0 0,0 21 15,0-20-15,0-1 16,0 0-16,0 0 0,0 0 16,21-21-16,0 0 0,0 21 0,0-21 15,22 0 1,-22 0-16,0 0 0,21 0 0,1 0 16,-1 0-16,0-21 0,1 21 0,-1-21 15</inkml:trace>
  <inkml:trace contextRef="#ctx0" brushRef="#br0" timeOffset="90283.91">6011 5927 0,'0'0'0,"0"-21"0,0-1 0,0 1 16,0 0-16,-21 0 0,0 0 16,0 21-16,0-21 15,-1 21-15,1 0 0,0 0 0,0 0 16,0 0-16,-22 21 0,22 0 15,0 0-15,0 0 0,-21 0 16,20 22-16,1-22 0,0 0 0,0 21 16,0-20-16,0-1 0,-1 21 15,22-21-15,0 0 0,0 1 0,0-1 16,0 0-16,0 0 0,22 0 16,-1-21-16,0 0 0,0 0 15,21 0-15,-20 0 0,20 0 0,-21 0 16,21 0-16,-20-21 0,20 0 15,0 21-15,-21-21 0,22-22 0,-22 22 16,0 0-16,0-21 0,22 21 16,-43-22-16,21 1 0,0-22 0,0 22 15,-21 0-15,0-22 0,21 22 16,-21 0-16,0-1 0,0 1 16,0 0-16,0 20 0,0 1 0,0 0 15,-21 21-15,0 0 0,0 21 16,0-21-16,21 21 15,0 22-15,-22-1 0,1 0 0,21 1 16,0-1-16,0 0 0,0 1 16,0-1-16,0 0 0,0 1 0,0-1 15,0-21-15,0 22 0,21-22 16,1 0-16,-1 0 0,0 0 0,0 0 16,-21 1-16,21-22 0,0 0 15,1 21-15,-1-21 0,0 0 0,0 0 16,0 0-16,0 0 0,1-21 15,-1-1-15,0 22 0</inkml:trace>
  <inkml:trace contextRef="#ctx0" brushRef="#br0" timeOffset="90791.8">7683 5588 0,'0'0'0,"0"-42"0,22 21 0,-22-1 16,0-20-16,21 21 15,-21-21-15,21 20 0,-21-20 0,0 21 16,0 0-16,0 0 0,0-1 0,0 44 31,0-1-15,0 0-16,0 21 0,21 1 15,-21-1-15,0 21 0,0-20 0,0 20 16,0-20-16,0 20 0,0-21 16,0 22-16,0-22 0,0 1 0,0-1 15,0-21-15,0 21 0,0-20 16,0-1-16,0 0 0,0 0 16,0 0-16,0 0 0,21-21 15,0 0-15,1 0 16,-1 0-16,0-21 15,0 0-15,0 0 0,0 0 0,1 0 16</inkml:trace>
  <inkml:trace contextRef="#ctx0" brushRef="#br0" timeOffset="91216.55">8255 5609 0,'0'0'0,"0"-21"0,0 42 31,0 0-15,0 1-16,0-1 0,0 0 0,-21 0 16,21 21-16,-21-20 0,21-1 15,0 21-15,0-21 0,0 0 0,0 1 16,0 20-16,0-21 0,0 0 16,0 0-16,0 1 0,21-22 15,0 21-15,0-21 0,0 0 16,0 0-16,1 0 0,-1 0 15,0 0-15,0 0 0,0-21 0,0-1 16,1 22-16,-1-21 0,0-21 16,-21 21-16,0 0 0,21-22 15,-21 1-15,0 0 0,0-1 0,0 1 16,0 21-16,-21-22 0,0 22 16,21 0-16,-21 0 0,-1 0 0,1 21 15,0 0-15,0 0 0,0 0 16,0 0-16,-1 0 0,1 0 15,0 21-15,0-21 0,21 21 0,-21-21 16,0 21-16,-1 0 16,1-21-16,0 0 15,0 0 1</inkml:trace>
  <inkml:trace contextRef="#ctx0" brushRef="#br0" timeOffset="91504.51">7620 5419 0,'0'0'0,"21"0"31,21 0-15,-20 0-16,20 0 15,0 0-15,22-21 0,-22 21 0,0 0 16,22-22-16,-22 22 0,1-21 16,-1 21-16,0 0 0,-21 0 0,22 0 15,-22-21-15,0 21 16,-42 0 15</inkml:trace>
  <inkml:trace contextRef="#ctx0" brushRef="#br0" timeOffset="92319.81">10202 5546 0,'0'0'0,"-42"0"31,21 0-31,0 0 15,21-21 17,21 21-17,0 0-15,0-22 0,0 1 16,0 21-16,1-21 0,20 21 0,-21-21 16,-21 0-16,21 21 0,0-21 0,-21-1 15,22 22-15,-22-21 0,0 0 16,0 0-16,-22 0 15,1 21-15,0 0 16,0 0-16,-21 0 0,20 0 0,1 0 16,0 0-16,-21 0 0,21 0 0,-22 0 15,22 0-15,-21 0 0,21 21 16,-22-21-16,22 21 0,0 0 0,0 0 16,0-21-16,-1 22 0,22-1 15,0 0-15,0 0 0,0 0 16,22 0-16,-1 1 0,0-1 0,21 0 15,-21 0-15,22 0 0,-1 0 16,-21 1-16,22-22 0,-1 21 0,-21 0 16,21 0-16,-20 0 15,20 0-15,-21 1 0,21-1 0,-20 0 16,-1 0-16,-21 0 0,21 0 16,-21 1-16,0-1 15,0 0-15,-21 0 0,0-21 0,-1 21 16,1-21-16,-21 21 0,21-21 0,-22 0 15,1 0-15,0 0 0,-1 0 16,1 0-16,0 0 0,-22 0 0,22 0 16,0 0-16,-22 0 0,22-21 15,-1 21-15,1-21 0,0 0 0,-1 0 16,22 0-16,0-1 0,0 1 16,0 0-16,21 0 0,0 0 15,0 0-15,0-1 0,0 1 0,0 0 16,0 0-16,21 21 15,0 0-15,0 0 0,22 0 16,-22 0-16,0 0 0,21 0 0,1 0 16,-22-21-16,21 21 0</inkml:trace>
  <inkml:trace contextRef="#ctx0" brushRef="#br0" timeOffset="92652.63">10710 5313 0,'21'-21'0,"-42"42"0,42-63 0,-21 20 16,0 1-16,0 0 0,0 0 15,0 0-15,0 0 16,0 42 0,0 0-1,0 0-15,0 0 0,0 22 16,0-22-16,0 21 0,0-21 0,-21 22 15,21-1-15,0 0 0,0 1 0,0-1 16,-21 0-16,21 1 16,-21-1-16,21 0 0,-21 1 0,21-22 15,0 21-15,0-21 0,0 0 16,0 1-16,0-1 0,0 0 0,0 0 16,0 0-16,21-42 31,-21 0-16</inkml:trace>
  <inkml:trace contextRef="#ctx0" brushRef="#br0" timeOffset="93272.27">10583 5673 0,'0'-21'31,"21"21"-15,1 0-16,-1 0 0,0-22 16,0 22-16,0-21 0,0 21 0,1 0 15,-1-21-15,21 21 0,-21 0 16,0-21-16,1 21 0,20-21 0,-21 21 16,0-21-16,22 21 0,-22-22 0,0 22 15,0 0-15,0-21 0,0 21 16,-21 21 31,0 1-32,0-1-15,0 0 0,0 0 16,0 0-16,-21 0 0,21 22 0,0-22 16,0 0-16,0 0 0,0 0 0,0 1 15,0-1-15,0 0 0,0 0 16,0 0-16,0 0 0,21 1 15,1-22-15,-1 0 16,0 0-16,0 0 0,0 0 0,0 0 16,1 0-16,20 0 0,-21 0 15,0-22-15,0 1 0,1 21 16,-1-21-16,0 0 0,0 0 0,-21 0 16,21-22-16,-21 22 0,21-21 0,-21 21 15,0-22-15,0 1 0,0 21 16,0-22-16,0 22 0,-21-21 0,0 21 15,0 0-15,0-1 0,0 22 16,-1-21-16,-20 21 0,21 0 0,0 0 16,0 0-16,-22 0 0,22 21 0,0 1 15,0-22-15,0 21 0,21 0 16,-22 0-16,22 0 0,0 0 0,0 1 16,0-1-16,0 0 15,0 0-15,22-21 0,-1 21 16,0-21-16,0 0 0</inkml:trace>
  <inkml:trace contextRef="#ctx0" brushRef="#br0" timeOffset="93743.53">11663 5503 0,'0'-42'15,"0"21"1,21 21-16,0 0 0,0 0 16,-21-21-16,21 21 0,1 0 0,-1 0 15,0 0-15,0 0 0,0 0 0,22 0 16,-22 0-16,0 21 0,0 0 16,0-21-16,0 21 0,1 0 0,-1 22 15,-21-22-15,0 0 0,21 0 16,-21 22-16,0-22 0,0 0 0,0 21 15,0-21-15,-21 1 0,0-1 16,-1 0-16,1 0 0,0 0 16,21 0-16,-21-21 0,0 0 15,21-21 17,0 0-32,21 0 15,0 0-15,-21 0 0,21-1 16,0-20-16,-21 21 0,22-21 15,-1 20-15,0-20 0,0 21 0,0 0 16,0-22-16,1 22 0,-1 0 16,0 21-16,0-21 0,0 0 0,0 21 15,1 0-15,-1 0 0,0 0 0,0 0 16,0 0-16,0 0 16,1 0-16</inkml:trace>
  <inkml:trace contextRef="#ctx0" brushRef="#br0" timeOffset="94124.42">12509 5673 0,'64'0'31,"-43"0"-31,0 0 16,0-21-16,1 21 15,-1-22-15,-21 1 0,21 21 0,0-21 16,0 0-16,-21 0 0,0 0 16,0-1-16,21 1 0,-21 0 15,0 0-15,0 0 0,0 0 16,-21 21-16,0 0 0,0 0 16,0 0-16,0 0 0,-1 0 15,1 21-15,21 0 0,-21 0 0,0 0 16,0 0-16,21 22 15,0-22-15,0 0 0,-21 21 0,21-20 0,0-1 16,0 21-16,0-21 0,0 0 16,0 1-16,0-1 0,0 0 15,21 0-15,0-21 16,0 0-16,0 0 0,0 0 16,1 0-16,-1 0 0,0-21 0,21 0 15,-21 21-15</inkml:trace>
  <inkml:trace contextRef="#ctx0" brushRef="#br0" timeOffset="95400.35">14287 5736 0,'0'0'0,"-21"0"0,21-21 32,0 0-32,21 0 15,1 0-15,-22-1 16,0 1-16,21 0 0,-21 0 0,21 0 16,-21 0-16,0-1 0,0-20 0,0 21 15,0 0-15,-21 0 0,0-1 16,-1 1-16,1 0 0,-21 0 0,21 0 15,0 21-15,-22 0 16,1 0-16,21 0 0,-22 0 0,22 0 0,-21 0 16,0 0-16,20 21 0,-20 0 15,21 0-15,-21 0 0,20 22 16,1-1-16,-21 0 0,21 1 0,21-1 16,0 0-16,-21 1 0,21-1 15,0-21-15,0 22 0,0-22 0,21 21 16,0-21-16,0 0 0,0-21 0,22 22 15,-22-1-15,21-21 0,-21 0 16,22 0-16,-1 0 0,0 0 0,1 0 16,-1 0-16,21-21 0,-20-1 15,-1 1-15,0 0 0,-20 0 0,20-21 16,-21 20-16,21-20 0,-20 0 16,-1 21-16,-21-22 0,0 1 15,0 0-15,21 20 0,-21-20 0,0 21 16,0 0-16,0 0 0,0-1 15,-21 22 1,21 22-16,-21-1 0,21 0 16,0 0-16,0 0 0,-22 22 15,22-22-15,0 21 0,0-21 0,0 0 16,0 1-16,0 20 0,0-21 16,0 0-16,22 0 0,-1-21 15,0 22-15,0-1 0,21-21 0,-20 0 16,-1 0-16,0 0 0,0 0 15,0 0-15,0 0 0,1 0 16,-1 0-16,0-21 0,0-1 16,0 1-16,0 0 0,1 0 0,-22 0 15,21-22-15,-21 22 0,21 0 0,-21-21 16,0 21-16,0-22 0,0 22 16,0 0-16,0 0 0,0 0 15,0 42 1,0 0-16,-21 0 15,0 0-15,21 0 0,-22 1 0,1 20 16,21-21-16,0 21 16,0-20-16,-21-1 0,21 0 0,-21 0 15,21 0-15,0 0 0,0 1 16,0-1-16,0 0 0,0 0 16,0 0-1,0-42 16,0 0-31,0 0 16,0 0-16,0-1 0,0 1 0,0 0 16,0-21-16,0 21 0,0-22 0,0 1 15,21 21-15,0-22 0,0 22 16,1-21-16,-1 21 0,0 0 16,21-1-16,1 1 0,-1 0 0,0 0 15,22 21-15,-22 0 0,22 0 16,-22 21-16,0 0 0,1 0 0,-22 1 15,0-1-15,0 21 0,-21-21 16,21 22-16,-21-1 0,0-21 0,0 21 16,0-20-16,0 20 0,-21-21 15,0 0-15,21 0 0,0 1 0,-21-22 16,0 21-16,21 0 0,-22-21 0,44 0 47,-1 0-47,-21-21 0,21 21 15</inkml:trace>
  <inkml:trace contextRef="#ctx0" brushRef="#br0" timeOffset="96004.01">16129 5461 0,'0'0'0,"0"-21"15,0-85 1,-21 106-16,0-21 0,-1 0 16,1 21-16,0 0 0,0-21 15,0 21-15,0 0 0,-1 0 0,-20 0 16,21 0-16,-21 21 0,20 0 16,1 0-16,-21 0 0,21 0 0,0 1 15,-1 20-15,1-21 0,0 21 16,21-20-16,0 20 0,0-21 0,0 21 15,0-20-15,0 20 0,0-21 0,0 0 16,21 0-16,-21 1 0,21-1 16,1 0-16,-1-21 0,0 0 0,0 21 15,21-21-15,-20 0 0,-1 0 16,0 0-16,21 0 0,-21-21 0,1 21 16,-1-21-16,0 0 0,21-1 15,-21-20-15,1 21 0,-1-21 16,0-1-16,-21 1 0,21 0 0,0-1 15,0 1-15,1-22 0,-22 1 0,21 21 16,-21-22-16,21 1 0,-21-1 16,0 22-16,0-1 0,21 1 0,-21 0 15,0 21-15,0-1 0,0 1 16,-21 42 0,0 1-16,0 20 0,21 0 15,-22 1-15,1-1 0,0 21 0,21-20 16,0 20-16,-21-20 0,21-1 15,0 21-15,0-20 0,0-1 16,0 0-16,0 1 0,0-22 0,21 21 16,-21-21-16,21 22 0,0-22 15,1 0-15,-22 0 0,21-21 0,0 21 16,0-21-16,0 0 0,0 0 0,1 0 16,-1 0-16,0-21 15,0 21-15,0-21 0</inkml:trace>
  <inkml:trace contextRef="#ctx0" brushRef="#br0" timeOffset="96527.93">17822 5122 0,'0'-21'0,"0"42"0,21-63 15,-21 0-15,22 21 0,-22-22 16,0 22-16,0-21 0,0 21 0,0-22 16,0 22-16,0-21 0,0 21 15,0-1-15,0 1 0,-22 42 32,22 1-32,0-1 0,-21 21 15,0 0-15,0 1 0,21 20 0,-21 1 16,0-1-16,21-20 0,0 20 15,-22-21-15,22 22 0,-21-22 16,21 1-16,0-1 0,0-21 16,0 21-16,0-20 0,0 20 0,0-21 15,0 0-15,0 0 0,21 1 16,1-22-16,-1 0 16,0 0-16,0 0 0,0 0 0,0-22 15,1 1-15,-1 0 16,0 0-16,0 0 0,0 0 0,-21-1 15</inkml:trace>
  <inkml:trace contextRef="#ctx0" brushRef="#br0" timeOffset="96735.81">17568 5313 0,'0'0'0,"-42"0"15,21 0-15,0 0 0,-1 0 0,1 0 16,42 0 15,1 0-31,-1 0 0,0 0 16,21 0-16,-21 0 0,22 0 15,-1 0-15,0 0 0,1 0 16,-1 0-16,0 0 0,1-21 16,-1 21-16,0-21 0</inkml:trace>
  <inkml:trace contextRef="#ctx0" brushRef="#br0" timeOffset="97173.56">18288 5207 0,'0'0'0,"0"-42"15,0 21 1,0-1-16,0 1 16,21 21-1,0 0-15,0 0 0,1 0 16,-1 0-16,0 0 0,0 0 15,0 0-15,22 0 0,-22 21 0,0 1 16,21-1-16,-21 0 0,1 0 16,-22 0-16,21 22 0,0-22 0,-21 0 15,0 21-15,0-21 0,0 1 0,0-1 16,0 0-16,0 0 0,0 0 16,0 0-16,0 1 0,0-1 15,-21-21-15,0 0 16,21-21-1,0-1 1,0 1-16,0 0 16,0 0-16,0 0 0,0 0 0,21-22 15,0 22-15,-21-21 0,21 21 16,0-1-16,-21-20 0,21 21 0,1 0 16,-22 0-16,21-1 15,0 22-15,0 0 16,0 0-1,0 0-15</inkml:trace>
  <inkml:trace contextRef="#ctx0" brushRef="#br0" timeOffset="97747.93">19473 5355 0,'43'-42'16,"-43"21"-16,0 0 15,0-1-15,0 1 0,0 0 16,0 0-16,0 0 0,0 0 0,-22-1 16,1 1-16,0 0 0,21 0 15,-21 0-15,0 21 0,0 0 0,-1 0 16,1 0-16,-21 0 0,21 0 15,0 21-15,-22 0 0,22 0 16,0 22-16,-21-22 0,20 21 0,1-21 16,0 22-16,0-22 0,21 21 15,0-21-15,0 22 0,0-22 0,0 0 16,0 0-16,0 0 0,0 0 0,21 1 16,0-1-16,0-21 0,1 0 15,-1 0-15,0 0 0,0 0 0,21 0 16,-20 0-16,-1 0 0,0-21 15,21 21-15,-21-22 0,22 1 16,-22 0-16,21 0 0,-21 0 0,1 0 16,20-1-16,-21-20 0,0 21 0,0-21 15,-21 20-15,0 1 0,0 0 16,0 0-16,0 0 0,-21 21 31,21 21-31,-21 0 16,21 0-16,-21 22 0,21-22 15,0 0-15,0 0 0,0 0 0,0 0 16,0 1-16,0-1 0,0 0 16,0 0-16,21 0 0,-21 0 15,21-21-15,0 22 0,1-22 16,-1 0-16,0 0 16,0 0-16,0 0 0,0 0 15,1-22-15</inkml:trace>
  <inkml:trace contextRef="#ctx0" brushRef="#br0" timeOffset="98243.64">20045 5122 0,'0'0'0,"0"22"32,0-1-32,0 0 0,-21 0 15,21 21-15,-22-20 16,22-1-16,0 0 0,0 0 0,0 0 15,-21 0-15,21 1 0,0-1 0,-21 0 16,21 0-16,0 0 0,0 0 16,0 1-16,-21-22 15,0 0 17,21-22-32,0 1 0,0 0 15,0 0-15,0 0 16,0 0-16,0-1 0,0-20 0,21 21 15,0 0-15,0-22 0,-21 22 16,21-21-16,1 21 0,20 0 16,-21-1-16,21 1 0,-20 0 0,20 0 15,0 0-15,1 21 0,-1 0 16,-21 0-16,21 0 0,-20 21 0,-1 0 16,0 0-16,-21 22 0,0-22 15,0 21-15,0-21 0,0 22 0,0-22 16,0 0-16,0 21 0,0-21 15,-21 1-15,21-1 0,-21 0 0,-1 0 16,1 0-16,21 0 0,-21-21 16,0 0-16,21 22 0,21-44 47,0 1-47,0 21 15</inkml:trace>
  <inkml:trace contextRef="#ctx0" brushRef="#br0" timeOffset="98648.41">21040 5122 0,'0'0'0,"0"-21"0,0 0 16,-22 0-1,1 21-15,0 0 0,0 0 0,0 0 16,0 0-16,-1 21 15,-20 0-15,21-21 0,0 21 0,0 1 16,-1-1-16,1 0 0,21 0 0,0 0 16,0 0-16,0 1 15,0-1-15,21 0 0,1-21 0,-1 21 16,0-21-16,0 21 0,0-21 16,0 21-16,22-21 0,-22 22 0,0-22 15,0 21-15,0-21 0,1 0 0,-1 21 16,-21 0-1,0 0 1,-21-21-16,-22 0 16,22 0-16,0 0 0,-21 0 15,-1 0-15,22 0 0,-21 0 0,-1 0 16,1 0-16,21 0 0,0 0 16,-22 0-16,22 0 0,0 0 0,21-21 31,0 0-31</inkml:trace>
  <inkml:trace contextRef="#ctx0" brushRef="#br0" timeOffset="99524.03">21315 5398 0,'21'21'16,"0"-21"-16,0 0 0,22 0 15,-22 0-15,21 0 0,0 0 16,1-21-16,-1-1 0,22 22 0,-22-21 16,0 0-16,22 21 0,-22-21 15,-21 0-15,22 0 0,-1-22 0,-21 22 16,0-21-16,0 21 0,1-22 0,-22 1 16,21 0-16,-21-1 0,0 1 15,0 0-15,0-1 0,0 22 0,0-21 16,-21 21-16,-1-1 0,1 1 15,0 21-15,0 0 0,0 0 16,0 0-16,-1 0 0,1 0 0,0 21 16,21 22-16,-21-1 0,0 0 15,0 1-15,-1 20 0,1 1 0,0-1 16,0 1-16,21-22 0,-21 22 16,0-1-16,-1 1 0,22 20 0,0-20 15,-21-1-15,21 1 0,0 20 16,0-20-16,0-1 0,0 1 0,0-1 15,0 1-15,0-1 0,0 1 0,0-1 16,0 1-16,0-1 0,-21 1 16,21-1-16,-21 1 0,21-1 0,0 1 15,-21-22-15,21 1 0,0-1 16,0 0-16,0 1 0,0-22 0,0 0 16,0 0-16,21-21 0,0 0 15,0 0-15,0 0 0,1 0 0,20 0 16,-21 0-16,21-21 0,1 0 15,-22 0-15,21-22 0,-21 22 0,22-21 16,-1 21-16,-21-22 0,0-20 0,22 20 16,-43-20-16,21-1 0,-21 1 15,0 21-15,0-22 0,0 1 0,0-1 16,-21 1-16,-22-1 0,22 1 0,-21 20 16,0-20-16,-22 20 0,22-20 15,-1 21-15,1-1 0,-21 1 0,20 21 16,1-22-16,0 22 0,-1 0 15,22 0-15,0 0 0,0 21 16,0 0-16,42 0 16,0 0-1,0-21-15,0 21 0,22 0 0,-22 0 16,21 0-16,0-22 0,1 22 16,-1-21-16,0 21 0,1-21 0,-22 21 15,21-21-15,-21 21 0,22-21 0,-22 0 16,0 21-16,0-22 0</inkml:trace>
  <inkml:trace contextRef="#ctx0" brushRef="#br0" timeOffset="100264.86">22140 5271 0,'0'21'0,"0"0"31,21-21-31,1 0 15,-1 0-15,0 0 0,0 0 16,0 0-16,0 0 0,22-21 16,-22 21-16,0-21 0,0 21 0,-21-22 15,21 1 1,-21 0-16,0 0 0,0 0 16,-21 21-16,0-21 0,0 21 15,0 0-15,0 0 0,-1 0 16,1 0-16,0 21 0,0 0 0,0-21 15,0 21-15,-1 0 0,22 0 16,0 1-16,0 20 0,0-21 0,0 0 16,0 0-16,0 1 15,0-1-15,0 0 0,22-21 0,-22 21 16,21-21-16,0 0 0,0 21 0,21-21 16,-20 0-16,-1 0 0,0 0 15,21 0-15,-21 0 0,1 0 0,-1 0 16,0 0-16,0 0 0,0-21 15,0 21-15,1-21 0,-1 0 16,-21 0-16,21-1 0,0-20 0,0 21 16,0 0-16,-21 0 0,22-22 15,-1 22-15,21 0 0,-21 0 0,0 0 16,1-1-16,20 1 0,-21 21 16,0 0-16,22-21 0,-22 21 0,0 0 15,0 0-15,21 21 0,-42 0 16,22-21-16,-1 22 0,-21-1 0,21 21 15,-21-21-15,0 0 0,0 1 0,0 20 16,0-21-16,0 0 16,0 0-16,-21 1 0,0-1 0,-1 0 15,22 0-15,-21 0 0,0-21 16,0 0-16,21-21 47,0 0-47,0 0 0,0 0 0,0-1 15,0-20-15,21 21 0,0-21 0,0 20 16,1-20-16,-1 21 0,0-21 16,0 20-16,0 1 0,0 0 0,22 21 15,-22-21-15,0 21 0,0 0 16,0 0-16,1-21 0,-1 21 16,0 0-16,0 0 0</inkml:trace>
  <inkml:trace contextRef="#ctx0" brushRef="#br0" timeOffset="101419.86">7895 7578 0,'0'0'0,"21"21"0,0-21 15,1 0-15,-1 0 16,-21-21-16,21 21 0,0-21 16,-21-1-16,21 22 0,-21-21 0,0 0 15,0 0-15,0 0 16,0 0-16,0-1 0,0 1 15,0 0-15,-21 0 0,0 0 0,0 0 16,0-22-16,-1 22 0,-20 0 16,21 0-16,-21 0 0,20-1 0,-20 22 15,21 0-15,-21-21 0,20 21 0,-20 0 16,21 0-16,0 21 0,-22-21 16,22 22-16,0-1 0,-21 21 0,21-21 15,-1 22-15,1-1 0,-21-21 16,21 21-16,0 1 0,-1-1 0,22 0 15,-21 1-15,21-1 0,-21-21 0,21 0 16,0 1-16,0 20 0,0-21 16,0 0-16,0 0 15,21-21-15,0 0 0,1 22 0,-1-22 16,0 0-16,0 0 0,0 0 16,22 0-16,-22-22 0,21 22 0,0-21 15,-20 0-15,20 0 0,0 21 0,1-21 16,-1 0-16,-21-22 0,21 22 15,-20 0-15,20-21 0,-21-1 0,0 1 16,0 0-16,1-1 0,-1 1 16,-21 0-16,0-22 0,0 22 0,0-1 15,0 1-15,0 0 0,0-1 0,0 22 16,0 0-16,0 0 0,0 0 16,0 42 15,-21 0-31,21 0 0,-22 22 15,22-22-15,0 21 0,0 22 0,0-22 16,0 0-16,0 1 0,0-1 16,0 0-16,0 1 0,0-1 0,0 0 15,0 1-15,0-22 0,0 0 0,22 0 16,-22 21-16,21-42 0,0 22 16,0-1-16,-21 0 0,21-21 0,0 0 15,22 21-15,-22-21 0,0 0 0,21 0 16,-20 0-16,-1 0 15,21 0-15,-21-21 0,22 0 0,-22 21 16,21-21-16</inkml:trace>
  <inkml:trace contextRef="#ctx0" brushRef="#br0" timeOffset="102740.1">8763 7430 0,'0'0'0,"21"-127"16,-21 105-1,0 1-15,-21 0 0,21 0 0,-21 0 16,0 0-16,-1-1 0,1 22 15,0 0-15,0 0 0,0 0 0,-22 0 16,22 0-16,0 0 0,0 22 16,0-1-16,0 21 0,-1-21 15,1 22-15,0-22 0,21 21 0,0 0 16,-21-20-16,21 20 0,0-21 16,0 21-16,0-20 0,0 20 0,0-21 15,0 0-15,0 0 0,0 1 0,21-22 16,-21 21-16,21-21 0,0 0 15,1 0-15,-1 0 0,0 0 0,0 0 16,0 0-16,0 0 0,1 0 0,20 0 16,-21-21-16,0-1 0,0 22 15,1-21-15,-1 0 0,-21-21 0,21 21 16,-21-1-16,21-20 0,-21 21 16,21-21-16,-21 20 0,0-20 15,0 21-15,0 0 0,0 0 0,0-1 16,-21 22 15,21 22-31,0-1 0,0 0 0,-21 0 16,21 0-16,-21 22 0,21-22 15,0 21-15,-21-21 0,21 0 0,0 22 16,0-22-16,0 0 0,0 0 0,0 0 16,0 1-16,0-1 0,21-21 15,0 21-15,0 0 0,0-21 0,0 0 16,1 0-16,20 0 0,-21 0 15,0 0-15,22 0 0,-22 0 16,21-21-16,-21 21 0,22-21 0,-22 0 16,21-1-16,-21 1 0,0 0 0,1 0 15,-1-21-15,0 20 0,-21-20 0,0 0 16,21-1-16,-21 1 0,0-21 16,0 20-16,0 1 0,0 0 0,0-1 15,0 22-15,0-21 0,0 21 16,0-1-16,0 1 0,0 0 0,-21 21 31,0 21-15,21 0-16,0 1 0,-21-1 15,21 21-15,0 0 0,0-20 0,0 20 16,0 0-16,0 1 0,0-1 16,0 0-16,0 1 0,0-1 0,0 0 15,0-21-15,0 22 0,0-22 0,0 0 16,21 0-16,-21 0 0,21 1 0,0-1 15,0 0-15,0-21 0,1 21 16,-1-21-16,0 0 0,0 0 0,0 0 16,0 0-16,1 0 0,-1 0 0,21 0 15,-21 0-15,0 0 0,22-21 16,-22 21-16,0-21 0,21 0 16,-20-1-16,-1 1 0,0 0 0,21 0 15,-42-21-15,21 20 0,1-20 16,-22 0-16,21 21 0,-21-22 0,0 22 15,0-21-15,0 21 0,0-1 0,0 1 16,0 0-16,-21 0 0,-1 21 16,1 0-16,0 0 0,0 0 15,0 0-15,0 21 0,-1-21 0,1 42 16,0-20-16,0-1 0,21 0 16,-21 21-16,0-21 0,21 22 0,-22-22 15,22 0-15,0 0 0,0 22 16,0-22-16,0 0 0,0 0 15,0 0-15,0 0 0,22-21 16,-1 22-16,0-22 16,0 0-16,0 0 15,0 0-15,1 0 0,-1-22 0,0 22 16,0-21-16,0 0 0,0 0 0,1 0 16,-1 0-16,0-1 0,-21-20 15,21 21-15,0-21 0,-21 20 0,0 1 16,21-21-16,-21 21 0,22 0 0,-22-1 15,0 44 17,0-1-32,0 0 0,0 0 15,-22 0-15,22 0 0,0 1 16,0 20-16,0-21 0,0 0 0,0 0 16,0 1-16,0-1 0,0 0 0,22 0 15,-22 0-15,21-21 0,0 21 16,0-21-16,0 0 0,0 0 0,1 0 15,20 0-15,-21 0 0,0 0 0,0 0 16,22 0-16,-22 0 0,0-21 16,0 21-16,0-21 0,1 0 15,-1 21-15,0-21 0,-21 0 0,0-1 0,21 1 16,-21 0-16,0 0 0,0 0 16,0 0-16,0-1 0</inkml:trace>
  <inkml:trace contextRef="#ctx0" brushRef="#br0" timeOffset="103091.9">9292 7027 0,'-21'0'31,"42"0"-31,-21 0 16,21 0-16,0 0 16,1 0-16,-1 0 0,21 0 0,0 0 15,1-21-15,-22 21 0,21 0 16,1-21-16,-1 21 0,0 0 0,1 0 16,-22-21-16,21 21 0,-21 0 0,0 0 15,1 0-15,-1 0 16,-21 21 46,21 0-46</inkml:trace>
  <inkml:trace contextRef="#ctx0" brushRef="#br0" timeOffset="121492.6">1503 9419 0,'-21'0'15,"-1"0"-15,1 0 16,0 0-16,0 0 16,0 0-16,0 0 15,-1 0-15,1 0 0,-21 0 16,21 0-16,0 0 0,-22 0 16,22 0-16,-21 0 0,21 0 15,-22 0-15,22 0 0,-21 0 0,21 0 16,-1 0-16,1 0 15,0 0-15,0 0 0,0 0 0,0 0 32,42 0-1,0 0-31,0 0 0,21 0 0,1 0 16,20 0-16,1 0 0,20 0 15,1 0-15,21 0 0,-21 0 0,20 0 16,-20 0-16,21 0 0,-21 0 15,-1 0-15,-20 0 0,20 0 16,1-21-16,-21 21 0,-1-21 16,1 21-16,-22 0 0,21 0 0,-20-21 15,-1 21-15,-21 0 0,22 0 16,-22 0-16,0 0 0,0 0 0,-21-21 16,-21 21-1,0-22-15,0 22 16,-1 0-16,-20 0 0,0-21 0,21 21 15,-22 0-15,1 0 0,0-21 16,-1 21-16,1-21 0,0 21 0,-1 0 16,1 0-16,21 0 0,0-21 15,-1 21-15,1 0 0,0 0 16,42 0 15,0 0-15,22 0-16,-22 0 0,0 0 0,21 0 15,-20 0-15,20 0 0,0 0 16,-21 0-16,22 0 0,-22 0 0,21 0 16,-21 0-16,22 0 0,-22 0 15,0 0-15,0 0 0,0 21 0,1-21 16,-22 21-16,0 0 0,0 0 16,0 1-16,0-1 0,-22 21 15,1-21-15,0 0 0,-21 1 16,21 20-16,-22-21 0,22 21 15,-21-20-15,-1-1 0,22 21 0,-21-21 16,21 0-16,0 1 0,-1-1 16,1-21-16,21 21 0,-21-21 15,21 21-15,21-21 32,0-21-32,1 21 0</inkml:trace>
  <inkml:trace contextRef="#ctx0" brushRef="#br0" timeOffset="122588.96">3810 9335 0,'0'0'0,"-21"0"0,0-22 31,21 1-15,0 0-1,0 0-15,21 0 16,0 0-16,-21-1 0,0 1 0,21 0 16,-21 0-16,21 0 0,-21 0 15,21-1-15,-21-20 0,0 0 0,0 21 16,0-22-16,0 1 15,0 0-15,0-1 0,0 22 0,0-21 16,0 21-16,0-22 0,0 22 16,0 0-16,0 0 0,0 0 0,-21 21 15,21-22-15,-21 22 0,0 0 16,21 22 0,0-1-16,-21 0 0,21 21 0,-21 1 15,21 20-15,-22-21 0,22 22 16,0 21-16,0-22 0,-21 1 0,0-1 15,21 22-15,-21-22 0,21 1 16,0-22-16,-21 22 0,0-1 16,21-21-16,-22 1 0,22-1 0,0 0 15,0-20-15,-21-1 0,21 0 16,0 0-16,-21-21 0,21-21 31,0 0-15,0-22-16,0 22 0,0-21 15,0 21-15,-21-22 0,21 1 0,0 0 16,0-1-16,0 22 0,0-21 16,0 0-16,0 20 0,0 1 0,0 0 15,0 0-15,0 0 0,21 42 32,0 0-32,-21 0 15,21 0-15,1 22 0,-22-22 16,21 0-16,-21 21 0,21-20 0,0 20 15,-21-21-15,21 0 0,0 22 16,1-22-16,-22 0 0,21 0 0,0 0 16,0-21-16,21 21 0,-20-21 0,-1 0 15,0 0-15,0 0 0,21 0 16,-20 0-16,-1-21 0,0 0 0,21 21 16,-21-21-16,1 0 0,-1-22 15,0 22-15,0 0 0,0 0 0,0-21 16,1 20-16,-22 1 0,0-21 15,21 21-15,-21 0 0,21-1 16,-21 1-16,0 0 0,0 42 31,0 0-15,0 1-16,0-1 0,0 0 16,0 0-16,0 0 0,0 0 15,0 1-15,0-1 0,0 0 16,0 0-16,0 0 15,21 0-15,0-21 16,0 0 0,-21-21-1,0 0-15,0 0 16</inkml:trace>
  <inkml:trace contextRef="#ctx0" brushRef="#br0" timeOffset="122967.74">4530 8890 0,'-43'21'16,"22"0"-16,21 1 16,0-1-16,0 0 0,-21-21 15,21 21-15,0 0 0,21-21 16,0 0-1,0 0-15,1 0 0,-1 0 16,0-21-16,0 0 0,0 21 16,0-21-16,-21 0 0,0-1 0,0 1 15,0 0-15,0 0 16,-21 21 0,0 0-16,0 0 0,0 0 15,0 0-15,-1 0 0,1 0 16,0 21-16,0 0 0,0-21 0,0 21 15,21 1-15,0-1 0,0 0 16,0 0-16,0 0 0,0 0 16,0 1-16,0-1 15,0 0-15,21-21 0,0 21 16,0-21-16</inkml:trace>
  <inkml:trace contextRef="#ctx0" brushRef="#br0" timeOffset="123844.11">5101 9250 0,'42'-21'16,"-42"0"-16,22 21 15,-22-22-15,0 1 0,0 0 16,0 0-1,-22 21-15,1 0 0,0 0 16,0 0-16,0 0 0,0 0 0,-1 0 16,1 21-16,-21-21 0,21 21 15,0 0-15,-1 1 0,1-1 0,0 0 16,0-21-16,0 21 0,0 0 16,21 0-16,0 1 0,0-1 15,0 0-15,0 0 0,21-21 16,0 0-1,0 0-15,0 0 0,22 0 16,-22 0-16,0-21 0,0 0 0,0 21 16,0-21-16,22 21 0,-22-22 0,-21 1 15,21 0-15,0 21 0,-21-21 16,0 0-16,21 21 0,-21-21 16,0 42 46,0 0-62,0 0 0,0 0 16,0 0-16,0 22 0,0-22 0,0 0 15,0 21-15,0 1 0,0-1 16,22 0-16,-22 1 0,0-1 0,0 22 16,21-22-16,-21 0 0,21 22 0,-21-22 15,0 22-15,0-22 0,21 0 16,0 22-16,-21-22 0,21 22 0,-21-1 15,0-21-15,22 22 0,-22-1 0,21 1 16,-21-22-16,0 22 0,0-1 16,0-20-16,0 20 0,0-21 15,0 1-15,0-1 0,0 0 0,-21 1 16,-1-22-16,1 21 0,21-21 16,-21 1-16,0-1 0,0-21 0,0 21 15,-1-21-15,1 0 0,-21 0 0,21 0 16,0 0-16,-22-21 0,1 0 15,21-1-15,-22 1 0,22-21 0,-21 21 16,21-43-16,-22 22 0,22 0 0,-21-22 16,21 1-16,0-22 0,-1 21 15,1 1-15,21-22 0,0 22 0,-21-1 16,21 1-16,0-1 0,0 1 0,0 20 16,0-20-16,0 21 15,0-22-15,21 22 0,0-1 0,1 1 16,-1 0-16,0-1 0,0 22 0,0-21 15,0 21-15,22 0 0,-22-1 16,0 1-16,0 0 0,0 21 0,1-21 16,-1 21-16,0-21 0,0 21 0,0-21 15,0-1-15,1 22 0,-1-21 16,0 21-16</inkml:trace>
  <inkml:trace contextRef="#ctx0" brushRef="#br0" timeOffset="124648.22">5588 8869 0,'0'0'0,"-21"0"0,-22 0 31,22 21-31,0 0 0,0 0 0,21 1 16,0 20-16,-21-21 0,21 21 0,-21 1 15,21-22-15,0 21 0,0 1 16,0-22-16,0 21 0,0-21 16,0 22-16,0-22 0,0 0 0,0 0 0,0 0 15,0 0-15,0 1 16,21-22 31,-21-22-47,21 1 0,-21 0 0,21 21 15,-21-21-15,21 0 0,-21 0 0,0-22 16,21 22-16,-21 0 0,22 0 16,-22 0-16,21-1 0,0 1 15,0 21-15,0 0 16,0 0 0,-21 21-1,0 1-15,22-1 0,-22 0 16,21 0-16,-21 0 0,21 0 0,-21 1 15,0-1-15,21-21 0,0 21 0,-21 0 16,21-21-16,1 21 0,-1-21 16,0 0-16,0 0 0,0 0 15,0 0-15,1 0 0,-1 0 16,0 0-16,0-21 0,0 0 16,0 21-16,1-21 0,-1 0 0,-21-1 15,21-20-15,0 21 0,-21-21 0,21 20 16,-21-20-16,0 0 0,0-1 15,0 1-15,21 0 0,-21-1 16,0 1-16,22 0 0,-22 21 16,0-22-16,0 22 0,0 0 0,0 0 15,0 0-15,0 42 32,0 0-32,0 0 0,0 21 0,0-20 15,0 20-15,0 0 0,0 1 0,0-1 16,-22 0-16,22 1 0,0-1 15,-21-21-15,21 21 0,0-20 16,0 20-16,0-21 0,0 0 0,0 0 0,0 1 16,0-1-16,0 0 15,0 0-15,21-21 16,1 0 0,-1 0-1,-21-21-15,0 0 0,21 21 16,-21-21-16,0-1 0,0 1 0</inkml:trace>
  <inkml:trace contextRef="#ctx0" brushRef="#br0" timeOffset="124880.09">6054 9081 0,'0'21'16,"21"-21"-1,0 0 1,0 0-16,0 0 16,0 0-16,1 0 0,-1-21 15,0 21-15,0 0 0,0-22 16,0 22-16,1 0 16</inkml:trace>
  <inkml:trace contextRef="#ctx0" brushRef="#br0" timeOffset="126384.2">7281 9081 0,'0'0'0,"-21"-22"0,21 1 16,0 0-16,0 0 0,0-21 0,0 20 15,-21-20-15,21 21 16,0 0-16,0 0 0,0-22 0,0 22 16,0 0-16,0 63 31,0-21-16,0 22-15,0-1 0,0 0 16,-21 1-16,21 20 0,0-20 0,-21-1 16,21 21-16,0-20 0,0-1 0,0 0 15,0-20-15,0 20 0,0-21 16,0 0-16,0 0 0,0 1 0,0-1 16,21-21 15,0 0-31,0-21 15,-21-1-15,21 1 0,-21 0 0,21 0 16,-21 0-16,0 0 0,22-22 16,-1 22-16,-21-21 0,21-1 0,-21 22 15,0-21-15,21 21 0,-21 0 16,21-1-16,0 22 16,1 0-1,-22 22-15,0-1 0,0 21 16,21-21-16,-21 0 0,0 22 0,21-22 15,-21 0-15,21 0 0,-21 22 16,0-22-16,21 0 0,0 0 0,1 0 16,-1 0-16,0-21 15,0 0-15,0 0 0,0 22 16,1-22-16,-1 0 0,0 0 0,21 0 16,-21 0-16,1-22 0,20 1 0,-21 21 15,0-21-15,0 0 0,1 0 16,-1-22-16,0 22 0,0 0 0,0-21 15,-21-1-15,21 1 0,-21 0 0,0-1 16,0-20-16,22 21 0,-22-1 16,0 1-16,0 0 0,0-1 0,0 1 15,0 21-15,0 0 0,0-1 16,0 44 15,0-1-31,-22 0 0,22 21 16,0-21-16,0 22 0,0-1 0,0 0 15,0 1-15,0-1 0,0 0 0,0 1 16,0-1-16,0 0 0,0-20 16,0 20-16,0-21 0,0 21 0,0-20 15,0-1-15,22 0 0,-1 0 16,0-21-16,0 0 16,0 0-16,0 0 0,1 0 0,-1 0 15,0 0-15,0 0 0,0-21 16,0 0-16,1 0 15,-1-1-15,0 1 0,-21 0 0,0 0 16,21 0-16,-21-22 0,21 22 0,-21 0 16,0-21-16,0 21 0,0-1 15,0 1-15,0 0 0,0 0 0,0 0 16,-21 21 15,21 21-31,-21 0 0,21 0 0,0 0 16,0 1-16,0-1 0,0 0 15,0 0-15,0 0 0,0 22 0,0-22 16,0 0-16,0 0 0,0 0 0,0 0 16,21 1-1,0-1-15,0-21 0,1 0 16,-1 0-16,0 0 0,0 0 16,0 0-16,0 0 0,1 0 15,-1-21-15,0 21 0,0-22 0,0 1 16,0 0-16,1 0 0,-1 0 0,0 0 15,0-1-15,0-20 0,0 21 16,-21-21-16,0 20 0,22 1 0,-22 0 16,21 0-16,-21 0 0,0 0 15,0 42 1,0 0-16,0 21 16,0-21-16,0 1 15,0-1-15,0 0 0,0 21 0,0-21 16,0 1-16,0-1 0,0 0 15,0 0-15,21-21 0,-21 21 16,21-21-16,0 0 0,0 0 16,1 0-16,-1 0 0,0 0 0,0 0 15,0 0-15,0 0 0,1 0 16,-1-21-16,-21 0 0,21 0 16,-21 0-16,21 21 0,-21-43 0,0 22 15,0 0-15,0 0 0</inkml:trace>
  <inkml:trace contextRef="#ctx0" brushRef="#br0" timeOffset="126587.79">8826 8700 0,'0'21'31,"0"0"-15,0 0-1,22-21-15,-1 21 0</inkml:trace>
  <inkml:trace contextRef="#ctx0" brushRef="#br0" timeOffset="127467.67">9419 9102 0,'0'0'16,"21"0"-16,0-21 0,1-1 16,-1 1-16,-21 0 15,21 0-15,-21 0 0,21 0 0,-21-1 16,0 1-16,0-21 0,0 21 15,0 0-15,0-1 0,-21 1 0,0 0 16,0 0-16,-1 0 0,1 21 16,0 0-16,0 0 0,-21 0 0,20 0 15,1 21-15,0 0 0,-21 0 0,21 0 16,-1 1-16,1 20 0,0-21 16,0 21-16,0-20 0,21 20 0,-21 0 15,21-21-15,0 1 0,0-1 16,0 0-16,0 0 0,0 0 15,21 0-15,0-21 0,0 0 0,0 0 16,0 0-16,1 0 0,-1 0 0,21 0 16,-21 0-16,0-21 0,1 21 15,-1-21-15,-21 0 0,21 21 0,0-21 16,-21 0-16,21-1 0,-21 1 0,0 0 16,0 0-16,0 0 0,21 0 15,-21-1-15,0 1 16,0 42 15,0 1-15,0-1-16,0 0 15,0 0-15,0 21 0,0 1 0,0-22 16,0 21-16,0 1 0,0 20 0,22-21 16,-22 1-16,0 20 0,0 1 15,0-1-15,0 1 0,0-1 0,0 1 16,0-1-16,0 1 0,21-1 0,-21 1 15,21-1-15,-21 1 0,0 20 0,0-20 16,21-1-16,-21 1 0,21-1 16,-21 1-16,0-1 0,21 1 0,1-1 15,-22-20-15,21-1 0,-21 0 0,0 1 16,0-22-16,0 21 0,0-21 0,0 1 16,0-1-16,0 0 15,-21-21-15,21 21 0,-22-21 0,1 0 16,0 0-16,-21 0 0,21 0 0,-22-21 15,22 21-15,-21-21 0,-22 0 0,22-1 16,-22-20-16,1 0 0,-1 21 16,22-43-16,-21 22 0,-1-1 0,22-20 15,-1 21-15,22-22 0,-21 22 0,21-22 16,0 22-16,-1 0 0,1-1 16,21-20-16,0 20 0,0 1 0,0 21 15,0-21-15,0-1 0,0 1 16,21 0-16,1-1 0,-1 1 15,21 0-15,-21-1 0,22 1 0,-1 0 16,0-1-16,-21 1 0,22 0 0,-1 20 16,0-20-16,-20 21 0,20 0 15,0-22-15,-21 22 0,1 0 0,-1 0 16,21 0-16</inkml:trace>
  <inkml:trace contextRef="#ctx0" brushRef="#br0" timeOffset="128221.01">9906 8700 0,'0'0'0,"-21"0"0,0 0 16,-1 0-16,1 0 0,0 0 15,21 21-15,-21 0 0,0 0 0,21 0 16,0 0-16,-21 22 0,21-1 15,-22-21-15,22 22 0,-21-1 0,21 0 16,0-21-16,-21 22 0,21-1 16,-21-21-16,21 0 0,-21 1 0,21-1 15,0 0-15,0 0 0,21-21 47,0 0-47,-21-21 0,21 0 0,0 21 16,-21-21-16,22-1 0,-22 1 15,21 0-15,0 0 0,-21 0 0,0 0 16,21-1-16,0 1 0,-21 0 0,21 0 16,1 21-1,-1 21-15,-21 0 16,0 0-16,21 1 16,-21-1-16,0 0 0,21 0 0,-21 0 15,0 0-15,21 1 0,0-1 16,1 0-1,-1-21-15,0 0 0,0 0 0,0 0 16,0 0-16,1 0 0,-1 0 0,0 0 16,0 0-16,21-21 0,-20 0 15,-1 21-15,0-22 0,0 1 0,0-21 16,0 21-16,1 0 0,-1-22 0,-21 1 16,0 0-16,21-1 0,-21 1 15,21 0-15,-21-1 0,0 1 0,0 0 16,0 20-16,0 1 0,0 0 0,0 0 15,0 0-15,0 42 32,0 0-32,0 0 0,0 0 15,0 22-15,0-22 0,0 21 16,-21 1-16,21-1 0,0 0 0,0 1 16,0-1-16,0 0 0,0 1 0,0-22 15,0 21-15,0-21 0,0 0 16,0 1-16,21-1 0,-21 0 0,0 0 15,21-21-15,0 0 16,1 0 0,-1 0-16,-21-21 0,21 0 15,-21 0-15,0-1 16,21 1-16</inkml:trace>
  <inkml:trace contextRef="#ctx0" brushRef="#br0" timeOffset="128416.33">10287 8890 0,'0'0'0,"21"0"0,0 0 0,0 0 0,1 0 0,-1 0 15,0 0-15,0 0 0,0 0 16,0 0-16,1 0 0,-1 0 15,0-21-15,0 21 16</inkml:trace>
  <inkml:trace contextRef="#ctx0" brushRef="#br0" timeOffset="130868.41">11980 8805 0,'0'-21'15,"0"42"-15,0-63 0,0 21 16,0 0-16,21 0 0,-21-1 0,22 1 15,-1 0-15,-21 0 0,21 0 0,-21 0 16,0-22-16,21 22 0,-21 0 16,21 0-16,-21-22 0,0 22 0,0 0 15,0 0-15,0 0 0,0 0 16,0-1-16,0 1 0,-21 21 31,0 21-31,0 1 0,0-1 0,-1 21 16,22 0-16,-21 1 0,0 20 0,0 1 15,-21-1-15,20 1 0,1-1 16,0 22-16,0-22 0,0 1 16,-22-1-16,22-20 0,0-1 0,0 0 15,0 1-15,0-1 0,21-21 0,0 0 16,-22 1-16,22-1 0,-21-21 16,21-21 15,0-1-31,0 1 15,0 0-15,0-21 0,0 21 0,0-22 16,0 1-16,0 0 0,-21-1 16,21 1-16,0 0 0,0-1 15,0 1-15,0 0 0,0 20 0,0 1 16,0 0-16,0 0 0,-21 21 16,21 21-1,0 0-15,0 0 0,0 1 0,0 20 16,0 0-16,21 1 0,0-22 15,0 21-15,-21 0 0,22-20 0,-1 20 16,0-21-16,0 21 0,0-20 0,0-1 16,1 0-16,20 0 0,-21-21 15,21 21-15,-20-21 0,20 0 16,0 0-16,1 0 0,-22 0 0,21 0 16,0 0-16,1 0 0,-22 0 15,21-21-15,-21 21 0,22-21 0,-22 0 16,0 0-16,0-1 0,0 1 0,-21 0 15,0-21-15,22 21 0,-22-22 16,0 1-16,0 21 0,0-22 0,0 1 16,0 21-16,0-21 0,-22 20 0,1 1 15,0 0-15,0 21 16,0 0-16,0 0 0,-1 0 16,1 21-16,0 0 0,0 1 15,0 20-15,21-21 0,0 21 16,-21 1-16,21-22 0,0 21 0,-22 1 15,22-22-15,0 21 0,0-21 16,0 0-16,0 22 0,0-22 0,0 0 16,22 0-16,-1-21 0,0 0 15,-21 21-15,21-21 0,0 0 16,0 0-16,1 0 0,-1 0 0,0 0 16,0-21-16,0 0 0,0 0 15,1 21-15,-1-21 0,0-22 16,-21 22-16,21 0 0,-21-21 0,21 21 15,-21-22-15,21 22 0,-21 0 0,0-21 16,0 20-16,0 1 16,-21 42 15,21 1-31,-21-1 0,21 0 16,0 0-16,0 21 0,0-20 0,0-1 15,0 0-15,0 21 0,0-21 16,0 1-16,0-1 0,21 0 15,0 0-15,1-21 0,-1 0 0,0 21 16,0-21-16,0 0 0,0 0 16,1 0-16,-1 0 0,0 0 0,0-21 15,0 21-15,22-21 0,-22 0 0,0 21 16,0-21-16,0-1 16,-21 1-16,21-21 0,-21 21 0,22 0 15,-22-22-15,0 22 0,0 0 0,0-21 16,0 20-16,0 1 0,0 0 15,0 42 17,0 0-32,-22 1 0,22-1 0,-21 0 15,21 21-15,0-21 0,-21 1 0,21-1 16,0 0-16,0 0 0,0 0 16,0 0-16,0 1 0,0-1 0,0 0 15,0-42 32,21 21-47,-21-21 16,0-1-16,21 1 0,1 0 15,-22 0-15,21 0 0,0-22 0,-21 22 16,21-21-16,0 21 0,0 0 0,1-1 16,-1 1-16,-21 0 0,21 0 15,0 21-15,0 0 0,0 0 16,-21 21-1,0 0-15,0 0 0,22 1 0,-22-1 16,0 0-16,0 0 0,0 21 0,0-20 16,0-1-16,0 0 15,0 0-15,0 0 0,21 0 0,0 1 16,0-1-16,0 0 0,0-21 0,22 0 16,-22 21-16,21-21 0,-21 0 15,22 0-15,-1 0 0,-21 0 0,22 0 16,-1-21-16,-21 21 0,21-21 0,-20 0 15,-1-1-15,21 1 0,-21 0 16,0 0-16,1-21 0,-22 20 0,0-20 16,21 21-16,-21-21 0,0-1 0,0 22 15,0-21-15,0 21 0,0-22 16,0 22-16,0 0 0,0 0 16,-21 21-16,-1 0 0,1 0 0,0 0 15,0 0-15,0 0 0,0 21 16,-22 21-16,22-21 0,0 22 0,-21-22 15,20 21-15,1 1 0,0-1 0,0-21 16,0 21-16,21-20 0,0-1 16,0 21-16,0-21 0,0 0 15,0 1-15,21-22 0,0 0 16,21 0-16,-20 0 0,-1 0 16,0 0-16,0 0 0,21-22 0,-20 1 15,-1 0-15,21 0 0,-21 0 16,0 0-16,1-1 0,-22 1 15,21-21-15,0 21 0,-21 0 0,0-22 16,0 22-16,21 0 0,-21 0 16,0 0-16,0-1 0,0 1 15,0 42 17,0 1-32,0-1 0,0 0 0,0 21 15,-21-21-15,21 22 0,0-1 0,0 0 16,0-20-16,0 41 0,0-21 15,0 1-15,0-1 0,0 0 0,0 22 16,0-22-16,0 22 0,0-1 16,0 1-16,0-22 0,0 22 15,0-1-15,0 1 0,0-1 0,0 1 16,0-1-16,0 1 0,0-22 0,21 21 16,-21 1-16,0-1 0,21 1 15,-21-1-15,0-20 0,0 20 0,0-20 16,0 20-16,0-21 0,21 1 0,-21-22 15,0 21-15,0-21 0,0 22 0,0-22 16,0 0-16,-21-21 16,0 0-16,0 0 15,0 0-15,0-21 0,-1 0 0,1 0 16,0-1-16,-21 1 0,-1-21 16,22 0-16,-21-22 0,0 22 15,-1-22-15,22 1 0,-21-22 0,21 22 16,-1-1-16,22-21 0,0 22 0,0-22 15,0 22-15,0-22 0,0 22 0,0-1 16,22 1-16,-1-1 0,0 1 16,0 20-16,0-20 0,0 20 0,22 1 15,-22 0-15,21 21 0,1-22 16,-1 1-16,-21 21 0,21 0 0,1-22 16,-22 22-16,21 0 0,-21 0 0</inkml:trace>
  <inkml:trace contextRef="#ctx0" brushRef="#br0" timeOffset="132759.73">14224 8827 0,'0'0'0,"0"-22"0,21 22 15,-21-21-15,0 0 0,21 21 16,-21-21-16,0 42 31,0 0-15,0 0-16,0 1 0,0 20 0,0 0 15,0-21-15,-21 22 0,0-1 16,21-21-16,-21 22 0,21-22 0,0 0 16,0 21-16,0-21 0,0 1 15,0-1-15,21-21 16,0 0-16,0 0 0,0 0 16,1 0-16,-1 0 0,0 0 0,0-21 15,0-1-15,0 1 0,1 21 16,20-21-16,-21-21 0,-21 21 0,21-1 15,0 1-15,1-21 0,-1 21 0,-21-22 16,0 22-16,21-21 0,-21 21 16,21 0-16,-21-1 0,0 1 15,0 42 1,0 1 0,0-1-16,0 0 0,0 0 0,-21 0 15,21 22-15,-21-22 0,21 21 16,0-21-16,0 0 0,0 22 15,0-22-15,0 0 0,0 0 0,0 0 16,0 1-16,21-22 0,0 21 16,0-21-16,0 0 0,22 21 15,-22-21-15,0 0 0,0 0 0,22 0 16,-22-21-16,21 21 0,-21-21 16,22-1-16,-22 22 0,21-21 0,-21 0 15,0-21-15,1 21 0,-1-1 0,0-20 16,-21 21-16,0-21 0,0 20 15,0 1-15,0-21 0,0 21 0,0 0 16,-21-1-16,0 1 0,-1 21 16,-20 0-16,21-21 0,0 21 15,0 0-15,-22 0 0,22 0 0,0 21 16,0 0-16,0 1 0,-1-1 16,1 0-16,0 0 0,21 21 0,0-20 15,0-1-15,0 21 0,0-21 0,0 0 16,0 1-16,0-1 0,0 0 15,0 0-15,0 0 0,21 0 16,0-21-16,1 0 0,-1 0 16,0 0-16,0 0 0,0 0 15,22 0-15,-22-21 0,0 21 0,0-21 16,0 0-16,0 0 0,1 0 0,-1-1 16,-21 1-16,21-21 15,0 21-15,-21 0 0,21-22 0,-21 22 16,0 0-16,0 0 0,0 0 15,0 42 17,-21 0-32,0 0 0,21 0 15,-21 0-15,21 1 0,0-1 0,-21 21 16,21-21-16,0 0 0,0 1 0,0-1 16,0 0-16,0 0 0,21 0 15,-21 0-15,21-21 0,0 22 0,0-1 16,0-21-16,22 0 0,-1 0 0,-21 0 15,22 0-15,20 0 16,-21 0-16,1 0 0,-1 0 0,0-21 16,1 21-16,-1-22 0,0 1 0,1 0 15,-1 0-15,-21 0 0,22 0 16,-22-22-16,0 22 0,-21-21 0,0 21 16,0-22-16,0 1 0,0 21 15,0 0-15,0-22 0,0 22 0,0 0 16,-21 21-16,0-21 0,-1 21 0,1 0 15,0 0-15,0 0 0,0 0 16,-22 0-16,22 0 0,0 21 0,-21 0 16,21 21-16,-1-20 0,1-1 15,21 21-15,-21-21 0,21 0 16,0 22-16,-21-22 0,21 0 0,0 0 16,0 0-16,0 1 0,21-1 15,0-21-15,0 0 0,1 0 16,-1 0-16,0 0 0,0 0 0,0 0 15,0 0-15,1 0 0,-1-21 16,0 21-16,0-22 0,0 1 0,-21 0 16,0 0-16,21 0 0,1 0 0,-22-1 15,21 1-15,-21 0 0,0-21 16,0 21-16,0-1 0,0 1 16,0 0-1,0 42 1,0 0-1,0 1-15,0-1 16,0 21-16,0-21 0,0 22 0,0-22 16,0 21-16,0 0 0,0 1 0,0-1 15,0 0-15,0 1 0,0-1 16,0 22-16,0-22 0,0 21 0,0 1 16,0-22-16,0 22 0,0-1 0,0 1 15,0-1-15,0 1 16,0-1-16,0 1 0,0-1 0,0 22 15,0-22-15,0 1 0,0-1 0,0 1 16,0 21-16,0-22 0,0 1 16,0-1-16,0-21 0,0 22 0,0-22 15,0 1-15,0-1 0,0 0 0,0-21 16,0 1-16,0-1 0,0 0 0,0 0 16,-21-21-16,-1 0 15,1 0-15,21-21 0,0 0 0,-21 0 16,0-1-16,21 1 0,-21-21 0,0 21 15,-1-43-15,1 22 0,0-22 0,0 1 16,0-1-16,-22-20 16,22-1-16,-21 22 0,21-22 0,0 0 15,-1 1-15,22-1 0,0 0 0,0 1 16,0-1-16,22 21 0,-1 1 16,0-1-16,0 22 0,0-21 0,0 20 15,1 1-15,20 21 0,-21-22 16,0 1-16,0 21 0,1-21 0,-1 20 15,21 1-15,-21-21 0,0 21 0,1 0 16,-1-1-16,0 1 0,0 21 16,0-21-16,0 0 0,-21 0 15,22 21 1,-22-21 0</inkml:trace>
  <inkml:trace contextRef="#ctx0" brushRef="#br0" timeOffset="133192.22">16150 8932 0,'0'0'16,"21"0"0,0 0-16,1 0 15,-22-21 1,21 0-16,0 0 0,0 0 15,0 0-15,0-1 16,-21 1-16,22 0 0,-22 0 16,0 0-16,0 0 0,0-1 15,0 1-15,-22 21 16,1 0-16,0 0 0,0 0 16,0 0-16,0 0 0,-1 0 15,1 21-15,0 1 0,0-1 16,0 0-16,21 0 0,0 21 0,-21 1 15,21-22-15,0 21 0,0-21 0,0 22 16,0-22-16,0 0 16,0 21-16,0-20 0,21-22 0,0 21 15,0 0-15,0-21 0,0 0 0,1 0 16,-1 0-16,0 0 0,0 0 16,0 0-16,0 0 0,1 0 0,20 0 15,-21-21-15,0 21 0,0-21 16,1-1-16,-1 22 0,-21-21 15,0 0-15,21 21 0,0-21 0,0 21 16,-21-21-16,21 21 16,1 0-16</inkml:trace>
  <inkml:trace contextRef="#ctx0" brushRef="#br0" timeOffset="133344.14">16806 9059 0</inkml:trace>
  <inkml:trace contextRef="#ctx0" brushRef="#br0" timeOffset="142412.32">1693 11705 0,'0'0'0,"-21"0"0,0 21 16,0-21-16,0 0 0,-1 0 16,1 0-16,-21 22 15,21-22-15,-22 0 0,1 0 0,0 0 16,-1 0-16,1 0 0,0 0 15,-1 0-15,1 0 0,0 0 16,-1 0-16,1 0 0,0 0 0,-1 0 16,1 0-16,21-22 0,-21 22 15,20 0-15,-20 0 0,21 0 0,0 0 16,0 0-16,-1 0 16,44 0 30,-1 0-46,21 0 0,0 0 0,1 0 16,-1 0-16,22 0 0,-1 0 16,22 0-16,-22 0 0,22 0 0,0-21 15,-1 21-15,1 0 0,-22-21 16,1 21-16,-1 0 0,1 0 0,-22-21 16,1 21-16,-1 0 0,-21 0 15,21-21-15,-20 21 0,-1 0 0,0 0 16,-21-21-16,0-1 31,-21 1-15,0 21-16,-1 0 0,1 0 15,0 0-15,0 0 0,0 0 16,-22-21-16,22 21 0,0 0 0,0-21 16,-21 21-16,20 0 0,1 0 15,0 0-15,0 0 16,42 0 15,0 0-31,0 0 16,22 0-16,-22 0 0,0 0 0,21 0 15,-20 0-15,-1 0 0,21 0 16,-21 0-16,0 0 0,22 0 16,-22 0-16,0 0 0,0 0 15,0 0-15,1 0 0,-1 0 0,0 0 16,-21 21-1,0 0-15,0 0 0,0 1 16,-21-1-16,0 0 0,-1 0 16,1 0-16,-21 0 0,21 1 0,0-1 15,-22 0-15,22 0 0,0 0 16,0 22-16,0-43 0,-1 21 0,1 0 16,21 0-16,0 0 0,0 0 15,0 1 1,21-22-1,1 0-15</inkml:trace>
  <inkml:trace contextRef="#ctx0" brushRef="#br0" timeOffset="145147.9">3619 12023 0,'0'0'0,"-21"0"0,21-21 32,0-1-17,0 1-15,21 0 16,-21 0-16,22 0 0,-1 0 0,0-22 15,21 22-15,-21 0 0,1-21 16,-1 20-16,0-20 0,0 0 0,0 21 16,-21-22-16,0 1 0,0 21 15,0-22-15,0 22 0,0 0 0,0 0 16,0 0-16,0 0 0,-21-1 0,0 22 16,0 0-16,0 0 0,-1 0 15,1 22-15,-21-1 0,21 0 0,0 0 16,-1 0-16,1 22 15,0-22-15,0 21 0,0 0 0,21 1 16,0-1-16,0 0 0,0 1 16,0-22-16,0 21 0,0 1 0,21-22 15,0 21-15,0-21 0,22 22 16,-22-22-16,0 0 0,21 0 0,1-21 16,-22 21-16,21-21 0,-21 0 0,22 0 15,-22 0-15,21 0 0,0 0 16,-20 0-16,20 0 0,-21 0 0,21 0 15,-20 0-15,20-21 0,-21 0 16,21 21-16,-20-21 0,20 0 16,0-1-16,-21 1 0,22 0 15,-22 0-15,21-21 0,-21 20 0,22 1 16,-22 0-16,0-21 0,0 21 0,-21-1 16,0-20-16,0 21 0,0 0 15,0-22-15,0 22 0,0 0 0,0 0 16,0 0-16,-21 21 0,0-21 15,0 21-15,0 0 0,-1 0 0,1 0 16,0 0-16,0 0 0,0 0 0,0 21 16,-1 0-16,1 0 0,0 0 15,0 0-15,0 1 0,21 20 0,0-21 16,0 21-16,-21-20 0,21-1 16,0 21-16,0-21 0,0 0 15,0 1-15,0-1 0,21 0 16,-21 0-16,21 0 0,0-21 0,0 21 15,0-21-15,1 0 16,-1 0-16,0 0 0,0 0 16,0-21-16,0 0 0,1 21 0,-1-21 15,0 0-15,-21 0 0,0-1 16,21 1-16,-21-21 0,21 21 0,-21 0 16,0-22-16,0 22 15,0 0-15,0-21 0,0 20 0,0 1 0,0 0 16,0 0-16,21 21 0,-21-21 0,0 0 15,0 42 17,0 0-32,0 0 15,22 0-15,-22 0 0,0 1 0,0 20 16,0-21-16,21 0 0,-21 22 0,21-22 16,-21 0-16,0 0 0,21 0 15,0 0-15,0 1 0,1-1 0,-1-21 16,0 0-16,0 21 0,0-21 15,0 0-15,1 0 0,-1 0 16,0 0-16,0 0 0,21-21 0,-20 0 16,-1 21-16,0-22 0,0 1 15,0 0-15,0 0 0,-21 0 0,22 0 16,-1-1-16,-21 1 0,21-21 16,-21 21-16,0-22 0,0 22 0,0 0 15,0 0-15,0 0 0,0 0 0,0-1 16,0 44-1,0-1 1,0 0-16,0 0 0,0 0 16,0 0-16,0 1 0,0-1 0,0 0 15,0 21-15,21-21 0,0 1 16,0-1-16,-21 0 0,22 0 16,-1 0-16,-21 0 0,21-21 0,0 22 15,-21-1-15,21 0 0,0-21 16,-21 21-1,-21-21 1,0 0 0,0 0-16,21-21 0,-21 21 0,0-21 15,-1 21-15,1-21 0,0-1 16,0 22-16,0-21 0,0 21 16,-1 0-16,1-21 0,21 42 46,0 0-46,0 1 16,21-1 0,1-21-16,-1 0 0,0 0 15,0 0-15,0 0 0,22 0 16,-22 0-16,0 0 0,21 0 0,-21-21 16,22 21-16,-1-22 0,-21 1 0,22 21 15,-1-21-15,0 0 0,-21 0 16,22 0-16,-22-1 0,21 1 0,-21-21 15,1 21-15,-1 0 0,0-22 0,-21 22 16,0 0-16,0-21 16,0 20-16,0 1 0,0 0 0,-21 21 15,0 0-15,-1 0 16,1 0-16,0 0 0,0 0 0,0 21 16,0 0-16,-1 1 0,22-1 0,0 0 15,0 21-15,0-21 0,0 1 16,0 20-16,0-21 0,22 0 0,-1 0 15,0 1-15,0-1 0,-21 0 0,21 0 16,0 0-16,1 0 0,-1 1 16,-21-1-16,21-21 0,-21 21 15,-21-42 32,0 21-47,21-21 0,-22 21 16,1-22-16,0 1 0,0 21 15,21-21-15,-21 21 16,0 0 0,21 21-16,0 0 15,0 1-15,21-22 16,0 21 0,0-21-16,0 0 15,0 0-15,1 0 0,20 0 16,-21 0-16,0 0 0,22-21 0,-22 21 15,21-22-15,-21 1 0,22 21 0,-22-21 16,0 0-16,0 0 0,0 0 16,0-1-16,1 1 0,-22 0 15,0 0-15,0 0 0,0 0 0,0-1 16,0 1-16,0 0 16,0 42-1,0 0 1,0 1-16,0-1 15,0 0-15,0 0 0,0 0 0,0 0 16,0 1-16,0-1 0,0 0 16,0 0-16,21 0 15,0-21-15,0 21 0,0-21 16,0 0-16,1 0 0,20 0 0,-21 0 16,0 0-16,22 0 0,-22-21 15,21 21-15,-21-21 0,0 0 0,1 21 16,-1-21-16,0 0 0,0-1 15,-21 1-15,0 0 0,21 0 0,-21 0 16,0 0-16,0-22 0,0 22 0,0 0 16,0 0-16,0 42 47,0 0-32,0 0-15,0 22 0,0-22 0,0 0 16,0 21-16,0-21 0,0 22 0,0-1 15,0 0-15,-21 1 0,21-1 16,0 22-16,0-22 0,0 0 0,0 22 16,0-22-16,0 22 0,0-1 0,0-21 15,0 22-15,0-22 0,0 22 16,0-1-16,21 1 0,-21-1 0,21 1 16,1-1-16,-22 1 0,0-1 0,21 1 15,-21-1-15,21-20 16,-21 20-16,0 1 0,21-22 0,0 0 15,-21 1-15,21 20 0,1-21 0,-22-20 16,21 20-16,-21-21 0,0 0 16,0 0-16,0 1 0,0-1 0,-21-21 15,-1 0-15,-20-21 16,21-1-16,-43 1 0,22 0 16,0-21-16,-22-1 0,22 1 0,0 0 15,-1-22-15,1 22 0,0-22 0,20 1 16,-20-22-16,21 22 0,0-22 15,21 22-15,0-1 0,-21-21 0,21 22 16,0-1-16,0 1 0,0-1 0,0 22 16,0-21-16,0 20 15,0 1-15,0 0 0,21-1 0,0 1 16,0 0-16,-21-1 0,21 22 0,0-21 16,1 21-16,-1-1 0,0-20 15,0 21-15,-21 0 0,21 0 0,22-1 16,-22 1-16,0 21 0,0-21 0</inkml:trace>
  <inkml:trace contextRef="#ctx0" brushRef="#br0" timeOffset="145624.14">7662 11176 0,'0'0'0,"0"-21"0,-21 0 0,21 0 0,0-1 16,0 1-16,-21 21 0,0 0 15,0 0 1,-1 21-16,1 1 16,21-1-16,-21 21 0,21 0 15,0 22-15,-21-22 0,21 1 0,-21 20 16,21-21-16,0 22 0,0-22 0,0 1 15,-21-1-15,21-21 0,0 21 16,-22-20-16,22 20 0,0-21 0,0 0 16,0 0-16,0 1 15,0-1-15,22-21 0,-1 0 16,0 0-16,0 0 0,0 0 16,0-21-16,1-1 15,-1 22-15</inkml:trace>
  <inkml:trace contextRef="#ctx0" brushRef="#br0" timeOffset="146039.9">8043 11388 0,'0'0'0,"0"21"47,-21 0-47,21 0 0,-21 0 16,0 1-16,21-1 0,-21 21 0,21-21 15,-22 22-15,22-22 0,0 0 16,0 21-16,0-21 0,0 1 0,0-1 16,0 0-16,0 0 0,22-21 0,-1 21 15,0-21-15,0 0 0,0 0 16,0 0-16,22 0 0,-22 0 0,21 0 16,-21 0-16,1-21 0,20 21 15,-21-21-15,0 0 0,0 0 16,1 21-16,-1-22 0,-21 1 0,0 0 15,0 0-15,0-21 0,0 20 0,0 1 16,0 0-16,0-21 0,-21 21 16,-1-1-16,1 22 0,0-21 0,0 21 15,0 0-15,0 0 0,-1 0 0,1 0 16,0 0-16,-21 0 0,21 0 16,-1 0-16,1 0 0,0 0 0,0 0 15,0 0-15,0 0 0,21 21 16,-22-21-16,1 0 0,0 0 0,0 0 15,0 0 1</inkml:trace>
  <inkml:trace contextRef="#ctx0" brushRef="#br0" timeOffset="146303.85">7302 11430 0,'0'0'0,"0"-21"31,22 21-31,-1-21 0,21 21 16,-21 0-16,22-21 0,-1 21 0,0-22 15,1 1-15,-1 21 16,0-21-16,1 0 0,20 0 0,-21 21 16,1-21-16,-1-1 0,-21 22 0,22-21 15,-22 21-15,0 0 0,0 0 16,0 0-16</inkml:trace>
  <inkml:trace contextRef="#ctx0" brushRef="#br0" timeOffset="146931.96">10075 11409 0,'0'0'0,"0"-42"0,0 20 0,0 1 15,0-21-15,0 21 0,0-22 0,0 22 16,-21 0-16,21 0 0,0 0 16,0 63 15,0-21-31,0 22 0,0-1 0,0 21 16,0-20-16,0 20 0,0-20 15,21 20-15,0 1 0,-21-1 16,0 1-16,0-1 0,22 1 0,-22-1 15,0 22-15,0-22 0,0 1 0,0-1 16,0 1-16,0-1 0,0 1 16,-22-1-16,22-20 0,0 20 0,0-21 15,-21 22-15,21-22 0,0 1 16,0-22-16,0 21 0,0-21 0,0 0 16,0 1-16,0-1 0,0-42 31,0-1-16,0 1-15,0 0 0,0-21 0,0 21 16,0-22-16,0 22 0,0-21 16</inkml:trace>
  <inkml:trace contextRef="#ctx0" brushRef="#br0" timeOffset="147284.7">9885 11769 0,'0'0'16,"-21"-43"-16,-1 22 0,1-21 0,0 21 15,21 0-15,0-22 0,0 22 16,0 0-16,0 0 0,0-22 0,0 22 16,21 0-16,0-21 0,1 21 15,-1-1-15,21 1 0,0-21 0,1 21 16,-1 0-16,0-1 0,1 22 16,-1-21-16,22 21 0,-22 0 0,-21 0 15,21 21-15,1 1 0,-22-1 0,0 0 16,0 21-16,0 1 0,-21-22 15,0 21-15,0 0 0,0 1 0,0-22 16,-21 21-16,0-21 0,0 22 16,0-22-16,-22 0 0,22 0 0,-21 0 15,21 1-15,0-1 0,-1 0 16,1-21-16,0 0 0,0 21 16,0-21-16,21-21 31,0 0-16,21 0-15,0 21 0</inkml:trace>
  <inkml:trace contextRef="#ctx0" brushRef="#br0" timeOffset="148853.09">11049 11388 0,'0'0'0,"0"-21"0,0-1 0,0 1 16,0 0-16,0 0 16,0 0-16,0 0 0,-21-1 0,0 1 15,-1 21-15,1-21 0,0 0 16,0 21-16,0 0 0,0 0 0,-1 0 16,1 0-16,0 21 0,-21 0 0,21 0 15,-1 22-15,1-22 0,0 21 16,0 1-16,0-1 0,0 0 0,21 1 15,0-1-15,-22 0 0,22 1 16,0-1-16,0-21 0,0 0 0,0 22 16,0-22-16,22 0 0,-1-21 15,0 21-15,0-21 0,0 0 16,0 0-16,1 0 0,-1 0 0,0 0 16,21 0-16,-21 0 0,1-21 0,-1 0 15,0 21-15,0-21 0,0-1 16,0 1-16,1 0 0,-22-21 0,0 21 15,21-1-15,-21-20 0,0 0 0,21 21 16,-21-22-16,0 22 0,0-21 16,0 21-16,0-1 0,0 1 0,0 0 15,0 42 17,0 0-32,0 1 0,0-1 15,0 21-15,0-21 0,0 22 16,0-22-16,0 21 0,0-21 0,0 22 15,0-22-15,0 0 0,0 0 16,0 0-16,0 0 0,0 1 0,21-1 16,0-21-16,0 0 0,1 0 0,-1 0 15,0 0-15,0 0 0,21 0 16,-20 0-16,-1 0 0,0-21 0,21-1 16,-21 1-16,1 21 0,-1-21 0,0-21 15,0 21-15,0-1 16,0-20-16,1 21 0,-22 0 0,21-22 15,-21 22-15,0-21 0,0 21 0,0 0 16,0-1-16,0 1 0,0 0 16,-21 21-1,21 21 1,0 0-16,0 1 16,0-1-16,0 0 0,21 0 15,-21 0-15,0 0 0,21 1 16,0-1-16,-21 0 0,0 0 0,0 0 15,21 0-15,-21 1 0,0-1 0,21-21 16,-21 21-16,0 0 16,0 0-16,22-21 15,-22 21-15,0 1 0,21-22 16,0 0-16,0 0 16,0 0-16,0 0 0,22-22 15,-22 22-15,0-21 0,21 0 0,-20 0 16,20 21-16,0-21 0,-21 0 15,22-22-15,-22 22 0,21 0 0,-21 0 16,1-22-16,-1 22 0,0-21 0,0 21 16,0-22-16,-21 22 0,0 0 15,0 0-15,0 0 16,0 42 0,0 0-1,-21 0-15,21 0 0,0 1 0,0-1 16,0 0-16,0 0 0,0 0 15,0 0-15,0 1 0,0-1 0,0 0 16,0 0-16,21 0 0,-21 0 16,0 1-16,21-1 15,-21 0 1,-21-21 31,21-21-47,-21 0 0,0 21 15,0-22-15,0 1 16,-1 21 0,22 21 15,22 1-15,-1-22-1,0 0-15,0 21 0,0-21 16,0 0-16,1 0 0,-1 0 0,0 0 15,21 0-15,-21 0 16,22 0-16,-1 0 0,0 0 0,1 0 16,-22-21-16,21 21 0,1-22 0,-22 22 15,21-21-15,-21 0 0,0 0 16,1 21-16,-1-21 0,0-22 0,0 22 16,0 0-16,-21 0 0,0-21 0,0 20 15,0-20-15,21 21 0,-21-21 16,0 20-16,0 1 0,0-21 0,0 21 15,-21 0-15,0 21 16,0 0-16,0 0 0,0 21 16,-1 0-16,1 0 15,21 21-15,0-20 0,0 20 16,-21-21-16,21 21 0,0-20 0,0 20 16,0-21-16,0 21 0,0-20 15,0-1-15,0 0 0,21 0 0,-21 0 16,21 0-16,1 1 0,-1-22 15,0 21-15,0-21 16,0 0-16,0 0 16,1 0-1,-1 0-15,-21-21 0,21 21 16,-21-22-16,0 1 0</inkml:trace>
  <inkml:trace contextRef="#ctx0" brushRef="#br0" timeOffset="149052.98">13017 11557 0,'-21'0'47,"0"0"0,21 21-47</inkml:trace>
  <inkml:trace contextRef="#ctx0" brushRef="#br0" timeOffset="150900.51">1799 13737 0,'-21'0'63,"0"0"-63,0 0 15,-1 0-15,1 0 16,0 0-16,-21 0 0,21 0 0,-22 0 16,1 0-16,0 0 0,-22 0 15,22 0-15,-1 0 0,-20 0 16,21 0-16,-1 0 0,1-21 0,0 21 15,-1 0-15,1 0 0,21-21 16,0 21-16,-22 0 0,22 0 16,0-21-16,0 21 0,0 0 15,-1-21 1,65 21 15,-22 0-31,0 0 16,21 0-16,1 0 0,20 0 15,1 0-15,-1 0 0,22 0 16,-22 0-16,22 0 0,-21 0 0,20 0 16,-20 0-16,-1 0 0,1 0 15,-22 0-15,22-22 0,-22 22 0,0 0 16,1 0-16,-1 0 0,0 0 16,-21-21-16,22 21 0,-1-21 0,-21 21 15,0 0-15,22 0 0,-22-21 16,-21 0-1,0 0 1,-21 21 0,0-22-16,-1 22 0,-20 0 0,21-21 15,-21 0-15,20 21 0,1-21 16,-21 21-16,21 0 0,-22-21 0,22 21 16,0 0-16,0 0 0,0-21 15,0 21-15,-1 0 0,1 0 0,0 0 16,42 0 31,0 21-47,1-21 15,-1 0-15,21 0 0,-21 21 16,22-21-16,-22 0 0,21 0 0,0 0 16,1 0-16,20 0 0,-20 0 15,-1 0-15,0 0 0,1 0 0,-1 0 16,0 0-16,1-21 0,-22 21 15,0 0-15,0 0 0,0 0 16,-21 21 15,-21-21-31,0 21 0,-21 0 16,20 0-16,-20 22 0,21-22 16,-21 0-16,-1 21 0,1-20 15,0 20-15,20-21 0,-20 21 16,21-20-16,-21 20 0,20-21 0,1 0 15,0 0-15,0 1 0,21-1 16,0 0-16,-21 0 0,21 0 0,-21-21 16,21 21-16,0-42 78,21 0-78,0 21 15</inkml:trace>
  <inkml:trace contextRef="#ctx0" brushRef="#br0" timeOffset="153095.96">3365 13631 0,'0'0'0,"-21"0"16,0 0-16,0 0 15,21-21-15,0 0 0,0 0 16,0 0-16,0 0 0,0-1 16,0 1-16,0 0 0,0 0 15,21-21-15,0 20 16,0 1-16,1 21 0,-1-21 0,0 0 15,0 0-15,21 0 0,-20 21 16,-1 0-16,21 0 0,-21 0 0,0 0 16,1 21-16,20-21 0,-21 21 15,0 21-15,0-21 0,1 22 0,-1-1 16,-21 0-16,0 1 0,21 20 16,-21-20-16,0-1 0,21 0 0,-21 1 15,0-1-15,0 0 0,0-21 0,0 22 16,0-22-16,0 0 0,0 0 15,0 0-15,0-42 32,0 0-17,0 0-15,0 0 0,0 0 16,0-1-16,0-20 0,0 21 0,0-21 16,0-1-16,0 22 0,0-21 15,0-1-15,21 1 0,0 0 0,-21-1 16,22 1-16,-1 21 0,-21-21 15,21 20-15,0 1 0,0 21 0,0-21 16,1 21-16,-1 0 16,0 0-16,0 21 0,0-21 0,-21 21 15,21 22-15,1-22 0,-1 21 0,-21-21 16,0 22-16,21-1 0,-21 0 16,0 1-16,0-1 0,0 0 15,0-20-15,0 20 0,0-21 16,0 21-16,0-20 0,0-1 0,0 0 15,0-42 32,0 0-47,0-1 0,21 1 0,-21 0 16,21-21-16,-21 21 0,0-22 16,21 22-16,1-21 0,-1-1 15,-21 1-15,21 0 0,0-1 0,0 1 16,22 0-16,-22 21 0,0-1 15,0 1-15,21 0 0,-20 21 0,-1 0 16,0 0-16,0 0 0,0 0 16,0 21-16,1 0 0,-22 1 0,0-1 15,21 0-15,-21 21 0,0 1 16,0-1-16,0-21 0,0 21 0,0 1 16,0-22-16,0 21 0,-21-21 15,21 22-15,0-22 0,0 0 0,-22 0 16,22 0-16,0 1 0,0-44 62,22 1-62,-1 0 16,0 0-16,-21 0 0</inkml:trace>
  <inkml:trace contextRef="#ctx0" brushRef="#br0" timeOffset="153635.65">5186 13335 0,'0'0'16,"0"-21"-16,0 0 0,0 0 31,-21 21-15,-1 0-16,1 0 0,21 21 15,-21 0-15,0 0 0,21 0 16,0 0-16,-21 22 0,0-22 15,21 21-15,-22-21 0,22 22 0,0-1 16,0-21-16,0 22 0,0-22 16,0 21-16,0-21 0,0 0 0,0 22 15,0-22-15,22 0 16,-1 0-16,0-21 0,0 21 0,0-21 16,0 22-16,22-22 0,-22 0 15,0 0-15,0 0 16,0 0-16,1 0 0,-1 0 0,0-22 15,0 1-15,0 21 0,0-21 16,1 0-16,-1 0 0,-21-22 0,0 22 16,0-21-16,0 21 0,0-22 0,0 1 15,0 0-15,0-1 0,0 22 16,-21-21-16,-1 0 0,1 20 0,0 1 16,0 0-16,-21 0 0,20 0 15,1 0-15,0 21 0,0 0 0,0 0 16,0 0-16,-1 0 0,1 0 15,0 0-15,0 0 0,21 21 16,0 0-16,-21-21 0,21 21 16,0 0-16,0 0 15,0 1-15,0-1 0,21 0 0,0 0 16,0 0-16,0 0 16,1 1-16,-1-1 0,0-21 0,0 21 15,0-21-15,0 0 0,1 0 16</inkml:trace>
  <inkml:trace contextRef="#ctx0" brushRef="#br0" timeOffset="154092.12">5546 13547 0,'21'0'16,"-42"0"-16,42-21 0,-21-1 16,21 1-16,0 0 0,-21 0 15,21 0-15,0 21 0,-21-21 16,22-1-16,-1 22 0,0-21 0,0 21 15,0 0-15,0-21 0,1 21 16,-1 0-16,0 0 0,0 0 0,0 21 16,0-21-16,1 21 0,-22 1 15,21 20-15,-21-21 0,21 0 0,-21 22 16,0-22-16,0 21 0,0 0 0,0-20 16,0 20-16,0 0 0,0-21 15,0 1-15,0-1 0,0 21 16,-21-42-16,21 21 0,0 0 0,-21-21 15,21-21 17,0 0-17,0 0-15,0 0 0,0 0 0,0-22 16,0 22-16,21-21 0,-21-1 16,21 22-16,-21-21 0,0 21 0,21-22 15,0 22-15,-21 0 0,21 0 0,1 0 16,-1 0-16,-21-1 15,21 22-15,0 0 16,0 0-16,0 0 16,1 0-1,-1 22-15,-21-1 16</inkml:trace>
  <inkml:trace contextRef="#ctx0" brushRef="#br0" timeOffset="154468.91">6244 13653 0,'0'0'0,"0"21"0,21 0 0,0-21 32,1 0-32,-1-21 15,0 21-15,-21-21 16,21-1-16,0 1 0,0 21 16,1-21-16,-1-21 0,0 21 0,0-1 15,0 1-15,0 0 0,1 0 16,-22 0-16,0 0 0,0-1 15,-22 22 1,1 0-16,0 0 16,0 0-16,0 0 0,0 22 0,-1-1 15,1 0-15,-21 0 0,21 0 16,0 22-16,-1-22 0,22 21 0,0-21 16,-21 22-16,21-22 0,0 0 0,0 0 15,0 21-15,0-20 16,21-1-16,1 0 0,-1-21 15,0 0-15,0 21 0,0-21 0,0 0 16,1 0-16,20 0 0,-21 0 16,21 0-16,-20-21 0,20 21 0,-21-21 15,0 0-15,0 21 0,1-22 16,-1 1-16</inkml:trace>
  <inkml:trace contextRef="#ctx0" brushRef="#br0" timeOffset="156072.04">8086 13674 0,'21'0'16,"-42"0"-16,63-21 0,-42-1 0,21 22 15,0-21-15,-21 0 16,0 0-16,0 0 0,0 0 0,0-1 15,0 1-15,0 0 0,-21 0 16,0 0-16,0 0 0,0-1 16,-1 22-16,1-21 0,-21 0 0,21 21 15,-22 0-15,1-21 0,0 21 16,21 0-16,-22 0 0,1 0 0,0 0 16,20 21-16,-20-21 0,0 21 0,21 0 15,-1 1-15,-20-1 16,21 0-16,0 21 0,21-21 0,0 22 0,0-22 15,-21 21-15,21-21 16,0 22-16,0-22 0,0 0 0,0 0 16,21 0-16,0 1 0,0-1 15,0-21-15,0 0 0,1 21 0,-1-21 16,0 0-16,21 0 0,-21 0 0,22 0 16,-22 0-16,21-21 0,-21 21 15,22-21-15,-22-1 0,21 1 0,-21 0 16,1 0-16,-1-21 0,21 20 15,-42-20-15,21 21 0,0-21 16,-21-1-16,22 1 0,-22 0 0,0-1 0,0 1 16,0 0-16,0-1 15,0 1-15,0 0 0,0 20 0,0-20 16,0 0-16,0-1 0,0 22 16,0 0-16,0 0 0,-22 0 0,1 21 15,21 21 1,0 0-16,0 0 0,0 22 15,0-1-15,0 0 0,0 1 0,0-1 16,0 21-16,0-20 0,0-1 16,0 22-16,0-22 0,0 0 0,21 1 15,1-1-15,-22 0 0,21-21 0,0 22 16,0-22-16,0 0 16,0 0-16,1 0 0,-1 1 0,0-22 15,0 0-15,0 0 0,0 0 16,1 0-16,-1 0 0,0 0 0,0-22 15,21 1-15,-20 0 0,-1 0 0,0 0 16,0 0-16,0-22 0,0 22 16,1-21-16,-1 21 0,-21-22 0,21 22 15,-21-21-15,0 21 0,0-1 16,0 1-16,0 0 0,0 0 0,0 0 16,-21 0-16,0 21 0,-1-22 15,1 22-15,0 0 0,0 0 16,0 22-16,0-22 15,21 21-15,-22 0 0,1 0 0,21 0 16,-21 22-16,21-22 0,0 21 16,0 0-16,0-20 0,-21 20 0,21-21 15,0 21-15,0-20 0,0 20 16,0-21-16,0 0 0,0 0 0,21 1 16,-21-1-16,21-21 15,0 0-15,1 0 0,-1 0 16,0 0-16,0-21 0,0-1 0,0 22 15,1-21-15,-1 0 16,-21 0-16,21-21 0,0 20 0,-21-20 16,21 21-16,-21-21 0,0 20 0,0-20 15,0 21-15,0-21 0,21 20 16,-21 1-16,0 0 0,0 0 0,0 0 16,0 42 15,0 0-16,0 0-15,0 0 0,0 1 16,0-1-16,0 21 0,0-21 0,22 22 16,-22-22-16,21 21 0,0-21 15,-21 0-15,21 1 0,0-1 0,0 0 16,-21 0-16,22-21 0,-1 21 16,21-21-16,-21 0 0,0 0 15,22 0-15,-22 0 0,21 0 0,-21-21 16,22 21-16,-22-21 0,21 0 15,-21 0-15,1-1 0,-1-20 0,0 21 16,0 0-16,0-22 0,-21 22 0,0-21 16,21 0-16,-21 20 0,0-20 15,22 0-15,-22-1 0,0 22 0,0-21 16,21 0-16,-21 20 0,21-20 16,-21 21-16,0 0 0,0 0 15,0 42 1,0 0-1,0 0-15,0 0 0,0 22 0,0-22 16,-21 21-16,21 0 0,-21-20 0,21 20 16,0 0-16,0-21 0,0 22 15,0-1-15,0-21 0,0 22 0,0-22 16,0 21-16,0-21 0,0 0 16,0 1-16,0-1 0,0 0 0,21-21 15,0 0-15,-21 21 0,21-21 0,0 0 16,0 0-16,1-21 15,-1 0-15,0 21 0,-21-21 16,21-1-16,0 1 0,-21 0 16,0 0-16,21-21 0,-21 20 15</inkml:trace>
  <inkml:trace contextRef="#ctx0" brushRef="#br0" timeOffset="156295.91">9292 13314 0,'21'0'32,"0"0"-17,1 0-15,-1 0 16,0 0-16,0 0 0,0 0 16,0 0-16,1 0 0,-1 0 15,0 0-15,0 0 0,0 0 0,0 0 16,1 0-16,-1 0 15,0-21-15,0 21 16</inkml:trace>
  <inkml:trace contextRef="#ctx0" brushRef="#br0" timeOffset="156901.17">10139 13441 0,'0'0'16,"21"0"-16,-21-21 0,0 0 15,0-1-15,0 1 0,0 0 16,0 0-16,0 0 0,0 0 16,-21 21-16,0-22 0,-1 1 0,1 0 15,0 0-15,0 21 0,0 0 0,0-21 16,-1 21-16,1 0 0,0 0 15,0 0-15,0 21 0,21 0 0,-21 0 16,-1 0-16,1 22 16,0-22-16,21 0 0,0 21 0,-21 1 15,21-22-15,-21 21 0,21 1 0,0-22 16,0 21-16,0-21 0,0 0 16,0 22-16,0-22 0,21 0 15,0 0-15,0-21 0,0 0 16,1 0-16,-1 0 0,0 0 15,0 0-15,0 0 0,0-21 0,1 0 16,-1 0-16,21 0 0,-21-1 16,-21-20-16,21 21 0,1 0 0,-1-22 15,-21 22-15,21-21 0,-21 21 0,0-22 16,0 22-16,0 0 16,0 0-16,0 0 0,0 0 15,0 42 1,0 0-1,0 0-15,0 0 0,0 0 0,0 1 16,0-1-16,0 0 0,0 21 16,0-21-16,0 1 0,21-1 0,0 0 15,-21 0-15,21-21 0,1 21 0,-22 0 16,21-21-16,0 0 0,0 0 16,0 0-16,0 0 0,1 0 0,-1 0 15,0 0-15,0 0 0,-21-21 16,21 21-16,0-21 0,1 0 15</inkml:trace>
  <inkml:trace contextRef="#ctx0" brushRef="#br0" timeOffset="157707.56">11049 13018 0,'0'0'0,"0"-22"0,-42-20 31,42 21-31,21 0 16,21 21-16,-21-21 15,22 21-15,-1-22 0,0 1 0,1 21 16,-1-21-16,0 21 0,22-21 15,-22 21-15,0-21 0,22 21 0,-22 0 16,1 0-16,20-21 0,-21 21 0,-20 0 16,20 0-16,-21 0 0,0 0 15,0 0-15,-21 21 16,-21 0 0,0-21-16,-21 0 15,21 21-15,-22-21 0,22 0 0,-21 21 16,21-21-16,-22 21 0,22-21 0,0 0 15,0 0-15,0 0 0,-1 0 16,1 0 0,21 22 46,0-1-46,0 0-16,0 0 0,0 21 0,0-20 15,0 20-15,0 0 16,0 1-16,0-22 0,0 21 0,0 0 0,-21 1 16,21-1-16,0-21 0,0 22 15,-21-22-15,21 0 0,0 21 16,0-21-16,0 1 0,0-1 0,0 0 16,0 0-1,21-21 1,0 0-16,0-21 15,1 0-15,-1 0 16,0-1-16,0 1 0,0 0 16,0 0-16,22 0 0,-22 0 0,0-1 15,0 1-15</inkml:trace>
  <inkml:trace contextRef="#ctx0" brushRef="#br0" timeOffset="158429.41">11811 13272 0,'21'-22'0,"43"-20"16,-43 21-16,-127 106 0,233-170 15,-127 64-15,21 0 0,0 21 16,-21-22-16,0 44 31,0-1-31,0 0 0,0 0 0,-21 0 16,21 0-16,-21 1 0,21-1 15,0 0-15,-21 0 0,21 0 0,-21 0 16,21 1-16,0-1 0,0 0 0,0 0 16,0 0-16,21-21 15,0 0-15,0 0 0,0 0 0,22 0 16,-22 0-16,21 0 0,-21-21 15,22 21-15,-22-21 0,21 21 16,-21-21-16,22 0 0,-22-1 0,0 22 16,0-21-16,0 0 0,0 0 15,1 0-15,-22 0 0,0-1 0,21 22 16,-21-21-16,0 0 0,21 21 0,-21-21 16,0 42 15,0 0-16,-21 0-15,21 1 16,0-1-16,-21 0 0,21 21 16,0-21-16,0 22 0,0-1 0,0 0 15,0 1-15,0-1 0,0 0 16,0 22-16,0-22 0,0 22 0,0-22 16,0 22-16,0-22 0,0 0 15,0 22-15,0-22 0,0 0 0,0 1 16,0-1-16,0 22 0,0-22 0,0 0 15,0 1-15,0-1 0,0 0 16,0 1-16,0-1 0,0 0 0,0-21 16,0 22-16,0-22 0,-22 0 0,1 0 15,0 0-15,0-21 0,0 0 16,0 0-16,-1 0 0,-20 0 16,21 0-16,-21 0 0,-1 0 0,22-21 15,-21-21-15,-1 21 0,22-22 0,-21 22 16,21-21-16,-22-22 0,22 22 15,0 0-15,0-22 0,21 22 0,0 0 16,-21-22-16,21 22 0,0-1 16,0 1-16,0 0 0,0-1 0,0 1 15,21 0-15,0 21 0,0-22 0,0 22 16,1-21-16,-1 21 16,0-1-16,21 1 0,-21 0 0,1 0 0,20 0 15,-21 0-15,0-1 0,22 22 16,-22 0-16,0-21 0,0 21 15,21 0-15,-20 0 0,-1-21 0,0 21 16,0 0-16,0-21 0</inkml:trace>
  <inkml:trace contextRef="#ctx0" brushRef="#br0" timeOffset="158820.19">12806 13208 0,'0'0'0,"-21"-21"16,-1 21 0,1 0-1,0 0 1,21 21-16,0 0 0,-21 0 16,21 1-16,0 20 0,0-21 0,0 21 15,0 1-15,0-1 0,0 22 16,0-22-16,0 21 0,0 1 0,-21-22 15,21 22-15,-21-22 0,21 22 0,0-22 16,-22 0-16,22 22 0,0-22 16,0 0-16,0 1 0,0-1 0,0 0 15,0-20-15,-21 20 0,21 0 16,0-21-16,-21 22 0,21-22 16,0 0-16,0 21 0,0-20 15,0-1-15,0-42 31,0-1-15,0-20-16,0 21 0,0 0 16,0-22-16,0 1 0</inkml:trace>
  <inkml:trace contextRef="#ctx0" brushRef="#br0" timeOffset="159163.99">12636 13674 0,'0'0'0,"0"-43"16,0 1-16,0 0 0,0-1 0,0 1 15,0 21-15,0 0 0,0-22 16,0 22-16,0 0 0,0 0 0,0 0 16,22 0-16,-22-1 0,21 1 15,0 0-15,0 0 0,0 21 0,0-21 16,22 21-16,-22 0 0,0 0 16,21 0-16,-20 0 0,-1 21 0,0 0 15,21 0-15,-42 0 0,21 1 0,-21-1 16,0 0-16,0 21 0,0-21 15,0 1-15,0-1 0,-21 0 0,0 0 16,0 21-16,-21-20 0,20-1 16,1-21-16,-21 21 0,21 0 0,0-21 15,-1 21-15,1-21 0,0 0 16,0 0-16,0 0 0,21-21 47,21 21-47,-21-21 0,21 0 15,0 21-15,22-21 0,-22-1 0</inkml:trace>
  <inkml:trace contextRef="#ctx0" brushRef="#br0" timeOffset="160023.5">13229 13441 0,'0'0'16,"0"-21"-16,21 21 0,0-21 15,1 21-15,-22-22 16,21 1-16,0 0 16,0 21-16,-21-21 0,21 0 0,0 0 15,1-1-15,-22 1 0,21 0 16,-21 0-16,0 0 16,0 0-16,-21 21 31,-1 0-31,1 0 15,0 0-15,0 21 16,0 0-16,21 0 0,-21 0 16,21 0-16,0 1 0,0-1 0,0 0 15,0 0-15,0 0 0,0 0 0,0 1 16,0-1-16,0 0 0,0 0 16,0 0-16,21 0 0,-21 1 15,21-22-15,0 0 0,0 21 16,0-21-16,1 0 0,20 0 15,-21 0-15,0 0 0,0-21 16,1-1-16,-1 22 0,21-21 16,-21 0-16,0 0 0,1 0 0,-1 0 15,0-1-15,0 1 0,0 0 16,0 0-16,1-21 0,-1 20 0,0 1 16,-21 0-16,0 0 0,0 0 15,21 0-15,-21-1 0,0 1 16,-21 21-1,0 0-15,0 0 16,-1 21-16,22 1 0,0-1 0,0 0 16,-21-21-16,21 21 0,0 0 15,0 0-15,0 1 0,0-1 0,0 0 16,0 0-16,0 0 16,0 0-16,0 1 15,21-22-15,-21 21 16,22-21-16,-1 0 15,-21 21 17,-21-21-1,21 21-15,-22-21-16,1 0 0,21 21 0,-21 0 15,0-21-15,21 22 0,-21-22 16,21 21-16,-21 0 15,-1-21 1,22 21-16,-21-21 78,0 0-62,0 21-16</inkml:trace>
  <inkml:trace contextRef="#ctx0" brushRef="#br0" timeOffset="176932.17">1439 15621 0,'0'0'0,"-63"0"0,20 0 16,1 0-16,-21 0 0,20 0 0,1 0 16,0 0-16,-1 0 0,1 0 15,0 21-15,-1-21 0,22 0 0,0 0 16,-21 21-16,20-21 16,22 22-1,22-22 1,-1 0-16,0 0 0,21 0 15,1 0-15,-1 0 0,21 0 16,1 0-16,21 0 0,-1 0 16,1 0-16,0 0 0,-1 0 15,1-22-15,0 22 0,-22 0 0,22-21 16,-1 0-16,1 21 0,0-21 16,-22 21-16,22 0 0,-22-21 0,1 21 15,-1 0-15,-20-21 0,20 21 16,-20 0-16,-22 0 0,21 0 0,-21-22 15,-21 1 17,-21 21-32,0 0 15,0-21-15,-22 0 0,1 21 0,21 0 16,-21-21-16,-22 21 0,22-21 16,-1 21-16,1 0 0,0-22 0,-1 22 15,1 0-15,0-21 0,21 21 16,-1 0-16,1 0 0,0 0 0,0 0 15,42 0 17,0 21-17,22-21-15,-22 0 0,21 0 16,0 0-16,1 0 0,-1 0 16,0 0-16,1 0 0,-1 22 15,0-22-15,1 0 0,-1 0 0,-21 0 16,22 0-16,-22 21 0,0-21 15,0 21-15,0 0 0,-21 0 16,0 0-16,0 1 0,-21-1 16,0 0-16,0 0 0,-22 21 0,22-20 15,-21-1-15,0 0 0,-1 21 16,1-21-16,0 1 0,-1-1 0,1 21 16,0-21-16,20 0 0,-20 1 15,21-1-15,0-21 0,21 21 0,-21-21 16,21 21-16,21-21 15,21-21 1,-21 0-16,22 21 0,-1-21 16</inkml:trace>
  <inkml:trace contextRef="#ctx0" brushRef="#br0" timeOffset="177732.73">3577 15325 0,'0'0'16,"-42"0"-16,21 0 0,-1-21 0,1 21 16,0 0-16,0-22 0,21 1 15,21 0 1,0 21-16,22 0 16,-22 0-16,21-21 0,22 21 15,-22 0-15,0-21 0,22 0 0,-22 21 16,22 0-16,-22-22 0,21 22 15,-20 0-15,-1-21 0,-21 21 0,22 0 16,-22 0-16,0 0 0,0 0 16,-42 0 15,0 0-15,0 0-16,-1 0 0,1 21 15,0-21-15,0 0 16,0 0-16,0 0 15,-1 0-15,1 0 16,21 22 31,0-1-47,0 0 16,0 0-16,0 21 0,0-20 15,21-1-15,1 21 0,-1-21 0,-21 0 16,21 22-16,-21-1 0,21-21 15,-21 22-15,0-22 0,21 21 0,-21-21 16,0 22-16,0-22 0,0 0 16,0 0-16,0 0 0,0 0 15,0 1-15,-21-1 0,0 0 0,0 0 16,0-21-16,-1 21 0,1-21 16,0 0-16,-21 0 0,21 0 0,-22 0 15,22 0-15,0 0 0,-21 0 16,20 0-16,-20-21 0,21 0 0,0 21 15,-22-21-15,22 21 0,0-21 16,0-1-16,21 1 16,0 0-1,21 21 1,0 0-16,0 0 0,1-21 0,-1 21 16,21 0-16</inkml:trace>
  <inkml:trace contextRef="#ctx0" brushRef="#br0" timeOffset="178268.22">4911 15388 0,'0'0'0,"21"-21"0,-21 0 15,0 0-15,21 0 0,-21-1 16,0 1-16,0 0 0,0 0 0,0 0 15,-21 0 1,0 21-16,-1 0 0,1 0 16,-21 21-16,21 0 0,0-21 15,-22 21-15,22 0 0,-21 0 0,21 1 16,-1-1-16,1 0 0,0 0 16,0 0-16,21 0 0,0 1 0,0-1 15,0 0-15,0 0 16,21-21-16,0 21 0,0-21 0,1 0 15,-1 0-15,0 21 0,0-21 0,21 0 16,-20 22-16,20-22 16,-21 0-16,21 0 0,-20 21 0,20-21 15,-21 21-15,0-21 0,0 21 16,1-21-16,-22 21 0,21 0 0,-21 1 16,0-1-16,-21 0 15,-1 0-15,-20 0 0,21 0 16,-21-21-16,-1 22 0,1-1 0,0-21 15,20 21-15,-20 0 0,0-21 16,-1 0-16,1 0 0,21 0 0,-21 0 16,20 0-16,1 0 0,0 0 0,0 0 15,0 0-15,0 0 0,21-21 16,0 0 0,0 0-1,21 21-15,21 0 0,-21-22 0,0 1 16,22 21-16,-22-21 0</inkml:trace>
  <inkml:trace contextRef="#ctx0" brushRef="#br0" timeOffset="178924.03">5905 15240 0,'0'0'0,"-21"-21"0,0 0 0,0 0 0,0 21 15,0-22-15,-1 1 0,1 21 16,0-21-16,0 21 0,0 0 15,0 0-15,-1 21 16,1 0-16,0-21 0,21 43 0,0-22 16,-21 0-16,0 21 0,21 1 15,0-1-15,0 0 0,0 1 16,-21-22-16,21 21 0,0 1 0,0-1 16,0-21-16,0 21 0,0-20 15,0 20-15,0-21 0,0 0 0,21 0 16,0-21-16,0 22 0,0-1 0,0-21 15,1 0-15,-1 0 0,21 0 16,-21 0-16,22 0 0,-22 0 0,0 0 16,21-21-16,-21-1 0,22 22 0,-22-21 15,0 0-15,21 0 16,-20 0-16,-1 0 0,0-1 0,-21 1 0,21 0 16,-21 0-16,0 0 15,0-22-15,0 22 0,0-21 0,-21 21 16,0-22-16,0 22 0,-1-21 0,1 21 15,-21 0-15,0-1 0,-1 1 16,1 0-16,21 21 0,-22 0 0,1 0 16,0 0-16,-1 0 0,1 0 15,21 0-15,-21 21 0,20 0 0,1 1 16,0-22-16,0 21 0,21 0 0,0 21 16,0-21-16,0 1 0,0-1 15,0 0-15,21 0 0,0 21 16,0-20-16,1-1 0,-1-21 0,0 21 15,0 0-15,0-21 0,22 0 16,-22 0-16,21 0 0</inkml:trace>
  <inkml:trace contextRef="#ctx0" brushRef="#br0" timeOffset="179711.58">6413 15240 0,'0'0'0,"0"-21"0,0 0 0,0 0 15,0 42 17,0 0-17,0 0-15,0 0 0,0 22 0,0-22 16,0 21-16,0-21 0,0 22 0,0-22 16,0 21-16,0-21 0,0 22 15,0-22-15,-21 0 0,21 0 0,0 0 16,0 0-16,0 1 0,0-1 15,0 0-15,0-42 47,0 0-31,0-1-16,0 1 0,0 0 16,0 0-16,0-21 0,0 20 15,21-20-15,-21 21 0,0-21 0,22 20 16,-22-20-16,0 21 0,0 0 15,0 0-15,21-1 0,-21 1 0,21 0 16,-21 0-16,21 21 0,0 0 16,0 0-16,1 0 15,-1 21-15,0 0 0,0 0 0,0 1 16,0-1-16,1 21 0,20-21 16,-21 0-16,0 22 0,22-22 0,-22 0 15,0 0-15,0 0 0,0 1 16,0-1-16,1 0 0,-1-21 15,0 21-15,0 0 16,0-21-16,0 0 16,1 0-1,-1-21-15,-21 0 16,0 0-16,21 0 16,0-1-16,-21-20 0,0 21 0,21-21 15,-21-1-15,21 1 0,1 0 0,-22-1 16,0 1-16,21 0 0,-21 20 15,21-20-15,-21 21 0,0-21 0,0 20 16,21 1-16,-21 0 16,0 42-1,0 0-15,0 1 16,0-1-16,0 21 0,0 0 0,-21 1 16,21-22-16,-21 42 0,21-20 15,-21-22-15,-1 21 0,22 1 0,0-22 16,-21 21-16,21-21 0,-21 0 15,21 1-15,0-1 0,0 0 0,0 0 16,21-21 15,0 0-31,1-21 0</inkml:trace>
  <inkml:trace contextRef="#ctx0" brushRef="#br0" timeOffset="180350.29">8721 15494 0,'-22'0'0,"44"0"0,-86 0 0,43 0 16,0 0-16,0 0 0,-1 0 15,1 0-15,21-21 0,-21 21 16,21-21-16,0 0 0,0-1 16,0 1-16,0-21 15,21 21-15,0 0 0,1-1 0,-1-20 16,0 21-16,-21-21 0,21 20 15,0-20-15,0 21 0,-21-21 0,0 20 16,0-20-16,0 21 0,0 0 0,0 0 16,0-1-16,0 1 15,0 0-15,-21 21 32,0 0-32,21 21 0,0 22 15,0-22-15,0 21 0,0 0 0,0 22 16,0-22-16,0 22 0,0 20 15,0-20-15,0-1 0,0 1 0,0 21 16,0-22-16,0 1 0,0 20 16,0-20-16,0 20 0,21-20 0,-21 21 15,0-1-15,0 1 0,0-22 0,0 22 16,0 0-16,0-1 16,0-20-16,0 21 0,0-22 0,0 22 15,-21-22-15,21 1 0,0-22 0,0 22 16,-21-43-16,21 21 0,0-21 15,0 0-15,0 1 0,0-44 16,0 1 0,0 0-16,0-21 0,0-1 15,0 1-15,0 0 0,0-22 0,0 1 16,0-1-16,0 1 0</inkml:trace>
  <inkml:trace contextRef="#ctx0" brushRef="#br0" timeOffset="180696.13">8615 15727 0,'0'0'0,"-21"-42"0,21-85 31,0 84-31,0 1 0,0 21 0,0-22 0,0 1 16,0 21-16,21-21 0,0 20 0,0-20 16,21 21-16,-20 0 0,20 0 15,-21-1-15,21 22 0,1 0 0,-1 0 16,0 0-16,-20 0 0,20 0 15,0 22-15,-21-1 0,22 0 0,-22 21 16,0-21-16,-21 22 0,0-22 0,0 21 16,0 1-16,0-22 15,-21 0-15,0 21 0,0-21 0,-22 1 16,22-1-16,-21 0 0,21 0 0,-22 0 16,22-21-16,0 0 0,-21 21 15,20-21-15,1 0 0,0 0 16,21-21 15,0 0-31,21 21 0,0-21 0,1 21 16,-1-21-16,0 0 15</inkml:trace>
  <inkml:trace contextRef="#ctx0" brushRef="#br0" timeOffset="181564.54">9546 15134 0,'0'0'16,"0"21"-1,0 1-15,-21-1 0,21 0 16,0 0-16,-21 0 0,21 0 0,-21 22 16,21-22-16,-22 21 0,22-21 15,0 22-15,0-22 0,0 0 0,0 0 16,0 0-16,0 1 0,0-1 15,0 0-15,22-21 16,-1 21-16,0-21 0,0 0 0,0 0 16,0 0-16,1 0 0,20 0 15,-21-21-15,0 0 0,22 21 0,-22-21 16,0-1-16,0 1 0,21 0 0,-20 0 16,-22 0-16,21 0 0,-21-1 15,0-20-15,0 21 0,0 0 0,0-22 16,-21 22-16,-1 0 0,1 0 0,-21 0 15,21 0-15,0 21 0,-22 0 16,22 0-16,-21 0 0,21 0 0,-22 0 16,22 0-16,0 21 0,0 0 15,0-21-15,21 21 0,0 0 16,0 0-16,0 1 0,0-1 16,0 0-16,21-21 15,0 21-15,0-21 0,21 0 0,-20 0 16,20 0-16,0 0 0,1 0 0,-1 0 15,21-21-15,-20 0 0,20 0 16,-20 21-16,-1-43 0,21 22 0,-20 0 16,-1 0-16,0 0 0,-20-1 15,-1 1-15,0 0 0,0 0 0,0 0 16,-21 0-16,0-1 0,0 1 0,0 0 16,0 0-16,0 0 15,-21 21 1,0 21-1,21 0-15,-21 0 16,21 22-16,0-1 0,0 0 0,-21 1 16,21-1-16,-22 0 0,22 22 0,0-22 15,0 22-15,0-22 0,0 21 16,0 1-16,-21-22 0,21 22 0,0-1 16,0 1-16,0-1 0,0 22 0,0-22 15,0 22-15,0 0 0,0-1 16,0 1-16,0 0 0,-21 21 15,21-22-15,0 1 0,0 0 0,0-1 16,-21 1-16,21 0 0,-21-22 16,21 1-16,-21-1 0,21-21 0,0 22 15,-22-22-15,22-21 0,-21 22 0,21-22 16,0 0-16,0 0 0,-21-21 16,0 0-16,21-21 15,0 0-15,0 0 0,0 0 16,0-22-16,0 1 0,0 0 15,0-1-15,0-20 0,0-1 0,0 1 16,0-1-16,21-20 0,-21-1 16,21 21-16</inkml:trace>
  <inkml:trace contextRef="#ctx0" brushRef="#br0" timeOffset="183598.91">10202 15854 0,'0'0'0,"21"-42"0,-21 20 0,0-20 16,22 0-16,-22 21 0,0-22 0,0 22 15,0 0-15,21-21 0,-21 20 16,21 1-16,-21 0 0,21-21 0,0 21 16,0-1-16,-21 1 0,22 21 15,-1-21-15,0 21 0,0 0 0,0-21 16,0 21-16,1 0 0,-1 0 16,0 0-16,0 21 0,0-21 0,0 21 15,-21 0-15,0 1 0,0-1 16,0 0-16,0 0 0,0 0 0,0 22 15,0-22-15,-21-21 0,0 21 16,21 0-16,-42 0 0,21 0 0,-1-21 16,1 22-16,0-1 0,0-21 0,0 0 15,0 21-15,-1-21 0,1 0 16,0 0 0,21 21-1,21-21 1,0 0-16,1 0 15,-1 0-15,0 0 0,21 0 16,-21 0-16,1 0 0,-1-21 16,21 21-16,-21-21 0,0 21 0,22-21 15,-22 21-15,21-22 0,-21 1 0,22 21 16,-22-21-16,21 0 0,-21 0 16,1 0-16,-1-1 0,0-20 0,-21 21 15,0 0-15,21 0 0,-21-1 0,0 1 16,-21 21 31,21 21-47,0 1 0,0-1 15,0 0-15,-21 0 0,21 0 0,0 0 16,0 1-16,0-1 0,0 0 0,0 0 16,0 0-16,0 0 15,21-21-15,0 0 16,0 0-16,0 0 0,1 0 15,-1 0-15,0 0 0,0 0 16,0 0-16,0-21 0,1 0 0,-1 21 16,0-21-16,0 0 0,-21 0 15,21-1-15,0 1 0,1 0 0,-22-21 16,0 21-16,0-1 0,21 1 16,-21 0-16,0 42 46,0 0-46,0 1 0,0-1 16,0 0-16,0 0 0,0 0 0,0 0 16,0 1-16,0-1 0,0 0 0,0 0 15,0 0-15,0 0 0,21-21 16,0 22-16,0-1 0,0-21 0,1 0 16,-1 0-16,0 0 0,0 0 0,0 0 15,22 0-15,-22 0 0,0 0 16,21-21-16,-21-1 0,1 22 15,-1-21-15,21 0 0,-21 0 0,-21 0 16,21 0-16,1-22 0,-22 22 16,0-21-16,0 21 0,0-22 0,0 1 15,0 0-15,0-1 0,0 1 0,0 0 16,0-1-16,0 22 0,0-21 16,0 21-16,0-1 0,0 44 31,0-1-31,0 0 15,0 0-15,0 21 0,0 1 0,0-22 16,0 21-16,0 1 0,0-1 0,0 0 16,0-21-16,0 22 15,0-22-15,0 21 0,0-21 0,0 1 16,21-1-16,0 0 0,-21 0 0,21 0 16,0 0-16,0-21 0,-21 22 15,22-22-15,-1 0 0,0 0 0,0 0 16,0 0-16,0 0 0,1 0 0,-1 0 15,21 0-15,-21 0 0,22-22 16,-22 22-16,21-21 0,0 0 0,-20 21 16,20-21-16,-21 0 0,21 0 0,-20-1 15,-1 1-15,0 0 0,0 0 16,0 0-16,0-22 0,-21 22 16,0 0-16,0 0 0,0 0 0,0-22 15,0 22-15,0 0 0,-21 0 16,0 21-16,0-21 0,21 0 0,-21 21 15,0 0-15,-1 0 0,1 0 16,0 21-16,0 0 0,0-21 16,0 42-16,-1-21 0,1 1 0,0-1 15,0 21-15,21-21 0,-21 22 0,21-22 16,-21 21-16,21-21 0,0 0 16,0 1-16,0-1 0,0 0 0,0 0 15,0 0-15,21 0 16,0-21-16,0 0 0,0 0 15,0 0-15,1 0 0,-1 0 16,0 0-16,0 0 0,0-21 0,0 0 16,1 0-16,-1 0 15,-21 0-15,0-1 0,21 1 0,-21-21 16,21 21-16,-21 0 0,0-1 0,0 1 16,0 0-16,0 0 0,0 0 15,0 42 1,0 0-1,0 0-15,0 0 16,0 1-16,0 20 0,0-21 0,0 0 16,0 0-16,0 1 0,0-1 15,21 0-15,-21 0 16,21 0-16,1-21 0,-1 21 0,0-21 16,0 22-16,0-22 0,0 0 15,1 0-15,-1 0 0,0 0 16,0 0-16,0 0 0,0-22 0,1 22 15,-1-21-15,-21 0 0,21 0 16,-21 0-16,21 0 16,-21-1-16,0 1 0,0-21 0,0 21 15,0 0-15,0-1 0,0 1 0,21 0 16,-21 0-16,0 0 0,21 0 16,1-1-16,-1 1 15,0 21-15,0 0 0,0 0 0,0 0 16,1 0-16,-1 0 0,0 0 15,0 0-15,21 0 0,-20 21 0,-1 1 16,0-1-16,21 0 0,-21 0 0,1 0 16,-1 22-16,0-22 0,0 0 15,0 21-15,0-21 0,1 1 0,-22 20 16,0-21-16,21 0 0,-21 0 0,0 1 16,0-1-16,0 0 0,0 0 15,-21-21 1,21 21-16,-22-21 0,1 0 0,0 0 15,21-21 1,0 0-16,0 0 16,0 0-16,0-1 0,0 1 15,21-21-15,-21 21 0,21-22 0,1 22 16,-1-21-16,0 0 0,0-1 16,0 22-16,0-21 0,1 21 0,-1-1 15,0-20-15,0 42 0,0-21 0,0 0 16,1 21-16,-1 0 0,0 0 15,0 0 1,0 0-16,0 21 0,-21 0 16,22-21-16,-22 21 15,0 0-15,0 1 16,0-1-16</inkml:trace>
  <inkml:trace contextRef="#ctx0" brushRef="#br0" timeOffset="183807.79">14055 15663 0,'0'0'0,"-22"0"0,1 0 31</inkml:trace>
  <inkml:trace contextRef="#ctx0" brushRef="#br0" timeOffset="-196304.59">16277 8128 0,'0'-21'47,"21"21"-16,0 0-15,1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0:58:54.3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0 0,'-42'0'0,"84"0"0,-190 0 0,106 0 0,20 0 15,1 0-15,0 0 0</inkml:trace>
  <inkml:trace contextRef="#ctx0" brushRef="#br0" timeOffset="1502.84">783 508 0,'-42'0'31,"21"0"-31,-1 0 0,1 0 32,42 0 14,22 0-30,-22 0-16,21 0 16,1 0-16,-1 0 0,0 0 0,1 0 15,20 0-15,1 0 0,-1 0 16,1 0-16,-1 0 0,22 0 0,-22 0 16,1 0-16,20 0 0,-41 0 15,20 0-15,1 0 0,-22 0 16,0-21-16,-20 21 0,20 0 0,-21 0 15,0 0-15,0 0 0,1 0 16,-22-21 0,-22 21-1,1 0-15,0 0 16,0 0-16,0 0 0,0 0 0</inkml:trace>
  <inkml:trace contextRef="#ctx0" brushRef="#br0" timeOffset="2031.05">1503 487 0,'-21'0'0,"-1"0"15,22 21 16,-21-21-31,21 21 0,0 0 16,0 1-16,0-1 16,0 0-16,0 0 0,0 0 15,0 22-15,21-22 0,-21 21 16,0-21-16,0 22 0,22-1 0,-22 0 16,21 1-16,-21-1 0,21-21 15,-21 21-15,0 1 0,0-1 16,0-21-16,0 22 0,0-22 15,0 0-15,0 21 0,0-21 16,0 1-16,0-1 0,-21 0 0,21 0 16,-21-21-16,-1 21 0,1-21 15,0 21-15,0-21 0,0 0 16,-22 0-16,22 0 0,-21 0 16,0 0-16,-1 0 0,1 0 15,0-21-15,-1 21 0,1-21 0,21 21 16,-22-21-16,22 21 0,0-21 15,0 21-15,0 0 0,21-21 16,-21 21-16,21-22 16,21 22 15,-21-21-31,21 21 16,0-21-16,0 21 0,0-21 0,22 0 15,-22 21-15</inkml:trace>
  <inkml:trace contextRef="#ctx0" brushRef="#br0" timeOffset="2650.35">2476 699 0,'0'0'0,"22"-22"0,-1-20 31,-21 21-31,0 0 16,-21 21-1,-1 0-15,1 0 0,0 0 0,0 0 16,0 0-16,-22 0 16,22 0-16,0 0 0,-21 21 0,21-21 15,-1 21-15,1 0 0,0 0 16,0 1-16,0-22 0,0 21 15,21 0-15,-22 0 0,22 0 0,0 0 16,0 1-16,0-1 16,0 0-1,22-21-15,20 21 0,-21-21 16,0 21-16,22-21 0,-22 0 16,21 21-16,-21-21 0,22 22 0,-22-22 15,21 21-15,-21-21 0,0 21 16,1-21-16,-1 21 0,0 0 0,0-21 15,-21 21-15,0 1 0,0-1 16,0 0-16,0 0 0,0 0 16,-21 0-16,0-21 0,-22 22 15,22-1-15,-21 0 0,21 0 16,-22 0-16,1-21 0,0 21 0,21-21 16,-22 0-16,1 22 0,21-22 15,-22 0-15,1 0 0,0 0 0,21 0 16,-22 0-16,1 0 0,0-22 15,20 1-15,1 0 0,0 21 0,0-21 16,0 0-16,0 0 16,21-1-16,0 1 15,0 0-15,21 0 16,0 21-16,0 0 16,-21-21-16,21 21 0,0 0 0,1-21 15,20 21-15</inkml:trace>
  <inkml:trace contextRef="#ctx0" brushRef="#br0" timeOffset="3263.03">3175 529 0,'0'-21'0,"0"42"0,0-63 0,0 21 16,0 0-16,0-1 0,0 1 16,-21 0-16,0 21 15,-1 0-15,1 0 16,0 21-16,21 0 16,-21 1-16,21-1 0,0 21 15,-21-21-15,0 22 0,-1-22 0,22 21 16,-21 0-16,21 1 0,0-1 15,-21 0-15,21 1 0,-21-1 0,21 0 16,0 1-16,-21-1 16,21 0-16,0-20 0,0 20 0,0-21 15,0 0-15,0 22 0,21-22 16,0-21-16,0 21 0,0 0 0,1-21 16,-1 0-16,0 0 0,0 0 15,0 0-15,0 0 0,22 0 0,-22 0 16,0-21-16,21 0 0,-20 0 15,-1-1-15,21 1 0,-21 0 16,0-21-16,1-1 0,-1 1 0,0 0 16,0-1-16,-21-20 0,0 21 15,0-1-15,0 1 0,0 0 0,0-1 16,0 1-16,-21 0 16,0 20-16,-22 1 0,22 0 0,0 0 15,-21 21-15,21 0 0,-22 0 16,22 0-16,-21 0 0,-1 0 0,22 0 15,0 21-15,-21 0 0,21 0 16,-1 1-16,1-1 0,0 21 0,0-21 16,21 22-16,0-22 0,-21 21 15,21-21-15,0 0 0,0 22 16,0-22-16,0 0 0,0 0 0,21 0 16,0-21-16</inkml:trace>
  <inkml:trace contextRef="#ctx0" brushRef="#br0" timeOffset="3618.83">3937 572 0,'0'0'0,"0"-22"0,0 1 15,0 0 1,-21 21-1,21 21-15,0 0 16,0 1-16,-21-1 0,21 0 16,0 21-16,0-21 0,0 22 15,0-1-15,0 0 0,0 1 16,-22-1-16,22 0 0,-21-20 0,21 20 16,0 0-16,0-21 0,0 22 15,0-22-15,-21 0 0,21 21 0,0-20 16,0-1-16,0 0 15,21-21 1,-21-21 0,21 21-16,1-21 0,-22-1 15,0 1-15,21 0 0,0-21 16</inkml:trace>
  <inkml:trace contextRef="#ctx0" brushRef="#br0" timeOffset="3885.68">4000 593 0,'0'0'0,"22"-85"31,-1 85-15,-21 21-16,0 0 15,0 1-15,21-1 0,0 21 16,0-21-16,-21 22 0,21-22 0,1 21 16,-1 0-16,0-20 0,-21 20 15,21 0-15,0 1 0,-21-22 0,0 0 16,0 21-16,21-21 15,-21 1-15,22-1 0,-22 0 0,0 0 16,21 0-16,-21 0 16,21-21-1,0 0-15,-21-21 16,21 0-16,0 0 0,-21 0 0,22 0 16</inkml:trace>
  <inkml:trace contextRef="#ctx0" brushRef="#br0" timeOffset="4155.07">4699 381 0,'0'0'0,"0"-106"31,-21 106-15,0 21-16,-1 1 0,22-1 16,0 0-16,-21 21 0,0-21 15,21 22-15,0-1 0,-21 0 0,0 1 16,0 20-16,-1-20 0,1-1 15,21 0-15,-21 22 0,0-22 0,21 0 16,-21 1-16,0-22 0,21 21 16,-22-21-16,22 22 0,0-22 0,0 0 15,-21 0-15,21 0 16,21-42 15</inkml:trace>
  <inkml:trace contextRef="#ctx0" brushRef="#br0" timeOffset="5074.66">6308 445 0,'0'0'0,"21"21"0,0-21 31,0 0-31,0 0 0,0 0 16,1 0-16,-1 0 0,0-21 16,0-1-16,0 22 0,0-21 0,1 0 15,-1 0-15,0 0 0,0 0 16,0-1-16,-21 1 0,0 0 16,0 0-16,0 0 0,0 0 15,-21-1-15,0 22 0,0-21 0,-22 21 16,1 0-16,0 0 0,-1 0 15,1 0-15,0 0 0,-1 21 0,1 1 16,0-1-16,21 0 0,-22 0 16,22 0-16,-21 0 0,21 1 0,-1 20 15,22-21-15,0 0 0,0 0 16,0 1-16,0-1 0,0 21 0,0-21 16,22 0-16,-1 1 15,0-1-15,0 0 0,0 0 0,0 0 0,1 0 16,-1 1-16,0-1 15,0 0-15,0 0 0,22 0 0,-22 0 16,0 1-16,0-1 0,0 0 16,0 0-16,1 0 0,-22 0 0,0 1 15,21-1-15,-21 0 16,0 0-16,0 0 0,-21 0 0,-1-21 16,1 22-16,0-1 0,0-21 15,-21 21-15,20-21 0,-20 0 0,0 0 16,21 0-16,-22 0 0,22 0 15,-21 0-15,-1 0 0,22 0 0,0 0 16,-21-21-16,21 0 0,-1-1 16,1 1-16,0-21 0,21 21 15,-21-22-15,21 22 0,-21-21 16,21 0-16,0 20 0,0 1 0,0-21 16,0 21-16,0 0 15,0-1-15,21 22 0,0 0 16,0 0-16,0 0 0,1 0 15,20 0-15,-21 0 0,21 0 0,-20 0 16,20 0-16</inkml:trace>
  <inkml:trace contextRef="#ctx0" brushRef="#br0" timeOffset="5830.91">6689 699 0,'0'0'0,"21"0"0,-21-22 0,21 22 16,-21 22 15,-21-1-31,21 0 16,-21-21-16,21 21 0,-22 0 0,22 0 16,0 1-16,0-1 15,0 0-15,0 21 0,0-21 0,0 1 0,0-1 16,0 0-1,0 0-15,0 0 0,22-21 16,-1 0-16,0 0 0,0 0 16,0 0-16,0 0 0,1 0 0,-1 0 15,21-21-15,-21 0 0,0 0 16,1 0-16,-1-1 0,0 1 0,0 0 16,-21 0-16,0 0 0,21 0 15,-21-22-15,21 22 0,-21 0 0,0 0 16,0 0-16,0-1 15,0 44 17,0-1-17,0 0-15,0 0 0,0 0 16,0 0-16,0 22 0,0-22 16,0 21-16,0-21 0,0 22 0,0-1 15,0 0-15,0 1 0,0-1 16,0 0-16,0 1 0,0-1 0,22 0 15,-22 1-15,0-1 0,21 0 16,-21 1-16,0-1 0,0 0 0,0 22 16,0-22-16,0 1 0,0-1 15,0 0-15,0 1 0,0-1 0,0 0 16,0-21-16,-21 1 0,-1-1 16,1 0-16,0 0 0,0-21 15,0 21-15,0-21 0,-1 0 0,-20 0 16,21 0-16,-21 0 0,20 0 0,-20 0 15,-21-21-15,20 0 0,1 0 16,-22 0-16,22-1 0,-21 1 0,20-21 16,1 21-16,0-22 0,20 1 15,-20 21-15,21-21 0,0-1 0,0 22 16,-1-21-16,1 21 0,21-1 16,0 1-16,0 0 0,0 0 15,0 0-15,0 0 0,0-1 0,0 1 0,21 21 16,-21-21-16,22 0 15,-1 21-15,0-21 0,21 0 0,-21-1 16,22 1-16,-1 0 0</inkml:trace>
  <inkml:trace contextRef="#ctx0" brushRef="#br0" timeOffset="6386.14">7154 741 0,'0'0'0,"0"-21"0,0 0 16,0-1-16,0 44 63,0 20-63,0-21 0,0 0 15,0 22-15,0-22 0,0 21 0,0-21 16,0 22-16,0-22 0,0 21 15,0-21-15,0 0 0,0 1 0,0-1 16,0 0-16,0 0 16,0-42 31,0 0-47,0 0 0,0-1 15,0 1-15,0 0 0,0-21 0,0 21 16,0-22-16,0 22 0,21-21 15,1-1-15,-1 22 0,0 0 0,0-21 16,0 21-16,0-1 0,1 1 16,-1 0-16,21 0 0,-21 21 0,22 0 15,-22 0-15,0 0 0,0 0 16,21 0-16,-20 0 0,-1 21 0,-21 0 16,21 0-16,-21 1 0,21-1 0,-21 0 15,0 21-15,0-21 16,0 22-16,0-22 0,0 21 0,-21-21 15,0 22-15,0-22 0,21 0 16,-22 0-16,22 0 0,0 1 0,0-1 16,-21 0-1,21-42 1,0 0 0,21 21-16</inkml:trace>
  <inkml:trace contextRef="#ctx0" brushRef="#br0" timeOffset="6737.94">8022 275 0,'-21'43'31,"21"-22"-31,0 0 0,-21 21 0,21-21 16,-21 22-16,-1-1 0,22 0 0,0-20 16,0 20-16,-21 0 0,21 1 15,-21-1-15,21 0 0,-21 1 0,21-1 16,0-21-16,0 21 16,0-20-16,0 20 0,0-21 0,0 0 15,0 0-15,0 1 16,21-22-1,0 0-15,0 0 0,1 0 16,-1-22-16,-21 1 0,21 0 16,0 21-16,0-21 0,-21 0 15,21-22-15,1 22 0,-1 0 0</inkml:trace>
  <inkml:trace contextRef="#ctx0" brushRef="#br0" timeOffset="6954.81">7937 656 0,'0'0'16,"-21"0"-16,42 0 31,1 0-15,-1 0-16,0 0 0,0 0 15,0 0-15,0 0 0,1 0 16,-1 0-16,0 0 0,0 0 15,0 0-15,0-21 16,1 21-16,-1 0 0</inkml:trace>
  <inkml:trace contextRef="#ctx0" brushRef="#br0" timeOffset="7602.29">8615 741 0,'0'0'0,"0"-21"0,21 21 16,-21-21-16,21-1 15,0 1-15,-21 0 16,0 0-16,0 0 0,0 0 15,0-1-15,-21 22 16,0-21-16,0 21 0,0 0 16,-1 0-16,1 0 0,0 0 15,0 21-15,0-21 0,0 22 16,-1-1-16,22 0 0,-21 0 16,0 0-16,21 22 0,-21-22 15,21 21-15,0-21 0,-21 22 16,21-22-16,0 0 0,0 0 0,0 0 15,0 0-15,0 1 0,0-1 16,0 0-16,0 0 16,21-21-16,0 0 0,0 0 15,0 0-15,1 0 16,-1-21-16,-21 0 0,21 21 16,0-21-16,0-1 0,0 1 0,1 0 15,-1 0-15,-21-21 0,21 20 16,0 1-16,-21 0 0,0-21 0,21 21 15,-21-1-15,21 22 0,-21-21 16,0 42 15,0 1-15,0-1-16,0 0 0,-21 21 0,21-21 16,0 1-16,0-1 0,0 0 15,0 0-15,0 0 0,0 0 0,0 1 16,0-1-16,0 0 15,21-21-15,1 0 16,-1 0-16,0 0 16,0-21-16,0 21 0,0-21 15</inkml:trace>
  <inkml:trace contextRef="#ctx0" brushRef="#br0" timeOffset="8238.93">9059 656 0,'0'0'0,"0"-42"31,21 21-31,-21 0 0,22 21 16,-1-22-16,0 22 0,0-21 0,0 21 16,0 0-16,1-21 15,-1 21-15,0 0 0,0 0 16,0 0-16,0 0 0,1 0 0,-1 21 15,-21 0-15,0 1 16,0-1-16,0 0 0,0 21 0,0-21 16,0 1-16,0-1 0,0 21 15,0-21-15,-21 22 0,-1-22 0,22 0 16,-21 21-16,0-21 0,0 1 16,0-1-16,0 0 0,-1-21 0,22 21 15,-21 0-15,0-21 16,21 21-16,0-42 31,0 0-15,21 0-16,0 0 0,1 0 0,-1-1 15,0 1-15,0-21 0,0 21 16,0 0-16,1-22 0,-1 22 0,0 0 16,0 0-16,0-22 0,0 22 15,-21 0-15,22 0 0,-1 0 0,0 0 16,-21-1-16,-21 44 47,21-1-47,-21 0 15,-1 0-15,22 0 0,-21 22 16,21-22-16,-21 21 0,0-21 16,21 22-16,0-22 0,0 0 0,0 21 15,0-21-15,0 1 0,0-1 16,0 0-16,21 0 0,0 0 15,0-21-15,1 0 0,20 21 16,-21-21-16,21 0 0,1 0 0,-22 0 16,21 0-16,1 0 0,-22 0 15,0-21-15,21 21 0,-21-21 0</inkml:trace>
  <inkml:trace contextRef="#ctx0" brushRef="#br0" timeOffset="9629.73">1079 1545 0,'0'0'0,"-21"21"0,0-21 16,0 0-16,0 0 15,42 0 48,0 0-63,0 0 16,22 0-16,-1 0 0,0 0 0,1 0 15,20 0-15,1 0 0,-1 0 16,22 0-16,-22 0 0,22 0 15,0 0-15,-22 0 0,22 0 0,-1 0 16,1 0-16,21 0 0,-21 0 16,20 0-16,1 0 0,0 0 0,0 0 15,-21-21-15,20 21 0,-20 0 16,21 0-16,0 0 0,0-21 16,-1 21-16,22 0 0,-21 0 15,0-21-15,21 0 0,-21 21 0,21 0 16,-21 0-16,21-21 0,0 21 15,0 0-15,0 0 0,0-22 0,-21 22 16,21 0-16,-22 0 0,1 0 16,21 0-16,-21-21 0,0 21 0,21 0 15,-21 0-15,-22 0 0,22-21 16,0 21-16,-21 0 0,21 0 0,-1 0 16,1 0-16,-21-21 0,21 21 15,0 0-15,-1 0 0,-20 0 16,0 0-16,-1 0 0,1-21 0,0 21 15,-1 0-15,1 0 0,0 0 16,-1 0-16,1 0 0,0 0 0,-1-21 16,1 21-16,0 0 0,-22 0 15,22 0-15,-22 0 0,22 0 0,-21 0 16,20 0-16,-20 0 0,20-22 16,-20 22-16,-1 0 0,1 0 0,21 0 15,-22 0-15,-21 0 0,22 0 16,-22 0-16,22 0 0,-22 0 0,0 0 15,1 0-15,-1 0 0,0 0 16,-20 0-16,20 0 0,-21-21 0,21 21 16,-20 0-16,20 0 0,-21 0 15,21 0-15,-20 0 0,-1 0 16,0 0-16,21 0 0,-21-21 0,1 21 16,-1 0-16,0 0 15,0 0-15,0 0 0,0 0 0,1-21 16,-1 21-1,-21-21 32</inkml:trace>
  <inkml:trace contextRef="#ctx0" brushRef="#br0" timeOffset="9758.65">9991 1207 0,'-43'0'16,"43"21"-1</inkml:trace>
  <inkml:trace contextRef="#ctx0" brushRef="#br0" timeOffset="33771.3">1757 2138 0,'0'0'0,"-21"0"15,-1 0-15,1 0 16,0 0-16,0 0 0,0 0 16,0 0-16,-1 0 0,1 0 15,0 0-15,0 0 0,21 21 31,21-21-15,0 0-16,0 0 16,22 0-16,-1 21 0,0-21 15,1 0-15,20 0 0,-20 0 0,20 0 16,-21 0-16,22 0 0,-1 0 16,1 0-16,-1 0 0,1 0 15,-1 0-15,-20 0 0,20 0 16,-20 0-16,20 0 0,-21 0 0,-20-21 15,20 21-15,-21 0 0,0 0 16,0 0-16,-42 0 31,0 0-15,0 0-16,0 0 0,0 0 16,-22 0-16,22 0 0,0 0 0</inkml:trace>
  <inkml:trace contextRef="#ctx0" brushRef="#br0" timeOffset="34326.68">2222 2201 0,'-21'0'31,"21"22"16,0-1-32,0 0-15,0 0 16,0 0-16,0 22 0,0-22 16,0 0-16,0 21 0,21-21 0,-21 22 15,0-22-15,0 21 0,22 1 16,-22-22-16,21 21 0,-21 0 15,21 1-15,-21-22 0,0 21 0,0 1 16,0-22-16,0 21 0,0-21 16,0 0-16,0 22 0,0-22 0,0 0 15,0 0-15,0 0 0,-21 1 16,0-1-16,-1 0 0,1 0 16,0 0-16,-21 0 0,21-21 15,-1 22-15,1-22 0,-21 21 0,21-21 16,0 0-16,-22 0 0,1 0 15,21 0-15,-22 0 0,1 0 0,21-21 16,-21-1-16,-1 1 0,1 21 16,21-21-16,-22 0 0,1 0 0,21 0 15,0 21-15,0-22 0,-1 1 16,1 21-16,21-21 0,-21 21 16,21-21-16,0 0 0,21 0 31,0 21-31,22 0 15,-22-22-15,0 22 0,0 0 16,22 0-16,-22-21 0</inkml:trace>
  <inkml:trace contextRef="#ctx0" brushRef="#br0" timeOffset="35046.19">2836 2815 0,'0'0'0,"0"-21"16,0 0-16,0 0 15,0 0-15,0-1 16,0 1-16,0 0 0,-21 21 15,0-21-15,0 21 16,0 0-16,-1 0 0,1 0 16,0 0-16,0 21 0,0 0 15,-22-21-15,22 21 0,0 1 16,-21-1-16,21 0 0,-1 21 0,-20-21 16,21 22-16,0-22 0,0 21 15,-1-21-15,1 1 0,0 20 16,21-21-16,-21 21 0,21-20 15,0-1-15,0 0 0,0 21 0,0-21 16,0 1-16,21-1 16,0 0-16,0-21 0,1 0 0,-1 0 15,0 0-15,0 0 0,0 0 16,22 0-16,-22-21 0,0 21 0,21-21 16,-21-1-16,1 1 0,20 0 15,-21 0-15,0 0 0,0-22 0,1 22 16,-1-21-16,0 21 0,0-22 15,-21 22-15,0-21 0,0 21 16,21 0-16,-21-1 0,0 1 0,0 0 16,0 0-16,0 42 47,0 0-47,0 0 0,0 1 15,0-1-15,0 21 0,0-21 16,0 0-16,0 1 0,0-1 0,0 0 15,21 0-15,-21 0 0,0 0 16,0 1-16,22-22 0,-22 21 16,21 0-16,0-21 15,0 21-15,0-21 0,0 0 16,1 0-16,-1 0 16,0 0-16,0 0 0,-21-21 15,21 0-15,-21 0 0,21 21 16,1-22-16,-22 1 0</inkml:trace>
  <inkml:trace contextRef="#ctx0" brushRef="#br0" timeOffset="35350.93">3238 2709 0,'0'0'0,"0"-21"15,0 42 16,0 1-15,0-1-16,0 0 0,0 0 16,0 0-16,0 0 0,0 1 0,0 20 15,22-21-15,-22 0 0,0 0 16,0 1-16,21-1 0,-21 0 0,0 0 16,0 0-16,0 0 0,0 1 15,21-22-15,-21 21 0,21-21 31,0 0-15,0 0-16,1-21 16,-22-1-1</inkml:trace>
  <inkml:trace contextRef="#ctx0" brushRef="#br0" timeOffset="35650.35">3662 2688 0,'0'0'0,"0"-21"16,-21 21-1,21 21 1,-22-21-16,1 21 0,0 1 0,0-1 16,21 0-16,-21 0 0,0 0 15,-1 0-15,1 22 0,0-22 0,0 0 16,0 0-16,0 22 0,-1-22 15,1 0-15,0 0 0,0 0 0,21 0 16,0 1-16,0-1 16,-21 0-16,21 0 15,21-21 1,0 0 0,0 0-16,-21-21 0,21 21 15</inkml:trace>
  <inkml:trace contextRef="#ctx0" brushRef="#br0" timeOffset="36290.96">4064 2815 0,'0'0'0,"21"0"15,-21-63 1,0 42-16,0-1 0,0 1 15,0 0-15,0 0 16,-21 21-16,0 0 0,21-21 0,-21 21 16,-1 0-16,1 0 0,0 0 15,0 21-15,21 0 16,-21 0-16,0-21 0,-1 21 0,1 1 16,0-1-16,0 21 0,0-21 15,0 0-15,-1 1 0,22-1 0,-21 21 16,0-21-16,21 0 0,-21 1 15,21-1-15,0 0 0,0 0 0,0 0 16,0 0-16,0 1 16,21-1-1,0-21-15,0 0 0,1 0 16,-1 0-16,0 0 0,0 0 16,0 0-16,0 0 0,1-21 0,-1 21 15,0-22-15,0 1 0,0 21 16,-21-21-16,21 0 0,1 0 0,-22-22 15,0 22-15,0 0 0,21 0 0,-21 0 16,21-22-16,-21 22 0,0 0 16,0 0-16,0 0 15,0 42 17,0 0-17,0 0-15,0 0 0,0 22 16,0-22-16,0 0 0,0 0 0,0 0 15,0 1-15,0-1 0,0 0 16,0 0-16,0 0 0,21 0 0,-21 1 16,21-1-16,0-21 15,1 0-15,-22 21 0,21-21 16,0 0-16,0 0 0,0 0 16,0 0-16,1 0 0,-1-21 15,0 0-15,0-1 0,0 22 16</inkml:trace>
  <inkml:trace contextRef="#ctx0" brushRef="#br0" timeOffset="37306.19">931 3429 0,'0'0'0,"-21"0"31,21 21-31,-21-21 16,42 0 46,0 0-62,0 0 0,1 21 16,-1-21-16,0 0 0,21 0 16,-21 0-16,22 0 0,-1 0 0,0 0 15,1 0-15,-1 0 0,22 22 16,-22-22-16,21 0 0,1 0 0,-22 0 16,22 0-16,-1 0 0,1 0 15,-1 0-15,1 0 0,-1 0 0,22 0 16,-22-22-16,1 22 0,21 0 15,-1 0-15,1 0 0,0 0 0,-1 0 16,1 0-16,0 0 0,-1-21 16,1 21-16,0 0 0,20 0 0,-20 0 15,21 0-15,-21 0 16,20 0-16,1-21 0,-21 21 0,0 0 16,-1 0-16,1 0 0,-22 0 15,1 0-15,-1 0 0,-20 0 0,20 0 16,-20 0-16,-1 0 0,-21 0 0,21 0 15,-20 0-15,-1-21 0,0 21 16,0 0-16,0 0 0,-42 0 47,0 0-31,0 0-1,0 0 1</inkml:trace>
  <inkml:trace contextRef="#ctx0" brushRef="#br0" timeOffset="37475.11">4424 3408 0,'0'21'78,"-21"-21"-62,-1 21-16,1-21 0,21 21 15</inkml:trace>
  <inkml:trace contextRef="#ctx0" brushRef="#br0" timeOffset="46182.43">254 5292 0,'0'0'0,"-21"0"0,0 0 16,-1 0-16,1 0 31,0 0-31,0 0 16,21 21-16,0 0 15,0 0 1,0 0-16,0 1 16,21-22-16,0 0 0,0 0 15,1 21-15,-1-21 0,21 0 16,-21 0-16,0 0 0,1 0 0,20 0 16,-21 0-16,0 0 15,22 0-15,-22 0 0,0 0 0,0 0 16,0-21-16,0 21 0,1 0 15,-1-22-15,-21 1 0,0 0 16,0 0-16,-21 0 16,-1 21-1,1 0-15,0 0 0,0 0 16,0 0-16,-22 0 0,22 0 16,0 0-16,-21 0 0,21 21 0,-22 0 15,22 0-15,-21-21 0,21 21 16,-22 22-16,22-22 0,0 0 15,0 0-15,0 22 0,-1-22 16,22 0-16,0 21 0,0-21 16,0 22-16,0-22 0,0 0 15,0 0-15,22 0 0,-1 1 0,0-1 16,0 0-16,0 0 0,0-21 16,1 21-16,20-21 0,-21 0 0,21 0 15,-20 0-15,-1 0 0,21 0 16,-21 0-16,0 0 0,1 0 15,-1 0-15,-21-21 32,-21 21-17,-1 0-15,1 0 0,-21 0 16,21 0-16,-22 0 0,22 0 16,-21 21-16,0 0 0,20-21 0,1 22 15,-21-1-15,21 0 0,0 0 16,-22 0-16,43 0 0,-21 1 0,21-1 15,0 0-15,0 0 0,0 0 16,0 0-16,0 1 0,21-1 16,0 0-16,22 0 15,-22 0-15,0-21 0,0 0 16,22 0-16,-22 0 0,0 0 16,21 0-16,-21 0 0,1 0 15,-1 0-15,21 0 0,-21 0 16,0-21-16,1 0 0,-1 21 0,0-21 15,0 0-15</inkml:trace>
  <inkml:trace contextRef="#ctx0" brushRef="#br0" timeOffset="46950.99">804 5800 0,'0'0'0,"-42"0"31,42 21-31,0 0 0,-21 0 16,21 0-16,-21 1 0,21-1 15,0 0-15,-22 0 0,22 0 16,0 0-16,0 1 0,0-1 16,0 0-16,0 0 0,0 0 15,0 0-15,0 1 0,0-1 31,0-42 1,0-1-32,0 1 15,-21 0-15,21 0 16,0 0-16,0-22 0,0 22 16,0 0-16,0 0 0,0 0 0,21 0 15,1-1-15,-1 1 0,0 0 16,0 0-16,0 21 0,0-21 0,1 21 15,-1-21-15,0 21 0,0 0 16,0 0-16,0 21 16,1 0-16,-1 0 0,0 0 0,0 0 15,-21 1-15,0-1 16,21 0-16,-21 0 0,0 0 0,0 0 16,0 1-16,0-1 0,0 0 15,0 0-15,0 0 0,-21 0 16,0-21-16,21 22 15,-21-44 17,21 1-32,0 0 15,0 0-15,0 0 0,0 0 16,0-22-16,21 22 0,-21 0 16,21-21-16,0 20 0,0 1 0,22 0 15,-22 0-15,21 0 16,-21 0-16,22-1 0,-1 22 0,0 0 15,-20 0-15,20 0 0,-21 22 16,21-1-16,-20 0 0,-1 0 16,-21 21-16,0-20 0,0-1 15,0 0-15,0 0 0,0 0 0,0 0 16,-21 1-16,-1-1 16,1 0-16,21 0 15,-21-21-15,0 21 0,21-42 47</inkml:trace>
  <inkml:trace contextRef="#ctx0" brushRef="#br0" timeOffset="47326.36">1778 5694 0,'0'0'0,"0"-21"16,0 42-1,0 0 1,0 0-16,0 0 16,0 1-16,0 20 0,0-21 0,0 21 15,-21-20-15,21 20 0,-21 0 16,21 1-16,-22-1 0,22 0 0,0 22 15,-21-22-15,0 22 0,0-22 16,21 21-16,-21 1 0,21-22 0,-21 22 16,-1-22-16,22 0 0,0 1 15,0-1-15,0-21 0,0 0 0,0 22 16,0-22-16,0 0 16,0 0-16,0-42 31,0 0-31,0 0 15,22-22-15,-22 22 16,0-21-16,0 0 0</inkml:trace>
  <inkml:trace contextRef="#ctx0" brushRef="#br0" timeOffset="47646">1672 5884 0,'0'0'0,"0"-21"0,0 0 15,0 0-15,0 0 0,0 0 16,0-1-16,21 1 16,0 21-16,22 0 0,-22 0 0,0 0 15,21 0-15,-20 0 0,-1 0 16,0 0-16,0 21 0,21 1 16,-42-1-16,22 0 0,-1 0 0,-21 0 15,0 22-15,0-22 0,0 0 16,0 0-16,0 0 0,0 0 0,-21 1 15,-1-1-15,1 0 0,0-21 16,0 21-16,0 0 0,0-21 0,-1 0 16,1 21-16,0-21 0,21-21 47,0 0-47,21 0 0,0 0 15</inkml:trace>
  <inkml:trace contextRef="#ctx0" brushRef="#br0" timeOffset="47954.03">2244 5398 0,'0'0'0,"0"-22"31,0 44-16,0-1-15,0 0 16,0 0-16,0 21 0,0-20 0,-22 20 16,22 0-16,-21-21 0,21 22 15,0-1-15,-21 0 0,21 1 0,-21-22 16,21 21-16,-21 1 0,21-22 16,0 0-16,0 0 0,0 0 0,0 0 15,0 1-15,0-1 16,21-21-1,0 0-15,0 0 16,0-21-16,-21-1 0</inkml:trace>
  <inkml:trace contextRef="#ctx0" brushRef="#br0" timeOffset="48418.26">2455 5673 0,'-21'0'31,"0"21"-15,0 0-1,21 0-15,-21 0 0,21 1 0,0-1 16,0 0-16,-22 21 0,22-21 16,0 1-16,0-1 0,0 0 15,0 0-15,0 0 0,0 0 0,0 1 16,0-1-16,0 0 15,22-21-15,-1 0 0,0 0 0,0 0 16,0 0-16,0 0 0,1 0 0,-1 0 16,0 0-16,0-21 0,0 21 15,0-21-15,1-1 0,-22 1 0,21 0 16,-21 0-16,21 0 0,-21 0 16,0-22-16,0 22 0,0-21 0,0 21 15,0-1-15,0-20 16,-21 21-16,0 0 0,-1 21 0,1-21 15,0 21-15,0 0 0,0 0 16,0 0-16,-1 0 0,1 0 0,0 21 16,0-21-16,0 21 0,0 0 15,21 0-15,-22 0 0,22 1 16,0-1-16,0 0 0,0 0 16,0 0-16,22 0 15,-1-21-15,0 0 16,0 0-16</inkml:trace>
  <inkml:trace contextRef="#ctx0" brushRef="#br0" timeOffset="49218.04">2900 5694 0,'-21'0'31,"21"21"-15,-22 0-16,22 0 16,0 1-16,-21-1 0,21 0 0,0 21 15,-21-21-15,21 1 0,0-1 16,0 0-16,0 0 0,0 0 16,0 0-16,0 1 0,21-22 15,0 0-15,1 0 16,-1 0-16,0 0 0,0 0 0,0 0 15,0 0-15,1 0 0,20-22 16,-21 1-16,0 21 0,-21-21 0,21 0 16,1 0-16,-22 0 0,0-1 0,21-20 15,-21 21-15,21 0 0,-21 0 16,0-1-16,0 1 0,21 0 0,-21 0 16,0 0-16,0 42 46,0 0-30,0 0-16,0 0 0,0 1 16,0 20-16,0-21 0,0 21 0,-21-20 15,21 20-15,0-21 0,-21 21 16,21 1-16,0-1 0,0 0 0,0 1 16,0-1-16,0 0 0,0 1 0,0 20 15,0-20-15,0 20 0,0-21 16,0 1-16,0 20 0,0-20 0,0-1 15,0 0-15,0 1 0,0-1 16,0-21-16,0 21 0,0 1 16,0-22-16,-21 21 0,21-21 0,0 1 15,-22-1-15,1 0 0,21 0 16,-21 0-16,0 0 0,0 1 16,0-22-16,-1 0 0,1 0 0,0 0 15,-21 0-15,21 0 16,-1 0-16,1-22 0,-21 22 0,21-21 15,0 0-15,-22 0 0,22 0 16,0-22-16,0 22 0,-22 0 0,22-21 16,21-1-16,-21 22 0,0-21 15,21 0-15,0-1 0,-21 1 0,21 0 16,0-1-16,0 22 0,0-21 16,0-1-16,21 22 0,0-21 15,0 0-15,0 20 0,1 1 0,-1-21 16,0 21-16,0 0 0,0-1 15,0 1-15,22 0 0,-22 0 0,0 0 16,21 0-16,-20 21 0,-1-22 16,21 1-16,-21 0 0</inkml:trace>
  <inkml:trace contextRef="#ctx0" brushRef="#br0" timeOffset="49654.35">3302 5969 0,'42'0'32,"-21"0"-32,1 0 0,-1 0 15,0 0-15,0 0 0,-21-21 0,21 21 16,0 0-16,1-21 0,-1 0 15,0 21-15,-21-22 16,0 1 0,-21 21-1,0 0-15,-1 0 16,1 0-16,0 0 0,0 0 16,0 0-16,0 0 0,-1 0 0,1 21 15,0 1-15,21-1 16,-21 0-16,21 0 0,0 0 15,0 0-15,0 1 0,0-1 16,0 0-16,0 0 0,21 0 16,0-21-16,0 21 0,1-21 15,-1 0-15,0 0 0,0 0 16,0 0-16,0 0 16,1 0-16,-1 0 0,0-21 15,0 21-15</inkml:trace>
  <inkml:trace contextRef="#ctx0" brushRef="#br0" timeOffset="50051.16">3725 5906 0,'0'21'0,"21"-21"31,1 0-31,-1 0 0,0 0 16,0 0-16,0 0 16,0 0-16,1 0 0,-22-21 15,21-1-15,0 22 0,-21-21 16,0 0-16,0 0 16,-21 21-1,0 0 1,-1 0-16,1 0 0,0 0 15,0 21-15,0-21 0,0 21 16,-1 0-16,1 1 0,0-1 16,21 0-16,0 0 0,0 0 0,0 0 15,0 1-15,0-1 0,0 0 16,0 0-16,0 0 0,21-21 16,0 21-16,1-21 15,-1 0-15,0 0 0,0 0 16,0 0-16,0-21 0</inkml:trace>
  <inkml:trace contextRef="#ctx0" brushRef="#br0" timeOffset="50950.64">4318 5419 0,'0'-21'0,"0"-1"15,0 1-15,-21 21 47,0 21-47,-1 1 16,22-1-16,-21 0 0,0 0 16,21 21-16,-21-20 0,21 20 15,-21 0-15,0 1 0,21-22 0,-22 21 16,22 0-16,0 1 0,0-22 15,0 21-15,0-21 0,0 22 0,0-22 16,0 0-16,0 0 0,0 0 16,0 1-16,0-1 0,22-21 0,-1 21 15,0-21-15,0 0 0,0 0 16,0 0-16,1 0 16,-1 0-16,21 0 0,-21 0 0,0 0 15,22-21-15,-22 0 0,21-1 0,-21 1 16,1 0-16,20 0 0,-21-21 15,0-1-15,0 22 0,1-21 0,-1-1 16,-21 1-16,0 0 0,0-1 16,0 1-16,0 0 0,0-1 0,0 1 15,0 21-15,-21-21 0,-1 20 16,1 1-16,0 0 0,0 0 0,-21 0 16,20 21-16,-20-21 0,21 21 0,-21-22 15,-1 22-15,1 0 0,21 0 16,-22 0-16,22 22 0,-21-1 15,21 0-15,-22 0 0,22 0 16,0 0-16,0 22 0,21-22 0,-21 21 16,21 1-16,0-1 0,-21 0 0,21 1 15,0-1-15,0 0 0,0 1 16,0-22-16,0 21 0,0-21 0,0 0 16,21 1-16,0-1 0,0 0 15,-21 0-15,21-21 0,0 0 0,1 0 16,-1 0-16,0 0 0,21 0 15,-21 0-15,1 0 0,20-21 0,0 0 16,-21 21-16</inkml:trace>
  <inkml:trace contextRef="#ctx0" brushRef="#br0" timeOffset="51662.23">4932 5144 0,'0'0'0,"-21"0"31,-1 0-15,1 21-16,21 0 0,0 0 0,0 0 0,-21 22 16,21-22-16,-21 0 15,21 21-15,-21 1 0,21-22 0,0 21 16,0 0-16,0 1 0,0-1 0,-21 0 15,21 1-15,0-22 0,-22 21 16,22 1-16,0-22 0,0 21 0,0-21 16,0 0-16,0 1 0,0-1 15,0 0-15,0 0 0,0 0 16,0 0 0,0-42 30,0 0-30,0 0-16,0 0 0,0 0 16,0-1-16,0 1 0,0 0 15,0 0-15,0 0 0,0 0 0,0-1 16,0 1-16,22 0 0,-22 0 16,21 0-16,0 0 0,0-1 0,0 22 15,0-21-15,1 0 0,-1 21 16,0 0-16,21-21 0,-21 21 0,22 0 15,-22 0-15,0 0 0,21 0 16,-20 0-16,-1 21 0,0 0 16,0 0-16,0 1 0,0-1 0,1 0 15,-22 0-15,0 0 0,0 22 16,0-22-16,0 0 0,0 0 0,0 0 16,0 0-16,0 1 0,-22-1 0,1-21 15,0 21-15,0 0 0,0-21 16,0 21-16,-1-21 0,-20 21 0,21-21 15,0 0-15,0 0 0,-1 22 0,1-22 16,0 21-16,0-21 0,0 0 16,0 0-16,-1 0 15,44 0 32,-1-21-47</inkml:trace>
  <inkml:trace contextRef="#ctx0" brushRef="#br0" timeOffset="52285.87">5376 5990 0,'21'-21'0,"1"21"16,-22-21-16,0 0 16,0 0-16,21-1 0,-21 1 15,21 0-15,-21 0 0,0 0 16,21 0-16,-21-1 0,21 1 16,-21 0-16,0 0 0,0 0 15,0 42 32,0 0-31,0 0-16,0 0 0,0 1 15,0-1-15,-21 0 0,21 21 0,-21-21 16,21 1-16,-21-1 0,21 21 16,-21-21-16,21 22 0,-22-22 0,22 21 15,0-21-15,-21 22 0,21-22 0,-21 21 16,21 0-16,-21 1 0,21-1 15,-21 0-15,21 22 0,0-22 0,0 1 16,-21-1-16,21 0 0,-22 22 0,22-22 16,0 0-16,0 1 0,0-1 15,0 0-15,-21 1 0,21-22 0,0 21 16,-21-21-16,21 1 0,0 20 16,0-21-16,-21 0 15,0 0-15,0-21 0,21 22 16,-22-22-16,1 0 0,0 0 0,0 0 15,0 0-15,0 0 0,-1 0 0,1 0 16,0-22-16,-21 1 0,21 21 16,-1-21-16,1 21 0,0-21 0,0 21 15,0-21-15,21 0 0,0-1 0,0 1 16,0 0-16,0-21 16,0 21-16,0-1 0,0-20 0,0 0 15,0-1-15,0 1 0,21-21 0</inkml:trace>
  <inkml:trace contextRef="#ctx0" brushRef="#br0" timeOffset="52786.57">5313 5271 0,'0'21'15,"0"0"1,21-21 15,0 0-31,0 0 16,0 0-1,1 0-15,-1 0 0,0 0 0,0 0 16,0-21-16,-21 0 16,0-1-16,0 1 15,-21 0 1,0 21-16,0 0 0,0 0 15,-1 0-15,1 0 0,0 0 16,21 21-16,0 0 16,-21 1-16,21-1 0,0 0 0,-21-21 15,21 21-15,0 0 0,0 0 16,0 1-16,0-1 16,21-21-16,0 0 15,0 0-15,0 21 16</inkml:trace>
  <inkml:trace contextRef="#ctx0" brushRef="#br0" timeOffset="56942.33">6011 5461 0,'0'0'0,"0"21"31,-21-21 31,0 0-15,0 0 16,0 0-48,-1 0-15,22 21 16,-21-21-16,21 22 16,-21-22-16,21 21 15,-21-21-15,0 0 16,21 21-16,0-42 109,21 21-93,0-21-16,0-1 0,0 1 16,1 21-16,-1-21 0,0 21 15,0-21-15,0 0 0,0 0 16,1 21-16,-1-22 0,0 1 0,0 0 0,0 0 15,22-21-15,-22 20 16,0 1-16,0-21 0,21 21 0,-20-22 16,20 1-16,-21 21 0,21-21 0,1 20 15,-1-20-15,0 0 0,1 21 16,-1-22-16,0 22 0,1 0 0,-1 0 16,22 0-16,-22-22 0,0 22 15,1 21-15,-1-21 0,0 0 0,-21 0 16,22-1-16,-22 1 0,0 21 15,21-21-15,-20 21 0,-22-21 0,21 0 16,0 21-16,-21-21 0,0-1 31,-21 1 1,0 21-32,-1 0 15,1 0-15,0 0 0,0 0 0,0 0 16,0 21-16,-1-21 0,1 0 15,0 0-15,0 22 0,0-22 0,0 0 16,-1 21-16,1-21 0,0 0 16,21 21-16,-21-21 15,42 0 48,0 0-63,0 0 0,1 0 15,-1 0-15,0 0 0,0 0 16,0 0-16,0-21 0,1 21 16,-1 0-16,0 0 0,0-21 15,0 21-15,0 0 16,-21 21 31,0 0-32,0 0-15,0 0 0,0 0 16,0 1-16,0-1 0,-21 0 0,21 0 16,-21 0-16,21 0 0,0 1 15,0-1-15,0 0 0,-21 0 0,21 0 16,0 0-16,-21-21 0,21 22 0,0-1 16,0 0-1,0-42 16,0 0-31,0-1 16</inkml:trace>
  <inkml:trace contextRef="#ctx0" brushRef="#br0" timeOffset="57634.94">7514 4170 0,'0'0'16,"21"-21"-16,0 21 15,-21-21 1,0 42 15,0 0-31,0 0 0,0 0 16,0 0-16,0 1 16,0-1-16,0 0 0,0 21 0,0-21 15,0 1-15,0-1 0,-21 0 16,21 0-16,0 0 15,0 0-15,0-42 47,0 0-31,0 0-16,0 0 16</inkml:trace>
  <inkml:trace contextRef="#ctx0" brushRef="#br0" timeOffset="58047.51">7514 3768 0,'0'0'16,"-21"0"-16,0 0 0,0 0 16,-1 21-16,1 0 15,21 0-15,0 0 16,0 1-16,0-1 15,0 0-15,21-21 16,1 0-16,-1 0 0,-21 21 16,21-21-16,0 0 0,0 0 0,0 0 15,1 0-15,-1 0 0,0-21 0,0 21 16,0-21-16,-21 0 16,0-1-16,0 1 0,0 0 15,0-21 1,-21 42-16,21-21 0,-21 21 0,0 0 15,0 0-15,-1 0 0,1 0 16,0 0-16,0 0 0,0 0 16,21 21-16,-21 0 15,21 0-15,-22 0 0,22 0 16,0 1-16,0-1 0,0 0 16,0 0-16,0 0 0,0 0 15,22-21-15,-1 22 0,0-22 0,0 21 16,0-21-16,0 0 0</inkml:trace>
  <inkml:trace contextRef="#ctx0" brushRef="#br0" timeOffset="58622.31">7959 3979 0,'-22'0'16,"22"22"-16,0-1 16,0 0-16,0 0 0,0 0 15,0 0-15,0 1 0,0 20 16,0-21-16,0 0 0,0 0 16,0 1-16,0-1 0,0 0 15,0 0-15,0 0 0,-21 0 0,21 1 16,0-1-16,0 0 15,-21-21-15,21 21 0,0-42 63,0 0-63,0 0 0,0-1 16,0 1-16,0 0 0,0-21 0,0 21 15,0-1-15,0-20 0,0 21 16,21-21-16,0 20 0,1 1 0,20-21 15,-21 21-15,0 0 16,22-1-16,-22 22 0,21-21 0,-21 21 16,0 0-16,22 0 0,-22 0 0,0 0 15,0 21-15,0 1 0,1-22 16,-22 42-16,0-21 0,21 0 0,-21 0 16,0 22-16,0-22 0,0 0 15,0 21-15,0-20 0,0-1 0,-21 0 16,-1 0-16,22 0 0,-21 0 15,0 1-15,0-1 16,21-42 31,0-1-47,0 1 0</inkml:trace>
  <inkml:trace contextRef="#ctx0" brushRef="#br0" timeOffset="58942.12">8572 3768 0,'0'21'15,"0"0"1,0 0-16,0 0 0,-21 22 15,21-22-15,-21 21 0,21-21 0,0 22 16,0-1-16,-21-21 0,21 22 16,-21-1-16,21-21 0,0 21 0,0-20 15,0-1-15,0 0 0,0 0 0,0 0 16,0 0-16,0 1 16,21-22-1,0 0 1,0 0-16,-21-22 0,21 1 15,1 0-15</inkml:trace>
  <inkml:trace contextRef="#ctx0" brushRef="#br0" timeOffset="59222.34">8467 4022 0,'21'0'32,"0"0"-17,0 0-15,0 0 16,0 0-16,1 0 0,-1 0 16,0 0-16,0 0 15,0 0-15</inkml:trace>
  <inkml:trace contextRef="#ctx0" brushRef="#br0" timeOffset="59615.18">9229 4106 0,'0'-21'0,"0"0"15,0 0 1,0 42 31,0 0-47,0 0 15,-22 1-15,22-1 0,0 0 16,0 0-16,0 0 0,0 0 0,-21 1 16,21-1-16,0 0 0,-21 0 15,21 0-15,0 0 0,0 1 16,0-1-16,0-42 47,21-1-32,-21 1-15,21 0 16</inkml:trace>
  <inkml:trace contextRef="#ctx0" brushRef="#br0" timeOffset="59966.91">9292 3831 0,'-21'0'16,"21"21"-16,0 1 31,21-22-15,0 0-1,0 0 1,1 0 0,-22-22-16,0 1 0,0 0 15,-22 21 1,1 0 0,0 0-1,0 0-15,0 0 16,21 21-16,0 0 15,0 1 1,0-1 0</inkml:trace>
  <inkml:trace contextRef="#ctx0" brushRef="#br0" timeOffset="60668.19">9864 4085 0,'0'-42'15,"0"21"1,-22 21-16,22-21 0,-21-1 0,21 1 15,-21 21-15,0 0 0,21-21 16,-21 21-16,0 0 16,-1 0-16,1 0 0,0 0 15,0 0-15,0 21 0,21 0 16,-21-21-16,-1 22 0,1 20 0,0-21 16,0 0-16,21 0 0,0 22 0,-21-22 15,21 21-15,-21-21 0,21 1 16,0-1-16,0 0 0,0 0 15,0 0-15,0 0 0,21-21 16,0 22 0,0-22-16,0 0 0,0 0 15,1 0-15,-1 0 0,0-22 16,0 1-16,0 21 0,0-21 0,1 0 16,-1 0-16,0 0 0,0-1 0,0 1 15,-21-21-15,21 0 0,1 20 16,-1-20-16,-21 0 0,21-1 0,-21 22 15,0-21-15,21 21 0,-21-22 16,0 22-16,0 0 0,0 0 0,0 0 16,0 0-16,0-1 15,-21 22 1,21 22-16,0-1 16,-21 0-16,21 0 15,0 21-15,-21-20 0,21 20 0,0-21 16,0 21-16,0 1 0,0-1 0,0 0 15,0-20-15,0 20 0,0 0 16,0-21-16,0 22 0,0-22 0,0 0 16,0 0-16,0 0 0,0 1 15,0-1-15,21-21 0,0 21 16,0-21-16,0 0 16,0 0-16,1 0 15,-1 0-15,0-21 0,0 0 16</inkml:trace>
  <inkml:trace contextRef="#ctx0" brushRef="#br0" timeOffset="60971.01">10308 4085 0,'21'0'31,"0"0"-31,1 0 16,-1 0-16,0 0 16,0 0-1,0 0-15</inkml:trace>
  <inkml:trace contextRef="#ctx0" brushRef="#br0" timeOffset="61202.45">10202 4255 0,'0'21'0,"21"-21"15,1 0 1,-1 0 0,0 0-1,0 0-15,0-21 31,-21-1-31,21 22 16</inkml:trace>
  <inkml:trace contextRef="#ctx0" brushRef="#br0" timeOffset="61726.4">10837 3916 0,'-21'-21'16,"0"21"-16,0 0 16,0 0-16,-1 0 15,1 0-15,21 21 16,-21 0-16,21 0 0,-21 0 15,21 1-15,-21-1 0,21 21 16,-21-21-16,21 0 0,0 1 0,0-1 16,0 0-16,0 0 15,0 0-15,0 0 0,0 1 0,0-1 16,0 0-16,21-21 0,0 0 16,-21 21-16,21-21 0,0 0 15,0 0-15,1 0 0,-1 0 16,0 0-16,0 0 0,0-21 0,-21 0 15,21 21-15,1-21 0,-22-1 16,0 1-16,21 0 0,-21 0 0,21 0 16,-21 0-16,0-22 0,0 22 15,0 0-15,0-21 0,0 20 16,0 1-16,0 0 0,-21 0 16,0 21-16,-1 0 15,1-21-15,0 21 0,0 0 16,0 21-1,0 0-15,21 0 16,0 0-16</inkml:trace>
  <inkml:trace contextRef="#ctx0" brushRef="#br0" timeOffset="62410.07">11303 4022 0,'21'0'16,"-21"-21"-16,0-1 0,0 1 16,0 0-1,0 0-15,21 0 0,-21 0 16,21 21-16,-21-22 15,0 44 32,0-1-31,0 0-16,0 0 0,0 0 16,0 22-16,-21-22 0,21 0 15,0 21-15,-21-21 0,21 1 0,0 20 16,0-21-16,0 0 0,0 0 15,0 1-15,0-1 0,0 0 0,0 0 16,0 0-16,0 0 0,0 1 16,0-1-1,-21-21 1,0 0 0,0 0-1,-1 0-15,1 0 16,0 0-16,0 0 0,0 0 15,0 0 1,-1 0-16,44 0 47,-1 0-31,0 0-16,0 0 15,21 0-15,-20 0 0,-1 0 16,0 0-16,0 0 0,0 0 0,0 0 15,1 0-15,-1 0 0,0 0 16,0 0-16,0 0 16,-42 0 46,0 0-62</inkml:trace>
  <inkml:trace contextRef="#ctx0" brushRef="#br0" timeOffset="63550.57">5905 5588 0,'0'0'0,"0"21"31,22-21-31,-1 0 16,0 21-16,0-21 0,0 0 0,22 0 16,-22 22-16,21-22 0,-21 0 15,22 0-15,-1 21 0,0-21 0,22 0 16,-22 0-16,22 0 16,-22 0-16,21 0 0,-20 0 0,20 0 15,-20 0-15,-1 0 0,0 0 0,1 0 16,-1 0-16,-21 0 0,0 0 15,0 0-15,1 0 0,-1 0 16,-21-21 0,0-1-1,0 1-15,-21 21 16,-1-21-16,1 21 0,0 0 0,0-21 16,0 21-16,0 0 0,-1 0 0,1-21 15,0 21-15,21-21 0,-21 21 16,0 0-16,0 0 15,42 0 48,0 0-63,0 0 0,0 0 0,0 0 16,22 0-16,-22 0 0,0 0 15,0 0-15,22 21 0,-22 0 0,0-21 16,0 21-16,-21 0 15,0 0-15,0 1 16,0-1-16,-21 0 0,0 0 16,0 0-16,-1-21 0,1 21 15,0-21-15,0 22 0,0-22 16,0 21-16,-1-21 16,22 21-16,0-42 31,22 21-31</inkml:trace>
  <inkml:trace contextRef="#ctx0" brushRef="#br0" timeOffset="64110.33">7810 5313 0,'0'0'0,"0"-21"0,22-22 31,-22 22-31,-22 21 0,1-21 16,0 21-16,0 0 15,0 0-15,0 0 0,-1 0 0,-20 0 16,21 0-16,0 0 0,-22 21 0,22 0 15,0-21-15,0 22 0,0-1 16,0 0-16,-1-21 0,22 21 0,-21 0 16,21 0-16,0 1 0,0-1 0,0 0 15,0 0-15,21-21 0,1 21 16,-1 0-16,0 1 0,21-1 0,-21-21 16,1 21-16,20 0 0,-21 0 15,21-21-15,-20 21 0,-1 1 0,0-22 16,0 21-16,0 0 0,-21 0 15,0 0-15,0 0 16,0 1-16,-21-22 0,0 21 16,0-21-16,0 21 0,-1-21 15,1 21-15,-21-21 0,21 0 0,-22 0 16,22 21-16,0-21 0,-21 0 0,21 0 16,-1 0-16,1 0 0,0 0 15,0 0-15,0 0 0,21-21 0,-21 21 16,21-21-16,-22 21 0,22-21 0,0 0 15,0-1 1,0 1-16,0 0 16,22 21-16,-1-21 0,0 0 15,0 21-15,0-21 0</inkml:trace>
  <inkml:trace contextRef="#ctx0" brushRef="#br0" timeOffset="64439.47">8064 5271 0,'0'0'0,"0"-22"0,0 1 0,-21 21 47,21 21-47,-21 1 15,21-1-15,0 0 0,0 0 0,-21 0 16,21 0-16,-21 22 0,21-22 16,-21 0-16,21 21 0,0-20 0,0 20 15,-22-21-15,22 21 0,0-20 16,-21-1-16,21 0 0,0 0 0,0 0 16,0 0-16,0 1 0,21-22 31,1 0-31,-1 0 0,0 0 15,-21-22-15,21 22 0</inkml:trace>
  <inkml:trace contextRef="#ctx0" brushRef="#br0" timeOffset="64666.34">7810 5525 0,'0'0'15,"22"0"17,-1 0-32,0 0 15,0 0-15,0 0 0,0 0 16,1-22-16,-1 22 0,0 0 0,0 0 16,0 0-16,0 0 0,1 0 15,-1 0-15,0 0 0,0 0 0,0 0 16</inkml:trace>
  <inkml:trace contextRef="#ctx0" brushRef="#br0" timeOffset="65103.06">8191 5503 0,'0'-21'15,"0"0"1,22 21-16,-22-21 0,21 21 16,0 0-16,0 0 15,0 0-15,-21 21 0,21 0 16,-21 0-16,22 1 0,-1-1 16,-21 0-16,0 0 0,21 0 15,-21 0-15,21 1 0,-21-1 0,0 0 16,0 0-16,0 0 0,0 0 15,-21 1-15,21-1 16,-21-21-16,0 0 16,21-21 15,0-1-15,0 1-16,0 0 0,0 0 15,21 0-15,0 0 0,-21-1 16,21 1-16,-21 0 0,21 0 0,0 21 15,-21-21-15,22 21 16,-1-21-16,0 21 0,0 0 16,-21-22-16,21 22 0</inkml:trace>
  <inkml:trace contextRef="#ctx0" brushRef="#br0" timeOffset="65353.92">8784 5461 0,'0'21'16,"0"0"-1,0 1-15,0-1 16,-21 0-16,21 0 16,0 0-16,0 0 0,-21-21 0,21 22 15,0-1-15,0 0 0,0 0 16,0-42 46,0 0-62</inkml:trace>
  <inkml:trace contextRef="#ctx0" brushRef="#br0" timeOffset="65542.81">8805 5355 0,'0'0'0,"-21"0"0,21-21 16,-21 21 15,21 21 1,0 0-17,21-21 1</inkml:trace>
  <inkml:trace contextRef="#ctx0" brushRef="#br0" timeOffset="66046.42">9123 5461 0,'0'0'0,"0"21"15,0 0-15,0 1 16,-21-1 0,21 0-16,0 0 0,0 0 15,0 0-15,0 1 0,-22-22 0,22 21 16,0 0-16,0 0 16,0 0-1,0-42 32,0 0-47,0 0 16,0 0-16,0-1 0,0 1 15,0 0-15,22 0 0,-1 0 0,0 0 16,0-1-16,0 1 0,0 0 16,1 0-16,-1 0 0,0 21 0,0-21 15,21 21-15,-20 0 0,-1 0 16,0 0-16,0 21 15,-21 0-15,0 0 16,0 0-16,0 0 0,0 1 0,0-1 16,0 0-16,0 0 15,0 0-15,0 0 0,0 1 16,-21-22-16,21 21 16,-21-21-16</inkml:trace>
  <inkml:trace contextRef="#ctx0" brushRef="#br0" timeOffset="66750.75">9779 5398 0,'0'0'15,"0"-22"-15,0 1 16,-21 21-16,0 0 16,-1 0-16,1 0 0,0 21 15,0 1-15,0-1 16,0 0-16,21 0 0,-22-21 0,22 21 16,0 0-16,0 1 0,0-1 0,0 0 15,0 0-15,0 0 16,0 0-1,22-21-15,-1 0 16,0 0-16,0 0 16,0-21-16,0 21 0,-21-21 0,22 21 15,-1-21-15,0 0 0,-21 0 16,21-1-16,0 1 16,-21 0-16,0 0 15,21 21-15,-21 21 47,0 0-47,0 0 16,-21 1-16,21-1 0,0 0 0,0 0 15,-21 21-15,21-20 0,-21 20 0,21-21 16,-21 21-16,21 1 0,0-1 16,0 0-16,0 1 0,0-1 0,0-21 15,0 22-15,0-1 0,0 0 0,0-21 16,0 22-16,0-1 0,0 0 0,0-20 15,0 20-15,0 0 0,0-21 16,0 22-16,0-22 0,0 21 0,0-21 16,-21 1-16,21-1 0,-22 0 0,1 0 15,0 0-15,21 0 16,-21-21-16,0 22 0,0-22 0,-1 0 16,1 21-16,0-21 0,0 0 0,0 0 15,0 0-15,-1 0 0,1 0 0,0 0 16,-21-21-16,21 21 0,-1-22 15,-20 1-15,21 0 0,0 21 0,0-21 16,-1 0-16,1 0 0,0-1 0,21 1 16,-21 0-16,21 0 0,0 0 15,0 0-15,0-1 0,0 1 0,0 0 16,0 0-16,0 0 0</inkml:trace>
  <inkml:trace contextRef="#ctx0" brushRef="#br0" timeOffset="67566.5">10456 5376 0,'21'0'0,"-42"0"0,42-21 0,-21 42 63,0 1-63,0-1 15,0 0-15,0 0 0,0 0 16,-21 0-16,21 1 0,0-1 16,0 0-16,-21 0 0,21 0 0,-21 0 15,21 1 1,0-44 15,0 1-15,0 0-16,0 0 0,0 0 15,0 0-15,0-1 0,0 1 16,21 0-16,-21 0 0,21 0 16,-21 0-16,21-1 0,1 1 0,-22 0 15,21 0-15,0 0 0,0 21 0,0-21 16,0-1-16,1 22 0,-1 0 16,0 0-16,0 0 0,0 0 0,0 0 15,1 0-15,-1 22 0,0-1 16,-21 0-16,0 0 0,21 0 0,-21 0 15,0 1-15,0-1 0,0 0 0,0 0 16,0 0-16,-21 0 16,21 1-16,-21-1 0,0 0 0,21 0 15,-22-21-15,22 21 16,-21-21-16,21-21 62,21 0-62</inkml:trace>
  <inkml:trace contextRef="#ctx0" brushRef="#br0" timeOffset="68094.61">11218 5334 0,'0'0'0,"0"-21"0,0 0 15,0 0-15,0-1 16,0 1-16,-21 21 16,0 0-16,0 0 15,0 0-15,-1 0 0,1 0 16,0 21-16,0 1 0,0-1 0,0 0 16,21 0-16,-22 0 15,22 0-15,-21 1 0,21-1 0,0 21 16,0-21-16,0 0 15,0 1-15,0-1 0,0 0 0,21-21 16,1 21-16,-1-21 0,0 0 16,0 0-16,0 0 0,0 0 15,1 0-15,20-21 0,-21 0 0,0 21 16,0-21-16,1 21 0,-22-22 0,21 1 16,-21 0-16,21 0 0,-21 0 15,0 0-15,0-1 0,0 1 0,0 0 16,0 0-16,-21 21 31,0 0-15,21 21-16,-22 0 15,22 0-15,0 1 0,0-1 16,0 0-16,0 0 0,0 0 0,0 0 16,0 1-16,0-1 0,0 0 15,0 0-15,22 0 16,-1-21-16,0 0 15,0 0-15,0 0 16,0 0-16,-21-21 0,22 21 0,-1-21 16,0 0-16</inkml:trace>
  <inkml:trace contextRef="#ctx0" brushRef="#br0" timeOffset="68802.89">11515 5334 0,'0'0'0,"0"-21"31,0 42-15,0 0-16,0 0 16,0 1-16,0-1 15,-22 0-15,22 0 0,0 0 16,0 0-16,-21 1 0,21-1 31,0-42 16,0-1-47,0 1 16,0 0-16,0 0 15,0 0-15,21 21 0,-21-21 0,0-1 16,22 1-16,-1 0 0,0 0 16,0 0-16,0 21 0,0 0 15,1-21-15,-1 21 0,0 0 16,-21 21-16,21-21 15,-21 21-15,21 0 0,-21 0 0,21 0 16,-21 1-16,0-1 16,0 0-16,0 0 0,0 0 15,0 0-15,0 1 0,0-1 0,-21-21 16,21 21-16,-21-21 0,21 21 16,-21-21 15,21-21-16,0 0-15,0 0 16,0-1-16,0 1 0,0 0 16,21 0-16,0 0 0,-21 0 15,21-1-15,1 1 0,-1 0 0,0 0 16,0 21-16,0-21 0,0 0 16,1 21-16,-1 0 15,0 0-15,-21 21 0,21 0 16,-21 0-16,21 0 15,-21 0-15,0 1 0,0-1 0,0 0 16,0 0-16,0 0 0,0 0 0,-21 1 16,0-1-16,21 0 15,-21-21-15,21 21 0,0 0 16,-21-21-16,21-21 31,21 21-15,0-21-16,-21 0 0,21 0 15</inkml:trace>
  <inkml:trace contextRef="#ctx0" brushRef="#br0" timeOffset="69202.66">12107 5419 0,'21'0'16,"1"0"-1,-1 0-15,0 0 0,0 0 16,0 0-16,-21-21 16,21 21-16,1 0 0,-1-22 15,0 22-15,-21-21 0,0 0 16,0 0 0,0 0-1,-21 21-15,0 0 0,-1 0 16,1 0-16,0 0 15,0 21-15,0 0 0,0 0 0,-1 0 16,22 1-16,-21-1 0,21 0 16,0 21-16,0-21 15,0 1-15,0-1 0,0 0 0,0 0 0,0 0 16,0 0-16,21-21 16,1 0-16,-22 22 0,21-22 15,0 0-15,0 0 0,0 0 0,0 0 16,1 0-16,-1 0 0,0 0 15,0-22-15,0 1 0,0 21 0,1-21 16,-1 0-16,0 21 0</inkml:trace>
  <inkml:trace contextRef="#ctx0" brushRef="#br0" timeOffset="69459.66">12679 5313 0,'0'21'31,"21"-21"-31,0 0 16,0 0-16,0 0 16,1 0-16,-1 0 15,0 0-15,0 0 0,0 0 16,0 0-1</inkml:trace>
  <inkml:trace contextRef="#ctx0" brushRef="#br0" timeOffset="69638.56">12700 5440 0,'0'0'0,"0"21"15,21-21 17,0 0-32,0 0 31,1 0-31,-22-21 16,21 21-16,-21-21 0</inkml:trace>
  <inkml:trace contextRef="#ctx0" brushRef="#br0" timeOffset="70011.64">13187 5059 0,'-21'0'0,"-22"0"15,64 0 32,1 0-31,-1-21-16,0 21 16,-21-21-16,0-1 15,-21 22 16,0 0-31,-1 22 16,22-1-16,-21 0 0,0 0 16,21 0-16,0 0 0,0 1 15,-21-1-15,21 0 16,0 0-16,0 0 0</inkml:trace>
  <inkml:trace contextRef="#ctx0" brushRef="#br0" timeOffset="70418.37">13589 5228 0,'-21'0'31,"0"0"-31,-1 21 0,1 1 15,0-1-15,0 0 0,0 0 16,0 0-16,-1 0 0,22 1 16,-21-1-16,0 0 0,21 0 0,-21 0 15,0 0-15,0 1 16,21-1-16,0 0 0,0 0 16,21-21 15</inkml:trace>
  <inkml:trace contextRef="#ctx0" brushRef="#br0" timeOffset="70716.34">13504 5207 0,'0'0'0,"21"0"31,1 0-16,-1 21-15,0 0 16,-21 1-16,21-1 0,0 0 16,-21 0-16,0 0 0,0 0 0,0 1 15,21 20-15,-21-21 0,0 0 16,0 0-16,0 1 0,0-1 16,0 0-16,0 0 0,0 0 15,0 0-15,-21 1 16,21-44 15,0 1-15</inkml:trace>
  <inkml:trace contextRef="#ctx0" brushRef="#br0" timeOffset="70894.24">13377 5398 0,'0'0'0,"21"0"47,1 0-47,-1 0 0,0 0 15,21 0-15,-21 0 0,1 0 0,-1-22 16,0 22-16,0 0 0,0 0 0,0-21 16,22 21-16</inkml:trace>
  <inkml:trace contextRef="#ctx0" brushRef="#br0" timeOffset="71134.48">13864 5186 0,'0'21'31,"0"0"-31,0 0 16,0 1-16,0-1 0,0 0 0,-21 0 15,21 0-15,0 0 0,-21 1 16,21-1-16,0 0 0,0 0 16,0 0-16,0 0 15</inkml:trace>
  <inkml:trace contextRef="#ctx0" brushRef="#br0" timeOffset="71695.24">13864 5186 0,'0'-21'0,"0"42"0,0-63 0,0 20 16,21 22 0,0 0-16,1-21 0,-1 0 15,0 21-15,0 0 16,0 0-16,0 0 0,1 0 15,-1 0-15,0 0 0,-21 21 0,0 0 16,0 1-16,0-1 16,0 0-16,0 0 0,0 0 0,-21 0 15,0-21-15,-1 22 0,1-1 16,0 0-16,-21-21 0,21 21 0,-1-21 16,1 0-16,0 0 0,21 21 15,-21-21-15,42 0 47,0-21-47,0 21 16,1 0-16,-1 0 0,0 0 0,0 0 15,0 0-15,0 0 0,1 0 0,-1 0 16,0 0-16,0 0 16,0 21-16,0-21 0,1 21 0,-1-21 15,-21 22-15,0-1 0,0 0 16,0 0-16,0 0 15,0 0-15,-21-21 0,21 22 0,-22-22 16,1 0-16,0 21 0,0-21 16,0 0-16,-22 0 0,22 21 0,0-21 15,0 0-15,-21 0 0,20 0 16,1 0-16,0 0 0,0 0 16,0 0-16,0 0 0,21-21 31,0 0-31,21-1 15,0 22 1</inkml:trace>
  <inkml:trace contextRef="#ctx0" brushRef="#br0" timeOffset="71999">14499 5186 0,'0'0'0,"0"-21"0,-21 21 31,0 0-31,0 0 0,-1 0 16,1 21-16,0 0 0,0 0 16,21 0-16,-21 1 0,21-1 0,-21 0 15,21 0-15,-22-21 0,22 42 16,0-20-16,0-1 0,0 0 15,0 0-15,0 0 0,0 0 16,22-21-16,-1 0 16,0 22-16,0-22 0,0 0 0,0 0 15,1 0-15,-1 0 0,0 0 16,0 0-16,0-22 0</inkml:trace>
  <inkml:trace contextRef="#ctx0" brushRef="#br0" timeOffset="72714.19">14626 4932 0,'0'21'47,"0"0"-31,-21-21-1,21-21 48,0 0-63,0 0 15,0 0 17,21 21-17,-21 21 32,-21-21-16,0 0-15,21-21 31,0-1-32,0 1 1,0 0 0,21 21-16,-21 21 47,0 0-47,0 1 0,0-1 0,0 21 15,0-21-15,0 0 0,-21 1 16,21-1-16,-21 21 0,-1-21 0,1-21 15,0 21-15,0 1 0,0-1 0,0-21 16,21 21-16,-22-21 16</inkml:trace>
  <inkml:trace contextRef="#ctx0" brushRef="#br0" timeOffset="74142.31">5800 5927 0,'0'0'0,"0"-21"31,0 42 0,0 0-31,0 0 0,21 0 16,-21 22-16,21-22 0,-21 21 0,21 0 15,-21 1-15,0-1 0,0 0 16,21 22-16,-21-22 0,21 22 0,-21-1 16,22-20-16,-22 20 0,0-21 0,0 22 15,0-22-15,0 1 0,0 20 16,0-21-16,0-20 0,0 20 0,0 0 16,-22 1-16,22-1 0,0-21 15,-21 21-15,21 1 0,0-22 16,0 0-16,0 21 0,0-20 0,0-1 0,-21-21 15,21 21-15,0 0 16,-21-21 15,21-21-31,-21 0 16,0 0-16,-1-1 0,22 1 16,-21 0-16,0 0 0,0 0 0,21 0 15,-21-1-15,21 1 0,-21 21 16,21-21-16,0 0 15,-22 21-15,22 21 32,0 0-32,0 0 15,0 1-15,0-1 16,0 0-16,0 0 0,22 0 0,-22 0 16,0 1-16,0-1 0,21-21 15,-21 21-15,21-21 16,0 0-16,0 0 15,0 0-15,1 0 0,-1-21 16,-21 0-16,21 21 0,0-22 16,0 22-16,-21-21 0,21 0 0,1 21 15,-22-21-15,21 21 16,0-21-16</inkml:trace>
  <inkml:trace contextRef="#ctx0" brushRef="#br0" timeOffset="75666.5">1990 8107 0,'21'0'31,"0"0"-16,0-21-15,0 21 0,-21-21 16,21-1-16,1 22 0,-1-21 16,-21 0-16,21 0 0,0 0 15,-21 0-15,0-1 16,0 1-16,-21 21 0,0 0 16,0-21-16,-22 21 0,22 0 15,0 0-15,-21 0 0,20 0 0,-20 0 16,21 0-16,-21 0 15,20 0-15,1 0 0,0 0 0,0 21 16,0-21-16,0 21 0,-1 1 16,22-1-16,0 0 0,0 0 15,0 0-15,22 0 0,-1 1 16,0-1-16,0 0 0,21 0 0,-20 0 16,-1 0-16,21 1 0,-21-1 15,22 0-15,-22 0 0,21 0 0,-21 0 16,22-21-16,-22 22 0,21-1 15,-21 0-15,0 0 0,-21 0 16,0 0-16,0 1 0,0-1 16,0 0-16,-21 0 0,0-21 15,0 21-15,-21 0 0,20 1 0,-20-1 16,0-21-16,-1 21 0,1 0 16,0-21-16,-1 0 0,-20 0 0,21 0 15,-1 0-15,1 0 0,0 0 16,-1 0-16,22-21 0,-21 0 0,21 21 15,-1-21-15,1-1 0,0 1 16,0 0-16,21-21 0,0 21 0,0-1 16,0-20-16,0 21 15,0 0-15,0 0 0,0-1 0,0 1 16,21 0-16,0 0 0,0 21 16,1-21-16,-1 21 0,0 0 0,0-21 15,0 21-15,22-22 0,-22 22 16,21-21-16</inkml:trace>
  <inkml:trace contextRef="#ctx0" brushRef="#br0" timeOffset="75950.42">2371 7832 0,'0'0'0,"0"-21"15,0 42 16,-22 0-15,22 0-16,-21 0 0,21 22 0,-21-22 16,21 21-16,0 0 0,0 1 15,0-1-15,-21 0 0,21 1 0,-21-1 16,21-21-16,0 22 0,0-1 16,0-21-16,0 0 0,0 0 0,0 1 15,0-1-15,0 0 0,0 0 16,21-21-16,0 0 0,0 0 15,0 0-15,1 0 16,-1 0-16</inkml:trace>
  <inkml:trace contextRef="#ctx0" brushRef="#br0" timeOffset="76147.31">2180 8319 0,'0'0'16,"0"-22"-16,0 1 15,21 0 1,0 21 0,22 0-16,-22-21 15,0 21-15,0 0 0,0 0 16,22 0-16,-22-21 0,0 21 0,0-21 16,0 21-16,1 0 0,-1 0 15</inkml:trace>
  <inkml:trace contextRef="#ctx0" brushRef="#br0" timeOffset="76545.99">2603 8213 0,'-21'-21'31,"21"-1"-31,21 22 31,1 0-31,-1 0 16,0 22-16,0-22 0,0 21 16,0 0-16,1 0 0,-22 0 15,21 0-15,-21 1 0,21-1 0,-21 0 16,0 0-16,0 0 0,0 0 16,0 1-16,0-1 0,-21 0 0,0-21 15,-1 21-15,1-21 0,0 0 16,21 21-16,-21-21 0,0 0 15,21-21 1,0 0 0,0 0-16,0 0 0,21-1 15,0 1-15,-21 0 16,21-21-16,0 21 0,-21-1 0,22 1 16,-1 0-16,0 0 0,0 0 15,0 21-15,0-21 0,1-1 0,-1 1 16,0 21-16,0-21 0</inkml:trace>
  <inkml:trace contextRef="#ctx0" brushRef="#br0" timeOffset="76734.88">3090 8086 0,'21'0'0,"-21"21"0,0 0 0,0 0 16,0 0-16,0 1 0,0-1 16,0 0-16,0 0 0,0 0 15,0 0-15,-21 1 0,21-1 0,0 0 16,0 0-16,0 0 15,0-42 32,0 0-47</inkml:trace>
  <inkml:trace contextRef="#ctx0" brushRef="#br0" timeOffset="76918.77">3048 7959 0,'0'0'0,"0"-21"0,0-1 16,-21 1-16,0 21 31,21 21-15,0 1 0,0-1-16,21-21 0,0 21 15,-21 0-15,21-21 16,0 21-16</inkml:trace>
  <inkml:trace contextRef="#ctx0" brushRef="#br0" timeOffset="77394.56">3302 8065 0,'0'0'0,"0"21"0,0 0 15,0 0-15,0 0 0,0 0 16,0 1-16,0-1 0,0 0 15,0 0-15,0 0 0,0 0 0,0 1 16,21-1-16,-21 0 0,0 0 16,0 0-16,0 0 0,0 1 15,0-1-15,0-42 47,0-1-47,0 1 16,0 0-16,0 0 15,0 0-15,0-22 0,0 22 0,0 0 16,21-21-16,0 21 0,1-22 16,-1 22-16,0-21 0,0 21 0,21-1 15,-20 22-15,20-21 0,-21 21 16,21 0-16,-20 0 0,20 21 0,-21-21 16,0 22-16,0-1 0,1 0 0,-22 0 15,0 21-15,0-20 0,21-1 16,-21 0-16,0 21 0,0-21 0,0 1 15,0-1-15,-21 0 0,-1 0 16,22 0-16,-21-21 0,0 21 16,0-21-16,21 22 0,0-44 47,21 22-47,-21-21 0</inkml:trace>
  <inkml:trace contextRef="#ctx0" brushRef="#br0" timeOffset="78150.12">4191 8086 0,'0'0'0,"0"-21"16,0-1-16,-21 22 15,0 0-15,21-21 0,-22 21 0,1 0 16,0 0-16,0 21 15,0 1-15,21-1 0,-21 0 0,-1 0 16,1 0-16,21 0 0,-21 1 0,0-1 16,21 0-16,-21 0 0,21 0 15,0 0-15,0 1 0,0-1 16,0 0-16,0 0 0,21-21 31,0 0-31,0 0 0,0 0 16,1 0-16,-1-21 0,0 0 15,0 21-15,0-21 0,0-1 0,-21 1 16,22 0-16,-1 0 0,-21 0 16,0 0-16,0-1 15,0 44 32,0-1-31,0 0-16,0 21 0,0-21 15,0 1-15,0 20 0,0-21 16,0 21-16,0 1 0,0-22 0,0 21 16,0 1-16,0-1 0,21 0 0,0 22 15,-21-22-15,21 0 0,-21 22 16,0-22-16,0 1 0,0 20 0,0-21 16,0 22-16,0-22 0,0 1 0,0 20 15,0-21-15,0 1 0,0 20 16,0-20-16,0-1 0,0 21 0,0-20 15,-21-22-15,21 21 0,-21 1 0,0-22 16,21 0-16,0 0 16,-21 0-16,-1-21 0,1 0 15,0-21 1,21 0-16,-21 0 0,0 0 0,0-1 16,-1-20-16,1 0 0,0 21 15,0-22-15,-21 1 0,20 0 0,1-1 16,-21-20-16,21 20 0,0-20 0,-1 21 15,1-22-15,21 1 0,0 20 16,0-20-16,0 20 0,0 1 0,21 0 16,1-1-16,-1 22 0,0-21 15,0 21-15,21 0 0,-20-1 0,-1 1 16,21 0-16,-21 0 0,22 0 16,-22 0-16,0-1 0,21 1 15,-21 0-15</inkml:trace>
  <inkml:trace contextRef="#ctx0" brushRef="#br0" timeOffset="78718.8">4805 7959 0,'0'0'0,"0"-21"16,21 21 0,0 0-1,0-22-15,0 22 0,1 0 16,-1 0-16,0 0 16,0 0-16,0 0 15,-42 0 16,0 0-31,0 0 0,0 0 16,-1 0-16,1 0 0,0 0 16,0 0-16,0 0 0,0 0 15,-1 0-15,1 0 16,21 22 0,-21-22-16,0 21 15,0 0-15,21 0 16,0 0-16,0 0 0,0 1 15,0 20-15,-21-21 0,21 21 0,0-20 16,0 20-16,0-21 0,0 21 0,0-20 16,-22-1-16,22 21 0,0-21 15,-21 0-15,21 1 0,0-1 0,0 0 16,0 0-16,0 0 0,0 0 16,0 1-16,21-1 15,1-21-15,-1 0 16,0 0-16,0 0 15,0 0-15,0 0 0,1 0 16,-1 0-16,0-21 0,21-1 0,-21 22 16,1-21-16,-1 0 0</inkml:trace>
  <inkml:trace contextRef="#ctx0" brushRef="#br0" timeOffset="79235.92">5292 8001 0,'0'0'0,"21"0"15,0 0 1,0 0-16,-21-21 0,21 21 16,0 0-16,1 0 0,-1 0 15,0 0-15,0-21 0,0 21 16,0 0-16,1 0 0,-1 0 15,0 0 1,-21 21 0,0 0-16,0 0 15,0 0-15,0 1 0,0-1 16,0 0-16,0 21 0,0-21 16,0 1-16,0-1 0,0 0 15,0 0-15,0 0 0,0 0 0,0 1 16,0-1-16,0 0 0,0 0 0,0 0 15,0 0-15,0 1 16,0-1-16,0 0 0,0 0 16,0 0-16,0 0 0,-21-21 15,0 22-15,-1-1 16,1-21-16,0 0 16,0 0-16,0 0 15,0 0-15,-1 0 16,1 0-16,0 0 15,0 0 1,21-21 0,0-1-1</inkml:trace>
  <inkml:trace contextRef="#ctx0" brushRef="#br0" timeOffset="79802.42">6286 8022 0,'0'0'0,"0"-21"0,0 0 16,0 0 0,0 42 15,0 0-31,0 0 0,0 22 16,0-22-16,0 21 0,0 0 15,0 1-15,0-1 0,0 0 16,0 1-16,-21-1 0,21 0 0,-21 1 15,21-1-15,0-21 0,0 22 0,-21-1 16,0 0-16,21 1 0,-21-22 16,21 21-16,0 0 0,0-20 0,-22-1 15,22 0-15,0 0 0,0 0 16,0-42 15,0 0-31,0 0 16,0 0-16,0-1 0,0 1 0,0-21 15</inkml:trace>
  <inkml:trace contextRef="#ctx0" brushRef="#br0" timeOffset="80130.7">6159 8234 0,'0'0'0,"0"-42"0,0 20 16,0 1-16,0 0 0,0 0 0,0 0 15,0 0-15,0-1 0,0 1 16,22 0-16,-1 21 15,0-21-15,0 21 0,0-21 0,22 21 16,-22 0-16,21 0 0,0 0 16,-20 0-16,20 0 0,-21 0 15,21 0-15,-20 21 0,-1 0 0,0 0 16,-21 0-16,21 22 0,-21-22 0,0 0 16,0 0-16,-21 0 0,0 22 15,0-22-15,-22 0 0,22-21 0,-21 21 16,21 0-16,-22 1 0,22-22 15,0 21-15,-21-21 0,20 0 0,1 21 16,0-21-16,21-21 47,21 21-47,0-21 0,1-1 16</inkml:trace>
  <inkml:trace contextRef="#ctx0" brushRef="#br0" timeOffset="80386.64">6858 7959 0,'0'0'0,"0"-21"0,0-1 15,-21 44 17,21-1-32,-21 0 0,21 0 15,-22 0-15,22 0 0,-21 22 0,21-22 16,0 0-16,0 21 15,-21-20-15,21-1 0,-21 0 0,21 0 16,-21 0-16,21 0 0,0 1 0,0-1 16,0 0-16,21-21 31,-21-21-31,21 21 16,-21-21-16</inkml:trace>
  <inkml:trace contextRef="#ctx0" brushRef="#br0" timeOffset="80626.62">6837 7938 0,'0'0'0,"0"-22"16,21 1-1,-21 42 1,21 1-16,0 20 16,0-21-16,-21 0 0,22 0 15,-22 22-15,21-22 0,-21 0 16,0 21-16,21-20 0,-21-1 0,21 0 15,-21 0-15,21 0 0,-21 0 0,0 1 16,21-22-16,1 0 16,-1 0-16,0 0 15,0-22 1,0 1-16,0 0 0</inkml:trace>
  <inkml:trace contextRef="#ctx0" brushRef="#br0" timeOffset="80863.49">7345 7789 0,'0'0'0,"-21"22"15,21-1 1,-22 0-16,22 0 0,-21 0 0,0 22 16,21-22-16,-21 21 0,0-21 15,21 22-15,-21-1 0,21-21 0,-22 0 16,1 22-16,21-22 0,0 0 0,0 0 15,-21 0-15,21 0 16,21-21 15,0 0-31,1-21 0</inkml:trace>
  <inkml:trace contextRef="#ctx0" brushRef="#br0" timeOffset="81138.33">7683 7980 0,'22'0'16,"-1"0"-16,0 0 0,0 0 15,0 0 1,0 0-16,1 0 0,-1 0 16,0 0-16,0 0 15</inkml:trace>
  <inkml:trace contextRef="#ctx0" brushRef="#br0" timeOffset="81322.22">7705 8170 0,'0'0'0,"0"22"0,0-1 32,21-21-1,0 0-31,0 0 15,0 0-15,-21-21 0,21-1 16,1 22-16</inkml:trace>
  <inkml:trace contextRef="#ctx0" brushRef="#br0" timeOffset="82210.45">8467 7451 0,'21'0'31,"0"0"-31,0 0 0,0 0 0,0 0 0,1-21 16,-1 21-16,21 0 15,-21 0-15,0 0 0,1 0 0,20-22 16,-21 22-16,0 0 0,-42 0 47,0 0-47,0 0 0,0 0 0,-1 0 16,-20-21-16,21 21 0,0 0 15,0 0-15,-1 0 0,-20 0 0,21-21 16,0 21-16,0 0 15,-1 0-15,1 0 0,0 0 16,0 0 0,21 21-1,0 0-15,-21 1 0,21-1 16,0 21-16,0-21 0,0 0 16,0 1-16,0 20 0,-21-21 15,21 0-15,0 22 0,-22-22 0,22 21 16,0-21-16,0 22 0,-21-1 0,21 0 15,-21 1-15,21-1 0,-21 0 16,21-21-16,-21 22 0,21-1 0,0 0 16,0 1-16,0-1 0,0-21 0,-21 22 15,21-22-15,0 21 0,0-21 16,0 0-16,0 1 0,0 20 16,0-21-16,21 0 0,0 0 15,0-21-15,0 0 0,0 22 0,1-22 16,-1 0-16,21 0 0,-21 0 15,22 0-15,-22 0 0,0-22 0,21 22 16,-21-21-16,22 0 0,-22 0 0,0 21 16</inkml:trace>
  <inkml:trace contextRef="#ctx0" brushRef="#br0" timeOffset="83153.94">9165 7959 0,'0'-43'31,"21"22"-31,0 21 16,1-21-16,-22 0 0,21 21 0,0-21 15,-21 0-15,21-1 0,-21 1 16,21 0-16,-21-21 16,0 21-16,0-1 0,0 1 15,0 0-15,-21 21 0,0 0 0,0 0 16,0 0-16,-1 0 0,1 0 15,0 0-15,0 0 0,0 0 0,0 0 16,-1 21-16,1 0 0,0-21 16,0 22-16,0-1 0,0 0 0,21 0 15,0 0-15,0 0 0,0 1 16,0-1-16,0 0 16,21-21-1,0 0-15,0 0 16,0 0-16,0 0 0,1 0 15,20 0-15,-21 0 0,0 0 16,0-21-16,1 21 0,-1-21 0,0 21 16,0-22-16,0 22 0,-21-21 15,21 21-15,-21-21 0,0 42 47,0 0-31,0 1-16,0-1 0,-21 0 15,21 0-15,0 21 0,-21-20 16,21 20-16,0-21 0,0 21 16,-21-20-16,21 20 0,-21-21 0,21 0 15,0 0-15,0 22 0,0-22 16,0 0-16,0 0 0,0 0 16,-21-21-1,-1 0 1,1 0-16,0 0 15,0-21-15,0 21 0,21-21 16,-21 21-16,-1 0 16,1-21-16,0 21 15,21-21-15,0 0 16,0-1 0,21 22-16,0-21 15,1 21-15,-1-21 0</inkml:trace>
  <inkml:trace contextRef="#ctx0" brushRef="#br0" timeOffset="83750.6">9758 7980 0,'0'-21'31,"-21"0"-31,-1 21 0,1-22 0,0 1 15,21 0-15,-21 21 0,21-21 16,0 0-16,0 0 16,0-1-16,0 1 0,0 0 15,0 0-15,0 0 0,21 0 16,0-1-16,0 22 0,1-21 16,-1 21-16,21 0 0,-21 0 0,0 0 15,22 0-15,-22 0 0,0 0 0,0 0 16,0 0-16,1 0 0,-22 21 15,0 1-15,0-1 0,0 0 0,0 0 16,-22 0-16,1 0 0,0 1 0,0-1 16,-21 0-16,20 21 15,-20-21-15,21 1 0,-21 20 0,20-21 16,-20 0-16,21 22 0,0-22 0,21 0 16,0 0-16,-21 0 0,21 0 15,0 1-15,0-1 0,21-21 16,0 0-16,0 0 0,0 0 15,0 0-15,22 0 0,-22 0 16,0 0-16,21-21 0,-20 21 0,-1-22 16,0 22-16,21-21 0,-21 0 15,-21 0-15,22 21 0,-22-21 0,0 0 16,0-1-16,0 1 0,0 0 0,-22 21 16,1-21-16,0 0 0,0 21 15,0 0-15,-22 0 0,22-21 16,-21 21-16,21 0 0,-22 0 0,22 0 15,0 0-15,0 0 0,21 21 16,-21-21-16,42 21 16,0-21-1,0 0-15,0 0 16,1 0-16,20 0 0</inkml:trace>
  <inkml:trace contextRef="#ctx0" brushRef="#br0" timeOffset="84326.34">10308 7832 0,'0'0'0,"-21"0"0,-21-43 16,20 43-16,1-21 15,0 21-15,21-21 0,-21 0 16,21 0-16,0 0 0,0-1 15,0 1-15,21 0 16,0 21-16,0-21 0,1 21 0,20-21 16,-21 21-16,0 0 0,22 0 15,-22 0-15,21 0 0,-21 0 16,0 0-16,1 0 0,-1 0 0,0 21 16,-21 0-16,0 0 15,0 0-15,0 1 0,-21-1 16,0 0-16,-1 0 0,1 21 0,0-20 15,-21-1-15,21 21 0,-1-21 0,-20 0 16,21 22-16,0-22 0,0 0 16,-1 0-16,1 0 0,21 1 0,0-1 15,0 0-15,0 0 0,21 0 16,1-21-16,-1 0 16,0 0-16,0 0 0,0 0 0,0 0 15,22 0-15,-22 0 0,0 0 0,0-21 16,0 21-16,1-21 0,-1 0 0,0 21 15,-21-21-15,21-1 0,-21 1 16,0 0-16,0 0 0,0 0 0,0 0 16,-21-1-16,0 1 0,0 0 0,-1 0 15,1 0-15,0 21 0,0 0 16,0-21-16,0 21 0,-1 0 0,-20 0 16,21 0-16,0 0 0,0 21 15,-1-21-15,22 21 0,-21-21 16,21 21-16,0 0 15,0 0-15,0 1 16</inkml:trace>
  <inkml:trace contextRef="#ctx0" brushRef="#br0" timeOffset="85790.81">10837 7959 0,'0'-21'0,"0"-1"15,-21 1 1,21 0-16,-21 21 31,0 0-15,0 0 0,21 21-16,0 0 0,-22-21 15,22 22-15,-21-22 16,21 21-16,0-42 78,0-1-78,21 1 16,1 0-1,-22 0-15,21 21 16,-21-21-16,21 21 0,-21 21 62,0 0-62,0 0 16,-21-21-16,0 21 0,-1 1 16,1-22-16,0 21 0,-21 0 0,-1 0 15,1 0-15,0 0 0,-22 1 0,1-1 16</inkml:trace>
  <inkml:trace contextRef="#ctx0" brushRef="#br0" timeOffset="86950.21">11493 7747 0,'0'0'0,"22"0"16,-1 0 0,0 0-16,0 0 15,-21-21-15,21 21 16,-21-21-16,0 0 0,0-1 15,0 1-15,0 0 16,0 0-16,0 0 0,-21 0 16,0 21-16,21-22 0,-21 1 0,0 21 15,-1 0-15,1 0 0,0 0 0,0 0 16,0 0-16,0 0 0,-1 0 16,1 21-16,0-21 0,0 22 0,0-1 15,0 0-15,-1-21 0,22 21 16,0 0-16,0 0 0,0 1 15,0-1-15,22-21 16,-1 0-16,0 21 0,0-21 16,0 0-16,0 0 0,22 0 0,-22 0 15,0 0-15,21 0 0,-20 0 16,-1 0-16,0 0 0,0 0 0,0 0 16,0 0-1,-21-21-15,0 0 16,0 42 31,0 0-32,0 0-15,-21-21 16,21 21-16,0 0 0,0 1 0,0-1 16,0 0-16,0 21 0,0-21 0,0 1 15,0-1-15,0 0 16,0 0-16,0 0 0,0 0 0,0 1 15,0-1-15,-21 0 0,21 0 0,-21-21 16,0 21-16,0 0 0,-1-21 16,1 0-16,0 22 0,0-22 0,0 0 15,0 0-15,-1 0 0,1 0 0,0 0 16,-21 0-16,21 0 0,-1 0 0,1 0 16,0 0-16,21-22 0,-21 22 15,0-21-15,0 0 0,21 0 16,0 0-16,0 0 15,0-1-15,0 1 0,21 21 16,0-21-16</inkml:trace>
  <inkml:trace contextRef="#ctx0" brushRef="#br0" timeOffset="87414.97">12128 7514 0,'0'0'0,"-21"0"31,0 0-31,0 21 16,0-21-16,0 22 16,-1 20-16,-20-21 0,21 0 0,0 0 15,0 22-15,-1-1 0,1-21 0,0 22 16,0-22-16,0 21 0,21 0 15,0-20-15,0 20 0,0-21 0,0 0 16,0 22-16,21-22 0,0 0 16,0-21-16,0 0 0,1 0 15,20 0-15,-21 0 0,0 0 0,0 0 16,1 0-16,20 0 0,-21-21 0,0 0 16,0-1-16,-21 1 15,22 0-15,-22 0 0,0 0 16,0 0-16,0-1 0,0 1 0,-22 21 0,1-21 15,0 0-15,0 21 0,0 0 16,0 0-16,-22 0 0,22 0 16,0 0-16,0 0 0,0 0 0,-1 21 15,1-21-15,0 21 0,21 0 16,0 1-16,0-1 16,0 0-16,0 0 15,21-21-15,0 0 16</inkml:trace>
  <inkml:trace contextRef="#ctx0" brushRef="#br0" timeOffset="87861.76">12552 7599 0,'0'-21'0,"0"42"0,0-63 0,0 20 0,0 1 16,-21 21-16,-1 0 15,1 0-15,0 0 0,0 0 16,0 0-16,0 21 0,-1 1 16,1 20-16,0-21 0,0 0 0,21 22 15,-21-22-15,21 21 0,-21-21 16,21 22-16,0-22 0,0 21 16,0-21-16,0 0 0,0 22 0,0-22 15,0 0-15,21 0 0,0 0 16,0-21-16,0 22 0,0-22 0,1 0 15,-1 0-15,0 0 0,0 0 0,0 0 16,0-22-16,1 1 16,-22 0-16,0 0 15,0 0-15,0 0 0,0-1 0,0 1 16,-22 0-16,22 0 16,-21 21-16,0 0 0,21-21 0,-21 21 15,0 0-15,0 0 0,-1 0 0,1 0 16,0 0-16,0 21 15,0 0-15,21 0 16,0 0-16,0 1 0,0-1 16,0 0-16,21 0 15,0 0-15</inkml:trace>
  <inkml:trace contextRef="#ctx0" brushRef="#br0" timeOffset="88095.49">12763 8022 0,'0'0'0,"0"21"47,0 1-47,0-1 15,0 0-15,0 0 16,-21 0-16,0 0 15,0 1-15,0-22 0,0 21 16,-1-21-16,1 0 0,21 21 0,-21-21 16,0 0-16</inkml:trace>
  <inkml:trace contextRef="#ctx0" brushRef="#br0" timeOffset="88902.52">13271 7789 0,'22'0'16,"-1"0"-16,0 0 0,0-21 16,0 21-16,0-21 0,1 0 15,-22 0-15,21 0 16,0-1-16,-21 1 0,0 0 16,0 0-16,0 0 0,0-22 15,0 22-15,-21 0 0,0 0 16,-1 21-16,1-21 0,0 21 0,0 0 15,0 0-15,0 0 0,-22 0 16,22 0-16,0 0 0,0 21 0,0 0 16,-22 0-16,43 22 0,-21-22 0,0 0 15,21 21-15,-21-21 16,21 22-16,0-22 0,0 0 0,0 0 16,0 0-16,21 1 0,0-22 0,0 21 15,0-21-15,1 0 0,-1 0 16,0 0-16,0 0 0,21 0 0,-20 0 15,-1 0-15,0 0 0,21 0 0,-21-21 16,1 21-16,-1-22 0,-21 1 16,21 21-16,0-21 0,-21 0 0,0 0 15,0 0-15,0-1 0,0 1 16,0 0-16,0 42 31,0 0-15,0 1-16,-21-1 0,21 0 15,0 0-15,0 0 0,-21 0 16,21 1-16,0-1 0,0 0 0,0 0 16,0 0-16,0 0 0,0 1 15,0-1-15,0 0 0,21-21 32,0 0-17</inkml:trace>
  <inkml:trace contextRef="#ctx0" brushRef="#br0" timeOffset="89330.27">13716 7493 0,'21'0'16,"0"0"-16,0 21 15,1-21-15,-1 0 0,0 0 16,0 21-16,0-21 0,0 0 16,22 0-16,-22 0 0,0 0 0,0 0 15,0 0-15,1 0 0,-1 0 16,0 0-16,-42 0 47,0 0-32,-1 0-15,22 22 0,-21-1 0,0 0 16,21 21-16,-21-21 0,0 1 16,0-1-16,21 0 0,0 0 15,-22 0-15,22 22 0,-21-43 0,21 21 16,0 0-16,0 0 0,0 0 0,0 0 16,0 1-1,0-44 32,0 1-47</inkml:trace>
  <inkml:trace contextRef="#ctx0" brushRef="#br0" timeOffset="89546.15">13716 7768 0,'21'0'16,"0"0"-1,0 0-15,1 0 0,-1 0 0,0 0 16,0 0-16,0 0 0,22 0 0,-22 0 16,0 0-16,21 0 0,-21-21 15,1 21-15,-1 0 0,21-21 0,-21 21 16,-21-21-16,21 21 0</inkml:trace>
  <inkml:trace contextRef="#ctx0" brushRef="#br0" timeOffset="89981.9">14309 7514 0,'21'0'31,"0"0"-31,0 0 0,0 0 16,0 0-16,1 0 16,-1 0-16,0 0 0,0 0 0,0 0 15,0 0-15,1 0 0,-1-21 0,0 21 16,0 0 0,-21-21-16,-21 21 46,0 21-46,0 0 16,-1 0-16,22 1 0,-21-1 16,21 0-16,0 21 0,-21-21 15,21 1-15,-21-1 0,21 0 0,0 0 16,0 0-16,0 0 0,0 1 16,0-1-16,0 0 0,-21-21 15,21-21 48,0 0-63</inkml:trace>
  <inkml:trace contextRef="#ctx0" brushRef="#br0" timeOffset="90195.78">14245 7747 0,'21'0'47,"0"0"-47,1 0 16,-1 0-16,0 0 15,0 0-15,0 0 0,0-21 16,1 21-16,-1 0 0,-21-21 0,21 21 15,0-21-15,0 21 0,-21-22 16</inkml:trace>
  <inkml:trace contextRef="#ctx0" brushRef="#br0" timeOffset="90734.47">14711 7281 0,'0'0'0,"0"-21"16,21 21-16,0 0 15,0 0-15,0-21 0,1 21 16,-1 0-16,0-21 16,0 21-16,0 0 0,0 0 0,1 0 15,-1 0-15,0 0 16,-21 21 15,0 0-15,0 0-16,0 1 15,0 20-15,0-21 0,0 0 0,0 0 16,0 1-16,0 20 0,0-21 16,0 0-16,0 22 0,0-22 0,0 0 15,0 21-15,0-21 0,0 1 0,0 20 16,0-21-16,0 21 0,0-20 15,0 20-15,0-21 0,0 21 0,0-20 16,0 20-16,-21-21 0,21 21 0,-21-20 16,21-1-16,-22 0 0,1 0 15,21 0-15,-21 0 0,0 1 0,0-22 16,0 21-16,-1-21 0,1 0 16,-21 21-16,21-21 0,0 0 0,-22 0 15,22 0-15,0 0 0,0 0 16,0 0-16,-1 0 0,1 0 0,0 0 15,0 0-15,0 0 0,21-21 32</inkml:trace>
  <inkml:trace contextRef="#ctx0" brushRef="#br0" timeOffset="90846.41">14711 8170 0,'0'0'0,"0"-21"32</inkml:trace>
  <inkml:trace contextRef="#ctx0" brushRef="#br0" timeOffset="96150.96">444 11282 0,'22'-85'15,"-22"64"1,0 0-16,-22 21 16,1 0-16,0-21 15,0 21-15,0 0 16,0 0-16,-1 21 0,1 0 16,0 0-16,-21 0 0,21 1 0,-1-1 15,-20 21-15,21 0 16,0 1-16,0-1 0,-1-21 0,1 22 15,0-1-15,21 0 0,0 1 16,-21-1-16,21 0 0,0-21 0,0 22 16,0-22-16,0 0 0,21 21 15,0-20-15,0-1 0,22 0 16,-22 0-16,0-21 0,0 0 16,0 0-16,22 0 0,-22 0 15,0 0-15,21 0 0,-20 0 0,20-21 16,-21 0-16,21 21 0,-20-43 15,20 22-15,-21 0 0,21 0 16,1-21-16,-22 20 0,0-20 16,0 21-16,0-21 0,-21-1 0,22 22 15,-22-21-15,0-1 0,0 1 16,0 21-16,-22-21 0,1 20 16,-21-20-16,21 21 0,-22 0 0,1 0 15,0-1-15,-1 22 0,1 0 16,0 0-16,-1 0 0,1 0 0,0 0 15,21 22-15,-22-1 0,22 0 16,-21 0-16,21 0 0,-1 22 0,1-22 16,21 21-16,0-21 0,0 0 15,0 1-15,0 20 0,0-21 16,21 0-16,1 0 16,-1-21-16,0 0 0,0 0 15,0 0-15</inkml:trace>
  <inkml:trace contextRef="#ctx0" brushRef="#br0" timeOffset="96790.6">868 10943 0,'0'0'0,"-21"0"16,-1 0-1,22 21-15,0 1 0,-21-1 0,0 0 16,21 0-16,-21 21 0,21 1 16,0-1-16,0 0 0,0 22 0,-21-22 15,21 1-15,0 20 0,0-21 16,-21 1-16,21 20 0,0-20 0,0-22 16,0 21-16,0 0 0,0-20 15,0 20-15,-22-21 0,22 0 16,0 0-16,0 1 0,-21-1 0,21 0 15,0-42 32,0 0-47,0-1 0,0 1 16,0 0-16,0 0 16,0 0-16,0 0 0,0-1 0,0 1 15,0 0-15,0 0 0,21 21 16,1-21-16,-1 0 0,0 21 0,0-22 15,0 22-15,0-21 0,1 21 16,20 0-16,-21 0 0,0 0 0,22 0 16,-22 0-16,0 0 0,21 21 15,-21-21-15,1 22 0,-1-1 0,-21 0 16,0 0-16,0 0 16,0 0-16,0 1 0,0-1 15,0 0-15,-21 0 0,-1 0 16,-20 0-16,21 1 0,0-1 15,0 0-15,-22 0 0,22 0 0,-21-21 16,21 21-16,-1 1 0,1-22 16,0 0-16,0 0 0,0 21 0,0-21 15,21-21 17,21-1-17,0 22-15,0-21 0,0 21 16</inkml:trace>
  <inkml:trace contextRef="#ctx0" brushRef="#br0" timeOffset="97362.45">1228 11896 0,'0'0'0,"0"-21"0,21-1 0,0 1 16,-21 0-16,0 0 15,21 0-15,-21 0 0,0-1 16,0 1-16,0 0 0,0 0 16,0 0-16,0 0 31,0 42-16,0 0 1,0 0-16,0 0 0,0 0 16,0 22-16,0-22 0,0 21 15,0 1-15,0-1 0,21 0 16,-21 1-16,0-1 0,0 21 16,0-20-16,0 20 0,0-20 0,0 20 15,0 1-15,0-22 0,0 21 16,0 1-16,0-1 0,0-20 0,0 20 15,0 1-15,0-22 0,0 0 16,0 1-16,0-1 0,0 0 0,0-20 16,21-1-16,-21 0 0,0 0 15,-21-21 1,0 0-16,0 0 0,0 0 16,0-21-16,-1 0 0,1 21 0,0-21 15,0-1-15,0 1 16,0 0-16,-22 0 0,22 0 0,0 0 15,21-22-15,-21 22 0,0 0 16,21-21-16,-22 20 0,22 1 0,0-21 16,0 21-16,0-22 0,0 22 15,0-21-15,0 0 0,0-1 0</inkml:trace>
  <inkml:trace contextRef="#ctx0" brushRef="#br0" timeOffset="97623.33">1270 11472 0,'-21'0'15,"21"-21"1,21 21 46,0 21-46</inkml:trace>
  <inkml:trace contextRef="#ctx0" brushRef="#br0" timeOffset="97979.13">1482 11642 0,'42'0'16,"-21"0"-16,-21-21 16,21-1-16,-21 1 15,21 0-15,1 21 0,-22-21 16,21 0-16,-21 0 0,0-1 15,0 1 1,-21 21-16,-1 0 16,1 0-16,0 21 0,0 1 15,0-22-15,0 21 0,-1 0 16,22 0-16,-21 0 0,0 0 0,21 1 16,0-1-16,0 0 0,0 0 15,0 0-15,0 0 0,0 1 0,0-1 16,0 0-16,21-21 15,0 21-15,1-21 0,20 0 16,-21 0-16,0 0 0,0 0 16,22 0-16,-22 0 0,0-21 15,21 21-15</inkml:trace>
  <inkml:trace contextRef="#ctx0" brushRef="#br0" timeOffset="98530.46">1990 11472 0,'0'0'0,"0"-21"0,0 0 16,0 0-16,0 0 0,-22 21 16,1 0-1,21 21-15,-21 0 16,0 0-16,21 0 0,-21 1 16,21-1-16,0 0 0,0 0 15,0 21-15,0-20 0,0-1 0,0 0 16,0 0-16,0 0 0,0 0 15,0 1-15,21-1 0,0-21 16,0 0-16,0 0 16,1 0-16,-1 0 0,0 0 0,0 0 15,0-21-15,0-1 0,1 22 16,-1-21-16,0 0 0,0 0 0,0 0 16,0 0-16,1-1 0,-1-20 0,-21 21 15,21-21-15,0-1 0,-21 22 16,21-21-16,-21-1 0,0 1 15,0 0-15,21-1 0,-21 22 16,0-21-16,22 21 0,-22 0 0,0-1 16,0 44-1,0-1 1,0 0-16,0 0 0,0 0 0,-22 22 16,22-1-16,-21-21 0,0 21 15,21 1-15,0-1 0,0 0 0,-21 22 16,21-22-16,-21-21 0,21 22 15,0-1-15,0-21 0,0 22 16,0-22-16,0 0 0,0 0 16,0 0-16,21 0 0,0-21 0,0 0 15,0 0-15,1 0 0,-1 0 16,0 0-16,0 0 0,0 0 16,-21-21-16,21 0 0,1 0 0,-22 0 15,0 0-15</inkml:trace>
  <inkml:trace contextRef="#ctx0" brushRef="#br0" timeOffset="98734.34">2307 11472 0,'-21'22'16,"21"-1"-1,0 0 1,21-21-1,0 0-15,0 0 0,1 0 16,-1 0-16,0 0 0,0-21 0,0 0 16,22 21-16,-22-22 0,21 1 15,-21 0-15</inkml:trace>
  <inkml:trace contextRef="#ctx0" brushRef="#br0" timeOffset="99614.29">2984 11155 0,'0'0'0,"0"-21"0,0 0 16,0-1-16,0 1 0,-21 42 47,21 1-47,0 20 0,0-21 0,0 21 15,0 1-15,0-1 0,-21 0 16,21 1-16,-21-1 0,21 0 16,0 1-16,0-1 0,0-21 0,0 0 15,0 1-15,0-1 0,0 0 16,0 0-16,0 0 15,0-42 1,21 21 0,0-21-16,-21 0 0,0 0 0,21-1 15,1 1-15,-1 0 0,-21 0 16,0-21-16,21 20 0,-21 1 0,21 0 16,-21 0-16,0 0 0,21 21 15,-21-21-15,21 21 16,-21 21-16,22-21 15,-22 21-15,0 0 0,0 0 16,21 0-16,-21 1 0,21-1 0,-21 0 16,0 0-16,0 0 0,0 0 15,21 1-15,-21-1 0,21-21 0,0 21 16,1-21-16,-1 0 0,0 0 16,0 0-16,0 0 15,0 0-15,1 0 0,-1 0 0,0 0 16,21-21-16,-21 0 0,1-1 15,-1 1-15,0 0 0,-21-21 16,21 21-16,-21-22 0,21 1 0,-21 0 16,0-1-16,0 1 0,0 0 15,0-1-15,-21 1 0,0 0 0,0 20 16,0-20-16,-1 21 0,22 0 16,-21 21-16,0-21 0,0 21 0,0 0 15,0 0-15,-1 21 16,22 0-16,0 0 15,0 0-15,0 22 0,0-22 16,0 0-16,22 0 0,-1 21 16,0-20-16,0-1 0,0 0 0,0 0 15,22-21-15,-22 21 0,21-21 16</inkml:trace>
  <inkml:trace contextRef="#ctx0" brushRef="#br0" timeOffset="99855.43">3916 11282 0,'0'0'0,"0"-21"32,0 42-17,-21 0-15,21 0 0,-22 0 0,22 1 16,0-1-16,0 0 0,-21 0 16,21 0-16,0 0 0,-21 22 0,21-22 15,0 0-15,0 0 16,0 0-16,0 1 0,0-1 15,0 0 1,21-21 0,-21-21-1,21 0-15</inkml:trace>
  <inkml:trace contextRef="#ctx0" brushRef="#br0" timeOffset="100147.27">3958 11028 0,'-42'-21'16,"21"21"-1,42 0 32,-21 21 31,0 0-62,0 0 0,21 0-16,-21 1 15</inkml:trace>
  <inkml:trace contextRef="#ctx0" brushRef="#br0" timeOffset="100930.22">4022 11409 0,'0'0'0,"0"21"15,21-21 1,0 0-16,0 0 15,0 0-15,0 0 0,1 0 16,-1-21-16,-21 0 0,21 21 0,0-21 16,0-1-16,0 1 0,1 0 15,-1-21-15,0 21 0,0-22 0,0 22 16,0-21-16,-21 21 0,0-22 16,22 22-16,-22 0 0,0-21 0,0 20 15,0 1-15,0 0 0,0 0 16,0 0-16,-22 21 0,1 0 15,0 0-15,0 0 0,0 0 16,21 21-16,0 0 16,0 0-16,-21 0 0,21 1 15,0-1-15,0 21 0,-22 0 0,22 1 16,0-1-16,0 0 0,0 1 0,0 20 16,-21-20-16,21 20 0,-21-21 15,21 22-15,0-1 0,0-20 0,-21 20 16,21 1-16,-21-22 0,21 22 15,0-1-15,-21 1 0,21-1 0,0 1 16,0-1-16,0-21 0,0 22 0,-22-1 16,1-20-16,21 20 0,0 1 15,-21-22-15,0 22 0,21-1 0,-21-21 16,21 22-16,0-22 0,0 1 16,0-22-16,0 0 0,0 0 15,0 0-15,21-21 0,0 0 0,0 0 16,0-21-16,1 21 0,20-21 0,-21-21 15,0 20-15,22 1 0,-22-21 16,21 0-16,-21-1 0,22 1 0,-22 0 16,0-1-16,0 1 0,0 0 0,0-1 15,-21-20-15,0 20 0,0-20 16,0-1-16,0 22 0,0-21 0,-21-1 16,0 22-16,0-1 0,-21 1 0,20 0 15,1-1-15,-21 22 0,21-21 16,-22 21-16,22 0 0,0 21 15,-21-22-15,21 1 0,-1 21 0,1-21 16,0 21-16,0 0 0,21-21 16,0 0-1,21 21-15,0-21 16,0 21-16,1-22 16,-1 22-16,0-21 0,21 21 0,-21-21 15,1 21-15,-1-21 0,0 21 0,0-21 16,0 21-16,-21-21 0,21-1 15</inkml:trace>
  <inkml:trace contextRef="#ctx0" brushRef="#br0" timeOffset="101275.07">4508 11388 0,'22'0'31,"-1"0"-31,0 0 0,0 0 16,0 0-16,0-21 15,1-1-15,-1 22 0,0 0 0,0-21 16,0 21-16,0-21 0,1 0 0,-22 0 16,21 0-16,-21-1 15,0 1-15,0 0 0,-21 0 16,21 0-16,-22 21 16,1 0-16,0 0 0,0 0 15,0 0-15,0 0 0,-1 21 0,1 0 16,0 0-16,0 0 0,0 22 15,0-22-15,21 21 0,0-21 0,0 22 16,0-22-16,0 21 0,0-21 0,0 1 16,0-1-16,21 0 0,0 0 15,0 0-15,0 0 0,0-21 0,1 22 16,-1-22-16,0 0 0,0 0 0,0 0 16,0 0-16,1 0 0,-1 0 15</inkml:trace>
  <inkml:trace contextRef="#ctx0" brushRef="#br0" timeOffset="102454.88">5313 11367 0,'-21'0'0,"-1"0"16,1 0-1,0 0-15,0 0 0,0-22 16,0 22 0,21-21-1,21 21 16,0 0-31,0-21 0,0 21 16,22 0-16,-22 0 16,21 0-16,0 0 0,-20 0 0,20 0 15,21 0-15,-20 0 0,-1 0 0,0 0 16,1 0-16,-1 0 0,0 0 16,1 0-16,-1 0 0,0 0 0,1 0 15,-22 0-15,21 0 0,-21 0 0,1 0 16,-1 0-16,0 0 0,0 0 15,-21-21 17,0 0-32,-21 0 15,0-1-15,0 1 0,-1 21 16,22-21-16,-21 0 0,0 21 16,0-21-16,0 21 0,21-21 15,-21 21-15,-1 0 0,1-22 16,0 22-1,42 0 17,0 0-17,1 22-15,-1-22 0,0 0 16,0 21-16,0-21 0,0 0 0,1 0 16,-1 0-16,0 21 0,0-21 15,0 0-15,0 0 16,-21 21-16,22-21 0,-22 21 31,0 0-31,0 1 16,-22-1-16,1-21 0,0 21 15,21 0-15,-21-21 0,0 21 16,0 0-16,-1-21 0,1 22 0,0-1 16,0 0-16,0-21 0,0 21 0,21 0 15,-22-21-15,1 21 0,0-21 16,0 22-16,21-1 15,-21-21-15</inkml:trace>
  <inkml:trace contextRef="#ctx0" brushRef="#br0" timeOffset="103346.49">6625 11091 0,'0'0'0,"0"-21"16,-21 21-1,0 0-15,0 0 16,-1 0 0,22 21-16,-21 1 15,21-1-15,-21 0 0,21 21 0,0-21 16,0 1-16,0 20 0,0-21 0,0 0 16,-21 0-16,21 1 0,0-1 15,0 0-15,0 0 0,0 0 16,0-42 31,0 0-47,0 0 0</inkml:trace>
  <inkml:trace contextRef="#ctx0" brushRef="#br0" timeOffset="103726.27">6540 10816 0,'0'0'0,"-21"0"0,0-21 0,0 21 16,0 0 0,0 0-16,-1 21 0,22 0 15,0 1-15,0-1 16,0 0 0,22-21-16,-1 0 15,0 0-15,0 0 0,0 0 16,0 0-16,1 0 0,-1 0 0,0 0 15,0-21-15,-21 0 0,21 21 16,-21-22-16,0 1 16,0 0-16,-21 0 0,0 0 15,0 21-15,0 0 0,-1-21 16,1 21-16,0 0 0,0 0 16,0 0-16,0 0 0,-1 21 15,22 0-15,-21-21 0,21 21 0,0 0 16,0 0-16,0 1 0,0-1 15,0 0-15,0 0 0,0 0 16,0 0-16,21 1 0,1-1 0,-1-21 16,0 21-16,-21 0 0,42-21 15</inkml:trace>
  <inkml:trace contextRef="#ctx0" brushRef="#br0" timeOffset="104259">7006 11113 0,'0'0'0,"-21"0"15,0 0-15,0 0 16,21 21-16,-22-21 0,22 21 16,0 0-16,-21 0 0,21 0 15,-21 1-15,21-1 16,0 0-16,0 0 0,-21-21 0,21 21 15,0 0-15,0 1 0,0-1 16,-21-21 0,21 21-16,-21-21 15,21-21 17,0 0-17,0-1-15,0 1 0,0 0 16,0 0-16,0 0 0,21 0 15,21-1-15,-21-20 0,0 21 0,22 0 16,-22 0-16,21-1 0,1 22 0,-1-21 16,-21 21-16,21 0 0,-20 0 15,-1 0-15,21 0 0,-21 0 0,0 0 16,1 21-16,-22 1 0,0-1 16,21 0-16,-21 0 0,0 0 15,0 22-15,0-22 0,0 0 0,0 0 16,0 0-16,0 0 0,-21 1 0,21-1 15,0 0-15,-22 0 16,1-21-16,21 21 0,0-42 47,0 0-31</inkml:trace>
  <inkml:trace contextRef="#ctx0" brushRef="#br0" timeOffset="104556.19">7662 10795 0,'0'0'0,"0"-21"0,0 0 16,0 42 15,0 0-31,0 0 0,0 0 0,0 1 16,0-1-16,0 0 0,-21 0 0,21 21 15,-21-20-15,21 20 0,0 0 16,0-21-16,-21 22 0,21-1 16,-21 0-16,21-20 0,0 20 0,0-21 15,0 0-15,0 0 0,0 1 16,0-1-16,0 0 0,0 0 16,21-21-16,0 0 15,0 0-15,0-21 16,-21 0-16,0 0 0,21 21 15</inkml:trace>
  <inkml:trace contextRef="#ctx0" brushRef="#br0" timeOffset="104783.06">7535 10986 0,'0'0'0,"-21"0"0,42 0 47,0 0-31,1 0-16,-1 0 0,0 0 15,0 0-15,0 0 0,0 0 16,1 0-16,-1 0 0,0 0 16,0 0-16,0 0 0,0 0 15,1 0-15</inkml:trace>
  <inkml:trace contextRef="#ctx0" brushRef="#br0" timeOffset="105114.87">8276 10986 0,'-21'21'47,"21"0"-31,-21 0-16,21 0 0,-21 0 15,21 1-15,0-1 0,0 0 16,0 21-16,0-21 0,0 1 15,0-1-15,0 0 0,-22 0 0,22 0 16,0-42 15,22 0-31</inkml:trace>
  <inkml:trace contextRef="#ctx0" brushRef="#br0" timeOffset="105446.95">8255 10753 0,'0'0'0,"0"21"16,0 0-1,21-21 16,0 0-31,0-21 16,-21 0-16,0 0 16,0-1-1,-21 22 1,0 0-16,0 0 16,0 0-16,0 0 0,21 22 15,-22-22-15,22 21 0,0 0 16,0 0-1,22 0-15,-22 0 0,21-21 16</inkml:trace>
  <inkml:trace contextRef="#ctx0" brushRef="#br0" timeOffset="106030.72">8848 11070 0,'0'0'0,"0"-21"0,0 0 0,0 0 16,0 0-16,-22-1 15,1 1-15,0 0 0,0 21 0,0-21 16,0 21-16,-1 0 16,1 0-16,0 0 0,0 0 0,0 0 15,0 0-15,-1 21 0,-20 0 16,21-21-16,0 21 0,0 1 15,21 20-15,-22-21 0,1 21 0,21-20 16,-21 20-16,21-21 0,0 21 0,0-20 16,0 20-16,0-21 0,0 0 15,21 0-15,0 1 0,1-22 0,-22 21 16,21-21-16,21 0 0,-21 0 0,0 0 16,1 0-16,-1 0 0,0 0 15,0-21-15,21-1 0,-20 1 0,-1 0 16,0 0-16,0 0 0,0-22 15,0 22-15,1-21 0,-1 21 16,-21-22-16,21 1 0,0 21 0,-21-21 16,0-1-16,0 1 0,21 0 0,-21-1 15,0 22-15,0-21 0,0 21 16,0-22-16,0 22 0,0 0 0,-21 21 31,21 21-31,0 0 16,0 0-16,-21 22 0,21-22 0,0 21 15,-21-21-15,21 22 0,0-1 16,0 0-16,0-20 0,0 20 0,0 0 16,-21 1-16,21-22 0,0 21 15,0-21-15,0 0 0,0 22 0,0-22 16,0 0-16,0 0 16,21-21-16,0 0 0,0 0 15,0 0-15</inkml:trace>
  <inkml:trace contextRef="#ctx0" brushRef="#br0" timeOffset="106318.56">9461 10986 0,'43'0'32,"-22"0"-32,0 0 0,0 0 15</inkml:trace>
  <inkml:trace contextRef="#ctx0" brushRef="#br0" timeOffset="106482.46">9419 11134 0,'0'0'0,"0"42"15,21-42 16,0 0-31,1 0 16,-1 0-16,0 0 0,0 0 16,-21-21-16,21 21 15,0-21-15</inkml:trace>
  <inkml:trace contextRef="#ctx0" brushRef="#br0" timeOffset="106986.9">10139 10795 0,'-21'0'31,"-1"0"-31,1 0 0,0 21 0,0-21 16,0 21-16,21 1 0,-21-1 0,-1 0 16,1 0-16,21 21 0,0-20 15,-21-1-15,21 0 0,0 21 0,-21-21 16,21 1-16,0 20 0,0-21 0,0 0 16,0 0-16,0 1 0,21-1 15,0-21-15,-21 21 0,21-21 0,1 0 16,-1 0-16,0 0 0,0 0 15,0 0-15,22 0 0,-22 0 16,0-21-16,0 0 0,0 21 0,0-22 16,1 1-16,-1 0 0,0 0 0,-21 0 15,0 0-15,21-22 0,-21 22 16,0 0-16,0-21 0,0 20 0,0 1 16,0 0-16,-21 0 0,21 0 0,-21 0 15,0 21-15,-1-22 0,1 22 16,0 0-16,0 0 0,0 0 15,0 0 1,21 22 0,21-22-1,0 0-15</inkml:trace>
  <inkml:trace contextRef="#ctx0" brushRef="#br0" timeOffset="107758.04">10520 10859 0,'0'-22'15,"0"1"-15,0 0 16,0 0-1,0 0-15,21 0 16,0 21-16,0-22 16,0 22-16,1-21 0,-1 21 15,0 0-15,0 0 0,0 0 16,0 0-16,1 0 16,-22 21-1,0 1-15,0-1 16,0 0-16,0 0 15,0 0-15,0 0 0,-22 1 0,1-1 16,0 0-16,0 0 0,0 0 16,-22 0-16,22 1 0,0-1 0,0 0 15,0 0-15,0 0 0,-1 0 0,1 1 16,21-1-16,-21 0 0,0-21 16,0 21-16,21 0 0,0 0 15,-21-21-15,21 22 0,-22-22 16,22-22 15,22 22-31,-1-21 0,0 0 16,0 0-16,-21 0 15,21 21-15,0-21 0,-21-1 16,22 22-16,-1 0 0,0 0 16,0 0-1,-21 22-15,21-1 16,-21 0-16,0 0 0,0 0 15,0 0-15,0 1 0,21-1 16,-21 0-16,22 0 0,-1-21 16,-21 21-16,21-21 15,0 0-15,0 0 16,0-21-16,1 21 16,-22-21-16,21 21 0,-21-21 15,0 0-15,0-1 0,0 1 16,0 0-16,21 0 0,-21 0 15,0 0-15,0-1 16</inkml:trace>
  <inkml:trace contextRef="#ctx0" brushRef="#br0" timeOffset="107926.94">10774 11155 0,'-21'-21'62,"-1"21"-46</inkml:trace>
  <inkml:trace contextRef="#ctx0" brushRef="#br0" timeOffset="109014.3">5165 11684 0,'0'0'0,"-22"0"0,1 0 15,0 0 16,21 21-15,0 0-16,0 1 0,21-1 16,0 0-16,1 0 0,-1 21 0,21-20 15,-21 20-15,22 0 0,-1 1 16,21-1-16,-20-21 0,-1 21 16,0 1-16,1-22 0,-1 21 0,0-21 15,1 22-15,-22-22 0,21 0 16,-21 0-16,-21 0 0,22-21 0,-22 22 15,21-22-15,-21 21 0,0-42 47,-21-1-31,-1 1 0,1 0-16,21 0 15,-21 0-15,0 0 16,21-1-16,0 1 15,21 21 17,0 0-32,-21 21 15,21-21-15,1 22 0,-22-1 16,21 0-16,-21 0 16,0 0-16,0 0 15,0 1-15,-21-22 16,21 21-16,-22-21 0,1 0 15,0 21-15,0-21 0,0 0 16,0 0-16,-1 0 0,22 21 16,-21-21-16,0 0 0,0 0 15,42 0 17</inkml:trace>
  <inkml:trace contextRef="#ctx0" brushRef="#br0" timeOffset="109503.02">6498 12256 0,'0'0'0,"21"-22"15,0-41 1,-21 42-16,0 0 15,-21 21-15,0 0 0,0 0 16,0 0-16,0 0 0,-1 0 0,1 0 16,0 0-16,0 0 0,-21 0 15,20 21-15,1 0 0,0 0 0,0-21 16,0 21-16,0 0 0,21 22 0,0-22 16,0 0-16,0 0 0,0 0 15,0 1-15,21-1 16,-21 0-16,21-21 0,0 21 0,21 0 15,-20-21-15,-1 21 0,21-21 16,-21 22-16,0-22 0,22 21 0,-22 0 16,0-21-16,0 21 0,0-21 0,-21 21 15,0 0 1,-21 1-16,-21-22 16,21 0-16,-22 0 0,22 21 0,-21-21 15,21 0-15,-22 0 0,1 0 16,21 0-16,-21 0 0,20 0 0,-20 0 15,21 0-15,0 0 0,0 0 0,-1 0 16,1-21-16,21-1 16,0 1-1,21 0-15,1 21 16,-1-21-16,21 21 0</inkml:trace>
  <inkml:trace contextRef="#ctx0" brushRef="#br0" timeOffset="109782.53">6773 12192 0,'0'0'0,"0"21"31,-21-21-31,21 21 0,-21 1 16,21 20-16,-21-21 0,21 0 0,0 0 15,0 22-15,-21-22 0,21 0 0,-22 21 16,22-20-16,-21-1 0,21 0 16,0 0-16,0 0 0,0 0 0,0 1 15,0-1-15,21-21 32,1 0-32,-1 0 15,0-21-15</inkml:trace>
  <inkml:trace contextRef="#ctx0" brushRef="#br0" timeOffset="109987.29">6540 12467 0,'0'0'0,"0"-21"15,22 21 1,-1-21-16,0 21 0,0 0 15,0 0-15,0 0 0,1-21 16,20 21-16,-21 0 0,0 0 16,22 0-16,-22 0 0,0-21 0,0 21 15,0 0-15,0 0 0</inkml:trace>
  <inkml:trace contextRef="#ctx0" brushRef="#br0" timeOffset="110390.06">7070 12467 0,'0'-21'16,"0"0"0,21 0-1,0 21 1,0 0-16,0 0 0,0 21 15,1 0-15,-1 0 16,-21 0-16,0 1 0,0-1 16,0 0-16,0 0 0,0 0 15,0 0-15,0 1 16,-21-1-16,21 0 0,-22-21 16,1 21-16,0-21 15,21-21 1,0 0-1,0 0-15,0-1 0,0 1 16,21 21-16,-21-21 0,21 0 16,1 0-16,-22 0 0,0-1 0,21 1 15,0 21-15,0-21 0,-21 0 0,21 0 16,0 0-16,1-1 16,-1 22-16</inkml:trace>
  <inkml:trace contextRef="#ctx0" brushRef="#br0" timeOffset="110586.3">7472 12319 0,'0'64'15,"0"-43"-15,0 0 16,0 0-16,0 0 0,0 0 16,0 1-16,0-1 0,0 0 15,0 0-15,0 0 16</inkml:trace>
  <inkml:trace contextRef="#ctx0" brushRef="#br0" timeOffset="110763.86">7472 12213 0,'0'0'0,"0"-21"0,0 0 15,-21 21 1,21 21 15,0 0-15,0 0-16,21 1 16,-21-1-16</inkml:trace>
  <inkml:trace contextRef="#ctx0" brushRef="#br0" timeOffset="111262.2">7768 12404 0,'-21'0'31,"21"21"-31,0 0 0,-21-21 16,21 21-16,-21 0 0,21 1 15,0-1-15,-22 0 0,22 0 16,-21 0-16,21 0 16,-21-21-16,21 22 15,0-44 32,0 1-47,0 0 0,21 21 16,-21-21-16,21 0 0,1 0 0,-1-1 15,-21 1-15,21-21 0,0 21 16,0 0-16,22-1 0,-22 1 0,0 21 16,0-21-16,0 21 0,0 0 0,1 0 15,-1 0-15,0 0 16,0 0-16,0 0 0,0 21 0,1 0 16,-1-21-16,-21 22 0,0-1 0,21 0 15,-21 0-15,0 0 0,21 0 16,-21 1-16,0-1 0,0 0 15,0 0-15,0 0 0,-21 0 16,0 1 0,42-22 15,0 0-15,0 0-16</inkml:trace>
  <inkml:trace contextRef="#ctx0" brushRef="#br0" timeOffset="111991.76">8594 12383 0,'-43'-43'31,"43"22"-31,-21 21 16,0 0-16,0 0 0,0 0 0,-1 0 15,-20 0-15,21 21 0,0-21 16,0 21-16,-1 1 0,1-1 0,0 0 15,21 0-15,0 0 0,-21 0 0,21 1 16,0-1-16,0 0 0,0 0 16,0 0-16,21-21 15,0 0-15,0 21 0,1-21 0,-1 0 16,0 0-16,0 0 0,0 0 16,0 0-16,1-21 0,-1 0 15,0 0-15,-21 0 0,21 21 16,-21-21-16,0-1 0,21 1 0,-21 0 15,0 0-15,0 0 16,0 0-16,0-1 16,0 44 15,0-1-31,0 0 16,0 0-16,0 21 0,0-20 15,0-1-15,0 0 0,0 21 16,-21-21-16,21 22 0,0-1 0,0-21 15,0 22-15,0-1 0,0 21 0,0-20 16,0-1-16,0 0 0,0 22 0,0-22 16,0 1-16,0-1 0,0 21 15,0-20-15,0-1 0,0 0 0,0 22 16,21-22-16,-21 1 0,21-1 0,-21 0 16,0 1-16,0-1 0,0 0 15,0 1-15,0-1 0,0-21 0,0 21 16,0-20-16,0-1 0,-21 0 15,0 0-15,0-21 0,0 21 0,0-21 16,-1 0-16,1 0 0,-21 0 16,21 0-16,-22-21 0,22 21 0,0-21 15,-21 0-15,21-22 0,-22 22 0,22-21 16,0 0-16,-21-1 0,20 1 16,1 0-16,0-22 0,0 22 0,21-1 15,-21 1-15,21 0 0,0 21 0,0-22 16,0 1-16,0 0 0,21 20 15,0-20-15,0 21 0,22 0 0,-22-22 16,0 22-16,21-21 0,-21 21 0,22-22 16,-22 1-16,21 21 0,-21-21 15,1-1-15,-1 1 0,21 21 16</inkml:trace>
  <inkml:trace contextRef="#ctx0" brushRef="#br0" timeOffset="112662.62">9017 12234 0,'-21'-21'16,"0"21"-1,-1 21-15,22 1 16,0-1-16,0 0 16,-21 0-16,21 0 0,0 0 0,0 1 15,0-1-15,0 0 0,0 0 0,0 0 16,0 0-16,0 1 16,-21-22-1,21-22 32,0 1-47,0 0 0,0 0 16,0 0-16,0 0 0,0-1 15,0 1-15,21-21 0,0 21 0,-21 0 16,22-1-16,-1 1 0,-21 0 16,21 0-16,0 0 0,0 21 0,0 0 15,1 0-15,-1 0 0,0 0 16,0 0-16,0 21 0,0 0 15,1 21-15,-22-20 0,21-1 0,-21 0 16,21 21-16,-21-21 0,0 1 0,0-1 16,0 0-16,0 0 0,0 0 15,0 0-15,0 1 0,0-1 16,-21-21-16,21-21 47</inkml:trace>
  <inkml:trace contextRef="#ctx0" brushRef="#br0" timeOffset="113154.34">9694 12234 0,'0'0'0,"0"-42"31,0 21-31,-21 21 0,0-21 15,0 21-15,0 0 16,-1 0-16,1 0 0,0 0 16,0 21-16,0-21 0,21 21 15,-21 0-15,21 0 0,-22 22 0,22-22 16,0 0-16,-21 21 0,21-20 16,-21-1-16,21 0 0,0 0 0,0 0 15,0 0-15,0 1 0,21-22 16,0 0-16,1 0 15,-1 0-15,0 0 16,0 0-16,0 0 0,0-22 0,1 1 16,-1 21-16,-21-21 0,21 0 15,0 0-15,-21 0 0,21-1 0,-21 1 16,0 0-16,0 0 0,0-21 0,21 20 16,-21 1-16,0 0 0,0 0 15,0 42 1,0 0-1,0 0-15,0 1 0,-21-1 16,21 0-16,0 0 0,0 0 0,0 0 16,0 1-16,0-1 0,0 0 0,0 0 15,21-21-15,1 21 16,-1-21-16,0 0 0,0 0 16,0 0-16,0 0 0,1 0 0,-1 0 15,0-21-15,0 0 0</inkml:trace>
  <inkml:trace contextRef="#ctx0" brushRef="#br0" timeOffset="113834.95">10054 12150 0,'0'0'15,"0"-21"-15,0 42 32,-21 0-32,21 0 0,0 0 15,0 0-15,0 1 0,0-1 16,0 0-16,0 21 0,0-21 15,0 1-15,-21-1 0,21 0 16,0 0-16,0 0 0,0-42 47,0 0-31,0 0-16,0 0 15,0-1-15,0 1 0,0 0 0,0 0 16,0 0-16,0 0 0,21-1 0,-21 1 15,21 0-15,-21 0 16,0 0-16,21 0 0,0 21 0,1 0 16,-1 0-16,0 0 15,0 21-15,0 0 16,-21 0-16,21 0 0,-21 22 0,0-22 16,0 0-16,0 0 0,22 0 15,-22 0-15,0 1 0,0-1 0,0 0 16,0 0-16,0 0 15,-22-21 1,22-21 0,0 0-16,0 0 15,0 0-15,0-1 16,0 1-16,0 0 0,22 0 16,-1-21-16,0 20 0,-21-20 0,21 21 15,21 0-15,-20-22 0,-1 22 16,21 0-16,-21 21 0,0-21 0,22 21 15,-22 0-15,0 0 0,-21 21 0,0 0 16,21 0-16,-21 1 0,0-1 16,0 21-16,0-21 0,0 0 0,0 22 15,0-22-15,-21 0 0,21 0 0,-21 0 16,21 1-16,-21-1 0,0-21 16,21 21-16,0 0 0,0-42 46,0 0-30,0 0-16,21 21 0,-21-22 0,0 1 16</inkml:trace>
  <inkml:trace contextRef="#ctx0" brushRef="#br0" timeOffset="114218.04">10753 12256 0,'0'0'0,"42"21"31,-21-21-31,0 0 0,0 0 16,1 0-16,-1 0 0,0 0 16,0 0-16,0 0 0,0-21 15,1-1-15,-22 1 16,0 0-16,0 0 15,0 0-15,0 0 0,-22 21 16,1 0-16,0 0 16,0 0-16,0 0 15,0 21-15,21 0 0,0 0 0,-22-21 16,22 21-16,-21 0 0,21 1 16,0-1-16,0 0 0,0 0 15,0 0-15,0 0 0,0 1 0,0-1 16,0 0-16,21-21 15,1 21-15,-1-21 16,0 0-16,0 0 0,0 0 0,0 0 16,1 0-16,-1 0 0</inkml:trace>
  <inkml:trace contextRef="#ctx0" brushRef="#br0" timeOffset="114477.9">11472 12171 0,'21'0'47,"1"0"-47,-1 0 15,0 0-15,0 0 16,0 0-1,0 0 1</inkml:trace>
  <inkml:trace contextRef="#ctx0" brushRef="#br0" timeOffset="114659.19">11515 12319 0,'0'0'0,"0"21"0,0 0 32,21-21-1,0 0-15,0 0-16,0 0 15</inkml:trace>
  <inkml:trace contextRef="#ctx0" brushRef="#br0" timeOffset="115250.79">11917 12023 0,'21'0'78,"0"0"-78,-21-21 15,0-1 17,-21 22-17,0 0 1,0 0-16,21 22 15,-22-1-15,1 0 16,21 0-16,-21 0 0,21 0 16,0 1-16,0-1 15,21 0-15,0-21 16,1 0-16</inkml:trace>
  <inkml:trace contextRef="#ctx0" brushRef="#br0" timeOffset="115698.57">12552 12192 0,'0'0'0,"0"-21"0,0 0 0,0 0 16,-21 21-16,-1-22 15,1 22-15,0 0 16,0 0-16,21 22 15,0-1-15,0 0 0,0 0 16,0 21-16,0-20 0,0-1 0,0 0 16,0 0-16,0 21 0,0-20 15,21-1-15,-21 0 0,0 0 16,21 0-16,-21 0 0,21-21 16,1 0 15,-1-21-16,-21 0 1,21 0-16</inkml:trace>
  <inkml:trace contextRef="#ctx0" brushRef="#br0" timeOffset="115954.42">12806 12065 0,'0'0'0,"-21"21"31,-1-21-31,1 21 0,0 1 16,-21-1-16,21 0 0,-1 0 16,-20 0-16,21 22 0,-21-22 0,20 0 15,-20 0-15,21 21 0,0-20 0,-22-1 16,22 0-16,0 0 0,0-21 16,0 21-16,0-21 0,-1 0 0,22 21 15,0 1-15,0-44 47,22 1-47,-1 21 0</inkml:trace>
  <inkml:trace contextRef="#ctx0" brushRef="#br0" timeOffset="116450.14">12827 12107 0,'0'0'16,"0"22"15,0-1-31,0 0 16,0 0-16,0 0 0,0 0 16,-21 1-16,21-1 0,0 0 15,0 0-15,0 0 16,21-21-16,0 0 15,0 0-15,-21 21 0,21-21 16,1 0-16,-1 0 0,0 0 0,0 0 16,0 0-16,0 0 0,1-21 15,-1 0-15,0 21 0,0-21 0,0 21 16,-21-21-16,21 0 0,-21-1 0,22 22 16,-22-21-16,0 0 0,0 0 15,0 0-15,0 0 16,-22 42 15,1-21-31,0 21 0,21 0 16,-21 21-16,0-20 0,21-1 0,-21 0 15,-1 0-15,22 0 0,-21 22 16,21-22-16,-21 0 0,21 0 0,-21-21 16,21 21-16,0 0 0,0 1 0,0-1 15,21-21 16,0 0-31,0 0 16</inkml:trace>
  <inkml:trace contextRef="#ctx0" brushRef="#br0" timeOffset="117018.81">13356 12171 0,'0'0'0,"21"0"16,0 0-16,1 0 15,-1 0-15,0-21 0,0 21 0,0 0 16,0 0-16,1 0 16,20-21-16,-21 21 0,0 0 0,0-22 15,1 1-15,-1 21 0,0 0 0,0-21 16,-42 21 15,0 21-31,0-21 16,-1 21-16,1 1 0,-21-1 0,21 0 15,0 0-15,-22 0 0,22 22 0,-21-22 16,21 0-16,-1 0 0,-20 21 16,21-20-16,0-1 0,0-21 0,21 21 15,0 0-15,-22-21 0,22 21 0,22-21 47,-1 0-47,0 0 16,0-21-16,-21 0 0,21 21 15,0-21-15,1 0 0,-1-1 16,-21 1-16,21 21 0,0 0 16,0 0-1,-21 21 1,0 1-16,0-1 15,21 0-15,-21 0 16,22-21-16,-22 21 16,21-21-16,0 0 15,0 0 1,0 0-16,0-21 16,-21 0-16,22 0 0</inkml:trace>
  <inkml:trace contextRef="#ctx0" brushRef="#br0" timeOffset="117578.49">14012 11980 0,'0'0'0,"-21"0"16,21-21 46,0 0-46,0 0 0,0 0-1,21 21-15,-21 21 110,0-42-48,0 0-46,0 42 15,0 0-15,0 0-16,0 0 15,0 0-15,0 1 0,0-1 0,0 0 16,0 0-16,0 0 0,0 0 0,-21 1 15,0-1-15,0 0 16,0 0-16</inkml:trace>
  <inkml:trace contextRef="#ctx0" brushRef="#br0" timeOffset="118846.32">5143 12065 0,'0'-21'15,"-21"21"17,0 0-17,21 21-15,0 0 16,0 0-16,0 1 0,-21 20 0,21 0 16,0 1-16,-21-1 0,21 0 15,0 1-15,0-1 0,0 0 0,0 1 16,-21-1-16,21 21 0,-22-20 15,1-1-15,21 0 0,-21 22 16,0-22-16,21 1 0,-21-22 0,0 21 16,-1 0-16,1-20 0,21-1 15,-21 0-15,21 0 0,-21 0 0,21 0 16,0 1-16,-21-22 16,21 21-16,-21-21 15,21-21 1,0-1-16,0 1 15,-22 0-15,1 0 16,21 0-16,0 0 0,0-1 16,-21 1-16,21 0 0,0 0 0,-21 21 15,21-21-15,0 0 16,0 42 0,0 0-1,0 0-15,0 0 16,21 0-16,0 1 0,-21-1 0,0 0 15,0 0-15,21 0 0,-21 0 0,22 1 16,-22-1-16,21-21 16,0 0-16,0 0 0,0 0 15,0 0-15,1 0 16,-1 0-16,0 0 0,0-21 16,0 21-16,-21-22 0,21 1 15,1 0-15,-1 21 0,-21-21 16,0 0-16,21 0 0,-21-1 15,-21 22 17,0 0-32</inkml:trace>
  <inkml:trace contextRef="#ctx0" brushRef="#br0" timeOffset="120005.76">889 13949 0,'0'0'16,"21"-21"-1,0 0 1,0-1-16,-21 1 0,0 0 16,22 0-16,-22 0 0,0 0 15,0-1-15,0 1 0,0 0 16,0 0-16,-22 21 16,1-21-16,-21 21 15,21 0-15,0 0 0,-22 0 0,1 0 16,0 0-16,-1 21 0,1 0 15,-22 0-15,22 0 0,0 1 0,-22-1 16,43 0-16,-21 0 0,21 0 16,-1-21-16,22 21 0,0 1 15,0-1-15,0 0 0,22-21 0,-1 21 16,21 0-16,0 0 0,1-21 16,-1 22-16,22-1 0,-22 0 0,0 0 15,1 0-15,-1 0 0,0 1 16,1-1-16,-22 0 0,0 0 15,0 0-15,-21 0 0,0 1 16,0 20-16,0-21 0,0 0 0,-21 22 16,-21-22-16,20 0 0,-20 0 15,-21 0-15,20 0 0,-20 1 16,20-22-16,-20 0 0,-1 0 0,1 0 16,21 0-16,-22 0 0,22 0 15,-22-22-15,22 22 0,21-21 0,-22 0 16,22-21-16,-21 21 0,42-1 15,0-20-15,0 21 0,0-21 16,0 20-16,0-20 0,0 21 0,0 0 16,0 0-16,21-22 15,0 22-15,22 0 0,-1 0 0,21 0 16,-20-1-16,20 1 0</inkml:trace>
  <inkml:trace contextRef="#ctx0" brushRef="#br0" timeOffset="120282.82">1185 13674 0,'0'21'32,"-21"0"-32,0 21 15,21-20-15,-21-1 0,21 21 16,0 0-16,0-20 0,-21 20 0,21 0 15,-22 1-15,22-22 0,0 21 16,0-21-16,0 22 0,0-22 16,0 0-16,0 21 0,0-21 0,0 1 15,0-1-15,22-21 16,-1 0-16,0 0 16,-21-21-1,21-1-15,-21 1 0</inkml:trace>
  <inkml:trace contextRef="#ctx0" brushRef="#br0" timeOffset="120459.72">910 14097 0,'-21'-21'16,"42"21"-1,0 0-15,0 0 0,1 0 16,-1-21-16,0 21 0,0 0 15,0 0-15,22 0 0,-22-21 0,21 21 16,-21 0-16,0 0 16</inkml:trace>
  <inkml:trace contextRef="#ctx0" brushRef="#br0" timeOffset="120846">1397 14097 0,'0'0'0,"0"-21"0,0 0 16,0 0-16,0-1 15,0 1-15,0 0 0,21 21 16,0 0-16,0-21 16,1 21-16,-1 0 0,0 0 15,0 21-15,0-21 0,0 21 16,1 0-16,-1 1 0,-21-1 0,0 0 15,0 0-15,0 0 0,0 0 16,0 1-16,0-1 0,-21 0 16,-1 0-16,1 0 0,21 0 15,-21-21-15,21-21 32,0 0-17,0 0-15,0 0 0,21 0 16,0-1-16,-21 1 15,22 0-15,-1 0 0,-21 0 0,21 0 16,0-1-16,0 1 0,-21 0 16,21 0-16,1 0 0,-1 21 0</inkml:trace>
  <inkml:trace contextRef="#ctx0" brushRef="#br0" timeOffset="121086.86">1926 13928 0,'0'0'0,"0"21"0,0 0 0,0 0 16,0 0-16,0 1 0,0-1 15,0 0-15,0 0 0,0 0 16,0 0-16,0 1 0,0-1 16,0 0-1,-21-42 32,21 0-31</inkml:trace>
  <inkml:trace contextRef="#ctx0" brushRef="#br0" timeOffset="121246.77">1863 13843 0,'0'0'0,"0"-21"0,0 0 0,0 0 16,0 42 31,0 0-32,0 0 1</inkml:trace>
  <inkml:trace contextRef="#ctx0" brushRef="#br0" timeOffset="121875.11">2159 13970 0,'0'-21'0,"0"42"0,-21-42 0,21 42 47,0 0-32,0 0-15,0 1 0,0-1 0,0 0 16,0 21-16,0-21 15,0 1-15,0-1 0,0 0 16,0 0-16,0 0 16,0-42 15,0 0-15,0 0-16,0 0 15,0-1-15,21 1 0,0 21 0,0-42 16,-21 21-16,21 0 0,1-1 15,-1 1-15,0 0 0,0 0 0,0 21 16,0-21-16,1 21 0,-1 0 16,0 0-16,0 0 0,0 0 0,0 0 15,1 21-15,-22 0 0,21-21 0,-21 21 16,21 0-16,-21 22 0,0-22 16,0 0-16,0 0 0,0 0 0,0 1 15,0-1-15,0 0 16,21 0-16,-21 0 0,21-21 0,-21 21 15,21 1 1,1-22-16,-1 0 0,0 0 0,0 0 16,0 0-16,0 0 0,1-22 15,-1 22-15,0-21 0,0 0 0,0 0 16,0 0-16,1 0 0</inkml:trace>
  <inkml:trace contextRef="#ctx0" brushRef="#br0" timeOffset="122530.18">2963 13949 0,'0'0'15,"0"-21"-15,-21 21 0,0 0 0,0 0 16,0 0-16,-1 0 16,1 0-16,0 0 0,0 21 0,-21-21 15,20 21-15,1 0 0,0 0 16,0 1-16,0-1 0,21 0 0,0 0 16,0 0-16,0 0 0,0 1 15,0-1-15,21-21 16,0 0-16,0 0 0,0 0 0,1 0 15,-1 0-15,0 0 0,21 0 16,-21 0-16,1-21 0,-1 21 0,0-22 16,0 1-16,0 21 0,0-21 15,1 0-15,-22 0 0,0 0 16,21 21-16,-21-22 16,0 44 15,0-1-16,0 0-15,0 0 0,0 0 0,0 0 16,0 1-16,0 20 0,0-21 16,0 21-16,0 1 0,0-1 0,0 0 15,0 22-15,0-22 0,0 1 0,0 20 16,0-21-16,0 22 0,0-22 16,0 22-16,0-22 0,0 22 0,0-1 15,0 1-15,0-22 0,0 21 16,0 1-16,0-1 0,0 1 15,0-22-15,0 22 0,0-22 0,0 0 16,0 1-16,0-1 0,0-21 16,0 0-16,0 1 0,0-1 0,0 0 15,0-42 1,0 0 0,-21-1-16,21 1 0,-22 0 0,22-21 15,-21-1-15,0 22 0,0-21 16,0-22-16,0 22 0,-1 0 0,1-22 15,-21 1-15,21 20 0,-22 1 16,22-21-16,0 20 0,0 1 16,21 0-16,0-1 0,0 1 0,0 21 15,0-22-15,21 1 0,0 21 16,22-21-16,-22 20 0,0 1 0,21-21 16,-21 21-16,22-22 0,-22 22 15,21-21-15,1 0 0</inkml:trace>
  <inkml:trace contextRef="#ctx0" brushRef="#br0" timeOffset="123250.59">3471 13843 0,'0'0'0,"-21"0"31,42 0 1,0-21-32,1 21 0,-1 0 0,0 0 15,0 0-15,0 0 0,0-21 16,1 21-16,-1 0 0,0 0 0,0 0 16,-21-21-16,-21 21 31,0 0-16,0 0-15,-1 0 16,1 0-16,0 0 0,0 0 16,0 0-16,0 0 15,-1 0 1,1 0-16,21 21 16,-21 0-1,21 0 1,0 0-16,0 0 15,0 1-15,0-1 0,0 0 0,0 0 16,0 0-16,0 22 0,0-22 16,0 0-16,0 21 0,0-21 0,0 1 15,0-1-15,0 21 0,0-21 16,0 0-16,0 1 0,0-1 0,0 0 16,0 0-16,0 0 0,0 0 15,0 1-15,0-1 16,21-21-16,-21 21 15,21-21-15,1 0 16,-1 0-16,0 0 16,-21-21-16,21 21 0,0-21 0,0-1 15,1 22-15,-1-21 0,0 0 16,0 0-16,0 0 0</inkml:trace>
  <inkml:trace contextRef="#ctx0" brushRef="#br0" timeOffset="123807.28">4170 13822 0,'0'-21'16,"0"42"-16,21-42 0,0 21 15,-21-21-15,21 21 16,0-22-16,1 22 0,-1-21 15,0 21 1,0 0-16,0 0 16,0 0-1,1 0 1,-1 0-16,-21 21 16,0 1-16,0-1 0,0 0 15,0 0-15,0 0 0,0 0 16,0 1-16,0-1 15,0 0-15,0 0 0,0 0 0,0 0 16,0 1-16,0-1 0,0 0 16,0 0-16,0 0 0,0 0 0,0 1 15,0-1-15,0 0 0,0 0 16,0 0-16,0 0 0,0 1 16,0-1-16,0 0 0,0 0 15,0 0-15,-21 0 0,-1-21 16,1 22-16,0-22 15,0 21-15,0-21 0,0 0 0,-1 0 16,1 0-16,0 0 0,0 0 16,0 0-16,0 0 0,-1 0 15,1 0-15,0 0 32,21-21-1</inkml:trace>
  <inkml:trace contextRef="#ctx0" brushRef="#br0" timeOffset="123971.19">4254 14372 0,'0'-21'62,"0"0"-46</inkml:trace>
  <inkml:trace contextRef="#ctx0" brushRef="#br0" timeOffset="124542.26">5122 13991 0,'0'0'0,"0"-21"0,0-21 31,0 21-31,0 42 32,0 0-32,0 0 0,0 0 15,0 0-15,0 22 0,0-1 0,0 0 16,0 1-16,0-1 0,0 0 0,0 1 15,0-1-15,0 0 16,0 1-16,0-1 0,0-21 0,0 22 16,0-22-16,0 0 0,0 0 0,0 0 15,0 0-15,-21-21 0,21 22 16,0-44 15,0 1-31,21 0 16,-21 0-16</inkml:trace>
  <inkml:trace contextRef="#ctx0" brushRef="#br0" timeOffset="124859.08">5101 14076 0,'0'0'0,"0"-21"0,0-64 31,21 64-31,-21 0 0,21 21 0,1-21 16,-1 21-16,21-22 0,-21 22 0,22 0 15,-22 0-15,21 0 0,0 0 16,1 0-16,-1 22 0,0-1 0,-20 0 16,20 0-16,-21 0 0,0 0 0,-21 1 15,0-1-15,0 0 0,0 0 16,-21 0-16,-21 0 0,21 1 0,-22-22 16,1 21-16,21 0 0,-22-21 15,1 0-15,21 21 0,0-21 16,-22 0-16,22 0 0,42 0 47,1-21-47,-1 0 0,0 21 15,0-21-15</inkml:trace>
  <inkml:trace contextRef="#ctx0" brushRef="#br0" timeOffset="125510.7">5969 13928 0,'0'21'15,"0"0"1,0 0-16,-21 0 0,21 1 0,-21-1 16,21 0-16,-22 0 0,22 0 15,-21 0-15,21 1 0,0-1 0,0 0 16,-21 0-16,21 0 0,-21 0 15,0 1-15,21-1 0,21-21 47,0-21-47,-21-1 16,21 1-16,0 21 0,-21-21 16,22 0-16,-22 0 0,0 0 15,0-1-15,0 1 0,0 0 0,0 0 16,0 0-16,21 0 0,-21-1 0,0 1 15,0 0-15,21 0 16,0 21-16,0 0 16,0 0-16,1 0 15,-22 21-15,21 0 0,0 0 0,-21 1 16,21-1-16,0 0 0,0 0 0,1 0 16,-1 0-16,-21 1 0,21-1 15,0 0-15,0 0 0,-21 0 0,21-21 16,1 21-16,-22 1 0,21-22 15,0 0-15,-21 21 16,21-21-16,0 0 0,-21-21 16,21-1-1,1 1-15,-22 0 0,0 0 16,0 0-16,21 0 0,-21-1 0,21-20 16,-21 21-16,0 0 0,0-22 15,0 22-15,21-21 0,-21 21 0,21-22 16,-21 22-16,0 0 0,0 0 15,0 42 17,0 0-17,0 0-15,0 1 16</inkml:trace>
  <inkml:trace contextRef="#ctx0" brushRef="#br0" timeOffset="125883.4">7048 13991 0,'0'0'0,"0"21"16,22-21 15,-1 0-31,0 0 15,0 0-15,0 0 16,0 0-16,1 0 0,-1 0 16,-42 0 15,-1 0-15</inkml:trace>
  <inkml:trace contextRef="#ctx0" brushRef="#br0" timeOffset="126030.31">7006 14161 0,'21'21'0,"22"-21"15,-22 0-15,0 0 0,0 0 16,21 0-16,-20 0 16,-1 0-16,0 0 0,0-21 0,21 21 15,-20 0-15,-1-22 0</inkml:trace>
  <inkml:trace contextRef="#ctx0" brushRef="#br0" timeOffset="126850.11">7683 13568 0,'149'-21'31,"-107"21"-31,0 0 16,-21 0-16,22 0 0,-1 0 0,-21 0 15,22 0-15,-22 0 0,0-21 16,0 21-16,-42 0 31,0 0-15,0 0-16,-22 0 0,1 0 0,0 0 16,20 0-16,-20 0 0,0 0 0,-1 0 15,22 0-15,-21 0 0,21 0 16,0 0-16,-1 0 0,1 0 15,0 0 1,21 21 0,0 0-1,0 0 1,0 0-16,0 0 16,0 1-16,0-1 0,0 21 0,0-21 15,0 0-15,0 22 0,0-1 16,0-21-16,0 22 0,0-1 0,0 0 15,-21-21-15,0 22 0,0-1 0,21-21 16,-22 22-16,22-1 0,-21 0 16,21-21-16,-21 22 0,0-1 0,21-21 15,0 22-15,0-22 0,0 21 16,0-21-16,0 0 0,0 1 0,21-1 16,-21 0-16,21-21 0,0 0 15,1 0-15,-1 0 0,21 0 16,-21 0-16,0 0 0,1 0 15,20-21-15,-21 21 0,0-21 0,0 21 16,22-22-16,-22 1 0,0 0 16,0 0-16,-21 0 0,21 0 0,-21-1 15</inkml:trace>
  <inkml:trace contextRef="#ctx0" brushRef="#br0" timeOffset="127134.95">8086 13885 0,'0'22'16,"0"-1"-16,0 0 16,0 0-16,0 0 0,0 0 15,0 22-15,0-22 0,0 0 0,0 0 16,0 0-16,0 1 0,0-1 0,0 0 15,-22 0-15,22 0 0,0 0 16,-21-21-16,21 22 0,21-22 47,1 0-47,-22-22 16,21 1-16</inkml:trace>
  <inkml:trace contextRef="#ctx0" brushRef="#br0" timeOffset="127666.73">8403 13970 0,'0'0'16,"0"-21"-16,0 0 16,0 0-16,0-1 15,0 1-15,21 0 16,0 21-16,1-21 0,-1 21 15,0 0-15,0 0 16,0 0-16,0 0 0,1 0 16,-1 0-16,-21 21 0,0 0 15,21-21-15,-21 43 0,21-22 0,-21 0 16,0 0-16,0 0 0,0 0 0,0 1 16,0 20-16,-21-21 0,0 0 15,0 0-15,-1 1 0,1-1 0,0 0 16,-21 0-16,21 0 0,-1 0 0,1-21 15,0 22-15,0-1 0,0-21 16,0 0-16,-1 0 0,1 0 0,0 0 16,21-21-1,0-1-15,0 1 16,0 0-16,0 0 16,0 0-16,21 0 0,-21-1 15,21 22-15,1 0 0,-1 0 16,0 0-16,0 0 15,0 22-15,0-22 16,-21 21-16,22-21 0,-22 21 16,21 0-16,0 0 0,0 0 15,-21 1-15,21-22 0,-21 21 16,21-21 0,-21 21-16,22-21 15,-1-21 1</inkml:trace>
  <inkml:trace contextRef="#ctx0" brushRef="#br0" timeOffset="128278.35">8932 13907 0,'0'0'0,"21"0"0,-21-22 16,22 22-16,-1-21 16,0 0-16,0 21 0,0 0 15,-21-21-15,21 21 0,1 0 16,-1 0-16,0 0 16,-21 21-16,21 0 0,-21 0 15,0 1-15,0-1 16,0 0-16,0 0 0,-21 0 0,0 0 15,0 1-15,-1-1 0,1-21 16,0 21-16,0 0 0,0-21 16,0 0-16,21 21 0,-22-21 0,1 0 15,21-21 32,21 21-47,1 0 0,-1-21 0,0 21 16,0 0-16,0 0 15,0 0-15,1 0 0,-1 0 0,0 0 16,0 0-16,0 0 0,0 21 16,1 0-16,-1-21 0,0 21 15,-21 1-15,0-1 0,0 0 16,0 0-16,0 0 16,-21-21-16,0 21 15,-1-21-15,1 0 0,-21 22 0,0-22 16,20 0-16,-20 0 0,21 21 0,-21-21 15,20 0-15,1 0 0,-21 0 16,21 0-16,0 0 0,-1 0 16,1-21-16,21-1 15,0 1 17,21 21-32,1-21 0,-1 21 0,0 0 15</inkml:trace>
  <inkml:trace contextRef="#ctx0" brushRef="#br0" timeOffset="128558.19">9504 14182 0,'0'21'31,"0"0"-31,0 0 0,0 0 16,0 1-16,0-1 0,0 0 16,0 0-16,-21 0 0,-1 0 15,1 1-15,21-1 0,-21 0 0,0 0 16,0 0-16,0 0 16,-1 1-16,22-1 0,-21-21 15,0 0-15</inkml:trace>
  <inkml:trace contextRef="#ctx0" brushRef="#br0" timeOffset="129274.78">9737 13907 0,'0'0'0,"0"-22"0,0 1 16,0 0-16,0 0 15,0 0-15,0 0 16,21 21-16,-21 21 31,0 21-15,0-21-16,0 0 0,0 1 0,0-1 16,0 21-16,0-21 0,0 0 0,-21 1 15,21-1-15,0 0 0,-22 0 16,1-21-16,21 21 0,-21-21 0,21 21 15,21-21 32,0 0-47,1 0 0,-1 0 16,0 0-16,0-21 16,0 21-16,0 0 0,1 0 0,-1 0 15,0-21-15,0 21 0,0 0 0,0-21 16,1 21-16,-1 0 0,0-21 15,-21 0-15,21 21 0,-21-22 0,0 1 16,0 0-16,0 0 16,0 0-16,0 0 15,0-1-15,-21 22 16,0 0 0,0 0-16,-1 22 15,22-1-15,0 0 0,-21 0 16,21 0-16,-21 0 0,21 22 15,0-22-15,0 0 0,0 0 0,0 0 16,0 1-16,0-1 0,0 0 16,0 0-16,21-21 31,0 0-15,1-21-16,-1 21 0,0-21 15</inkml:trace>
  <inkml:trace contextRef="#ctx0" brushRef="#br0" timeOffset="129510.65">10541 13843 0,'0'0'0,"21"0"0,64 0 31,-64-21-31,0 21 0,0 0 16,0 0-16,1 0 0,-1 0 16,-21-21-16,0 0 31</inkml:trace>
  <inkml:trace contextRef="#ctx0" brushRef="#br0" timeOffset="129973.88">10477 13801 0,'-21'21'0,"42"-42"0,-63 42 0,42 0 0,-21-21 15,21 21-15,0 0 0,-21-21 16,0 22-16,21-1 0,-22 0 0,22 0 16,-21 0-16,0 0 15,21 1 1,21-22 31,0 0-32,1 0-15,-1-22 0,0 22 16,0 0-16,0 0 16,0 0-16,1 0 0,-1 0 0,0 0 15,0 0-15,0 0 0,0 22 0,1-1 16,-1-21-16,0 21 15,-21 0-15,21 0 16,-21 0-16,0 1 0,0-1 16,-21-21-16,0 21 0,0 0 0,-1-21 15,1 21-15,0-21 0,-21 21 16,21-21-16,-1 0 0,-20 0 0,21 0 16,0 22-16,0-22 0,-1 0 15,1 0-15,0 0 0,0 0 16,0 0-16,21-22 15,0 1 1,0 0-16,21 0 16,0 21-16,0-21 0,0 21 15</inkml:trace>
  <inkml:trace contextRef="#ctx0" brushRef="#br0" timeOffset="130442.29">11261 13822 0,'-22'-21'16,"1"21"-1,0 0-15,0 0 16,0 21-16,0 0 0,-1 0 15,1 0-15,0 1 0,21 20 0,0-21 16,-21 0-16,21 0 0,-21 1 16,21 20-16,0-21 0,0 0 0,0 0 15,0 1-15,0-1 0,21-21 16,0 21-16,0-21 0,0 21 16,1-21-16,20 0 0,-21 0 0,0 0 15,0 0-15,1 0 0,-1 0 16,0 0-16,0-21 0,-21 0 0,0 0 15,0-1 1,0 1-16,0 0 0,-21 0 16,0 21-16,0 0 0,-1-21 0,1 21 15,-21 0-15,21 0 0,0 0 16,-1 0-16,1 0 0,0 0 0,0 0 16,21 21-16,-21 0 0,21 0 15,0 0-15,21-21 16,0 22-16,0-22 0,0 0 15,1 0-15,-1 0 0,0 0 16</inkml:trace>
  <inkml:trace contextRef="#ctx0" brushRef="#br0" timeOffset="130666">11620 14139 0,'22'0'16,"-22"22"-1,0-1-15,0 0 16,0 0-16,0 0 0,0 0 16,0 1-16,-22-1 0,1 0 15,0 0-15,21 0 0,-21 0 0,0 1 0,0-1 16,-1-21-16,22 21 16,-21-21-16,0 0 0,0 0 15</inkml:trace>
  <inkml:trace contextRef="#ctx0" brushRef="#br0" timeOffset="131259.17">11980 13695 0,'0'0'0,"-21"0"16,42 0 15,0 21-31,1-21 16,-1 0-16,0 0 0,0 0 16,0 0-16,0 0 0,22 0 0,-22 0 15,0 0-15,21 0 0,-20-21 0,-1 21 16,0-21-16,0 21 0,-21-21 15,21 21-15,-21-22 16,0 1 0,-21 21-1,0 0-15,21 21 0,-21 1 16,0-1-16,21 21 0,-22-21 16,1 22-16,21-1 0,-21 0 15,21 1-15,-21-22 0,21 21 0,-21 0 16,21-20-16,0 20 0,-21-21 0,21 0 15,-22 0-15,22 1 0,0-1 16,0 0-16,0 0 16,0-42 15,0 0-31</inkml:trace>
  <inkml:trace contextRef="#ctx0" brushRef="#br0" timeOffset="131467.04">11938 13970 0,'-21'0'0,"42"0"32,0 0-32,0 0 0,0 0 15,22 0-15,-22 0 0,0 0 0,21 0 16,-20 0-16,20 0 0,-21 0 0,21 0 15,1 0-15,-22-21 0,21 21 16,-21-21-16,1 21 0,20 0 16,-21 0-16,0-21 0</inkml:trace>
  <inkml:trace contextRef="#ctx0" brushRef="#br0" timeOffset="131994.73">12742 13843 0,'0'-21'0,"-21"-21"16,0 20-16,21 1 15,0 0-15,0 0 16,0 0-16,0 0 16,21 21-16,0-22 0,0 22 0,1-21 15,-1 21-15,0 0 0,21 0 16,-21 0-16,1 0 0,-1 0 0,0 0 15,0 0-15,0 21 0,0-21 16,-21 22-16,0-1 0,0 0 0,0 21 16,0-21-16,0 1 0,-21-1 0,0 21 15,0-21-15,0 0 0,0 22 16,-22-22-16,22 0 0,0 0 0,0 0 16,0 1-16,-1-1 0,22 0 0,-21 0 15,21 0-15,0 0 16,21-21-1,1 0-15,-1 0 0,0 0 0,0 0 16,0 0-16,0 0 0,1 0 16,-1 0-16,0-21 0,0 21 0,0-21 15,-21 0-15,0 0 0,21 21 16,-21-21-16,0-1 0,0 1 16,0 0-16,-21 0 0,0 0 0,0 21 15,-21-21-15,20 21 0,1-22 0,0 22 16,0 0-16,0 0 0,0 0 15,-1 0-15,1 0 0,0 0 0,21 22 16,0-1 0,21-21-1,0 0 1,1 0-16</inkml:trace>
  <inkml:trace contextRef="#ctx0" brushRef="#br0" timeOffset="132607.32">13462 13780 0,'0'0'0,"21"-22"16,-21 1-16,0 0 16,0 0-1,-21 0-15,0 21 16,0 0-16,-1 0 0,1 0 15,0 0-15,0 0 0,0 0 16,0 21-16,-1 0 0,1-21 0,21 21 16,-21 0-16,0 1 15,21-1-15,0 0 16,21 0 0,0-21-16,0 0 0,1 0 15,-1 0-15,0 0 0,0 0 0,0 0 0,0 0 16,1 0-16,-1 0 15,0-21-15,0 21 0,0-21 0,0 0 16,1 21 0,-22-22-16,-22 44 31,1-1-15,21 0-16,0 0 15,0 0-15,-21 0 0,21 1 0,0-1 16,-21 21-16,21-21 0,0 0 0,0 22 15,0-22-15,0 0 16,0 21-16,0-20 0,0-1 0,0 0 16,0 21-16,-21-21 0,21 1 0,0-1 15,-21 0-15,21 0 16,-22-21 0,1 0-1,21-21-15,-21 21 0,21-21 16,0 0-16,0-1 0,0 1 15,0 0-15,0 0 16,0 0 0,0 0-16,0-1 15,0 1-15</inkml:trace>
  <inkml:trace contextRef="#ctx0" brushRef="#br0" timeOffset="133187.62">13906 13568 0,'0'0'0,"22"0"16,-1 0-16,0-21 15,0 21-15,0 0 0,0-21 0,1 21 16,-1 0-16,0-22 0,0 1 16,0 21-16,0 0 0,-21-21 0,22 21 15,-22-21 1,0 42 15,0 0-31,0 0 0,0 1 16,-22-1-16,22 0 0,0 21 15,0-21-15,0 22 0,0-22 0,0 21 16,-21 1-16,21-22 0,0 21 16,-21 0-16,21 1 0,0-1 15,0-21-15,0 22 0,-21-1 0,21 0 16,0 1-16,-21-22 0,21 21 0,0 0 16,0-20-16,-21 20 0,21-21 15,-22 0-15,22 0 0,-21 1 0,21-1 16,0 0-16,-21-21 15,0 0 1,0 0-16,0 0 0,-1-21 16,1 0-16,0 21 0,0 0 15,21-22-15,-21 22 0,0 0 16,-1 0-16,22-21 0,-21 21 16,0 0-16</inkml:trace>
  <inkml:trace contextRef="#ctx0" brushRef="#br0" timeOffset="133327.54">13843 14393 0,'0'0'0</inkml:trace>
  <inkml:trace contextRef="#ctx0" brushRef="#br0" timeOffset="135542">698 16087 0,'0'0'0,"43"-85"31,-43 64-15,0 0-1,-21 21-15,-1 0 16,-20 0-16,21 0 0,0 21 0,-22 0 15,1 0-15,21 0 0,-21 22 16,20-1-16,-20-21 0,21 22 16,-21-1-16,20 0 0,22 1 0,0-1 15,0 0-15,0 1 0,0-1 16,0-21-16,0 21 0,22-20 16,-1-1-16,0 0 0,21 0 15,1 0-15,-22 0 0,21-21 16,0 0-16,1 0 0,-1 0 0,0 0 15,1 0-15,-1-21 0,0 0 16,-20 21-16,20-21 0,-21 0 16,21 0-16,-20-1 0,-1 1 0,0 0 15,-21-21-15,0 21 0,0-1 16,0-20-16,0 21 0,-42-21 0,20-1 16,1 22-16,-21-21 0,0-1 15,20 22-15,-20-21 0,-21 21 16,20 0-16,1-1 0,0 1 0,-1 21 15,22 0-15,-21 0 16,21 0-16,-1 0 0,1 21 0,0 1 16,21-1-16,0 0 0,0 0 15,0 21-15,0-20 0,0-1 16,21 0-16,0 0 0,22 21 0,-22-42 16,21 22-16,-21-1 0,22-21 15,-1 0-15,-21 0 0,22 0 0,-1 0 16</inkml:trace>
  <inkml:trace contextRef="#ctx0" brushRef="#br0" timeOffset="136490.82">1206 15939 0,'0'0'0,"0"-22"0,-21 44 31,21-1-31,0 0 15,0 21-15,-21 1 0,21-1 16,-21 0-16,21 1 0,0-1 16,0 0-16,0 1 0,0-1 0,0 0 15,0 1-15,0-1 0,0-21 16,0 21-16,0-20 0,0-1 16,0 0-16,0 0 0,0-42 46,0 0-30,0 0-16,0-1 0,0 1 0,0 0 16,0 0-16,0 0 0,0 0 15,0-1-15,0 1 0,21 0 16,0 0-16,0 21 0,1 0 16,-1 0-16,0 0 0,0 0 15,0 21-15,0 0 0,1-21 0,-1 21 16,0 1-16,0-1 0,-21 0 15,0 0-15,0 0 0,0 0 16,0 1-16,0-1 0,0 0 0,0 0 16,-21 0-16,0 0 15,0 1-15,-1-1 0,1 0 0,0-21 16,0 21-16,0-21 0,0 0 16,-1 0-16,1 0 15,42 0 16,1 0-31,-1 0 16,0-21-16,0 21 0,21-21 16,-20 21-16,-1-21 0,21 21 0,-21-22 15,22 1-15,-1 21 0,-21-21 16,21 0-16,1 21 0,-22-21 16,21 0-16,-21-1 0,1 1 15,-1 0-15,0 0 0,0 0 0,-21 0 16,0-1-16,0 1 0,0 0 15,0 0-15,0 0 16,0 42 15,0 0-31,0 0 16,0 0-16,-21 22 0,21-22 16,0 0-16,0 21 0,0-20 0,0 20 15,0 0-15,0 1 0,0-1 16,0 0-16,0 1 0,-21-1 15,21 0-15,0 22 0,0-22 16,0 0-16,-21 1 0,21-1 0,-22 22 16,22-22-16,0 0 0,0 1 15,0-1-15,-21 0 0,21 22 0,-21-22 16,21 0-16,-21-20 0,21 20 16,-21-21-16,21 21 0,0-20 15,0-44 1,0 1-1,0 0-15,0 0 0,0-21 0,0 20 16,0-20-16,0 21 0,0-21 16,0-1-16,21 22 0,-21-21 15,0-1-15,0 1 0,21 21 16</inkml:trace>
  <inkml:trace contextRef="#ctx0" brushRef="#br0" timeOffset="136734.74">1863 16108 0,'0'0'0,"-22"0"0,1 0 15,21 21 32,21 0-31,1-21-16,-1 0 15,-21 21-15</inkml:trace>
  <inkml:trace contextRef="#ctx0" brushRef="#br0" timeOffset="137110.53">2244 16404 0,'0'0'0,"21"0"16,0-21 0,-21 0-16,0 0 15,0 0 1,0-1-16,-21 22 15,0 0 1,-1 0-16,1 0 0,0 0 0,0 0 0,0 22 16,0-22-16,-1 21 15,1 0-15,21 0 0,-21 0 0,21 22 16,-21-22-16,21 0 0,0 0 16,0 0-16,0 0 0,0 1 0,0-1 15,0 0-15,0 0 0,21-21 16,0 21-16,0-21 15,1 0-15,-1 0 0,0 0 0,21 0 16,-21 0-16,1 0 0,20-21 16,-21 21-16,21-21 0,1 0 0,-1 21 15,-21-21-15,22-1 0</inkml:trace>
  <inkml:trace contextRef="#ctx0" brushRef="#br0" timeOffset="137614.72">2773 16298 0,'0'-21'0,"0"42"0,0-63 0,-21 42 31,-1 0-31,1 0 0,21 21 16,-21-21-16,0 21 0,21 1 15,0-1-15,-21-21 0,21 21 0,0 0 16,0 0-16,0 22 0,0-22 16,0 0-16,0 0 15,21 0-15,0-21 0,-21 21 16,42 1-16,-20-22 0,-1 0 0,0 0 15,21 0-15,-21 0 0,22 0 16,-1 0-16,-21 0 0,22 0 0,-22-22 16,0 22-16,0-21 0,21 0 15,-20 0-15,-1 0 0,-21 0 0,21-1 16,-21 1-16,21 0 0,-21-21 0,0 21 16,0-22-16,0 1 0,0 0 15,0 20-15,0-20 0,0 0 0,0-1 16,0 22-16,0 0 0,0 0 15,-21 0-15,21 0 0,-21 21 16,21 21 0,0 0-16,0 0 15,-21 0-15,21 22 0,0-1 16,0 0-16,-22 1 0,22-1 0,0-21 16,0 21-16,0 1 0,0-1 15,0-21-15,0 22 0,0-22 0,0 21 16,0-21-16,0 0 0,0 1 15,0-1-15,0 0 16,22-21 0,-22-21-1,0 0-15</inkml:trace>
  <inkml:trace contextRef="#ctx0" brushRef="#br0" timeOffset="137878.97">3048 16341 0,'21'0'31,"0"0"-31,0 0 0,1 0 16,-1 0-16,0 0 15,0 0-15,0 0 0,0-21 16,1 21-16,-1 0 15,0-22-15,0 22 0,0 0 16,-21-21 0,0 0 15</inkml:trace>
  <inkml:trace contextRef="#ctx0" brushRef="#br0" timeOffset="140022.74">4657 15833 0,'0'0'0,"21"0"0,0-21 0,0-1 15,-21 1-15,21 0 0,-21 0 16,0 0-1,0 0-15,-21 21 0,0 0 16,0 0-16,0 0 0,-1 0 16,-20 0-16,21 0 0,-21 21 15,-1 0-15,1 0 0,0 0 0,-1 22 16,22-1-16,-21 0 0,-1 1 16,22 20-16,0-21 0,0 22 0,21-22 15,0 22-15,0-22 0,0 0 16,0 1-16,0-22 0,21 21 0,0-21 15,0 1-15,1-1 0,20 0 0,-21-21 16,21 0-16,-20 21 0,20-21 16,0 0-16,-21 0 0,22 0 0,-1 0 15,0-21-15,-20 0 0,20 21 16,-21-21-16,0 21 0,0-22 16,1 1-16,-1 21 0,-21-21 0,0 0 15,0 0-15,0 0 0,0-1 16,-21 1-16,-1 0 0,1 21 15,0-21-15,-21 0 0,21 21 16,-22 0-16,22 0 0,-21 0 0,21 0 16,-22 0-16,22 0 0,0 0 15,-21 0-15,20 0 0,1 0 16,42 0 15,1 0-31,-1 0 0,0 0 16,21 0-16,-21 0 15,1 0-15,20 21 0,-21-21 0,0 0 16,22 21-16,-22 0 0,0 0 16,0 1-16,0-1 0,0 0 0,1 0 15,-1 0-15,-21 0 0,0 22 0,0-22 16,0 21-16,0-21 0,0 22 16,0-1-16,-21 0 0,-1 1 0,1-1 15,0 0-15,0 1 0,0-1 16,0 0-16,-22 1 0,22-1 0,0 0 15,0-20-15,0-1 0,-1 21 16,22-21-16,-21-21 0,21 21 0,-21 1 16,21-44 15,0 1-31,0 0 16,0 0-16,21 0 0,0 0 15</inkml:trace>
  <inkml:trace contextRef="#ctx0" brushRef="#br0" timeOffset="140306.57">4868 16235 0,'0'0'0,"0"-21"0,0 42 31,0 0-31,0 0 15,0 0-15,0 22 0,0-22 0,0 0 16,0 0-16,0 0 0,0 22 16,0-22-16,0 0 0,0 0 15,-21 0-15,21 1 16,-21-22-16,21-22 47,0 1-47,0 0 15</inkml:trace>
  <inkml:trace contextRef="#ctx0" brushRef="#br0" timeOffset="140526.45">4847 16002 0,'0'0'0,"0"21"78,21 0-78,0-21 16,-21 22-16,22-22 0,-22 21 15</inkml:trace>
  <inkml:trace contextRef="#ctx0" brushRef="#br0" timeOffset="140955.21">5016 16214 0,'0'-21'15,"0"-1"-15,0 1 16,22 21-16,-22-21 15,21 21-15,-21-21 0,21 21 16,0 0-16,0 0 16,0 0-16,-21 21 0,22 0 15,-1-21-15,0 21 0,-21 1 0,21 20 16,0-21-16,0 0 0,-21 0 0,0 22 16,22-22-16,-22 0 0,0 0 15,0 0-15,0 1 0,0-1 16,0 0-16,0 0 0,0 0 15,-22-21 1,22-21 0,0 0-1,0 0-15,0 0 0,0-1 16,0 1-16,0 0 0,0-21 16,0 21-16,0-1 0,22-20 0,-1 21 15,-21-21-15,21 20 0,0 1 0,-21-21 16,21 21-16,0 0 0,1-1 15,-1 22-15,0-21 0,0 21 0,0 0 16,0 0-16,1 0 0</inkml:trace>
  <inkml:trace contextRef="#ctx0" brushRef="#br0" timeOffset="141505.89">5630 16362 0,'21'0'16,"1"0"-16,-1 0 0,0 0 15,0 0-15,0-21 0,22 21 0,-22-21 16,0-1-16,21 22 0,-21-21 16,22 0-16,-22 0 0,0 0 15,21 0-15,-20-1 0,-1 1 0,0-21 16,0 21-16,-21 0 0,0-22 15,0 22-15,0-21 0,0 21 0,0-22 16,0 22-16,0 0 0,0 0 16,0 0-16,-21-1 0,0 22 15,0 0-15,-1 0 0,1 22 16,21-1 0,-21 0-16,21 21 0,0-21 0,0 22 15,0-1-15,0 0 0,0 1 16,0-1-16,0-21 0,0 22 0,0-22 15,0 21-15,0-21 0,0 0 0,0 1 16,21-1 0,0 0-16,1-21 0,-1 0 15,0 0-15,0 0 0,0 0 0,0 0 16,1-21-16,-1 0 0,0 21 16</inkml:trace>
  <inkml:trace contextRef="#ctx0" brushRef="#br0" timeOffset="142774.59">6435 16256 0,'21'0'31,"-21"-21"-31,21 21 0,0-21 16,0 0-16,0 21 0,1-22 16,-1 1-16,0 0 0,0 0 0,0-21 15,0 20-15,1 1 0,-1-21 0,0 21 16,0-22-16,-21 22 0,0 0 16,21-21-16,-21 21 0,0-1 0,0 1 15,0 0-15,0 0 0,0 0 16,0 0-16,0-1 0,-21 22 15,0 0-15,0 0 16,0 0-16,-1 0 0,22 22 16,-21-22-16,21 42 0,-21-21 0,0 0 15,21 22-15,0-22 0,0 21 0,-21 22 16,21-22-16,-21 0 0,21 1 16,-22 20-16,22-21 0,0 22 0,-21-22 15,0 1-15,21 20 0,-21-21 0,21 22 16,0-1-16,-21-20 0,21 20 15,-21 1-15,21-1 0,0 1 0,0-1 16,-22 1-16,22-1 0,0-20 16,-21 20-16,21 1 0,0-22 15,0 0-15,-21 22 0,21-22 0,-21 0 16,21 1-16,0-1 0,0 0 16,0 1-16,0-22 0,0 0 0,0 0 15,0 0-15,21-21 16,0 0-16,0-21 15,1 21-15,-1-21 0,0 0 16,0-21-16,0 20 0,22 1 0,-22-21 16,0 0-16,21 20 0,-21-20 0,22 0 15,-22-1-15,0 1 0,0 0 16,0-1-16,1-20 0,-22 21 16,21-22-16,-21 1 0,0 20 0,0-20 15,0-1-15,-21 1 0,-1-1 16,1 22-16,0 0 0,-21-1 0,21 1 15,-22 0-15,22 20 0,-21 1 16,21 0-16,-22 21 0,22 0 0,0-21 16,0 21-16,0 0 0,-1 0 0,44-21 47,-1 21-47,0 0 0,0-21 15,0 21-15,22 0 0,-1-22 16,-21 1-16,21 21 0,1-21 0,-1 0 15,0 0-15,1 0 0,-22-1 16,21 1-16,1 0 0,-22 0 0,21 0 16,-21 0-16,0-1 0,-21 1 15,0 0-15,0 0 0,0 0 16,-21 21 0,0 0-16,0 0 15,0 0-15,0 0 0,-1 0 0,22 21 16,0 0-16,-21-21 15,21 21-15,0 0 0,0 1 0,0-1 16,21 0-16,-21 0 0,22 0 16,-1 0-16,0 1 15,0-1-15,0 0 0,0-21 16,1 21-16,-1-21 0,0 0 16,0 21-16,0-21 0,0 0 15,1 0-15,-1 0 16,0 0-16,-21-21 15,21 21-15,-21-21 0,21 0 0,0 21 16,-21-21-16,0-1 0,22 1 16,-22 0-16,21 0 0,-21 0 0,21 0 15,-21-1-15,0 1 0,0 0 16,0 42 15,0 0-15,0 1-16,0-1 0,0 0 0,0 0 15,0 0-15,0 0 0,0 1 0,0-1 16,0 0-16,0 0 16,0 0-16,21-21 47,-21-21-47,21 0 15</inkml:trace>
  <inkml:trace contextRef="#ctx0" brushRef="#br0" timeOffset="142962.49">7408 15917 0,'-21'0'16,"42"0"62</inkml:trace>
  <inkml:trace contextRef="#ctx0" brushRef="#br0" timeOffset="144462.82">7578 16129 0,'21'0'31,"0"0"-15,0 0-16,0-21 0,0 21 15,1-21-15,-1 21 0,0-21 16,21 21-16,-21-22 0,1 1 15,-1 21-15,0-21 0,0 21 0,0-21 16,-21 0-16,0 0 16,0-1-16,0 1 15,-21 21 1,0 0-16,0 0 16,0 21-16,21 1 0,-22-1 15,1 0-15,21 0 16,0 0-16,0 0 0,0 1 0,0-1 15,0 0-15,0 0 0,0 0 16,0 0-16,0 1 16,21-22-16,1 0 0,-1 0 15,0 0-15,0 0 0,0 0 16,22 0-16,-22 0 0,0 0 0,21 0 16,-21-22-16,1 1 0,20 21 0,-21-21 15,0 0-15,0 21 0,1-21 16,-1 0-16,-21-1 0,0 1 0,21 21 15,-21-21-15,0 0 0,21 0 16,-21 0-16,0-1 16,0 44 15,0-1-31,0 0 0,-21 0 0,21 0 16,-21 0-16,21 1 0,0-1 15,0 0-15,-21-21 0,21 21 0,0 0 16,-22 0-16,22 1 15,0-44 17,22 1-17,-1 0-15,-21 0 16,21 0-16,0 0 0,0-1 0,0 1 16,-21 0-16,22 0 0,-1 0 15,0 0-15,0-1 0,0 1 16,0 21-16,1-21 0,-1 21 0,0 0 15,0 0-15,0 0 16,-21 21-16,21 0 16,-21 1-16,0-1 0,0 0 0,0 0 15,0 0-15,0 0 0,0 1 16,22-1-16,-22 0 0,0 0 0,21-21 16,-21 21-16,21 0 0,0 1 15,0-22-15,0 0 16,1 0-16,-1 0 0,0 0 0,0 0 15,21 0-15,-20 0 0,-1 0 16,21-22-16,-21 22 0,22-21 16,-22 0-16,0 0 0,0 21 0,21-21 15,-20 0-15,-1-1 0,-21-20 16,21 21-16,-21 0 0,0 0 0,21-1 16,-21-20-16,0 21 0,0 0 15,0 0-15,-21-1 0,0 22 16,0 0-16,-1 0 0,1 0 0,0 0 15,0 0-15,0 0 0,0 22 16,-1-22-16,-20 21 0,21 0 0,0 21 16,0-21-16,-1 1 0,1-1 0,21 21 15,-21-21-15,21 0 0,0 1 16,0-1-16,0 0 0,0 0 16,0 0-16,21 0 0,0-21 15,1 0-15,-1 0 0,0 0 16,0 0-16,0 0 0,0 0 0,1 0 15,-1-21-15,0 21 0,0-21 16,0 0-16,0 0 0,1 0 0,-1-1 16,0 1-16,0-21 0,-21 21 0,21-22 15,0 22-15,-21-21 0,0 21 16,0-22-16,22 1 0,-22 21 0,0 0 16,0-22-16,0 22 0,0 0 15,21 0-15,-21 0 0,0 0 0,0-1 16,0 44 15,0-1-31,0 0 0,0 21 16,0-21-16,0 22 0,0-1 0,0-21 15,0 22-15,0-1 0,0 0 16,0 1-16,0-1 0,0-21 0,0 21 16,0-20-16,0 20 0,0-21 0,0 0 15,0 0-15,0 1 0,21-22 16,0 21-16,0-21 0,-21 21 0,21-21 15,1 0-15,-1 0 0,0 0 16,0-21-16,-21 0 0,42 21 16</inkml:trace>
  <inkml:trace contextRef="#ctx0" brushRef="#br0" timeOffset="144750.99">9864 15875 0,'0'0'0,"21"0"0,0 0 16,0 0-1,0 0-15,0 0 16,1 0 0,-22-21-1</inkml:trace>
  <inkml:trace contextRef="#ctx0" brushRef="#br0" timeOffset="144938.88">9885 16023 0,'0'21'0,"0"-42"0,0 64 15,21-43 17,0 0-17,0 0-15,-21-22 16,21 22-16,1-21 0,-22 0 15,21 21-15</inkml:trace>
  <inkml:trace contextRef="#ctx0" brushRef="#br0" timeOffset="145418.9">10837 15727 0,'0'0'0,"0"-21"15,0 0-15,-21-1 0,21 1 0,0 0 16,0 0-16,-21 0 16,0 21-1,0 21 1,21 0-16,-22 0 0,22 22 15,-21-22-15,21 21 0,0-21 16,0 22-16,0-1 0,-21-21 0,21 21 16,0-20-16,-21 20 0,21-21 0,0 0 15,0 0-15,0 1 0,0-1 16,0 0-16,0 0 16,0-42 15</inkml:trace>
  <inkml:trace contextRef="#ctx0" brushRef="#br0" timeOffset="145886.69">10583 15790 0,'0'0'16,"-42"-127"0,42 106-16,0 0 15,0 0-15,0 0 16,0 0-16,21 21 0,0-22 0,0 22 15,1 0-15,-1-21 0,0 21 0,21 0 16,-21 0-16,1 0 0,20 0 16,-21 0-16,21 21 0,-20 1 0,20-1 15,-21 21-15,21-21 0,1 0 16,-22 22-16,0-1 0,21-21 16,-20 22-16,-22-1 0,21-21 0,-21 21 15,21 1-15,-21-22 0,0 0 16,0 21-16,0-20 0,0-1 0,0 0 15,0 0-15,0-42 32,0 0-17,0 0-15,0-1 0,0 1 0,0 0 16,0-21-16,0 21 0,0-22 16,21 22-16,-21-21 0,21-1 0,-21 1 15,21 21-15,-21-21 0,0-1 16,22 1-16,-1 21 0,0-22 15,-21 22-15,21 0 0,0 0 0,-21 0 16,21 0-16,1 21 0,-1 0 16,0 0-16,0 0 15,-21 21 1,21-21-16,-21 21 0,0 0 16,0 0-16</inkml:trace>
  <inkml:trace contextRef="#ctx0" brushRef="#br0" timeOffset="147022.31">11642 15727 0,'0'0'0,"-22"0"31,1 0-15,0 21-16,0 0 15,21 0-15,-21 1 0,21-1 16,0 0-16,0 21 0,0-21 16,0 1-16,0-1 0,0 0 0,0 0 15,0 0-15,0 0 0,0 1 0,0-1 16,21-21-16,0 0 16,0 0-16,0 0 0,1 0 15,-1 0-15,0 0 0,0 0 0,0-21 16,0 21-16,1-22 0,-1 1 15,0 0-15,-21 0 0,21 0 0,0 0 16,0-1-16,-21 1 0,0 0 16,22-21-16,-22 21 0,21-1 0,-21 1 15,0 0-15,0 0 0,0 0 16,0 42 15,0 0-31,0 0 16,0 0-16,-21 1 15,21-1-15,0 0 0,0 21 0,0-21 16,0 1-16,0 20 0,0-21 0,0 0 16,0 0-16,21 1 15,0-22-15,0 0 0,0 0 16,0 0-16,1 0 0,-1 0 16,0 0-16,0 0 0,21-22 15,-20 1-15,-1 0 0,0 0 0,0 0 16,21 0-16,-20-1 0,-1 1 0,-21-21 15,21 21-15,0 0 0,-21-22 16,0 22-16,21-21 0,-21 21 0,21-22 16,-21 22-16,0-21 0,0 21 15,0-1-15,0-20 0,0 21 16,0 0-16,0 0 0,0 42 31,0 0-31,-21 0 16,21 0-16,-21 0 0,21 1 0,0 20 15,0-21-15,0 0 0,-21 22 16,21-22-16,0 0 0,0 21 0,0-21 16,-21 1-16,21-1 0,0 21 0,0-21 15,0 0-15,0 1 0,0-1 16,0 0-16,0 0 0,21-21 16,0 0-16,0 21 0,0-21 15,1 0-15,-1 0 16,0 0-16,0 0 0,0-21 0,0 21 15,1-21-15,-1 0 0,0 21 16,0-21-16,0-1 0,0 1 0,-21 0 16,22 0-16,-1 0 0,0-22 0,-21 22 15,0 0-15,21-21 0,-21 21 16,21-22-16,-21 22 0,21-21 0,-21 21 16,0-22-16,0 22 0,0 0 0,0-21 15,0 20-15,0 1 16,0 0-16,0 0 0,-21 21 47,21 21-47,0 0 0,-21 22 0,0-22 15,21 0-15,-21 21 0,21-21 16,0 22-16,0-1 0,0-21 0,-21 0 16,21 22-16,0-22 0,0 21 0,0-21 15,0 1-15,0-1 0,0 0 16,0 0-16,0 0 0,21 0 0,0 1 15,0-22 1,0 0-16,0 0 0,1 0 16,-1 0-16,0 0 0,0-22 15,0 1-15,0 21 0,-21-21 16,22 0-16,-1 0 16,0 0-16,-21-1 0,21 1 15</inkml:trace>
  <inkml:trace contextRef="#ctx0" brushRef="#br0" timeOffset="153284.73">15261 656 0,'0'0'0,"21"-21"31,0 0-31,-21 0 0,22 21 16,-22-21-1,0 42 64,0 0-79,0 0 15,0 0-15,0 0 16,0 1-16,0-1 0,-22 0 15,22 0-15,0 0 0,0 0 16,-21 1-16,21-1 0,0 21 0,0-21 16,0 0-16,0 1 0,0-1 15,0 21-15,0-21 0,0 0 0,0 1 16,0-1-16,0 0 16,0 0-16,0 0 0,0 0 0,-21 1 15,21-1-15,0 0 0,0 0 16,0 0-16,0 0 0,0 1 15,0-1-15,-21 0 0,21 0 0,0 0 16,0 0-16,0 1 16,0-1-16,0 0 15,0 0-15,0 0 16,0 0-16,0 1 0,0-1 16,0 0-16,0 0 0,0 0 15,0 0-15,0 1 0,0-1 16,0 0-16,0 0 0,0 0 15,0 0-15,0 1 16,0-1-16,0 0 0,0 0 0,0 0 16,0 0-16,0 1 0,0-1 15,0 0-15,0 0 16,0 0-16,0 0 0,0 1 16,0-1-16,0 0 15,0 0-15,0 0 0,0 0 16,0 1-16,0-1 15,0 0 1,0 0-16,0 0 16,0 0-16,0 1 0,0-1 15,0 0-15,21 0 16,-21 0-16,0 0 0,21 1 16,-21-1-1,0 0-15,0 0 16,0 0-16,0 0 15,0 1-15,0-1 16,0 0-16,0 0 16,0 0-1,0 0-15,0 1 16,0-1-16,0 0 16,0 0-16,0 0 15,21-21-15,-21 21 0,0 1 0,0-1 16,0 0-16,0 0 15,0 0-15,0 0 16,0 1-16,0-1 0,0 0 16,0 0-16,0 0 0,0 0 15,0 1-15,0-1 16,0 0-16,0 0 0,0 0 0,0 0 16,0 1-16,0-1 15,0 0-15,0 0 0,0 0 16,0 0-16,0 1 0,0-1 0,-21 0 15,21 0-15,0 0 0,0 0 16,0 1-16,0-1 0,-21 0 0,21 0 16,0 0-16,0 0 0,0 1 0,-21-1 15,21 0-15,0 0 16,0 0-16,0 0 0,0 1 0,0-1 16,0 0-16,0 0 0,0 0 15,0 0-15,-21 1 16,21-1-16,0 0 0,0 0 15,0 0-15,-21 0 0,21 1 16,0-1-16,0 0 16,0 0-16,0 0 0,0 0 15,0 1-15,0-1 0,0 0 16,0 0-16,0 0 16,0 0-16,0 1 0,-22-22 0,22 21 15,0 0-15,0 0 0,0 0 16,-21 0-16,21 1 15,0-1-15,0 0 0,0 0 16,0 0-16,0 0 16,0 1-16,0-1 0,0 0 15,-21 0-15,21 0 16,0 0-16,-21 1 16,21-1-16,0 0 15,0 0-15,0 0 0,0 0 0,0 1 16,0-1-16,0 0 15,0 0-15,0 0 0,0 0 0,0 1 16,0-1-16,0 0 0,0 0 0,0 0 16,0 0-16,0 1 0,0-1 15,0 0-15,0 0 0,0 0 0,0 0 16,0 1-16,0-1 0,0 0 16,0 0-16,0 0 0,0 0 15,0 1-15,0-1 16,0 0-16,0 0 0,0 0 15,0 0-15,0 1 0,0-1 0,0 0 16,0 0-16,0 0 16,0 0-16,0 1 0,0-1 15,0 0-15,0 0 0,0 0 16,0 0-16,0 1 16,0-1-16,0 0 0,0 0 15,0 0-15,0 0 0,0 1 16,0-1-16,0 0 15,0 0-15,0 0 0,0 0 16,0 1-16,0-1 16,0 0-16,0 0 15,0 0-15,0 0 16,0 1-16,0-1 0,0 0 16,0 0-1,0 0-15,0 0 16,0 1-16,0-1 15,0 0-15,0 0 16,0 0-16,0 0 16,0 1-16,0-1 15,0 0-15,0 0 16,0 0-16,0 0 16,0 1-16,0-1 15,0 0-15,0 0 0,0 0 16,-21 0-16,21 1 15,0-1-15,0 0 16,0 0-16,0 0 0,0 0 16,0 1-16,0-1 0,0 0 15,0 0-15,0 0 16,0 0-16,0 1 16,0-1-16,0 0 15,0 0-15,0 0 16,0 0-16,0 1 15,0-1-15,0 0 16,0 0-16,0 0 16,0 0-16,0 1 15,0-1-15,0 0 16,0 0-16,0 0 0,-21 0 16,21 1-16,0-1 15,0 0-15,0 0 0,0 0 16,0 0-16,0 1 0,-22-1 15,22 0-15,0 0 16,0 0-16,0 0 0,-21-21 16,21 22-16,0-1 0,0 0 15,0 0-15,0 0 0,0 0 16,0 1-16,0-1 16,-21-21-16,21 21 0,0 0 15,0 0-15,0 0 0,0 1 16,0-1-16,0 0 15,0 0-15,0 0 0,-21 0 16,21 1-16,0-1 16,0 0-16,0 0 15,0 0-15,0 0 0,0 1 16,0-1-16,-21 0 16,21 0-16,0 0 15,0 0-15,0 1 16,0-1-16,0 0 0,0 0 15,0 0-15,0 0 16,0 1-16,0-1 0,0 0 16,0 0-16,0 0 0,0 0 15,0 1-15,0-1 0,0 0 16,0 0-16,0 0 16,0 0-16,0 1 15,0-1-15,0 0 0,0 0 16,0 0-16,0 0 0,0 1 15,0-1-15,0 0 16,0 0-16,0 0 0,0 0 16,0 1-16,0-1 0,0 0 15,0 0-15,0 0 0,0 0 0,0 1 16,0-1-16,-21 0 16,21 0-16,0 0 0,0 0 0,0 1 15,0-1-15,0 0 0,0 0 0,0 0 16,0 0-16,0 1 0,0-1 0,0 0 15,0 0 1,0 0-16,0 0 0,0 1 0,0-1 16,0 0-16,0 0 0,0 0 15,0 0-15,0 1 0,0-1 16,0 0-16,0 0 16,0 0-16,0 0 0,0 1 15,0-1-15,0 0 0,0 0 16,0 0-16,0 0 0,0 1 15,0-1-15,0 0 0,0 0 16,0 0-16,0 0 0,0 1 16,0-1-16,0 0 0,0 0 15,0 0-15,0 0 0,0 1 16,0-1-16,0 0 16,0 0-16,0 0 0,0 0 15,0 1-15,0-1 0,0 0 0,0 0 16,0 0-16,0 0 15,0 1-15,0-1 16,0 0-16,0 0 0,0 0 16,0 0-16,0 1 0,0-1 15,0 0-15,0 0 16,0 0-16,0 0 0,0 1 16,0-1-16,0 0 15,0 0-15,0 0 16,0 0-16,-22 1 0,22-1 15,0 0-15,0 0 0,0 0 0,-21 0 16,21 1-16,0-1 16,0 0-16,0 0 0,0 0 0,-21 0 15,21 1-15,0-1 0,0 0 16,0 0-16,0 0 0,0 0 16,0 1-1,0-1-15,0 0 0,0 0 16,0 0-16,-21 0 15,21 1-15,0-1 16,-21 0 0,21 0-16,0 0 15,0 0-15,0 1 16,0-1-16,0 0 16,0 0-16,0 0 0,0 0 15,0 1-15,0-1 0,-21 0 16,21 0-16,0 0 0,0 0 15,0 1-15,0-1 0,-22 0 16,22 0-16,0 0 0,0 0 16,0 1-16,0-1 0,0 0 0,0 0 15,0 0-15,0 0 0,0 1 16,0-1 0,0 0-16,-21 0 0,21 0 15,0 0-15,0 1 0,0-1 0,0 0 16,0 0-16,0 0 0,0 0 15,0 1-15,0-1 0,0 0 16,0 0-16,0 0 0,0 0 0,0 1 16,0-1-16,0 0 0,0 0 15,0 0-15,0 0 0,0 1 16,0-1-16,0 0 16,0 0-16,0 0 15,0 0-15,-21 1 16,21-1-16,0 0 15,0 0-15,0 0 16,0 0-16,0 1 0,0-1 16,0 0-16,-21 0 0,21 0 15,0 0-15,0 1 16,0-1-16,0 0 0,0 0 16,-21 0-16,21 0 0,0 1 15,0-1-15,0 0 0,0 0 16,0 0-16,0 0 0,0 1 15,0-1-15,0 0 0,0 0 0,0 0 16,0 0-16,-21 1 0,21-1 16,0 0-16,0 21 0,-22-21 0,22 1 15,0-1-15,0 0 0,0 0 16,0 0-16,0 0 0,0 1 0,0-1 16,0 0-16,0 0 0,-21 0 0,21 0 15,0 1-15,0-1 0,-21 0 0,21 0 16,0 0-16,0 0 0,0 1 15,0-1-15,0 0 0,0 0 0,-21 0 16,21 0-16,-21 1 0,21-1 0,0 0 16,0 0-16,0 0 0,0 0 15,-21 1-15,21 20 0,0-21 0,-22 0 16,22 0-16,0 1 0,0-1 0,0 0 16,0 0-16,0 0 0,0 0 15,0 1-15,-21-1 0,21 21 16,0-21-16,0 0 0,0 1 0,0-1 15,-21 0-15,21 0 0,0 0 0,0 0 16,0 22-16,0-22 0,0 0 0,0 0 16,0 0-16,0 22 0,-21-22 15,21 21-15,0-21 0,-21 22 0,21-22 16,0 21-16,0-21 0,-21 22 0,21-22 16,-22 21-16,22-21 0,-21 22 15,21-1-15,0-21 0,0 22 16,-21-22-16,21 21 0,0-21 0,-21 22 15,21-22-15,0 21 0,0-21 0,0 22 16,0-22-16,0 21 0,-21-21 0,21 22 16,0-22-16,0 21 0,0-21 15,-21 22-15,21-22 0,0 21 0,0-21 16,0 22-16,0-22 0,0 21 0,0-21 16,0 0-16,0 22 0,0-22 15,0 0-15,0 0 0,0 22 0,0-22 16,0 0-16,0 0 0,0 0 0,0 0 15,0 22-15,0-22 0,0 0 16,0 0-16,0 0 0,0 22 0,0-22 16,0 0-16,0 0 0,0 0 15,-22 1-15,22-1 0,0 21 0,0-21 16,0 0-16,-21 1 0,21-1 0,0 0 16,0 0-16,0 0 15,0 0-15,0 1 0,0-1 0,0 0 16,0 0-16,-21 0 0,21 0 15,0 1-15,-21-1 0,21 0 16,0 0-16,0 0 0,0 0 16,0 1-16,0-1 0,-21 0 15,21 0-15,0 0 0,-21 0 16,21 1-16,0-1 16,0 0-16,0 0 0,0 0 15,0 0-15,0 1 0,0-1 16,0 0-16,0 0 15,0 0-15,0 0 0,0 1 16,0-1-16,0 0 0,0 0 16,0 0-16,0 0 15,0 1-15,0-1 16,0 0-16,0 0 16,0 0-16,0 0 15,0 1 1,0-1-16,0 0 15,-22 0 1,22 0-16,0 0 16,0 1-16,0-1 0,0 0 15,-21 0-15,21 0 16,0 0-16,0 1 16,0-1-16,0 0 0,0 0 0,0 0 15,0 0-15,0 1 16,0-1-16,0 0 0,0 0 15,0 0-15,0 0 0,0 1 16,0-1 0,0 0-16,-21 0 15,21 0-15,0 0 16,-21 1-16,21-1 16,0 0-1,0 0 1,0 0-16,0 0 31,0 1-15</inkml:trace>
  <inkml:trace contextRef="#ctx0" brushRef="#br1" timeOffset="168222.18">16150 953 0,'0'0'0,"0"-22"0,0 1 0,0 0 16,-21 21-16,21-21 0,-21 0 0,21 0 15,-21 21 1,21 21 15,0 0-15,0 0-16,21 0 0,-21 0 15,21 22-15,0-1 0,0-21 0,0 22 16,1-1-16,-1 0 0,0 1 16,0-1-16,0 0 0,0 1 0,1-1 15,-22-21-15,21 21 0,0-20 16,0 20-16,0-21 0,-21 0 16,21 22-16,1-22 0,-22 0 15,0 0-15,21-21 0,-21 21 16,0-42 15,0 0-15,-21 0-16,21 0 0,0-1 0</inkml:trace>
  <inkml:trace contextRef="#ctx0" brushRef="#br1" timeOffset="168582.81">16616 910 0,'0'0'15,"0"-21"-15,0 0 0,0 0 0,0 0 16,-21 21 0,-1 0-16,1 0 0,0 21 0,0 0 15,-21 0-15,20 21 0,-20-20 16,21 20-16,-21 0 0,-1 1 0,1-1 15,21 0-15,-22 1 0,1-1 16,21 0-16,-21 1 0,-1-22 16,1 21-16,21 0 0,-22-20 0,22 20 15,0-21-15,0 21 0,0-20 16,0-1-16,-1 0 0,22 0 16,22-21 15,-22-21-16,21 0-15,0 0 0,21-1 16,-21 1-16,1 21 0,20-21 0</inkml:trace>
  <inkml:trace contextRef="#ctx0" brushRef="#br1" timeOffset="168943.69">16806 1037 0,'0'0'0,"0"-21"16,0 0-16,0 0 15,0 42 17,0 0-17,0 0-15,0 0 0,0 22 0,0-22 0,0 21 16,0-21-16,0 22 15,0-22-15,0 21 0,0-21 0,0 1 16,0-1-16,0 21 0,0-21 0,0 0 16,0 1-16,0-1 15,0 0-15,0 0 0,0 0 16,0 0 0,21-21-16,1 0 46,-22-21-46,0 0 0</inkml:trace>
  <inkml:trace contextRef="#ctx0" brushRef="#br1" timeOffset="169258.51">16912 1058 0,'0'-21'16,"0"42"-16,0-63 0,0 21 15,21 21 17,0 0-32,1 21 15,-1 0-15,0 0 16,0 1-16,-21-1 0,21 21 0,0-21 16,-21 0-16,0 1 0,22-1 15,-22 0-15,21 0 0,-21 0 0,21 0 16,-21 1-16,0-1 15,0 0-15,0 0 16,0 0 0,21-21-16,-21-21 31,21 0-15</inkml:trace>
  <inkml:trace contextRef="#ctx0" brushRef="#br1" timeOffset="169838.26">17589 995 0,'0'-21'15,"0"42"-15,-21-42 16,0 21-16,0 0 16,0 0-16,0 0 0,-1 21 15,22 0-15,-21 0 0,-21 0 0,21 1 16,0 20-16,-1-21 0,1 0 15,0 22-15,0-22 0,0 0 0,0 21 16,-1-21-16,1 1 0,0-1 16,21 0-16,-21-21 0,21 21 15,-21-21-15,21 21 0,21-21 47,0 0-47,0-21 0,0 0 16,1 0-16,-1 0 0,0-1 15,21 1-15,-21 0 0,1 0 0,-1-21 16,21 20-16,-21-20 0,0 21 16,1-21-16,-1 20 0,0 1 0,0 0 15,-21 0-15,0 0 16,21 21-16,-21 21 31,0 0-31,0 21 16,0-20-16,0-1 0,0 0 0,0 21 15,0-21-15,0 1 0,0 20 16,-21-21-16,21 0 0,0 0 0,0 22 16,0-22-16,0 0 0,0 0 15,-21 0-15,21 1 0,0-1 16,0 0-16,0 0 0,0 0 16,0 0-1,0-42 32,0 0-47,0 0 0,0 0 16</inkml:trace>
  <inkml:trace contextRef="#ctx0" brushRef="#br1" timeOffset="170642.8">18182 889 0,'0'0'0,"0"-21"16,21 21-1,-21-21-15,0 42 47,0 0-47,0 0 16,0 0-16,-21 1 0,21-1 0,-21 0 15,0 21-15,21-21 0,-21 1 16,21 20-16,0-21 0,-22 21 16,1-20-16,0-1 0,21 21 15,-21-21-15,21 0 0,-21 22 0,0-22 16,21 0-16,0 0 0,0 0 15,-22-21-15,22 22 0,-21-1 0,21 0 16,-21-21-16,21 21 0,0-42 63,0 0-48,0 0-15,21-1 0,0 1 16,1 0-1,-22 0-15,21 21 0,0-21 0,-21 0 16,21 21-16,-21-22 16,21 22-16,0 0 15,-21 22 1,0-1-16,0 0 16,0 0-16,0 0 15,0 0-15,0 1 16,22-22-16,-22 21 0,21-21 15,0 0-15,0 0 16,0 0-16,0 0 16,1 0-16,-1 0 0,0 0 15,0 0 1,-21-21-16,21 21 0,-21-22 16,21 1-16,-21 0 15,22 21-15,-22 21 78</inkml:trace>
  <inkml:trace contextRef="#ctx0" brushRef="#br1" timeOffset="172542.76">16108 2307 0,'0'21'15,"-21"1"1,21-1-16,-22 0 16,1 0-16,21 0 0,-21 0 15,0 1-15,0-22 0,21 21 16,-21 0-16,-1 0 0,1 0 0,0 0 16,-21 1-16,21-1 0,-1 0 15,-20 0-15,21 0 0,-21-21 0,20 21 16,-20-21-16,21 22 0,-21-22 15,20 21-15,1-21 0,0 0 16,-21 0-16,21 0 0,-1 0 16,44 0 15,-1 0-15,0 0-16,0 0 15,0 21-15,0-21 0,1 21 0,-1-21 16,0 21-16,0 0 0,0-21 15,0 22-15,1-1 0,-1-21 0,-21 21 16,21 0-16,0 0 0,0-21 0,0 21 16,-21 1-16,22-22 15,-1 21-15,0 0 16,0-21-16,0 0 0,0 0 31,1 0-31</inkml:trace>
  <inkml:trace contextRef="#ctx0" brushRef="#br1" timeOffset="173202.4">16425 2604 0,'21'-22'47,"1"1"-47,-1 21 0,0-21 15,0 21-15,0-21 16,0 0-16,1 0 0,-1 21 0,-21-22 0,21 1 15,-21 0-15,21 21 0,-21-21 16,0 0-16,0 0 16,0-1-16,-21 22 15,0 0-15,0 0 0,-1 0 16,-20 0-16,21 0 0,0 22 0,-22-22 16,22 21-16,-21 0 0,21 0 15,0 21-15,-22-20 0,22-1 0,0 0 16,21 21-16,0-21 0,-21 1 0,21-1 15,0 0-15,0 0 0,0 0 16,21 0-16,-21 1 0,21-22 16,0 21-16,0-21 0,1 21 15,-1-21-15,0 0 0,0 0 0,0 0 16,0 0-16,1 0 0,-1 0 0,0 0 16,-42 0 15,0 0-31,-22 0 0,22 0 15,0 0-15,-21 21 0,20-21 0,1 0 16,-21 21-16,21 0 0,0-21 0,-22 22 16,22-1-16,0-21 0,0 21 15,21 0-15,-21 0 16,21 0-16,0 1 16,0-1-16,21-21 15,0 21-15,21-21 0,-21 0 16,1 0-16,20 0 0,-21 0 15,0 0-15,22 0 0,-1 0 0,-21 0 16,21 0-16,-20 0 0</inkml:trace>
  <inkml:trace contextRef="#ctx0" brushRef="#br1" timeOffset="173950.35">16785 2646 0,'0'0'0,"-21"0"0,0 0 16,0 0 0,21 21-16,-22 0 0,22 0 15,0 1-15,0-1 0,0 0 16,0 0-16,0 0 0,0 0 0,-21 1 16,21-1-16,0 0 15,0 0-15,0 0 0,0 0 16,0 1-1,0-44 32,0 1-31,0 0-16,0 0 0,21 21 0,-21-21 16,0 0-16,0-1 0,0 1 15,0 0-15,22 0 0,-1 0 0,-21 0 16,21-1-16,0 1 0,0 0 15,0 21-15,1 0 0,-1 0 16,0 0-16,0 0 0,0 0 0,0 0 16,1 21-16,-1 0 0,-21 1 15,21-1-15,-21 0 16,0 0-16,0 0 0,0 0 16,0 1-16,0-1 0,0 0 0,0 0 15,0 0-15,0 0 0,-21-21 16,0 22-16,-1-22 31,22-22 0,0 1-31,0 0 16,0 0-16,0 0 16,0 0-16,0-1 0,22 1 15,-1 0-15,0 0 0,0 0 0,0 0 16,0 21-16,1-22 0,20 22 15,-21-21-15,0 21 0,22 0 0,-22 0 16,0 21-16,0-21 0,0 22 16,0-1-16,-21 0 0,0 0 0,0 0 15,0 0-15,0 1 0,0-1 16,0 0-16,-21 0 16,0 0-16,0 0 15,0-21-15,21 22 0,-21-22 16</inkml:trace>
  <inkml:trace contextRef="#ctx0" brushRef="#br1" timeOffset="174342.38">17568 2667 0,'0'0'0,"-21"0"0,21 21 0,-21 0 15,21 1 1,0-1-16,0 0 0,-21 0 0,21 0 16,0 0-16,-21 22 0,21-22 0,0 0 15,0 21-15,0-20 0,0 20 16,-22-21-16,22 21 0,-21 1 0,21-1 15,0 0-15,-21 1 0,21-1 16,-21 0-16,21 1 0,-21-1 0,21 0 16,0-20-16,0 20 0,-21-21 0,21 0 15,0 22-15,-22-22 0,22 0 16,0 0-16,0 0 0,0-42 47,0 0-32,22 0-15,-22 0 0,21-22 16,-21 22-16,0 0 0,21-21 16,-21-1-16,21 1 0</inkml:trace>
  <inkml:trace contextRef="#ctx0" brushRef="#br1" timeOffset="174630.21">17441 2858 0,'0'0'0,"0"-22"0,0 1 16,0 0-16,0 0 0,0 0 0,21 0 15,1-1-15,-1 1 0,0 21 16,0-21-16,0 0 0,22 21 16,-22 0-16,21 0 0,-21 0 0,0 0 15,22 0-15,-22 0 0,0 0 16,0 0-16,0 21 0,-21 0 0,0 0 16,0 1-16,0-1 0,0 0 0,0 0 15,-21 0-15,0 0 0,0 1 16,0-22-16,-22 21 0,22 0 0,0-21 15,0 21-15,-21-21 0,20 0 16,1 0-16,0 21 0,0-21 16,42-21 31</inkml:trace>
  <inkml:trace contextRef="#ctx0" brushRef="#br1" timeOffset="174942.33">18161 2307 0,'0'-21'15,"-21"42"1,21 0-16,-21 1 15,-1-1-15,22 21 0,0-21 0,-21 22 16,0-1-16,21 0 0,0 1 16,-21-1-16,0 0 0,21 1 0,-21-1 15,21-21-15,0 21 0,0-20 0,0-1 16,0 0-16,-22 0 0,22 0 16,0 0-16,22-21 31,-22-21-16,21 21-15,0-21 0,0 21 16</inkml:trace>
  <inkml:trace contextRef="#ctx0" brushRef="#br1" timeOffset="175355.1">18224 2646 0,'0'21'31,"-21"0"-31,21 0 16,0 1-16,-21-1 0,21 0 0,-21 0 16,21 0-16,-21 0 0,21 1 0,0-1 15,0 0-15,0 0 16,0 0-16,0 0 0,0 1 16,21-22-1,0 0-15,0 0 16,0 0-16,1 0 0,-1-22 0,0 22 15,-21-21-15,21 21 0,0-21 16,0 0-16,1 0 0,-22 0 16,21-1-16,-21 1 0,0 0 0,0-21 15,0 21-15,0-1 0,0 1 16,0 0-16,-21 21 16,-1 0-16,1 0 0,0 0 15,0 0-15,0 0 16,0 21-16,-1 0 0,1-21 0,0 22 15,0-1-15,21 0 0,0 0 16,0 0-16,21-21 31</inkml:trace>
  <inkml:trace contextRef="#ctx0" brushRef="#br1" timeOffset="176106.67">18669 2625 0,'0'21'32,"0"0"-32,-21 0 0,21 0 15,0 1-15,-21-1 16,21 0-16,-22 0 0,22 0 0,0 0 15,0 1-15,0-1 16,0 0-16,0 0 0,0 0 16,22-21-16,-1 0 0,0 0 15,0 0-15,0 0 0,0 0 16,1 0-16,-1 0 0,0 0 16,0-21-16,0 21 0,0-21 15,-21 0-15,22 21 0,-1-21 0,0-1 16,0 1-16,-21 0 0,0 0 0,21 0 15,-21 0-15,0-1 0,0 1 16,21 0-16,-21 0 0,0 42 47,-21 0-31,21 0-16,-21 1 0,21-1 0,0 0 15,-21 21-15,0-21 0,21 22 0,-21-22 16,-1 21-16,22 1 15,0-22-15,-21 21 0,21 0 0,-21 1 16,21-1-16,-21 0 0,21 22 16,0-22-16,0 1 0,0-1 0,0 0 15,-21 1-15,21-1 0,0 0 0,-21-21 16,21 22-16,0-22 0,0 21 16,0-21-16,0 1 0,-22-1 0,22 0 15,-21 0-15,21 0 16,-21-21-16,0 0 15,0 0-15,0 0 16,-1 0-16,1-21 0,0 0 16,0 0-1,21 0-15,-21-1 0,21-20 16,0 21-16,0 0 0,0-22 0,0 22 16,0-21-16,0 0 0,0 20 15,21-20-15,0 0 0,-21-1 0,21 1 16,0 21-16,1-21 0,-1 20 15,0-20-15,0 21 0,0 0 0,0 0 16,22-1-16,-22 1 0,0 0 0,0 21 16,0-21-16,1 0 15,-1 0-15</inkml:trace>
  <inkml:trace contextRef="#ctx0" brushRef="#br1" timeOffset="176526.43">19071 2900 0,'21'0'16,"0"0"-16,1 0 16,-1 0-16,-21-21 15,21 21-15,0-21 0,0-1 16,0 1-16,-21 0 15,22 0-15,-22 0 16,0 0-16,0-1 16,-22 22-1,1 0 1,0 0-16,0 22 16,0-1-16,21 0 0,0 0 15,-21 0-15,21 0 0,-22 1 16,22-1-16,0 0 0,0 0 0,0 0 15,0 0-15,0 1 16,0-1-16,0 0 0,0 0 16,22-21-1,-1 0-15,0 0 16,0 0-16,0 0 0,0 0 16,1-21-16,-1 21 0,0-21 15,0 0-15</inkml:trace>
  <inkml:trace contextRef="#ctx0" brushRef="#br1" timeOffset="176962.18">19537 2794 0,'0'21'16,"21"-21"-1,0 0 1,0 0-16,0 0 0,1-21 16,-1 0-16,-21 0 15,21 21-15,-21-21 0,21-1 16,-21 1-16,0 0 16,0 0-16,0 0 15,0 0 1,-21 21-16,0 0 0,0 0 15,-1 0-15,1 0 0,0 21 16,21 0-16,-21 0 0,0 0 16,0 0-16,21 1 0,-22-1 0,22 0 15,-21 0-15,21 0 0,0 0 16,0 1-16,0-1 0,0 0 0,0 0 16,0 0-16,0 0 15,21-21 1,1 0-1,-1 0-15,0 0 16,0 0-16,0-21 16,0 21-16</inkml:trace>
  <inkml:trace contextRef="#ctx0" brushRef="#br1" timeOffset="177642.12">20108 2350 0,'0'0'0,"0"-22"0,0-20 32,21 42-32,-21-21 0,22 21 46,-22 21-30,21-21-16,-21 21 16,0 0-16,0 1 0,21-22 15,-21 21-15,21 0 0,0 0 16,-21 0-16,21 0 0,1 1 0,-22-1 16,21-21-16,0 21 0,-21 0 0,21-21 15,0 21-15,0-21 16,1 0-16,-22 21 0,21-21 15,0 0-15,0 0 16,-21 22 31,0-1-47,-21-21 0,0 21 16,0-21-16,-1 21 0,1 0 15,0 0-15,0 1 0,0-1 0,0 0 16,-1-21-16,1 21 0,0 0 15,0 0-15,0 1 0,0-1 16,-1 0-16,1-21 16,21 21-16</inkml:trace>
  <inkml:trace contextRef="#ctx0" brushRef="#br1" timeOffset="178738.57">15811 4085 0,'0'0'0,"22"-21"0,-1 0 0,-21 0 16,21 21-16,-21-21 0,21 21 15,0-22-15,-21 44 32,0-1-17,0 0-15,-21 21 0,21-21 16,-21 22-16,0-22 0,0 21 0,-1 1 15,-20-1-15,21-21 0,-21 21 0,20-20 16,1 20-16,-21-21 0,21 0 16,0 0-16,-1 1 0,-20-1 15,42 0-15,-21-21 0,0 0 16,21 21-16,-21-21 16,21-21-1,0 0-15,0 0 0,21-1 16,-21 1-16,21 21 15,0-21-15,-21 0 0,21 21 16,0 0-16,1 0 16,-1 0-16,0 0 0,0 0 15,0 0-15,0 0 0,1 21 16,-1-21-16,0 21 0,0 0 16,0 1-16,0-22 0,1 21 15,-1-21-15,-21 21 0,21-21 0,0 0 16,-21 21-16,21-21 0,0 21 15,1-21 17,-22-21-17</inkml:trace>
  <inkml:trace contextRef="#ctx0" brushRef="#br1" timeOffset="178994.42">16192 4233 0,'0'0'16,"0"22"-1,0-1 1,0 0-16,0 0 0,0 0 16,0 0-16,0 1 0,0-1 15,0 0-15,0 0 0,0 0 0,0 0 16,0 1-16,0-1 0,-21-21 15,21 21 1,-21-21-16,21-21 47</inkml:trace>
  <inkml:trace contextRef="#ctx0" brushRef="#br1" timeOffset="179194.31">16256 4043 0,'0'-21'16,"0"42"-16,0-63 0,0 20 31,21 44 0,-21-1-31,0 0 16,21-21-16,-21 21 0,21 0 15,-21 0-15,22 1 16</inkml:trace>
  <inkml:trace contextRef="#ctx0" brushRef="#br1" timeOffset="179846.92">16912 4360 0,'0'-21'0,"0"42"0,0-63 15,0 21-15,0 0 16,0 0-16,0-1 16,0 1-16,-21 0 15,0 21-15,0-21 0,-1 21 16,1 0-16,0 0 15,0 21-15,-21-21 0,20 21 0,1 0 16,0 1-16,-21 20 16,21-21-16,-1 0 0,1 22 0,0-22 15,0 0-15,0 21 0,21-21 0,0 1 16,0-1-16,0 0 0,0 0 16,21-21-16,0 0 15,0 0-15,0 0 0,1 0 0,-1 0 16,0 0-16,21 0 0,-21 0 15,1 0-15,-1-21 0,0 0 0,0 21 16,0-21-16,0-1 0,1 1 16,-1 0-16,0 0 0,0 0 15,-21 0-15,21-22 0,0 22 0,1-21 0,-22 21 16,21-22-16,-21 1 16,21 21-16,-21-22 0,0 1 0,21 21 15,-21-21-15,21 20 0,-21 1 0,0 0 16,0 0-16,0 42 31,0 0-15,0 22-16,-21-22 0,21 21 0,-21 0 15,21 1-15,0-1 0,0 0 0,-21-20 16,21 20-16,-21 0 0,21-21 16,-22 22-16,22-22 0,0 0 0,0 0 15,0 0-15,0 1 0,0-1 16,0 0-1,22-21 1,-1 0-16,0 0 16,0-21-16,-21 0 0</inkml:trace>
  <inkml:trace contextRef="#ctx0" brushRef="#br1" timeOffset="180326.05">17611 4022 0,'0'-21'15,"0"42"1,0 0-16,0 0 15,0 0-15,0 0 16,21 1-16,-21-1 0,0 0 0,21-21 16,0 21-16,0 0 15,0-21-15,1 0 0,-1 21 0,0-21 16,0 0-16,0 0 0,0 0 16,1 0-16,-1 0 0,0 0 15,0 0-15,0 0 0,0 0 16,-42 22 15,0-22-31,0 21 16,0-21-16,0 21 0,-1 0 15,1 0-15,-21 0 0,21 1 0,0-1 16,-22 0-16,22 0 0,0 0 0,0-21 16,0 21-16,-1 1 0,1-22 15,0 21-15,0-21 0,21 21 16,21-21 15,0 0-31</inkml:trace>
  <inkml:trace contextRef="#ctx0" brushRef="#br1" timeOffset="181030.79">18309 3916 0,'0'-21'31,"-21"21"-31,0 0 15,0 0-15,21 21 16,-22 0-16,1 0 0,21 22 0,-21-22 16,0 0-16,21 21 0,-21-21 0,0 22 15,21-1-15,-22-21 0,22 0 16,-21 22-16,21-22 0,0 0 0,0 0 16,0 0-16,0 1 0,0-1 15,0 0-15,21 0 0,1-21 16,-1 0-16,0 0 15,21 0-15,-21 0 0,1 0 16,-1 0-16,21 0 0,-21-21 0,22 0 16,-22 21-16,21-21 0,-21-1 0,0 1 15,22 0-15,-22 0 0,0 0 16,-21-22-16,0 22 0,21-21 0,-21 21 16,0-22-16,0 1 0,0 21 15,0-21-15,0 20 0,-21 1 0,0 0 16,0 21-16,0-21 0,-1 21 0,1 0 15,0 0-15,0 0 0,0 0 16,0 0-16,-1 0 0,1 21 0,0 0 16,0 0-1,21 1-15,-21-1 0,21 0 16,0 0-16,0 0 0,0 0 16,21 1-16,21-22 15,-21 0-15</inkml:trace>
  <inkml:trace contextRef="#ctx0" brushRef="#br1" timeOffset="181585.53">18881 4064 0,'0'0'0,"21"-21"0,0 0 15,-21 0-15,0-1 0,0 1 16,21 21-16,-21-21 0,21 0 0,-21 0 15,0 0-15,21 21 16,-21 21 15,0 0-15,0 0-16,0 21 0,0-20 0,0 20 16,0 0-16,-21-21 15,21 22-15,0-1 0,0-21 0,0 22 0,-21-1 16,21-21-16,0 0 0,-21 22 15,21-22-15,0 0 0,0 0 16,0 0-16,0 0 0,-21 1 16,0-1-16,-1-21 15,1 0 1,0 0-16,0 0 0,0 0 16,0 0-16,-1 0 15,1 0-15,0 0 0,0 0 16,0 0-16,42 0 47,0 0-47,0 0 15,0 0-15,22 0 0,-22 0 16,0 0-16,21 0 0,-20 0 0,-1 0 16,0 0-16,0 0 0,0 0 15,0 0-15,1 0 0,-1 0 0,0-21 16,0 21-16,0-22 15,0 1 1,1 0-16</inkml:trace>
  <inkml:trace contextRef="#ctx0" brushRef="#br1" timeOffset="182051.42">20151 3874 0,'0'0'0,"-22"21"32,1 0-17,0 0-15,0 0 0,0 0 0,0 1 16,-1 20-16,1-21 0,-21 21 15,21-20-15,-22 20 0,1-21 0,0 21 16,21-20-16,-22-1 0,22 0 0,-21-21 16,21 21-16,-1-21 0,22 21 15,22-21 17,-1-21-32,0 21 15,0 0-15,0 0 0,22 0 0,-22 0 16,0 0-16,0 0 0,21 0 15,-20 0-15,-1 21 0,0-21 16,0 0-16,0 21 0,0 1 16,1-22-16,-22 21 15,21 0 1,0-21 31</inkml:trace>
  <inkml:trace contextRef="#ctx0" brushRef="#br1" timeOffset="182362.49">20680 3810 0,'0'0'0,"0"-21"15,0 42 17,-21 0-32,-1 0 0,1 1 0,21 20 15,-21 0-15,-21 1 0,21-1 16,-1 0-16,1 1 0,-21-1 0,21 0 16,-22 1-16,22-1 0,0 0 0,-21-21 15,21 22-15,-1-22 0,1 0 16,0 0-16,21 0 0,0 1 15,-21-1-15,21 0 16,21-21 15,0-21-31,0 0 0</inkml:trace>
  <inkml:trace contextRef="#ctx0" brushRef="#br1" timeOffset="182631.04">20828 4106 0,'0'106'16,"0"-63"-16,0-22 15,-21 0-15,0 0 0,21 0 16,-22 0-16,22 1 0,-21-1 15,21 0-15,-21-21 0,21 21 16,-21-21-16,42-21 47,0 0-31</inkml:trace>
  <inkml:trace contextRef="#ctx0" brushRef="#br1" timeOffset="182834.92">20913 3958 0,'0'0'0,"0"-21"0,0 0 15,-22 21 32,22 21-47,0 0 16,0 0-1,0 1 1</inkml:trace>
  <inkml:trace contextRef="#ctx0" brushRef="#br1" timeOffset="183470.88">21399 4191 0,'0'-21'0,"0"42"0,0-63 16,0 21-16,0-1 0,0 1 15,-21 0 1,0 0-16,0 21 15,0 0-15,0 21 16,-1 0-16,1 0 0,21 1 16,-21-1-16,0 0 0,21 0 0,-21 0 15,21 0-15,0 22 16,-21-22-16,21 0 0,0 0 16,0 0-16,0 1 0,0-1 15,21-21 1,0 0-1,0 0-15,0 0 0,0 0 16,1 0-16,-22-21 16,21 21-16,0-22 0,-21 1 0,21 0 15,0 0-15,0 0 0,1-22 16,-22 22-16,21-21 0,0 0 0,-21-1 16,21 1-16,0 21 0,-21-22 0,0 1 15,0 21-15,21 0 16,-21-22-16,0 22 0,0 0 15,0 0-15,0 42 32,-21 0-32,21 0 15,0 22-15,0-22 0,-21 21 16,21 1-16,0-22 0,-21 21 0,21 0 16,0 1-16,0-22 0,0 0 15,0 21-15,0-20 0,0-1 0,0 0 16,0 0-16,0 0 15,21-21 1,0 0-16,0 0 0,1 0 16,-22-21-16,21 21 0</inkml:trace>
  <inkml:trace contextRef="#ctx0" brushRef="#br1" timeOffset="183894.54">21950 3874 0,'0'21'31,"21"-21"-31,0 21 16,0 0-16,-21 0 16,21-21-16,1 21 0,-1-21 0,-21 22 15,21-22-15,0 0 0,0 21 16,0-21-16,1 0 0,-1 0 0,0 0 15,0 0-15,0 0 0,0 0 16,-21 21 31,-21 0-47,0 0 16,0 0-1,-21 1-15,20-1 0,1 0 0,0 0 0,-21 0 16,21 0-16,-22 1 0,22-1 15,0 0-15,0 0 0,0 0 16,-1-21-16,1 21 0,21 1 0,-21-22 16,21 21-16,-21-21 15</inkml:trace>
  <inkml:trace contextRef="#ctx0" brushRef="#br1" timeOffset="184898.97">15769 5440 0,'0'0'15,"42"0"1,-42-21-1,-21 42 32,0 0-47,0-21 16,21 21-16,-21-21 0,0 21 16,-1 1-16,-20-1 0,21 0 0,0-21 15,-22 21-15,22 0 0,-21-21 16,21 21-16,-22 1 0,22-22 0,-21 21 15,21-21-15,-22 0 0,22 0 0,0 21 16,-21-21-16,21 0 0,-1 0 16,44 0 15,-1 0-31,0 0 0,0 0 16,0 0-16,0 0 0,1 21 15,20 0-15,-21 0 0,0-21 16,0 22-16,22-1 0,-22 0 0,0 0 15,0 0-15,0 0 0,1 1 16,-1-1-16,0 0 0,0-21 16,-21 21-16,21-21 0,0 21 15,1-21 1,-1 0-16</inkml:trace>
  <inkml:trace contextRef="#ctx0" brushRef="#br1" timeOffset="185459.03">15938 5588 0,'0'0'0,"0"-21"15,0 42 16,0 0-31,0 0 0,0 1 16,0-1-16,0 0 0,0 0 0,0 21 16,0-20-16,0-1 0,0 0 15,0 0-15,-21 0 0,21 0 0,0 1 16,0-1-16,0 0 0,-21-21 16,21 21-1,-21-21 1,21-21 15,0 0-31,0 0 0,0-1 16,0 1-16,0 0 0,0 0 15,0 0-15,0 0 0,21-22 0,0 22 16,-21 0-16,21 0 0,1 0 0,-1-1 16,0 1-16,0 0 0,0 0 15,22 21-15,-22 0 0,0 0 16,0 0-16,0 0 0,0 0 15,1 21-15,-22 0 0,21 0 0,-21 1 16,21-1-16,-21 21 0,0-21 0,0 0 16,0 1-16,0 20 0,0-21 15,0 0-15,0 0 0,0 1 0,0-1 16,0 0-16,0 0 16,-21-21-1,21-21 32,0 0-47,21 0 16</inkml:trace>
  <inkml:trace contextRef="#ctx0" brushRef="#br1" timeOffset="186038.7">16806 5652 0,'0'0'0,"0"-22"0,0 1 0,0 0 16,0 0 0,-21 0-16,0 21 15,0 0-15,0 0 16,-1 0-16,1 21 0,0 0 15,0 21-15,0-20 0,0-1 16,-1 0-16,1 0 0,0 21 16,0-20-16,21-1 0,0 0 0,-21 0 15,21 0-15,0 0 0,0 1 0,0-1 16,0 0-16,21-21 16,0 0-16,0 0 15,0 0-15,1 0 0,-1 0 16,0 0-16,0 0 15,21-21-15,-20 0 0,-1 21 0,0-22 16,-21 1-16,21 0 0,0 0 0,0 0 16,-21 0-16,0-1 0,0-20 15,22 21-15,-22 0 0,0 0 0,0-1 16,0 1-16,0 0 0,0 42 31,0 0-15,0 1-16,0-1 0,-22 21 0,22-21 15,0 0-15,0 1 0,0-1 0,-21 0 16,21 0-16,0 0 0,0 0 16,0 1-16,0-1 15,0 0-15,21-21 47,1 0-31</inkml:trace>
  <inkml:trace contextRef="#ctx0" brushRef="#br1" timeOffset="186779.28">16976 5673 0,'0'21'31,"0"0"-31,0 0 16,0 0-16,0 1 0,0-1 15,-22-21-15,22 21 0,0 0 0,0 0 16,-21 0-16,21 1 16,0-1-1,0 0-15,0-42 63,0 0-63,0-1 15,0 1-15,0 0 16,0 0-16,0 0 0,0 0 0,0-1 16,0 1-16,21 0 0,1 0 15,-22 0-15,21 0 0,0-1 0,0 22 16,0-21-16,22 21 0,-22 0 0,0 0 16,0 0-16,0 0 0,0 0 15,1 0-15,-1 21 0,0 1 0,0-1 16,-21 0-16,0 0 0,0 0 15,0 0-15,0 1 0,0 20 16,0-21-16,0 0 0,0 0 16,0 1-16,0-1 0,-21-21 0,21 21 15,-21-21-15,21 21 16,-21-21 0,21-21 15,0 0-31,0 0 15,0-1-15,21 1 0,-21 0 16,21 0-16,0 0 0,0-22 0,0 22 16,1 0-16,-1-21 0,0 21 15,21-1-15,-21 1 0,22 21 16,-22-21-16,0 21 0,0 0 0,0 0 16,1 0-16,-1 21 0,-21 0 15,0 1-15,0-1 0,21 0 16,-21 0-16,0 0 0,0 0 0,0 1 15,0-1-15,0 0 0,-21 0 16,21 0-16,-21-21 0,21 21 0,0 1 16,-22-22-16,22 21 15,0-42 32</inkml:trace>
  <inkml:trace contextRef="#ctx0" brushRef="#br1" timeOffset="187182.9">17843 5779 0,'43'0'31,"-43"-22"-31,21 22 0,0 0 16,-21-21-16,21 0 16,0 21-16,-21-21 0,22 0 15,-22 0-15,0-1 16,0 1-16,0 0 16,-22 42 15,1-21-31,21 21 0,-21 1 0,0-1 15,0 0-15,21 21 0,-21-21 16,21 1-16,-22-1 0,22 0 0,0 0 16,0 0-16,0 0 0,0 1 15,0-1-15,0 0 0,22-21 32,-1 0-32,0 0 15,0 0-15,0 0 0,0 0 0,1 0 16,20 0-16,-21-21 0,0 21 0,22-21 15,-22 21-15</inkml:trace>
  <inkml:trace contextRef="#ctx0" brushRef="#br1" timeOffset="187595.67">18542 5482 0,'0'0'0,"-21"0"0,0-21 0,-1 21 31,1 0-31,0 0 16,21 21-16,0 0 16,0 1-16,0-1 15,21 0-15,0-21 16,1 21-16,-1-21 0,0 0 0,0 0 16,0 0-16,0 0 0,1 0 15,-1 0-15,0 0 0,0 0 16,0 0-16,0 0 0,1 0 15,-22 21 17,0 0-17,-22-21-15,1 22 0,0-1 0,0 0 16,0 0-16,0 0 0,-1 0 0,-20 1 16,21-1-16,-21 0 0,20 0 15,1 0-15,-21 0 0,21 1 0,0-1 16,-1-21-16,1 21 0,0 0 15,21 0-15</inkml:trace>
  <inkml:trace contextRef="#ctx0" brushRef="#br1" timeOffset="188163.1">19262 5419 0,'0'0'0,"21"-21"31,-21 42-15,0 0-16,0 0 15,0 21-15,0-20 0,0 20 16,-21 0-16,21-21 0,-22 22 0,1-1 15,21-21-15,-21 22 0,0-22 16,21 21-16,-21-21 0,21 0 16,0 1-16,0-1 0,0 0 0,21-42 47,-21 0-32,0-1-15,21 1 16</inkml:trace>
  <inkml:trace contextRef="#ctx0" brushRef="#br1" timeOffset="188437.94">19283 5503 0,'0'0'15,"21"-21"-15,-21 0 0,21 0 0,0 0 16,0 21-16,1 0 0,-1-21 16,0 21-16,0 0 0,0 0 0,0 0 15,1 0-15,20 0 16,-21 0-16,21 0 0,-20 21 0,-1 0 15,21 0-15,-21 0 0,0 22 0,-21-22 16,0 21-16,22 0 0,-22-20 16,0 20-16,0-21 0,0 21 0,0-20 15,-22-1-15,1 0 0,0 0 0,21 0 16,-21 0-16,0 1 0,0-1 16,-1-21-1,1 0 1</inkml:trace>
  <inkml:trace contextRef="#ctx0" brushRef="#br1" timeOffset="188642.82">19219 5736 0,'21'0'31,"1"0"-31,-1 0 16,0 0-16,0 0 0,0 0 15,22 0-15,-22 0 0,0-21 0,21 21 0,-21 0 16,22 0-16,-22-21 16,0 21-16,21-21 0,-20 21 0</inkml:trace>
  <inkml:trace contextRef="#ctx0" brushRef="#br1" timeOffset="188914.67">20129 5440 0,'-21'21'15,"0"0"1,21 0-16,-21 1 0,21-1 15,0 0-15,-21 21 0,0-21 16,21 1-16,-22-1 0,22 0 0,0 0 16,-21 0-16,21 0 0,-21 1 15,21-1-15,0 0 0,21-21 47,-21-21-31</inkml:trace>
  <inkml:trace contextRef="#ctx0" brushRef="#br1" timeOffset="189438.09">20002 5546 0,'0'106'15,"0"-212"-15,0 85 0,0-1 0,0 1 16,22 21-16,-22-21 0,21 21 16,-21-21-16,21 0 0,0 21 15,0 0-15,0-21 0,1 21 16,-1 0-16,0 0 0,0 0 0,0 0 15,0 0-15,1 0 0,-1 0 16,0 21-16,0 0 0,0 0 16,-21 0-16,0 0 0,0 1 15,0 20-15,0-21 0,-21 0 16,0 0-16,-21-21 0,20 22 0,1-1 16,0 0-16,0-21 0,-21 21 0,20-21 15,1 0-15,0 0 16,0 0-16,21-21 31,21 0-15,0 21-16,0-21 0,1 21 0,-1 0 15,0 0-15,0-22 0,0 22 16,0 0-16,1 0 0,-1 0 0,0 0 16,0 0-16,0 22 0,0-22 15,-21 21-15,22 0 0,-1-21 16,-21 21-16,21 0 0,-21 0 0,0 1 15,0-1-15,0 0 0,-21 0 16,0 0-16,-1-21 0,1 21 16,-21 1-16,21-22 0,0 21 0,-1-21 15,-20 0-15,21 0 0,0 21 16,0-21-16,-1 0 0,1 0 0,0 0 16,0 0-16,0 0 0,0 0 0,-1 0 15,22-21 1,0 0-16,0-1 15</inkml:trace>
  <inkml:trace contextRef="#ctx0" brushRef="#br1" timeOffset="189794.89">21018 5482 0,'0'-42'32,"-21"42"-32,0 0 0,0 0 0,0 0 15,0 0-15,-1 21 0,1 0 16,0 0-16,-21 1 0,21-1 15,-1 21-15,22-21 0,-21 0 0,21 22 16,-21-22-16,21 0 0,0 0 0,0 0 16,0 1-16,0-1 0,0 0 15,0 0-15,21 0 0,0-21 0,1 21 16,-1-21-16,0 0 0,0 0 16,0 0-16,0 0 0,22 0 0,-22 0 15,0 0-15,0-21 0,0 21 0,22-21 16,-22 0-16</inkml:trace>
  <inkml:trace contextRef="#ctx0" brushRef="#br1" timeOffset="190370.56">21823 5313 0,'-21'0'16,"-1"0"0,1 21-16,-21 0 0,21 0 15,0 1-15,-22-1 0,22 21 16,-21-21-16,21 22 0,-22-22 0,1 21 16,21 0-16,-22-20 0,1 20 0,21-21 15,-21 21-15,-1-20 0,22 20 16,-21-21-16,21 0 0,-1-21 0,1 21 15,0 1-15,0-22 0,21 21 16,21-21 31,-21-21-31,21 21-16,-21-22 15,21 22-15,1 0 16,-22-21-1,21 21-15,0 0 0,0 0 16,0 0-16,0 21 16,1-21-16,-1 0 0,0 22 15,0-22-15,-21 21 0,21-21 0,0 0 16,1 21-16,-1-21 0,0 21 16,0-21-16,0 21 15,0-21 1,1 0 46,-1-21-46,0 21-16</inkml:trace>
  <inkml:trace contextRef="#ctx0" brushRef="#br1" timeOffset="190710.49">22183 5398 0,'0'-22'31,"-22"22"-31,1 22 16,21-1-16,-21 0 0,0 21 16,21-21-16,-21 22 0,0-22 15,-1 21-15,1 1 0,0-1 0,0-21 0,-21 21 16,20 1-16,1-22 16,0 21-16,-21-21 0,21 1 0,-1-1 15,1 0-15,0 0 0,21 0 0,-21 0 16,21 1-1,21-22 1,0 0 0</inkml:trace>
  <inkml:trace contextRef="#ctx0" brushRef="#br1" timeOffset="191442.34">22246 5567 0,'0'0'0,"0"21"31,0 0-31,0 0 0,0 1 0,0-1 16,0 0-16,0 0 15,0 0-15,0 0 0,0 1 0,0-1 16,0 0-16,-21-21 0,21 21 0,0 0 16,-21-21-16,21 21 0,0 1 15,-21-22 1,21-22 15,0 1-15,0 0-16,0 0 15,0 0-15,21 0 0,0-22 0,-21 22 16,21 0-16,0-21 0,22 20 0,-22 1 16,0 0-16,21 0 15,-21 0-15,22 0 0,-22-1 0,0 22 16,21 0-16,-20 0 0,-1 0 0,21 0 15,-21 22-15,0-22 0,-21 42 16,0-21-16,22 0 0,-22 22 0,0-22 16,0 0-16,0 21 0,0-21 15,0 1-15,0 20 0,0-21 0,-22 0 16,22 0-16,0 1 0,-21-22 16,21 21-16,-21-21 0,0 0 15,42 0 32</inkml:trace>
  <inkml:trace contextRef="#ctx0" brushRef="#br1" timeOffset="191959.05">23220 5609 0,'0'-21'0,"0"42"0,0-63 16,0 21-16,0 0 0,0-1 16,-21 22-16,-1-21 0,1 21 15,0 0-15,0 0 0,0 0 16,0 0-16,-1 0 0,-20 0 0,21 0 16,-21 21-16,20 1 0,-20-1 15,21 0-15,0 0 0,0 21 0,-1-20 16,1 20-16,21-21 0,-21 0 15,21 0-15,0 22 0,0-22 0,0 0 16,21 0-16,0 0 0,1-21 16,-1 22-16,0-22 15,0 0-15,21 0 0,-20 0 0,-1 0 16,0 0-16,0 0 0,0-22 0,0 1 16,1 21-16,-1-21 0,0 0 15,0 0-15,-21 0 0,21-1 16,0-20-16,-21 21 0,22 0 0,-22-22 15,0 22-15,0 0 0,21 0 16,-21 0-16,0 42 31,0 0-31,-21 0 0,21 0 16,-22 1-16,22-1 0,0 21 0,0-21 16,0 0-16,0 1 0,0-1 15,0 0-15,0 0 0,0 0 16,0 0-16,0 1 15,22-22-15,-1 0 0,0 0 16,0 0-16,0 0 16</inkml:trace>
  <inkml:trace contextRef="#ctx0" brushRef="#br1" timeOffset="192706.69">23453 5588 0,'0'-42'15,"0"63"1,0 0 0,0 0-16,0 0 0,0 1 15,0-1-15,0 0 0,-22 0 16,22 0-16,0 0 16,0 1-16,-21-22 0,21 21 0,0 0 15,0-42 48,0 0-63,0-1 15,0 1-15,0 0 0,0 0 0,0 0 16,0 0-16,0-1 0,0 1 16,21 0-16,1 0 0,-1 0 15,0 0-15,21-1 0,-21 22 0,1-21 16,-1 21-16,0 0 15,0 0-15,0 0 0,0 0 0,1 0 16,-1 0-16,-21 21 0,21 1 16,-21-1-16,0 0 0,0 0 15,0 21-15,0-20 0,0 20 0,0-21 16,0 0-16,0 22 0,0-22 16,-21 0-16,21 0 0,-21 0 0,21 0 15,0 1-15,-22-22 0,1 0 31,21-22 1,0 1-32,0 0 15,0 0-15,21 0 0,1 0 16,-1-1-16,0 1 0,0 0 0,0-21 16,22 21-16,-22-1 0,0 1 15,21 0-15,-21 0 0,1 0 0,-1 21 16,0 0-16,0 0 0,0 0 15,-21 21 1,0 0-16,0 0 0,0 22 0,0-22 16,-21 0-16,21 0 0,0 21 15,-21-20-15,0-1 0,21 0 16,-21 0-16,21 0 0,-22-21 0,22 21 0,0 1 31,22-44 0,-22 1-31,21 21 16,0-21-16,0 0 0</inkml:trace>
  <inkml:trace contextRef="#ctx0" brushRef="#br1" timeOffset="193070.9">24172 5652 0,'21'0'31,"1"0"-15,-1-22-16,0 22 16,-21-21-16,21 0 15,0 0-15,-21 0 16,0 0 0,-21 21-1,0 0-15,0 0 16,0 21-16,-1 0 15,22 0-15,-21 0 0,0 0 16,21 1-16,0-1 0,0 0 16,0 0-16,0 0 0,0 0 15,0 1-15,0-1 16,0 0-16,21-21 31,0 0-15,1 0-1,-1-21-15,0 21 0,-21-21 16</inkml:trace>
  <inkml:trace contextRef="#ctx0" brushRef="#br1" timeOffset="193550.93">24596 5398 0,'-22'0'0,"44"0"0,-65 0 0,43-22 16,-21 22-16,21 22 47,0-1-47,21-21 15,0 0-15,1 21 16,-22 0-16,21-21 0,0 0 15,0 21-15,0-21 0,0 21 16,1-21-16,-1 0 0,0 22 0,0-22 16,21 21-16,-20-21 0,-1 0 15,21 0-15,-21 0 0,0 0 0,1 0 16,-44 0 15,1 0-15,0 21-16,-21-21 0,21 21 15,-22 0-15,1 0 0,21 22 0,-22-22 16,1 0-16,21 0 0,-21 22 16,-1-22-16,22 0 0,0 0 15,0 0-15,0-21 0,-1 21 0,1 1 16,0-22-16,21 21 0,0 0 0,-21 0 31</inkml:trace>
  <inkml:trace contextRef="#ctx0" brushRef="#br1" timeOffset="195039.04">15769 6816 0,'0'0'0,"42"-43"32,-20 43-32,-1-21 15,0 21-15,-21-21 0,0 0 16,21 21-16,-21 21 47,-21 0-32,0 0-15,0 1 0,-1-1 0,1 0 16,-21 0-16,21 0 0,0 0 0,-22 1 16,22-1-16,-21 0 0,-1 0 15,22 0-15,-21 0 0,21 1 16,-22-1-16,22-21 0,0 21 0,0-21 15,0 0-15,0 0 0,21-21 32,21 0-17,0 21 1,0 0-16,21 0 0,-20 0 16,-1 0-16,21 0 0,-21 0 0,0 0 15,22 0-15,-22 21 0,21-21 16,-21 21-16,22-21 0,-22 21 0,0-21 15,0 21-15,0 0 0,1-21 0,-22 22 16,21-22-16,-21 21 16,21-21-16,-21 21 0,0 0 15,21-21 17,0-21-17,-21 0-15,21 21 16</inkml:trace>
  <inkml:trace contextRef="#ctx0" brushRef="#br1" timeOffset="195290.9">16298 6689 0,'0'0'0,"-21"21"31,21 0-31,-21 0 0,21 0 15,-21 1-15,21 20 0,-21-21 0,21 21 16,0-20-16,0 20 0,0 0 16,-22-21-16,22 1 0,-21 20 0,21-21 15,0 0-15,0 22 0,0-22 0,-21 0 16,21 0-16,0 0 16,21-21 15</inkml:trace>
  <inkml:trace contextRef="#ctx0" brushRef="#br1" timeOffset="195615.71">16214 6858 0,'0'0'16,"0"-21"-16,0 0 0,0 0 0,0-1 15,0 1-15,0 0 0,21 0 16,0 0-16,0 21 0,0-21 0,0-1 15,1 22-15,20 0 0,-21-21 0,21 21 16,-20 0-16,20 0 0,-21 21 16,0 1-16,0-22 0,1 21 15,-22 0-15,0 21 0,0-21 0,0 1 16,0-1-16,-22 0 0,1 0 16,-21 0-16,21 0 0,-22 1 0,22-1 15,-21 0-15,21-21 0,-22 21 0,22-21 16,-21 0-16,21 21 0,0-21 15,-1 0-15,1 0 0,42 0 32,1 0-32,20 0 15,-21-21-15,21 21 16</inkml:trace>
  <inkml:trace contextRef="#ctx0" brushRef="#br1" timeOffset="195894.75">16933 6731 0,'0'42'16,"0"-20"-16,-21-1 0,21 0 16,-21 0-16,21 0 0,-21 0 15,0 1-15,21-1 0,-22 0 0,1 0 16,0 0-16,21 0 0,-21 1 15,0-1-15,21 0 0,-21-21 0,21 21 16,0 0 0,0-42 15,21 0-15,-21 0-16,21 0 0</inkml:trace>
  <inkml:trace contextRef="#ctx0" brushRef="#br1" timeOffset="196138">16849 6752 0,'0'-21'0,"0"42"0,21-63 0,-21 21 16,0 0-16,21 21 0,0 0 15,0 0-15,0 21 16,-21 0-16,22 0 0,-1 0 16,-21 0-16,0 22 0,21-22 15,-21 0-15,21 21 0,0-20 0,-21-1 16,0 0-16,21 0 0,-21 0 0,22 0 15,-22 1-15,0-1 0,21-21 16,-21 21-16,21-21 0,0 0 16,-21 21-16,21-21 15,-21-21 1,21 21-16,-21-21 16,22 0-16</inkml:trace>
  <inkml:trace contextRef="#ctx0" brushRef="#br1" timeOffset="196418.84">17399 6646 0,'0'-21'16,"0"42"-16,21-42 0,-21 0 0,0 0 0,0 42 47,0 0-47,-21 0 0,21 1 0,0 20 15,-21-21-15,0 21 0,21-20 0,-22 20 16,1-21-16,0 21 15,0-20-15,21-1 0,-21 21 0,0-21 16,-1 0-16,22 1 0,-21-1 0,0 0 16,21 0-1,0-42 32,21 21-47,0-21 0,1 0 0,-1-1 16</inkml:trace>
  <inkml:trace contextRef="#ctx0" brushRef="#br1" timeOffset="196878.58">17759 6562 0,'21'0'0,"-21"21"31,0 0-31,0 0 16,0 0-16,21-21 16,-21 22-16,21-1 0,0 0 0,-21 0 15,22-21-15,-1 21 0,0 0 16,0 1-16,21-1 0,-20-21 16,-1 21-16,21 0 0,-21-21 0,0 0 15,1 21-15,20-21 0,-21 0 0,0 0 16,0 0-16,1 0 0,-1 0 15,0 0-15,0 0 16,-42 0 15,0 21-31,0-21 0,-1 22 16,1-22-16,0 21 0,0-21 0,0 21 16,0 0-16,-1 0 15,1 0-15,-21 1 0,21-1 0,0 0 16,-1-21-16,-20 21 0,21 0 0,0 0 0,0-21 15,21 22-15,-22-22 16,1 21-16,0-21 16,0 0 15</inkml:trace>
  <inkml:trace contextRef="#ctx0" brushRef="#br1" timeOffset="197874.67">15557 8001 0,'0'-21'0,"0"42"0,22-42 15,-22 42 17,-22 0-32,1 0 0,21 22 0,-21-22 15,0 0-15,0 21 16,0 1-16,-1-22 0,-20 21 0,21-21 16,-21 22-16,-1-22 0,1 21 0,21-21 15,-22 1-15,22-1 0,-21-21 16,21 21-16,0-21 0,-1 0 0,1 0 31,42-21-15,1 21-1,-1-21-15,0 21 0,0 0 16,0 0-16,0 0 0,1 0 16,20 0-16,-21 0 0,21 0 0,-20 21 15,-1-21-15,21 21 0,-21 0 0,0-21 16,1 21-16,-1 0 0,0-21 15,0 22-15,0-22 0,-21 21 16,21-21-16,-21 21 16,22-21-16,-1 0 31</inkml:trace>
  <inkml:trace contextRef="#ctx0" brushRef="#br1" timeOffset="198143.4">15854 8086 0,'0'0'0,"0"21"31,0 0-31,0 0 0,0 0 0,0 1 16,0 20-16,0-21 0,0 21 0,0-20 15,0 20-15,0-21 0,-21 21 16,21-20-16,0-1 0,0 0 0,-22 21 16,1-21-16,21 1 0,-21-1 15,21 0 1</inkml:trace>
  <inkml:trace contextRef="#ctx0" brushRef="#br1" timeOffset="198446.22">15854 8128 0,'0'0'0,"0"-21"0,0 0 16,21 0-16,-21-1 0,21 22 15,0-21-15,0 21 16,1-21-16,-1 21 0,0 0 15,0-21-15,0 21 0,0 0 16,1 0-16,-22 21 0,21 0 0,0 0 16,-21 1-16,0-1 0,0 0 0,0 0 15,0 0-15,0 0 0,-21 1 16,0-1-16,-1 0 0,-20 0 0,21 0 16,-21 0-16,20 1 0,-20-1 0,21-21 15,-21 21-15,20-21 0,1 0 16,0 21-16,0-21 0,21 21 0</inkml:trace>
  <inkml:trace contextRef="#ctx0" brushRef="#br1" timeOffset="199070.76">16468 8149 0,'0'0'0,"0"-21"31,0 42-16,0 0-15,-22 1 16,22-1-16,-21 0 0,21 21 0,-21-21 16,21 22-16,0-22 0,-21 21 15,21-21-15,-21 1 0,21 20 0,-21-21 16,21 0-16,0 0 16,0 1-16,0-1 15,0-42 16,21-1-15</inkml:trace>
  <inkml:trace contextRef="#ctx0" brushRef="#br1" timeOffset="199534.47">16531 8065 0,'0'0'0,"21"0"32,0-22-32,1 22 0,-1 0 15,0 0-15,-21 22 0,21-22 0,0 21 16,-21 0-16,21 21 0,-21-21 16,22 22-16,-22-22 0,0 21 0,0-21 15,0 22-15,0-1 0,0-21 0,0 0 16,0 1-16,0-1 15,21 0-15,-21 0 0,0 0 0,0 0 16,21-21 0,0 0-1,0 0-15,-21-21 16,21 21-16,-21-21 0,22 0 0,-22 0 16,0 0-16,0-1 0,21 1 15,-21-21-15,0 21 0,0-22 0,21 1 16,-21 21-16,21-21 0,-21-1 0,21 1 15,-21 21-15,21 0 16,-21-1-16,0 1 0,0 0 0,0 0 16,22 21-16,-22 21 31,0 0-31,21-21 16,-21 21-16,0 1 0,0-1 15,0 0-15</inkml:trace>
  <inkml:trace contextRef="#ctx0" brushRef="#br1" timeOffset="199962.04">17081 8234 0,'-21'0'31,"21"21"-31,-21 0 15,21 0-15,-21 1 0,21-1 0,0 0 16,0 0-16,0 0 16,0 0-16,0 1 0,0-1 0,0 0 15,0 0-15,21-21 16,0 0-16,0 0 16,1 0-16,-1 0 15,0 0-15,0 0 0,0 0 16,0 0-16,1 0 0,-22-21 15,21 21-15,0-21 0,0 0 0,-21-1 16,21 1-16,-21 0 0,0 0 16,0 0-16,0 0 15,0-1-15,0 1 0,0 0 16,-21 21 15,21 21-15,0 0-16,0 1 15</inkml:trace>
  <inkml:trace contextRef="#ctx0" brushRef="#br1" timeOffset="200706.91">17462 8234 0,'0'0'16,"22"0"-16,-22-21 0,-22 21 31,22 21-15,-21 0-16,21 0 0,0 0 15,-21 1-15,21-1 0,0 0 16,-21-21-16,21 21 0,0 0 16,0 0-16,-21 1 0,21-1 15,-21-21-15,21 21 0,0 0 31,0-42 1,0 0-17,0 0-15,0-1 0,0 1 16,0 0-16,0 0 0,21 0 0,-21 0 16,21-1-16,-21 1 0,21 0 15,0 0-15,0 0 0,1 0 16,-1 21-16,0-22 0,0 22 0,0 0 15,0 0-15,1 0 16,-1 0-16,0 22 0,0-1 16,-21 0-16,21 0 0,-21 0 0,0 0 15,0 1-15,0-1 16,0 0-16,0 0 0,0 0 16,0 0-1,0-42 32,0 0-31,0 0-16,0 0 0,0 0 15,0-1-15,21 1 0,1 0 16,-22 0-16,21 0 0,0 0 16,0-1-16,0 1 0,0 0 0,1 21 15,-1 0-15,0-21 0,0 21 0,0 0 16,0 0-16,-21 21 15,0 0-15,22 0 0,-22 1 16,0-1-16,0 0 0,0 0 0,0 0 16,0 0-16,0 1 0,0-1 15,0 0-15,-22 0 16,22 0-16,0 0 31,0-42 16,0 0-47</inkml:trace>
  <inkml:trace contextRef="#ctx0" brushRef="#br1" timeOffset="201158.97">18203 7916 0,'0'-21'31,"0"42"0,0 1-15,21-1 0,1-21-16,-1 21 15,0-21-15,0 0 0,0 21 0,0 0 16,1-21-16,-1 0 0,0 0 0,21 21 15,-21-21-15,1 0 0,-1 22 16,0-22-16,0 0 0,0 0 0,-21 21 16,0 0-1,0 0-15,0 0 16,0 0-16,0 1 16,-21-1-16,0-21 0,0 21 15,0 0-15,-22 0 0,22 0 0,0 1 16,0-1-16,-22 0 0,22 0 0,0 0 15,-21 0-15,21 1 0,-1-22 0,1 21 16,0 0-16,0-21 0,21 21 16,-21-21-16,21 21 0,-21-21 15,42 0 32,0-21-47</inkml:trace>
  <inkml:trace contextRef="#ctx0" brushRef="#br1" timeOffset="202034.47">19050 8192 0,'21'0'16,"0"0"-16,0 0 15,-21-22-15,22 22 0,-1-21 16,0 21-16,-21-21 0,21 0 0,0 21 16,-21-21-16,0 0 0,21 21 15,-21-22-15,0 1 0,22 0 0,-22 0 16,0 0-16,0 0 0,0-1 0,0 1 15,-22 0-15,1 0 0,0 21 16,0-21-16,-21 21 0,20 0 16,1 0-16,0 0 0,0 0 0,-21 21 15,20 0-15,1 0 16,0 0-16,0 1 0,0 20 0,0-21 16,21 0-16,0 22 0,0-22 0,0 0 15,0 0-15,0 0 0,0 0 16,21-21-16,0 0 0,0 0 15,0 0-15,22 0 0,-22 0 16,0 0-16,0-21 0,21 0 16,-20 21-16,-1-21 0,0 0 0,0 0 15,0 21-15,0-22 0,1 1 0,-1 0 16,-21 0-16,0 0 16,0 0-16,0 42 46,0 21-46,0-21 0,0 0 0,0 22 16,0-1-16,0-21 0,0 22 0,0-1 16,0-21-16,0 21 0,-21-20 15,21-1-15,-22 0 0,22 0 0,0 0 16,-21 0-16,21 1 0,0-1 0,0 0 16,-21-21-1,0 0-15,0 0 16,0 0-16,-1 0 0,1 0 15,0 0-15,0-21 16,0 21-16,0 0 16,-1-21-16,1 21 15,0-22-15,21 1 32,21 0-17,0 21-15,1 0 0</inkml:trace>
  <inkml:trace contextRef="#ctx0" brushRef="#br1" timeOffset="202626.91">19706 8149 0,'0'0'0,"0"-21"0,0 0 0,0 0 15,0 0-15,0-1 0,0 1 16,0 0-16,0 0 0,0 0 16,0 0-16,0-1 0,0 1 0,21 0 15,0 21-15,1-21 0,-1 0 0,0 21 16,0-21-16,0 21 0,0-22 16,22 22-16,-22 0 0,0 0 0,0 0 15,0 0-15,1 0 0,-1 0 16,0 0-16,0 0 0,-21 22 15,0-1-15,0 0 0,0 0 0,0 0 16,0 0-16,-21 1 0,0 20 0,0 0 16,-1-21-16,-20 22 0,0-1 15,-1-21-15,1 22 0,0-22 0,-1 21 16,22-21-16,-21 0 0,21 1 0,0-1 16,21 0-16,0 0 0,0 0 15,0 0-15,21-21 16,0 0-16,0 0 0,0 0 0,0 0 15,1 0-15,-1 0 0,0 0 16,0 0-16,21 0 0,-42-21 16,22 0-16,-1 21 0,0-21 0,0 0 15,-21 0 1,0-1-16,0 1 0,0 0 0,0 0 16,0 0-16,-21 0 0,0-1 0,0 1 15,-1 0-15,1 21 0,0-21 16,21 0-16,-21 21 0,0 0 0,0 0 15,-1 0 17,22 21-32,0 0 0,0 0 15,22-21-15,-1 0 16</inkml:trace>
  <inkml:trace contextRef="#ctx0" brushRef="#br1" timeOffset="203174.57">20362 8043 0,'0'0'16,"-21"-42"0,0 21-16,21 0 0,-21 0 15,0-1-15,21 1 16,0 0-16,0 0 15,0 0-15,0 0 16,21 21-16,0-22 0,0 1 0,0 21 16,0-21-16,22 21 0,-22 0 0,21 0 15,-21-21-15,22 21 0,-22 0 16,0 0-16,21 0 0,-20 0 0,-1 21 16,-21 0-16,0 0 15,0 1-15,0-1 0,0 21 0,-21-21 16,-1 22-16,-20-22 0,21 21 0,-21-21 15,20 22-15,-20-1 0,21-21 16,-21 21-16,20-20 0,1-1 16,0 0-16,21 0 0,-21 0 0,21 0 15,0 1-15,0-1 0,21-21 16,0 0-16,0 0 16,1 0-16,-1 0 0,0 0 0,21 0 15,-21 0-15,1-21 16,-1 21-16,0-22 0,0 1 15,-21 0-15,0 0 16,0 0-16,0 0 0,0-1 0,0 1 16,-21 0-16,0 0 0,0 21 15,-1-21-15,1 21 0,0 0 16,0 0-16,0 0 16,0 0-16,-1 0 31</inkml:trace>
  <inkml:trace contextRef="#ctx0" brushRef="#br1" timeOffset="203892.02">21378 7832 0,'21'0'0,"-42"0"0,64-21 0,-43-1 15,21 22-15,0-21 0,0 0 16,0 21-1,-21 21 17,-21 0-32,0 1 0,0-1 0,0 0 15,21 0-15,-22 21 0,1-20 16,-21-1-16,21 21 0,0-21 16,-1 0-16,1 1 0,0-1 0,-21 0 15,21 0-15,-1 0 0,1-21 16,0 0-16,0 0 15,21-21 1,0 0 15,21 21-31,0 0 0,0 0 16,1 0-16,-1 21 0,0-21 16,0 21-16,0-21 0,22 21 15,-22-21-15,0 22 0,0-22 16,0 21-16,0-21 0,1 0 0,-1 0 15,0 21-15,0-21 16,-21 21-16,21-21 31,-21-21-15,21 0 0,-21 0-16</inkml:trace>
  <inkml:trace contextRef="#ctx0" brushRef="#br1" timeOffset="204174.86">21929 7662 0,'0'-21'32,"0"42"-32,-22-42 15,22 42-15,0 1 0,-21-1 16,21 21-16,-21-21 0,21 22 0,0-22 15,0 21-15,0-21 0,0 22 16,0-1-16,0 0 0,-21-21 0,21 22 16,-21-22-16,21 21 0,0-21 0,0 1 15,-21-1-15,21 0 0,-22 0 16,22 0-16,0-42 47,22 21-47</inkml:trace>
  <inkml:trace contextRef="#ctx0" brushRef="#br1" timeOffset="204466.69">21865 7874 0,'0'0'16,"0"-21"-16,0 0 0,0-22 0,0 22 16,0 0-16,21 0 0,-21 0 0,21 21 15,1-21-15,-22-1 0,21 22 0,0-21 16,0 21-16,0 0 15,0 0-15,1 0 0,-1 0 0,0 0 16,0 0-16,21 0 0,-20 0 0,-1 21 16,-21 1-16,21-1 0,-21 0 15,0 0-15,0 0 0,0 0 0,0 1 16,0-1-16,-21 0 0,0 0 0,-1-21 16,1 21-16,-21 0 0,21 1 15,-22-22-15,22 21 0,-21-21 0,21 0 16,0 21-16,-1-21 0,1 0 15,0 0-15,42 0 32</inkml:trace>
  <inkml:trace contextRef="#ctx0" brushRef="#br1" timeOffset="204726.55">22458 7726 0,'0'0'0,"-21"21"31,21 0-31,0 0 16,0 1-16,-22-1 0,22 0 0,-21 0 16,21 21-16,-21-20 0,21 20 15,-21-21-15,21 21 0,0-20 0,0-1 16,-21 0-16,0 0 0,21 0 0,-22 0 15,22 1-15,0-1 16,-21-21-16</inkml:trace>
  <inkml:trace contextRef="#ctx0" brushRef="#br1" timeOffset="205134.31">22437 7705 0,'0'-21'0,"0"42"0,21-64 0,0 43 16,0 0-1,0 0-15,-21 22 16,21-1-16,-21 0 0,0 21 0,0-21 16,22 1-16,-22 20 0,21-21 15,-21 21-15,0-20 0,0 20 0,0-21 16,0 21-16,0-20 0,0-1 0,21 0 15,-21 0-15,21-21 16,-21 21-16,21-21 0,0 0 16,1 0-16,-1 0 15,-21-21-15,21 21 16,-21-21-16,21 0 0,-21 0 0,21-1 16,-21-20-16,0 21 0,0-21 0,0-1 15,21 22-15,1-21 0,-22-1 16,0 1-16,0 21 0,21-21 0,-21 20 15,21 1-15,-21 0 0,21 0 16,-21 42 0,0 0-1,0 0 1,0 1-16,0-1 0,0 0 0,0 0 16,0 0-16</inkml:trace>
  <inkml:trace contextRef="#ctx0" brushRef="#br1" timeOffset="205520.09">22987 7895 0,'0'0'0,"0"-21"15,-21 21 17,21 21-32,-21-21 0,21 21 15,0 1-15,-22-1 0,22 0 16,-21 0-16,0 0 0,21 22 0,0-22 15,0 0-15,0 0 0,0 0 16,0 0-16,0 1 0,21-1 16,0-21-1,1 0-15,-1 0 0,21 0 16,-21 0-16,0 0 0,1 0 0,-1 0 16,0-21-16,0 21 0,0-22 0,-21 1 15,0 0-15,21 0 0,-21 0 16,22 0-16,-22-1 0,0 1 0,0 0 15,0 0-15,0 0 0,0 0 16,0-1-16,21 22 63</inkml:trace>
  <inkml:trace contextRef="#ctx0" brushRef="#br1" timeOffset="206182.71">23474 7874 0,'-21'21'31,"21"0"-31,-22-21 16,22 22-16,-21-22 0,21 21 15,0 0-15,0 0 0,-21 0 16,21 0-16,0 1 0,-21-1 15,21 0-15,0 0 16,0 0 0,0-42 31,0 0-47,0 0 0,0 0 15,0-1-15,0 1 0,0 0 16,0 0-16,0 0 0,21 0 15,-21-1-15,21 1 0,0 0 0,-21 0 16,22 21-16,-1-21 0,0 21 16,0 0-1,0 0-15,-21 21 16,0 0-16,0 0 16,0 0-16,0 1 0,0-1 0,0 21 15,0-21-15,0 0 0,21 1 16,-21-1-16,0 0 15,0-42 32,0 0-31,0-1-16,0 1 0,0 0 16,0 0-16,22 0 0,-22 0 15,21-1-15,0 1 0,0 0 0,-21 0 16,21 0-16,0 0 0,1-1 0,-1 1 15,0 21-15,0 0 0,0 0 16,0 0-16,1 0 0,-22 21 16,0 1-16,0-1 15,0 0-15,0 0 0,0 21 0,0-20 16,0-1-16,0 0 0,0 0 0,0 0 16,0 0-16,21-21 31,0 0-16,0 0-15</inkml:trace>
  <inkml:trace contextRef="#ctx0" brushRef="#br1" timeOffset="206606.47">24215 7684 0,'0'-22'0,"0"44"0,0-22 47,0 21-47,0 0 16,21 0-16,-21 0 15,21-21-15,0 21 0,0 1 16,0-22-16,1 0 0,-1 21 0,0-21 16,0 0-16,21 0 0,-20 0 15,-1 0-15,0 21 0,0-21 0,0 0 16,0 0-16,1 0 15,-44 0 32,1 21-47,0 0 0,0-21 0,0 21 16,0 1-16,-22-1 0,22 0 16,0 0-16,-21 0 0,20 0 0,-20 1 15,21-1-15,0-21 0,0 21 0,-1 0 16,1-21-16,0 21 0,0-21 15,0 0-15,21 21 0,0 1 16,-21-22-16,-1 0 16</inkml:trace>
  <inkml:trace contextRef="#ctx0" brushRef="#br1" timeOffset="207570.7">15684 9144 0,'43'-42'32,"-22"42"-32,0 0 15,-42 21 16,0-21-31,-22 21 0,22 0 16,-21 0-16,0 1 0,-1-1 0,1 0 16,0 0-16,-1 0 0,1-21 15,0 21-15,-1 1 0,1-1 0,21-21 16,-22 21-16,22-21 0,0 0 0,21 21 16,21-21 15,0 0-31,1 0 15,20 0-15,-21 0 0,0 0 16,22 0-16,-1 0 0,-21 21 0,21-21 16,-20 21-16,20 1 0,0-22 15,-21 21-15,22 0 0,-22-21 16,0 21-16,21 0 0,-20-21 0,-1 21 16,0-21-16,0 22 0,0-22 15,0 0-15,1 0 16,-1 0-1,0-22-15</inkml:trace>
  <inkml:trace contextRef="#ctx0" brushRef="#br1" timeOffset="207822.56">16108 9102 0,'21'-21'16,"-42"42"-16,42-21 31,-21 42-31,0-21 0,0 0 16,0 22-16,-21-22 0,21 21 15,-21-21-15,21 22 0,0-22 0,0 21 16,-22-21-16,22 22 0,-21-22 0,21 0 16,-21 0-16,21 0 0,0 1 15,0-1-15,0 0 16,0-42-1,21 0-15,0 21 16</inkml:trace>
  <inkml:trace contextRef="#ctx0" brushRef="#br1" timeOffset="208106.4">16192 9229 0,'0'0'0,"0"-21"0,0-1 15,0-20-15,0 21 0,0 0 0,22 0 0,-22-1 16,21 1-16,0 0 0,0 21 15,0-21-15,0 21 16,1 0-16,-1 0 0,0 0 16,-21 21-16,21-21 0,0 21 0,-21 0 15,21 1-15,-21 20 0,0-21 0,0 0 16,0 0-16,0 1 0,-21 20 16,0-21-16,0 0 0,0-21 0,0 21 15,-22 1-15,22-1 0,0-21 0,-21 21 16,20-21-16,1 0 0,0 0 15,0 0-15,42 0 32,0 0-17,0 0-15</inkml:trace>
  <inkml:trace contextRef="#ctx0" brushRef="#br1" timeOffset="208342.26">16785 9186 0,'0'0'0,"0"22"16,0-1-1,0 0-15,-21 0 0,0 0 16,21 0-16,-21 1 0,21-1 0,0 0 16,-22 0-16,22 0 0,-21 0 15,21 1-15,-21-1 0,21 0 16,0 0-16,-21 0 0,21 0 15,0-42 17,21 0-32</inkml:trace>
  <inkml:trace contextRef="#ctx0" brushRef="#br1" timeOffset="208574.53">16764 9144 0,'0'0'0,"21"-21"0,0 21 15,-21 21 1,21 0-16,-21 0 16,22 1-16,-22-1 0,0 0 15,0 0-15,21 21 0,-21-20 0,21-1 16,-21 0-16,0 0 0,0 0 0,0 0 16,21 1-16,-21-1 0,0 0 15,21-21-15,-21 21 16,21-21-1,1-21 1</inkml:trace>
  <inkml:trace contextRef="#ctx0" brushRef="#br1" timeOffset="208802.4">17124 9144 0,'0'-63'15,"-43"338"-15,86-487 0,-43 127 0,0 64 16,0 0-16,0 42 15,0 0 1,0 1-16,0-1 0,0 21 16,-21-21-16,21 22 0,-22-22 0,1 21 15,21-21-15,0 0 0,-21 22 0,21-22 16,-21 0-16,21 0 0,0 0 16,0 1-16,0-1 15,21-21 1,0 0-16,0 0 15</inkml:trace>
  <inkml:trace contextRef="#ctx0" brushRef="#br1" timeOffset="209163.19">17230 9250 0,'0'0'16,"0"21"15,0 0-31,0 0 0,0 1 15,0-1-15,0 0 0,0 0 16,0 0-16,0 0 0,-22 1 16,22-1-16,0 0 0,0 0 15,0 0-15,22-21 16,-1 0-16,0 0 16,0 0-16,0 0 15,0-21-15,1 0 0,-22 0 16,21 0-16,0 21 0,-21-22 15,0 1-15,0 0 0,0 0 16,0 0-16,0 0 0,0-1 16,0 1-16,0 42 62</inkml:trace>
  <inkml:trace contextRef="#ctx0" brushRef="#br1" timeOffset="209794.83">17759 9292 0,'0'0'0,"-21"0"15,-1 0-15,1 21 16,21 1-16,-21-1 15,0 0-15,21 0 0,0 0 16,0 0-16,0 1 16,0-1-16,0 0 15,0-42 32,0 0-31,0-1-16,0 1 0,0 0 15,0 0-15,0 0 0,21 0 16,-21-1-16,21 1 0,0-21 16,-21 21-16,22 21 0,-1-21 0,-21-1 15,21 22-15,0 0 0,0 0 16,-21 22-16,21-1 16,-21 0-16,22-21 0,-22 21 0,0 0 15,0 0-15,0 1 0,0-1 16,0 0-16,0 0 0,0 0 15,0 0-15,-22-21 0,22 22 16,-21-22-16,21-22 31,0 1-15,0 0-16,0 0 16,21 0-16,1 0 0,-22-1 15,21 1-15,0 0 0,0 0 0,0 0 16,0 0-16,1 21 0,-22-22 0,21 22 15,0 0-15,0 0 16,-21 22-16,0-1 0,0 0 16,0 0-16,0 0 0,0 0 0,0 1 15,0-1-15,0 0 0,-21-21 16,21 21-16,-21-21 0,21 21 16</inkml:trace>
  <inkml:trace contextRef="#ctx0" brushRef="#br1" timeOffset="210174.61">18309 8996 0,'0'0'0,"0"-21"0,0 0 0,0 42 31,0 0-31,0 0 15,0 0-15,0 0 0,0 1 0,21-1 16,-21 0-16,0 0 0,0 0 0,21 0 16,1 1-16,-1-1 15,0 0-15,0-21 0,21 0 16,-20 0-16,-1 0 0,0 0 0,0 0 16,0 0-16,0 0 0,1 0 15,-1 0-15,0 0 16,-42 0-1,0 21 1,-1-21-16,1 21 0,0 0 0,0 1 16,-21-22-16,20 21 0,-20 0 0,21 0 15,-21 0-15,-1 0 0,22 1 16,0-1-16,-21 0 0,20 0 16,1 0-16,0 0 0,0 1 0,0-1 15,0 0-15,21 0 0,0 0 16</inkml:trace>
  <inkml:trace contextRef="#ctx0" brushRef="#br1" timeOffset="211027.13">19050 9250 0,'21'0'16,"0"0"-16,0 0 15,1 0-15,-1 0 16,0 0-16,-21-21 0,21 21 0,-21-21 16,21-1-16,-21 1 0,0 0 15,21 21-15,-21-21 0,0 0 16,0 0-16,0-1 0,0 1 0,0 0 15,0-21-15,0 21 0,-21-1 0,21 1 16,-21 0-16,0 21 0,0 0 16,0 0-16,-1 0 0,1 0 15,0 21-15,0 0 0,0 1 16,0 20-16,21-21 0,-22 0 16,22 22-16,-21-22 0,21 0 0,-21 0 15,21 0-15,0 0 0,0 1 16,0-1-16,21-21 0,0 0 15,1 0-15,-1 0 0,0 0 0,0 0 16,0 0-16,0 0 0,1 0 0,20-21 16,-21 21-16,0-22 0,0 1 15,1 21-15,20-21 0,-42 0 0,21 21 16,0-21-16,-21 0 0,21-1 0,-21 1 16,0 42 15,0 1-16,0-1-15,0 0 0,0 0 16,0 0-16,0 0 0,0 1 0,0-1 16,0 0-16,0 21 0,0-21 0,-21 1 15,21-1-15,0 0 0,0 0 16,0 0-16,-21 22 0,21-22 0,-21 0 16,21 0-16,-21-21 0,21 21 0,-21 0 15,-1-21-15,1 0 0,21 22 16,-21-22-16,0 0 0,0 0 0,0 0 15,-1 0-15,1 0 0,0 0 16,0 0-16,0 0 0,0-22 16,-1 22-16,22-21 15,0 0-15,0 0 16,0 0-16,0 0 16,22-1-1,-1 1-15</inkml:trace>
  <inkml:trace contextRef="#ctx0" brushRef="#br1" timeOffset="211453.88">19939 8996 0,'0'0'0,"-21"0"16,0 0-16,-1 0 0,1 21 15,0-21-15,0 21 0,0 0 16,0 1-16,-1-1 0,1 21 0,0-21 16,21 0-16,0 1 0,-21 20 0,21-21 15,-21 0-15,21 0 0,0 1 16,0-1-16,0 0 0,0 0 0,0 0 16,21-21-16,0 21 0,0-21 0,0 0 15,1 0-15,-1 0 0,0 0 16,0 0-16,0 0 0,0 0 15,1 0-15,-1 0 0,0-21 0,0 21 16,-21-21-16,0 0 0,0 0 16,0 0-16,0-1 15,-42 1-15,21 21 0,-1-21 16,1 21-16,0 0 0,0 0 0,0 0 16,-22 0-16,22 0 0,0 0 15,0 0-15,0 0 0,0 0 16,21 21-16,0 0 15,21 1 1</inkml:trace>
  <inkml:trace contextRef="#ctx0" brushRef="#br1" timeOffset="211882.64">20595 8975 0,'0'0'0,"-42"0"31,21 0-31,-22 0 0,22 0 0,0 21 0,0 0 16,-22-21-16,22 21 0,0 22 16,0-22-16,0 0 0,0 0 15,-1 21-15,1-20 0,21-1 0,0 0 16,0 21-16,0-21 0,0 1 0,0-1 15,0 0-15,0 0 0,21-21 16,-21 21-16,22 0 0,-1-21 0,0 0 16,0 0-16,0 0 0,0 0 0,1 0 15,-1 0-15,0 0 0,0 0 0,0 0 16,0-21-16,1 21 16,-22-21-16,0 0 0,0 0 15,0 0-15,0-1 0,0 1 16,-22 0-1,1 0-15,0 0 0,0 21 16,0 0-16,0 0 0,-1 0 16,1 0-16,0 0 0,21 21 31</inkml:trace>
  <inkml:trace contextRef="#ctx0" brushRef="#br1" timeOffset="212718.16">21294 8996 0,'0'21'46,"-22"-21"-46,1 21 16,21 0 0,0-42 93,0 0-78,0 0 79,21 21-110,-21-21 15,22 21 1,-22-21 0,21 21-16,-21-22 15,21 22-15,-21-21 0,0 0 16,0 42 31,0 0-47,0 1 0,-21-1 15,0 0-15,-1 0 0,1 0 0,0 0 16,0 1-16,0-1 0,0 0 0,-22 0 16,22 0-16,-21 0 0,21 1 15,-22-22-15,22 21 0,-21 0 0,21-21 16,-1 0-16,1 21 0,0-21 0,42 0 31,0 0-15,22 0-16,-22 0 0,21 0 0,-21 0 15,22 0-15,-22 0 0,0 0 16,21 0-16,-20 0 0,-1 0 16,0 21-16,0-21 0,0 21 0,0-21 15,-21 22-15,22-22 0,-22 21 16,21-21-16,-21 21 15</inkml:trace>
  <inkml:trace contextRef="#ctx0" brushRef="#br1" timeOffset="213154.2">21844 8890 0,'0'0'16,"0"-21"0,0 42-1,0 0 1,0 0-16,0 22 0,0-22 0,0 21 15,-21 1-15,21-1 0,0-21 16,0 21-16,-21 1 0,21-22 0,0 21 16,0-21-16,-22 1 0,22-1 0,-21 0 15,21 0-15,0 0 0,-21 0 16,21 1-16,21-22 31,0 0-31</inkml:trace>
  <inkml:trace contextRef="#ctx0" brushRef="#br1" timeOffset="213467.03">21802 9102 0,'0'0'0,"0"-21"0,0-22 16,0 22-16,0 0 0,0 0 16,0 0-16,21-1 0,0 1 0,0 0 15,0 0-15,0 0 0,1 21 16,20 0-16,-21-21 0,0 21 15,22 0-15,-22 0 0,0 0 0,21 21 16,-21-21-16,1 21 0,-1 0 16,0 0-16,-21 22 0,0-22 0,0 0 15,0 21-15,0-21 0,0 1 0,-21-1 16,0 0-16,-1 0 0,1 0 16,-21 0-16,21-21 0,0 22 0,-22-22 15,22 0-15,-21 21 0,21-21 0,-1 0 16,1 0-16,42 0 31,1-21-15,-1 21-16,0-22 0</inkml:trace>
  <inkml:trace contextRef="#ctx0" brushRef="#br1" timeOffset="213734.87">22585 8954 0,'-21'21'47,"21"0"-47,-22 21 0,22-21 15,-21 22-15,21-22 0,0 21 0,0-21 16,-21 22-16,21-22 0,0 21 16,-21-21-16,21 1 0,-21-1 15,21 0-15,0 0 0,0 0 0,-21 0 16,21-42 31,21 0-47,0 0 15,-21 0-15</inkml:trace>
  <inkml:trace contextRef="#ctx0" brushRef="#br1" timeOffset="214095.29">22521 9144 0,'64'-148'16,"-128"317"-16,64-190 0,64-148 0,-43 148 15,-21-1-15,21 22 0,0 0 16,-21 22-16,21-1 16,1 21-16,-22-21 0,0 22 15,21-22-15,0 21 0,0-21 0,-21 0 16,0 22-16,21-22 0,-21 0 0,21 0 16,-21 0-16,0 1 0,0-1 15,22-21-15,-22 21 0,21-21 16,0 0-16,0-21 15,0 0 1,-21-1-16,0 1 16,0 0-16,21 0 0,-21 0 15,22-22-15,-22 1 0,0 0 0,21-1 16,0 1-16,0-21 0,-21 20 16,21 1-16,0 0 0,-21-1 0,22 22 15,-22 0-15,0 0 0,21 21 16,-21 21-1,0 0-15,0 0 16,0 0-16,0 1 0,0-1 0,0 21 16,0-21-16</inkml:trace>
  <inkml:trace contextRef="#ctx0" brushRef="#br1" timeOffset="214466.07">23220 9102 0,'-21'0'47,"21"21"-32,-22 0-15,1 0 0,21 0 16,-21-21-16,21 22 0,0-1 0,0 0 16,0 0-16,0 0 0,0 0 15,0 1 1,21-22-16,0 0 0,1 0 15,-1 0-15,0 0 0,0 0 16,0 0-16,0 0 0,1-22 16,-1 1-1,-21 0-15,0 0 0,0 0 16,0 0-16,0-1 0,0 1 16,0 0-1,21 21 48</inkml:trace>
  <inkml:trace contextRef="#ctx0" brushRef="#br1" timeOffset="-214413.92">23643 9123 0,'-21'0'15,"0"21"-15,0 0 16,21 0-16,-22 1 16,1-1-16,21 0 0,0 0 15,0 0 1,0 0 0,0-42 30,0 0-46,0 0 16,0 0-16,0 0 0,0-1 16,21 1-16,1 0 0,-22 0 15,21 0-15,0 0 0,0-1 0,0 1 16,0 0-16,1 0 0,-1 21 16,0 0-16,0 0 0,-21 21 15,0 0-15,21 0 16,-21 1-16,0-1 0,0 0 15,0 0-15,0 0 0,0 0 16,0 1-16,0-1 0,-21-21 16,0 21-16,0-21 15,0 0 1,21-21 15,0 0-31,0-1 16,0 1-16,21 21 0,-21-21 0,21 0 15,0 0-15,0 0 0,0-1 0,1 1 16,-1 21-16,0 0 16,-21 21-1,0 1-15,0-1 16,0 0-16,0 0 0,0 0 16,0 0-16,0 1 0,0-1 15,0 0 1</inkml:trace>
  <inkml:trace contextRef="#ctx0" brushRef="#br1" timeOffset="-214042.13">24299 8805 0,'0'0'15,"0"-21"-15,0 42 16,0 1 0,0-1-16,0 0 0,0 0 15,0 0-15,0 0 0,21 1 16,-21-1-16,22-21 0,-1 21 0,0 0 16,0-21-16,0 21 0,22-21 0,-22 0 15,21 21-15,-21-21 0,22 0 16,-22 0-16,0 0 0,0 0 15,0 0-15,-21 22 16,-21-1 0,0 0-16,0-21 15,-22 21-15,22-21 0,0 21 0,-21 0 16,21 1-16,-22-22 0,22 21 16,0 0-16,-21-21 0,20 21 0,1 0 15,0-21-15,0 21 0,0-21 0,0 22 16,-1-22-16,1 0 0,0 21 15,0-21 1,0 0-16,0 21 0</inkml:trace>
  <inkml:trace contextRef="#ctx0" brushRef="#br1" timeOffset="-213161.82">15621 10160 0,'0'0'0,"21"0"0,0-21 15,0 0-15,1 21 0,-1-21 16,0 21-16,-21 21 31,0 0-31,0 0 0,-21 0 16,0-21-16,-1 21 0,1 1 0,0-1 15,-21 21-15,21-21 0,-22 0 16,1 1-16,0-1 0,-1-21 16,1 21-16,0 0 0,20-21 0,1 0 15,-21 21-15,21-21 16,42 0-1,0 0 1,0 0-16,0 0 0,22 0 16,-22 0-16,0 0 0,0 0 0,0 21 15,1 1-15,20-1 0,-21 0 16,0 0-16,0 0 0,1-21 0,-1 21 16,0 1-16,0-1 0,-21 0 0,21-21 15,0 0-15,-21 21 0,22-21 31,-1 0-31,0 0 16,-21-21-16,21 21 0,0-21 16</inkml:trace>
  <inkml:trace contextRef="#ctx0" brushRef="#br1" timeOffset="-212921.96">16171 10139 0,'0'0'0,"0"-21"0,0 0 15,0 42 1,0 0 0,0 0-16,0 21 0,0-20 15,0 20-15,0 0 0,-21 1 0,0-1 16,21 0-16,-21 1 0,21-22 16,0 21-16,-21 0 0,21-20 0,-22-1 15,22 0-15,0 0 0,0 0 0,0 0 16,22-21-1,-1 0 1</inkml:trace>
  <inkml:trace contextRef="#ctx0" brushRef="#br1" timeOffset="-212662.11">16129 10372 0,'0'-43'0,"0"255"0,0-381 0,0 105 0,0 22 15,0 21-15,0-22 0,0 22 16,0-21-16,21 21 0,0 0 0,0-22 15,1 22-15,-1 21 0,21-21 0,-21 21 16,22 0-16,-22 0 0,21 0 16,-21 0-16,22 0 0,-22 0 0,0 21 15,-21 21-15,0-20 0,0-1 0,0 21 16,0-21-16,0 22 0,-21-22 16,-22 21-16,22-21 0,-21 22 0,0-22 15,-1 0-15,1 0 0,0 0 0,-1 0 16,22 1-16,0-22 15,-21 0-15,42 21 0,21-42 32</inkml:trace>
  <inkml:trace contextRef="#ctx0" brushRef="#br1" timeOffset="-212398.26">16849 10160 0,'0'-21'0,"0"42"31,0 0-31,0 0 0,-22 1 16,1-1-16,21 0 0,-21 21 16,21-21-16,0 22 0,-21-22 0,0 0 15,0 0-15,21 22 0,-22-22 0,1 0 16,21 0-16,-21 0 0,21 0 15,-21-21-15,21-21 32</inkml:trace>
  <inkml:trace contextRef="#ctx0" brushRef="#br1" timeOffset="-212032.47">16785 10181 0,'0'0'0,"0"-21"0,42-64 31,-20 85-31,-1 0 16,-21 22-16,21-1 0,-21 0 15,21 0-15,0 0 0,0 22 0,-21-1 16,22 0-16,-22-21 0,21 22 16,-21-1-16,0 0 0,0-20 0,0 20 15,21-21-15,-21 0 0,0 0 16,0 1-16,0-1 0,21-21 15,0 0 1,0-21 0,-21-1-16,0 1 0,0 0 15,22 0-15,-22-21 0,21 20 16,-21 1-16,0-21 0,0 0 0,0 20 16,21-20-16,-21 21 0,0-21 0,21 20 15,-21 1-15,0 0 0,0 0 0,0 0 16,21 21-1,0 21 1,-21 0-16,0 0 16</inkml:trace>
  <inkml:trace contextRef="#ctx0" brushRef="#br1" timeOffset="-211586.72">17357 10351 0,'0'-64'31,"-22"64"-15,1 21 15,21 0-31,-21 1 0,21-1 0,0 0 16,0 0-16,0 0 0,0 22 15,0-22-15,0 0 0,0 0 0,0 0 16,0 0-16,21-21 15,0 0-15,1 0 0,-1 0 16,0 0-16,0 0 0,0 0 16,0-21-16,1 21 0,-1-21 0,0 21 15,-21-21-15,21 0 0,-21 0 16,21-1-16,-21 1 0,0 0 0,0 0 16,0 0-16,0 0 0,0-1 0,0 1 15,0 42 16,0 1-31,0-1 0,0 0 16,0 0-16,0 21 0,-21-20 0,21-1 16,0 0-16,0 0 15,0 0-15,0 0 16,21-21-16,0 0 0,1 0 16,-1 0-16,0 0 0,0-21 15,21 21-15,-20-21 0,-1 21 0</inkml:trace>
  <inkml:trace contextRef="#ctx0" brushRef="#br1" timeOffset="-211257.91">17843 10414 0,'22'-106'32,"-22"85"-32,-22 169 0,22-169 0,22-85 31,-22 127-15,0 1-16,0-1 0,0 0 0,0 0 15,-22 0-15,22 0 0,-21 1 0,21-1 16,0 0-16,0 0 0,0 0 15,-21-21-15,21 21 16,-21-21 15,21-21-31,0 0 16,0 0-16,0 0 16,0 0-16,0-1 0,0 1 0,21 0 15,0 0-15,0 0 0,-21 0 16,22-1-16,-1 1 0,0 0 0,0 0 15,0 21-15,0-21 0,1 21 16,-1 0-16,-21 21 16,0 0-16,0 0 15,0 22-15,0-22 0,0 0 0</inkml:trace>
  <inkml:trace contextRef="#ctx0" brushRef="#br1" timeOffset="-210986.42">18013 10435 0,'-21'85'31,"-1"-64"-31,65-127 16,-86 191-1,43-106 1,0 0-16,0-1 0,0 1 16,0 0-16,22 0 0,-1 0 15,0 0-15,-21-1 0,21 1 16,0 0-16,0 0 0,1 0 0,-1 21 16,0 0-16,0 0 0,0 0 0,0 0 15,1 21-15,-22 0 0,0 0 16,0 0-16,0 1 0,0-1 15,0 0-15,0 0 0,0 0 16,0 0-16,0 1 0,-22-1 16,22 0-16,22-21 47,-1-21-47</inkml:trace>
  <inkml:trace contextRef="#ctx0" brushRef="#br1" timeOffset="-210613.62">18584 10118 0,'0'0'0,"0"21"32,0 0-32,0 0 15,0 0-15,0 1 16,0-1-16,21 0 0,1-21 15,-1 21-15,0-21 0,0 21 0,0-21 16,0 0-16,1 0 0,20 21 0,-21-21 16,0 0-16,0 0 0,22 0 15,-22 0-15,0 0 0,0 0 16,-21-21-16,-21 21 31,0 21-31,0-21 16,-22 22-16,22-1 0,-21 0 0,21 0 15,-22-21-15,1 21 0,21 0 0,-21 1 16,-1-1-16,22 21 0,0-42 16,0 21-16,-22 0 0,43 1 0,-21-1 15,0 0-15</inkml:trace>
  <inkml:trace contextRef="#ctx0" brushRef="#br1" timeOffset="-209622.01">19558 10266 0,'0'0'0,"21"0"16,0-21 15,0 21-16,-21-21 1,0-1 0,22 1-1,-22 0-15,0 0 16,0 0 0,0 0-1,-22-1-15,1 22 0,0 0 16,0 0-16,0 0 0,0 0 0,-1 0 15,-20 0-15,21 22 0,0-1 16,-22 0-16,22 0 0,0 0 0,0 0 16,0 1-16,21-1 0,0 0 0,0 0 15,0 0-15,0 0 16,0 1-16,21-1 16,0-21-16,0 0 0,0 0 15,1 0-15,20 0 0,-21-21 16,0 21-16,22-22 0,-22 22 0,21-21 15,-21 0-15,0 21 0,22-21 0,-22 0 16,0 0-16,0 21 16,0-22-16,-21 44 31,0-1-31,0 0 16,0 21-16,0-21 0,0 22 0,0-1 15,-21-21-15,21 22 0,-21-22 0,21 21 16,-21-21-16,21 22 0,0-22 15,-21 0-15,0 0 16,21 0-16,21-21 31,0 0-31,0-21 16,0 0-16</inkml:trace>
  <inkml:trace contextRef="#ctx0" brushRef="#br1" timeOffset="-209238.23">20002 10202 0,'0'0'0,"0"-21"16,0 0-16,0 0 0,22 21 16,-1 0 15,0 21-31,0-21 0,0 0 16,0 0-16,1 0 15,-1 0-15,0 0 0,0 0 16,0 0-16,0 0 0,1 0 0,20 0 15,-21 0-15,0 0 0,-21-21 16,21 21-16,-21-21 0,22 21 0,-22-21 16,0-1-1,-22 22 1,1 0-16,0 22 0,21-1 16,-21 0-16,0 21 0,21-21 15,-21 22-15,21-1 0,-22-21 0,1 22 16,21-1-16,0 0 0,-21-21 15,0 22-15,21-22 0,-21 0 0,21 0 16,0 0-16,0 1 0,0-1 0,0 0 16,0-42 15,0 0-15</inkml:trace>
  <inkml:trace contextRef="#ctx0" brushRef="#br1" timeOffset="-209046.34">19960 10372 0,'0'21'31,"21"-21"-31,0 0 16,1 0-16,-1 0 0,0 0 15,0 0-15,21 0 0,-20 0 0,20 0 16,0 0-16,1-21 0,-1 21 0,0-21 15,1 21-15,-1-22 0,0 1 16,-21 21-16</inkml:trace>
  <inkml:trace contextRef="#ctx0" brushRef="#br1" timeOffset="-208665.55">20722 10097 0,'0'0'0,"0"21"31,21-21-16,-21 21-15,21-21 0,1 0 0,-22 21 16,21-21-16,0 0 0,0 0 0,0 0 16,0 0-16,1 0 0,-1 0 0,0 0 15,0 0-15,21 0 16,-20-21-16,-1 21 0,0-21 0,0 0 16,0 21-16,-21-22 0,0 1 15,0 0-15,0 0 16,0 0-1,-21 42 1,0 0-16,21 0 16,-21 0-16,0 22 0,-1-22 0,22 21 15,-21 1-15,0-22 0,21 21 0,0 0 16,-21 1-16,21-22 0,-21 21 16,0-21-16,21 1 0,0 20 0,0-21 15,-22 0-15,22 0 16,0 1-16,0-44 31</inkml:trace>
  <inkml:trace contextRef="#ctx0" brushRef="#br1" timeOffset="-208498.73">20637 10393 0,'170'85'16,"-340"-170"-16,192 85 15,-1 0 1,0 0-16,0 0 0,0 0 16,0 0-16,1 0 0,-1 0 15,21-21-15,-21 21 0,0-21 0,22 21 16,-22-22-16,21 22 0</inkml:trace>
  <inkml:trace contextRef="#ctx0" brushRef="#br1" timeOffset="-208093.96">21780 10033 0,'0'-21'0,"-21"21"31,0 21-31,0-21 0,0 21 16,0 0-16,-1 1 0,1 20 15,0-21-15,0 0 0,0 0 0,0 1 16,-1-1-16,1 21 0,-21-21 0,21 0 15,0 1-15,-22-22 0,22 21 16,0 0-16,0 0 0,0-21 0,-1 0 16,1 21-16,0-21 0,21-21 31,0 0-15,0 0-16,21 21 15,0-21-15,1 21 0,-1 0 16,0 0-16,0 0 15,0 21-15,0 0 0,1 0 16,-1 0-16,0 0 0,0-21 0,0 22 16,-21-1-16,21-21 0,1 21 15,-1 0-15,0-21 0,0 0 16,0 21-16,0-21 16,1 0-16,-1 0 15</inkml:trace>
  <inkml:trace contextRef="#ctx0" brushRef="#br1" timeOffset="-207587.88">22246 10160 0,'0'0'0,"0"-21"0,0 0 15,0 0-15,0-1 0,0 1 16,-21 21 15,21 43-31,-21-22 16,21 0-16,0 21 0,-21 1 15,21-22-15,0 21 0,0 0 0,-22-20 16,22 20-16,-21-21 0,21 21 16,-21-20-16,21-1 0,0 0 0,0 0 15,0 0-15,21-21 32,0 0-32,1 0 15,-22-21-15,21 0 0</inkml:trace>
  <inkml:trace contextRef="#ctx0" brushRef="#br1" timeOffset="-207314.39">22246 10097 0,'0'0'0,"-21"-22"0,21 1 16,0 0-16,0 0 16,0 0-16,21 21 0,0-21 15,0 21-15,1 0 0,-1 0 0,0 0 16,0 0-16,0 0 0,22 0 15,-22 0-15,0 21 0,0 0 0,0 0 16,0 0-16,-21 0 0,0 1 16,0-1-16,0 0 0,0 0 0,0 0 15,-21-21-15,0 21 0,0 1 0,-21-1 16,20-21-16,1 0 0,-21 0 0,21 21 16,0-21-16,-1 21 15,1-21-15,0 0 0,42 0 31,0 0-31</inkml:trace>
  <inkml:trace contextRef="#ctx0" brushRef="#br1" timeOffset="-207058.54">22966 10118 0,'-64'63'15,"64"-42"1,-21 1-16,0 20 0,21-21 16,-21 0-16,0 22 0,21-22 0,-22 21 15,22-21-15,-21 0 0,0 1 0,21-1 16,0 0-16,0 0 0,0 0 16,0 0-16,-21 1 0,42-22 46,0 0-46</inkml:trace>
  <inkml:trace contextRef="#ctx0" brushRef="#br1" timeOffset="-206653.77">22860 10245 0,'0'0'0,"0"-21"16,42-85-1,-42 85-15,21 21 16,1-22-16,-1 22 0,0 0 15,0 0-15,0 0 16,0 22-16,1-1 0,-22 0 16,21 0-16,0 0 0,-21 22 0,21-22 15,-21 21-15,0 0 0,21-20 16,-21 20-16,0-21 0,0 21 16,0-20-16,0-1 0,0 0 0,0 0 15,21 0-15,-21 0 16,22-21-16,-1-21 15,0 0 1,-21 0-16,21 0 0,-21 0 16,0-1-16,0-20 0,21 21 15,-21-21-15,0-1 0,0 1 0,21 21 16,-21-22-16,22 1 0,-22 21 0,21 0 16,-21 0-16,0-1 0,0 1 15,0 42 16,0 1-31,0-1 16,0 0-16,0 0 0,0 0 16,0 0-16,0 1 0</inkml:trace>
  <inkml:trace contextRef="#ctx0" brushRef="#br1" timeOffset="-205718.2">23453 10329 0,'0'-21'31,"0"42"1,0 1-17,0-1-15,0 0 0,0 0 16,0 0-16,0 0 0,0 1 0,0-1 16,0 0-16,0 0 15,21-21 1,0 0-16,0 0 0,0 0 0,0 0 15,1 0-15,-1 0 0,0 0 16,-21-21-16,21 21 0,0-21 16,0 0-16,-21-1 0,0 1 15,22 0-15,-22 0 0,21 0 0,-21 0 16,0-1-16,0-20 0,0 21 16,0 0-16,0 42 31,0 0-16,0 0-15,0 0 0,0 1 16,0-1-16,0 0 0,0 0 0,0 0 16,0 0-16,0 1 15,21-22 1,0 0-16,0 0 16,-21-22-1,21 22-15,1-21 0,-22 0 16,0 0-16,0 0 0,21 0 15,-21-1-15,0 1 0,0 0 16,21 21-16,-21-21 16,0 42-1,0 0 1,0 0-16,0 1 0,-21-1 16,21 0-16,-21 0 15,21 0-15,0 0 16,0-42 31,0 0-47,0 0 15,0 0-15,21 0 16,0-1-16,0 1 0,0 0 16,0 0-16,1 21 0,-1-21 15,0 21-15,0 0 16,-21 21-1,0 0 1,0 0-16,0 0 0,0 1 0,0-1 16,0 0-16,-21 0 15,21 0-15,-21-21 0,21 21 0,0 1 16,-21-22 0,21-22 30,0 1-46,0 0 16,0 0-16,21 0 0,-21 0 16,0-1-16,21 22 0,0-21 15,-21 0-15,21 0 0,0 21 0,-21-21 16,22 21-16,-1-21 16,0 21-1</inkml:trace>
  <inkml:trace contextRef="#ctx0" brushRef="#br1" timeOffset="-205129.53">24426 10033 0,'0'0'0,"-21"0"15,42 0 64,0 0-64,1-21-15,-22 0 16,21 21-16,0 0 15,-21-21-15,0 42 47,0 0-31,0 0-16,0 0 0,0 22 16,0-22-16,0 0 0,0 0 0,0 21 15,0-20-15,0-1 0,0 21 16,0-21-16,0 0 0,0 22 0,21-22 15,0 0-15,0 0 0,1 0 0,20 1 16,-21-1-16,0-21 16,0 0-16,1 0 0,-1 21 0,0-21 15,0 0-15,0 0 16,-42-21 15,0 21-31,0 0 0,-22 0 16,22 0-16,0 0 0,-21 0 15,21 0-15,-22 0 0,1 21 0,0-21 16,20 21-16,-20 0 0,21-21 0,0 21 16,-22 1-16,22-22 0,0 21 15,0-21-15,0 21 0,0-21 0,-1 21 16</inkml:trace>
  <inkml:trace contextRef="#ctx0" brushRef="#br1" timeOffset="-203929.23">15494 11409 0,'0'0'15,"21"0"-15,-21-21 0,21 21 16,0-21-16,1-1 16,-1 22-1,0 0 1,-21 22-16,0-1 16,0 0-16,0 0 0,0 0 15,-21 22-15,0-22 0,-1 0 0,-20 21 16,0-21-16,-1 1 0,1-1 15,0 0-15,-22 0 0,22 0 16,0 0-16,-1-21 0,1 22 0,21-22 16,0 0-16,-1 0 0,1 0 0,21-22 31,21 22-15,1 0-16,-1-21 0,0 21 0,0 0 15,21 0-15,-20 0 0,-1 0 16,21 0-16,-21 0 0,22 0 0,-22 0 15,21 21-15,-21-21 0,22 22 0,-22-1 16,21 0-16,-21-21 0,0 21 16,1 0-16,-1 0 0,0-21 15,0 22-15,0-1 0,0-21 0,-21 21 16,22-21-16,-22 21 0,21-21 16,0 0 15,0-21-31,-21 0 15</inkml:trace>
  <inkml:trace contextRef="#ctx0" brushRef="#br1" timeOffset="-203625.4">16277 11409 0,'-21'0'32,"0"21"-32,0 0 0,21 0 0,-22 22 15,1-22-15,0 0 0,0 21 0,0 1 16,0-22-16,-1 21 0,1-21 16,0 22-16,-21-22 0,21 0 0,-1 21 15,1-20-15,0 20 0,0-21 16,0 0-16,0 0 0,21 1 15,0-1-15,-22-21 0,22 21 16,0-42 15,0 0-15,22 21-16</inkml:trace>
  <inkml:trace contextRef="#ctx0" brushRef="#br1" timeOffset="-203172.42">16595 11536 0,'0'-21'0,"-22"0"16,1-1 0,0 22 15,21 22-31,0-1 0,0 0 15,-21 0-15,21 0 0,0 22 0,0-22 16,0 21-16,0-21 0,0 22 16,0-22-16,-21 21 0,0-21 0,21 22 15,-22-22-15,22 0 0,-21 0 0,21 0 16,-21 0-16,21 1 0,-21-22 16,21 21-16,0-42 46,0-1-46,0 1 0,0 0 16</inkml:trace>
  <inkml:trace contextRef="#ctx0" brushRef="#br1" timeOffset="-202926.56">16446 11642 0,'0'-21'0,"43"-85"16,-86 233-16,107-275 0,-43 105 0,0 22 15,0 0-15,1 21 0,-1-21 0,0 21 16,0-21-16,0 21 0,0 0 0,1 0 15,-1 21-15,-21 0 0,0 0 16,21 0-16,-21 22 0,0-22 16,0 0-16,0 21 0,0-21 0,-21 1 15,0-1-15,-1 0 0,1 0 16,0 0-16,0 0 0,0 1 0,-22-22 16,22 21-16,0-21 0,0 0 0,0 21 15,42-21 16,0-21-31,0 21 0,0-21 16</inkml:trace>
  <inkml:trace contextRef="#ctx0" brushRef="#br1" timeOffset="-202698.2">17124 11494 0,'0'0'0,"0"21"15,0 0-15,0 0 0,-21 0 16,21 0-16,-22 1 0,22-1 16,0 0-16,-21 0 0,0 0 0,21 0 15,-21 1-15,21-1 0,0 0 0,-21 0 16,0-21 0,21 21-16,0-42 31</inkml:trace>
  <inkml:trace contextRef="#ctx0" brushRef="#br1" timeOffset="-202466.34">17081 11494 0,'0'0'0,"0"-22"0,22 22 16,-1 0-1,0 22-15,-21-1 16,21-21-16,-21 21 0,21 21 0,0-21 15,-21 1-15,0-1 0,22 0 16,-1 0-16,0 0 0,-21 0 0,0 1 16,21-22-16,0 21 0,-21 0 15,21 0-15,1-21 16,-1 0 15,0-21-31,-21 0 0</inkml:trace>
  <inkml:trace contextRef="#ctx0" brushRef="#br1" timeOffset="-202257.19">17547 11472 0,'0'-21'15,"0"42"-15,0-63 0,0 63 16,-21 0 0,21 1-16,-21-1 0,0 0 15,-1 21-15,22-21 0,-21 1 16,0-1-16,0 0 0,0 0 0,0 0 15,21 0-15,-22 1 0,22-1 0,-21-21 16,21 21-16,21-21 31,1 0-31,-1 0 0,0 0 0</inkml:trace>
  <inkml:trace contextRef="#ctx0" brushRef="#br1" timeOffset="-201866.09">17886 11324 0,'0'0'0,"0"21"31,0 1-31,0-1 16,0 0-16,21 0 0,-21 0 0,21 0 15,-21 1-15,0-1 0,21 0 16,0 0-16,1 0 0,-1-21 0,0 21 15,21-21-15,-21 22 0,22-22 0,-1 0 16,-21 0-16,22 0 0,-22 0 16,21 0-16,-21 0 0,0 0 15,1 0-15,-22 21 16,-22-21 0,1 21-16,0 0 15,0-21-15,0 21 0,0-21 0,-22 21 16,1 1-16,21-22 0,-22 21 0,22 0 15,-21 0-15,21-21 0,0 21 16,-22 0-16,22 1 0,0-1 0,0-21 16,0 21-16,-1-21 0,1 21 15,0-21-15,21 21 0,-21-21 16,21 21 0</inkml:trace>
  <inkml:trace contextRef="#ctx0" brushRef="#br1" timeOffset="-200882.35">15282 12785 0,'0'0'16,"0"-21"-16,0 42 31,0 0-31,0 0 16,-21 0-16,0 0 0,0 1 0,0 20 15,-1-21-15,1 0 0,0 22 16,0-22-16,-21 0 0,-1 0 0,22 0 16,-21 0-16,-1 1 0,22-1 0,-21 0 15,21-21-15,0 21 0,-1-21 16,1 0-16,0 0 0,21-21 47,21 0-47,0 21 15,1 0-15,-1 0 0,0 0 16,0 0-16,0 21 0,0 0 16,1-21-16,20 21 0,-21 0 0,0 1 15,0-22-15,22 21 0,-22 0 0,0-21 16,0 21-16,22-21 0,-22 0 15,-21 21-15,21-21 0,0 0 0,0 0 16,0 0 0,1 0-16,-1 0 15,-21-21 1</inkml:trace>
  <inkml:trace contextRef="#ctx0" brushRef="#br1" timeOffset="-200279.68">15748 12869 0,'0'0'0,"0"-42"15,0 63 17,0 0-32,0 22 0,0-22 15,0 21-15,0-21 16,0 1-16,0 20 0,0-21 0,0 0 15,0 22-15,-21-22 0,21 0 0,0 0 16,0 0-16,-21 0 16,21-42 15,0 0-15,0 0-16,0 0 0,21 0 0,-21-1 15,0 1-15,21 0 0,0 0 0,0 0 16,-21 0-1,0-1-15,21 22 0,1 0 0,-1 22 32,-21-1-32,0 0 0,0 0 0,21 0 15,0 22-15,-21-22 0,0 0 0,21 0 16,0 0-16,1 0 0,-1 1 16,0-1-16,0-21 15,0 0-15,0 0 0,1 0 0,-1 0 16,0 0-16,0-21 15,0 21-15,0-22 0,1 1 0,-1 0 16,-21 0-16,0 0 0,0 0 0,0-1 16,0-20-16,0 21 0,0-21 15,0-1-15,0 22 0,0-21 0,0-1 16,0 22-16,0-21 0,-21 21 16,21 0-16,-22-1 15,1 22-15,21 22 16,0-1-1,0 0-15,0 0 0,0 0 16,0 0-16,0 1 0,0-1 16,21 0-16</inkml:trace>
  <inkml:trace contextRef="#ctx0" brushRef="#br1" timeOffset="-200041.81">16658 12975 0,'-42'64'16,"42"-43"-16,-21 0 15,21 0-15,-22 0 0,22 1 16,-21-1-16,21 0 0,0 0 16,0 0-16,0 0 0,-21-21 0,21 22 15,21-44 16,0 1-15</inkml:trace>
  <inkml:trace contextRef="#ctx0" brushRef="#br1" timeOffset="-199878.79">16616 12806 0,'0'0'0,"0"-21"0,0 0 0,0-1 16,-21 22-1,21 22 17,0-1-17</inkml:trace>
  <inkml:trace contextRef="#ctx0" brushRef="#br1" timeOffset="-199214.17">16743 13123 0,'42'0'16,"-21"0"-16,0 0 0,1 0 16,-1-21-16,0 21 15,0-21-15,0 21 0,0-21 0,1 0 16,-1 0-16,0-1 0,-21 1 15,0 0-15,21 0 0,-21 0 16,0 0-16,0-1 0,0 1 0,0 0 16,0 0-16,0 0 0,-21 21 31,21 21-31,-21 0 0,0 0 16,-1 0-16,22 1 0,-21 20 15,0 0-15,21 1 0,-21-22 0,0 21 16,21 0-16,-21 1 0,-1-1 15,22 0-15,-21 1 0,21-1 0,-21 0 16,0 1-16,21 20 0,0-20 0,-21-1 16,21 0-16,-21 1 0,21-1 15,0 0-15,-22 1 0,22-22 16,0 21-16,0-21 0,0 0 0,0 1 16,0-1-16,0 0 0,0 0 0,22-21 15,-1 21-15,0-21 0,0 0 16,0 0-16,0 0 15,1-21-15,-1 21 0,0-21 0,0 0 16,0 0-16,0-1 0,1 1 0,-1 0 16,0-21-16,0 21 0,-21-22 15,0 1-15,0 0 0,0-1 0,0 22 16,0-21-16,0-1 0,0 1 0,-21 0 16,0-1-16,0 1 15,21 21-15,-22-21 0,1 20 0,0 1 16,21 0-16,-21 0 0,21 0 31,21 21-15,0 0-16,0 0 0,1 0 15,-1-21-15,0 21 16,0 0-16,0-22 0,0 1 16,1 21-16,-1-21 0,0 21 15,0-21-15</inkml:trace>
  <inkml:trace contextRef="#ctx0" brushRef="#br1" timeOffset="-198882.03">17272 12975 0,'0'0'15,"21"0"17,0 0-32,0 0 15,1 0-15,-1 0 16,0 0-16,0 0 0,0-21 15,0 21-15,-21-21 0,22 21 0,-1-21 0,-21 0 16,0-1 0,0 1-1,-21 21-15,-1 0 16,1 0-16,0 21 0,0-21 16,21 22-16,-21-1 0,0 0 0,-1 0 15,1 21-15,21-20 0,-21-1 0,21 0 16,0 0-16,0 0 0,0 0 15,0 1-15,0-1 0,0 0 16,21-21-16,0 0 0,1 0 0,-1 0 16,0 0-1,0 0-15,21 0 0,-20 0 0,-1 0 16</inkml:trace>
  <inkml:trace contextRef="#ctx0" brushRef="#br1" timeOffset="-198478.55">17907 12637 0,'0'0'0,"-21"0"0,0-22 31,21 44-15,0-1-16,0 0 15,21-21-15,0 21 0,0 0 16,0-21-16,0 0 0,1 21 15,-1-21-15,0 0 16,0 0-16,0 0 0,0 0 0,1 0 16,-1 0-16,0 0 15,0 0-15,-21 22 32,0-1-32,-21 0 15,0 0-15,0 0 0,-1 0 16,1 1-16,0 20 0,0-21 0,-21 0 15,20 0-15,1 1 0,0-1 0,0 21 16,0-21-16,0 0 16,-1 1-16,22-1 0,-21 0 15,0 0-15,0-21 16,21 21-16,0 0 16,0 1-16</inkml:trace>
  <inkml:trace contextRef="#ctx0" brushRef="#br1" timeOffset="-197733.64">17018 14055 0,'0'0'0,"21"-21"15,-21-1-15,0 1 0,21 0 16,-21 0-16,21 0 0,-21 0 15,0 42 17,0 0-32,0 0 0,0 0 15,0 22-15,0-22 0,-21 21 16,0-21-16,0 22 0,0-22 0,0 21 16,-1-21-16,1 22 0,-21-22 0,21 0 15,-22 0-15,22 0 0,0 0 16,0 1-16,0-1 0,0-21 0,21 21 15,-22-21-15,1 0 16,21-21 0,0 0-1,21 21-15,-21-22 16,22 22-16,-1 0 0,0 0 16,0 0-16,0 0 0,0 0 15,1 22-15,-1-22 0,21 21 16,-21-21-16,0 21 0,22 0 0,-22-21 15,21 0-15,-21 21 0,1-21 0,-1 0 16,21 21-16,-21-21 0,0 0 16,1 0-16,-1 0 47</inkml:trace>
  <inkml:trace contextRef="#ctx0" brushRef="#br1" timeOffset="-197493.78">17589 14161 0,'0'0'0,"0"21"32,0 0-32,0 0 0,0 0 15,0 0-15,0 1 0,0 20 0,0-21 16,0 0-16,0 22 15,0-22-15,0 0 0,-21 0 0,21 0 0,-21-21 16,21 21-16,0-42 47,0 0-47,0 0 0</inkml:trace>
  <inkml:trace contextRef="#ctx0" brushRef="#br1" timeOffset="-197317.92">17568 13907 0,'0'0'0,"0"21"62,21-21-62,1 21 0,-1-21 16,0 0-16,0 21 15</inkml:trace>
  <inkml:trace contextRef="#ctx0" brushRef="#br1" timeOffset="-196698.27">18394 14161 0,'0'0'0,"0"-22"0,0 1 16,0 0-16,-21 0 15,-1 0-15,1 0 0,0-1 16,0 22-16,0 0 16,0-21-16,-1 21 0,1 0 15,0 0-15,0 21 0,0-21 0,0 22 16,21-1-16,-22 0 15,1 0-15,0 0 0,21 0 0,-21 1 0,21-1 16,0 0-16,0 0 0,0 0 16,0 0-16,0 1 0,0-1 15,0 0-15,21-21 16,0 0-16,0 0 16,1 0-16,-1 0 0,-21-21 15,21 0-15,0 21 0,0-22 0,0 1 16,1 21-16,-1-21 0,0 0 15,-21 0-15,21 0 0,0-1 0,-21 1 16,21 0-16,-21-21 0,0 21 0,22-22 16,-22 22-16,21-21 15,-21-1-15,0 22 0,0-21 0,0 21 0,0-22 16,0 22-16,0 0 0,0 0 16,0 42-1,0 21 1,0-20-16,0-1 0,0 21 0,0 0 15,0 1-15,-21-1 0,21 0 16,0 1-16,0-22 0,0 21 0,0-21 16,0 22-16,0-22 0,0 0 0,0 21 15,0-20-15,21-1 16,-21 0-16,21-21 0,0 0 0,0 0 16,0 0-16,1 0 15,-1 0-15,0 0 0,0 0 16,-21-21-16,42 0 0,-20 21 0</inkml:trace>
  <inkml:trace contextRef="#ctx0" brushRef="#br1" timeOffset="-196269.54">19156 14055 0,'-21'0'31,"42"0"0,0 0-31,0 0 16,0 0-16,0 0 0,1 0 15,-1 0-15,0 0 16</inkml:trace>
  <inkml:trace contextRef="#ctx0" brushRef="#br1" timeOffset="-196042.68">19156 14139 0,'0'0'0,"-21"22"32,-1-22-32,44 0 47,-1 0-47,0 0 0,0 0 15,0 0 1,0 0-16,1 0 15,-22-22-15,21 22 0,0 0 16,0-21-16</inkml:trace>
  <inkml:trace contextRef="#ctx0" brushRef="#br1" timeOffset="-195281.76">19516 13801 0,'0'0'0,"0"-21"15,0-1-15,0 1 16,-22 21 15,1 0-31,0 21 16,0 1-16,21-1 0,-21 0 0,0 0 15,-1 21-15,1-20 0,21 20 16,0-21-16,-21 21 0,21-20 0,-21-1 16,21 21-16,0-21 0,0 0 0,0 1 15,0-1-15,0 0 16,21 0-16,0-21 0,0 21 15,1-21-15,-1 0 0,0 0 0,0 0 16,21 0-16,-20 0 16,20 0-16,-21-21 0,21 21 0,-20-21 15,20 0-15,-21 21 0,0-21 0,0-1 16,1 1-16,-1 21 0,0-21 16,0-21-16,-21 21 0,0-1 0,0 1 15,0-21-15,0 21 0,0-22 0,0 1 16,-21 21-16,0-21 0,0 20 15,-1-20-15,-20 21 0,21 0 0,-21 21 16,20 0-16,-20 0 0,21 0 0,-21 0 16,20 0-16,-20 21 0,21 0 15,0 0-15,-22 0 0,22 1 0,0-1 16,0 21-16,21 0 0,0-20 16,-21 20-16,21-21 0,0 0 15,0 22-15,0-22 0,0 0 0,0 0 16,0 0-16,21 0 0,-21 1 15,21-22-15,0 0 0,0 0 16,1 0-16,-1 0 16</inkml:trace>
  <inkml:trace contextRef="#ctx0" brushRef="#br1" timeOffset="-194650.12">18965 13843 0,'-21'-21'32,"21"0"-17,0 0 1,0 42 46,0 0-62,0 0 0,0 0 0,0 0 16,0 1-16,0-1 0,0 0 16,0 0-16,0 21 0,-21-42 15,0 22-15,0-1 0,-1 0 0,1 0 0,0-21 16,21 21-16,-21-21 16,0 0-16,42 0 62,0 0-62,0 0 16,0 0-16,1 0 15,-1 0 1,-21-21 78,0 0-94</inkml:trace>
  <inkml:trace contextRef="#ctx0" brushRef="#br1" timeOffset="-194153.22">18902 13610 0,'0'0'0,"0"-21"15,-21 21 1,-1 0-16,22 21 31,0 0-31,0 22 16,0-22-16,0 0 0,0 0 0,0 0 15,0 22-15,22-22 0,-1 0 16,0 0-16,-21 22 0,21-22 0,-21 0 16,21 0-16,0 0 0,1-21 0,-22 21 15,21 1-15,0-1 0,0-21 16,-21 21-16,21-21 0,-21 21 16,21-21-16,-21 21 15,0 0 16,-21-21-31,0 0 0,0 0 0,0 0 16,0 0-16,-1 22 0,1-22 16,-21 0-16,21 0 0,0 0 0,-1 21 15,-20-21-15,21 0 0,0 0 0,0 21 16,-1-21-16,1 0 0,0 21 16,0 0-16,42-21 62,0 0-62,0 0 16,1-21-16,-1 21 0</inkml:trace>
  <inkml:trace contextRef="#ctx0" brushRef="#br1" timeOffset="-193434.31">20320 13801 0,'0'-21'16,"0"-1"-16,0 1 15,0 0-15,0 0 16,0 0-16,21 21 16,0-21-16,0 21 0,1 0 15,-1 0-15,0 0 16,0 21-16,-21 0 16,0 0-16,0 21 0,0-20 0,0 20 15,0-21-15,0 21 0,0 1 0,0-22 16,-21 21-16,0-21 15,0 1-15,-22 20 0,22-21 0,-21 0 16,21 0-16,-22-21 0,1 22 0,21-22 16,0 0-16,-22 21 0,22-21 15,0 0-15,0 0 0,0 0 16,-1 0-16,22-21 0,0-1 16,0 1-1,0 0-15,0 0 0,22 0 0,-1 0 16,-21-1-16,21 1 0,0 0 0,0 21 15,0-21-15,1 0 16,-1 21-16,0 0 0,0 0 16,0 0-16,0 21 0,-21 0 15,22 0-15,-1 0 0,0 1 16,-21-1-16,21 0 0,-21 0 16,21 0-16,0 0 0,1 1 15,-1-22-15,0 0 16,0 0-16,0 0 0,0 0 15,1 0-15,-1 0 0</inkml:trace>
  <inkml:trace contextRef="#ctx0" brushRef="#br1" timeOffset="-193010.55">21251 13589 0,'21'0'16,"-42"0"-16,42-21 0,-21 42 31,0 0-31,0 0 0,0 1 16,-21-1-16,21 0 0,0 0 0,-21 0 16,0 0-16,0 22 0,0-22 15,-1 0-15,1 0 0,0 0 16,0 1-16,0-22 0,0 21 0,-22 0 15,22-21-15,0 21 0,0-21 16,0 0-16,-1 0 0,44 0 47,-1 0-47,0 21 0,21-21 0,-21 0 16,1 21-16,-1-21 0,0 22 15,21-22-15,-21 21 0,1-21 0,-22 21 16,21-21-16,0 0 0,0 21 0,0 0 15</inkml:trace>
  <inkml:trace contextRef="#ctx0" brushRef="#br1" timeOffset="-192334.28">21886 13589 0,'0'0'0,"0"-42"16,0 21-16,0-1 0,0 1 16,21 0-16,-21 0 15,-21 42 17,0 0-32,0 0 0,0 22 15,0-1-15,-1-21 0,1 43 0,0-22 16,-21 0-16,21 1 0,-22-1 15,22 0-15,-21 1 0,21-22 0,-22 21 16,22-21-16,0 22 0,-21-22 0,42 0 16,-22 0-16,1 0 0,21 1 15,0-1-15,21-21 32,1 0-32,20 0 15,-21-21-15,0 21 0,22-22 16</inkml:trace>
  <inkml:trace contextRef="#ctx0" brushRef="#br1" timeOffset="-192090.38">22077 13822 0,'0'-21'0,"0"42"0,0-21 31,0 21-31,-21 0 0,21 0 16,-22 1-16,1-1 15,0 0-15,21 0 0,0 0 0,-21 0 16,21 1-16,-21-1 0,21 0 16,0 0-1,21-42 17,0 21-17,-21-21-15,21 21 0</inkml:trace>
  <inkml:trace contextRef="#ctx0" brushRef="#br1" timeOffset="-191913.48">22183 13695 0,'0'0'0,"0"-42"15,0 20-15,0-20 16,0 21-16,-22 21 31,1 0-15,21 21-16,0 0 15,0 0-15,0 1 16,21-22-16,1 21 0,-22 0 0</inkml:trace>
  <inkml:trace contextRef="#ctx0" brushRef="#br1" timeOffset="-191385.13">22775 13822 0,'0'-21'0,"-42"-64"31,21 64-31,21 0 0,-21 0 16,-1 21-16,1 0 0,0 0 0,0 0 16,0 0-16,0 0 0,-1 0 0,1 21 15,0 0-15,0 0 16,0 0-16,0 22 0,-1-22 0,1 21 15,21-21-15,0 22 0,-21-22 0,21 0 16,0 0-16,0 0 0,0 0 16,0 1-16,0-1 0,21 0 15,0-21-15,1 0 0,-1 0 16,0 0-16,0 0 16,0 0-16,0 0 0,1 0 0,-1-21 15,0 0-15,0-1 0,0 1 16,0 0-16,-21 0 0,22-21 15,-1 20-15,0-20 0,0 0 0,-21-1 0,21-20 16,0 21-16,-21-1 16,0 1-16,22 0 0,-22 20 0,21-20 15,-21 21-15,0 0 0,0 0 0,-21 21 32,-1 21-32,22 0 15,0 0-15,-21 21 0,0-20 0,21 20 16,-21 0-16,21 1 0,0-22 15,0 21-15,0 0 0,0-20 0,0 20 16,0-21-16,0 0 0,0 0 16,0 1-16,21-1 0,0-21 0,0 0 15,1 21-15,20-21 0</inkml:trace>
  <inkml:trace contextRef="#ctx0" brushRef="#br1" timeOffset="-191015.77">23453 13674 0,'0'21'31,"0"0"-15,0 0-16,21-21 15,0 0-15,0 0 0,0 21 16,22 1-16,-22-22 0,0 0 0,0 0 15,21 21-15,-20-21 0,20 0 0,-21 0 16,0 21-16,0-21 0,1 0 16,-22 21-16,0 0 15,-22 0-15,1 1 16,0-22-16,-21 21 0,21-21 0,-22 21 16,1-21-16,21 21 0,-22 0 0,1-21 15,21 21-15,-21-21 0,20 22 16,1-22-16,0 0 0,0 0 0,0 21 15,0 0-15,-1-21 0,1 0 0,21 21 16,-21-21 0,0 0-1,0 21-15</inkml:trace>
  <inkml:trace contextRef="#ctx0" brushRef="#br1" timeOffset="-190118.41">16531 14796 0,'-21'-22'31,"21"1"-31,-21 0 16,0 21 15,-1 21-15,1 0-16,0 1 0,0-1 15,0 21-15,-22-21 0,1 22 16,0-22-16,-22 21 0,22 0 0,0-20 16,-22 20-16,22-21 0,-22 21 15,22-20-15,0-1 0,-1 0 0,22 0 16,-21 0-16,21-21 0,-1 0 0,1 21 15,21-42 1,0 0 0,0 0-16,21 21 0,1-21 15,-1 21-15,0 0 0,0 0 16,0-21-16,22 21 0,-22 0 0,0 0 16,21 0-16,-21 21 0,22-21 15,-22 21-15,21 0 0,-21-21 16,22 21-16,-22 0 0,0 1 0,21-22 15,-20 21-15,-1-21 0,0 21 16,0-21-16,0 21 0,0-21 0,1 0 16,-1 0-1,0 0-15,0 0 16</inkml:trace>
  <inkml:trace contextRef="#ctx0" brushRef="#br1" timeOffset="-189646.68">16658 15007 0,'-106'212'0,"212"-424"0,-106 191 15,-21 21 1,21 21-16,-21 0 16,21 22-16,0-22 15,0 0-15,0 0 0,0 22 0,0-22 16,0 21-16,0-21 0,0 0 0,0 1 15,0-1-15,0 0 0,0 0 16,0 0-16,0 0 0,-21-21 31,-1 0-15,22-21 0,0 0-16,0 0 0,0 0 15,0 0-15,0-1 0,0 1 16,0-21-16,0 21 0,22-22 0,-1 22 15,0 0-15,0-21 0,0 21 0,0-1 16,1 1-16,-1 21 0,21 0 16,-21 0-16,0 0 0,1 0 0,-1 0 15,0 21-15,0 1 0,-21-1 0,21 0 16,-21 0-16,21 21 0,-21-20 16,0 20-16,22-21 0,-22 0 0,0 0 15,0 22-15,0-22 0,0 0 16,-22 0-16,22 0 15,-21-21-15,0 22 0</inkml:trace>
  <inkml:trace contextRef="#ctx0" brushRef="#br1" timeOffset="-188262.5">17547 15261 0,'0'0'0,"0"-21"0,0 0 15,0 0-15,0 0 16,0-1-16,0 1 0,-21 0 16,0 0-16,0 0 15,-1 21-15,1 0 0,0 0 0,0 0 16,0 0-16,0 0 0,-1 21 0,1-21 15,21 21-15,-21 0 0,0 22 16,0-22-16,21 0 0,-21 21 0,21-21 16,0 22-16,0-22 0,0 0 0,-22 0 15,22 0-15,0 1 0,0-1 16,0 0-16,22-21 16,-1 0-16,0 0 15,0 0-15,0 0 0,0 0 16,1 0-16,-1-21 0,0 0 0,0 21 15,0-22-15,0 1 0,1 0 0,-1 0 16,0 0-16,0 0 0,0-1 16,0-20-16,-21 21 0,22 0 0,-22 0 15,0-1-15,0 44 32,0-1-32,0 0 15,0 0-15,0 0 0,0 0 16,0 1-16,0 20 0,0-21 15,0 0-15,0 0 0,0 1 16,0-1-16,21-21 0,0 0 0,0 21 16,0-21-16,0 0 15,22 0-15,-1 0 0,-42-21 16,21 21-16,0-21 0,1-1 0,-1 22 16,-21-21-16,0 0 0,21 0 15,-21 0-15,21 0 0,-21-22 0,0 22 16,0 0-16,0 0 0,0 0 15,0-1-15,0 44 32,0-1-17,0 0-15,0 21 0,0-21 0,0 1 16,0-1-16,0 0 0,0 0 0,0 0 16,0 0-16,0 1 0,-21-22 15,21 21-15,-21 0 16,21-42 15,0 0-15,0-1-16,0 1 0,0 0 15,0 0-15,0 0 0,21 0 16,-21-1-16,21 1 0,0-21 0,-21 21 16,21 0-16,1-1 0,-22 1 0,21 21 15,0 0-15,0 0 16,0 0-16,-21 21 15,21 1-15,1-1 0,-22 0 0,21 0 16,-21 0-16,0 22 0,21-22 16,-21 0-16,0 0 0,21 0 0,-21 0 15,0 1-15,0-1 0,21-21 47,0-21-31,-21-1-16,22 1 0,-1 0 15,-21 0-15,21 0 0,0 0 16,0-1-16,0-20 0,1 21 0,-1 0 16,0-22-16,0 22 0,0 0 15,0 0-15,22 21 0,-43-21 0,21 21 16,0 0-16,-21 21 16,0 0-16,0 0 15,0 0-15,0 1 0,0-1 0,0 0 16,0 0-16,0 21 0,0-20 15,0-1-15,0 0 0,0 0 0,0 0 16,0 0-16,21 1 16,0-22-16,1 0 0,-1 0 15,0 0-15,0 0 16,0 0-16,0 0 0,1 0 16,-1 0-16,0-22 0,0 1 15,0 0-15,0 21 0,1-21 16,-1 0-16,-21 0 0,0-1 0,21-20 15,-21 21-15,21 0 0,-21 0 0,0-1 16,0 1-16,0 0 0,0 0 16,0 0-16,-21 21 31,21 21-31,-21 0 0,21 0 16,0 0-16,0 1 0,0-1 0,0 0 15,0 0-15,-21 21 0,21-20 0,0-1 16,0 0-16,0 0 15,0 0-15,0 0 16,21-21-16,0 0 16,0-21-1,0 21-15,-21-21 0</inkml:trace>
  <inkml:trace contextRef="#ctx0" brushRef="#br1" timeOffset="-187842.68">19516 14965 0,'-22'0'16,"22"21"-1,0 0 1,22-21-16,-22 21 15,21-21-15,0 0 0,0 0 0,0 22 16,0-22-16,1 0 16,-1 0-16,0 0 0,0 0 0,0 0 15,0 0-15,1 0 0,-1 0 16,0 0-16,-21 21 31,-21 0-31,0 0 0,-1-21 16,1 21-16,0 0 0,-21 1 15,-1-1-15,22 0 0,-21 0 0,0 0 16,20 0-16,-20 1 0,21-1 0,-21 0 16,20 0-16,1 0 0,0-21 15,0 21-15,0 1 0,0-1 16</inkml:trace>
  <inkml:trace contextRef="#ctx0" brushRef="#br1" timeOffset="-187285.98">20087 14880 0,'0'0'16,"0"-21"-16,0 42 31,21 0-15,0 1-16,-21-1 0,22 0 0,-1 21 15,0-21-15,-21 1 0,21 20 16,0-21-16,0 21 0,1-20 16,-1-1-16,0 0 0,-21 0 0,21 0 15,0 0-15,0-21 31,1 0-31,-22-21 16,21 0-16,0 0 16</inkml:trace>
  <inkml:trace contextRef="#ctx0" brushRef="#br1" timeOffset="-187062.11">20574 14923 0,'-21'0'31,"0"0"-31,-1 0 0,1 21 16,0 0-16,0 0 0,-21 0 0,20 0 16,1 1-16,0-1 0,0 21 15,0-21-15,-22 0 0,22 1 0,0-1 16,0 0-16,0 0 0,0 0 16,21 0-16,0 1 0,-22-22 0,22 21 15,22-21 16</inkml:trace>
  <inkml:trace contextRef="#ctx0" brushRef="#br1" timeOffset="-186582.38">20913 14859 0,'0'0'0,"0"-21"15,-22 21 1,1 0 0,21 21-16,-21 0 15,21 0-15,-21 1 0,21-1 16,0 0-16,0 0 0,0 0 16,0 0-16,0 1 0,0-1 15,0 0-15,21 0 0,0-21 16,0 0-16,1 0 0,-1 0 15,0 0-15,0 0 0,0 0 16,0 0-16,1 0 0,-1 0 0,0-21 16,0 0-16,-21 0 15,21 21-15,-21-22 0,21 22 0,-21-21 16,0 0-16,0 0 0,0 0 16,0 42 15,-21 0-16,21 0-15,0 0 0,-21 22 0,21-22 16,-21 21-16,0-21 0,21 1 16,0 20-16,-21-21 0,21 0 0,-22 0 15,22 1-15,0-1 0,0 0 16,0 0-16,0 0 16,22-21-1,-1 0-15,0-21 0,0 21 16</inkml:trace>
  <inkml:trace contextRef="#ctx0" brushRef="#br1" timeOffset="-186037.72">21526 14944 0,'0'0'0,"22"21"46,-1-21-46,0 0 0,0 0 0,0 0 16,0 0-16,22 0 0,-22 0 0,21 0 16,1 0-16,-22 0 0,21 0 15,0 0-15,-20-21 0,-1 21 16,21 0-16,-21-21 0,0 21 0,1 0 16,-22-22-16,-22 22 31,1 0-31,0 0 0,0 0 15,-21 22-15,-1-1 0,22 0 0,-21 0 16,-1 21-16,1-20 0,0-1 0,-1 21 16,1-21-16,0 0 0,21 22 15,-22-22-15,22 0 0,0 0 0,0 0 16,0-21-16,21 22 0,21-22 47,0 0-47,-21-22 0,21 1 15,0 21-15,0-21 0,1 0 16,-1 21-16,0-21 0,0 21 0,0 0 16,0 0-16,1 0 0,-1 0 15,0 0-15,0 0 16,-21 21-16,21 0 0,0 0 16,-21 0-16,0 1 0,22-22 15,-22 21-15,21-21 0,0 0 16,-21 21-16,21-21 15,0 0-15,0 0 0,1 0 0,-1 0 16,0 0-16,0-21 16</inkml:trace>
  <inkml:trace contextRef="#ctx0" brushRef="#br1" timeOffset="-185674.29">22987 14838 0,'0'0'0,"21"-21"16,-21 0-16,-21 21 16,0 0-1,0 21-15,-1 0 0,-20 0 0,21 0 0,-21 0 16,-1 1-16,1 20 0,0-21 16,-1 0-16,1 0 0,0 22 15,-1-22-15,1 0 0,0 0 0,-1 0 16,22 1-16,0-1 0,0-21 15,0 21-15,-1-21 0,22 21 16,0 0-16,22-21 16,-1 21-16,0-21 0,0 22 15,0-22-15,0 21 0,22-21 0,-22 0 16,21 21-16,-21-21 0,1 0 16,20 21-16,-21-21 0,0 0 15,0 0-15,1 0 0,-1 0 0,0 0 16,0 0-16,0 0 0,0 0 15,1 0-15,-1-21 16</inkml:trace>
  <inkml:trace contextRef="#ctx0" brushRef="#br1" timeOffset="-185169.26">23558 14753 0,'0'0'0,"0"-21"15,0 0 1,-21 21-1,0 0-15,0 21 16,0 21-16,0-20 0,-1 20 0,1 0 16,0 1-16,0-1 0,0 21 0,0-20 15,-1 20-15,1-20 0,-21-1 16,21 0-16,0 1 0,-1-1 0,1 0 16,0-21-16,0 1 0,0-1 0,21 0 15,0 0-15,0 0 16,0 0-16,21-21 15,21 0 1,-21-21-16,1 21 0</inkml:trace>
  <inkml:trace contextRef="#ctx0" brushRef="#br1" timeOffset="-183642.22">23876 14965 0,'0'0'15,"-21"0"1,0 0 0,21 21-16,-22-21 0,1 21 15,21 0-15,0 1 0,-21-1 0,0 21 16,21-21-16,-21 0 0,21 1 16,0 20-16,0-21 0,-21 0 0,21 0 15,-22 1-15,22-1 16,0-42 15,0-1-15,22 1-16,-1 0 15,-21 0-15,21 0 0,0 0 16,0-1-16,0 1 0,-21 0 0,22-21 16,-1 21-16,0-1 0,0 1 15,0 0-15,0 21 0,1 0 16,-22 21-1,21-21-15,-21 21 16,0 1-16,0 20 0,0-21 0,21 0 16,-21 0-16,21 1 0,0-1 15,-21 0-15,21 0 0,1 0 0,-22 0 16,21 1-16,0-22 0,0 0 0,0 21 16,0-21-16,1 0 0,-1 0 15,0 0-15,0 0 0,0 0 16,22 0-16,-22-21 0,0-1 0,0 22 15,-21-21-15,21 0 0,0 0 16,-21 0-16,22 0 0,-22-1 0,0-20 16,0 21-16,0-21 0,0 20 0,0 1 15,0 0-15,0 0 0,-22 0 16,1 0-16,0 21 0,0 0 16,0 0-16,0 0 0,-1 0 0,1 21 15,0 0-15,0 0 0,21 0 16,0 0-16,-21 1 0,21 20 0,-21-21 15,21 0-15,0 0 0,0 1 0,0-1 16,0 0-16,0 0 16,21 0-16,0-21 0,0 0 15,0 21-15,0-21 0,1 0 16,-1 0-16,0 0 0,0-21 16,0 0-16,0 0 0,1 0 15,-1 0-15,0-1 16,-21 1-16,0 0 0,0-21 0,21 21 15,-21-1-15,21 22 0,-21-21 0,0 0 16,0 42 0,0 0-1,0 1-15,0 20 0,0-21 16,0 0-16,0 0 0,0 1 16,0-1-16,0 0 0,0 0 15,0 0-15,0 0 0,21-21 16,1 0-16,-1 0 15,0 0 1,0 0-16,0-21 16,-21 0-16,21 21 0,-21-21 15,0 0-15,0 0 0,0-1 0,22 1 16,-22 0-16,0 0 0,0 0 16,0 0-1,0 42 1,0 0-1,-22 0-15,22 0 0,-21 0 16,21 1-16,0-1 0,-21 0 0,21 0 16,0 0-16,-21 0 0,21 1 0,0-1 15,21-21 32,0-21-47,-21-1 16,21 1-16,-21 0 0,22 21 15,-1-21-15,-21 0 0,21 0 0,-21-1 16,21 1-16,0 0 16,-21 0-16,21 0 0,1 0 15,-1 21-15,0 0 16,-21 21 0,0 0-16,0 0 0,0 0 15,0 0-15,21 1 0,-21-1 16,0 0-16,0 0 0,0 0 0,0 0 15,21-21-15,-21 22 16,21-22-16,1 0 16,-1 0-16,0 0 15,0 0-15,-21-22 0,21 22 0,0-21 16,-21 0-16,22 0 16,-22 0-16,21 0 0,-21-1 15,0 1-15,0 0 0,0 0 0,21 0 16,-21 0-16,0-1 15,0 1-15,0 42 16,-21 1-16,21-1 16,0 0-16,0 0 0,-21 0 15,21 0-15,0 1 0,-22 20 0,22-21 16,0 0-16,0 0 0,0 1 16,0-1-16,0 0 15,22-21-15,-1 0 0,0 0 16,0 0-1,0 0-15,0 0 16,-21-21-16,22 0 0,-1-1 16,-21 1-16,21 0 15,-21 0-15</inkml:trace>
  <inkml:trace contextRef="#ctx0" brushRef="#br1" timeOffset="-183137.49">25421 14944 0,'0'0'0,"0"-21"15,0 42 32,0 0-31,0 0-16,21 0 16,0-21-16,1 0 15,-1 0-15,0 21 16,0-21-16,0 0 0,0 0 15,1 0-15,-1 0 0,0 0 0,0 0 16,0 0-16,0 0 0,1-21 16,-44 21 15,1 0-31,0 0 16,0 21-16,-21-21 0,20 22 0,-20-1 15,21 0-15,0 0 0,-22 0 16,22 0-16,0 1 0,-21-1 15,21 0-15,-1 0 0,1 0 0,0-21 16,0 21-16,0-21 0,0 22 16,-1-1-16,1-21 0,0 0 0,21 21 15,-21-21-15,0 21 0</inkml:trace>
  <inkml:trace contextRef="#ctx0" brushRef="#br1" timeOffset="-180838.13">15769 15917 0,'0'-21'0,"0"0"16,0 0 15,0 42 63,0 0-78,0 0-1</inkml:trace>
  <inkml:trace contextRef="#ctx0" brushRef="#br1" timeOffset="-180623.91">15748 16108 0,'0'0'16,"-21"0"-16,0 0 16,21 21 62,0 0-63</inkml:trace>
  <inkml:trace contextRef="#ctx0" brushRef="#br1" timeOffset="-180434.02">15706 16277 0,'0'21'16,"0"-42"-16</inkml:trace>
  <inkml:trace contextRef="#ctx0" brushRef="#br1" timeOffset="-180221.97">15748 16341 0,'0'21'16,"-21"-21"15,21 21-31,0 0 31,0 0-15,0 1 0</inkml:trace>
  <inkml:trace contextRef="#ctx0" brushRef="#br1" timeOffset="-180050.07">15706 16595 0,'0'-64'0,"0"128"0,0-43 32,-22-21-32,1 0 15,21 21 1,0 0-1,0 0 1</inkml:trace>
  <inkml:trace contextRef="#ctx0" brushRef="#br1" timeOffset="-178782.48">15113 16595 0,'0'0'0,"0"-21"0,0-1 31,0 1-15,0 0 15,0 0 110,21 0-110,-21 0 0,0-1 1,-21 44 30,0-1-46,0-21-16,-1 21 0,1 0 15,0 0-15,0-21 0,0 21 16,-22 1-16,22-1 0,-21 21 16,21-21-16,-22 0 0,22 1 0,0-1 15,-21 0-15,21 0 0,-1 0 16,1 0-16,0 1 0,21-1 16,21-21 15,0 0-16,1 0-15,20-21 0,-21 21 16,21 0-16,-20 0 0,20 0 0,0 0 16,1 0-16,-1 0 0,-21 0 15,21 0-15,1 0 0,-22 0 16,21 0-16,-21 0 0,1 0 0,-1 0 16,0 0-1,-21 21 16</inkml:trace>
  <inkml:trace contextRef="#ctx0" brushRef="#br1" timeOffset="-177793.81">16002 16722 0,'0'-21'16,"0"42"-16,21-42 0,0-1 0,-21 1 16,0 0-16,0 0 15,0 0-15,0 0 0,0-1 16,0 1-16,-21 0 16,0 21-16,0-21 0,0 21 15,-1 0-15,1-21 0,0 21 0,0 0 16,0 0-16,0 0 0,-1 0 15,1 21-15,0-21 0,0 21 0,0 0 16,0 0-16,-1-21 0,22 22 0,0-1 16,-21 0-16,21 0 0,0 0 15,0 0-15,0 1 0,0-1 16,0 0-16,21-21 16,1 0-16,-1 0 0,0 0 15,0 0-15,0 0 0,0 0 16,1 0-16,-1-21 0,21 0 15,-21 21-15,0-22 0,1 1 0,-1 21 16,-21-21-16,0 0 0,21 21 16,-21-21-16,0 0 0,0-1 15,0 1-15,0 0 16,0 42 15,0 0-15,0 1-16,0 20 0,0-21 0,0 21 15,0-20-15,0 20 0,0 0 0,0 1 16,0-1-16,0 0 16,0 1-16,21-1 0,-21 0 0,21 1 15,-21-1-15,0 0 0,0 1 0,0-22 16,0 21-16,0 0 0,0-20 16,0 20-16,0-21 0,0 21 0,0-20 15,-21-1-15,0 0 0,0 0 16,0 0-16,-1-21 0,1 0 15,0 0-15,0-21 16,0 21-16,21-21 0,-21 0 0,-1 0 16,22-1-16,0 1 0,-21-21 0,21 21 15,-21-22-15,21 22 0,0-21 16,0 0-16,0-1 0,0 1 16,0 0-16,0-1 0,21 1 15,0 0-15,1-1 0,-1 1 0,0 0 16,0-1-16,21 22 0,-20-21 0,20 21 15,0-1-15,1 1 0,-22-21 16,21 21-16,0 0 0</inkml:trace>
  <inkml:trace contextRef="#ctx0" brushRef="#br1" timeOffset="-177589.92">16510 16447 0,'-21'0'0,"42"0"0,-21 21 0,0 0 16,0 0-16,0 0 15,-21-21-15,21 21 16,0 1-16,-21-1 0,21 0 16,0 0-16,0 0 0,0 0 15,-22-21-15,22 22 0,-21-22 32,21-22-17</inkml:trace>
  <inkml:trace contextRef="#ctx0" brushRef="#br1" timeOffset="-177414.02">16425 16383 0,'0'-21'16,"-21"21"-16,0 0 16,42 21 46,0-21-62,0 0 0,1 0 0</inkml:trace>
  <inkml:trace contextRef="#ctx0" brushRef="#br1" timeOffset="-177008.19">16764 16447 0,'0'-22'16,"21"22"31,-21 22-47,21-1 0,0-21 0,1 21 15,-1 0-15,-21 0 0,21 0 16,0 1-16,-21-1 0,21 0 15,-21 21-15,0-21 0,0 1 16,0-1-16,0 0 0,0 0 0,0 0 16,0 0-16,-21 1 0,0-22 0,0 21 15,0-21 1,-1 0-16,22-21 16,0-1-16,0 1 15,0 0-15,0 0 0,0 0 0,0 0 16,0-22-16,0 22 0,22 0 0,-1-21 15,-21 20-15,21-20 0,0 21 16,0 0-16,0 0 0,1-22 16,-1 22-16,0 0 0,0 21 0,0-21 15,22 0-15,-22 21 0</inkml:trace>
  <inkml:trace contextRef="#ctx0" brushRef="#br1" timeOffset="-176365.87">17208 16785 0,'0'0'0,"-21"0"0,21-21 16,0 0-1,0 0-15,0 0 16,0-1-16,0 1 0,21 0 0,-21 0 15,22 0-15,-1 0 0,-21-1 16,21 1-16,0 0 0,0 0 16,-21-21-16,21 20 0,1-20 0,-1 21 15,-21-21-15,0 20 0,0 1 16,0 0-16,0 0 0,0 42 31,-21 0-31,21 0 16,0 1-16,0 20 0,0-21 0,0 21 15,0-20-15,0 20 0,0-21 16,0 0-16,0 22 0,0-22 0,0 0 16,0 0-16,0 0 0,21 0 0,0 1 15,0-22-15,0 0 16,0 0-16,1 0 0,-1 0 16</inkml:trace>
  <inkml:trace contextRef="#ctx0" brushRef="#br1" timeOffset="-175289.92">17695 16637 0,'21'0'31,"1"0"-31,-1 0 0,0 0 0,0 0 16,0 0-16,0-21 15,1 0-15,-1 21 0,0-21 0,0-1 16,0 1-16,0 0 0,1 0 0,-1 0 16,-21 0-16,0-1 0,21 1 15,-21 0-15,0 0 0,0-21 0,0 20 16,0 1-16,0 0 0,0 0 16,0 0-16,-21 21 0,0 0 15,-1 0-15,1 0 0,21 21 16,-21 0-16,0 0 0,21 0 15,-21 1-15,0 20 0,-1 0 16,22-21-16,-21 22 0,0-1 0,0 0 16,21 22-16,-21-22 0,0 1 15,-1 20-15,1 1 0,21-22 0,-21 21 16,0 1-16,0-1 0,0-20 16,-1 20-16,22 1 0,-21-22 0,0 22 15,0-1-15,21 1 0,-21-1 0,0 1 16,21-22-16,-22 21 0,22-20 15,0-1-15,0 0 0,0 1 0,0-22 16,0 0-16,0 0 0,43-21 16,-22 0-16,0 0 0,21-21 0,1 0 15,-1-21-15,0 20 0,1-20 16,-1 0-16,0-1 0,1 1 16,-22-21-16,21 20 0,1-20 0,-22-1 15,0 1-15,0-1 0,0 22 16,-21-22-16,0 1 0,0-1 0,0 22 15,-21-21-15,0 20 0,-21 1 16,20 21-16,-20-22 0,21 22 0,-21 0 16,-1 21-16,1-21 0,0 21 0,-1 0 15,1 0-15,21 0 0,-22 0 16,22 0-16,42 0 31,1 0-31,20 0 0,0 0 16,1-21-16,-1 21 0,0-21 0,1-1 15,-1 1-15,0 21 0,1-21 16,-1 0-16,21 0 0,-20 0 0,-1-1 16,-21 1-16,22 0 0,-1 0 15,-21 0-15,0 21 0,0-21 0,-21-1 16,0 1-16,-21 21 16,0 0-1,0 0-15,0 0 0,0 0 0,-1 0 16,22 21-16,-21-21 0,21 22 15,0-1-15,-21-21 0,21 21 16,0 0-16,0 0 16,21-21-16,0 0 0,1 21 15,-1-21-15,0 0 16,0 0-16,0 0 0,0 0 16,1 0-16,-1 0 0,0 0 15,0 0-15,0 0 0,0 0 16,1-21-16,-1 0 0,-21 0 15,21 21-15,-21-21 0,21 21 16,-21-21-16,0 42 47,0 0-47,-21 0 16,0 0-16,21 0 0,0 1 15,0-1-15,0 0 16,0 0-1</inkml:trace>
  <inkml:trace contextRef="#ctx0" brushRef="#br1" timeOffset="-175090.04">18690 16341 0,'0'0'0,"0"-21"0,-21 21 0,0 0 16,21-22-16,-21 22 16</inkml:trace>
  <inkml:trace contextRef="#ctx0" brushRef="#br1" timeOffset="-173885.73">18838 16574 0,'0'0'0,"21"0"32,1 0-32,-1 0 0,0 0 15,0-22-15,0 1 16,0 0-16,1 0 0,-1 21 15,-21-21-15,0 0 0,21-1 16,-21 1-16,0 0 16,0 0-16,-21 21 31,0 0-31,-1 0 0,1 21 16,0 0-16,21 0 15,-21 1-15,21-1 0,-21 0 16,21 0-16,0 0 0,0 0 15,0 1-15,21-22 0,0 21 0,0 0 16,0-21-16,1 0 16,-1 0-16,0 0 0,0 0 0,0 0 15,0 0-15,1 0 0,-1 0 0,0-21 16,0 0-16,0 21 0,0-22 16,-21 1-16,22 0 15,-22 0-15,0 0 0,0 0 16,-22 42 31,22 0-47,0 0 15,0 0-15,-21 0 0,21 1 16,0-1-16,0 0 16,0-42 30,21 0-30,-21-1-16,0 1 0,22 0 16,-1 21-16,-21-21 0,0 0 15,21 0-15,0 21 0,-21-22 0,21 22 16,0 0 0,1 22-1,-22-1-15,0 0 16,21 0-16,0 0 0,-21 0 15,0 1-15,21-22 0,0 21 16,0 0-16,1-21 0,-1 21 0,0-21 16,0 21-16,0-21 0,0 0 15,22 0-15,-22 21 0,0-21 16,0 0-16,0 0 0,1 0 0,-1 0 16,0 0-16,0 0 0,0-21 15,0 21-15,-21-21 0,0 0 0,0 0 16,22 0-16,-22-1 15,0 1-15,0 0 0,0 0 16,0 0-16,0 0 0,-22-1 16,-20 22-1,21 0-15,0 0 0,0 0 16,-1 0-16,1 0 0,0 22 16,21-1-16,-21 0 0,0-21 0,21 21 15,0 0-15,0 0 0,0 1 16,0-1-16,0 0 15,0 0-15,0 0 0,21-21 16,0 0-16,0 0 16,0 0-16,1 0 15,-1 0-15,0-21 0,-21 0 16,21 21-16,0-21 0,-21 0 16,0-1-16,21 1 0,-21 0 0,22 0 15,-1-21-15,-21 20 0,0 1 0,0-21 16,21 21-16,-21-22 0,0 22 15,0-21-15,0 21 0,0 0 0,0-1 16,0 1-16,0 42 31,0 1-15,0-1-16,0 21 0,-21-21 16,21 0-16,-21 22 0,21-22 0,0 21 15,0-21-15,0 1 0,0-1 0,0 0 16,0 0-16,0 0 0,0 0 15,0 1-15,0-1 0,0 0 16,21-21 0,0 0-16,0 0 0,0 0 0,0 0 15,-21-21-15,43 0 0</inkml:trace>
  <inkml:trace contextRef="#ctx0" brushRef="#br1" timeOffset="-173537.82">20405 16256 0,'0'0'0,"0"21"47,21-21-47,0 0 16,0 0-16,0 21 0,0-21 15,1 0-15,-1 0 0,0 0 16,0 0-16,0 0 15,0 0-15,1 0 0,-22 22 16,0-1 0,0 0-16,0 0 0,-22 0 15,-20 0-15,21 1 16,0-1-16,-22 0 0,22 0 0,-21 0 16,21 0-16,0 1 0,-22-22 0,22 21 15,0 0-15,0 0 0,0 0 16,-1 0-16,22 1 0,-21-22 15,21 21-15</inkml:trace>
  <inkml:trace contextRef="#ctx0" brushRef="#br1" timeOffset="-173066.09">21209 16277 0,'0'0'0,"-21"-21"16,0 21-1,-1 0 1,22 21-1,-21 0-15,21 1 0,-21-1 0,21 21 16,0-21-16,0 0 0,0 1 16,0 20-16,-21-21 0,21 0 0,0 0 15,-21 1-15,21-1 0,-21 0 16,21 0-16,0 0 0,0-42 47,21 0-47</inkml:trace>
  <inkml:trace contextRef="#ctx0" brushRef="#br1" timeOffset="-172617.77">21082 16404 0,'21'-42'15,"0"-64"1,-63 254-16,105-317 0,-63 148 0,0 0 16,0-1-16,22 22 0,-1 0 15,0 0-15,-21 22 0,21-1 16,0 0-16,-21 0 0,21 21 0,1-20 15,-1 20-15,0-21 0,0 21 16,0-20-16,-21-1 0,21 0 0,1 0 16,-22 0-16,21 0 0,-21 1 15,21-22-15,-21 21 0,21 0 16,0-21-16,0 0 31,1-21-31,-22 0 16,0-1-16,0 1 0,21 0 0,-21 0 15,21 0-15,0 0 0,-21-22 16,21 22-16,-21-21 0,21-1 0,-21 22 16,22-21-16,-22 0 0,0 20 15,0 1-15,0 0 0,21 0 0,-21 42 32,0 0-32,0 0 0,0 22 15,0-1-15,0-21 0,0 22 0,0-1 16,0-21-16,0 21 15,-21-20-15,21-1 0,0 21 0,0-21 16,0 0-16,-22-21 0,22 22 0,0-1 16,22-21 15,-1 0-31,0-21 0</inkml:trace>
  <inkml:trace contextRef="#ctx0" brushRef="#br1" timeOffset="-172261.97">22013 16341 0,'0'0'0,"0"21"31,0 0-31,-21 0 16,0 0-16,0 1 0,21-1 0,0 0 16,-21 0-16,21 0 0,-22 0 15,22 1-15,0-1 0,0 0 16,22-21-1,-1 0-15,0 0 0,0 0 16,0 0-16,0 0 0,1 0 0,-1 0 16,0-21-16,0 0 0,0 21 15,-21-22-15,0 1 0,21 0 0,-21 0 16,0 0-16,0 0 0,0-22 16,0 22-16,0 0 0,-21 0 15,21 0-15,-21 21 0,0-22 0,0 22 16,0 0-16,-1 0 0,1 0 15,0 0-15,21 22 16,0-1-16,0 0 16,21 0-1,0-21-15,1 0 0</inkml:trace>
  <inkml:trace contextRef="#ctx0" brushRef="#br1" timeOffset="-171890.14">22796 16214 0,'-21'42'16,"0"-21"0,0 0-16,0 1 0,0-22 0,-1 21 15,1 0-15,0-21 0,0 21 16,0 0-16,0-21 0,-1 21 0,1-21 15,-21 0-15,21 0 0,0 22 16,-1-22-16,1 0 0,0 0 16,0 0-16,0 0 0,21 21 31,21-21-15,21 21-16,-21-21 0,1 21 0,20-21 15,-21 21-15,0-21 0,22 21 16,-22-21-16,21 22 0,-21-22 0,22 21 15,-22-21-15,0 0 0,0 0 0,0 21 16,0-21-16,1 0 0,-1 0 16,0 0-16,0 0 15</inkml:trace>
  <inkml:trace contextRef="#ctx0" brushRef="#br1" timeOffset="-171406.41">23664 15981 0,'0'0'0,"0"-21"16,21 0-1,-42 42 17,0 21-32,0-21 0,0 22 0,0-1 15,-22 0-15,22 22 0,-21-22 0,21 0 16,-22 1-16,1-1 0,0 0 16,20 1-16,-20-1 0,0 0 0,21-20 15,-1 20-15,1-21 0,0 0 16,0 22-16,0-22 0,21 0 15,0 0-15,21-21 16,0 0 0,0 0-16</inkml:trace>
  <inkml:trace contextRef="#ctx0" brushRef="#br1" timeOffset="-170030.26">23643 16510 0,'21'0'140,"0"0"-124,1-21-16,-1 21 15,21 0-15,-21-21 0,0 21 0,1 0 16,20-21-16,-21 21 0,0-22 0,0 1 16,1 21-16,-1-21 0,0 0 15,0 0-15,-21 0 0,0-1 16,0 1-16,0 0 0,0 0 16,-21 21-1,0 0-15,0 0 0,-1 21 16,1-21-16,0 21 0,0 0 15,0 1-15,0-1 0,-1 0 0,1 0 16,0 0-16,21 0 0,-21 1 16,21-1-16,0 0 15,21-21-15,0 0 16,0 0-16,1 0 0,-1 0 16,21 0-16,-21 0 0,0 0 0,22 0 15,-22 0-15,0 0 0,0-21 16,0 0-16,1-1 15,-1 22-15,-21-21 16,0 42 15,0 1-31,-21-1 0,21 0 16,-22 21-16,22-21 0,0 22 16,-21-1-16,21 0 0,-21 1 0,21 20 15,-21-20-15,21-1 0,0 0 16,0 22-16,0-22 0,0 22 0,0-22 15,0 0-15,0 1 0,21-1 16,0 0-16,0 1 0,-21-1 0,0-21 16,0 21-16,0-20 0,0 20 0,0-21 15,0 0-15,0 0 0,-42-21 16,21 0-16,0 0 0,0 0 16,-1 0-16,-20 0 15,21 0-15,0-21 0,-22 0 0,22 0 16,0 0-16,0 0 0,0-1 0,21-20 15,0 21-15,0-21 0,0-1 16,0 22-16,0-21 0,0-1 0,21 1 16,0-21-16,21 20 0,-20 1 15,20-22-15,0 22 0,-21 0 0,22-1 16,-1-20-16,22 21 0,-22-1 0,0 1 16,1 21-16,-1-22 0,0 1 15,1 0-15,-1 21 0,0-22 16,1 22-16,-1 0 0,0 0 15,-21 0-15,1 21 0,-1 0 0,0 0 16,-21 21 0,0 0-16,0 0 15,0 0-15,0 0 0,-21-21 0,21 22 16,0-1-16,0 0 0,-21-21 16,21 21-16,-22-21 0,22-21 62,0 0-62,0 0 16</inkml:trace>
  <inkml:trace contextRef="#ctx0" brushRef="#br1" timeOffset="-169873.35">24574 16235 0,'0'-21'15,"-21"21"-15,42 63 0,-21-105 0,-42 21 16,21 21-1,0 0 1,42 0 31,0 0-47,0 0 0</inkml:trace>
  <inkml:trace contextRef="#ctx0" brushRef="#br1" timeOffset="-169530.18">24723 16277 0,'21'0'15,"0"0"-15,0 0 0,0 0 16,0 0-16,-21-21 16,22 21-16,-1 0 15,0 0-15,-21 21 16,0 0-16,21-21 15,-21 22-15,21-1 0,-21 0 0,0 0 16,0 0-16,0 0 16,0 1-16,0-1 0,0 0 15,-21-21 17,0 0-17,21-21-15,-21 21 0,21-21 16,0-1-16,0 1 0,0 0 15,0 0-15,0 0 0,21 0 16,0-1 0,0 1-16,0 21 0</inkml:trace>
  <inkml:trace contextRef="#ctx0" brushRef="#br1" timeOffset="-169282.29">25294 16066 0,'0'-22'0,"0"44"0,0-22 47,-21 21-47,0 0 0,21 0 0,-21 0 15,21 0-15,0 1 0,-22-1 16,1 21-16,21-21 0,-21 0 16,21 1-16,0-1 0,0 0 0,0 0 15,0 0-15,-21 0 0,21 1 16,0-1-16,0 0 15,21-21 1,0 0-16,0 0 16,1 0-16</inkml:trace>
  <inkml:trace contextRef="#ctx0" brushRef="#br1" timeOffset="-168154.78">25421 16425 0,'85'-105'32,"-64"62"-32,-21 22 15,21-21-15,0 21 0,0-22 0,1 1 16,-1 21-16,-21-22 0,0 1 16,21 21-16,-21 0 0,0-22 0,0 22 15,0 0-15,-21 21 16,0 0-1,-1 0-15,1 21 0,21 0 0,-21 22 16,0-22-16,0 21 0,0 1 0,-1-1 16,1 0-16,0 22 0,21-22 15,-21 22-15,0-22 0,0 21 0,-1-20 16,1 20-16,21 1 0,-21-1 16,0 1-16,0-1 0,21 1 0,-21-22 15,21 22-15,0-22 0,0 0 16,0 22-16,-22-43 0,22 21 0,0 1 15,0-22-15,0 0 0,0 0 0,0 0 16,0 0-16,22 1 0,-1-22 16,0 0-1,0 0-15,0-22 16,0 1-16,-21 0 0,22 21 16,-1-21-16,0-21 0,0 20 0,0-20 15,0 21-15,1-21 0,-1-22 16,0 22-16,-21-1 0,21-20 0,-21 21 15,0-22-15,0 22 0,0-1 16,0 1-16,0 0 0,0 21 0,0-22 16,-21 22-16,0 0 0,0 0 0,21 0 15,-22 21-15,22-22 0,-21 22 16,21-21 0,21 21 15,1 0-31,-1 0 0,0 0 0,21 0 15,-21 0-15,1-21 16,-1 21-16,0 0 0,0 0 0,0-21 16,0 0-16,1 21 0,-1 0 0,-21-21 15,21 21-15,0 0 16,-21 21 31,0 0-16,0 0 0,21-21-15,0 0-16,1 0 16,-1 0-1,0 0-15,-21-21 0,21 21 16,0 0-16,-21-21 0,21 21 15,1-21-15,-1 21 16,-21 21 15,0 0-31,0 0 16,0 0 0,21-21 15,0 0-16,0 0-15,-21-21 0,21 21 16,1-21-16,-1 0 0,0 21 16,-21-21-16,21-1 0,0 22 15,-21-21-15,21 21 16,-21 21 15,0 1-31,0-1 0,0 0 31</inkml:trace>
  <inkml:trace contextRef="#ctx0" brushRef="#br1" timeOffset="-167969.88">25993 16044 0,'-22'0'16,"44"0"-16,-65 0 0,22 0 0,0 0 16,42 0 46,0 0-62</inkml:trace>
  <inkml:trace contextRef="#ctx0" brushRef="#br1" timeOffset="-167626">26331 16002 0,'64'21'31,"-64"0"-31,21-21 0,0 22 0,0-1 16,0 0-16,1 0 0,-1-21 15,0 21-15,0-21 0,0 21 0,0-21 16,1 22-16,-1-22 16,0 0-16,0 0 0,0 0 15,-21 21-15,0 0 32,-21 0-17,0 0-15,0-21 0,0 21 16,-22 1-16,22-1 0,-21 0 15,21 0-15,-22 0 0,1 0 0,21 1 16,-22-1-16,1 0 0,0 0 16,-1 0-16,22-21 0,-21 21 0,21 1 15,-22-22-15,22 21 0,-21-21 0,21 21 16</inkml:trace>
  <inkml:trace contextRef="#ctx0" brushRef="#br1" timeOffset="-166558.15">14774 17547 0,'0'0'0,"0"-21"0,21-21 16,-21 21-1,0-1-15,22 22 0,-1-21 0,0 21 16,-21 21 15,-21 1-31,0-22 16,-22 21-16,22 0 0,0 0 15,-21 0-15,-1 22 0,1-22 0,0 0 16,-22 0-16,22 0 0,-1 0 16,-20-21-16,21 22 0,-1-1 0,1-21 15,0 0-15,20 21 0,1-21 16,0 0-16,0 0 0,42 0 31,0 0-31,0 0 0,1 0 0,20 0 16,0 0-16,1 0 15,20 0-15,-21 21 0,1-21 0,20 21 16,-20 0-16,-1-21 0,0 22 16,1-1-16,-1-21 0,0 21 0,1 0 15,-22-21-15,21 21 0,-21-21 16,0 0-16,1 21 0,-1-21 16,-21-21 30,0 0-46</inkml:trace>
  <inkml:trace contextRef="#ctx0" brushRef="#br1" timeOffset="-166257.3">15473 17336 0,'21'-22'0,"-42"44"0,63-65 0,-21 22 0,-42 42 31,0 0-15,0 1-16,-22 20 0,22 0 0,-21 1 16,0-1-16,-1 21 0,-20 1 15,20-1-15,-20 1 0,21-1 16,-22 1-16,1-1 0,-1 1 16,1-1-16,20 1 0,-20-1 0,-1 1 15,22-1-15,0 1 0,-1-1 16,1-20-16,0 20 0,20-20 0,1-22 15,0 21-15,21-21 0,0 0 16,0 1-16,21-44 31,0 1-31,1 0 0,20-21 0</inkml:trace>
  <inkml:trace contextRef="#ctx0" brushRef="#br1" timeOffset="-164742.14">15579 17674 0,'0'0'0,"-22"0"16,1 0-16,21-21 15,0 0 1,21 21 0,1 0-16,-1-21 0,0 0 0,21 21 15,-21-22-15,22 1 0,-22 0 16,0 21-16,21-21 0,-20 0 0,-1 0 15,0-1-15,0 22 0,-21-21 16,0 0-16,0 0 0,0 0 16,-21 21-16,0 0 15,0 0-15,-1 0 16,-20 0-16,21 21 0,0-21 0,0 21 16,-1 0-16,1-21 0,0 21 15,0 1-15,21-1 0,0 0 0,0 21 16,0-21-16,0 1 15,0-1-15,21 0 0,0-21 0,0 0 16,1 21-16,-1-21 0,0 0 16,0 0-16,0 0 0,0 0 0,1 0 15,-1 0-15,0 0 0,-21-21 0,-21 21 47,0 0-47,-1 0 16,1 0-16,-21 0 0,21 21 0,0 0 15,-1 0-15,1 1 0,0-1 16,0 0-16,21 0 0,0 21 0,0-20 16,0-1-16,0 0 0,0 0 15,0 0-15,0 0 0,21-21 16,0 22-16,22-22 0,-22 0 16,0 0-16,21 0 0,1-22 0,-1 1 15,0 21-15,1-21 0,-1 0 16,0 0-16,1 0 0,-22-1 0,21 1 15,0-21-15,-20 21 0,-1 0 16,0-1-16,0 1 0,-21-21 16,0 21-16,0 0 0,0-1 0,0 1 15,-21 21 1,0 0-16,21 21 16,0 1-16,0-1 0,-21 0 15,21 0-15,-22 0 0,22 22 0,0-22 16,0 0-16,0 0 0,0 0 15,0 0-15,0 1 0,0-1 16,0-42 15,0-1-31,0 1 0,0 0 16,22 0-16,-1-21 16,-21 20-16,21 1 0,-21 0 0,0-21 15,21 21-15,0-1 0,-21 1 16,21 0-16,1 21 15,-1 0 1,-21 21-16,0 0 0,21 1 0,0-1 16,-21 0-16,21 21 0,-21-21 15,0 1-15,21-1 0,1 0 0,-22 0 16,0 0-16,21-21 0,-21 21 16,21-21-16,0 0 0,0 0 15,0 0-15,1 0 16,-1-21-16,-21 0 15,21 0-15,0 0 0,0 0 16,0-1-16,-21 1 0,22 0 0,-1 0 16,-21-21-16,0 20 0,0 1 0,21 0 15,-21 0-15,0 0 0,0 42 32,0 0-32,0 0 0,0 0 15,0 1-15,0-1 0,0 0 0,0 0 16,21 21-16,-21-20 0,0-1 15,0 0-15,21 0 0,0-21 16,-21 21-16,22-21 0,-1 0 0,0 0 16,21 0-16,-21 0 0,1 0 15,20 0-15,-21 0 0,0-21 16,0 0-16,1 21 0,20-21 0,-42 0 16,21-1-16,0-20 0,0 21 15,-21 0-15,22-22 0,-22 22 0,0 0 16,0-21-16,0 21 0,0-1 0,0 1 15,-22 21 1,22 21 0,-21 22-16,0-22 0,21 21 15,-21 1-15,21-1 0,-21 0 0,0 22 16,21-22-16,-22 22 0,1-1 16,21-21-16,-21 22 0,21-1 15,0 1-15,-21-1 0,21 1 16,0 21-16,-21-22 0,21 1 0,0 20 15,0-20-15,0-1 0,0-20 16,0 20-16,0-21 0,0-20 0,0 20 16,0-21-16,21-42 31,0 0-31,-21 0 0,21-22 0</inkml:trace>
  <inkml:trace contextRef="#ctx0" brushRef="#br1" timeOffset="-164429.33">17378 17695 0,'0'0'0,"0"-42"0,0 21 15,0-21-15,0 20 0,0 1 16,0 0-16,0 0 0,0 0 0,21 21 16,-21-21-16,21 21 0,0 0 0,0 0 15,22-22-15,-22 22 0,0 0 16,0 0-16,0 22 0,1-22 0,-1 21 15,0 0-15,0 0 16,-21 0-16,0 0 0,0 1 0,0 20 16,0-21-16,-21 0 0,0 0 15,0 1-15,-22-1 0,22 0 0,-21 0 16,21 0-16,-22 0 0,1-21 16,21 22-16,0-22 0,-1 0 0,1 0 15,42 0 1,1 0-1,-1-22-15,0 1 0,21 0 0</inkml:trace>
  <inkml:trace contextRef="#ctx0" brushRef="#br1" timeOffset="-164162.04">17970 17336 0,'22'-22'0,"-44"44"0,44-65 15,-22 22-15,0 0 0,0 0 16,0 0-16,0 42 31,-22 0-31,1 0 0,0 21 0,0-20 16,21 20-16,-21 0 0,0 1 15,21-1-15,-22 0 0,22 1 0,0-1 16,-21-21-16,21 21 0,-21-20 16,21-1-16,0 0 0,0 0 0,0 0 15,0 0-15,0 1 16,21-22-1,0 0-15,1 0 0,-1 0 0,0-22 16,0 1-16,0 21 0,0-21 16</inkml:trace>
  <inkml:trace contextRef="#ctx0" brushRef="#br1" timeOffset="-162786.16">18076 17632 0,'0'-21'0,"0"42"31,0-21-15,0 21-16,0 0 0,0 0 15,-21 1-15,21-1 0,0 0 0,0 0 16,0 0 0,0 0-16,0 1 0,21-22 15,0 0 1,1 0-16,-1 0 16,0-22-16,0 1 0,0 0 15,0 0-15,1 0 0,-22 0 16,0-1-16,0-20 0,0 21 0,0 0 15,0-22-15,0 22 0,-22 0 16,1 0-16,0 0 0,0 0 0,0 21 16,0 0-16,-1 0 0,1 0 15,0 0-15,21 21 0,-21 0 16,0 0-16,21 0 0,-21 0 0,21 1 16,0 20-16,0-21 0,0 0 15,0 22-15,0-22 0,21 0 0,0 0 16,0 0-16,0-21 0,22 21 15,-22-21-15,0 0 0,21 0 0,1 0 16,-1 0-16,-21 0 0,21-21 16,1 0-16,-1 0 0,-21 0 0,22 0 15,-22-1-15,0 1 0,0 0 16,0 0-16,0-21 0,-21 20 0,0 1 16,0 0-16,0 0 0,0 0 15,0 42 1,-21 0-1,0 0-15,21 0 0,0 1 16,0-1-16,0 0 0,0 0 0,0 0 16,0 0-16,0 1 15,21-1-15,0-21 0,1 0 16,-1 0-16,0 0 0,21 0 16,-21 0-16,1 0 0,-1 0 0,21-21 15,-21-1-15,0 22 0,-21-21 16,22 0-16,-1 0 0,-21 0 0,0 0 15,0-1-15,21 1 0,-21 0 16,0 0-16,0 0 16,0 42-1,0 0 1,0 0-16,0 22 0,-21-22 16,21 0-16,0 21 0,-21 1 15,-1-1-15,22 0 0,0 1 0,0-1 16,0 21-16,0-20 0,0 20 15,0 1-15,0-1 0,0 1 0,22 20 16,-1-20-16,0-1 0,0 22 16,0-21-16,0-1 0,22 1 0,-22-22 15,0 21-15,0-20 16,-21-1-16,0 0 0,21 1 0,-21-22 16,-21-21-1,0 0-15,0 0 0,0 0 16,0 0-16,-22-21 0,1-22 0,0 1 15,-1 0-15,1-1 0,0 1 16,-1-21-16,22 20 0,0 1 0,0 0 16,21-1-16,-21 1 0,21 21 15,0-22-15,0 22 0,21-21 0,0 21 16,0-22-16,21 22 0,1-21 16,-1 21-16,0-22 0,1 22 0,20-21 15,-20 0-15,20 20 16,1-20-16,-1 0 0,1-1 0,-1 22 15,1-21-15,-22 0 0,21 20 16,-41-20-16,20 21 0,-21-21 0,0 20 16,-21 1-16,0 0 0,0 0 0,0 0 15,0 0-15,-21-1 16,0 22-16,0 0 0,0 0 0,-1 0 16,1 0-16,21 22 0,-21-22 15,0 21-15,21 0 0,-21 0 0,21 0 16,0 22-16,0-22 15,0 0-15,0 0 0,0 0 0,21 0 0,0 1 16,0-1-16,0-21 16,22 21-16,-22-21 0,21 0 0,-21 0 15,22 0-15,-1 0 0,0 0 16,1 0-16,-22-21 0,21 0 0,-21 21 16,22-22-16,-22 1 0,0 0 15,0 0-15,-21 0 0,21-22 0,-21 22 16,0-21-16,0 21 0,0 0 15,0-1-15,0 1 0,0 0 0,-21 0 16,0 21-16,0 0 0,0 0 16,0 21-1,-1 0-15,22 0 0,0 22 0,0-22 16,0 0-16,0 21 0,0-20 16,0-1-16,22 21 0,-1-21 0,-21 0 15,21 1-15,0-22 0,0 21 16,0 0-16,1-21 0,-1 0 0,0 0 15,0 0-15,0 0 0,0 0 16,1 0-16,-1-21 0,0 21 0,21-21 16</inkml:trace>
  <inkml:trace contextRef="#ctx0" brushRef="#br1" timeOffset="-162410.61">20510 17314 0,'-21'0'16,"0"22"0,21-1-16,0 0 0,0 0 15,0 0-15,0 0 16,21 1-16,0-1 0,1 0 16,-1 0-16,0-21 0,0 21 15,21 0-15,-20-21 0,-1 0 0,21 22 16,-21-22-16,0 0 0,1 0 15,-1 0-15,0 0 0,0 0 16,0 0-16,0 0 16,-42 0-1,0 0-15,0 0 16,0 0-16,-22 21 0,22 0 16,-21 0-16,21 0 0,-22 0 0,22 1 15,-21-1-15,21 0 0,-22 21 16,1-21-16,21 1 0,-21-1 0,20 0 15,-20 0-15,21 0 0,0 0 16,0-21-16,-1 22 0</inkml:trace>
  <inkml:trace contextRef="#ctx0" brushRef="#br1" timeOffset="-156646.05">25823 1524 0,'0'0'0,"21"0"16,-21-21-16,0 0 16,0 0-16,0-1 15,0 1 17,22 21 14,-22 21-30,0 1 0,0-1-1,0 0-15,0 0 0,0 0 16,0 0 0,0 1-16,0-1 0,0 0 0,0 0 0,0 0 15,-22 0-15,22 1 0,0 20 16,0-21-16,0 0 0,0 22 15,-21-22-15,21 21 0,0-21 0,-21 0 16,21 22-16,0-22 0,0 21 16,0-21-16,0 1 0,-21 20 0,21-21 15,-21 0-15,21 0 0,0 1 16,0 20-16,-21-21 0,21 21 0,-22-20 16,22-1-16,0 21 0,0 0 15,-21-20-15,21 20 0,-21-21 0,21 21 16,-21-20-16,21 20 0,0-21 15,0 21-15,0-20 0,0 20 0,0-21 16,0 21-16,-21-20 0,21-1 0,0 21 16,0-21-16,0 0 15,0 1-15,0-1 0,0 21 0,0-21 16,-21 0-16,21 1 0,0 20 0,0-21 16,0 0-16,-22 22 0,22-22 15,0 21-15,-21-21 0,21 0 0,0 22 16,0-22-16,-21 0 0,21 21 15,-21-20-15,21-1 0,0 21 0,-21-21 16,21 0-16,0 1 0,0-1 0,0 0 16,-21 0-16,21 21 15,0-20-15,-22-1 0,22 0 0,0 0 0,0 0 16,0 0-16,0 1 0,-21-1 0,21 0 16,0 0-16,0 0 15,0 0-15,-21 1 0,21-1 0,0 21 16,0-21-16,0 0 0,0 22 15,0-22-15,0 0 0,0 21 0,0-20 16,0-1-16,0 21 0,0-21 0,0 0 16,0 1-16,0 20 0,0-21 15,0 0-15,0 0 0,0 1 0,0 20 16,0-21-16,0 0 0,0 0 0,0 1 16,0-1-16,0 0 15,0 0-15,0 21 0,0-20 0,0-1 16,0 21-16,-21-21 0,21 0 0,0 22 15,0-22-15,0 21 0,0-21 16,0 22-16,0-22 0,0 21 0,0-21 16,0 22-16,0-22 0,0 21 15,0-21-15,0 1 0,0 20 0,0-21 16,0 0-16,0 22 0,0-22 0,0 0 16,0 21-16,0-21 0,0 1 15,-21 20-15,21-21 0,0 21 0,0-20 16,0 20-16,0 0 0,0-21 0,0 22 15,0-22-15,0 21 16,-21 1-16,21-22 0,0 21 0,0-21 16,0 22-16,0-22 0,-22 21 0,22 0 15,0-20-15,0 20 0,0-21 16,0 21-16,0-20 0,0 20 0,0-21 16,0 21-16,0 1 0,0-22 0,0 21 15,0 1-15,0-22 0,0 21 16,0-21-16,0 22 0,0-1 0,0-21 15,0 21-15,0-20 0,0 20 0,0 0 16,0-21-16,-21 22 0,21-22 16,0 21-16,-21 1 0,21-1 0,0 0 15,0 1-15,0-1 0,0 0 16,-21 1-16,21 20 0,0-21 16,0 1-16,-21-1 0,21 0 0,0 1 15,0-1-15,0 0 0,0 1 0,0 20 16,0-20-16,0-1 0,0 0 15,0 1-15,0 20 0,0-21 0,0 1 16,0 20-16,0-20 0,0 20 0,0-21 16,-21 1-16,21-1 0,0 22 15,0-22-15,-22 0 0,22 1 0,0 20 16,0-21-16,0 1 0,0 20 0,0-20 16,0 20-16,0-21 0,0 22 15,-21-22-15,21 22 0,0-22 16,0 0-16,0 1 0,0 20 0,0-20 15,0-1-15,0 0 0,0 22 0,0-22 16,0 22-16,0-22 0,0 0 16,0 22-16,0-22 0,0 0 0,0 22 15,0-22-15,0 1 0,0-1 0,0 0 16,0 1-16,0-1 0,0 21 16,0-20-16,0-1 0,0 0 0,0 22 15,0-22-15,0 1 0,0 20 0,0-21 16,0 1-16,0 20 0,0-20 15,-21-1-15,21 0 0,0 1 0,0-1 16,0 21-16,0-20 0,-21-1 16,21 22-16,0-22 0,-21 21 0,21-20 15,0 20-15,0-20 0,0 20 16,0-21-16,0 22 0,-21-22 0,21 22 16,0-22-16,0 22 0,0-22 0,0 21 15,0 1-15,0-1 0,0-20 16,0 20-16,0 1 0,0-22 0,0 22 15,0-1-15,0-21 0,0 22 0,0-22 16,0 22-16,21-22 0,-21 22 16,0-1-16,0-21 0,0 22 0,0-1 15,21 1-15,-21-22 0,0 22 0,0-1 16,21-20-16,-21-1 0,0 21 16,0-20-16,0 20 0,0-20 15,0-1-15,0 21 0,0-20 0,0 20 16,0-20-16,0 20 0,0-21 0,21 1 15,-21-1-15,0 0 0,0 1 16,21-1-16,-21 0 0,0 1 0,0-22 16,0 21-16,22-21 0,-22 22 0,0-22 15,0 0-15,0 0 0,0 22 16,0-22-16,0 0 0,0 0 0,0 21 16,0-20-16,0-1 0,0 0 15,0 0-15,0 0 0,0 0 16,0 1-16,0-1 15,21-21 17,-21-21-17</inkml:trace>
  <inkml:trace contextRef="#ctx0" brushRef="#br1" timeOffset="-155869.24">25463 15473 0,'0'0'0,"0"-21"0,0 0 16,0 42 30,0 0-46,0 21 0,0-21 16,0 1-16,0 20 0,0-21 0,0 0 16,-21 22-16,21-22 0,0 21 0,0-21 15,0 0-15,0 1 0,0 20 16,0-21-16,0 0 0</inkml:trace>
  <inkml:trace contextRef="#ctx0" brushRef="#br1" timeOffset="-155346.52">25294 16955 0,'0'0'0,"21"-22"16,-21 1-16,0 0 0,0 0 16,0 0-16,21-22 0,-21 22 0,22 0 15,-22 0-15,0 0 16,21 21-16,0 21 31,-21 21-31,0-21 0,0 22 16,0-1-16,0 0 0,0 22 0,0-22 15,0 22-15,0-22 0,0 22 16,0-22-16,-21 21 0,21 1 0,-21-1 16,21-20-16,-22 20 0,22 1 15,0-1-15,0-20 0,0-1 16,0 0-16,-21 1 0,21-1 16,0-21-16,0 0 0,-21 0 15</inkml:trace>
  <inkml:trace contextRef="#ctx0" brushRef="#br2" timeOffset="-127938.33">26543 1566 0,'0'0'0,"-21"0"16,0 0-16,-1 0 16,1 0-1,42 0 32,1 0-47,-1 0 0,0 0 0,21 0 16,1 0-16,-22 0 0,21 0 15,22 0-15,-22 0 0,0 0 16,22 0-16,-22 0 0,0 0 16,1 0-16,-1 0 0,0 0 0,-20 0 15,20 0-15,-21 0 16,-42 0 15,0 0-31,0 0 16,-1 0-16,-20 0 0,21 0 15,0 0-15</inkml:trace>
  <inkml:trace contextRef="#ctx0" brushRef="#br2" timeOffset="-127514.7">26839 1588 0,'-21'21'15,"21"0"1,0 0-16,0 0 16,0 0-16,0 1 0,0 20 15,0-21-15,0 0 0,-21 0 16,21 1-16,0 20 0,0-21 0,0 0 16,0 0-16,0 22 0,0-22 15,-21 0-15,21 0 0,0 0 16,-21 1-16,21-1 0,-22 0 0,22 0 15,-21 0-15,0 0 16,0-21-16,0 22 0,0-22 16,-1 0-16,1 0 15,0 0-15,0 0 0,-21 0 0,20 0 16,1 0-16,0 0 0,0 0 0,0 0 16,0-22-16,-1 1 0,1 0 15,0 21 1,21-21-16,0 0 15,21 21 17,-21-21-32,21 21 15,1-22-15,-1 22 0</inkml:trace>
  <inkml:trace contextRef="#ctx0" brushRef="#br2" timeOffset="-126917.92">27707 1672 0,'0'-21'15,"0"42"-15,0-63 0,0 21 16,-21 21-1,0 0-15,0 0 0,-1 0 16,1 0-16,0 0 0,0 0 16,0 0-16,0 0 0,-1 21 15,1-21-15,0 21 0,0 0 16,21 0-16,-21-21 0,21 22 16,0-1-16,0 0 15,0 0-15,0 0 16,21-21-1,0 21-15,0-21 0,0 22 16,1-22-16,20 21 0,-21-21 16,0 0-16,0 21 0,1-21 0,-1 21 15,0-21-15,0 21 0,0-21 16,-21 21-16,0 1 0,21-22 0,-21 21 16,0 0-16,0 0 15,0 0-15,-21-21 0,0 0 16,0 21-16,0-21 0,0 0 15,-22 22-15,22-22 0,0 0 0,-21 0 16,20 0-16,-20 0 0,21 21 0,-21-21 16,20 0-16,-20 0 15,21 0-15,0 0 0,-22 0 0,22 0 16,0 0-16,0 0 16,0 0-16,0 0 0,-1 0 15,22-21 1,-21 21-16,21-22 0,0 1 15,21 21 1,1-21-16</inkml:trace>
  <inkml:trace contextRef="#ctx0" brushRef="#br2" timeOffset="-126310.23">28279 1609 0,'0'0'16,"0"-21"-16,0-1 0,0 1 31,-22 21-31,1 0 0,0 0 15,0 0-15,0 21 16,0 1-16,-1-22 0,1 21 0,0 21 16,0-21-16,0 0 0,0 22 15,-1-22-15,1 21 0,0-21 0,0 22 16,0-22-16,21 0 0,0 0 16,-21 0-16,21 1 0,0-1 0,0 0 15,0 0-15,0 0 0,21-21 16,0 0-16,0 21 0,0-21 15,0 0-15,1 0 0,-1 0 0,0 0 16,21 0-16,-21 0 16,1 0-16,-1 0 0,21-21 0,-21 21 15,0-21-15,1 21 0,-1-21 16,21 0-16,-21 0 0,0-1 0,-21-20 16,22 21-16,-1 0 0,0-22 15,0 1-15,-21 21 0,0-21 0,0-1 16,0 22-16,0 0 0,0-21 15,0 20-15,-21 1 0,21 0 16,-21 21-16,-22 0 0,22 0 16,0 0-16,0 0 0,-21 0 15,20 0-15,1 0 0,0 0 16,0 0-16,0 21 0,0 0 0,-1-21 16,22 22-16,0-1 0,0 0 15,0 0-15,0 0 0,0 0 16,0 1-16,22-22 15,-1 0-15,0 0 0</inkml:trace>
  <inkml:trace contextRef="#ctx0" brushRef="#br2" timeOffset="-126011.4">28935 1566 0,'0'0'16,"0"-21"-16,0 0 0,-21 21 16,-1 0-1,1 0-15,21 21 0,0 0 0,-21 1 16,0 20-16,21-21 0,-21 21 16,21-20-16,0 20 0,-21-21 0,21 21 15,-22 1-15,22-22 0,0 21 16,0-21-16,0 1 0,-21-1 0,21 0 15,0 0-15,0 0 0,0 0 16,0 1-16,0-1 16</inkml:trace>
  <inkml:trace contextRef="#ctx0" brushRef="#br2" timeOffset="-125726.06">28998 1609 0,'0'0'0,"0"-21"0,0-1 15,0 1-15,21 21 16,-21 21 0,22 1-16,-22-1 15,0 0-15,0 21 0,0-21 16,21 22-16,-21-22 0,0 21 0,21-21 15,-21 22-15,0-22 0,0 0 16,0 0-16,21 0 0,-21 1 0,21-1 16,-21 0-16,21 0 15,1-21-15,-1 0 16,0 0 0,0 0-16,0 0 15</inkml:trace>
  <inkml:trace contextRef="#ctx0" brushRef="#br2" timeOffset="-125474.21">29633 1524 0,'0'0'0,"0"-21"0,-21 21 31,0 0-31,21 21 0,-21 0 0,0 0 16,-1 22-16,1-22 0,0 21 15,21 1-15,-21-1 0,0 0 16,0-21-16,-1 22 0,1-22 0,21 21 16,-21-21-16,21 1 0,-21-1 15,21 0-15,0 0 0,0 0 16,-21-21-16,21 21 16</inkml:trace>
  <inkml:trace contextRef="#ctx0" brushRef="#br2" timeOffset="-124725.66">26606 2413 0,'-21'-21'0,"42"42"0,-63-42 15,0 21-15,21 0 0,-1 0 0,-20 0 16,21 0-16,0 0 0,0 0 16,-1 0-16,1 0 0,0 0 0,0 0 15,0 0-15,0 0 16,42 0 15,0 0-31,0 0 16,0 0-16,22 0 0,-22 0 15,21 0-15,0 0 0,22 0 0,-1 0 16,1 0-16,21 0 0,-1 0 16,1 0-16,0 0 0,20 0 0,-20 0 15,21 0-15,0 0 0,0 21 16,-1-21-16,1 0 0,0 0 0,0 0 15,21 0-15,-21 0 0,-22 0 16,22 0-16,-21 0 0,21 0 0,-22 0 16,22 0-16,-21 0 0,21 0 15,-22 0-15,1 0 0,0 0 16,-22 0-16,22 0 0,-43 0 16,22 0-16,-22 0 0,-21 0 0,22 0 15,-22 0-15,0 0 0,0 0 16,0 0-16,0 0 31,-42 0 16,0 0-31,0 0-16,0 0 0</inkml:trace>
  <inkml:trace contextRef="#ctx0" brushRef="#br2" timeOffset="-123105.78">26818 2879 0,'0'0'16,"21"0"-1,0 0 1,-21-21-1,22 21 1,-22-22 0,0 1-1,-22 21 1,1 0 0,0 0-16,0 0 0,0 0 15,0 0-15,-1 0 0,1 0 16,0 0-16,0 0 0,0 0 15,0 0-15,-1 21 0,1-21 16,0 0-16,0 22 16,0-1-1,0-21 1,21 21-16,0 0 31,0 0-15,21-21-1,0 0-15,0 21 16,0-21-16,0 0 0,1 0 16,-1 22-16,0-22 15,0 0-15,0 0 0,0 21 0,1-21 16,-1 0-16,0 0 0,0 21 16,0-21-16,0 0 15,-21 21-15,0 0 16,0 0-1,0 1-15,-21-22 16,21 21-16,-21-21 0,0 21 16,0-21-16,0 21 0,-1-21 0,22 21 15,-21-21-15,0 21 0,0-21 0,0 0 16,0 22-16,-1-22 0,1 21 16,0-21-16,0 0 15,0 0-15,0 0 16,-1 0-16,1 0 15,0 0-15,21-21 79,21 21-79,0 0 15,1 0-15,-1 0 16,0 0-1,0 0-15,0 0 16,-21 21-16,21-21 0,1 21 16,-1-21-1,-21 21-15,0 0 0,0 0 16,0 1-16,0-1 0,0 0 16,0 0-16,0 0 15,0 0-15,0 1 0,0-1 16,0 0-16,-21 0 0,21 0 15,0 0-15,-22 1 0,1-22 16,21 21-16,-21 0 0,21 0 0,0 0 16,-21-21-16,0 21 0,21 1 15,-21-1-15,21 0 16,0 0-16,0 0 0,0 0 16,0 1-1,0-1-15,0 0 16,21-21-16,0 0 15,0 0-15,0 0 16,0 0-16,1 0 0,-1 0 0,0 0 16,0 0-16,0 0 0,22 0 0,-22 0 15,0 0-15,0 0 0,0 0 16,0 0-16,1-21 0,-1 21 0,0 0 16,0 0-16,-21-21 15</inkml:trace>
  <inkml:trace contextRef="#ctx0" brushRef="#br2" timeOffset="-121925.46">26860 4424 0,'0'21'78,"22"-21"-15,-1-21-32,0 0-31,-21 0 16,0-1-1,0 1 1,-21 21 15,0 21-31,21 1 0,0-1 16,-22-21-16,22 21 0,-21-21 15,21 21-15,0 0 16,21-21 15,1 0-31,-1 0 16,0-21-16,0 21 16,-21-21-16,21 0 15,-21 0-15,0-1 16,0 1-1,-21 21 1,0 21 0,21 1-16,-21-1 15,0-21-15,21 21 0,-22 0 0,22 0 16,0 0-16,0 1 16,0-1-16,0 0 15,0 0-15,0 0 16,22-21-1,-1 0-15,0 0 0,0 0 0,0 0 16</inkml:trace>
  <inkml:trace contextRef="#ctx0" brushRef="#br2" timeOffset="-121497.7">27347 4360 0,'-21'0'15,"0"0"-15,0 22 16,0-22-16,21 21 0,0 0 16,0 0 15,21-21-16,0 0-15,0 0 16,-21-21 0,21 21-16,-21-21 15,0 0-15,0-1 16,0 1-16,-21 21 31,0 0-15,0 21-16,0 1 15,21-1-15,0 0 0,-22 0 16,22 0-16,0 0 16,0 1-16,0-1 15,22-21-15,-1 21 16,0-21-16</inkml:trace>
  <inkml:trace contextRef="#ctx0" brushRef="#br2" timeOffset="-121137.35">27728 4424 0,'0'0'0,"0"-21"31,-21 42 0,21 0-31,-21 0 0,21 0 16,0 1-16,0-1 15,0 0-15,0 0 0,0 0 0,0 0 16,0 1-16,0-1 0,-21 0 0,21 0 16,0 0-16,0 0 15,0 1-15,0-1 0,0 0 0,0 0 16,-21-21-16,21 21 0,0 0 15,0-42 17,0 0-32,0 0 15,0 0-15</inkml:trace>
  <inkml:trace contextRef="#ctx0" brushRef="#br2" timeOffset="-120717.59">27813 4022 0,'-21'0'15,"0"21"-15,21 0 16,0 0-1,0 0-15,0 1 16,21-22 0,0 0-16,0 0 0,0 0 15,0 0-15,1 0 0,-1 0 16,-21-22-16,21 1 16,-21 0-16,0 0 0,0 0 15,0 0-15,0-1 16,-21 22-16,0 0 0,-1 0 15,1 0-15,0 0 16,0 0-16,0 0 0,0 0 0,-1 0 16,1 22-16,21-1 0,0 0 15,0 0-15,0 0 16,0 0-16,0 1 0,0-1 16,0 0-16,0 0 15,21 0-15</inkml:trace>
  <inkml:trace contextRef="#ctx0" brushRef="#br2" timeOffset="-119878.05">28427 4530 0,'0'0'0,"21"-21"0,-21-1 15,0 1-15,0 0 16,0 0-16,0 0 15,0 0 1,-21 21-16,0 0 0,-1 0 16,1 0-16,0 0 0,0 0 15,0 0-15,0 0 0,-1 21 16,1-21-16,0 21 0,0 0 16,0-21-16,0 21 0,-1 0 15,1 1-15,0-1 0,0 0 0,21 0 16,0 0-16,-21-21 0,21 21 0,0 1 15,0-1-15,0 0 0,0 0 16,0 0-16,0 0 0,21 1 16,0-22-16,0 21 0,0-21 15,1 0-15,-1 0 0,21 0 16,-21 0-16,0 0 0,1 0 16,-1-21-16,0 21 15,0-22-15,0 22 0,0-21 0,1 0 0,-1 0 16,0 0-16,-21 0 0,21-1 15,0 1-15,-21-21 0,21 21 16,-21-22-16,22 22 0,-1-21 0,-21 0 16,21-1-16,-21 1 0,21 0 15,-21 20-15,0-20 0,0 0 0,21 21 16,-21-22-16,0 22 0,0 0 16,0 0-16,-21 21 31,21 21-31,-21 21 15,21-21-15,0 1 0,-21 20 16,0-21-16,21 21 0,-22 1 0,22-1 16,0-21-16,0 22 0,-21-1 15,21-21-15,0 21 0,0-20 16,0-1-16,0 21 0,0-21 0,0 0 16,0 1-16,0-1 0,0 0 15,21 0-15,-21 0 0,22-21 16,-1 21-16,0-21 0,0 0 15,0 0-15,0 22 0,1-22 16,-1 0-16,0 0 0,0 0 0,0 0 16,-21-22-16,21 1 0,1 21 0,-1-21 15,0 0-15,0 0 0,0 0 16</inkml:trace>
  <inkml:trace contextRef="#ctx0" brushRef="#br2" timeOffset="-119222.43">29146 4022 0,'0'0'0,"-21"0"0,0 21 0,0-21 31,21-21 16,0 0-47,0-1 31,21 22 0,-21 22-15,21-22-1,-21 21-15,0-42 79,0-1-64,0 1 1,21 21-16,1 0 31,-22 21-31,0 1 16,0-1-16,0 0 15,0 0-15,-22 0 0,1-21 16,21 21-16,-21 1 0,0-22 16,0 21-16</inkml:trace>
  <inkml:trace contextRef="#ctx0" brushRef="#br2" timeOffset="-118850.64">29379 3979 0,'0'-21'79,"0"42"-17,0 1-62,0-1 16,0 0-16,0 0 15,0 0-15,-21 0 0,0 1 0,0-1 16,21 0 0,0 0-1</inkml:trace>
  <inkml:trace contextRef="#ctx0" brushRef="#br2" timeOffset="-118314.36">30078 4424 0,'-64'21'32,"64"0"-1,21-21-15,1 0-16,-1 0 0,0-21 31,-21 0-31,0 0 15,-21 21 32,0 0-47,-1 0 32,22 21-32,0 0 46</inkml:trace>
  <inkml:trace contextRef="#ctx0" brushRef="#br2" timeOffset="-117902.43">29930 4720 0,'0'0'0,"0"21"32,21-21-32,0 0 0,0 0 15,0 0 1,-21-21-16,21 0 0,-21 0 15,-21 21 32,0 0-15,21 21-17,21-21 32,-21-21-31</inkml:trace>
  <inkml:trace contextRef="#ctx0" brushRef="#br2" timeOffset="-117150.09">30946 4106 0,'0'-21'0,"0"42"0,0-63 16,0 21-1,-22 21 17,1 21-17,0-21-15,21 21 0,-21 0 0,21 1 16,-21-1-16,0 0 0,-1 0 16,22 0-16,-21 22 0,0-22 0,0 0 15,21 21-15,-21-21 0,21 1 16,-21-1-16,21 21 0,0-21 0,0 0 15,0 1-15,0-1 16,0 0-16,21 0 16,0-21-16,0 0 0,0 0 0,0 0 0,1 0 15,-1 0-15,21 0 0,-21 0 16,22 0-16,-22 0 0,0 0 16,21 0-16,-21-21 0,1 0 15,-1 21-15,0-21 0,0-22 0,0 22 16,0 0-16,1-21 0,-22-1 15,0 22-15,0-21 0,0-1 0,0 1 16,0 21-16,0-21 0,0 20 16,-22 1-16,1 0 0,0 21 0,0-21 15,0 21-15,0 0 0,-1 0 16,1 0-16,0 0 0,0 0 0,0 21 16,0 0-16,-1-21 15,1 21-15,0 1 0,21-1 0,0 0 0,0 0 16,-21 0-1,21 0-15,0 1 0,21-22 16,-21 21-16,21-21 16,0 0-16,1 0 0,20 0 0</inkml:trace>
  <inkml:trace contextRef="#ctx0" brushRef="#br2" timeOffset="-116410.12">31559 4276 0,'22'0'0,"-22"-21"31,0-1-31,21 1 16,0 0-16,-21 0 0,0 0 15,21 0-15,-21-1 0,21 1 16,-21 0-16,21 0 0,-21 0 15,0 0-15,22 21 16,-22 21 15,0 0-31,0 0 0,0 0 16,0 0-16,-22 1 0,22 20 16,-21-21-16,21 0 0,0 22 0,0-22 15,0 0-15,-21 0 0,21 0 16,-21 22-16,21-22 0,0 0 0,0 0 15,0 0-15,0 0 16,-21 1-16,21-1 0,-21 0 16,-1 0-1,1 0 1,0-21-16,0 0 16,0 0-16,0 0 15,-1 0-15,1 0 0,0 0 16,0 0-16,0 0 15,0 0-15,-1 0 0,1 0 16,0 0-16,42 0 63,0 0-63,22 0 0,-22 0 0,0 0 15,21 0-15,-20 0 0,-1 0 0,21 0 16,-21 0-16,0 0 0,1 0 15,-1 0-15,0 0 0,0 0 16,0 0-16,0 0 0,1 0 31</inkml:trace>
  <inkml:trace contextRef="#ctx0" brushRef="#br2" timeOffset="-115069.78">32258 4487 0,'0'-21'156,"0"0"-140,21 21-16,0-21 15,0 21-15,1 0 0,-1 0 16,0 0 0,-21 21 15,0 0-16,0 0-15,-21-21 16,21 22-16,-21-22 16,21 21-16,-22-21 0,1 0 31,0 0 0,21-21 0,0-1-15,0 1-16,0 0 16,21 21-1,0 0 1,1 0-16,-1 0 16,-21 21-1,0 0-15,0 1 16,-21-1-1,21 0-15,-22-21 0,22 21 16,-21-21-16,0 0 16,0 0-16,0 0 31,21-21 0,0 0-15,21 21-16,-21-21 15,21 21-15,0 0 0,0 0 16,-21-22-16,22 22 0,-1 0 16,-21 22-1,0-1-15,0 0 0,0 0 16,-21 0-16,21 0 16,-22 1-16,1-1 0,0 0 0,0-21 15,-21 21-15,20 0 0,1 0 16,-21-21-16,21 22 0,-22-1 0</inkml:trace>
  <inkml:trace contextRef="#ctx0" brushRef="#br2" timeOffset="-114061.8">26395 5376 0,'21'0'109,"0"0"-93,0 0-1,0 0-15,1 0 16,-22-21-16,0 0 15,0 0 1,0 0 0,-22 21-1,1 0 1,21 21-16,-21 0 0,21 0 16,0 0-1,-21-21-15,21 22 0,0-1 16</inkml:trace>
  <inkml:trace contextRef="#ctx0" brushRef="#br2" timeOffset="-113662.05">26776 5271 0,'0'21'31,"21"-21"-15,0 0-1,0 0-15,0 0 0,1 0 16,-22-21-16,21 21 0,-21-22 15,21 22-15,-21-21 16,0 0 0,-21 21-1,0 0-15,-1 0 16,22 21-16,-21 0 0,0-21 16,21 22-16,0-1 0,-21-21 15,0 21-15,21 0 0,0 0 0,0 0 16,-21 1-16,21-1 15,0 0 1,21 0-16</inkml:trace>
  <inkml:trace contextRef="#ctx0" brushRef="#br2" timeOffset="-113063.68">27178 5461 0,'0'-21'0,"0"42"47,0 0-31,0 0-16,0 1 15,0-1-15,0 0 0,0 0 0,0 0 16,0 0-16,0 1 0,0-1 0,0 0 16,0 0-16,0 0 15,0 0-15,0 1 0,0-1 0,0 0 0,0 0 16,0 0 0,0 0-1,0-42 1,0 0-1,0 0-15,0 0 0,0 0 16,0-1-16,0-20 0,0 21 0,0-21 16,21 20-16,0-20 0,0 21 15,1-21-15,-1 20 0,21 1 0,-21-21 16,22 21-16,-1 0 0,-21 21 0,21-22 16,1 22-16,-1 0 0,0 0 15,-20 0-15,20 0 0,-21 0 0,21 22 16,-20-1-16,-1 0 0,-21 21 15,21-21-15,-21 22 0,0-1 16,0-21-16,0 22 0,0-1 0,-21-21 16,21 21-16,-21-20 0,-1-1 15,1 0-15,0 0 0,0 0 0,0 0 16,0-21-16,21 22 16,0-44 15,0 1-31,0 0 15</inkml:trace>
  <inkml:trace contextRef="#ctx0" brushRef="#br2" timeOffset="-112501.77">28384 5715 0,'43'-85'32,"-43"64"-32,0 0 0,0 0 0,0 0 15,0 0-15,0-1 0,0 1 0,0 0 16,0 0-16,-21 21 16,-1 0-16,1 0 15,0 0-15,0 0 0,0 0 0,0 0 16,-1 21-16,-20-21 0,21 21 0,0 0 15,-22 22-15,22-22 0,0 0 16,0 21-16,0-20 0,0 20 0,21-21 16,-22 0-16,22 0 0,0 1 15,0-1-15,0 0 0,0 0 0,22 0 16,-1-21-16,0 0 0,0 0 16,0 0-16,0 0 0,22 0 0,-22 0 15,0 0-15,0 0 0,0-21 0,1 21 16,-1-21-16,0 0 0,0 0 15,0-1-15,0 1 0,-21-21 16,22 21-16,-22 0 0,21-22 0,-21 22 16,0 0-16,21 0 0,-21 0 15,0 42 17,0 0-32,0 0 0,0 0 15,0 0-15,-21 22 0,21-22 0,0 0 16,0 0-16,0 0 0,0 1 15,0-1-15,0 0 0,0 0 16,0 0-16,21-21 0,0 0 16,0 0-16,0 0 15,1 0-15,-1 0 0,0 0 0,-21-21 16,21 21-16</inkml:trace>
  <inkml:trace contextRef="#ctx0" brushRef="#br2" timeOffset="-111794.18">28765 5546 0,'0'-43'0,"-21"128"16,42-127-16,-21 21 31,0 42-15,0 0-16,-21 0 0,21 0 0,0 0 16,0 1-16,0-1 0,0 0 15,0 0-15,0 0 0,-21 0 0,21 1 16,0-1-16,-21 0 0,21 0 15,0-42 32,0 0-31,0 0-16,0-1 0,0 1 16,0 0-16,0-21 0,0 21 15,0-1-15,21 1 0,0-21 0,0 21 16,1 0-16,-22-1 0,21 1 15,21 21-15,-21-21 0,0 0 16,1 21-16,-1 0 0,0 0 0,0 0 16,0 0-16,-21 21 0,0 0 0,21-21 15,-21 21-15,0 22 0,0-22 16,0 0-16,0 0 0,0 0 0,0 22 16,0-22-16,0 0 0,0 0 15,0 0-15,-21 1 0,21-1 16,0 0-16,-21-21 15,0 0 1,21-21 0,0 0-16,0-1 15,0 1-15,21 0 16,0 0-16,-21 0 0,21 0 0,1-22 16,-1 22-16,0 0 0,0 0 15,0-22-15,22 43 0,-22-21 0,0 0 16,21 21-16,-21 0 0,1 0 0,-1 0 15,0 0-15,0 21 16,-21 0-16,0 1 0,0-1 16,0 0-16,0 0 0,0 21 15,0-20-15,0-1 0,-21 0 16,21 0-16,-21 0 0,21 0 16,-21-21-16,21 22 0,21-44 62,0 1-62</inkml:trace>
  <inkml:trace contextRef="#ctx0" brushRef="#br2" timeOffset="-111382.37">29506 5588 0,'21'0'47,"1"0"-47,-1 0 0,0 0 16,0-21-16,0 21 0,0-21 16,-21 0-16,22 21 15,-22-22-15,21 1 0,-21 0 16,-21 21 15,-1 0-31,1 0 16,0 0-16,0 21 0,0 0 0,0-21 15,-1 22-15,1-1 0,0 21 16,0-21-16,21 0 0,-21 1 0,21-1 16,0 0-16,0 0 0,0 0 15,0 0-15,0 1 0,0-1 0,21 0 16,0-21-16,0 21 15,0-21-15,1 0 0,-1 0 16,0 0-16,0 0 0,0 0 16,0-21-16,1 21 0,-22-21 15,21 0-15,0-1 0,0 22 16</inkml:trace>
  <inkml:trace contextRef="#ctx0" brushRef="#br2" timeOffset="-110922.11">30035 5144 0,'-21'0'0,"0"0"31,0 0-15,21 21-1,0-42 48,0-1-48,0 1-15,21 21 16,-21-21 0,21 21-16,-21 21 15,0 0 1,0 1-16,0-1 16,0 0-16,0 0 0,0 0 15,-21-21-15,21 21 0,-21-21 0,0 0 16,21 22-16</inkml:trace>
  <inkml:trace contextRef="#ctx0" brushRef="#br2" timeOffset="-110658.27">30184 5165 0,'0'0'0,"21"0"0,-21-21 16,21 21 0,0 0-16,0 0 15,-21-22-15,0 44 32,0-1-32,0 0 15,-21 0-15,21 0 16,-21-21-16,21 21 0,-21-21 0,21 22 15,-21-22-15,-1 0 16,1 0-16,0 0 16</inkml:trace>
  <inkml:trace contextRef="#ctx0" brushRef="#br2" timeOffset="-110129.34">30797 5482 0,'0'0'0,"22"0"63,-1 0-48,-21-21 17,-21 21 14,21 21-30,-22-21 0,22 21-1</inkml:trace>
  <inkml:trace contextRef="#ctx0" brushRef="#br2" timeOffset="-109826.52">30797 5800 0,'0'0'0,"0"21"0,22-21 63,-1 0-63,-21-21 15,0 0-15,0-1 16,-21 22 0,-1 0-1,1 0 1,42 0 31,1 0-47</inkml:trace>
  <inkml:trace contextRef="#ctx0" brushRef="#br2" timeOffset="-109429.68">31390 5313 0,'-21'0'32,"21"21"-32,21-21 47,0 0-32,0-21 1,-21 0-1,0 0 1,-21 21 0,0 0-1,0 0-15,21 21 0,-21 0 16,0 0 0,21 0-16,-22-21 0,22 21 0,0 1 15,22-22 1,-1 0-1,0 0-15,0 0 0</inkml:trace>
  <inkml:trace contextRef="#ctx0" brushRef="#br2" timeOffset="-109197.7">31623 5292 0,'-42'84'0,"84"-168"0,-42 105 63,-21-21-63,21 21 0,-21-21 15,21 21-15,0 0 16,0 1 0,21-22 15</inkml:trace>
  <inkml:trace contextRef="#ctx0" brushRef="#br2" timeOffset="-108941.85">31919 5313 0,'0'-21'16,"-21"21"-1,21 21 1,-21 0-16,0-21 0,0 21 16,-1 0-16,22 1 0,-21-1 15,0 0-15,0 0 0,21 0 0,-21 0 16,0 1-16,21 20 0,-22-21 16,22 0-16,0 0 0,-21 1 0,21-1 15,0 0-15,0 0 0,0 0 16</inkml:trace>
  <inkml:trace contextRef="#ctx0" brushRef="#br2" timeOffset="-108626.11">31898 5461 0,'0'-21'0,"0"0"0,0 63 0,0-105 0,21 41 16,-21 1-16,0 0 15,21 21-15,1-21 0,-1 21 16,0 0-16,0-21 0,0 21 16,0 0-16,1 0 0,-1 0 0,0 0 15,0 21-15,0 0 16,-21 0-16,21 0 0,-21 1 0,0-1 16,0 0-16,0 0 0,0 0 15,0 0-15,0 22 0,-21-22 0,0 0 16,21 21-16,-21-20 0,0-1 15,21 0-15,-21 0 0,21 0 16,-22-21-16,22 21 0,-21-21 0</inkml:trace>
  <inkml:trace contextRef="#ctx0" brushRef="#br2" timeOffset="-108410.27">31750 5546 0,'21'0'32,"0"0"-32,0 0 15,1 0-15,-1 0 0,0 0 16,0 0-16,21 0 0,-20-21 15,-1 21-15,0 0 0,21 0 0,-21-22 16,1 22-16,20 0 0,-21 0 16</inkml:trace>
  <inkml:trace contextRef="#ctx0" brushRef="#br2" timeOffset="-108146.16">32533 5355 0,'0'-21'32,"0"42"-17,-21 0-15,0 1 0,21-1 16,-21 0-16,21 0 0,-22 0 16,1 0-16,21 1 0,-21-1 15,21 21-15,-21-21 0,0 0 0,21 1 16,0-1-16,0 0 0,0 0 15,-21 0-15,21 0 16,0 1-16,21-22 31</inkml:trace>
  <inkml:trace contextRef="#ctx0" brushRef="#br2" timeOffset="-107522.29">32448 5503 0,'0'0'0,"22"-21"16,-22 0-16,21 0 16,-21 0-16,21 0 15,0 21 1,0 0-16,-21-22 0,21 22 16,1 0-16,-1 0 0,0 0 15,-21-21-15,21 21 0,0 0 16,0 0-16,1 0 15,-22 21-15,0 1 16,0-1-16,0 0 0,0 0 16,-22 0-16,1-21 15,0 21-15,0-21 0,0 0 16,-22 22-16,22-22 0,0 0 16,0 21-16,0-21 15,0 0-15,42 0 47,0-21-47,0 21 0,0 0 16,0 0-16,1 0 15,-1 0-15,0 0 0,0 0 0,0 0 16,0 0-16,1 0 16,-1 21-16,-21 0 15,0 0-15,0 0 0,0 0 16,0 1-16,0-1 15,0 0-15,0 0 0,0 0 0,-21-21 16,-1 21-16,1 1 0,0-22 16,0 21-16,0-21 0,0 0 0,-1 0 15,1 21-15,0-21 0,0 0 16,0 0-16,0 0 0,-1 0 0,1 0 16,0 0-16,0 0 0,0 0 15,0 0-15,-1 0 16,1 0-16,21-21 31,0 0-15,21 21-16,1 0 0,-1-22 15</inkml:trace>
  <inkml:trace contextRef="#ctx0" brushRef="#br2" timeOffset="-107118.27">33189 5398 0,'0'0'0,"0"-22"0,0 1 16,-21 21 15,0 0-31,0 0 0,0 0 15,-1 0-15,1 21 0,0-21 16,0 22-16,0-1 0,0 0 0,-1 0 16,1 0-16,21 0 0,-21 1 15,21-1-15,-21 0 0,21 0 0,0 0 16,0 0-16,0 1 0,0-1 16,0 0-16,21-21 15,0 0-15,0 0 16,1 0-16,-1 0 0,0 0 15,0 0-15,0 0 0,0 0 16,1 0-16,-1 0 0,0 0 16,-21-21-1,21 21-15,-21-21 0,21 21 16,-21-22-16</inkml:trace>
  <inkml:trace contextRef="#ctx0" brushRef="#br2" timeOffset="-106565.86">33295 5038 0,'0'21'31,"-21"-21"-31,21 21 15,-21-21 1,0 0 15,21-21 16,0 42 16,0 0-63,0 0 15,-22-21-15,22 22 0,-21-1 16,0-21 0,21 21-1,-21-21-15</inkml:trace>
  <inkml:trace contextRef="#ctx0" brushRef="#br2" timeOffset="-106285.92">33380 5101 0,'0'0'0,"21"0"31,-21 21 47,-21 1-62,0-22-16,21 21 0,0 0 15,-22-21-15,1 21 16,21 0 0</inkml:trace>
  <inkml:trace contextRef="#ctx0" brushRef="#br2" timeOffset="-105638.24">33486 5779 0,'0'0'0,"-22"0"15,1 21-15,0 0 16,0-21-1,21 21-15,-21 0 32,42-21 30,-21-21-62,21 21 0,0 0 16,0-21-16,1 21 0,-1 0 15,0 0-15,-21 21 47,0 0-31,-21-21-16,21 21 0,-21-21 16,-1 0-16,1 22 0,0-22 15,0 0 1,21-22 46,21 22-62,0-21 16,0 21 0,1 0-16,-22 21 31,0 1-31,0-1 15,0 0-15,-22-21 16,1 21-16,0 0 0,0 0 0,0-21 16,0 22-16,-1-1 0,-20-21 15,0 0-15,21 0 0</inkml:trace>
  <inkml:trace contextRef="#ctx0" brushRef="#br2" timeOffset="-104605.33">25590 6541 0,'0'21'78,"22"-21"-47,-1-21-15,-21-1-1,-21 22 48,21 22-48,-22-1-15,1 0 16,21 0 0,0 0-1,-21-21-15</inkml:trace>
  <inkml:trace contextRef="#ctx0" brushRef="#br2" timeOffset="-104177.85">25887 6519 0,'0'-21'15,"0"0"1,0 42 31,0 0-32,0-42 63,0 0-78,-21 21 16,-1 0 0,1 0-1,0 21-15,0 0 16,21 1-16,-21-22 16,21 21-16,0 0 0,0 0 0,0 0 15,-21 0-15,21 1 0,0-1 16,21 0-1,0-21-15,0 0 0,0 0 16</inkml:trace>
  <inkml:trace contextRef="#ctx0" brushRef="#br2" timeOffset="-103886.02">26374 6456 0,'0'0'0,"-22"0"0,1 0 16,0 0-1,0 0-15,0 21 16,21 0-16,0 0 0,0 22 0,-21-22 16,21 0-16,0 21 0,-22-20 15,22 20-15,0-21 0,-21 0 0,21 22 16,0-22-16,0 0 0,0 0 15,0 0-15,-21 0 0,21 1 0,0-1 16,0 0-16</inkml:trace>
  <inkml:trace contextRef="#ctx0" brushRef="#br2" timeOffset="-103566.18">26268 6604 0,'0'0'16,"42"-63"-1,-21 41-15,0 1 16,1 21-16,-22-21 0,21 21 16,0 0-16,0 0 0,0 0 15,0 0-15,1 0 0,-1 0 0,0 21 0,0 0 16,-21 1-1,0-1-15,0 0 0,0 0 0,0 0 16,0 0-16,-21 1 0,0-1 0,0-21 16,-22 21-16,22 0 0,-21-21 15,21 21-15,-22-21 0,22 21 0,0-21 16,0 0-16,0 0 0,-1 0 16,1 0-16,42 0 31,1 0-31,-1 0 15</inkml:trace>
  <inkml:trace contextRef="#ctx0" brushRef="#br2" timeOffset="-103281.34">26882 6562 0,'0'21'31,"0"0"-15,0 0-16,-22-21 0,1 21 0,21 1 15,-21-1-15,21 0 0,-21 0 16,21 0-16,-21 0 0,0 1 16,21-1-16,0 0 0,-22 0 0,1 0 15,21 0-15,0 1 16,0-44 31</inkml:trace>
  <inkml:trace contextRef="#ctx0" brushRef="#br2" timeOffset="-103022.48">26797 6668 0,'42'-85'16,"-105"212"-16,84-169 0,21-64 0,-42 85 0,21-1 0,1 22 15,-1 0-15,-21-21 0,21 21 16,0 21-16,-21 1 16,0-1-16,21 0 0,0 0 15,1 0-15,-22 22 0,21-22 0,-21 0 16,21 21-16,0-21 0,-21 1 0,21-1 16,-21 0-16,21 0 0,-21 0 15,0 0-15,22 1 0,-1-22 16,0 0-1,0 0 1,-21-22 0,21 22-16,-21-21 0,21 0 15</inkml:trace>
  <inkml:trace contextRef="#ctx0" brushRef="#br2" timeOffset="-102790.62">27390 6477 0,'-22'64'31,"44"-128"-31,-22 85 16,0 0-16,-22 1 0,1 20 0,0-21 15,21 0-15,-21 22 16,0-22-16,0 0 0,21 21 0,-22-21 16,1 1-16,0-1 0,0 0 0,21 0 15,0 0-15,-21-21 0,21 21 16,0 1-16,21-22 31,-21-22-31</inkml:trace>
  <inkml:trace contextRef="#ctx0" brushRef="#br2" timeOffset="-102309.9">27686 6477 0,'0'21'31,"-21"0"-15,0-21-1,21-21 32,0 0-31,0 0 0,0 0-1,21 21-15,0 0 16,-21 21-1,0 0-15,0 0 16,0 0-16,0 1 0,0-1 0,0 0 16,0 0-1,-21 0-15,0 0 0,21 1 0,-22-22 16,22 21 0,0-42 15,0-1-31,22 1 15</inkml:trace>
  <inkml:trace contextRef="#ctx0" brushRef="#br2" timeOffset="-101905.11">27898 6414 0,'0'-22'31,"0"1"16,0 0-16,21 21-15,-21 21 31,0 0-47,0 1 0,0-1 0,0 0 16,0 0-16,0 0 15,-21 0-15,21 1 0,-22-1 0,22 0 16,-21-21-16,0 21 15,0-21-15</inkml:trace>
  <inkml:trace contextRef="#ctx0" brushRef="#br2" timeOffset="-101437.67">28257 6604 0,'22'0'15,"-44"0"64,44 0-1,-22-21-78,0 42 78,0 0-63</inkml:trace>
  <inkml:trace contextRef="#ctx0" brushRef="#br2" timeOffset="-101121.7">28215 6858 0,'0'21'16,"21"-21"15,0 0-15,-42 0 62,21-21-31</inkml:trace>
  <inkml:trace contextRef="#ctx0" brushRef="#br2" timeOffset="-100290.33">29231 6223 0,'0'0'0,"0"-21"16,21 21 15,0 0-31,1 0 0,-1 0 0,0 0 15,0 0-15,0 0 0,22 0 16,-22 0-16,0 0 0,0 0 0,0 0 16,0 0-1,-42 0 1,0-21-16,0 21 16,0 0-16,0 0 0,-1 0 15,1 0-15,0 0 0,0-21 0,0 21 16,0 0-16,-1 0 0,1 0 15,0 0-15,0 0 0,0 0 16,0 0 0,-1 0-1,1 0-15,21 21 16,0 0-16,0 0 16,0 0-16,0 0 0,0 1 0,-21-1 15,21 21-15,-21-21 0,21 22 0,-21-22 16,21 21-16,0 0 0,-21-20 15,-1 20-15,22 0 0,-21-21 0,21 22 16,0-1-16,0-21 0,0 22 16,0-22-16,0 21 0,0-21 0,0 0 15,0 1-15,0-1 0,0 0 16,0 0-16,0 0 16,21-21-16,1 21 0,-1-21 15,0 0-15,0 0 0,0 0 0,0 0 16,1 0-16,-1 0 0,0 0 15,0 0-15,21 0 0,-20 0 0,-1 0 16,0-21-16,0 21 0,21-21 0</inkml:trace>
  <inkml:trace contextRef="#ctx0" brushRef="#br2" timeOffset="-99738.64">29887 6456 0,'0'0'16,"0"-21"-16,0 0 0,0-1 0,0 1 16,-21 0-16,0 21 0,0-21 15,0 0-15,-1 21 0,1 0 16,0 0-16,0 0 0,0 0 0,0 0 16,-1 21-16,1 0 0,0 0 15,21 0-15,-21 1 0,0-1 0,0 0 16,21 0-16,0 0 0,-22 0 15,22 1-15,0-1 0,0 0 0,0 0 16,22-21 0,-1 0-1,0 0-15,0 0 0,0 0 16,0 0-16,1 0 0,-1-21 16,0 0-16,21 21 0,-21-21 0,1 21 15,-22-22-15,21 1 0,0 0 0,0 21 16,-21-21-16,0 0 0,21 21 15,0-21-15,-21 42 32,0 0-32,0 0 0,0 0 15,0 0-15,-21 1 0,21-1 16,-21 0-16,21 0 0,0 0 16,-21 0-16,21 22 0,-21-22 0,21 0 15,-21-21-15,21 21 0,0 0 16,0 1-16,0-1 0,0 0 15</inkml:trace>
  <inkml:trace contextRef="#ctx0" brushRef="#br2" timeOffset="-99165.95">30247 6604 0,'0'0'16,"0"-21"-16,-21 21 0,21-21 0,0 0 15,-21 21-15,21-22 16,0 1-16,0 0 15,0 0-15,0 0 16,0 0-16,21-1 16,0 1-16,0 21 0,0-21 0,1 21 15,-1-21-15,0 21 0,0-21 16,21 21-16,-20 0 0,-1 0 0,0 0 16,0 0-16,0 0 0,0 0 15,-21 21-15,0 0 0,0 0 16,0 0-16,-21 1 0,0-1 15,0 0-15,-21 0 0,20 21 0,-20-20 16,0-1-16,-1 21 0,22-21 0,-21 0 16,21 1-16,-22-1 0,22 0 15,0 0-15,21 0 0,0 0 16,0 1-16,0-1 16,21-21-16,0 0 0,1 0 15,-1 0-15,0 0 0,21 0 0,-21 0 16,22 0-16,-22 0 0,0 0 15,21 0-15,-20 0 0,-1 0 0,0-21 16,-21-1-16,0 1 16,0 0-16,0 0 0,0 0 15,-21 0-15,0-1 0,-1 22 16,1 0-16,0-21 0,-21 21 16,21 0-16,-1 0 0,1 0 15,0 0-15,42 0 31,0 0-15,1 0-16</inkml:trace>
  <inkml:trace contextRef="#ctx0" brushRef="#br2" timeOffset="-98633.83">30797 6583 0,'0'0'0,"0"-21"0,0 0 0,0-1 16,-21 1-16,0 0 16,21 0-16,0 0 15,0 0-15,0-1 16,0 1-16,21 0 16,0 21-16,1-21 0,-1 21 15,21 0-15,-21 0 0,0 0 16,1 0-16,-1 0 0,0 0 0,0 0 15,0 0-15,-21 21 16,0 0-16,0 0 0,0 1 0,0-1 16,-21 21-16,0-21 0,0 0 15,0 22-15,-22-22 0,22 0 0,0 0 16,0 0-16,-22 1 0,43-1 16,-21 0-16,21 0 0,-21 0 15,21 0-15,0 1 0,21-1 16,0-21-16,1 0 15,-1 0-15,0 0 16,0 0-16,0 0 0,0 0 0,1 0 16,-1-21-16,0-1 0,0 22 15,0-21-15,-21 0 0,0 0 0,0 0 16,0 0-16,0-1 0,0 1 0,0 0 16,0 0-16,-21 0 15,0 21-15,0-21 0,0 21 0,-22 0 16,22 0-16,0 0 15,0 0-15,0 0 0,21 21 16,-22 0-16,22 0 0,0 0 16,0 0-16,0 1 15,22-1-15,-1-21 0</inkml:trace>
  <inkml:trace contextRef="#ctx0" brushRef="#br2" timeOffset="-98390.73">31454 6795 0,'-22'21'16,"1"0"0,0-21-16,21 21 0,0 0 15,-21 0-15,0 1 16,21-1-16,0 0 0,-21-21 15,-1 21-15,1-21 0,0 21 16,0-21-16,0 0 16,0 0-16,-1 0 0,1 0 0,0 0 15</inkml:trace>
  <inkml:trace contextRef="#ctx0" brushRef="#br2" timeOffset="-97473.93">31877 6519 0,'0'0'0,"21"0"0,-21-21 16,0 0 0,21 0-16,-21 0 0,0 0 15,0-1-15,0 1 16,0 0-16,0 0 15,0 0-15,-21 21 0,0 0 16,0 0-16,0 0 0,-1 0 16,1 0-16,0 0 0,0 0 15,0 0-15,0 21 0,-1 0 16,22 0-16,-21 0 16,21 1-16,-21-1 0,21 0 15,21-21 1,0 0-16,1 0 15,-22 21-15,21-21 0,0 0 16,21 0-16,-21 0 0,1 0 0,-1 0 16,0 0-16,0-21 0,0 21 0,0-21 15,1 21-15,-22-21 0,21-1 16,-21 44 46,0-1-62,-21 0 0,21 0 0,0 0 16,0 0-16,0 1 0,0-1 16,0 0-16,-22 0 0,22 21 0,0-20 15,-21-1-15,21 0 0,0 0 16,0 0-16,0 0 0,0 1 0,0-1 16,0 0-16,-21-21 0,21 21 15,-21 0-15,0-21 0,0 0 16,-1 0-16,1 0 15,0 0-15,0 0 16,0 0-16,21-21 0,-21 21 16,21-21-1,-22 21-15,22-21 0,0 0 16,0-1 0,0 1-16,22 21 0,-1-21 15</inkml:trace>
  <inkml:trace contextRef="#ctx0" brushRef="#br2" timeOffset="-96994.08">32554 6371 0,'0'0'0,"21"0"0,-21-21 0,0 0 31,-21 21-31,0 0 16,0 21-16,0-21 16,-22 21-16,22 0 0,0 1 0,0-1 15,-21 21-15,20-21 0,1 0 16,0 22-16,0-22 0,0 0 0,0 0 16,21 22-16,-22-22 0,22 0 15,0 0-15,0 0 0,0 0 16,22 1-16,-1-22 15,0 0-15,0 0 0,21 0 0,-20 0 16,-1 0-16,0 0 0,0 0 16,0 0-16,0 0 0,1 0 0,-1 0 15,-21-22-15,0 1 16,0 0-16,0 0 0,0 0 16,0 0-16,-21 21 0,-1-22 15,1 22-15,0 0 0,0-21 0,0 21 16,0 0-16,-1 0 0,1 0 15,0 0-15,0 0 16,0 21-16,0 1 0,21-1 16,21-21 15,0 0-31,0 0 0</inkml:trace>
  <inkml:trace contextRef="#ctx0" brushRef="#br2" timeOffset="-96554.55">32935 6392 0,'0'0'0,"0"-21"16,0 0-16,0 0 0,21 0 16,-42 21 15,0 21-31,0 0 0,0 0 15,0 0-15,21 1 0,-22 20 0,1-21 16,0 21-16,0-20 0,0-1 16,21 21-16,0-21 0,-21 0 0,21 22 15,0-22-15,0 0 16,0 0-16,0 0 16,21-21-16,0 0 15,0 0-15,0 0 0,0 0 16,1 0-16,-1 0 0,0 0 15,0-21-15,-21 0 0,0 0 16,0 0-16,0 0 16,0-1-16,0 1 15,-21 21 1,0 0-16,0 0 0,-1 0 0,1 0 16,0 0-16,0 0 0,21 21 15,-21-21-15,0 22 0,21-1 0,0 0 16,0 0-1,0 0-15</inkml:trace>
  <inkml:trace contextRef="#ctx0" brushRef="#br2" timeOffset="-96297.7">33189 6795 0,'0'0'0,"0"21"16,0 0-16,0 0 16,0 0-16,0 0 15,-21 1-15,0-22 0,21 21 0,-21-21 16,0 21-16,-1-21 16,1 0-16,0 21 0,0-21 0,0 0 15,0 0-15,-1 0 16,1 0-16</inkml:trace>
  <inkml:trace contextRef="#ctx0" brushRef="#br2" timeOffset="-95821.72">33464 6498 0,'0'-21'16,"0"42"-16,0-63 0,0 21 16,0 0-16,-21 21 15,0 0-15,0 0 0,0 0 16,0 0-16,-22 0 0,22 0 16,0 0-16,0 21 0,0 0 15,-1-21-15,22 21 0,-21 0 16,21 0-16,-21-21 0,21 22 15,0-1 1,21-21 0,0 0-16,1 0 15,-1 0-15,0 0 16,0 0-16,0-21 16,0 21-16,1 0 0,-22-22 15,21 22-15,0 0 0,-21 22 31,0-1-31,0 0 16,0 21-16,0-21 0,0 1 0,-21-1 16,0 0-16,21 0 0,-22 0 15,22 0-15,0 1 0,-21-1 0,0 0 32,42-21-1,0 0-31,-21-21 0</inkml:trace>
  <inkml:trace contextRef="#ctx0" brushRef="#br2" timeOffset="-95505.9">33549 6456 0,'21'0'0,"22"-21"32,-22 21-32,0 0 0,0 0 15,-21 21 1,0 0 0,0 0-16,0 0 0,0 1 0,0-1 15,-21 0-15,0 0 16,21 0-16,0 0 0,0 1 15,-21-22 1,21 21-16</inkml:trace>
  <inkml:trace contextRef="#ctx0" brushRef="#br2" timeOffset="-95306.02">33507 6668 0,'21'0'32,"0"0"-17,0 0-15,-21-22 16,21 22-16,1 0 0,-22-21 0,21 21 15,-21-21-15</inkml:trace>
  <inkml:trace contextRef="#ctx0" brushRef="#br2" timeOffset="-94669.99">33697 6265 0,'0'0'0,"0"-21"32,21 21-32,1 0 15,-1-21-15,0 21 16,0 0-16,0 0 0,0-21 15,-21 42 48,0 0-47,0 0-16,0 1 15,0-1-15,0 0 0,0 0 16,0 0-16,0 22 0,0-22 15,0 0-15,0 0 0,0 0 0,0 22 16,0-22-16,0 0 0,0 0 16,0 0-16,0 22 0,0-22 0,0 0 15,-21 21-15,21-21 0,0 1 16,0 20-16,0-21 0,0 0 16,0 0-16,0 22 0,0-22 15,0 0-15,0 0 0,0 0 0,0 1 16,0-1-16,0 0 15,0 0-15,0 0 16,-21-21-16,0 0 16,0 0-16,0 0 0,-1 21 15,1-21-15,0 0 0,0 0 0,0 0 16,-22 0-16,22 0 0,0 22 16,0-22-16,-21 0 0,20 0 0,1 0 15,0 0-15,0 0 0,0 0 16,0 0-16,-1 0 15,1 0 1,0 0-16,0 0 0</inkml:trace>
  <inkml:trace contextRef="#ctx0" brushRef="#br2" timeOffset="-91938.6">25823 8001 0,'0'0'0,"0"-21"15,0 0 1,-21 21 15,0 0-15,0 0-1,21-21 64,0-1-64,-21 22 1,-1 0-1,1 0 1,0 22 0,21-1-16,0 0 15,0 0-15,0 0 0,-21 0 16,21 1-16,0-1 16,21-21 15,0 0-16</inkml:trace>
  <inkml:trace contextRef="#ctx0" brushRef="#br2" timeOffset="-91557.98">26014 7980 0,'-21'0'31,"-1"0"-31,44 0 79,-1 0-79,-21-21 0,21 0 15,-42 21 32,0 0-31,-1 21-1,1 0-15,21 0 0,0 0 16,-21-21-16,21 21 0,0 1 16,-21-22-16,21 21 0,0 0 15</inkml:trace>
  <inkml:trace contextRef="#ctx0" brushRef="#br2" timeOffset="-90797.38">26352 7938 0,'0'0'16,"0"-22"-16,0 1 0,0 0 31,0 42 0,0 0-31,-21 1 16,21-1-16,0 0 0,-21 21 0,21-21 16,-21 1-16,21 20 0,0-21 0,-21 0 15,21 0-15,-21 1 0,21-1 16,-22 0-16,22 0 0,0 0 0,0 0 16,22-42 30,-22 0-30,21 0-16,0 0 16,-21 0-16,21-1 0,0 1 15,-21 0-15,21 0 0,-21 0 16,22 21-16,-1 0 16,-21 21-1,0 0 1,0 0-16,0 0 0,0 1 15,0-1-15,0 0 0,0 0 16,0 0-16,0 0 16,0 1-16,0-1 15,21-21-15,0 0 0,0 0 16,0 0 0,1 0-16,-1 0 0,0-21 15,0 21-15,0-22 0,0 1 0,1 0 16,-22-21-16,21 21 0,0-1 15,-21-20-15,0 0 0,21 21 0,-21-22 16,0 1-16,21 21 0,-21-22 0,0 22 16,0 0-16,0 0 15,-21 21 1,0 0-16,0 0 16,0 0-1,21 21-15,0 0 16,0 0-1,0 1 1,21-22-16</inkml:trace>
  <inkml:trace contextRef="#ctx0" brushRef="#br2" timeOffset="-90529.49">26903 7980 0,'0'21'31,"0"0"-31,0 0 16,0 1-16,0-1 0,0 0 15,-21 0-15,21 0 0,0 0 16,0 1-16,0-1 16,0 0-16,0 0 15,0-42 32,0 0-47,0 0 16,0-1-16</inkml:trace>
  <inkml:trace contextRef="#ctx0" brushRef="#br2" timeOffset="-90345.59">26945 7789 0,'-21'0'32</inkml:trace>
  <inkml:trace contextRef="#ctx0" brushRef="#br2" timeOffset="-89406.03">27072 8128 0,'0'0'0,"21"0"0,0 0 16,1 0-16,-1 0 15,0 0-15,0 0 0,0 0 16,0-21-16,1 21 0,-1-21 16,0 21-16,0-21 0,0-1 15,0 1-15,-21 0 0,0 0 0,22 21 16,-22-21-16,21 0 0,-21-1 15,0 1-15,0 0 0,0 0 16,0 0-16,0 0 0,0-1 16,-21 22-1,-1 0 17,22 22-32,-21-1 0,21 0 15,-21 0-15,21 21 0,0 1 0,-21-22 16,21 21-16,-21 1 0,0-1 0,21 0 15,-22 1-15,1-1 0,21 0 16,-21 1-16,21-1 0,0 0 0,-21 1 16,0-22-16,21 21 0,-21 0 0,21 1 15,0 20-15,-22-20 0,1-1 16,21 21-16,-21-20 0,21 20 0,0 1 16,-21-22-16,21 0 0,-21 1 0,21-1 15,0 0-15,0-20 0,0 20 16,0-21-16,21 0 15,0-21-15,0 0 0,0 0 0,22 0 16,-22 0-16,21-21 0,-21 21 0,22-21 16,-22 0-16,21 0 0,1-1 15,-22-20-15,21 21 0,-21-21 0,0 20 16,1-20-16,-1 0 0,0-1 0,-21 1 16,0-21-16,0 20 0,0 1 15,0 0-15,0-1 0,0 1 0,-21 0 16,0-1-16,-1 22 0,1-21 0,0 21 15,0-22-15,-21 22 0,20 0 16,1 0-16,0 0 0,0 21 0,0-22 16,0 22-16,-1 0 0,22-21 15,-21 21-15,21-21 16,21 21 0,1 0-16,-1 0 15,0 0-15,0 0 0,0 0 16,0 0-16,1 0 0,-1 0 0,0 0 15,0-21-15,0 21 0,0 0 0,1-21 16,-1 21-16,-21-21 16</inkml:trace>
  <inkml:trace contextRef="#ctx0" brushRef="#br2" timeOffset="-89042.24">27644 8086 0,'0'21'15,"0"-42"-15,21 21 16,0 0 0,-21-21-16,21 21 15,0 0-15,0-22 0,1 1 16,-1 0-16,0 21 16,-21-21-16,0 0 15,21 21-15,-21-21 0,-21 21 31,0 0-15,0 0-16,-1 21 0,1 0 16,0 0-16,0 0 0,0 0 15,21 1-15,0 20 0,-21-21 0,21 0 16,0 0-16,0 1 0,0-1 0,0 0 16,0 0-16,0 0 15,21-21-15,0 0 0,0 0 16,0 0-16,0 0 0,1 0 15,-1 0-15,0 0 0,0 0 16,21-21-16,-20 21 0,-1-21 0</inkml:trace>
  <inkml:trace contextRef="#ctx0" brushRef="#br2" timeOffset="-88394.06">28279 7747 0,'0'0'15,"0"21"32,0-42 47,0 0-79,0 42 64,-22-21-64,1 0 1,21 21-16,-21-21 15,0 0 1,21 21-16,-21-21 0</inkml:trace>
  <inkml:trace contextRef="#ctx0" brushRef="#br2" timeOffset="-88085.24">28427 7747 0,'0'21'93,"-21"-21"-77,21 21-16,-22-21 16,22 22-1,-21-22-15</inkml:trace>
  <inkml:trace contextRef="#ctx0" brushRef="#br2" timeOffset="-87677.47">28702 8022 0,'0'21'47,"0"1"-31,0-44 46,0 1-46,-21 21 46,21 21-31,-21 1-15</inkml:trace>
  <inkml:trace contextRef="#ctx0" brushRef="#br2" timeOffset="-87341.81">28596 8319 0,'21'0'47,"-21"-22"-1,-21 22-30,0 22 15,0-22-15</inkml:trace>
  <inkml:trace contextRef="#ctx0" brushRef="#br2" timeOffset="-86426.31">29443 7832 0,'0'0'0,"0"-21"0,21 21 0,-21-22 16,0 1-16,21 0 15,-21 0 1,0 0-16,-21 21 15,0 0-15,0 0 16,-1 0-16,1 0 0,0 0 16,0 0-16,0 0 0,0 0 15,-1 0-15,1 21 0,0-21 16,21 21-16,-21-21 0,21 21 0,-21-21 16,21 21-16,0 1 15,21-22 1,0 21-16,0-21 15,0 0-15,1 21 16,-1-21-16,0 0 0,0 0 0,-21 21 16,21-21-16,-21 21 0,21-21 0,-21 21 15,22-21-15,-22 22 16,0-1-16,0 0 0,0 0 16,0 0-16,0 0 0,-22-21 0,1 22 15,0-1-15,21 0 0,-21-21 16,0 21-16,0-21 0,-1 21 0,1-21 15,0 0-15,21 21 16,-21-21-16,0 0 16,42-21 46,0 21-62,0 0 16,0 0-16,1 0 15,-1 0-15,0 0 16,-21 21 0,0 1-16,0-1 15,0 0-15,0 0 16,0 0-16,-21 0 0,0 1 0,-1-1 16,1 0-16,0 0 0,21 0 0,-21 0 15,0 1-15,0-1 16,21 0-16,0 0 0,0 0 15,21 0 1,0-21-16,0 0 16,0 0-16,0 0 0,1 0 0,-1 0 15,0 0-15,0 0 0,0 0 0,0 0 16,1-21-16,-1 21 16,-21-21-16,21 21 0,0-21 15</inkml:trace>
  <inkml:trace contextRef="#ctx0" brushRef="#br2" timeOffset="-85736.7">28279 9356 0,'-22'0'32,"1"0"-32,21 21 62,21-21-15,1 0-31,-22-21-1,0 0-15,0-1 16,0 44 31,0-1-32,0 0-15,0 0 16,0 0 0,21-21 15</inkml:trace>
  <inkml:trace contextRef="#ctx0" brushRef="#br2" timeOffset="-85397.9">28511 9292 0,'0'0'15,"0"21"17,22-21 14,-1 0-14,-21-21-1,-21 42 0,21 1-15,0-1-1,0 0-15,0 0 0,0 0 16,0 0-16,0 1 16</inkml:trace>
  <inkml:trace contextRef="#ctx0" brushRef="#br2" timeOffset="-85022.11">29041 9462 0,'0'0'0,"0"-22"15,0 1-15,0 0 16,0 42 31,0 0-47,0 1 15,0-1-15,0 0 0,0 0 16,-22 0-16,22 0 0,0 1 0,-21-22 16,21 21-16,0 0 0,0 0 15,0 0-15,0 0 16,21-21 31,1-21-47,-22 0 15</inkml:trace>
  <inkml:trace contextRef="#ctx0" brushRef="#br2" timeOffset="-84706.29">29146 9123 0,'22'0'78,"-1"0"-63,-21-21 17,-21 21-17,-1 0-15,1 0 16,0 0 0,0 0-16,21 21 15,0 0-15,0 0 16</inkml:trace>
  <inkml:trace contextRef="#ctx0" brushRef="#br2" timeOffset="-84085.98">29824 9398 0,'0'0'0,"0"-63"31,-21 41-31,21 1 0,-22 21 16,22-21-16,-21 0 0,0 21 15,0 0-15,21-21 0,-21 21 0,0 0 16,-1 0-16,1 0 0,0 0 0,0 0 16,0 0-16,0 21 0,-1 0 15,1-21-15,0 21 0,0 0 0,21 1 16,-21-1-16,0 0 0,21 0 0,0 0 15,0 0-15,0 1 0,0-1 16,0 0-16,0 0 0,21-21 16,0 21-16,0-21 0,0 0 0,0 0 15,1 0-15,-1 0 0,0 0 16,0 0-16,0 0 0,0 0 16,1 0-16,-1-21 0,0 0 0,0 21 15,0-21-15,0 0 0,-21-1 16,22 1-16,-1 0 0,-21-21 0,21 21 15,0-22-15,-21 1 0,21 0 0,-21 20 16,0-20-16,21 0 0,-21-1 16,0 1-16,0 21 0,0 0 0,0 0 15,0-1-15,0 1 0,-21 42 32,21 1-32,-21-1 0,21 0 0,0 0 15,-21 21-15,21 1 0,0-22 16,0 21-16,0 1 0,0-22 15,0 21-15,0-21 0,0 0 0,0 1 16,0-1-16,21 0 0,-21 0 16,21 0-16,0 0 0,1-21 15,-1 0-15,0 22 0,0-22 16,0 0-16,0 0 16,1 0-16,-22-22 0,21 22 15,-21-21-15,21 0 0</inkml:trace>
  <inkml:trace contextRef="#ctx0" brushRef="#br2" timeOffset="-83714.2">30311 8869 0,'0'21'32,"-22"-21"-1,22-21 16,0 0-32,0 42 32,0 0-47,-21 0 16,0 0-16,0 1 16,0-22-16,21 21 15,-21-21-15,21 21 0</inkml:trace>
  <inkml:trace contextRef="#ctx0" brushRef="#br2" timeOffset="-83370.4">30586 8848 0,'0'0'0,"0"-21"31,0 42 16,0 0-47,0 0 15,0 0-15,0 0 0,-21 1 16,21-1-16,-22 0 16,1-21-16,21 21 0,-21-21 15,21 21-15,-21-21 16,21 21-16</inkml:trace>
  <inkml:trace contextRef="#ctx0" brushRef="#br2" timeOffset="-82961.63">30840 9165 0,'0'21'0,"0"1"15,0-1 17,21-21 15,0 0-47,-21-21 15,0-1 1,-21 22 31,0 0-47,21 22 31,0-1-15</inkml:trace>
  <inkml:trace contextRef="#ctx0" brushRef="#br2" timeOffset="-82620.83">30776 9462 0,'0'21'15,"21"-21"17,1 0-17,-1 0-15,-21-21 16,-21 21 46,-1 0-62,22 21 16</inkml:trace>
  <inkml:trace contextRef="#ctx0" brushRef="#br2" timeOffset="-81882.55">31454 9017 0,'21'-21'0,"-21"0"31,-21 21-15,-1 0-16,1 21 15,0 0-15,0 0 0,21 0 16,-21 1-16,0-1 0,-1 0 15,1 21-15,0-21 0,21 1 16,-21-1-16,21 0 0,-21 0 0,21 0 16,0 0-16,0 1 15,0-1-15,0 0 16,21-21-16,0 0 0,0 0 16,0 0-16,1 0 0,-1 0 15,21 0-15,-21 0 0,0 0 0,1 0 16,20 0-16,-21-21 0,0 21 15,22-21-15,-22-1 0,0 22 16,0-21-16,-21 0 0,21 0 0,-21 0 16,21 0-16,-21-22 0,0 22 15,0 0-15,0 0 0,0 0 0,0-1 16,0 1-16,0 0 0,-21 21 16,0 0-16,0-21 0,0 21 15,0 0-15,-1 0 0,1 0 16,0 21-16,21 0 0,-21 0 15,0-21 1,21 22-16,0-1 0,21-21 47</inkml:trace>
  <inkml:trace contextRef="#ctx0" brushRef="#br2" timeOffset="-81136.87">32046 9059 0,'-21'-21'32,"0"21"-32,21-21 15,0 0 1,0 0-16,0 0 15,0-1 1,0 1-16,21 21 0,-21-21 0,21 21 16,0-21-16,1 0 0,-1 21 15,21 0-15,-21 0 0,0-21 0,1 21 16,20 0-16,-21 0 0,0 0 16,0 0-16,1 21 0,-1 0 0,-21 0 15,0 0-15,0 0 0,0 1 16,0 20-16,0-21 0,-21 21 0,-1-20 15,1-1-15,-21 21 0,21-21 16,-22 0-16,1 22 0,21-22 16,-21 0-16,-1 0 0,1 0 0,21 1 15,-22-1-15,22 0 0,0-21 16,0 21-16,0 0 0,0-21 0,21 21 16,21-21 30,0 0-46,0-21 0,0 21 16,-21-21-16,21 21 0,1-21 0,-1 21 16,0-21-16,0 21 0,0 0 15,0-21-15,1 21 0,-1 0 16,0 0-16,0 0 16,-21 21-1,21-21-15,-21 21 0,21-21 0,1 21 16,-1-21-16,0 21 15,0-21-15,0 0 0,0 0 0,1 0 16,-1 0-16,0 0 0,0 0 16,0 0-16,0 0 0,1 0 0,-1 0 15,-21-21 1,21 21-16,-21-21 0,0 0 16,21 0-16,-21-1 15,0 1 1,0 42 46</inkml:trace>
  <inkml:trace contextRef="#ctx0" brushRef="#br2" timeOffset="-80530.16">32893 9377 0,'0'21'32,"-21"-21"-17,0 21 1,-1-21-16,22 21 15,-21-21 1,21-21 47,0 0-63,0 0 15,21 21-15,1 0 16,-1 0-1,-21 21 17,0 0-17,-21-21-15,-1 21 16,1-21 0,0 0-16,0 0 31,21-21 0,21 0-15,0 21-16,0-21 0,1 21 15,-1-21-15,0 21 16,0 0 0,-21 21-16,0 0 15,0 0-15,0 0 16,0 1-16,-21-1 0,0-21 15,0 21-15,-22 0 0,22 0 16,0-21-16,-21 21 0,20-21 0,-20 22 16,21-22-16</inkml:trace>
  <inkml:trace contextRef="#ctx0" brushRef="#br2" timeOffset="-79494.51">27728 10287 0,'0'-21'63,"-21"21"15,21 21 31,0 0-109,0 0 16,0 1-16,0-1 0,0 0 0,0 0 0,-21-21 16,21 21-16,0 0 15,0 1-15,0-1 0,0 0 16,21-21-16</inkml:trace>
  <inkml:trace contextRef="#ctx0" brushRef="#br2" timeOffset="-79124.71">28173 10329 0,'0'0'16,"-21"0"-1,-1 0-15,1 0 16,0 22-16,0-22 15,21 21-15,21-21 32,0 0-32,0 0 15,1 0-15,-1 0 16,0-21-16,-21-1 16,0 1-16,-21 21 31,0 0-16,-1 0-15,1 21 16,0 1-16,21-1 16,0 0-16,-21-21 0,21 21 0,0 0 15,0 0-15,0 1 0,0-1 16</inkml:trace>
  <inkml:trace contextRef="#ctx0" brushRef="#br2" timeOffset="-78545.52">28490 10329 0,'0'0'0,"0"22"16,0-1-16,0 0 15,-21 0-15,21 0 0,-21 22 16,21-22-16,0 0 0,0 0 16,0 0-16,0 22 0,0-22 0,0 0 15,0 0-15,0 0 0,0 0 0,0 1 16,0-1-16,0 0 16,0 0-16,-21-21 15,0 0 1,21-21 15,-22 0-31,22 0 0,0-1 16,0 1-16,0 0 0,0 0 15,0 0-15,0 0 0,0-1 0,22-20 16,-22 21-16,21 0 0,0-22 0,0 22 16,0 0-16,0 0 0,22 0 15,-22 21-15,21-21 0,-21 21 0,22 0 16,-22 0-16,0 0 0,0 21 15,22 0-15,-22 0 0,-21 0 16,21 22-16,-21-22 0,21 0 0,-21 21 16,0-21-16,0 1 0,0 20 0,0-21 15,0 0-15,0 0 0,-21-21 16,21 22-16,-21-1 0,0 0 16,-1-21-16,1 0 15,21-21 16,0 0-31,0-1 16</inkml:trace>
  <inkml:trace contextRef="#ctx0" brushRef="#br2" timeOffset="-78017.82">29337 10499 0,'0'0'0,"0"-21"0,0-1 0,21 1 16,-21 0-16,0 0 0,0 0 0,0 0 16,0-1-16,0 1 0,-21 21 15,0-21-15,0 21 16,-1 0-16,1 0 0,0 0 16,0 21-16,0-21 0,0 21 0,-22 1 15,22 20-15,0-21 0,-21 0 16,20 22-16,1-22 0,0 21 0,0-21 15,0 22-15,0-22 0,-1 0 0,22 0 16,0 0-16,0 0 0,0 1 16,0-1-16,22-21 0,-1 21 15,0-21-15,0 0 0,0 0 0,22 0 16,-22 0-16,0 0 0,21 0 16,-21-21-16,1 0 0,20 21 0,-21-22 15,0 1-15,0 0 0,1 0 0,-1 0 16,0 0-16,-21-1 15,21-20-15,-21 21 0,21 0 0,-21 0 16,0-1-16,0 1 0,0 42 31,0 1-31,0 20 16,0-21-16,0 0 0,0 0 0,0 1 16,0-1-16,-21 0 0,21 0 15,0 0-15,0 0 0,0 1 0,0-1 16,0 0-1,21-21-15,0 0 16,1 0-16,-1 0 16,0 0-16,0-21 0,-21 0 15,21 21-15</inkml:trace>
  <inkml:trace contextRef="#ctx0" brushRef="#br2" timeOffset="-77297.97">29676 10456 0,'-22'64'15,"44"-128"-15,-22 43 0,0 42 32,0 1-32,0-1 15,0 0-15,0 0 0,0 0 0,-22 0 16,22 1-16,0-1 16,0 0-16,0 0 0,0 0 0,0 0 15,0 1-15,0-1 0,0 0 0,0 0 16,0 0-16,22-21 31,-22-21 0,0 0-31,0 0 0,0 0 16,0-1-16,0 1 0,0 0 0,0 0 16,0 0-16,0 0 0,21-1 15,-21 1-15,21-21 0,-21 21 0,21 0 16,0 21-16,0-22 0,1 1 15,-1 21-15,0 0 0,0 0 16,0 0-16,0 0 0,1 0 0,-1 0 16,-21 21-16,21 1 0,-21-1 15,21 0-15,-21 0 0,0 0 16,0 0-16,0 1 0,0-1 0,0 0 16,0 0-16,0 0 0,0 0 15,0 1-15,0-1 16,-21-21-1,0 0 1,21-21 0,0-1-1,0 1-15,0 0 0,0 0 16,0 0-16,0 0 0,21-1 16,0-20-16,0 21 0,0 0 0,1 0 15,-1-1-15,21 1 0,-21 21 0,0-21 16,1 21-16,-1 0 0,0 0 15,0 0-15,0 21 0,-21 0 0,0 1 16,0-1-16,0 0 0,21 21 16,-21-21-16,0 1 0,22 20 0,-22-21 15,0 0-15,0 0 0,0 1 0,0-1 16,0 0-16,0 0 16,0 0-16,0-42 46,0 0-46,0 0 16</inkml:trace>
  <inkml:trace contextRef="#ctx0" brushRef="#br2" timeOffset="-76910.19">30459 10583 0,'21'0'16,"0"0"-16,0 0 16,0 0-16,1 0 15,-1 0-15,-21-21 16,21 21-16,-21-21 0,21 21 16,-21-21-16,21 21 0,-21-21 0,0 0 15,0-1-15,-21 1 16,0 21-16,0 0 15,0 0 1,-1 0-16,1 0 0,0 21 0,0 1 0,21-1 16,-21 0-16,21 0 0,-21 0 15,21 0-15,0 1 0,0-1 16,0 0-16,0 0 0,0 0 0,0 0 16,0 1-16,21-22 15,0 21-15,0-21 16,0 0-16,0 0 0,1 0 15,-1 0-15,0 0 0,0 0 16,-21-21-16,21-1 0,0 22 0,1-21 16</inkml:trace>
  <inkml:trace contextRef="#ctx0" brushRef="#br2" timeOffset="-76470.44">30924 10181 0,'-42'0'31,"42"21"-16,-21-21 1,21 22 0,-21-22-1,21-22 32,0 1-31,0 42 31,0 1-47,0-1 15,0 0-15,-21 0 16</inkml:trace>
  <inkml:trace contextRef="#ctx0" brushRef="#br2" timeOffset="-76199.59">31073 10202 0,'0'0'16,"0"22"31,-22-1-47,1-21 15,21 21-15,0 0 16,-21-21-16,21 21 16,-21-21-1</inkml:trace>
  <inkml:trace contextRef="#ctx0" brushRef="#br2" timeOffset="-75641.77">31432 10456 0,'-21'0'47,"0"22"-32,21-44 63,0 1-62,0 42 62,-21 1-78,0-22 16,21 21-16,-21 0 15</inkml:trace>
  <inkml:trace contextRef="#ctx0" brushRef="#br2" timeOffset="-75298.69">31348 10732 0,'0'0'0,"0"21"0,21-21 47,0 0-31,-21-21-1,0-1 1,21 22-16,-42 0 47,0 0-31,21 22-16</inkml:trace>
  <inkml:trace contextRef="#ctx0" brushRef="#br2" timeOffset="-74529.81">32046 10224 0,'0'0'0,"-21"0"15,0 0 17,0 0-32,21 21 15,-21-21-15,21 21 0,0 0 16,-22-21-16,22 21 0,-21-21 16,21 21-16,0 1 31</inkml:trace>
  <inkml:trace contextRef="#ctx0" brushRef="#br2" timeOffset="-74321.93">32110 10245 0,'0'-21'15,"-64"84"-15,128-105 0,-64 42 32,0 21-17,0 0 1,-21-21-16,21 21 16,-22-21-16,22 21 15,0 1 1</inkml:trace>
  <inkml:trace contextRef="#ctx0" brushRef="#br2" timeOffset="-73994.21">32300 10393 0,'0'-21'32,"0"42"-17,0 0-15,21 0 16,-21 0-16,0 1 16,22-1-16,-1 0 0,0 0 0,-21 0 15,21 22-15,0-22 0,-21 0 16,21 0-16,1 0 0,-1 0 15,-21 1-15,0-1 16,21-21-16</inkml:trace>
  <inkml:trace contextRef="#ctx0" brushRef="#br2" timeOffset="-73698.38">32724 10372 0,'-43'0'31,"22"0"-31,-21 21 0,21 0 16,-1 0-16,-20 0 0,21 1 0,-21-1 15,-1 0-15,22 0 0,-21 0 16,-1 0-16,1 1 0,21-1 0,-21 0 16,20 0-16,1-21 0,-21 21 15,21-21-15,0 21 0,-1-21 16,44 0 31,-1-21-47</inkml:trace>
  <inkml:trace contextRef="#ctx0" brushRef="#br2" timeOffset="-73149.69">32724 10329 0,'0'0'0,"0"-21"16,0 42 15,0 1-15,0-1-16,0 0 16,0 0-16,0 0 0,0 0 0,0 1 15,-22-22-15,22 21 0,0 0 16,0 0-16,22-21 31,-1 0-31,0 0 0,0 0 16,0 0-16,0-21 15,1 0-15,-1 21 0,-21-21 16,21 21-16,0-22 0,-21 1 16,0 0-16,21 0 0,-21 0 0,21 21 15,-21-21-15,22 21 0,-22-22 16,0 44-1,0-1 1,0 0-16,-22 0 0,1 0 0,21 0 16,-21 1-16,0-1 0,21 21 15,0-21-15,-21 0 0,21 1 0,-21-1 16,21 0-16,-22 0 0,22 0 16,0 0-16,0 1 0,-21-22 15,21-22 48,21 22-63,1-21 0,-22 0 0</inkml:trace>
  <inkml:trace contextRef="#ctx0" brushRef="#br2" timeOffset="-72538.24">33105 10351 0,'21'0'32,"0"0"-32,0-22 15,0 22-15,0 0 16,1 0-16,-1 0 0,0 0 16,0-21-16,0 21 0,0 0 15,1 0-15,-44 0 47,1 21-31,0 1-16,0-1 0,0 0 0,0 0 15,-1 0-15,1 0 0,0 1 16,0 20-16,0-21 0,0 0 16,-1 0-16,1 1 0,0-1 15,0 0-15,0 0 0,0-21 0,-1 21 16,22 0-16,-21-21 0,0 22 15,0-22-15,21-22 47,21 1-31,0 21-16,0-21 0,-21 0 0,22 21 16,-1-21-16,0 21 15,0 0-15,0 0 16,0 21-1,-21 0 1,22-21-16,-22 21 0,21 0 16,0-21-16,0 0 15,0 0-15,0 0 16,1 0-16,-1 0 16,0 0-16,0 0 0,0 0 15,-21-21-15,21 21 16,-21-21-16,0 0 15,0 0 1,0 0-16</inkml:trace>
  <inkml:trace contextRef="#ctx0" brushRef="#br2" timeOffset="-72037.83">33507 10054 0,'0'0'0,"-21"21"46,-1-21-46,22 22 16,0-1 0,0-42 62,0-1-63,0 44 48,0-1-63,0 0 0,0 0 16,-21-21-16,21 21 15,-21-21-15,21 21 0,-21-21 16,21 22-1,-21-22-15</inkml:trace>
  <inkml:trace contextRef="#ctx0" brushRef="#br2" timeOffset="-71629.89">33613 10139 0,'0'0'0,"21"0"141,-21 21-63,0 0-78,-21-21 16,21 21-16,-22 1 0,22-1 15,-21 0-15,21 0 0,0 0 16</inkml:trace>
  <inkml:trace contextRef="#ctx0" brushRef="#br2" timeOffset="-70554.36">33782 10710 0,'-21'0'156,"21"-21"-109,21 21-32,0-21-15,-21 0 32,0 42 14,0 0-30,-21-21 0,21 21-16,-21-21 15,21-21 63,21 21-62,-21-21-16,0 42 78,-21-21 16,21-21-94,0 0 16,0 0-1,0 42 63,0 0-78,0 0 16,0 0-16,0 1 16,-21-1-1,-1 0-15,1-21 16,0 21-16,0-21 15,0 0-15,0 21 16</inkml:trace>
  <inkml:trace contextRef="#ctx0" brushRef="#br2" timeOffset="-67874.79">25717 11642 0,'22'0'15,"-1"0"79,0 0-47,0 0 31,-21-21 0,0-1-47,0 1-15,0 0 0,0 0-1,0 0-15,0 0 16,0 42 31,0 0-47,0 0 15,0 0-15,0 22 0,0-22 16,0 21-16,0-21 0,-21 22 0,0-1 16,21-21-16,-21 21 0,21 1 0,0-22 15,-22 21-15,22 1 0,-21-22 16,21 0-16,-21 0 0,21 0 0,0 0 15,0 1-15,0-1 0,0 0 16,0-42 15,0 0-31,0-1 16,0 1-16</inkml:trace>
  <inkml:trace contextRef="#ctx0" brushRef="#br2" timeOffset="-67518.66">25717 11684 0,'-21'0'15,"42"64"-15,-21-128 0,-21 22 0,0 42 0,21-21 16,0-1-16,0 1 16,21 21-16,0-21 0,1 21 15,-1 0-15,0-21 0,0 21 0,21-21 16,-20 21-16,20 0 0,-21 0 15,21 0-15,-20 0 0,20 0 16,-21 0-16,0 21 0,0 0 0,1-21 16,-22 21-16,0 0 0,0 1 0,0-1 15,-22 0-15,1 0 16,-21 0-16,21 0 0,-22-21 0,1 22 16,21-1-16,-21-21 0,-1 21 0,22-21 15,-21 0-15,21 21 16,-1-21-16,1 0 0,42 0 47,1 0-32,-1 0-15</inkml:trace>
  <inkml:trace contextRef="#ctx0" brushRef="#br2" timeOffset="-67209.84">26416 11599 0,'0'0'15,"0"-21"17,0 42-17,-21 1-15,0-1 16,21 0-16,-22 21 0,22-21 0,0 1 15,0-1-15,-21 0 0,21 0 16,-21 21-16,0-20 0,21-1 0,-21 0 16,21 0-16,0 0 0,-21 0 0,21 1 15,-22-22-15,22 21 0,0 0 16,22-42 15,-1 21-31</inkml:trace>
  <inkml:trace contextRef="#ctx0" brushRef="#br2" timeOffset="-66929.97">26374 11663 0,'0'-21'0,"0"0"0,21 21 0,-21-22 16,21 22-16,0 0 15,0 0-15,0 0 16,1 22-16,-1-1 15,0-21-15,0 21 0,0 0 0,0 0 0,1 22 16,-1-22-16,0 0 0,0 0 16,-21 0-16,21 0 0,0-21 15,-21 22-15,22-1 0,-22 0 0,0 0 16,0 0 0,0-42 15,0 0-16,0 0-15,0 0 0</inkml:trace>
  <inkml:trace contextRef="#ctx0" brushRef="#br2" timeOffset="-66710.09">26903 11472 0,'0'-21'15,"-21"85"-15,42-107 0,-21 43 31,-21 22-31,21-1 0,-22 0 16,22 21-16,-21-21 0,21 1 0,0-1 16,-21 21-16,21-21 0,-21 0 0,0 1 15,21-1-15,0 0 0,-21-21 16,21 21-16,-22 0 0,1-21 0,0 21 16,0-21-16,0 0 15,0 0-15,-1 0 0,1 0 16</inkml:trace>
  <inkml:trace contextRef="#ctx0" brushRef="#br2" timeOffset="-66268.9">25400 11176 0,'-64'0'31,"43"0"-15,21 21-1,0 0 1,0 1-16,0-1 0,0 0 15,0 0 1,21-21 0</inkml:trace>
  <inkml:trace contextRef="#ctx0" brushRef="#br2" timeOffset="-66121.98">25527 11155 0,'0'0'16,"0"21"-16,0 0 16,0 0-16,0 1 15,0-1-15,0 0 16</inkml:trace>
  <inkml:trace contextRef="#ctx0" brushRef="#br2" timeOffset="-65558.29">27263 11197 0,'0'0'0,"-22"0"0,1 0 16,0 21 0,21 1-16,-21-1 15,21 0-15,0 0 0,0 0 16,-21-21-16,21 21 0,-21 1 16,21-1-1</inkml:trace>
  <inkml:trace contextRef="#ctx0" brushRef="#br2" timeOffset="-65346.53">27453 11218 0,'-127'43'16,"254"-86"-16,-127 65 15,0-1 1,-21 0-16,21 0 0,-21-21 16,21 21-16,-21 0 0,21 1 0,-22-1 15,22 0-15,-21 0 16,21 0-16,-21-21 0,21 21 16</inkml:trace>
  <inkml:trace contextRef="#ctx0" brushRef="#br2" timeOffset="-64973.56">27813 11621 0,'-21'21'31,"0"-21"-31,21-21 32,0-1-17,0 1-15,21 21 16,-21-21-1,0 42 48,0 0-47,0 1-1</inkml:trace>
  <inkml:trace contextRef="#ctx0" brushRef="#br2" timeOffset="-64665.74">27792 11853 0,'0'0'0,"-21"0"0,-1 0 15,44 0 48,-1 0-63,-21-21 15</inkml:trace>
  <inkml:trace contextRef="#ctx0" brushRef="#br2" timeOffset="-63882.18">28575 11409 0,'0'-21'16,"0"0"0,21 21-16,0 0 15,0 0-15,1 0 0,-1 0 0,0 0 16,21 0-16,-21 0 0,1 0 15,-1 0-15,0 0 0,0 0 0,0 0 16,0 0-16,-42 0 31,-21 0-31,21 0 0,0 0 16,-22 0-16,22 0 0,0 0 16,-21 0-16,20 0 0,1 0 0,0 0 15,0 0-15,0 0 0,0 0 0,-1 0 16,1 0 15,0 0 16,21 21-31,0 0-16,0 0 0,0 0 15,-21 0-15,21 1 0,-21-1 0,21 21 16,0-21-16,0 22 0,-21-22 15,21 21-15,-22-21 0,22 22 16,-21-22-16,21 21 0,-21 0 0,21-20 0,0 20 16,0-21-16,0 21 15,0-20-15,0-1 0,0 0 0,0 0 16,21 0-16,0 0 0,1-21 0,-1 22 16,0-22-16,0 0 15,0 0-15,0 21 0,1-21 0,-1 0 16,0 0-16,0 0 15,0 0-15,0 0 16,1 0 0,-1-21-16,0-1 15,0 1 1</inkml:trace>
  <inkml:trace contextRef="#ctx0" brushRef="#br2" timeOffset="-63294.35">29041 11663 0,'0'-21'16,"0"0"-1,-22 21 1,22-22-1,-21 22 17,21 22-32,0-1 0,0 0 15,0 0-15,-21 0 0,21 0 16,0 1-16,0-1 0,-21 0 16,21 0-16,0 0 0,0 0 15,0 1-15,0-1 16,0 0-1</inkml:trace>
  <inkml:trace contextRef="#ctx0" brushRef="#br2" timeOffset="-62865.6">29231 11642 0,'-21'127'0,"42"-254"0,-21 106 0,21 21 0,-21-22 16,0 1-16,21 0 16,1 21-16,-1 0 0,0-21 15,0 21-15,0 0 0,0 0 16,1 0-16,-1 0 0,0 0 0,0 0 16,0 0-16,0 21 0,1-21 15,-22 21-15,0 0 0,0 1 0,0-1 16,0 0-16,0 0 0,0 0 15,0 0-15,-22 1 0,-20-1 16,21-21-16,0 21 0,0 0 0,-22-21 16,22 21-16,-21-21 0,21 0 15,-22 21-15,22-21 0,0 0 0,0 0 16,0 0-16,-1 0 0,1 0 16,42 0 15,1 0-31,-1 0 0,0 0 15,0 0-15,0 0 16,0 0-16,1 0 0,-1 0 0,0 0 16,0 0-16,0 0 0,0 0 0,1 0 15,-1 0-15,0 0 0,0 0 16,-21-21-16,21 0 0,0 21 16</inkml:trace>
  <inkml:trace contextRef="#ctx0" brushRef="#br2" timeOffset="-62277.72">29972 11536 0,'0'-21'15,"21"0"16,0 21-15,0 0 0,1 0-16,-22 21 15,0 0 1,0 0-16,0 0 0,0 0 16,-22 1-16,1-1 0,0-21 15,-21 21-15,21-21 0,-1 21 16,1-21-16,0 0 0,0 0 0,0 21 15,0-21-15,-1 0 0,44 0 63,-1 0-63,0 0 0,0 0 16,0 0-16,0 0 0,1 0 15,-1 0-15,0 0 0,0 0 0,0 0 16,0 0-16,1 0 0,-1 0 15,0 21-15,0 1 16,-21-1-16,0 0 16,0 0-16,-21-21 15,0 0-15,21 21 0,-21-21 16,-1 0-16,1 0 16,0 0-16,0 21 0,0-21 15,0 0-15,-1 0 16,1 0-1</inkml:trace>
  <inkml:trace contextRef="#ctx0" brushRef="#br2" timeOffset="-61986.56">30395 11811 0,'0'0'15,"0"21"17,0 0-32,0 1 15,0-1-15,-21 0 0,0 0 16,21 0-16,0 0 0,-21 1 15,0-1-15,21 0 0,-22 0 0,22 0 16,-21-21-16,0 21 0,0 1 16,0-22-16,21 21 0,-21-21 15,-1 0-15,22-21 32</inkml:trace>
  <inkml:trace contextRef="#ctx0" brushRef="#br2" timeOffset="-61166.21">30713 11536 0,'0'0'0,"21"0"0,-21 21 31,0 0-31,0 0 0,0 1 15,0-1-15,0 0 0,0 0 16,0 0-16,-21 0 0,21 1 16,0-1-16,-21-21 0,-1 21 0,1 0 15,0-21-15,21 21 16,-21-21-16,0 0 0,42 0 62,-21-21-62,21 21 0,0 0 16,0-21-16,1 21 0,-1 0 16,0 0-16,0 0 0,0 0 15,0-21-15,1 21 0,-1 0 16,0 0-16,0-21 0,0 21 0,0-22 16,1 1-16,-22 0 0,21 21 15,-21-21-15,0 0 16,0 0-16,-21 21 47,-1 21-47,22 0 0,-21 0 15,21 0-15,0 0 0,0 1 16,0-1-16,-21 0 0,0 0 16,21 0-16,0 0 0,0 1 15,0-1 1,-21-21-16</inkml:trace>
  <inkml:trace contextRef="#ctx0" brushRef="#br2" timeOffset="-60910.25">31348 11578 0,'0'0'0,"21"0"0,0 0 15,0 0-15,0 0 0,1 0 16,-1-21-16,21 21 0,-21 0 16,0 0-16,1 0 0,-1 0 0,0 0 15,0 0-15,0 0 0,0 0 0,1 0 16,-22-21-1,0 0 1,-22 21-16,1 0 0,0 0 16</inkml:trace>
  <inkml:trace contextRef="#ctx0" brushRef="#br2" timeOffset="-60478.37">31454 11494 0,'-43'0'31,"1"42"-15,21-42-16,127-42 0,-212 105 0,85-42 15,-1-21-15,22 21 0,-21 1 16,21-1-16,-21-21 0,21 21 16,-21-21-16,42 0 62,0 0-46,0 0-16,1 0 15,-1 0-15,0 0 0,0 0 0,0 0 16,0 0-16,1 21 0,-1-21 16,0 21-16,0 0 0,0 1 15,-21-1-15,0 0 0,0 0 16,0 0-16,0 0 0,-21 1 16,0-1-16,0-21 0,0 21 15,-1 0-15,-20-21 0,21 0 16,-21 0-16,20 21 0,1-21 0,0 0 15,0 0-15,0 0 16,21-21 15,0 0-31,0 0 16,21 21-16,0-21 0,0 21 16,0-22-16,1 22 0</inkml:trace>
  <inkml:trace contextRef="#ctx0" brushRef="#br2" timeOffset="-60057.61">32131 11557 0,'0'0'0,"0"-21"0,0 0 15,-21 21 1,0 0-16,-1 0 15,1 0-15,0 0 0,0 0 0,0 21 16,0 0-16,-22 0 0,22 0 0,0 22 16,0-22-16,0 0 0,-1 21 15,1-20-15,0-1 0,21 0 0,0 21 16,0-21-16,0 1 0,0-1 16,21 0-16,0 0 0,1-21 15,-1 0-15,0 0 16,0 0-16,0 0 0,0 0 0,1 0 15,-1 0-15,0-21 0,-21 0 16,21 21-16,-21-21 0,0-1 16,0 1-16,0 0 0,-21 0 15,0 21-15,0-21 0,-1 21 16,1 0-16,0 0 0,0 0 0,0 0 16,0 0-16,-1 0 0,1 21 15,0-21-15,0 21 0,0 0 0,0-21 16,21 21-16,0 1 15,-22-1-15</inkml:trace>
  <inkml:trace contextRef="#ctx0" brushRef="#br2" timeOffset="-59813.75">32194 11959 0,'-21'0'31,"0"21"-31,21 1 16,-21-1-16,0 0 15,21 0-15,0 0 0,0 0 16,-21 1 0,21-1-16,21-21 31,0 0-16</inkml:trace>
  <inkml:trace contextRef="#ctx0" brushRef="#br2" timeOffset="-59393.99">32533 11536 0,'0'0'0,"21"0"15,0 0 17,1 0-32,-1 21 0,0-21 15,0 0-15,0 0 0,0 0 16,1 0-16,-1 0 0,0 0 0,0 0 16,0 0-16,0 0 0,-21-21 15,22 0-15,-22 0 16,0-1-16,0 1 15,-22 21 17,1 21-32,0-21 0,0 22 15,21 20-15,-21-21 0,0 0 16,21 22-16,-22-1 0,22-21 0,0 21 16,-21-20-16,21-1 0,0 21 15,-21-21-15,21 0 0,0 1 0,0-1 16,0 0-16,0 0 15</inkml:trace>
  <inkml:trace contextRef="#ctx0" brushRef="#br2" timeOffset="-59190.1">32448 11853 0,'0'-21'16,"22"42"-16,-44-21 0,22-42 16,22 42-16,-1-21 15,0 21-15,0 0 16,0 0-16,0 0 0,1 0 16,-1 0-1,0 0-15,0 0 0,0 0 16,0 0-16,1 0 0,-1 0 15,0 0-15</inkml:trace>
  <inkml:trace contextRef="#ctx0" brushRef="#br2" timeOffset="-58722.72">33020 11726 0,'0'0'0,"-21"0"0,21-21 16,0 0-16,0 0 15,0 0-15,0 0 16,0-1-16,21 22 16,-21-21-16,21 21 0,0-21 0,0 21 15,1-21-15,-1 21 0,0 0 16,0 0-16,0 0 0,0 0 16,1 0-16,-22 21 15,0 0-15,0 0 16,-22-21-16,1 22 0,0-1 0,0 0 15,0 0-15,0 0 0,-22 0 16,22 1-16,0-1 0,0 0 0,0-21 16,-1 21-16,1 0 0,21 0 15,0 1-15,0-1 16,0 0 0,21-21-1,1 0-15,-1 0 0,0 0 16,0-21-16,-21 0 15,21-1-15,-21 1 16,0 0-16,0 0 16,0 0-16,0 0 15,-21 21-15,0-22 16</inkml:trace>
  <inkml:trace contextRef="#ctx0" brushRef="#br2" timeOffset="-58253.99">33570 11642 0,'0'0'0,"0"-43"31,0 22-31,-21 21 16,0 0-16,0 0 16,0 0-16,-1 0 0,1 0 15,0 0-15,0 0 0,0 0 0,21 21 16,-21-21-16,-1 22 0,1-1 16,21 0-1,21-21 1,1 0-16,-1 0 15,0 0-15,0 0 0,0 0 16,0 0-16,22 0 0,-22 0 16,0 0-16,0 0 15,-21 21 1,0 0 0,0 0-16,-21 1 0,21-1 15,-21-21-15,0 21 0,21 0 16,-21 0-16,21 0 0,-22-21 15,22 22-15,-21-22 0,21 21 16,21-21 15,1 0-15</inkml:trace>
  <inkml:trace contextRef="#ctx0" brushRef="#br2" timeOffset="-57706.31">33824 11430 0,'0'-21'0,"21"21"32,-21-21-17,0 0 16,0 42 48,0 0-64,0 0-15,0 0 16,0 0-16,0 1 0,0-1 0,0 0 15,0 0-15,0 0 0,0 22 0,0-22 16,0 0-16,0 21 0,0-21 16,0 1-16,0 20 0,0-21 15,0 21-15,0-20 0,0 20 16,0-21-16,0 21 0,0-20 0,0 20 16,0-21-16,0 0 0,0 22 15,0-22-15,0 0 0,0 0 16,0 0-16,-21 0 0,0-21 15,0 22-15,0-22 0,0 0 0,-1 0 16,1 21-16,0-21 0,0 0 16,-21 0-16,20 0 0,1 0 15,0 0-15,0 0 0,0 0 16,0 0-16,-1 0 0,1 0 16,0 0-1,0 0-15,0 0 0,0 0 0,-1 0 16,1 0-16</inkml:trace>
  <inkml:trace contextRef="#ctx0" brushRef="#br2" timeOffset="-55521">28130 12467 0,'0'0'0,"-21"0"16,0 0-16,0 0 15,0 0-15,0 0 16,-1 0-1,1 0 1,21-21-16,-21 21 16,21-21-1,0 0-15,21 21 16,0 0-16,1-21 0,-1-1 16,0 22-16,0 0 0,0 0 0,22 0 15,-22 0-15,0 0 0,0 0 0,0 0 16,0 0-16,-21 22 15,0-1-15,0 0 16,-21 0-16,0 0 0,-21 0 16,21 1-16,-22 20 0,22-21 0,-21 0 15,-1 22-15,22-22 0,-21 0 0,21 0 16,0 21-16,21-20 16,0-1-16,0 0 0,0 0 15,0 0-15,21-21 0,0 0 0,0 0 16,21 21-16,-20-21 0,20 0 15,0 0-15,1 0 0,-22 0 0,21 0 16,0-21-16,-20 21 0,20-21 0,-21 21 16,0-21-16,0 21 0,-21-21 15,-21 21 17,0 0-32,0 21 0,0-21 0,-22 21 15,22 0-15,0 0 0,0 1 0,0-1 16,21 0-16,0 0 15,-21 21-15,21-20 0,0-1 0,0 0 16,0 0-16,0 0 0,0 0 0,0 1 16,21-1-16,-21 0 15,21 0-15,-21 0 16,0 0-16,-21-21 16,0 0-16,-1 22 15,1-22-15,-21 0 0,21 0 0,-22 21 16,22-21-16,-21 0 0,0 0 15,20 0-15,-20 0 0,21 21 0,0-21 16,-22 0-16,22 0 0,0 0 16,0 0-16</inkml:trace>
  <inkml:trace contextRef="#ctx0" brushRef="#br2" timeOffset="-53221.31">26289 13949 0,'0'-42'31,"0"20"-31,0 44 63,0-1-48,0 0-15,-21 0 31,21-42 110,0 0-16,0 0-78,21 21-31,-21-22-1,21 22 16,-21-21-31,21 21 16,-21-21-16,0 0 16,21 21-16,-21-21 15,22 21-15,-22-21 16,-22 21 46,1 0-62,0 0 16,0 21-16,0 0 16,0 0-16,-1 0 15,22 0 1,0 1-16,0-1 16,22-21-1,-1 21 1,0-21-16,0 21 0,0-21 15,0 21-15,-21 0 16,0 1-16,22-22 0,-22 21 16,0 0-16,0 0 0,0 0 15,-22 0-15,22 1 0,-21-22 16,0 21-16,0-21 16,21 21-16,-21 0 0,42-21 46,0 0-30,0-21-16,0 0 0,1 21 16,-1 0-16,0 0 15,0 0 1,-21 21-16,0 0 0,0 0 16,0 0-16,0 1 15,-21 20-15,0-21 0,0 0 0,-1 0 16,1 22-16,21-22 0,0 0 0,-21 0 15,21 0-15,-21 1 16,21-1-16,0 0 16,21-21-16,0 0 0,0 0 15,1 0-15,-1 0 16,0 0-16,21 0 0,-21 0 0,1 0 16,20 0-16,-21 0 0,21 0 15,-20 0-15</inkml:trace>
  <inkml:trace contextRef="#ctx0" brushRef="#br2" timeOffset="-52794.56">27136 14457 0,'-22'42'16,"22"-21"-16,-21 1 16,21-1-1,-21 0-15,21 0 16,-21 0-16,42-42 78</inkml:trace>
  <inkml:trace contextRef="#ctx0" brushRef="#br2" timeOffset="-52582.68">27220 14457 0,'0'0'16,"0"21"-1,0 0 1,0 0-16,0 1 16,-21-22-16,21 21 0,-21 0 15,21 0 17,21-21-17</inkml:trace>
  <inkml:trace contextRef="#ctx0" brushRef="#br2" timeOffset="-51602.24">27898 14478 0,'0'0'15,"0"-21"-15,0 0 16,21 21-16,-21-21 0,0-1 0,0 1 16,0 0-16,-21 21 15,21-21-15,-22 0 0,1 21 0,0 0 16,0 0-16,0 0 0,0 0 16,-1 0-16,1 0 0,0 0 15,0 21-15,0 0 0,0 0 0,-1 0 16,1 1-16,0-1 0,0 0 0,0 21 15,21-21-15,0 1 0,0-1 16,0 21-16,0-21 0,0 0 16,0 1-16,21-22 0,0 21 15,0-21-15,0 0 0,1 0 16,-1 0-16,21 0 0,-21 0 0,0 0 16,1 0-16,-1 0 0,0-21 0,0-1 15,0 22-15,0-21 0,-21 0 16,0 0-1,22 21-15,-22-21 0,0 0 16,0 42 31,0 0-47,0 0 16,0 0-16,0 0 0,0 1 0,0-1 15,0 21-15,0-21 0,0 22 16,-22-22-16,22 21 0,0 0 15,0-20-15,0 20 0,0 0 0,0 1 16,0-1-16,0 0 0,0 22 0,0-22 16,0 0-16,0 1 0,0-1 15,0 0-15,0 1 0,0-1 0,0 0 16,0 1-16,0-1 0,0 0 0,0-20 16,0 20-16,0-21 0,0 0 15,0 0-15,-21-21 0,0 22 0,0-22 16,0 0-16,0 0 0,-1 0 0,1 0 15,-21-22-15,21 22 0,0-21 0,-1 0 16,-20-21-16,21 21 0,0-22 16,0 22-16,-1-21 0,1-1 0,0-20 15,0 21-15,21-22 0,0 1 16,0 20-16,0-20 0,0-1 16,0 22-16,21 0 0,0-22 0,0 22 15,22-1-15,-22 22 0,21-21 0,1 0 16,-1-1-16,21 22 0,-20-21 15,-1 21-15,22-22 0,-22 1 0,0 21 16,1 0-16,-1-22 0,0 22 0,-21 0 16,22 0-16,-43 0 0,21 21 15,-21-22-15,0 44 47,-21-1-47,21 0 0,0 0 16,0 0-16,0 0 0,0 1 15,0-1-15,0 0 0,0 0 16,0 0-16,0 0 16,0-42 31,0 0-47,21 0 0</inkml:trace>
  <inkml:trace contextRef="#ctx0" brushRef="#br2" timeOffset="-51425.34">28194 14245 0,'-21'-21'15,"63"63"-15,-63-63 0,-21 0 16,63 21 46,0 0-62,0 0 16</inkml:trace>
  <inkml:trace contextRef="#ctx0" brushRef="#br2" timeOffset="-51034.1">28406 14415 0,'0'-22'31,"21"1"-31,0 0 16,0 21-16,0 0 15,0 0-15,1 21 16,-1-21-16,-21 21 0,21 1 16,-21-1-16,21 21 0,-21-21 0,0 0 15,0 22-15,0-22 0,0 0 0,0 21 16,0-20-16,0-1 15,0 0-15,-21 0 0,0-21 16,21-21 15,0 0-31,0 0 16,0-1-16,0 1 16,0 0-16,0-21 0,0 21 0,0-1 15,21 1-15,-21 0 0,0 0 0,21 0 16,0 0-16,-21-1 15,21 22-15,1 0 0,-22-21 0,21 21 16,0 0-16,0 0 0,0 0 0,0 0 16</inkml:trace>
  <inkml:trace contextRef="#ctx0" brushRef="#br2" timeOffset="-50662.31">28787 14584 0,'42'-64'0,"-84"128"0,42-43 15,21-42 32,0 21-47,0-21 16,-21 0-16,21 21 0,0-22 0,1 1 16,-1 0-16,0 0 0,0 0 0,0 0 15,0-1-15,-21-20 0,0 21 16,22 0-16,-22-22 0,0 22 0,0 0 15,0 0-15,0 0 0,0 0 16,-22 21-16,1 0 16,0 21-16,0 0 0,21 0 15,0 0-15,-21 0 0,21 22 16,-21-22-16,21 21 0,0-21 0,-22 22 16,22-1-16,0-21 0,0 0 15,0 1-15,0-1 0,0 0 16,0 0-16,0 0 0,22-21 15,-1 21-15,0-21 0,0 0 16,0 0-16,0 0 0,1 0 16</inkml:trace>
  <inkml:trace contextRef="#ctx0" brushRef="#br2" timeOffset="-49749.83">29210 14605 0,'42'-21'15,"-21"0"1,1 0-16,-1 21 0,0-22 16,21 1-16,-21 0 0,1-21 0,-1 21 15,0-1-15,21 1 0,-21-21 0,1 21 16,-22 0-16,21-1 0,-21 1 15,21 0-15,-21 0 0,0 0 16,-21 21 0,0 0-16,-1 0 15,1 0-15,21 21 0,-21-21 16,0 21-16,0 0 0,0-21 16,-1 43-16,1-22 0,0 0 0,0 21 15,0-21-15,0 22 0,21-1 0,0 0 16,0 1-16,-22-1 0,22 0 15,0 1-15,0-1 0,0 0 0,0 22 16,0-22-16,0 1 0,0-1 16,0 21-16,0-20 0,0 20 0,0-20 15,0-1-15,0 21 0,0-20 0,-21-1 16,0 0-16,0 1 0,0-1 16,0 0-16,-1 1 0,1-22 0,0 21 15,0-21-15,21 22 0,0-22 16,0 0-16,-21 0 0,42-21 31,0 0-31,0 0 0,22-21 16,-22 0-16,21 0 0,0 0 0,1-1 15,-1-20-15,-21 21 0,22-21 16,-1-1-16,0 1 0,-21 0 0,22-22 16,-22 22-16,0-22 0,0 1 0,-21-1 15,0 1-15,0-1 0,0 1 16,0-1-16,0 22 0,0-22 15,0 22-15,-21-21 0,0 20 0,0 22 0,0-21 16,-1 21-16,1-1 16,0 1-16,0 0 0,0 21 15,42 0 17,0 0-32,0 0 0,0 0 15,1 0-15,-1-21 0,0 21 16,0-21-16,0 21 0,0-21 0,1-1 15,-1 22-15,-21-21 0,0 0 16,21 0-16,-21 0 0,0 0 16,0-1-1,-21 22 1,0 0 0,21 22-16,0-1 15,-22 0-15,22 0 16,0 0-16,0 0 0,0 1 15,0-1-15,0 0 16,0 0 0,0-42-1,22 21 1,-22-21-16</inkml:trace>
  <inkml:trace contextRef="#ctx0" brushRef="#br2" timeOffset="-49577.93">29781 14245 0,'0'-21'32,"0"42"-32,0-21 47,22 21-16</inkml:trace>
  <inkml:trace contextRef="#ctx0" brushRef="#br2" timeOffset="-48441.9">29908 14415 0,'22'21'32,"-44"-42"-32,65 42 0,-22-21 0,0 0 15,0 0-15,-21-21 0,21 21 16,-21-22-16,22 22 0,-22-21 0,0 0 15,0 0-15,0 0 16,0 0-16,-22 21 16,1 0-16,0 0 0,0 0 15,0 0-15,0 21 16,-1 0-16,1 0 0,21 0 0,0 0 16,-21 1-16,21-1 0,0 0 15,0 0-15,0 0 0,0 0 16,0 1-16,21-1 0,0-21 15,1 0-15,-1 0 0,0 0 0,0 0 16,0 0-16,0 0 0,1 0 16,-1 0-16,21-21 0,-21-1 0,0 1 15,1 21-15,-1-21 0,0 0 16,-21 0-16,21 0 0,-21-1 0,0 1 16,0 42 15,0 1-31,0-1 15,-21 0-15,21 0 16,-21 0-16,21 0 0,0 1 0,0-1 16,0 0-16,0 0 0,21-21 47,0 0-32,-21-21-15,21 21 0,-21-21 0,21 0 16,1 21-16,-22-22 0,21 1 0,-21 0 15,21 0-15,-21 0 16,21 0-16,0-1 0,-21 1 16,21 21-16,-21 21 15,0 1-15,0-1 16,0 0-16,0 0 0,0 0 16,0 0-16,22 1 0,-22-1 15,0 0-15,21 0 0,0-21 16,0 21-16,0-21 0,0 0 15,1 0-15,-1 0 0,0 0 16,21 0-16,-21 0 0,1 0 0,20-21 16,-21 0-16,0 21 0,-21-21 15,21 21-15,-21-21 0,22-1 0,-22 1 16,0 0-16,0 0 0,0 0 16,0 0-16,0-1 0,-22 1 15,1 0-15,0 21 0,21-21 0,-21 21 16,0 0-16,0 0 0,-1 0 15,1 0-15,0 0 0,0 21 0,21 0 16,-21 0-16,21 1 16,0-1-16,-21 0 0,21 0 0,0 0 15,0 0-15,0 1 0,21-1 16,0-21-16,0 0 16,0 0-16,0 0 0,1 0 15,-1 0-15,0 0 0,0 0 16,0 0-16,-21-21 0,21-1 15,1 22-15,-22-21 0,21 0 0,-21-21 16,0 21-16,0-1 0,0-20 16,21 21-16,-21-21 0,0 20 0,0-20 15,0 0-15,0 21 0,0-22 0,0 22 16,0 0-16,0 0 0,0 0 16,-21 42 15,21 0-31,0 21 15,-21-21-15,21 1 0,0 20 0,-22-21 0,22 21 16,0-20-16,0 20 0,0-21 16,0 21-16,0-20 0,0-1 15,0 21-15,0-21 0,22 0 16,-22 1-16,21-22 0,0 0 16,0 0-16,0 0 15,0 0 1,1-22-16,-22 1 0,0 0 0,21 0 15</inkml:trace>
  <inkml:trace contextRef="#ctx0" brushRef="#br2" timeOffset="-48206.03">31221 13928 0,'-21'0'31,"-1"0"-31,22 21 16,-21-21-1,21 21-15,0 0 0,-21-21 16,21 21 0</inkml:trace>
  <inkml:trace contextRef="#ctx0" brushRef="#br2" timeOffset="-48010.68">31327 13907 0,'0'21'0,"-22"-21"0,44-21 0,-22 63 15,0-21-15,-22-21 0,22 21 16,0 0-16,-21-21 0,21 22 15,-21-22-15,0 21 16,21 0-16</inkml:trace>
  <inkml:trace contextRef="#ctx0" brushRef="#br2" timeOffset="-47285.24">31496 14351 0,'0'-21'0,"0"42"0,0-63 31,21 42 16,0 0-47,0 0 16,1 0-1,-1 0-15,0 0 16,0 0-16,0 0 16,0 0-16,-21 21 62,-21-21-62,0 0 0,0 21 0,0-21 16</inkml:trace>
  <inkml:trace contextRef="#ctx0" brushRef="#br2" timeOffset="-47094.35">31475 14415 0,'0'21'16,"0"-42"-1,21 42 1,0-21-16,0 0 16,0 0-16,1 0 0,-1 0 15,0 0 1,-21-21 0,21 21-1</inkml:trace>
  <inkml:trace contextRef="#ctx0" brushRef="#br2" timeOffset="-45961.79">31729 14309 0,'0'0'0,"0"21"32,0-42 77,-21 21-93,-1 0-1,1 0 1,0 0-1,42 0 64,-21-21-64,-21 21 63,21 21-62,0 0 140,0 0-156</inkml:trace>
  <inkml:trace contextRef="#ctx0" brushRef="#br2" timeOffset="-45629.98">31581 14690 0,'21'0'16,"0"0"0,0 0-16,-21-21 0,21-1 15,-21 1 1,-21 21 15,0 0-31,0 0 0,0 0 16,-1 21-16,1-21 0,21 22 15,-21-22-15,21 21 0,-21-21 16,21 21-16,21-21 31,0 0-15</inkml:trace>
  <inkml:trace contextRef="#ctx0" brushRef="#br2" timeOffset="-45321.16">32110 14182 0,'0'-21'15,"0"42"1,0 0-1,0 0-15,0 0 0,0 0 0,-21 1 16,21 20-16,-22-21 0,22 0 0,0 22 16,0-22-16,0 0 15,-21 0-15,21 0 0,-21 0 0,21 1 16,0-1-16,0 0 16,-21-21-16,21-21 31</inkml:trace>
  <inkml:trace contextRef="#ctx0" brushRef="#br2" timeOffset="-45102">32131 14224 0,'42'-63'16,"-84"126"-16,105-126 15,-41 63-15,-1 0 16,-21 21-16,21-21 0,-21 21 15,21 21-15,0-21 0,-21 1 0,0 20 16,21-21-16,-21 21 0,22-20 16,-22 20-16,21-21 0,-21 0 0,21 0 15,-21 1-15,21-1 0,0 0 16,0-21-16,1 0 16</inkml:trace>
  <inkml:trace contextRef="#ctx0" brushRef="#br2" timeOffset="-44834.16">32660 14055 0,'0'-21'0,"0"42"0,-21-42 31,21 42-16,-21 0-15,0 0 0,-1 0 0,22 22 16,-21-22-16,0 21 0,0 0 16,0-20-16,21 20 0,-21 0 15,21-21-15,-22 22 0,22-22 0,0 0 16,0 0-16,-21 0 0,21 1 16,21-22 15</inkml:trace>
  <inkml:trace contextRef="#ctx0" brushRef="#br2" timeOffset="-43858.37">32724 14330 0,'-22'21'16,"22"0"-16,-21 0 0,21 1 15,-21-1-15,21 0 16,0 0-16,0 0 0,0 0 16,0 1-16,0-1 15,21-21 1,0 0-16,1 0 16,-1 0-16,0 0 15,-21-21-15,21-1 0,0 22 16,-21-21-16,21 0 0,-21 0 0,22-21 15,-22 20-15,21 1 0,-21 0 16,21 0-16,-21 0 0,0 0 16,0 42 15,0 0-31,0 0 0,0 0 16,0 0-16,0 1 0,0-1 0,0 0 15,0 0-15,0 0 0,0 0 16,0 1-16,0-1 0,0 0 0,21-21 15,-21 21-15,21-21 0,0 21 16,1-21-16,-1 0 0,0 0 16,0 0-16,0 0 0,-21-21 15,21 0-15,1 21 0,-1-21 0,-21 0 16,21-1-16,0 1 16,-21 0-16,21-21 0,-21-1 0,21 22 15,-21-21-15,0 0 0,22 20 16,-22-20-16,21 21 0,-21 0 0,0 0 15,0-1-15,0 1 0,0 0 16,-21 42 15,-1 0-15,22 1-16,-21-1 0,21 0 0,0 0 16,0 0-16,0 22 15,-21-22-15,21 0 0,0 21 0,0-21 16,0 1-16,0-1 0,0 0 0,0 0 15,0 0-15,0 0 0,0 1 16,21-22-16,0 0 16,1 0-16,-1 0 15,0 0-15,0 0 0,0 0 16,-21-22-16,21 1 0,1 21 0,-1-21 16,-21 0-16,21 0 0,0-22 15,0 22-15,-21 0 0,21-21 0,1 21 16,-22-22-16,0 22 0,21 0 15,0-21-15,-21 20 0,0 1 16,0 0-16,0 0 16,0 42 15,-21 0-31,0-21 0,21 21 16,-22 1-16,1 20 0,21-21 0,-21 0 15,21 22-15,0-22 0,0 21 16,0-21-16,0 0 0,0 22 0,0-22 15,0 0-15,0 0 0,21-21 16,0 21-16,-21 1 0,22-22 0,-1 0 16,0 0-16,0 0 15,0 0-15,0 0 16,1 0-16,-1-22 16,-21 1-16</inkml:trace>
  <inkml:trace contextRef="#ctx0" brushRef="#br2" timeOffset="-43286.3">33697 13801 0,'0'0'0,"-21"0"0,21 21 16,-21-21-16,0 21 0,0-21 16,21 21-16,-22-21 0,1 21 0,0-21 15,21 22-15,0-1 16,21-21 31</inkml:trace>
  <inkml:trace contextRef="#ctx0" brushRef="#br2" timeOffset="-43085.54">33845 13843 0,'-21'0'15,"42"0"-15,-21 21 32,-21-21-17,21 21-15,-21-21 0,21 22 0,0-1 16,0 0-16,-21-21 16,21 21-16,0 0 0,-21-21 0,21 21 15,-21 1-15,-1-1 0</inkml:trace>
  <inkml:trace contextRef="#ctx0" brushRef="#br2" timeOffset="-42189.85">27792 16362 0,'0'0'0,"0"-21"15,0 0-15,0-1 16,0 1 0,21 0-16,0 21 15,0 0-15,0 0 0,1-21 0,-1 21 16,21 0-16,-21 0 0,0 0 15,22 0-15,-22 0 0,21 0 16,-21 0-16,1 0 0,-22 21 0,0 0 16,0 0-1,-22 1-15,1-1 0,0 0 16,0 0-16,-21 0 0,20-21 0,-20 21 16,21 1-16,-21-1 0,20 0 15,1 0-15,0 0 0,21 0 16,0 1-16,0-1 15,21-21-15,0 0 16,1 0-16,-1 0 0,0 0 0,0 0 16,0 0-16,0 0 0,22-21 15,-22 21-15,0-22 0,0 22 0,0-21 16,1 21-16,-1 0 16,0-21-16,0 21 15,-21 21 1,0 0-1,0 1-15,21-1 0,-21 0 0,0 0 16,21 21-16,-21-20 0,0 20 16,0-21-16,22 0 0,-22 22 0,21-22 15,-21 0-15,0 0 0,0 0 0,0 0 16,0 1-16,0-1 0,-21-21 16,-1 21-16,-20-21 0,21 21 15,-21-21-15,-1 0 0,1 0 0,0 0 16,-1 0-16,1 0 0,0 0 15,-1-21-15</inkml:trace>
  <inkml:trace contextRef="#ctx0" brushRef="#br2" timeOffset="-41685.09">26966 17378 0,'0'-21'16,"0"42"-16,0-63 0,0 20 16,0 1-16,0 0 15,0 0-15,21 21 0,-21-21 0,22 21 16,-22-21-1,21 21-15,-21 21 32,0 0-32,0 0 0,0 0 15,-21 0-15,21 1 16,-22-1-16,1 0 0,21 0 16,0 0-16,-21 0 0,21 1 15,0-1-15,0 0 0,0 0 0,0 0 16,0 0-16,21-21 0,0 22 15,22-22-15,-22 21 16,0-21-16,21 0 0,-20 21 0,-1-21 16,0 0-16,0 21 0,-21 0 15,0 0-15,0 1 0,-21-22 16,-21 21-16,-1 0 0,1 0 16,0 0-16,-22 0 0,22 1 15,-22-1-15,1 0 0,-1 0 16,22 0-16,-22-21 0,22 21 0,0-21 15,-1 0-15,1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03:48.1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6562 2688 0,'0'0'0,"21"0"16,0 0-1,-21-21-15,21 21 0,-21-21 0,21 21 16,0 0-16,-21-21 15,0 0 1,0-1 0,-21 1 15,0 21-31,0 0 0,0 0 16,0 0-16,-1-21 0,-20 21 15,21 0-15,0 0 0,0 0 0,-22 0 16,22 21-16,-21-21 0,21 21 15,-1-21-15,-20 22 0,21-1 0,0-21 16,-22 21-16,22 0 0,0 0 0,0 0 16,0 1-16,0-22 0,-1 21 15,1 0-15,0 0 0,0 0 0,0 0 16,21 1-16,0-1 16,0 0-1,0 0-15,21-21 16,0 0-16,0 21 0,0-21 0,1 0 15,-1 0-15,0 21 0,0-21 0,0 0 16,0 0-16,1 22 0,-1-22 16,0 21-16,0-21 0,0 0 0,0 0 15,1 21-15,-1-21 0,0 0 16,0 0-16,0 0 0,0 21 16,1-21-16,-1 21 15,0 0-15,0 1 16,-21-1-16,0 0 0,0 0 15,0 0-15,0 0 16,0 1-16,-21-1 0,0 0 16,0-21-16,21 21 0,-22 0 15,1 0-15,0-21 0,0 22 0,-21-22 16,20 21-16,1-21 0,0 0 16,0 21-16,0-21 0,-22 21 0,22-21 15,0 0-15,0 0 0,0 0 16,0 0-16,-1 0 15,44 0 32,-1 0-31,0-21-16,0 21 0,0 0 16,0-21-16,1 21 0,-1 0 0,0 0 15,0 0-15,0 0 0,0 0 16,22 0-16,-22 0 0,0 0 15,0 0-15,-21 21 0,21 0 16,-21 0-16,0 0 0,0 1 16,0-1-16,0 0 0,0 0 15,0 0-15,0 0 0,0 1 16,-21-1-16,0 0 0,0 21 0,21-21 16,-21 1-16,0-1 0,21 0 15,0 21-15,-22-21 0,22 1 0,-21-1 16,21 0-16,0 21 0,0-21 15,0 1-15,0-1 0,0 0 0,0 0 16,0 0-16,0 0 0,0 1 0,0-1 16,21-21-16,1 21 0,-1-21 15,0 0-15,0 0 0,0 0 16,0 0-16,1 0 0,-1 0 0,0 0 16,0 0-16,0 0 0,0 0 15,1-21-15,-22 0 0,0-1 16,0 1-16</inkml:trace>
  <inkml:trace contextRef="#ctx0" brushRef="#br0" timeOffset="1124.19">6329 7535 0,'0'-42'16,"0"21"-16,0 0 15,0 0-15,0-1 0,0 1 16,0 0-16,21 0 0,0 0 16,0 0-16,0-1 15,22 1-15,-22 21 0,0-21 0,21 21 16,-20 0-16,20 0 0,-21 0 15,21 0-15,-20 0 0,20 0 0,-21 0 16,0 21-16,0 0 0,1 1 0,-1-1 16,0 0-16,-21 0 15,0 0-15,0 22 0,0-22 0,0 0 16,-42 21-16,20-21 0,1 1 0,-21 20 16,21-21-16,-22 0 0,1 22 15,0-22-15,-1 0 0,1 0 0,0 21 16,21-20-16,-22-1 0,22 0 0,-21 0 15,21 21-15,-1-20 0,1-1 16,0 0-16,21 0 0,0 0 0,-21 0 16,21 1-16,0-1 0,0 0 0,0 0 15,21-21-15,-21 21 16,21-21-16,0 0 0,22 0 0,-22 0 16,21 0-16,-21 0 0,22 0 15,-1 0-15,-21 0 0,22-21 16,-22 21-16,21-21 0,-21 21 0,0-21 15,1 0-15,-1 21 0,0 0 0,-21-22 16,21 22-16,0 0 16,-21 22-1,0-1 1,0 0-16,0 0 0,0 0 16,21 0-16,-21 1 0,22-1 15,-22 21-15,0-21 0,21 22 0,-21-22 0,21 21 16,-21-21-16,0 0 0,0 22 15,0-22-15,0 0 0,0 0 16,-21 0-16,0 1 0,-1-1 0,1 0 16,0 0-16,-21-21 0,21 21 0,-1-21 15,-20 21-15,0-21 0,21 0 16,-43 0-16,22 22 0,-1-22 0,1 0 16,0 0-16,21 0 0,-22 0 0,22 0 15,-21 0-15,21 0 0,-1 0 0,1 0 16,0-22-16,21 1 15,-21 0-15,21 0 16,0 0-16,0-22 0,0 22 0,0-21 0,0 0 16</inkml:trace>
  <inkml:trace contextRef="#ctx0" brushRef="#br0" timeOffset="2696.26">7578 4953 0,'0'0'0,"-22"0"0,-20 0 16,21 0-16,0 0 0,0 0 16,-22 0-16,22 0 0,0 0 15,0 0-15,21-21 16,-21 21-16,42 0 31,0 0-31,0 0 0,21 0 16,1 0-16,20 0 0,22 0 0,0 0 15,-1 0-15,22 0 0,0 0 16,0 0-16,0 0 0,-1 0 0,1 0 16,21 0-16,-21 0 0,0 0 15,0 0-15,-22 0 0,22 0 0,-42 0 16,20 0-16,-20 0 0,-22 0 15,22 0-15,-22 0 0,0 0 0,1 0 16,-22 0-16,21 0 0,-21 0 16,1 0-16,-1 0 15,-21 21 17,0 0-32,-21-21 0,-1 21 15,-20-21-15,21 22 0,-21-1 0</inkml:trace>
  <inkml:trace contextRef="#ctx0" brushRef="#br0" timeOffset="3076.05">7472 5482 0,'148'21'32,"-106"-21"-32,1 0 15,20 0-15,1 0 0,-1 0 0,1 0 16,20 0-16,1 0 0,-22-21 0,22 21 16,0 0-16,-1 0 15,1 0-15,0-21 0,-1 21 0,1 0 16,21 0-16,-21 0 0,-1 0 0,1 0 15,0 0-15,-22 0 0,1 0 16,-1 0-16,1 0 0,-22 0 0,0 21 16,1-21-16,-1 0 0,-21 0 15,0 21-15,0-21 0,-21 22 16,0-1 0,-21-21-16,0 0 15,0 0-15,0 0 0,0 0 0,-22 0 16</inkml:trace>
  <inkml:trace contextRef="#ctx0" brushRef="#br0" timeOffset="3475.85">7578 6117 0,'0'0'0,"63"0"31,-21 0-31,1 0 16,-1 0-16,0 0 0,22 0 0,-1 0 15,22 0-15,-21 0 0,20 0 0,-20 0 16,20-21-16,1 21 0,0 0 15,-1 0-15,-20 0 0,21 0 0,-22-21 16,22 21-16,-22 0 0,1 0 0,-22 0 16,0 0-16,1 0 0,-22 0 15,21-21-15,-21 21 0,1 0 0,-44 0 63,1 0-63,0 0 0,0 0 15,-21 0-15,20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1:06:27.0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2752 3260 0,'0'0'15,"0"-21"-15,-22-1 16,1 22-16,0 0 15,0 0 1,0 0-16,0 0 0,-1 0 16,-20 0-16,0 0 0,-1 0 15,1 0-15,0 22 0,-22-22 0,22 0 16,0 21-16,-1-21 0,1 0 16,0 21-16,20-21 0,1 0 0,0 0 15,0 21-15,0-21 0,0 0 16,42 0 15,0 0-31,21 0 0,1 0 0,-1 0 16,21 0-16,1 0 0,-1 0 15,22 0-15,0 0 0,-1 0 16,1 0-16,0 0 0,-22 0 16,22 0-16,0 0 0,-1 0 0,1 0 15,-22 0-15,22 0 0,0 0 16,-22 0-16,1 0 0,-1 0 0,1 0 15,-1 0-15,-20 0 0,-1 0 16,0 0-16,-21 0 0,22 0 0,-22 0 16,0 0-16,0 0 15,-21-21 17,-21 21-32,0-21 15,0 0 1,0 21-16,-1-22 0,1 1 15,0 21-15,0-21 0,0 21 16,0-21-16,-1 21 0,1-21 16,0 21-16,0 0 0,0-21 0,0 21 15,-22 0-15,22 0 16,0-22-16,0 22 0,0 0 16,42 22 15,0-22-16,0 0-15,0 21 0,0-21 0,1 0 16,-1 21-16,0-21 16,0 0-16,0 0 0,22 21 0,-22-21 15,0 0-15,0 0 0,0 0 16,0 0-16,1 0 0,-1 0 0,0 0 16,-21 21-1,0 0 1,0 1-16,-21-1 15,0 0-15,-1-21 0,1 21 16,0 0-16,0 0 0,0 1 0,-22-1 16,22 0-16,-21 0 0,21 0 15,-22 22-15,22-22 0,-21 0 0,21 21 16,-22-21-16,22 1 16,0-1-16,0 0 0,0 0 0,0 0 15,21 0-15,-22-21 0,22 22 16,0-1-16,22-21 31,-1 0-31,0-21 16,0-1-16,21 1 0</inkml:trace>
  <inkml:trace contextRef="#ctx0" brushRef="#br0" timeOffset="671.5">5122 2815 0,'0'0'0,"0"-21"16,-42 21-1,63 0 32,0 0-47,22 0 0,-22 0 16,21 0-16,0 0 0,22-21 0,-22 21 16,22 0-16,-22 0 0,22 0 15,-22 0-15,0 0 0,1 0 16,-1 0-16,0 0 0,1 0 0,-22 0 15,0 0-15,0 0 0,0 0 16,-42 21 15,0-21-31,0 0 0,0 0 0,-1 21 16,1-21-16,0 0 16,0 0-16</inkml:trace>
  <inkml:trace contextRef="#ctx0" brushRef="#br0" timeOffset="1108.25">5609 2815 0,'0'0'0,"-21"0"15,21 21 17,-21-21-32,21 22 15,0-1-15,-21 0 0,21 0 16,0 0-16,0 0 15,0 1-15,0-1 0,0 21 0,0-21 16,0 0-16,0 22 0,0-22 16,0 21-16,0-21 0,0 22 0,0-1 15,0-21-15,0 0 0,0 22 16,0-22-16,0 0 0,0 0 16,0 0-16,0 1 0,0-1 0,0 0 15,0 0-15,-22 0 16,1-21-16,0 0 0,0 0 0,0 21 15,0-21-15,-1 0 0,1 0 0,-21 0 16,21 0-16,0 0 0,-1 0 16,-20-21-16,21 0 0,0 21 0,0-21 15,-1 21-15,1-21 0,21 0 16,-21 21-16,21-22 0,0 1 47,21 21-32,0 0-15,1 0 16,-1-21-16,0 21 0</inkml:trace>
  <inkml:trace contextRef="#ctx0" brushRef="#br0" timeOffset="1740.36">6667 2942 0,'0'0'0,"22"-42"31,-22 21-31,0 0 16,-22 21 15,1 0-31,0 0 0,0 0 0,0 0 15,0 0-15,-22 0 0,22 21 16,0-21-16,-21 21 0,20 0 0,1-21 16,0 21-16,0 0 0,0-21 15,0 22-15,21-1 0,0 0 16,0 0-16,0 0 16,0 0-1,21-21-15,0 22 16,0-22-16,0 0 15,0 0-15,1 0 0,-1 21 0,21-21 16,-21 0-16,0 0 0,1 0 0,-1 21 16,21-21-16,-21 0 0,0 0 15,1 21-15,-1-21 0,0 0 0,0 0 16,0 21-16,0-21 0,-21 21 16,0 1-16,0-1 15,0 0-15,-21-21 16,0 21-16,0-21 0,0 21 0,-22 0 15,22-21-15,-21 22 0,21-22 0,-22 0 16,1 0-16,21 21 0,-21-21 16,-1 0-16,22 0 0,-21 0 0,21 0 15,-1 0-15,-20 0 0,21 0 16,0 0-16,0 0 0,-1 0 16,1-21-16,21-1 15,21 22 32,1-21-47,-1 21 0,0-21 16</inkml:trace>
  <inkml:trace contextRef="#ctx0" brushRef="#br0" timeOffset="2367.76">7218 2963 0,'0'-21'0,"0"0"16,-21 21 0,-1-21-16,1 21 15,0 0-15,0 0 16,0 0-16,0 0 0,-1 0 15,1 21-15,0-21 0,0 21 16,21 0-16,-21 1 0,0-22 0,-1 21 16,22 0-16,0 0 0,-21 0 0,0 22 15,21-22-15,-21 0 0,21 0 16,0 0-16,0 22 0,0-22 0,0 0 16,0 0-16,0 0 0,0 0 15,0 1-15,0-1 0,21 0 16,0-21-16,0 21 0,1-21 0,-1 0 15,0 0-15,0 0 0,0 0 16,22 0-16,-22 0 0,0 0 0,0 0 16,21 0-16,-20-21 0,-1 21 15,0-21-15,0 0 0,0-1 0,0 1 16,1 0-16,-1 0 0,0 0 16,-21-22-16,0 22 0,21 0 0,-21-21 15,0 21-15,0-22 0,0 22 0,0 0 16,0 0-16,0-22 0,-21 22 15,0 21-15,0-21 0,-1 0 0,1 21 16,0 0 0,0 0-16,0 0 0,0 0 0,-1 0 15,1 0-15,0 0 0,0 21 16,0 0-16,21 0 16,-21 1-16,-1-1 0,22 0 15,0 0-15,0 0 16,0 0-16,0 1 15,22-22-15,-1 21 0,0-21 16,0 0-16,0 0 16</inkml:trace>
  <inkml:trace contextRef="#ctx0" brushRef="#br0" timeOffset="2764.11">7789 2942 0,'0'0'0,"0"-21"15,0 0 1,-21 21 31,21 21-32,0 0-15,0 0 0,0 1 16,0-1-16,0 0 0,0 21 16,-21-21-16,21 1 0,0-1 0,0 21 15,0-21-15,0 0 0,0 22 16,0-22-16,0 0 0,-21 0 0,21 0 16,0 1-16,0-1 0,0 0 15,0 0 1,0-42 15,21 0-15,-21 0-16,0-1 0,21 1 15,-21-21-15</inkml:trace>
  <inkml:trace contextRef="#ctx0" brushRef="#br0" timeOffset="3387.84">7810 2985 0,'0'0'16,"0"-22"-16,0 1 0,0 0 0,0 0 15,0 0 1,22 21 15,-1 0-31,-21 21 0,21 0 16,0-21-16,0 21 0,0 0 0,1 22 16,20-22-16,-21 0 0,0 0 15,0 0-15,1 22 0,-1-22 0,0 0 16,-21 0-16,21 22 0,0-22 15,0 0-15,-21 0 0,22 0 16,-1 0-16,0 1 0,0-22 16,0 0-1,0 0 1,1 0 0,-22-22-16,0 1 0,21 0 15,-21 0-15,21 0 0,-21-22 16,0 22-16,0 0 0,21-21 15,-21-1-15,21 22 0,-21-21 0,21 21 16,-21-22-16,0 22 0,0-21 16,0 21-16,0-22 0,0 22 0,0 0 15,0 0-15,0 0 0,0 0 16,0-1-16,-21 22 16,0 22 15,21-1-31,-21 0 0,21 0 15,0 21-15,0-20 0,0-1 16,0 21-16,-21-21 0,21 22 0,0-22 0,0 0 16,-21 21-16,21-21 0,0 22 15,0-22-15,0 0 0,0 0 16,0 22-16,0-22 0,-22 0 0,22 0 16,0 0-16,0 0 15,0 1-15,0-1 0,0 0 16,0-42 31,22 21-32,-22-21-15</inkml:trace>
  <inkml:trace contextRef="#ctx0" brushRef="#br0" timeOffset="3615.7">8445 3323 0,'0'21'47,"0"1"0,0-44 15</inkml:trace>
  <inkml:trace contextRef="#ctx0" brushRef="#br0" timeOffset="7344.11">2836 5017 0,'0'21'47,"0"0"-32,-21-21-15,0 0 16,0 21-16,0-21 0,-1 21 0,1-21 16,0 0-16,-21 0 0,21 21 15,-22-21-15,22 0 0,-21 0 0,-1 0 16,22 0-16,-21 0 0,0 0 16,-1 0-16,1 0 0,0 0 15,20 0-15,-20 0 0,0 0 16,21 0-16,-22 0 0,22 0 0,0-21 15,-21 21-15,20 0 0,1 0 16,0-21-16,0 21 0,0 0 16,0 0-1,21-21-15,21 21 47,0 0-47,0 0 16,0 0-16,22 0 0,-22 0 0,0 0 15,21 0-15,1 0 16,-1 0-16,0-21 0,22 21 0,-22 0 16,22 0-16,-1 0 0,1 0 15,-1 0-15,1 0 0,-1 0 0,1 21 16,-22-21-16,21 0 0,1 0 16,-1 0-16,1 21 0,-22-21 0,22 0 15,-1 0-15,-20 0 0,20 0 16,1 0-16,-22 0 0,0 0 0,1 0 15,-1 0-15,-21 0 0,0 0 16,22 0-16,-22 0 0,0 0 0,-42 0 47,0-21-31,-1 21-16,1 0 0,-21-21 15,0 0-15,20 21 0,-20-22 0,0 22 16,21 0-16,-1-21 0,-20 21 15,21-21-15,0 21 0,0 0 0,-1-21 16,1 21 0,42 0 31,1 0-47,-1 0 0,0 0 15,0 0-15,0 0 0,22 0 16,-22 0-16,21 0 0,-21 21 0,22-21 15,-22 0-15,21 0 0,-21 0 16,0 0-16,1 0 0,-1 0 0,0 0 16,0 0-16,0 0 0,0 0 15,-21 21 17,0 0-32,0 1 15,-21-22-15,21 21 0,-21 0 0,0 0 16,-21 0-16,20 0 0,1 1 15,-21-1-15,21 0 0,0 0 0,-22 0 16,22 0-16,0 1 16,-21-1-16,20 0 0,1-21 0,0 21 15,21 0-15,-21-21 0,21 21 16,-21-21 0,42 0 15,0 0-31,0-21 15,-21 0-15,21 21 0</inkml:trace>
  <inkml:trace contextRef="#ctx0" brushRef="#br0" timeOffset="7960.24">4826 4699 0,'0'0'0,"0"-21"0,0 0 0,0 0 15,0-1-15,0 1 0,0 0 16,-21 0-16,21 0 16,0 0-16,0-1 0,0 44 47,0-1-47,0 21 15,21-21-15,0 22 0,-21-1 0,0 0 16,0 22-16,0-22 0,0 0 15,0 22-15,0-22 0,0 1 0,0-1 16,0-21-16,0 21 0,0-20 0,0-1 16,0 21-16,0-21 15,0 0-15,0 1 16,0-44 15,0 1-31,0 0 0,0 0 16,21 0-16,0 0 0,-21-22 15</inkml:trace>
  <inkml:trace contextRef="#ctx0" brushRef="#br0" timeOffset="8415.98">5292 4572 0,'0'0'0,"21"0"0,-42 21 31,-1-21-31,1 0 0,0 21 16,0 1-16,0-22 0,0 21 16,-1-21-16,1 21 0,-21 0 0,21-21 15,0 21-15,-22-21 0,22 21 16,0-21-16,0 0 0,0 22 0,-1-22 16,1 21-16,0-21 0,0 0 15,42 0 32,0 0-47,-21 21 16,21 0-16,1-21 0,-1 21 15,0 0-15,0 1 0,0-1 0,0 0 16,1 21-16,-22-21 0,21 1 16,0 20-16,-21-21 0,0 0 0,21 0 15,-21 1-15,21-1 0,-21 0 0,0 0 16,21 0-16,1 0 0,-1 1 15,0-22 1,0 0-16,0 0 16,0 0-16,1 0 15,-1 0-15,0 0 0,-21-22 16,21 1-16,0 0 0,0 0 16,-21 0-16</inkml:trace>
  <inkml:trace contextRef="#ctx0" brushRef="#br0" timeOffset="9599.29">5503 5038 0,'0'0'16,"0"21"-16,21-21 47,1 0-47,-1-21 15,0 0-15,0 21 0,0-22 16,0 1-16,1 0 0,-1 21 16,-21-21-16,0 0 0,21 0 0,-21-1 15,0 1-15,0 0 0,0 0 0,0 0 16,0 0-16,-21 21 16,0 0-16,-1 0 15,1 0-15,0 0 0,0 21 16,0 0-16,0 0 0,-1 0 15,1 22-15,21-22 0,0 0 16,-21 21-16,21-21 0,0 22 16,0-22-16,0 21 0,0-21 0,0 1 15,0-1-15,0 0 0,21 0 16,0-21-16,1 21 0,-1-21 0,0 0 16,0 0-16,0 21 0,22-21 15,-22 0-15,21 0 0,-21 0 0,22 0 16,-1 0-16,-21-21 0,21 21 0,-20-21 15,20 0-15,-21 21 0,0-21 16,0 0-16,22-1 0,-22 1 0,-21 0 16,21 0-16,0 0 0,0 0 15,-21-1-15,0 1 0,0 0 16,22 0-16,-22 0 0,0 0 0,0-1 16,0 1-16,0 42 46,0 1-46,0-1 16,0 0-16,0 0 0,0 0 16,0 0-16,0 1 0,0-1 0,0 0 15,0 0-15,0 0 16,21 0-16,0-21 16,0 22-16,0-22 15,0 0-15,1 0 0,-1 0 16,0 0-16,0 0 0,0-22 0,0 22 15,1-21-15,-1 0 0,0 0 16,0 0-16,0 0 0,-21-1 16,0 1-16,0 0 0,21 0 0,-21 0 15,0 0-15,0-1 0,22 1 16,-22 0-16,0 0 0,0 0 16,0 42 15,0 0-16,0 0 1,0 22-16,0-22 0,0 0 0,0 21 16,0-21-16,0 22 0,0-22 0,0 21 15,0 1-15,0-1 0,0 0 16,0 1-16,0-1 0,0 0 0,0 1 16,0-1-16,0 21 0,21-20 0,-21 20 15,21-20-15,-21 20 0,0 1 16,21-1-16,-21-21 0,0 22 0,0-22 15,0 1-15,0 20 0,0-21 0,0 1 16,0-1-16,0 0 0,0-20 16,0 20-16,0 0 0,0-21 15,0 1-15,0 20 0,0-21 0,0 0 16,-21-21-16,21 21 0,-21-21 16,21 22-16,-21-22 0,-1 0 0,1 0 15,0-22-15,0 1 0,0 21 16,0-42-16,-22 21 0,22 0 15,0-22-15,-21 22 0,20-21 0,1-1 16,0 1-16,0 0 0,0-1 0,21 1 16,-21-21-16,21 20 0,0 1 15,0-22-15,0 22 0,0-21 0,0 20 16,21-20-16,0 20 0,-21 1 0,21 0 16,0-1-16,0 1 0,22 0 15,-22-1-15,0 22 0,21-21 16,-20 21-16,20 0 0,-21-22 0,21 22 15,-20 0-15,20 0 0,-21 0 16</inkml:trace>
  <inkml:trace contextRef="#ctx0" brushRef="#br0" timeOffset="11363.94">7937 5101 0,'0'0'16,"0"-21"-1,0 0-15,0 0 16,0 0-16,0-1 0,0 1 0,0 0 16,0 0-16,0-21 0,0 20 15,0-20-15,0 21 0,0 0 0,0-22 16,0 22-16,-21 0 0,0 0 0,21 0 15,-21 21-15,0-21 0,-22 21 16,22 0-16,0 0 0,-21 0 0,-1 0 16,22 0-16,-21 0 0,0 0 15,-1 21-15,1-21 0,0 21 0,-1 0 16,1 21-16,21 1 0,-22-22 0,22 21 16,0 1-16,0-1 0,21 0 15,0-21-15,0 22 0,0-22 0,0 0 16,0 21-16,0-20 0,21-22 15,0 21-15,0 0 0,1-21 16,20 0-16,-21 0 0,21 0 0,-20 0 16,20 0-16,0 0 0,1 0 15,-1-21-15,0 0 0,1-1 0,-1 1 16,0 0-16,1 0 0,-1 0 0,-21 0 16,21-22-16,-20 22 0,-1-21 15,0-1-15,-21 22 0,0-21 0,21 21 16,-21 0-16,0-1 0,0 1 15,0 0-15,-21 21 32,21 21-32,-21 0 15,21 1-15,-21 20 0,21-21 0,0 21 16,0-20-16,0 20 0,0-21 0,0 21 16,0-20-16,0-1 0,0 0 15,21 0-15,0 0 0,0 0 0,0-21 16,0 22-16,1-22 15,-1 0-15,0 0 0,0 0 0,21 0 16,-20 0-16,-1-22 0,0 1 0,0 21 16,0-21-16,0 0 15,1 0-15,-22 0 0,21-1 0,-21-20 16,21 21-16,-21-21 0,0 20 0,0-20 16,0 21-16,0 0 0,0 0 15,0-1-15,0 1 0,0 42 31,0 1-15,0-1-16,0 0 0,0 21 16,0-21-16,0 1 0,0-1 15,0 0-15,0 0 0,0 0 0,0 0 16,0 1-16,0-44 47,0 1-32,0 0-15,0 0 0,0 0 16,0 0-16,21-1 0,-21 1 0,21-21 16,-21 21-16,21 0 0,-21-1 15,22 1-15,-1 0 0,-21 0 0,21 21 16,0 0-16,-21-21 0,21 21 0,0 0 16,1 0-16,-22 21 15,21 0-15,0-21 0,-21 21 0,0 22 16,21-22-16,0 0 0,-21 0 15,21 21-15,-21-20 0,22-1 0,-1 0 16,-21 0-16,21 0 0,0 0 16,0 1-16,0-1 0,1 0 15,20-21-15,-21 0 0,21 21 0,-20-21 16,20 0-16,0 0 0,-21 0 0,22 0 16,-1-21-16,0 21 0,1-21 15,-22 0-15,21-1 0,-21 1 0,22 0 16,-22 0-16,0-21 0,0 20 0,-21-20 15,0 21-15,21-21 0,-21 20 16,0 1-16,0-21 0,0 21 0,0 0 16,0-1-16,0 1 0,-21 0 15,0 0-15,0 21 16,0 0-16,0 0 0,-1 0 0,1 0 16,0 0-16,-21 0 0,21 21 15,-1 0-15,1 0 0,-21 1 0,21-1 16,0 0-16,-1 21 0,22-21 0,0 22 15,-21-22-15,21 21 0,0-21 16,0 1-16,0 20 0,0-21 0,0 0 16,0 0-16,21 1 0,1-22 0,-1 21 15,0-21-15,0 0 16,21 0-16,-20 0 0,-1 0 0,0 0 16,0 0-16,0-21 0,0-1 15,1 1-15,-1 0 0,-21-21 16,21 21-16,0-22 0,-21 22 0,0-21 15,21-1-15,-21 1 0,21 0 16,-21-1-16,22 1 0,-22 0 0,0-1 16,0 1-16,0 0 0,0-1 0,0 1 15,0 0-15,0 21 0,0-22 16,0 22-16,21-21 0,-21 21 0,0-1 16,0 44-1,0 20 1,0-21-16,0 21 0,0 1 0,0-1 15,0 0-15,0 1 16,0-1-16,0 0 0,0 1 0,0-1 16,0 0-16,0 1 0,0-1 0,0-21 15,0 22-15,0-22 0,0 21 16,21-21-16,-21 0 0,0 1 0,21-1 16,-21 0-16,21 0 0,0-21 15,-21 21-15,22-21 0,-1 0 16,0 0-16,0 0 0,0-21 15,0 21-15,22-21 16,-22 0-16,0 0 0,21-1 0</inkml:trace>
  <inkml:trace contextRef="#ctx0" brushRef="#br0" timeOffset="12020.02">10647 4445 0,'0'0'0,"0"-21"0,-21 0 0,21 0 15,0-1-15,0 1 0,0 0 16,0 0-16,0 0 16,21 21 15,-21 21-31,21 0 0,0 21 15,0-20-15,-21 20 0,21-21 0,1 21 16,-22 1-16,0-22 0,21 21 16,-21-21-16,21 22 0,-21-1 15,0-21-15,0 0 0,21 22 0,-21-22 16,0 0-16,0 0 0,0 0 16,21-42 15,-21 0-16,0 0-15,0 0 0,0 0 0,21-1 16,-21-20-16,22 0 0,-1 21 0,-21-22 16,21 1-16,0 0 15,0-1-15,-21 1 0,21 0 0,1-1 0,-1 22 16,0-21-16,0 21 0,0-22 16,-21 22-16,21 0 15,-21 0-15,22 21 0,-1 0 16,0 0-1,-21 21 1,21 0-16,-21 0 0,21 0 16,-21 1-16,21-22 15,-21 21-15,22 0 0</inkml:trace>
  <inkml:trace contextRef="#ctx0" brushRef="#br0" timeOffset="13779.22">11790 4678 0,'0'0'0,"21"0"16,0-21-16,0 0 0,0-1 15,-21 1-15,22 0 0,-22 0 16,21 0-1,-21 0-15,0-1 0,0 1 0,0 0 0,0-21 16,0 21-16,-21-1 16,-1 1-16,1 0 0,0 0 0,0 0 15,0 21-15,-22-21 0,22 21 0,0 0 16,0 0-16,-21 0 0,20 0 16,1 21-16,0 0 0,-21 0 0,21 0 15,-1 0-15,1 22 0,0-22 0,0 21 16,21 1-16,0-22 0,-21 21 15,21-21-15,0 0 0,0 1 0,0 20 16,0-21-16,0 0 0,21 0 16,0 1-16,0-22 15,0 21-15,1-21 0,-1 0 16,0 0-16,0 0 0,0 0 16,0-21-16,1 21 0,-1-22 0,0 1 15,0 21-15,-21-21 0,21 0 0,0 0 16,1 0-16,-22-22 0,0 22 15,21 0-15,-21-21 0,0 20 0,21 1 16,-21 0-16,0 0 0,0 0 16,0 42 15,0 0-31,-21 0 16,21 0-16,0 1 0,0-1 15,-21 0-15,21 0 0,0 0 0,0 0 16,0 22-16,0-22 0,0 0 15,21 0-15,0 0 0,-21 1 16,21-1-16,0-21 0,0 0 16,1 0-16,-1 0 0,0 0 15,0 0-15,21 0 0,-20 0 0,-1 0 16,21-21-16,-21-1 0,22 22 16,-22-21-16,0 0 0,0 0 0,21-21 15,-20 20-15,-1 1 0,0-21 0,-21 0 16,21 20-16,-21-20 0,21-21 15,-21 20-15,21 1 0,-21 0 16,0-1-16,0 1 0,0 0 0,0-1 16,0 22-16,0-21 0,0 21 15,0-1-15,0 1 0,0 0 16,-21 21 0,21 21-1,0 0-15,-21 22 0,21-22 0,0 21 16,-21 1-16,21-22 0,0 21 15,0 0-15,0 1 0,0-1 0,0 0 16,0 1-16,0-1 0,0-21 16,0 22-16,0-22 0,0 21 0,0-21 15,0 0-15,0 22 0,0-22 16,21 0-16,0 0 0,0 0 16,1 1-16,-1-22 0,0 21 15,0-21-15,0 0 0,0 0 16,1 0-16,-1 0 15,0-21-15,0 21 0,0-22 0,0 1 16,1 0-16,-22 0 0,21 0 0,0 0 16,0-1-16,-21-20 0,21 21 15,0 0-15,-21 0 0,22-1 0,-22 1 16,0 0-16,21 0 0,-21 0 16,0 42 15,0 0-16,0 0-15,0 0 0,0 1 0,0-1 16,0 0-16,0 0 0,0 0 0,0 0 16,0 1-16,0-1 0,0 0 15,0 0-15,0 0 16,21-21 0,0 0-16,0 0 15,0 0-15,1 0 0,-1 0 0,0-21 16,0 0-16,0 21 0,0-21 0,1 0 15,-1-1-15,0 1 0,0 0 16,0 0-16,0-21 0,1 20 16,-1 1-16,0 0 0,-21 0 15,0 0-15,21 0 0,0-1 16,-21 44 15,0-1-15,0 0-16,0 0 0,0 0 0,-21 0 15,21 1-15,0-1 16,0 0-16,0 0 0,0 0 0,0 0 16,0 1-16,0-1 15,21 0-15,0 0 16,1-21-16,-1 0 0,0 0 16,0 0-16,0 21 0,22-21 15,-22 0-15,0 0 0,21 0 0,-21 0 16,1 0-16,20-21 0,-21 0 0,0 21 15,22-21-15,-22 0 0,0-1 16,0 22-16,0-42 0,0 21 0,1 0 16,-22 0-16,0-22 0,21 22 0,-21 0 15,0-21-15,0 20 0,0 1 16,0 0-16,0 0 0,0 0 0,0 0 16,-21 21-16,-1 0 15,1 0 1,0 0-16,21 21 0,-21 0 0,21 0 15,0 0-15,-21 22 0,21-22 16,-21 0-16,21 0 0,0 21 0,0-20 16,0-1-16,0 0 0,0 0 0,0 0 15,0 0-15,21 1 16,0-22-16,0 21 0,0-21 16,0 0-16,1 0 0,-1 0 15,0 0-15,0 0 16,0 0-16,0-21 15,1 21-15,-22-22 16,0 1 0,21 21-16,-21-21 15,21 0 1</inkml:trace>
  <inkml:trace contextRef="#ctx0" brushRef="#br0" timeOffset="14036.08">14055 4636 0,'-22'0'16,"1"0"-1,21 21 1,-21-21 0,0 0-1</inkml:trace>
  <inkml:trace contextRef="#ctx0" brushRef="#br0" timeOffset="28443.84">6075 7832 0,'0'0'0,"0"-21"0,0-1 0,21 22 16,-21-21-16,0 0 16,21 0-16,-21 0 15,21 21-15,-21-21 0,0-1 31,0 1 110,0 0-110,0 0-15,0 42 171,0 0-187,0 0 16,0 1-16,0-1 16,0 0-16,0 21 0,0-21 0,0 1 15,0 20-15,0 0 0,0 1 16,0-1-16,0 0 0,-21 1 0,0-1 16,21 0-16,-21 1 0,21-1 0,0 0 15,-21-21-15,21 22 0,-22-22 16,22 0-16,-21 0 0,21 0 0,0 1 15,0-1-15,0 0 0,-21 0 16,21-42 31,0 0-47,0 0 16,0-1-16,21 1 15,-21 0-15,21 0 0,-21 0 0,22 0 16</inkml:trace>
  <inkml:trace contextRef="#ctx0" brushRef="#br0" timeOffset="29035.43">6689 7705 0,'0'0'0,"-22"0"62,1 21-62,0 0 0,0-21 16,0 21-16,-22 0 0,22 1 16,-21-1-16,21 0 0,-22 0 0,1 21 15,0-20-15,21 20 0,-22-21 16,1 0-16,0 0 0,20 1 0,-20-1 15,21 0-15,0 0 0,0 0 16,-1-21-16,1 0 0,21 21 16,-21-21-16,21-21 47,0 0-47,21 0 15,0 21-15,1 0 16,-1-21-16,0 21 15,0 0-15,0 0 0,0 0 0,1 0 16,-1 0-16,-21 21 0,21-21 0,0 21 16,0 0-16,0 0 15,1 1-15,-1-1 0,-21 0 16,0 0-16,21 0 0,-21 0 0,21 1 16,-21-1-16,21-21 0,-21 21 15,0 0-15,21 0 0,1-21 16,-22 21-16,21-21 15,0 0 1,0-21 15,-21 0-31,21 21 16,-21-21-16,0 0 0,21 0 0</inkml:trace>
  <inkml:trace contextRef="#ctx0" brushRef="#br0" timeOffset="30432.64">6794 8213 0,'22'0'0,"-1"0"16,0 0 0,0 0-16,0-21 15,0 21-15,-21-22 0,22 22 0,-1-21 16,0 0-16,0 0 0,-21 0 15,21 0-15,0-1 16,-21 1-16,0 0 16,0 0-16,0 0 0,0 0 15,0-1-15,-21 1 16,0 21-16,0 0 16,0 0-16,0 0 0,-1 21 15,22 1-15,-21-22 0,0 21 16,21 0-16,0 21 0,-21-21 0,21 1 15,-21-1-15,21 21 0,0-21 0,0 0 16,0 1-16,0 20 0,0-21 16,0 0-16,0 0 0,0 1 15,21-1-15,0 0 0,0-21 16,0 0 0,1 0-16,-1 0 0,0 0 0,0 0 15,0 0-15,0 0 0,1 0 0,-1 0 16,21 0-16,-21-21 0,0 21 0,1-21 15,-1-1-15,0 1 0,0 0 16,0 0-16,0 0 0,1 0 0,-1-1 16,-21 1-16,21 0 0,-21 0 15,21 0-15,-21 0 0,0-1 0,0 1 16,0 0-16,0 0 0,0 0 16,0 42 15,0 0-16,0 0-15,0 0 0,0 1 16,0-1-16,0 0 0,0 0 0,0 0 16,0 22-16,0-22 0,0 0 0,0 0 15,0 0-15,0 0 0,0 1 16,0-1-16,21 0 16,0-21-16,1 0 0,-1 0 15,0 0-15,21 0 0,-21 0 16,22-21-16,-22 21 0,21-21 0,-21-1 15,1 22-15,-1-21 0,21 0 0,-21 0 16,0-21-16,-21 20 16,22 1-16,-1 0 0,-21 0 0,21-21 15,-21 20-15,0 1 0,0 0 0,21 0 16,-21 0-16,0 0 16,0-1-16,0 44 62,0-1-62,0 0 0,0 0 0,0 0 16,0 0-16,0 22 0,0-22 15,-21 0-15,21 21 0,0-20 16,0 20-16,0-21 0,-21 21 0,21 1 16,0-1-16,-21 0 0,21-20 15,0 20-15,0 0 0,0 22 0,-22-22 16,22 0-16,-21 22 0,0-22 0,21 22 15,0-22-15,-21 22 0,0-22 0,21 0 16,-21 22-16,21-22 0,0 0 16,0 1-16,-22-1 0,22 0 0,-21 1 15,21-1-15,0 0 0,-21 1 0,21-1 16,0-21-16,0 22 0,0-1 0,0-21 16,0 21-16,0-20 15,0-1-15,-21 0 0,21 0 0,0 0 16,-21 0-16,21 1 0,-21-1 15,-1-21-15,1 0 0,0 0 16,0 0-16,0 0 16,0 0-16,-1-21 0,1 21 0,-21-22 15,21 1-15,0-21 0,-22 21 0,1-22 16,21 22-16,-22-21 0,1 0 16,0 20-16,21-20 0,-1 0 0,1 21 15,0-22-15,0 22 0,21-21 0,0-1 16,0 22-16,0-21 0,0 0 0,0-1 15,21 1-15,0 0 16,0-1-16,1 1 0,-1 0 0,21-1 16,-21 1-16,22 0 0,-22-1 0,21 1 15,-21 0-15,22 20 0,-22-20 16,21 21-16,0 0 0,-20-22 0,20 22 16,-21 0-16,21 0 0,-20 0 0,20 21 15,-21-21-15,0-1 0,0 1 16,1 0-16,-1 21 15,-21-21-15,-21 21 79,-1 0-79,1-21 15,0 21-15</inkml:trace>
  <inkml:trace contextRef="#ctx0" brushRef="#br0" timeOffset="31467.38">5122 7091 0,'0'21'47,"-21"-21"-31,21 21-16,-21-21 15,21 21-15,0 1 16,0-1 0,0-42 46,21 21-46,-21-22-16,0 1 15,0 0-15,0 0 16,-21 21 15,0 0-31,0 21 16,-1 0-16,22 0 16,0 1-16,-21-1 0,21 0 15,0 0-15,0 0 16,0 0-16,0 1 15,21-22 17,1 0-17,-1-22-15,0 1 0,-21 0 16,0 0-16,21 0 16,-21 0-16,0-1 0,0 1 15,0 0-15,0 0 0,0 0 16,-21 21-1,0 0-15,0 0 16,-1 21-16,22 0 0,-21 0 16,21 0-16,0 1 0,-21-1 0,21 21 15,0-21-15,-21 0 0,21 22 16,0-22-16,0 0 0,0 0 16,0 0-16,0 22 0,0-22 15,0 0-15,21 0 0,0 0 0,0-21 16,1 22-16,-1-22 15,0 0-15</inkml:trace>
  <inkml:trace contextRef="#ctx0" brushRef="#br0" timeOffset="32091.83">5419 7091 0,'0'0'0,"-22"0"16,1 0-16,21 21 15,-21-21-15,21 21 16,0 0 0,0 1-16,21-22 31,0 0-16,1 0-15,-1 0 16,-21-22 0,0 1-16,0 0 15,0 0-15,0 0 16,-21 21 0,-1 0-1,1 0 1,21 21-16,0 0 15,0 0-15,0 0 0,0 1 16,0-1 0,21-21 15,1 0-15,-1-21-16,-21-1 0,0 1 15,21 21-15,-21-21 0,0 0 16,0 0-16,-21 21 31,0 0-15,21 21-16,0 0 15,0 0-15,-22 22 0,22-22 0,-21 0 16,21 21-16,0-21 0,0 22 0,0-22 16,0 0-16,0 0 0,0 0 15,0 1-15,0-1 0,0 0 16,21 0-16,1-21 15,-1 0-15,0 0 0</inkml:trace>
  <inkml:trace contextRef="#ctx0" brushRef="#br0" timeOffset="33088.31">8001 7070 0,'0'42'31,"0"-21"-31,0 0 16,0 1-1,0-44 48,0 1-48,21 0-15,-21 0 16,21 0-16,-21 0 16,21 21-16,1-22 15,-1 22 1,0 0-16,-21 22 31,0-1-31,0 0 0,0 0 16,0 0-16,0 0 15,-21 1 17,0-22-32,-1 0 31,22-22-31,-21 22 0,21-21 16,0 0-1,0 0-15,0 0 16,21 21-16,-21-21 0,22 21 15,-1 0-15,0 0 16,0 0-16,0 0 16,0 21-16,-21 0 15,22 0-15,-22 0 0,0 0 16,0 1-16,0-1 0,0 0 0,0 0 16,0 0-16,0 0 0,0 1 0,-22-1 15,1-21-15,21 21 16,-21 0-16,0-21 0,0 0 0,0 0 15</inkml:trace>
  <inkml:trace contextRef="#ctx0" brushRef="#br0" timeOffset="33780.31">8530 7070 0,'-21'0'62,"0"0"-62,0 0 32,21-21-1,0-1-15,0 1-1,21 21 1,0-21-16,0 21 15,0 0 1,0 0-16,-21 21 0,0 0 16,0 1-1,0-1-15,0 0 16,-21-21-16,0 0 0,21 21 16,-21-21-1,21-21 32,0 0-47,0 0 16,21-1-1,-21 1-15,21 21 16,0 0-16,1 0 0,-1 0 16,0 0-16,0 0 15,-21 21-15,21 1 0,-21-1 16,0 0-16,0 21 15,0-21-15,0 1 0,0-1 0,0 0 16,-21 0-16,21 0 0,-21 0 16,0 1-16,0-1 0,-1 0 15,1-21-15,0 21 0,0 0 0,0-21 16,0 0-16</inkml:trace>
  <inkml:trace contextRef="#ctx0" brushRef="#br0" timeOffset="34667.81">9292 7832 0,'0'21'63,"21"-21"-48,0 0 1,1 0-1,-22-21 1,0 0 0,0-1-1,-22 22 1,1 0-16,0 0 16,0 0-16,21 22 15,-21-22 1,21 21-16,0 0 15,0 0 17,0 0-17,0 0 17</inkml:trace>
  <inkml:trace contextRef="#ctx0" brushRef="#br0" timeOffset="35003.67">9250 8255 0,'0'0'0,"0"21"0,0 0 16,0 1-16,-21-22 16,21 21-16,0 0 15,21-21 1,0 0-1,0 0-15,0 0 16,0 0-16,-21-21 0,0 0 31,0-1-31,-21 22 47,0 0-47,0 0 16,21 22-16,0-1 15,21-21 17,21 0-32,-20 0 0</inkml:trace>
  <inkml:trace contextRef="#ctx0" brushRef="#br0" timeOffset="35519.49">10604 7641 0,'0'0'0,"0"-21"0,0 0 16,0 0-16,0 0 0,0-1 15,0 1-15,22 21 16,-1 0-16,0 21 16,0 1-16,-21-1 15,21 21-15,-21-21 0,0 0 16,21 22-16,-21-1 0,22-21 16,-22 22-16,0-1 0,0 0 0,0 1 15,0-22-15,0 21 0,0 0 0,0-20 16,0 20-16,0-21 0,0 0 15,0 0-15,0 1 0,0-1 16,21-42 15,-21-1-31</inkml:trace>
  <inkml:trace contextRef="#ctx0" brushRef="#br0" timeOffset="35792.35">11197 7493 0,'0'0'0,"-21"0"16,0 0-16,21 21 0,-21-21 16,-1 21-16,1 1 0,0 20 15,0-21-15,0 21 0,0-20 0,-22 20 16,22 0-16,0-21 0,0 22 0,-22-1 15,22-21-15,0 22 0,0-22 16,21 21-16,-21-21 0,21 0 16,-21 1-16,21-1 0,0 0 15,0 0-15,21-21 32,0 0-32</inkml:trace>
  <inkml:trace contextRef="#ctx0" brushRef="#br0" timeOffset="36393.62">11620 8001 0,'0'0'0,"0"-21"15,22 0-15,-1 21 0,-21-21 16,0-1-16,0 1 0,0 0 0,21 0 15,-21 0-15,0 0 0,0-1 0,0 1 16,0 0-16,0 0 0,-21 0 16,0 0-16,-1 21 0,1-22 0,0 22 15,0 0-15,0 0 0,0 0 0,-1 0 16,1 22-16,0-22 0,-21 21 16,21 0-16,-1 0 0,1 21 0,0-20 15,0-1-15,0 21 0,21 0 0,-21-20 16,21 20-16,-22-21 15,22 21-15,0-20 0,0-1 0,0 0 16,0 0-16,22 0 0,-1-21 0,0 0 16,0 21-16,0-21 0,0 0 15,1 0-15,-1 0 0,21 0 0,-21-21 16,0 21-16,22-21 0,-22 0 0,0 0 16,0 0-16,0-1 0,22 1 15,-22 0-15,-21-21 0,21 21 0,0-1 16,0-20-16,-21 21 0,0 0 0,0-22 15,0 22-15,0 0 0,0 0 16,0 0-16,0 0 16,0 42-1,0 0 1,0 0-16,0 0 0,0 0 16,0 1-16,0 20 0,0-21 0,0 0 15,0 22-15,22-22 0,-22 0 0,21 0 16,-21 0-16,0 0 0,21 1 15,0-22-15,0 21 0,0-21 16,1 0-16,-1 0 0,0 0 16,0 0-16,0-21 0,0-1 15,1 1-15,-1 0 0</inkml:trace>
  <inkml:trace contextRef="#ctx0" brushRef="#br0" timeOffset="37444.19">12255 7366 0,'0'0'0,"0"-21"0,0-21 16,0-1 0,0 64-1,0 1-15,0-1 16,0 0-16,0 21 0,0 1 16,0-22-16,0 21 0,0 0 0,-21 22 15,21-22-15,-21 1 0,21-1 16,-21 0-16,21 1 0,0-22 15,0 21-15,0 0 0,0-20 0,0-1 16,0 21-16,0-21 0,0 0 16,0 1-16,21-22 15,0 0-15,0 0 16,1 0-16,20-22 0,-21 1 0,0 0 16,0 0-16,1 0 0,-1 0 15,21-22-15,-42 22 0,21 0 0,0-21 16,1 20-16,-1 1 0,-21 0 0,21 0 15,-21 0-15,21 0 0,-21-1 16,0 44 15,0-1-15,0 0-16,0 0 0,0 0 16,0 0-16,0 1 0,0-1 0,-21 0 15,21 0-15,0 0 0,0 0 0,0 1 16,0-1-16,0 0 0,0 0 15,0 0-15,21-21 0,0 0 16,0 0-16,1 0 0,-1 0 16,0 0-16,0 0 0,0 0 15,0-21-15,1 21 0,-1-21 16,0 0-16,0 0 0,0-22 0,0 22 16,1 0-16,-1 0 0,0-22 15,0 22-15,0 0 0,-21-21 0,21 21 16,-21-1-16,22 1 0,-22 0 0,0 0 15,0 42 17,0 0-32,0 0 15,0 1-15,0-1 0,0 0 16,0 0-16,0 0 0,0 0 0,0 1 16,0 20-16,0-21 0,0 0 15,0 0-15,0 1 0,0-1 0,21 0 16,0 0-16,0 0 0,0-21 15,0 21-15,22-21 0,-22 0 0,21 0 16,-21 0-16,22 0 0,-22 0 0,21 0 16,1 0-16,-22-21 0,21 21 15,-21-21-15,22 0 0,-22 0 0,0 0 16,0-1-16,0 1 0,0 0 0,-21-21 16,22 21-16,-22-1 0,21-20 15,-21 21-15,0 0 0,0-22 0,0 22 16,0 0-16,0 0 0,0 0 15,0 0-15,-21 21 16,-1 0-16,1 0 0,0 0 16,21 21-16,-21 0 0,0-21 0,0 21 15,21 0-15,0 22 0,0-22 16,-22 0-16,22 0 0,0 0 0,0 22 16,0-22-16,0 0 0,0 0 0,22 0 15,-1 0-15,0 1 16,0-22-16,0 0 0,0 21 0,1-21 15,-1 0-15,0 0 0,0 0 0,0 0 16,0 0-16,1-21 0,-1-1 16,0 22-16,-21-21 15,21 21-15,-21-21 0,0 0 0,0 0 16,0 0 0,0-1-1,0 1-15</inkml:trace>
  <inkml:trace contextRef="#ctx0" brushRef="#br0" timeOffset="40952.47">15092 7726 0,'-21'0'0,"-1"0"16,1 0 15,21 21-31,-21-21 15,21 21-15,0 0 16,0 1-16,0-1 16,0 0-1,21-21 1,0 0 0,1 0-16,-1 0 0,0 0 15,0 0-15,0-21 16,-21 0-1,0-1-15,0 1 16,0 0-16,0 0 16,0 0-16,-21 0 15,0 21-15,0 0 16,0 0-16,-1 0 0,1 0 16,0 21-16,21 0 15,-21-21-15,21 21 0,0 0 0,-21 0 16,21 1-16,0-1 0,0 0 15,0 0-15,0 0 16,0 0-16,21-21 0,0 0 16,0 0-16,-21 22 0,21-22 15,1 0-15,-1 0 16,0 0-16,0 0 0,-21-22 16,21 22-16,-21-21 0,21 0 15,1 21-15,-22-21 0,0 0 16,21 0-16,-21-1 0,0 1 15,0 0-15,0 0 0,-21 0 0,-1 0 16,22-1-16,-21 22 0,0-21 16,0 21-16,0 0 0,0 0 15,-1 0-15,1 21 16,0 1-16,21-1 16,0 0-16,0 0 0,-21 0 0,21 0 15,0 1-15,0-1 0,0 0 0,0 0 16,0 0-16,21-21 15,-21 21-15,21-21 16,0 0-16,1 0 0,-1 0 16,0 0-16,0 0 0,0 0 15,0 0-15,-21-21 0,0 0 16,22 21-16,-22-21 0,0 0 16,0 0-16,0-1 15,0 1-15,-22 0 0,1 21 16,0 0-16,0 0 0,0 0 15,0 0-15,-1 0 16,22 21-16,-21-21 16,21 21-16,-21 1 0,21-1 15,0 0-15,21-21 47,0 0-47,1-21 16,-1 21-1,0-21-15,-21-1 0,21 22 16,-21-21-16,21 21 0,0-21 16,1 21-1,-1 0-15,-21 21 32,21 0-32,-21 1 0,0-1 15,0 0-15,0 0 16,0 0-16,-21 0 15,21 1-15,-21-22 0,21 21 16,-22-21-16,1 0 16,21-21 15,-21-1-31,21 1 16,0 0-16,0 0 15,0 0-15,0 0 16,0-1-16,0 1 15,21 21 1,0 21 15,-21 1-31,0-1 16,0 0-16,0 0 0,0 0 16,0 0-16,0 1 15,0-1 1,-21-21-16,0 0 15,0 0 1,21-21 0,-21-1-16,0 1 0,21 0 15,0 0-15,0 0 16,0 0-16,0-1 16,0 1-1,21 21-15,0 0 16,0 0-16,0 0 0,0 21 15,1 1-15,-22-1 0,0 0 0,21 0 16,-21 0-16,0 0 0,0 22 16,0-22-16,0 21 0,0 1 0,0-22 15,-21 21-15,-1-21 0,1 22 16,-21-22-16,21 21 0,-22-21 0,22 22 16,-21-22-16,0 0 0,-1 0 15,1 0-15,0 0 0,-1 1 0,1-1 16,0-21-16,-22 21 0</inkml:trace>
  <inkml:trace contextRef="#ctx0" brushRef="#br0" timeOffset="42084.38">4868 10329 0,'0'22'16,"-21"-22"15,21-22-15,0 1-1,-21 21 1,21-21 0,-21 21-1,21 21 1,0 0-16,0 1 0,0-1 16,0 0-16,0 0 15,0 0-15,0 0 16,21-21-16,0 0 15,0 0-15,0 0 16,1 0-16,-1 0 16,-21-21-16,21 0 0,-21 0 15,0 0 1,0 0-16,0-1 16,-21 1-16,0 21 0,-1 0 15,1 0-15,0 0 16,0 0-16,0 21 15,21 1-15,0-1 16,0 0-16,0 0 0,0 0 16,0 0-16,0 1 0,0-1 0,0 0 15,21 0-15,-21 0 0,21-21 16,-21 21-16,21-21 16,0 0-16,1 0 0,-1 0 15,0 0-15,0 0 16,0 0-16,-21-21 0,21 21 15</inkml:trace>
  <inkml:trace contextRef="#ctx0" brushRef="#br0" timeOffset="42428.18">5270 10329 0,'0'0'0,"0"22"62,22-22-46,-1 0-1,0 0-15,0-22 16,0 22-16,-21-21 0,21 21 16,-21-21-16,22 21 0,-22-21 15,0 0 1,-22 21-16,1 0 15,0 0-15,0 0 0,0 0 16,0 21-16,21 0 0,0 0 16,-22-21-16,22 21 0,-21 1 0,21-1 15,-21 0-15,21 0 0,0 0 0,0 0 16,0 1-16,0-1 16,21 0-16,0-21 15</inkml:trace>
  <inkml:trace contextRef="#ctx0" brushRef="#br0" timeOffset="42952.19">6392 10075 0,'0'0'0,"0"-21"15,0 42 1,0 1 0,0-1-16,0 0 0,0 0 15,0 21-15,0-20 0,0 20 0,0 21 16,0-20-16,0-1 0,0 0 0,0 22 15,0-22-15,0 1 0,-21-1 16,0 0-16,21 1 0,-21-22 0,21 21 16,0-21-16,-21 0 0,21 1 0,-22-22 15,22 21-15,22-42 47,-22-1-47,21 1 0,-21 0 0,21-21 16,0 21-16</inkml:trace>
  <inkml:trace contextRef="#ctx0" brushRef="#br0" timeOffset="43319.25">6752 10202 0,'0'0'0,"21"-21"0,-21 0 16,0 42 15,0 0-31,-21 1 0,0-1 16,0 0-16,0 0 0,-1 0 0,-20 0 15,21 22-15,-21-22 0,-1 0 16,22 21-16,-21-20 0,-1-1 0,22 0 16,-21 0-16,21 0 0,0-21 0,-1 21 15,1-21 1,42 0 15,-21 22-31,22-22 16,-1 21-16,0-21 0,0 21 0,0 0 15,0-21-15,1 21 0,-1 0 0,0 1 16,0-22-16,0 21 0,-21 0 16,21-21-16,1 21 0,-1-21 15,0 21-15,0-21 0,0 0 0,0 0 16,1 21-16,-1-21 16,0 0-16,0 0 15,0-21-15,0 21 0,-21-21 0,22 21 16</inkml:trace>
  <inkml:trace contextRef="#ctx0" brushRef="#br0" timeOffset="43736.01">7070 10583 0,'21'0'46,"0"0"-46,0-21 0,0 21 16,0-21-16,-21 0 0,22 21 16,-1-21-16,0 0 0,0 21 0,0-22 15,-21 1-15,21 0 0,-21 0 0,0 0 16,22 21-16,-22-21 0,0-1 16,-22 22-16,1 0 15,0 0-15,0 0 0,0 0 0,-22 0 16,22 22-16,0-1 0,0 0 15,-21 0-15,20 0 0,1 0 16,0 22-16,21-22 0,0 0 0,-21 21 16,21-20-16,0-1 0,0 21 0,0-21 15,0 0-15,0 1 0,21-1 16,0-21-16,0 0 0,1 21 16,-1-21-16,0 0 0,0 0 0,21 0 15,-20 0-15,20 0 0,-21 0 16,21-21-16,-20 21 0,-1-21 0,21-1 15,-21 22-15,22-21 0,-22 0 0,0 0 16,21 0-16,-21 0 0</inkml:trace>
  <inkml:trace contextRef="#ctx0" brushRef="#br0" timeOffset="44390.85">7683 10435 0,'0'0'0,"0"-21"0,0 0 0,-21 21 47,21 21-47,-21 0 0,21 0 15,-21 1-15,21-1 0,0 0 16,0 0-16,0 0 0,0 0 16,0 1-16,0-1 0,0 0 0,21-21 15,0 21-15,0-21 16,1 0-16,-1 0 16,0 0-16,0 0 0,0 0 0,0-21 15,1 0-15,-1 0 0,0 21 16,21-22-16,-21 1 0,1 0 0,-1 0 15,0 0-15,-21 0 0,21-1 0,-21 1 16,21 0-16,-21 0 0,0 0 0,0 0 16,0-1-1,0 44 17,0-1-32,0 0 0,0 0 15,0 21-15,0-20 0,0 20 0,0 0 16,0-21-16,0 22 0,0-1 15,0 0-15,0 22 0,0-22 16,0 1-16,21 20 0,-21-21 0,0 22 16,0-1-16,0 1 0,22-22 0,-22 22 15,0-1-15,0 1 0,0-1 0,0 1 16,0-1-16,0 1 0,0-22 16,0 22-16,0-22 0,-22 21 0,22-20 15,-21 20-15,0-20 0,21-1 0,0-21 16,-21 21-16,0-20 0,0-1 0,21 0 15,-22 0-15,1-21 0,0 0 16,0 0-16,0 0 0,0 0 0,-1 0 16,1 0-16,0-21 0,-21-21 15,21 20-15,-1 1 0,-20-21 0,0 0 16,21-1-16,-22 1 0,22 0 0,0-22 16,0 22-16,0-1 0,-1-20 15,22 21-15,0-22 0,0 22 0,0-1 16,0-20-16,0 21 0,22-1 0,-1 1 15,0 0-15,0-1 0,0 1 16,22 0-16,-1-1 0,0 1 0,-21 0 16,22-1-16,-1 1 0,0 21 15,1-22-15,-1 1 0</inkml:trace>
  <inkml:trace contextRef="#ctx0" brushRef="#br0" timeOffset="44963.69">8276 9843 0,'-21'0'0,"21"21"31,0 0-31,-21-21 16,21 21-16,0-42 78,0 0-78,0 0 0,0-1 16,21 22-16,-21-21 15,21 21 1,0 0-16,-21 21 31,0 1-15,0-1-16,0 0 16,0 0-16,-21 0 0,21 0 15,-21 1-15,0-22 0,0 21 0,-1-21 16,22 21-16,-21-21 15</inkml:trace>
  <inkml:trace contextRef="#ctx0" brushRef="#br0" timeOffset="45339.29">8509 9864 0,'-21'0'47,"21"-21"0,0-1-47,0 1 15,0 0 1,21 0 0,0 21 15,-21 21-31,21-21 0,-21 21 0,0 0 16,0 1-16,0-1 0,0 0 15,0 0-15,0 0 0,-21 0 16,0 1-16,0-1 15</inkml:trace>
  <inkml:trace contextRef="#ctx0" brushRef="#br0" timeOffset="45896.06">9334 10160 0,'22'0'47,"-1"0"-32,-21-21-15,21 21 0,-21-21 32,-21 21 15,0 0-47,21 21 15,0 0 1,0 0-1,0 0 17,21-21-1</inkml:trace>
  <inkml:trace contextRef="#ctx0" brushRef="#br0" timeOffset="46231.87">9398 10562 0,'0'0'0,"21"0"31,0-21-15,-21 0-1,0 0 1,0 0-16,-21 21 47,0 0-47,21 21 0,0 0 16,0 0-1,0 0 1,21-21 15,0 0-31</inkml:trace>
  <inkml:trace contextRef="#ctx0" brushRef="#br0" timeOffset="46895.84">10583 10012 0,'0'0'0,"-21"0"0,21-21 0,0 0 16,0-1-16,0 1 0,0 0 0,0 0 16,0 0-16,0 0 0,0-1 0,0 1 15,0 0 1,21 21-1,-21 21-15,21 0 0,1 1 0,-1-1 16,0 0-16,21 21 0,-21 1 16,1-22-16,-1 21 0,0 0 0,0 1 15,0-22-15,0 21 0,-21 1 0,0-1 16,22 0-16,-22-21 0,0 22 16,0-22-16,0 0 0,0 21 0,0-20 15,0-1-15,0-42 31,0-1-15,0 1-16,0 0 0,0 0 16,0 0-16,0-22 0,21 22 0,-21-21 15,21 0-15,0-1 0,0 22 16,0-21-16,1-1 0,-22-20 0,21 21 16,0-1-16,0 1 0,0 0 0,0 20 15,1-20-15,-1 21 0,0 0 16,0 0-16,0 21 0,0 0 15,1 0 1,-1 21-16,-21 0 16,0 0-16,0 0 15,0 0-15,0 1 0,21-22 0,-21 21 16</inkml:trace>
  <inkml:trace contextRef="#ctx0" brushRef="#br0" timeOffset="49120.13">11959 10266 0,'0'0'0,"21"0"16,0 0-16,1-21 16,-22 0-16,21 21 0,0-22 15,-21 1-15,0 0 16,0 0-16,0 0 0,0 0 0,0-1 16,0 1-16,0 0 0,0 0 0,0 0 15,-21 0-15,0-1 0,-1 1 16,1 0-16,0 21 0,0 0 15,0 0-15,0 0 0,-1 0 16,1 0-16,0 21 0,0 0 16,0 1-16,0-1 0,-1 0 0,22 21 15,-21-21-15,0 22 0,0-1 0,21 0 16,0-20-16,-21 20 16,21 0-16,-21-21 0,21 22 0,0-22 15,0 0-15,0 0 0,0 0 0,0 1 16,21-22-16,0 21 15,0-21-15,0 0 0,0 0 0,1 0 16,-1 0-16,0-21 0,21-1 0,-21 22 16,22-21-16,-22-21 0,21 21 0,-21 0 15,1-1-15,20-20 0,-21 21 16,0-21-16,0 20 0,1 1 16,-22-21-16,0 21 0,21 0 0,-21-1 0,0 1 15,0 0-15,0 42 47,0 0-47,0 1 0,-21-1 16,21 21-16,0-21 0,0 0 0,0 1 15,0 20-15,0-21 0,0 21 0,0-20 16,0-1-16,0 0 0,0 0 0,0 0 16,21 0-16,0-21 0,0 0 15,0 0-15,0 0 0,1 0 0,-1 0 16,0 0-16,21 0 0,-21-21 15,1 0-15,20 0 0,-21 0 16,0 0-16,0-1 0,22-20 0,-22 21 0,0-21 16,0-1-16,-21 22 0,21-21 15,1-1-15,-22-20 0,0 21 0,0-1 16,0 1-16,0 0 0,0-1 16,0 1-16,0 0 0,0 20 0,0-20 15,0 21-15,0 0 0,0 0 16,-22 42-1,22 0-15,-21 0 0,21 21 16,0-20-16,0 20 0,-21 21 16,21-20-16,0-1 0,-21 0 15,21 1-15,0-1 0,0 0 0,0 1 16,0-1-16,0-21 0,0 22 0,0-1 16,0-21-16,0 0 0,0 0 15,0 1-15,0-1 0,21 0 0,0-21 16,0 0-16,1 0 0,-1 0 15,0 0-15,0 0 0,0-21 16,0 0-16,1-1 0,-1 1 16,0 0-16,0 0 0,0 0 0,0 0 15,1-1-15,-22-20 0,21 21 0,0 0 16,0 0-16,0-1 0,0 22 16,-21-21-16,0 0 0,22 21 15,-1 0-15,-21 21 31,0 0-31,0 1 0,0-1 16,0 0-16,0 21 0,0-21 0,0 1 16,0-1-16,0 0 0,0 0 0,0 0 15,0 0-15,0 1 0,0-1 0,21 0 16,0-21-16,0 0 0,-21 21 16,21-21-16,1 0 0,-1 0 0,0 0 15,0 0-15,0-21 0,0 0 0,1 0 16,-1-1-16,0 1 0,0 0 15,0 0-15,0-21 0,22 20 16,-22 1-16,0-21 0,-21 21 0,21-22 16,0 22-16,1 0 0,-22 0 0,0 0 15,21 0-15,0-1 16,-21 44 0,0-1-1,0 0-15,0 0 16,0 21-16,0-20 0,0-1 0,0 0 15,0 0-15,0 0 0,0 0 0,0 1 16,0-1-16,0 0 0,0 0 0,21 0 16,0 0-16,0 1 0,22-22 15,-22 21-15,0-21 0,21 0 16,-20 0-16,20 0 0,0 0 0,1 0 16,-1 0-16,0-21 0,-21-1 15,22 22-15,-1-21 0,0 0 0,-20 0 16,-1 0-16,21-22 0,-21 22 0,0 0 15,-21-21-15,22-1 0,-22 22 0,21-21 16,-21 21-16,0-22 0,0 22 16,0-21-16,0 21 0,0 0 15,-21 21-15,-1 0 0,1 0 0,0 0 16,0 0-16,0 21 0,0 0 16,21 21-16,-22-21 0,1 1 0,21 20 15,-21-21-15,21 21 0,0-20 16,0-1-16,0 21 0,0-21 15,0 0-15,0 1 0,21-1 0,0-21 16,1 21-16,-1-21 0,0 0 0,0 0 16,0 0-16,0 0 0,1 0 0,-1 0 15,0 0-15,0 0 0,0 0 16,0 0-16,1-21 0,-1 21 16,0-21-16,0-1 0,0 22 15,-21-21-15,21 21 16,-21-21-1,-21 21 95,0 0-48,21 21-30,-21-21-32,0 0 46,0 0 111</inkml:trace>
  <inkml:trace contextRef="#ctx0" brushRef="#br0" timeOffset="59200.1">4911 10435 0,'-22'0'0,"22"-21"62,0 0-46,22 21 0,-22-21-16,-22 21 62,22 21-62,-21 0 16,21 0-16,0 0 0,0 1 0,0-1 15,0 0-15,0 0 16,0 0-16,21 0 0,-21 1 16,22-22-16,-22 21 0,21-21 0,0 0 15,0 0-15,0 0 16,0 0-16</inkml:trace>
  <inkml:trace contextRef="#ctx0" brushRef="#br0" timeOffset="60003.91">5503 10287 0,'-21'21'0,"0"-21"15,0 21 1,0-21-16,-1 0 16,1 0 30,21-21-14,-21 21 46,0 0-78,21 21 0,-21 1 31,21-1-15,-21-21-16,21 21 15,21-21 17,0 0-17,0 0-15,-21-21 16,21 0-1,-21-1 1,0 1-16,-21 21 31,0 0-15,0 0 0,0 21-16,21 1 15,0-1-15,0 0 0,0 0 16,0 0-16,0 0 15,0 1-15,21-1 0,0-21 0,-21 21 16,21 0-16,0-21 0,0 0 0,1 0 16,-1 21-16,21-21 0</inkml:trace>
  <inkml:trace contextRef="#ctx0" brushRef="#br0" timeOffset="73816.09">15113 7789 0,'-21'0'94,"0"-21"-94,-1 21 31,1 0-15,0 0-16,0 21 16,0 1-1,0-1-15,21 0 16,0 0-16,-22-21 15,22 21-15,0 0 16,0 1 0,22-22-1,-1 0 1,0 0 0,0 0-16,0 0 0,0 0 15,1-22-15,-1 22 16,-21-21-16,21 21 0,0 0 15,-21-21-15,0 0 0,21 21 16,-21-21-16,-21 42 63,21 0-48,-21 0-15,0 0 16,0 1-16,21-1 15,0 0 1,-22-21-16,1 0 47,0 0-31,0 0-16,0 0 15,0 0-15,-1 0 0,1-21 16,21 0-1,-21 21-15,21-22 16,0 1 0,21 21 15,0 0-15,1 0-16,-1 0 15</inkml:trace>
  <inkml:trace contextRef="#ctx0" brushRef="#br0" timeOffset="79900.7">3387 12531 0,'21'0'47,"0"0"-32,0 0 16,0 0 1,0 0-32,-21-21 78,22 21-78,-1-22 15,-21 1 1,21 21 0,-21-21-1,21 21-15,-21-21 32,0 0-17,-21 21 16,21-21-15,-21 21-16,0 0 0,-1 0 16,1 0-16,0 0 0,0 0 15,0 0-15,0 0 0,-1 0 16,1 0-16,0 0 0,0 0 16,21 21-16,-21-21 0,0 0 15,-1 0-15,1 21 0,0-21 16,0 21-16,0-21 15,21 21-15,-21-21 0,-1 0 0,22 21 16,-21 1 0,21-1-16,-21-21 0,21 21 15,0 0 1,0 0 0,0 0-1,0 1 1,0-1 15,21-21-15,0 0-1,1 21-15,-1-21 16,0 0 0,0 0-16,0 0 15,0 0-15,-21 21 16,22-21-16,-1 0 0,0 0 15,0 0-15,0 0 16,0 21-16,1-21 0,-1 0 16,-21 21-16,21-21 0,0 0 15,-21 22-15,21-22 0,0 0 16,-21 21-16,22-21 0,-22 21 16,21 0-16,0 0 15,-21 0-15,0 1 16,0-1-16,0 0 15,0 0-15,0 0 0,0 0 16,0 1-16,0-1 16,-21 0-16,21 0 0,-21-21 15,-1 21-15,1 0 0,0 1 16,0-22-16,0 21 0,0 0 16,-1-21-16,1 21 0,0-21 15,0 21-15,0-21 16,0 21-16,-1 1 0,1-22 15,0 0-15,0 0 16,21 21-16,-21-21 0,0 0 31,-1 0-15,44 0 62,-1 0-62,0 0-1,0 0-15,0 0 16,0 0-16,1 21 16,-1-21-1,-21 21-15,0 0 16,21-21-1,-21 21-15,0 1 16,0-1-16,0 0 16,0 0-1,0 0-15,0 0 16,0 1-16,0-1 16,0 0-16,0 0 0,-21 0 0,0 0 15,21 1-15,0-1 16,0 0-16,0 0 0,-22 0 0,22 0 15,-21 1-15,21-1 16,0 0-16,0 0 0,0 0 0,-21 0 16,21 1-16,0-1 15,0 0-15,0 0 0,0 0 16,0 0-16,0 1 0,0-1 16,0 0-16,0 0 15,0 0-15,0 0 16,21 1-1,-21-1-15,21 0 16,1-21-16,-22 21 16,21-21-16,0 0 15,0 0-15,-21 21 0,21-21 0,0 0 16,1 0-16,-1 0 16,0 0-16,0 0 0,0 0 15,0 0-15,1 0 16,-1 0-1,0 0 17,-21-21 93</inkml:trace>
  <inkml:trace contextRef="#ctx0" brushRef="#br0" timeOffset="82288.67">3619 15515 0,'0'0'0,"-21"0"16,21-21-16,-21 21 15,0-21 1,0 21-16,21-21 16,-21 21-16,21-21 15,0-1-15,-22 22 16,22-21-16,0 0 16,0 0-16,22 21 15,-1-21-15,0 0 16,0 21-16,0-22 0,0 22 15,1-21-15,-1 21 0,0 0 0,0-21 16,0 21-16,-21-21 0,21 21 0,1 0 16,-1 0-16,0 0 15,0 0-15,0 0 0,0 21 16,-21 0-16,22 0 16,-22 1-16,21-22 0,-21 21 15,0 0-15,0 0 0,0 0 16,0 0-16,0 1 0,0-1 0,0 0 15,0 0-15,0 0 0,0 0 16,0 1-16,0-1 0,-21 0 0,-1 21 16,22-21-16,-21 1 0,0-22 15,0 21-15,0 0 0,0 0 16,-1 0-16,1 0 0,21 1 16,-21-22-16,21 21 0,0 0 15,0 0 1,0 0-16,0 0 15,21-21 1,0 0 0,1 0-1,-1 0-15,0 0 0,0 0 16,0-21 0,0 0-16,1 21 15,-1 0 32,-21 21-31,0 0-16,21-21 0,-21 22 0,0-1 15,0 0-15,0 0 0,21 0 0,-21 0 16,21-21-16,-21 22 0,0-1 16,0 21-16,21-21 0,-21 0 15,0 1-15,0-1 0,0 0 16,0 0-16,0 0 0,0 0 0,0 1 15,-21-1-15,0 0 0,0 0 16,0 0-16,0 0 0,-22 1 16,22-22-16,0 0 0,-21 21 0,20-21 15,-20 0-15,21 0 0,-21 0 16,-1 0-16,1-21 0,0-1 0,-1 22 16,1-21-16,0 0 0,-1 0 15,1 0-15,0 0 0,-1-1 0,1 1 16,21 0-16,0 21 0,-1-21 0,1 0 15,0 21-15,21-21 16,-21 21-16,21-22 0,0 1 16,0 0-1,0 0-15,21 0 16,0 21-16,-21-21 16</inkml:trace>
  <inkml:trace contextRef="#ctx0" brushRef="#br0" timeOffset="83863.53">4508 14563 0,'0'0'0,"0"-21"15,0-1 1,0 1 15,22 21-15,-1 0-16,0 0 0,0 0 15,0-21-15,22 21 0,-1 0 0,0 0 16,1 0-16,20 0 0,1 0 16,-1 0-16,1 0 0,-1 0 15,1 0-15,20 0 0,1 0 0,0 0 0,-1 0 16,1 0-16,-22 0 16,22 0-16,-21 0 0,-1 0 0,1 0 15,-1 0-15,-21 0 0,1 0 0,-22 0 16,21 0-16,-21 0 0,1 0 15,-1 0-15,-42 0 32,-1 0-32,1 0 15,0 0-15,0 0 0,-21 0 0,20 0 16,-20 0-16,0 0 0,-1 0 16,1 0-16,0 0 0,-1 0 0,-20 0 15,-1 0-15,1 0 0,21 0 0,-22 0 16,1 0-16,20 21 15,-20-21-15,20 0 0,1 0 0,0 0 16,-1 21-16,1-21 0,0 0 0,-1 0 16,1 0-16,21 0 0,0 22 15,-22-22-15,22 0 0,0 0 0,0 0 16,0 0-16,0 21 0,42-21 62,0 0-62,0 0 0,21 0 0,1 0 16,-22 0-16,21 0 0,1 0 0,20 0 16,-21 0-16,1 0 0,20 0 15,-20 0-15,20 0 0,-21 0 0,22 0 16,-1 0-16,-20 0 0,20 0 16,-20 0-16,-1 0 0,0 0 0,1 0 15,-1 0-15,0 0 0,-21 0 0,22 0 16,-22 0-16,0 0 0,0 0 15,0 0-15,1 0 16,-22-21 0,0-1-1,0 1-15,-22 21 16,22-21-16,-21 21 0,21-21 16,-21 0-16,0 21 15,0-21-15,0 21 0,-1-22 0,1 22 16,0-21-16,0 21 0,0-21 15,0 21-15,-1-21 0,1 21 0,0 0 16,0 0-16,0-21 0,0 21 16,-1 0-1,1 0-15,42 21 47,1-21-47,-1 0 0,0 21 0,0-21 16,21 21-16,-20-21 0,20 21 15,0-21-15,-21 0 0,22 22 0,-1-22 16,-21 0-16,22 0 0,-22 21 16,0-21-16,0 0 0,0 0 0,0 0 15,1 0-15,-1 0 0,0 0 32,-21 21-32,-21 0 15,21 0-15,-21-21 16,-1 21-16,1 1 0,0-1 15,0 0-15,-21 0 0,20 0 16,1 0-16,0 1 0,0-1 0,-21 21 16,20-21-16,1 0 0,0 1 15,21-1-15,-21-21 0,0 21 0,0 0 16,21 0-16,-22 0 16,22 1-16,-21-22 0,21 21 0,-21-21 15,21 21-15,21-21 47,0 0-47,1-21 0,-22 0 0</inkml:trace>
  <inkml:trace contextRef="#ctx0" brushRef="#br0" timeOffset="84784.09">7514 13801 0,'0'0'0,"0"-21"0,0-1 0,0 1 16,0 0-16,0 0 16,0 0-16,0 0 0,-21-1 0,21 1 15,0 0-15,0 0 16,-21 21-16,21 21 16,-21 0-1,-1 0-15,1 1 0,21-1 16,-21 21-16,0 0 0,21-20 0,-21 20 15,0 0-15,21 1 0,-22-1 0,22-21 16,0 21-16,-21 1 0,21-1 16,0-21-16,0 22 0,0-22 0,0 21 15,0-21-15,0 22 0,21-22 0,1 0 16,-1 0-16,0 0 16,0 0-16,0 1 0,22-1 0,-22-21 15,21 0-15,-21 0 0,22 0 0,-22 0 16,21 0-16,-21 0 0,22 0 15,-1-21-15,-21-1 0,21 22 0,1-21 16,-22-21-16,21 21 0,-21 0 0,22-1 16,-22 1-16,0-21 0,0 21 15,0 0-15,-21-22 0,0 22 0,0-21 16,0-1-16,0 22 0,0-21 16,0 0-16,0-1 0,-21 1 0,0 0 15,0 20-15,0-20 0,0 0 16,-22 21-16,22-1 0,-21 1 15,21 0-15,-22 0 0,22 0 0,-21 21 16,21 0-16,-22 0 0,22 0 0,-21 0 16,21 0-16,-1 0 0,1 21 15,0-21-15,0 21 0,0 0 0,21 0 16,0 22-16,0-22 0,0 21 16,0-21-16,0 22 0,0-22 0,21 21 15,0-21-15,0 22 0,0-22 0,1 0 16,-1 0-16,0 0 15,0 1-15,0-1 0,0 0 0,1 0 0,-1 0 16,0 0-16,0-21 16,0 0-16,0 0 15,1 0-15,-1 0 0,0 0 0,21-21 16,-21 21-16,1-21 0</inkml:trace>
  <inkml:trace contextRef="#ctx0" brushRef="#br0" timeOffset="85456.73">8488 13377 0,'0'0'15,"-21"-21"-15,-1 21 0,1 0 16,0 0-16,0 0 0,0 0 15,0 0-15,21 21 16,-22-21-16,22 22 0,-21-1 16,21 21-16,0-21 0,0 22 0,0-1 15,0 0-15,0 1 0,0-1 0,0 0 16,0 1-16,0-1 0,0 0 16,0 1-16,0-22 0,0 21 0,0 0 15,0-20-15,0 20 0,0-21 16,0 0-16,0 0 0,0 1 15,0-1-15,0 0 0,0 0 0,0 0 16,-21-21 15,21-21-15,-21 21-16,21-21 0,0 0 16,0 0-16,0-1 0,0 1 15,0 0-15,0 0 0,0 0 0,21-22 16,0 22-16,0 0 0,1 0 0,-1 0 15,0 0-15,0-1 16,0 1-16,0 0 0,22 21 0,-22 0 16,0-21-16,21 21 0,-20 0 15,-1 0-15,0 0 0,0 0 0,21 21 16,-42 0-16,22-21 0,-1 21 0,-21 1 16,21-1-16,-21 0 0,0 0 15,0 0-15,0 0 0,-21 1 0,0-1 16,-1 0-16,-20-21 0,21 21 0,0 0 15,-22 0-15,22-21 0,0 22 16,-21-22-16,21 21 0,-1-21 0,1 0 16,-21 0-16,21 21 0,0-21 15,-1 0-15,1 0 16,42 0 15,1 0-15,-1 0-16,0 0 0,0 0 0</inkml:trace>
  <inkml:trace contextRef="#ctx0" brushRef="#br0" timeOffset="86083.78">8953 14203 0,'0'-21'0,"0"42"0,22-63 0,-1 42 15,-21-22-15,21 22 0,0-21 0,-21 0 16,21 0-16,0 0 0,1 0 0,-22-1 16,21 1-16,0 0 0,-21 0 15,0 0-15,21 0 0,0-1 16,-21 1-16,0 0 0,0 0 16,0 0-1,0 42 16,0 0-31,0 0 0,0 0 16,0 22-16,0-22 16,0 0-16,0 0 0,0 22 15,0-22-15,0 21 0,0 0 0,0-20 16,0 20-16,0 0 0,0 22 0,0-22 16,0 0-16,0 22 0,0-22 15,0 22-15,0-22 0,0 22 0,0-22 16,0 21-16,0-20 0,0-1 0,0 0 15,0 22-15,0-22 0,0 22 16,0-22-16,0 0 0,0 22 0,0-22 16,0 1-16,0-1 0,0 0 0,0 1 15,0-1-15,0 0 0,0-21 16,0 22-16,0-22 0,-21 0 16,0 0-16,0 0 0,21 1 0,-21-1 15,-1-21-15,1 0 0,0 0 0,0 0 16,0 0-16,0 0 0,-1 0 15,-20-21-15,21-1 0,-21 1 0,20 0 16,-20 0-16,0 0 0,21 0 0,-22-22 16,22 22-16,0 0 0,0-21 15,0 20-15,-1 1 0,1-21 0,21 21 16,0 0-16,0-22 0,0 22 0,0 0 16,0-21-16,0 20 15,21-20-15,1 21 0,-1-21 0,0 20 16,0-20-16,0 0 0,0-1 0,1 1 15</inkml:trace>
  <inkml:trace contextRef="#ctx0" brushRef="#br0" timeOffset="86418.21">9250 13631 0,'0'-21'32,"0"42"46,0 1-63,21-1 1,-21 0 0</inkml:trace>
  <inkml:trace contextRef="#ctx0" brushRef="#br0" timeOffset="86831.61">9483 13928 0,'21'0'32,"0"0"-32,0 0 15,0 0-15,0-21 0,1 21 16,-22-22-16,21 22 0,-21-21 15,21 0-15,0 0 16,-21 0-16,0 0 16,0-1-16,-21 22 15,0 0-15,0 0 16,-1 0-16,1 0 16,0 0-16,0 0 0,0 22 15,21-1-15,0 0 0,-21 0 16,21 0-16,0 0 0,0 1 15,0-1-15,0 0 16,0 0-16,0 0 16,0 0-16,21-21 0,-21 22 0,21-22 15,0 21-15,0-21 0,0 0 0,1 0 16,-22 21-16,21-21 0,21 0 16,-21 0-16,0 0 0,1 0 0,20 0 15,-21 0-15,0 0 0,22-21 0,-22 21 16,21-21-16,-21-1 0</inkml:trace>
  <inkml:trace contextRef="#ctx0" brushRef="#br0" timeOffset="87495.92">10308 13653 0,'0'-22'0,"0"44"0,0-65 15,-21 43 1,0 0-16,0 0 15,-1 0-15,1 21 16,0 1-16,0 20 0,21-21 16,-21 0-16,21 0 0,-21 22 0,21-22 15,0 21-15,0-21 0,0 1 16,0-1-16,0 21 0,0-21 0,0 0 16,0 1-16,0-1 0,21 0 15,0-21-15,-21 21 16,21-21-16,0 0 0,0 0 0,22 0 15,-22 0-15,0 0 0,0 0 0,22 0 16,-22 0-16,0 0 0,0-21 16,0 0-16,0 21 0,22-21 0,-43-1 15,21 1-15,0 0 0,0 0 0,0-21 16,-21 20-16,22 1 0,-22-21 16,0 21-16,0-22 0,0 22 0,21-21 15,-21 0-15,0-1 0,0 1 16,0 21-16,0-22 0,0 22 0,0-21 15,0 21-15,0 0 0,0-1 0,0 1 16,21 0-16,-21 0 31,0 42-15,-21 0 0,21 0-16,-21 1 0,21-1 0,-22 0 15,22 21-15,0 1 0,0-22 0,0 21 16,-21 0-16,21 1 0,0-1 15,0-21-15,0 22 0,0-1 0,0-21 16,0 21-16,0-20 0,0 20 0,0-21 16,0 0-16,21 0 0,-21 1 15,22-22-15,-1 21 0,0-21 16,0 21-16,0-21 0,0 0 16,1 0-16,-1 0 0,0 0 15,0 0-15,0 0 0,0 0 0,22 0 16,-22-21-16,0 21 0,0-21 0,0-1 15,1 1-15,20 0 0,-21 0 16,0 0-16,-21 0 0,21-1 0,-21 1 16,22 0-16</inkml:trace>
  <inkml:trace contextRef="#ctx0" brushRef="#br0" timeOffset="87807.74">10626 13653 0,'-22'0'0,"22"-22"31,22 22-31,-1 0 16,0 0-16,0-21 0,0 21 0,0-21 15,1 21-15,20 0 0,-21 0 16,0 0-16,22 0 0,-22 0 0,0-21 15,0 21-15,0 0 16,0 0-16,-42 0 63,0-21-63,0 21 0,0 0 15</inkml:trace>
  <inkml:trace contextRef="#ctx0" brushRef="#br0" timeOffset="91888.13">18669 2773 0,'0'0'0,"-106"-21"31,85 21-31,0 0 16,0 0-16,42 0 46,0 0-46,0 0 0,21 0 16,-20 0-16,20 0 0,-21 0 16,21-21-16,1 21 0,-22 0 0,21 0 15,-21 0-15,22 0 0,-22 0 16,0 0-16,0 0 0,0 0 0,1 0 16,-1 0-1,-21-22 16,-21 22-15,-1 0-16,1 0 0,0 0 16,0 0-16,0 0 0,-22-21 0,22 21 15,0 0-15,-21 0 0,-1 0 16,22 0-16,-21 0 0,0 0 16,20 0-16,-20-21 0,21 21 0,0 0 15,0 0-15,-1 0 0,1 0 16,0 0-16,0 21 15,21 0 17,0 1-17,0-1-15,0 0 0,0 0 16,0 0-16,0 0 16,0 1-16,0-1 0,0 0 15,0 0-15,0 0 0,0 0 16,0 1-16,0 20 0,0-21 15,0 0-15,0 22 0,0-22 0,0 21 16,0-21-16,0 22 0,0-1 0,0 0 16,-21 1-16,21-22 0,0 21 15,0 0-15,0-20 0,0 20 0,0-21 16,0 21-16,0-20 0,0 20 16,0-21-16,0 0 0,0 0 0,0 1 15,0-1-15,0 0 0,0 0 0,0 0 16,0 0-16,21-21 0,0 22 15,0-22-15,-21 21 0,21-21 0,22 21 16,-22-21-16,0 0 0,0 0 16,22 0-16,-22 0 0,21 0 15,-21 0-15,22 0 0,-22 0 0,21 0 16,-21 0-16,0 0 0,22 0 0,-22 0 16,0 0-16,0 0 0,0 0 15,1 0-15,-1 0 16,0 0 15,-21-21-15,21 0-16,0 21 0,-21-22 15,21 22-15</inkml:trace>
  <inkml:trace contextRef="#ctx0" brushRef="#br0" timeOffset="92939.61">21061 2625 0,'-64'0'16,"43"0"-1,0 0-15,42 0 32,0 0-17,0 0-15,1 0 0,-1 0 0,0 21 16,21-21-16,-21 0 0,22 0 15,-1 0-15,0 0 0,-20 0 0,20 0 16,0 0-16,1 0 0,-1 0 16,0 0-16,1 0 0,-22 0 15,0 0-15,21 0 0,-21 0 16,1 0-16,-1 0 16,-21 21 30,0 0-46,0 0 16,0 1-16,0-1 0,0 0 16,0 0-16,0 0 0,0 0 15,0 1-15,0-1 0,0 0 0,0 21 16,0-21-16,-21 1 0,21-1 16,0 0-16,0 0 0,-22 0 15,22 22-15,0-22 0,0 0 0,0 0 16,0 21-16,0-20 0,0-1 15,0 21-15,0-21 0,0 0 0,0 1 16,0 20-16,0-21 0,0 0 16,0 0-16,0 1 0,22-1 0,-22 0 15,21 0-15,-21 0 0,0 0 0,0 1 16,0-1-16,0 0 16,0 0-16,0 0 15,0 0-15,-21 1 0,-1-22 16,1 21-16,0 0 15,0-21-15,0 21 16,0-21-16,-1 0 0,1 0 0,0 0 16,0 21-16,0-21 0,0 0 15,-22 0-15,22 0 0,-21 0 0,21 0 16,-22 0-16,22 0 0,-21 0 16,21 0-16,-22 0 0,22 0 0,0 0 15,-21-21-15,20 21 0,1 0 0,0 0 16,0 0-1,21-21 17,21 21-1,0-21-15,0 21-16,1 0 0,-1-21 15,0-1-15,0 22 0,0-21 0</inkml:trace>
  <inkml:trace contextRef="#ctx0" brushRef="#br0" timeOffset="94015.94">22987 3133 0,'-21'0'47,"0"0"-47,-1 0 0,1 0 15,0 0-15,63 0 63,-20 0-63,-1 0 0,21 0 0,0 0 15,1-21-15,-1 21 0,22 0 0,-22 0 16,0 0-16,22 0 16,-1-22-16,-20 22 0,20 0 0,-21 0 15,22 0-15,-22 0 0,1 0 16,-1 0-16,0 0 0,1 0 0,-22 0 15,0 0-15,0 0 0,0 0 0,-21-21 32,-21 21 15,21-21-47,-21 21 15,0 0-15,0 0 16,-1 0-16,1 0 15,21-21-15,-21 21 16,0-21 0,21 0-16,-21 21 0,21-22 15,0 1 1,-21 0-16,-1 0 16,22 0-1,0 0-15,-21 21 0,21 21 63,0 0-63,21 0 15,1-21-15,-22 21 0,42-21 0,-21 0 16,0 21-16,0-21 0,22 0 16,-22 0-16,0 0 0,21 22 0,-20-22 15,-1 0-15,0 0 0,0 0 0,0 0 16,0 0-1,-42 0 32,0 0-47,0 0 0,0 21 0,-22-21 16,22 21-16,-21 0 0,21 0 16,-22 0-16,1 1 0,21 20 0,-21-21 15,20 0-15,-20 0 0,21 22 16,0-43-16,0 21 0,21 0 0,-22 0 15,1 0-15,21 1 16,21-44 15,1 22-31</inkml:trace>
  <inkml:trace contextRef="#ctx0" brushRef="#br0" timeOffset="94771.75">24638 3090 0,'0'0'0,"21"22"15,0-22-15,0 0 16,1 0-16,-1 0 0,0 0 0,0 0 16,0 0-16,0 0 0,1-22 15,-1 1-15,0 21 0,-21-21 16,21 21-16,-21-21 0,0 0 0,0 0 15,0-1-15,0 1 16,-21 0-16,0 0 0,0 0 16,-1 0-16,1 21 0,0-22 15,0 22-15,0 0 0,0 0 0,-1 0 16,1 0-16,-21 0 0,21 22 16,0-1-16,-1 0 0,-20 0 15,21 0-15,0 0 0,0 22 0,-22-22 16,43 0-16,-21 21 0,21-20 15,-21-1-15,21 21 0,0-21 0,0 0 16,0 1-16,0-1 0,21 0 0,-21 0 16,21-21-16,0 21 0,1-21 15,-1 0-15,0 0 0,21 0 0,-21 0 16,1 0-16,20 0 0,-21 0 16,0-21-16,22 21 0,-22-21 15,0 0-15,21 0 0,-21-1 0,1 1 16,-1-21-16,-21 21 0,21 0 15,-21-1-15,21 1 0,-21 0 0,0-21 16,0 21-16,0-1 16,0 44 15,0-1-31,0 0 0,0 0 16,0 0-16,0 0 0,0 1 0,0-1 15,0 0-15,0 21 0,0-21 16,0 1-16,0-1 0,21 0 0,0-21 15,-21 21-15,22-21 0,-1 21 16,0-21-16,0 0 0,0 0 16,0 0-16,1 0 0,-1 0 15,0 0-15,0 0 0,0-21 16</inkml:trace>
  <inkml:trace contextRef="#ctx0" brushRef="#br0" timeOffset="95268.46">25358 3006 0,'0'0'16,"0"-21"-16,0-1 0,0 1 15,0 0 1,0 0 0,0 0-1,21 21-15,0 0 0,0 0 16,0 0-16,0 0 0,1 0 15,-1 21-15,0-21 16,0 21-16,-21 0 0,0 0 0,21 1 16,-21-1-16,21 0 0,-21 0 0,0 0 15,0 0-15,0 1 0,0-1 16,0 0-16,0 0 0,0 0 0,0 0 16,0 1-16,0-1 0,-21 0 15,21 0-15,-21-21 16,0 0-16,21 21 15,-21-21 1,21-21-16,0 0 16,0 0-16,0 0 0,0-1 0,0 1 15,0 0-15,0 0 0,0-21 16,0 20-16,21 1 0,0 0 0,0 0 16,-21 0-16,21 0 0,1 21 15,-22-22-15,21 1 0,0 21 0,0-21 16,0 21-16,0 0 15,1 0 1,-1 0-16,-21-21 0,21 21 16,0 0-16,0 0 15</inkml:trace>
  <inkml:trace contextRef="#ctx0" brushRef="#br0" timeOffset="95824.14">26014 2963 0,'0'-21'16,"0"0"0,0 0-16,0 0 31,21 21-31,0 0 0,0 0 15,0 0-15,1 0 16,-1 0-16,0 0 0,0 0 0,0 0 16,0 21-16,1 0 0,-22 0 15,21 0-15,0 1 16,-21-1-16,0 0 0,21 0 16,-21 0-16,0 0 0,0 1 0,0-1 15,0 0-15,0 0 0,0 0 16,0 0-16,-21 1 0,21-1 15,-21 0-15,0-21 16,-1 0-16,1 0 16,0 0-1,21-21 1,0 0-16,0-1 0,0 1 16,0 0-16,0 0 0,0 0 15,21 0-15,0-1 0,1 1 0,-22 0 16,21 0-16,0 0 0,0 0 15,0-1-15,0 22 0,1-21 0,-22 0 16,21 21-16,0-21 0,0 21 16,0-21-16,0 21 15,1 0-15,-1 0 32,0 21-1</inkml:trace>
  <inkml:trace contextRef="#ctx0" brushRef="#br0" timeOffset="97492.25">27326 3006 0,'0'0'15,"0"-21"-15,21 21 0,-21-22 0,21 1 16,-21 0-16,0 0 16,0 0-16,0 0 0,0-1 15,-21 22-15,0 0 16,0 0-16,0 0 16,0 0-16,-1 0 0,1 0 15,0 0-15,-21 0 0,21 22 0,-22-1 0,22-21 16,-21 21-16,21 0 15,-1 0-15,-20 0 0,21 1 0,0 20 16,0-21-16,-1 0 0,1 0 0,0 1 16,21-1-16,-21 21 0,21-21 15,0 0-15,0 1 0,0-1 16,0 0-16,21-21 0,0 0 16,0 21-16,1-21 0,-1 0 15,0 0-15,0 0 0,21 0 0,-20-21 16,-1 0-16,0 21 0,0-21 15,0-1-15,22 1 0,-22 0 16,0 0-16,0-21 0,0 20 16,0 1-16,1 0 0,-1 0 0,0 0 15,-21 0-15,0-1 0,21 1 16,-21 0-16,0 0 0,21 21 0,-42 21 47,0 0-47,21 0 0,-21 1 15,21-1-15,-21 0 16,21 0-16,-22 0 0,22 0 0,0 1 16,0-1-16,0 0 0,0 0 15,0 0-15,22-21 0,-1 21 16,0-21-16,0 22 0,0-22 0,0 0 16,1 0-16,20 0 0,-21 0 15,0 0-15,22 0 0,-22 0 0,21 0 16,-21-22-16,22 1 0,-22 21 15,0-21-15,21 0 0,-21 0 0,1 0 16,-22-1-16,21 1 0,0 0 16,-21 0-16,0 0 0,0 0 15,0-1-15,-21 22 32,21 22-17,-21-1-15,-1 0 16,22 0-16,-21 0 0,21 0 15,0 1-15,0-1 0,0 0 0,0 0 16,0 0-16,0 0 16,21-21-16,1 0 0,-1 0 15,0 0-15,0 22 0,0-22 16,0 0-16,1 0 0,20 0 0,-21 0 16,0-22-16,0 1 0,1 21 15,-1-21-15,21 0 0,-21 0 0,0 0 16,1-1-16,-1 1 0,0 0 15,-21 0-15,0 0 16,0 0-16,0-1 16,0 44 15,-21-22-15,21 21-16,0 0 0,0 0 15,0 0-15,0 0 0,0 1 0,0 20 16,0-21-16,-21 21 0,21-20 15,0 20-15,-22 0 0,22 1 0,0-1 16,0 0-16,0 1 0,-21-1 16,21 0-16,-21 1 0,21-1 0,0 21 15,-21-20-15,21-1 0,-21 22 16,21-22-16,-21 21 0,21 1 16,0-1-16,0-20 0,0 20 0,0 1 15,0-1-15,0-20 0,0 20 16,0 1-16,0-1 0,0-21 0,0 22 15,0-1-15,0 1 0,0-1 0,0 1 16,0-1-16,0-20 0,0 20 16,0-20-16,0 20 0,0-21 0,0 1 15,0-1-15,0 0 0,0 1 0,0-22 16,-22 0-16,1 0 0,0 0 16,0 1-16,0-1 0,0-21 0,-1 21 15,1-21-15,0 0 0,0 0 16,0 0-16,0 0 0,-1 0 0,-20 0 15,21 0-15,0-21 0,0 0 16,-1-1-16,-20 1 0,21 0 0,-21 0 16,20 0-16,-20-22 0,21 1 0,-21 0 15,20-1-15,-20-20 0,21 21 16,0-43-16,0 21 0,-1 1 0,22-1 16,0-20-16,0 20 0,0 1 0,0-1 15,0 1-15,22-22 0,-1 22 16,-21-1-16,21 1 0,0-1 0,0 22 15,0-22-15,1 22 0,-22-22 16,21 22-16,21 0 0,-21-1 16,0 1-16,22 0 0,-22-1 0,21 1 15,1 0-15,-1-1 0,0 1 16,1 0-16,-1 21 0,0-22 0,1 22 16,-1 0-16,0-21 0,1 20 15,-22 1-15,21 0 0,-21 0 0,0 0 16,1 0-16,-1 21 0,-21-22 15,0 1-15,21 21 0,-21-21 16,21 21-16,-21 21 63,0 0-63,0 1 15,0-1 1,0 0-16,0 0 15,0 0-15,0 0 16,0 1-16,-21-22 0,21 21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9CC3-5668-41B4-A94C-A3CC3E01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BFEE-43B8-4674-A851-1367B3C6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D545-7C6D-4BB3-8FFC-3451B313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378A-751F-4677-B99E-1A6C26B7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C08E-2E3D-4363-AC6D-4AC6DD41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A1F-977D-4554-B515-94597F87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3C79C-4BE4-413A-98E1-F391C8C7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65F4-FAE2-428E-8379-A389641D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79EE-8CD0-4FE6-9ADF-8F96E5A4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100C-C6E5-43C9-8751-FCC7E69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0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0A66-67CB-456A-8A83-6C160C0FE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E06C-FE58-4E43-80F8-D91F208C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CD06-C714-4D55-B685-F2A649A2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523C-B0C2-424B-BFB2-27408ABF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08E8-0D0A-43B1-B718-1CA7B3F7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9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152-7089-4DD6-8EBC-1A4C2161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C407-F685-4135-9690-480DA8B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64F5-9540-4397-9ED2-6B087C0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F7D3-484A-406B-B3D1-EA5364A3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BDE5-04A6-43C3-850A-0AA7F0BF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516E-ADCB-4D0E-A928-A5409BA8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C142-887C-4411-A9E6-C56EAEBC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9B7F-1644-4F7A-9820-40A0CB6E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1AC5-7F78-41D1-BF08-88A2237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B381-33D2-49F1-856C-76659FA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8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C1-62B2-408C-8380-69C638DD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251F-79D6-4354-8B68-C9DCAAD22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9622E-04C0-47D9-A68D-5F1B897D0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1983-E6B0-48D8-A67D-48621AF5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01309-66A4-403F-96F1-0AEA5A91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A54D-74F8-491F-BACF-214098B7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C3BB-BFEA-46CC-852B-A93F7941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F8A3-CC58-4913-9F00-E7F2025F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0F93-A0CF-4F7A-921C-F2513D26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C9035-6321-494F-8DA4-13AF23A4F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DFA9C-E306-4FA4-B9B4-6D6EED747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0FCAC-F9EA-4D45-A504-EDA596A8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DA1BC-2B9E-4D83-9F5E-EEE094C0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84E2D-9233-466F-AC33-3758252B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16B-5678-4BC3-B5CA-2FD1038E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55215-5AD6-4EA7-B14F-3598C82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1224E-7FFE-405E-9185-EFC19AA8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0CF6A-F652-456E-A2A0-A42EF058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1DF3-B090-470C-8EE7-3CF81D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0FE44-96E9-4243-8ADC-FCABFB49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A4D86-113D-4661-8CA3-DE9E6667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E5A1-D16C-4F19-905B-9764FD8F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0B72-EDA8-4992-AC39-D9341A87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2A550-B390-4F4D-BF26-961BC862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1F19E-931C-48BA-824F-87DF9F31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F7E5-94E5-44D2-B7DB-16234CE1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B41F-0FCC-4E38-9883-A4690BC8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AE3E-30C5-4717-A535-3D600510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CD0C7-2564-4D57-BFFB-FE77B9C63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9531-7B35-45D0-89F7-82FF1E30A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E933-3A4B-4157-A21E-E8646642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AE564-E638-4D27-9135-1DF5FCC3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B2C9-A4E0-442B-A2B7-854FA339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2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B825A-C3A1-429E-A92F-FACDBA0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99F91-0A86-463D-AC32-952FE1A3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4280-E7A9-4775-903B-E7BA855D2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55ED-4DAF-488D-BED0-23AADD33389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46FC-F5CC-45FF-8589-9207F8779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359D-C251-465E-AB72-977F73171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C5F3-8616-4BE4-A643-BCB7401B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3E5065-390D-49AA-8FC3-433F9A395848}"/>
                  </a:ext>
                </a:extLst>
              </p14:cNvPr>
              <p14:cNvContentPartPr/>
              <p14:nvPr/>
            </p14:nvContentPartPr>
            <p14:xfrm>
              <a:off x="396360" y="266760"/>
              <a:ext cx="3878640" cy="26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3E5065-390D-49AA-8FC3-433F9A395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57400"/>
                <a:ext cx="389736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9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805C87-5D5A-43C2-A219-B4AA2E61B250}"/>
                  </a:ext>
                </a:extLst>
              </p14:cNvPr>
              <p14:cNvContentPartPr/>
              <p14:nvPr/>
            </p14:nvContentPartPr>
            <p14:xfrm>
              <a:off x="449640" y="815400"/>
              <a:ext cx="8123040" cy="185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805C87-5D5A-43C2-A219-B4AA2E61B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06040"/>
                <a:ext cx="814176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8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A6819B-F85B-48F6-B06E-7802D323BF27}"/>
                  </a:ext>
                </a:extLst>
              </p14:cNvPr>
              <p14:cNvContentPartPr/>
              <p14:nvPr/>
            </p14:nvContentPartPr>
            <p14:xfrm>
              <a:off x="487800" y="213480"/>
              <a:ext cx="865656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A6819B-F85B-48F6-B06E-7802D323B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04120"/>
                <a:ext cx="867528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21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BCCCB8-5F0F-47D4-A9B5-5851B267969C}"/>
                  </a:ext>
                </a:extLst>
              </p14:cNvPr>
              <p14:cNvContentPartPr/>
              <p14:nvPr/>
            </p14:nvContentPartPr>
            <p14:xfrm>
              <a:off x="30600" y="68760"/>
              <a:ext cx="847368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BCCCB8-5F0F-47D4-A9B5-5851B2679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9400"/>
                <a:ext cx="849240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4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6C63C4-3D50-4EAB-B804-6227D0F0152C}"/>
                  </a:ext>
                </a:extLst>
              </p14:cNvPr>
              <p14:cNvContentPartPr/>
              <p14:nvPr/>
            </p14:nvContentPartPr>
            <p14:xfrm>
              <a:off x="320040" y="998280"/>
              <a:ext cx="821484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6C63C4-3D50-4EAB-B804-6227D0F01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988920"/>
                <a:ext cx="823356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7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04FA9C-20A1-4E4D-B601-1E74407D6564}"/>
                  </a:ext>
                </a:extLst>
              </p14:cNvPr>
              <p14:cNvContentPartPr/>
              <p14:nvPr/>
            </p14:nvContentPartPr>
            <p14:xfrm>
              <a:off x="0" y="487800"/>
              <a:ext cx="915192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04FA9C-20A1-4E4D-B601-1E74407D6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8440"/>
                <a:ext cx="917064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05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6C40DF-98E3-4ABE-BE8E-DCD7E295F8C0}"/>
                  </a:ext>
                </a:extLst>
              </p14:cNvPr>
              <p14:cNvContentPartPr/>
              <p14:nvPr/>
            </p14:nvContentPartPr>
            <p14:xfrm>
              <a:off x="175320" y="663120"/>
              <a:ext cx="8877600" cy="543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6C40DF-98E3-4ABE-BE8E-DCD7E295F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653760"/>
                <a:ext cx="8896320" cy="54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01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CCB57-21CD-46B5-97D8-414855D222E7}"/>
                  </a:ext>
                </a:extLst>
              </p14:cNvPr>
              <p14:cNvContentPartPr/>
              <p14:nvPr/>
            </p14:nvContentPartPr>
            <p14:xfrm>
              <a:off x="0" y="266760"/>
              <a:ext cx="1141524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CCB57-21CD-46B5-97D8-414855D22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57400"/>
                <a:ext cx="1143396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11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17C0D2-8DD9-4F64-BCBF-4F99181AE8AB}"/>
                  </a:ext>
                </a:extLst>
              </p14:cNvPr>
              <p14:cNvContentPartPr/>
              <p14:nvPr/>
            </p14:nvContentPartPr>
            <p14:xfrm>
              <a:off x="0" y="205920"/>
              <a:ext cx="9060480" cy="595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17C0D2-8DD9-4F64-BCBF-4F99181AE8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907920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8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6E9B2B-02B6-4E29-B836-830EDE22F0C4}"/>
                  </a:ext>
                </a:extLst>
              </p14:cNvPr>
              <p14:cNvContentPartPr/>
              <p14:nvPr/>
            </p14:nvContentPartPr>
            <p14:xfrm>
              <a:off x="243720" y="274320"/>
              <a:ext cx="931968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6E9B2B-02B6-4E29-B836-830EDE22F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64960"/>
                <a:ext cx="933840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8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534EB9-FE7F-4EE8-B36D-B9926E267FC4}"/>
                  </a:ext>
                </a:extLst>
              </p14:cNvPr>
              <p14:cNvContentPartPr/>
              <p14:nvPr/>
            </p14:nvContentPartPr>
            <p14:xfrm>
              <a:off x="167760" y="114480"/>
              <a:ext cx="874044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534EB9-FE7F-4EE8-B36D-B9926E267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05120"/>
                <a:ext cx="87591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98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D8F99-9E7F-45F7-9385-4122F22103F4}"/>
                  </a:ext>
                </a:extLst>
              </p14:cNvPr>
              <p14:cNvContentPartPr/>
              <p14:nvPr/>
            </p14:nvContentPartPr>
            <p14:xfrm>
              <a:off x="167760" y="236160"/>
              <a:ext cx="11613240" cy="54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D8F99-9E7F-45F7-9385-4122F2210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26800"/>
                <a:ext cx="1163196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52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3A2B91-F882-42D8-8FB2-8B84F37C2EAB}"/>
                  </a:ext>
                </a:extLst>
              </p14:cNvPr>
              <p14:cNvContentPartPr/>
              <p14:nvPr/>
            </p14:nvContentPartPr>
            <p14:xfrm>
              <a:off x="198000" y="137160"/>
              <a:ext cx="825300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3A2B91-F882-42D8-8FB2-8B84F37C2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27800"/>
                <a:ext cx="82717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7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E0AE34-8F15-4C21-ACAC-76FD85577291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E0AE34-8F15-4C21-ACAC-76FD85577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44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85BA91-534F-467C-B766-57ED369E7F77}"/>
                  </a:ext>
                </a:extLst>
              </p14:cNvPr>
              <p14:cNvContentPartPr/>
              <p14:nvPr/>
            </p14:nvContentPartPr>
            <p14:xfrm>
              <a:off x="2141280" y="914400"/>
              <a:ext cx="1356480" cy="22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85BA91-534F-467C-B766-57ED369E7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1920" y="905040"/>
                <a:ext cx="137520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71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105-8AAE-4DDA-A4D8-8B4BA61F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A6952-204A-4037-964D-E028908EF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2D74E-21F5-4549-84EC-3DE394C14BE8}"/>
                  </a:ext>
                </a:extLst>
              </p14:cNvPr>
              <p14:cNvContentPartPr/>
              <p14:nvPr/>
            </p14:nvContentPartPr>
            <p14:xfrm>
              <a:off x="670680" y="945000"/>
              <a:ext cx="948708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2D74E-21F5-4549-84EC-3DE394C14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935640"/>
                <a:ext cx="950580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5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2021-09-28T01:24:01Z</dcterms:created>
  <dcterms:modified xsi:type="dcterms:W3CDTF">2021-09-28T04:44:35Z</dcterms:modified>
</cp:coreProperties>
</file>