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0:37:43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1905 0,'21'0'32,"-21"-21"30</inkml:trace>
  <inkml:trace contextRef="#ctx0" brushRef="#br0" timeOffset="1131.18">1291 656 0,'0'0'0,"0"-21"15,-21 21-15,21-21 0,0 0 16,0 0 0,0-1-16,0 1 15,0 0 1,0 0-1,0 42 17,0 0-32,0 0 15,0 1-15,0-1 0,0 0 16,0 21-16,0-21 0,0 22 0,0-1 16,0 0-16,0 22 0,0-22 15,0 22-15,0-22 0,0 22 16,-21-22-16,21 0 0,0 22 0,-21-22 15,-1 0-15,22 1 0,-21-1 16,21 0-16,0 1 0,0-1 16,0-21-16,0 22 0,0-22 15,0 0-15,0 0 0,0 0 16,0-42 15,0 0-31,0 0 0</inkml:trace>
  <inkml:trace contextRef="#ctx0" brushRef="#br0" timeOffset="1602.91">1037 656 0,'0'0'0,"0"-21"0,-21 0 16,21 0-16,-21 0 0,21-1 16,0 1-16,0 0 0,0 0 0,0 0 15,0 0-15,0-1 0,0 1 16,21 0-16,0 0 0,0 0 16,22 0-16,-22 21 0,21-22 15,0 22-15,1 0 0,20 0 0,-20 0 16,-1 0-16,0 0 0,1 0 15,-1 22-15,0 20 0,1-21 16,-22 21-16,21 1 0,-21-22 0,-21 42 16,0-20-16,0-1 0,0 0 15,-21 1-15,0 20 0,0-20 0,-22-1 16,1 0-16,0 1 0,-1-1 16,1 0-16,21-21 0,-21 22 15,-1-22-15,22 0 0,0 0 0,0 0 16,0-21-16,-1 22 15,1-1 1,42-21 31,1 0-31</inkml:trace>
  <inkml:trace contextRef="#ctx0" brushRef="#br0" timeOffset="2324.5">1926 1651 0,'0'-21'0,"0"42"0,21-63 0,-21 21 16,0-1-16,21 1 15,-21-21-15,0 21 0,0 0 0,0-1 16,0 1-16,0 0 0,0 0 16,0 0-16,0-22 0,0 22 15,-21 0-15,0 0 16,0 0-16,0 21 0,0 0 0,-1 0 15,1 0-15,0 0 0,0 0 16,0 0-16,0 21 0,-1 0 16,1 0-16,0 0 0,21 1 0,-21-1 15,0 21-15,0-21 0,21 0 16,0 22-16,-22-22 0,1 21 0,21-21 16,0 22-16,-21-22 0,21 21 15,0-21-15,0 1 0,0-1 0,0 0 16,0 0-16,21-21 0,0 0 15,1 21-15,-1-21 16,0 0-16,0 0 0,0-21 16,0 21-16,1-21 0,-1 0 15,0 0-15,0-1 0,21 1 0,-20-21 16,-1 21-16,0 0 0,0-22 16,0 22-16,-21-21 0,21 21 0,1-22 15,-22 22-15,0 0 0,0 0 16,21 0-16,-21-1 15,0 44 1,0-1-16,0 0 16,0 0-16,0 0 15,0 22-15,0-22 0,0 0 16,0 0-16,0 0 0,0 0 16,0 1-16,0-1 0,0 0 0,0 0 15,0 0-15,0 0 0,0 1 16,0-1-16,21-21 15,0 0 1,0 0-16,0 0 16,1-21-16,-1-1 0,0 22 0,-21-21 15</inkml:trace>
  <inkml:trace contextRef="#ctx0" brushRef="#br0" timeOffset="2796.23">2328 1397 0,'0'0'0,"0"-42"16,0 21-1,0-1-15,0 1 0,21 0 16,1 21-16,-1-21 16,0 21-16,-21-21 0,21 21 0,0 0 15,0 0-15,1 0 0,-1 0 16,0 0-16,0 0 0,0 21 0,0-21 15,1 21-15,-1 0 16,-21 0-16,21 1 0,0-1 0,-21 0 16,0 0-16,0 0 0,0 0 15,0 1-15,0-1 0,0 0 0,0 0 16,0 0-16,0 0 0,0 1 16,-21-1-16,0 0 0,21 0 15,-21 0-15,-1-21 16,1 0-16,21-21 31,0 0-31,0 0 16,0 0-16,21-22 0,1 22 0,-1 0 15,-21 0-15,21-22 0,0 22 16,-21 0-16,21 0 0,0 0 16,1-22-16,-1 43 0,-21-21 0,21 0 15,0 0-15,0 21 0,-21-21 16,21 21-16,1-21 15,-1 21 1</inkml:trace>
  <inkml:trace contextRef="#ctx0" brushRef="#br0" timeOffset="3575.19">3323 1524 0,'21'-21'16,"-42"42"-16,42-63 0,0 42 16,1-21-16,-22-1 0,0 1 15,0 0-15,0 0 16,0 0-16,0 0 0,0-1 0,0 1 16,0 0-16,0 0 0,-22 0 15,1 21-15,0-21 0,0 21 0,0-22 16,0 22-16,-1 0 0,1 0 15,0 0-15,0 0 0,-21 22 0,20-1 16,1 0-16,0-21 0,-21 42 16,21-21-16,-1 1 0,22-1 15,-21 0-15,21 21 0,-21-21 16,21 1-16,0 20 0,-21-21 0,21 0 16,0 0-16,0 22 0,0-22 15,0 0-15,21-21 0,0 21 0,0 0 16,1-21-16,-1 0 15,0 0-15,0 0 0,0 0 16,0 0-16,1 0 0,-1-21 16,0 0-16,0 21 0,0-21 0,0 0 15,1 0-15,-1-1 0,0 1 16,0 0-16,0-21 0,0 21 0,-21-1 16,22 1-16,-22-21 0,21 21 15,-21 0-15,0-1 16,0 44 15,0-1-15,-21 0-16,21 0 0,0 0 0,-22 0 15,22 1-15,0-1 0,0 0 16,0 21-16,0-21 0,0 1 0,0-1 16,0 0-16,22 0 15,-22 0-15,21-21 0,0 0 0,-21 21 16,21-21-16,0 0 0,0 0 0,1 0 15,-1 0-15,0 0 16,0-21-16,0 21 0,0-21 0,1 0 16,20 0-16,-21 21 0,0-21 15,0-1-15</inkml:trace>
  <inkml:trace contextRef="#ctx0" brushRef="#br0" timeOffset="4344.76">3831 1291 0,'0'0'0,"0"21"47,0 1-47,0-1 15,0 0-15,0 0 0,0 0 0,0 0 16,0 1-16,-21-1 0,21 0 0,0 0 16,-21 0-16,21 0 0,0 1 15,0-1-15,0 0 0,0 0 0,-21 0 16,21 0-16,0 1 15,-22-22 1,22-22 0,0 1-16,0 0 15,0 0-15,0 0 16,0 0-16,0-1 0,0 1 16,0-21-16,0 21 0,0 0 0,22-1 15,-1 1-15,-21-21 0,21 21 16,0 0-16,0-1 0,0 1 15,1 21-15,-1 0 0,0 0 16,0 0-16,0 0 0,0 0 16,1 0-16,-1 21 0,-21 1 15,21-1-15,-21 0 16,21 0-16,-21 0 0,0 0 0,0 1 16,0-1-16,0 0 0,21 0 0,-21 0 15,0 0-15,0 1 0,0-1 16,0 0-16,0 0 15,0 0-15,0 0 16,0-42 15,0 0-31,0 0 16,0 0-16,0 0 16,0-1-16,21 1 0,-21 0 0,22 0 15,-1-21-15,0 20 0,0 1 16,-21-21-16,21 21 0,0 0 0,1-1 15,-1 1-15,0 0 0,0 21 16,0 0-16,0 0 0,1 0 16,-1 0-16,-21 21 0,21-21 15,-21 21-15,21 22 0,-21-22 16,0 0-16,0 0 0,0 22 0,0-22 16,0 21-16,0-21 0,0 0 15,0 22-15,0-22 0,0 0 0,0 0 16,0 0-16,0 1 0,0-1 15,21-21 17,-21-21-17,21-1 1</inkml:trace>
  <inkml:trace contextRef="#ctx0" brushRef="#br0" timeOffset="4783.5">4720 1503 0,'21'0'31,"0"0"-31,1 0 16,-1 0-16,0 0 0,0-21 0,0 0 15,0 21-15,1-22 16,-1 1-16,-21 0 16,21 0-16,0 0 0,-21 0 15,0-1-15,0 1 16,-21 21-16,0 0 16,0 0-16,-1 0 0,1 0 15,0 0-15,0 21 0,0-21 16,0 22-16,-1-1 0,1 0 15,0 0-15,21 0 0,0 0 0,0 1 16,0 20-16,0-21 0,0 0 0,0 0 16,0 22-16,0-22 0,0 0 15,0 0-15,21 0 0,0-21 16,1 22-16,-22-1 0,21-21 16,0 0-16,0 0 0,0 0 0,0 0 15,1 0-15,-1 0 0,21 0 16,-21-21-16,0 21 0,1-22 0,-1 1 15,21 0-15,-21 0 0</inkml:trace>
  <inkml:trace contextRef="#ctx0" brushRef="#br0" timeOffset="5159.29">5503 529 0,'-42'21'31,"21"1"-31,21-1 0,0 21 0,-21-21 16,21 22-16,-22-1 0,22 0 15,-21 1-15,21-1 0,0 21 0,0-20 16,-21 20-16,21-20 0,0 20 15,-21-21-15,21 1 0,0 20 0,0-42 16,0 22-16,0-1 0,0 0 16,0-20-16,0-1 0,0 0 15,0 21-15,0-21 0,0 1 16,0-1-16,21-21 16,0 0-16,0 0 15,1 0-15,-1 0 16,-21-21-16,21 21 0,0-22 0,0 1 15,-21 0-15,21 21 0</inkml:trace>
  <inkml:trace contextRef="#ctx0" brushRef="#br0" timeOffset="5412.95">5419 1228 0,'0'0'0,"-43"0"31,64 0-15,1 0-16,-1 0 15,0 0-15,0 0 0,0 0 16,0 0-16,1 0 0,-1 0 16,0 0-16,0 0 0,0 0 15,-21-21 1,21 21-16</inkml:trace>
  <inkml:trace contextRef="#ctx0" brushRef="#br0" timeOffset="5863.69">5778 1418 0,'85'0'32,"-64"0"-32,0 0 0,-21-21 0,22 21 0,-1 0 15,-21-21-15,0 0 0,21 21 0,-21-21 16,21-1-16,-21 1 15,0 0-15,0 0 16,0 0-16,-21 21 16,0 0-16,0 0 15,-1 0 1,1 0-16,21 21 0,-21 0 16,21 0-16,-21 0 0,21 1 0,-21-1 15,21 0-15,0 0 0,0 0 16,0 0-16,0 1 0,0-1 0,0 0 15,0 0-15,0 0 0,0 0 16,0 1-16,21-1 0,0-21 16,0 0-16,0 21 0,1-21 15,-1 0-15,0 0 0,0 0 16,0 0-16,0 0 0,1-21 0,-1 21 16,0-21-16</inkml:trace>
  <inkml:trace contextRef="#ctx0" brushRef="#br0" timeOffset="6307.44">6265 1334 0,'0'0'0,"0"-22"0,21-20 31,-21 21-31,22 0 16,-1 21-16,0 0 0,0-21 15,0 21-15,0 0 0,1 0 16,-1 0-16,-21 21 15,21-21-15,-21 21 0,21 0 16,-21 0-16,0 0 0,21 1 16,-21-1-16,0 0 0,0 0 0,0 0 15,0 0-15,0 1 0,0-1 0,0 0 16,0 0-16,0 0 0,0 0 16,0 1-16,0-1 0,0 0 0,-21-21 15,21 21-15,-21-21 0,21 21 16,-21-21-16,0 0 15,21-21 17,0 0-32,0 0 0,0 0 0,0-1 15,21 1-15,-21 0 16,21 0-16,0 0 0,-21-22 0,21 22 16,0 0-16,-21 0 0,22 0 0,-1 0 15,-21-1-15,21 1 0,0 0 16,0 21-1,0 0-15,1 0 0,-22-21 16,21 21-16,0 0 0,0 0 0,0 0 16</inkml:trace>
  <inkml:trace contextRef="#ctx0" brushRef="#br0" timeOffset="6943.07">7366 1312 0,'0'0'0,"21"-21"31,-21 0-31,0 0 16,-21 21 0,0 0-1,0 0-15,-1 0 16,1 0-16,0 21 0,0 0 0,0 0 16,0-21-16,-1 22 15,1-1-15,21 0 0,-21 0 16,21 0-1,0 0-15,0 1 16,21-22 0,0 21-16,1-21 15,-1 0-15,0 0 0,0 21 0,-21 0 16,21-21-16,0 0 0,1 21 16,-1 0-16,-21 1 15,21-22-15,-21 21 0,21 0 16,-21 0-16,0 0 15,0 0-15,0 1 0,0-1 16,-21 0-16,0-21 0,21 21 16,-21 0-16,-1-21 0,1 0 15,0 21-15,0-21 0,0 22 16,0-22-16,-1 0 16,1 0-16,0 0 15,0 0-15,0 0 31,0 0-31,-1-22 16,1 22-16,0-21 16,0 21-16</inkml:trace>
  <inkml:trace contextRef="#ctx0" brushRef="#br0" timeOffset="7859.68">1947 1990 0,'0'0'0,"-42"0"0,-64 21 31,85-21-31,0 0 16,0 0-16,-1 0 16,1 0-16,21 21 31,21-21 0,1 21-31,-1-21 16,21 0-16,-21 0 0,22 0 0,-22 0 15,21 21-15,0-21 0,1 0 16,20 0-16,-20 0 0,20 0 0,22 0 16,-22 0-16,22 22 0,0-22 0,-1 0 15,22 0-15,-21 0 0,21 0 16,-1 0-16,1 0 0,0 0 15,21 21-15,0-21 0,0 0 16,0 0-16,0 0 0,21 21 0,0-21 16,1 0-16,-1 0 0,0 0 0,21 21 15,-21-21-15,1 0 0,-1 0 16,21 21-16,-21-21 0,0 0 0,-21 0 16,0 0-16,22 21 0,-44-21 15,22 0-15,0 0 0,-21 0 0,0 0 16,21 0-16,-42 22 0,21-22 0,-22 0 15,1 0-15,-22 0 0,1 0 16,-1 0-16,-20 0 0,-1 0 0,0 21 16,-20-21-16,-1 0 0,0 0 15,0 0-15,0 0 16,0 0 62,1 0-62,-1 0-16,0 0 15,0 0 1,0 0 0</inkml:trace>
  <inkml:trace contextRef="#ctx0" brushRef="#br0" timeOffset="8046.56">7726 2371 0,'21'0'31,"-21"21"0</inkml:trace>
  <inkml:trace contextRef="#ctx0" brushRef="#br0" timeOffset="20586.86">1545 3112 0,'0'-22'16,"0"1"-16,0 0 15,0 0-15,0 0 16,0 0-16,0-1 16,0 1-16,0 0 15,0 0-15,-21 0 16,21 42-1,0 0 1,0 0-16,0 0 0,0 22 16,0-22-16,0 21 0,0 1 15,0-1-15,0 0 0,0 1 0,0-1 16,-21 0-16,21 22 0,0-22 16,0-21-16,0 22 0,0-1 0,0-21 15,0 21-15,0-20 0,0-1 16,0 0-16,0 0 15,0 0-15,0-42 47,0 0-47,0-21 16</inkml:trace>
  <inkml:trace contextRef="#ctx0" brushRef="#br0" timeOffset="21024.64">1820 3048 0,'0'0'0,"0"21"47,0 0-47,0 1 16,0-1-16,0 0 0,0 21 15,0 1-15,0-1 0,0 0 0,0-21 16,0 22-16,-21-1 0,21 0 15,0-20-15,0 20 0,0-21 0,0 21 16,0-20-16,21-22 0,0 21 16,1 0-16,-1-21 0,0 0 15,0 0-15,0 0 0,0 0 16,1-21-16,20 0 0,-21-1 0,-21 1 16,21 0-16,0-21 15,1 21-15,-22-22 0,0 1 0,0 0 16,0-1-16,0 1 0,0 21 15,0-22-15,-22 22 0,1-21 0,21 21 16,-21 0-16,0 21 0,0-22 16,0 22-16,-1 0 0,1 0 0,0 0 15,0 0-15,0 0 0,0 0 16,-1 0-16,1 0 0,0 0 16,0 0-16,0 0 15</inkml:trace>
  <inkml:trace contextRef="#ctx0" brushRef="#br0" timeOffset="21287.49">1249 2985 0,'21'-22'31,"0"22"-31,0 0 16,0 0-16,22-21 0,-1 21 0,-21-21 16,22 21-16,-1 0 0,0-21 15,1 21-15,-1 0 0,0 0 16,-21 0-16,22 0 0,-22-21 16,0 21-16,0 0 0,0 0 15,1 0 1,-1 0-16,0 0 15,0 21-15</inkml:trace>
  <inkml:trace contextRef="#ctx0" brushRef="#br0" timeOffset="21856.31">3069 3217 0,'-21'-84'31,"21"63"-15,0-1-16,0 1 0,21 0 31,0 21-31,0-21 0,1 21 0,-1 0 16,0 0-16,21 0 0,-21 0 15,1 21-15,20 0 0,-21 0 0,21 1 16,-20-1-16,-1 21 0,0-21 16,0 22-16,0-1 0,-21 0 0,0 1 15,0-1-15,0-21 0,0 21 16,0 1-16,0-22 0,-21 0 0,21 0 15,-21 0-15,21 1 0,-21-1 16,21-42 15,0-1-31,0 1 0,0 0 16,0 0-16,0 0 0,21 0 0,-21-22 16,21 22-16,0-21 0,-21-1 15,0 1-15,21 21 0,1-21 0,-22 20 16,21 1-16,0 0 0,-21 0 15,21 0-15,-21 0 0,21 21 0,0 0 16,1 0-16,-1 0 16,0 0-16,0 0 15,-21 21 1,21-21-16,-21 21 0</inkml:trace>
  <inkml:trace contextRef="#ctx0" brushRef="#br0" timeOffset="22426.88">3958 3090 0,'0'-42'16,"-21"63"30,21 0-46,0 1 0,0-1 0,0 0 16,0 0-16,0 0 0,0 22 16,0-22-16,0 21 0,-21-21 0,21 22 15,0-22-15,0 0 0,0 0 16,0 0-16,0 0 0,0 1 0,0-1 16,21 0-16,0-21 15,0 0-15,0 0 0,1 0 16,-1 0-16,0 0 0,0-21 15,0 21-15,0-21 0,1-1 16,-1 1-16,-21 0 0,21 0 16,0 0-16,-21 0 0,21-22 15,-21 22-15,0-21 0,21 21 0,-21-22 0,22 22 16,-22 0-16,0 0 16,0 0-16,0 42 31,0 0-16,-22 0-15,22 0 0,0 22 16,0-22-16,0 0 0,0 21 0,-21-21 16,21 1-16,0 20 0,0-21 0,0 0 15,0 0-15,0 1 0,0-1 16,21 0-16,1-21 0,-1 0 16,0 0-1,21 0-15,-21 0 0,1 0 0,-1 0 16,21 0-16,-21-21 0,0 0 0,22-1 15,-22 1-15,0 0 0,0 0 16,0 0-16,1 0 0,-1-22 0</inkml:trace>
  <inkml:trace contextRef="#ctx0" brushRef="#br0" timeOffset="22878.62">4741 3175 0,'0'-21'0,"0"42"16,0-63-16,0 21 16,0 42-1,0 0 1,0 0-16,0 0 15,0 0-15,0 1 0,0-1 0,0 21 16,0-21-16,-21 0 0,21 1 16,0-1-16,0 0 0,0 0 0,0 0 15,0 0-15,-21 1 0,21-1 16,0 0 0,-21-21-1,21-21 1,0 0-16,0-1 15,0 1-15,0 0 0,0 0 16,0-21-16,0 20 0,21-20 0,0 0 16,0 21-16,0-22 0,22 22 15,-22-21-15,21 21 0,1-1 16,-1 1-16,21 0 0,-20 21 0,-1 0 16,0 0-16,1 0 0,-22 0 15,21 0-15,-21 0 0,1 21 0,-1 0 16,-21 1-16,0-1 0,21 21 0,-21-21 15,0 0-15,0 22 0,0-22 16,0 21-16,0-21 0,0 22 0,0-22 16,-21 0-16,21 0 0,0 0 15,-21 1-15,-1-1 0,22 0 0,-21-21 16,0 21-16,21 0 16,-21-21-16,0 0 15</inkml:trace>
  <inkml:trace contextRef="#ctx0" brushRef="#br0" timeOffset="23428.48">6604 2773 0,'0'0'15,"-21"0"16,0 21-31,21 0 0,-22 22 0,22-22 16,0 21-16,-21-21 0,21 22 16,-21-1-16,21-21 0,0 21 0,0 1 15,0-1-15,0-21 0,0 22 16,0-22-16,0 21 0,0-21 0,0 0 16,0 1-16,0-1 0,0 0 31,0-42-16,0 0 1,0-1-16,0 1 0</inkml:trace>
  <inkml:trace contextRef="#ctx0" brushRef="#br0" timeOffset="24102.84">6138 3090 0,'0'0'0,"-42"-21"31,63 21-16,21 0 1,-20 0-16,-1 0 0,21 0 16,-21 0-16,22 0 0,-1 0 15,21-21-15,-20 21 0,-1-21 0,22 0 16,-1 21-16,-21-21 0,22-1 0,-22 1 16,1 21-16,-1-21 0,0 0 15,-21 0-15,22 0 0,-22-1 0,-21 1 16,0 0-16,21 0 0,-21 0 15,0 0 1,-21 21 0,0 0-16,0 21 15,21 0-15,0 0 0,0 0 16,-22 0-16,22 22 0,-21-22 16,21 0-16,-21 21 0,21-20 0,0 20 15,0-21-15,0 0 0,0 22 16,0-22-16,0 21 0,0-21 0,0 0 15,0 1-15,-21-1 0,21 0 16,0 0-16,0 0 0,0-42 63,0 0-63,0 0 0,0 0 15,0-1-15,0 1 0,21 0 0,-21-21 16,21 21-16,0-1 0,1-20 15,20 21-15,-21 0 0,21 0 0,-20-1 16,20 1-16,0 21 0,-21 0 0,22-21 16,-22 21-16,0 0 0,0 0 15,0 21-15,1-21 0,-1 21 0,0 1 16,-21-1-16,0 0 0,0 0 16,0 0-16,0 0 0,0 22 0,0-22 15,0 0-15,0 0 0,0 0 0,-21 1 16,21-1-16,-21 0 15,21 0-15,-22 0 0,22 0 32,0-42-17,0 0 1,0 0-16,22 0 16</inkml:trace>
  <inkml:trace contextRef="#ctx0" brushRef="#br0" timeOffset="24491.62">7556 3112 0,'0'0'0,"22"0"0,-1 0 0,0-22 0,0 22 15,0-21-15,0 0 16,1 21-16,-1-21 0,0 0 15,0 0-15,-21-1 16,0 1-16,0 0 31,-21 21-31,0 0 0,0 0 0,-1 0 16,1 0-16,0 21 0,0-21 16,21 21-16,-21 1 15,21-1-15,-21 0 0,21 0 0,-22 21 16,22-20-16,0-1 0,0 0 0,0 0 15,0 21-15,0-20 0,0-1 16,22 0-16,-1-21 0,0 21 0,-21 0 16,21-21-16,0 0 0,0 0 15,1 0-15,-1 0 0,0 0 16,0 0-16,0 0 0,0-21 0,1 21 16,-1-21-16,0 0 0</inkml:trace>
  <inkml:trace contextRef="#ctx0" brushRef="#br0" timeOffset="26859.26">9144 3239 0,'0'0'0,"-21"0"15,21-22 17,0 1-17,0 0-15,0 0 16,0 0-16,21 0 15,0-1-15,-21 1 0,21-21 16,0 21-16,1-22 0,-1 22 0,0-21 16,0 0-16,0-1 0,0-20 15,1 20-15,-1-20 0,0 21 0,0-22 16,0 22-16,0-1 0,1 1 16,-22 21-16,0 0 0,0 0 0,0-1 15,-22 22 1,-20 0-16,21 22 0,0-1 15,0 0-15,-1 0 0,22 0 0,0 0 16,-21 1-16,21 20 16,0-21-16,0 0 0,0 22 0,0-22 15,21 21-15,-21-21 0,22 22 16,-1-1-16,0-21 0,0 21 0,0-20 16,0 20-16,1-21 0,-1 0 0,-21 0 15,21 1-15,0 20 0,-21-21 16,0 0-16,0 0 0,0 1 15,-21-22 1,0 0 0,0 0-16,-1 0 0,1 0 15,0-22-15,0 22 0,0-21 16,21 0-16,-21 0 0,-1 21 16,22-21-16,-21 21 0,21-21 15,0 42 16,0 0-31,0 0 16,0 0-16,21 0 0,1-21 0,-1 22 16,-21-1-16,21-21 0,0 21 0,21 0 15,-20-21-15,-1 21 0,21-21 16,0 0-16,1 0 0,-1 0 0,0 0 16,1 0-16,-1 0 0,22 0 15,-22-21-15,21 21 0,-20-21 16,-1 0-16,0 21 0,1-21 0,-1-1 15,-21 1-15,22-21 0,-22 21 16,0 0-16,0-22 0,0 22 0,-21-21 16,0 21-16,0-22 0,0 1 15,0 21-15,0-22 0,0 22 0,0 0 16,0 0-16,-21 0 0,0 21 16,0 0-16,-22 0 0,22 0 15,0 0-15,-21 21 0,21 0 0,-22 0 16,22 0-16,-21 1 15,21 20-15,-1-21 0,1 0 0,0 22 16,0-22-16,21 21 0,-21-21 0,21 0 16,0 22-16,0-22 0,0 0 15,0 0-15,0 0 0,21 1 0,0-22 16,0 21-16,0-21 0,1 0 16,-1 0-16,21 0 0,-21 0 0,0 0 15,22 0-15,-22 0 0,21-21 0,-21-1 16,22 22-16,-22-21 0,0 0 15,0 0-15,0 0 0,1 0 0,-1-1 16,0-20-16,-21 21 0,21 0 0,-21 0 16,0-22-16,0 22 15,0 0-15,0 0 0,0 0 16,-21 21 0,21 21-1,-21 0-15,21 0 0,0 0 0,0 0 16,0 1-16,0-1 0,0 0 15,0 0-15,0 0 0,0 0 0,0 1 16,0-1-16,0 0 0,0 0 16,21 0-16,0-21 0,-21 21 15,21-21-15,0 0 0,1 0 16,-1 0-16,0 0 0,0 0 16,0 0-16,0 0 0,1 0 15,-1-21-15,0 0 0,0 21 0,0-21 16,0 0-16,-21 0 0,22-1 15,-1 1-15,0-21 0,-21 21 0,0 0 16,21-1-16,-21 1 0,21 0 16,-21 0-16,0 0 0,0 42 47,0 0-47,0 0 0,0 0 15,0 1-15,0-1 0,0 0 16,0 0-16,0 0 0,0 0 0,0 1 15,0-1-15,0 0 0,0 0 16,0 0-16,0 0 16,0 1-16,0-44 47,0 1-47,0 0 15,21 0-15,-21 0 0,22 0 0,-1-1 16,-21 1-16,21 0 0,-21 0 15,21-21-15,0 20 0,-21 1 16,21-21-16,1 21 0,-1 0 0,-21-1 16,21 1-16,0 0 0,0 21 0,0 0 15,1 0-15,-1 0 16,0 21 0,-21 0-16,21 1 0,-21-1 0,0 0 15,0 21-15,0-21 0,21 1 16,-21 20-16,0-21 0,21 0 0,-21 0 15,0 1-15,0-1 0,0 0 0,0 0 16,22-21-16,-22 21 0,21-21 16,-21 21-16,21-21 15,0 0-15,0-21 16,0 0 0,1 21-16,-22-21 0,21 0 15,0 0-15,0-1 16,0 1-16,-21-21 0,21 21 15,1 0-15,-22-1 0,21 1 0,0-21 16,-21 21-16,21 21 0,-21-21 16,0-1-16,21 22 0,-21 22 31,0-1-31,0 0 16,0 0-16,0 0 0,0 0 0,0 1 15,0-1-15,0 0 0,0 21 16,0-21-16,0 1 0,0-1 0,0 0 15,21 0-15,-21 0 16,22 0-16,-1 1 0,0-1 16,0-21-16,0 0 0,0 0 15,1 0-15,-1 0 0,0 0 0,21 0 16,-21 0-16,22 0 0,-22 0 16,21 0-16,-21-21 0,22-1 0,-22 1 15,0 21-15,21-21 0,-20 0 16,-1 0-16,0-22 0,0 22 0,0 0 15,-21-21-15,21 21 0,-21-22 0,22 22 16,-22 0-16,0 0 0,0 0 16,-22 21-1,1 21-15,0 0 16,0 0-16,0 0 0,0 0 16,-1 22-16,22-22 0,0 0 0,0 21 15,0-20-15,0-1 0,0 0 16,0 0-16,0 0 0,0 0 0,0 1 15,22-1-15,-1-21 0,0 0 16,0 0-16,0 0 0,22 0 16,-22 0-16,0 0 0,21 0 0,-21 0 15,1 0-15,-1 0 0,-21-21 16,21-1-16,0 1 0,-21 0 0,0 0 16,21 21-16</inkml:trace>
  <inkml:trace contextRef="#ctx0" brushRef="#br0" timeOffset="27966.63">13462 3069 0,'0'0'0,"21"21"31,0-21-15,0 0 0,1 0-1,-1-21 1,0 0-16,0 0 0,-21 0 15,0 0-15,21-1 0,0 1 16,-21 0-16,22-21 0,-22 21 0,21-22 16,-21 1-16,21 0 0,-21 20 15,0-20-15,0 0 0,0-1 0,0 22 16,0 0-16,0 0 0,0 0 16,0 0-16,-21 21 0,0 0 15,-1 0-15,1 21 0,-21 0 16,21-21-16,0 21 0,-1 0 15,1 0-15,21 1 0,0-1 0,-21-21 16,21 21-16,0 0 0,0 0 16,0 0-16,21-21 15,0 0-15,1 0 0,-1 0 0,0 0 16,0 0-16,0 0 0,22-21 16,-22 0-16,21 21 0,-21-21 0,22 0 15,-22 0-15,21 21 0,-21-22 16,0 1-16,22 0 0,-22 21 15,0-21-15,-21 0 0,21 21 0,0 0 16,-21 21 15,0 0-31,0 0 16,0 0-16,0 1 0,0 20 0,-21-21 16,21 0-16,0 22 0,-21-22 15,21 0-15,0 21 0,0-21 0,0 1 16,0-1-16,0 21 0,0-21 0,0 0 15,21-21-15,0 22 0,1-1 16,-1-21-16,21 21 0,-21-21 16,0 0-16,22 0 0,-22 0 15,21 0-15,-21 0 0,22-21 16,-22 21-16,21-21 0,-21-1 0,22 22 16,-22-21-16,0 0 0,0 0 0,0 0 15,1 0-15,-1-22 0,0 22 16,-21 0-16,0-21 0,0 20 0,0-20 15,0 21-15,0 0 0,0 0 16,0-1-16,0 1 0,-21 21 16,0 0-1,-1 21-15,1 1 0,21-1 0,-21 21 16,0-21-16,21 22 0,0-22 0,0 21 16,0-21-16,0 0 15,0 22-15,0-22 0,0 0 0,0 0 16,0 0-16,21 1 0,0-1 0,0-21 15,-21 21-15,22-21 0,-1 0 16,0 21-16,0-21 0,21 0 0,-20 0 16,-1 0-16,0 0 0,21 0 0,-21 0 15,22-21-15,-22 0 0,21 21 16,1-21-16</inkml:trace>
  <inkml:trace contextRef="#ctx0" brushRef="#br0" timeOffset="29075.63">15473 2709 0,'0'-21'16,"0"42"-16,0-63 0,21 21 0,-21 0 0,0 0 16,0-1-16,0-20 0,-21 21 15,0 0-15,-1 21 0,1 0 16,0 0-16,0 0 0,0 0 16,0 0-16,-22 0 0,22 21 0,0 0 15,0 0-15,-22 22 0,22-22 0,-21 21 16,21-21-16,0 22 0,-1-22 15,1 21-15,0-21 0,21 22 0,0-22 16,0 0-16,0 21 0,0-21 0,0 1 16,0-1-1,21 0-15,0-21 0,1 21 16,20-21-16,-21 0 0,0 0 0,0 0 16,22 0-16,-22 0 0,0-21 15,21 21-15,-20-21 0,-1 0 0,0-1 16,0 1-16,0 0 0,0 0 15,1 0-15,-1 0 0,0-1 0,0 1 16,-21 0-16,0 0 0,21 0 0,-21 0 16,21-1-16,-21 1 15,0 42 17,0 1-17,-21 20-15,21-21 0,-21 0 0,21 22 16,-21-22-16,21 21 0,0 0 15,0 1-15,-21-1 0,21 0 0,-21 1 16,21-1-16,0 22 0,0-22 16,0 21-16,0-20 0,0 20 0,0-20 15,0-1-15,0 21 0,0-20 0,-22-1 16,22 0-16,0 1 0,0-1 16,-21 0-16,21-20 0,0 20 0,0-21 15,0 21-15,0-20 0,0-1 0,0 0 16,0-42 15,0 0-31,21-1 16,1 22-16,-1-21 0,0 0 15,0 0-15,-21-21 0,21 20 0,0-20 16,22 21-16,-22-21 0,0-22 0,0 22 16,0-22-16,22 1 0,-22-1 15,0 1-15,21-22 0,-20 22 0,-1-1 16,0 1-16,0-22 0,0 21 15,-21 22-15,0-21 0,0 20 0,0-20 16,0 20-16,0 22 0,0-21 16,0 21-16,0 0 15,0 42 1,0 0 0,-21 21-16,21-21 0,0 1 15,0 20-15,0-21 0,0 0 16,0 22-16,0-22 0,0 0 0,0 21 15,0-21-15,0 1 0,0-1 16,0 0-16,21-21 0,-21 21 16,21-21-16,1 0 0,-1 0 15,0 0-15,0 0 16,0 0-16,0 0 0,1-21 0,-1 21 16,0-21-16,0 0 0,0-1 15,0-20-15,1 21 0,-22 0 16,21-22-16,0 22 0,0-21 0,0 21 15,-21 0-15,0-1 0,0 1 16,0 42 15,0 1-31,0-1 16,0 0-16,0 0 0,0 0 0,0 0 16,0 1-16,0-1 15,0 0-15,0 0 0,0 0 0,0 0 16,0 1-1,21-22 1,1 0 0,-1 0-16,0 0 15,0 0-15</inkml:trace>
  <inkml:trace contextRef="#ctx0" brushRef="#br0" timeOffset="29883.69">16679 2815 0,'21'0'16,"1"0"-16,-1 0 16,0 0-16,0-21 0,0 0 15,0 21-15,-21-21 16,0 0-16,22 21 0,-22-22 0,21 1 15,-21 0-15,0 0 0,0 0 16,0 0 0,-21 21-1,-1 0-15,1 0 16,21 21-16,-21 0 0,21 0 0,0 0 16,-21 0-16,0 22 0,21-22 15,0 0-15,0 0 0,0 22 16,0-22-16,0 0 0,0 0 0,0 0 15,0 0-15,0 1 16,0-1-16,0 0 16,21-21-16,0 0 0,0 0 15,0 0-15,1 0 16,-1 0-16,0 0 0,0-21 0,21 0 16,-20 21-16,-1-22 0,21 1 15,-21 0-15,22 0 0,-22-21 0,21 20 16,-21-20-16,22 21 0,-22 0 0,0-22 15,21 22-15,-21 0 0,-21 0 16,0 0-16,0 0 0,-21 21 31,21 21-31,-21-21 16,0 21-16,0 0 0,21 0 0,0 0 16,-21 1-16,-1-1 0,22 0 15,0 0-15,0 0 0,0 0 0,0 1 16,0-1-16,0 0 0,0 0 15,0 0-15,0 0 0,22 1 16,-1-22-16,-21 21 0,21-21 0,0 21 16,-21 0-1,21-21-15,-21 21 16,-21-21 15,0 0-31,0 0 16,0 0-16,-1-21 15,1 21-15,0 0 16,0 0 0,0 0-1,42 0 32,0 0-47</inkml:trace>
  <inkml:trace contextRef="#ctx0" brushRef="#br0" timeOffset="30243.48">17886 2328 0,'0'0'16,"0"-21"-16,0 0 0,-21 21 15,-1 0 1,1 0-16,0 21 16,21 0-16,-21 1 0,21-1 15,-21 21-15,0 0 0,21-20 16,0 20-16,-22 21 0,1-20 0,21-1 16,0 0-16,0 1 0,0-22 15,-21 21-15,21 1 0,0-22 0,0 21 16,0-21-16,0 0 0,0 1 0,0-1 15,0 0-15,0 0 0,21 0 16,0-21-16,1 0 16,-1 0-16,0 0 15,0 0-15,0 0 0,0 0 16,1-21-16,-1 21 0,0-21 16,0 0-16,-21 0 0,0-1 15</inkml:trace>
  <inkml:trace contextRef="#ctx0" brushRef="#br0" timeOffset="30431.37">17822 2667 0,'0'0'0,"-21"0"0,0 0 15,21 21 1,0 0-16,0 1 16,21-22-1,0 0-15,0 0 0,1 0 16,-1 0-16,0 0 0,0 0 0,0 0 15,0 0-15,1 0 0,-1-22 16,0 22-16,0-21 0,-21 0 0</inkml:trace>
  <inkml:trace contextRef="#ctx0" brushRef="#br0" timeOffset="32842.99">19304 2900 0,'0'-21'0,"0"42"0,-21-42 0,0 0 16,21-1-16,-22 22 15,22-21-15,-21 0 0,21 0 0,0 0 16,0 0-16,0-1 0,0-20 15,0 21-15,0-21 0,0 20 0,21-20 16,1 0-16,-1 21 0,21-1 16,-21 1-16,0 0 0,22 0 0,-22 0 15,0 21-15,0 0 0,0 0 16,1 0-16,-1 0 0,0 21 0,0 0 16,0 21-16,0-20 0,-21 20 15,22 0-15,-1 1 0,-21-1 0,0 21 16,21-20-16,-21-1 0,21-21 15,-21 22-15,0-1 0,0-21 16,0 21-16,0-20 0,0-1 0,0 0 16,0 0-16,0 0 15,0-42 17,-21 21-32,21-21 0,0 0 15,0 0-15,0-1 0,0 1 0,0-21 16,0 21-16,21-22 0,-21 22 15,21-21-15,-21 0 0,21-1 16,1 1-16,-1 0 0,0-1 0,0 1 16,0 21-16,0-22 0,1 22 15,-1 21-15,0-21 0,0 21 16,0 0-16,0 0 0,1 21 16,-1 0-16,0 1 0,-21 20 15,0-21-15,21 21 0,-21 1 0,21-22 16,-21 21-16,0 1 0,0-22 15,0 21-15,0-21 0,0 22 0,0-22 16,0 0-16,0 0 0,0 0 0,0 0 16,0-42 31,0 0-32,0 0-15,0 0 0,0 0 0,21-22 16,1 22-16,-22 0 0,21-21 15,-21-1-15,21 1 0,0 0 0,0-1 16,0 22-16,1-21 0,-22-1 16,21 22-16,0 0 0,0 21 0,0 0 15,0 0 1,-21 21-16,22 0 0,-22 22 0,0-22 16,0 21-16,0 1 0,0-1 15,0 0-15,0-21 0,0 22 0,0-22 16,0 21-16,0-21 0,0 22 0,0-22 15,0 0-15,0 0 16,21-21-16,-21 21 0,21 1 0,0-22 16,0 0-16,0 0 0,1 0 0,-1 0 15,0 0-15,0 0 0,0 0 16,22 0-16,-22-22 0,0 22 0,21-21 16,-21 0-16,1 0 0,-1 0 15,21 0-15,-21-1 0,0 1 0,1-21 16,-22 0-16,21 20 0,-21-20 15,21 0-15,-21-1 0,0 22 0,0-21 16,0 21-16,0 0 0,0-1 16,0 1-16,-21 21 15,0 21 1,-1 1-16,22 20 0,-21-21 16,21 21-16,-21 1 0,21-22 0,0 21 15,0 1-15,0-22 0,0 21 16,0-21-16,0 0 0,0 22 0,0-22 15,0 0-15,21 0 16,0-21-16,1 0 0,-1 0 16,0 0-16,0 0 0,0 0 0,0 0 15,1-21-15,-1 21 0,0-21 16,0 0-16,0 0 0,22-1 0,-43 1 16,21-21-16,0 21 0,0-22 15,0 22-15,0-21 0,-21 0 16,0-1-16,22 22 0,-22-21 0,21 21 15,-21-1-15,0 1 0,0 0 16,0 42 0,0 0-16,-21 1 15,-1-1-15,22 21 0,-21 0 0,21 1 16,0-22-16,0 21 0,0 1 16,0-1-16,0-21 0,0 21 0,0-20 15,0 20-15,0-21 0,0 0 16,0 0-16,21 1 0,1-22 15,-1 0-15,0 0 0,0 0 16,0 0-16,0 0 0,1 0 16,-1 0-16,0 0 0,0-22 0,21 22 15,-20-21-15,-1 0 0,0 0 0,21-21 16,-21 20-16,1-20 0,-1 0 16,0-1-16,0 1 0,0-21 0,0 20 15,1-20-15,-1 20 0,-21 1 16,0 0-16,0-1 0,0 1 0,0 21 15,0 0-15,0 0 0,0-1 16,-21 22 0,21 22-16,-22-1 15,22 0-15,0 0 0,-21 21 16,21 1-16,-21-1 0,21 0 0,-21 22 16,21-22-16,0 1 0,0-1 15,0 0-15,0 1 0,0-1 0,0 0 16,0-21-16,0 22 0,21-22 15,0 0-15,0 0 0,1-21 0,-1 21 16,0 1-16,0-22 0,21 0 0,-20 0 16,-1 0-16,0 0 0,0 0 15,0 0-15,22-22 0,-22 1 0,0 0 16,0 0-16,0 0 0,0 0 16,1-1-16,-1-20 0,0 0 0,-21-1 15,21 1-15,0 0 0,-21-1 16,21-20-16,1 21 0,-22-1 15,0 1-15,0 0 0,0-1 0,21 22 16,-21 0-16,0 0 0,0 0 16,0-1-16,-21 44 31,21-1-31,0 21 0,0-21 0,-22 22 16,22-1-16,-21 0 0,21 1 15,-21 20-15,21-21 0,0 1 0,0-1 16,0 0-16,0 1 0,0-1 0,0-21 15,0 22-15,0-22 0,21 0 16,0 0-16,1-21 0,-1 21 16,0-21-16,0 0 0,0 0 0,0 0 15,1 0-15,-1 0 0,0 0 16,0 0-16,0 0 0,0-21 0,1 21 16,-1-21-16,0 0 0,0 0 15,0-1-15,0 1 0,1 0 0,-22-21 16,21 21-16,-21-22 0,21 22 15,-21 0-15,0 0 0,0 0 0,0 42 32,0 0-32,0 0 15,0 0-15,-21 0 0,21 1 0,-21-1 16,21 21-16,0-21 0,0 0 16,0 1-16,0-1 0,0 0 15,0 0-15,21-21 16,0 0-16,0 0 0,0 0 15,0 0-15,1 0 0,-1 0 16,0 0-16,0-21 0,0 0 16,0 21-16,1-21 0,-1-1 0,0 1 15,0 0-15,-21 0 0,21-21 16</inkml:trace>
  <inkml:trace contextRef="#ctx0" brushRef="#br0" timeOffset="33055.87">22966 2371 0,'0'0'15,"-43"0"1,22 0-16,0 0 16,0 0 62</inkml:trace>
  <inkml:trace contextRef="#ctx0" brushRef="#br0" timeOffset="33255.75">22098 2604 0,'0'0'0,"0"21"16,21-21 0,0 0-1,0 0-15,1 0 0,-1 0 16,21 0-16,-21 0 0,0 0 0,22 0 16,-22 0-16,21 0 0,1 0 15,-22 0-15,21 0 0,0 0 0</inkml:trace>
  <inkml:trace contextRef="#ctx0" brushRef="#br0" timeOffset="33651.53">23220 2646 0,'0'-21'15,"0"42"1,0 0 0,0 0-16,0 0 0,-21 1 15,21 20-15,0-21 0,0 0 16,0 22-16,0-1 0,0-21 0,-22 21 16,22 1-16,-21-1 0,0 0 0,21 1 15,0 20-15,-21-20 0,0 20 16,21-21-16,-21 22 0,-1-22 0,1 1 15,21-1-15,-21 0 0,0 1 16,0-1-16,21-21 0,0 21 16,-21-20-16,21-1 0,-22 0 0,22 0 15,0 0-15,0 0 16,0-42 15,22 0-31,-1 0 16,0 0-16,-21-22 0,0 22 0,21 0 15</inkml:trace>
  <inkml:trace contextRef="#ctx0" brushRef="#br0" timeOffset="33955.35">23135 2815 0,'0'0'0,"21"-42"0,-21-64 15,21 85-15,1 0 0,-22-22 16,21 43-16,0-21 0,0 0 0,0 21 15,0 0-15,1 0 16,-1 0-16,0 0 0,0 0 0,-21 21 16,21-21-16,-21 21 0,21 22 15,-21-22-15,0 0 0,0 0 0,0 0 16,0 1-16,-21-1 0,0 0 0,0 0 16,0 0-16,0-21 0,-1 21 15,1-21-15,0 0 0,0 22 16,0-22-16,0 0 0,-1 0 15,1 0-15,42 0 47,1-22-47,-1 1 0</inkml:trace>
  <inkml:trace contextRef="#ctx0" brushRef="#br0" timeOffset="34250.97">23749 2265 0,'0'0'0,"0"21"63,0 0-63,0 22 0,-21-22 0,0 21 15,-1 0-15,22 1 0,0-1 16,-21 0-16,0 1 0,21-1 0,-21 0 15,21 1-15,0-22 0,-21 0 0,21 21 16,-21-20-16,21-1 0,0 0 16,0 0-16,21-21 47,0 0-47,0-21 0,0 0 15,0 21-15</inkml:trace>
  <inkml:trace contextRef="#ctx0" brushRef="#br0" timeOffset="34623.76">23897 2709 0,'106'-42'31,"-85"42"-31,0-21 0,0 21 15,1-21-15,-1 0 0,0 21 0,0-22 16,-21 1-16,21 0 16,-21 0-16,-21 21 31,0 0-31,0 0 0,0 0 0,-1 0 16,1 21-16,0 0 0,0 0 15,0 1-15,0 20 0,21-21 0,0 0 16,0 0-16,-22 1 0,22-1 15,0 0-15,0 0 0,0 0 16,22 0-16,-1 1 16,0-22-16,0 0 0,0 0 15,0 0 1,1 0-16,-1 0 0,-21-22 16,21 1-1,-21 0-15</inkml:trace>
  <inkml:trace contextRef="#ctx0" brushRef="#br0" timeOffset="35315.47">25654 2667 0,'0'0'0,"21"-21"0,21-43 31,-42 43-31,22 0 0,-22 0 0,21-21 16,-21-1-16,0 1 15,0 21-15,0 0 0,0-1 0,0 1 16,0 0-16,0 0 16,0 42-1,0 0-15,0 22 0,0-1 16,0 0-16,0 22 0,-21-1 15,21 1-15,-22-22 0,22 22 0,-21-1 16,21 1-16,0-1 0,-21 1 16,0-1-16,21 1 0,-21-1 0,0 22 15,-1-22-15,22 1 0,-21-1 16,0-20-16,0 20 0,21-21 16,0 1-16,-21-22 0,21 21 0,0-21 15,-21 1-15,21-1 0,21-21 31,0-21-31,-21-1 16,21 1-16,0 0 0,-21 0 16,21-21-16,1 20 0</inkml:trace>
  <inkml:trace contextRef="#ctx0" brushRef="#br0" timeOffset="35635.28">25612 2879 0,'0'0'0,"-22"-43"0,1-20 16,0 21-16,0-1 0,21 1 15,0 0-15,0-1 0,0 1 0,0 0 16,0 20-16,21 1 0,0-21 16,0 21-16,1 0 0,20-1 0,0 22 15,1 0-15,-1 0 0,0 0 16,1 0-16,-1 0 0,0 22 0,1-1 16,-1 0-16,-21 0 0,21 21 15,-20-20-15,-22 20 0,0-21 16,0 21-16,0-20 0,0 20 15,0-21-15,-22 0 0,1 0 0,0 1 0,0-1 16,-21-21-16,-1 21 16,22-21-16,-21 0 0,-1 21 0,22-21 15,-21 0-15,21 0 0,0 0 0,-1 0 16,1 0-16,42 0 31,1 0-31,20 0 0,-21 0 16</inkml:trace>
  <inkml:trace contextRef="#ctx0" brushRef="#br0" timeOffset="36162.98">26479 2625 0,'0'0'0,"22"0"16,-1-21-16,0-1 0,0 22 15,-21-21-15,0 0 0,0 0 0,0 0 16,0-22-16,0 22 0,0 0 0,0 0 15,0 0-15,0 0 0,0-1 16,-21 22-16,0-21 0,0 21 16,-1 0-16,1 21 15,0 1-15,0-1 0,0 0 0,-22 0 16,22 21-16,0 1 0,0-22 16,-21 21-16,20 1 0,22-22 0,-21 0 15,21 21-15,-21-21 16,21 1-16,0-1 0,0 0 0,0 0 15,21-21-15,0 0 16,1 0-16,-1 0 0,0 0 0,0 0 16,0 0-16,22 0 0,-22 0 0,0 0 15,0-21-15,0 21 0,0-21 16,22 0-16,-22-1 0,0 1 0,-21 0 16,21-21-16,0 21 0,1-22 15,-22 22-15,21 0 0,-21 0 0,0 0 16,0-1-16,0 44 31,0-1-31,-21 0 16,21 0-16,0 0 0,0 0 0,-22 1 15,22-1-15,0 0 0,0 0 16,0 0-16,0 0 0,0 1 16,0-1-16,22-21 0,-22 21 15,21-21-15,0 0 0,0 0 0,0 21 16,0-21-16,1 0 0,-1 0 0,0 0 15,0 0-15,0 0 0</inkml:trace>
  <inkml:trace contextRef="#ctx0" brushRef="#br0" timeOffset="36611.72">26987 2519 0,'0'0'15,"0"-64"1,0 43-16,22 21 15,-22-21-15,21 21 0,0 0 0,0-21 16,0 21-16,22 0 16,-22 0-16,0 0 0,0 0 0,0 0 15,0 0-15,1 21 0,-1 0 16,0 0-16,0 1 0,-21-1 0,0 0 16,21 21-16,-21-21 15,0 1-15,0-1 0,0 0 0,0 21 16,0-21-16,0 1 0,-21-1 15,0 0-15,21 0 16,-21-21-16,0 0 16,-1 0-16,22-21 31,0 0-15,0 0-16,22-1 0,-22 1 15,21 0-15,0-21 0,0 21 16,0-22-16,0 22 0,-21-21 0,22 21 15,-1-22-15,0 22 16,-21 0-16,21 0 0,0 21 0,-21-21 16,21 21-16,1 0 15,-1 0-15,0 0 0,0 0 16,0 21 0,-21 0-16</inkml:trace>
  <inkml:trace contextRef="#ctx0" brushRef="#br0" timeOffset="39243.87">28025 2646 0,'0'0'0,"0"-21"0,21-22 16,-21 22-16,21 21 0,-21-21 15,0 0-15,0 0 0,0-22 0,0 22 16,0 0-16,0 0 0,0 0 16,0 0-16,0-1 0,-21 1 15,0 21-15,-1 0 0,1 0 16,0 0-16,0 0 0,-21 21 0,20 1 16,-20-1-16,0 21 0,21-21 15,-22 22-15,1-1 0,21-21 16,0 21-16,-1 1 0,1-22 0,21 21 15,-21-21-15,21 1 0,0-1 16,0 0-16,0 0 0,0 0 0,21-21 16,0 21-16,1-21 15,-1 0-15,0 0 0,0 0 16,0 0-16,0-21 0,22 21 16,-22-21-16,0 0 0,0 21 0,22-21 15,-22 0-15,0-1 0,0-20 16,0 21-16,0 0 0,1 0 0,-1-22 15,0 22-15,-21 0 0,0 0 16,21 0-16,-21 42 31,0 0-31,0 0 0,-21 0 16,0 0-16,21 22 0,0-22 0,0 0 16,0 21-16,0-20 0,-21-1 15,21 0-15,0 0 0,0 0 16,21 0-1,0-21-15,0 0 0,0 0 16,0 0-16,1 0 16,-1-21-16,21 21 0,-21-21 0,0 21 15,1-21-15,-1 0 16,-21 0-16,21-1 0,0 1 0,0 0 16,0-21-16,1 21 0,-1-22 15,-21 22-15,21 0 0,-21-21 0,21 42 16,-21-22-16,0 44 15,0-1 1,0 0-16,-21 0 0,0 0 16,21 0-16,-21 22 0,-1-22 0,22 21 15,-21-21-15,21 1 0,-21-1 16,21 0-16,0 0 0,-21 0 0,21 0 16,-21 1-16,21-1 0,-21-21 15,21-21 32,0-1-31,0 1-16,0 0 15,21 0-15,0 0 0,0 0 0,-21-22 16,21 22-16,0-21 0,22 21 16,-22-22-16,0 22 0,0-21 0,0 21 15,22-1-15,-22 1 16,0 21-16,0 0 0,0 0 0,1 0 15,-1 0-15,0 0 0,-21 21 16,0 22-16,0-22 0,0 0 0,0 0 16,0 22-16,0-22 0,0 0 0,0 0 15,0 21-15,0-20 0,0-1 16,0 0-16,0 0 0,0 0 16,-21-21-16,21 21 15,-21-21 1,21-21 15,0 0-31,0 0 16,0 0-16,0 0 15,0-22-15,21 22 0,0 0 0,0-21 16,0 20-16,22-20 0,-22 21 16,0-21-16,21 20 0,-21 1 0,22 0 15,-22 21-15,0 0 0,21 0 16,-20 0-16,-1 21 0,-21 0 15,0 1-15,0 20 16,0-21-16,0 0 0,0 0 0,0 22 16,-21-22-16,21 0 0,0 0 15,-22 0-15,22 1 0,-21-1 0,21 0 16,0 0-16,0 0 16,0 0-16,0 1 0,0-1 15,21-21-15,1 0 0,-1 0 16,0 0-16,0 21 0,0-21 0,0 0 15,1 0-15,20 0 0,-21 0 16,21 0-16,-20-21 0,-1 21 0,0-21 16,21-1-16,-21 1 0,1 21 15,-1-42-15,0 21 0,0 0 0,-21-1 16,21-20-16,0 21 0,-21 0 16,0-22-16,0 22 0,0 0 0,0 0 15,0 0 1,-21 21-1,21 21-15,-21 0 0,0 0 16,0 0-16,0 1 0,21-1 16,0 21-16,-22-21 0,22 0 0,-21 1 15,21-1-15,0 0 0,0 0 16,0 0-16,0 0 0,0 1 16,21-22-16,1 21 15,-1-21-15,0 0 0,0 0 16,0 0-16,0 0 0,1 0 15,-1 0-15,21 0 0,-21-21 0,0 21 16,1-22-16,-1 1 16,0 0-16,21-21 0,-21 21 0,1-22 0,-1 1 15,21 0-15,-21-1 16,0 1-16,22 0 0,-22-1 0,0 1 16,0 21-16,0-22 0,1 22 15,-22-21-15,0 21 0,0 0 16,-22 42 15,1 0-31,0 0 0,0 0 0,0 22 16,21-22-16,-21 21 0,-1 0 15,1-20-15,21 20 0,0 0 0,0-21 16,-21 22-16,21-1 0,0-21 16,-21 0-16,21 1 0,0-1 15,0 0-15,0 0 0,0 0 16,0 0-16,21-21 15,0 22-15,0-22 0,1 0 16,-1 0-16,0 0 0,0 0 0,0 0 16,0 0-16,22 0 0,-22 0 15,0-22-15,21 22 0,-20-21 0,20 0 16,-21 21-16,0-42 0,0 21 16,1-1-16,-1 1 0,0-21 0,0 21 15,0 0-15,-21-1 0,0 1 16,0 0-16,-21 21 31,0 21-31,21 0 0,-21 1 16,0-1-16,-1 0 0,1 0 15,21 0-15,0 22 0,-21-22 0,21 0 16,-21 0-16,21 0 16,0 0-16,0 1 0,0-1 15,21-21 1,0 21-16,0-21 15,1 0-15,-1 0 0,0 0 16,0 0-16,0-21 0,22 21 0,-22-21 16,21-1-16,-21 22 0,22-21 15,-22 0-15,0 0 0,21 0 0,-21-22 16,22 22-16,-22 0 0,0 0 16,0 0-16,22 21 0,-22-21 15,0 21-15,0 0 16,-21 21-1,0 0-15,0 0 0,0 0 0,0 0 16,0 1-16,-21-1 0,21 0 16,-21-21-16,21 21 0,0 0 0,0 0 15,0 1-15,0-1 16,0 0 0,21-21-1,0 0-15,0 0 0,0 0 16,1 0-16,-1 0 15,0-21-15,0 21 0,21-21 0,-20-1 16,-1 1-16,21 0 0,-21 0 16,0 0-16,1 0 0,-1-22 0,0 22 15,0-21-15,0 21 0,-21-22 16,21 22-16,-21 0 0,0 0 0,0 0 16,-21 21-16,0 0 15,0 0-15,0 0 0,0 21 16,-1 0-16,1 0 0,21 0 15,-21 0-15,21 1 0,-21-1 16,21 0-16,0 0 0,0 0 0,0 0 16,0 1-16,0-1 15,21 0-15,0 0 0,0-21 16,1 21 0,-1-21-16,-42 0 46,-1 0-30,1 0-16,0 0 0,0 0 16,0 0-1,0 0-15,-1 0 0,1 0 16,0-21-16,0 0 16,0 21-16,0 0 0,-1-21 15</inkml:trace>
  <inkml:trace contextRef="#ctx0" brushRef="#br0" timeOffset="39562.69">29506 2434 0,'0'0'0,"21"0"15,1 0-15,-1 0 0,0 0 16,21 0-16,-21 0 0,22 0 16,-22 0-16,21 0 0,-21 0 0,22 0 15,-22 0-15,21 0 0,-21 0 16,22 0-16,-22 0 0,0 0 0,0 0 16,22 0-16,-22 0 15,0 0-15,0 0 0,-21-21 47,-21 0-31,0 21-16,0 0 0</inkml:trace>
  <inkml:trace contextRef="#ctx0" brushRef="#br0" timeOffset="65943.13">1291 5165 0,'0'-21'0,"-21"21"0,0 0 15,0 0-15,-1 0 0,1 0 16,0 0-16,0-22 0,0 22 15,0 0-15,-1 0 16,1 0-16,0 0 0,0 0 16,0 0-16,0 0 15,-1 0-15,44 0 47,-1 0-31,0 0-16,21 0 0,1 0 0,-1 0 15,21 0-15,-20-21 0,20 21 16,1-21-16,-1 21 0,22-21 16,-22 21-16,1 0 0,-1-21 0,-20 21 15,20 0-15,-20 0 0,-1-21 16,0 21-16,-21 0 0,1 0 0,-1 0 16,0 0-16,0 0 0,0 0 15,-42 0 16,0 0-31,0 0 16,0 0-16,-1 21 0,1-21 16,0 0-16,0 21 0,0-21 0</inkml:trace>
  <inkml:trace contextRef="#ctx0" brushRef="#br0" timeOffset="66286.91">1545 5101 0,'0'0'0,"-21"0"15,0 0 1,0 21 0,21 1-16,-22-22 0,22 42 15,0-21-15,0 21 0,0-20 16,-21 20-16,21 0 0,0 1 0,0-1 15,0 21-15,-21-20 0,21-1 16,0 0-16,0 1 0,0-1 0,0 0 16,0 1-16,0-22 15,-21 21-15,21-21 0,0 1 0,0-1 16,0 0-16,0-42 47,21 0-47,-21-1 15,21 1-15,0-21 0</inkml:trace>
  <inkml:trace contextRef="#ctx0" brushRef="#br0" timeOffset="66855.53">1714 5038 0,'0'0'15,"22"0"1,-22 21-16,0 0 0,0 0 0,0 0 16,0 1-16,0 20 0,0-21 15,21 21-15,-21 1 0,0-1 0,21-21 16,-21 22-16,0-1 0,0 0 16,0-21-16,0 22 0,0-1 0,0 0 15,0-20-15,0 20 0,0-21 16,0 0-16,0 0 0,0 1 15,0-1-15,0 0 0,-21-21 16,21 21-16,0-42 47,0 0-47,0 0 0,0-1 0,0 1 16,0-21-16,0 21 0,0-22 15,21 1-15,-21 0 0,21 21 0,0-22 16,0 1-16,1 21 0,-1 0 15,0-1-15,21 1 0,-21 0 0,1 21 16,20 0-16,-21 0 0,21 0 16,-20 0-16,-1 21 0,21 0 0,-21 1 15,0-1-15,1 21 16,-1-21-16,-21 22 0,0-22 0,0 21 16,0-21-16,0 22 0,0-22 15,0 21-15,0-21 0,0 0 0,-21 1 16,21-1-16,0 0 0,0 0 15,-22-21-15,22 21 0,0-42 47,0 0-47,0 0 0,0 0 16,0-1-16,22 1 0,-22 0 0,21 0 16</inkml:trace>
  <inkml:trace contextRef="#ctx0" brushRef="#br0" timeOffset="67255.28">2540 5525 0,'0'0'0,"21"0"0,21-43 15,-20 43 1,-1-21-16,-21 0 0,21 21 15,-21-21-15,0 0 16,0-1-16,-21 22 16,0 0-1,-1 0-15,1 0 0,0 0 16,0 0-16,0 22 0,0-1 16,-1 0-16,1 0 0,21 0 0,-21 0 15,21 1-15,-21 20 0,21-21 16,0 0-16,0 22 0,0-22 0,0 0 15,0 0-15,21 0 0,-21 0 16,21 1-16,0-22 0,-21 21 0,22-21 16,-1 0-16,0 0 15,0 0-15,0 0 0,0 0 16,1 0-16,-1 0 0,0-21 0,0 21 16,0-22-16,0 1 0,1 0 15,-1 0-15,0 0 0,-21 0 0</inkml:trace>
  <inkml:trace contextRef="#ctx0" brushRef="#br0" timeOffset="67656.06">2900 5419 0,'0'0'0,"21"-21"0,0 21 15,-21-22-15,0 1 0,21 21 16,0-21-16,1 21 0,-1 0 16,0 0-16,0 0 15,0 0-15,0 0 16,1 0-16,-1 21 0,0-21 0,0 21 15,0 1-15,-21-1 0,21 0 16,1 0-16,-22 0 0,0 0 0,0 22 16,0-22-16,0 0 0,0 0 15,0 0-15,0 1 0,0-1 0,0 0 16,0 0-16,0 0 0,-22-21 16,22 21-16,0-42 31,0 0-31,0 0 15,0 0-15,22 0 0,-22-22 16,0 22-16,21 0 0,0-21 16,-21 20-16,0-20 0,21 21 0,-21 0 15,21-22-15,0 22 0,1 0 16,-1 0-16,0 21 0,0 0 16,-21-21-16,21 21 0,0 0 15,1 0-15,-1 0 16,-21 21-16</inkml:trace>
  <inkml:trace contextRef="#ctx0" brushRef="#br0" timeOffset="68042.03">3598 5567 0,'21'0'0,"-42"0"0,64 0 15,-22 0-15,0 0 16,0 0-16,0 0 0,0 0 15,1 0-15,-1 0 0,0-21 16,0 0-16,0-1 16,0 1-16,-21 0 0,0 0 15,0 0-15,0 0 16,0-1 0,-21 22-1,0 0-15,0 0 16,0 22-16,0-1 0,-1-21 15,1 21-15,21 0 0,0 0 16,-21 0-16,21 1 0,-21-1 0,21 0 16,0 0-16,0 0 0,0 0 15,0 1-15,0-1 0,0 0 0,0 0 16,0 0-16,21-21 0,0 0 16,0 0-16,1 0 15,-1 0-15,0 0 0,21 0 16,-21 0-16,1 0 15,20-21-15,0 0 0,-21 21 0,22-21 16</inkml:trace>
  <inkml:trace contextRef="#ctx0" brushRef="#br0" timeOffset="68663.5">5715 5271 0,'0'0'0,"0"-22"0,-127-83 31,106 83-31,0 1 16,-1 21-16,1 0 0,-21 0 15,21 0-15,0 0 0,-1 0 0,-20 0 16,21 21-16,0 1 0,0 20 0,-1-21 16,1 21-16,0 1 0,0-22 15,21 21-15,-21 1 0,0-22 0,21 21 16,-22 0-16,22-20 0,0 20 16,0-21-16,0 21 0,0-20 15,0-1-15,0 0 0,0 0 0,0 0 16,22-21-16,-1 0 15,0 0-15,0 0 0,0 0 16,22-21-16,-22 21 0,0-21 0,0 0 16,0 0-16,0-1 0,1 1 15,-1 0-15,0-21 0,0 21 0,0-22 16,0 22-16,1-21 0,-1 21 16,0-22-16,-21 22 0,0-21 0,21 21 15,-21-1-15,0 1 0,0 0 0,0 42 31,0 0-15,0 1-16,-21-1 0,21 0 16,0 21-16,0-21 0,0 1 0,0 20 15,0-21-15,0 21 0,0-20 0,0-1 16,21 0-16,0 0 0,-21 0 16,21 0-16,-21 1 0,22-1 0,-1-21 15,0 21-15,0-21 0,0 0 16,0 0-16,1 0 0,-1 0 15,0 0-15,0-21 0,0 0 0</inkml:trace>
  <inkml:trace contextRef="#ctx0" brushRef="#br0" timeOffset="69091.62">6096 5334 0,'0'-21'0,"0"42"0,21-63 0,-21 21 0,0-1 16,21 1-16,0 21 0,1-21 15,-1 21-15,-21-21 16,21 21-16,0 0 0,0 0 0,0 0 16,1 0-16,-1 21 0,-21 0 15,21 0-15,0 1 0,0-1 0,-21 0 16,0 0-16,0 21 0,0-20 0,21-1 16,-21 0-16,0 21 15,0-21-15,22 1 0,-22-1 0,0 21 16,0-21-16,0 0 0,0 1 0,0-1 15,0 0-15,0 0 16,0-42 15,0 0-15,0 0-16,0-22 16,0 22-16,0 0 0,21 0 0,-21-22 15,21 22-15,0-21 0,-21 21 0,21-22 16,0 22-16,1 0 0,20-21 15,-21 21-15,0-1 0,22 1 16,-22 21-16,0-21 0,0 21 0,21 0 16,-20 0-16,-1 0 15,0 0-15,0 0 0,0 0 16</inkml:trace>
  <inkml:trace contextRef="#ctx0" brushRef="#br0" timeOffset="69521.37">7006 5461 0,'21'0'0,"-42"0"0,63 0 0,-20 0 15,-1 0-15,0 0 0,0 0 16,0-21-16,0 21 0,1-21 15,-1 0-15,-21-1 0,21 22 16,-21-21-16,0 0 0,0 0 16,0 0-16,0 0 0,0-1 0,-21 1 15,0 21-15,-1 0 16,1 0-16,0 0 0,0 21 16,0-21-16,0 22 0,-1-1 0,1 21 15,0-21-15,0 0 16,21 1-16,-21 20 0,21-21 0,0 0 15,0 0-15,0 1 0,0-1 0,0 0 16,21 0-16,0 0 0,0-21 16,0 0-16,22 0 0,-22 0 0,0 0 15,21 0-15,-20 0 0,20 0 0,-21 0 16,0 0-16,22-21 0,-22 0 16,0 21-16,0-21 0,0 0 15,-21-1-15,21 22 0,-21-21 16,0 0-16</inkml:trace>
  <inkml:trace contextRef="#ctx0" brushRef="#br0" timeOffset="69755.47">8890 5038 0,'0'0'0,"-21"0"0,-22 0 16,22 0-1</inkml:trace>
  <inkml:trace contextRef="#ctx0" brushRef="#br0" timeOffset="70378.98">8996 4911 0,'0'0'0,"0"21"15,0 0-15,-21-21 32,-1 0-1,22-21-31,0 0 0,0 0 16,0-1-16,0 1 0,0 0 15,22 0-15,-1 0 0,0 0 0,0-1 16,0 1-16,0 0 0,1 21 15,20-21-15,-21 21 0,0 0 0,0 0 16,22 0-16,-22 0 0,0 0 16,0 0-16,0 0 0,1 21 15,-22 21-15,21-20 0,-21-1 16,0 21-16,0-21 0,0 22 16,0-22-16,-21 21 0,-1 0 0,1-20 15,-21 20-15,21-21 0,-22 21 0,22-20 16,-21-1-16,0 0 0,-1 0 15,1 0-15,0 0 0,20 1 0,-20-1 16,21 0-16,0-21 0,0 21 0,-1 0 16,44-21 15,-1 0-31,0 0 16,21 0-16,-21 0 0,22 0 15,-1 0-15,0 0 0,1 0 0,-1 0 16,0-21-16,1 21 0,-1 0 15,0 0-15,-20-21 0,20 21 0,-21-21 16,21 21-16,-20 0 0,-1 0 0,0 0 16,0 0-16,0 0 62</inkml:trace>
  <inkml:trace contextRef="#ctx0" brushRef="#br0" timeOffset="70890.98">10626 4657 0,'0'0'0,"21"0"32,0 0-32,0 0 0,21-21 15,1 21-15,-22 0 0,21 0 0,1 0 16,20-22-16,-21 22 0,22 0 15,-22-21-15,1 21 0,-1 0 0,0 0 16,1 0-16,-1 0 0,-21 0 16,0 0-16,0 0 0,1 0 0,-44 0 47,1 0-47,0 0 0,0 0 0,0 0 15,0 0-15,-1 0 0,1 0 0,0 0 16,0 0-16</inkml:trace>
  <inkml:trace contextRef="#ctx0" brushRef="#br0" timeOffset="71194.67">11049 4572 0,'-21'0'31,"21"21"1,0 0-17,0 22-15,0-22 16,0 0-16,0 21 0,0 1 15,0-1-15,0 0 0,0 1 0,-21-1 16,21 0-16,-22 1 0,22-1 16,-21 0-16,21-20 0,0 20 0,0-21 15,-21 21-15,21-20 0,0-1 0,-21 0 16,21 0-16,0 0 0,0 0 16,0 1-1,21-22 16,0-22-31,0 1 16,1 21-16,-1-21 0,0-21 16,0 21-16,0-1 0,0 1 0</inkml:trace>
  <inkml:trace contextRef="#ctx0" brushRef="#br0" timeOffset="71855.55">11430 4847 0,'0'0'0,"0"21"31,0 1-31,0-1 0,0 0 16,0 0-16,0 21 0,-21-20 0,0-1 15,21 21-15,0-21 0,0 0 16,-22 1-16,22-1 0,0 21 0,0-21 16,0 0-16,0 1 15,0-1-15,22 0 16,-1-21-16,0 0 0,0 0 15,0 0-15,0 0 0,1 0 0,-1 0 16,21-21-16,-21 0 0,0 21 16,1-22-16,-1 1 0,0 21 0,0-21 15,0 0-15,0-21 0,1 20 16,-1 1-16,-21 0 0,0 0 0,0-21 16,21 20-16,-21 1 0,0 0 0,0 0 15,0 0-15,0 42 47,0 0-47,-21 0 0,21 0 16,0 22-16,0-22 0,0 21 0,0 1 15,0-22-15,0 21 0,0 0 16,-21 1-16,21-1 0,0 0 0,0 22 16,0-22-16,0 1 0,-22 20 0,22-21 15,0 1-15,0 20 0,0-20 16,0-1-16,0 0 0,0 22 0,0-43 15,0 21-15,0 1 0,-21-1 16,21-21-16,0 21 0,-21-20 0,21-1 16,0 0-16,-21 0 0,0 0 15,0-21-15,-1 21 16,1-21-16,0 0 0,0 0 16,-21 0-16,-1 0 0,1 0 0,0 0 15,-1 0-15,-20-21 0,20 0 0,1 21 16,-21-21-16,20 21 0,1-21 15,21 0-15,0 21 0,-22-22 0,22 22 16,21-21-16,-21 0 0,21 0 16,0 0-16,0 0 15,21-1-15,0 1 0,0 21 16,1-21-16,20 0 0,-21 0 0,21 0 16</inkml:trace>
  <inkml:trace contextRef="#ctx0" brushRef="#br0" timeOffset="72235.97">12107 5017 0,'0'0'0,"0"-22"0,0 1 0,0 0 15,-21 21 1,0 0-1,21 42-15,0-20 16,0-1-16,-21 21 0,21 0 0,0 1 16,0-1-16,0 22 0,0-22 0,0 21 15,0-20-15,0 20 0,0 1 16,0-1-16,0-20 0,0 20 0,-21 1 16,21-1-16,-22-21 0,22 1 0,0-1 15,0 0-15,-21 1 0,21-22 16,-21 0-16,21 0 0,-21 0 0,21 1 15,0-1-15,0 0 16,0-42 15,0 0-31,0-1 16,21 1-16,-21 0 0,21-21 0,0 21 16,-21-22-16</inkml:trace>
  <inkml:trace contextRef="#ctx0" brushRef="#br0" timeOffset="72598.52">12128 5271 0,'0'-43'0,"0"86"0,0-107 16,0 22-16,0 21 0,0-22 0,0 22 15,0 0-15,0-21 0,0 20 16,0 1-16,0 0 0,0 0 0,22 0 16,-1 0-16,0-1 0,0 1 15,0 0-15,22 21 0,-22-21 16,21 21-16,0 0 0,-20 0 15,20 0-15,-21 0 0,21 21 0,-20 0 16,-1 0-16,0 1 0,-21-1 0,0 0 16,0 21-16,0-21 0,0 22 15,0-22-15,0 21 0,-21-21 0,0 1 16,-22-1-16,22 0 0,0 0 0,-21 0 16,20 0-16,1-21 0,-21 22 15,21-22-15,0 0 0,-1 0 0,1 21 16,0-21-1,21-21 17,21 21-17,0-22-15,1 22 0,-1-21 16,0 21-16,0 0 0,0-21 0</inkml:trace>
  <inkml:trace contextRef="#ctx0" brushRef="#br0" timeOffset="73219.17">12636 5165 0,'0'0'0,"22"0"0,20 0 31,-21 0-31,0-21 0,0-1 0,1 22 16,-1-21-16,0 21 0,0-21 0,0 0 16,0 0-16,1 0 0,-1-1 15,0 1-15,-21 0 0,0 0 0,21 0 16,-21 0-16,0-1 0,0 1 15,-21 21 1,0 0-16,0 0 0,-1 0 16,1 0-16,0 21 0,0 1 15,0-1-15,21 0 0,-21 0 0,21 0 16,-22 22-16,22-22 0,0 0 16,0 21-16,0-21 0,0 1 0,0-1 15,0 0-15,0 0 0,0 0 16,0 0-16,22-21 0,-1 22 15,0-22-15,0 0 0,0 21 0,0-21 16,1 0-16,-1 0 0,21 0 0,-21 0 16,22 0-16,-1 0 0,-21-21 15,21 21-15,1-22 0,-1 1 0,-21 0 16,22 0-16,-1 0 0,-21 0 16,21-22-16,-20 22 0,-1-21 0,0 21 15,0-22-15,0 22 0,0-21 16,-21 21-16,22-1 0,-22 1 15,0 0-15,0 42 32,-22-21-32,1 21 0,21 1 0,-21-1 15,21 21-15,0-21 0,0 0 0,0 1 16,0 20-16,0-21 0,0 0 16,0 0-16,0 1 0,0-1 0,0 0 15,0 0-15,0 0 0,0 0 16,0 1-16,-21-22 15,0 21-15,0 0 0,-1-21 16,1 0-16,0 0 16,0 0-16,0 0 0,21-21 15,0 0 1,0-1-16</inkml:trace>
  <inkml:trace contextRef="#ctx0" brushRef="#br0" timeOffset="74382.71">14817 4868 0,'0'0'0,"0"-21"0,21 0 16,0 0-16,-21 0 0,0 0 16,0-1-16,0 1 0,0 0 15,0 42 32,0 22-47,0-22 0,0 21 16,-21-21-16,21 22 0,-21-1 0,-1 0 15,22-21-15,0 22 0,0-1 16,0-21-16,-21 22 0,21-22 0,0 0 16,0 0-16,0 0 15,0 0-15,21-21 16,1 0-16,-1 0 0,21 0 16,-21 0-16,0 0 0,1-21 15,-1 21-15,21-21 0,-21 0 0,0 0 16,22 0-16,-22-1 0,0-20 0,0 21 15,-21-21-15,0 20 0,0-20 16,0 0-16,0 21 0,0-22 0,0 1 16,-42 21-16,21-22 0,0 22 15,-1 0-15,-20 0 0,21 21 0,0 0 16,0 0-16,-1 0 0,1 0 16,0 0-16,21 21 31,21-21-31,0 0 15,1 21-15,20-21 0,0 0 0,1 0 16,-1 0-16,0 0 0,22 0 0,-22 0 16,22 0-16,-22-21 0,21 21 15,-20-21-15,-1 21 0,0-21 0,-20 21 16,20 0-16,-21-21 0,0 21 16,0-22-16,-21 1 15,-21 21 16,21 21-31,-21 1 16,0-1-16,21 0 0,-21 0 0,0 21 16,21 1-16,-22-1 0,1 0 15,21 22-15,-21-22 0,21 22 0,0-1 16,-21 1-16,21-22 0,-21 22 16,21-1-16,0 1 0,0-1 0,0 1 15,0 20-15,0-20 0,0-1 0,0 22 16,0-22-16,0 1 0,0-1 15,0 1-15,0-1 0,0 1 0,0-1 16,0 1-16,0-1 0,0 1 0,0-1 16,-21-20-16,-1-1 15,22 0-15,-21-20 0,21-1 0,0 0 16,0 0-16,0 0 0,-21-21 0,0-21 16,21 0-16,-21 0 15,21 0-15,0-22 0,-21 1 16,-1 0-16,22-1 0,-21-20 0,21 20 15,0-20-15,0-1 0,0 1 0,0-1 16,0 1-16,0-22 0,21 22 16,1-22-16,-1 22 0,0-22 0,0 43 15,0-22-15,22 1 0,-22 20 16,0 1-16,0 0 0,0 20 0,0-20 16,1 21-16,-1-21 0,0 20 15,0 1-15,21-21 0,-20 21 16</inkml:trace>
  <inkml:trace contextRef="#ctx0" brushRef="#br0" timeOffset="74886.88">17526 4487 0,'-21'-21'0,"42"42"0,-42-63 0,21 21 16,0 0-16,-21 21 0,21-21 15,0 42 1,-22 0-16,22 0 16,-21 0-16,21 22 0,0-1 15,0 0-15,-21 22 0,21-1 0,-21 1 16,21-1-16,-21 1 0,21-1 0,-21 1 15,21-1-15,-22-20 0,1 20 16,21-21-16,0-20 0,-21 20 0,21-21 16,-21 21-16,21-20 0,0-1 15,0 0-15,0 0 16,0-42 15,0 0-31,0 0 16,0-1-16</inkml:trace>
  <inkml:trace contextRef="#ctx0" brushRef="#br0" timeOffset="75218.96">17272 4657 0,'0'-43'0,"21"-105"31,0 127-31,0 0 0,1 0 0,-1 0 0,0-1 16,21 1-16,-21 0 0,22 0 15,-1 21-15,0 0 0,1 0 16,-1 0-16,0 0 0,1 0 0,-1 21 16,0 0-16,-20 0 0,-1 1 15,0 20-15,0-21 0,-21 21 0,0-20 16,0 20-16,0-21 0,-21 0 16,0 22-16,-22-22 0,22 0 0,-21 0 15,21 0-15,-22 0 0,1 1 16,21-1-16,0-21 0,-22 21 0,22 0 15,0-21-15,0 21 0,0-21 0,21 21 32,21-21-1,0 0-31</inkml:trace>
  <inkml:trace contextRef="#ctx0" brushRef="#br0" timeOffset="75763.64">18224 4995 0,'0'0'0,"22"-21"0,-1 21 0,-21-21 0,0 0 16,0 0-16,0 0 15,0-1-15,0 1 0,0 0 16,0-21-16,0 21 0,0-1 0,-21 1 15,-1 0-15,1 21 0,21-21 16,-42 21-16,0 0 0,20 0 16,1 0-16,0 0 0,0 21 15,0 0-15,0 0 0,-1 1 0,1 20 16,0 0-16,0-21 0,0 22 0,0-1 16,21 0-16,-22 1 0,22-22 15,0 21-15,0-21 0,0 1 0,0-1 16,0 0-16,0 0 0,22 0 15,-1-21-15,0 0 0,0 0 16,0 0-16,0 0 0,1 0 0,20 0 16,-21-21-16,0 21 15,0-21-15,1 0 0,-1 0 0,0-1 16,0 1-16,21 0 0,-20-21 16,-1 21-16,0-1 0,0-20 0,0 21 15,-21 0-15,0-22 0,21 43 0,-21-21 16,0 0-16,22 21 0,-22 21 15,0 0 1,0 1-16,-22-1 0,1 0 16,21 0-16,0 21 0,0-20 0,0-1 15,0 0-15,0 0 16,0 0-16,0 0 0,0 1 16,21-22-16,1 0 15,-1 0-15,0 0 16,0 0-16</inkml:trace>
  <inkml:trace contextRef="#ctx0" brushRef="#br0" timeOffset="76163.92">18669 4826 0,'0'0'0,"0"-21"0,0 0 16,0 0-16,0-1 15,21 22-15,0 0 16,0 0-1,1 0-15,-1 0 0,0 22 0,0-1 16,0 21-16,0-21 0,-21 0 16,22 22-16,-1-1 0,-21-21 0,21 22 15,-21-22-15,0 21 0,0-21 16,0 22-16,0-22 0,0 0 0,0 0 16,0 0-16,0 0 0,0 1 0,0-1 15,-21-21 1,21-21 15,0-1-31,0 1 0,0 0 16,21-21-16,-21 21 15,0-1-15,21-20 0,0 21 16,0-21-16,1-1 0,-1 22 0,0-21 16,-21 21-16,42-1 0,-21 1 0,1 21 15,-1 0-15,0-21 0,0 21 16,0 0-16,0 0 0,1 0 0,-1 0 15,0 21-15</inkml:trace>
  <inkml:trace contextRef="#ctx0" brushRef="#br0" timeOffset="76754.56">19854 5059 0,'0'0'0,"0"-21"0,0 0 0,0-1 0,0-20 16,0 21-16,0-21 0,0 20 16,0-20-16,-21 21 0,0 0 15,0 0-15,-22-1 0,22 22 16,0 0-16,-21 0 0,21 0 0,-22 0 15,1 0-15,0 22 0,20-1 0,-20 0 16,0 0-16,21 21 0,-22 1 16,22-1-16,0-21 0,0 22 0,21-1 15,0 0-15,0-21 0,0 22 16,0-22-16,0 21 0,0-21 0,0 1 16,21-1-16,0-21 0,0 21 0,22 0 15,-22-21-15,0 0 0,21 0 16,-21 0-16,22 0 0,-22 0 0,21 0 15,-21 0-15,22-21 0,-22 21 16,21-21-16,-21 0 0,1-1 16,-1 1-16,0 0 0,0 0 0,0 0 15,0-22-15,-21 22 0,0-21 16,0 0-16,0-1 0,22 22 0,-22-21 16,0 21-16,0-1 0,0 1 0,0 0 15,0 42 1,-22 0-16,1 1 0,21 20 15,0-21-15,0 21 0,0 1 16,0-22-16,0 21 0,0-21 0,0 1 16,0 20-16,0-21 0,0 0 15,21 0-15,1 1 16,-1-22-16,0 0 0,0 0 16,0 0-16,0 0 0,1 0 15,-1 0-15,21 0 0,-21-22 0</inkml:trace>
  <inkml:trace contextRef="#ctx0" brushRef="#br0" timeOffset="77491.56">20256 4847 0,'0'0'0,"0"-21"0,0 0 0,0 42 32,-21 0-32,21 0 0,0 22 15,0-22-15,0 0 0,0 21 16,-21-20-16,21 20 0,0-21 15,0 0-15,-21 0 0,21 1 0,0-1 16,0 0-16,0 0 0,0 0 0,0 0 16,-21 1-1,0-22 17,21-22-32,0 1 15,0 0-15,0 0 0,0 0 16,0 0-16,0-1 0,0 1 15,21-21-15,0 21 0,0-22 16,0 1-16,0 21 0,1-21 0,-1 20 16,0 1-16,21 0 0,-21 0 15,1 21-15,20 0 0,-21 0 0,21 0 16,-20 21-16,-1 0 0,0 0 16,0 1-16,-21 20 0,0-21 0,21 21 15,-21-20-15,0-1 0,0 21 16,0-21-16,0 0 0,0 22 0,0-22 15,0 0-15,0 0 0,0 0 0,0 1 16,0-1 0,-21-21-1,0 0 1,21-21 0,0-1-1,0 1-15,0 0 0,21 0 16,0 0-16,0 0 0,22-22 0,-22 22 15,0-21-15,21 21 0,-20-22 16,20 22-16,0-21 0,-21 21 0,22 21 16,-1-22-16,-21 22 0,0 0 0,22 0 15,-22 0-15,0 22 0,0-1 16,0 0-16,-21 0 0,0 0 0,0 0 16,0 22-16,0-22 15,0 0-15,0 21 0,0-20 0,0-1 16,0 0-16,-21 0 0,0 0 0,21 0 15,-21 1-15,21-1 0,0 0 16,-21-21-16,21-21 47,21 21-31,-21-21-16,21-1 0</inkml:trace>
  <inkml:trace contextRef="#ctx0" brushRef="#br0" timeOffset="78890.78">21272 5144 0,'22'0'15,"-1"0"1,0 0-16,0 0 16,0 0-16,0 0 15,1 0-15,-22-22 0,21 22 0,0-21 16,0 21-16,0-21 0,0 21 0,1-21 15,-22 0-15,0 0 0,21-1 16,-21 1-16,0 0 0,0 0 0,0 0 16,0 0-16,0-1 0,0 1 15,0 0-15,-21 21 0,-1 0 16,1 0-16,0 0 16,0 21-16,21 0 0,-21 1 0,0-1 15,-1 21-15,1-21 0,0 22 0,21-22 16,0 21-16,-21-21 0,21 0 15,0 1-15,-21 20 0,21-21 0,0 0 16,0 0-16,0 1 0,21-1 16,0-21-16,0 21 0,0-21 15,1 0-15,-1 0 0,0 0 0,0 0 16,0 0-16,0 0 16,1 0-16,20 0 0,-21-21 0,0 21 0,22-21 15,-22-1-15,21 1 0,-21 0 16,22 0-16,-22 0 0,21-22 15,-21 1-15,0 0 0,22-1 0,-22 1 16,0 0-16,0-22 0,0 22 16,1-22-16,-1 22 0,-21 0 0,0-1 15,21 22-15,-21-21 0,0 21 0,0 0 16,0 42 15,0 0-31,-21 0 0,21 0 16,0 22-16,-21-1 0,21 0 0,-22 1 15,1-1-15,21 0 0,0 1 16,-21-1-16,21 0 0,-21 1 16,21-1-16,0 0 0,0-21 0,0 22 15,0-22-15,0 0 0,0 0 16,0 0-16,21 1 0,0-22 0,-21 21 16,21-21-16,1 0 0,-1 0 15,21 0-15,-21 0 0,0 0 0,1 0 16,20 0-16,-21 0 0,0 0 0,22 0 15,-22-21-15,0-1 0,21 1 16,-21 0-16,1 0 0,-1 0 0,0 0 16,21-22-16,-21 22 0,-21-21 15,22 21-15,-22-1 0,0 1 0,0 0 16,0 0-16,0 0 0,-22 21 16,1 0-1,0 0-15,0 21 0,0 0 0,0 0 16,-1 0-16,1 1 0,0-1 15,21 21-15,0-21 0,-21 0 0,21 1 16,0 20-16,0-21 0,0 0 0,0 0 16,0 1-16,21-1 0,-21 0 15,21-21-15,0 21 0,1 0 0,20-21 16,-21 0-16,0 0 0,0 0 16,1 0-16,20 0 0,-21 0 0,0 0 15,0 0-15,1-21 0,20 21 16,-21-21-16,0 0 0,0 0 0,22-1 15,-22 1-15,0 0 0,0-21 16,22 21-16,-22-1 0,0-20 0,21 21 16,-21 0-16,1 0 0,-1-1 15,0 1-15,0 21 16,0 0-16,-21 21 16,0 1-16,0-1 0,0 0 0,0 21 15,0-21-15,0 1 0,0-1 0,0 21 16,0-21-16,0 0 15,0 1-15,0-1 0,0 0 0,0 0 16,0 0-16,21-21 16,1 0-16,-1 21 0,0-21 15,0 0-15,0 0 0,0 0 16,1 0-16,-1-21 0,0 0 16,0 21-16,0-21 0,22 0 0,-22 0 15,0-1-15,0-20 0,21 21 0,-20-21 16,-1-1-16,21 1 0,-21 0 15,0-1-15,1 1 0,-22 0 0,0 20 16,0 1-16,0 0 0,0 0 16,-22 21-16,1 0 15,21 21-15,-21 0 0,0 0 16,0 22-16,0-22 0,21 21 0,0-21 16,0 1-16,0 20 0,0-21 0,0 21 15,0-20-15,0-1 0,0 0 16,0 0-16,0 0 0,0 0 0,0 1 15,0-1-15,0 0 16,0 0-16,0 0 16,-22-21-16,1 0 0,0 0 15,0 0-15,0 0 16,0 0-16,-1 0 0,1 0 0,0 0 16,0 0-16,0 0 15,21-21 1,-21 21-16,-1-21 0</inkml:trace>
  <inkml:trace contextRef="#ctx0" brushRef="#br0" timeOffset="79160.03">22140 4741 0,'0'0'0,"-21"0"0,0 0 15,21-21-15,21 21 32,0-21-32,0 21 0,1 0 0,-1 0 15,21 0-15,-21 0 0,22 0 0,-22 0 16,21 0-16,-21 0 0,22 0 16,-22 0-16,0 0 0,0 0 0,0 0 15,0 0-15</inkml:trace>
  <inkml:trace contextRef="#ctx0" brushRef="#br0" timeOffset="80391.97">23453 6054 0,'0'0'0,"-43"0"0,1-21 0,21 21 16,-43 0-16,22-22 0,0 22 16,-1 0-16,-20 0 0,20-21 0,-20 21 15,-1 0-15,1 0 0,-1 0 0,1 0 16,-1 0-16,1 0 15,-1 0-15,-20 0 0,20 0 0,1 0 0,-22 0 16,0 0-16,1 0 0,-22 0 16,21 21-16,-42-21 0,21 0 15,1 0-15,-22 0 0,0 0 0,-22 0 16,1 0-16,21 0 0,-21 0 0,0 0 16,21 0-16,-21 0 0,0 0 15,-1 0-15,1 0 0,0 0 0,0 0 16,-21 0-16,20 0 0,-20 0 15,0 0-15,21 0 0,-22 0 0,-20 0 16,20 0-16,1 0 0,-21 0 0,20-21 16,-20 21-16,-1 0 0,22 0 15,-22 0-15,1 0 0,-1-21 16,22 21-16,-21 0 0,-1 0 0,1 0 16,-1 0-16,1 0 0,-1 0 15,1 0-15,20 0 0,-20 0 0,-1 0 16,1 0-16,-1 0 0,22 0 0,-22 0 15,1 0-15,-1 0 0,1 0 16,21 0-16,-22 0 0,22 0 0,-1 0 16,-20 0-16,21 0 0,-22 21 15,22-21-15,-1 0 0,-20 0 0,21 21 0,-1-21 16,1 0-16,-22 0 0,22 22 16,-21-22-16,20 0 0,-20 0 15,20 21-15,1-21 0,0 0 0,-1 0 16,1 21-16,21-21 0,-21 0 15,20 21-15,1-21 0,-21 0 0,21 21 16,0-21-16,21 0 0,-22 21 0,22-21 16,-21 0-16,21 22 0,0-22 0,0 0 15,0 0-15,0 21 0,0-21 16,0 0-16,21 0 0,-21 0 0,22 21 16,-22-21-16,21 0 0,-21 0 0,21 0 15,0 0-15,0 0 0,0 0 16,1 0-16,-1 0 0,0 0 0,0 0 15,0 0-15,22 0 0,-22 0 16,0 0-16,0 0 0,21 0 0,1 0 16,-22 0-16,21 0 0,1 0 15,20 0-15,-21 0 0,1 0 0,-1 0 16,22 0-16,-22 0 0,21 0 0,-20 0 16,20 0-16,1 0 0,-1 0 15,1 0-15,-1 0 0,1 0 0,20 0 16,-20 0-16,21 0 0,-22 0 15,22 0-15,-1 0 0,1 0 0,0 0 16,-1 0-16,1 0 0,21 0 0,-21 0 16,20 0-16,1 0 0,0 0 15,0 0-15,21-21 16,-21 21-16,0 0 16,-1 0-1,1 0-15,0 0 16,0 0-1,0 0-15,0 0 16,-1 0 0,1 0-16,0 0 15,0 0 1,0 0-16,0 0 16,-1 0-16</inkml:trace>
  <inkml:trace contextRef="#ctx0" brushRef="#br0" timeOffset="81243.32">3387 7514 0,'0'0'0,"0"-21"16,21 0-16,-21 0 15,0 0-15,0-1 0,0 1 16,0 0-16,0 0 0,0 0 16,0 0-1,0-1 1,0 44-1,0-1-15,-21 0 16,21 21 0,0-21-16,0 22 0,0-22 0,0 21 15,0 1-15,0-1 0,0 0 0,0 1 16,0-22-16,0 21 0,0 0 16,0 1-16,0-1 0,0 0 0,0-20 15,0 20-15,0-21 0,0 21 16,0-20-16,0-1 0,0 0 0,0 0 15,0 0-15,0 0 0,0 1 16,0-44 31,0 1-31,0 0-16,0 0 0,21 0 15</inkml:trace>
  <inkml:trace contextRef="#ctx0" brushRef="#br0" timeOffset="81575.13">3810 7811 0,'0'0'0,"21"0"0,-21 42 16,0-21-16,21 0 15,0-21-15,-21 21 16,22-21-16,-1 0 15,0 0-15,0 0 0,0 0 16,0 0-16,-21-21 0,22 0 16,-1 0-16,-21 0 15,0 0-15,0-1 16,0 1-16,0 0 16,-21 0-1,-1 21-15,1 0 16,21 21-1,0 0 1,21-21 0,1 0-1,-1 0-15</inkml:trace>
  <inkml:trace contextRef="#ctx0" brushRef="#br0" timeOffset="82162.78">5461 7366 0,'0'0'15,"0"-21"-15,0 0 0,-42-127 32,20 126-32,22 1 0,0 0 0,-21 0 15,0 21 1,21 21 0,0 0-16,0 22 15,0-1-15,0 0 0,0 22 0,0-22 16,0 22-16,0-1 0,0-21 15,21 22-15,-21-1 0,21-20 16,-21-1-16,0 22 0,0-22 0,0 21 16,0-20-16,0-1 0,0 0 0,0-20 15,0 20-15,0-21 0,0 0 16,0 0-16,22 1 0,-22-1 0,21-21 16,0 0 15,-21-21-31,21-1 0,-21 1 15,0 0-15,0 0 0,0-21 0</inkml:trace>
  <inkml:trace contextRef="#ctx0" brushRef="#br0" timeOffset="82507.19">5292 7366 0,'0'0'0,"-22"-21"0,1-148 16,21 147-1,0-20-15,0 21 0,21 0 0,1 0 16,-1-1-16,0 22 0,21-21 16,-21 21-16,22-21 0,-1 21 0,0 0 15,22 0-15,-22 21 0,1 0 0,-1 1 16,0-1-16,1 21 16,-1-21-16,-21 22 0,0-1 0,-21 0 15,0 1-15,0-1 0,0-21 0,-21 21 16,0 1-16,-21-1 0,20-21 15,-20 0-15,0 22 0,-1-22 0,1 0 16,0 0-16,21-21 0,-22 21 16,22 1-16,0-22 0,0 0 15,21 21-15,21-21 32,0 0-32,0 0 0,0 0 0,22 0 15,-22-21-15,0 21 0,21 0 0</inkml:trace>
  <inkml:trace contextRef="#ctx0" brushRef="#br0" timeOffset="83134.87">6265 7747 0,'0'0'0,"21"0"0,1 0 0,-1-21 16,0 21-16,-21-21 15,0 0-15,0-1 0,0 1 16,0 0 0,0 0-16,0 0 0,0 0 0,0-1 0,-21 1 15,0 21-15,-1-21 0,1 0 16,0 21-16,-21 0 0,21 0 16,-1 0-16,1 21 0,0 0 0,0 0 15,-21 1-15,20-1 0,1 0 0,0 0 16,21 21-16,-21-20 0,0 20 15,21 0-15,0-21 0,0 22 0,0-22 16,0 0-16,0 21 0,0-20 0,0-1 16,0 0-16,0 0 0,0 0 15,21-21-15,0 0 0,0 0 0,0 0 16,1 0-16,-1 0 0,0 0 0,0 0 16,0-21-16,0 0 0,1 0 15,-1 21-15,0-21 0,0-1 16,0-20-16,0 21 0,1 0 0,-1 0 15,-21-1-15,0-20 0,21 21 16,-21-21-16,21-1 0,-21 22 0,0-21 16,0 21-16,0-22 0,0 22 0,0 0 15,0 42 17,0 0-32,-21 0 0,21 1 15,0 20-15,0-21 0,0 21 0,0-20 16,0 20-16,0-21 0,0 21 0,0-20 15,0 20-15,21-21 0,-21 0 16,21 0-16,-21 22 0,21-22 16,-21 0-16,22 0 0,-1-21 15,0 0-15,0 0 16,0 0-16,0 0 0,1-21 0,-1 0 16,0 0-16,21 0 0,-21-1 0,1 1 15,-1 0-15,0 0 0,21-21 16</inkml:trace>
  <inkml:trace contextRef="#ctx0" brushRef="#br0" timeOffset="83391">6943 7176 0,'0'0'0,"0"-22"0,0-20 16,0 63 0,0 0-16,-22 1 0,22 20 15,-21-21-15,21 21 0,0 1 16,0-1-16,0 0 0,0 22 0,0-22 15,0 1-15,0-1 0,0 0 0,0 1 16,0-22-16,0 21 0,0-21 16,0 22-16,0-22 0,0 0 0,0 0 15,0 0-15,0 0 0,0 1 16,21-22 0,1 0-16,-1 0 15,0-22-15,0 22 0,-21-21 0,21 0 16,0 0-16,1 0 0</inkml:trace>
  <inkml:trace contextRef="#ctx0" brushRef="#br0" timeOffset="83886.72">7239 7091 0,'0'0'0,"0"63"31,0-41-31,0 20 0,0 0 0,0 1 15,0-1-15,0 0 0,0 22 16,0-22-16,0 0 0,0 1 0,0-1 16,0 0-16,0-20 0,0 20 0,0-21 15,0 0-15,0 0 0,0 1 16,0-1-16,0 0 0,0-42 47,0 0-32,21-1-15,-21 1 0,21 0 0,-21 0 16,0 0-16,21-22 0,1 22 0,-1-21 16,0 0-16,0-1 15,0 22-15,0-21 0,1-1 0,20 22 16,-21 0-16,21 0 0,1 21 0,-22 0 16,21 0-16,1 21 0,-22 0 15,0 0-15,21 1 0,-42 20 0,21-21 16,1 21-16,-22-20 0,21 20 15,-21-21-15,0 21 0,0-20 0,0 20 16,0-21-16,0 0 0,0 0 0,0 1 16,0-1-16,0 0 0,-21 0 15,-1-21-15,22 21 16,-21-21-16,0 0 16,0 0-1,0 0-15,21-21 0,-21 21 16,-1-21-16</inkml:trace>
  <inkml:trace contextRef="#ctx0" brushRef="#br0" timeOffset="84054.9">6752 7472 0,'0'0'0,"21"0"31,0 0-31,1 0 0,20 0 15,0 0-15,-21 0 0,22 0 16,-1 0-16,0 0 0,1-21 0,-1 21 16</inkml:trace>
  <inkml:trace contextRef="#ctx0" brushRef="#br0" timeOffset="84639.38">9673 7027 0,'0'0'0,"0"-21"0,0 0 16,-21 0-16,21 0 0,-21 0 0,21-1 16,-21 1-16,21 0 15,0 0-15,-22 21 0,1 0 16,0 0 0,21 21-16,0 0 0,0 22 0,0-1 15,0 0-15,0 22 0,0-1 0,-21 1 16,21-1-16,0 1 0,0-1 15,0 1-15,0-1 0,0-20 16,-21 20-16,21-21 0,0-20 0,0 20 16,0 0-16,0-21 0,0 1 0,0-1 15,0 0-15,0 0 0,0-42 32,0 0-17,0 0-15,0-22 16,0 22-16</inkml:trace>
  <inkml:trace contextRef="#ctx0" brushRef="#br0" timeOffset="84983.19">9398 7070 0,'0'0'0,"-21"-21"16,0-149 0,21 149-1,0 0-15,0 0 0,21 0 0,0-1 16,0 22-16,0-21 0,0 21 15,22 0-15,-1-21 0,0 21 0,1 0 16,20 0-16,-20 0 0,-1 21 16,21 0-16,-20 1 0,-22-1 0,21 21 15,-21 0-15,1-20 0,-22 20 0,0 0 16,0 1-16,0-1 16,-22 0-16,1 1 0,0-22 0,-21 21 0,21 0 15,-22-20-15,22-1 0,-21 21 16,-1-21-16,22 0 0,0-21 15,-21 22-15,21-1 0,-1-21 16,22 21-16,-21-21 0,42 0 47,1 0-47,-1 0 0,0 0 0,0 0 16</inkml:trace>
  <inkml:trace contextRef="#ctx0" brushRef="#br0" timeOffset="85571.48">10266 7620 0,'0'0'0,"21"0"0,0-21 16,-21 0-1,0 0-15,0-1 0,0 1 16,0 0-16,0 0 0,0 0 15,-21 0-15,0-1 16,0 1-16,-1 0 0,22 0 0,-21 21 0,0 0 16,0 0-16,-21 0 0,20 0 0,1 21 15,0-21-15,0 21 16,0 22-16,0-22 0,-1 0 0,1 21 16,0-21-16,21 22 0,0-22 0,0 21 15,0-21-15,0 22 0,0-22 16,0 0-16,0 0 0,0 0 0,0 1 15,21-1-15,0-21 0,1 0 16,-1 0-16,0 0 16,0 0-16,0 0 0,0 0 0,1 0 15,-1-21-15,0 21 0,0-22 0,0 1 16,0 0-16,1 0 0,-1 0 16,0 0-16,0-1 0,0 1 15,0-21-15,-21 21 0,22-22 0,-22 22 16,0-21-16,0 21 0,0 0 15,0-22-15,21 43 0,-21-21 0,0 42 32,0 0-32,0 1 0,0-1 15,0 0-15,0 21 0,21-21 0,-21 1 16,0 20-16,0-21 0,0 0 0,21 0 16,-21 1-16,21-1 0,-21 0 15,21 0-15,1 0 0,-1-21 16,0 0-16,0 0 15,0 0-15,0 0 16,1 0-16,-1 0 0,0 0 16,0 0-16,0-21 0,0 21 0,-21-21 15</inkml:trace>
  <inkml:trace contextRef="#ctx0" brushRef="#br0" timeOffset="85974.71">10816 7472 0,'0'0'0,"0"-21"0,0 0 15,0-1-15,21 22 0,-21-21 16,21 21-16,1 0 16,-22-21-16,21 21 0,0 0 15,0 0-15,0 0 0,0 0 16,1 0-16,-1 0 0,0 21 0,0 0 16,0 1-16,0-1 0,1 0 0,-1 0 15,0 0-15,-21 0 0,0 1 16,0-1-16,0 21 0,0-21 0,0 0 15,0 1-15,-21-1 0,21 0 16,-21-21-16,-1 21 0,1-21 16,21-21 31,0 0-47,21 0 15,-21-1-15,22 1 0,-22 0 0,21 0 16,0-21-16,-21 20 0,21 1 15,0-21-15,-21 21 0,21-22 0,1 22 16,-22 0-16,21 0 0,0 0 0,0 0 16,0 21-16,0 0 15,1 0-15,-1 0 0,0 0 16,0 0-16,0 21 0</inkml:trace>
  <inkml:trace contextRef="#ctx0" brushRef="#br0" timeOffset="86587.48">11980 7535 0,'21'-21'16,"-42"42"-16,64-63 0,-43 21 0,0 0 15,0 0-15,0-1 0,0 1 0,0 0 16,0-21-16,0 21 0,0-1 15,0 1-15,-22 0 0,1 0 0,0 0 16,0 21-16,0 0 0,0 0 16,-22 0-16,22 0 0,0 21 15,-21 0-15,20 0 0,1 0 0,-21 1 16,21 20-16,0 0 0,-1-21 16,1 22-16,0-1 0,0-21 0,21 22 15,0-22-15,0 0 0,0 21 0,0-21 16,0 1-16,0-1 0,0 0 15,21-21-15,0 0 0,0 0 16,1 0-16,-1 0 0,0 0 0,0 0 16,0 0-16,0 0 0,1-21 0,-1 21 15,21-21-15,-21-1 0,0 1 16,1 21-16,-1-21 0,0 0 0,-21-21 16,21 20-16,0 1 0,-21 0 15,0-21-15,0 21 0,21-22 16,-21 22-16,0 0 0,0 0 0,0 0 15,0 42 1,0 0 0,0 0-16,0 0 0,0 0 0,0 22 15,0-22-15,0 21 0,0-21 0,0 1 16,0-1-16,0 21 0,0-21 16,0 0-16,0 1 0,0-1 15,0 0-15,22-21 0,-22 21 16,21-21-16,0 0 0,0 0 15,0 0-15,0 0 16,1 0-16,-1-21 0,0 21 0,0-21 16,0 21-16,0-21 0,1-1 15,-1 1-15,0 0 0,0-21 0,0 21 16</inkml:trace>
  <inkml:trace contextRef="#ctx0" brushRef="#br0" timeOffset="87291.08">12446 7345 0,'0'0'0,"0"-21"0,0 42 31,0 0-31,0 0 16,0 0-16,0 1 0,0-1 0,0 0 16,0 0-16,0 0 0,0 0 0,0 1 15,0-1-15,-21 0 16,21 0-16,0 0 0,0 0 0,0 1 16,0-1-16,0 0 31,0-42-16,0 0 1,0-1-16,0 1 16,0 0-16,0 0 0,0 0 15,0-22-15,0 22 0,21 0 0,0-21 16,-21-1-16,21 22 0,0-21 16,1 21-16,-1-22 0,0 22 0,0 0 15,0 0-15,0 21 0,1 0 16,-1 0-16,0 0 0,0 21 15,0 0-15,-21 0 0,21 1 0,-21-1 16,22 21-16,-22-21 0,0 0 16,21 22-16,-21-22 0,0 0 0,21 21 15,-21-20-15,0-1 0,0 0 0,0 0 16,0 0-16,0 0 16,-21-21 30,21-21-30,0 0-16,0 0 0,0 0 16,21-22-16,-21 22 0,21 0 0,0-21 15,0-1-15,1 22 0,-1-21 16,21 0-16,0-1 0,-20 1 0,20 21 16,0 0-16,22-1 0,-22 22 15,0 0-15,-20 0 0,20 0 0,-21 0 16,0 22-16,0-1 0,1 0 0,-1 21 15,-21-21-15,0 22 0,0-1 16,0-21-16,0 22 0,0-22 0,0 21 16,0-21-16,0 0 0,0 1 0,-21-1 15,21 0-15,0 0 0,-22 0 16,22 0 0,0-42 30,22 21-46,-22-21 0,21 0 0,0 21 16</inkml:trace>
  <inkml:trace contextRef="#ctx0" brushRef="#br0" timeOffset="88499.39">13610 7451 0,'0'0'0,"21"0"16,0 0-16,1 0 15,-1 0-15,0 0 16,0 0-16,0 0 0,0 0 16,1-21-16,-22-1 0,21 22 15,0-21-15,-21 0 0,21 0 0,-21 0 16,0 0-16,0-1 0,0 1 16,0 0-16,0 0 0,0 0 0,0 0 15,0-1-15,0 1 0,-21 21 0,0 0 31,0 0-31,-1 0 0,1 0 0,21 21 16,-21 22-16,0-22 0,0 0 0,21 21 16,0-20-16,0 20 0,-21-21 15,21 21-15,0-20 0,0 20 0,0-21 16,0 0-16,0 0 0,0 1 0,0-1 16,21 0-16,0-21 0,0 21 15,0-21-15,0 0 0,1 0 16,-1 0-16,21 0 0,-21 0 15,0 0-15,1 0 0,-1-21 0,21 0 16,-21 21-16,0-21 0,22-1 0,-22 1 16,0 0-16,0-21 0,22 21 15,-22-22-15,0 1 0,0 0 16,0-1-16,0 1 0,1-22 0,-22 22 16,21 0-16,-21-1 0,21 1 15,-21 0-15,0 21 0,0-1 0,0 1 16,0 0-16,0 42 31,0 0-31,-21 1 0,0 20 0,21-21 16,-22 21-16,1 1 0,0-1 15,21 22-15,-21-22 0,0 0 0,21 22 16,0-22-16,0 0 0,0 1 0,0-22 16,0 21-16,0-21 15,0 22-15,0-22 0,21 0 0,0 0 16,0-21-16,0 21 0,1-21 0,-1 0 15,0 0-15,0 0 0,21 0 16,-20 0-16,-1 0 0,0 0 0,21 0 16,-21 0-16,1-21 0,-1 0 0,21 21 15,-21-21-15,0 0 0,1 0 16,-1-1-16,-21 1 0,21 0 0,0-21 16,-21 21-16,21-22 0,-21 22 0,0-21 15,0 21-15,0-1 0,0 1 16,0 0-16,0 42 31,-21-21-31,0 43 16,21-22-16,-21 0 0,21 0 0,-21 21 15,21-20-15,-22-1 0,22 21 0,-21-21 16,21 0-16,0 1 0,0-1 16,0 0-16,0 0 0,0 0 15,0 0-15,21-21 16,1 0-16,-1 0 0,0 0 15,0 0-15,0 0 0,0 0 0,1 0 16,20 0-16,-21 0 0,21 0 16,-20-21-16,20 0 0,-21 21 0,21-21 15,-20 0-15,-1 0 0,0-22 16,21 22-16,-42 0 0,21-21 0,1 20 16,-1 1-16,0 0 0,-21 0 15,0 0-15,0 0 0,0-1 0,0 44 47,0-1-47,0 0 16,0 0-16,0 0 0,0 0 15,-21 1-15,21-1 0,0 0 0,0 0 16,0 0-16,0 0 0,0 1 0,0-1 16,0 0-16,0 0 0,0 0 15,0 0-15,0 1 16,21-22-16,0 21 0,0-21 15,0 0-15,1 0 16,-1 0-16,0 0 0,0 0 16,0 0-16,0-21 0,1 21 15,-22-22-15,21 22 0,0-21 16,-21 0-16,21 0 0,0 0 0,-21 0 16,21-1-16,-21-20 0,22 21 0,-22-21 15</inkml:trace>
  <inkml:trace contextRef="#ctx0" brushRef="#br0" timeOffset="88803.22">14055 6985 0,'0'0'0,"-22"0"16,1 0-16,42 0 31,1 0-31,20 0 0,-21 0 0,21 0 0,-20 0 16,62 0-16,-41-21 16,-1 21-16,0 0 0,1 0 15,-22 0-15,21 0 0,0 0 0,-20 0 16,-1 0-16,0 0 0,0 0 15,0 0-15,0 0 0,-42 0 16</inkml:trace>
  <inkml:trace contextRef="#ctx0" brushRef="#br0" timeOffset="89884.55">3387 9165 0,'0'0'0,"0"-21"0,-22 0 16,22 0-16,-21 21 16,21-21-16,0-1 0,0 1 0,0 0 15,0 0-15,0 0 16,0 0-16,21 21 16,1-22-16,-1 22 0,0 0 15,0 0-15,0 22 0,0-1 16,22 0-16,-22 0 0,0 21 0,0 1 15,0-1-15,1-21 0,-1 22 16,-21-1-16,0 0 0,0 1 16,0-22-16,0 21 0,0 0 0,0 1 15,-21-1-15,-1-21 0,-20 22 16,21-22-16,-21 21 0,20-21 0,-20 0 16,21 1-16,-21-1 0,20 0 15,1-21-15,-21 21 0,21-21 0,0 0 16,-1 0-16,-20 0 0,21 0 15,0 0-15,0-21 0,21 0 16,-22 0-16,22-1 0,0 1 16,0 0-16,0-21 0,0 21 0,0-22 15,0 1-15,0 21 0,0-22 0,22 22 16,-22-21-16,21 21 0,0 0 16,0-1-16,0 22 0,0 0 15,1 0-15,-1 0 0,21 0 0,-21 22 16,0-1-16,22 0 0,-22 21 15,0-21-15,0 22 0,0-22 0,1 21 16,-1-21-16,0 22 0,-21-22 0,0 21 16,0-21-16,0 1 0,0-1 15,21 0-15,-21 0 0,0 0 16,21-21-16,0 0 31,1 0-15</inkml:trace>
  <inkml:trace contextRef="#ctx0" brushRef="#br0" timeOffset="90051.44">3831 9610 0,'21'0'15</inkml:trace>
  <inkml:trace contextRef="#ctx0" brushRef="#br0" timeOffset="91098.85">5905 8975 0,'0'0'15,"0"-21"-15,-42-64 16,21 64-16,0 0 0,21-1 16,-21 22-16,-1-21 0,1 21 0,0-21 15,0 21-15,0 0 0,-22 0 16,22 21-16,0 0 0,-21 1 0,21-1 15,-22 21-15,22-21 0,0 22 16,-21 20-16,20-21 0,1 1 16,21 20-16,-21 1 0,21-22 0,-21 22 15,21-1-15,0 1 0,0-22 16,0 21-16,21-20 0,0 20 0,0-20 16,1-22-16,-1 21 0,0 0 15,21-20-15,-21-1 0,22 0 0,-22-21 16,21 21-16,1-21 0,-1 0 0,0 0 15,1 0-15,-22 0 0,21-21 16,0 0-16,1 0 0,-1-1 16,0 1-16,-20-21 0,20 21 0,0-22 15,-21 1-15,22 0 0,-22-1 16,0 1-16,0 0 0,0-22 0,-21 22 16,22 0-16,-22-22 0,0 1 0,0 20 15,0-20-15,-22-1 0,1 1 16,-21 20-16,21-20 0,0 21 0,-22-1 15,1 1-15,21 21 0,-22 0 0,1-1 16,0 22-16,-1 0 0,1 0 16,0 0-16,-1 22 0,1-1 0,21 21 15,-21 0-15,20 1 0,1 20 16,21-20-16,0 20 0,0-21 16,0 22-16,0-22 0,0 22 0,21-22 15,1 0-15,20 22 0,-21-22 16,0 1-16,22-1 0,-1 0 0,-21 1 15,21-1-15,1-21 0,-1 21 0,0 1 16,1-22-16,-22 21 0,21-21 16,1 22-16,-22-22 0,0 0 0,0 0 15,0 22-15,0-22 0,-21 0 0,22 21 16,-22-21-16,0 1 0,0-1 16,0 0-16,0 0 0,-22 0 0,1 0 15,0 1-15,0-1 0,0 0 16,0-21-16,-1 0 15,1 0-15,0 0 16,0 0-16,21-21 16,0 0-16,0-1 15,0-20-15,0 21 0,0 0 16,0-22-16,0 22 0,0-21 0</inkml:trace>
  <inkml:trace contextRef="#ctx0" brushRef="#br0" timeOffset="92835.36">6604 9229 0,'0'0'0,"21"-21"16,21-1-1,-42 44 1,0-1 0,0 0-16,0 0 0,0 0 15,-21 0-15,21 1 0,0-1 0,0 21 16,0-21-16,0 0 0,0 1 0,0 20 15,0-21-15,0 0 0,0 22 16,0-22-16,0 0 0,0 0 0,0 0 16,21-21-16,1 0 0,-1 0 15,0 0-15,0 0 16,0 0-16,0 0 0,1-21 16,-1 21-16,0-21 0,0 0 0,0 0 0,0-1 15,1-20-15,-1 21 16,-21 0-16,21-22 0,0 22 0,-21-21 15,0 21-15,0-22 0,21 22 0,-21-21 16,0 21-16,21 0 0,-21-1 16,0 1-16,0 0 15,0 42 1,0 0-16,0 1 16,0-1-16,0 0 0,0 0 0,0 21 15,0-20-15,0-1 0,0 0 16,0 0-16,0 21 0,0-20 0,0-1 15,0 0-15,0 0 0,22 0 0,-1 0 16,0 1 0,0-22-16,0 0 0,0 0 15,1 0-15,-1 0 0,0 0 16,0 0-16,0-22 0,0 22 16,1-21-16,-1 0 0,0 0 0,0 0 15,0 0-15,-21-1 0,21 1 0,1 0 16,-1 0-16,-21-21 0,0 20 15,0 1-15,0-21 0,0 21 0,0 0 16,0-1-16,0 1 0,0 42 47,-21-21-47,-1 22 0,1-1 16,21 0-16,0 0 0,0 21 15,-21-20-15,21-1 0,0 0 0,0 0 16,0 21-16,0-20 0,0-1 0,0 0 15,0 0-15,0 0 0,21 0 16,0-21-16,-21 22 0,22-22 0,-1 0 16,0 0-16,0 0 0,21 0 0,-20 0 15,-1 0-15,0 0 0,21 0 16,-21-22-16,22 1 0,-22 21 0,0-21 16,21 0-16,-20 0 0,-1 0 15,0-1-15,0 1 0,0 0 16,0 0-16,1 0 0,-22 0 0,21-1 15,-21 1-15,0 0 0,0 0 0,0 0 16,0 0-16,0-1 0,-21 22 16,-1 0-1,22 22 1,0-1-16,0 0 0,0 0 16,0 0-16,0 0 0,0 1 15,0-1-15,22 0 0,-1 0 16,-21 0-16,0 0 0,21 1 15,0-1-15,0 0 0,0 0 16,1 0-16,-1 0 0,0-21 16,0 22-16,0-22 0,0 0 0,1 0 15,-1 0-15,0 0 0,0 0 0,0 0 16,0-22-16,1 22 16,-1-21-16,0 0 0,0 0 0,0 21 15,0-21-15,-21 0 0,22-1 0,-1 1 16,0 0-16,-21 0 0,0 0 15,0-22-15,21 22 0,-21 0 0,0 0 16,21 0-16,-21 0 0,0-1 16,0 44 15,-21-1-31,0 0 0,21 0 16,0 0-16,0 0 0,-21 1 15,21-1-15,0 0 0,0 0 16,0 0-16,0 0 0,21-21 15,-21 22-15,21-22 0,0 0 16,0 0-16,1 0 0,-1 0 16,0 0-16,0 0 0,21 0 0,-20 0 15,-1-22-15,0 22 0,0-21 0,0 0 16,0 21-16,1-21 0,-1 0 16,0 0-16,-21-1 15,21 1-15,-21 0 0,21 0 0,-21 0 16,0 0-16,0-1 15,0 44 17,0-1-32,0 0 15,0 0-15,0 21 0,0-20 16,-21-1-16,21 21 0,-21 0 0,21 1 16,0-1-16,-21 0 0,21 1 15,0 20-15,0-20 0,0 20 0,0 1 16,0-22-16,0 21 0,0-20 0,0 20 15,0 1-15,0-22 0,0 22 16,0-1-16,0 1 0,0-1 16,0 1-16,0-1 0,0 1 0,0-22 15,0 21-15,0 1 0,0-22 0,0 22 16,0-22-16,0 0 0,0 1 16,0-1-16,0 0 0,0 1 0,0-1 15,0-21-15,0 0 0,0 1 0,0-1 16,0 0-16,-21-21 0,-1 0 15,22-21-15,0 0 0,-21-1 16,0 1-16,0-21 0,21 21 16,-21-22-16,0 1 0,-1 0 0,1-22 15,0 1-15,0-1 0,21 1 16,-21-1-16,0-20 0,21-1 0,-22 21 16,22-20-16,0 20 0,0-20 15,0 20-15,22 1 0,-1-1 0,0 1 16,0-1-16,0 1 0,0 20 0,1 1 15,20-22-15,-21 43 0,0-21 16,22 0-16,-22 20 0,0 1 0,21 0 16,-21 0-16,1 0 0,-1 21 0,0-21 15,0-1-15,0 22 0,0-21 0</inkml:trace>
  <inkml:trace contextRef="#ctx0" brushRef="#br0" timeOffset="93400.56">10372 8636 0,'0'0'0,"0"-21"0,-22 0 0,22 0 15,0-1-15,0 1 16,0 42 0,0 1-1,0 20-15,0-21 0,0 21 0,0 1 16,0 20-16,0-20 0,0 20 15,0-21-15,0 22 0,0-22 0,0 1 16,0-1-16,0 0 0,0 1 0,0-1 16,0-21-16,0 21 0,0-20 15,0-1-15,0 0 0,0 0 16,0-42 31,-21 0-47,21 0 15</inkml:trace>
  <inkml:trace contextRef="#ctx0" brushRef="#br0" timeOffset="93751.36">10118 8827 0,'0'0'0,"-22"-43"0,22-84 16,0 106-16,0 0 15,0-21-15,0 20 0,22 1 16,-1 0-16,0-21 0,21 21 0,-21-1 15,22 1-15,-1 21 16,0-21-16,22 0 0,-22 21 0,1 0 16,20 0-16,-21 0 0,1 21 0,20 0 15,-20 0-15,-22 1 0,21-1 16,-21 21-16,-21-21 0,0 22 0,0-22 16,0 21-16,-21-21 0,0 22 0,-21-22 15,-1 21-15,22-21 0,-21 0 16,-1 22-16,22-22 0,-21 0 0,21 0 15,-22 0-15,22-21 0,0 22 0,0-1 16,0-21 0,21 21-16,-21-21 0,42 0 31,0 0-15,0 0-16,0 0 0,0 0 15,1 0-15,-1 0 0</inkml:trace>
  <inkml:trace contextRef="#ctx0" brushRef="#br0" timeOffset="94367.02">11155 9208 0,'21'0'16,"-42"0"-16,63 0 0,-21 0 0,0 0 0,1-22 0,-1 1 15,0 21-15,-21-21 16,0 0-16,0 0 15,0 0-15,0-1 0,0 1 16,0 0-16,0 0 0,-21 0 16,0 0-16,-1-1 0,-20 1 15,21 0-15,0 21 0,-22 0 0,1 0 16,0 0-16,-1 0 0,22 21 16,-21-21-16,0 21 0,-1 22 0,22-22 15,0 0-15,0 21 0,0 1 0,-1-22 16,22 21-16,0-21 0,0 1 15,0 20-15,0-21 0,0 0 0,0 0 16,22 1-16,-1-22 16,0 0-16,0 0 0,0 0 15,0 0-15,1 0 0,-1 0 0,0 0 16,0 0-16,0 0 0,22 0 0,-22-22 16,0 1-16,21 21 0,-21-21 15,1 0-15,-1 0 0,21 0 0,-21-1 16,0 1-16,1 0 0,-1-21 0,0 21 15,0-1-15,0-20 0,0 21 16,-21 0-16,0 0 0,0-1 0,0 44 31,0-1-31,0 0 16,0 21-16,0-21 0,-21 1 16,21 20-16,-21-21 0,21 0 0,0 22 15,0-22-15,0 0 0,0 0 16,0 0-16,0 0 0,0 1 15,21-22-15,-21 21 0,21-21 16,1 0 0,-1 0-16,0 0 15,0 0-15,0 0 0,0-21 16,1 21-16,-22-22 16,21 1-16,-21 0 0,21 21 0,-21-21 15</inkml:trace>
  <inkml:trace contextRef="#ctx0" brushRef="#br0" timeOffset="94778.8">11620 8996 0,'0'-21'16,"0"42"-16,0-63 0,22 20 0,-22 1 16,0 0-16,21 0 15,0 21-15,-21-21 0,21 0 0,0 21 16,0-22-16,1 22 0,-1 0 16,0 0-16,21 0 0,-21 0 15,1 0-15,-1 0 0,0 22 0,0-1 16,0 0-16,-21 0 0,21 0 15,-21 22-15,22-1 0,-22-21 16,0 21-16,0-20 0,0-1 0,0 21 16,0-21-16,0 0 0,-22 1 0,22-1 15,-21 0-15,21 0 0,0 0 16,0 0-16,0-42 31,0 0-15,0 0-16,0 0 0,21 0 15,1-1-15,-22 1 0,21-21 0,0 21 16,-21-22-16,21 22 0,0-21 16,-21 0-16,21 20 0,1-20 15,-22 21-15,21-21 0,0 20 0,0 1 16,-21 0-16,21 21 0,-21-21 16,21 21-16,1 0 0,-1 0 15,0 0 1,0 21-1</inkml:trace>
  <inkml:trace contextRef="#ctx0" brushRef="#br0" timeOffset="95383.65">12975 9038 0,'0'0'0,"21"-21"16,0 0-16,1 0 0,-22 0 16,0-1-16,0 1 0,0 0 0,0 0 15,0-21-15,0 20 0,0 1 0,0 0 16,-22-21-16,1 21 0,0-1 16,0 22-16,0-21 0,0 21 0,-1 0 15,1 0-15,0 0 0,-21 0 0,21 0 16,-1 21-16,1 1 15,-21 20-15,21-21 0,0 21 0,-1-20 16,1 20-16,0 0 0,0 1 16,21-1-16,0-21 0,-21 21 0,21 1 15,0-22-15,0 0 0,0 0 0,0 0 16,0 1-16,0-1 0,21-21 16,0 0-16,0 0 15,0 0-15,1 0 0,-1 0 0,0 0 16,0-21-16,0-1 0,22 22 15,-22-21-15,0 0 0,0 0 0,0 0 16,0 0-16,1-22 0,-1 22 0,0 0 16,-21-21-16,21 20 15,-21 1-15,21-21 0,-21 21 0,0 0 16,0 42 0,0 0-1,0 21-15,0-21 0,0 1 16,0 20-16,0-21 0,0 21 0,0-20 15,0-1-15,0 0 0,0 0 16,0 0-16,0 0 0,0 1 0,21-1 16,1-21-16,-1 21 15,0-21-15,0 0 16,0 0-16,0 0 0,1 0 0,20 0 16,-21 0-16,0 0 0,0-21 15,22 0-15,-22 21 0,0-22 16</inkml:trace>
  <inkml:trace contextRef="#ctx0" brushRef="#br0" timeOffset="96101.84">13631 8848 0,'0'0'0,"-21"21"32,21 0-32,-21 0 0,0 0 15,21 1-15,0 20 0,-21-21 16,21 21-16,-22-20 0,22 20 15,-21-21-15,21 21 0,0-20 0,0-1 16,0 0-16,0 0 0,0 0 16,0 0-16,0-42 47,0 0-47,0 0 15,0 0-15,0 0 0,0-1 16,0 1-16,21 0 0,-21-21 0,22 21 15,-1-22-15,-21 22 0,21-21 16,0 21-16,0-22 0,-21 22 0,21 0 16,1 0-16,-1 0 0,0-1 15,0 22-15,0 0 0,0 22 16,-21-1-16,0 0 0,22 0 16,-22 0-16,21 22 0,-21-22 15,0 0-15,0 21 0,0-21 0,21 1 16,-21 20-16,0-21 0,0 0 0,0 0 15,0 1-15,0-1 0,0 0 16,0 0 0,0-42 15,0 0-15,0 0-16,21-1 0,0 1 15,-21 0-15,21 0 0,1 0 16,-1-22-16,0 22 0,0-21 0,0 0 15,22 20-15,-22-20 0,21 21 0,-21-21 16,22 20-16,-1 1 0,0 0 16,-21 0-16,22 21 0,-22 0 0,0 0 15,0 21-15,0 21 0,-21-20 0,22 20 16,-22-21-16,0 21 0,0 1 16,0-1-16,0 0 0,0-20 0,-22 20 15,22-21-15,0 0 0,-21 22 0,0-22 16,21 0-16,-21-21 0,21 21 15,-21 0-15,21 0 16,0-42 15,21 21-15,0-21-16,0 0 0</inkml:trace>
  <inkml:trace contextRef="#ctx0" brushRef="#br0" timeOffset="96515.17">14668 9059 0,'0'0'0,"64"-21"32,-43 21-32,0-21 0,0 21 0,1-21 15,-22 0-15,21 21 0,0-21 16,0-1-16,-21 1 0,21 0 0,0 0 15,-21 0-15,22-22 0,-22 22 0,0 0 16,0 0-16,0 0 0,0 0 16,-22 21-1,1 21 1,0 0-16,0 0 0,21 0 16,-21 22-16,21-22 0,-21 0 15,21 21-15,-22-21 0,22 22 0,0-22 16,0 21-16,0-21 0,0 1 15,0-1-15,0 0 0,0 0 0,0 0 16,0 0-16,0 1 0,0-1 0,22 0 16,-1-21-16,0 0 15,0 0-15,0 0 16,0 0-16,1 0 0,-1 0 16,0 0-16,0 0 0,0-21 15,0 21-15,1-21 0,20-1 0,-21 1 16,0 0-16</inkml:trace>
  <inkml:trace contextRef="#ctx0" brushRef="#br0" timeOffset="96811">15452 8551 0,'21'-21'0,"-42"42"0,42-84 16,0 42-16,-21 0 0,0-1 0,-21 44 31,0-1-15,21 0-16,-22 21 0,1-21 0,21 22 15,-21-1-15,0 0 0,21 1 16,-21-1-16,0 0 0,21 1 0,-22 20 16,1-20-16,21-22 0,0 21 0,-21 0 15,21-20-15,-21 20 16,21-21-16,0 0 0,0 0 0,0 1 16,0-1-16,21-21 46,0 0-46,-21-21 16,21-1-16,-21 1 16,22 0-16</inkml:trace>
  <inkml:trace contextRef="#ctx0" brushRef="#br0" timeOffset="97046.87">15134 8742 0,'0'0'0,"-21"0"32,21 21-32,21-21 15,0 0-15,0 0 0,1 0 16,-1 0-16,0 0 0,0 0 0,0 0 16,0 0-16,22 0 0,-22 0 0,0 0 15,0-21-15,0 21 0,-21-21 16,22 21-16,-1 0 0,0-21 15,0 21-15,0 0 16,0 0-16</inkml:trace>
  <inkml:trace contextRef="#ctx0" brushRef="#br0" timeOffset="97851.32">15579 9017 0,'21'21'16,"0"-21"0,0 0-16,0 0 15,-21-21-15,21 21 0,1-21 16,-1 21-16,-21-21 0,21 0 0,0-1 16,-21 1-16,0 0 0,21 0 0,-21 0 15,0 0-15,0-1 16,-21 22 15,0 22-31,0-1 0,21 0 16,-21 0-16,21 0 0,-22 0 0,22 1 15,-21 20-15,21-21 16,0 0-16,0 0 0,0 1 0,0-1 0,0 0 16,0 0-16,0 0 15,21 0-15,1-21 16,-1 0-16,0 0 0,0 22 0,0-22 15,0 0-15,1 0 16,-1 0-16,0 0 0,0 0 16,-21-22-16,21 22 0,0-21 15,-21 0-15,22 0 0,-1 0 16,-21 0-16,21-22 0,0 22 16,0 0-16,-21 0 0,43 0 0,-22-22 15,0 22-15,21 0 0,1 21 16,-22-21-16,21 0 0,0 21 0,1 0 15,-22 0-15,21 0 0,-21 21 16,1 0-16,-1 0 0,0 0 16,0 22-16,-21-22 0,0 0 0,0 21 15,0-21-15,0 1 0,0 20 0,0-21 16,0 0-16,-21 0 0,0 1 16,21-1-16,-21 0 0,-1 0 0,22 0 15,-21 0-15,0-21 0,0 0 16,21 22-1,-21-22-15,21-22 32,0 1-32,0 0 15,21 21-15,-21-21 0,21 0 16,0 0-16,0-1 0,1-20 0,-1 21 16,0-21-16,21 20 0,-21-20 15,1 0-15,20 21 0,-21-22 0,0 22 16,22 0-16,-22 0 0,0 0 15,0 21-15,0 0 0,-21-22 0,21 22 16,1 0-16,-22 22 16,21-1-1,-21 0-15,21-21 0,-21 21 16,21 0 0</inkml:trace>
  <inkml:trace contextRef="#ctx0" brushRef="#br0" timeOffset="98099.25">17187 9271 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0:39:27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2540 0,'0'0'0,"-21"-42"0,-64-276 31,64 234-31,0 20 0,0 1 0,0-1 16</inkml:trace>
  <inkml:trace contextRef="#ctx0" brushRef="#br0" timeOffset="1088.31">1799 2074 0,'0'-21'0,"0"0"15,0 0-15,0 0 16,0 0-16,0-1 16,-21 1-16,0 21 31,21 21-31,0 1 15,0-1-15,0 0 0,0 21 16,0 1-16,0-1 0,0 0 0,0 22 16,0-22-16,0 22 15,21-1-15,-21 1 0,0-1 0,0 1 16,0-1-16,0 1 0,0-22 16,0 21-16,0-20 0,0-1 0,0 0 15,0-20-15,0 20 0,0-21 16,0 21-16,0-20 0,0-1 15,0 0-15,0-42 32,21 0-32,0-1 15,-21 1-15,0-21 0,21 21 16,-21-22-16,22 22 0,-22-21 0</inkml:trace>
  <inkml:trace contextRef="#ctx0" brushRef="#br0" timeOffset="1472.1">1503 2096 0,'0'0'15,"-43"-22"-15,22 1 0,-21 0 0,21 0 0,-22 0 16,43 0-16,0-1 0,0 1 16,0 0-16,0-21 0,0 21 15,22-1-15,20-20 0,-21 21 0,21 0 16,22 0-16,-22-1 0,22 1 15,-22 21-15,22-21 0,-1 21 16,-21 0-16,22 0 0,-1 21 16,-20 0-16,20 1 0,-20 20 15,-1-21-15,0 21 0,-21 1 0,1-1 16,-22 0-16,0 1 0,0-1 16,-22 0-16,1 1 0,0-1 0,-21 0 15,21-20-15,-22 20 0,1-21 16,0 21-16,-1-20 0,1-1 0,0 21 15,20-21-15,-20 0 0,21 1 16,0-22-16,0 21 0,-1 0 16,22 0-16,-21-21 15,21 21 1,21-21 0</inkml:trace>
  <inkml:trace contextRef="#ctx0" brushRef="#br0" timeOffset="2247.65">2730 2794 0,'0'-42'16,"22"42"-16,-22-21 0,0-1 15,21 1-15,-21 0 0,0 0 0,0 0 16,0 0-16,0-1 0,0 1 15,0 0-15,-21 0 0,-1 0 16,22 0-16,-21-1 0,0 1 16,0 0-16,0 0 0,-22 0 0,22 21 15,0 0-15,0 0 0,-21 0 16,20 0-16,1 0 0,-21 0 16,21 21-16,0 0 0,-1 0 0,-20 22 15,42-1-15,-21-21 0,0 21 16,21 1-16,-21-1 0,21 0 0,-22 1 15,22-1-15,0-21 0,0 22 16,0-22-16,0 0 0,0 0 0,0 0 16,0 0-16,22 1 0,-1-22 15,0 21-15,0-21 16,0 0-16,0 0 0,1 0 16,-1 0-16,0-21 0,21-1 0,-21 22 15,22-21-15,-22 0 0,21 0 16,1-21-16,-22 20 0,21-20 0,-21 21 15,0-21-15,22 20 0,-22-20 16,-21 0-16,21-1 0,-21 1 0,21 0 16,-21-1-16,0 1 0,0 21 15,0-21-15,0 20 0,0 1 0,-21 42 47,21 22-47,0-22 0,-21 21 16,21 1-16,0-1 0,0 0 0,0 1 15,0-1-15,0 0 0,0-21 16,0 22-16,0-1 0,0-21 0,0 0 16,0 22-16,0-22 0,0 0 15,0 0-15,21-21 0,0 0 16,0 0-16,1 0 0,-1 0 16,0 0-16,0 0 0,0 0 15,0-21-15,1 0 0,-1 0 16</inkml:trace>
  <inkml:trace contextRef="#ctx0" brushRef="#br0" timeOffset="2555.71">3408 2096 0,'0'0'0,"0"-43"0,0 22 15,0 0-15,0 0 0,0 42 31,0 0-31,0 0 0,0 0 16,0 1-16,0 20 0,0 0 16,0-21-16,0 43 0,0-22 0,0 1 15,0-1-15,0 0 0,0 22 16,-21-22-16,21 0 0,0 1 16,0-1-16,0-21 0,0 22 0,0-22 15,0 0-15,0 0 0,0 0 16,0 0-16,0 1 0,21-22 31,0-22-31,0 1 16,0 21-16,0-21 0</inkml:trace>
  <inkml:trace contextRef="#ctx0" brushRef="#br0" timeOffset="3084.42">3852 2117 0,'0'0'0,"0"-21"0,21-43 16,-21 85 0,0 0-1,0 1-15,0-1 0,0 21 0,0 0 16,0-20-16,0 20 0,0 0 16,0 1-16,0-1 0,0 0 0,0 22 15,0-22-15,0 0 0,0-20 16,-21 20-16,21 0 0,0-21 15,0 1-15,0-1 0,-21 0 16,21 0-16,0 0 0,0 0 16,0-42 15,0 0-31,0 0 16,0 0-16,21 0 15,-21-1-15,0-20 0,21 21 0,1 0 16,-1-22-16,0 1 0,0 0 15,0 21-15,0-22 0,22 1 0,-22 21 16,0 0-16,21-1 0,-20 1 16,-1 0-16,0 21 0,0 0 15,0 0-15,0 21 0,1 0 0,-22 1 16,21-1-16,-21 21 0,0 0 16,0-20-16,0 20 0,0 0 0,0 1 15,0-22-15,0 21 0,0-21 16,0 0-16,0 22 0,-21-22 0,21 0 15,-22-21-15,22 21 0,0 0 16,-21-21-16,21 22 16,-21-22-1,0-22-15,21 1 16,-21 0-16</inkml:trace>
  <inkml:trace contextRef="#ctx0" brushRef="#br0" timeOffset="3327.28">3217 2392 0,'21'0'16,"1"0"-1,-1 0-15,0 0 0,0 0 16,21 0-16,1 0 0,-22-21 0,21 21 15,1 0-15,-1 0 0,-21-21 16,21 21-16,-20 0 0,20 0 16,-21 0-16,0 0 0,0 0 0,-21-22 15,22 22-15</inkml:trace>
  <inkml:trace contextRef="#ctx0" brushRef="#br0" timeOffset="3915.57">6371 2096 0,'0'-43'16,"0"86"-16,-21-107 0,21 22 0,0 21 15,-21-1-15,21-20 0,0 21 0,-21 0 16,21-22-16,0 22 0,0 0 16,-22 0-16,22 0 15,-21 42 1,21 0-16,0 21 0,0 1 15,0 20-15,0-20 0,0 41 0,0-20 16,0-1-16,0 22 0,-21 0 16,21-22-16,-21 22 0,21-22 0,-21 1 15,21-1-15,0 1 0,0-22 16,-21 0-16,21 1 0,0-1 0,0-21 16,0 0-16,0 1 0,0-1 0,0 0 15,0-42 16,0 0-15,0-22-16,21 22 0</inkml:trace>
  <inkml:trace contextRef="#ctx0" brushRef="#br0" timeOffset="4259.37">6138 2265 0,'0'0'0,"0"-42"0,0-1 0,-21 1 16,21 0-16,-21-1 0,21 1 0,0 0 15,0 20-15,0-20 0,0 21 16,0-21-16,21 20 0,0-20 0,22 21 16,-22-21-16,21 20 0,-21 1 15,43 0-15,-22 0 0,0 21 16,1 0-16,20 0 0,-20 21 0,-1 0 16,0 0-16,1 22 15,-22-1-15,21 0 0,-42 22 0,0-22 16,0 22-16,0-22 0,-21 0 0,0 1 15,-22-1-15,1 0 0,0 1 16,-1-22-16,1 21 0,21 1 0,-21-22 16,-1 0-16,1 21 0,21-21 15,0 1-15,-1-1 0,1-21 0,0 21 16,21 0-16,0 0 16,0 0-1,21-21-15,0 0 0,1 0 16,-1 0-16,0 0 0,0 0 0</inkml:trace>
  <inkml:trace contextRef="#ctx0" brushRef="#br0" timeOffset="4848.03">6900 2794 0,'0'0'0,"21"0"0,64-42 15,-64 21 1,-21-1-16,0 1 0,0 0 16,0-21-16,0 21 0,0-1 0,0-20 15,0 21-15,0-21 16,-21 20-16,0 1 0,0-21 0,-22 21 16,22 21-16,0 0 0,-21 0 15,21 0-15,-22 0 0,22 0 0,-21 21 16,21 0-16,-22 0 0,22 22 0,0-1 15,-21 0-15,20 1 0,22-1 16,-21 0-16,21 1 0,0-1 0,0-21 16,0 21-16,0-20 0,0-1 15,0 0-15,0 0 0,21 0 0,1-21 16,-1 0-16,0 21 0,0-21 16,0 0-16,0 0 0,1 0 0,-1 0 15,21-21-15,-21 21 0,22-21 16,-22 0-16,0 21 0,21-21 15,-21 0-15,1-1 0,-1 1 0,21 0 16,-21-21-16,0 21 0,1-1 16,-1-20-16,-21 21 0,21-21 0,-21 20 15,21 1-15,-21 0 0,0 42 32,0 0-32,0 1 0,0-1 0,-21 0 15,21 21-15,-21-21 16,21 1-16,0-1 0,0 21 0,0-21 0,0 0 15,0 1-15,0-1 16,0 0-16,0 0 0,21-21 16,0 21-16,0-21 15,0 0-15,1 0 0,-1 0 16,0 0-16,0 0 0,-21-21 16,21 21-16,0-21 0</inkml:trace>
  <inkml:trace contextRef="#ctx0" brushRef="#br0" timeOffset="5271.79">7366 2646 0,'0'0'0,"0"-21"0,0 0 0,21-1 0,-21 1 16,0 0-16,0 0 0,21 0 15,-21 0-15,21 21 0,1 0 16,-1 0 0,0 0-16,0 0 0,0 0 0,0 0 15,1 0-15,-1 21 0,0 0 0,0 0 16,0 0-16,0 0 0,1 22 15,-1-22-15,-21 0 0,0 21 0,21-20 16,-21-1-16,21 0 0,-21 0 16,0 21-16,0-20 0,0-1 15,0 0-15,0 0 0,0 0 16,-21-21-16,0 0 16,0 0 15,21-21-31,0 0 0,0 0 15,0 0-15,21-1 0,-21 1 0,21 0 16,0 0-16,0 0 0,0-22 16,1 22-16,-1-21 0,0 0 0,0 20 15,21-20-15,-20 21 0,-1-21 16,21 20-16,-21 1 0,0 0 0,1 21 16,-1 0-16,0 0 0,0 0 15,0 0 1,-21 21-16,0 0 15,0 1-15,0-1 0</inkml:trace>
  <inkml:trace contextRef="#ctx0" brushRef="#br0" timeOffset="7651.68">8488 2879 0,'0'0'0,"21"0"0,0 0 16,0 0-16,0-21 0,1-1 15,-1 22-15,0-21 0,0 0 0,0 0 16,0 0-16,1 0 0,-1-1 0,-21 1 16,0 0-16,21-21 15,-21 21-15,0-1 0,0-20 0,0 21 16,0-21-16,-21 20 0,0 1 16,-1 0-16,1 0 0,-21 21 0,21 0 15,-22 0-15,22 0 0,-21 21 0,21 0 16,-22 0-16,1 22 0,21-22 15,-21 21-15,20 1 0,1-1 0,-21 0 16,21 1-16,0-1 0,-1 0 16,22-21-16,0 22 0,0-22 0,0 0 15,0 0-15,0 0 0,0 1 16,22-22-16,-22 21 0,21-21 0,21 0 16,-21 0-16,0 0 0,1 0 15,-1 0-15,21 0 0,-21-21 16,0 21-16,22-22 0,-22 1 0,0 21 15,21-21-15,-20 0 0,-1 0 0,0 0 16,0-1-16,0 1 0,0-21 16,1 21-16,-22 0 0,0-22 0,0 22 15,21 0-15,-21 0 0,0 0 16,0-1-16,0 1 0,-21 42 31,21 1-31,0-1 0,-22 0 0,1 21 16,21-21-16,-21 1 0,21 20 0,0-21 15,0 0-15,0 0 16,0 1-16,0-1 0,0 0 0,0 0 16,21 0-16,0-21 0,1 0 15,-1 0-15,0 0 16,21 0-16,-21 0 0,1 0 0,20 0 16,-21 0-16,21-21 0,-20 0 15,20 0-15,-21 21 0,0-21 0,22-1 16,-22 1-16,0-21 0,0 21 0,0 0 15,0-22-15,-21 22 0,0 0 16,22-21-16,-22 20 0,0 1 0,0 0 16,-22 42 15,1 0-31,21 22 16,0-22-16,0 0 0,-21 21 15,21-20-15,-21-1 0,21 21 0,0-21 16,0 0-16,0 1 0,0-1 15,0 0-15,0 0 0,0 0 0,0 0 16,0 1 0,0-44 15,0 1-15,0 0-16,0 0 15,0 0-15,0 0 0,21-1 0,0 1 16,-21 0-16,21-21 0,-21 21 15,22-1-15,-1-20 0,0 21 0,0-21 16,0 20-16,0 1 0,1 0 16,-1 0-16,0 0 0,0 21 0,0 0 15,0 21-15,-21 0 16,22 21-16,-22-20 0,21-1 16,-21 0-16,0 21 0,0-21 0,0 1 15,0-1-15,0 21 0,0-21 16,0 0-16,0 1 0,0-1 15,0 0-15,0 0 16,0-42 31,0 0-31,0 0-16,21-1 15,-21 1-15,21 0 0,0 0 0,-21 0 16,21-22-16,22 22 0,-22 0 0,0-21 15,0 21-15,22-22 0,-22 22 16,0 0-16,21 0 0,-21 0 0,1 21 16,-1 0-16,0 0 0,0 0 15,0 21-15,-21 0 16,21 0-16,-21 21 0,0-20 0,0 20 16,0 0-16,0-21 0,0 22 15,0-1-15,0-21 0,22 0 0,-1 22 16,-21-22-16,21 0 0,0 0 15,0-21-15,0 21 0,1-21 0,-1 0 16,0 22-16,21-22 0,-21 0 0,1 0 16,-1 0-16,21 0 0,-21 0 15,0 0-15,1-22 0,20 22 0,-21-21 16,0 0-16,0 21 0,1-21 16,-1 0-16,-21 0 0,21-1 0,0 1 15,-21-21-15,21 21 0,-21 0 16,0-22-16,0 22 0,0 0 15,0-21-15,0 20 0,0 1 0,0 0 16,-21 21-16,0 0 0,0 0 16,0 0-16,-1 0 0,22 21 15,-21 0-15,0 1 0,0-1 0,0 0 16,0 21-16,21-21 0,-22 22 16,22-22-16,0 21 0,0-21 0,0 1 15,0-1-15,0 0 0,0 0 0,0 0 16,22 0-16,-1 1 0,0-22 15,0 21-15,0-21 0,22 0 0,-22 0 16,0 0-16,0 0 16,0 0-16,0 0 0,22 0 0,-22 0 15,0 0-15,0-21 0,0 21 0,1-22 16,-1 1-16,21 0 0,-21 0 16,0 0-16,1-22 0,-22 1 0,21 21 15,0-21-15,0-22 0,0 22 0,0-1 16,1-20-16,-1 21 0,-21-22 15,21 22-15,0-1 0,-21 1 0,0 0 16,0-1-16,0 22 0,0 0 16,0 0-16,0 0 0,0 0 0,-21 21 47,0 0-47,0 21 0,-1 0 0,22 0 15,-21 21-15,21-20 0,-21 20 16,21 0-16,0 1 0,0 20 0,0-21 15,-21 1-15,21 20 0,0-20 16,0-1-16,0 0 0,0 1 0,0-1 16,0-21-16,21 21 0,-21-20 0,21-1 15,0 0-15,1 0 0,-22 0 16,21-21-16,0 0 0,0 21 16,0-21-16,0 0 0,1 0 0,-1 0 0,21 0 15,-21 0-15,0 0 0,1-21 16,-1 21-16,21-21 0,-21 0 15,0 0-15,1 21 0,-1-21 16,0-1-16,0-20 0,-21 21 0,0 0 16,21-22-16,-21 22 0,0 0 0,0 0 15,0 0-15,0 0 0,0-1 16,0 1-16,-21 21 16,0 21-1,0 1-15,0-1 0,21 0 16,-22 21-16,22-21 0,0 1 15,-21-1-15,21 0 0,0 0 0,-21 0 16,21 0-16,0 1 0,0-1 16,0 0-16,0 0 0,0 0 15,21-21-15,0 0 0,1 0 16,-1 0-16,0 0 16,0 0-16,0 0 15,0 0-15,1-21 0,-1 0 16,0 0-16,0 0 0,0-1 0,0 1 15,1 0-15,-1 0 0,-21 0 16,21-22-16,0 22 0,0-21 0,0 21 16,-21-22-16,0 22 0,22 0 15,-22 0-15,21 0 0,-21 42 32,0 21-32,0-21 0,0 22 15,0-22-15,0 21 0,-21-21 0,21 22 16,0-22-16,0 0 0,0 21 0,0-20 15,0-1-15,0 0 0,0 0 16,0 0-16,21-21 16,0 21-16,0-21 15,0 0-15,0 0 0,1 0 16,-1 0-16,0 0 16,0-21-16,0 21 0,-21-21 0,21 0 15,1 0-15,-1 0 16,0-1-16,-21 1 0,0-21 0,0 21 15,21-22-15,-21 22 0,0-21 16</inkml:trace>
  <inkml:trace contextRef="#ctx0" brushRef="#br0" timeOffset="7903.8">11049 2180 0,'-42'21'0,"84"-42"0,-106 42 0,86-21 16,-1 0 0,0 0-16,21 0 0,1 0 15,-22 0-15,21 0 0,0 0 0,1 0 16,-1 0-16,0 0 0,1 0 16,-1 0-16,-21 0 0,22 0 0,-22 0 15,0 0-15,0 0 0,0 0 0,0 0 16,1 0-16,-22 22 31</inkml:trace>
  <inkml:trace contextRef="#ctx0" brushRef="#br0" timeOffset="8955.83">1609 3366 0,'0'-22'16,"21"22"15,0 0-31,0 0 0,21 0 0,-20 0 16,20 0-16,0 0 0,22 0 15,-22 0-15,22 0 0,-1 0 0,1 0 16,-1 0-16,22 0 0,-1 0 15,22 0-15,-21 0 0,21 0 0,0 0 16,-22 0-16,1 0 0,21 0 16,-22 0-16,22 22 0,0-22 0,0 0 15,21 0-15,-21 21 0,0-21 16,21 0-16,-22 0 0,22 21 16,0-21-16,22 0 0,-22 0 0,21 0 15,0 0-15,0 21 0,0-21 0,0 0 16,1 0-16,20 0 0,-21 0 15,21 0-15,-20 0 0,20 0 16,-21 0-16,21 0 0,1 0 0,-1 0 16,0 0-16,-20 0 0,20 0 15,0-21-15,1 21 0,-1 0 0,-21 0 16,0 0-16,0 0 0,22-21 0,-22 21 16,0 0-16,0 0 0,0 0 15,-21 0-15,0 0 0,0 0 0,0 0 16,0 0-16,0-21 0,0 21 15,0 0-15,-21 0 0,0 0 0,0 0 16,-21 0-16,-1-22 0,1 22 16,0 0-16,-1 0 0,-20-21 15,-1 21-15,1 0 0,-1 0 0,-20 0 16,-1-21-16,0 21 0,1 0 16,-22 0-16,0-21 0,0 21 0,0-21 15,-21 0 16,-21 21 1,0 0-32,-21 0 15,20 0-15,-20 21 0,-21-21 0,20 0 16,-20 21-16</inkml:trace>
  <inkml:trace contextRef="#ctx0" brushRef="#br0" timeOffset="11720.8">1249 4445 0,'-21'0'0,"21"-21"16,-22 21-1,22 21 16,0 0-15,-21 0-16,21 1 16,0-1-1,21-21 32,1 0-47,-1 0 16,-21-21-16,0-1 15,21 22-15,-21-21 0,0 0 0,21 21 16,-21-21-16,0 0 0,0 0 16,0-1-16,0 1 15,0 0-15,0 0 0,0 0 16,-21 21-16,21-21 16,-21 21-1,21-22 220,0 1 30,0 0-202,-21 21-32,-1 0-15,1 0 15,0 0-16,21 21 1,0 0 15,0-42 188,0 0-203,-21 0-1,21 0 17,0 0-32,-21 21 0,21-22 15,-21 22 1,-1-21-1,1 21-15,0 0 16,0 0 0,0 21-16,0 1 0,21-1 15,-22 0-15,1 21 0,0 1 16,21-1-16,-21 0 0,0 1 0,21-1 16,0 21-16,0-20 0,-21-1 15,21 0-15,0 1 0,0-1 16,0 0-16,0-20 0,0 20 0,0-21 15,0 0-15,21 0 0,-21 1 16,21-1-16,0-21 0,0 0 0,0 0 16,1 0-16,-1 0 0,0 0 15,21-21-15,-21-1 0,1 1 0,20 0 16,0 0-16,-21 0 16,22-22-16,-22 22 0,0-21 0,21 21 15,-20-22-15,-1 1 0,0 21 16,-21-21-16,0-1 0,0 1 15,0 0-15,0 20 0,0-20 0,0 21 16,0 0-16,0 0 0,0-1 16,0 44-1,-21-1-15,21 0 0,0 21 16,0-21-16,0 22 0,0-1 16,0-21-16,0 22 0,0-22 0,0 21 15,0-21-15,0 22 0,0-22 16,21 0-16,0 0 0,0 0 15,0 0-15,1 1 0,-1-22 16,0 21-16,0-21 0,0 0 0,0 0 16,1 0-16,-1 0 0,0 0 15,0 0-15,0-21 0,0-1 0,1 22 16,-1-21-16,0 0 0,0 0 16,0 0-16</inkml:trace>
  <inkml:trace contextRef="#ctx0" brushRef="#br0" timeOffset="12152.11">1905 4403 0,'0'0'0,"0"-21"16,0-1-16,0 1 15,0 0 1,21 21 0,0 0-1,0 0-15,1 0 0,-1 0 16,0 0-16,0 21 0,0 0 15,0 1-15,1-1 0,-1 0 16,0 0-16,0 21 0,-21-20 0,21-1 16,-21 0-16,0 0 0,0 21 15,0-20-15,0-1 0,0 0 16,-21-21-16,0 21 0,0 0 0,21 0 16,-21-21-1,-1 0 1,22-21-16,0 0 15,0 0-15,0 0 16,0 0-16,22-1 0,-22 1 0,21 0 16,-21 0-16,21 0 0,0-22 15,-21 22-15,21 0 0,0 0 0,1-21 16,-22 20-16,21 1 0,0 21 16,0-21-16,0 0 0,0 21 0,1 0 15,-1-21-15,21 21 0,-21 0 16,0 0-16,1 0 0,-1 0 15,0 0-15,0 0 0,-21 21 16</inkml:trace>
  <inkml:trace contextRef="#ctx0" brushRef="#br0" timeOffset="12515.9">2730 4614 0,'0'0'0,"127"-42"31,-105 42-31,-1-21 16,0 0-16,0 21 0,0-21 15,-21-1-15,0 1 0,0 0 0,0 0 16,0 0-16,0 0 16,0-1-16,0 1 0,-21 21 15,0 0-15,0 0 16,0 0-16,-1 21 0,1 1 0,0-1 15,0 0-15,21 21 0,-21-21 16,21 22-16,-21-22 0,21 0 0,0 21 16,0-20-16,0-1 0,0 0 15,0 0-15,21 0 0,0 0 0,0 1 16,0-22-16,0 0 0,1 0 16,20 0-16,-21 0 0,21 0 15,-20 0-15,20 0 0,0-22 0,1 1 16,-1 21-16,0-21 0,1 0 15,-1 0-15</inkml:trace>
  <inkml:trace contextRef="#ctx0" brushRef="#br0" timeOffset="13424.38">5038 4276 0,'0'0'0,"-22"-21"0,1-22 16,21 1-16,-21 21 0,21 0 0,-21-22 15,21 22-15,0 0 0,0-21 16,-21 20-16,21 1 0,-21 0 0,21 0 15,-22 0-15,22 0 16,0 42 15,0 0-31,0 0 0,0 21 16,0 1-16,0-1 0,0 22 0,0-22 16,22 21-16,-22-20 0,21 20 15,-21-20-15,0 20 0,21-21 0,-21 1 16,0-1-16,0-21 0,0 22 0,0-22 15,0 21-15,0-21 0,0 0 16,0 1-16,0-1 0,0-42 47,0-1-47,0 1 0,0 0 16,0 0-16,0 0 0,0 0 15,0-1-15,0-20 0,21 21 0,0-21 16,-21 20-16,21-20 0,1 21 15,-1-21-15,21 20 0,-21-20 0,0 21 16,22 0-16,-1 0 0,0 21 16,1 0-16,-1 0 0,0 0 0,1 21 15,-1-21-15,0 21 0,-20 21 0,20-21 16,0 1-16,-21-1 0,1 21 16,-22-21-16,0 0 0,0 1 0,0 20 15,0-21-15,0 0 0,-43 0 16,22 1-16,0-1 0,-21 0 0,20-21 15,-20 21-15,21 0 0,-21-21 16,20 0-16,-20 0 0,21 0 16,0 0-16,-22 0 0,22 0 0,0 0 15,0 0-15,0 0 0,0 0 16,-1-21-16,1 0 0,0 0 16,0 0-16,21-1 0,0 1 15,0 0 1,21 21-1,0 0-15,0 0 0,1 0 16,-1 0-16,0 0 0,0 0 0,21 0 16,-20 0-16</inkml:trace>
  <inkml:trace contextRef="#ctx0" brushRef="#br0" timeOffset="14707.59">6159 4593 0,'0'0'16,"22"-21"-16,-1 21 0,0-21 0,0 21 0,0-21 16,-21 0-16,21 21 0,-21-22 15,22 1-15,-22 0 0,0 0 0,0 0 16,0 0-16,0-1 0,0 1 16,0 0-16,0 0 0,0 0 0,-22 0 15,1-1-15,0 1 0,0 21 16,0 0-16,0 0 15,-1 0-15,-20 0 0,21 0 0,0 21 16,0 1-16,-22 20 0,22-21 16,0 21-16,-21-20 0,20 20 0,1 0 15,21 1-15,0-22 0,-21 42 16,21-20-16,0-22 0,0 21 16,0-21-16,21 0 0,-21 1 0,21-22 15,1 21-15,-22 0 0,21-21 16,0 0-16,0 0 0,0 0 0,0 0 15,1 0-15,-1-21 0,0 0 16,0-1-16,0 22 0,0-21 16,1 0-16,-1 0 0,0 0 0,0 0 15,0-1-15,-21-20 0,21 21 16,-21 0-16,22-22 0,-22 22 0,0 0 16,0-21-16,0 21 0,0-1 0,0-20 15,0 21-15,0 0 0,0 0 16,0 42 15,0 0-31,-22 0 16,22 0-16,0 0 0,0 22 0,0-22 15,0 21-15,0-21 0,0 1 16,0 20-16,0-21 0,0 0 0,0 0 16,22 1-16,-22-1 0,21 0 15,0 0-15,0-21 0,0 0 16,-21 21-16,21-21 0,1 0 0,-1 0 15,21 0-15,-21 0 0,0 0 16,1-21-16,20 21 0,-21-21 0,0 0 16,0 0-16,22-1 0,-22 1 0,0 0 15,0 0-15,22 0 0,-22 0 16,0-22-16,0 22 0,-21-21 0,21-1 16,0 22-16,-21-21 15,0 21-15,0 0 0,0-1 0,-21 22 31,0 22-31,0-1 16,21 0-16,-21 21 0,21-21 0,0 1 16,0 20-16,0-21 0,0 21 15,0-20-15,0-1 0,0 21 0,0-21 16,0 0-16,0 1 0,0-1 0,0 0 16,0 0-16,0 0 15,0-42 32,-21 0-47,-1 21 16,22-21-16,-21 0 0,0 21 15,21-22-15,-21 1 0,0 0 0,0 21 16,21-21-16,-22 21 16,22 21-1,0 0-15,0 0 16,0 1-16,0-1 0,22-21 15,-22 21-15,21-21 0,0 21 16,0-21-16,0 21 0,22-21 0,-22 0 16,0 0-16,0 0 15,0 0-15,22 0 0,-22 0 0,0 0 0,21 0 16,-21-21-16,1 21 0,20-21 16,-21 0-16,0 0 0,22 21 15,-22-22-15,0 1 0,0 0 0,-21 0 16,21-21-16,0 20 0,-21 1 0,22 0 15,-22-21-15,0 21 0,0-1 16,0 1-16,0 0 0,0 0 0,0 42 31,0 0-31,0 0 16,0 22-16,-22-22 0,22 0 16,-21 21-16,21-20 0,-21-1 15,21 21-15,0-21 0,0 0 0,0 1 16,0-1-16,0 0 0,21-21 15,-21 21-15,21-21 16,1 0-16,-1 0 0,0 0 16,0 0-16,0-21 15,0 21-15,-21-21 0,22 0 0,-1-1 16,0 1-16</inkml:trace>
  <inkml:trace contextRef="#ctx0" brushRef="#br0" timeOffset="14907.48">7493 3958 0,'0'0'0,"-21"0"32,0 0-32,21 21 15,0 1 1,0-1-16,21 0 15,-21 0-15,21-21 16,0 21-16</inkml:trace>
  <inkml:trace contextRef="#ctx0" brushRef="#br0" timeOffset="16943.54">8149 4339 0,'0'0'0,"0"-63"31,0 42-31,0-1 0,0 1 0,0 0 16,-21 21-16,0-21 16,0 21-16,-1 0 0,1 0 15,0 0-15,0 21 0,0 0 0,-22 0 16,22 1-16,0 20 0,-21 0 15,21-21-15,-1 22 0,1-1 0,-21-21 16,42 22-16,0-1 0,0-21 16,0 0-16,0 22 0,0-22 0,0 0 15,21 0-15,0 0 0,22-21 0,-22 21 16,21-21-16,0 0 0,1 0 16,-1 0-16,0 0 0,22 0 0,-22 0 15,22 0-15,-22 0 0,22 0 16,-22-21-16,0 21 0,22-21 15,-22 0-15,0 0 0,-20 21 0,20-21 16,0-1-16,-21 1 0,22 0 16,-22 0-16,0 0 0,0-22 0,0 22 15,1 0-15,-22-21 0,0 21 0,0-1 16,0 1-16,0-21 0,0 21 16,-22 0-16,1 21 0,21-22 0,-21 22 15,0 0-15,0 0 0,0 0 16,-1 22-16,1-22 0,-21 21 0,21 0 15,0 0-15,-1 21 0,1-20 0,0-1 16,0 21-16,21-21 0,-21 0 16,21 22-16,-21-22 0,21 0 15,0 21-15,0-20 0,0-1 0,0 0 16,0 0-16,0 0 16,21-21-16,0 0 0,0 0 0,0 0 15,0 0-15,1 0 16,-1 0-16,0-21 0,0 21 15,0-21-15,0 0 0,1 21 0,-1-21 16,0-1-16,0 1 0,-21 0 16,21 0-16,0-21 0,-21 20 0,0 1 15,0-21-15,22 21 0,-22-22 0,0 22 16,0 0-16,0 0 0,0 0 16,0 42 15,-22 0-31,22 0 0,0 0 0,0 1 15,-21 20-15,21-21 0,0 21 0,0-20 16,0-1-16,0 21 0,0-21 16,0 0-16,0 1 0,0-1 0,21 21 15,1-42-15,-1 21 0,0 0 16,0 1-16,21-22 0,1 0 0,-22 21 16,21-21-16,1 0 0,-22 0 0,21 0 15,0 0-15,-20-21 0,20 21 16,-21-22-16,0 1 0,22 21 0,-22-21 15,0 0-15,0 0 0,0-22 16,0 22-16,-21 0 0,22-21 16,-1 21-16,-21-22 0,0 22 0,0-21 15,21-1-15,-21 22 0,21-21 16,-21 21-16,0 0 0,0-1 0,0 1 16,0 0-16,-21 42 31,0 0-31,21 22 0,0-22 15,0 21-15,-21-21 0,21 22 0,-22-22 16,22 21-16,0 1 0,-21-22 16,21 21-16,0-21 0,0 22 15,0-22-15,0 0 0,0 21 16,0-21-16,21 1 0,-21-1 0,22-21 16,-1 21-16,0-21 0,0 0 15,0 0-15,0 0 0,1 0 16,-1 0-16,0-21 0,21 21 0,-21-21 15,1-1-15,-1 1 0,0 0 0,0 0 16,0 0-16,0 0 0,1-22 16,-1 22-16,0-21 0,0-1 0,0 1 15,-21 21-15,0-43 0,21 22 16,-21 0-16,22-1 0,-22 22 0,0-21 16,0 21-16,0 0 0,0-1 0,0 1 15,-22 21 1,1 0-16,21 21 0,-21 1 15,0 20-15,21-21 0,-21 21 0,21 1 16,0-1-16,-21 0 0,21 1 16,0-22-16,0 21 0,0 1 0,0-1 15,0-21-15,0 21 0,0-20 16,0-1-16,0 21 0,0-21 0,21 0 16,0 1-16,0-22 0,0 21 0,0-21 15,1 0-15,20 0 0,-21 0 16,0 0-16,22 0 0,-22-21 0,0 21 15,21-22-15,-21 1 0,1 0 0,-1 21 16,0-21-16,0 0 16,0-22-16,0 22 0,1 0 0,-22 0 15,21 0-15,-21 0 0,21 21 0,-21-22 16,21 22-16,-21 22 31,0-1-31,0 0 0,0 0 16,0 0-16,-21 0 0,21 1 15,0-1-15,0 0 0,0 0 0,0 0 16,0 0-16,0 1 16,21-22-16,0 0 0,0 0 15,1 0-15,-1 0 0,0 0 16,0 0-16,0-22 16,0 22-16,1-21 0,-1 0 0,0 21 15,0-21-15,-21 0 0,21 0 0,0-1 16,1 1-16,-1 0 0,-21 0 15,21 0-15,-21 0 0,21 21 0,-21-22 16,0 44 31,0-1-47,0 0 0,-21-21 16,21 21-16,-21 0 15,21 22-15,-21-22 0,21 21 0,0-21 0,0 22 16,0-1-16,0 0 0,-22 1 15,22-1-15,-21 21 0,21-20 16,0-1-16,0 22 0,0-22 0,-21 21 16,21-20-16,-21-1 0,21 22 0,0-1 15,0-21-15,0 22 0,-21-1 0,21-20 16,0 20-16,-21-20 0,21-1 16,0 21-16,-22-41 0,22 20 0,0 0 15,0-21-15,0 1 0,0-1 0,-21 0 16,0-21-1,0 0 1,0-21-16,21 0 0,0-1 16,-21 1-16,21 0 0,-22-21 15,22-1-15,0 1 0,0 0 16,0-22-16,0 22 0,0-22 0,0 1 16,0 21-16,22-22 0,-1 1 0,0-22 15,0 21-15,0 1 0,0-1 16,1 1-16,-1-1 0,0 1 0,21 21 15,-21-22-15,1 22 0,-1 21 16,0-22-16,21 22 0,-21 0 0,1 0 16,-1 0-16,-21-1 0,21 1 15,0 0-15,0 21 0,-21-21 0</inkml:trace>
  <inkml:trace contextRef="#ctx0" brushRef="#br0" timeOffset="17527.2">12361 4360 0,'0'0'0,"0"-21"0,0 0 15,0-21-15,0 21 16,0-1-16,0 1 0,0-21 0,0 21 16,0 0-16,0-1 0,0 1 0,0 0 15,0 42 1,0 0-16,0 1 16,0 20-16,0 0 0,0 22 15,0-22-15,0 22 0,0-1 0,0 1 16,0-1-16,0 1 0,0 20 0,0-20 15,0-1-15,-21 1 16,21-1-16,-21 1 0,21-1 0,0 1 0,0-22 16,-21 22-16,21-22 0,-21 0 0,21 1 15,-22-22-15,22 0 16,0 21-16,0-21 0,0 1 16,0-44-1,0 1 1,0 0-16,0 0 0,0 0 0,22-22 15,-22 1-15,21 0 0,0-1 0,-21 1 16</inkml:trace>
  <inkml:trace contextRef="#ctx0" brushRef="#br0" timeOffset="17864">12192 4339 0,'0'0'0,"-21"-42"0,0 0 15,21-1-15,0 1 0,0 0 16,0-1-16,0 22 0,0-21 0,21 21 15,0-1-15,0-20 0,21 42 16,-20-21-16,20 0 0,0 21 0,-21 0 16,22 0-16,-1 0 0,0 21 15,-20 0-15,20 0 0,-21 22 0,21-22 16,-20 21-16,-1-21 0,0 22 16,-21-1-16,0-21 0,0 21 0,0-20 15,-21-1-15,0 0 0,-1 0 0,-20 0 16,21 0-16,-21 1 0,20-1 15,-20 0-15,0-21 0,21 21 0,-22-21 16,22 21-16,0-21 0,0 0 16,0 0-16,21 21 0,21-21 47,0 0-47,0 0 0,0-21 15,0 21-15,1 0 0</inkml:trace>
  <inkml:trace contextRef="#ctx0" brushRef="#br0" timeOffset="18407.63">12912 4297 0,'0'0'0,"42"-21"0,-21 21 0,21-21 16,-20-1-16,20 1 0,-21 21 0,0-21 16,0 0-16,1 0 0,-22 0 15,0-1-15,0 1 0,0 0 0,0-21 16,0 21-16,0-1 0,0 1 15,-22 0-15,22 0 0,-21 21 16,0 0-16,0 0 0,0 0 0,-22 0 16,22 21-16,0 0 0,-21 22 15,21-22-15,-1 21 0,-20 0 0,21 1 16,0-1-16,0 0 0,21 1 16,0-1-16,0-21 0,0 22 15,0-22-15,0 21 0,0-21 0,0 0 0,0 1 16,0-1-16,21-21 15,0 21-15,0-21 0,0 0 0,0 0 16,1 0-16,20 0 0,-21 0 0,0 0 16,0-21-16,22 21 0,-22-21 15,0-1-15,0 1 0,0 21 0,1-21 16,-1-21-16,0 21 0,0-1 16,-21-20-16,0 21 0,0-21 0,0 20 15,0-20-15,0 0 0,0 21 0,0-1 16,0-20-16,0 21 15,0 42 1,-21 0-16,0 0 16,21 22-16,-21-22 0,21 21 15,0 1-15,0-22 0,0 21 0,0-21 16,0 22-16,0-22 0,0 0 16,21 0-16,0 0 0,0 0 0,0 1 15,0-1-15,1-21 0,20 21 16,-21-21-16,0 0 0,22 0 0,-22 0 15,21 0-15,-21 0 0,0 0 0,1 0 16,-1-21-16</inkml:trace>
  <inkml:trace contextRef="#ctx0" brushRef="#br0" timeOffset="18812.47">13652 4276 0,'0'0'0,"0"-43"0,0 22 15,0-85 1,0 85-16,0 0 0,0 0 15,0 0-15,0 0 0,22 21 16,-1-22-16,0 22 0,0 0 16,0 0-16,0 0 0,1 0 0,-1 0 15,0 22-15,0-1 0,0 0 0,0 0 16,22 0-16,-22 22 0,-21-22 16,21 21-16,0-21 0,-21 22 15,0-22-15,0 21 0,0-21 16,0 0-16,0 22 0,0-22 0,0 0 15,-21-21-15,21 21 0,-21 0 0,0-21 16,0 22-16,21-44 31,0 1-15,0 0-16,21 0 16,-21 0-16,0 0 0,21-1 0,0 1 15,-21 0-15,21-21 0,0 21 0,-21-22 16,22 22-16,-1 0 0,0-21 15,-21 20-15,21 1 0,-21 0 16,21 0-16,-21 0 0,0 0 16,0-1-16,0 1 0,21 21 15</inkml:trace>
  <inkml:trace contextRef="#ctx0" brushRef="#br0" timeOffset="19163.27">14647 3789 0,'0'0'0,"0"-21"15,0 0-15,0 42 32,0 0-17,0 0-15,0 21 0,-21-20 0,21-1 16,0 21-16,0 0 0,-21 1 15,21-1-15,0 0 0,0 22 0,0-22 16,0 1-16,0-22 0,-21 21 16,21 0-16,0-20 0,0 20 0,0-21 15,0 0-15,0 0 0,0 1 0,0-1 16,21 0-16,0-21 16,0 0-16,0 0 15,1 0-15,-1 0 16,0-21-16,0 21 0,0-21 15,0-1-15,-21 1 0,22 0 0,-1 0 16,-21 0-16,0-22 0,21 22 0</inkml:trace>
  <inkml:trace contextRef="#ctx0" brushRef="#br0" timeOffset="19352.16">14668 3937 0,'22'0'0,"-1"0"0,0 0 16,0 0-16,0 0 0,0 0 0,1 0 16,-1-21-16</inkml:trace>
  <inkml:trace contextRef="#ctx0" brushRef="#br0" timeOffset="20766.34">16129 4403 0,'-42'42'31,"20"-42"-31,1 0 16,0 0-1,21-21 17,21 0-17,0 0-15,1-1 0,-22 1 16,21 0-16,0 0 0,0 0 0,0-22 16,0 1-16,1 21 0,-1-21 15,-21-1-15,21 1 0,-21 21 0,21-22 16,-21 22-16,0 0 0,0 0 15,0 0-15,0 0 0,0 63 47,-21-21-47,0 0 0,21 22 16,-21-1-16,21 0 0,0 1 16,-22-1-16,22-21 0,0 21 0,-21 1 15,21-1-15,0-21 0,0 22 0,0-22 16,0 0-16,21 0 0,1 0 15,-22 0-15,21-21 0,21 0 0,-21 22 16,0-22-16,1 0 0,20 0 16,0 0-16,-21 0 0,22 0 0,-22-22 15,21 1-15,-21 21 0,22-21 0,-22 0 16,21 0-16,-21 0 16,1-1-16,-1 1 0,-21 0 0,0 0 15,0-21-15,0 20 0,0-20 0,0 21 16,0-21-16,-21 20 0,-1-20 15,1 21-15,-21-21 0,21 20 0,-22 22 16,22-21-16,-21 0 0,21 21 16,0 0-16,-1 0 0,1 0 0,0 0 15,0 0-15,21 21 0,0 0 16,0 1-16,21-22 16,21 21-16,-20-21 15,-1 0-15,21 0 0,0 0 0,-20 0 16,20 0-16,0 0 0,1 0 15,-1-21-15,0-1 0,1 22 0,-1-21 16,0 0-16,1 21 0,-1-21 16,-21 0-16,21 21 0,-20-21 15,-1-1-15,0 22 0,0-21 0,0 21 16,0-21-16,-21 42 47,0 0-47,0 1 0,0-1 15,0 21-15,0-21 0,0 43 0,0-22 16,-21 0-16,21 22 0,-21-1 16,0-20-16,21 20 0,0 1 15,-21-1-15,21-20 0,-21 20 0,21 1 16,-22 20-16,22-20 0,0-1 16,0 22-16,0 0 0,0-22 0,0 22 15,0-1-15,0-20 0,0 21 0,0-1 16,0-20-16,0 20 0,0-20 15,0-1-15,0 1 0,0-1 0,0-20 16,0-1-16,0 0 0,0 1 0,0-1 16,0-21-16,-21 0 0,0 1 0,0-22 15,0 0 1,0 0-16,21-22 16,0 1-16,-22 0 0,22-21 15,-21 21-15,21-22 0,0 1 16,0-22-16,0 1 0,0 21 0,0-43 15,0 21-15,0 1 0,0-22 0,0 1 16,21-1-16,1 0 0,-22 1 16,21-1-16,0 0 0,0 1 0,0 20 15,0-21-15,1 22 0,-22 21 16,42-22-16,-21 1 0,0 20 0,0 1 16,22 0-16,-22 20 0,21-20 0,-21 21 15,22 0-15,-1 0 0,0-1 16,-20 1-16,20 0 0,0 0 0,1 21 15</inkml:trace>
  <inkml:trace contextRef="#ctx0" brushRef="#br0" timeOffset="21128.15">19092 3577 0,'0'0'0,"-21"0"32,21 21-32,-21 1 15,0-1-15,0 0 0,21 21 16,-22 1-16,22-1 0,0 0 0,-21 1 15,0-1-15,21 21 0,-21-20 16,21 20-16,-21-20 0,21-1 0,0 0 16,0-21-16,0 22 0,0-22 0,-21 21 15,21-21-15,0 1 0,0-1 16,-22-21 0,22 21-16,-21-21 15,0-21 1,21 0-16,-21 21 0</inkml:trace>
  <inkml:trace contextRef="#ctx0" brushRef="#br0" timeOffset="21783.78">18457 4043 0,'0'0'0,"21"0"31,1 0-31,20 0 0,-21 0 0,21 0 16,1 0-16,-1 0 0,0 0 15,1-21-15,20 21 0,-20 0 0,-1-21 16,21 21-16,-20-22 0,-1 1 16,0 21-16,1-21 0,-1 0 15,0 21-15,-20-21 0,20 0 0,-21-1 16,0 1-16,0 0 0,1 0 16,-1 0-16,-21 0 0,0-1 0,21 1 15,-21 0-15,0 0 0,-21 21 31,0 0-31,-1 0 0,1 21 0,21 0 16,-21 0-16,0 1 0,21 20 16,0-21-16,-21 21 0,0 1 0,21-1 15,0 0-15,0 1 0,-22-1 16,22 0-16,-21 22 0,21-43 16,-21 21-16,21 1 0,0-22 0,0 0 15,0 0-15,-21 0 0,21 1 16,0-1-16,-21-21 0,21 21 15,0-42 1,0 0 0,0-1-16,0 1 0,0 0 15,0 0-15,0 0 0,21-22 16,0 22-16,0-21 0,22 0 0,-22 20 16,21-20-16,0 21 0,-20-21 15,20 20-15,0 1 0,1 21 16,-1 0-16,-21 0 0,21 0 0,-20 0 15,-1 21-15,0 1 0,0 20 16,-21-21-16,0 21 0,0-20 0,0 20 16,0-21-16,0 0 0,0 22 15,0-22-15,0 0 0,0 0 0,-21 0 16,21 0-16,-21 1 0,0-1 16,21-42 30,21 21-46,0-22 16,0 1-16</inkml:trace>
  <inkml:trace contextRef="#ctx0" brushRef="#br0" timeOffset="22183.84">19897 4149 0,'21'0'16,"0"0"-16,0 0 31,0 0-31,0 0 0,-21-21 16,22 21-16,-1-22 0,0 22 0,-21-21 15,21 21-15,0-21 0,0 0 16,-21 0-16,0 0 16,22-1-16,-22 1 0,0 0 15,0 0-15,-22 21 31,1 0-31,0 0 0,0 21 16,0 0-16,0 0 0,-1 1 16,1 20-16,0 0 0,0-21 0,21 22 15,0-1-15,-21-21 0,21 22 16,0-22-16,0 0 0,0 0 0,0 0 16,0 0-16,0 1 0,21-22 15,0 21-15,0-21 0,0 0 16,1 0-16,-1 0 15,0 0-15,0 0 0,-21-21 16,21 21-16,0-22 0,-21 1 16,0 0-16,0-21 0,22 21 0,-1-1 15</inkml:trace>
  <inkml:trace contextRef="#ctx0" brushRef="#br0" timeOffset="22923.65">21336 3641 0,'0'-21'0,"0"42"0,21-42 0,-21-1 16,0 1 0,0 42-1,0 1 1,-21-1-16,0 0 0,21 0 0,-21 0 16,-1 0-16,22 22 15,0-22-15,-21 0 0,0 21 0,21 1 16,-21-22-16,21 21 0,0 1 0,0-22 15,0 21-15,0 0 0,0-20 16,21-1-16,0 0 0,0 0 0,1 0 16,20 0-16,-21-21 0,0 0 15,22 0-15,-1 0 0,-21 0 0,21 0 16,-20 0-16,20 0 0,-21-21 0,21 0 16,-20 0-16,20 0 0,-21 0 15,0-22-15,0 22 0,1-21 0,-1-1 16,0 22-16,-21-21 0,21 0 15,-21-1-15,21 22 0,-21-21 0,21 21 16,-21-22-16,0 22 0,0 0 16,0 0-16,0 0 15,-21 21 17,21 21-32,-21-21 15,21 21-15,0 0 16,0 0-16,0 0 31,21-21-31,0 0 0,1 0 16,-1 0-16</inkml:trace>
  <inkml:trace contextRef="#ctx0" brushRef="#br0" timeOffset="23656.02">22183 3598 0,'0'0'0,"42"-42"16,-21 21-1,0 21-15,-21 21 32,0 21-32,0-20 15,-21-1-15,0 0 0,21 21 0,0-21 16,-21 22-16,0-22 0,21 21 16,-22-21-16,22 22 0,0-22 15,-21 21-15,21-21 0,-21 1 0,21-1 16,0 0-16,0 0 0,0 0 15,0 0-15,0 1 16,-21-22-16,21-22 31,0 1-31,0 0 16,0 0-16,0 0 0,0-22 0,0 22 16,21 0-16,-21-21 0,21 21 0,-21-22 15,21 22-15,1-21 0,-1-1 16,0 22-16,0-21 0,0 0 0,0 20 15,1-20-15,-1 0 16,0 21-16,21-1 0,1 1 0,-22 0 16,21 21-16,0 0 0,1 0 15,-1 21-15,-21-21 0,0 43 0,1-22 16,-1 0-16,-21 0 0,0 0 16,0 0-16,0 1 0,0-1 0,-21 0 15,-1 0-15,1 0 0,0 0 0,-21-21 16,21 22-16,-22-1 0,22-21 15,-21 0-15,21 0 0,-22 21 0,22-21 16,0 0-16,-21 0 0,20 0 16,1 0-16,0 0 15,0 0-15,21 21 47,0 0-31,21 0-16,0 1 0,0-1 15,-21 0-15,22 0 0,-1 0 0,-21 0 16,21 1-16,0-1 0,-21 0 16,21-21-16,-21 21 0,21 0 0,-21 0 15,22-21-15,-1 0 16,-21 22-16,21-22 0,0 0 31,0 0 0,-21-22-31,21 1 0,1 0 16</inkml:trace>
  <inkml:trace contextRef="#ctx0" brushRef="#br0" timeOffset="24284.66">23410 3620 0,'0'0'0,"0"-22"16,0 1-1,0 0-15,0 42 32,-21 0-17,0 1-15,21-1 0,0 21 16,-21-21-16,0 0 0,-1 22 0,1-22 15,21 0-15,-21 21 0,0 1 16,0-22-16,0 21 0,-1-21 16,1 22-16,0-22 0,0 21 15,0-21-15,21 1 0,-21-1 0,-1 0 16,22 0-16,0 0 0,-21 0 16,21-42 15,0 0-16,0 0-15,0 0 0,21 0 16,-21-1-16,22 1 0,-1 0 0,-21 0 16,21-21-16,0 20 0,-21-20 15,21 21-15,0 0 0,1 0 0,-22-1 16,0 1-16,21 0 0,0 21 16,0 0-1,-21 21 1,0 0-16,0 1 0,0-1 15,21 0-15,-21 0 0,21 0 0,-21 22 16,0-22-16,0 0 0,22 0 16,-1 0-16,0 0 0,0 1 15,0-22-15,0 21 16,1-21-16,-1 0 0,0 0 16,0 0-16,-21-21 15,21 21-15,-21-22 0,0 1 16,21 21-16,-21-21 0,0 0 15,0 0-15,0 0 0,0-22 0,0 22 0,0 0 16</inkml:trace>
  <inkml:trace contextRef="#ctx0" brushRef="#br0" timeOffset="24871.41">25146 3683 0,'0'0'0,"42"-63"31,-42 84-15,0 0-16,0 0 15,0 0-15,-21 0 0,21 1 0,0-1 16,-21 21-16,21-21 0,-21 0 15,21 1-15,-21-1 0,21 0 16,-22 0-16,22 0 0,0 0 0,0 1 16,0-1-16,0 0 0,-21-21 15,21 21-15,21-21 32,1 0-32,-22-21 15,21 0-15,0 0 0,-21-1 16</inkml:trace>
  <inkml:trace contextRef="#ctx0" brushRef="#br0" timeOffset="25276.18">25273 3429 0,'0'0'0,"0"-42"0,-21 21 0,21-1 0,-21 1 16,-1 0-16,1 21 0,0 0 15,0 0-15,0 0 0,21 21 0,-21 0 16,-1-21-16,22 22 0,0 20 15,0-21-15,0 0 0,0 0 0,0 1 16,0-1-16,22-21 0,-1 21 16,0 0-16,0-21 0,0 0 0,0 21 15,22-21-15,-22 0 0,0 0 16,21 0-16,-20 0 0,-1 0 0,0 0 16,0-21-16,0 0 0,0 21 15,1-21-15,-22 0 0,21 21 16,-21-22-16,0 1 0,0-21 0,0 21 15,0 0-15,-21-22 0,-1 22 16,1 0-16,0 0 0,21-22 0,-21 43 16,21-21-16,-21 21 0,0 0 15,-1 21-15,22 1 0,-21-1 16,0 0-16,21 0 0,0 21 16,0-20-16,0-1 0,0 21 0,0-21 15,0 0-15,0 1 0,0-1 0,21 0 16,0-21-16,22 21 15,-22-21-15,0 0 0,21 0 16</inkml:trace>
  <inkml:trace contextRef="#ctx0" brushRef="#br0" timeOffset="25572.03">25929 3366 0,'0'0'16,"21"-43"-16,0 22 0,-21-21 0,22 21 0,-22-22 15,21 22-15,-21 0 0,0 0 16,0 0-16,0 42 31,0 0-31,0 0 0,-21 0 0,-1 22 16,1-1-16,21 21 0,-21-20 0,0-1 15,21 0-15,-21 1 0,0 20 16,-1-20-16,22-1 0,-21 0 0,0-21 16,21 22-16,0-1 0,-21-21 15,21 0-15,-21 22 0,21-22 0,0 0 16,0 0-16,0 0 15,0 1-15,21-22 0,0 0 16,0 0-16,0 0 0,1 0 16,-1 0-16,0-22 15,0 1-15,0 21 0,0-21 0</inkml:trace>
  <inkml:trace contextRef="#ctx0" brushRef="#br0" timeOffset="25747.93">25823 3577 0,'0'0'0,"-21"0"0,42 0 47,0 0-47,1 0 16,-1 0-16,21 21 0,-21-21 15,22 0-15,-22 0 0,21 0 0,0 0 16</inkml:trace>
  <inkml:trace contextRef="#ctx0" brushRef="#br0" timeOffset="26259.88">26628 3641 0,'0'0'0,"42"0"16,-21-21-16,-21-1 15,21 22 1,-21-21 0,-21 21-1,0 0-15,0 0 16,0 0-16,-1 0 0,1 21 0,0-21 16,0 22-16,0-1 0,0-21 15,-1 21-15,1 0 0,21 0 0,0 0 16,0 1-16,0-1 15,0 0-15,0 0 16,21 0-16,1-21 16,-1 0-16,0 21 0,-21 1 15,21-22-15,0 0 0,0 0 0,1 21 16,-1 0-16,0-21 0,-21 21 16,21-21-16,0 21 0,-21 0 15,0 1-15,0-1 16,-21 0-1,0-21-15,0 0 16,0 0-16,-1 0 0,1 21 0,0-21 16,0 0-16,0 0 0,0 0 15,-1 0-15,1 0 0,0 0 16,21-21 0,0 0-1,0 0-15,0-1 16,21 22-16,0-21 0</inkml:trace>
  <inkml:trace contextRef="#ctx0" brushRef="#br0" timeOffset="26632.18">26860 3789 0,'0'0'0,"22"0"16,-1 0-16,0 0 15,0 0-15,0 0 0,0 0 0,1 0 16,-1-21-16,0 21 16,0 0-16,0-21 15,0 21-15,-21-22 0,0 1 16,0 0 0,-21 21-16,0 0 15,0 0-15,0 0 16,0 0-16,-1 21 0,1 0 15,0 1-15,21-1 0,-21 0 16,21 0-16,0 0 0,0 0 0,0 1 16,0-1-16,0 0 0,0 0 15,0 0-15,21 0 16,0-21-16,0 0 16,1 0-16,-1 0 0,0 0 15,0 0-15,0 0 0,22 0 16,-22-21-16,21 21 0,-21-21 0</inkml:trace>
  <inkml:trace contextRef="#ctx0" brushRef="#br0" timeOffset="26912.02">27665 3493 0,'0'-43'16,"0"86"-16,0-107 0,0 43 0,0 0 15,0 0-15,-21 21 16,21 21-1,-22 0-15,1 0 0,0 0 16,21 22-16,-21-1 0,0-21 16,21 21-16,0 1 0,-21-22 15,21 21-15,-22-21 0,22 22 0,0-22 16,0 21-16,0-21 0,0 1 16,0-1-16,0 0 0,0 0 0,0 0 15,0 0-15,0 1 0,0-1 16,22-21-1,-1 0-15,0 0 0,0 0 0,0 0 16,0 0-16</inkml:trace>
  <inkml:trace contextRef="#ctx0" brushRef="#br0" timeOffset="27503.68">28342 3387 0,'0'0'15,"0"-21"-15,0-85 16,0 85-16,-21 21 31,0 21-31,0 0 0,-1 21 16,1 1-16,0-1 0,0 0 16,0 1-16,0-1 0,-1 21 0,-20-20 15,21-1-15,0 22 0,-22-22 16,22 21-16,-21 1 0,21-22 15,-22 22-15,22-1 0,-21 1 0,21-22 16,-22 22-16,22-22 0,-21 21 16,21-20-16,0-1 0,-1 0 0,1 1 15,0-1-15,21 0 0,0-20 0,0 20 16,0-21-16,0 21 0,0-20 16,0-1-16,21 0 0,0 0 0,22-21 15,-22 21-15,21-21 0,-21 0 0,22 0 16,-1 0-16,-21 0 0,22 0 15,-1-21-15,-21 0 0,21 0 0,-20 0 16,-1-1-16,0 1 16,0 0-16,-21 0 0,0-21 0,0 20 15,0-20-15,0 0 0,0-1 0,0 1 16,0 0-16,0-22 0,0 22 16,-21 0-16,0-1 0,0 1 0,-1 21 15,1 0-15,0-1 0,21 1 16,0 0-16,-21 21 0,0 0 15,42 0 32,0 0-47,0 0 0,0 0 16,1 0-16,-1-21 0,0 21 16,0-21-16,0 21 0,0-21 15,22 21-15,-43-22 0,42 1 0,-21 21 16,0-21-16,1 21 0</inkml:trace>
  <inkml:trace contextRef="#ctx0" brushRef="#br0" timeOffset="28535.2">29633 3450 0,'0'0'0,"0"-21"0,0 0 0,0 0 15,-21 21 1,0 0-16,0 0 0,0 21 16,-1 0-16,22 0 0,-21 0 15,0 1-15,0 20 0,0-21 0,21 21 16,0-20-16,0 20 15,0-21-15,0 21 0,0-20 0,0-1 16,0 0-16,0 21 0,21-21 16,0 1-16,0-22 0,0 21 0,1 0 15,-1-21-15,0 0 0,0 0 0,0 0 16,0 0-16,1 0 0,20 0 16,-21 0-16,0-21 0,0 0 0,1 21 15,-22-22-15,21 1 0,0 0 16,-21 0-16,0 0 0,21 0 0,-21-22 15,21 22-15,-21-21 0,0-1 16,0 22-16,0-21 0,0 21 0,0 0 16,-21-1-16,0 1 15,0 0-15,0 0 0,-1 21 0,1 0 16,21 21 15,0 0-31,21 0 0,1-21 16,-1 0-16,21 22 0,0-22 15,-20 0-15,20 0 0,0 0 0,1 0 16,-22 0-16,21 0 0,22 0 16,-22 0-16,0-22 0,1 1 0,-1 21 15,0-21-15,-21 0 0,22 21 16,-22-21-16,21 0 0,-21-1 0,-21 1 16,22 0-1,-22 0-15,-22 21 31,1 21-31,0 21 0,0-20 16,0 20-16,0 0 0,-1 1 16,1-1-16,0 0 0,0 22 0,-21-22 15,20 22-15,1-1 0,-21 1 16,21-1-16,0 1 0,-1-1 0,-20 1 16,42 20-16,-21-20 0,21-1 15,-21 1-15,21-1 0,-21 1 0,21-1 16,0-20-16,0 20 0,-22 1 15,1-1-15,21-21 0,-21 22 16,21-22-16,0 1 0,0-1 0,0 0 16,0-21-16,0 22 0,0-22 15,0 0-15,0 0 0,0 0 0,0 1 16,0-1 0,0-42-1,0-1 1,0 1-16,0 0 0,-21 0 15,0-21-15,21 20 0,-21-20 0,-1-21 16,1 20-16,0-20 16,21-1-16,0 22 0,-21-22 0,21 1 0,0 21 15,0-22-15,0 1 0,21 20 16,0-20-16,0 20 0,1-20 16,20 21-16,-21-1 0,21 1 0,-20 21 15,20-22-15,-21 22 0,21 0 16,-20 0-16,-1 0 0,0 21 0,0-21 15,0 21-15,-21-22 0,21 22 16,1 0-16</inkml:trace>
  <inkml:trace contextRef="#ctx0" brushRef="#br0" timeOffset="29796.33">3260 6202 0,'0'0'0,"-43"-21"15,22 0 1,21-1-16,0 1 0,0 0 16,0 0-16,0 0 0,0 0 15,0-1-15,0 1 0,0 0 16,21 0-16,0 0 0,1 21 0,-1-21 16,0-1-16,21 22 0,-21 0 15,1 0-15,20 0 0,0 0 0,-21 0 16,22 0-16,-1 22 0,-21-1 15,22 0-15,-1 0 0,-21 0 0,21 0 16,-20 1-16,-1 20 0,0-21 16,-21 0-16,0 22 0,0-22 0,0 0 15,0 0-15,0 21 0,0-20 0,0-1 16,-21 0-16,0 0 0,-1-21 16,22 21-16,-21-21 0,0 0 15,0 0 1,21-21-1,0 0-15,0 0 0,0 0 16,0-1-16,0-20 0,0 21 16,0 0-16,21 0 0,-21-22 0,0 22 15,0 0-15,21-21 0,0 20 16,-21-20-16,22 21 0,-1 0 0,-21 0 16,21-1-16,0 1 0,-21 0 15,21 21-15,0-21 0,1 21 0,-1 0 16,0 0-16,0 0 15,0 0 1,0 21-16,1-21 16,-22 21-16</inkml:trace>
  <inkml:trace contextRef="#ctx0" brushRef="#br0" timeOffset="30499.92">4085 6011 0,'21'0'16,"0"0"-1,1 0 1,-1-21 0,0 21-16,0-21 0,-21 0 15,21 0-15,0 0 16,-21-1-16,0 1 0,0 0 16,-21 21 15,21 21-16,-21 0-15,21 1 0,-21-1 16,21 0-16,0 0 0,0 0 16,0 0-16,0 1 0,0-1 0,0 0 15,0 0-15,0 0 0,0 0 0,0 1 16,0-1-16,0 0 16,0 0-16,0 0 15,21-21 1,0 0-16,0 0 15,1 0-15,-1 0 0,0 0 0,0-21 16,0 21-16,0-21 0,22 21 16,-22-21-16,0 0 0,0 21 0,0-22 15,1 1-15,-1 0 0,0 0 0,-21 0 16,21 0-16,0-1 0,-21 1 16,21 0-16,-21 0 0,0 0 0,0 0 15,0-1-15,0 1 0,0 42 31,0 1-15,0-1-16,0 0 16,0 0-16,0 0 0,0 0 0,0 1 15,22-1-15,-22 0 0,0 0 16,0 0-16,21 0 0,-21 1 16,21-1-16,-21 0 0,0 0 15,0 0 1,-21-21-1,0 0-15,-1 0 0,1 0 16,0 0-16,0 0 16,0 0-16,0 0 15,-1 0-15,1 0 16,0 0-16,21-21 16,0 0-1,0 0-15,21 0 16,0-1-16</inkml:trace>
  <inkml:trace contextRef="#ctx0" brushRef="#br0" timeOffset="30816.75">5101 5503 0,'0'0'0,"0"22"31,-21-1-31,21 0 0,0 0 0,-21 21 16,21 1-16,-21-1 0,-1 0 16,22 1-16,0-1 0,0 0 0,-21 1 15,21-1-15,-21 0 0,21-20 0,0 20 16,0 0-16,0-21 0,0 1 16,0-1-16,0 0 0,0 0 0,0 0 15,21 0-15,0-21 16,1 0-16,-1 0 15,0 0-15,0 0 16,-21-21-16,21 21 16,0-21-16,-21 0 0,22 21 15,-22-21-15,0 0 0</inkml:trace>
  <inkml:trace contextRef="#ctx0" brushRef="#br0" timeOffset="30995.64">4995 5842 0,'-21'0'16,"42"0"15,0 0-31,1 0 16,-1 0-16,0 0 0,0 0 16,0 0-16,0-21 0,1 21 0,-1 0 15,0-21-15,0 21 0,0 0 16</inkml:trace>
  <inkml:trace contextRef="#ctx0" brushRef="#br0" timeOffset="32779.97">7112 5652 0,'0'0'15,"0"-22"-15,0 1 0,0 0 0,0 0 16,0 0-16,0 0 0,-21 21 15,21-22-15,-21 22 16,21 22-16,0-1 16,0 0-16,0 0 0,0 21 0,0 1 15,-22-22-15,22 21 0,0 1 16,0-1-16,0 0 0,0 1 16,0-1-16,0 0 0,0-21 0,0 22 15,0-22-15,0 21 0,0-21 16,0 1-16,0-1 0,0 0 15,22-21 17,-1-21-32,0 0 15,0-1-15,0 1 0,0 0 16,1 0-16,-1 0 16,-21-22-16,21 22 0,0-21 0,0 21 15,0 0-15,1-22 0,-22 22 0,21 0 16,-21 0-16,21 0 0,-21-1 15,0 44 1,0-1-16,21 0 16,-21 0-16,0 0 0,0 22 0,0-22 15,0 0-15,21 21 0,-21-21 16,0 1-16,0-1 0,0 21 0,21-21 16,1 0-16,-22 1 0,0-1 15,21-21-15,0 0 0,-21 21 16,21-21-16,0 0 0,0 0 0,22 0 15,-22 0-15,21-21 0,-21 0 16,22 21-16,-22-22 0,21 1 16,1 0-16,-22 0 0,21 0 0,-21 0 15,0-22-15,1 22 0,-1-21 0,0-1 16,0 1-16,-21 21 0,21-21 16,-21-1-16,0 1 0,0 0 0,0-1 15,0 22-15,0-21 0,0 21 16,0-1-16,-21 22 15,0 22 1,21-1-16,0 0 0,0 0 16,0 21-16,-21 1 0,21-1 0,0-21 15,0 22-15,0-1 0,0 0 16,0 1-16,0-1 0,0-21 16,0 21-16,0-20 0,0 20 0,0-21 15,0 0-15,21 0 0,-21 1 0,21-22 16,0 21-16,0-21 0,1 0 15,-1 0-15,0 0 0,21 0 0,-21 0 16,1 0-16,20 0 0,-21 0 0,0-21 16,22 21-16,-22-22 0,0 1 15,0 0-15,0 0 0,0 0 16,1 0-16,-1-1 0,0 1 0,-21 0 0,0 0 16,0-21-16,0 20 0,0 1 15,0 0-15,0 0 0,0 0 16,-21 21-16,0 0 15,-1 0-15,1 21 16,21 0-16,-21 0 0,21 0 16,-21 1-16,21-1 0,0 0 15,0 21-15,0-21 0,0 1 0,0-1 16,0 0-16,0 0 0,21 0 0,0 0 16,0 1-16,1-1 15,-1-21-15,0 21 0,0-21 0,0 0 16,0 0-16,1 0 0,-1 0 0,0 0 15,0 0-15,0-21 0,22 0 0,-22 21 16,0-22-16,21 22 16,-21-21-16,1 0 0,-1 0 0,0 0 15,0 0-15,0-22 0,-21 22 0,21-21 16,-21 21-16,22-22 0,-22 1 16,21 0-16,-21-1 0,0 1 0,0 0 15,21-1-15,-21 22 0,0-21 16,21 21-16,-21-1 0,0 44 31,0 20-15,0-21-16,-21 21 0,21 1 0,-21-22 0,21 21 15,0 1-15,0-1 0,0 0 16,-21 1-16,21-22 0,-22 21 16,22-21-16,0 22 0,0-22 0,0 0 15,0 0-15,0 0 0,0 0 0,0 1 16,0-1-1,0-42 17,0-1-32,0 1 15,0 0-15,0 0 0,22 0 16,-1 0-16,0-1 0,0-20 0,21 21 16,-20 0-16,-1 0 0,21-22 15,-21 22-15,22 0 0,-22 21 16,0-21-16,21 21 0,-21 0 0,1 0 15,-1 0-15,0 21 0,0 0 16,0-21-16,0 21 0,-21 0 0,0 1 16,22-1-16,-22 0 0,0 0 0,0 0 15,0 0-15,0 1 0,0-1 16,-22 0-16,1 0 0,0 0 0,0-21 16,0 21-16,0-21 0,-1 22 0,1-1 15,-21-21-15,21 0 0,0 0 0,-1 21 16,1-21-16,0 0 0,0 0 15,0 0-15,0 0 0,-1 0 16</inkml:trace>
  <inkml:trace contextRef="#ctx0" brushRef="#br0" timeOffset="35590.03">10710 5863 0,'0'-21'16,"0"0"-1,0 0 1,21 0-16,1 21 0,-1-22 0,-21 1 15,21 0-15,0 0 0,0 0 0,0 0 16,1-1-16,-1 1 0,-21-21 16,21 21-16,0 0 0,-21-1 0,21 1 15,-21 0-15,0 0 0,0 0 0,0 0 16,-21 21 0,0 0-16,0 0 0,0 0 0,-1 0 15,1 0-15,-21 21 0,21 0 16,0 0-16,-1 21 0,1-20 15,0 20-15,21 0 0,0-21 0,0 22 16,0-1-16,0-21 0,0 22 0,0-1 16,0-21-16,21 0 0,0 22 15,1-22-15,-1 0 0,0 0 0,-21 0 16,21 0-16,0 1 0,0-1 16,1 0-16,-22 0 0,0 0 0,0 0 15,0 1-15,0-1 0,0 0 16,-22 0-16,1-21 15,-21 0-15,21 21 0,0-21 0,-22 0 16,1 0-16,21 0 0,-22 0 0,22 0 16,-21 0-16,21 0 0,-22 0 15,22-21-15,0 21 0,-21-21 16,21 0-16,21 0 0,-22-1 0,1 1 16,0 0-16,21 0 0,0-21 0,0 20 15,-21-20-15,21 21 0,0 0 16,0-22-16,0 22 0,0 0 0,0 0 15,0 42 1,0 0 0,0 0-16,21 1 0,-21-1 15,21 21-15,0-21 0,-21 0 16,22 1-16,-1-1 0,-21 21 0,21-21 16,0 0-16,0 1 0,0-22 15,1 21-15,-1 0 0,0 0 0,0-21 16,0 0-16,0 21 0,1-21 15,-1 0-15,0 0 0,0 0 0,0 0 16,22 0-16,-22 0 0,0 0 0,21-21 16,-21 0-16,22 21 0,-22-21 15,21 0-15,-21 21 0,1-22 0,-1 1 16,0 0-16,0 0 0,0 0 0,0 0 16,-21-1-16,22 1 0,-22 0 15,0-21-15,0 21 0,0-1 0,0 1 16,0 0-16,-22 21 31,1 21-31,21 0 16,0 1-16,-21-1 0,21 0 15,-21 0-15,21 0 0,-21 0 0,21 1 16,-21-1-16,21 0 0,0 0 0,0 0 16,0 0-16,0 1 0,0-1 15,0 0-15,0 0 0,21-21 16,0 0-16,21 0 0,-21 0 15,1 0-15,20 0 0,-21 0 16,21 0-16,-20 0 0,20-21 0,-21 21 16,21-21-16,-20 0 0,-1 21 15,21-22-15,-21 1 0,0 0 16,1 0-16,-22 0 0,0 0 16,0-1-16,0 1 0,0 0 0,0 0 15,0 0-15,0 0 0,-22 21 16,22-22-16,-21 22 15,0 0-15,0 0 0,21 22 16,0-1-16,0 0 16,0 0-16,0 0 0,0 0 15,21-21-15,0 22 0,-21-1 0,21 0 16,1-21-16,-1 21 0,0 0 16,0 0-16,0 1 15,0-22-15,-21 21 16,22-21-16,-1 21 15,0-21 1,0 0 0,0 0-16,0 0 15,1 0-15,-1-21 0,0 0 16,0-1-16,-21 1 16,21 0-16,0 0 0,-21 0 15,0 0-15,22-1 0,-1 1 0,-21 0 16,0 0-16,0-21 0,21 42 0,-21-22 15,21 1-15,-21 42 47,0 1-47,0-1 0,0 0 16,0 0-16,0 0 0,0 0 0,0 1 16,0-1-16,-21 0 0,21 0 15,0 0-15,0 0 0,0 1 16,0-1-1,21-21-15,0 0 0,0 0 16,1 0-16,-1 0 16,0 0-16,0 0 15,0 0-15,0-21 0,1 21 0,-1-22 16,0 1-16,0 21 0,0-21 16,-21 0-16,21 0 0,1 0 0,-22-1 15,21 1-15,-21 0 0,0-21 0,0 21 16,21-1-16,-21 1 15,0 42 17,0 1-32,0-1 15,0 0-15,0 0 0,0 0 16,0 0-16,0 1 0,0-1 0,0 0 16,0 0-16,0 0 0,0 0 15,21 1-15,0-1 16,0-21-16,1 21 0,-1-21 15,0 0-15,0 0 0,0 0 16,0 0-16,1 0 0,-1 0 16,0 0-16,0-21 0,0 0 0,0 21 15,-21-22-15,22 22 0,-1-21 0,0 0 16,0 0-16,-21 0 0,0 0 16,21-1-16,0 1 0,-21-21 0,0 21 15,0 0-15,22-1 0,-22 1 0,0 0 16,21 0-16,-21 42 31,0 0-31,0 0 16,0 1-16,0-1 0,0 0 15,0 0-15,0 21 0,0-20 0,0-1 16,0 0-16,0 0 0,0 0 0,0 0 16,0 1-16,21-1 15,0-21-15,0 21 0,0-21 0,1 0 16,-1 0-16,0 0 0,0 0 0,0 0 15,0 0-15,1 0 0,-1 0 16,0 0-16,0-21 0,0 21 16,0-21-16,1-1 0,-1 22 0,0-21 0,0 0 15,0 0-15,0 0 0,1 0 16,-1-22-16,-21 22 0,21 0 16,0-21-16,0 20 0,-21 1 0,21 0 15,-21 0-15,22 0 0,-1 21 16,-21 21 31,0 0-47,0-42 62,0 0-46,0 0-1,0-1-15,0 1 16,-21 21 15,-1 0-31,1 21 0,0 1 16,0-1-16,0 0 16,21 21-16,-21-21 0,-1 1 0,22-1 15,-21 0-15,21 21 0,0-21 0,0 1 16,0-1-16,0 0 0,0 0 15,0 0-15,0 0 0,21 1 16,1-22-16,20 21 0,-21-21 0,21 21 16,1-21-16,-22 0 15,21 0-15,1 0 0,-22 0 0,21 0 16,0 0-16,-20 0 0,-1-21 0,21 0 16,-21 21-16,0-22 0,1 1 15,-1 21-15,0-21 0,0 0 0,0 0 16,0 0-16,-21-1 0,0-20 0,0 21 15,0 0-15,0-22 0,0 22 16,0 0-16,0 0 0,0 0 0,0 0 16,-21 21-16,0 0 15,0 21-15,21 0 0,-21 0 16,21 21-16,-21-20 0,21-1 16,0 0-16,0 0 0,0 0 0,0 22 15,0-22-15,0 0 16,21 0-16,0-21 0,-21 21 0,21-21 15,0 0-15,0 0 0,1 0 0,-1 0 16,0 0-16,0 0 0,21 0 16,-20 0-16,-1 0 0,0-21 0,21 21 15,-21-21-15,1 0 0,-1 21 0,0-21 16,0-1-16,0 22 0</inkml:trace>
  <inkml:trace contextRef="#ctx0" brushRef="#br0" timeOffset="35792.92">13060 5588 0,'0'0'0,"-21"0"31,-1 0-15,1 0-16</inkml:trace>
  <inkml:trace contextRef="#ctx0" brushRef="#br0" timeOffset="36612.44">15049 5567 0,'0'0'0,"-21"-127"31,21 106-31,-21 21 16,0 0-1,21 21-15,0 0 0,-21 21 16,0-20-16,21 20 0,-22 0 16,22 1-16,0-1 0,-21 0 0,0 1 15,21-1-15,0-21 0,0 21 0,-21-20 16,21 20-16,-21-21 15,21 0-15,-21 0 0,21 1 16,0-1-16,0-42 47,0-1-47,21 1 0,-21 0 16,21 0-16,-21 0 0,0 0 15,21-22-15,0 22 0,-21-21 0,0-1 16,0 1-16,21 21 0,1-21 15,-22-1-15,0 1 0,0 0 0,21 20 16,-21-20-16,21 21 0,-21 0 0,21 21 16,0 0-1,0 0-15,1 21 16,-1 21-16,0-21 0,-21 22 16,21-1-16,-21-21 0,0 22 15,21-1-15,-21 0 0,21 1 0,-21-22 16,22 21-16,-22-21 0,0 0 15,0 22-15,0-22 0,0 0 0,0 0 16,0 0-16,0 1 16,-22-22 31,-20 0-47,21-22 15,0 22-15,0-21 0</inkml:trace>
  <inkml:trace contextRef="#ctx0" brushRef="#br0" timeOffset="37315.33">14774 5842 0,'0'0'0,"21"0"15,1 0 1,-1 0-16,0 0 0,0-21 16,0 21-16,0 0 0,1 0 15,20 0-15,-21-21 0,21 0 0,1 21 16,-22 0-16,21-22 0,1 22 0,-1-21 15,0 0-15,22 21 16,-43-21-16,21 0 0,1 0 0,-1-1 16,-21 1-16,0 0 0,0 0 15,1 0-15,-1 21 0,-21-21 0,21-1 16,-21 44 15,0-1-31,-21 0 0,21 21 16,-21-21-16,21 22 0,0-1 15,0-21-15,0 22 0,0-22 0,0 21 16,0-21-16,-22 22 0,22-22 0,0 0 16,0 0-16,0 0 0,0 0 15,0 1-15,0-1 16,0 0-16,0-42 47,22 21-47,-22-21 15,0-1-15,0 1 16,0 0-16,0 0 0,0 0 0,0-22 16,0 22-16,0 0 0,0-21 15,0-1-15,0 22 0,0-21 0,0 21 16,0-22-16,0 22 0,0 0 0,0 0 16,21 0-16,0 0 15,0-1-15,-21 1 0,21 21 0,0-21 16,1 21-16,-1 0 0,0 0 0,0 0 15,0 0-15,0 0 0,1 0 16,-1 21-16,-21 0 16,0 1-16,0 20 0,0-21 15,0 0-15,0 0 0,-21 1 0,-1 20 16,1-21-16,0 0 0,0-21 0,-21 21 16,20 1-16,1-1 0,0-21 15,0 21-15,0-21 0,0 21 16,42-21 31,0-21-47,0 21 0,0-21 15,0 0-15,1 21 0</inkml:trace>
  <inkml:trace contextRef="#ctx0" brushRef="#br0" timeOffset="37612.25">16341 5461 0,'21'0'16,"-42"0"-16,42-21 15,-42 42 17,-1-21-32,22 21 15,0 0-15,-21 1 0,21 20 0,-21-21 16,21 21-16,-21-20 0,21 20 0,0-21 15,-21 21-15,0-20 0,21-1 16,-22 21-16,22-21 0,-21 0 0,21 1 16,0-1-16,0 0 15,0 0-15,21-21 47</inkml:trace>
  <inkml:trace contextRef="#ctx0" brushRef="#br0" timeOffset="37884.1">16023 5927 0,'0'0'0,"-21"0"0,21 42 16,0-21-16,0 0 15,0 1-15,21-1 16,0-21-16,0 0 0,1 21 0,20-21 15,-21 0-15,0 0 16,22 0-16,-22 0 0,21 0 0,-21 0 16,0 0-16,22 0 0,-22 0 0,0 0 15,0 0-15,0 0 0,1-21 16,-1 21-16,0-21 0,0 21 0,-21-22 16,0 1-16,21 0 15,-21 0-15,0 0 0,0 0 0,0-1 16,0 1-16,0 0 0,0 0 0</inkml:trace>
  <inkml:trace contextRef="#ctx0" brushRef="#br0" timeOffset="38167.94">16087 5440 0,'0'0'0,"21"0"16,0 0-1,21 0-15,-21 0 16,1 0-16,-1 0 0,21 0 0,-21 0 16,22 0-16,-1-21 0,-21 21 15,21 0-15,1 0 0,-22 0 0,21-21 16,-21 21-16,1 0 0,-1 0 0,0 0 16,0 0-1,0 0-15,0 0 16,1 0-1,-1 0 1,0 0-16,0 0 16</inkml:trace>
  <inkml:trace contextRef="#ctx0" brushRef="#br0" timeOffset="38565.05">17505 6075 0,'-21'0'16,"42"0"62,0 0-63</inkml:trace>
  <inkml:trace contextRef="#ctx0" brushRef="#br0" timeOffset="91603.61">1312 8805 0,'-21'0'0,"0"0"16,0 0-16,0 0 15,-1 0 1,1 0 0,0 0-1,21-21 1,-21 21-16,0 0 0,0 0 15,-1 0-15,1 0 16,0 0-16,0 0 0,0 0 16,0 0-16,-1 0 0,1 0 15,-21 0-15,21 0 0,0 0 0,-22 0 16,22 0-16,0 0 0,0 0 16,0 0-16,-1 0 0,1 0 0,0 0 15,0 0-15,0 0 0,0 0 16,42 0 31,0 0-47,0 0 0,21 0 15,1 0-15,-1 0 0,0 0 16,1 0-16,-1 0 0,22 0 16,-1 0-16,1 0 0,-1 0 15,22 0-15,-1 0 0,22 0 0,-21 0 16,21 0-16,-22 0 0,1 0 15,-21 0-15,20 0 0,-20 0 0,-22-21 16,22 21-16,-22 0 0,21 0 0,-41 0 16,20-21-16,0 21 0,-21 0 15,22 0-15,-22-21 0,0 21 0,0 0 16,0 0 0,-21-21-16,0-1 15,0 1 16,-21 21-31,0-21 0,0 21 0,0 0 16,0-21-16,-1 21 0,1-21 16,-21 21-16,21 0 0,-22-21 0,22-1 15,0 22-15,0-21 0,0 21 16,0 0-16,-1 0 0,22-21 0,-21 21 31,42 0 16,1 21-47,-1-21 16,0 0-16,0 21 0,0-21 0,0 0 15,22 22-15,-22-22 0,21 0 16,-21 0-16,22 21 0,-22-21 0,21 0 16,-21 0-16,22 0 0,-22 0 15,0 0-15,0 21 0,0-21 0,1 0 16,-1 0-16,-21 21 31,0 0-31,0 0 16,-21-21-16,-1 22 0,1-1 15,-21-21-15,21 21 0,-22 0 16,22 21-16,-21-20 0,21-1 0,-22 0 16,22 21-16,-21-21 0,21 1 15,0-1-15,-1 0 0,1 0 0,0 0 16,0 0-16,0 1 0,0-1 15,21 0-15,-22-21 0,22 21 0,-21 0 16,21 0 0,21-21 31,1-21-32</inkml:trace>
  <inkml:trace contextRef="#ctx0" brushRef="#br0" timeOffset="92411.52">3662 8615 0,'0'0'0,"-21"-42"15,21 20-15,0 1 0,0 0 16,-22 0-16,22 0 15,-21 0-15,21-1 0,-21 22 0,21-21 16,0 0-16,0 42 31,0 0-31,0 1 16,0 20-16,0 0 0,0 1 16,21-1-16,-21 21 0,21 1 0,1-1 15,-22 1-15,0-1 0,21 1 0,-21-1 16,21-20-16,-21 20 15,0-20-15,0 20 0,0-21 0,0 1 16,0-1-16,0 0 0,0 1 0,0-22 0,0 21 16,0-21-16,0 1 15,0-1-15,0 0 0,0 0 0,0 0 16,0 0-16,0-42 47,0 0-47,0 0 0,0 0 15,-21-22-15,21 22 0,-21-21 16,21 21-16,0-22 0</inkml:trace>
  <inkml:trace contextRef="#ctx0" brushRef="#br0" timeOffset="92787.31">3365 8700 0,'0'0'0,"-21"-22"0,-42-41 15,63 42 1,0 0-16,0-1 0,21 1 16,0 21-16,0-21 0,0 0 0,22 0 15,-22 21-15,21-21 0,1-1 16,-1 22-16,-21 0 0,21-21 0,1 21 16,-1 0-16,0 0 15,-20 21-15,20 1 0,-21-22 0,21 21 16,-20 0-16,-1 21 0,-21-21 0,0 1 15,0-1-15,0 0 0,0 21 16,-21-21-16,-1 1 0,1-1 0,0 21 16,-21-21-16,21 0 0,-22 1 0,22-1 15,-21 0-15,21 0 0,-22 0 16,22 0-16,0-21 0,0 22 0,0-22 16,21 21-16,21-21 31,0 0-31,0 0 15,0 0-15,0 0 16,22-21-16,-22 21 0,21-22 0</inkml:trace>
  <inkml:trace contextRef="#ctx0" brushRef="#br0" timeOffset="93359.98">4551 8488 0,'0'0'0,"-106"-21"31,85 21-31,0-21 0,-1 21 16,1 0-16,0 0 0,0 0 0,-21 0 16,20 21-16,1-21 0,0 21 15,0 0-15,0 0 0,0 0 0,-1 1 16,1-1-16,21 21 0,-21 0 0,21-20 15,-21 20-15,21 0 0,0 1 16,0-22-16,0 21 0,0 0 0,0-20 16,0-1-16,0 0 0,0 0 0,21 0 15,-21 0-15,21-21 0,0 0 16,-21 22-16,22-22 0,-1 0 0,0 0 16,0 0-16,0 0 0,0-22 15,1 22-15,-1-21 0,0 0 16,0 0-16,0 0 0,0 0 0,1-1 15,-1 1-15,-21-21 0,21 21 16,0-22-16,-21 22 0,21-21 0,-21 21 16,21-22-16,-21 22 0,22-21 0,-22 21 15,0 0-15,0-1 0,21 1 16,-21 42 0,0 1-1,0-1-15,0 0 0,0 0 16,0 0-16,0 0 0,0 1 0,0 20 15,0-21-15,0 0 0,0 0 16,0 22-16,0-22 0,21 0 16,-21 0-16,21 0 0,0-21 0,0 22 15,-21-1-15,22-21 0,-1 0 0,0 21 16,0-21-16,0 0 0,0 0 16,1 0-16,-1 0 0,0 0 0,0 0 15,0 0-15</inkml:trace>
  <inkml:trace contextRef="#ctx0" brushRef="#br0" timeOffset="93783.75">4953 8784 0,'0'0'0,"-21"-21"0,21 0 0,-21-21 15,21 20-15,0 1 0,0 0 16,0 0-16,0 0 0,0 0 16,21-1-16,21 22 0,-21-21 15,22 0-15,-22 0 0,21 21 0,-21-21 16,22 21-16,-1 0 0,0 0 0,1 0 15,-1 0-15,-21 21 0,21 0 16,1 0-16,-22 0 0,0 1 0,0 20 16,0 0-16,1-21 0,-22 22 0,21-1 15,-21-21-15,0 22 0,0-22 16,0 21-16,0-21 0,0 0 0,-21 1 16,-1-1-16,22 0 0,-21 0 15,0-21 1,21-21-1,0 0-15,0 0 16,0-1-16,0 1 16,0-21-16,0 21 0,0 0 0,0-22 15,21 22-15,0 0 0,1-21 0,-22-1 16,21 22-16,0-21 0,0 21 16,0-22-16,0 22 0,1 0 0,-1-21 15,0 42-15,0-22 0,21 1 16,-20 21-16,-1 0 0,0 0 15,0 0-15,0 0 0,0 0 0,1 21 0,-1 1 16,-21-1-16</inkml:trace>
  <inkml:trace contextRef="#ctx0" brushRef="#br0" timeOffset="95096">6519 8784 0,'0'0'0,"21"-21"16,-21-85 0,0 85-16,0-21 0,0 21 0,0-1 15,-21 1-15,0 0 0,0 0 16,0 0-16,0 21 0,-1 0 0,-20 0 15,21 0-15,0 0 0,-22 0 0,1 0 16,21 21-16,-21 0 0,20 0 16,-20 0-16,21 22 0,0-22 0,-22 21 15,22 1-15,0-1 0,0-21 0,0 21 16,21 1-16,0-1 0,-21-21 16,21 0-16,0 22 0,0-22 15,0 0-15,21 0 0,-21 0 16,21-21-16,0 0 0,0 0 15,0 0-15,1 0 0,20 0 0,-21-21 16,0 0-16,22 21 0,-22-21 0,0 0 16,0 0-16,21-1 0,-20 1 15,-1-21-15,0 21 0,21 0 0,-21-22 16,-21 22-16,22-21 0,-1 21 0,-21-22 16,21 22-16,-21 0 0,0 0 15,0 0-15,0-1 0,0 44 31,0-1-31,0 21 16,0-21-16,0 0 0,0 22 16,0-22-16,0 21 0,0-21 0,0 1 15,0 20-15,0-21 0,0 0 0,0 0 16,0 1-16,0-1 0,21-21 16,0 21-16,0-21 0,1 0 0,-1 0 15,0 0-15,0 0 0,0 0 0,0-21 16,1 21-16,20-21 0,-21-1 15,0 22-15,0-21 0,1 0 0,-1-21 16,0 21-16,0-1 0,0 1 0,-21-21 16,0 21-16,0 0 0,0-22 15,0 22-15,0 0 0,0-21 16,0 20-16,0 1 0,0 0 16,0 42-1,0 0 1,0 1-16,0-1 0,0 0 0,0 21 15,0-21-15,-21 1 0,21 20 16,0-21-16,0 21 0,-21-20 0,21 20 16,0-21-16,0 0 0,0 0 0,0 1 15,0-1-15,0 0 16,0-42 15,0 0-31,0-1 16,0 1-16,0 0 15,0 0-15,0-21 0,0 20 0,0 1 16,21-21-16,0 21 0,-21-22 0,21 22 16,1-21-16,-22 21 0,21 0 15,0-22-15,0 22 0,0 21 0,22-21 16,-22 21-16,0 0 0,0 0 0,0 21 16,0 0-16,1 0 0,-1 1 15,-21-1-15,0 0 0,21 0 0,-21 21 16,0-20-16,21-1 0,-21 21 15,0-21-15,0 0 0,0 1 16,0-1-16,0 0 0,0 0 0,0 0 16,0 0-16,0 1 15,0-44 17,0 1-32,0 0 15,0 0-15,21 0 16,0 0-16,-21-1 0,22 1 0,-1-21 15,0 21-15,21 0 0,-21-22 0,1 22 16,20-21-16,0 21 0,1-22 16,-1 22-16,-21 0 0,21 0 0,1 21 15,-22 0-15,0 0 0,0 21 16,0 0-16,1 0 0,-22 0 16,0 1-16,0 20 0,0-21 0,0 21 15,0-20-15,0 20 0,-22-21 0,1 21 16,0-20-16,21 20 0,-21-21 15,0 0-15,0 0 0,21 1 0,-22-1 16,22 0-16,-21-21 0,21-21 47,21 21-47,1-21 16,-22-1-16</inkml:trace>
  <inkml:trace contextRef="#ctx0" brushRef="#br0" timeOffset="95515.76">7959 8763 0,'21'0'32,"0"0"-32,0 0 15,0 0-15,0 0 0,1-21 0,-1 21 16,0-21-16,21 21 15,-21-21-15,1-1 0,-1 1 0,0 21 0,0-21 16,0 0-16,-21 0 0,21 0 16,1-1-16,-22 1 0,21 0 15,-21 0-15,0 0 0,0 0 16,-21 21 0,-1 0-16,1 21 15,0-21-15,-21 21 0,21 0 0,-1 0 16,1 22-16,0-22 0,0 0 0,0 21 15,21-21-15,0 1 0,-21 20 16,21-21-16,0 0 0,0 0 0,0 1 16,0-1-16,0 0 0,21 0 0,0 0 15,0-21-15,0 0 16,0 0-16,22 0 0,-22 0 16,0 0-16,0 0 0,0 0 0,1 0 15,-1 0-15,21 0 0,-21-21 0,0 0 16,1 21-16,-1-21 0,0 0 15,0-1-15</inkml:trace>
  <inkml:trace contextRef="#ctx0" brushRef="#br0" timeOffset="95799.6">8784 8403 0,'0'0'0,"0"-42"0,0 21 16,0-22-16,0 22 0,0 0 0,0 0 16,0 0-1,-21 21-15,21 21 16,-21 0-16,21 0 0,0 0 15,0 1-15,0 20 0,0-21 16,0 21-16,-21 1 0,21-22 0,0 21 16,0 1-16,0-22 0,0 21 0,0-21 15,0 22-15,0-22 0,0 21 16,0-21-16,0 0 0,0 1 0,0-1 16,0 0-16,0 0 0,0 0 15,0 0-15,21-21 16,0 0-1,0 0-15,0 0 16,0 0-16,1-21 0,-1 0 16,0 21-16,-21-21 0</inkml:trace>
  <inkml:trace contextRef="#ctx0" brushRef="#br0" timeOffset="96058.45">8678 8530 0,'0'0'0,"0"21"16,21-21-1,1 0-15,-1 0 16,0 0-16,21 0 0,-21 0 0,1 0 16,-1 0-16,21 0 0,-21-21 0,22 21 15,-22 0-15,0 0 0,21 0 0,-21 0 16,1 0-16,-1 0 0,0 0 15,-21-21-15,21 21 0,0 0 16,0 0-16,1 0 16,-1 0-16</inkml:trace>
  <inkml:trace contextRef="#ctx0" brushRef="#br0" timeOffset="96809.71">9313 8615 0,'21'0'16,"1"0"-1,-1-21 1,0 21-16,0 0 0,-21-21 16,21 21-16,-21-22 0,21 1 15,-21 0-15,0 0 16,0 42 31,0 0-47,-21 0 15,21 1-15,-21-1 0,21 0 0,0 0 16,0 0-16,0 0 0,0 1 16,0-1-16,0 0 0,0 0 15,0 0-15,21 0 0,0 1 16,1-22-16,-1 0 15,0 0-15,0 0 0,0 0 0,0 0 16,1 0-16,-1 0 0,0 0 16,0-22-16,0 1 15,-21 0-15,21 0 16,-21 0-16,22 0 0,-1-1 16,-21 1-16,21 0 0,-21 0 0,21 0 15,-21 0-15,21-1 0,-21 1 16,21 21-16,1-21 0,-1 21 15,0 0-15,-21 21 16,21-21-16,-21 21 0,21 1 16,-21-1-16,0 0 0,0 0 0,0 0 15,0 0-15,0 1 0,0-1 0,0 0 16,0 0-16,0 0 0,0 0 0,0 1 16,0-1-16,-21-21 0,21 21 15,-21-21-15,21 21 16,-21-21-16,21-21 47,0 0-47,0 0 15,21-1-15,-21 1 0,21 0 16,0 0-16,0 0 0,1 0 0,-1-1 16,0 1-16,0-21 0,21 21 0,-20 0 15,-1 21-15,0-22 0,21 1 16,-21 21-16,1 0 0,-1 0 15</inkml:trace>
  <inkml:trace contextRef="#ctx0" brushRef="#br0" timeOffset="99844.15">10985 8784 0,'0'21'15,"22"-21"1,-1-21 0,0 21-16,0-21 15,-21 0-15,21 21 0,0-21 0,1 0 16,-1-1-16,0 1 0,0 0 15,0-21-15,0 21 0,22-22 0,-22 1 16,0 0-16,0-1 0,22 1 16,-22 0-16,0-1 0,0 1 0,0 0 15,-21-1-15,0 1 0,21 21 16,-21 0-16,0-1 0,-21 22 16,0 22-1,0-1-15,0 0 0,0 0 16,-1 0-16,22 22 0,0-22 0,0 21 15,0-21-15,0 22 0,22-22 0,-1 21 16,0-21-16,0 22 0,0-22 16,0 0-16,1 0 0,-1 0 0,0 0 15,0-21-15,-21 22 0,21-1 16,0 0-16,-42-21 31,0 0-31,0 0 16,-21 0-16,20-21 0,1 0 0,-21-1 15,21 22-15,-22-21 0,22 0 16,0 0-16,-21 0 0,21 0 0,-1 21 16,1 0-16,21-22 0,0 44 15,0-1 1,0 0-16,21 0 0,1 0 16,-1-21-16,0 21 0,0 1 0,21-1 15,-20-21-15,20 21 0,-21-21 16,21 21-16,-20-21 0,20 0 15,-21 0-15,21 0 0,-20 0 0,20 0 16,-21 0-16,0 0 0,22 0 0,-22 0 16,21-21-16,-21 0 0,22 0 15,-22-1-15,0 1 0,21 0 0,-21 0 16,1-21-16,-1-1 0,0 1 0,0 0 16,0-22-16,0 22 0,1-22 15,-22 1-15,0 20 0,0-20 16,0 21-16,0 20 0,0 1 0,0 0 0,0 0 15,-22 42 1,1 0-16,21 22 16,-21-22-16,0 21 0,0 22 0,21-22 15,0 0-15,0 1 0,-21 20 0,21-21 16,0 1-16,-22-1 0,22-21 16,0 22-16,0-1 0,0-21 0,0 0 15,0 0-15,0 1 0,0-1 0,0 0 16,0 0-1,22-42 1,-22 0 0,21 21-16,-21-21 0,21-1 15,0 1-15,-21 0 0,21-21 16,0 21-16,-21-22 0,22 22 0,-1 0 16,-21-21-16,21 20 0,-21 1 0,21 21 15,0 0 1,-21 21-16,0 1 15,0-1-15,21 0 0,-21 0 16,0 0-16,0 0 0,22 22 0,-22-22 16,0 0-16,0 0 0,21 0 0,0 1 15,-21-1-15,21-21 0,0 21 0,0 0 16,1-21-16,-1 0 0,21 21 16,-21-21-16,0 0 0,22 0 0,-22 0 15,0 0-15,21 0 0,-20 0 16,-1 0-16,0-21 0,21 0 15,-21 21-15,1-21 0,-1 0 0,21-1 16,-21 1-16,0-21 0,1 21 0,-1-22 16,0 22-16,0-21 0,0 21 15,-21-22-15,21 22 0,-21-21 0,22 21 16,-22 0-16,0 42 31,-22 0-31,1-21 0,0 42 0,21-21 16,-21 1-16,0-1 0,21 21 15,-21-21-15,21 0 0,0 1 0,-22 20 16,22-21-16,0 0 0,0 0 16,0 1-16,0-1 0,0 0 0,0 0 15,22 0-15,-1-21 0,0 21 0,0-21 16,0 22-16,0-22 0,1 21 16,20-21-16,-21 0 0,21 0 0,-20 0 15,-1 0-15,21 0 0,-21 0 0,0-21 16,22-1-16,-22 22 0,0-21 15,0 0-15,0 0 0,-21 0 0,22 0 16,-22-22-16,0 22 0,0-21 0,0 21 16,0-22-16,0 1 0,0 0 15,0 20-15,0-20 0,-22 0 0,22 21 16,-42-22-16,21 22 0,0 0 16,0 21-16,-1 0 0,1 0 15,-21 0-15,21 0 0,0 0 0,-1 0 16,1 21-16,0 0 0,0 22 0,0-22 15,21 21-15,0-21 0,-21 22 16,21-22-16,0 21 0,0 0 0,0-20 16,0-1-16,21 21 0,-21-21 0,21 0 15,0 1-15,21-1 0,-20 0 16,-1-21-16,21 21 0,0-21 16,-20 0-16,20 0 0,0 0 0,-21 0 0,22 0 15,-1 0-15,-21 0 16,22 0-16,-22 0 0,0-21 0,21 21 15,-21-21-15,1 0 0,-1-1 0,0 22 16,0-21-16,0 0 0,-21 0 16,0-21-16,21 20 0,-21 1 0,0 0 15,0 0-15,0 0 0,0 0 16,0 42 0,0 0-1,0 0-15,0 0 0,0 0 0,-21 1 16,21-1-16,0 0 0,0 0 15,-21 21-15,21-20 0,0-1 16,0 0-16,0 0 0,0 0 16,21-21-16,0 21 0,1-21 0,-1 0 15,0 0-15,0 0 16,0 0-16,0 0 0,1 0 0,-1 0 16,0-21-16,0 21 0,0-21 0,-21 0 15,21 0-15,1 0 0,-1-1 0,0 1 16,0 0-16,0 0 0,-21-21 15,0 20-15,21-20 0,-21 21 0,0 0 16,0-22-16,0 22 0,0 0 16,0 0-16,0 42 31,0 0-31,-21 0 0,21 22 0,0-22 16,0 0-16,0 21 0,0-20 15,0 20-15,0-21 0,0 0 0,0 0 16,0 1-16,0-1 0,0 0 0,21 0 15,1-21-15,-22 21 0,21-21 16,0 0-16,0 0 0,0 0 16,0 0-16,1 0 0,-1 0 0,0 0 15,-21-21-15,21 21 0,0-21 16,0 0-16,1 0 0,-1-1 0,0 1 16,0 0-16,0-21 0,0 21 15,1-22-15,-1 1 0,-21 0 0,21-1 16,-21 1-16,21 0 0,-21-22 15,0 22-15,0-1 0,0 1 0,0 21 16,0-21-16,0 20 0,0 1 16,0 42-1,-21 1-15,21-1 16,0 21-16,-21-21 0,21 22 16,0 20-16,0-21 0,0 1 0,0-1 15,0 0-15,0 1 0,0-1 0,0-21 16,0 22-16,21-1 15,0-21-15,0 0 0,0 0 0,1 1 16,-1-1-16,21 0 0,0 0 0,1-21 16,-1 21-16,0-21 0,1 0 0,-1 0 15,0 0-15,1 0 0,-1 0 16,-21 0-16,22 0 0,-1 0 0,0 0 16,-21-21-16,22 0 0,-22 0 0,21 21 15,-21-21-15,1-22 0,20 22 16,-21 0-16,-21 0 0,21-22 0,-21 22 15,21-21-15,-21 21 0,0 0 0,0-22 16,0 22-16,-21 0 16,0 21-16,0 0 0,-21 0 15,20 0-15,-20 0 0,21 21 0,-21 0 16,-1 0-16,1 22 0,21-22 16,-22 0-16,22 21 0,-21-20 0,21-1 15,0 21-15,-1-21 0,22 0 0,0 1 16,0-1-16,0 0 0,0 0 15,0 0-15,22-21 16,-1 0-16,0 0 0,0 0 16,0 0-16,0 0 0,1 0 15,-1 0-15,0-21 0,0 21 0,0-21 16,0 0-16,22 0 0,-22-1 0,0 1 16,0 0-16,0-21 15,-21 21-15,22-22 0,-1 1 0,-21-22 16,0 22-16,21-21 0,-21 20 0,21-20 15,-21 20-15,0 1 0,0-21 16,0 41-16,0-20 0,0 21 0,0 0 16,0 0-16,0 42 15,-21 21 1,0-21-16,21 22 0,0 20 0,0-21 16,0 1-16,0 20 0,0-20 0,0 20 15,0-21-15,0 1 0,0-1 16,0 0-16,21-20 0,-21 20 15,21-21-15,0 0 0,-21 0 0,21 1 16,1-22-16,-1 21 0,0-21 16,0 0-16,0 0 0,0 0 15,1 0-15,-1 0 0,0 0 0,0 0 16,-21-21-16,21 21 0,0-22 0,1 1 16</inkml:trace>
  <inkml:trace contextRef="#ctx0" brushRef="#br0" timeOffset="100691.58">16849 7959 0,'0'-21'0,"0"42"0,-22-64 16,22 22-16,-21 0 0,21 0 0,-21 0 15,21 0-15,0 42 31,0 0-31,0 0 0,-21 21 16,21 1-16,0-1 16,0 0-16,0 22 0,-21-22 0,21 22 15,0-22-15,0 0 0,-21 1 0,21-1 16,-22 0-16,22-20 0,0 20 16,-21-21-16,21 0 0,-21 0 0,0 1 15,21-1-15,0 0 16,-21-21-16,0 0 15,21-21 1,0 0-16,0-1 0,0 1 16,0 0-16,21-21 15,0 21-15,0-1 0,0 1 0,0-21 16,1 21-16,20-22 0,-21 22 16,21 0-16,1 0 0,-1 0 15,-21 0-15,22 21 0,-1 0 0,-21 0 16,21 21-16,-20-21 0,20 21 15,-21 0-15,0 21 0,-21-20 0,0-1 16,0 21-16,0-21 0,0 0 0,0 1 16,0-1-16,-21 0 0,0 0 15,-21 0-15,20 0 0,1-21 0,-21 22 16,21-1-16,-22-21 0,22 0 0,0 21 16,0-21-16,-21 0 0,20 0 15,1 0-15,0 0 0,0 0 16,0 0-16,21-21 15,0 0 1,0-1-16,0 1 16,21 21-16,-21-21 0,21 0 15,0 21-15,0-21 0</inkml:trace>
  <inkml:trace contextRef="#ctx0" brushRef="#br0" timeOffset="101043.38">17272 8467 0,'21'0'16,"-42"0"-16,63 0 0,-21 0 0,1 0 0,-1 0 15,0 0-15,21-21 0,-21-1 16,1 22-16,-1-21 0,0 0 0,0 21 16,0-21-16,0 0 0,-21 0 15,22-1-15,-22 1 0,0 0 16,0 0-16,-22 21 15,1 0-15,0 0 16,0 0-16,0 21 0,0 0 16,-1 0-16,1 22 0,0-22 15,0 0-15,21 21 0,0-20 0,0-1 16,0 0-16,0 0 0,0 0 16,0 0-16,0 1 0,0-1 0,21-21 15,0 21-15,0-21 0,1 21 0,-1-21 16,0 0-16,21 0 0,-21 0 15,22 0-15,-22 0 0,0 0 0,21-21 16,-20 0-16,-1 0 0,0 21 0,0-22 16</inkml:trace>
  <inkml:trace contextRef="#ctx0" brushRef="#br0" timeOffset="102596.03">18986 7916 0,'0'0'0,"0"-21"0,0 0 0,0 0 16,0 0-16,0 0 0,22-1 0,-22 1 15,21 0-15,0 21 16,-21-21-16,0 42 16,0 0-1,0 22-15,0-22 16,0 21-16,0 0 0,0 1 0,0-1 15,0 0-15,-21 1 0,21-1 0,0 0 16,-21 1-16,-1-22 0,22 21 16,0-21-16,0 1 0,-21-1 0,21 0 15,0 0-15,-21 0 16,21-42 15,21 21-31,0-21 16,-21 0-16,22 0 0,-1-1 0,0 1 15,-21 0-15,21-21 0,0 21 0,-21-22 16,21 1-16,1 21 0,-1-22 16,-21 22-16,21-21 0,-21 21 0,21 21 15,-21-21-15,21 21 0,-21 21 16,21-21-16,-21 21 16,22 21-16,-22-21 0,0 22 0,21-22 15,0 21-15,-21 1 0,0-22 16,21 21-16,-21-21 0,21 0 15,0 1-15,-21-1 0,0 0 0,22 0 0,-1 0 16,0 0-16,0-21 16,0 0-16,0 0 0,1 0 15,-1 0-15,0 0 0,0 0 16,0 0-16,22-21 0,-22 0 16,0 21-16,0-21 0,0-21 0,0 20 15,1-20-15,-1 21 0,0-21 0,0-22 16,-21 22-16,21-1 0,-21-20 15,21 21-15,-21-1 0,0 1 0,0 0 16,0-1-16,0 1 0,0 0 16,0 20-16,0 1 0,0 0 15,0 42 1,-21 0 0,0 22-16,21-22 0,0 21 0,-21 1 15,21 20-15,-21-21 0,21 22 0,-21-22 16,21 1-16,0 20 0,0-21 15,0 1-15,0-1 0,0-21 0,0 22 16,0-22-16,21 0 0,0 0 0,0 0 16,0 0-16,0-21 15,1 0-15,-1 0 0,0 0 16,0 0-16,0 0 0,0 0 16,1 0-16,-1-21 0,0 0 15,0 0-15,0 0 0,0 0 0,1-1 16,-22 1-16,21-21 0,-21 21 15,21-22-15,-21 22 0,0-21 0,0 21 16,0 0-16,0-1 0,0 1 0,-21 21 16,0 0-16,-1 0 15,22 21-15,0 1 16,0-1-16,0 0 16,0 21-16,0-21 0,0 1 0,0-1 15,0 0-15,0 21 0,0-21 0,0 1 16,0-1-16,0 0 15,0 0-15,0 0 0,22 0 16,-1-21-16,0 0 16,0 0-1,0 0-15,0 0 0,1 0 16,-1 0-16,0-21 0,0 0 16,0 21-16,0-21 0,-21 0 15,22 0-15,-1-1 0,0-20 0,-21 21 16,21 0-16,0-22 0,-21 1 0,21 21 15,-21-21-15,22 20 0,-1 1 16,-21 0-16,0 0 0,0 42 31,0 0-31,0 0 0,0 22 16,0-22-16,0 21 0,0-21 0,0 22 16,0-22-16,0 0 0,0 0 15,0 0-15,0 1 0,0-1 0,0 0 16,0 0-16,0 0 0,21-21 15,0 0-15,0 0 16,0 0-16,1 0 16,-1 0-16,0 0 15,0-21-15,0 21 0,-21-21 0,0 0 16,21 0-16,1-1 0,-22 1 0,0 0 16,0-21-16</inkml:trace>
  <inkml:trace contextRef="#ctx0" brushRef="#br0" timeOffset="102958.41">20701 7747 0,'0'21'0,"0"-42"0,-21 42 0,21 0 16,0 1-16,0-1 0,0 0 16,0 0-16,21-21 15,0 0-15,0 0 16,0 0-16,1 0 15,-1 0-15,0-21 16,-21 0 0,0 0-16,0-1 15,0 1-15,-21 0 16,0 0-16,-1 0 0,1 0 16,0 21-16,0 0 0,0 0 0,0 0 15,-1 21 1,22 0-16,0 0 0,0 0 15,0 0-15,0 1 0,0-1 0,0 0 16,0 0-16,0 0 0,0 0 16,22 1-16,-1-1 0,0-21 15,0 0 1,21 0-16,-20 0 0</inkml:trace>
  <inkml:trace contextRef="#ctx0" brushRef="#br0" timeOffset="103251.23">21251 7599 0,'0'0'0,"0"-21"0,0 42 32,0 0-32,0 0 0,-21 22 15,21-22-15,-21 21 0,21-21 0,0 22 16,-21-1-16,21 0 0,-21 1 15,21 20-15,-22-21 0,22 1 0,0-22 16,0 21-16,0 1 0,0-22 0,0 0 16,0 21-16,0-21 0,0 1 15,0-1-15,0 0 16,0-42 15,0 0-31,0-1 16</inkml:trace>
  <inkml:trace contextRef="#ctx0" brushRef="#br0" timeOffset="104656.41">20955 8022 0,'21'0'31,"0"0"-31,0 0 0,1 0 0,-1 0 16,0 0-16,21 0 0,-21 0 0,22 0 15,-22 0-15,21 0 0,-21-21 16,22 0-16,-1 21 0,-21-21 0,22 0 16,-22-1-16,21 22 0,-21-21 15,0 0-15,1 0 0,-1-21 16,0 20-16,0 1 0,-21 0 0,0 0 16,0 0-16,0 0 0,0-1 15,0 1-15,0 0 0,-21 21 16,0 0-16,0 21 15,21 0-15,0 1 0,-22 20 16,22-21-16,-21 21 0,21 1 0,0-1 16,0 0-16,-21 1 0,0-1 15,21 0-15,-21 1 0,21-1 0,0 0 16,0 1-16,-21-22 0,21 0 0,0 21 16,0-20-16,0-1 0,0 0 15,0 0-15,0 0 16,21 0-16,0-21 0,0 0 15,0 0-15,0 0 0,22 0 16,-22 0-16,0 0 0,21 0 0,-20-21 16,20 21-16,-21-21 0,0 0 0,22 0 15,-22 0-15,21-1 0,-21 1 16,0-21-16,1 21 0,-1-22 0,0 22 16,0-21-16,-21 21 0,0-22 15,0 22-15,0 0 0,0 0 16,-21 21-16,0 0 15,0 21-15,-1-21 0,1 21 16,21 0-16,-21 1 0,0 20 16,0-21-16,21 0 0,0 22 15,-21-22-15,-1 0 0,22 0 0,0 0 16,0 0-16,0 1 0,0-1 0,0 0 16,0 0-16,0 0 15,22-21-15,-1 21 0,0-21 16,0 0-16,0 0 0,0 0 0,1 0 15,-1 0-15,0 0 0,21 0 16,-21 0-16,22-21 0,-1 0 0,-21 0 16,22 21-16,-22-21 0,21 0 0,-21-1 15,0-20-15,1 21 16,-22 0-16,0 0 0,0-22 0,0 22 16,0 0-16,0 0 0,0 42 31,-22 0-31,22 0 15,0 22-15,0-22 16,0 0-16,0 0 0,0 0 0,0 0 16,0 1-16,0-1 0,0 0 0,22 0 15,-1 0-15,-21 0 0,21-21 16,0 22-16,0-22 0,0 21 16,1-21-16,-1 0 0,0 0 15,0 0-15,0 0 16,0 0-16,1 0 0,-1 0 15,0 0-15,21-21 0,-21 21 0,1-22 16,-1 1-16,21 0 0,-21 0 16,0 0-16,1 0 0,-1-22 0,0 22 15,0-21-15,0 21 0,-21-22 16,0 22-16,0 0 0,0 0 0,0 0 16,0-1-16,0 1 0,-21 42 31,21 1-31,-21-1 0,0 0 15,21 21-15,0-21 0,0 1 0,-21 20 16,21-21-16,-22 0 0,22 22 16,0-22-16,0 0 0,-21 0 0,21 0 15,-21 0-15,21 1 16,0-44 31,0 1-32,0 0-15,0 0 0,21 0 16,0 0-16,-21-1 0,22 1 0,20-21 16,-21 21-16,0-22 0,22 22 15,-1-21-15,0 21 0,1-22 0,-22 22 16,21 21-16,0-21 0,1 21 16,-22 0-16,0 0 0,0 21 15,0-21-15,1 43 0,-22-22 0,0 0 16,0 21-16,0-21 0,0 1 0,0 20 15,0-21-15,0 0 0,0 0 16,0 1-16,0-1 0,0 0 0,-22 0 16,22 0-16,-21-21 0,21 21 0,-21 1 15,0-22 1,21 21-16,-21-21 16,42 0 30,21 0-46,-21 0 0,1 0 16</inkml:trace>
  <inkml:trace contextRef="#ctx0" brushRef="#br0" timeOffset="104935.29">24172 8149 0,'0'0'0,"21"-21"0,1 21 31,-22 21-15,0 0 0,0 1-16,-22-22 0,22 21 0,-21 0 15,21 21-15,0-21 0,-21 1 0,0-1 16,0 0-16,21 0 0,-21 0 16,21 0-16,0 1 0,0-1 0,-22 0 15,1 0-15,21 0 16,0-42 31,0 0-47,0 0 15</inkml:trace>
  <inkml:trace contextRef="#ctx0" brushRef="#br0" timeOffset="105315.07">24236 7811 0,'0'0'0,"-21"0"0,-1 63 31,22-42-31,0 0 0,0 1 0,0-1 16,22 0-16,-1-21 15,0 0-15,0 21 16,0-21-16,0 0 15,1 0-15,-22-21 0,21 21 16,-21-21-16,21 0 0,-21-1 16,0 1-16,0 0 0,0 0 15,0 0-15,0 0 0,0-1 0,0 1 16,0 0-16,-21 21 0,0 0 16,-1 0-16,-20 0 15,21 0-15,0 0 0,0 0 0,-1 21 16,1-21-16,0 21 0,0 1 15,21-1-15,0 0 0,0 0 0,0 0 16,0 0-16,0 1 0,0-1 16,21 0-16,0 0 0,0 0 15,1 0-15,-1 1 0</inkml:trace>
  <inkml:trace contextRef="#ctx0" brushRef="#br0" timeOffset="105788.06">24638 8065 0,'0'0'0,"0"-43"15,0 22 1,0 42 0,0 0-1,0 1-15,0-1 0,0 0 16,0 0-16,0 21 0,0-20 16,0-1-16,-21 0 0,21 0 0,0 0 15,-21 0-15,21 1 0,0-1 16,0 0-16,0 0 0,-22-21 15,22 21-15,-21-21 16,21-21 15,0 0-15,0 0-16,0 0 0,0-1 16,21-20-16,1 21 0,-1 0 0,21-22 15,-21 22-15,22-21 16,-1 21-16,0-22 0,1 22 0,-1-21 15,0 21-15,1 21 0,-1 0 0,0 0 16,1 0-16,-1 0 0,-21 21 16,0 21-16,-21-21 0,0 22 0,0-1 15,0-21-15,0 22 0,0-1 16,0-21-16,-21 21 0,0-20 0,21-1 16,-21 21-16,0-21 0,-1 0 15,1 1-15,0-22 16,21 21-16,-21-21 0,0 0 15,21-21 1,0-1-16</inkml:trace>
  <inkml:trace contextRef="#ctx0" brushRef="#br0" timeOffset="106708.68">26839 7557 0,'0'0'0,"0"-22"0,21 22 16,-21-21-16,0 0 0,22 0 0,-22 0 15,0 0-15,0-1 0,0 1 16,0-21-16,0 21 0,0 0 0,0-22 16,0 22-16,0 0 0,-22 0 15,1 0-15,0-1 0,0 1 0,0 0 16,0 21-16,-1 0 0,-20 0 0,21 0 16,-21 0-16,20 0 0,1 0 15,0 0-15,0 21 0,0-21 0,0 21 16,21 1-16,-22-1 0,22 0 15,0 0-15,0 0 0,0 0 16,22 1-16,-1-1 0,0 0 16,0 0-16,0 0 0,0 0 15,1 1-15,20-1 0,-21 21 0,0-21 16,0 22-16,1-22 0,-1 21 16,-21-21-16,21 22 0,-21-22 0,0 0 15,0 21-15,-21-21 0,0 1 0,-1-1 16,1 0-16,0 0 0,-21-21 15,21 21-15,-1-21 0,-20 0 0,21 0 16,0 21-16,0-21 0,-1 0 0,1 0 16,0 0-16,21-21 31,21 21-15,0-21-16,1 21 15,-22-21-15,21 21 0,0 0 0,0 0 16,0 0-16,0 0 0,1 0 0,-1 0 15,0 0-15,-21 21 0,21 0 16,-21 0-16,21 1 0,-21 20 0,0-21 16,0 21-16,0 1 0,0-22 0,0 21 15,0 1-15,-21-1 0,21 0 16,-21 1-16,0-1 0,21 0 0,0 1 16,-21-22-16,21 21 0,0 0 0,0-20 15,0-1-15,0 21 0,0-21 16,0 0-16,21 1 0,-21-1 15,21 0-15,0 0 0,0-21 0,0 21 16,1-21-16,20 0 0,-21 0 16,0 0-16,22 0 0,-1 0 0,0-21 15,-21 21-15,22-21 0,-1 0 0,22 0 16,-22-1-16</inkml:trace>
  <inkml:trace contextRef="#ctx0" brushRef="#br0" timeOffset="107503.79">28321 7197 0,'-21'-21'0,"42"42"0,-63-64 15,20 22-15,1 0 0,0 0 16,21 0-16,0 0 0,0-1 16,21 1-16,22 0 0,-22 21 15,0-21-15,21 21 16,1 0-16,-22 0 0,21 0 0,0 0 16,1 0-16,-22 0 0,21 0 15,-21 0-15,1 21 0,-1-21 0,0 21 16,-21 0-16,0 1 0,0 20 0,0-21 15,-21 21-15,0-20 0,-1 20 16,1 0-16,-21 1 0,0-1 0,-1-21 16,1 21-16,-22 1 0,22-1 15,0-21-15,-1 22 0,1-22 0,21 21 16,0-21-16,0 22 0,-1-22 16,22 0-16,0 0 0,0 0 0,0 0 15,0 1-15,22-1 0,-1 0 16,21 0-16,-21 0 0,0 0 15,22-21-15,-1 22 0,-21-22 0,0 0 16,22 0-16,-22 0 0,0 0 16,0 0-16,0 0 0,1 0 0,-1-22 15,-21 1-15,-21 21 32,-1 0-32,1 0 0,0 0 0,0 0 15,0 21-15,0-21 0,-1 22 16,1-1-16,0 21 0,0-21 0,0 0 15,21 22-15,0-22 0,0 21 0,0 1 16,0-22-16,0 21 16,0 0-16,0-20 0,0 20 0,0-21 15,0 21-15,0-20 0,0 20 0,0-21 16,21 0-16,-21 0 0,0 1 16,0-1-16,0 0 0,0 0 0,0 0 15,0 0-15,0 1 0,0-1 16,-21 0-16,0-21 15,-1 21-15,1-21 0,0 0 0,0 21 16,0-21-16,0 0 0,-1 21 0,1-21 16,0 0-16,0 0 0,0 22 15,0-22-15,-1 0 0,1 0 16,0 0 0,0 0-1,21-22-15,0 1 16,-21 21-16,21-21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0:41:49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614 0,'21'-21'16,"-21"0"-1,0-1 1,-21 22 15,0 0-15,0 0-16,0 0 16,-1 22-16,1 20 0,0-21 15,-21 0-15,21 22 0,-1 20 0,-20-21 16,21 22-16,-21-1 0,20 1 15,1-1-15,0 1 0,0-1 16,21 1-16,-21-1 0,21-20 0,0 20 16,0 1-16,0-1 0,21-20 15,0 20-15,0-21 0,0 1 16,1 20-16,-1-42 0,0 22 16,0-1-16,0-21 0,0 0 0,1 1 15,20-1-15,-21 0 0,0-21 16,0 0-16,22 21 0,-22-21 0,21 0 15,-21 0-15,22 0 0,-22-21 16,21 0-16,1 0 0,-1-1 0,0 1 16,1-21-16,-1 21 0,0-22 15,1-20-15,-1 21 0,0-1 0,1 1 16,-22-22-16,21 22 16,-21-21-16,0-1 0,1 22 0,-1-22 0,-21 1 15,0-1-15,0 1 16,0-1-16,0 1 0,0-1 15,-43 1-15,22 20 0,0 1 0,-21 0 16,21-1-16,-22 22 0,1-21 16,0 21-16,-22 0 0,22-1 0,-22 22 15,22 0-15,-22 0 0,22 0 16,0 0-16,-22 0 0,22 0 0,0 22 16,20-22-16,-20 21 0,21 21 15,-21-21-15,20 0 0,22 22 16,0-1-16,0 0 0,0 1 0,0 20 15,0-20-15,22 20 0,20-21 16,-21 1-16,21-1 0,1 0 16,-1 1-16,22-1 0,-22 0 15,21-20-15,-20 20 0,20-21 0,-20 21 16,20 1-16,-21-22 0,1 21 16,-22 1-16,21-1 0,-21 0 0,1 22 15,-1-22-15,-21 0 0,0 1 16,0-1-16,-21 0 0,-1 1 0,1-1 15,-21-21-15,21 22 0,-22-22 16,1 21-16,21-21 0,-21 0 16,-1 1-16,22-1 0,0-21 0,0 0 15,-22 21-15,22-21 16,0 0-16,0-21 16,21 0-16,0-1 15,0 1-15,0 0 0,0 0 16,0-21-16,0 20 0,21-20 15,0 21-15,22-21 0,-22-1 0,21 1 16</inkml:trace>
  <inkml:trace contextRef="#ctx0" brushRef="#br0" timeOffset="1760.99">2942 1376 0,'0'0'0,"42"0"31,-42 21-15,0 0-1,0 0-15,0 1 0,0-1 16,0 21-16,0-21 0,0 0 0,0 22 16,0-1-16,0-21 0,0 22 15,0-22-15,0 0 0,0 21 0,0-21 16,0 1-16,22-1 15,-1 0-15,0-21 0,0 0 16,0 0 0,0 0-16,1 0 0,-1 0 0,0-21 15,0 0-15,0-1 0,0 1 16,1 0-16,-1 0 0,0 0 0,-21-22 16,21 1-16,0 21 0,0-21 15,1 20-15,-22-20 0,21 0 0,-21 21 16,21-22-16,-21 22 0,0 0 15,0 0-15,0 0 0,0 42 47,0 0-47,0 0 0,0 0 16,0 0-16,0 1 0,0 20 16,-21-21-16,21 21 0,0-20 15,0 20-15,0-21 0,0 21 0,0-20 16,0-1-16,0 0 0,21 0 15,0 0-15,-21 0 0,21-21 0,0 22 16,1-22-16,-1 0 0,0 0 16,0 0-16,0 0 0,0 0 0,1 0 15,-1 0-15,0-22 0,21 22 16,-21-21-16,1 0 0,-1 0 0,0 0 16,0-22-16,0 22 0,0-21 15,1 21-15,-1-22 0,-21 22 0,0-21 16,21 0-16,-21 20 0,0 1 15,21 0-15,-21 0 0,0 0 16,0 0-16,-21 21 16,0 0-1,0 21-15,-1 0 0,1 0 16,0 0-16,0 0 16,21 22-16,0-22 0,-21 0 0,21 0 15,0 0-15,0 1 0,0-1 16,0 0-16,0 0 0,0 0 0,0 0 15,0 1-15,21-1 16,-21 0-16,21 0 0,0-21 16,0 21-16,1-21 15,-1 0-15,0 0 0,0 0 0,0 0 16,0 0-16,1-21 16,-1 0-16,0 0 0,21 0 0,-21-1 15,22 1-15,-22 0 0,0 0 16,0 0-16,22 0 0,-22-22 0,0 22 15,0 0-15,-21 0 0,0 0 16,21-1-16,-21 1 0,0 0 0,0 0 16,-21 21-1,0 0 1,21 21 0,-21 0-16,21 0 0,0 1 15,0-1-15,0 0 0,0 0 0,0 0 16,0 0-16,0 1 0,0-1 15,0 0-15,21 0 0,-21 0 0,0 0 16,21-21-16,-21 22 0,21-22 16,0 0-16,1 21 0,-1-21 0,0 0 15,0 0-15,0 0 0,22 0 16,-22 0-16,21-21 0,-21 21 0,0-22 16,22 1-16,-22 21 15,0-21-15,21 0 0,-20 0 0,-22 0 16,21-22-16,0 22 0,-21 0 15,0 0-15,0 0 0,0-1 0,0 1 16,21 0-16,-21 0 0,0 42 47,0 0-47,0 0 0,0 1 16,0 20-16,0-21 0,0 0 0,0 0 15,0 1-15,0-1 0,0 0 16,0 0-16,21 0 0,0 0 15,1-21-15,-1 22 16,21-22-16,-21 0 0,0 0 16,1 0-16,20 0 0,-21 0 15,0-22-15,0 1 0,1 21 0,-1-21 16,0 0-16,0 0 0,0 0 16,-21-1-16,0 1 0,21 0 0,-21 0 15,0 0-15,0 0 0,0-1 16,22 1-16,-22 0 0,0 0 0,0 0 15,0 0-15,0 42 32,0 0-17,0 21-15,-22-21 16,22 22-16,-21-22 0,21 21 0,-21 1 16,21-1-16,0 0 0,0 22 15,-21-22-15,21 22 0,0-22 0,0 21 16,0-20-16,0 20 0,0-20 15,0 20-15,0 1 0,21-22 0,0 21 16,-21 1-16,0-1 0,21 1 0,1-1 16,-22-20-16,21 20 0,-21 1 15,0-22-15,0 0 0,0 22 0,0-22 16,0 1-16,0-1 0,0 0 0,0-21 16,-21 22-16,21-1 0,-22-21 15,1 0-15,0 22 0,0-22 16,0 0-16,0-21 0,-1 21 0,1 0 15,-21-21-15,21 0 0,0 0 16,-22 0-16,22-21 0,-21 0 0,21 0 16,-22-21-16,22 20 0,-21-20 0,21 0 15,-1-22-15,1 22 0,21-22 16,0 1-16,0-22 0,0 22 0,0-22 16,21 0-16,1 22 0,-1-22 15,0 22-15,0-1 0,0-20 16,0 20-16,1 1 0,-22 20 0,21-20 15,0 20-15,0-20 0,0 21 0,0-1 16,1 1-16,-22 21 0</inkml:trace>
  <inkml:trace contextRef="#ctx0" brushRef="#br0" timeOffset="2320.67">6752 1058 0,'0'0'0,"0"-21"0,-21-21 0,0 21 15,0-22-15,21 22 0,-22-21 16,1 21-16,21 0 0,-21-1 0,21 1 16,0 0-16,0 42 15,0 0 1,0 22-16,0-1 0,0 0 16,0 22-16,0-1 0,0 1 0,0-1 15,0 1-15,0-1 0,-21 1 0,21-1 16,0 1-16,0-1 15,-21-20-15,21 20 0,0-20 0,0-1 16,0 0-16,0 1 0,0-22 0,0 0 16,0 0-16,0 0 0,0 0 15,0-42 17</inkml:trace>
  <inkml:trace contextRef="#ctx0" brushRef="#br0" timeOffset="2700.77">6329 1143 0,'0'0'0,"-21"-42"0,-1-1 16,1 22-16,21-21 0,0 0 16,0 20-16,0-20 0,0 0 0,0 21 15,0-22-15,21 22 0,1 0 16,20 0-16,-21-22 0,21 22 0,-20 0 15,41 0-15,-21 21 0,1-21 16,-1 21-16,22 0 0,-22 0 0,21 0 16,-20 21-16,-1 0 0,0 0 15,1 22-15,-22-1 0,0 0 0,0 22 16,-21-22-16,0 22 0,0-1 16,-21 1-16,0-22 0,-21 21 15,20-20-15,-20-1 0,0 22 0,-1-43 16,1 21-16,0 0 0,-1-20 15,1-1-15,0 0 0,21 0 0,-1 0 16,1 0-16,0 1 0,0-22 16,21 21-16,21-21 31,0 0-31,0 0 0,1 0 0,-1-21 16,0 21-16,21 0 0</inkml:trace>
  <inkml:trace contextRef="#ctx0" brushRef="#br0" timeOffset="3316.42">7154 1863 0,'0'0'0,"64"0"16,-43 0-1,0 0-15,0-21 0,-21-1 16,21 1-16,1 0 0,-1 0 0,-21-21 15,21 20-15,0-20 0,0 0 16,-21 21-16,0-22 0,0 1 0,0 0 16,0 20-16,0-20 15,0 21-15,0-21 0,-21 20 0,0 1 0,0 21 16,0 0-16,-1 0 0,-20 0 16,21 0-16,-21 21 0,-1 1 15,22-1-15,-21 0 0,-1 21 16,22-21-16,-21 22 0,21-1 0,0 0 15,-1 1-15,1-1 0,21 0 0,-21 1 16,21-1-16,0-21 0,0 0 16,0 1-16,21-1 0,-21 0 0,21 0 15,1-21-15,-1 0 0,0 0 16,0 0-16,0 0 0,22 0 0,-22 0 16,0 0-16,0 0 15,21 0-15,-20-21 0,-1 0 0,21 0 16,-21-1-16,0 1 0,1 0 0,-1-21 15,0 21-15,0-1 0,0-20 16,-21 21-16,0-21 0,0 20 0,21 1 16,-21 0-16,0 42 31,0 0-15,0 1-16,0 20 0,0-21 0,0 21 15,0-20-15,0 20 0,0-21 16,0 0-16,0 22 0,22-22 0,-22 0 15,0 0-15,21 0 16,0-21-16,-21 21 0,21-21 0,0 0 16,-21 22-16,21-22 0,1 0 0,-1 0 15,0 0-15,0 0 16,0 0-16,0 0 0,1 0 0,-1-22 16,0 1-16</inkml:trace>
  <inkml:trace contextRef="#ctx0" brushRef="#br0" timeOffset="3774.15">7789 1566 0,'0'0'0,"0"-21"0,0 0 15,0 0-15,0 0 16,21 21-16,1 0 16,-1-21-16,0 21 0,0 0 0,0 0 15,0 0-15,1 0 0,-1 0 16,0 0-16,21 0 0,-21 0 0,1 0 15,-1 21-15,0 0 0,0 0 0,0 0 16,0 0-16,-21 22 0,22-1 16,-22-21-16,0 22 0,0-22 0,0 21 15,0-21-15,0 22 0,0-22 16,-22 0-16,1 0 0,21 0 0,-21 0 16,0 1-16,0-22 15,0 0 1,21-22-1,0 1 1,0 0-16,0 0 0,0 0 16,21-22-16,0 22 0,0-21 15,-21 21-15,21-22 0,0 1 0,-21 0 16,22 21-16,-1-22 0,0 22 16,0-21-16,-21 21 0,21-1 0,0 1 15,1 0-15,-1 21 0,0 0 0,0 0 16,0 0-16,-21 21 15,21-21-15,-21 21 16,22 1-16,-1-1 0,-21 0 16,21 21-16,-21-21 0</inkml:trace>
  <inkml:trace contextRef="#ctx0" brushRef="#br0" timeOffset="4376.81">9059 1757 0,'0'0'0,"21"-21"0,1 0 0,-22-1 15,0 1-15,0-21 0,0 21 16,0 0-16,0-1 0,0-20 0,0 21 16,0 0-16,0 0 0,0-1 15,-22 1-15,1 0 0,0 21 0,-21-21 16,21 21-16,-1 0 0,-20 0 15,21 0-15,0 0 0,-22 21 0,22 0 16,-21 0-16,21 1 0,0 20 16,-1 0-16,1 1 0,0-1 0,21 0 15,0 1-15,0-22 0,0 21 0,0 0 16,0-20-16,0 20 0,0-21 16,0 0-16,0 0 0,21-21 0,0 22 15,1-1 1,-1-21-16,0 0 0,0 0 0,0 0 15,22 0-15,-22 0 0,0-21 0,0-1 16,0 1-16,0 21 0,1-21 16,-1 0-16,0-21 0,0 20 0,0 1 15,0-21-15,1 0 0,-22 20 16,0-20-16,21 0 0,-21 21 0,21-22 16,-21 22-16,0 0 0,0 0 15,0 0-15,0 42 31,0 0-31,0 21 0,0-21 16,-21 22-16,21-22 0,0 21 16,0-21-16,0 22 0,0-22 15,0 21-15,0-21 0,21 1 0,-21-1 16,21 0-16,-21 0 0,21-21 0,0 21 16,1-21-16,-1 0 15,0 0-15,0 0 0,0 0 16,0 0-16,1 0 0,-1-21 15,0 0-15,0 0 0,0 0 0,0-1 16</inkml:trace>
  <inkml:trace contextRef="#ctx0" brushRef="#br0" timeOffset="5092.76">9610 1482 0,'0'0'15,"0"21"-15,0 0 0,0 21 16,0-20-16,0-1 0,0 21 15,0-21-15,0 22 0,0-22 0,0 21 16,0-21-16,0 0 0,0 1 16,0-1-16,0 0 0,0 0 15,0 0-15,0 0 16,0-42 31,0 0-47,0 0 0,0 0 0,0 0 15,0-1-15,0 1 0,0 0 16,0-21-16,0-1 0,0 22 0,0-21 16,21 0-16,0 20 0,0-20 15,0 21-15,0 0 0,1 0 0,-1-1 16,0 22-16,21 0 0,-21 0 0,1 0 16,-1 22-16,0-1 0,0 0 15,-21 0-15,21 0 0,-21 22 0,0-22 16,21 0-16,-21 21 15,0-21-15,0 22 0,0-22 0,0 0 0,0 0 16,0 0-16,0 1 0,0-1 16,0 0-16,0 0 15,0-42 32,0 0-47,0 0 16,0-1-16,0 1 0,0 0 0,22 0 15,-1-21-15,0 20 0,0-20 0,21 21 16,-20-21-16,20-1 0,0 22 16,1-21-16,-1 21 0,0-22 15,1 22-15,-1 21 0,-21-21 16,21 21-16,-20 0 0,20 0 0,-21 0 16,-21 21-16,21 0 0,-21 0 0,0 1 15,0-1-15,0 21 0,0 0 16,0-20-16,0 20 0,0 0 0,-21-21 15,21 22-15,0-22 0,-21 0 16,21 21-16,-21-20 0,21-1 0,-21-21 16,21 21-16,0 0 0,0 0 15,21-42 32,-21 0-47,21 21 0,0-21 0,0 0 16</inkml:trace>
  <inkml:trace contextRef="#ctx0" brushRef="#br0" timeOffset="5528.51">10795 1630 0,'0'21'32,"21"0"-17,0-21 1,0 0-16,1 0 0,-1 0 0,0 0 15,21 0-15,-21 0 16,1 0-16,-1-21 0,0 0 0,0 21 16,0-21-16,0 21 0,1-21 15,-22-1-15,0 1 0,21 21 16,-21-21-16,0 0 0,0 0 0,0 0 16,0-1-16,0 1 0,0 0 15,-21 21-15,-1 0 0,1 0 16,0 0-16,-21 21 0,21 0 15,-1 1-15,1-1 0,0 0 16,0 21-16,0-21 0,0 22 0,21-1 16,0-21-16,0 22 0,0-1 15,0-21-15,0 0 0,0 0 16,0 1-16,0-1 0,21 0 0,0 0 16,21-21-16,-21 21 15,1-21-15,-1 0 0,0 0 0,21 0 16,-21 0-16,22 0 0,-22 0 0,21-21 15,-21 0-15,22 21 0,-22-21 16,21 0-16,-21-1 0,1-20 0,20 21 16,-21-21-16,21 20 0</inkml:trace>
  <inkml:trace contextRef="#ctx0" brushRef="#br0" timeOffset="5804.35">11747 1058 0,'0'0'0,"0"-21"0,0 0 15,-21 21 1,0 21-16,0 0 0,0 1 16,21 20-16,-21-21 0,-1 21 0,1 1 15,21-1-15,-21 0 0,21 22 16,0-22-16,-21 1 0,21-1 0,-21 0 16,21 1-16,0-1 0,0 0 0,0 1 15,-21-1-15,21-21 0,0 0 16,0 22-16,0-22 0,0 0 0,0 0 15,0 0 1,21-21 0,0 0-1,0 0-15,0-21 0,0 21 16,1-21-16,-1 0 0</inkml:trace>
  <inkml:trace contextRef="#ctx0" brushRef="#br0" timeOffset="6212.74">11811 1651 0,'0'0'0,"0"21"16,0 0-16,0 1 31,21-22-15,0 0-1,0 0-15,1 0 0,-1 0 16,0 0-16,0-22 0,0 22 0,-21-21 15,21 0-15,1 0 16,-22 0-16,0 0 0,0-1 16,0 1-16,0 0 15,-22 21 1,1 0-16,0 0 0,0 0 16,21 21-16,-21-21 15,0 21-15,21 1 0,0-1 0,0 0 16,-22 0-16,22 21 0,0-20 15,0-1-15,0 0 0,0 0 0,0 0 16,0 0-16,0 1 0,0-1 16,22-21-16,20 0 15,-21 21-15,0-21 16,0 0-16,1 0 0,20 0 16,-21 0-16,0 0 0,22-21 0,-22 21 15,0-21-15,21 21 0</inkml:trace>
  <inkml:trace contextRef="#ctx0" brushRef="#br0" timeOffset="6648.49">12425 1503 0,'0'0'0,"21"-21"0,-21 0 16,0-1 0,21 22-16,0 0 0,-21-21 15,21 21-15,1 0 0,-1 0 16,0 0-16,0 21 15,0-21-15,-21 22 0,21-1 0,1 0 16,-22 0-16,0 0 0,0 22 16,0-22-16,0 0 0,0 21 15,0-21-15,0 1 0,0 20 0,0-21 16,0 0-16,0 0 0,0 1 16,0-1-16,-22 0 0,1 0 15,0-21-15,21 21 16,0-42 15,0 0-15,0 0-16,0 0 0,0-1 15,21 1-15,0 0 0,-21-21 16,22 21-16,-1-22 0,0 1 0,0 21 16,0-22-16,0 22 0,1 0 0,-22 0 15,21-21-15,0 20 16,0 22-16,0-21 0,0 0 0,1 0 15,-1 0-15,0 21 16,-21-21-16,21 21 0,0 0 16,-21-22-16</inkml:trace>
  <inkml:trace contextRef="#ctx0" brushRef="#br0" timeOffset="6973.3">11578 1143 0,'0'0'0,"-21"0"0,21-21 15,21 21 1,21 0-16,-20 0 0,20 0 0,0 0 15,1 0-15,-1 0 0,21 0 16,-20 0-16,20 0 0,-20 0 0,20-21 16,-21 21-16,1 0 0,-1 0 15,0 0-15,1 0 0,-22 0 16,21 0-16,-21 0 0,-63 0 47,21 0-47</inkml:trace>
  <inkml:trace contextRef="#ctx0" brushRef="#br0" timeOffset="7980.72">1524 2265 0,'0'0'0,"0"21"15,21-21 1,0 0-16,0 21 0,1-21 15,20 0-15,0 0 0,1 0 16,-1 0-16,0 0 0,22 0 16,-22 0-16,22 0 0,-22 0 0,21 0 15,1 0-15,-1 0 0,22 0 0,0 0 16,-1 0-16,1 0 0,21 0 16,-21 0-16,20 0 0,-20 0 15,21 0-15,0 0 0,0 0 16,21 0-16,0 0 0,-22 0 0,22 0 15,0 0-15,0 21 0,22-21 0,-1 0 16,-21 0-16,21 0 0,21 0 16,-21 0-16,1 0 0,-1 22 0,0-22 15,0 0-15,0 0 0,0 0 16,1 0-16,20 0 0,-21 0 0,21 0 16,1 0-16,-1 0 0,-21 0 0,22 0 15,20 0-15,-21 0 0,1 0 16,20 0-16,-20 0 0,20 0 0,-21 0 15,22 0-15,-1 0 0,1 0 16,-22 0-16,22 0 0,-1 0 16,1 0-16,-22 0 0,22 0 0,-22 0 15,0 0-15,1 21 0,-1-21 16,0 0-16,1 0 0,-22 0 0,0 21 16,0-21-16,-21 0 0,0 0 0,0 0 15,0 0-15,0 21 0,-21-21 16,0 0-16,-22 0 0,1 0 0,-21 0 15,-1 0-15,1 0 0,-22 0 16,0 0-16,1 0 0,-22 0 0,21 0 16,-21 0-16,0 0 15,1 0 1,-44 0 15,1 0-31,0-21 16,0 21-16,0 0 0,0 0 0</inkml:trace>
  <inkml:trace contextRef="#ctx0" brushRef="#br0" timeOffset="9500.89">1841 3979 0,'0'22'0,"0"-1"16,22-42 31,-22-1-47,21 22 15,0-21-15,-21 0 0,0 0 16,21 0-16,-21 0 16,0-1-16,0 1 0,0 0 0,-21 0 15,21 0-15,-21 0 16,0-1-16,-1 1 0,-20 0 0,21 21 16,-21-21-16,-1 21 0,1 0 15,0 0-15,-22 0 0,22 0 16,-1 0-16,1 0 0,-21 0 15,20 21-15,1 0 0,21 0 0,-22 1 16,22-1-16,0 21 0,0-21 16,0 22-16,21-1 0,0 0 0,0 1 15,0-1-15,0 0 0,21 1 16,-21-1-16,21-21 0,0 21 0,0-20 16,1-1-16,-1 0 0,0 0 15,0-21-15,0 21 0,0-21 16,22 0-16,-22 0 0,21 0 0,-21 0 15,22 0-15,-22-21 0,21 21 16,-21-21-16,22 0 0,-22 0 16,21-1-16,-21-20 0,1 21 0,20 0 15,-21-22-15,0 22 0,0-21 16,-21 21-16,0-22 0,22 22 0,-22-21 16,0 21-16,0 0 0,0-1 15,0 1-15,0 42 31,0 1-31,0-1 16,0 0-16,0 0 0,0 21 0,0-20 16,0 20-16,0-21 0,0 0 15,21 22-15,-21-22 0,21 0 0,-21 0 16,21 0-16,-21 0 0,21-21 16,-21 22-16,0-1 0,21-21 15,1 0-15,-1 0 0,0 0 16,0 0-16,0 0 15,0-21-15,1 21 0,-1-22 0,0 1 16</inkml:trace>
  <inkml:trace contextRef="#ctx0" brushRef="#br0" timeOffset="9930.61">2265 3916 0,'0'0'0,"0"-21"0,-21-22 15,21 22 1,0 0-16,0 0 15,21 21-15,0 0 16,0-21-16,0 21 0,0 0 0,22 0 16,-1 0-16,-21 0 0,22 0 15,-1 21-15,-21-21 0,21 21 0,-20 0 16,-1 0-16,21 1 0,-21 20 16,-21-21-16,0 21 0,21-20 0,-21 20 15,0-21-15,0 0 0,0 22 16,-21-22-16,21 0 0,-21 0 15,0 0-15,21 0 0,-21-21 16,21 22-16,-21-22 0,-1 0 16,22-22-1,0 1-15,0 0 16,0 0-16,0-21 0,0 20 0,0 1 16,0-21-16,0 21 0,0-22 15,22 22-15,-1-21 0,0 21 0,-21-22 16,21 22-16,0-21 0,0 21 15,22 0-15,-22-1 0,0 1 0,21 21 16,-20-21-16,-1 21 0,0 0 16,0 0-16,0 0 0,0 0 0,1 0 15,-1 0 1,0 0-16</inkml:trace>
  <inkml:trace contextRef="#ctx0" brushRef="#br0" timeOffset="10328.85">3069 3937 0,'0'0'0,"21"21"0,0-21 0,-21 21 16,22-21-16,-1 0 0,0 0 15,0 0-15,0 0 0,0 0 16,1 0-16,-1-21 0,21 0 0,-21 21 16,0-21-16,1 21 15,-1-21-15,0 0 0,0 21 0,0-22 16,-21 1-16,0 0 15,0 0-15,0 0 0,0 0 16,0-1-16,-21 22 0,0-21 16,0 21-16,0 0 0,-1 0 15,1 0-15,0 21 0,0 1 0,0-22 16,21 21-16,-21 0 0,-1 0 16,1 21-16,21-20 0,0-1 0,0 21 15,0-21-15,0 22 0,0-22 16,0 21-16,0-21 0,0 0 0,0 1 15,0-1-15,21 0 0,1 0 16,-1 0-16,0-21 16,0 0-16,0 0 0,0 0 15,22 0-15,-22 0 0,0-21 16,21 0-16,-20 0 0,20 0 0,0-1 16,1 1-16,-1 0 0,0-21 15</inkml:trace>
  <inkml:trace contextRef="#ctx0" brushRef="#br0" timeOffset="11921.26">5503 4128 0,'0'0'0,"0"-22"31,0 1-31,0 0 16,0 0 0,0 0-16,21 0 15,1-1-15,-1 1 0,0 0 16,0 0-16,-21 0 15,21 0-15,0-1 0,1-20 0,-1 21 0,-21 0 16,21-22-16,0 1 0,0 21 0,-21-21 16,0-1-16,21 1 15,-21-22-15,0 22 0,0 0 0,0 21 16,0-22-16,0 1 0,0 21 16,0 0-16,-21 21 0,0 0 15,0 0-15,0 21 16,0 0-16,21 0 0,0 21 0,-22-20 15,22 20-15,0 21 0,-21-20 0,21-1 16,0 22-16,0-22 0,0 0 16,0 22-16,21-22 0,1 0 15,-22 1-15,21-1 0,0 0 0,-21 1 16,21-22-16,0 0 0,85 64 16,-64-85-1,-20 0-15,20 0 0,0 0 16,-21 0-16,22 0 0,-1-21 0,-21-1 15,22 1-15,-22 0 0,21 0 0,-21 0 16,0-22-16,1 22 0,-1-21 16,0 21-16,0-22 0,0 1 0,-21 0 15,0-1-15,21 1 0,-21 0 16,0-1-16,22 1 0,-22 0 16,0-22-16,0 22 0,0 0 0,0 20 15,0-20-15,0 21 0,0 0 16,0 0-16,-22 42 15,22 0-15,0 0 16,-21 0-16,21 22 0,-21-1 0,21 0 16,0 1-16,0-1 0,-21 0 15,21 1-15,0-1 0,-21 0 0,21 1 16,0-1-16,0 0 0,0-21 0,0 22 16,0-1-16,0-21 0,0 22 15,21-22-15,0 0 0,0 0 0,-21 0 16,21-21-16,1 21 0,-1-21 15,21 0-15,-21 0 0,0 0 16,22 0-16,-22 0 0,21-21 0,-21 21 16,22-21-16,-22 0 0,21 0 15,-21 0-15,22-1 0,-22 1 0,0 0 16,21-21-16,-20 21 0,-22-1 0,21-20 16,0 21-16,-21-21 0,0 20 15,0 1-15,0 0 0,0 0 0,0 0 16,-21 42-1,0 0-15,-1-21 16,22 21-16,0 0 0,-21 1 0,21 20 16,0-21-16,0 0 15,0 0-15,0 1 0,0-1 0,21 0 16,1 0-16,-1 0 0,-21 0 0,21 1 16,0-1-16,0-21 0,-21 21 15,21-21-15,1 21 16,-44-42 15,1 21-31,0-21 0,21 0 16,-21 21-16,0-22 0,0 22 15,-1 0-15,1-21 0,0 21 16,0 0-16,21 21 31,0 1-15,21-1-16,0-21 0,0 0 15,1 21-15,20-21 0,-21 0 0,0 21 16,22-21-16,-22 0 0,0 0 0,21 0 16,-21 0-16,1 0 0,-1 0 15,21-21-15,-21 21 0,0-21 0,1 0 16,20 21-16,-21-22 0,0 1 0,0 0 16,1 21-16,-1-21 0,0 0 15,-21 0-15,21-1 0,0 1 0,-21-21 16,21 21-16,-21 0 0,0-1 15,0 1-15,0 0 0,0 0 16,-21 21 0,0 0-16,0 0 15,0 21-15,21 0 0,-21 0 0,21 1 16,-22-1-16,22 0 0,-21 0 0,21 0 16,0 22-16,0-22 0,0 0 15,0 0-15,0 0 0,0 22 0,0-22 16,0 0-16,21 0 0,1 0 15,-1-21-15,0 21 0,0-21 16,0 0-16,22 0 0,-22 0 0,21 0 16,-21 0-16,22 0 0,-1 0 15,0-21-15,1 21 0,-1-21 16</inkml:trace>
  <inkml:trace contextRef="#ctx0" brushRef="#br0" timeOffset="12472.72">8403 3662 0,'0'0'0,"-42"-21"16,21 21-16,-1 0 15,1-21-15,0 21 0,0 0 16,-21 0-16,20 0 0,1 0 0,0 0 16,-21 21-16,21 0 0,-1 0 15,1 0-15,0 0 0,0 1 16,21-1-16,0 21 0,0-21 0,0 22 15,0-22-15,0 21 0,0-21 0,0 0 16,0 22-16,0-22 0,0 0 16,0 0-16,21 0 0,0-21 0,-21 22 15,21-22-15,1 0 0,-1 0 16,0 0-16,0 0 0,0 0 0,0 0 16,1 0-16,-1-22 0,0 1 0,0 21 15,0-21-15,0 0 0,1-21 16,-1 20-16,-21 1 0,21-21 0,0 21 15,0-22-15,0 1 0,1 0 16,-1-1-16,0-20 0,0 21 0,-21-22 16,21 22-16,0-22 15,-21-42-15,22 43 0,-22 21 0,0 20 16,0-20-16,0 21 16,-22 21-16,22 21 15,-21 21-15,0-20 0,21 20 16,0 21-16,0-20 0,-21-1 0,21 22 15,0-22-15,0 0 0,-21 22 0,21-22 16,0 0-16,0-20 0,0 20 16,0 0-16,0-21 0,21 1 0,0 20 15,-21-21-15,21-21 0,0 21 0,1 0 16,-1-21-16,0 0 16,0 0-16,0 0 0,0 0 0,22 0 15,-22 0-15,0-21 0,21 0 0,-20 21 16,20-21-16</inkml:trace>
  <inkml:trace contextRef="#ctx0" brushRef="#br0" timeOffset="13528.26">10308 3874 0,'21'-22'31,"0"22"-15,-21-21-16,22 21 0,-22-21 0,21 0 15,0 0-15,-21-22 0,21 22 16,0 0-16,-21-21 0,21-1 15,-21 1-15,22 0 0,-22-1 0,21-20 16,-21 21-16,0-22 0,0 1 16,21 20-16,-21 1 0,0 0 0,0-1 15,0 1-15,0 21 0,0 0 16,0-1-16,0 1 0,0 0 16,-21 21-16,0 0 15,21 21-15,0 0 0,0 1 0,0-1 16,-22 0-16,22 21 0,0 1 15,0-1-15,0 21 0,0-20 0,0 20 16,22 1-16,-22-22 0,21 22 16,-21-22-16,0 21 0,21-20 0,-21-22 15,0 21-15,0-21 0,21 22 0,-21-22 16,21 0-16,-21 0 0,21-21 16,-21 21-16,22-21 0,-1 0 15,0 0-15,0 0 0,0 0 0,0 0 16,1 0-16,-1 0 15,0-21-15,0 0 0,0 21 0,0-21 16,1 0-16,-1 0 0,0-1 0,0 1 16,0-21-16,0 21 0,1 0 15,-1-22-15,-21 22 0,0-21 0,0 21 16,0-1-16,0 1 0,0 0 0,0 0 16,-21 42 15,21 21-31,-22-20 0,22-1 15,-21 21-15,21-21 0,0 22 16,0-22-16,0 21 0,0-21 0,0 0 16,0 1-16,0-1 0,0 0 15,0 0-15,0 0 0,21-21 16,1 0-16,-1 0 0,0 0 0,0 0 16,0 0-16,0 0 0,22 0 15,-22 0-15,0 0 0,21-21 0,-20 21 16,-1-21-16,0 0 0,0 0 0,0-1 15,0 1-15,-21 0 0,0 0 16,0 0-16,0-22 0,0 22 0,0-21 16,0 0-16,0 20 0,-21-20 0,0 21 15,0 0-15,-21-22 16,20 43-16,-20-21 0,21 0 0,-21 21 16,-1 0-16,1 0 0,21 0 0,-22 0 15,22 0-15,0 0 0,-21 0 16,21 21-16,-1 0 0,1-21 15,21 22-15,-21-22 0</inkml:trace>
  <inkml:trace contextRef="#ctx0" brushRef="#br0" timeOffset="13768.12">10202 3281 0,'21'0'15,"1"0"1,-1 0-16,0 0 0,0 0 0,21 0 16,-20-21-16,20 21 0,-21 0 15,21 0-15,1-21 0,-1 21 0,0 0 16,1-22-16,-22 22 0,21 0 0,1 0 15,-1 0-15,-21 0 0,21-21 16,-20 21-16,-1 0 0,0 0 16,0 0-16</inkml:trace>
  <inkml:trace contextRef="#ctx0" brushRef="#br0" timeOffset="14957.58">12763 3916 0,'0'-21'32,"22"0"-17,-1-1-15,0 1 16,0 0-16,0-21 0,0 21 0,1-1 15,20 1-15,-21-21 0,0 0 16,22 20-16,-22-20 0,21 0 0,-21-1 16,22 1-16,-22 0 0,0-1 15,0 22-15,0-21 0,-21 21 16,0 0-16,0-1 0,-21 22 31,0 0-31,0 22 0,0-1 0,-1-21 16,1 42-16,21-21 0,-21 0 0,21 1 15,0 20-15,0-21 0,0 21 16,0-20-16,21-1 0,0 21 0,1-21 16,-1 0-16,0 1 0,-21-1 15,21 0-15,0 0 0,0 0 16,-21 0-16,0 1 0,22-22 0,-22 21 16,0 0-1,0 0-15,-22-21 16,1 0-16,0 0 0,0 0 15,0 0-15,0 0 0,-1 0 16,1 0-16,0 0 0,0-21 16,0 21-16,21-21 0,-21 0 15,21-1-15,-22 22 0,22-21 16,-21 0-16,21 42 47,21 0-47,1-21 0,-1 22 15,0-22-15,-21 21 0,21-21 0,0 21 16,0-21-16,1 0 0,20 0 16,-21 21-16,0-21 0,22 0 0,-22 0 15,21 0-15,-21 0 0,22 0 16,-22 0-16,21 0 0,-21-21 0,22 21 16,-1-21-16,-21 21 0,21-21 0,-20-1 15,20 22-15,-21-21 0,0 0 16,22 0-16,-22 0 0,0 0 0,0-1 15,0 1-15,-21-21 0,21 21 16,-21 0-16,22-22 0,-22 22 0,0 0 16,0-21-16,0 20 0,0 1 15,0 0-15,-22 21 16,1 0-16,0 0 0,0 21 16,0 0-16,21 1 0,0 20 15,-21-21-15,21 0 0,-22 22 16,22-22-16,0 21 0,0-21 0,0 0 15,0 1-15,0 20 0,0-21 0,0 0 16,0 0-16,0 1 16,22-1-16,-1-21 15,-21 21-15,21-21 0,0 0 16,0 0-16,0 0 0,1 0 16,-1 0-16,0 0 0,0 0 15,21-21-15</inkml:trace>
  <inkml:trace contextRef="#ctx0" brushRef="#br0" timeOffset="15493.84">14626 3302 0,'0'0'0,"0"-21"0,0 0 0,0 0 16,0-1-16,0 1 0,-21 21 15,0 0 1,0 0-16,-1 0 0,1 21 15,0 1-15,0-1 0,0 21 0,21-21 16,-21 22-16,-1-1 0,1 0 0,0 1 16,0-1-16,0-21 0,0 21 15,21-20-15,-22 20 0,22-21 0,0 0 16,0 0-16,0 1 0,0-1 0,0 0 16,0 0-1,22-21-15,-1 0 0,0 0 0,0 0 16,0 0-16,0 0 15,1-21-15,-1 0 0,0 21 16,0-21-16,-21-1 0,21 1 0,0 0 16,1 0-16,-22 0 0,21-22 15,0 22-15,-21-21 0,21 21 16,-21-22-16,0 22 0,0 0 0,21 0 16,-21 0-16,0 0 0,0 42 31,0 0-31,-21 21 0,21-21 0,-21 1 15,21 20-15,0-21 0,0 0 16,-21 22-16,21-22 0,0 0 0,0 0 16,0 0-16,0 0 0,0 1 15,0-1-15,21-21 16,0 21-16,0-21 0,-21 21 16,21-21-16,1 0 0,-1 0 0,21 0 15,-21 0-15,0 0 0,1 0 16,-1 0-16,0-21 0,0 0 0,0 21 15,0-21-15,1 21 0</inkml:trace>
  <inkml:trace contextRef="#ctx0" brushRef="#br0" timeOffset="15928.6">15028 3556 0,'0'0'0,"0"-21"0,-21 21 0,21-21 16,0 0-1,0-1-15,0 1 16,21 0-16,0 21 0,1-21 0,-22 0 16,21 0-16,21 21 0,-21-22 15,0 1-15,1 21 0,20 0 0,-21 0 16,21 0-16,-20 0 0,-1 0 16,21 0-16,-21 21 0,0 1 0,-21-1 15,22 0-15,-1 21 0,-21-21 0,21 22 16,-21-22-16,0 0 15,0 0-15,0 22 0,0-22 0,0 0 0,-21 0 16,0 0-16,-1 0 16,1-21-1,21-21 32,0 0-47,0 0 16,21 0-16,-21 0 0,22-1 15,-1 1-15,-21 0 0,0-21 0,21 21 16,0-1-16,-21 1 0,21 0 0,-21 0 16,0 0-16,21 0 0,1-1 15,-1 22-15,0 0 16</inkml:trace>
  <inkml:trace contextRef="#ctx0" brushRef="#br0" timeOffset="16300.27">16150 3302 0,'0'0'0,"0"-21"15,0 0-15,0 0 0,-21-1 16,0 1-16,0 0 0,-1 21 15,1 0-15,0 0 0,0 0 16,0 0-16,0 0 0,-1 21 16,1 0-16,0 1 0,0-1 0,0 21 15,0-21-15,21 22 0,0-1 16,-22 0-16,22 1 0,0-22 0,0 21 16,0-21-16,0 22 0,0-22 15,0 0-15,22 0 0,-1 0 0,-21 0 16,21 1-16,0-22 0,0 21 0,0-21 15,1 0-15,-1 0 16,21 0-16,-21 0 0,0 0 0,22 0 16,-22 0-16,21-21 0,-21-1 0,22 1 15,-22 0-15,21 0 0,-21 0 16,22 0-16</inkml:trace>
  <inkml:trace contextRef="#ctx0" brushRef="#br0" timeOffset="16801.99">16595 3027 0,'0'0'0,"0"-64"16,-22 64-16,1 0 16,0 0-16,21 22 0,-21-1 15,0 0-15,21 21 0,0 1 16,-21-1-16,-1 0 0,22 22 0,0-22 16,0 22-16,-21-22 0,21 0 15,0 22-15,-21-22 0,21-21 0,0 22 16,0-22-16,0 21 0,-21-21 0,21 0 15,0 1-15,-21-22 0,21 21 16,-21 0 0,21-42 15,0 0-31,0-1 0,0 1 16,21 0-16,0 0 0,0-21 15,0 20-15,0 1 0,1-21 16,20 21-16,-21-22 0,21 22 0,1 0 15,-22 0-15,21 0 0,1 0 16,-1 21-16,0 0 0,1 0 0,-22 0 16,21 21-16,-21 0 0,0 0 15,1 0-15,-1 22 0,-21-22 0,0 0 16,0 0-16,0 21 0,0-20 0,0-1 16,0 0-16,0 0 0,0 0 15,-21-21-15,21 21 0,-22 1 0,1-22 16,21 21-16,-21-21 0,0 21 15,0-21 17,0 0-32,21-21 15,0 0 1</inkml:trace>
  <inkml:trace contextRef="#ctx0" brushRef="#br0" timeOffset="18364.23">17505 2879 0,'0'0'0,"0"-21"15,0-1 1,0 44 15,-21-1-31,-1 0 16,1 21-16,0 1 0,0-1 0,0 0 16,0 22-16,-22-1 0,22 1 0,0 20 15,0-20-15,0-22 0,-22 22 16,22-1-16,0-20 0,0 20 0,0-21 15,-22 1-15,22-1 0,0 0 16,0 1-16,0-1 0,-1 0 16,1 1-16,0-22 0,0 21 0,0-21 15,21 1-15,-21-1 0,21 0 16,0 0-16,0-42 31,0 0-15,21 0-16,0-1 0,0-20 0,0 21 15,22 0-15</inkml:trace>
  <inkml:trace contextRef="#ctx0" brushRef="#br0" timeOffset="19348.8">17716 3535 0,'22'0'32,"-1"0"-32,0 0 15,0 0-15,0 0 0,0 0 0,1 0 16,-1 0-16,21 0 0,-21-21 0,22 21 16,-1-21-16,0-1 15,1 22-15,-1-21 0,21 0 0,-20 0 16,-1 0-16,0 0 0,1-22 15,-1 22-15,0 0 0,-20-21 0,-1 20 16,21-20-16,-42 21 0,0-21 16,21 20-16,-21 1 0,0 0 0,0 0 15,0 0-15,0 0 0,-21-1 0,0 22 16,0 0-16,0 0 16,-1 0-16,1 0 0,0 22 0,21-1 15,-21 21-15,0-21 0,21 22 16,-21 20-16,21-21 0,-22 22 0,22-22 15,-21 22-15,0-1 0,0-20 16,21 20-16,-21-21 0,0 22 16,21-22-16,-22 22 0,1-22 0,0 22 15,0-1-15,21 1 0,-21 20 16,0-20-16,-1-1 0,22 1 0,-21-1 16,0 22-16,21-22 0,-21 1 0,21-1 15,-21 1-15,21-1 0,-21-20 16,21 20-16,0-20 0,0-1 0,0 0 15,0-21-15,0 1 0,21-1 0,0 0 16,0-21-16,0 0 0,0 0 16,1 0-16,-1 0 0,21-21 15,-21 0-15,22-1 0,-22 1 0,21 0 16,0-21-16,-20-1 0,20 22 0,0-21 16,-21 0-16,22-1 0,-1-20 15,-21 20-15,22-20 0,-22 21 0,0-22 16,0 1-16,-21-1 0,0-21 15,0 22-15,0-1 0,0 1 0,-21-1 16,0 22-16,0 0 0,-22-1 0,22 1 16,-21 21-16,21 0 0,-22 0 15,1-1-15,21 1 0,0 0 0,-1 21 16,1 0-16,0 0 0,21-21 0,0 0 31,21 21-31,0-21 16,1 21-16,-1 0 0,21-22 15,-21 22-15,22-21 0,-1 0 0,-21 21 16,21-21-16,1 0 0,-1 0 0,0-1 16,-20 1-16,20 0 0,-21 0 15,21-21-15,-20 20 0,-1 1 0,0 0 16,0 21-16,0-21 0,-21 42 31,0 0-31,0 0 16,0 1-16,0 20 0,0-21 0,0 21 15,-21-20-15,21 20 0,-21-21 16,21 0-16,0 0 0,0 1 16,0-1-16,0 0 0,0 0 15,0 0 1,0-42 15,0 0-31,0 0 16,21 0-16</inkml:trace>
  <inkml:trace contextRef="#ctx0" brushRef="#br0" timeOffset="19537.88">19071 3090 0,'0'0'0,"0"-21"31,0 42 16,0 1-32</inkml:trace>
  <inkml:trace contextRef="#ctx0" brushRef="#br0" timeOffset="20768.72">19198 3704 0,'0'21'15,"21"-21"1,0 0-16,-21-21 0,22 21 16,-1-21-16,0 0 0,0 21 15,0-21-15,0 0 0,22-22 0,-22 22 16,0-21-16,21-1 0,-20 22 0,-1-21 15,21-22-15,-21 22 0,0 0 16,1-1-16,-1 1 0,0 0 0,-21 21 16,0-22-16,21 22 15,-21 0-15,-21 21 32,0 21-32,21 0 0,-21 0 0,-1 1 15,22 20-15,-21 0 0,0 1 0,21-1 16,0 0-16,-21 1 0,21-1 15,-21 0-15,21-21 0,0 22 0,0-1 16,0-21-16,0 0 0,0 22 16,0-22-16,21 0 0,0 0 15,0 0-15,0-21 0,1 22 0,-1-22 16,0 0-16,0 0 0,0 0 16,22 0-16,-22 0 0,21 0 0,-21 0 15,0 0-15,22 0 0,-22-22 16,21 1-16,-21 0 0,1 0 0,-1 0 15,0 0-15,21-1 0,-21-20 0,1 0 16,-1-1-16,0 1 0,-21 0 16,21-1-16,0 1 0,0 0 0,-21-1 15,0 1-15,22 0 0,-22 21 16,0-1-16,21 1 0,-21 0 0,0 0 16,-21 21 15,-1 0-31,1 21 0,21 0 0,-21 0 15,21 22-15,0-22 0,-21 21 16,0 1-16,21-22 0,-21 21 0,21 0 16,0 1-16,0-1 0,0-21 0,-22 22 15,22-1-15,0-21 0,0 0 16,0 0-16,0 22 0,0-22 0,22 0 16,-22 0-16,21-21 15,0 21-15,0-21 0,0 0 16,0 0-16,1 0 0,-1 0 0,0 0 15,0 0-15,0 0 0,0 0 16,1 0-16,20-21 0,-21 21 16,0-21-16,0 0 0,1 0 0,-1 0 15,0-1-15,0 1 0,0 0 16,-21 0-16,21 0 0,-21 0 0,0-1 16,0 1-16,0 0 15,-21 21 1,0 0-16,0 0 0,0 21 15,0 0-15,21 1 0,-22-1 0,1 0 16,21 0-16,-21 0 0,21 0 0,-21 1 16,21-1-16,0 0 0,0 0 15,0 0-15,0 0 16,0 1-16,21-1 16,0-21-16,0 0 15,1 0-15,-1 0 0,0 0 0,21 0 16,-21 0-16,1 0 0,20 0 15,-21 0-15,0-21 0,0 21 0,22-22 16,-22 1-16,0 21 0,0-21 0,0 0 16,1 0-16,-1-22 0,-21 22 15,21 0-15,0 0 0,-21-21 0,21 20 16,0 1-16,1 0 16,-22 42 15,0 0-31,0 1 0,0-1 15,0 0-15,0 0 0,0 0 16,0 0-16,0 1 0,0-1 16,0 0-16,0 0 0,0 0 15,21-21-15,-21 21 16,21-21-16,-21 22 16,21-22-1,0 0 1,-21-22-1,21 22-15,1-21 0,-22 0 0,21 21 16,-21-21-16,0 0 0,21 0 16</inkml:trace>
  <inkml:trace contextRef="#ctx0" brushRef="#br0" timeOffset="21101.66">20024 3260 0,'0'0'15,"21"-21"1,21 21-16,-21 0 0,0 0 15,22-22-15,-1 22 0,-21 0 16,22-21-16,-1 21 0,0 0 0,1 0 16,-1 0-16,0 0 0,1 0 15,-22 0-15,0 0 0,21 0 0,-21 0 16,1 0-16,-1 0 16,-21-21-16,0 0 15</inkml:trace>
  <inkml:trace contextRef="#ctx0" brushRef="#br0" timeOffset="26229.03">22225 2985 0,'0'0'0,"0"-22"16,0 1-16,21 0 0,-21 0 15,21 0-15,-21 42 32,0 0-32,0 0 15,-21 0-15,21 22 16,-21-1-16,0 0 0,21 1 0,-21 20 15,21-20-15,-22-1 0,1 0 0,21 1 16,0-1-16,-21 0 0,0-21 16,21 22-16,0-22 0,0 0 0,0 0 15,0 0-15,0 1 0,0-1 16,-21-21 0,21-21 15,0-1-31,-21 1 0</inkml:trace>
  <inkml:trace contextRef="#ctx0" brushRef="#br0" timeOffset="27136.87">21823 3260 0,'0'0'16,"21"0"-1,0 0-15,0 0 0,0 0 16,22 0-16,-1 0 0,-21 0 0,22-21 15,20 21-15,-21-22 0,22 22 16,-1-21-16,1 21 0,-1-21 0,22 0 16,-21 21-16,20-21 0,-20 0 15,-1-1-15,1 1 0,-22 0 0,0-21 16,1 21-16,-22-1 0,0 1 16,0 0-16,-21 0 0,0 0 15,0 0-15,0-1 0,-21 1 16,0 0-16,0 21 0,0 0 15,-1 0-15,-20 21 0,21 0 16,0 1-16,0 20 0,-1-21 0,22 21 16,-21 1-16,21-1 0,-21 0 15,21 1-15,0-1 0,0 0 0,0 22 16,-21-22-16,21 1 0,-21-1 16,21-21-16,-21 21 0,21 1 0,0-22 15,-22 0-15,1 21 0,21-20 0,-21-1 16,0 0-1,0-21-15,21 21 0,-21-21 16,21-21 15,0 0-31,0 0 0,21-1 16,0-20-16,0 21 0,0 0 16,22-22-16,-22 1 0,21 21 0,-21-21 15,22-1-15,-1 1 0,-21 0 16,21 20-16,1 1 0,-22 0 0,0 21 15,21 0-15,-20 0 0,-1 21 16,-21 0-16,0 1 0,0 20 16,0-21-16,0 21 0,0 1 15,0-22-15,0 21 0,-21-21 16,-1 22-16,22-22 0,0 0 0,0 0 16,0 0-16,0 1 0,0-1 0,0 0 15,22 0-15,-1-21 16,21 0-16,-21 0 0,0 0 15,1 0-15,20 0 0,0 0 16,-21 0-16,22-21 0,-22 21 0,21-21 16,1 0-16,-22-1 0,0 22 15,21-42-15,-21 21 0,1 0 16,-1 0-16,0-22 0,0 22 0,0-21 0,-21 21 16,0-22-16,0 22 15,0 0-15,-21 21 16,0 0-16,-21 21 0,20 0 15,1 0-15,0 1 0,-21-1 16,21 21-16,-1-21 0,1 22 0,21-22 16,0 0-16,0 0 0,0 0 15,0 0-15,0 1 0,0-1 0,0 0 16,21-21-16,-21 21 0,22-21 0,-1 0 16,0 0-16,0 0 0,21 0 15,-20 0-15,-1 0 0,21 0 0,-21 0 16,0 0-16,22-21 0,-22 0 15,0 0-15,0 21 0,0-22 16,1 1-16,-1 0 0,0-21 0</inkml:trace>
  <inkml:trace contextRef="#ctx0" brushRef="#br0" timeOffset="27864.78">25336 3281 0,'-21'0'0,"42"0"0,-42-21 0,21 0 0,0-1 16,0 1-16,0 0 15,0 0-15,0 0 0,21 0 16,1 21-16,-1-22 16,0 22-16,21 0 0,-21 0 0,1 0 15,-1 0-15,21 0 0,-21 22 16,0-1-16,22 0 0,-22 21 0,0 1 16,0-1-16,-21 0 0,0 1 15,21-1-15,-21 0 0,0 1 0,0-1 16,0-21-16,0 21 0,0-20 15,-21-1-15,0 0 0,21 0 0,-21 0 16,0-21-16,0 21 0,-1-21 16,1 0-16,21-21 31,0 0-15,0 0-16,0-21 0,0 20 15,21 1-15,1 0 0,-1-21 16,0-1-16,21 1 0,-21 21 0,1-21 15,20-1-15,-21 1 0,21 0 16,-20 20-16,-1-20 0,21 21 0,-21 0 16,0 21-16,1-21 0,-1 21 15,0 0-15,0 0 0,0 0 16,0 0-16,-21 21 16,0 0-1,0 0-15,0 0 0,0 0 0,0 1 16,-21 20-16,21-21 0,0 0 15,-21 0-15</inkml:trace>
  <inkml:trace contextRef="#ctx0" brushRef="#br0" timeOffset="30636.62">26035 3471 0,'0'0'16,"0"22"-16,0-1 0,21-21 15,0 0 1,0 0-16,1 0 16,-1 0-16,0 0 0,0 0 0,0 0 15,0-21-15,1-1 0,-1 22 0,-21-21 16,21 0-16,0 0 0,0 0 15,-21 0-15,0-1 0,0 1 0,21-21 16,-21 21-16,0-22 0,0 22 16,0 0-16,0 0 0,0 0 0,-21 21 15,0 0-15,0 0 16,0 0-16,0 0 0,-1 21 0,1 0 16,0 21-16,0 1 0,0-1 0,0 0 15,-1 1-15,22-1 16,0-21-16,0 22 0,0-1 0,0-21 15,0 21-15,0-20 0,0-1 16,0 0-16,0 0 0,22 0 0,-1-21 16,0 21-16,0-21 0,0 0 0,0 0 15,1 0-15,20 0 0,-21 0 16,0 0-16,22-21 0,-22 21 0,21-21 16,-21 0-16,22 0 0,-1 0 15,-21-1-15,21-20 0,-20 21 0,20-21 16,0-1-16,-21-20 0,1 20 0,20 1 15,-21 0-15,0-1 0,0 1 16,1 21-16,-22-21 0,21 42 16,-21-22-16,-21 22 15,-1 22-15,1-1 16,0 21-16,21-21 0,0 22 0,-21-1 16,21 0-16,0 1 0,0-1 15,-21 0-15,21-21 0,0 22 0,0-22 16,0 0-16,0 21 0,0-20 15,0-1-15,0 0 0,0 0 16,0 0 0,-21-42 15,21 0-15,-22 0-16,22 0 0,-21 21 15,21-22-15,-21 22 0,21-21 16,0 42 15,21 1-15,0-22-16,-21 21 0,22-21 0,-1 0 15,0 21-15,0-21 0,0 0 16,0 0-16,1 0 0,20 21 16,-21-21-16,0 0 0,0 0 0,22 0 15,-22 0-15,0 0 0,21 0 16,-20-21-16,-1 21 0,0-21 15,0 0-15,21 21 0,-20-22 0,-1 1 16,0 0-16,-21 0 0,21 0 16,-21 0-16,21-1 0,-21 1 0,0-21 15,0 21-15,0 0 16,0 42 0,0 0-1,-21 0-15,0 0 0,21 0 0,-21 22 16,21-22-16,0 0 0,0 0 0,0 22 15,0-22-15,0 0 0,0 0 16,0 0-16,21 0 16,0-21-16,0 22 0,22-22 15,-22 0-15,0 21 0,0-21 0,21 0 16,-20 0-16,-1 0 0,21 0 0,-21 0 16,0 0-16,22-21 0,-22 21 15,0-22-15,0 1 0,0 0 0,1 0 16,-1 0-16,0-22 0,0 22 15,0-21-15,-21 0 0,21-1 0,1 1 16,-22 0-16,0-1 0,0 1 16,0 0-16,0 20 0,0 1 15,0 0-15,-22 0 0,1 0 0,0 21 16,-21 0-16,21 0 0,-22 0 16,1 0-16,21 21 0,-22 0 0,1 0 15,21 0-15,-21 1 0,20 20 16,1 0-16,0-21 0,0 22 0,21-1 15,-21-21-15,21 22 0,0-22 16,0 21-16,0-21 0,0 0 0,21 1 16,0-1-16,0 0 0,0 0 0,-21 0 15,22-21-15,-1 21 0,0-21 16,0 0-16,0 0 0,0 0 0,1 0 16,20 0-16,-21 0 0,0 0 15,0 0-15,1 0 0,-1-21 16,0 21-16,0-21 0,21 0 0,-20 0 15,-1 0-15,0-22 0,0 22 16,0 0-16,0-21 0,1 20 0,-1-20 16,0 0-16,0 21 0,0-22 15,-21 22-15,0 0 0,21 21 0,-21-21 16,0 42 0,-21 0-16,0 0 15,21 22-15,-21-22 0,0 21 16,21-21-16,-21 22 0,21-22 0,0 21 15,0-21-15,-22 0 0,22 22 16,0-22-16,0 0 0,0 0 16,0 0-16,0 1 0,22-1 15,-1-21-15,0 0 16,0 0-16,0 0 0,0 0 16,1 0-16,-1 0 0,0 0 0,21 0 15,-21 0-15,1 0 0,20-21 16,-21-1-16,0 22 0,22-21 0,-22 0 15,0 0-15,0 0 16,0-22-16,0 22 0,1 0 0,-22-21 0,21 21 16,-21-1-16,21 1 15,-21 0-15,0 0 0,0 0 16,0 42 15,0 0-31,0 0 0,-21-21 0,21 43 16,0-22-16,-21 0 0,21 0 15,0 0-15,0 0 0,0 1 16,0-1-16,0 0 0,0 0 16,0 0-1,21-21-15,0 0 16,0 0-16,0 0 16,0 0-16,1 0 15,-1-21-15,0 21 0,-21-21 16,21 0-16,0 21 0,-21-21 0,0-1 15,43-41-15,-43 42 16,0 0-16,0-22 0,0 22 0,0 0 16,0 0-16,0 0 0,0-1 15,0 1-15,0 0 32,21 21-17,0 0-15,0 0 0,0 0 16,0 0-16,22-21 0,-22 21 15,0 0-15,0 0 0,0 0 16,1 0-16,-1-21 0,0 21 16,-21 21-1,0 0 1,0 0-16,0 0 0,-21 1 0,0-1 16,-1 21-16,22-21 0,-21 0 15,0 1-15,21-1 0,0 0 0,0 0 16,0 0-16,0 0 0,0 1 15,0-1-15,0 0 0,0 0 16,21-21 0,0 0-16,1 0 15,-1 0-15,0 0 0,21 0 16,-21 0-16,1 0 0,20 0 16,-21 0-16,21 0 0,-20-21 0,20 0 15,-21 0-15,21-1 0,-20 1 16,-1 0-16,0 0 0,0 0 0,0 0 15,-21-1-15,0 1 0,0 0 16,21 0-16,-21 0 0,-21 21 31,0 0-15,21 21-16,0 0 16,0 0-16,0 0 0,0 1 15,0-1-15,-21 0 0,21 0 16,0 0-16,0 0 0,0 1 15,0-1-15,0 0 0,21-21 0,-21 21 16,21 0-16,-21 0 16,0-42 31,-21 0-32,21 0-15,-21 21 0,0-21 16,0 0-1,-1 21 1,22 21 0,0 0-1,0 0 1,22-21-16,-1 0 16,0 0-16,0 0 0,0 0 15,0 0-15,1 0 16,-1 0-16,21 0 0,-21 0 0,22 0 15,-22 0-15,21 0 0,-21 0 16,22 0-16,-22 0 0,21 0 0,-21-21 16,0 21-16,1-21 0,-22 0 15,21-1-15,-21 1 0,21 0 16,-21 0-16,0 0 0,0 0 0,0-1 16,0 1-16,-21 42 31,0 1-31,-1-1 15,1 0-15,21 0 0,0 0 0,-21 22 16,21-22-16,-21 0 0,21 0 16,0 0-16,0 0 0,0 1 0,0-1 15,0 0-15,0 0 16,21-21 0,0 0-1,0 0-15,1 0 16,-1 0-16,-21-21 15,21 21-15,0-21 16,-21 0-16</inkml:trace>
  <inkml:trace contextRef="#ctx0" brushRef="#br0" timeOffset="30800.52">30120 3747 0,'0'21'15,"-21"-21"-15,0 0 16,0 0 0,-1 0-1,1 0 1,0 0-16</inkml:trace>
  <inkml:trace contextRef="#ctx0" brushRef="#br0" timeOffset="33400.94">4614 5461 0,'-42'21'16,"42"0"0,21-21-1,0 0 1,0 0-16,1 0 0,-1 0 0,0 0 16,-21-21-16,21 21 15,0-21-15,0 0 0,-21 0 0,22 0 16,-22-1-16,0 1 0,0 0 0,0 0 15,0 0-15,-22 0 0,1-22 16,-21 22-16,21 0 0,-22 0 0,1-22 16,0 22-16,-1 0 0,1 21 15,-21-21-15,20 21 0,1 0 0,0 0 16,-1 0-16,1 21 0,0 0 16,20 0-16,-20 1 0,21 20 15,0 0-15,0 1 0,-1-1 0,1 0 0,21 1 16,0 20-16,-21-21 0,21 22 15,0-22-15,0 1 0,0-1 16,0 0-16,0 1 0,0-22 16,21 21-16,-21-21 0,21 0 0,1-21 15,20 22-15,-21-22 0,0 0 0,22 0 16,-22 0-16,21-22 0,0 22 16,-20-21-16,20 0 0,0 0 0,1 0 15,-1 0-15,0-22 0,-21 22 16,22-21-16,-22 21 0,0-22 0,0 1 15,0 21-15,-21-22 0,0 22 0,0-21 16,0 21-16,0 0 0,0-1 16,0 1-16,0 0 0,0 0 0,-21 21 15,0 0 1,21 21-16,0 0 0,0 0 16,0 1-16,0 20 0,0 0 0,0-21 15,0 22-15,0-1 0,0 0 16,0 1-16,0-22 0,0 21 0,0-21 15,0 22-15,21-22 0,0 0 16,-21 0-16,22-21 0,-1 21 0,0-21 16,0 0-16,21 0 0,-20 0 0,-1 0 15,21 0-15,-21 0 0,22-21 16,-22 0-16,21 21 0,-21-21 0,22 0 16,-22 0-16,0-1 0,0 1 15,0-21-15,0 21 0,1 0 16,-22-22-16,0 22 0,0-21 0,0 21 15,21-1-15,-21 1 0,0 0 16,0 0-16,0 0 0,0 42 31,0 0-31,0 0 0,0 0 16,0 1-16,0-1 0,0 21 0,0-21 16,0 0-16,0 1 0,0 20 15,0-21-15,0 0 0,21 0 16,-21 1-16,21-22 0,0 0 15,0 0-15,22 0 16,-22 0-16,0 0 0,0 0 0,22-22 16,-22 1-16,0 21 0,21-21 0,-21 0 15,1 0-15,-1 0 0,0-1 16,0 1-16,0 0 0,-21 0 0,21-21 16,-21 20-16,0 1 0,0 0 15,0 0-15,0 0 0,0 0 0,0-1 16,-21 22-16,21-21 0,-21 21 15,42 0 1,0 0 0,22 0-16,-22 0 0,21 0 15,1 0-15,-1 0 0,0-21 16,22 21-16,-22 0 0,0 0 0,1-21 16,-1 21-16,0 0 0,1-21 0,-1 0 15,0 21-15,-20 0 0,-1 0 16,0-22-16,0 22 0,-42 0 31,0 0-31,0 0 16,-1 0-16,1 22 0,-21-1 0,21 0 15,-22 0-15,-126 148 32,148-147-32,21 20 15,-21-21-15,21 21 0,0 1 0,0-22 16,0 0-16,0 21 0,0-20 0,0-1 15,21 0-15,0 0 16,0-21-16,0 0 0,1 0 0,-1 0 16,0 0-16,0 0 0,0 0 0,0 0 15,1-21-15,-1 21 0,0-21 16,0 0-16,0-1 0,0 1 0,1 0 16,-22 0-16,21 0 0,0 0 15,-21-22-15,21 22 0,-21 0 0,0-21 16,0-1-16,0 22 0,21-21 0,-21 21 15,0-22-15,0 22 0,0 0 16,0-21-16,0 20 0,0 1 16,-21 21-1,0 21-15,21 1 16,0-1-16,0 0 0,0 21 0,0-21 16,0 22-16,0-22 0,0 21 15,0 1-15,0-22 0,0 21 0,0-21 16,0 22-16,21-22 0,0 0 0,0 0 15,1 0-15,20 0 0,-21-21 16,21 0-16,-20 22 0,20-22 0,-21 0 16,21 0-16,-20 0 0,20 0 0,-21-22 15,21 22-15,-20-21 0,20 0 16,-21 0-16,21 0 0,-20 0 16,-1-1-16,0-20 0,0 21 0,-21-21 15,0-1-15,0 22 0,21-21 16,-21-1-16,0 1 0,0 0 0,0-1 15,0 1-15,0 0 0,0-1 0,0 1 16,0 21-16,-21-21 0,21 20 16,0 1-16,-21 0 0,21 0 0,-21 42 31,0 0-31,21 0 0,-22 22 0,22-1 16,0 0-16,0-20 0,0 41 15,-21-21-15,21 1 0,0-1 0,0 0 16,0 1-16,0-1 0,0-21 15,0 22-15,0-1 0,0-21 0,21 0 16,-21 22-16,0-22 0,22-21 16,-1 21-16,0-21 0,0 0 15,0 0-15,0 0 0,1 0 16,-1 0-16,0-21 0,0 21 16,0-21-16,0-1 0,1 1 0,-1 0 15,0 0-15,0 0 0,-21 0 16,21-1-16,0 1 0,-21-21 0,22 21 15,-22 0-15,0 42 32,0 0-17,0 0-15,0 0 0,0 0 0,-22 1 16,22-1-16,0 0 0,0 0 0,0 0 16,0 0-16,0 1 0,0-1 15,0 0-15,22-21 16,-1 0-1,0-21 1,-21 0-16,21 21 0,-21-22 16,0 1-16,0 0 0</inkml:trace>
  <inkml:trace contextRef="#ctx0" brushRef="#br0" timeOffset="33576.85">7429 5144 0,'0'0'15,"-21"0"-15,0 0 16,21 21 15,0 0-15,21-21 0,0 21-16,1 0 0</inkml:trace>
  <inkml:trace contextRef="#ctx0" brushRef="#br0" timeOffset="34136.53">7959 5419 0,'63'-21'16,"-42"-1"-16,0 1 15,-21 0-15,0 0 0,0 0 16,0 0-16,0-1 0,-21 1 15,0 0-15,0 21 0,0-21 16,0 21-16,-1-21 0,1 21 16,-21 0-16,21 0 0,-22 21 0,1 0 15,21 0-15,-21 0 0,-1 1 16,22 20-16,-21-21 0,21 21 0,-1-20 16,1 20-16,0 0 0,0-21 0,21 22 15,0-1-15,0 64 16,0-85-1,21 0-15,0-21 0,0 0 16,1 0-16,-1 0 0,0 0 16,0 0-16,0 0 0,0-21 0,1 0 15,-1 21-15,0-21 0,0 0 16,0-1-16,-21 1 0,21 0 16,1 0-16,-1 0 0,0 0 0,0-1 15,-21-20-15,21 21 0,-21 0 0,21-22 16,-21 22-16,0 0 0,0 0 15,0 0-15,0 0 0,-21 42 32,21 21-32,0-21 15,-21 0-15,21 22 0,0-22 0,0 21 16,0-21-16,0 1 0,0 20 16,0-21-16,0 0 0,0 0 0,21 1 15,0-1-15,1 0 16,-1-21-16,0 0 0,0 0 15,0 0-15,22 0 0,-22 0 0,21-21 16,0 0-16,-20 21 0,20-22 0</inkml:trace>
  <inkml:trace contextRef="#ctx0" brushRef="#br0" timeOffset="35250.92">8594 5080 0,'0'0'0,"0"-21"16,0 0-16,-22-43 15,1 64-15,21 21 16,0 1-16,-21-1 0,21 21 16,0-21-16,-21 22 0,21-1 0,0-21 15,0 21-15,0 1 0,0-1 0,0-21 16,0 22-16,0-22 0,0 21 16,0-21-16,0 0 0,0 22 0,0-22 15,0 0-15,0 0 0,0 0 16,0-42 15,0 0-15,0 0-16,0 0 15,0 0-15,0-1 0,21 1 16,0 0-16,-21 0 0,21 0 0,1 0 16,-1-1-16,0 1 0,21 0 15,-21 0-15,22 21 0,-22 0 0,21-21 16,-21 21-16,22 0 0,-22 0 0,21 21 15,-21 0-15,1-21 0,-1 21 16,0 0-16,-21 1 0,0-1 0,0 0 16,0 0-16,0 0 0,0 0 0,-21 1 15,0-1-15,-1 0 0,1-21 16,21 21-16,-21 0 0,0-21 0,0 0 16,21 21-16,-21-21 0,-1 0 15,1 0-15,0 0 16,0 0-16,0 0 0,0-21 15,-1 0-15,22 0 0,-21 21 16,21-21-16,-21 21 0,21-21 16,0 42 31,0 0-47,21-21 15,0 21-15,1 0 0,-1-21 0,0 21 16,0-21-16,21 0 0,-20 22 15,20-22-15,0 0 0,1 0 16,-1 0-16,0 0 0,1 0 0,20 0 16,-21 0-16,1 0 0,-1 0 15,-21-22-15,22 1 0,-22 0 0,0 0 16,21 0-16,-21 0 0,1-22 0,-1 22 16,0-21-16,0-1 0,-21-41 15,21 41-15,-21-20 0,0 21 16,0-1-16,0-20 0,0 20 0,0 1 15,0 0-15,0 21 0,0-1 16,-21 22-16,0 22 16,0-1-16,0 21 15,-1 0-15,22 1 0,0-22 16,0 21-16,-21 1 0,21-1 0,0 0 16,0 1-16,0-22 0,0 21 0,0-21 15,0 22-15,21-22 0,1 0 16,-1 0-16,0 0 0,0 0 0,21-21 15,-20 22-15,20-22 0,-21 0 0,21 0 16,-20 0-16,20 0 0,-21 0 16,21 0-16,-20 0 0,-1 0 0,21-22 15,-21 22-15,0-21 0,1 0 0,-1 21 16,-21-21-16,21 0 0,-21 0 16,21-1-16,-21 1 0,0 0 0,0 0 15,0 0-15,0 0 16,-21 21-16,0 0 15,0 0-15,21 21 0,-22-21 0,22 21 16,0 0-16,0 0 0,0 0 0,0 1 16,0-1-16,0 0 0,0 0 15,0 0-15,22 0 0,-1 1 16,0-22-16,-21 21 0,21-21 0,0 0 16,0 0-16,1 0 15,-1 0-15,0 0 0,0 0 0,0 0 16,0-21-16,-21-1 0,22 22 15,-22-21-15,0 0 0</inkml:trace>
  <inkml:trace contextRef="#ctx0" brushRef="#br0" timeOffset="35751.17">11578 5249 0,'0'0'0,"0"-21"16,0 0-16,0 0 0,0 0 0,-21 0 15,21-1-15,0 1 16,0 0-16,0 42 31,-21 0-31,21 1 0,-21-1 0,21 0 16,0 21-16,0-21 0,0 1 15,-22-1-15,22 0 0,0 0 0,-21 0 16,21 0-16,0 1 0,0-1 16,0 0-16,0-42 46,0 0-30</inkml:trace>
  <inkml:trace contextRef="#ctx0" brushRef="#br0" timeOffset="36137.74">11578 4720 0,'0'0'16,"0"-21"-16,-21 21 0,0-21 0,0 21 15,-1 0-15,1 0 16,21 21-16,-21-21 0,21 21 16,0 0-16,0 1 15,21-22 1,0 0-16,1 0 0,-1 0 16,21 0-16,-21 0 0,0 0 15,1-22-15,20 22 0,-21-21 0,0 0 16,0 21-16,-21-21 0,0 0 15,0 0-15,0-1 16,0 1-16,-21 21 0,-21 0 0,21-21 16,0 21-16,-1 0 0,-20 0 15,21 0-15,0 0 0,0 21 0,-1 0 16,1-21-16,0 22 0,21 20 0,-21-21 16,21 0-16,0 22 0,0-22 15,0 21-15,0-21 0,0 22 0,21-22 16,0 0-16,0 0 0,1 0 15,20 0-15,-21-21 0,21 0 16,1 22-16,-1-22 0,-21 0 0</inkml:trace>
  <inkml:trace contextRef="#ctx0" brushRef="#br0" timeOffset="36564.49">12086 4932 0,'-42'63'31,"42"-41"-31,-21 20 0,21-21 0,-22 0 16,22 0-16,0 22 0,0-22 0,-21 0 16,21 0-16,0 0 0,-21 1 15,21-1-15,0 0 0,0 0 16,0 0-16,0 0 16,-21-42 30,21 0-46,0 0 0,0 0 16,0 0-16,0-22 16,0 22-16,21 0 0,0-21 15,22-1-15,-1 1 0,0 21 0,1-22 16,20 1-16,-21 21 0,22 0 16,-1 0-16,-20 21 0,-1 0 0,0 21 15,1 0-15,-22 0 0,0 21 0,0 1 16,0-22-16,-21 21 0,0 1 15,0-1-15,0 0 0,0-21 0,0 22 16,-21-22-16,21 0 0,-21 0 0,21 0 16,0 1-16,-21-1 0,0-21 15,21 21-15,21-42 32</inkml:trace>
  <inkml:trace contextRef="#ctx0" brushRef="#br0" timeOffset="38488.71">13991 5101 0,'21'-21'31,"0"0"-31,1 0 16,-1 0 0,21-1-16,-21 1 0,0 0 0,1 0 0,20 0 15,-21-22-15,0 22 0,0 0 16,1-21-16,-1 21 0,0-1 16,-21-20-16,0 21 0,0 0 0,0 0 15,0-22-15,0 22 0,-21 0 16,0 21-16,-22-21 0,22 0 0,-21 21 15,-1 0-15,1 0 0,0 0 0,-1 0 16,1 0-16,21 21 0,-21 0 16,20 0-16,1 0 0,21 0 0,0 1 15,0 20-15,0-21 0,0 21 16,0 1-16,21-22 0,1 21 0,-1 1 16,0-1-16,0 0 0,0 1 0,0-1 15,22 0-15,-22 1 16,0-22-16,0 21 0,0 0 0,1-20 15,-22 20-15,0-21 0,0 0 0,0 0 16,0 1-16,0-1 0,-22 0 16,1-21-16,-21 0 0,21 21 15,0-21-15,-22 0 0,22 0 0,-21 0 16,21 0-16,-22 0 0,1-21 16,21 21-16,0-21 0,-1 0 0,1-1 15,0 1-15,0 0 0,0 0 0,21-21 16,0 20-16,0-20 0,0 0 15,0-1-15,0 1 0,0 0 16,0-1-16,0 1 0,0 21 0,0 0 16,0 0-16,0-1 0,0 44 15,0-1 1,0 0-16,0 0 0,0 21 16,0-20-16,0 20 0,21 0 0,0 1 15,-21-22-15,21 21 0,0 0 0,-21-20 16,22 20-16,-1-21 0,0 0 15,0 22-15,0-22 0,0-21 16,1 21-16,20 0 0,-21-21 0,0 0 0,22 21 16,-22-21-16,21 0 15,-21 0-15,22 0 0,-1 0 0,-21 0 16,21-21-16,-20 21 0,20-21 0,-21 0 16,21 0-16,-20 21 0,-1-22 15,0 1-15,0 0 0,0-21 0,0 21 16,1-1-16,-22-20 0,0 0 0,21 21 15,-21-22-15,0 1 0,0 21 16,0 0-16,0-1 0,0 1 0,0 42 31,0 1-31,0-1 16,-21 0-16,21 0 0,-22 21 0,22-20 16,-21 20-16,21-21 15,0 21-15,0-20 0,0-1 0,-21 21 16,21-21-16,0 0 0,0 1 0,0-1 15,0 0-15,21 0 16,0 0-16,1-21 0,-1 0 0,0 0 16,0 0-16,0 0 0,0 0 0,22 0 15,-22 0-15,0 0 0,21-21 16,-20 21-16,-1-21 0,21 0 0,-21 21 16,0-21-16,1-1 0,-1 1 0,0 0 15,0 0-15,0-21 0,-21 20 16,0 1-16,0 0 0,0-21 0,0 21 15,0-1-15,0 1 0,0 0 16,0 0 0,-21 21-16,0 0 0,0 0 15,21 21-15,0 0 16,0 0 0,21-21-1,0 22-15,0-22 16,0 0-16,1 0 0,-1 0 0,0 0 15,0 0-15,0 0 0,0 0 0,1-22 16,-1 22-16,-21-21 16,21 21-16,-21 21 47,0 1-47,-21-1 0,21 0 15,0 0-15,0 0 0,0 0 16,-21 1-16,21-1 0,0 0 0,0 0 15,0 0-15,0 0 0,0 1 0,0-1 16,0 0-16,0 0 16,21-21-16,0 0 0,0 0 15,0 0-15,0 0 0,1 0 16,-1 0-16,0 0 0,0 0 16,0-21-16,0 21 0,1-21 0,-1 0 15,21-1-15,-21 1 0,0 0 16,1 0-16,-1 0 0,0 0 15,0-22-15,0 22 0,0 0 0,1-21 16,-1 20-16,-21 1 0,21 0 0,-21 0 16,21 21-16,-21 21 31,0 0-31,0 0 0,0 22 16,0-22-16,0 0 0,0 0 15,0 22-15,0-22 0,0 0 0,0 0 16,0 0-16,0 0 0,0 1 15,0-1-15,21-21 0,0 21 16,1-21-16,-1 0 0,0 0 16,0 0-16,0 0 15,0 0-15,1 0 0,-1 0 0,0-21 16,0 21-16,0-21 0,-21-1 0,21 1 16,1 0-16,-22 0 0,21 0 15,-21 0-15,21-1 0,0-20 0,-21 21 16,21-21-16,0 20 0,-21 1 0,22 0 15,-22 0-15,0 0 0,21 21 16,-21 21 15,0 0-15,0 0-16,0 0 16</inkml:trace>
  <inkml:trace contextRef="#ctx0" brushRef="#br0" timeOffset="39291.92">16298 5165 0,'0'0'0,"0"21"16,21-21-16,1 0 15,-1 0-15,0 0 16,0 0-16,0 0 16,0 0-16,1 0 0,-1-21 15,0 0-15,0 21 0,0 0 16,0-22-16,1 22 0,-1-21 16,-21 0-16,0 0 0,0 0 31,-21 42-16,-1 0-15,-20-21 16,21 21-16,0 0 0,21 22 16,-21-22-16,-1 0 0,22 0 0,-21 0 15,21 1-15,0-1 0,0 0 0,0 0 16,0 0-16,0 0 16,0 1-16,21-22 15,1 0-15,-1 0 16,0 0-16,0 0 0,0 0 0,0 0 15,1 0-15,-1 0 0,0 0 0,0 0 16,21 0-16,-20-22 0,-1 22 16,-21-21-16,21 0 0,0 21 15,-21-21-15,21 0 0,-21 0 16,0-1-16,0 1 0,0 0 16,0 0-16,0-21 0,0 20 0,0 1 15,21 0-15,-21 0 0,22 0 0,-1 0 16,0-1-16,0 1 15,0 21-15,0 0 0,1 0 16,-1 0-16,0 0 0,0 0 16,21 0-16,-20 21 0,-1 1 0,0-1 15,0 0-15,0 21 0,0-21 0,-21 22 16,22-22-16,-22 21 0,0-21 16,0 22-16,0-22 0,0 21 15,0-21-15,0 1 0,0-1 0,0 0 16,-22 0-16,22 0 0,-21-21 15,21 21-15,-21-21 0,0 0 0,21 22 16,-21-22 0,21-22-1,0 1 1,21 0-16,0 21 0,0-21 0,-21 0 16,21 0-16,1-1 0,-1-20 15,0 21-15,21-21 0,-21 20 0,1 1 16,-1-21-16,0 21 0,0 0 0,0-1 15,-21 1-15,21 0 16,-21 0-16,22 21 0,-22 21 31</inkml:trace>
  <inkml:trace contextRef="#ctx0" brushRef="#br0" timeOffset="39564.75">18119 5525 0,'0'0'0,"-22"0"15,1 0 1,0 0 15,21 21-31,-21-21 0</inkml:trace>
  <inkml:trace contextRef="#ctx0" brushRef="#br0" timeOffset="76701.19">1693 8340 0,'-21'0'0,"0"0"16,0 0-16,0 0 0,-1 0 15,1 0-15,0 0 16,0 0-16,-21 0 0,20 0 0,-20 0 16,21 0-16,-21 0 0,-1 0 15,1 0-15,0 0 0,-1 0 0,1 0 16,21 0-16,-22 0 0,1 0 16,21 0-16,-21 0 0,20-21 0,1 21 15,0 0-15,0 0 0,0 0 16,0 0-16,-1 0 0,44 0 62,-1 0-62,0-22 16,21 22-16,1 0 0,-1 0 16,21 0-16,1 0 0,-1 0 0,22-21 15,0 21-15,-1 0 0,1 0 16,0 0-16,-1 0 0,1 0 0,0 0 15,21 0-15,-22-21 0,1 21 0,0 0 16,-1 0-16,1 0 0,0 0 16,-22 0-16,1 0 0,-1 0 0,1 0 15,-22 0-15,0-21 0,1 21 16,-1 0-16,0 0 0,-21 0 0,1 0 16,-1-21-16,0 21 0,0 0 15,-21-21 32,-21 21-31,0 0-16,0 0 0,-1 0 15,1-22-15,0 22 16,0 0-16,21-21 0,-21 21 16,0-21-16,-1 0 0</inkml:trace>
  <inkml:trace contextRef="#ctx0" brushRef="#br0" timeOffset="77324.46">2476 7789 0,'0'0'0,"-21"0"0,0-21 0,21 0 16,-21 21-16,0 0 0,0 0 0,-1 0 31,22 21 0,22-21-31,-1 21 16,0 1-16,21-22 0,-21 21 0,22 0 16,-22 0-16,21 0 0,1 0 15,-1 1-15,0-1 0,22-21 0,-22 21 16,0 0-16,1 0 0,-22-21 0,21 21 15,1 1-15,-22-22 0,0 0 16,21 0-16,-21 21 0,1-21 16,-1 0-16,0 0 15,-21 21 1,-21 0 15,0-21-31,-1 21 16,1 0-16,-21-21 0,21 22 15,-22-1-15,22 0 0,-21 0 0,0 0 16,20 0-16,-20 1 0,0-1 0,-1 0 16,1 21-16,0-21 0,-22 1 15,43-1-15,-21 0 0,-1 0 0,1 0 16,21 0-16,-21 1 0,20-1 16,1 0-16,0 0 0,0-21 0,21 21 15,0 0-15,-21-21 0,0 22 16,-1-22-1,22 21-15,0-42 63,0-1-63,0 1 16,0 0-16,0 0 0</inkml:trace>
  <inkml:trace contextRef="#ctx0" brushRef="#br0" timeOffset="84349.08">4318 7662 0,'21'0'16,"-21"22"-1,21-22 173</inkml:trace>
  <inkml:trace contextRef="#ctx0" brushRef="#br0" timeOffset="85552.39">4403 7662 0,'21'0'15,"-21"-21"95,0 0-95,21 21 1,-21-21-16,21 0 16,-21 0-16,21-1 15,-21 1-15,21 0 16,-21 0-16,0 0 0,0 0 16,0-1-16,22 1 0,-22 0 15,0 0-15,0 0 16,0 0-16,0-1 0,0 1 15,-22 21-15,1 0 16,0-21-16,0 21 0,0 0 16,-22 0-16,22 0 0,0 0 15,0 0-15,0 0 0,0 21 0,-1 0 16,1 1-16,0-1 0,21 0 16,0 21-16,-21-21 0,21 22 15,-21-22-15,21 21 0,0 1 0,0-1 16,0 0-16,0 1 0,0-22 15,0 21-15,0 0 0,0 1 0,0-1 16,0 0-16,0 1 0,0 20 16,0-20-16,21-1 0,0-21 0,0 21 15,0 1-15,1-22 0,-1 0 0,0 21 16,0-20-16,0-1 0,22-21 16,-22 21-16,21-21 0,0 0 0,-20 0 15,20 0-15,0 0 0,1 0 0,-1 0 16,0-21-16,1 0 15,-1-1-15,0 1 0,1 0 0,-1 0 16,-21 0-16,21-22 0,1 22 0,-22-21 16,0 0-16,21 20 0,-42-20 15,22 0-15,-1-1 0,-21 1 0,21 21 16,-21-21-16,0-1 0,0 22 16,0-21-16,0-1 0,0 1 0,-21 21 15,0-21-15,-1 20 0,-20-20 0,21 21 16,-21-21-16,20 20 0,-20 22 15,-21-21-15,20 0 0,-20 21 16,20 0-16,-20 0 0,-1 0 16,22 0-16,-21 0 0,20 21 0,22 0 15,-21 1-15,21-1 0,-1 0 0,22 0 16,0 21-16,0-20 0,0 20 16,0-21-16,22 21 0,-1 1 0,21-1 15,-21 22-15,22-22 0,-1 0 16,-21 1-16,21 20 0,22-21 0,-22 1 15,-21 20-15,22-20 0,-1-1 0,0 0 16,-20-21-16,-1 22 0,0-1 16,0-21-16,-21 22 0,0-22 15,0 0-15,0 0 0,0 0 0,0 0 0,-21 1 16,0-1-16,0 0 16,-1 0-16,1-21 0,0 21 0,0-21 15,0 0-15,0 21 0,-1-21 0,1 0 16,0 0-16,0 0 15,21-21 1,0 0 0,0 0-16,0 0 15,0 0-15,21-1 0,-21 1 0,21-21 16,0 21-16</inkml:trace>
  <inkml:trace contextRef="#ctx0" brushRef="#br0" timeOffset="87148.48">5038 7916 0,'0'0'0,"21"-21"0,63-85 16,-62 85 0,-22 0-16,0 0 0,21 21 15,0 0 1,-21 21 0,0 0-16,0 0 0,0 1 15,0 20-15,0-21 0,0 0 0,0 22 16,0-22-16,21 21 0,-21-21 15,0 22-15,0-22 0,0 0 16,0 0-16,0 0 0,21-21 0,-21 21 16,21-21-16,1 0 15,-1 0-15,0 0 0,0 0 16,0-21-16,0 0 0,1 0 16,-1 0-16,-21 0 0,21-1 15,0-20-15,0 21 0,0-21 0,-21 20 16,22-20-16,-22 21 0,21-21 15,-21 20-15,21-20 0,-21 21 0,0 0 16,0 0-16,0-1 0,21 22 16,-21 22-1,0-1 1,0 0-16,0 0 0,0 0 0,0 0 16,0 22-16,0-22 0,0 0 15,0 21-15,0-20 0,0 20 0,0-21 16,0 0-16,0 0 0,21 1 0,0-1 15,1 0-15,-1 0 16,0-21-16,0 0 0,0 0 16,22 0-16,-22 0 0,0 0 15,0-21-15,21 0 0,-20 0 0,20-1 16,-21 1-16,21 0 0,-20 0 0,-1 0 16,0 0-16,0-1 0,0-20 15,0 21-15,-21 0 0,0-22 16,0 22-16,0 0 0,0 0 0,0 0 15,0 0-15,0-1 16,-21 22-16,0 0 16,0 22-16,0-1 0,21 0 15,0 0-15,-21 0 0,21 0 16,-22 1-16,22-1 0,0 0 0,0 0 16,0 0-16,0 0 0,0 1 0,0-1 15,0 0-15,0 0 16,0 0-16,22 0 0,-1-21 0,0 0 0,0 22 15,0-22-15,0 0 0,1 0 16,-1 0-16,0 0 16,21-22-16,-21 1 0,1 21 0,20-21 15,-21 0-15,21 0 0,-20 0 0,20-1 16,-21-20-16,0 21 0,0 0 16,22 0-16,-43-1 0,21-20 0,0 21 15,-21 0-15,0 0 0,-21 21 31,0 0-31,0 0 16,21 21-16,-22 0 16,22 0-16,0 0 0,0 0 0,0 1 15,0-1-15,0 0 0,0 0 0,22 0 16,-22 0-16,21 1 0,-21-1 16,0 0-16,21-21 0,0 21 15,-21 0-15,21-21 0,0 0 0,1 0 16,-1 0-16,0 0 15,0 0-15,0 0 0,0 0 0,1 0 16,-1-21-16,0 21 0,0-21 0,0 0 16,22 0-16,-22-1 0,0 1 15,0 0-15,0 0 0,0 0 0,1 0 16,-1-22-16,-21 22 0,0 0 0,21 0 16,-21 0-16,21 21 15,-21-22-15,0 44 16,0-1-16,0 0 15,0 0-15,0 0 0,0 0 16,0 1-16,0-1 0,0 0 0,0 0 16,0 0-16,0 0 0,0 1 0,0-1 15,21 0-15,0 0 0,1-21 16,-1 21-16,0-21 0,0 0 0,0 0 16,0 0-16,1 0 0,-1 0 0,0 0 15,0-21-15,0 0 0,22 0 16,-22 21-16,0-21 0,-21-1 15,21 1-15,0 0 0,0 0 0,-21 0 16,22-22-16,-22 22 0,0 0 0,0 0 16,0 0-16,0 0 0,0-1 15,0 44 1,0-1 0,0 21-16,0-21 0,0 0 15,0 22-15,0-1 0,0 0 0,0 1 16,0-1-16,0 22 0,0-22 15,0 21-15,0-20 0,0 20 0,0 1 16,0-22-16,0 22 0,21-1 0,0-21 16,-21 22-16,0-1 0,21 1 15,-21 21-15,21-22 0,-21-21 0,0 22 16,0-1-16,0-20 0,0 20 16,0-20-16,0-1 0,0 0 0,0-21 15,0 22-15,0-22 0,0 0 16,0 0-16,0 0 0,-21-21 15,0 0-15,0 0 0,0 0 16,-1-21-16,1 0 0,0-21 16,0 21-16,21-22 0,-21 1 15,0 0-15,21-22 0,0 1 0,-22-1 16,22 1-16,-21-22 0,21 21 0,0-20 16,0 20-16,0-20 0,0 20 15,21 1-15,1-1 0,-1 22 16,0-22-16,21 22 0,-21 0 0,1-1 0,-1 1 15,0 21-15,21-22 0,-21 22 16,1-21-16,-1 21 0,0 0 16,-21-1-16,21 1 0</inkml:trace>
  <inkml:trace contextRef="#ctx0" brushRef="#br0" timeOffset="87693.16">9017 7345 0,'0'0'0,"0"-21"0,21 0 0,-21-22 15,0 22-15,0 0 0,0 0 16,0 42 0,0 21-1,0-21-15,-21 22 16,21-1-16,0 0 0,0 1 0,0-1 16,0 22-16,0-22 0,0 0 0,0 22 15,-21-22-15,21 0 16,0 1-16,0-1 0,0-21 0,0 22 15,-21-22-15,21 0 0,0 0 0,0 0 16,0 0-16,0-42 47,0 0-47,0 0 0,0 0 16,0 0-16</inkml:trace>
  <inkml:trace contextRef="#ctx0" brushRef="#br0" timeOffset="88009.98">8784 7535 0,'0'0'16,"0"-21"-16,-21-21 0,21 0 16,0-1-16,0 1 0,0 0 0,0-1 15,0 22-15,21-21 0,0-1 0,0 22 16,22 0-16,-1 0 0,-21 0 16,22 0-16,-1 21 0,0 0 0,1 0 15,-1 0-15,0 0 0,1 0 16,-22 21-16,21 0 0,-21 0 0,0 21 15,1 1-15,-22-1 0,0 0 0,0 1 16,0-1-16,-22 0 0,-20-20 16,21 20-16,-21 0 0,-1-21 0,1 1 15,0 20-15,20-42 0,-20 21 0,21 0 16,-21 0-16,20-21 16,22 22-16,-21-22 0,42 0 31,1 0-16,-1 0-15,0 0 0,0 0 0,0 0 16,22 0-16,-22 0 0</inkml:trace>
  <inkml:trace contextRef="#ctx0" brushRef="#br0" timeOffset="90870.34">9652 7726 0,'0'0'0,"63"-21"31,-63 0-31,0-1 0,0 1 16,0 0-16,0 0 0,0 0 15,0 0-15,0-1 0,-21 1 0,0 0 16,0 21-16,0 0 16,0 0-16,-1 0 0,1 0 15,0 21-15,0 0 0,0 1 16,0-1-16,-1 21 0,1-21 15,0 0-15,0 22 0,0-22 0,21 0 16,0 21-16,-21-20 0,21-1 0,-22 21 16,22-21-16,0 0 0,0 1 15,0-1-15,0 0 16,22-21 0,-1 0-16,0 0 15,0-21-15,-21 0 0,21 21 0,0-22 16,1 1-16,-1 0 0,0 0 15,0 0-15,0 0 0,0-1 0,1-20 16,-22 21-16,21 0 0,-21 0 0,21-1 16,-21 1-16,0 0 0,0 0 15,0 0-15,0 42 32,0 0-32,0 0 15,21 0-15,-21 1 0,0-1 0,0 0 16,0 0-16,0 0 0,0 0 0,0 1 15,21-1-15,0 0 0,-21 0 16,22 0-16,-1 0 0,0-21 16,0 0-16,0 0 15,0 0-15,1 0 0,-1 0 0,0 0 16,0-21-16,21 21 0,-20-21 0,-1 0 16,0 21-16,0-21 0,0 0 15,0-1-15,1 1 0,-1 0 16,0 0-16,-21-21 0,21 20 0,-21 1 15,0 0-15,0 0 0,0 0 0,21 0 16,-21-1-16,21 22 16,-21 22-1,0-1-15,0 0 16,22 0-16,-22 0 0,21 0 0,-21 1 16,0-1-16,21 21 0,0-21 0,-21 0 15,21 1-15,0-1 0,1 0 0,-1-21 16,0 21-16,0 0 15,0-21-15,0 21 0,22-21 0,-22 0 16,0 0-16,21 0 0,-20 0 0,-1 0 16,21 0-16,-21 0 0,0 0 15,22 0-15,-22 0 0,21-21 0,-21 0 16,1 21-16,20-21 0,-21 0 0,0 0 16,-21-1-16,21 1 0,1 0 15,-22 0-15,21-21 0,-21 20 0,0-20 16,0 21-16,0 0 0,0-22 0,0 22 15,0 0-15,-21 0 0,21 0 16,-22 21-16,1 0 0,-21 0 0,21 0 16,0 0-16,-1 0 0,1 21 15,0 0-15,-21 0 0,21 0 16,-1 1-16,1 20 0,21-21 0,-21 21 16,21-20-16,-21-1 0,21 21 0,0-21 15,0 0-15,0 1 0,0-1 16,0 0-16,0 0 0,21-21 15,0 21-15,0-21 0,1 0 16,-1 0-16,0 0 0,0 0 16,0 0-16,-21-21 0,21 21 15,1-21-15,-1 21 0,0-21 0,0 0 16,0-1-16,-21 1 0,21 0 0,1 0 16,-22 0-16,21 0 15,-21-1-15,21 1 0,-21 0 0,21 21 16,-21 21-1,0 0 1,0 1-16,0-1 0,0 0 0,0 0 16,0 0-16,0 0 0,0 22 0,0-22 15,0 0-15,0 0 0,21 0 16,0 1-16,1-1 0,-1 0 0,0-21 16,0 21-16,0-21 0,0 0 0,22 0 15,-22 0-15,0 0 0,0 0 16,22 0-16,-22 0 0,0-21 0,0 0 15,21 0-15,-20-1 0,-1 1 16,0 0-16,0 0 0,0 0 16,0-22-16,1 22 0,-22-21 0,21 21 15,-21-22-15,21 22 0,-21 0 0,0 0 16,0 0-16,0 0 0,0 42 31,0 0-31,-21 0 0,0 0 0,21 0 16,-22 22-16,22-22 0,-21 21 15,21-21-15,-21 1 0,21 20 0,0-21 16,0 0-16,0 0 0,0 22 0,-21-43 16,21 21-16,0 0 0,0 0 15,0 0 1,0-42 0,0 0-1,0 0-15,0 0 0,0 0 16,0-1-16,0 1 0,21 0 0,-21 0 15,0-21-15,21 20 0,0-20 16,1 21-16,-1 0 0,-21-22 0,21 22 16,0 0-16,-21 0 0,21 0 0,0 21 15,1 0 1,-1 21-16,-21 0 0,0 0 16,0 0-16,21 1 0,-21-1 0,21 0 15,-21 21-15,0-21 16,0 1-16,0-1 0,21 21 0,-21-21 15,21 0-15,-21 1 0,0-1 16,22 0-16,-1-21 16,-21 21-16,21-21 15,0 0-15,-21-21 16,21 21-16,0-21 0,1 0 16,-22-1-16,21 1 0,0 0 0,0 0 15,0 0-15,0 0 0,1-1 0,-1-20 16,21 21-16,-21 0 15,0-22-15,22 22 0,-22 0 0,0 0 16,0 0-16,0 21 0,1 0 16,-22 21-1,0 0-15,0 0 16,0 0-16,0 1 0,0-1 0,0 21 16,0-21-16,0 0 0,0 1 15,0-1-15,0 0 0,0 0 0,21 0 16,-21 0-16,21 1 0,0-1 0,0 0 15,0-21-15,1 0 16,-1 0-16,0 0 0,0 0 16,0 0-16,0 0 0,1 0 15,-1-21-15,0 0 0,0-1 0,0 22 16,0-21-16,1 0 0,-1 0 16,0-21-16,0 20 0,-21 1 0,21 0 15,-21-21-15,21 21 0,-21-1 16,0-20-16,0 21 0,0 0 0,0 0 15,-21 21 1,0 21 0,21 0-16,-21 0 0,0 0 0,21 0 15,0 1-15,0-1 0,0 0 16,-21 21-16,21-21 0,0 1 0,0-1 16,0 0-16,0 0 0,0 0 0,21 0 15,0 1-15,0-22 16,0 0-16,0 21 0,1-21 15,-1 0-15,0 0 0,21 0 0,-21 0 16,1 0-16,-1-21 0,0-1 16,21 22-16,-21-21 0,1 0 0,-1 0 15,0 0-15,0 0 0,0-22 0,0 22 16,1-21-16,-1-1 0,0 1 16,0 0-16,-21-1 0,21-20 15,-21 21-15,21-22 0,-21 22 0,0-1 0,0 1 16,0 0-16,0 21 0,0-1 15,0 1-15,0 0 0,0 42 32,-21 22-32,21-22 0,-21 21 15,21 0-15,0 1 0,0-1 0,0 22 16,0-22-16,-21 0 0,21 1 16,0-1-16,0 0 0,0 1 0,0-22 15,0 21-15,0-21 0,0 0 0,21 1 16,-21-1-16,21 0 0,0 0 15,-21 0-15,22-21 0,-1 0 0,0 0 16,0 21-16,0-21 0,0 0 0,1 0 16,-1 0-16,0-21 15,21 0-15,-21 21 0,1-21 0,-1 0 0,0 0 16,0 21-16,0-43 0,0 22 0,1 0 16,-1 0-16,0-22 15,-21 22-15,0 0 0,0 0 0,0 0 16,0 0-16,-21 21 15,0 0 1,-1 0-16,1 21 0,0 0 0,21 0 16,-21 0-16,21 0 0,-21 1 15,21-1-15,0 0 0,0 0 0,0 0 16,0 0-16,0 1 0,0-1 0,0 0 16,0 0-16,21-21 15,-21 21-15,21 0 0,0-21 0,-21 22 16,21-22-16,1 0 0,-1 0 15,0 0-15,0 0 16,0 0-16,0 0 0,-21-22 0,22 1 16,-1 21-16,0-21 0,0 0 0,0 0 15,0 0-15,1-1 0,-1 1 16,-21-21-16,21 21 0,0 0 0,0-22 16,-21 22-16,0 0 0,0 0 15,21 0-15,-21 42 16,0 0-16,0 0 15,0 0-15,0 0 0,0 1 16,0-1-16,0 0 0,22 0 16,-22 0-16,21 0 0,-21 1 0,21-1 15,0 0-15,0-21 0,0 0 16,1 0-16,-1 0 16,0 0-16,0 0 0,0 0 0,0 0 15,1 0-15,-1 0 0,0-21 0,0 0 16,0 21-16,0-22 0,-21 1 15,22 0-15,-22 0 0</inkml:trace>
  <inkml:trace contextRef="#ctx0" brushRef="#br0" timeOffset="91092.21">13102 7324 0,'0'0'16,"21"0"0,22 0-16,-22 0 0,42 0 0,-20 0 15,20 0-15,-21-21 0,22 21 16,-22 0-16,22 0 0,-22-22 0,0 22 16,1 0-16,-1 0 0,-21-21 15,22 0-15,-22 21 0,0 0 16</inkml:trace>
  <inkml:trace contextRef="#ctx0" brushRef="#br0" timeOffset="92273.7">15621 7218 0,'0'-21'0,"0"42"0,0-63 15,0 20-15,0 44 32,0-1-32,0 0 0,-21 0 15,21 21-15,-21 1 0,21-1 16,-22 0-16,22 1 0,0-1 0,0 0 16,0-20-16,-21 20 0,21-21 15,0 21-15,0-20 0,0-1 16,-21 0-16,21 0 0,0 0 15,21-21 17,0-21-32,1 0 0,-1 0 15,0 0-15,-21-1 16,21 1-16,0 0 0,-21 0 0,21 0 16,1 0-16,-1-1 0,0 22 31,0 22-31,-21-1 15,21 0-15,-21 0 0,21 0 0,-21 0 16,22 1-16,-1-1 16,-21 0-16,0 0 0,21-21 15,0 21-15,0-21 0,0 0 16,1 0-16,-1 0 16,0 0-16,0 0 0,0 0 15,0-21-15,1 21 16,-1-21-16,0 0 0,0 0 0,0 21 15,-21-43-15,21 22 0,1 0 0,-22 0 16,21-22-16,0 22 0,-21-21 16,21 0-16,-21 20 0,21-20 0,-21 21 15,0 0-15,21 21 16,-21 21 0,0 0-16,0 21 15,0-20-15,0 20 0,0-21 16,0 21-16,0-20 0,0 20 0,22-21 15,-22 0-15,0 22 0,21-22 0,0-21 16,-21 21-16,21 0 0,0-21 16,0 0-16,-21 21 0,22-21 0,-1 0 15,0 0-15,0 0 0,0 0 0,0 0 16,1 0-16,-1-21 0,0 0 16,0 0-16,0 21 15,0-21-15,-21-1 0,22 1 0,-22 0 16,21 0-16,0-21 0,-21 20 15,21 1-15,-21-21 0,0 21 0,0 0 16,21-1-16,0 22 16,-21 22-1,0-1-15,22 0 0,-22 0 0,0 0 16,0 0-16,0 22 0,0-22 16,0 0-16,0 0 0,0 0 0,21 1 15,-21-1-15,0 0 0,21-21 31,0 0-31,0-21 16,-21 0-16</inkml:trace>
  <inkml:trace contextRef="#ctx0" brushRef="#br0" timeOffset="92664.48">17060 7006 0,'0'0'0,"-21"0"0,0 43 31,0-43-31,21 21 0,0 0 16,0 0-16,21-21 16,0 0-1,0 0-15,0 0 0,1 0 0,-1 0 16,0 0-16,0 0 0,0 0 0,0-21 15,1 21-15,-1-21 0,-21 0 16,0-1-16,0 1 16,0 0-1,-21 21-15,21-21 16,-22 21-16,1 0 0,0 0 0,0 0 16,0 21-1,0-21-15,21 21 0,-22 0 0,22 1 16,0-1-16,0 0 0,0 0 0,0 0 15,0 22-15,0-22 0,0 0 16,0 0-16,0 0 0,0 0 0,0 1 16,22-1-16,-22 0 0,21-21 0,0 0 15,0 21-15</inkml:trace>
  <inkml:trace contextRef="#ctx0" brushRef="#br0" timeOffset="93248.14">17695 6985 0,'0'0'0,"21"-42"15,-21 63 17,0 0-17,0 0-15,0 22 0,0-22 0,-21 21 16,21-21-16,0 22 0,-21-1 0,21 0 15,-21 1-15,21-1 0,-21 0 16,21 1-16,-21-22 0,21 21 0,0 0 16,0-20-16,0-1 0,0 0 15,0 21-15,0-21 16,0 1-16,0-1 0,21-21 16,-21 21-16,21-21 0,0 0 15,0 0-15,0 0 0,1 0 16,-1 0-16,0 0 0,0-21 0,-21 0 15,21 21-15,0-22 0,22 1 16,-22 0-16,0 0 0,0 0 0,0 0 16,1-22-16,-1 1 0,0 21 0,0-22 15,0 1-15,-21 0 0,21-22 16,1 22-16,-22 0 0,0-1 0,21 22 16,-21-21-16,21 21 0,-21-1 0,0 1 15,0 42 16,-21 22-31,21-22 0,0 21 16,0 1-16,-21-1 0,21 0 0,-22 1 16,22-1-16,0 0 0,0 1 0,0-1 15,0-21-15,0 21 0,0-20 16,0-1-16,0 0 0,0 0 0,22 0 16,-22 0-16,21-21 0,0 22 0,0-22 15,0 0-15,0 0 0,1 0 16,-1 0-16,0 0 0,0 0 15,0 0-15,0-22 0,1 1 0</inkml:trace>
  <inkml:trace contextRef="#ctx0" brushRef="#br0" timeOffset="94656.25">19346 7324 0,'21'0'0,"-21"-21"15,22 21-15,-1-22 16,0 1-16,0 0 16,0 21-16,0-21 0,22 21 15,-22-21-15,0 0 0,21-1 0,1 22 16,-1-21-16,0 0 0,1 0 15,-22 0-15,21-22 0,-21 22 16,22 0-16,-22 0 0,0-21 0,-21 20 16,0 1-16,0-21 0,0 21 15,0 0-15,0-22 0,0 22 0,0 0 16,-21-21-16,0 42 0,21-22 0,-21 22 16,-1 0-16,1 0 0,0 0 15,0 22-15,0 20 0,0-21 0,-1 21 16,22 22-16,-21-1 0,21 1 15,0-1-15,0 22 0,-21 0 0,21-1 16,-21 1-16,21-21 0,-21 20 0,21 1 16,0-22-16,0 22 0,0 0 15,0-22-15,0 22 0,-21 0 16,21-22-16,0 1 0,0-1 0,0 1 16,0-1-16,0-21 0,0 1 15,0-1-15,0 0 0,0 1 0,0-22 16,0 0-16,21 0 0,-21 0 0,21 1 15,0-22-15,0 0 0,0 0 0,22 0 16,-22-22-16,0 1 0,21 0 16,-20-21-16,20 21 0,0-22 0,-21 22 15,22-42-15,-22 20 0,21 1 0,-21-22 16,1 1-16,-1-1 0,0 1 16,-21-1-16,0 1 0,0 21 0,0-22 15,0 1-15,-21-1 0,0 22 16,-1-22-16,1 1 0,0 20 15,0 1-15,-21 0 0,20-1 0,1 22 16,0 0-16,0 0 0,0 0 0,0 21 16,21-21-16,-22 21 15,44-22 1,-1 22 0,0 0-16,0-21 0,0 0 0,0 21 15,22-21-15,-22 0 0,21 0 0,1-1 16,-1 1-16,0 0 0,1-21 15,-1 21-15,21-1 0,-20-20 16,-1 21-16,0 0 0,22-22 16,-43 22-16,0 0 0,0 0 15,1 21-15,-44 21 32,1-21-32,21 21 0,-21 0 15,21 1-15,-21 20 0,0-21 16,21 0-16,0 22 0,0-22 0,0 0 15,0 21-15,0-21 0,0 1 0,0 20 16,0-21-16,0 0 0,21-21 16,0 21-16,0 1 0,0-22 15,22 0-15,-22 0 0,0 0 16,0 0-16,22 0 0,-22-22 16,21 1-16,-21 0 0,0 21 0,22-21 15,-22 0-15,0 0 0,0-1 16,0-20-16,-21 21 0,0 0 0,0 0 15,0-22-15,0 22 0,0 0 0,0-21 16,-21 20-16,0 1 0,0 0 16,0 0-16,-22 0 0,22 21 15,0 0-15,-21 0 0,21 0 0,-22 0 16,22 0-16,0 21 0,0-21 0,0 21 16,21 0-16,-22 0 0,22 22 15,0-22-15,0 0 0,0 0 16,0 0-16,0 1 0,0-1 0,0 0 15,22 0-15,-1-21 0,0 21 0,0 0 16,0-21-16,22 0 0,-22 0 16,0 0-16,21 0 0,-21 0 0,22 0 15</inkml:trace>
  <inkml:trace contextRef="#ctx0" brushRef="#br0" timeOffset="95040.69">21209 6985 0,'0'0'0,"0"-21"15,63-64 1,-41 85-16,-1-21 16,0 21-16,0 0 0,21-21 0,-20 21 15,20 0-15,-21 0 0,21 0 0,-20 0 16,-1 21-16,21-21 0,-21 21 16,0 0-16,1 1 0,-22 20 0,0-21 15,0 0-15,0 22 0,0-22 0,0 0 16,0 0-16,0 21 0,-22-20 15,1-1-15,21 0 0,-21 0 0,0-21 16,0 21-16,0-21 0,-1 0 16,1 0-1,21-21 1,0 0-16,0 0 16,0 0-16,21-1 0,1 1 0,-22 0 15,21 0-15,0 0 0,0 0 16,0-1-16,0-20 0,1 21 0,-1 0 15,21 21-15,-21-21 0,0-1 0,1 22 16,20 0-16,-21-21 0,0 21 16,0 0-16,1 0 0,-1 0 15,0 0-15,0 0 0</inkml:trace>
  <inkml:trace contextRef="#ctx0" brushRef="#br0" timeOffset="95737.68">22204 6879 0,'-21'21'31,"21"1"-31,-22-22 0,22 21 0,-21 0 16,21 0-16,0 0 0,0 0 0,0 1 16,-21-1-16,21 0 0,0 0 15,0 0-15,-21 0 0,21 1 0,0-1 16,0 0-16,0 0 15,0 0-15,0 0 0,0-42 47,0 0-31,0 0-16,0 0 0,0 0 16,0-1-16,0 1 0,0 0 0,21 0 15,0-21-15,-21 20 0,21 1 0,1 0 16,-1 0-16,0 0 0,0 0 15,21-1-15,-20 22 0,-1 0 0,0 0 16,0 0-16,0 0 0,22 0 0,-22 0 16,0 22-16,0-1 15,0 0-15,-21 0 0,0 0 16,0 0-16,21 1 0,-21-1 0,0 0 16,0 0-16,0 0 0,0 0 15,0 1-15,0-1 0,0 0 0,0 0 16,-21-21-1,0 0 1,0 0-16,0 0 16,21-21-16,0 0 15,0 0-15,0-1 0,0 1 16,0 0-16,21 0 0,0 0 16,0 0-16,22-22 0,-22 22 0,21 0 15,0 0-15,-20 0 0,20-1 16,0 1-16,22 21 0,-22 0 15,-21 0-15,22 0 0,-1 0 0,-21 0 16,0 21-16,0 1 0,1 20 0,-22-21 16,21 0-16,-21 0 0,0 1 15,0 20-15,0-21 0,0 0 0,0 0 16,0 1-16,0-1 0,0 0 16,-21 0-16,-1-21 15,1 0-15,0 0 16</inkml:trace>
  <inkml:trace contextRef="#ctx0" brushRef="#br0" timeOffset="96868.77">24278 7133 0,'0'-21'31,"0"0"-31,21 0 16,0 0-16,1-1 15,-1 1-15,-21 0 16,21 0-16,0 0 0,-21 0 0,21-1 15,-21-20-15,0 21 0,0 0 16,21 0-16,-21-1 0,0 1 0,0 0 16,-21 42 15,0 0-31,21 1 0,0 20 16,-21-21-16,21 21 0,-21-20 15,21 20-15,-21-21 0,21 21 0,0-20 16,0 20-16,0-21 0,0 21 0,0-20 15,0-1-15,21 0 16,0 0-16,0 0 0,0-21 16,0 0-16,1 0 0,20 0 0,-21 0 15,0 0-15,0 0 0,22-21 16,-22 21-16,0-21 0,0 0 0,0 0 16,1-1-16,-1 1 0,-21 0 15,21 0-15,-21 0 0,0 0 0,0-22 16,0 22-16,0 0 0,0 0 0,-21 0 15,0-1-15,-1 1 0,22 0 16,-21 0-16,0 21 0,0-21 16,42 21 15,21 21-15,-20-21-16,-1 0 0,21 0 0,-21 0 15,22 0-15,-1 0 0,-21 0 16,21 0-16,1 0 0,-1 0 0,-21-21 15,22 21-15,-22-21 0,0 21 16,0 0-16,0-22 0,0 22 0,-21-21 16,22 21-1,-22 21 1,0 1 0,0-1-16,0 21 15,0-21-15,-22 22 0,22-22 16,-21 21-16,21 0 0,0 1 0,0 20 15,-21-20-15,0 20 0,21 1 16,-21-1-16,21 1 0,0 20 0,-21-20 16,21-1-16,-22 22 0,22-22 0,0 22 15,0 0-15,-21-22 0,0 22 16,21-22-16,-21 1 0,0-1 0,0 1 16,-1-1-16,1-20 0,21-1 0,-21 0 15,0 1-15,0-1 0,0-21 16,-1 22-16,1-22 0,0 0 15,0-21-15,0 21 0,0-21 0,-1 0 16,1 0-16,0 0 0,0 0 0,0 0 16,0-21-16,-1 0 0,1 21 0,0-21 15,21-1-15,-21 1 0,21 0 16,-21 0-16,21 0 0,0 0 0,0-22 16,0 22-16,0 0 0,0 0 0,0 0 15,0-22-15,21 22 0,0 0 16,0-21-16,0-1 0,1 1 0,20 0 15,0-1-15,1 1 0</inkml:trace>
  <inkml:trace contextRef="#ctx0" brushRef="#br0" timeOffset="97200.8">26860 6498 0,'0'0'0,"0"21"32,0 1-32,-21-1 0,0 21 0,21-21 15,0 22-15,-21-1 0,0 0 16,21 1-16,-21-1 0,-1 0 15,22 1-15,-21-1 0,0-21 16,0 21-16,21-20 0,-21 20 0,0-21 16,21 0-16,0 0 0,-22 1 0,22-1 15,22-21 1,-22-21 0,42-1-16,-21 1 0,0 0 0</inkml:trace>
  <inkml:trace contextRef="#ctx0" brushRef="#br0" timeOffset="98368.8">27305 6689 0,'0'0'0,"0"-21"0,-21 42 31,-22-21-15,22 21-16,-21 0 0,0 0 15,-1-21-15,1 21 0,-22 1 0,22-22 16,0 21-16,-22 0 0,22-21 0,21 21 15,-22-21-15,22 0 0,0 0 16,0 0-16,0 21 0,21 0 47,21 1-31,0-1-16,0 0 15,0 0-15,1-21 0,-1 21 16,0 0-16,0 1 0,0-22 0,22 21 15,-22 0-15,21 0 0,0-21 16,1 21-16,-1-21 0,-21 0 0,22 0 16,-1 0-16,0 0 0,1 0 15,-1 0-15,-21 0 0,21 0 0,1 0 16,-22 0-16,21-21 0,-21 21 0,22-21 16,-22 0-16,21 0 15,-21-1-15,22 1 0,-22 0 0,0 0 0,0 0 16,0 0-16,-21-1 0,0 1 15,0 0-15,0 0 16,0 0-16,-21 21 16,0 0-16,0 0 0,0 0 15,0 0-15,-1 21 0,1 0 0,0 0 16,0 0-16,0 1 0,0-1 0,21 0 16,0 0-16,-22 0 0,22 0 15,0 22-15,0-22 0,0 0 0,0 0 16,0 0-16,0 1 0,22-22 15,-1 21-15,0-21 0,0 0 16,0 0-16,22 0 0,-22 0 0,0 0 16,21 0-16,-21 0 15,1 0-15,20-21 0,-21-1 0,0 22 16,0-21-16,1 0 0,-1 21 0,0-21 16,0 0-16,0 0 0,-21-1 15,21 1-15,-21 0 0,22 21 16,-22 21 15,-22-21-31,22 21 0,-21 1 0,21-1 16,0 0-16,0 0 15,0 0-15,0 0 0,0 1 16,0-1-16,0 0 16,43-21-16,-22 21 0,0-21 0,21 0 15,-21 0-15,1 0 0,20 0 0,-21 0 16,0 0-16,22 0 0,-22 0 15,0 0-15,0-21 0,0 0 0,0 0 16,1-1-16,-22 1 16,21 0-16,-21-21 0,0 21 0,0-1 15,21 1-15,-21 0 0,21 21 16,-21-21-16,0 0 0,0 42 47,0 0-47,0 0 0,-21 0 15,21 1-15,-21 20 0,0 0 16,21 1-16,0-1 0,-22 21 0,22-20 16,0 20-16,-21 1 0,21-22 0,0 22 15,0-1-15,0-21 0,0 22 16,0-22-16,0 22 0,-21-22 0,21 22 16,-21-1-16,21-21 0,-21 1 0,21 20 15,-21-20-15,-1-1 0,1 0 16,21-21-16,-21 22 0,0-22 0,0 0 15,0 0-15,-1-21 0,1 21 0,-21-21 16,21 0-16,-22 0 16,22 0-16,-21 0 0,0 0 0,-1 0 15,22-21-15,-21 0 0,-1 0 0,1 0 16,21 0-16,-21-1 0,20 1 16,1 0-16,0 0 0,0 0 0,21 0 15,0-1-15,0 1 0,-21 0 0,21 0 16,0 0-16,0-22 0,0 22 15,0 0-15,0 0 0</inkml:trace>
  <inkml:trace contextRef="#ctx0" brushRef="#br0" timeOffset="100048.26">29549 6837 0,'0'21'15,"-22"-21"79,22-21 15,0 0 1,0 0-79,22-1 0,-22 1-31,21 0 16,-21 0-16,0 0 15,0 0-15,0-1 0,21 1 16,-21 0-16,0 0 16,0 0 156,0 42-126,0 0-46,0 0 0,0 0 16,21 22-16,-21-1 0,21 0 0,-21 1 16,21-1-16,-21 0 0,0 1 15,0-1-15,22 0 0,-22-20 0,21 20 16,-21 0-16,0 1 0,0-1 16,21-21-16,-21 21 0,21-20 0,-21-1 15,21 0-15,-21 0 0,21-21 31,-21-21-31,0 0 0,0 0 16,0-1-16,0-20 0,22 0 16,-22 21-16,21-22 0,-21 1 0,21 0 15,0-1-15,0-20 0,0 20 16,1 1-16,20-21 0,-21-1 16,21 22-16,1-22 0,20 22 0,-20 0 15,20-1-15,-21 1 0,1 21 16,-1 0-16,0-1 0,1 22 0,-1 0 15,-21 0-15,0 0 0,-21 22 16,0-1-16,0 0 16,0 0-16,0 0 15,0 0-15,0 1 0,0-1 0,0 0 16</inkml:trace>
  <inkml:trace contextRef="#ctx0" brushRef="#br0" timeOffset="101524.78">30692 7006 0,'0'0'0,"21"0"15,0 0-15,0 0 16,0 0-16,0-21 0,-21 0 16,22 0-16,-1 21 15,-21-21-15,0-1 0,0 1 0,0 0 16,0 0-16,0 0 0,0 0 15,0-22-15,0 22 0,0 0 0,-21 21 16,-1 0-16,1 0 0,0 0 16,0 0-16,-21 0 0,20 21 15,1 0-15,-21 0 0,21 1 0,0-1 16,-1 21-16,1-21 0,0 0 16,0 22-16,21-22 0,-21 21 0,21-21 15,0 1-15,0-1 0,0 0 16,0 0-16,0 0 0,21 0 15,0-21-15,0 0 0,0 0 0,1 0 16,20 0-16,-21 0 0,0-21 16,0 21-16,22-21 0,-22 0 0,0 21 15,0-21-15,0 0 16,1-1-16,-1 1 0,0-21 0,0 21 16,0 0-16,0-22 0,-21 22 15,0-21-15,22 21 0,-22-1 0,0 1 16,21 0-16,-21 0 0,0 42 15,0 0 1,-21 0-16,-1 1 0,22-1 0,-21 21 16,21-21-16,0 0 0,0 22 15,0-22-15,0 0 0,0 0 0,0 22 16,0-22-16,0 0 0,21 0 16,1-21-16,-1 21 0,0 0 0,0-21 15,21 0-15,-20 0 16,20 0-16,0 0 0,-21 0 0,22-21 15,-1 21-15,0-21 0,-20 0 0,20 0 16,-21 0-16,21-1 0,-20-20 16,-1 21-16,0-21 0,21-1 0,-21 1 15,1 0-15,-22-22 0,21 22 16,0-22-16,-21 22 0,21 0 16,-21-1-16,0 22 0,0 0 0,0 0 15,-21 42 1,21 0-16,-21 0 15,0 22-15,21-1 0,-22 0 16,22 1-16,0-1 0,-21 0 16,0 1-16,21-1 0,0 0 0,0 1 15,0-22-15,-21 21 0,21-21 16,0 22-16,0-22 0,0 0 0,0 0 16,0 0-16,21-21 0,-21 21 15,21-21-15,0 0 0,1 0 0,-1 0 16,0 0-16,0-21 15,0 21-15,0-21 0,1 0 0,-1 0 16,0 0-16,0-1 0,0 1 16,0 0-16,1 0 0,-22 0 0,21 0 15,0-1-15,0 1 0,-21 42 47,0 1-47,0-1 0,0 0 16,-21 0-16,21 0 0,0 0 15,0 1-15,0-1 0,0 0 0,0 0 16,0 0-16,0 0 16,21-21-1,0 0-15,0 0 16,1 0-16,-1 0 0,0-21 16,0 0-16,0 21 0,0-21 15,22 0-15,-22 0 0,0-1 16,0 1-16,0 0 0,1 0 15,20 0-15,-21 0 0,-21-1 0,21 22 16,0 0-16,-21 22 31,-21-1-31,0 0 16,0 0-16,21 0 0,0 0 16,0 1-16,0-1 0,0 0 15,0 0-15,0 0 0,0 0 16,21-21-16,-21 22 0,42-22 15,-20 0-15,-1 21 0,21-21 0,-21 0 16,22 0-16,-22 0 16,21 0-16,-21 0 0,22-21 0,-22 21 15,0-22-15,0 1 0,21 0 16,-20 0-16,-1 0 0,0 0 16,0-1-16,-21 1 0,0-21 0,21 21 15,-21 0-15,0-1 0,0 1 16,-21 21-16,-21 0 15,21 0-15,-22 21 0,22 1 16,0-1-16,-21 0 0,20 0 0,22 21 16,0-20-16,0-1 0,0 21 15,0-21-15,0 0 0,22 1 16,-22-1-16,21 0 0,0 0 16,21 0-16,-21-21 0,1 0 0,-1 21 15,0-21-15,0 0 0,0 0 16,22 0-16,-22 0 0,0 0 15,0 0-15,-21-21 0,0 0 16,0 0 0,-21 21-16,-21 0 0</inkml:trace>
  <inkml:trace contextRef="#ctx0" brushRef="#br0" timeOffset="102449.1">5673 9652 0,'0'-21'0,"0"42"0,0-63 0,0 21 16,-22-1-16,1 1 15,0 21 1,21 21-1,-21 1-15,21-1 0,-21 21 16,21 0-16,0 22 0,0-1 0,0 1 16,0-1-16,0 22 0,21 0 15,0 21-15,0-22 0,-21 22 0,21-21 16,1 21-16,-22-22 0,21 1 0,-21 0 16,21-1-16,-21-20 0,0 20 15,21-20-15,0-1 0,-21 1 0,21-22 16,-21 1-16,0-1 0,22-21 0,-1 21 15,-21-20-15,0-1 0,21-21 16,-21 21-16,21-21 16,-21-21-16,0 0 0,0-1 15,0 1-15,0-21 16,0 21-16,0-22 0,0-20 0,0 21 16,0-1-16,0-20 0,0 20 0</inkml:trace>
  <inkml:trace contextRef="#ctx0" brushRef="#br0" timeOffset="102820.18">5397 10202 0,'0'0'0,"0"-42"0,-63-106 32,63 127-32,0 0 0,0-1 15,0 1-15,0-21 0,21 21 0,0 0 16,22-1-16,-22 22 0,0-21 0,21 0 15,1 0-15,-1 21 0,0 0 16,1 0-16,-1 0 0,0 0 0,1 21 16,-1 0-16,-21 22 0,0-22 15,0 0-15,-21 21 0,0-21 0,0 22 16,0-22-16,0 0 0,-21 21 0,0-20 16,-21-1-16,21 0 0,-1 0 15,-20 0-15,21 0 0,-21 1 0,20-22 16,1 21-16,-21 0 0,21-21 0,0 21 15,-1-21 1,22 21-16,22-21 31,-1 0-31,21 0 0,-21 0 16,22 0-16,-1 0 0,-21-21 0,21 21 16,1-21-16,-1 0 0</inkml:trace>
  <inkml:trace contextRef="#ctx0" brushRef="#br0" timeOffset="103868.66">6583 9927 0,'0'-42'0,"-21"42"16,-1-21-16,1 21 0,0-21 0,0 21 15,0 0-15,0 0 0,-1 0 0,1 0 16,0 0-16,0 0 0,0 0 15,0 0-15,-1 21 0,22 0 0,-21 0 16,0 0-16,0 22 0,21-22 0,0 0 16,-21 21-16,21 1 0,0-22 15,0 21-15,0-21 0,0 22 0,0-22 16,0 0-16,21 21 0,-21-21 0,21 1 16,0-1-16,0 0 15,1-21-15,-1 0 0,0 0 16,0 0-16,0 0 0,0 0 0,1-21 15,20 0-15,-21 21 0,0-22 16,0 1-16,1 0 0,-1 0 0,0 0 16,0 0-16,0-1 0,-21 1 0,0-21 15,21 21-15,-21 0 0,0-1 16,0-20-16,0 21 0,0 0 0,0 0 16,0-22-16,0 22 15,0 0-15,0 42 31,0 0-31,0 0 0,0 1 16,0-1-16,22 21 0,-22-21 16,0 0-16,0 1 0,21-1 0,0 21 15,-21-21-15,21 0 0,0 1 16,-21-1-16,21-21 0,1 21 0,-1 0 16,0-21-16,0 0 0,0 21 15,0-21-15,1 0 0,-1 0 16,0 0-16,0 0 0,0-21 0,0 0 15,1 0-15,-1 0 0,0 21 16,0-22-16,0 1 0,-21 0 16,21 0-16,-21 0 0,22 0 0,-22-1 15,21 1-15,-21 0 0,0 0 0,0 0 16,0 0-16,0-1 0,0 1 16,21 21-16,-21 21 31,0 1-31,0-1 15,0 0-15,0 0 16,0 0-16,0 0 0,0 1 0,0-1 16,0 0-16,0 0 0,21 0 0,0-21 15,-21 21-15,21-21 0,-21 22 16,22-22-16,-1 0 0,0 0 16,0 0-16,0 0 0,0 0 0,1 0 15,-1 0-15,0 0 0,0 0 16,0-22-16,0 22 0,1-21 15,20 0-15,-21 21 0,0-21 0,0 0 16,-21 0-16,22 21 0,-1-22 16,-21 1-16,21 0 0,-21 0 0,0 0 15,0 0-15,0-1 0,0 1 16,0 42 15,-21 1-31,21-1 0,0 0 16,0 0-16,0 0 0,0 0 15,0 1-15,0-1 0,0 0 0,0 0 16,0 0-16,0 0 0,21 1 16,-21-1-1,21-21-15,0 0 16,0 0-16,1 0 0,-1 0 16,0-21-16,-21-1 0,21 22 15,0-21-15,-21 0 0,0 0 16,21 0-16,-21-22 0,0 22 15,0 0-15,0 0 0</inkml:trace>
  <inkml:trace contextRef="#ctx0" brushRef="#br0" timeOffset="104064.62">7493 9673 0,'0'-21'32,"0"0"-32,21 21 15,0 0-15,0 0 16,1 0-16,-1 0 16</inkml:trace>
  <inkml:trace contextRef="#ctx0" brushRef="#br0" timeOffset="105576.96">9229 10012 0,'0'0'0,"-22"0"0,1 21 16,0-21-16,-21 0 0,21 21 16,-1-21-16,1 21 0,0-21 0,21 22 15,21-22 17,0 0-32,1 0 0,20 0 0,0 0 15,1-22-15,-22 22 0,42-21 0,-20 0 16,-1 0-16,0 0 0,22 0 15,-22-1-15,22-20 0,-22 21 0,21-21 16,-20-1-16,20 1 0,-20 0 0,-22-1 16,63-147-1,-84 147-15,0 1 16,0 21-16,-21-21 0,0 20 0,0-20 16,0 21-16,-22 0 0,22 21 15,-21 0-15,0 0 0,-1 0 0,1 0 16,21 21-16,-22 0 0,22 0 0,-21 22 15,21-1-15,0 0 0,-1 22 16,1-1-16,21 22 0,0-22 0,-21 22 16,0-21-16,21 20 0,-21 1 0,21 0 15,0-1-15,-21 1 0,21 0 16,-22-1-16,22 1 0,0 0 0,-21-1 16,21 1-16,0 0 0,0-1 15,0 1-15,0 0 0,0-22 0,0 22 16,21-22-16,-21 1 0,22-1 15,-22-20-15,0-1 0,0 0 0,21 1 16,0-22-16,0 0 0,0 0 0,0-21 16,22 0-16,-22 0 15,0-21-15,21 0 0,-20 0 0,20-1 16,-21-20-16,21 0 0,-20-1 0,20 1 16,-21-21-16,0 20 0,22-20 0,-22-1 15,0 1-15,-21 20 0,0-20 16,0-1-16,0 1 0,0-1 0,0 1 15,-21-1-15,0-20 0,-22 20 16,22 1-16,-21 20 0,-1-20 0,1 21 16,0-1-16,21 1 0,-22 21 15,1 0-15,21-1 0,0 1 0,-1 0 16,1 21-16,0 0 0,42 0 31,0 0-15,1-21-16,-1 21 0,0 0 0,21-21 15,-21 21-15,22-21 0,-1-1 16,0 22-16,1-21 0,-1 0 0,0 0 16,1-21-16,-1 20 0,0 1 0,1-21 15,-22 21-15,0 0 16,21-22-16,-42 22 0,0 0 0,22 0 16,-22 0-16,0-1 0,0 1 15,-22 21 1,1 0-16,21 21 0,-21 1 15,0-22-15,21 21 0,0 21 0,-21-21 16,21 0-16,0 22 0,0-22 16,0 0-16,0 0 0,0 22 0,0-22 15,21 0-15,0 0 0,0 0 16,0-21-16,1 0 0,-1 0 16,0 0-16,0 0 0,0 0 15,0 0-15,1 0 0,-1 0 0,0 0 16,0-21-16,0 0 0,0 21 15,1-21-15,-1 0 0,0-1 0,0 1 16,-21 0-16,0 0 0,0-21 0,0 20 16,0 1-16,0-21 0,0 21 15,-21-22-15,0 22 0,0-21 0,-1 21 16,-20 0-16,21-1 0,0 22 16,-22 0-16,22 0 0,0 0 0,-21 0 15,21 0-15,-1 0 0,22 22 0,-21-1 16,21 0-16,0 0 0,-21 0 15,21 0-15,0 1 0,0-1 0,0 0 16,0 0-16,21 0 0,0 0 16,-21 1-16,22-22 0,-1 0 15,21 0-15,-21 0 0,0 0 0,22 0 16,-22 0-16,21 0 0,-21 0 0,22-22 16,-22 1-16,21 0 0,-21 0 15,22 0-15,-1 0 0,-21-22 0,22 22 16,-22-21-16,21 21 0,-21-22 0,0 22 15,1-21-15,-1 21 0,0-22 16,-21 22-16,0-21 0,0 21 0,0-1 16,0 1-16,0 42 31,0 1-31,0-1 0,0 21 16,-21 0-16,21-20 0,-21 20 15,21 21-15,0-20 0,0-1 0,-22 0 16,22 1-16,0-1 0,0 0 0,-21-20 15,21 20-15,0-21 0,0 0 16,0 22-16,0-22 0,0 0 16,0 0-16,21-21 31,1 0-31,-1-21 16,0 0-16,0 0 0,0-1 0</inkml:trace>
  <inkml:trace contextRef="#ctx0" brushRef="#br0" timeOffset="105847.92">11345 9250 0,'0'0'0,"-42"0"32,21 0-32,0 0 0,-1 21 0,1-21 15,0 21-15,0 0 0,0 1 16,0-1-16,-1 21 0,22-21 0,0 22 15,-21-1-15,21 0 0,0 1 0,-21-1 16,21 0-16,0-21 16,0 22-16,0-1 0,0 0 0,0-20 15,0-1-15,0 21 0,0-21 0,0 0 16,0 1-16,0-1 16,21-21-1,0 0-15,1 0 0,-1-21 16,0 21-16</inkml:trace>
  <inkml:trace contextRef="#ctx0" brushRef="#br0" timeOffset="107680.57">11451 9610 0,'0'0'0,"0"-43"32,0 65-17,-21-22-15,0 21 16,21 21-16,0-21 0,-21 22 0,-1-22 15,22 21-15,-21-21 0,21 22 0,0-22 16,0 21-16,0-21 0,0 0 16,0 22-16,0-22 0,0 0 0,21 0 15,-21 0-15,22-21 0,-1 0 16,0 0-16,0 0 0,0 0 16,0 0-16,1 0 0,-1 0 0,21 0 15,-21-21-15,0 21 0,22-21 0,-22 0 16,0 0-16,0 0 0,0-1 15,1 1-15,-1 0 0,-21-21 16,0 21-16,0-22 0,0 1 0,0 21 16,0-22-16,0 1 0,0 0 0,0 21 15,-21-22-15,-1 22 0,1 21 16,0-21-16,0 21 0,0 0 0,0 0 16,-1 0-16,1 21 0,-21-21 0,21 42 15,0-20-15,-1-1 0,1 21 16,21 0-16,0 1 0,-21-1 0,21 0 15,0-20-15,0 20 0,0-21 0,0 21 16,0-20-16,21-1 0,0 0 16,1-21-16,-1 21 0,0-21 15,0 21-15,0-21 0,0 0 0,22 0 16,-22 0-16,0 0 0,0-21 16,0 21-16,22-21 0,-22 0 0,0 0 15,0 21-15,0-22 0,1 1 0,20-21 16,-21 21-16,0 0 0,-21-1 15,21 1-15,1-21 0,-1 21 0,-21 0 16,0-1-16,21 1 0,0 21 16,-21 21-1,0 1-15,0-1 16,0 0-16,0 0 0,0 0 0,0 22 16,0-22-16,0 0 0,0 0 15,0 0-15,0 0 0,0 1 16,0-1-16,0 0 0,0 0 15,21-21 1,0 0-16,1 0 16,-1 0-16,0-21 15,0 21-15,0-21 0,0 0 0,1-1 16,-22 1-16,21 0 0,0 0 16,0 0-16,-21-22 0,0 22 0,21-21 15,-21 21-15,21-22 0,-21 22 16,0 0-16,0 0 0,0 0 15,0 0-15,0 42 16,0 0-16,0 0 0,0 0 16,0 22-16,0-22 0,0 21 15,0-21-15,0 0 0,0 22 0,0-22 16,0 0-16,0 0 0,0 0 0,0 1 16,0-1-16,22-21 0,-1 21 15,0-21-15,0 21 0,0-21 0,0 0 16,1 0-16,-1 0 0,0 0 0,0 0 15,0-21-15,22 0 16,-22 21-16,0-21 0,0-1 0,0 22 16,0-21-16,1 0 0,-1 0 0,0 0 15,0-22-15,0 22 0,0 0 0,-21-21 16,0 21-16,22-22 0,-1 22 16,-21 0-16,0 0 0,0 0 0,0-1 15,0 44 1,0-1-16,0 0 15,-21 0-15,21 0 0,-22 22 0,22-22 16,-21 0-16,21 21 0,0-21 0,0 22 16,0-22-16,0 0 0,0 0 15,0 0-15,0 1 0,0-1 16,21-21-16,1 21 0,-1-21 0,21 0 16,0 21-16,1-21 0,-1 0 15,0 0-15,1 0 0,-1 0 0,22 0 16,-22 0-16,0-21 0,1 21 0,-1-21 15,0 21-15,1-21 0,-22-1 16,21 1-16,-21 0 0,22 0 0,-22 0 16,-21 0-16,21-22 0,-21 22 0,0-21 15,0 21-15,0-1 0,0 1 16,0 0-16,0 0 0,0 0 0,-21 21 16,0 0-16,-1 21 0,1 0 15,0 0-15,21 0 16,-21 1-16,21-1 0,-21 21 0,21-21 15,0 22-15,0-22 0,0 0 0,0 0 16,0 0-16,21 0 0,0 1 16,0-1-16,22 0 0,-22 0 0,21-21 15,0 21-15,1-21 0,-1 0 0,0 0 16,1 0-16,20 0 0,-20 0 16,20 0-16,-21 0 0,1 0 0,20 0 15,-20 0-15,-1-21 0,0 0 0,1 21 16,-1-21-16,0 0 0,-21-22 15,1 22-15,-1 0 0,0-21 0,-21 20 16,21-20-16,-21 0 0,0 21 16,0-22-16,0 22 0,-21 0 15,0 0-15,-22 0 0,22-1 0,-21 22 16,21 0-16,-22 0 0,1 0 0,0 22 16,-1-1-16,1 0 0,0 0 15,21 21-15,-22-20 0,22 20 0,0-21 16,21 21-16,0-20 0,0 20 0,0-21 15,0 0-15,0 0 0,0 1 16,0-1-16,21 0 0,0 0 0,22-21 16,-22 0-16,0 21 0,21-21 0,-21 0 15,22 0-15,-22 0 0,21 0 16,-21-21-16,1 21 0,20-21 16,-21 0-16,0 0 0,0-1 0,1 1 15,20 0-15,-21-21 0,0 21 16,-21-22-16,21 1 0,1 0 0,-1-22 15,-21 22-15,0-1 0,0-20 0,0 21 16,0-1-16,0 1 0,0 0 16,0-1-16,0 22 0,0 0 0,0 0 15,0 0-15,-43 21 0,22 0 16,0 0-16,0 21 0,0 0 16,0 21-16,-1-21 0,22 22 0,0-1 15,0 22-15,0-22 0,0 21 0,0-20 16,0-1-16,22 22 0,-1-22 15,0 0-15,0 1 0,0-1 0,0-21 16,1 0-16,-1 0 0,0 1 16,0-1-16,0-21 0,0 0 0,1 0 15,-1 0-15,0 0 0,0 0 0,0 0 16,-21-21-16,21-1 0</inkml:trace>
  <inkml:trace contextRef="#ctx0" brushRef="#br0" timeOffset="109004.51">15219 9885 0,'0'0'0,"0"21"0,21-21 16,0 0-16,0 0 0,0 0 15,1 0-15,-1 0 0,0 0 0,0 0 16,21 0-16,-20 0 0,-1 0 0,0-21 15,0 0-15,0 0 0,22-1 16,-22 1-16,0-21 0,0 21 0,0-22 16,-21 1-16,21 0 0,1-1 0,-1 1 15,-21-21-15,0 20 0,21 1 16,-21 0-16,21-1 0,-21 1 0,0 0 16,0 20-16,0 1 15,0 0-15,21 21 0,-21 21 16,0 0-1,0 1-15,0 20 0,0 0 16,-21-21-16,21 22 0,0-1 0,0 0 16,0 1-16,0-1 0,0 0 0,0 1 15,0-1-15,0-21 0,0 22 16,0-22-16,21 0 0,0 21 0,1-21 16,-1-21-16,-21 22 0,21-22 0,21 0 15,-21 0-15,1 0 0,-1 0 16,0 0-16,0 0 0,0 0 0,22-22 15,-22 22-15,0-21 0,0 0 16,0 0-16,0 0 0,1-22 16,-22 22-16,0 0 0,21-21 0,-21 21 15,0-1-15,0-20 0,0 21 0,0 0 16,-21 21 0,21 21-1,0 0-15,0 0 16,0 0-16,0 1 15,21-22-15,0 0 0,0 0 0,0 0 16,0 0-16,1 0 16,20 0-16,-21 0 0,0 0 0,0-22 15,1 1-15,20 0 0,-21 21 16,0-21-16,0 0 0,1 21 16,-1-21-16,0-1 0,0 1 0,0 21 15,-21-21-15,0 0 0,21 21 16,-42 21 15,21 0-31,0 0 0,-21 1 0,21-1 16,-21 0-16,21 0 0,0 0 15,0 0-15,0 1 0,0-1 0,0 0 16,21 0-16,0 0 0,0 0 0,1 1 16,20-22-16,-21 0 0,21 21 15,-20-21-15,20 0 0,-21 0 16,0 0-16,22 0 0,-22-21 0,0 21 15,0-22-15,0 1 0,0 0 16,1 0-16,-1 0 0,0 0 0,0-22 16,0 22-16,0 0 0,-21 0 0,0-22 15,0 22-15,22 0 0,-22 0 16,0 0-16,21 21 0,-21-21 16,0 42-1,0 0 1,0 0-16,-21 21 0,-1-20 0,22 20 15,-21 0-15,0 1 0,21 20 0,-21 1 16,0-1-16,0 1 0,-1-1 16,1 22-16,0-1 0,0 1 15,0 0-15,-22-1 0,22 22 0,0 0 16,0-21-16,0 21 0,-22-22 0,43 22 16,-21-21-16,0 21 0,0-22 0,21 1 15,-21 0-15,21-1 0,0-20 16,0-1-16,0-20 0,0-1 0,0 0 15,-21-21-15,21 1 0,-22-1 0,1-21 16,0-21-16,21-1 16,-21 1-16,0 0 0,0-21 15,-1-1-15,1 1 0,-21 0 16,21-22-16,-22 22 0,22-22 0,-21 1 16,0-1-16,20 1 0,-20 21 15,21-22-15,0 22 0,21-22 0,0 22 16,0 0-16,-21-22 0,21 22 0,0-1 15,0-20-15,0 21 0,0-22 0,0 22 16,0-22-16</inkml:trace>
  <inkml:trace contextRef="#ctx0" brushRef="#br0" timeOffset="109641.15">18161 8975 0,'0'-21'15,"-21"21"1,21-22-16,-21 1 0,21 0 15,0 0-15,0 0 16,-22 0-16,22-1 0,0 1 0,0 0 16,0 0-16,0 0 0,0 0 15,22-1-15,-1 1 0,0 0 16,0 0-16,0 0 0,22 0 0,-22 21 16,21-22-16,0 22 0,22 0 15,-22 0-15,1 0 0,-1 0 0,0 0 16,1 22-16,-1-1 0,-21 0 0,0 0 15,0 0-15,-21 22 0,0-1 16,0-21-16,0 21 0,0-20 0,-21 20 16,0-21-16,-21 21 0,21-20 15,-22 20-15,22-21 0,-21 0 0,21 0 16,-1 1-16,-20-1 0,21 0 0,0 0 16,0-21-16,-1 21 0,1 0 15,21 1-15,-21-22 16,21 21-16,0 0 0,-21 0 15,0 0-15,21 0 16,0 1-16,0-1 0,-21-21 0,21 21 16</inkml:trace>
  <inkml:trace contextRef="#ctx0" brushRef="#br0" timeOffset="109917.39">18267 9716 0,'0'0'0,"0"21"0,21 0 0,-21 0 0,21-21 16,-21 21-16,21-21 15,0 0-15,1 0 0,-1 0 16,0 0 0,0 0-16,-21-21 15,21 0-15,-21 0 16,0 0-16,0-1 0,0 1 16,0 0-1,-21 21-15,0 0 16,0 0-1,0 0-15,21 21 16,-22-21-16,1 0 16,0 0-1</inkml:trace>
  <inkml:trace contextRef="#ctx0" brushRef="#br0" timeOffset="165057.42">1249 12827 0,'0'-21'47,"-21"21"-31,-1 0-16,1 0 15,0 0-15,0 0 0,0 0 16,0 0-16,-22 0 0,22 0 0,-21 0 15,-1 0-15,1 0 0,0 0 16,-1 0-16,1 21 0,0-21 0,-1 0 16,22 0-16,-21 0 15,21 21-15,0-21 0,-1 0 0,1 0 16,64 0 15,-22 0-31,21-21 0,22 21 16,-22-21-16,21 21 0,1-21 15,-1 21-15,1 0 0,21-21 0,-1 21 16,1-22-16,0 22 0,-1 0 16,1-21-16,0 21 0,-1-21 15,-20 21-15,20 0 0,-20 0 0,-1-21 16,107 21 0,-128-21-16,0 21 0,1 0 15,-1 0-15,-21-21 0,0 21 0,22 0 16,-22 0-16,-21-22 15,21 22-15,-21-21 0,0 0 16,-21 21 0,0-21-16,0 21 0,-1 0 15,-20-21-15,21 21 0,-21 0 16,-1 0-16,1-21 0,0-1 0,20 22 16,-20 0-16,0-21 0,21 21 15,-22 0-15,22-21 0,0 21 0,-21 0 16,20-21-16,1 21 0,0 0 15,42 0 32,0 0-47,1 0 0,-1 0 16,21 0-16,-21 0 0,22 0 0,-22 0 16,21 0-16,0 0 0,-20 0 15,20 0-15,0 0 0,-21 0 0,22 0 16,-22 0-16,21 0 0,-21 0 15,1 0-15,-1 0 0,0 21 16,-21 0 0,0 0-1,0 1-15,-21-1 0,0 0 16,-1 0-16,1 0 0,-21 0 16,21 1-16,0-1 0,-22 0 0,22 21 15,0-21-15,0 1 0,0 20 16,-1-21-16,1 0 0,0 22 0,0-22 15,21 0-15,0 0 0,-21 0 16,0 0-16,21 1 0,0-1 16,0 0-16,0 0 15</inkml:trace>
  <inkml:trace contextRef="#ctx0" brushRef="#br0" timeOffset="168505.74">3577 12404 0,'0'-21'32,"0"-1"-17,0 1 1,0 0-16,0 0 16,0 42 15,0 0-16,0 0-15,0 1 0,0-1 0,0 21 16,0-21-16,0 0 0,0 22 16,0-1-16,0-21 0,0 22 15,0-22-15,0 21 0,0 0 16,0-20-16,0 20 0,0-21 0,0 0 16,0 0-16,0 1 0,0-1 15,0 0-15,0-42 16,0 0-1,0-1-15,0 1 0,0 0 16,0-21-16,0 21 0,0-22 0,0 1 16,0 0-16,0-1 0,21 1 15,-21 0-15,21-1 0,1 1 0,-1 0 16,21-1-16,-21 22 0,22-21 16,-22 21-16,21-1 0,-21 1 15,22 21-15,-22 0 0,21 0 16,-21 21-16,0 1 0,1-1 0,-1 0 15,0 21-15,0-21 0,0 22 16,-21-22-16,21 21 0,1-21 0,-22 22 16,21-22-16,-21 0 0,0 21 0,21-20 15,-21-1-15,0 0 0,0 0 16,0 0-16,21 0 0,-21-42 31,0 0-15,0 0-16,0 0 0,21 0 15,-21-1-15,21-20 0,-21 21 16,22-21-16,-1-1 0,0 22 0,-21-21 16,21-1-16,0 22 0,0-21 15,1 21-15,-1 0 0,21-1 0,-21 22 16,0 0-16,1 0 0,20 0 16,-21 22-16,0-22 0,0 21 0,1 0 15,-1 0-15,0 21 0,0-20 16,-21-1-16,21 21 0,-21-21 0,0 0 15,0 1-15,0-1 0,21 0 16,-21 0-16,22 0 0,-22 0 16,0 1-16,21-22 0,0 21 0,0-21 15,0 0 1,0 0-16,1 0 0,-1-21 16,0 21-16,0-22 0,0 1 0,0 21 15,1-21-15,-22 0 0,21 0 16,0 0-16,0-22 0,-21 22 0,0 0 15,0 0-15,21-22 0,-21 22 16,0 0-16,0 0 0,21 0 0,-21 42 31,0 0-15,0 0-16,0 0 0,0 22 0,0-22 16,0 0-16,0 21 0,0-20 15,0-1-15,0 0 0,0 21 0,0-21 16,22 1-16,-1-1 0,0 0 15,0-21-15,0 0 16,0 0-16,1 0 0,-1 0 16,0 0-16,0-21 15,0 0-15,0-1 0,1 1 0,-1 0 16,0 0-16,0 0 0,-21-22 16,0 22-16,21 0 0,-21-21 0,21 21 15,-21-22-15,0 22 0,0 0 16,0 0-16,0 0 0,22 21 15,-22 21 1,0 0-16,0 0 16,0 0-16,0 0 0,0 22 15,0-22-15,0 0 0,0 0 0,0 0 16,0 1-16,0-1 0,21 0 16,-21 0-16,0 0 0,0 0 0,21-21 15,0 22-15,0-22 0,0 0 16,1 0-16,-1 0 15,0 0-15,0 0 0,0 0 16,0-22-16,1 1 0,-1 21 16,0-21-16,0 0 0,0 0 15,0-22-15,1 22 0,-1-21 0,0 21 16,0-22-16,-21 1 0,21 0 16,-21-22-16,21 22 0,-21 0 0,0-22 15,0 22-15,0-1 0,0 22 0,0-21 16,0 21-16,0 0 15,0 42 1,0 0-16,0 0 16,0 0-16,0 22 0,0-1 0,0 0 0,0 1 15,0-1-15,-21 0 0,21 1 16,0-1-16,-21 0 0,21 1 16,0-1-16,0 0 0,0-21 0,0 22 15,0-22-15,0 0 0,0 0 0,21 0 16,0-21-16,1 22 0,-1-1 15,0-21-15,21 0 0,-21 0 16,1 0-16,-1 0 0,21-21 16,-21-1-16,0 1 0,22 0 0,-22 0 15,21 0-15,-21 0 0,1-22 0,-1 22 16,0-21-16,0-1 0,0 1 16,-21-21-16,0 20 0,21 1 0,-21-22 15,0 22-15,0 0 0,0-1 16,22 22-16,-22 0 0,0 0 15,0 0-15,0 0 0,0 42 32,0 0-32,0 0 0,0 21 0,0-20 15,0 20-15,0 0 0,0 1 0,-22 20 16,22-21-16,0 1 0,-21-1 16,21 0-16,0 1 0,0-1 0,0 0 15,0-20-15,0 20 0,0-21 0,0 0 16,0 0-16,0 1 0,0-1 15,21-21-15,1 0 0,-1 0 0,0 0 16,0 0-16,0 0 16,0 0-16,1 0 0,20 0 0,-21-21 15,0-1-15,0 1 0,22 0 0,-22-21 16,0 21-16,0-1 0,0-20 16,1 21-16,-1 0 0,-21 0 0,0-1 15,21 22-15,-21 22 16,0-1-1,0 0-15,0 21 0,0-21 16,0 1-16,0-1 0,0 0 0,0 0 16,0 0-16,0 0 15,0 1-15,0-1 0,21-21 16,0 0 0,0 0-16,1 0 0,-1 0 15,0 0-15,0-21 0,0-1 16,0 1-16,-21 0 0,0 0 15,22 0-15,-22-22 0,21 22 16,-21-21-16</inkml:trace>
  <inkml:trace contextRef="#ctx0" brushRef="#br0" timeOffset="168696.03">7154 11896 0,'0'0'0,"-21"0"47,0 0-31</inkml:trace>
  <inkml:trace contextRef="#ctx0" brushRef="#br0" timeOffset="168895.91">6413 12256 0,'-21'0'0,"42"0"0,-42 21 0,0-21 16,42 0-1,0 0 1,1 0-16,-1 0 0,21 0 15,-21 0-15,22 0 0,-1 0 0,0 0 16,1 0-16,-1 0 0,0 0 16,1 0-16,20-21 0</inkml:trace>
  <inkml:trace contextRef="#ctx0" brushRef="#br0" timeOffset="169248.71">7451 12234 0,'0'22'16,"0"-1"-16,0 0 15,0 0-15,0 0 0,0 0 16,0 22-16,0-22 0,0 21 0,0 1 16,0-1-16,0 21 0,0-20 0,0 20 15,21 1-15,-21-1 0,0 22 16,0-22-16,0 1 0,0-1 15,0 22-15,-21-21 0,-1-1 0,1 22 16,0-22-16,0 1 0,0-1 16,0 1-16,-1-1 0,1-20 0,0-1 15,0 0-15,0-21 0,21 22 0,0-22 16,0 0-16,-21-21 16,21-21-1,21 0-15,-21-22 0,21 1 16,0 0-16,0-22 0,0 1 0,1-1 15,-1-20-15,0 20 0</inkml:trace>
  <inkml:trace contextRef="#ctx0" brushRef="#br0" timeOffset="169584.77">7599 12510 0,'0'0'0,"0"-43"0,0 1 16,0 21-16,0-22 0,0 22 0,0 0 15,0 0-15,0-21 0,0 20 16,21 1-16,-21 0 0,21 21 15,0-21-15,0 21 0,1 0 0,-1 0 16,0 0-16,0 0 0,0 0 16,0 0-16,-21 21 0,22 0 15,-1 0-15,0 1 0,-21-1 0,0 0 0,0 21 16,0-21-16,0 1 0,0 20 16,-21-21-16,0 0 0,-1 0 15,1 1-15,-21-1 0,21 0 0,0-21 16,-22 21-16,22-21 0,0 0 15,0 21-15,0-21 0,-1 0 0,1 0 16,21 21-16,-21-21 31,42 0-15,0 0 0,-21-21-16,22 0 0,-1 21 15,0-21-15</inkml:trace>
  <inkml:trace contextRef="#ctx0" brushRef="#br0" timeOffset="169902.6">8234 11875 0,'0'0'0,"0"-22"0,0-20 16,0 21-16,0 42 46,-21 0-46,21 0 0,0 22 0,0-22 16,-22 21-16,22 1 0,0-1 16,-21 0-16,21 1 0,0-1 15,0 0-15,0 1 0,0-1 0,0 0 16,0-21-16,-21 1 0,21-1 16,0 21-16,0-21 0,0 0 15,0 1-15,0-44 47,21 1-31,-21 0-16</inkml:trace>
  <inkml:trace contextRef="#ctx0" brushRef="#br0" timeOffset="170296.36">8382 12319 0,'63'0'15,"-41"-21"1,-1 21-16,-21-21 0,21 21 0,-21-21 16,21 21-16,0-22 0,-21 1 15,0 0-15,21 0 16,-21 0-16,0 0 0,0-1 0,0 1 15,0 42 17,-21 1-32,0-1 0,0 0 15,0 0-15,0 21 0,-1-20 16,1 20-16,0-21 0,21 21 0,0-20 16,0-1-16,0 0 0,0 0 0,0 0 15,0 0-15,0 1 0,21-1 16,0-21-16,-21 21 0,22-21 0,-1 0 15,0 0-15,0 0 0,0 0 16,0 0-16,1 0 0,-1 0 0,0 0 16,0-21-16,-21 0 15,0-1-15,21 1 16</inkml:trace>
  <inkml:trace contextRef="#ctx0" brushRef="#br0" timeOffset="173101.78">10731 12446 0,'22'0'31,"-1"-21"-31,0 0 0,0 21 0,0 0 15,0-21-15,1 21 0,-1-22 16,0 22-16,0-21 0,0 0 0,0 21 16,-21-21-16,0 0 0,22 0 0,-22-1 15,0 1-15,0 0 0,0 0 16,-22 0-16,1-22 0,0 22 0,0 0 16,-21 0-16,20-21 0,-20 42 15,0-22-15,-1 1 0,22 21 0,-21 0 16,0 0-16,-1 0 0,22 0 15,-21 21-15,21 1 0,-22-22 0,22 21 16,0 21-16,0-21 0,-22 0 0,43 22 16,-21-22-16,21 0 0,-21 21 15,21-20-15,0-1 0,0 0 16,0 0-16,0 0 0,0 0 16,21-21-16,0 0 15,1 0-15,-1 0 0,0 0 0,0 0 16,0 0-16,0 0 0,22 0 0,-22-21 15,0 0-15,21 0 0,-20 0 16,-1 0-16,21-1 0,-21 1 0,0 0 16,1 0-16,-22 0 0,21 0 15,-21-1-15,21 1 0,-21 0 16,0 0-16,0 0 0,0 0 16,0 42 15,0 0-31,0 0 0,0 0 15,0 22-15,0-22 0,0 21 16,0 0-16,0 1 0,0-1 0,0 0 16,0 22-16,0-22 0,0 22 0,0-22 15,0 22-15,0-1 0,0 1 16,0-1-16,0 1 0,0-1 0,0 1 16,0-1-16,0-21 0,0 22 15,-21-22-15,21 1 0,0-1 0,0 0 16,0 1-16,0-1 0,0-21 0,0 21 15,0-20-15,0-1 0,0 0 16,0 0-16,0 0 16,21-21-1,0-21-15,0 0 0,0 0 16,1 0-16,-1-1 0,0 1 16,0-21-16,21 0 0,-20-1 0,-1 1 15,0 0-15,0-22 0,21 1 0,-20-1 16,-1-21-16,0 1 0,0 20 15,-21-20-15,21-1 0,0 21 16,-21-20-16,22 20 0,-22 1 0,0-1 0,21 1 16,0 20-16,-21 1 15,0 21-15,0 0 0,0 0 0,0-1 16,0 1-16,0 42 31,0 1-31,0-1 0,0 0 16,0 0-16,0 0 0,0 22 0,21-22 15,-21 0-15,21 0 0,-21 21 16,0-20-16,0-1 0,21-21 0,-21 21 16,22 0-16,-1-21 0,-21 21 15,21-21-15,0 0 16,0 0-16,0 0 0,1 0 16,-1 0-16,0 0 0,0-21 15,0 0-15,0 0 0,1 0 16,-1-1-16,0 1 0,0 0 0,0-21 15,-21 21-15,21-22 0,-21 22 16,22-21-16,-22 21 0,0-1 0,0 1 16,0 0-16,0 42 31,0 0-31,0 1 16,0-1-16,0 0 0,0 21 0,0-21 15,0 1-15,0-1 16,0 0-16,0 0 0,0 21 0,0-20 15,0-1-15,0 0 0,21 0 16,0-21-16,-21 21 0,21-21 16,0 0-16,0 0 0,1 0 0,20 0 15,-21 0-15,0 0 0,0 0 0,1 0 16,20 0-16,-21 0 0,0-21 16,22 21-16,-22-21 0,0 0 0,0 0 15,21-1-15,-20-20 0,-1 21 0,0 0 16,0-22-16,-21 22 0,0-21 15,21 0-15,-21 20 0,0 1 16,0 0-16,0 0 0,0 0 0,-21 21 31,0 0-31,0 0 0,0 21 16,-1 21-16,22-21 16,-21 1-16,21-1 0,0 21 0,0-21 15,0 0-15,0 1 0,0 20 16,0-21-16,0 0 0,0 0 0,0 1 15,0-1-15,21 0 0,1 0 16,-1-21-16,0 0 0,0 21 0,0-21 16,0 0-1,22 0-15,-22 0 0,0 0 0,0 0 16,22 0-16,-22 0 0,21-21 0,-21 21 16,0-21-16,1 0 0,-1 21 15,0-43-15,21 22 0,-21 0 0,1-21 16,-22 21-16,21-22 0,0 22 0,0-21 15,-21 21-15,0-1 0,0 1 16,0 0-16,0 0 0,-21 21 16,0 0-16,0 0 0,21 21 15,-22 0-15,1 0 16,21 1-16,0-1 16,0 0-16,0 0 0,0 0 15,0 0-15,0 1 0,0-1 16,21 0-16,-21 0 0,22 0 15,-22 0-15,0 1 0,21-1 16,-21 0-16,0 0 16,21-21-16,0 0 15,-21 21-15,21-21 0,0 0 0,1 0 16,20 0-16,-21 0 16,0 0-16,0 0 0,1 0 0,-1 0 15,0 0-15,21-21 0,-21 21 0,1-21 16,-1 0-16,0 0 0,0 21 15,-21-22-15,21-20 0,0 21 0,-21 0 16,0 0-16,0-1 0,22 1 16,-22 0-16,21 0 0,-21 42 47,0 0-47,0 0 0,-21 1 15,21-1-15,0 0 0,-22 0 0,22 0 16,0 0-16,0 1 15,0-1-15,22-21 16,-1 21-16,0-21 0,0 0 16,0 0-16,0 0 0,1 0 15,-1 0-15,21 0 0,-21 0 0,0 0 16,1-21-16,-1 0 0,0 21 16,0-22-16,0 1 0,0 0 15,1 0-15,-22 0 0,21 0 0,-21-1 16,21 1-16,-21-21 0,0 21 0,0 0 15,21-1-15,-21 1 16,0 0-16,21 21 0,-21 21 47,0 0-47,0 1 16,0-1-16,0 0 0,0 0 15,-21 0-15,21 0 0,-21 1 0,0-1 16,21 21-16,-21 0 0,-1-20 15,22 20-15,-21 0 0,0 1 16,0-1-16,0 0 0,0 22 0,-1-22 16,1 22-16,21-1 0,-21-21 0,21 22 15,-21-1-15,21 1 0,0-1 16,0-20-16,0 20 0,0 1 0,0-1 16,0-20-16,0 20 0,21 1 0,-21-1 15,21 1-15,-21-22 0,0 21 16,21-20-16,-21 20 0,0-20 0,0-1 15,0 0-15,0 1 0,0-1 0,0-21 16,0 21-16,0-20 0,0-1 0,-21-21 16,21 21-16,-21 0 15,0-21-15,0 0 0,0 0 16,-1 0-16,1-21 0,0 0 16,0 21-16,0-21 0,0-1 0,-1-20 15,-20 21-15,21 0 0,-21-22 16,20 1-16,-20 0 0,21-1 0,0-20 15,0 21-15,-1-22 0,22 1 16,-21-1-16,21 1 0,0-22 0,0 21 16,21 1-16,1-22 0,-1 1 0,0-1 15,21 21-15,-21-20 0,22 20 16,-1 1-16,0-1 0,-20 22 0,20 0 16,0 20-16,1 1 0,20-21 15,-42 21-15,0 21 0,1 0 16,-1 0-16,0-21 0,0 21 15,0 0 1,-21-22 0,21 22-1,-21-21 32</inkml:trace>
  <inkml:trace contextRef="#ctx0" brushRef="#br0" timeOffset="174592.5">15473 12340 0,'21'0'15,"0"0"1,0-21-1,0 21-15,-21-21 16,22 21 0,-22-21-16,21 21 15,-21-21 1,0-1 15,0 1-31,0 0 31,0 0-31,0 0 32,0 0 61,0-1-61,0 1-17,0 0 1,0 0-16,0 0 16,0 0-16,0-1 15,0 1-15,0 0 0,0 0 16,0 0-16,0 0 15,0-1 17,0 44 61,0-1-93,21 0 0,-21 21 16,0 1-16,0-1 0,0 21 0,21 1 16,-21-22-16,0 22 0,0-1 0,0 1 15,0-22-15,0 22 16,0-1-16,0-21 0,0 22 0,-21-1 16,21 1-16,0-1 0,-21-20 0,0 20 15,-1-20-15,22-1 0,0 21 16,-21-20-16,21-22 0,-21 21 0,21-21 15,0 22-15,0-22 0,0 0 0,0 0 16,0-42 15,0 0-15,0-21-16,0 20 0,0-20 16,0 0-16,0-22 0,21 1 0,-21 20 15,21-41-15,1 20 0,-22 1 16</inkml:trace>
  <inkml:trace contextRef="#ctx0" brushRef="#br0" timeOffset="174884.33">15557 12192 0,'0'0'0,"-63"-148"31,63 127-31,0 0 0,0-1 0,21 1 16,0 0-16,22 0 0,-22 0 0,21 0 15,0 21-15,1 0 0,-1-22 0,0 22 16,1 0-16,-1 0 0,0 22 15,1-1-15,-1 0 0,0 0 16,-20 21-16,-1-20 0,-21 20 16,0 0-16,0-21 0,0 22 0,-21-22 15,-22 21-15,22-21 0,-21 22 0,-1-22 16,22 0-16,-21 0 0,0 0 16,20 1-16,-20-1 0,21-21 0,0 21 15,0-21-15,-1 0 0,44 0 31,-1-21-31,0 0 16,0-1-16,21 22 0</inkml:trace>
  <inkml:trace contextRef="#ctx0" brushRef="#br0" timeOffset="177626.6">16743 11959 0,'0'0'0,"0"-21"0,21-64 32,-21 64-32,-21 0 0,0 21 15,-1 0-15,1-21 0,0 21 0,0 0 16,0 0-16,0 0 0,-1 21 16,1 0-16,0 0 0,0 1 0,0-1 15,21 0-15,-21 21 0,-1-21 16,22 22-16,-21-1 0,21-21 15,0 22-15,0-22 0,0 21 0,0-21 16,0 0-16,0 1 0,0-1 16,21 0-16,1-21 0,-1 21 15,0-21-15,0 0 0,0 0 0,0 0 16,22 0-16,-22-21 0,0 0 16,0 21-16,0-21 0,1-1 0,-1 1 15,0 0-15,0 0 0,0 0 16,-21 0-16,0-22 0,21 22 0,-21-21 15,22 21-15,-22-1 0,0 1 0,0 0 16,0 0-16,21 21 16,-21 21-1,21 0-15,-21 0 0,0 1 16,0-1-16,0 21 0,0-21 0,0 0 16,0 22-16,0-22 0,21 21 0,-21-21 15,21 1-15,-21-1 0,21 0 16,-21 0-16,22-21 0,-22 21 0,21-21 15,0 0-15,0 0 0,0 0 16,0 0-16,1 0 16,-1 0-16,0-21 0,-21 0 15,21 0-15,0 21 0,0-21 0,1-22 16,-1 22-16,0 0 0,0-21 16,0 20-16,0-20 0,1 0 0,-1 21 15,0-22-15,0 22 0,0 0 16,-21 0-16,21 21 0,-21 21 15,0 0 1,0 0-16,0 0 16,0 1-16,0-1 0,0 21 0,0-21 15,0 0-15,22 1 0,-22-1 16,0 0-16,21 0 0,0 0 0,0 0 16,0 1-16,0-1 0,1-21 15,-1 0-15,0 0 16,21 0-16,-21 0 0,1 0 0,20 0 15,-21 0-15,0 0 0,22-21 16,-22 21-16,21-22 0,-21 1 0,0 21 16,1-21-16,20 0 0,-21 0 0,0-22 15,-21 22-15,21-21 0,-21 21 16,22-22-16,-22 1 0,0 21 0,0 0 16,0-22-16,0 22 0,-22 0 0,1 21 15,0 0-15,0-21 0,0 21 16,0 0-16,-1 0 0,1 21 0,0-21 15,-21 21-15,21 22 0,-1-22 0,1 0 16,0 21-16,0 1 16,21-22-16,0 21 0,0 0 0,0-20 15,0-1-15,0 0 0,0 21 16,0-21-16,21 1 0,0-22 16,0 0-16,1 0 0,-1 0 15,0 0-15,0 0 0,0 0 16,0 0-16,1-22 0,-1 1 0,0 0 15,0 0-15,-21 0 0,21 0 0,0-1 16,-21 1-16,22-21 0,-22 21 16,0-22-16,0 22 0,21 0 0,-21 0 15,0 0-15,0 0 0,0 42 32,0 0-32,0 0 15,0 21-15,0-20 0,0 20 16,0-21-16,21 21 0,0-20 0,0-1 15,0 0-15,1 0 0,-1 0 0,0 0 16,0 1-16,0-22 0,0 0 16,1 0-16,20 0 0,-21 0 0,0 0 15,22 0-15,-22 0 0,21-22 0,-21 22 16,0-21-16,1 0 0,-1 0 16,0 0-16,0 0 0,0-22 15,0 22-15,-21-21 0,0-1 0,22 22 16,-22-21-16,21 21 0,-21-22 15,0 22-15,0 0 0,0 42 32,0 0-32,0 1 15,0-1-15,0 21 0,-21-21 0,21 0 16,-22 22-16,22-22 0,0 0 16,0 21-16,0-20 0,0-1 15,0 0-15,-21 0 16,21-42 15,0 0-15,0 0-16,0-1 0,0 1 15,21-21-15,-21 21 0,22 0 0,-22-22 16,21 22-16,0 0 0,0-21 16,-21 20-16,21 1 0,0 0 0,1 21 15,-1 0-15,-21-21 0,21 21 16,0 0-16,-21 21 0,0 0 15,0 0-15,21 1 0,-21-1 0,0 0 16,21 0-16,-21 0 0,0 22 16,0-22-16,0 0 0,0 0 0,22 0 15,-22 0-15,21 1 16,0-22 0,0 0-1,0 0-15,-21-22 16,21 1-16,1 21 0,-1-21 15,0 0-15,-21 0 0,21 0 0,0-1 16,22-20-16,-22 21 0,0 0 16,0 0-16,21-1 0,-20 1 15,-1 0-15,21 0 0,-21 0 0,0 21 16,1 0-16,-22 21 16,0 0-16,0 0 0,0 0 15,0 1-15,0-1 16,0 0-16,0 21 0,0-21 0,0 1 15,0-1-15,0 21 0,21-21 0,0 0 16,0 1-16,0-22 0,0 21 16,1 0-16,-1-21 0,21 0 0,-21 0 15,22 0-15,-22 0 0,21 0 0,-21 0 16,0 0-16,22 0 0,-22-21 16,0 21-16,0-21 0,22-1 0,-22 1 15,0-21-15,0 21 0,0 0 16,0-22-16,-21 22 0,22-21 0,-22 21 15,21-1-15,-21-20 0,0 21 0,0 0 16,0 0-16,-21 21 16,-1 0-16,1 0 0,0 0 15,0 0-15,0 21 0,21 0 0,-21 0 16,21 0-16,-22 22 0,22-22 16,0 21-16,0-21 0,0 22 0,0-22 15,0 21-15,0-21 0,22 0 16,-1 1-16,0-1 0,0 0 0,0 0 15,0 0-15,1-21 0,-1 0 0,0 0 16,0 0-16,0 0 0,22 0 16,-22 0-16,0 0 0,0-21 0,21 21 15,-20-21-15,20 0 0,-21 0 16,21-22-16,-20 22 0,20-21 16,0-1-16,-21 1 0,22 0 0,-22-1 15,0 1-15,0 0 0,0-1 0,-21-20 16,0 21-16,0-1 0,0-20 15,0 20-15,0 22 0,0-21 0,-21 21 16,0 0-16,0 21 0,0 0 16,0 0-16,-1 0 0,1 42 15,0-21-15,21 0 0,-21 22 16,0-1-16,0 0 0,21 1 0,0-1 16,0 0-16,-22 1 0,22-1 0,0 0 15,0 1-15,0-1 16,0 0-16,0 1 0,0-1 0,0-21 15,22 21-15,-22-20 0,21-1 0,0 0 16,21 0-16,-21-21 0,1 21 16,-1-21-16,21 0 0,-21 0 0,22 0 15,-1 0-15,-21 0 0,21 0 16,1-21-16,-22 0 0,21 0 0,-21 0 16,22-1-16,-22 1 0,0-21 0,21 21 15,-20-22-15,-1 22 0,-21 0 16,21 0-16,-21 0 0,0 0 0,21 21 15,-42 21 1,0-21 0,21 21-16,0 21 0,-21-21 0,-1 1 15,22-1-15,-21 0 0,21 0 16,0 0-16,0 0 0,0 1 0,0-1 16,0 0-16,0 0 0,21-21 15,1 21-15,-1-21 16,0 0-16,0 0 0,0 0 15,0 0-15,1 0 0,-1 0 0,0-21 16,0 0-16,0 0 0,22 0 16,-22 21-16,0-43 0,0 22 15,0 0-15,22 0 0,-22-22 16,0 22-16,0 0 0,0 0 0,0 0 16,1 21-16,-22 21 31,0 0-31,0 0 0,-22 0 15,22 1-15,0 20 0,0-21 16,0 0-16,0 0 0,0 1 0,0-1 16,0 0-16,22-21 0,-22 21 15,21-21-15,0 0 0,0 0 16,0 0-16,0 0 0,1 0 16,-1 0-16,0 0 0,0 0 0,0-21 15,0 0-15,1 21 0,-1-21 16,0-1-16,-21 1 0,0 0 15,21 0-15,-21 0 0,0-22 16</inkml:trace>
  <inkml:trace contextRef="#ctx0" brushRef="#br0" timeOffset="177848.48">20553 11684 0,'-43'0'0,"86"0"0,-128 0 0,43 0 0,21 0 16,42-21 15,0 21-31,21 0 0,-21-21 0,22 21 16,-1 0-16,-21 0 0,22 0 0,-22 0 16,21-21-16,-21 21 0,0 0 15,1 0-15,-22-22 0,21 22 16,-21-21-16</inkml:trace>
  <inkml:trace contextRef="#ctx0" brushRef="#br0" timeOffset="179181.36">23283 11959 0,'0'0'0,"-21"0"16,21-21-1,0 0-15,0 0 0,0-22 16,21 22-16,0 0 0,22-21 16,-22 21-16,21-22 0,1-20 15,-1 20-15,0-20 0,1-1 0,20 1 16,-21-1-16,1 1 0,-22-1 0,0 1 16,0-1-16,-21 22 0,0 0 15,0-1-15,-21 1 0,-21 21 0,21 0 16,-22 21-16,1 0 0,0 0 15,-1 0-15,22 21 0,-21 0 0,21 0 16,-1 22-16,1-1 0,21 0 0,0 1 16,0-1-16,0 0 0,21 22 15,1-22-15,20 22 0,-21-22 16,21 0-16,-20 1 0,20-1 0,-21 0 16,0 1-16,22-22 0,-22 21 15,-21-21-15,0 0 0,0 22 0,0-22 16,0 0-16,0 0 0,-21-21 15,-1 0-15,1 0 0,-21 0 16,21 0-16,0 0 0,-22 0 0,22 0 16,-21-21-16,21 0 0,-22 21 0,22-21 15,0 0-15,0-1 0,0 22 16,-1-21-16,22 42 31,22-21-15,-1 22-16,0-22 0,0 21 0,0 0 15,22-21-15,-22 0 0,0 21 0,21-21 16,1 0-16,-1 0 0,0 0 0,22 0 16,-22 0-16,0 0 0,22 0 15,-22-21-15,22 0 0,-22 21 0,0-21 16,1-1-16,-22 1 0,0 0 0,0 0 16,0 0-16,1 0 0,-22-1 15,0-20-15,0 21 0,0 0 0,0 0 16,0-22-16,0 22 0,-22 21 15,1-21-15,0 21 0,0 0 16,0 21-16,0 0 16,-1 22-16,1-22 0,21 0 15,0 21-15,0-21 0,0 1 0,0 20 16,0-21-16,0 0 0,0 22 0,0-22 16,0 0-16,21 0 15,1 0-15,-1-21 0,0 0 0,0 0 16,0 0-16,22 0 0,-22 0 0,21 0 15,0 0-15,-20-21 0,20 0 0,0 21 16,1-21-16,-22 0 0,21-1 16,-21 1-16,0 0 0,1-21 15,20 21-15,-21-1 0,0-20 0,0 21 16,-21 0-16,22 0 0,-22-1 16,21 1-16,-21 0 0,0 42 15,0 0 1,0 1-16,0 20 0,0-21 0,0 21 15,0 1-15,0-22 0,0 42 0,0-20 16,0-1-16,-21 22 0,21-1 16,0 1-16,-22-1 0,22 1 0,-21-1 15,21 22-15,0-22 0,0 1 0,-21-1 16,0 1-16,0 20 0,21-20 16,-21-22-16,-1 22 0,22-22 15,0 22-15,0-22 0,-21-21 0,21 0 16,0 0-16,0 1 0,0-1 15,0-42 1,0-1-16,21-20 0,1 21 16,-22-21-16,21-1 0,0 1 0,0 0 15,0-22-15,0 1 0,1-1 16,-1 1-16,-21-1 0</inkml:trace>
  <inkml:trace contextRef="#ctx0" brushRef="#br0" timeOffset="179456.2">24744 11832 0,'0'-63'16,"0"126"-16,-21-190 0,21 85 0,-22 0 0,22-1 15,0 1-15,0 21 0,0-22 16,0 22-16,0 0 0,22 21 16,-1-21-16,0 21 0,0 0 0,21 0 15,-20 0-15,20 0 0,-21 21 0,21 0 16,-20 0-16,-1 1 0,0-1 16,0 0-16,0 0 0,-21 0 0,0 0 15,0 1-15,0-1 0,-21 0 16,0 0-16,0 0 0,0-21 0,-1 21 15,-20-21-15,21 0 0,-21 22 0,20-22 16,1 0-16,0 0 0,0 0 16,42 0 15,0-22-31,0 22 0,1-21 16,-1 21-16,21-21 0,-21 21 15,22 0-15</inkml:trace>
  <inkml:trace contextRef="#ctx0" brushRef="#br0" timeOffset="180047.86">25125 11663 0,'63'0'15,"-147"0"-15,189 0 0,-189 0 0,190 0 0,-64-21 16,-21 21-16,0 0 0,22-21 0,-22 21 16,0-22-16,0 1 0,-21 0 15,21 0-15,-21 0 0,0 0 16,0-1-16,0 1 0,0 0 0,0 0 16,0 0-16,-21 21 0,21-21 15,-21 21-15,0 0 16,0 21-16,-1-21 0,22 21 0,-21 21 15,0-21-15,21 1 0,-21 20 16,21-21-16,0 21 0,0-20 0,0-1 16,0 0-16,0 0 0,21 0 0,0 0 15,0 1-15,1-22 0,-1 21 16,0-21-16,0 0 0,0 0 0,0 0 16,1 0-16,-1 0 0,0 0 0,0 0 15,0-21-15,0-1 16,1 1-16,-1 0 0,0 0 0,0 0 15,0 0-15,0-1 0,1 1 0,-1-21 16,0 21-16,0 0 16,21-22-16,-20 22 0,-1 0 0,21 21 15,-21-21-15,0 21 0,22 0 0,-22 0 16,0 21-16,0-21 0,0 21 16,-21 0-16,22 0 0,-22 22 0,21-22 15,-21 0-15,0 0 0,0 0 0,0 1 16,0-1-16,0 0 0,0 0 15,-21-21-15,-1 21 0,1-21 16,21 21-16,-21-21 0,0 0 16,0 0-16,0 0 15,21-21-15,0 0 16,0 0-16,0 0 16,0 0-16,0-1 0,21 1 15,-21 0-15,21 0 0,0-21 0,0 20 16,0 1-16,1 0 0,-1 0 15,0 0-15,0 21 0,0-21 0,0 21 16,1 0-16,20 0 0,-21 0 0,0 0 16,0 0-16,1 0 0,-1 0 15,0 21-15,0-21 0,0 21 0,0 0 16</inkml:trace>
  <inkml:trace contextRef="#ctx0" brushRef="#br0" timeOffset="181492.04">26691 11472 0,'0'0'0,"21"0"0,0-21 15,1 0 1,-22 0-16,0 0 16,0 0-16,0-1 0,0 1 0,0 0 15,0 0-15,0 0 0,-22 0 16,22-1-16,-21 22 0,0 0 16,0 0-16,0 0 15,0 22-15,21-1 0,-22 0 0,22 0 16,-21 0-16,0 22 0,21-22 0,0 21 15,0-21-15,-21 0 0,21 22 16,0-22-16,-21 0 0,21 0 0,0 0 16,0 1-16,0-1 15,21-21 1,0 0 0,0 0-16,0 0 0,1-21 15,-22-1-15,21 22 0,0-21 16,0 0-16,0 0 0,-21 0 0,21 0 15,1-1-15,-22 1 0,21 0 0,-21 0 16,21 0-16,0 0 0,-21 42 31,0 0-31,21 0 16,-21 0-16,0 0 16,0 1-16,0-1 0,21 0 0,-21 0 15,0 0-15,22-21 16,-1 0-16,0 0 0,0 0 15,21 0-15,-20 0 0,-1 0 0,0 0 16,21 0-16,-21 0 0,22-21 16,-22 21-16,0-21 0,0 0 0,22 21 15,-22-21-15,0-22 0,0 22 16,0 0-16,0-21 0,-21-1 0,22 1 16,-1 0-16,0-22 0,-21 22 0,0-1 15,0 1-15,0 21 0,0-21 16,0 20-16,0 1 15,-21 42 1,0 1-16,-1-1 0,22 0 16,-21 21-16,21 1 0,0-1 0,0 0 15,0 1-15,0-1 0,0-21 16,0 21-16,0 1 0,0-22 0,0 21 16,21-21-16,1 1 0,-1-1 15,0 0-15,0 0 0,0-21 16,0 0-16,1 0 0,-1 0 15,0 0-15,0 0 16,0 0-16,0-21 0,1 21 16,-1-21-16,0 0 0,0-1 15,0 1-15,0 0 0,1 0 16,-1-21-16,0 20 0,-21 1 0,0 0 16,0 0-16,0 0 0,0 0 15,-21 21-15,0 0 16,-1 0-16,22 21 0,-21 0 15,21 0-15,-21 0 0,21 0 16,-21 1-16,21-1 0,0 0 0,0 0 16,0 0-16,0 0 0,21 1 15,0-1-15,0-21 16,1 21-16,-1-21 0,0 0 0,21 21 16,-21-21-16,22 0 0,-1 0 15,-21 0-15,22 0 0,-1 0 0,-21 0 16,21 0-16,1 0 0,-22 0 0,21 0 15,-21-21-15,22 0 0,-22 21 16,0-21-16,21-1 0,-20 1 0,-1 0 16,-21 0-16,21 0 0,0-22 15,-21 22-15,0 0 0,0 0 0,0 0 16,0 0-16,0-1 0,-21 22 16,0 0-16,-22 0 0,1 0 0,0 0 15,21 0-15,-22 22 0,1-22 16,21 42-16,0-21 0,-1 0 15,1 0-15,0 1 0,21-1 0,-21 0 16,21 0-16,0 0 0,0 0 16,0 1-16,0-1 0,0 0 15,21-21-15,0 21 0,0-21 16,1 0-16,-1 0 0,21 0 16,-21 0-16,0 0 0,1 0 0,20 0 15,-21 0-15,0-21 0,0 21 16,22-21-16,-22 0 0,0-1 0,0 1 15,22 0-15,-22 0 0,0-21 16,0-1-16,0 1 0,0 0 16,1-1-16,-1 1 0,0 0 0,0-1 15,0 1-15,-21 21 0,0 0 16,0-1-16,0 1 0,0 0 0,0 42 31,0 0-31,-21 1 0,21 20 16,-21-21-16,21 21 0,-21 1 0,21-1 15,0 0-15,0 1 0,0-1 16,0-21-16,0 22 0,0-22 16,0 21-16,0-21 0,0 0 0,0 1 15,0-1-15,21-21 0,0 21 16,0-21-16,0 0 0,1 0 16,-1 0-16,0 0 0,0 0 15,0 0-15,0 0 0,1 0 0,-1-21 16,0 0-16,0 21 0,0-22 15,-21 1-15,0 0 0</inkml:trace>
  <inkml:trace contextRef="#ctx0" brushRef="#br0" timeOffset="181695.92">27411 11049 0,'0'0'0,"-43"0"15,-41 21 1,105-21 0,0 0-16,0 0 15,0 0-15,1 0 0,20-21 0,-21 21 16,21-21-16,-20 21 0,20-21 16,-21 21-16,21 0 0</inkml:trace>
  <inkml:trace contextRef="#ctx0" brushRef="#br0" timeOffset="182908.22">29612 10901 0,'-42'-21'15,"42"42"1,0 0-16,0 21 15,0-20-15,0 20 0,0 0 0,0 1 16,0-1-16,-21 0 0,-1 1 16,22-1-16,-21 0 0,0 1 0,21-1 15,0-21-15,-21 21 0,21-20 0,0-1 16,0 0-16,0 0 0,0 0 16,21 0-16,0-21 15,0 0-15,1 0 0,-1 0 16,0 0-16,0 0 0,0-21 15,0 0-15,1 0 0,-1 0 16,0 0-16,-21-1 0,0 1 0,0 0 16,0 0-16,0 0 0,0 0 15,0-1-15,0-20 0,0 21 0,0 0 16,-21 21-16,0 0 16,21 21-1,0 0 1,21-21-1,0 0-15,0 0 0,0 0 16,0 0-16,1 0 0,20 0 0,-21 0 16,0-21-16,22 21 15,-22-21-15,21 0 0,-21 21 0,0-22 16,1 22-16,20-21 0,-21 21 16,-21-21-16,21 21 0,0-21 0,1 21 15,-22 21 16,-22 0-31,1 0 0,0 1 0,0-1 16,21 0-16,-21 0 0,0 0 16,21 22-16,-22-22 0,22 0 15,0 0-15,0 0 0,0 0 0,0 1 16,22-22-16,-1 21 16,0-21-16,0 0 0,21 0 15,-20 0-15,-1 0 0,21 0 16,-21 0-16,22 0 0,-1-21 0,-21-1 15,21 22-15,-20-21 0,20 0 0,-21 0 16,0 0-16,0 0 0,1-22 16,-1 22-16,0 0 0,0 0 0,-21 0 15,21-1-15,-21 1 0,0 0 16,0 42 15,0 0-31,-21 1 0,21-1 16,-21 0-16,0 0 0,21 21 0,-21-20 15,21 20-15,-22-21 0,22 21 16,-21 1-16,21-1 0,0 0 0,-21 1 16,21-1-16,-21 0 0,21 22 15,0-22-15,0 22 0,0-1 0,0 1 16,0-1-16,0 1 0,0-1 0,0-20 16,-21 20-16,21-21 0,0 1 15,0-1-15,0 0 0,0 1 0,0-22 16,0 21-16,0-21 0,-21 1 15,21-1-15,0 0 0,-22-21 16,1 21-16,0-21 16,0 0-16,0-21 15,0 21-15,21-21 0,0 0 0,-22-1 16,22 1-16,-21-21 0,21 21 0,0-22 16,0 1-16,0 0 0,0-1 15,0-20-15,0 21 0,0-22 0,21 1 16,1-1-16,-1 22 0,0-22 15,0 22-15,21 0 0,-20-1 16,20 22-16,-21-21 0,21 21 0,1-22 0,-1 22 16,0-21-16,22 21 0,-22-1 15</inkml:trace>
  <inkml:trace contextRef="#ctx0" brushRef="#br0" timeOffset="183584.84">32470 11282 0,'-127'-106'32,"84"85"-32,1 0 0,21 0 15,-22-1-15,1 1 0,21 0 16,-21-21-16,20 21 0,-20-1 15,21-20-15,0 21 0,21-21 0,0 20 16,0 1-16,0-21 0,0 21 16,21 0-16,21-22 0,1 22 0,-1 0 15,0 0-15,22 21 0,-1-21 16,1 21-16,-1 0 0,1 0 0,-1 0 16,-20 21-16,-1 0 0,0-21 15,-21 42-15,-21-21 0,0 1 16,0-1-16,-42 0 0,0 21 0,-1-21 15,-41 1-15,20 20 0,-20-21 16,20 21-16,-21-20 0,22-1 16,-22 21-16,43 0 0,0-20 0,-1 20 15,1 0-15,21 1 0,21-22 16,0 21-16,0 0 0,0-20 0,0 20 16,21-21-16,0 0 0,21 0 15,1 1-15,-1-1 0,22 0 0,-22-21 16,21 0-16,-20 0 0,20 0 15,1 0-15,-22-21 0,22 0 16,-22-1-16,0 1 0,-21-21 0,22 0 16,-22-1-16,0 1 0,0 0 15,-21-1-15,0 1 0,0 21 16,0 0-16,0-1 0,-21 22 16,-21 0-16,21 22 0,-1-1 0,-20 21 15,21 0-15,-21 1 0,-1 20 16,22-20-16,-21 20 0,-1 1 0,22-1 15,0 1-15,-21-1 0,21 1 16,21-22-16,-22 21 0,1-20 0,0-1 16,21 0-16,0 1 0,-21-22 15,0 21-15,0-21 0,21 1 0,-22-1 16,1-21-16,0 0 16,0 0-16,0 0 0,0 0 0,-1 0 15,1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01:24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339 0,'0'0'0,"0"-21"15,-21 21-15,21-22 16,-21 22-16,21-21 0,-21 0 16,21 0-16,-21 21 0,-1 0 15,22-21-15,0 42 31,0 0-31,0 21 16,0-20-16,0-1 16,0 21-16,0 0 0,0-20 0,0 20 15,0 0-15,0 22 0,0-22 16,0 22-16,0-22 0,-21 21 16,0 1-16,21-1 0,-21 1 15,0-1-15,0 1 0,-1-22 16,1 22-16,0-22 0,0 0 0,0 1 15,21-1-15,-21 0 0,-1-20 16,22-1-16,-21 0 0,21 0 16,0 0-16,0 0 15,0-42 1,0 0 0,0 0-16,0 0 0,0 0 15</inkml:trace>
  <inkml:trace contextRef="#ctx0" brushRef="#br0" timeOffset="407.76">1016 656 0,'0'0'0,"-21"-21"0,-22-64 15,22 64-15,21 0 16,0 0-16,0 0 15,0 0-15,0-1 0,0 1 0,21 0 16,22 0-16,-22 0 16,21 0-16,1-1 0,20 1 15,1 0-15,-1 21 0,1-21 0,-1 21 16,1 0-16,-1 0 0,-21 21 16,22 0-16,-22 0 0,1 1 15,-1 20-15,-21-21 0,0 21 0,-21 1 16,0-1-16,0 0 0,0 22 15,-21-22-15,-21 1 0,-1-1 0,1 21 16,0-20-16,-1-1 0,-20 0 16,21 1-16,-1-22 15,1 21-15,0-21 0,-1 1 0,1-1 16,21 0-16,0 0 0,-1-21 16,1 0-16,21 21 0,0-42 46</inkml:trace>
  <inkml:trace contextRef="#ctx0" brushRef="#br0" timeOffset="1141.81">1820 1122 0,'0'0'0,"21"-21"0,-21 0 0,0-1 16,0 1-16,0 0 0,0 0 16,0 0-16,0 0 15,0-1-15,0 1 0,0 42 47,0 1-47,0-1 0,0 21 0,0-21 16,0 22-16,-21-22 15,21 21-15,0 0 0,0-20 0,-21 20 16,21-21-16,0 21 0,0-20 0,0-1 16,0 21-16,0-21 0,0 0 15,0 1-15,0-1 16,21-21-1,0 0-15,1 0 0,-1 0 16,0 0-16,0 0 16,-21-21-16,21-1 0,0 1 0,-21 0 15,22 0-15,-1 0 0,-21 0 16,21-1-16,-21 1 0,0-21 0,0 21 16,0-22-16,0 22 0,0-21 15,0 21-15,0 0 16,-21-1-16,0 1 0,-1 21 15,1-21-15,0 21 0,0 0 16,0 0-16,0 0 0,-1 0 16,1 21-1,21 0 1,0 1 0,21-22-1,1 21-15,-1-21 0</inkml:trace>
  <inkml:trace contextRef="#ctx0" brushRef="#br0" timeOffset="1631.58">2476 953 0,'-21'0'31,"0"0"-31,0 0 0,0 0 0,0 21 16,-1-21-16,1 21 0,0 0 16,21 0-16,-21-21 0,21 21 15,0 1-15,0-1 16,0 0-16,0 0 31,21-21-31,0 0 0,0 0 16,-21 21-16,22-21 0,-1 0 0,0 0 15,0 0-15,0 21 0,0-21 16,1 22-16,-1-22 0,0 21 16,-21 0-16,21-21 15,-21 21-15,0 0 16,0 0-16,-21 1 16,0-1-16,-22-21 15,22 21-15,0-21 0,-21 0 16,-43 21-1,43 0-15,21-21 0,-1 0 0,1 0 16,-21 0-16,21 0 0,0 0 16,-1 0-16,1 0 15,21-21 1,0 0 0,0 0-16,0 0 0,0-1 15,21 1-15</inkml:trace>
  <inkml:trace contextRef="#ctx0" brushRef="#br0" timeOffset="2048.34">2942 360 0,'0'0'16,"0"-21"-16,-21 21 16,0 0-16,0 21 31,21 0-31,0 0 0,-22 22 16,22-22-16,0 0 0,0 21 15,0 1-15,-21-22 0,21 21 16,-21 0-16,0 1 0,0-1 0,21 22 15,-21-22-15,-1 21 0,1-20 16,21-1-16,0 22 0,-21-22 0,21-21 16,-21 21-16,21 1 0,0-22 15,0 0-15,0 0 0,0 0 16,0 1-16,0-1 0,0 0 16,21-21-16,0 0 15,0 0-15,1 0 16,-1-21-1,-21 0-15,21-1 16</inkml:trace>
  <inkml:trace contextRef="#ctx0" brushRef="#br0" timeOffset="2312.19">2540 1037 0,'0'0'0,"42"0"31,-21 0-31,1-21 0,-1 21 0,21-21 16,-21 21-16,22-21 0,-22 21 16,21 0-16,-21-21 0,0-1 15,1 22-15,-1 0 0,0 0 0,0-21 16,0 21-16</inkml:trace>
  <inkml:trace contextRef="#ctx0" brushRef="#br0" timeOffset="3520.74">3048 1101 0,'0'0'0,"-21"0"15,0 0-15,-1-21 16,22-1-16,0 1 15,0 0 1,0 0 0,22 21-16,-1 0 15,0 0-15,0 0 16,0 0-16,0 0 0,1 0 0,-1 0 16,0 21-16,0 0 0,0 0 15,-21 1-15,21-1 0,-21 0 0,22 0 16,-22 0-16,0 0 0,0 1 15,0-1-15,0 0 0,0 0 16,0 0-16,0 0 0,0 1 16,0-1-16,-22-21 62,22-21-46,0-1-16,-21 1 15,21 0-15,0 0 0,0 0 0,0-22 16,0 22-16,0 0 0,0-21 16,21 21-16,1-22 0,-22 22 0,21 0 15,0 0-15,0 0 0,0-1 16,0 22-16,1 0 0,-1 0 16,21 0-16,-21 0 0,0 0 0,1 0 15,20 22-15,-21-1 0,0 0 16,0 0-16,1 0 0,-22 22 0,21-22 15,-21 0-15,21 0 16,-21 21-16,0-20 0,0-1 0,0 0 16,0 0-16,0 0 0,0 0 15,0 1-15,0-1 0,-21-21 16,21-21 31,0-1-47,0 1 15,0 0-15,0 0 0,0 0 16,0-22-16,0 22 0,0 0 0,21-21 16,0 21-16,0-22 15,0 22-15,1-21 0,-1 21 0,0-1 16,21 22-16,-21-21 0,1 21 16,-1 0-16,21 0 0,-21 0 0,0 0 15,1 21-15,-1-21 0,0 22 16,0-1-16,0 0 0,0 0 15,-21 0-15,0 0 0,0 1 0,0-1 16,0 0-16,0 0 0,0 0 16,0 0-16,-21 1 0,21-1 15,-21-21-15,0 21 16</inkml:trace>
  <inkml:trace contextRef="#ctx0" brushRef="#br0" timeOffset="4160.38">4635 974 0,'0'-43'16,"0"22"-16,0 0 16,0 0-16,-21 0 15,0 21-15,0-21 0,0 21 0,0 0 16,-1 0-16,1 0 0,0 0 16,0 0-16,-21 0 0,20 0 0,-20 21 15,21 0-15,0 0 0,-22 0 16,22 0-16,0 22 0,0-22 15,0 21-15,21-21 0,-21 22 0,21-22 16,-22 21-16,22-21 0,0 22 16,0-22-16,0 0 0,0 0 0,0 0 15,0 1-15,22-22 16,-1 21-16,0-21 0,0 0 0,0 0 16,0 0-16,22 0 0,-22 0 15,21 0-15,-21 0 0,22-21 0,-22-1 16,21 1-16,-21 21 0,22-21 15,-22 0-15,21 0 0,-21-22 0,1 22 16,-1 0-16,0-21 0,-21 21 16,0-22-16,0 1 0,0 21 0,0 0 15,0-22-15,0 22 0,0 0 16,0 0-16,0 0 0,-21 21 16,0 0-1,-1 21-15,22 0 16,0 0-16,0 21 0,0-20 15,0 20-15,0-21 0,0 0 0,0 22 16,0-22-16,0 0 0,0 0 16,0 21-16,0-20 0,0-1 15,0 0-15,22-21 0,-22 21 16,21-21-16,0 0 0,0 0 16,0 0-16,0 0 15,1 0-15,-1 0 0,0 0 0,0-21 16,0 0-16,0 0 0,1-1 15</inkml:trace>
  <inkml:trace contextRef="#ctx0" brushRef="#br0" timeOffset="4740.09">5143 783 0,'0'21'46,"-21"-21"-46,21 22 0,-21-1 0,21 0 16,0 0-16,0 21 0,0-20 16,0-1-16,0 0 0,0 21 0,0-21 15,0 1-15,0 20 0,0-21 16,-21 0-16,21 0 0,0 1 16,0-1-16,0 0 15,0 0-15,0-42 63,-21 21-63,21-21 0,0 0 15,0-1-15,0 1 0,0-21 16,0 21-16,0-22 0,0 22 0,0-21 16,0 0-16,0 20 0,0-20 15,21 21-15,0-21 0,-21 20 0,21 1 16,0 0-16,1 0 15,-1 21-15,0-21 0,21 21 0,-21-21 16,22 21-16,-22 0 0,21 0 16,-21 0-16,22 21 0,-1 0 0,-21 0 15,0 0-15,22 0 0,-22 22 16,0-22-16,0 21 0,-21-21 0,0 22 16,0-1-16,0-21 0,0 22 15,0-22-15,0 21 0,0-21 0,0 0 16,0 1-16,-21-1 0,21 0 15,-21 0-15,21 0 0,-21-21 16,21 21 0,-21-21-1,-1 0 1,22-21-16,-21 21 16</inkml:trace>
  <inkml:trace contextRef="#ctx0" brushRef="#br0" timeOffset="5704.51">698 2011 0,'0'0'0,"-63"0"15,42 0-15,0 0 0,-1 0 16,1 0-1,0 0 1,42 0 15,0 0-31,1 0 16,20 0-16,-21 0 0,0 0 16,22 0-16,-1 0 0,0 0 0,1 0 15,-1-21-15,0 21 0,22-21 16,-1 21-16,1 0 0,20 0 15,1-22-15,0 22 0,-1 0 0,1 0 16,-21-21-16,20 21 0,1 0 16,0 0-16,20 0 0,-20 0 0,21-21 15,21 21-15,-21 0 16,21 0-16,-21 0 0,-1 0 0,22 0 16,-21-21-16,0 21 0,21 0 15,0 0-15,-21 0 0,21 0 0,0 0 16,-21 0-16,21 0 0,0-21 15,0 21-15,-21 0 0,21 0 0,0 0 16,0-21-16,-22 21 0,1 0 0,0 0 16,0-22-16,0 22 0,0 0 15,-22 0-15,22-21 0,-21 21 0,-1 0 16,-20 0-16,21 0 0,-43-21 16,21 21-16,-20 0 0,-1 0 15,-21 0-15,22 0 0,-22 0 16,0 0-16,-21-21 62,0 0 16,-21 21-62,0 0-16,-1 0 16,1 0-1</inkml:trace>
  <inkml:trace contextRef="#ctx0" brushRef="#br0" timeOffset="5845.1">5948 1799 0,'0'0'0,"-21"21"63,-1-21-48,1 0 1</inkml:trace>
  <inkml:trace contextRef="#ctx0" brushRef="#br0" timeOffset="12764.42">741 2815 0,'0'-21'15,"0"0"-15,0 0 16,0 0 0,0-1-16,0 1 31,-21 21-31,21 21 31,0 1-31,0-1 16,0 0-16,0 21 0,0-21 15,0 1-15,0 20 0,0-21 16,0 21-16,0 1 0,0-22 0,0 21 16,0 1-16,0-22 0,0 21 15,0 0-15,0-20 0,0 20 0,0-21 16,0 21-16,0-20 0,0-1 15,0 0-15,0 0 0,0 0 16,0 0 0,21-21 31,-21-21-47,0 0 0,0 0 15,0 0-15,21 0 0</inkml:trace>
  <inkml:trace contextRef="#ctx0" brushRef="#br0" timeOffset="13192.17">1016 3112 0,'0'21'0,"0"0"16,0 0-16,0 0 15,0 0-15,0 1 16,21-1-16,0-21 16,-21 21-16,21-21 15,1 0 1,-1 0-16,0 0 15,-21-21 1,0 0-16,0-1 16,0 1-16,-21 0 15,0 21 1,-1 0-16,1 0 16,0 0-1,21 21-15,0 0 16,0 1-1,21-22 17</inkml:trace>
  <inkml:trace contextRef="#ctx0" brushRef="#br0" timeOffset="14120.67">2371 3006 0,'0'0'0,"-22"-21"0,22-1 16,0 1-16,0 0 15,0 0-15,-21 21 16,21-21-16,0 0 0,0-1 16,0 1-16,0 0 15,0 0-15,21 21 0,1 0 16,-1-21-1,0 21-15,0 0 0,0 0 16,0 0-16,1 21 16,-1 0-16,0 0 0,0 0 0,0 1 15,0 20-15,1-21 0,-1 0 16,-21 22-16,0-22 0,21 21 0,-21-21 16,21 22-16,-21-1 0,0-21 15,0 0-15,0 22 0,0-22 0,0 0 16,0 0-16,0 0 0,0 0 15,0-42 32,0 0-47,0 0 16,0 0-16,0-22 0,0 22 0,0 0 16,0-21-16,0 21 0,0-22 15,0 1-15,21 21 0,-21-22 0,21 1 16,1 0-16,-1 21 0,0-22 15,0 22-15,0 0 0,22 0 0,-22 0 16,21 21-16,-21 0 0,0 0 16,1 0-16,20 0 0,-21 0 0,0 21 15,0 0-15,1 0 0,-22 0 16,21 0-16,0 22 0,-21-22 0,0 21 16,21-21-16,-21 1 15,0 20-15,0-21 0,0 21 0,0-20 16,0-1-16,0 0 0,0 0 15,0 0-15,0 0 0,-21 1 0,21-1 16,0-42 15,0-1-15,0 1-16,0 0 16,0 0-16,0 0 0</inkml:trace>
  <inkml:trace contextRef="#ctx0" brushRef="#br0" timeOffset="14559.84">3281 3048 0,'0'0'0,"21"0"16,0 0-1,0 0-15,0 0 16,1 0-16,-1-21 0,0 0 16,-21 0-16,21 21 0,0-22 0,0 1 15,1 0-15,-22 0 0,0 0 16,0 0-16,0-1 0,0 1 16,0 0-16,0 0 0,-22 0 15,1 21-15,0-21 0,0 21 16,0 0-16,0 0 0,-1 21 15,22 0-15,-21 0 0,0 0 16,21 0-16,-21 1 0,21 20 0,0-21 16,0 21-16,0-20 0,0 20 15,0-21-15,0 0 0,0 0 0,0 1 16,21-1-16,0 0 0,0 0 16,-21 0-16,22-21 0,-1 0 0,0 21 15,0-21-15,0 0 16,0 0-16,1 0 0,-1 0 15,0-21-15,0 21 0,0-21 16,0 0-16,1 0 0,-22 0 0</inkml:trace>
  <inkml:trace contextRef="#ctx0" brushRef="#br0" timeOffset="15211.46">3958 2709 0,'0'0'0,"0"-21"0,0 0 31,0 42-15,0 0 0,0 1-16,0 20 0,0-21 15,0 0-15,0 22 0,0-22 0,0 21 16,0-21-16,0 22 0,0-22 16,0 21-16,0-21 0,-21 0 0,21 22 15,0-22-15,0 0 0,0 0 0,0 0 16,0 1-16,21-22 15,0 0 1,0 0-16,1-22 16,-1 1-16,-21 0 0,21 21 0,-21-21 15,21 0-15,-21-22 0,21 22 16,-21 0-16,21 0 0,1 0 16,-22-22-16,0 22 0,21 0 0,0 0 15,-21 0-15,0 0 16,21 21-16,-21 21 15,0 0 1,0 0-16,0 0 0,0 0 16,0 1-16,0-1 0,0 0 15,0 0-15,0 0 0,21 0 16,-21 1-16,0-1 0,0 0 0,21 0 16,1 0-16,-1 0 15,0-21-15,0 0 0,0 0 16,0 0-16,1 0 0,-1 0 15,0 0-15,0 0 0,0-21 16,0 0-16,1 0 0,-1 21 0,0-21 16,0 0-16,0-1 0,-21-20 15,0 21-15,0 0 0,0-22 0,0 1 16,0 0-16,0-1 0,0 22 16,0-21-16,0 0 0,-21 20 0,21 1 15,-21-21-15,0 42 0,0-21 0,-1 0 16,1 21-16,0 0 0,0 0 15,0 0 1,21 21 0,21-21-1,0 0-15,0 0 0</inkml:trace>
  <inkml:trace contextRef="#ctx0" brushRef="#br0" timeOffset="15836.1">6286 2307 0,'0'0'0,"0"-21"0,0 0 15,0 0-15,0 0 16,-21 21-16,0-22 0,0 22 16,0 0-16,0 0 0,-1 0 0,-20 0 15,21 0-15,-21 0 0,20 0 16,-20 22-16,21-1 0,-21 0 0,20 0 15,-20 21-15,21 1 0,0-1 16,0 0-16,-1 1 0,1 20 16,21-20-16,-21-1 0,21 21 0,0-20 15,0-1-15,0 0 0,0 1 16,0-1-16,21-21 0,0 22 0,1-22 16,-1 0-16,0 0 0,0 0 15,0 0-15,22 1 0,-22-22 0,21 0 16,0 0-16,-20 0 0,20 0 0,0 0 15,-21 0-15,22-22 0,-1 22 16,-21-21-16,22 0 0,-1 0 16,-21 0-16,21-22 0,-20 22 0,-1 0 15,21-21-15</inkml:trace>
  <inkml:trace contextRef="#ctx0" brushRef="#br0" timeOffset="16289.84">6540 2667 0,'0'0'0,"0"-21"0,0-21 15,0 20-15,0 1 0,0 0 16,-21 21-16,0 0 0,0 0 15,0 0-15,0 0 16,21 21-16,0 0 0,-22 1 16,22 20-16,-21-21 0,21 0 0,-21 22 15,21-22-15,0 21 0,0-21 0,0 22 16,0-22-16,0 21 0,0-21 16,0 0-16,21 1 0,0-1 0,1-21 15,-1 21-15,0 0 16,0-21-16,21 0 0,-20 0 0,-1 0 15,21 0-15,-21 0 0,0 0 0,22 0 16,-22-21-16,0 0 0,0 0 16,0-1-16,1 22 0,-1-21 0,0 0 15,-21-21-15,0 21 0,0-22 16,0 22-16,0-21 0,0-1 0,0 1 16,0 0-16,0 21 0,-21-22 0,0 22 15,-22-21-15,22 21 0,0 21 16,0 0-16,-22-22 0,22 22 15,-21 0-15,21 0 0,-22 22 16,22-1-16,-21 0 0,21 0 0,0 21 0,-1 1 16,1-22-16,21 21 15,0 1-15,0-22 0,0 21 0,0 0 16,0-20-16,0 20 0,0-21 0,21 0 16,1 0-16,-1 1 0,21-22 15,0 21-15,1-21 0,-1 0 0,0 0 16,1 0-16,-1 0 0,0-21 15,1-1-15</inkml:trace>
  <inkml:trace contextRef="#ctx0" brushRef="#br0" timeOffset="16596.09">7408 2201 0,'0'-42'0,"0"84"0,0-105 16,0 42-16,0 0 0,-21-1 15,0 22-15,0 22 16,0-1-16,21 0 16,-22 21-16,22 1 0,0-1 15,0 21-15,0-20 0,-21 20 0,21 1 16,0-1-16,-21 1 0,21-22 16,0 22-16,0-22 0,0 0 0,0 1 15,0-1-15,0 0 0,0-21 0,0 1 16,0-1-16,0 0 15,0 0-15,0 0 0,21-21 16,0 0-16,1 0 16,-1-21-16,0 21 15,0-21-15,0 0 0,0-22 0,1 22 16</inkml:trace>
  <inkml:trace contextRef="#ctx0" brushRef="#br0" timeOffset="16863.93">7832 2032 0,'0'0'0,"0"21"31,-22 0-31,1 1 16,21-1-16,-21 21 0,0 0 16,21 1-16,0-1 0,-21 0 0,0 22 15,-1-1-15,22-20 0,-21 20 0,21-20 16,-21 20-16,21-21 0,-21 1 15,21-1-15,0-21 0,0 22 0,0-22 16,0 0-16,0 0 0,0 0 16,0 0-16,21-21 15,0 0-15,0 0 0,1 0 16,-1-21-16,0 21 0,0-21 16</inkml:trace>
  <inkml:trace contextRef="#ctx0" brushRef="#br0" timeOffset="17271.61">7959 2731 0,'0'0'0,"0"42"31,0-21-31,21-21 16,0 0-16,0 0 15,0 0-15,0-21 0,1 21 0,-1-21 16,0 0-16,0 21 0,0-22 16,0 1-16,1 0 0,-22 0 15,0 0-15,0 0 0,0-1 16,0 1-16,-22 21 16,1 0-1,0 0-15,0 0 0,0 21 16,0 1-16,-22-1 0,22 0 0,0 0 15,0 0-15,21 0 16,-21 22-16,21-22 0,-22 0 0,22 0 16,0 22-16,0-22 0,0 0 0,0 0 15,22-21-15,-1 21 0,0 0 16,0-21-16,0 22 0,0-22 0,1 0 16,20 0-16,-21 0 0,21 0 0,-20 0 15,20 0-15,-21 0 0,21-22 16,-20 1-16</inkml:trace>
  <inkml:trace contextRef="#ctx0" brushRef="#br0" timeOffset="17567.43">8763 2455 0,'0'0'0,"-21"0"15,0 0-15,-1 0 0,1 0 16,0 0-16,0 22 0,0-1 15,0 0-15,-1 0 0,1 0 0,21 22 16,-21-22-16,0 21 0,21 0 16,0-20-16,-21 20 0,21-21 0,0 21 15,0-20-15,0-1 0,0 0 0,0 0 16,0 0-16,0 0 0,0 1 16,21-22-16,0 21 0,0-21 0,0 0 15,1 0-15,-1 0 0,21 0 16,-21 0-16,22 0 0,-22 0 15,21-21-15,-21-1 0,22 22 0,-1-21 16,-21 0-16,0 0 0,22-21 0,-22 20 16</inkml:trace>
  <inkml:trace contextRef="#ctx0" brushRef="#br0" timeOffset="17864.27">9271 2138 0,'0'0'0,"0"-42"0,0 20 0,0-20 16,0 21-16,0 0 15,0 0-15,-21 21 16,0 0-16,-1 21 16,1 0-16,0 0 0,21 21 15,-21-20-15,0 20 0,0-21 0,21 21 16,0 1-16,-22-1 0,1 0 16,21 22-16,-21-22 0,21 1 0,0-1 15,0 21-15,-21-20 0,21-1 16,0-21-16,0 22 0,0-1 0,0-21 15,0 0-15,0 0 0,0 1 0,0-1 16,0 0-16,0 0 16,21-21-16,0 0 15,0 0-15,1 0 0,-1 0 0,0-21 16,0 21-16,0-21 16,0 0-16</inkml:trace>
  <inkml:trace contextRef="#ctx0" brushRef="#br0" timeOffset="18096.14">9461 2540 0,'-21'0'47,"21"21"-47,-21 0 0,21 1 0,0-1 16,0 0-16,0 0 0,-21 0 15,21 0-15,0 1 0,0-1 0,-21 0 16,21 0-16,0 0 15,0 0-15,0 1 0,0-1 16,0 0-16,21-21 16,0 0-16,0 0 15,0 0-15,1 0 0,-1-21 16</inkml:trace>
  <inkml:trace contextRef="#ctx0" brushRef="#br0" timeOffset="18900.68">10012 2498 0,'0'0'0,"0"-21"16,-21 21-1,-1 0-15,1 0 0,0 0 0,0 0 16,21 21-16,-21 0 0,0 0 16,-1 0-16,1 0 0,21 1 0,0-1 15,0 21-15,-21-21 0,21 0 0,0 1 16,0-1-16,0 0 0,0 0 15,0 0-15,0 0 0,0 1 0,0-1 16,21-21 0,0 21-16,1-21 0,20 0 15,-21 0-15,0 0 16,0 0-16,1 0 0,-1-21 0,-21 0 16,0-1-16,0 1 15,0-21-15,0 21 0,0 0 16,0-1-16,0-20 0,0 21 15,0-21-15,0 20 0,0-20 0,0 21 16,0 0-16,0 0 0,21-1 0,0 1 16,0 0-16,0 21 0,1-21 15,-1 21-15,0 0 0,0 0 0,0 0 16,0 0-16,22 0 0,-22 0 16,0 0-16,0 21 0,0 0 0,1 0 15,-1 1-15,-21-1 0,21 0 0,-21 21 16,21-21-16,-21 1 15,0 20-15,0-21 0,0 0 0,0 22 16,0-22-16,0 0 0,0 0 0,0 0 16,0 0-16,0 1 15,-21-22-15,0 0 16,0 0 0,21-22-1,0 1-15,0 0 16,0 0-16,0 0 0,21 0 15,0-1-15,0-20 0,0 0 16,0-1-16,1 1 0,20 0 0,0-1 16,1 22-16,-1-21 0,0 21 15,1 0-15,-1-1 0,0 22 0,1 0 16,-1 0-16,0 0 0,-21 0 0,22 0 16,-22 22-16,0-1 0,-21 0 15,0 0-15,0 21 0,0-20 0,0 20 16,0 0-16,-21-21 0,21 22 0,-21-1 15,0-21-15,-1 22 0,1-22 16,0 0-16,0 0 0,0 0 0,21 0 16,0 1-16,-21-22 0,21 21 0,-22-21 15,22-21 17,0-1-17,0 1-15,0 0 16,22-21-16,-22 21 0</inkml:trace>
  <inkml:trace contextRef="#ctx0" brushRef="#br0" timeOffset="19124.58">10562 2053 0,'0'0'0,"-21"0"0,-21 0 31,20 0-31</inkml:trace>
  <inkml:trace contextRef="#ctx0" brushRef="#br0" timeOffset="19347.45">9356 2244 0,'-22'0'0,"44"0"0,-65 21 15,64-21 16,1 0-31,-1-21 0,0 21 16,0 0-16,0 0 0,0-21 0,1 21 16,20 0-16,-21 0 0,0 0 0,0-22 15,1 22 1</inkml:trace>
  <inkml:trace contextRef="#ctx0" brushRef="#br0" timeOffset="20492.87">1037 4466 0,'0'0'0,"-21"0"0,0-21 16,0 21-1,21-21-15,0 0 0,0 0 0,0-1 16,0 1-16,0 0 16,0 0-16,21 0 0,0 0 15,0-1-15,0 22 0,0-21 16,1 21-16,-1 0 0,0 0 16,0 0-16,0 0 0,0 0 0,1 21 15,-1 1-15,0 20 0,-21-21 16,21 21-16,-21-20 0,21 20 0,-21 0 15,0 1-15,0-1 0,0 0 16,-21 1-16,0 20 0,0-21 0,-22 1 16,22-1-16,-21 0 15,0 1-15,-1-1 0,1 0 0,0-20 16,-1 20-16,1-21 0,0 0 16,-1 0-16,22 1 0,-21-22 15,21 0-15,-1 0 0,1 0 0,0 0 16,0-22-16,21 1 0,-21 0 15,21-21-15,0 21 0,0-22 0,0 1 16,0 0-16,0-1 0,21 1 16,0 0-16,0-1 0,0 1 0,1 21 15,-1 0-15,0-1 16,-21 1-16,21 21 0,0 0 0,0 0 16,1 0-16,-1 21 0,0 1 15,0-1-15,0 0 0,0 21 16,1 1-16,-1-1 0,-21 0 0,21 1 15,0-22-15,-21 21 0,21 0 16,0-20-16,-21-1 0,22 0 0,-22 0 16,21 0-16,-21 0 0,21-21 15,0 0-15,0 0 16,0 0-16,1 0 16,-1-21-16</inkml:trace>
  <inkml:trace contextRef="#ctx0" brushRef="#br0" timeOffset="20692.75">1587 4763 0,'0'21'78,"22"-21"-46,-1-21-32</inkml:trace>
  <inkml:trace contextRef="#ctx0" brushRef="#br0" timeOffset="21393.32">3916 4360 0,'0'0'0,"42"-21"31,-21 0-31,0 21 0,-21-21 16,0 0-16,0 0 16,0-1-16,0 1 15,0 0-15,-21 0 16,0 0-16,0 21 0,0 0 0,0 0 15,-22 0-15,1 0 0,21 0 16,-22 0-16,-20 0 0,21 21 16,-1 0-16,1 0 0,-22 22 15,22-22-15,0 21 0,-1 0 0,22-20 16,-21 20-16,21 0 0,0 1 16,-1-1-16,22 0 0,-21 1 0,21-1 15,0 21-15,0-20 0,0-1 16,21 0-16,1 1 0,-1-22 0,0 21 15,0-21-15,21 1 0,-20-1 0,20 0 16,0 0-16,1-21 16,-1 0-16,0 0 0,-21 0 0,22 0 15,-1 0-15,0 0 0,-20 0 0,20-21 16,-21 21-16,21-21 0,-20 0 16,20-22-16,-21 22 0,21 0 0,-20-21 15,-1 20-15,21-20 0,-21 0 16</inkml:trace>
  <inkml:trace contextRef="#ctx0" brushRef="#br0" timeOffset="21887.93">4318 4276 0,'0'0'16,"0"-21"-16,0-1 0,0 1 0,0 0 16,-21 21 15,21 21-16,0 0-15,0 1 0,0-1 0,0 21 16,0-21-16,0 22 0,0-22 16,0 21-16,0 0 0,0-20 0,0 20 15,0-21-15,0 21 0,0 1 0,0-22 16,0 21-16,0-21 0,0 1 16,0 20-16,0-21 0,0 0 0,0 0 15,21-21-15,0 22 0,0-22 16,0 0-16,1 0 0,-1 0 0,21 0 15,-21 0-15,22-22 0,-22 1 16,21 0-16,-21 0 0,22 0 16,-1 0-16,-21-1 0,21 1 0,-20 0 15,20-21-15,-21-1 0,0 22 16,0-21-16,1 0 0,-22-1 0,0 1 16,0 0-16,0-1 0,0 22 0,0-21 15,0 21-15,0-22 0,0 22 16,0 0-16,0 0 0,-22 21 15,1 0 1,21 21 0,0 0-1,0 0-15,0 0 16,0 1 0,21-22-1,1 0-15,-1 0 0</inkml:trace>
  <inkml:trace contextRef="#ctx0" brushRef="#br0" timeOffset="22661.8">5334 4128 0,'0'0'0,"0"-22"31,0 44-15,0-1-1,0 0-15,0 0 0,-21 21 16,21-20-16,0 20 0,0 0 0,0-21 16,0 22-16,0-1 0,0 0 15,0-20-15,0 20 0,0-21 0,-21 21 16,21-20-16,0-1 0,0 21 16,0-21-16,0 0 0,0 1 0,0-1 15,0-42 32,0-1-47,0 1 16,0 0-16,0 0 0,0 0 15,0 0-15,0-1 0,0-20 16,0 21-16,0-21 0,0-1 0,21 1 16,0 0-16,-21-1 0,21 1 0,0 0 15,0 20-15,1-20 0,20 0 16,-21 21-16,0-1 0,22 1 0,-1 0 15,-21 0-15,21 21 0,-20 0 16,20 0-16,-21 0 0,21 21 0,-20 0 16,-1 0-16,-21 1 0,0 20 15,0-21-15,0 0 0,0 22 16,0-22-16,-21 0 0,-1 21 0,1-21 16,0 1-16,-21-1 0,21 0 0,-1 0 15,-20-21-15,21 21 0,-21 0 16,20-21-16,-20 0 0,21 0 0,0 0 15,0 0-15,-1 0 0,1 0 16,0 0-16,21-21 16,0-21-1,21 42 1,0 0 0,1 0-16,-22 21 0,21-21 15,0 21-15,0 0 0,0-21 16,-21 22-16,21-1 0,1 0 0,-1 0 15,0 0-15,0-21 0,0 21 16,0 1-16,1-1 0,-1-21 0,0 21 16,21-21-16,-21 21 0,22-21 0,-22 0 15,0 0-15,0 0 0,0 21 16,1-21-16,-1 0 0,0 0 0,0 0 16,0 0-16,0 0 15,-21-21-15,22 0 16,-1 0-16</inkml:trace>
  <inkml:trace contextRef="#ctx0" brushRef="#br0" timeOffset="22984">6477 4085 0,'0'0'0,"0"-21"0,0-21 16,0 21-1,-21 21-15,0 0 16,21 21-16,0 0 16,0 0-16,0 0 0,0 22 15,0-1-15,0-21 0,0 21 16,0 1-16,0 20 0,0-20 0,0-1 16,0-21-16,0 21 0,0 1 15,0-22-15,0 21 0,0-21 0,0 1 16,0-1-16,0 0 0,0 0 0,0 0 15,0 0 1,0-42 15,0 0-31,0 0 16,0 0-16,0 0 16</inkml:trace>
  <inkml:trace contextRef="#ctx0" brushRef="#br0" timeOffset="23435.77">6350 4128 0,'0'0'0,"-85"-64"31,85 43-31,-21 21 0,21-21 0,-21 21 16,21-21 0,21-1-16,0 22 15,0 0-15,22 0 0,-22 0 16,21 0-16,1 0 0,20 0 0,-21 0 15,1 22-15,20-22 0,-20 21 0,-1 0 16,0 0-16,1 0 0,-1 0 16,0 1-16,1-1 0,-22 21 15,0-21-15,0 0 0,0 22 0,-21-22 16,21 21-16,-21-21 0,0 22 16,0-22-16,0 0 0,-21 21 0,0-20 15,0-1-15,0 0 0,-22 0 0,22 0 16,-21-21-16,0 21 0,-1 1 15,22-1-15,-21 0 0,-1-21 0,1 21 16,21-21-16,-21 21 0,-1 0 0,22-21 16,-21 22-16,21-22 15,-22 21-15,22-21 0,0 0 0,0 0 16,0 21-16,-1-21 0,1 0 16,0 0-1,21-21 16,0 0-15,21 21-16</inkml:trace>
  <inkml:trace contextRef="#ctx0" brushRef="#br0" timeOffset="26024.21">8742 3916 0,'21'0'31,"-21"-21"141,0 0-156,-21 21-1,21-22-15,-21 22 16,-1 0-16,1 0 0,0 0 15,0 0-15,0 0 0,0 0 16,-1 0-16,1 0 0,0 0 0,0 22 16,0-22-16,0 21 0,-1 0 15,1 21-15,0-21 0,21 22 0,-21-1 16,21 0-16,-21 1 0,21 20 0,0-20 16,0-1-16,0-21 0,0 21 15,0 1-15,21-22 0,0 0 0,-21 21 16,21-20-16,0-1 0,1-21 15,20 21-15,-21 0 0,21-21 0,-20 0 16,20 21-16,-21-21 0,21 0 16,-20 0-16,20 0 0,-21 0 15,21 0-15,-20-21 0,20 0 0,-21 21 16,21-21-16,-20 0 0,20-1 0,-21 1 16,21-21-16,-20 21 0,-1 0 15,0-22-15,0 1 0,-21 21 0,0-22 16,0 1-16,0 0 0,0-1 15,0 1-15,0 0 0,0-1 0,-21 22 16,0-21-16,0 21 0,-1 0 16,-20-1-16,0 1 0,21 21 0,-22 0 15,-20 0-15,20 0 0,1 0 16,0 0-16,-1 0 0,1 21 16,0-21-16,-1 22 0,22-1 0,-21 21 15,21-21-15,0 22 0,21-1 16,0 0-16,0-21 0,0 22 0,0-1 15,0 0-15,0-20 0,0 20 0,0-21 16,0 0-16,0 22 0,0-22 16,21 0-16,0 0 0,0-21 0,-21 21 15,21 0-15,0 1 16,1-22-16,-1 0 0,-21 21 16,21-21-16,0 0 0,0 0 15,0 0 1</inkml:trace>
  <inkml:trace contextRef="#ctx0" brushRef="#br0" timeOffset="26987.92">9483 4128 0,'0'0'0,"0"-22"15,0 1-15,0 0 16,0 0 0,0 0-16,0 42 31,0 0-31,0 0 0,0 22 15,0-22-15,0 21 0,0 0 0,0 1 16,0-1-16,0 22 0,0-22 16,0 21-16,0 1 0,-22-1 15,22 22-15,0-21 0,-21 20 0,21-20 16,-21 20-16,21 1 0,0-21 16,0-1-16,-21 1 0,21-1 0,-21 1 15,0-1-15,21-21 0,0 1 0,0-1 16,0 0-16,-22 1 0,22-22 15,0 0-15,0 0 0,0-42 32,0 0-17,0-21-15,0 20 0,0-20 0,22 21 16,-22-21-16,0-1 0,21-20 0,-21 20 16</inkml:trace>
  <inkml:trace contextRef="#ctx0" brushRef="#br0" timeOffset="27322.21">9377 4318 0,'0'0'0,"0"-42"0,0 21 15,0-1-15,0-20 0,0 21 0,0 0 16,0 0-16,0-1 0,0 1 16,21 21-16,0-21 0,-21 0 0,21 21 15,0-21-15,1 21 0,20 0 16,-21 0-16,21 0 0,-20 0 0,20 0 15,-21 0-15,21 21 0,-20 21 16,-1-21-16,0 1 0,-21 20 16,0-21-16,0 0 0,0 22 0,0-22 15,-21 21-15,0-21 0,-1 0 16,1 1-16,0-1 0,-21 0 0,21-21 16,-1 21-16,1-21 0,0 0 0,0 21 15,0-21-15,21-21 47,0 0-47,21 0 0,0 21 16,0-21-16</inkml:trace>
  <inkml:trace contextRef="#ctx0" brushRef="#br0" timeOffset="28099.93">9842 4255 0,'22'0'16,"-1"0"0,0 0-1,0 0-15,0 0 0,0-22 0,1 22 16,-1-21-16,0 21 0,21-21 16,-21 0-16,1 21 0,-1-21 0,0 0 15,0-1-15,0 1 0,-21 0 0,0 0 16,0 0-1,-21 21 1,0 0-16,0 0 0,0 0 16,-1 21-16,1 0 0,0 0 15,0 0-15,0 1 0,0 20 0,-1-21 16,22 21-16,0-20 0,0-1 16,0 21-16,0-21 0,0 0 0,0 1 15,0-1-15,22-21 0,-1 21 0,0 0 16,21-21-16,-21 0 15,1 0-15,20 0 0,-21 0 0,21 0 0,-20 0 16,20 0-16,-21 0 0,0 0 16,0 0-16,1-21 0,-1 21 15,0-21-15,0 0 0,-21-1 16,21 1-16,-21 0 0,0 0 16,0 0-16,0 0 0,0-1 0,0 1 15,0 0-15,0 0 0,0 0 0,0 0 16,0-1-16,21 1 0,-21 0 15,0 0-15,22 0 0,-1 0 0,0-1 16,0 1-16,0 21 16,0 0-16,1 0 0,-1 0 0,0 0 15,21 0-15,-21 0 0,1 21 0,-1-21 16,0 22-16,21 20 16,-21-21-16,1 0 0,-1 22 0,0-22 15,-21 21-15,0-21 0,21 22 0,-21-22 16,0 21-16,0-21 0,0 0 15,0 1-15,0-1 0,-21 0 0,0 0 16,0 0-16,-1-21 0,1 0 16,0-21-1,21 0 1,0 0-16,0 0 0,0-1 16,0 1-16,21-21 0,-21 21 15,21-22-15,1 22 0,-22-21 0,21 0 16,0-1-16,21 1 15,-21 0-15,1 20 0,-1-20 0,21 21 16,-21 21-16,22-21 0,-22 21 0,0-21 16,21 21-16,-21 0 0,1 0 15,-1 0-15,0 0 0,0 0 0,-21 21 16,0 0-16</inkml:trace>
  <inkml:trace contextRef="#ctx0" brushRef="#br0" timeOffset="28696.11">11811 4318 0,'0'0'0,"21"0"0,-21-21 0,21 0 16,0 21-16,-21-21 0,0-1 15,0 1-15,0 0 0,0 0 16,0 0-16,0 0 0,0-1 0,0-20 15,0 21-15,0 0 0,-21 0 16,0-1-16,0 1 0,0 0 16,0 21-16,-1 0 0,1 0 0,0 0 0,0 0 15,0 0-15,-22 0 0,22 0 16,0 21-16,0 22 0,0-22 16,0 21-16,-1 0 0,1-20 0,0 20 15,21 0-15,0 1 0,0-1 16,0-21-16,0 21 0,0-20 0,0-1 15,0 0-15,21 0 0,-21 0 0,21 0 16,1-21-16,-1 0 0,0 0 16,0 0-16,0 0 0,22 0 0,-22 0 15,0-21-15,0 0 0,0 0 16,0 21-16,1-21 0,-1 0 0,0-1 16,0-20-16,-21 21 0,21 0 0,0-22 15,-21 22-15,0-21 0,0 0 16,22 20-16,-22-20 0,0 21 15,0 0-15,0 0 0,0-1 0,0 44 32,0-1-32,0 0 0,0 21 15,0-21-15,0 22 0,-22-22 0,22 21 16,0 1-16,0-22 0,0 21 16,0-21-16,0 0 0,0 1 0,0-1 15,22 0-15,-1 0 0,-21 0 0,21 0 16,0-21-16,0 0 0,0 0 15,1 0-15,-1 0 0,0 0 16,0-21-16,0 21 0,0-21 16,1 0-16</inkml:trace>
  <inkml:trace contextRef="#ctx0" brushRef="#br0" timeOffset="29000.93">12488 3577 0,'0'0'0,"0"-21"0,-21 21 0,0 0 16,0 0-16,0 21 15,21 0-15,0 1 0,-22-1 16,22 21-16,-21-21 0,21 22 16,0-1-16,-21-21 0,21 21 0,0 1 15,0-1-15,0 0 0,0 1 16,0-1-16,0 0 0,0 1 0,0-1 15,0-21-15,0 22 0,0-22 16,0 0-16,21 0 0,0 0 16,-21 0-16,22-21 15,-1 0-15,0 0 16,0 0-16,0 0 0,-21-21 16,21 0-16,1 21 0,-22-21 15</inkml:trace>
  <inkml:trace contextRef="#ctx0" brushRef="#br0" timeOffset="29276.74">12912 3895 0,'-22'0'0,"1"0"16,0 0-16,0 0 0,0 21 15,0 0-15,21 0 16,-22 0-16,22 1 0,-21 20 0,21-21 15,0 0-15,0 0 16,0 22-16,0-22 0,0 21 0,0-21 16,0 1-16,0-1 0,0 0 0,0 0 15,0 0-15,0 0 0,0 1 16,0-1-16,0 0 0,21-21 16,1 0-16,-1 0 0,0 0 15,0 0-15,0 0 16,0 0-16,1-21 0</inkml:trace>
  <inkml:trace contextRef="#ctx0" brushRef="#br0" timeOffset="30068.58">13398 3895 0,'0'0'15,"-21"0"-15,0 0 16,21 21-16,-21 0 0,0 0 15,21 0-15,-21 1 0,21-1 16,0 21-16,0-21 0,0 0 0,0 22 16,0-22-16,0 0 0,0 0 15,0 0-15,0 22 0,0-22 0,21 0 16,0 0-16,-21 0 0,21-21 16,0 0-16,-21 22 0,21-22 15,1 0-15,-1 0 16,-21-22-1,0 1-15,0 0 16,0 0-16,0 0 0,0 0 16,0-1-16,0-20 0,0 21 0,0-21 15,0 20-15,0-20 0,0 0 16,21 21-16,0-22 0,-21 22 0,42 0 16,-20 0-16,-1 0 0,21-1 0,-21 1 15,0 21-15,22 0 0,-22 0 16,0 0-16,21 0 0,-20 0 0,-1 21 15,0-21-15,0 22 0,0-1 16,-21 21-16,0-21 0,21 22 0,-21-22 16,0 21-16,0-21 0,0 22 15,0-22-15,0 21 0,0-21 16,0 0-16,0 1 0,0-1 0,0 0 16,0 0-16,0 0 0,-21 0 15,0-21 16,0 0-31,21-21 16,0 0 0,0 0-16,0 0 0,0 0 15,0-22-15,21 22 0,0-21 0,22-1 16,-22 1-16,21 0 16,0-1-16,1 22 0,20-21 0,-20 0 15,20 20-15,-21 1 0,22 0 0,-22 0 16,1 21-16,-22 0 0,21 0 15,-21 0-15,22 0 0,-22 21 0,-21 0 16,0 22-16,0-22 0,0 21 16,0 0-16,0-20 0,0 20 0,0 0 15,0 1-15,-21-1 0,21-21 0,0 21 16,-22-20-16,22-1 0,-21 0 16,21 0-16,-21 0 0,21 0 15,-21 1 1,21-44 15,0 1-31,-21 0 16</inkml:trace>
  <inkml:trace contextRef="#ctx0" brushRef="#br0" timeOffset="30344.42">13906 3387 0,'-21'0'93,"0"0"-77</inkml:trace>
  <inkml:trace contextRef="#ctx0" brushRef="#br0" timeOffset="30607.37">12234 3747 0,'0'0'0,"-21"21"0,42-21 31,0 0-31,22 0 16,-22 0-16,0 0 0,21 0 0,-20 0 15,20 0-15,-21 0 0,21 0 0,-20 0 16,-1 0-16,21 0 0,-21 0 16,0 0-16,1 0 15</inkml:trace>
  <inkml:trace contextRef="#ctx0" brushRef="#br0" timeOffset="32012.59">783 6329 0,'0'-21'63,"21"0"-47,0 21-16,1-22 0,-1 22 15,0 0-15,0 0 0,0 0 16,0 0-16,1 0 15,-22 22-15,0-1 16,0 0-16,0 0 0,0 0 16,0 0-16,-22 1 0,1-1 15,0 21-15,0-21 0,-21 0 0,20 22 16,-20-22-16,0 0 0,21 0 16,-1 0-16,1-21 0,0 22 0,0-22 15,21-22 32,21 22-47,0-21 0,0 0 0,1 0 16,-1 21-16,0-21 0,0 0 15,0 21-15,0-22 0,1 22 16,-1 0-16,0 0 0,0 0 0,21 0 16,-20 0-16,-1 0 0,0 0 15,0 22-15,0-1 0,0 0 0,1 0 16,-1 0-16,-21 0 0,21 22 15,-21-22-15,0 0 0,0 21 0,-21-20 16,0 20-16,-1-21 0,1 0 16,-21 22-16,21-22 0,0 0 15,-22 0-15,1 0 0,21 0 16,-22-21-16,1 22 0,21-22 16,-21 0-16,20 0 0,-20 0 0,21 0 15,0 0-15,0 0 0,-1 0 16,1 0-16,21-22 0,-21 1 15,21 0-15,-21 0 0,21 0 16,0 0-16,0-1 0,0 1 16,0 0-16,0 0 0,0 0 15,21 21 1,-21-21-16,21 21 0,0 0 16,1 0-16,-22-22 0,21 22 15,0 0-15,0 0 0</inkml:trace>
  <inkml:trace contextRef="#ctx0" brushRef="#br0" timeOffset="32361.39">1672 6710 0,'0'0'0,"42"0"31,-20-21-31,-1 21 0,-21-21 0,0-1 16,0 1-16,0 0 15,-21 21 1,-1 0-1,1 0-15,0 0 16,0 0-16,21 21 16,21-21 15,0 0-15</inkml:trace>
  <inkml:trace contextRef="#ctx0" brushRef="#br0" timeOffset="32847.22">3069 6033 0,'0'0'0,"-21"0"0,21-22 16,0 44 15,0-1-31,0 0 16,0 0-16,0 21 0,0 1 0,0-22 15,0 21-15,0 22 0,0-22 16,0 0-16,0 1 0,0-1 0,-21 0 15,21 1-15,0-1 0,0-21 16,-21 22-16,-1-22 0,22 0 0,-21 0 16,21 0-16</inkml:trace>
  <inkml:trace contextRef="#ctx0" brushRef="#br0" timeOffset="33479.37">2857 6202 0,'0'0'0,"0"-21"0,0 0 0,-21-22 16,21 22-16,0 0 0,0 0 0,0 0 16,0-22-16,0 22 0,0 0 0,21 0 15,1 0-15,-1 21 0,21-22 16,-21 1-16,0 21 0,22 0 15,-22 0-15,21 0 0,-21 0 16,22 0-16,-1 21 0,-21 1 0,22-1 16,-22 0-16,0 0 0,-21 21 15,0 1-15,0-22 0,0 21 0,0-21 16,-21 22-16,0-1 0,-22-21 16,22 22-16,-21-1 0,21-21 0,-22 0 15,22 22-15,0-22 0,0 0 0,0-21 16,-1 21-16,22-42 47,22 0-47,-1 21 0,0-21 0,21-1 15,-21 22-15,1-21 0,20 0 16,-21 21-16,0-21 0,22 21 0,-1 0 16,-21 0-16,21 0 0,-20 0 0,20 0 15,-21 21-15,21-21 0,-20 21 16,20 0-16,-21 1 0,0 20 0,-21-21 15,0 0-15,0 22 0,0-22 16,0 21-16,0-21 0,0 22 0,-21-22 16,-21 0-16,21 21 0,-1-21 0,-20 1 15,0-1-15,21 0 16,-22 0-16,1-21 0,21 21 0,-22-21 16,1 21-16,0-21 0,21 0 15,-1 0-15,-20 0 0,21 0 0,0 0 16,0-21-16,21 0 0,-22 0 15,22 0-15,0 0 16,0-1-16,0-20 0,0 21 0,0 0 16,0 0-16,0-1 0,22 1 15,-1 21-15,-21-21 0,21 0 0,0 0 16,0 0-16</inkml:trace>
  <inkml:trace contextRef="#ctx0" brushRef="#br0" timeOffset="34096.01">4254 6456 0,'0'0'0,"0"-21"0,0-64 31,0 64-31,0 0 0,0 0 0,-21-1 16,0 1-16,21 0 0,-21 0 0,0 0 15,0 0-15,-1-1 0,1 22 16,0 0-16,0 0 0,0 0 0,0 0 16,-1 0-16,1 22 0,0-1 0,0 0 15,-21 0-15,20 21 0,1 1 16,0-1-16,0 0 0,0 1 0,21-1 15,0 0-15,-21 1 0,21-1 16,0 0-16,0 1 0,0-22 0,0 0 16,21 0-16,-21 0 0,21-21 0,0 0 15,0 0-15,0 0 0,22 0 16,-22 0-16,0 0 0,0 0 16,22-21-16,-22 0 0,63-64 31,-62 64-31,-1 0 0,0-21 0,0 21 0,-21-22 15,0 1-15,21 21 0,-21-22 16,21 1-16,-21 21 0,0 0 0,0-22 16,0 22-16,0 0 0,0 42 31,0 0-15,0 1-16,0 20 0,0-21 15,0 21-15,0 1 0,0-22 0,0 21 16,0-21-16,0 22 0,0-22 15,0 0-15,0 0 0,0 0 16,0 1-16,0-1 0,22-21 16,-1 0-16,0 0 15,0 0-15,0-21 16</inkml:trace>
  <inkml:trace contextRef="#ctx0" brushRef="#br0" timeOffset="34551.26">4932 6202 0,'0'0'0,"-21"0"16,-1 0-16,1 0 0,0 0 0,0 21 16,0-21-16,0 21 0,-1-21 15,1 21-15,0-21 0,0 22 0,0-22 16,0 21-16,-1 0 0,22 0 15,0 0 1,22 0 0,-1-21-16,0 0 15,21 0-15,-21 22 0,22-22 0,-22 0 16,0 21-16,21-21 0,-20 21 0,-1-21 16,0 21-16,0 0 0,0-21 15,0 21-15,-21 1 0,0-1 16,0 0-16,0 0 0,-21 0 15,0 0-15,-21 1 16,21-22-16,-1 21 0,-20-21 0,21 0 16,-21 21-16,20-21 0,1 0 15,-21 0-15,21 0 0,0 0 0,-1 0 16,1 0-16,0 0 16,21-21-16,-21 21 0,21-21 15,0-1-15,0 1 16,0 0-16,0 0 15,21 0-15,0 21 0,22-21 16,-22 21-16</inkml:trace>
  <inkml:trace contextRef="#ctx0" brushRef="#br0" timeOffset="34948.07">5249 6498 0,'21'0'0,"1"0"16,-1 0-16,0 0 15,0 0-15,-21-21 0,21 21 0,0-21 16,1 0-16,-1 0 0,0-1 16,0 1-16,0 21 0,0-21 0,1 0 15,-1 0-15,-21 0 0,0-1 0,0 1 16,0 0-16,0 0 15,-21 21-15,-1-21 0,1 21 16,0 0-16,0 0 0,0 0 0,0 21 16,-1-21-16,1 21 0,0 21 15,0-20-15,0-1 0,0 21 0,-1 0 16,22 1-16,0-22 0,0 21 16,0 1-16,0-22 0,0 0 15,0 21-15,0-21 0,22 1 0,-22-1 16,21-21-16,0 21 0,21-21 15,-21 0-15,1 0 0,20 0 0,-21 0 16,0 0-16,22 0 0,-1-21 0,-21 0 16,21 21-16,-20-22 0</inkml:trace>
  <inkml:trace contextRef="#ctx0" brushRef="#br0" timeOffset="35656.37">6435 6138 0,'0'0'0,"0"-42"0,0 21 15,21 0-15,0 0 0,-21-22 0,21 22 16,-21 0-16,0 0 0,0 0 16,0 42 15,0 0-31,0 0 0,-21 0 0,0 22 16,0-22-16,21 21 0,0 0 15,-22 1-15,22-1 0,-21 0 0,21 1 16,0-1-16,0 0 0,0 1 15,0-1-15,0 0 0,0-20 0,0 20 16,0-21-16,21 0 0,1 0 0,-1-21 16,0 0-16,0 0 0,0 0 15,22 0-15,-22 0 0,0 0 0,21-21 16,1 0-16,-22 0 0,21 0 0,-21 0 16,22-22-16,-1 22 0,-21-21 15,21-1-15,-20 22 0,-1-21 16,0 0-16,-21-1 0,0 22 0,0-21 15,0-1-15,0 22 0,0-21 16,0 21-16,0 0 0,0-1 0,0 1 16,0 0-16,-21 21 0,0 0 15,-1 0 1,22 21 0,0 0-1,22 1-15,-1-22 16,0 21-16,0-21 0</inkml:trace>
  <inkml:trace contextRef="#ctx0" brushRef="#br0" timeOffset="35948.22">7408 5906 0,'0'0'0,"0"-22"0,0 1 16,-21 21-1,0 0-15,0 21 16,21 1-16,0-1 0,0 21 0,0-21 16,0 22-16,0-22 0,0 21 15,0 0-15,0 1 0,0-22 0,0 21 16,0 1-16,0-1 0,0-21 16,0 21-16,-21-20 0,21-1 15,0 21-15,-22-21 0,22 0 16,0 1-16,0-44 31,0 1-15,0 0-16</inkml:trace>
  <inkml:trace contextRef="#ctx0" brushRef="#br0" timeOffset="36380.39">7345 6075 0,'0'-42'0,"0"84"0,0-106 16,21 43-16,-21 0 0,21 0 15,-21 0-15,0 0 0,21 21 0,0-22 16,1 1-16,-1 21 16,21 0-16,-21 0 0,0 0 0,1 0 15,20 0-15,-21 0 0,0 21 0,0 1 16,1-22-16,-1 21 0,0 0 16,0 0-16,-21 0 0,0 0 0,0 1 15,0-1-15,0 0 0,-21 0 0,0 0 16,0-21-16,-22 21 0,22 1 15,-21-22-15,21 21 0,-22-21 16,1 0-16,21 0 0,-22 0 0,22 0 16,0 0-16,0 0 0,0 0 15,0 0-15,21 21 16,0 0 0,21 0-1,0 0-15,0-21 0,0 22 0,0-1 16,22 0-16,-22 0 0,0 0 0,0 0 15,0 1-15,1-1 0,20 0 16,-21 0-16,0 0 0,0-21 0,1 21 16,-1-21-16,0 0 15,0 0-15,0 0 16,0 0 0,-21-21-16,0 0 0,22 0 15</inkml:trace>
  <inkml:trace contextRef="#ctx0" brushRef="#br0" timeOffset="36975.15">8488 5800 0,'0'0'15,"-21"21"16,-1 0-15,22 21-16,-21-20 0,21 20 0,-21-21 16,21 21-16,0 1 0,0-22 0,-21 21 15,0 1-15,21-1 0,-21-21 16,-1 21-16,22 1 0,-21-1 0,0-21 16,21 22-16,-21-22 0,0 0 0,21 0 15,-21 0-15,21 0 0,0 1 16,-22-22-16,22-22 31,0 1-15,0 0-16,0 0 0,0 0 15,0 0-15,22-22 0,-22 22 0,21 0 16,-21 0-16,21 0 0,0-1 16,-21 1-16,21 21 0,0 0 15,1 21 1,-1 1-16,0-1 0,-21 0 15,21 0-15,-21 0 0,21-21 16,0 21-16,-21 1 0,22-1 0,-1-21 16,0 0-16,-21 21 0,21-21 0,0 0 15,0 0-15,1 0 0,-1 0 16,0 0-16,0-21 0,0 0 16,0 21-16,-21-22 0,0 1 15,22 21-15,-22-21 0,0 0 0,21 0 16,-21 0-16,0-1 15,0 1-15,0 0 16</inkml:trace>
  <inkml:trace contextRef="#ctx0" brushRef="#br0" timeOffset="37712.62">9779 6308 0,'-21'-21'31,"0"21"-15,-1 0-1,1 0-15,0 0 16,21-22 47,21 1-48,0 21-15,1 0 16,-1 0-16,0 0 15,0 0-15,-21 21 16,0 1 0,0-1-16,0 0 15,-21-21-15,0 21 16,0-21-16,-1 0 16,1 0-16,0 0 15,21-21 1,0 0-1,0 0-15,21-1 16,0 1-16,1 0 0,-1 21 16,0-21-16,0 0 0,0 21 0,22 0 15,-22 0-15,0 0 0,0 0 16,0 0-16,0 0 0,1 21 16,-22 0-16,0 0 0,0 0 0,0 1 15,0-1-15,0 21 0,-22-21 16,1 0-16,0 1 0,-21 20 0,21-21 15,-22 0-15,1 0 0,21 1 16,-22-1-16,22 0 0,0-21 0,0 0 16,0 0-16,0 0 0,-1 0 15</inkml:trace>
  <inkml:trace contextRef="#ctx0" brushRef="#br0" timeOffset="39467.9">10668 6329 0,'0'0'0,"21"-21"63,0 21-63,0-21 0,1-1 15,-1 1-15,0 0 0,0 21 16,0-21-16,0 0 0,1 0 0,-1-22 16,0 22-16,0 0 0,-21 0 15,0-22-15,0 22 0,0-21 0,0 21 16,0 0-16,0-22 0,0 22 0,0 0 16,-21 0-16,0 21 0,0 0 15,-1 0-15,1 0 0,0 0 0,0 21 16,0-21-16,0 42 0,-22-21 0,22 22 15,21-22-15,-21 21 16,21 1-16,0-1 0,0 0 0,0 1 16,0-22-16,0 21 0,0-21 0,21 22 15,-21-22-15,21 0 0,0 21 16,22-21-16,-22-21 0,21 22 0,-21-22 16,22 0-16,-1 0 0,0 0 0,1 0 15,-1 0-15,0-22 0,-20 1 16,20 0-16,0 21 0,1-21 0,-1 0 15,-21-22-15,21 22 0,-20 0 0,-1 0 16,21-21-16,-42 20 0,21-20 16,0 0-16,-21 21 0,22-22 0,-22 1 15,0 21-15,0 0 0,0-1 16,0 1-16,0 0 0,0 42 31,-22-21-31,22 21 0,-21 1 0,0 20 16,21-21-16,0 0 0,0 22 15,-21-22-15,21 21 0,-21-21 0,21 0 16,-21 22-16,21-22 0,0 0 0,0 0 16,-22 0-16,22 1 0,-21-1 15,21 0-15,0 0 16,0-42 15,0 0-31,21 0 16,1-1-16,-22 1 0,21 0 15,0 0-15,-21 0 0,21-22 0,0 22 16,0 0-16,1-21 0,-1 21 16,0-22-16,0 22 0,0 0 0,0 21 15,22-21-15,-22 21 0,0 0 16,0 0-16,0 0 0,-21 21 0,22-21 16,-1 21-16,0 0 0,-21 0 0,0 1 15,0-1-15,21 21 0,-21-21 16,21 0-16,-21 1 0,0-1 0,0 0 15,0 0-15,21 0 0,-21 0 0,22 1 16,-1-1-16,0-21 16,0 0-16,0 0 15,0 0-15,1 0 16,-22-21-16,21 21 0,-21-22 16,21 22-16,-21-21 0,21 0 15,0 0-15,-21 0 0,21 0 0,1-1 16,-1-20-16,0 0 0,0 21 0,21-22 15,-20 22-15,20-21 0,-21 21 16,21-22-16,1 22 0,-22 0 0,21 21 16,-21 0-16,22 0 0,-22 0 0,0 0 15,0 0-15,0 21 0,-21 0 16,22 0-16,-22 1 0,21-1 16,-21 0-16,0 0 0,0 0 0,0 0 15,0 1-15,0-1 0,0 0 16,0 0-16,0 0 15,0-42 32,0 0-47,0 0 16,0 0-16,0-1 0,0 1 16,-21 0-16,21 0 0,-22 0 15,1 0-15,21-1 0,-21 1 0,0 0 16,0 21-16,0 0 0,-22-21 15,22 21-15,0 0 0,0 0 16,-22 0-16,22 21 0,0 0 0,0 0 16,0 1-16,0-1 0,-1 0 0,1 21 15,0-21-15,0 1 0,21 20 16,-21-21-16,21 0 0,0 0 0,0 1 16,0-1-16,0 0 0,21 0 0,0 0 15,0 0-15,0-21 0,1 0 16,-1 22-16,0-22 0,0 0 0,21 0 15,-20 0-15,-1 0 0,0 0 0,21 0 16,-21-22-16,1 22 0,-1-21 0,0 0 16,21 21-16,-21-21 15,1 0-15,-1 0 0,0-1 0,0-20 16,-21 21-16,21-21 0,0-1 0,1 1 16,-22 0-16,21-1 0,-21 1 15,21-22-15,-21 22 0,21 0 0,-21-22 16,0 22-16,0 0 0,0-1 0,0 22 15,0 0-15,0 0 0,0 0 16,0-1-16,-21 22 16,21 22-16,-21-1 15,0 0-15,21 21 0,0-21 16,0 43-16,-22-22 0,22 1 0,0 20 0,0-21 16,0 22-16,0-22 0,0 22 15,0-22-15,0 0 0,22 1 16,-22-22-16,21 21 0,0-21 0,0 1 15,0-1-15,0 0 0,1 0 0,-1-21 16,0 0-16,21 21 0,-21-21 16,22 0-16,-22 0 0,0 0 0,21 0 15,-20 0-15,-1-21 0,21 21 0</inkml:trace>
  <inkml:trace contextRef="#ctx0" brushRef="#br0" timeOffset="40053.99">13822 6011 0,'0'0'0,"0"-105"15,0 62-15,0 22 16,0 0-16,0 0 0,0 0 15,0-1-15,0 1 0,0 0 0,0 0 16,0 42 15,0 0-31,0 0 0,0 22 0,0-1 16,0 0-16,0 1 0,0-1 16,0 0-16,0 1 0,0-1 15,0 0-15,0 1 0,0 20 0,0-20 16,0 20-16,0 1 0,0-22 0,0 21 15,-21 1-15,-1-1 0,22-20 16,-21 20-16,21 1 0,0-22 0,-21 0 16,21 1-16,-21-1 0,21 0 0,0 1 15,-21-22-15,21 0 0,0 0 16,0 0-16,0 1 0,0-1 0,0-42 31,21-1-15,-21 1-16,0 0 0,21 0 15,-21-21-15,0 20 0,0-20 0,21 0 16,-21-1-16</inkml:trace>
  <inkml:trace contextRef="#ctx0" brushRef="#br0" timeOffset="40408.79">13737 5884 0,'0'0'0,"-21"-42"0,0 21 16,21-21-16,0 20 0,-21-20 0,21 21 15,0-21-15,0 20 0,0 1 0,0 0 16,0 0-16,21 0 0,0 0 16,0-1-16,0 1 0,22 21 15,-1 0-15,0 0 0,1 0 0,-1 0 16,0 21-16,22 1 0,-22-1 16,0 21-16,1-21 0,-22 22 0,21-22 15,-21 21-15,-21 0 0,0-20 16,0 20-16,0-21 0,-21 21 0,0-20 15,-21-1-15,21 0 0,-22 0 0,1 0 16,0 0-16,-1 1 0,22-22 16,-21 21-16,21-21 0,-22 0 15,22 0-15,0 21 0,0-21 0,42 0 47,21-21-47,-21 21 16,1-21-16,20-1 0,-21 22 15</inkml:trace>
  <inkml:trace contextRef="#ctx0" brushRef="#br0" timeOffset="42267.72">14647 5525 0,'0'0'0,"-21"0"31,0 0-31,0 0 0,21 21 16,-21 0-16,-1 0 0,1 21 0,21-20 16,-21 20-16,0-21 0,21 21 0,-21 1 15,21-1-15,0-21 0,0 22 16,0-22-16,0 0 0,0 21 0,0-21 16,0 1-16,21-1 0,0-21 0,0 21 15,0-21-15,1 0 0,-1 21 16,0-21-16,0 0 0,21 0 0,-20 0 15,-1 0-15,0 0 0,0-21 16,21 21-16,-20-21 0,-1 0 16,0 21-16,0-22 0,0 1 0,0 0 15,1 0-15,-1-21 0,-21 20 0,21-20 16,-21 21-16,0-21 0,0-1 16,0 22-16,0-21 0,-21-1 0,0 1 15,-1 21-15,1 0 0,0 0 16,-21-1-16,21 1 0,-1 21 0,-20 0 15,21 0-15,-21 0 0,20 0 0,-20 21 16,21 1-16,-21-1 0,20 0 16,-20 21-16,21-21 0,0 22 0,0-1 15,21-21-15,0 22 0,0-1 16,0 0-16,0-21 0,0 22 16,0-22-16,21 0 0,0 0 0,0 0 15,0 1-15,22-1 0,-22-21 0,21 21 16,-21-21-16,22 0 0,-22 0 15,21 0-15,0 0 0,-20 0 0,20 0 16,0-21-16,1 0 0,-22 21 0,21-22 16,0 1-16,1 0 0,-22 0 15,21-21-15,-21 20 0,22 1 0,-22-21 16,0 21-16,0 0 0,0-22 0,-21 22 16,0 0-16,0 0 0,22 0 15,-22-1 1,-22 22-1,1 22-15,21-1 0,-21 0 16,21 0-16,-21 0 0,21 0 0,-21 1 16,21 20-16,0-21 0,0 0 15,0 22-15,0-22 0,0 0 0,0 0 16,0 0-16,0 0 0,21 1 0,0-1 16,0-21-16,0 21 0,22-21 15,-22 0-15,21 0 0,-21 0 0,22 0 16,-22 0-16,21 0 0,-21 0 0,22 0 15,-22 0-15,21-21 0,-21 0 16,1 21-16,20-22 0,-21 1 16,-21 0-16,21 0 0,-21 0 0,21 0 15,-21-22-15,0 22 0,0 0 16,0-21-16,0 20 0,0 1 0,0 0 16,0 0-16,-21 21 31,21 21-31,0 0 0,-21 0 15,21 1-15,0 20 0,-21-21 16,21 0-16,0 0 0,0 1 0,0-1 16,0 0-16,0 0 0,0 0 0,0 0 15,-21 1-15,21-1 16,0-42 31,0-1-32,0 1-15,0 0 0,0 0 16,21 0-16,-21-22 0,21 22 16,0 0-16,0-21 0,1 21 0,-1-22 15,0 22-15,21-21 0,-21 21 0,22-1 16,-22 22-16,21-21 0,-21 21 16,1 0-16,20 0 0,-21 21 0,0 1 15,-21-1-15,0 0 16,0 21-16,0-21 0,0 1 15,0 20-15,0-21 0,0 0 0,0 0 16,-21 22-16,21-22 0,0 0 16,0 0-16,0 0 0,0 1 15,21-22-15,0 21 0,1-21 16,-1 0-16,0 0 0,0 0 16,0 0-16,0 0 0,22 0 0,-22 0 15,0-21-15,0 21 0,0-22 0,1 1 16,-1 0-16,0 0 15,0-21-15,-21 20 0,21-20 0,-21 21 16,0-21-16,21-1 0,-21-20 0,22 20 16,-1 1-16,-21 0 15,21-22-15,0 22 0,-21 0 0,0-1 16,21 1-16,-21 0 0,21 20 0,-21 1 16,0 0-16,0 0 0,0 63 31,0-21-16,0 1-15,0 20 0,-21 0 0,21-21 16,-21 22-16,21-1 0,-21 0 0,0 1 16,21-1-16,0 0 0,-21 1 15,21-1-15,-22 0 0,22-20 16,-21 20-16,21 0 0,0-21 0,0 1 16,0-1-16,0 0 0,0 0 15,0 0-15,21-21 0,1 21 0,-1 1 16,0-22-16,0 0 0,0 0 15,0 0-15,22 0 0,-22 0 16,0 0-16,21-22 0,-20 1 0,-1 21 16,21-21-16,-21 0 0,22 0 0,-22 0 15,0-1-15,21-20 0,-21 21 16,22-21-16,-22 20 0,0-20 0,0 0 16,-21 21-16,0-22 0,0 22 15,0 0-15,0 0 0,0 0 0,0-1 16,-21 22-16,0 0 0,0 0 15,0 0-15,-1 22 0,1-1 16,0 0-16,21 0 0,-21 0 16,21 0-16,0 22 0,0-22 0,0 0 15,0 0-15,0 0 0,0 22 16,0-22-16,21 0 0,0 0 0,0 0 16,-21 1-16,0-1 0,22-21 0,-22 21 15,0 0-15,21-21 0,-21 21 16,0 0-1,-21-21 1,-1 0-16,1 0 16,0 0-16,0 0 15,0 0-15,0 0 16,21-21-16,-22 21 16,22-21-16,-21 21 0,21-21 15,-21 0-15,21 0 0,0-1 16</inkml:trace>
  <inkml:trace contextRef="#ctx0" brushRef="#br0" timeOffset="42544.56">16573 5419 0,'22'0'15,"-1"0"-15,0 0 0,21 0 0,-21 0 16,1 0-16,20 0 0,-21 0 16,21 0-16,-20 0 0,-1 0 0,21 0 15,-21 0-15,0 0 0,1-21 0,-1 21 16,0 0-16,0 0 0,0 0 16,0-22-16,-21 1 31,-21 21-31,0-21 15,0 21-15,-21 0 0</inkml:trace>
  <inkml:trace contextRef="#ctx0" brushRef="#br0" timeOffset="42763.91">15494 5313 0,'-21'0'0,"42"0"0,-63 0 16,20 0-16,1 0 16,0 0 15,0 0 0</inkml:trace>
  <inkml:trace contextRef="#ctx0" brushRef="#br0" timeOffset="43915.64">635 8297 0,'0'0'0,"0"-21"32,0 42-32,0 1 15,0-1-15,0 0 16,0 0-16,0 0 0,0 0 0,0 1 16,0 20-16,0-21 0,-21 0 15,0 0-15,-1 1 0,22-1 16,-21-21-16,0 21 0,0 0 15,0-21-15,0 0 0,-1 0 16,44-21 31,-1 21-47,21 0 0,-21 0 16,22 0-16,-22 0 0,21-21 0,0 21 15,1 0-15,-1 0 0,0-21 16,1 21-16,-22-22 0,21 22 0,1-21 15,-22 21-15,21-21 0,-21 21 16,0-21-16,1 0 0,-22 0 16,0-1-16,0 1 15,0 0-15,0 0 0,0 0 0,0 0 16,0-1-16,-22 1 0,22 0 16,-21 0-16,0 21 15,0 0-15,21 21 16,0 0-16,-21 0 0,21 22 15,0-22-15,-21 21 0,21 1 16,0-1-16,0 0 0,-22 1 0,22-1 16,0-21-16,0 21 0,0 1 15,0-22-15,0 21 0,0-21 0,0 1 16,0-1-16,0 0 16,0 0-16,0 0 15,22-21-15,-1 0 16,0 0-16,-21-21 0,21 0 15,0 21-15</inkml:trace>
  <inkml:trace contextRef="#ctx0" brushRef="#br0" timeOffset="44075.91">1799 8446 0,'42'-22'0,"-84"44"0,106-44 0,-43 22 0,-21-21 16,21 21 15,-21-21-15,21 21-16</inkml:trace>
  <inkml:trace contextRef="#ctx0" brushRef="#br0" timeOffset="44878.2">3471 7874 0,'0'0'0,"0"-21"0,21-43 31,-21 86-15,0-1-16,0 0 0,0 21 0,0-21 15,0 22-15,0 20 0,-21-20 16,21-1-16,-21 21 0,21-20 0,0-1 16,0 0-16,-21 1 0,0-1 0,21 0 15,-21-20-15,21 20 16,0-21-16,-22 0 0,22 22 0,-21-43 15,21 21-15,0 0 0,0 0 0,0-42 47,0 0-47,0 0 16,0-1-16,21 1 0,-21 0 16,0 0-16,0-21 0,0 20 0,0-20 15,0 21-15,0-21 16,0-1-16,0-20 0,0 20 0,22-20 0,-1 21 15,-21-22-15,21 22 0,0-1 0,21 1 16,-20 0-16,20-1 16,-21 22-16,21 0 0,1 0 0,-1 21 15,0 0-15,-20 0 0,20 21 16,0 0-16,-21 0 0,22 1 0,-22 20 16,0 0-16,0 1 0,0 20 0,-21-21 15,0 1-15,22 20 0,-22-20 16,0-1-16,0 0 0,0 1 0,0-22 15,0 21-15,0-21 0,0 22 0,0-22 16,0 0-16,-22-21 0,22 21 16,0 0-1,-21-21 1,0-21 0,0 21-16,21-21 0,-21 21 15</inkml:trace>
  <inkml:trace contextRef="#ctx0" brushRef="#br0" timeOffset="45119.6">3323 8340 0,'0'21'16,"21"-21"0,0 0-16,22 0 15,-22 0-15,21 0 0,-21 0 16,22 0-16,-22 0 0,21 0 0,1-21 15,-1 0-15,-21 21 0,21 0 0,1-22 16,-22 22-16,21 0 0,-21-21 16,1 21-16,-1-21 0,21 21 0,-42-21 15,21 21-15,0 0 0,1-21 0,-22 0 16,21-1 0,0 1-16</inkml:trace>
  <inkml:trace contextRef="#ctx0" brushRef="#br0" timeOffset="45403.86">4254 7832 0,'0'0'0,"0"-21"16,0 42 15,0 0-31,0 0 16,0 21-16,0-20 0,0 20 0,0 0 15,0 1-15,0-1 0,0 0 16,0 1-16,0-1 0,0 0 0,0 1 16,0-22-16,0 21 0,0-21 15,0 0-15,0 1 0,0-1 16,0 0-16,0 0 0,0 0 16,22-42 15,-22 0-31</inkml:trace>
  <inkml:trace contextRef="#ctx0" brushRef="#br0" timeOffset="45740.66">4233 8022 0,'0'0'0,"-21"-127"16,21 106-1,0 0-15,0 0 0,0 0 16,21-1-16,0 22 15,1-21-15,20 21 0,-21 0 0,21 0 16,1 0-16,-1 0 0,0 0 0,1 0 16,-22 21-16,21 1 0,1-22 15,-22 42-15,0-21 0,0 0 0,-21 22 16,0-22-16,0 0 0,0 21 16,0-21-16,-21 22 0,-21-22 0,20 0 15,-20 21-15,0-20 0,21-1 0,-22 0 16,1-21-16,21 21 0,-22 0 15,22-21-15,0 0 0,0 21 16,0-21-16,21-21 31,21 0-15,0 21-16,0-21 0,0 0 0,1 0 16,-1-1-16</inkml:trace>
  <inkml:trace contextRef="#ctx0" brushRef="#br0" timeOffset="46060.59">5186 7726 0,'0'21'16,"0"0"-1,-21 0-15,-1 1 0,22 20 16,0-21-16,0 21 0,0-20 0,-21 20 16,21 0-16,0 1 0,0-22 15,-21 21-15,21 0 0,0 1 0,0-22 16,-21 21-16,21-21 0,0 1 0,0-1 16,0 0-16,0 0 0,0 0 15,0 0-15,0 1 16,0-44 15</inkml:trace>
  <inkml:trace contextRef="#ctx0" brushRef="#br0" timeOffset="46344.42">4868 8403 0,'0'0'0,"0"21"0,0 1 0,-21-22 0,21 21 16,0 0-16,0 0 0,0 0 15,21-21-15,0 21 0,1-21 16,-1 0-16,0 0 0,0 0 0,0 0 16,0 0-16,1 0 0,-1 0 0,21 0 15,-21 0-15,0 0 0,1 0 16,-1-21-16,0 21 0,0-21 0,0 21 15,0-21-15,1 21 0,-1-21 0,-21 0 16,21 21-16,-21-22 0,21 1 16,-21 0-16,0 0 0,0 0 15,0 0-15,0-1 0,0 1 16</inkml:trace>
  <inkml:trace contextRef="#ctx0" brushRef="#br0" timeOffset="46585.28">4932 7768 0,'21'0'16,"0"0"-16,0 0 16,22 0-16,-22 0 0,0-21 0,0 21 15,21 0-15,-20 0 16,-1 0-16,0 0 0,0-21 0,21 21 15,-20-21-15,-1 21 0,0 0 0,0 0 16,0 0-16</inkml:trace>
  <inkml:trace contextRef="#ctx0" brushRef="#br0" timeOffset="47847.56">6921 8234 0,'0'-21'15,"0"0"-15,0-1 16,0 1-16,0 0 15,22 0-15,-22 0 0,21 0 0,-21-1 16,0 1-16,0 0 0,0 0 0,0 0 16,0 0-16,0-1 0,0 1 15,-21 0-15,-1 21 0,-20-21 0,21 0 16,-21 0-16,20 21 0,-20 0 0,0 0 16,-1 0-16,1 0 0,21 0 15,-21 0-15,20 0 0,-20 21 16,21 0-16,-21 0 0,20 21 0,1-20 15,0 20-15,21 0 0,0 1 16,0-1-16,0 0 0,0 1 0,0-1 16,0-21-16,21 21 0,0-20 0,-21-1 15,22 0-15,-1 0 0,0 0 16,0 0-16,0-21 0,0 0 0,1 0 16,-1 0-16,21 0 0,-21 0 0,0 0 15,1 0-15,-1-21 0,0 0 16,0 0-16,0 0 0,22 0 15,-22-1-15,0 1 0,0-21 0,0 21 16,22-22-16,-22 1 0,0 0 16,0-1-16,0 1 0,0 0 0,-21-1 15,0-20-15,22 21 0,-22-1 0,0 1 16,0 0-16,0-1 0,0 1 16,0 0-16,0 20 0,0 1 0,0 0 15,0 0-15,0 0 0,-22 42 31,22 0-31,-21 0 0,21 22 0,0-22 16,0 21-16,0 0 0,0 1 0,0-1 16,0 0-16,0 22 0,0-22 15,0 1-15,0 20 0,0-21 16,0 1-16,0-1 0,0 0 0,0 1 0,21-22 16,1 21-16,-22-21 15,21 1-15,0-22 0,0 21 0,0-21 16,-21 21-16,21-21 0,1 0 0,-1 0 15,0 0-15,0-21 0,21 0 16,-20-1-16,-1 22 0,0-21 0,0 0 16,0 0-16,0-21 0,1 20 0,-1 1 15,0-21-15,0 0 0,-21 20 16,0-20-16,21 21 0,-21-21 0,21 20 16,-21 1-16,0 0 0,0 0 15,0 42 16,0 21-31,-21-20 0,21-1 16,-21 21-16,21 0 0,0-20 0,0 20 16,0 0-16,0-21 0,0 1 15,0 20-15,0-21 0,21 0 0,0-21 16,1 21-16,-1 1 0,0-22 0,0 0 16,0 0-16,0 0 0,1 0 15,-1 0-15,21 0 0,-21-22 0,0 1 16,22 21-16,-22-21 0,0 0 0,0 0 15,0 0-15,1-1 0,-1 1 16,0-21-16,-21 21 0,0-22 16,21 1-16,-21 21 0,0-21 0,0-1 15,0 1-15,0 0 0,0 20 0,-21-20 16,0 21-16,0 0 0,-1 0 16,1 21-16,0 0 0,-21 0 0,21 0 15,-22 0-15,22 0 0,-21 21 0,21-21 16,-1 21-16,-20 21 0,21-21 15,0 1-15,0-1 0,-1 21 16,22-21-16,0 22 0,0-22 0,-21 21 0,21-21 16,0 0-16,0 1 0,0 20 15,21-21-15,1 0 16,-1-21-16</inkml:trace>
  <inkml:trace contextRef="#ctx0" brushRef="#br0" timeOffset="50716.45">8403 7874 0,'0'0'0,"21"0"0,-21-21 0,21 21 15,1-21-15,-1 0 0,-21-1 16,21 1-16,-21 0 16,0 0-16,0 0 0,0 0 15,-21 21 1,0 0-16,-1 0 15,1 21-15,0-21 0,21 21 16,0 0-16,-21 21 0,0-20 16,21 20-16,0 0 0,0-21 0,0 22 15,0-1-15,0 0 0,0 1 0,0-1 16,0 0-16,0-20 16,0 20-16,0-21 0,0 0 0,0 0 15,21 1-15,0-1 0,0-21 16,0 21-16,1-21 0,-1 0 15,0 0-15,21 0 0,-21-21 0,1 0 16,-1 21-16,21-22 0,-21 1 0,22 0 16,-22 0-16,0 0 0,0-22 15,0 22-15,22-21 0,-22 21 0,-21-22 16,21 1-16,-21 21 0,21-21 0,-21 20 16,0-20-16,0 21 0,0-21 15,0 20-15,0 1 0,0 0 16,-21 42 15,21 0-31,-21 1 16,21-1-16,0 21 0,0-21 0,0 0 15,0 22-15,0-1 0,0-21 0,0 22 16,0-22-16,0 21 0,0-21 16,0 22-16,0-22 0,21 0 0,0 0 15,0 0-15,0-21 0,1 0 0,20 0 16,-21 0-16,0 0 0,22 0 15,-1 0-15,-21-21 0,21 21 0,-20-21 16,20 0-16,-21 0 0,0-1 0,22 1 16,-22-21-16,0 21 15,0-22-15,0 22 0,-21 0 0,0-21 16,21 21-16,-21-22 0,0 22 0,0 0 16,0-21-16,0 20 0,0 1 0,0 0 15,0 0-15,-21 21 31,0 21-31,21 0 16,0 0-16,0 1 16,0 20-16,0-21 0,0 21 0,0-20 15,0-1-15,0 21 0,0-21 0,0 22 16,0-22-16,21 0 16,0 0-16,1 0 0,-22 0 0,21 1 15,0-1-15,0-21 0,0 0 0,22 0 16,-22 0-16,0 0 0,21 0 15,-21 0-15,1 0 0,20 0 0,-21-21 16,0-1-16,0 22 0,22-21 0,-22 0 16,0 0-16,0 0 0,0 0 0,1-22 15,-22 22-15,0 0 0,21-21 16,-21 20-16,0 1 0,0-21 0,0 21 16,0 0-16,0-1 0,0 1 0,0 0 15,0 0-15,0 42 31,-21 0-15,21 0-16,0 1 0,0 20 16,0-21-16,0 0 0,-22 22 0,22-22 15,0 0-15,0 21 0,-21-21 0,21 1 16,0-1-16,0 0 0,0 0 0,0 0 16,0-42 30,0 0-30,21 0-16,-21 0 0,22-1 16,-22 1-16,0 0 0,21-21 15,0 21-15,-21-1 0,21-20 0,0 21 16,-21 0-16,21-22 0,1 22 16,-1 0-16,0 21 0,-21-21 15,21 21-15,0 21 16,-21 0-16,0 0 0,0 1 15,0-1-15,0 0 0,21 0 0,-21 0 16,0 0-16,22 22 0,-22-22 0,0 0 16,21 0-16,0 0 0,-21 1 15,21-1-15,-21 0 0,21-21 16,-21 21-16,21-21 0,1 0 16,-22-21 15,21 0-31,-21 0 0,21-1 15,-21 1-15,0 0 0,21 0 0,-21 0 16,21-22-16,0 22 0,-21 0 16,22-21-16,-1 21 0,0-22 0,0 22 15,0-21-15,0 21 0,1-1 0,-1 1 16,0 0-16,42 21 31,-41 0-31,-22 21 0,21 0 0,-21 1 16,0-1-16,0 0 0,0 0 0,0 21 15,0-20-15,0-1 0,0 21 0,0-21 16,21 0-16,-21 1 0,0 20 16,21-21-16,0 0 0,0 0 0,-21 1 15,22-22-15,-1 21 0,21 0 0,-21-21 16,0 0-16,22 0 0,-22 0 16,21 0-16,1 0 0,-22 0 0,21 0 15,0 0-15,-20-21 0,20 0 0,-21 21 16,21-22-16,-20 1 0,20 0 15,-21 0-15,0 0 0,22 0 16,-22-1-16,0-20 0,0 21 0,0-21 16,0 20-16,1-20 0,-22 21 0,0-21 15,0 20-15,0-20 0,0 21 16,0 0-16,0 0 0,-22 21 16,1-22-16,0 22 0,0 0 15,0 22-15,0-1 0,-1-21 16,22 21-16,0 21 0,-21-21 0,21 1 15,0 20-15,0-21 0,0 0 0,0 22 16,0-22-16,0 0 0,0 21 16,0-21-16,21 1 0,1-1 15,-1 0-15,0 0 0,0-21 0,0 21 16,0-21-16,1 21 0,20-21 0,-21 0 16,0 0-16,22 0 0,-22 0 15,0-21-15,21 0 0,-21 21 0,22-21 16,-22 0-16,21 0 0,-21-1 0,1 1 15,20 0-15,-21 0 0,0-21 16,-21 20-16,21 1 0,-21-21 0,22 21 16,-22 0-16,0-1 0,0 1 0,0 0 15,0 0-15,-22 21 16,22 21 0,-21 0-16,21 0 0,-21 1 15,21-1-15,0 0 0,-21 21 16,21-21-16,0 1 0,0-1 15,0 0-15,0 0 0,0 0 0,0 0 16,0 1-16,0-1 0,0 0 16,0 0-1,0-42 17,0 0-32,0 0 15,21-1-15,0 1 0,0 0 16,-21 0-16,22 0 0,-1-22 15,0 22-15,0-21 0,0 21 0,22-22 16,-22 22-16,0-21 0,0 21 16,21 0-16,-20-1 0,-1 1 0,0 21 15,0 0-15,0 0 0,0 21 16,1 1-16,-22-1 16,0 0-16,0 21 0,0-21 0,0 1 15,0-1-15,0 21 0,0-21 0,0 0 16,0 1-16,0-1 0,0 0 0,0 0 15,21 0-15,0 0 16,0 1-16,0-22 0,0 0 0,1 0 16,-1 0-16,0 0 0,0 0 15,0 0-15,0 0 0,1-22 16,-1 1-16,0 21 0,0-21 16,0 0-16,0 21 0,1-21 0,-1 0 15,0-22-15,-21 22 0,21-42 16,0 20-16,0 1 0,-21-22 15,0 22-15,0 0 0,22-22 0,-22 22 16,21-22-16,-21 22 0,21 0 16,-21-1-16,0 22 0,0-21 0,0 21 15,0 0-15,-21 42 32,0 0-32,-1 0 0,22 0 15,-21 0-15,21 22 0,0-1 16,-21 0-16,0 1 0,21-1 0,0 0 15,0 1-15,-21-1 0,21 0 16,0 1-16,0-1 0,0 0 0,0 1 16,0-22-16,0 21 0,0-21 0,0 1 15,0 20-15,0-21 0,0 0 16,21 0-16,0 1 0,0-22 0,-21 21 16,21-21-16,1 0 0,-1 0 0,0 0 15,0 0-15,0 0 0,22 0 16,-22 0-16,0 0 0,0-21 0,0-1 15,0 22-15,1-21 0,-1 0 16,0 0-16,0 0 0,0 0 0,0-1 16,-21 1-16,0 0 0,0-21 15,22 21-15,-22-1 0,0-20 0</inkml:trace>
  <inkml:trace contextRef="#ctx0" brushRef="#br0" timeOffset="50959.31">12975 7345 0,'64'0'31,"-43"0"-31,0 0 16,21 0-16,-21 0 0,22 0 0,-1 0 16,-21 0-16,22 0 0,-1 0 0,-21 0 15,21 0-15,-20 0 0,-1 0 16,21 0-16,-21 0 0,0 0 15,-21-21 17,22 21-17</inkml:trace>
  <inkml:trace contextRef="#ctx0" brushRef="#br0" timeOffset="51211.45">14076 7768 0,'0'0'0,"-21"0"16,21 21-1</inkml:trace>
  <inkml:trace contextRef="#ctx0" brushRef="#br0" timeOffset="53963.24">762 9906 0,'0'0'0,"21"0"31,0 0-31,0 0 16,22 0-16,-22 0 0,0 0 15,0 0-15,0 0 0,1 0 0,-1 0 16,0 0-16,0 0 16,0 0-16,0 0 0,1 0 0,-1 0 15,0 0-15,0 0 16,-63 0 15,21 0-15,-1 0-16,-20 0 15,21 0-15,0 0 0</inkml:trace>
  <inkml:trace contextRef="#ctx0" brushRef="#br0" timeOffset="54640.71">741 9927 0,'-21'0'16,"21"21"-1,-22-21-15,22 22 16,-21-22-16,21 21 16,-21-21-16,21 21 0,0 0 15,0 0-15,0 0 0,0 1 16,0-1-16,-21 0 0,21 0 15,0 0-15,0 0 0,0 1 16,0-1-16,0 0 16,0 0-1,0-42 17,0 0-17,0 0 1,21 21-16,-21-22 0,21 1 15,0 21-15,1 0 0,-22-21 16,21 21-16,0 0 0,0 0 16,0-21-16,22 21 0,-22 0 0,0 0 15,0 0-15,0 0 0,0 0 16,1 0-16,20 0 0,-21 0 0,0 21 16,0-21-16,-21 21 0,22-21 15,-1 21-15,0-21 0,-21 22 16,0-1-16,0 0 15,0 0-15,0 0 0,0 0 0,0 1 16,0-1-16,-21 0 0,0 0 16,-1 0-16,-20 0 0,21-21 0,-21 22 15,20-1-15,-20 0 0,0-21 16,21 21-16,-22 0 0,22-21 0,-21 0 16,21 0-16,-1 0 0,-20 0 15,21 0-15,0 0 0,0 0 16,-1 0-16,1 0 15,21-21 17,21 0 15,1 21-47,-1-21 0,0 21 15,0-21-15,0 21 0</inkml:trace>
  <inkml:trace contextRef="#ctx0" brushRef="#br0" timeOffset="54908.02">1545 10308 0,'21'0'15,"-21"-21"110</inkml:trace>
  <inkml:trace contextRef="#ctx0" brushRef="#br0" timeOffset="56975.92">3873 9440 0,'0'-21'0,"-21"21"15,0 0 1,0 0-16,0 21 15,0 1-15,-1-1 0,1 0 16,21 21-16,-21 1 0,0-1 0,0 0 16,0 22-16,-1-22 0,1 0 15,0 22-15,0-22 0,0 1 16,0-1-16,21 0 0,-22 1 0,1-1 16,0 0-16,21-21 0,0 22 15,0-22-15,-21 0 0,21 0 0,0 0 16,-21 1-16,21-1 15,0-42 1,0-1 0,0 1-16,0 0 15,21 0-15,-21 0 0,21 0 0,-21-22 16,21 22-16</inkml:trace>
  <inkml:trace contextRef="#ctx0" brushRef="#br0" timeOffset="57259.76">3768 9440 0,'0'0'0,"21"0"0,-21 22 0,0-1 16,0 0-16,0 0 0,0 21 0,21 1 16,-21-1-16,0 0 0,21 22 15,-21-22-15,0 1 0,0-1 0,0 0 16,0 1-16,0-1 0,0 0 15,0 1-15,0-22 0,0 21 16,0-21-16,0 22 0,0-22 0,0 0 16,0 0-16,0 0 0,0 0 15,0 1-15,0-44 32,0 1-17,-21 21-15,21-21 0</inkml:trace>
  <inkml:trace contextRef="#ctx0" brushRef="#br0" timeOffset="58699.93">3387 10118 0,'0'21'15,"21"-21"-15,0 0 0,0 0 16,0 0-16,22 0 0,-1 0 15,-21 0-15,21 0 0,22-21 0,-22 0 16,1 21-16,-1-22 0,21 1 16,-20 21-16,-1-21 0,0 0 0,1 0 15,-1 0-15,0-1 0,-20 1 0,-1 0 16,21 0-16,-21 0 0,-21 0 16,21-1-16,-21 1 0,0 0 15,0 0 1,0 42-1,0 0 1,0 0-16,-21 22 16,21-22-16,0 0 0,0 21 0,0-20 15,0 20-15,0-21 0,0 0 0,0 22 16,0-22-16,0 0 0,0 0 16,0 0-16,0 0 0,21 1 0,1-22 15,-1 21-15,0-21 0,0 0 16,0 0-16,0 0 0,1 0 15,-1 0-15,0 0 0,0-21 16,21-1-16,-20 1 0,-1 0 0,0 0 16,0 0-16,0 0 0,0-1 15,1 1-15,-22-21 0,0 21 0,21 0 16,-21-22-16,0 22 0,0-21 0,0 21 16,0-22-16,0 22 0,0 0 15,0 0-15,0 0 0,0 42 31,0 0-31,0 0 16,0 0-16,0 22 0,0-22 0,0 21 16,0-21-16,0 0 0,0 22 0,21-22 15,-21 21-15,0-21 16,0 1-16,21-1 0,0 0 0,-21 0 16,21 0-16,1 0 0,-1-21 0,0 0 15,0 22-15,0-22 0,0 0 16,1 0-16,20 0 0,-21 0 0,0-22 15,22 22-15,-22-21 0,0 0 0,0 0 16,0 0-16,0 0 0,22-1 16,-22-20-16,0 21 0,-21-21 0,21 20 15,0-20-15,-21 0 0,22-1 0,-22 1 16,0 0-16,0-1 0,0 1 16,0 0-16,21-1 0,-21 1 0,0 21 15,0 0-15,0 0 0,0-1 16,0 1-16,0 0 0,0 42 31,0 0-31,0 1 0,0 20 16,0-21-16,0 21 0,0 1 15,0-1-15,0 0 0,0 22 0,0-22 16,0 1-16,0-1 0,0 0 0,0 1 16,0-22-16,0 21 0,0-21 15,21 0-15,0 1 0,0-1 0,0 0 16,1-21-16,-1 0 0,0 0 0,21 0 15,-21 0-15,1 0 0,20 0 16,-21 0-16,0-21 0,22 21 16,-22-21-16,0-1 0,0 1 0,0 0 15,22 0-15,-22-21 0,0 20 16,0-20-16,0 21 0,-21-21 0,21-1 16,1-20-16,-22 20 0,0 1 0,21 0 15,-21-1-15,0 1 0,0 0 16,0-1-16,0 22 0,0-21 0,0 21 15,0 0-15,0-1 0,0 44 32,0-1-32,0 0 15,0 0-15,0 0 0,0 22 0,0-1 16,0 0-16,0 1 0,0-1 16,0 0-16,-21 1 0,21-1 15,-22 0-15,22 1 0,-21-1 0,21 0 16,0-21-16,0 22 0,-21-22 0,21 0 15,-21 0-15,21 0 0,0 1 16,-21-22-16,21 21 0,0-42 31,0-1-15,0 1-16,0 0 0,21 0 16,-21 0-16,21 0 0,0-1 0,-21-20 15,21 21-15,1-21 16,-1 20-16,0-20 0,0 0 0,0 21 15,0-22-15,1 22 0,20 0 0,-21 0 16,0 21-16,0 0 0,1 0 16,-1 0-16,0 21 0,0 0 0,-21 0 15,21 0-15,-21 1 0,21 20 0,-21-21 16,0 21-16,0-20 0,0-1 16,0 21-16,0-21 0,0 0 0,0 1 15,0-1-15,0 0 0,0 0 16,0 0-1,0-42 17,-21 0-32</inkml:trace>
  <inkml:trace contextRef="#ctx0" brushRef="#br0" timeOffset="58931.8">5270 9694 0,'0'43'31,"22"-43"-15,-1 0-16,0 0 16,0 0-16,21 0 0,-20 0 15,20 0-15,-21 0 0,21 0 0,-20 0 16,20 0-16,-21-21 0,21 21 0,-20 0 15,-1-22-15,0 22 0,0 0 16,0-21-16,0 0 0</inkml:trace>
  <inkml:trace contextRef="#ctx0" brushRef="#br0" timeOffset="59690.36">6519 9546 0,'0'0'0,"0"-21"0,0 0 16,0 0-1,0 42 17,-21 0-32,21 0 0,-21 0 15,21 1-15,0 20 0,0-21 16,0 21-16,0 1 0,-21-1 0,21-21 16,0 22-16,0-1 0,0-21 15,0 0-15,0 22 0,0-22 0,0 0 16,0 0-16,0 0 0,21 0 0,0 1 15,0-22-15,0 0 16,1 0-16,-1 0 0,0 0 16,0 0-16,0 0 0,0-22 0,1 22 15,-1-21-15,21 0 0,-21 21 16,0-21-16,1 0 0,-1-22 0,21 22 16,-21 0-16,0-21 0,1 21 0,-22-22 15,21 1-15,-21 0 16,0-1-16,0 1 0,0 0 0,0 20 15,0-20-15,0 21 0,-21-21 0,-1 20 16,1 22-16,0-21 0,-21 21 16,21 0-16,-1 0 0,-20 0 0,21 0 15,-21 0-15,20 21 0,-20 1 0,21-1 16,0 0-16,0 0 0,-1 0 0,1 0 16,21 1-16,-21 20 0,21-21 15,0 0-15,0 0 0,0 1 16,0-1-16,0 0 0,0 0 0,0 0 0,21-21 15,0 21-15,1-21 0,-1 0 16,0 0-16,0 0 16</inkml:trace>
  <inkml:trace contextRef="#ctx0" brushRef="#br0" timeOffset="60419.94">7070 9906 0,'21'-21'47,"0"0"-31,0 0-16,0-1 0,0 1 15,-21 0-15,22 21 0,-1-21 16,0 0-16,-21 0 0,21-22 0,0 22 15,-21 0-15,21 0 0,-21 0 0,22-1 16,-22 1-16,0 0 0,0 0 16,-22 21-1,1 0-15,0 0 0,0 21 16,0 0-16,0 0 0,-1-21 16,1 22-16,0-1 0,21 0 0,0 0 15,0 0-15,0 0 0,0 1 0,0-1 16,0 0-16,21-21 0,0 21 15,-21 0-15,22 0 0,-1-21 16,0 22-16,0-1 0,0-21 0,-21 21 16,21-21-16,1 21 0,-22 0 15,21-21-15,-21 21 0,21-21 16,0 0-16,0 0 16,0 0-16,1 0 15,-1 0 1,0 0-16,-21-21 0,21 21 0,0-21 15,0 0-15,1 21 0,-22-21 16,21 0-16,0-1 0,0 1 16,0 0-16,0 0 0,-21 0 15,22-22-15,-1 22 0,0-21 0,-21 21 16,21 0-16,0-22 0,-21 22 0,0 0 16,0 0-16,21 21 15,-21 21 1,0 0-16,-21 0 15,21 0-15,0 22 0,0-22 16,0 0-16,0 21 0,0-20 0,0-1 16,0 21-16,0-21 0,0 0 0,0 1 15,0-1-15,0 0 16,21-21-16,1 0 0,-1 0 16,0 0-16,0 0 15,0 0-15,0 0 0,1 0 0,-22-21 16,21 0-16,0-1 0,-21 1 15,0 0-15,21 0 0</inkml:trace>
  <inkml:trace contextRef="#ctx0" brushRef="#br0" timeOffset="60624.83">7810 9292 0,'-21'0'0,"-21"0"31,21 0-15,42 0 31</inkml:trace>
  <inkml:trace contextRef="#ctx0" brushRef="#br0" timeOffset="61648.79">8128 9504 0,'0'0'15,"0"-21"17,21 21-32,0 0 15,0-21-15,1 21 0,-1 0 16,0 0-16,0-22 0,0 22 0,0 0 16,22 0-16,-22 0 0,0 0 0,0 22 15,0-22-15,-21 21 0,22 0 16,-22 0-16,0 0 0,0 0 15,0 22-15,0-22 0,0 0 0,-22 21 16,1-20-16,0-1 0,0 0 0,0 0 16,0 0-16,-1 0 0,1 1 15,0-1-15,0 0 0,0-21 0,21 21 16,-21-21 0,21-21-1,21 0 1,-21 0-16,21 21 0,0-22 15,0 22-15,0-21 16,1 21-16,-1 0 0,0 0 0,21 0 16,-21 0-16,1 0 0,-1 0 0,21 0 15,-21 21-15,0 1 0,1-1 16,-1 0-16,0 0 0,0 0 0,0 0 16,0 1-16,1-1 0,-1 21 15,-21-21-15,21 0 0,-21 22 0,21-22 16,-21 21-16,21-21 0,-21 22 15,0-1-15,0-21 0,0 22 0,0-1 16,0 0-16,0-21 0,0 22 0,0-1 16,-21-21-16,0 22 0,0-22 0,-22 0 15,22 0-15,0 0 0,-21 0 16,21 1-16,-22-22 0,22 0 0,-21 21 16,-1-21-16,1 0 0,21 0 15,-21 0-15,-1 0 0,1 0 0,0-21 16,-1 21-16,22-22 0,0 1 0,-21 21 15,42-21-15,-22 0 0,1 0 16,0 21-16,21-21 0,0-1 0,0 1 16,-21 0-16,21 0 0,0 0 0,0 0 15,0-1-15,0 1 0,0 0 16,0 0-16,0 0 0,0 0 16,0-1-16,0 1 0,21 21 15,0-21-15,-21 0 0,21 21 0,1-21 16</inkml:trace>
  <inkml:trace contextRef="#ctx0" brushRef="#br0" timeOffset="62328.4">9207 9631 0,'0'0'15,"0"-21"-15,22 21 0,-22-21 16,21-1-16,-21 1 0,0 0 16,0 0-16,0 0 15,0 0 1,0-1-16,0 1 0,0 0 16,0 0-16,0 0 0,0 0 0,-21 21 15,21-22-15,-22 1 0,1 0 0,0 0 16,0 21-16,0 0 15,0 0-15,-1 0 0,1 0 0,0 0 16,-21 0-16,21 0 0,-1 21 0,1 0 16,0 0-16,0 1 0,0 20 15,0-21-15,-1 21 0,1 1 0,21-1 16,0-21-16,0 22 0,0-1 0,0 0 16,0 1-16,0-22 0,0 21 15,0-21-15,0 0 0,0 1 16,21-1-16,1 0 0,-1-21 0,0 0 15,0 0-15,0 0 0,0 0 0,1 0 16,-1 0-16,0 0 0,0 0 16,0-21-16,0 21 0,1-21 0,-1-1 15,0 1-15,0 0 0,0 0 0,0-21 16,1 20-16,-1-20 0,-21 21 16,0-21-16,21 20 0,-21-20 0,0 21 15,0-21-15,0 20 0,0-20 0,0 21 16,0 0-16,0 0 0,0-1 15,-21 22 17,21 22-32,0-1 0,0 21 15,0-21-15,0 0 0,0 22 16,0-22-16,0 21 0,0 1 0,0-22 16,0 21-16,0-21 0,0 22 0,0-22 15,21 0-15,-21 0 0,0 0 16,21 0-16,0-21 0,-21 22 0,21-22 15,1 0-15,-1 0 0,0 0 16,0 0-16,0-22 0,0 22 16,1-21-16,-22 0 0,21 21 0</inkml:trace>
  <inkml:trace contextRef="#ctx0" brushRef="#br0" timeOffset="62680.19">9885 8932 0,'0'0'0,"-21"0"0,21-21 16,-22 21-16,1 0 0,21 21 16,-21 1-16,0-1 15,21 0-15,-21 0 0,21 0 16,-21 0-16,21 22 0,0-22 0,0 21 15,0 1-15,-22-22 0,22 21 16,0 0-16,-21-20 0,21 20 0,0 0 16,0-21-16,0 22 0,0-1 0,0-21 15,0 0-15,0 22 0,0-22 0,0 0 16,0 0-16,0 0 16,0 1-16,21-22 0,1 21 15,-1-21-15,0 0 16,0-21-1,-21-1-15,21 22 0,0-21 16,-21 0-16</inkml:trace>
  <inkml:trace contextRef="#ctx0" brushRef="#br0" timeOffset="62996.01">10308 9271 0,'0'0'0,"0"-21"16,-21 21 0,0 0-16,0 21 15,21 0-15,-22 0 16,22 1-16,-21-1 16,21 0-16,-21 0 0,21 0 0,0 0 15,0 1-15,0 20 0,0-21 0,0 0 16,0 0-16,0 1 0,0-1 15,0 0-15,0 0 0,0 0 0,0 0 16,0 1-16,21-22 16,0 0-16,1 0 15,-1 0-15,0 0 0,0 0 16,0-22-16,0 1 0,1 21 16,-1-21-16,0 0 0,0 0 0</inkml:trace>
  <inkml:trace contextRef="#ctx0" brushRef="#br0" timeOffset="63820.55">10816 9229 0,'0'0'0,"0"21"16,-21-21-16,0 21 16,0 0-16,21 0 0,0 1 15,0-1-15,-22 0 0,22 0 0,0 0 16,-21 0-16,21 1 0,0-1 15,0 0-15,0 0 0,0 0 0,0 0 16,0 1-16,0-1 0,21 0 0,1-21 16,-22 21-16,21-21 0,0 0 15,0 0-15,0 0 0,0 0 16,1 0 0,-22-21-1,0 0-15,0 0 16,0-1-16,0 1 0,0 0 15,0 0-15,0-21 0,0 20 0,0 1 16,0-21-16,0 21 0,0 0 0,0-1 16,21-20-16,0 21 0,0 0 15,0 0-15,22-1 0,-22 22 0,21-21 16,0 21-16,-20 0 0,20 0 16,0 0-16,1 0 0,-22 0 0,21 0 15,0 21-15,-20 1 0,20-1 16,-21 0-16,0 0 0,0 0 0,1 0 15,-1 22-15,-21-22 0,0 0 0,0 0 16,0 0-16,0 1 0,0-1 16,0 21-16,0-21 0,0 0 0,0 1 15,0-1-15,0 0 0,0 0 16,-21-21 0,-1 21-1,1-21-15,21-21 31,-21 0-31,21 0 0,0 0 16,0-1-16,0 1 0,0 0 16,21 0-16,0 0 0,1 0 0,-1-22 15,0 22-15,0-21 0,0 21 0,0-22 16,22 22-16,-1-21 0,-21 21 16,22-1-16,-1 1 0,0 21 0,-21 0 15,22 0-15,-22 0 0,21 0 0,-21 0 16,1 21-16,-1 1 0,-21-1 15,0 0-15,21 21 0,-21-21 16,21 1-16,-21 20 0,0-21 0,0 21 16,0-20-16,0 20 0,-21-21 0,0 21 15,21-20-15,-21-1 0,-1 0 16,22 21-16,-21-21 0,21 1 0,-21-22 16,21 21-16,0 0 0,-21-21 15,21 21-15,0-42 31,0 0-15,0 0-16,0-1 0,-21 1 16,21 0-16</inkml:trace>
  <inkml:trace contextRef="#ctx0" brushRef="#br0" timeOffset="64092.39">11261 8890 0,'0'0'0,"-22"-21"0,1 21 16,0-21-16,0 21 16,0 0-1,0 0 63,-1 0-78</inkml:trace>
  <inkml:trace contextRef="#ctx0" brushRef="#br0" timeOffset="64380.18">9694 9123 0,'0'0'0,"21"0"32,1 0-17,-1 0-15,21 0 0,-21 0 0,22 0 16,-1 0-16,-21 0 0,21 0 15,1-21-15,-1 21 0,-21-21 0,22 21 16,-22 0-16,0 0 0,0 0 0,0-22 16,0 22-16,1 0 0,-44 0 62,1 0-62</inkml:trace>
  <inkml:trace contextRef="#ctx0" brushRef="#br0" timeOffset="66288.09">4784 10964 0,'0'0'0,"0"-21"0,0 0 16,-22 0-16,22 0 31,-21 21-31,21 21 32,0 0-17,0 0-15,0 22 0,0-22 0,0 21 16,0-21-16,0 22 0,0-1 15,0 0-15,0 1 0,0-1 16,0 0-16,0 1 0,0-1 0,0 0 16,0-21-16,0 22 0,0-22 15,-21 0-15,21 0 0,-21 0 0,21 1 16,0-1-16,0 0 16,0-42 15,0 0-16,0-1-15</inkml:trace>
  <inkml:trace contextRef="#ctx0" brushRef="#br0" timeOffset="66615.89">5038 11303 0,'0'21'0,"0"0"15,0 1-15,0-1 16,0 0-16,21-21 31,0 0-31,0-21 16,0 0-16,-21-1 0,21 22 16,-21-21-16,0 0 0,0 0 15,0 0 1,-21 21-1,0 0-15,0 0 16,0 0-16,0 0 0,-1 0 16,22 21-16,0 0 15,0 0 1,22-21 0,-1 0-16</inkml:trace>
  <inkml:trace contextRef="#ctx0" brushRef="#br0" timeOffset="67095.66">6096 10901 0,'0'-21'16,"0"42"-16,0-63 0,0 20 0,0 1 0,0 0 15,0 0-15,-21 0 16,0 21-16,21 21 16,0 0-1,-22 0-15,22 0 0,0 22 0,0-1 16,0-21-16,0 22 0,0-1 16,0 0-16,0 22 0,-21-22 15,21 0-15,-21 1 0,21-1 0,0-21 16,0 22-16,-21-22 0,21 21 15,0-21-15,-21 0 0,21 1 16,0-1-16,0-42 16,21-1-1,0 1-15,-21 0 16</inkml:trace>
  <inkml:trace contextRef="#ctx0" brushRef="#br0" timeOffset="67692.37">5969 10880 0,'0'-21'0,"0"42"0,0-64 0,0 22 15,0 0-15,0 0 0,21 0 16,-21 0-16,21 21 0,0-22 16,1 22-16,20 0 0,-21-21 0,0 21 15,22 0-15,-22 0 0,0 0 16,21 21-16,-21-21 0,1 22 0,-1-1 15,0 0-15,-21 0 0,0 0 0,0 22 16,0-22-16,0 0 0,0 0 16,-21 0-16,0 0 0,-1 1 0,1-1 15,0 0-15,-21 0 0,21 0 16,-1 0-16,1 1 0,-21-22 16,21 0-16,21 21 0,-21-21 0,-1 0 15,22-21 1,22-1-1,-1 22-15,0 0 0,0-21 16,0 21-16,22 0 0,-22-21 0,0 21 16,0 0-16,0 0 0,22 0 15,-22 0-15,0 0 0,21 0 0,-21 21 16,22-21-16,-22 21 0,0 1 0,21-1 16,-20 0-16,-22 0 0,21 0 15,-21 0-15,21 22 0,-21-22 16,0 0-16,0 0 0,0 22 0,-21-22 15,0 0-15,-1 21 0,-20-21 0,21 1 16,-21-1-16,-1 0 0,22 0 16,-21 0-16,21 0 0,-22-21 0,22 22 15,-21-22-15,21 0 0,-1 0 0,1 0 16,-21 0-16,21 0 0,0 0 16,-1 0-16,1 0 0,21-22 0,-21 22 15,0-21-15,0 0 0,21 0 16,0 0-16,0 0 15,21-1 1,0 22-16,0 0 0,0-21 16,1 21-16</inkml:trace>
  <inkml:trace contextRef="#ctx0" brushRef="#br0" timeOffset="69403.78">7281 11049 0,'0'0'0,"0"-21"0,0 0 16,0 0-16,-21-1 0,0 1 15,0 0-15,0 0 0,-1 0 0,1 21 16,0 0-16,0-21 0,-21 21 0,20 0 15,1 0-15,-21 21 0,21 0 16,-22 0-16,22 0 0,0 0 0,0 22 16,0-1-16,0 0 0,-1 1 0,1-1 15,0 0-15,21 1 0,0-1 16,0 0-16,0-20 0,0 20 0,0-21 16,0 0-16,0 0 0,21 1 0,-21-1 15,21-21-15,1 0 0,-1 0 16,0 0-16,0 0 0,0 0 15,22 0-15,-22 0 0,0 0 0,0-21 16,0-1-16,0 1 0,1 0 0,-1 0 16,0 0-16,0 0 0,0-1 15,-21 1-15,21-21 0,1 21 0,-22-22 16,0 22-16,0-21 0,21 21 0,-21-22 16,0 22-16,0 0 0,21 0 0,-21 0 15,0 0-15,0 42 31,0 0-15,0 0-16,0 0 16,-21 22-16,21-22 0,0 21 0,0-21 15,-21 22-15,21-22 0,0 21 0,0-21 16,0 22-16,0-22 0,0 0 0,0 0 16,21 0-16,0-21 0,0 21 15,0-21-15,0 0 0,1 0 16,-1 0-16,21 0 0,-21 0 0,0 0 15,1-21-15,-1 0 0,21 0 16,-21 21-16,0-21 0,1-22 0,-1 22 16,0 0-16,21 0 0,-21-21 0,1-1 15,-22 22-15,21-21 16,-21 21-16,21-22 0,-21 22 0,0 0 16,0 0-16,0 0 0,0-1 0,-21 22 15,0 22 1,21-1-1,0 0-15,0 21 0,0-21 0,0 1 16,0 20-16,0-21 0,0 21 0,0 1 16,0-22-16,0 0 0,0 21 15,0-20-15,0-1 0,0 0 0,21 0 16,-21 0-16,0 0 0,0 1 16,0-44 30,-21 1-46,21 0 0,0 0 16,-22 21-16,1-21 0,21 0 16,-21-1-16,21 1 0,0 0 0,0 0 15,0 42 17,0 0-32,0 0 15,0 1-15,0-1 0,21 0 16,0 0-16,-21 0 0,22-21 0,-1 21 15,0-21 1,0 22-16,0-22 0,0 0 0,1 0 16,-1 0-16,0 0 0,21 0 0,-21 0 15,1-22-15,-1 1 0,21 21 0,-21-21 16,0 0-16,1 0 0,-1 0 16,0-1-16,0 1 0,0-21 0,0 21 15,1 0-15,-22-22 0,0 22 0,0 0 16,0-21-16,0 20 0,0 1 15,0 0-15,0 0 0,0 42 32,-22 0-32,22 0 15,-21 1-15,21-1 0,0 0 0,0 0 16,0 21-16,0-20 0,0-1 16,0 21-16,0-21 0,0 0 0,21 1 15,1-1-15,-1 0 0,0 0 16,0-21-16,0 0 0,0 21 0,1-21 15,-1 0-15,21 0 0,-21 0 0,0 0 16,1 0-16,-1-21 0,-21 0 16,21 21-16,0-21 0,0 0 0,0-1 15,1 1-15,-1 0 0,0-21 0,0 21 16,-21-1-16,21-20 0,0 21 16,-21 0-16,0-22 0,22 22 0,-22-21 15,21 21-15,0 0 0,-21-1 0,0 1 16,21 0-16,0 21 15,0 0-15,-21 21 32,0 0-32,0 1 15,22-22 17,-22-22-1,0 1-16,0 0 1,-22 21 0,1 0-16,0 0 15,0 0 1,0 21-16,21 0 0,-21 1 0,-1-1 16,22 0-16,-21 21 0,21-21 0,0 1 15,-21 20-15,21-21 0,0 21 0,0-20 16,0-1-16,0 0 0,0 0 15,21 0-15,-21 0 0,21-21 0,22 0 16,-22 22-16,0-22 0,0 0 0,22 0 16,-22 0-16,21 0 15,-21 0-15,22-22 0,-1 22 0,-21-21 0,0 0 16,0 21-16,22-21 0,-22 0 0,0 0 16,-21-1-16,21 1 0,-21 0 15,21 0-15,-21 0 0,0 0 16,0-1-16,0 1 0,0 0 0</inkml:trace>
  <inkml:trace contextRef="#ctx0" brushRef="#br0" timeOffset="69623.64">8340 10753 0,'0'0'0,"-22"0"0,1 21 31,0-21-31,0 21 16</inkml:trace>
  <inkml:trace contextRef="#ctx0" brushRef="#br0" timeOffset="71820.73">10435 11197 0,'42'-42'31,"-42"21"-15,0 0-16,0-1 0,22 22 15,-22-21-15,21 0 0,-21 0 16,0 0-1,0 0-15,0-1 16,0 1-16,0 0 0,-21 0 16,-1 0-16,1 0 0,0-1 0,0 1 15,0 21-15,-22-21 0,22 0 16,-21 21-16,21 0 0,-22 0 0,22 0 16,-21 0-16,21 0 0,-22 21 0,22 0 15,-21 0-15,21 1 0,0-1 16,-1 21-16,1-21 0,0 22 0,21-1 15,0 0-15,0 1 0,0-1 16,0 0-16,0-21 0,0 22 0,0-1 16,0-21-16,0 0 0,21 1 15,0-1-15,1 0 0,-1-21 0,0 0 16,0 0-16,0 0 0,0 0 0,1 0 16,20 0-16,-21 0 0,0 0 15,22-21-15,-22 0 0,0-1 0,0 1 16,0 0-16,0 0 0,1-21 0,-1 20 15,0-20-15,0 21 0,-21 0 16,0-22-16,0 22 0,0-21 0,0 21 16,0 0-16,0-1 0,0-20 0,0 21 15,0 0-15,0 42 32,0 0-32,0 0 15,0 0-15,0 1 0,0 20 0,0-21 16,0 21-16,0-20 0,0 20 15,0 0-15,0-21 0,0 22 0,0-22 16,0 0-16,0 0 0,21 0 0,-21 1 16,21-22-16,1 0 0,-1 21 15,0-21-15,0 0 0,0 0 0,22 0 16,-22-21-16,0-1 0,21 22 0,1-21 16,-22 0-16,0 0 0,21-21 0,-21 20 15,1 1-15,-1-21 0,0 21 16,0-22-16,-21 22 0,21-21 15,-21 21-15,0 0 0,0-22 0,0 22 16,0 0-16,0 0 0,0 0 16,-21 21-1,0 0-15,0 21 16,21 0-16,0 21 0,0-21 16,0 1-16,0-1 0,0 21 15,0-21-15,0 0 0,0 22 0,0-22 16,0 0-16,21 0 0,-21 0 0,21 1 15,0-22-15,-21 21 0,21-21 16,1 0-16,-1 0 0,0 0 16,0 0-16,0 0 0,0 0 0,1 0 15,20-21-15,-21 21 0,0-22 0,0 1 16,1 0-16,-1 0 0,0 0 16,0 0-16,0-1 0,0 1 0,-21-21 15,0 21-15,22 0 0,-22-1 0,21-20 16,-21 21-16,0 0 0,0 0 15,0-1-15,0 1 0,0 0 16,0 42 15,0 0-31,0 1 16,0-1-16,-21 0 0,21 21 16,0-21-16,0 1 0,0 20 0,0-21 15,0 0-15,0 22 0,0-22 16,0 0-16,0 0 0,21 0 0,0 0 15,-21 1-15,21-1 0,0-21 0,0 0 16,1 0-16,-1 0 0,0 0 0,21 0 16,-21 0-16,1-21 0,-1 21 15,21-22-15,-21 1 0,0 0 0,1 21 16,20-42-16,-21 21 0,0-1 0,0 1 16,1 0-16,-1-21 0,0 21 15,-21-22-15,21 22 0,0-21 16,0-1-16,1 1 0,-1 0 0,-21-1 15,21 1-15,0 21 0,0-21 0,-21-1 16,0 22-16,0-21 0,21 21 16,-21-1-16,0 44 15,-21 20 1,0-21-16,21 21 16,-21-20-16,0 20 0,21 0 0,0 1 15,-21-1-15,21 0 0,-22 1 0,22-1 16,0 0-16,-21-21 0,21 22 15,0-1-15,0-21 0,0 22 0,0-22 16,21 0-16,1 0 0,-1 0 0,0 0 16,0 1-16,0-22 0,22 0 15,-22 0-15,21 0 0,-21 0 16,22 0-16,-22 0 0,21 0 0,-21-22 16,22 22-16,-22-21 0,21 0 0,-21 0 15,0 0-15,22 0 0,-22-22 0,0 22 16,0-21-16,0 21 0,-21-22 15,22 1-15,-1 0 0,-21-1 0,0 1 16,21 0-16,-21-1 0,21 1 0,-21-22 16,0 43-16,0-21 0,0 0 15,0 20-15,0 1 0,0 0 16,0 42 0,0 0-1,0 1-15,0 20 0,0-21 0,0 21 16,-21-20-16,21 20 0,0 0 0,0 1 15,-21-22-15,21 21 0,0 0 0,0 1 16,0-22-16,0 21 0,0-21 16,0 1-16,0 20 0,-21-21 0,21 0 15,0 0-15,0 1 0,-22-1 0,22 0 16,0-42 31,0 0-47,22-1 15,-1 1-15,0 0 0,-21-21 16,21 21-16,0-1 0,0 1 0,1-21 16,-1 21-16,-21 0 0,21-1 0,0 1 15,0 0-15,0 21 0,1 0 16,-1 0 0,-21 21-16,0 0 0,0 1 0,0-1 15,0 0-15,0 0 0,0 0 0,0 0 16,0 1-16,0-1 0,21 21 0,-21-21 15,0 0-15,21 1 16,0-1-16,0-21 0,-21 21 0,22 0 16,-1-21-16,0 0 0,0 0 0,0 0 15,0 0-15,22 0 0,-22 0 16,0-21-16,0 21 0,0-21 0,1 21 16,-1-21-16,0-1 0,0 22 0,0-21 15,0 0-15,1 0 0,-22 0 0,21 0 16,-21-1-16,0 1 15,0 0-15,0 0 0,0 0 0,0 0 16,0-1-16,0 1 0,-21 0 0,-1 0 16,1 21-16</inkml:trace>
  <inkml:trace contextRef="#ctx0" brushRef="#br0" timeOffset="72071.57">12128 10753 0,'0'0'0,"-21"21"0,-21 0 31,63-21-31,0-21 16,0 21-16,22-21 0,-22 21 15,21 0-15,-21-21 0,22 21 16,-1 0-16,-21-22 0,0 22 0,22 0 15,-22 0-15,0-21 0,0 21 0,0 0 16</inkml:trace>
  <inkml:trace contextRef="#ctx0" brushRef="#br0" timeOffset="73320.24">4868 12594 0,'0'-21'16,"0"0"-16,0 0 16,0 0-1,0-1-15,21 1 0,-21 0 16,22 21-16,-1-21 0,0 0 0,0 0 15,0 21-15,0-22 0,1 22 16,-1 0-16,0 0 0,0 0 16,0 0-16,0 22 0,1-22 15,-1 21-15,0 21 0,-21-21 0,0 22 16,0-22-16,0 21 0,0 0 0,0 1 16,0-1-16,-21 22 0,0-22 15,-1 0-15,1 1 0,-21-1 16,21 0-16,0-21 0,-22 22 0,22-22 15,-21 21-15,21-21 0,-1 1 16,-20-22-16,21 21 0,0-21 0,0 0 16,-1 0-16,1 0 15,0 0-15,0-21 0,0 21 0,21-22 16,0 1-16,-21 0 0,21 0 0,0 0 16,0 0-16,0-22 0,0 22 15,0 0-15,0 0 0,0-22 0,0 22 16,21 0-16,0 21 0,0-21 0,0 21 15,0 0-15,1 0 16,-1 21-16,0 0 0,0 0 16,0 1-16,0 20 0,1-21 15,-1 0-15,-21 0 0,0 22 0,21-22 16,-21 0-16,21 0 0,-21 0 0,0 1 16,0-1-16,0 0 0,0 0 15,21-21-15,0 0 16,1 0-1,-1 0-15,0 0 16,0-21-16,0 0 16</inkml:trace>
  <inkml:trace contextRef="#ctx0" brushRef="#br0" timeOffset="73504.13">5524 12700 0,'0'0'0,"22"0"0,-22-21 16,0 42 31,21-21-31,0 0-16,0 0 0,0 0 0,0 0 15</inkml:trace>
  <inkml:trace contextRef="#ctx0" brushRef="#br0" timeOffset="73989.94">6498 12234 0,'0'22'0,"0"-1"15,0 0-15,-21 0 0,21 21 16,0-20-16,0 20 0,0 0 16,0 1-16,-21-1 0,21 0 0,0 1 15,0-1-15,-21 0 0,21 1 16,0-22-16,0 21 0,0 0 0,0-20 15,0 20-15,0-21 0,0 0 0,0 0 16,0 1-16,0-44 47,21 1-47,-21 0 0,21 0 16</inkml:trace>
  <inkml:trace contextRef="#ctx0" brushRef="#br0" timeOffset="74600">6456 12361 0,'0'0'0,"-21"-63"32,21 42-32,21 0 15,0-1-15,0 22 0,0-21 0,0 21 16,22 0-16,-22-21 0,21 21 15,-21 0-15,22 0 0,-1 0 16,-21 21-16,22-21 0,-1 21 0,-21 1 16,21 20-16,-20-21 0,-1 0 15,-21 22-15,0-22 0,0 21 0,0-21 16,-21 0-16,-1 22 0,-20-22 0,0 0 16,21 21-16,-22-20 0,1-1 15,0 0-15,-1 0 0,1-21 0,21 21 16,0-21-16,-1 0 0,1 0 0,0 0 15,21-21 1,21 0 0,0 0-16,1 21 0,20-21 15,-21 21-15,21 0 0,-20-22 16,20 22-16,0 0 0,1 0 0,-1 0 0,0 0 16,1 0-16,-1 22 0,0-1 15,1 0-15,-22 0 0,21 0 16,-21 0-16,22 1 0,-22 20 0,-21-21 15,0 21-15,0-20 0,0 20 0,0-21 16,-21 21-16,-1-20 0,-20 20 16,0-21-16,-1 0 0,1 0 0,0 1 15,-1-1-15,-20 0 0,21 0 0,-1-21 16,1 0-16,0 21 0,-1-21 16,22 0-16,-21 0 0,21 0 0,-1 0 15,1-21-15,0 21 0,0-21 0,21 0 16,0 0-16,0-1 15,0 1-15,-21 0 0,21 0 0,0 0 16,0 0-16,0-1 0,0 1 0,0 0 16,0 0-16,21 21 15,0 0-15,0-21 0,0 21 0,1-21 16,-1 21-16</inkml:trace>
  <inkml:trace contextRef="#ctx0" brushRef="#br0" timeOffset="76264.78">7853 12700 0,'0'0'15,"0"-21"-15,0 0 0,0 0 16,0-1-16,-21 22 0,-1-21 0,1 0 15,0 0-15,0 0 0,0 0 0,0 21 16,-1-22-16,-20 22 0,21 0 16,0 0-16,0 0 0,-1 0 15,1 22-15,0-1 0,0 0 0,0 0 16,21 0-16,-21 22 0,-1-22 0,22 21 16,-21 0-16,21 1 0,0-1 15,0 0-15,0 1 0,0-1 0,0-21 16,0 22-16,0-22 0,0 0 15,0 0-15,21 0 0,1-21 0,-22 21 16,21-21-16,0 0 0,0 0 0,0 0 16,0 0-16,1 0 0,-1 0 15,-21-21-15,21 0 0,0 21 0,0-21 16,0 0-16,1 0 0,-1-1 0,0-20 16,-21 21-16,21 0 15,-21-22-15,21 22 0,-21-21 0,0 21 16,21-22-16,-21 22 0,0-21 0,0 21 15,0 0-15,0-1 16,0 1-16,-21 42 31,21 1-31,0-1 0,0 0 0,0 0 16,0 0-16,0 0 0,0 22 16,0-22-16,0 21 0,0-21 0,0 1 15,21 20-15,-21-21 0,0 0 16,22 0-16,-1 1 0,-21-1 0,21-21 15,0 21-15,43 0 32,-43-21-32,0 0 0,0 0 0,0-21 15,0 0-15,1 0 0,-1 21 0,0-22 16,0 1-16,0-21 0,0 21 0,-21 0 16,22-22-16,-1 22 0,0-21 15,-21 21-15,0-22 0,0 22 0,0 0 16,0 0-16,0 0 0,0-1 0,-21 22 31,0 0-15,21 22-16,0-1 15,0 0 1,0 0-16,21 0 16,-21 0-16,21 1 0,-21-1 15,21 0-15,-21 0 0,21 0 16,-21 0-16,0 1 0,0-1 15,0 0-15,0 0 0,0 0 16,21 0-16,-21 1 16,22-22-16,-1 0 0,-21 21 15,21-21-15,0 0 0,0 0 0,0 0 16,1 0-16,-1 0 0,0 0 16,0-21-16,0-1 0,0 22 0,1-21 15,-1 0-15,0 21 0,0-21 16,0 0-16,0 0 0,-21-1 0,22 1 15,-1 0-15,-21-21 0,0 21 16,0-1-16,0 1 0,0 0 0,0 0 16,0 0-16,0 0 0,-21-1 15,-1 22 1,1 0-16,21 22 16,0-1-16,0 0 0,0 0 15,0 0-15,21 0 16,-21 1-16,22-1 0,-22 0 15,21 0-15,0 0 0,-21 0 0,21 1 16,0-1-16,0-21 0,-21 21 16,22-21-16,-22 21 0,21-21 15,-21 21-15,21-21 0,0 0 16,0 0-16,0 0 16,1 0-16,-1 0 0,0 0 0,0 0 15,0 0-15,0 0 0,1-21 16,-1 21-16,0-21 0,0 0 15,0 21-15,0-21 0,1-1 0,-22 1 16,21-21-16,0 21 0,0 0 0,-21-22 16,21 22-16,0 0 0,-21 0 15,0-22-15,0 22 0,0 0 16,0 0-16,0 42 31,-21-21-31,0 21 16,21 0-16,-21 1 0,21-1 0,0 0 15,0 0-15,0 21 0,0-20 0,0-1 16,0 0-16,0 0 0,0 0 16,0 0-16,0 1 0,0-1 0,21 0 15,0-21-15,0 0 0,1 0 16,-1 0-16,0 0 16,0 0-16,0 0 0,0 0 0,1-21 15,-1 0-15,0 21 0,0-22 16,0 1-16,0 0 15,1 0-15,-22 0 0,21 0 0,0-22 16,0 22-16,-21 0 0,0 0 0,21-22 16,0 1-16,-21 21 0,0 0 15,-21 21 17,0 0-32,21 21 0,0 0 0,-21 0 15,21 22-15,0-22 16,-21 0-16,21 0 0,0 0 0,0 0 15,0 1-15,0-1 0,0 0 0,0 0 16,0 0-16,21 0 16,0-21-16,0 22 0,0-22 15,1 0-15,-1 0 0</inkml:trace>
  <inkml:trace contextRef="#ctx0" brushRef="#br0" timeOffset="76776.22">10541 12234 0,'-21'-21'0,"42"42"0,-63-42 0,20 21 16,22-21-16,0 0 31,22 21-31,-1 0 0,21 0 16,-21-21-16,43 21 0,-22 0 0,0-21 15,22 21-15,-1-22 0,-20 22 0,20 0 16,1-21-16,-22 21 16,22 0-16,-22 0 0,0 0 0,-21 0 15,1 0-15,-1 0 0,0 0 0,-42 0 32,0 0-32,-22 0 0,22 0 15,-21 0-15,-1 21 0,22-21 0,-21 22 16,0-22-16,-1 0 0</inkml:trace>
  <inkml:trace contextRef="#ctx0" brushRef="#br0" timeOffset="77032.14">10731 12171 0,'0'21'47,"0"0"-32,0 0-15,0 1 0,-21 20 16,21-21-16,0 0 0,0 22 0,0-22 15,0 21-15,0 0 0,0 1 16,0-1-16,0 0 0,0 1 0,0-1 16,0 0-16,0 1 0,0-1 0,0-21 15,0 22-15,0-22 0,0 0 16,0 0-16,0 0 0,0 0 0,21-21 31,1 0-31,-1-21 16,0 21-16,0-21 15</inkml:trace>
  <inkml:trace contextRef="#ctx0" brushRef="#br0" timeOffset="78932.06">11366 12425 0,'0'0'0,"0"-21"0,-21 21 31,0 21-31,0 0 0,0 0 0,0 0 16,-1 1-16,1-1 0,21 0 0,-21 0 16,0 21-16,0-20 15,21 20-15,0-21 0,0 21 0,0-20 16,0 20-16,0-21 0,0 21 0,0-20 16,21-1-16,0 0 0,0-21 15,0 21-15,1 0 0,-1-21 0,21 0 16,-21 0-16,0 0 0,22 0 0,-22 0 15,0-21-15,21 0 0,-20 21 16,-1-21-16,0 0 0,0-1 0,0 1 16,0 0-16,1 0 0,-1 0 0,-21 0 15,0-22-15,0 22 0,0 0 16,0-21-16,0 20 0,0-20 16,0 21-16,0-21 0,-21 20 0,-1 1 15,1-21-15,0 21 0,0 0 0,0 21 16,-22-22-16,22 22 0,-21 0 15,21 0-15,-22 0 0,22 22 0,-21-22 16,21 21-16,0 0 0,-22 0 0,43 0 16,-21 22-16,21-22 0,0 21 15,0-21-15,0 22 0,0-1 0,21-21 16,0 21-16,1-20 0,-1-1 0,0 21 16,0-21-16,21-21 0,-20 21 15,20 1-15,-21-22 0,21 0 16,-20 0-16,20 0 0,-21 0 0,21 0 15,1 0-15,-1-22 0,-21 1 16,22 0-16,-1 0 0,0 0 0,-21 0 16,22-1-16,-22-20 0,21 21 0,-21-21 15,1 20-15,20-20 0,-42 0 0,21-1 16,0 1-16,-21 0 0,0-1 16,21 1-16,-21 0 0,0-1 0,0 1 15,0 0-15,0-1 0,0 22 0,0 0 16,0 0-16,0 42 31,0 0-31,0 0 0,0 22 16,0-1-16,0 0 0,0 1 15,0-1-15,0 0 0,0 1 0,0-1 16,-21-21-16,21 22 0,0-1 0,-21-21 16,21 21-16,0-20 0,-21-1 15,21 21-15,0-21 0,0 0 16,0 1-16,-21-22 15,21-22 17,0 1-32,0 0 0,0 0 15,0 0-15,0 0 16,21-1-16,0 1 0,0 0 0,0-21 16,1 21-16,-1-1 0,0 1 0,21 0 15,-21 0-15,1 0 0,20 21 0,-21 0 16,0-21-16,0 21 0,1 0 15,-1 0-15,-21 21 16,0 0-16,0 0 0,-21 0 16,-1-21-16,22 21 15,-21-21-15,0 22 0,0-22 0,0 0 16,0 0-16,-1 21 0,1-21 0,0 0 16,0 0-16,0 0 0,0 0 15,-1 0 1,1 0-16,21-21 0,-21 21 15,21 21 32,21 0-47,-21 0 0,21 0 16,-21 0-16,22 1 16,-1-1-16,0 0 0,-21 0 0,21 0 15,0 0-15,0 1 0,1-1 16,-1 0-16,0-21 0,0 0 15,21 21-15,-20-21 0,20 0 16,-21 0-16,21 0 0,1 0 0,-1 0 16,-21-21-16,22 0 0,-1 21 0,-21-21 15,21-1-15,-20 1 0,-1 0 16,21 0-16,-21 0 0,-21 0 0,21-1 16,1 1-16,-22-21 0,21 21 0,-21 0 15,0-22-15,0 22 0,0 0 16,0 0-16,0 0 0,0-1 0,-21 22 15,-1 0-15,1 0 0,0 0 16,0 0-16,21 22 16,0-1-16,-21 0 0,0 0 0,21 0 15,0 0-15,0 22 0,0-22 16,0 0-16,0 0 0,0 0 0,0 22 16,0-22-16,21 0 0,0 0 15,0 0-15,0-21 0,0 22 0,22-1 16,-22-21-16,21 0 0,-21 0 0,22 0 15,-22 0-15,21 0 0,-21 0 16,1-21-16,20 21 0,-21-22 0,0 1 16,0 21-16,1-21 0,-1 0 0,0 0 15,-21 0-15,0-1 0,0-20 16,0 21-16,0 0 0,0 0 0,0-22 16,0 22-16,0 0 0,0 0 0,0 0 15,0 42 16,0 0-31,0 0 0,0 0 16,0 0-16,-21 1 0,21-1 16,0 0-16,-21 0 0,21 0 0,0 0 15,0 22-15,0-22 0,0 0 0,0 0 16,0 0-16,-22 1 16,22-1-16,0-42 46,-21 21-46,21-22 0,0 1 16,0 0-16,0 0 16,0 0-16,0 0 0,0-1 0,0 1 15,0 0-15,21 0 0,1-21 16,-1 20-16,21-20 0,-21 0 0,22-1 16,-1 22-16,0-21 0,1 21 0,-1-22 15,0 43-15,-21-21 0,22 21 16,-22 0-16,0 0 0,0 21 0,0 1 15,1-1-15,-22 21 0,0-21 0,0 22 16,0-22-16,0 21 0,0-21 16,0 22-16,0-22 0,0 0 15,0 0-15,0 21 0,0-20 0,0-1 0,-22 0 16,22 0 0,0 0-16,-21-21 0,21 21 15,-21-21-15,0 0 31,0 0-15,0 0-16,-1 0 0</inkml:trace>
  <inkml:trace contextRef="#ctx0" brushRef="#br0" timeOffset="79988.13">4868 14034 0,'0'-22'0,"0"44"0,0-65 15,21 43-15,1-21 16,-1 0-16,0 21 0,0-21 0,0 21 15,0 0-15,1 0 0,-1 0 0,21 0 16,-21 0-16,0 0 0,1 21 16,-1 0-16,-21 0 0,21 0 0,-21 1 15,0-1-15,0 0 0,0 21 16,0-21-16,0 1 0,-21-1 0,0 21 16,-1-21-16,1 0 0,0 1 0,0-1 15,0 0-15,0 0 0,21 0 16,-22-21-16,1 0 0,21 21 0,-21-21 15,21-21 17,0 0-32,0 0 0,0 0 15,21 21-15,0-21 0,1-1 16,-1 22-16,0-21 0,0 21 0,0 0 16,22-21-16,-22 21 0,0 0 0,0 0 15,21 0-15,-20 0 0,20 21 16,-21 0-16,0 1 0,0-1 0,1 0 15,-1 0-15,-21 21 0,0-20 0,0-1 16,0 21-16,0-21 0,0 0 16,-21 1-16,-1-1 0,-20 0 0,21 21 15,0-21-15,-22-21 0,1 22 0,21-1 16,-21 0-16,-1-21 16,1 0-16,21 21 0,-22-21 0,1 0 15,21 0-15,-21 0 0,20 0 0,-20 0 16,21 0-16,-21-21 0,20 21 15,1-21-15,0 0 0,0 21 0,21-22 16,-21 1-16,21 0 16,0 0-16,21 0 15,0 21-15,0 0 0,0-21 16,1 21-16,-1-22 0,21 22 16</inkml:trace>
  <inkml:trace contextRef="#ctx0" brushRef="#br0" timeOffset="80192.1">5651 14351 0,'0'0'16,"22"0"-16,-1 0 62,0 0-46</inkml:trace>
  <inkml:trace contextRef="#ctx0" brushRef="#br0" timeOffset="80975.66">7133 13780 0,'0'0'16,"0"-22"-16,0 1 0,0 0 15,-21 21 1,0 0-16,0 0 0,-1 0 15,1 21-15,0 0 16,0 22-16,0-22 0,0 21 0,21-21 16,-22 22-16,1-1 0,0 0 0,21 22 15,-21-22-15,21 1 0,0 20 16,0-21-16,0 1 0,0 20 0,0-20 16,0-1-16,0 0 0,21 1 0,0-22 15,0 21-15,1-21 0,-1 0 16,0 1-16,21-22 0,-21 0 0,1 21 15,20-21-15,-21 0 0,21 0 0,1 0 16,-22-21-16,21 21 16,-21-22-16,22 1 0,-22 0 0,21 0 15,-21 0-15,22-22 0,-22 22 0,21-21 16,-21 0-16,22-1 0,-22 1 16,0 21-16,0-22 0,-21 1 0,0 0 15,0-22-15,0 22 0,0 0 0,0-1 16,-42 1-16,21 0 0,0-1 15,-22 1-15,1 0 0,21-1 0,-22 22 16,1 0-16,0 0 0,-1 21 0,1 0 16,0 0-16,-1 21 0,1 0 15,21 0-15,-21 22 0,-1-22 16,22 42-16,0-20 0,0-1 0,0 0 16,21 22-16,-22-22 0,22 0 15,0 22-15,0-22 0,0 1 0,0-1 16,22 0-16,-1-21 0,0 22 0,21-22 15,-21 21-15,1-21 0,20 1 16,0-1-16,-21-21 0,22 21 0,-1 0 16,0-21-16,-20 0 0,20 0 0,0 0 15,1 0-15,-1 0 0,0 0 16,1-21-16</inkml:trace>
  <inkml:trace contextRef="#ctx0" brushRef="#br0" timeOffset="81937.11">8086 14161 0,'0'0'0,"0"-43"0,0 22 0,0 0 16,0 0-16,0 0 0,-22-1 15,1 1-15,0 21 0,0 0 16,0 0-16,0 0 0,-1 0 16,1 21-16,0 1 0,0-1 15,0 0-15,0 0 0,-1 0 0,1 22 16,21-22-16,0 21 0,0-21 0,-21 22 15,21-1-15,0-21 16,0 0-16,0 22 0,0-22 0,21 0 16,-21 0-16,21 0 0,1 0 0,-1-21 15,0 0-15,0 0 0,0 0 16,0 0-16,1 0 0,20 0 0,-21 0 16,0-21-16,22 0 0,-22 0 0,0 0 15,0 0-15,0-1 0,0 1 16,1 0-16,-1-21 0,0 21 0,0-1 15,-21-20-15,0 21 0,0 0 0,21-22 16,-21 22-16,0 0 0,0 0 16,0 42 15,0 0-31,0 0 0,0 1 16,0-1-16,-21 21 0,21-21 15,0 0-15,0 22 0,0-22 0,0 0 16,0 21-16,0-20 0,0-1 0,0 0 15,0 0-15,21 0 16,0-21-16,1 0 0,-1 0 16,0 0-16,0 0 0,0 0 0,0 0 15,1 0-15,20-21 0,-21 0 16,0 21-16,0-21 0,1 0 0,-1-1 16,0 1-16,-21-21 0,21 21 0,-21 0 15,21-1-15,-21 1 16,0 0-16,0-21 0,0 21 15,0-1-15,-21 22 16,0 0 0,21 22-16,0-1 15,-21 0-15,21 0 0,0 21 0,0-20 16,0-1-16,0 21 0,0-21 0,0 0 16,0 1-16,0 20 0,0-21 15,21-21-15,-21 21 0,21 0 0,0-21 16,22 0-16,-22 0 0,0 0 0,21 0 15,1 0-15,-22 0 0,21 0 16,0-21-16,-20 21 0,20-21 16,-21 0-16,0 0 0,22 0 0,-22-1 15,0 1-15,0 0 0,0-21 16,0 21-16,-21-1 0,22 1 0,-22-21 16,0 21-16,0 0 0,0-22 0,0 22 15,0 0-15,0 0 0,0 0 0,0 42 47,-22 0-47,22 0 0,0 0 0,-21 0 16,21 1-16,0-1 0,0 21 15,0-21-15,0 0 0,0 1 0,0 20 16,0-21-16,0 0 0,0 0 16,21-21-16,1 22 0,41-1 31,-21-21-31,-20 0 0,-1 0 0,0 0 15,0 0-15,0 0 0,0-21 16,1-1-16,-1 1 0,-21 0 0</inkml:trace>
  <inkml:trace contextRef="#ctx0" brushRef="#br0" timeOffset="82191.74">9737 13780 0,'0'-22'0,"0"44"0,-22-44 31,1 44-31,21-1 0,-21 0 0,21 21 16,-21-21-16,21 22 0,-21-1 15,21-21-15,0 22 0,0-1 0,0-21 16,0 21-16,0-20 0,0 20 0,0 0 16,0-21-16,0 1 0,0 20 0,0-21 15,0 0-15,0 0 0,0 1 16,0-1-16,21 0 15,0-21-15,0 0 0,0 0 16,1-21-16,-1 0 16,0-1-16</inkml:trace>
  <inkml:trace contextRef="#ctx0" brushRef="#br0" timeOffset="82683.46">10266 13631 0,'0'0'0,"-21"0"16,-1 0-16,1 22 0,0-1 16,21 21-16,-21-21 0,21 22 15,-21-1-15,21-21 0,0 21 16,0 1-16,0-1 0,0-21 0,0 22 16,0-22-16,0 21 0,0-21 15,0 22-15,0-22 0,0 0 0,0 0 16,0 0-16,-21 0 0,21 1 0,0-1 15,0 0-15,-22-21 16,22-21 15,0 0-31,0-1 16,0 1-16,22 0 0,-1 0 0,0 0 16,0 0-16,0-22 0,0 1 0,22 21 15,-22-22-15,21 22 0,-21 0 16,22-21-16,-22 42 0,21-21 15,-21 21-15,22 0 0,-22 0 0,0 0 16,0 21-16,0 0 0,-21 0 0,22 21 16,-22-20-16,0-1 0,0 21 15,0-21-15,0 22 0,0-22 0,-22 0 16,1 0-16,21 21 0,-21-20 0,21-1 16,-21 0-16,21 0 15,-21-21-15,21 21 16,0-42-1,0 0-15,0 0 16</inkml:trace>
  <inkml:trace contextRef="#ctx0" brushRef="#br0" timeOffset="82882.35">9546 13949 0,'0'0'0,"21"0"32,0 0-32,1 0 15,-1 0-15,21 0 0,-21 0 16,22 0-16,-1-21 0,0 21 16,1 0-16,-1-21 0,0 21 0,-21 0 15,22 0-15</inkml:trace>
  <inkml:trace contextRef="#ctx0" brushRef="#br0" timeOffset="83691.87">11769 13716 0,'0'0'0,"0"-21"0,0-85 31,21 85-31,0 0 0,0 0 16,0-1-16,0 1 0,22 0 0,-22 21 15,21 0-15,-21 0 0,22 0 0,-22 0 16,21 21-16,-21 0 0,1 1 16,-1 20-16,21 0 0,-42 1 0,21-1 15,-21 0-15,0 1 0,0-1 0,0 0 16,0 1-16,-21-1 16,0-21-16,0 21 0,0 1 0,-22-22 15,22 21-15,-21-21 0,-1 1 0,1-1 16,0 0-16,-1 0 0,1 0 15,0 0-15,-1 1 0,1-22 0,0 21 16,-1-21-16,1 0 0,21 0 0,-21 0 16,20 0-16,1 0 0,0-21 15,0-1-15,0 1 0,0 21 0,21-21 16,0 0-16,0-21 0,0 20 0,0 1 16,0-21-16,0 21 0,0 0 0,21-22 15,0 22-15,0 0 0,0 0 16,0 0-16,1 21 0,20 0 15,-21-22-15,0 22 0,0 0 0,22 0 16,-22 22-16,0-1 0,21 0 16,-20 0-16,-1 0 0,0 0 0,0 1 15,0-1-15,0 21 0,1-21 0,-22 0 16,21 1-16,0-22 0,-21 21 16,21 0-16,0 0 0,0 0 15,1-21-15,-1 0 0,0 0 16,0 0-16,0 0 15,0 0-15,1 0 0,-1 0 0,-21-21 16,21 21-16,0-21 0,0 0 16</inkml:trace>
  <inkml:trace contextRef="#ctx0" brushRef="#br0" timeOffset="84001.96">12552 13907 0,'0'0'0,"0"21"16,-21 0 0,21 0-1,0 0 1,21-21 15,0 0-15,-21-21-16,0 0 0,0 0 15,0 0 1,0-1 0,-21 22-1,21 22 17</inkml:trace>
  <inkml:trace contextRef="#ctx0" brushRef="#br0" timeOffset="84521.67">13250 13716 0,'0'0'0,"0"-21"0,0 0 16,0 0-16,0-1 0,0 1 15,0 0-15,0 0 0,-21 21 0,21-21 16,-21 21-16,0 0 0,0 0 16,-1 0-16,1 21 0,21 0 15,-21 0-15,0 0 0,0 1 16,0 20-16,21-21 0,-22 21 0,1-20 16,0 20-16,21-21 0,0 21 0,-21-20 15,21 20-15,0-21 0,0 21 16,0-20-16,0-1 0,0 0 0,0 0 15,0 0-15,21 0 0,0-21 0,-21 22 16,43-22-16,-22 0 0,0 0 0,21 0 16,-21 0-16,1 0 15,20 0-15,-21 0 0,21 0 0,-20-22 16,20 22-16,-21-21 0,0 0 0,0 0 16,1 0-16,-1 0 0,0-1 15,0-20-15,-21 21 0,21-21 0,-21-1 16,0 1-16,0 0 0,0-1 0,0 1 15,0 0-15,-21 20 0,0-20 16,0 21-16,0 0 0,-1 0 0,-20-1 16,21 22-16,-21 0 0,20 0 0,-20 0 15,21 0-15,-21 22 0,20-1 16,1 0-16,0 0 0,0 21 0,0-20 16,21 20-16,-21 0 0,21-21 15,-22 22-15,1-22 0,21 21 16,-21-21-16</inkml:trace>
  <inkml:trace contextRef="#ctx0" brushRef="#br0" timeOffset="98871.82">931 15325 0,'0'-21'0,"21"21"16,1-22-16,-1 22 78,-21-21-78,0 0 31,0 0-15,-21 21 15,-1 0-31,1 0 0,0 0 16,-21 21-16,21 0 16,-1 0-16,1 1 0,-21 20 0,21-21 15,-22 21-15,22 1 0,0-1 16,-21 0-16,21 1 0,-1-1 15,1 0-15,21 1 0,0-1 0,0 0 16,0 1-16,0 20 0,0-20 16,0-1-16,21 0 0,1-21 0,-1 22 15,0-22-15,21 0 0,-21-21 16,22 21-16,-1-21 0,0 0 0,-20 0 16,20 0-16,0-21 0,1 21 15,-1-21-15,-21 0 0,21 0 16,1-1-16,-22-20 0,0 21 0,0 0 15,0 0-15,-21-1 0,0 1 16,0 0-16,0 0 0,0 0 0,-21 0 16,0-1-16,-21 22 15,21 0-15,-22-21 0,1 21 0,0 0 16,20 0-16,-20 0 0,0 21 16,-1 1-16,22-1 0,-21 0 15,21 0-15,-22 0 0,22 22 0,0-22 16,0 0-16,21 21 0,0-21 15,0 1-15,0 20 0,0-21 0,0 0 16,0 0-16,0 1 16,21-22-16,0 0 0,0 21 15,1-21-15,-1 0 0,0 0 16,0 0-16,0-21 16,0-1-16,1 22 0,-1-21 0</inkml:trace>
  <inkml:trace contextRef="#ctx0" brushRef="#br0" timeOffset="99245.61">1545 15769 0,'0'0'0,"21"0"16,-21 21-1,21-21 1,1 0-16,-22-21 16,21 21-1,-21-21-15,0 0 16,-21 0 15,-1 21-31,1 0 16,21 21-1,0 0 1,0 0 0,0 0-1,0 1 1,-21-22 0</inkml:trace>
  <inkml:trace contextRef="#ctx0" brushRef="#br0" timeOffset="105579.95">3641 15621 0,'0'-21'16,"0"0"-16,-22 0 16,22-1-16,-21 1 15,21 0-15,-21 0 16,0 21 0,21-21-16,-21 21 0,0 0 15,-1 21 1,22 0-16,-21 0 0,21 0 0,0 22 15,-21-22-15,21 21 0,-21 1 16,21-1-16,0 0 0,0 1 0,-21-1 16,21 0-16,-21 1 0,21 20 15,-22-21-15,22-20 0,-21 20 0,21 0 16,0-21-16,0 22 16,0-22-16,0 0 0,0 0 0,0 0 15,21-42 32,-21 0-47,0-21 0,0 21 0,0-22 16,22 22-16,-22-21 0,0-1 15</inkml:trace>
  <inkml:trace contextRef="#ctx0" brushRef="#br0" timeOffset="105859.79">3408 15558 0,'0'0'0,"106"-64"15,-85 43 1,21 21-16,-21 0 0,22 0 0,-22 0 16,21 0-16,-21 21 0,22 0 15,-22 0-15,21 1 0,-21-1 16,22 21-16,-22-21 0,0 22 0,0-1 16,0 0-16,-21 1 0,0-1 15,21 0-15,-21 1 0,0-22 0,0 21 16,0 0-16,0 1 0,0-22 15,0 0-15,0 0 0,0 0 0,0 1 16,0-1-16,-21-21 31,21-21-31,-21 21 16,21-22-16,-21 1 0</inkml:trace>
  <inkml:trace contextRef="#ctx0" brushRef="#br0" timeOffset="106059.68">3450 15960 0,'0'0'0,"21"0"31,0 0-31,1 0 0,-1 0 0,21 0 16,-21 0-16,22 0 15,-1 0-15,-21-21 0,21 21 0,1-22 16,-1 22-16,0-21 0,-20 0 0,20 21 15,0-21-15,-21 0 0,1 21 16,-1-21-16,0-1 0,0 22 0</inkml:trace>
  <inkml:trace contextRef="#ctx0" brushRef="#br0" timeOffset="106345.52">4360 15473 0,'0'0'15,"0"21"1,0 0 0,0 0-16,0 1 0,0-1 15,0 21-15,0-21 0,0 22 0,0-22 16,0 21-16,0 0 0,0-20 16,0 20-16,0 0 0,0 1 0,0-22 15,0 21-15,0-21 0,0 0 16,0 22-16,0-22 0,0 0 15,0 0-15,21-21 16,1 0-16,-22-21 16,21 0-1,-21 0-15,21 0 0,-21-1 16</inkml:trace>
  <inkml:trace contextRef="#ctx0" brushRef="#br0" timeOffset="106691.31">4339 15642 0,'0'0'16,"-21"-21"-16,21 0 0,0 0 0,0 0 16,0-1-1,21 1-15,0 21 16,0 0-16,1-21 0,-1 21 16,0 0-16,0 0 0,21 0 0,-20 0 15,-1 0-15,0 0 16,21 21-16,-21-21 0,1 21 0,-22 1 15,0-1-15,21 0 0,-21 0 0,0 0 16,0 0-16,0 1 0,-21-1 16,-1 0-16,-20 0 0,21-21 0,-21 21 15,20 0-15,-20 1 0,21-1 16,0-21-16,0 0 0,-1 21 0,1-21 16,42 0 30,1 0-46,-1 0 16,0 0-16,21-21 0,-21 0 16,1 21-16</inkml:trace>
  <inkml:trace contextRef="#ctx0" brushRef="#br0" timeOffset="106996.14">5143 15473 0,'0'0'0,"0"-21"16,0 0-1,0 42 17,0 0-32,0 0 0,-21 0 0,21 0 15,0 1-15,0 20 0,0-21 16,0 21-16,-21-20 0,21 20 0,0-21 15,0 0-15,0 22 0,0-22 16,0 0-16,0 21 0,0-21 0,0 1 16,0-1-16,0 0 0,0 0 15,0-42 17</inkml:trace>
  <inkml:trace contextRef="#ctx0" brushRef="#br0" timeOffset="107319.95">4889 15939 0,'0'0'0,"-21"21"0,-21 85 32,21-85-32,21 0 0,0 0 15,0 0-15,0 0 0,0 1 0,21-22 16,0 21-16,-21 0 0,21-21 0,43 21 15,-43-21-15,21 0 16,-21 0-16,1 0 0,20 0 0,-21 0 16,21 0-16,-20 0 15,20-21-15,-21 21 0,0-21 0,22 21 16,-22-21-16,0 21 0,0-22 0,0 1 16,0 21-16,-21-21 0,22 0 15,-22 0-15,0 0 16,0-1-16,0 1 15,0 0-15,0 0 16,0 0-16,0 0 0,-22-1 0,22 1 16,0 0-16</inkml:trace>
  <inkml:trace contextRef="#ctx0" brushRef="#br0" timeOffset="107595.8">4974 15494 0,'0'0'16,"-21"0"-16,42-21 31,0 21-31,0 0 0,1-21 16,-1 0-16,21 21 0,-21-22 16,0 22-16,22-21 0,-22 21 0,21-21 15,-21 21-15,22 0 0,-22 0 16,0-21-16,0 21 0,0 0 15</inkml:trace>
  <inkml:trace contextRef="#ctx0" brushRef="#br0" timeOffset="108062.66">6435 15409 0,'0'0'0,"0"-21"47,21 21-47,0 0 15,0-21-15,0 21 0,22 0 0,-22 0 16,21-21-16,0 21 0,1 0 16,-1-21-16,0 21 0,1 0 0,-1-21 15,0 21-15,-20 0 0,20 0 0,0-22 16,-21 22-16,1 0 0,-1 0 16,-21 22 15,-21-22-31,-22 0 0,22 21 15,0-21-15,0 0 0,-22 0 0,22 21 16,0-21-16,0 0 0</inkml:trace>
  <inkml:trace contextRef="#ctx0" brushRef="#br0" timeOffset="108332.51">6794 15367 0,'-21'0'0,"0"0"31,0 21-16,21 0-15,-21 1 16,21-1-16,0 0 0,0 21 16,0-21-16,0 22 0,0-1 0,0 0 15,0 1-15,0-22 0,-21 21 0,21 1 16,0-1-16,0 0 0,0-21 16,0 22-16,0-22 0,0 0 0,0 0 15,0 0-15,0 1 0,0-1 16,0 0-16,21-21 15,0 0-15,0-21 16,0 21 0,-21-21-16,21-1 0,1 1 0,-22 0 15</inkml:trace>
  <inkml:trace contextRef="#ctx0" brushRef="#br0" timeOffset="109039.1">7048 15833 0,'22'0'0,"20"0"16,-21 0-16,0 0 16,0 0-16,1 0 15,-1 0-15,0 0 0,0-21 0,0-1 16,0 22-16,1-21 0,-1 21 16,-21-21-16,0 0 0,21 21 15,-21-21-15,0 0 0,0-1 16,0 1-16,0 0 15,0 0-15,-21 21 0,21-21 16,-21 21-16,-1 0 0,1 0 0,0 0 16,0 21-16,0 0 15,0-21-15,21 21 0,-22 0 0,1 1 16,21-1-16,0 21 0,0-21 0,0 0 16,0 22-16,0-22 0,0 21 15,0-21-15,0 1 0,0-1 0,0 0 16,21 0-16,-21 0 0,22 0 0,-1 1 15,0-22-15,0 0 0,0 0 16,0 0-16,1 0 0,-1 0 16,0 0-16,0-22 0,21 1 15,-20 21-15,20-21 0,-21-21 0,21 21 16,-20-1-16,20 1 0,-21-21 0,21 21 16,-20-22-16,20 22 0,-21-21 15,0 21-15,0 0 0,-21-22 0,0 22 16,0 0-16,0 0 0,-21 21 31,0 0-31,0 21 0,0-21 0,0 21 16,-1 0-16,1-21 0,21 21 0,-21 1 15,21-1-15,0 0 0,0 0 16,0 0-16,21 0 16,0 1-16,1-1 0,-1-21 0,0 21 15,0 0-15,0 0 0,0-21 16,1 21-16,-1 1 0,0-22 0,0 21 15,0-21-15,-21 21 0,0 0 16,-21-21 0,0 21-16,0-21 0,0 0 15,-1 21-15,1-21 0,0 0 16,-21 0-16,21 0 0,-1 0 0,1 0 16,0 0-16,21-21 15,0 0 1,0 0-16,0 0 0,21 21 15,0-21-15,1-1 0</inkml:trace>
  <inkml:trace contextRef="#ctx0" brushRef="#br0" timeOffset="109363.45">8255 15367 0,'0'0'0,"0"-21"0,0 0 31,0 42-15,0 0-16,-21 0 15,21 0-15,-21 22 0,21-22 0,-22 21 16,22 1-16,0-1 0,0-21 0,-21 21 16,21 1-16,-21-22 0,21 21 15,-21-21-15,21 22 0,0-1 0,0-21 16,0 0-16,0 1 0,0-1 15,0 0-15,0 0 0,0 0 0,21-21 16,0 0-16,0 0 16,1 0-16,-1 0 15,0-21-15,0 0 0,0 0 16,0 0-16,1-22 0,-1 22 16</inkml:trace>
  <inkml:trace contextRef="#ctx0" brushRef="#br0" timeOffset="109548.35">8086 15642 0,'0'0'0,"21"0"32,0 0-32,21 0 15,-21 0-15,1 0 0,-1 0 16,21 0-16,-21 0 0,0-21 0,1 0 15,20 21-15,-21-21 0,0 21 16</inkml:trace>
  <inkml:trace contextRef="#ctx0" brushRef="#br0" timeOffset="110251.88">9821 15621 0,'0'0'0,"-42"0"0,21-21 16,-22 21-16,22-21 0,0 0 16,21-1-16,0 1 0,0 0 0,0 0 15,0 0-15,0 0 0,0-1 16,0-20-16,0 21 0,21 0 0,0 0 15,1-1-15,-1 1 0,0 0 16,0 21-16,0 0 0,22 0 0,-22 0 16,21 0-16,-21 0 0,0 21 0,22 22 15,-22-22-15,21 21 0,-21 0 16,1 1-16,-1-1 0,0 0 0,0 1 16,0-1-16,0 0 0,-21 1 15,0-1-15,0 0 0,0 1 16,0-22-16,0 21 0,0-21 0,0 22 15,0-22-15,0 0 0,0 0 16,0-42 15,0 0-31,0 0 0,0 0 16,0-1-16,0-20 0,0 21 0,0-21 16,22-1-16,-22 1 0,21 0 0,-21-1 15,0-20-15,21 20 0,0 1 16,0-21-16,-21 20 0,21 1 15,1 0-15,-1-1 0,-21 22 0,21 0 0,0 0 16,0 21 0,0 0-1,-21 21-15,22 0 0,-22 0 0,0 0 16,0 1-16,0-1 16,0 0-16,21 0 0,-21 0 0,21 0 15</inkml:trace>
  <inkml:trace contextRef="#ctx0" brushRef="#br0" timeOffset="111288.1">10943 15727 0,'0'0'0,"21"0"15,0 0-15,1-21 0,-1 0 0,0-1 16,0 22-16,-21-21 0,0 0 15,21 0-15,-21-21 0,0 20 0,0 1 16,0 0-16,0 0 0,0-21 0,-21 20 16,0 1-16,0 0 0,0 0 15,-22 0-15,22 0 0,0 21 0,0 0 16,0 0-16,-1 21 0,1-21 16,0 21-16,0 21 0,0-21 15,0 1-15,-1 20 0,1-21 0,21 21 16,0 1-16,-21-22 0,21 21 15,-21-21-15,21 22 0,0-22 0,0 0 16,0 0-16,0 0 0,0 1 0,0-1 16,21-21-16,0 0 0,-21 21 15,21-21-15,1 0 0,-1 0 0,0 0 16,0 0-16,0-21 0,0 21 0,1-21 16,20-1-16,-21 1 0,0 0 15,0 0-15,1 0 0,-1 0 0,0-1 16,0 1-16,-21 0 0,0-21 0,0 21 15,0-1-15,0 1 16,0-21-16,0 21 0,0 0 16,0 42-1,0 0-15,0 0 16,0 0-16,0 0 0,0 1 0,0-1 16,0 21-16,0-21 0,0 0 0,0 1 15,0-1-15,0 0 0,0 0 16,21 0-16,0 0 0,-21 1 0,22-22 15,-1 21-15,0-21 0,0 0 16,0 0-16,0 0 0,1 0 0,20 0 16,-21 0-16,0-21 0,22 21 0,-22-22 15,0 1-15,0 0 0,21 0 16,-20 0-16,-1 0 0,0-1 16,0 1-16,-21 0 0,21-21 0,-21-1 15,21 22-15,-21-21 0,0 0 0,0-1 16,0 1-16,0 0 0,0-1 15,0 1-15,0 21 0,0-22 0,0 22 16,0 0-16,0 42 31,0 0-31,0 1 0,0 20 0,0 0 16,-21 1-16,21-1 0,0 0 16,-21 1-16,21-1 0,0 0 0,0 1 15,0-22-15,0 21 0,0-21 16,0 22-16,0-22 0,21 0 15,0 0-15,1 0 0,-1-21 0,0 0 16,0 21-16,0-21 0,0 0 0,1 0 16,-1 0-16,21 0 0,-21-21 15,0 0-15,22 21 0,-22-21 0,0 0 16,0 0-16,0-1 0,1 1 0,-1 21 16,-21-42-16,0 21 0,21 0 15,-21-1-15,21 22 0,-21-21 0,0 0 16,0 42-1,0 0 1,-21 1-16,21-1 0,-21-21 16,21 21-16,0 0 0,0 0 0,0 0 15,0 1-15,0-1 0,0 0 16,21-21-16,0 0 16,0 21-16,0-21 0,1 0 15,-1 0-15,0 0 0,0-21 16,0 21-16,0-21 0,-21 0 0,22-1 15,-1 22-15</inkml:trace>
  <inkml:trace contextRef="#ctx0" brushRef="#br0" timeOffset="111476">12234 15219 0,'0'0'0,"-21"0"0,0 0 15,0 0-15,0 0 16,-1 0-1,1 0 1,21 21-16,0 0 16,21-21-16,1 0 15,-1 0-15,21 0 0,-21 0 16,22 21-16</inkml:trace>
  <inkml:trace contextRef="#ctx0" brushRef="#br0" timeOffset="112216.67">13060 15600 0,'0'0'0,"0"-21"16,0 0 0,0-1-16,21 1 15,0 0-15,-21 0 16,21 0-16,-21 0 16,21 21-16,-21-22 0,0 1 0,0 0 15,0 0-15,0 0 0,0 0 16,-21-1-16,0 1 0,0 0 0,0 0 15,-22 21-15,22-21 0,-21 21 0,21 0 16,-22 0-16,1 0 0,21 0 16,-21 21-16,20 0 0,-20 0 0,21 0 15,-21 22-15,20-22 0,1 21 16,0 1-16,21-22 0,0 21 16,-21 0-16,21 1 0,0-22 0,0 0 15,0 21-15,0-20 0,0-1 16,21-21-16,0 21 0,0 0 0,1-21 15,-1 0-15,21 0 0,-21 0 0,22 0 16,-22 0-16,21-21 0,-21 0 16,22 0-16,-1-1 0,-21 1 0,0 0 15,22 0-15,-22 0 0,0-22 0,0 22 16,0-21-16,0 0 0,1-1 16,-22 1-16,0 0 0,21-22 0,-21 22 15,21-22-15,-21 22 0,0 0 16,0 20-16,0-20 0,0 21 15,0 0-15,0 0 0,-21 21 16,0 21 0,21 0-16,0 0 0,-22 0 15,22 22-15,-21-1 0,21 0 0,0 1 16,0 20-16,0-21 0,0 1 16,0-1-16,0 0 0,21 1 0,1-1 15,-1-21-15,0 22 0,0-22 0,0 21 16,0-21-16,1-21 0,-1 21 15,0 1-15,0-22 0,0 0 16,22 0-16,-22 0 0,0 0 0,0 0 16,21 0-16,-20 0 0,-1 0 15,0 0-15,0-22 0,0 1 0</inkml:trace>
  <inkml:trace contextRef="#ctx0" brushRef="#br0" timeOffset="112711.46">13864 15261 0,'0'-21'0,"0"42"0,0-84 15,0 42-15,0-1 0,0 1 16,-21 21-16,0-21 0,0 21 16,-1 0-16,1 21 15,0-21-15,0 21 0,0 1 16,0 20-16,-1-21 0,1 0 0,0 22 16,0-1-16,21-21 0,0 21 15,0-20-15,0 20 0,0-21 0,0 21 16,0-20-16,0-1 0,0 0 0,0 0 15,21 0-15,-21 0 16,21-21-16,0 0 0,1 0 16,-1 0-16,0 0 0,0 0 15,0-21-15,0 21 0,-21-21 16,22 0-16,-1 0 0,-21 0 0,0-1 16,21-20-16,-21 21 0,21-21 0,-21 20 15,0-20-15,0 0 16,0 21-16,0-22 0,0 22 0,0 0 15,0 0-15,0 0 0,0 42 32,-21 0-32,21 0 0,0 21 15,0-20-15,0 20 0,0-21 0,0 21 16,0 1-16,0-22 0,0 0 16,21 21-16,-21-20 0,21-1 0,0 0 15,-21 0-15,22 0 0,-1-21 0,-21 21 16,21-21-16,0 0 0,0 0 15,0 0-15,1 0 0,-1 0 0,0 0 16,0-21-16,0 21 0,0-21 16,1 0-16,-1 0 0,0 0 15,-21-22-15,21 22 0</inkml:trace>
  <inkml:trace contextRef="#ctx0" brushRef="#br0" timeOffset="112995.37">14414 14923 0,'22'-43'16,"-44"86"-16,65-128 0,-22 43 0,-21 20 15,21 1-15,-21 0 0,21 0 0,-21 42 16,0 0 0,0 22-16,0-22 15,-21 21-15,21 0 0,-21 1 16,21-1-16,-21 0 0,21 1 0,0 20 16,0-20-16,-21-1 0,21 0 15,0 1-15,-22-1 0,22 0 0,0 1 16,0-22-16,0 21 0,0-21 0,0 0 15,0 1-15,0-1 0,0 0 16,0 0-16,22-21 0,-1 0 16,0 0-16,0 0 15,0 0-15,0 0 0,-21-21 16,22 21-16,-1-21 0,0 0 0,0-1 16,0 1-16,0 0 0</inkml:trace>
  <inkml:trace contextRef="#ctx0" brushRef="#br0" timeOffset="113256.22">14859 15219 0,'0'0'0,"0"-42"0,21-1 32,-21 64-1,-21 1-31,21 20 0,-21-21 16,21 0-16,0 22 0,-21-22 0,21 21 15,-22-21-15,22 0 0,-21 22 0,21-22 16,0 0-16,0 0 0,0 0 15,0 1-15,0-1 0,0 0 16,21-21 0,1 0-16,-1 0 0,0 0 15,0 0-15,0 0 0,0 0 0,1 0 16,-1-21-16,0 21 0,0-21 0,0-1 16,0 1-16,1 21 0,-1-42 15,0 21-15</inkml:trace>
  <inkml:trace contextRef="#ctx0" brushRef="#br0" timeOffset="114011.79">15219 15304 0,'42'-64'31,"-84"128"-31,84-149 0,-42 106 31,0 0-31,-21 0 0,0 1 16,21-1-16,-21 0 0,21 0 16,0 21-16,0-20 0,-22-1 0,22 0 15,0 0-15,0 0 0,0 0 16,0 1-16,0-1 0,0 0 0,0 0 15,0 0-15,22 0 16,-1-21-16,0 0 16,0 0-16,-21-21 31,0 0-31,0 0 16,0 0-16,0 0 0,0-1 0,0 1 15,0-21-15,0 21 0,0 0 0,0-22 16,0 1-16,0 21 15,0-22-15,0 22 0,21-21 0,0 21 16,1-22-16,-1 22 0,21 0 0,-21 21 16,0-21-16,1 0 0,20 21 15,-21 0-15,21 0 0,-20 0 0,-1 0 16,21 21-16,-21 0 0,22 0 0,-22 0 16,0 22-16,0-22 0,0 21 15,0-21-15,-21 22 0,0-22 0,0 0 16,0 21-16,0-20 0,0-1 0,0 0 15,0 0-15,0 0 0,0 0 16,0 1-16,0-1 0,-21-21 16,0 21-1,0-21 1,0 0 0,21-21-16,0 0 15,0-1-15,0 1 16,0 0-16,0-21 0,21 21 0,0-22 15,-21 22-15,21-21 0,0-1 0,1 1 16,-1 0-16,0-1 0,0 1 16,0 0-16,22 21 0,-22-1 0,0 1 15,21 0-15,-21 21 0,1 0 16,-1 0-16,0 0 0,0 21 0,0 0 16,-21 1-16,0-1 0,21 21 15,-21-21-15,0 22 0,22-1 0,-22 0 16,0-21-16,0 22 0,0-1 15,0-21-15,0 22 0,0-22 0,0 0 16,0 0-16,0 0 0,-22 0 0,22 1 16,-21-1-16,21 0 15,-21-21-15,0 0 16,0 0-16,0 0 16,21-21-1,-22 0-15,1-1 0</inkml:trace>
  <inkml:trace contextRef="#ctx0" brushRef="#br0" timeOffset="114300.77">15706 14880 0,'0'-21'0,"-22"21"15,1 0 1,0 0 62,0 0-62,0 0-16,0 0 0,-1 0 15,1 0-15,-21 0 0,21 0 16</inkml:trace>
  <inkml:trace contextRef="#ctx0" brushRef="#br0" timeOffset="114551.69">14097 15071 0,'0'0'16,"-21"21"-16,0-21 0,-22 0 0,22 0 0,0 0 16,42 0 15,0 0-31,0 0 0,1 0 16,20 0-16,-21-21 15,0 21-15,0 0 0,22 0 0,-22 0 0,0 0 16,0-21-16,0 21 15</inkml:trace>
  <inkml:trace contextRef="#ctx0" brushRef="#br0" timeOffset="128152.12">21590 2011 0,'0'0'0,"-21"-21"16,0 21-16,-1 0 16,22 21-1,22 0 1,-1-21-1,0 0-15,0 21 0,0-21 0,0 0 16,22 0-16,-1 0 0,-21 0 16,22 0-16,-1 0 0,0 0 0,1 0 15,-1 0-15,-21-21 0,21 21 16,1-21-16,-22 21 0,0-21 16,21 0-16,-20 21 0,-22-22 15,21 1-15,0 0 0,0 0 16,-21 0-16,0 0 0,0-1 15,0 1-15,0 0 16,-21 21 0,0 0-16,0 21 15,21 0-15,0 1 0,-22 20 16,1-21-16,21 21 0,-21-20 0,0 20 16,21 0-16,0 1 0,-21-1 15,0 0-15,21-21 0,-22 22 0,22-1 16,0 0-16,0 1 0,0-22 15,-21 21-15,21-21 0,0 22 16,0-22-16,0 0 0,0 0 0,0 0 16,0 1-16,0-1 15,0-42 32,0-1-47,0 1 0,0 0 0,0 0 16,0 0-16</inkml:trace>
  <inkml:trace contextRef="#ctx0" brushRef="#br0" timeOffset="128383.88">21865 2307 0,'0'21'16,"21"-21"-1,0 0-15,1 0 0,-1 0 16,0 0-16,0 0 0,0 0 0,0 0 16,1-21-16,-1 21 0,0 0 15,0 0-15,0-21 0,0 21 16,1 0 0,-22-21-16,21 21 15,-21-21-15</inkml:trace>
  <inkml:trace contextRef="#ctx0" brushRef="#br0" timeOffset="128591.76">22437 2180 0,'21'0'16,"-42"0"-1,63 0 63,-21 0-78</inkml:trace>
  <inkml:trace contextRef="#ctx0" brushRef="#br0" timeOffset="129123.57">23749 1969 0,'-21'-22'16,"42"44"-16,-63-65 0,42 22 16,0 0-16,0 0 0,0 0 0,0-22 15,0 22-15,0 0 0,0 0 16,0 0-16,0-1 0,0 1 0,0 0 15,0 0-15,0 0 16,0 42 0,0 0-16,0 0 15,0 0-15,0 22 0,0-1 0,0 0 16,0 1-16,0 20 0,0-20 16,-22-1-16,22 0 0,-21 22 15,21-22-15,-21 0 0,0 1 16,21-1-16,-21-21 0,21 22 0,0-1 15,0-21-15,0 21 0,0-20 16,0-1-16,0 0 0,0 0 0,0 0 16,21-21 15,0-21-31,0 0 0,-21 0 16,21 0-16,1-1 0</inkml:trace>
  <inkml:trace contextRef="#ctx0" brushRef="#br0" timeOffset="129516.08">23601 1820 0,'0'0'0,"-21"-21"0,-22 0 0,22-21 16,0 21-16,0-1 0,0 1 16,21-21-16,0 21 0,-22 0 0,22-1 15,0 1-15,22 0 16,-1 21-16,0 0 0,21 0 15,-21 0-15,22 0 0,-1 0 0,22 0 16,-22 0-16,0 0 0,1 21 16,20 0-16,-21 1 0,-20-1 0,20 21 15,-21-21-15,0 22 0,-21-1 16,0 0-16,0-21 0,0 22 16,-21-1-16,0 0 0,-21-20 15,-1-1-15,1 21 0,0-21 0,-22 0 16,22 1-16,-1-1 0,22 0 15,-21-21-15,21 21 0,0-21 0,-1 0 16,22 21-16,-21-21 0,21 21 16,21-21-1,1 0-15,-1 0 0,0 0 16,0 0-16,21 0 0,-20 0 16,20 0-16,-21 0 0,0 0 0,22 0 15,-22-21-15,21 21 0</inkml:trace>
  <inkml:trace contextRef="#ctx0" brushRef="#br0" timeOffset="129987.83">24109 2180 0,'-21'0'15,"21"-21"1,0 0-1,21 21-15,0-21 16,0 21-16,0 0 16,0 0-16,1 0 0,-1 0 15,0 0-15,0 21 16,0 0-16,-21 0 0,21 0 0,1 1 16,-1-1-16,0 0 0,-21 21 15,0-21-15,0 1 0,0 20 0,0-21 16,0 0-16,0 0 0,0 22 15,0-22-15,0 0 0,-21 0 16,0-21-16,21 21 16,-22-21-16,1-21 31,21 0-31,0 0 0,0 0 16,0 0-16,0-1 0,0 1 15,0-21-15,0 21 0,0 0 16,0-1-16,21-20 0,1 21 0,-1 0 15,0 0-15,0-1 0,0 1 16,0 0-16,1 0 0,-1 21 0,0-21 16,0 21-16,0 0 0,0 0 15,1 0-15,-1 0 0,0 0 16,0 0-16</inkml:trace>
  <inkml:trace contextRef="#ctx0" brushRef="#br0" timeOffset="130379.64">24723 2307 0,'0'0'0,"0"21"16,0 1-16,21-22 31,0 0-31,0 0 0,0 0 16,0 0-16,1-22 0,-1 1 0,0 21 15,0-21-15,21 21 0,-20-21 16,-1 0-16,0 21 0,-21-21 0,0-1 15,21 22-15,-21-21 0,0 0 16,0 0-16,-21 0 16,0 21-16,0 0 0,-1 0 0,1 0 15,0 0-15,0 0 0,0 0 16,0 0-16,-22 21 0,22 0 0,0 0 16,0 0-16,21 1 0,-21-1 15,21 0-15,-22 0 0,22 0 0,0 22 16,0-22-16,0 0 0,0 0 15,0 0-15,22 0 0,-1 1 0,0-22 16,0 21-16,-21 0 0,21-21 16,0 0-16,1 21 0,-1-21 0,0 0 15,0 0-15,0 0 0,0 0 16,22 0-16,-22-21 16,0 21-16,0-21 0,0 0 15,1-1-15</inkml:trace>
  <inkml:trace contextRef="#ctx0" brushRef="#br0" timeOffset="130839.35">25887 2265 0,'0'0'0,"-21"0"16,-1 0-16,1 0 0,0 0 0,0 0 15,0 0 1,42 0 15,0 0-31,0 0 16,0 0-16,22 0 0,-22 0 15,0 0-15,0 0 0,0 0 0,1 0 16,-1 0-16,0 0 0,0 0 16,0 0-1</inkml:trace>
  <inkml:trace contextRef="#ctx0" brushRef="#br0" timeOffset="131316.07">26225 2201 0,'0'-21'16,"0"0"-16,0 0 15,0 0 1,0 0 0,22-1-16,-1 22 0,0-21 0,0 21 15,0-21-15,0 21 16,1 0-16,-1 0 0,21 0 0,-21 0 15,0 0-15,1 0 0,-1 0 0,21 0 16,-21 21-16,0 0 0,1 1 16,-1-1-16,0 0 0,0 0 0,-21 21 15,0-20-15,0-1 0,0 0 16,0 0-16,0 21 0,0-20 0,0-1 16,-21 0-16,0-21 0,0 21 15,-1 0-15,1-21 0,21 21 16,-21-21-16,21-21 31,0 0-15,0 0-16,0 0 0,0 0 0,0-1 15,0 1-15,21 0 0,0 0 0,1 0 16,-22 0-16,21-22 0,0 22 16,0 0-16,0 0 0,0 0 0,1-1 15,-1 1-15,0 0 16,0 21-16,0 0 0,0 0 15,1 0 1,-1 0-16,-21 21 16</inkml:trace>
  <inkml:trace contextRef="#ctx0" brushRef="#br0" timeOffset="132626.95">27580 2286 0,'0'0'0,"21"-21"0,-21 0 15,21 21-15,1-21 0,-1 21 16,-21-22-16,0 1 0,21 0 0,-21 0 16,21 0-16,-21 0 0,0-1 15,0-20-15,0 21 0,0 0 0,-21 0 16,0-1-16,0 1 0,-1 0 15,1 0-15,-21 0 0,21 21 16,0 0-16,-1 0 0,-20 0 0,21 21 16,-21 0-16,20 0 0,-20 0 15,21 1-15,-21-1 0,20 21 0,1-21 16,0 22-16,0-1 0,0-21 16,0 21-16,-1-20 0,22 20 0,0-21 15,0 21-15,0-20 0,0-1 16,0 0-16,0 0 0,0 0 0,22-21 15,-1 21-15,0-21 16,0 0-16,0 0 0,0 0 0,22 0 16,-22 0-16,0 0 0,21 0 15,-20-21-15,-1 0 0,21 0 0,-21 0 16,0 21-16,1-43 0,-1 22 16,0 0-16,0 0 0,0 0 0,0-22 15,-21 22-15,0 0 0,0 0 0,22-21 16,-22 20-16,0 1 0,0 0 15,0 0-15,0 42 32,0 0-17,0 0-15,0 1 16,0-1-16,0 0 0,0 21 0,-22-21 16,22 22-16,0-22 0,0 21 15,0-21-15,0 22 0,0-1 0,0 0 16,0 1-16,0-1 0,0 0 0,0 1 15,0-1-15,0 0 0,0 1 16,0-1-16,0 0 0,0 1 0,0-1 16,-21 0-16,21-20 0,0 20 15,0 0-15,-21-21 0,21 22 0,0-1 16,-21-21-16,21 22 0,0-22 0,0 0 16,0 21-16,0-21 0,0 1 15,0-1-15,21-42 31,0-1-15,-21 1-16,21 0 0,1 0 0,-22 0 16,21-22-16,0 22 0,0-21 15,0 0-15,0-1 0,1 1 0,-1 0 16,0-1-16,21-20 0,-21 20 16,1-20-16,-1-1 0,21 1 0,-21-1 15,0-20-15,-21 20 0,0 22 16,22-22-16,-22 1 0,0 21 0,0-1 15,0 1-15,0 21 0,0-22 16,0 22-16,0 0 0,0 0 16,-22 21-16,22-21 0,-21 21 31,0 0-31,21 21 16,0 0-16,0 0 15,0 0-15,0 1 0,0-1 0,0 0 16,0 0-16,0 0 0,0 0 15,0 1-15,0-1 0,0 0 0,0 0 16,0 0-16,0 0 16,21 1-16,0-22 0,1 0 15,-1 0 1,0 0-16,0 0 0,0 0 16,0 0-16,22 0 0,-22-22 0,0 22 15,0-21-15,0 0 0,1 0 16,-1 0-16,0 0 0,0-1 0,0 1 15,-21-21-15,21 21 0,1 0 16,-22-22-16,0 22 0,0 0 0,0 0 16,0 0-16,0-1 0,0 1 15,0 42 17,0 1-32,0-1 0,0 21 15,0-21-15,0 0 16,0 1-16,-22-1 0,22 0 0,0 0 15,0 0-15,0 0 0,0 1 16,0-1-16,0 0 0,22 0 16,-1-21-1,0 0-15,0 0 16,0 0-16,0 0 0,-21-21 16,22 21-16,-1-21 0</inkml:trace>
  <inkml:trace contextRef="#ctx0" brushRef="#br0" timeOffset="133495.24">28744 2053 0,'-21'0'32,"42"-21"14,0 21-46,1-21 0,-1 21 16,-21-21-16,21 21 0,0-21 16,-21-1-16,21 22 0,-21-21 15,21 0-15,-21 0 0,0 0 16,0 0-16,0-1 16,-21 22-1,0 0-15,0 0 0,0 22 16,0-1-16,21 0 0,-22 0 15,22 0-15,-21 0 0,21 1 0,0 20 16,0-21-16,0 0 0,0 0 16,0 1-16,0 20 0,0-21 0,0 0 15,0 0-15,0 1 16,0-1-16,21 0 0,1-21 16,-1 21-16,0-21 15,0 0-15,0 0 16,0 0-16,1 0 0,-1 0 15,0 0-15,0-21 0,0 0 16,22 21-16,-22-21 0,21-1 0,-21 22 16,22-21-16,-1 0 0,0 0 15,1 0-15,-1 0 0,-21-22 0,21 22 16,1 0-16,-22 0 0,0 0 0,0-1 16,0 1-16,1 0 0,-22 0 15,0 0-15,-22 21 16,1 0-1,0 0-15,0 21 0,0-21 0,0 21 16,21 0-16,-22 0 16,1 1-16,21-1 0,0 0 15,0 0-15,0 0 0,0 0 16,0 1-16,0-1 0,0 0 16,0 0-16,21-21 15,-21 21-15,22-21 0,-1 21 0,0-21 16,-21 22-16,21-22 15,0 0-15,-21 21 0,21-21 16,-21 21 0,-21-21-1,0 0 1,0 0-16,21 21 16,-21-21-16,0 0 0,-1 0 0,1 0 15,0 0-15,0 0 16,0 0-16,0 0 0,-1 0 15,22-21-15,-21 21 16,0 0 0,21-21-1,21 21 1,0 0-16,1 0 0,-1-21 0,0 21 16,0-22-16,0 22 0</inkml:trace>
  <inkml:trace contextRef="#ctx0" brushRef="#br0" timeOffset="133851.92">29930 1651 0,'0'0'0,"0"-21"0,0-21 16,0 20-16,0 1 0,0 0 16,0 0-16,0 42 31,-22 0-31,22 22 15,-21-22-15,0 21 0,21 0 16,0 1-16,-21-1 0,0-21 16,21 22-16,-21-1 0,21 0 0,0 1 15,0-1-15,0 0 0,0-21 16,-22 22-16,22-22 0,0 0 0,0 0 16,0 0-16,0 1 0,0-1 15,0 0-15,0 0 0,22-21 0,-22 21 16,21-21-16,0 0 15,0 0-15,0 0 0,0 0 16,1 0-16,-1 0 0,0 0 0,0 0 16,0 0-16,0-21 15,1 21-15,-1-21 0,0 0 0,0 0 0,0-1 16,0 1-16</inkml:trace>
  <inkml:trace contextRef="#ctx0" brushRef="#br0" timeOffset="134139.29">29887 1969 0,'0'0'0,"21"0"63,1 0-63,-1 0 0,0 0 15,0-22-15,0 22 0,0 0 16,1 0-16,-1 0 0,0 0 16,0 0-16,0 0 15,0 0-15,-42 0 47,0 0-47</inkml:trace>
  <inkml:trace contextRef="#ctx0" brushRef="#br0" timeOffset="139383.66">22415 3937 0,'-21'0'62</inkml:trace>
  <inkml:trace contextRef="#ctx0" brushRef="#br0" timeOffset="140084.26">22458 3937 0,'-21'0'0,"-1"0"16,1 0-16,0 0 15,0 0 1,0 0-16,0 0 0,-1 0 15,1 0-15,21-21 0,-21 21 16,21-21-16,-21 0 0,0-1 16,0 1-16,21 0 15,0 0-15,0 0 0,0 0 16,0-1-16,0 1 0,0 0 0,21 0 16,0 21-16,0-21 0,0 0 15,0-1-15,1 22 0,20 0 0,0-21 16,-21 21-16,22 0 0,-22 0 15,21 0-15,-21 0 0,1 21 16,-1 1-16,0-22 0,0 21 16,-21 0-16,0 0 0,0 0 0,0 0 15,-21 22-15,-21-22 0,20 0 0,-20 21 16,0-20-16,-1 20 0,1-21 16,21 21-16,-21 1 0,-1-1 0,22-21 15,0 22-15,-21-1 0,20 0 16,1-21-16,21 22 0,0-22 0,-21 21 15,21-21-15,0 1 0,0-1 16,0 0-16,21 0 0,-21 0 0,21-21 16,1 21-16,-1-21 0,21 0 0,-21 0 15,22 0-15,-1 0 16,0 0-16,1 0 0,-1 0 0,0-21 16,1 21-16,-1-21 0,0 0 0,-21 21 15,22-21-15,-22 0 0,0-1 16,0-20-16,-21 21 0,0 0 0,0-22 15,0 22-15,0-21 0,-21 21 16,0-22-16,0 22 0,-22 0 0,1 0 16,21 0-16,-21 21 0,-1 0 15,22 0-15,-21 0 0,21 0 0,-22 0 16,22 0-16,0 21 0,-21 0 0,20 0 16,1 0-16,21 1 0,-21-1 15,21 0-15,-21 0 0,21 0 16,0 0-16,0 1 0,0-1 15,0 0-15,0 0 0,0 0 0,0 0 16,0 1-16,21-22 0,0 0 16,0 0-16,1 0 15,-1 0-15</inkml:trace>
  <inkml:trace contextRef="#ctx0" brushRef="#br0" timeOffset="140480.03">23050 4085 0,'0'0'0,"-21"0"16,21 21-16,0 1 15,21-22 16,1 0-31,-1 0 16,0 0-16,-21-22 0,21 22 16,-21-21-16,21 21 0,-21-21 15,0 0-15,0 0 16,-21 21 0,0 0-16,0 0 15,0 0-15,-1 0 16,22 21-16,-21 0 0,0-21 0,21 21 15,0 0-15,0 1 0,0-1 16,0 0 0,21-21-1,0 0-15,1 0 16,-1 0-16</inkml:trace>
  <inkml:trace contextRef="#ctx0" brushRef="#br0" timeOffset="145388.82">24278 3704 0,'0'21'15,"21"-21"48,0 0-48,1-21-15,-1 0 0,0 21 0,0-21 16,0 21-16,0-21 0,1 0 0,-1-1 16,0 1-16,0 0 0,-21 0 15,0 0-15,0 0 0,0-1 16,0 1-16,-21 21 15,-21 0-15,20 0 16,1 0-16,-21 0 0,0 0 16,20 21-16,-20 1 0,21-1 0,-21-21 15,20 21-15,22 0 0,-21 0 16,21 0-16,0 1 0,0-1 16,0 0-16,21 0 0,1 0 15,-1-21-15,0 21 0,21 1 16,-21-22-16,22 21 0,-1-21 0,0 21 15,-20 0-15,20 0 0,0-21 16,1 21-16,-22 1 0,21-1 0,-21 0 16,0 0-16,1 0 0,-1 0 0,-21 1 15,0 20-15,0-21 16,0 0-16,0 0 0,0 1 0,-21-1 16,-22 0-16,22 0 0,0 0 15,-21-21-15,20 21 0,-20-21 0,0 0 16,21 22-16,-22-22 0,1 0 0,21 0 15,-22 0-15,22 0 0,-21-22 16,21 22-16,0-21 0,-22 0 0,22 0 16,21 0-16,-21 0 0,0-1 15,21 1-15,0-21 0,0 21 0,0 0 16,0-1-16,0-20 0,0 21 0,0 0 16,0 0-16,0 42 46,21 0-46,0-21 0,-21 42 0,21-21 16,-21 1-16,21-1 0,-21 21 0,22-21 16,-1 0-16,-21 1 0,21 20 15,0-21-15,0 0 0,0 0 0,1 1 16,-1-22-16,0 21 0,0-21 16,21 0-16,-20 21 0,20-21 0,-21 0 15,21 0-15,-20 0 0,20 0 0,0-21 16,1 21-16,-22-21 0,21-1 15,0 1-15,1 0 0,-22 0 0,21-21 16,-21 20-16,1 1 16,-1-21-16,0 21 0,0-22 0,0 22 15,0-21-15,-21 21 0,0 0 0,0-1 16,0 1-16,22 21 0,-22-21 16,0 42-1,-22 0-15,22 1 16,-21-1-16,21 0 0,0 0 15,-21 0-15,21 0 0,0 22 0,-21-22 16,21 0-16,0 21 0,0-20 16,0-1-16,0 0 0,0 0 0,0 0 15,0 0-15,0 1 16,21-22 0,-21-22 15,0 1-31,0 0 0,0-21 15,0 21-15,0-1 0,0 1 16,0-21-16,0 21 0,21-22 16,-21 22-16,0-21 0,21 21 0,-21 0 15,22-1-15,-1 1 0,-21 0 16,21 21-16,0 0 0,-21-21 0,21 21 16,0 0-16,1 0 0,-1 0 0,-21 21 15,21 0-15,0 0 0,-21 1 16,21-1-16,-21 0 0,0 0 15,21 21-15,-21-20 0,0-1 16,0 21-16,0-21 0,22 0 0,-22 1 16,21-1-16,-21 0 0,21 0 0,-21 0 15,21-21-15,0 0 0,-21 21 16,21-21-16,1 0 0,-1 0 16,0 0-16,0-21 0,0 21 15,0-21-15,1 0 0,-1 0 0,0 0 16,0-1-16,0 1 0,0 0 0,1-21 15,-22 21-15,21-1 16,0-20-16,-21 21 0,21 0 0,-21 0 0,0-1 16,21 1-16,-21 0 0,21 21 15,-21 21 17,0 0-32,-21 1 0,21-1 15,0 21-15,0-21 0,0 0 0,0 1 16,0 20-16,0-21 0,0 0 0,0 0 15,0 1-15,0-1 0,21-21 16,1 21-16,-1-21 0,0 0 16,0 0-16,0 0 15,0 0-15,1 0 0,-1 0 16,0-21-16,0 0 0,0 21 0,0-22 16,-21 1-16,22-21 0,-1 21 15,-21 0-15,21-22 0,0 22 0</inkml:trace>
  <inkml:trace contextRef="#ctx0" brushRef="#br0" timeOffset="145752.06">25993 3429 0,'0'0'16,"-22"0"-16,1 21 0,21 0 0,-21 1 15,21-1-15,0 0 16,0 0-16,0 0 0,0 0 0,21-21 15,0 22 1,1-22-16,-1 0 0,0 0 16,0 0-16,0 0 0,0 0 15,1-22-15,-1 22 0,0-21 0,-21 0 16,21 21-16,-21-21 0,21 0 0,-21 0 16,0-1-16,0 1 15,0 0-15,0 0 0,-21 0 0,0 21 16,0 0-16,0 0 0,-1 0 15,1 0-15,0 0 0,0 0 0,0 21 16,0 0-16,-1 0 0,22 0 16,-21 1-16,21-1 0,0 0 15,0 0-15,0 0 0,0 0 0,0 1 16,0-1-16,21 0 0,1 0 16,-1 0-16,21-21 0,-21 21 0,0-21 15</inkml:trace>
  <inkml:trace contextRef="#ctx0" brushRef="#br0" timeOffset="146107.48">26606 3704 0,'0'0'0,"0"-21"0,-21 21 46,21 21-46,0 0 0,0 1 16,0-1-16,0 0 0,-21 0 0,21 21 16,0-20-16,0 20 0,0 0 0,0 1 15,0 20-15,0-21 0,0 1 16,0 20-16,0-20 0,0-1 0,0 0 16,0 22-16,0-22 0,-21 0 15,21-20-15,0 20 0,0 0 0,0-21 16,0 1-16,0 20 0,0-21 15,0 0-15,0 0 0,0-42 47,0 0-47,0 0 0,21-21 16,-21 20-16,21-20 0</inkml:trace>
  <inkml:trace contextRef="#ctx0" brushRef="#br0" timeOffset="146423.29">26628 3937 0,'0'0'0,"0"-21"16,0-21-16,0 20 0,-22 1 0,22-63 31,0 62-31,22 1 16,-1 21-16,0 0 16,0 0-16,0 0 0,22 0 0,-22 0 15,0 0-15,0 0 0,21 21 0,-20-21 16,-22 22-16,21-22 0,-21 21 15,0 0-15,0 0 0,0 0 16,-21 0-16,21 1 0,-43-22 0,22 21 16,0-21-16,0 21 15,-22-21-15,22 21 0,0-21 0,0 21 0,0-21 16,0 0-16,21 21 16,21-21-1,0 0 1,0 0-16,0 0 0,0-21 15,22 0-15,-22 21 0,0-21 0,21 21 16</inkml:trace>
  <inkml:trace contextRef="#ctx0" brushRef="#br0" timeOffset="146748.12">27178 3725 0,'0'0'16,"0"-21"-16,21 21 0,-21-21 0,21 21 15,-21 21 32,0 0-47,0 1 0,0 20 16,0-21-16,0 21 0,0 1 0,0-1 15,0 0-15,0 1 0,0-1 16,-21 22-16,21-22 0,0 0 0,-21 1 16,21 20-16,0-21 0,0-20 0,0 20 15,0 0-15,0-21 0,0 22 16,0-22-16,0 0 0,0 0 0,0 0 15,0 1-15,0-1 0,21-21 32,0 0-32,0 0 15,-21-21-15,22-1 16,-22 1-16,0 0 0,0 0 16,0 0-16,21-22 0,-21 22 0</inkml:trace>
  <inkml:trace contextRef="#ctx0" brushRef="#br0" timeOffset="147035.96">27263 3916 0,'0'0'0,"-22"-42"0,22 20 0,-21-20 16,21 21-16,0 0 0,0 0 0,0-1 15,0 1-15,0 0 16,21 21-16,1 0 16,-1-21-16,0 21 0,0-21 0,0 21 15,0 0-15,1 0 0,-1 0 0,0 0 16,0 21-16,0 0 0,-21 0 15,0 0-15,0 1 0,0-1 16,0 0-16,0 0 0,0 0 16,-21 0-16,0 1 0,0-1 0,0-21 15,-1 21-15,1 0 0,0-21 16,0 21-16,0-21 16,21 21-16,21-21 31,0-21-16,0 21-15</inkml:trace>
  <inkml:trace contextRef="#ctx0" brushRef="#br0" timeOffset="147455.71">27622 3810 0,'22'0'0,"20"0"31,-21 0-31,0 0 0,0 0 16,1-21-16,-1 0 16,0 0-16,0-1 15,0 1-15,-21 0 0,0 0 16,0 0-16,21 0 0,-21-1 16,0 1-16,0 0 0,-21 21 31,0 0-31,0 21 15,0 0-15,0 1 0,21-1 16,0 21-16,-22-21 0,22 0 0,-21 22 16,21-22-16,0 0 0,0 0 15,0 0-15,0 1 0,0-1 16,0 0-16,0 0 0,21 0 0,-21 0 0,22-21 16,-1 0-16,-21 22 15,21-22-15,0 0 0,0 0 0,0 0 16,1 0-16,-1 0 0,0 0 0,0-22 15,0 1-15,0 0 0,1 21 16,-1-21-16,21 0 0,-21-22 0,0 22 16,22 0-16,-1-21 0,-21-1 15</inkml:trace>
  <inkml:trace contextRef="#ctx0" brushRef="#br0" timeOffset="147747.54">28427 3196 0,'0'0'0,"0"-21"0,0 0 16,0 0-16,-21 21 15,-1 0 1,22 21 0,-21 0-16,21 21 0,-21-20 0,21 20 15,0 0-15,0 1 0,-21 20 16,21-21-16,0 1 0,-21-1 0,21 0 16,0 1-16,-21-1 0,21 0 0,0 1 15,0-22-15,0 21 0,0-21 16,0 1-16,0-1 0,0 0 0,0 0 15,0 0 1,0 0-16,21-21 16,0 0-16,0 0 0,0 0 15,0 0-15,1-21 0,-1 0 16,21 21-16,-21-21 0,0 0 0,22 0 16,-22-1-16,0 1 0</inkml:trace>
  <inkml:trace contextRef="#ctx0" brushRef="#br0" timeOffset="148116.32">28723 3725 0,'21'-21'16,"22"0"-16,-1-21 15,-42 21-15,-106 126 0,212-232 0,-106 106 0,0 0 16,-21 21 0,0 0-1,-1 0-15,1 0 0,0 21 0,0-21 16,0 21-16,0 1 0,21-1 16,-22-21-16,22 21 0,0 0 0,0 0 15,0 0-15,0 1 0,0-1 16,22 0-16,-1-21 15,0 0-15,0 21 0,0-21 0,0 0 16,22 21-16,-22-21 0,21 0 16,-21 21-16,1-21 0,20 0 0,-21 0 15,-21 22-15,21-22 0,-21 21 0,0 0 16,-21-21 0,0 21-16,0-21 15,0 0-15,-1 0 16,1 21-16,0-21 0,0 0 0,-21 0 15,20 0-15,1 21 0,0-21 0,0 0 16,0 0-16,0 0 16,-1 0-16,1 0 31,21-21-31,0 0 16</inkml:trace>
  <inkml:trace contextRef="#ctx0" brushRef="#br0" timeOffset="148484.15">28194 3387 0,'0'0'15,"-21"0"-15,0 0 0,42-21 31,0 21-15,0 0-16,0 0 0,22 0 0,-22 0 16,21-22-16,0 22 0,-20-21 15,20 21-15,0 0 0,1-21 16,-1 21-16,0 0 0,1-21 0,-1 21 16,-21 0-16,21 0 0,-20-21 15,-1 21-15,0 0 0,0 0 0,0 0 16,-42 0 31,21 21-47,-21-21 0,21 21 15,0 0 1,-21 0-16</inkml:trace>
  <inkml:trace contextRef="#ctx0" brushRef="#br0" timeOffset="149760.62">21907 6011 0,'22'0'16,"-1"0"0,0-21-16,-21 0 15,21 0-15,0 0 0,-21 0 16,0-1-1,0 1-15,0 0 0,0 0 0,-21 0 16,0 0-16,0-1 0,21 1 16,-43 0-16,22 0 0,0 0 15,0 21-15,-21 0 0,20 0 0,1 0 16,0 0-16,0 0 0,-21 0 16,20 21-16,1 0 0,0 0 0,0 0 15,0 1-15,0 20 0,21-21 0,0 0 16,0 0-16,0 22 0,0-22 15,0 0-15,0 0 0,0 0 16,21-21-16,0 0 0,0 22 16,0-22-16,0 0 0,1 0 0,-1 0 15,0 0-15,21 0 0,-21 0 16,1-22-16,20 1 0,-21 21 16,0-21-16,0 0 0,22 21 0,-22-21 15,0 0-15,0-1 0,-21 1 0,21 0 16,-21 0-16,22 21 0,-22-21 15,0 0-15,0-1 16,0 44 15,-22-1-31,22 0 0,0 0 0,-21 0 16,21 0-16,0 22 0,0-22 16,0 21-16,0-21 0,0 1 15,0 20-15,0-21 0,0 21 0,0-20 16,0 20-16,0-21 0,0 21 15,0-20-15,0-1 0,0 21 0,0-21 16,0 22-16,0-22 0,0 0 0,21 0 16,-21 0-16,0 0 0,0 1 15,0-1-15,0 0 0,-21 0 16,0 0-16,0-21 0,0 21 0,0-21 16,-1 0-16,1 0 0,-21 22 15,21-22-15,0 0 0,-22 0 0,22 0 16,-21 0-16,21 0 0,-1 0 0,1-22 15,-21 22-15,21-21 16,0 21-16,21-21 0,-22 0 0,1 0 16,21 0-1,21-1 1,1 22 0,-1-21-16,0 21 0,0-21 15,0 21-15</inkml:trace>
  <inkml:trace contextRef="#ctx0" brushRef="#br0" timeOffset="150195.5">22437 6223 0,'0'0'0,"0"21"32,21-21-1,0 0-31,0-21 15,0 21-15,0 0 16,-21-21-16,0 0 0,0 0 16,-21 21 15,0 0-31,0 0 16,21 21-1,-21 0-15,21 0 16,21-21 31</inkml:trace>
  <inkml:trace contextRef="#ctx0" brushRef="#br0" timeOffset="154967.34">23897 5736 0,'21'0'62,"0"-21"-62,-21 0 16,0 0 0,0 0-16,0-1 15,0 1-15,0 0 16,0 0-1,0 0 1,-21 21-16,21-21 16,-21 21-16,21-22 15,-21 22-15,0 0 32,0 0-32,-1 22 0,1-1 15,0 0-15,0 21 0,0-21 16,21 22-16,-21-22 0,-1 21 0,1 1 15,21-1-15,-21-21 0,21 21 0,0 1 16,-21-22-16,21 21 0,0-21 16,0 22-16,0-22 0,0 21 0,0-21 15,0 1-15,0-1 0,0 0 16,0 0-16,21 0 0,0 0 16,0 1-16,22-1 0,-22-21 0,21 21 15,1-21-15,-22 0 0,21 0 16,0 0-16,-20 0 0,20 0 0,-21 0 15,21 0-15,-20 0 0,20-21 0,-21 21 16,0-21-16,22-1 0,-22 1 16,0 21-16,0-21 0,0 0 0,22 0 15,-43 0-15,21-1 0,0-20 0</inkml:trace>
  <inkml:trace contextRef="#ctx0" brushRef="#br0" timeOffset="155456.06">24469 5906 0,'0'0'0,"0"-22"0,0 1 16,0 0-16,0 0 15,-22 42 17,1 0-32,0 0 15,21 1-15,-21 20 0,21-21 16,0 0-16,0 0 0,0 1 0,0-1 16,0 21-16,0-21 0,0 0 0,0 1 15,0-1-15,21-21 0,-21 21 16,21 0-16,0-21 0,1 0 0,-1 21 15,0-21-15,0 0 0,0 0 0,0 0 16,1 0-16,20 0 16,-21 0-16,0-21 0,22 21 0,-22-21 15,0 21-15,21-21 0,-21 0 0,1-1 16,-1 1-16,0 0 0,-21 0 16,0-21-16,21 20 0,-21-20 0,0 21 15,0-21-15,0-1 0,0 1 0,-21 21 16,0-22-16,0 22 0,-1-21 15,-20 42-15,21-21 0,0 0 0,0 21 16,-22 0-16,22 0 0,-21 21 16,21 0-16,-22 0 0,22 0 0,0 22 15,0-22-15,0 21 0,-1 0 16,22-20-16,0 20 0,0 0 16,0-21-16,0 22 0,0-22 0,0 0 15,22 0-15,-1 0 0,0 1 0,21-1 16,-21-21-16,22 21 0,-1-21 15,0 0-15,1 0 0,-1 0 0,0 0 16,1 0-16,-1 0 0,0-21 0,1 0 16,-1-1-16,22 1 0,-22 0 15</inkml:trace>
  <inkml:trace contextRef="#ctx0" brushRef="#br0" timeOffset="155728.01">25379 5461 0,'0'0'0,"-21"-42"0,21 21 0,-22 21 0,22-22 16,-21 22-16,0 0 16,21 22-16,0-1 15,0 0-15,0 0 0,0 21 16,0 1-16,0-1 0,0 0 0,0 1 16,0-1-16,0 0 0,0 22 0,0-22 15,0 1-15,0-22 0,21 21 16,-21 0-16,0-20 0,0-1 0,0 0 15,0 0-15,0 0 0,21 0 0,1-21 32,-1 0-32,0 0 15,0 0-15,0-21 0,-21 0 16,21 0-16,1 0 0</inkml:trace>
  <inkml:trace contextRef="#ctx0" brushRef="#br0" timeOffset="155991.99">25654 5334 0,'0'0'16,"0"21"-1,0 0 1,-21 1-16,21 20 0,0-21 0,-21 21 0,21 22 16,0-22-16,0 1 0,0-1 15,0 21-15,0-20 0,0-1 16,0 0-16,0-20 0,21 20 0,-21-21 15,0 21-15,0-20 0,0-1 0,0 0 16,0 0-16,21-21 16,0 21-16,0-21 15,0 0 1,-21-21-16,22 0 16,-1 21-16</inkml:trace>
  <inkml:trace contextRef="#ctx0" brushRef="#br0" timeOffset="156411.75">25993 5800 0,'0'0'0,"0"21"0,0 0 16,21-21-1,0 0 1,0 0-16,0 0 15,0 0-15,1 0 0,-1 0 16,0-21-16,0 21 0,-21-21 0,21 0 16,0-1-16,-21 1 15,0 0-15,0 0 0,0 0 16,0 0-16,0-1 0,0 1 16,-21 21-16,0 0 15,0 0-15,0 21 0,0 1 16,-1-22-16,1 42 0,0-21 15,0 0-15,21 0 0,-21 22 0,21-22 16,-21 0-16,21 21 0,0-20 0,0-1 16,0 0-16,0 0 15,0 0-15,0 0 0,21-21 0,0 22 16,0-1-16,0-21 0,0 0 0,1 21 0,-1-21 16,0 0-16,0 0 15,0 0-15,0 0 0,22 0 0,-22 0 16,0-21-16,21 21 0,-20-21 0,20-1 15</inkml:trace>
  <inkml:trace contextRef="#ctx0" brushRef="#br0" timeOffset="156695.57">26860 5482 0,'-84'0'16,"63"21"-16,-1 1 0,22-1 15,-21 0-15,0 0 0,21 21 16,-21 1-16,21-1 0,0-21 16,0 22-16,0-1 0,0-21 0,0 21 15,0-20-15,0 20 0,0-21 16,0 0-16,0 0 0,21 1 0,0-1 16,0-21-16,1 21 0,-1-21 0,0 0 15,0 21-15,21-21 0,-20 0 16,-1 0-16,21 0 0,-21 0 0,0 0 15,22-21-15,-22 21 0,0-21 16,0 0-16,0-1 0,1 1 16,-1 0-16,0-21 0</inkml:trace>
  <inkml:trace contextRef="#ctx0" brushRef="#br0" timeOffset="156977.19">27390 5249 0,'0'0'16,"0"-42"-16,0 21 0,0 0 0,0 0 15,-22 21-15,1 0 16,0 21 0,0 0-16,21 0 0,0 21 0,0-20 15,0 20-15,0 0 0,0 1 16,0-1-16,0 0 0,0 1 16,0 20-16,0-21 0,0 1 0,0-1 15,0 0-15,0 1 0,0-1 0,0 0 16,0-20-16,0-1 0,0 0 15,0 0-15,0 0 0,21 0 0,0-21 16,-21 22-16,21-22 16,1 0-16,-1 0 15,0-22-15,0 1 0,0 0 16,0 0-16</inkml:trace>
  <inkml:trace contextRef="#ctx0" brushRef="#br0" timeOffset="157229.01">27940 5503 0,'0'0'0,"0"-21"16,-21 21-1,0 0-15,-1 21 16,1 1-16,21 20 0,-21-21 16,0 0-16,21 22 0,0-22 15,0 21-15,-21-21 0,21 22 0,0-22 16,0 21-16,0-21 0,0 0 15,0 1-15,0-1 0,0 0 0,0 0 16,0 0-16,21-21 0,0 0 16,-21 21-16,21-21 15,0 0-15,1 0 0,-1 0 0,0 0 16,0-21-16,0 21 0</inkml:trace>
  <inkml:trace contextRef="#ctx0" brushRef="#br0" timeOffset="157975.59">28342 5652 0,'21'-64'16,"-42"128"-16,42-149 0,-21 64 16,-21 21-16,0 0 15,0 21-15,0 0 16,-1 0-16,22 0 0,-21 1 0,0 20 16,21-21-16,0 0 0,0 22 15,0-22-15,0 21 0,0-21 0,0 0 16,0 1-16,0-1 0,0 0 0,0 0 15,0 0-15,21-21 0,0 21 16,1-21 0,-1 0-1,-21-21-15,0 0 16,0 0-16,0 0 0,0 0 16,0-1-16,0-20 15,0 21-15,0-21 0,0-1 0,0 22 16,0-21-16,0-1 0,21 22 0,0-21 15,0 21-15,0-22 0,-21 22 16,22 0-16,-1 0 0,0 21 0,0 0 16,0 0-16,0 0 0,22 0 15,-22 0-15,0 21 0,0 0 0,0 0 16,1 22-16,-1-22 0,0 21 0,0 1 16,-21-22-16,0 21 0,0 0 15,0-20-15,0 20 0,0-21 0,0 21 16,0-20-16,0-1 0,0 0 15,0 0-15,0 0 0,0 0 16,-21-21 0,0 0-1,0 0-15,21-21 16,0 0-16,0 0 16,0 0-16,0 0 0,0-1 15,0-20-15,21 21 0,0-21 0,0-1 16,0 1-16,0 0 0,22-1 15,-22 1-15,21 0 0,1-1 0,20 22 16,-21 0-16,1 0 0,-1 0 0,-21 21 16,22 0-16,-22 0 0,0 21 15,0 0-15,0 0 0,0 0 16,-21 22-16,0-22 0,0 21 0,0 0 16,0 1-16,0-22 0,0 21 15,0-21-15,0 22 0,-21-22 0,21 0 16,-21 0-16,21 0 0,-21 1 15,21-1-15,-21-21 16,0 0 15,21-21-31,-22 21 0,22-22 16,0 1-16</inkml:trace>
  <inkml:trace contextRef="#ctx0" brushRef="#br0" timeOffset="158219.45">28342 5038 0,'-21'0'0,"42"0"0,-63 0 16,21 0-16,-1 0 15,1 0 1,0 0-16,21 21 47,-21-21-47,0 0 15,0 0-15,-1 0 16</inkml:trace>
  <inkml:trace contextRef="#ctx0" brushRef="#br0" timeOffset="158399.35">27411 5355 0,'0'0'0,"0"21"0,21-21 47,0 0-47,21 0 0,-20 0 0,-1 0 15,21 0-15,0 0 0,1 0 16,20-21-16,1 21 0</inkml:trace>
  <inkml:trace contextRef="#ctx0" brushRef="#br0" timeOffset="159015.57">29803 5419 0,'0'-21'15,"0"-1"1,-22 22-16,1 0 16,0 0-16,0 0 0,0 0 15,0 0-15,-1 0 0,1 22 16,0-22-16,0 21 0,21 0 15,-21 0-15,0 0 16,21 0-16,0 1 0,0-1 16,0 0-16,21 0 0,0 0 15,0-21-15,0 21 0,0 1 16,1-1-16,-1 0 0,0 0 16,21-21-16,-21 21 0,1 0 0,-1 1 15,0-22-15,-21 21 0,21 0 16,-21 0-1,-21 0-15,0-21 16,-22 0-16,22 0 0,-21 0 0,0 0 16,-1 0-16,22 0 0,-21 0 15,-1 0-15,22 0 0,-21 0 0,21 0 16,0 0-16,21-21 31,0 0-31,0 0 0,21 21 16</inkml:trace>
  <inkml:trace contextRef="#ctx0" brushRef="#br0" timeOffset="159535.29">30416 4868 0,'0'-21'16,"0"42"-16,0-63 0,0 21 15,-21 21-15,21 21 16,-21 0-16,0 0 0,21 1 15,-21 20-15,21 21 0,0-20 0,-21-1 16,21 22-16,-22-22 0,22 0 0,0 22 16,0-22-16,-21 0 0,21 1 15,-21-1-15,21 0 0,-21 1 0,21-1 16,0-21-16,0 0 0,0 22 16,0-22-16,0 0 0,0 0 15,0-42 16</inkml:trace>
  <inkml:trace contextRef="#ctx0" brushRef="#br0" timeOffset="161851.2">30205 5292 0,'-21'-43'0,"42"86"0,-42-107 0,21 22 0,0 0 15,0-1-15,0 1 0,0 0 16,21-1-16,-21 1 0,21 21 0,21-22 15,-21 22-15,1 0 0,20 0 16,0 0-16,1 0 0,-22 21 16,21 0-16,0 21 0,-20 0 0,20 0 15,-21 0-15,0 22 0,0-1 16,-21 0-16,0 1 0,0-1 0,0 0 16,0-21-16,-21 22 0,0-1 15,0-21-15,-21 0 0,-1 1 0,1-1 16,0 0-16,-1 0 0,1-21 15,21 21-15,-22-21 0,22 0 0,0 0 16,0 0-16,0 0 0,0 0 16,21-21-1,21 42 32,-21 0-47,21-21 0,-21 22 16,0-1-16,0 0 0,21 21 0,0-21 15,0 1-15,-21-1 0,22 0 0,-1 0 16,0 0-16,0 0 0,0 1 16,0-1-16,1-21 0,20 21 0,-21-21 15,0 0-15,22 0 0,-22 0 16,0 0-16,21 0 0,-21 0 0,1 0 16,20 0-16,-21-21 0,0 0 15,0-1-15,1 1 0,-1 0 0,-21 0 16,21 0-16,0 0 0,-21-1 15,0-20-15,0 21 0,21 0 16,-21 0-16,0-1 0,0 1 0,0 0 16,0 0-16,0 42 31,-21 0-15,21 0-16,0 1 0,0-1 0,0 0 15,0 0-15,0 21 0,0-20 0,0-1 16,0 0-16,0 0 0,0 0 15,0 0-15,0 1 0,21-1 0,0-21 16,-21 21-16,22-21 0,-1 0 16,0 0-16,0 0 0,0 0 15,0 0-15,1 0 0,-1-21 16,0 0-16,0-1 0,0 1 0,22 0 16,-22 0-16,0 0 0,0 0 0,-21-1 15,21 1-15,-21 0 0,21 0 16,-21 0-16,0 0 0,0-1 0,0 1 15,-21 21 17,21 21-32,-21-21 0,21 22 15,0-1-15,0 0 0,0 0 0,0 0 16,0 0-16,0 1 0,0-1 16,0 0-16,0 0 0,0 0 15,21 0-15,0 1 0,1-22 16,-1 0-16,0 0 15,0 0-15,21 0 0,-20 0 0,-1 0 16,0 0-16,0-22 0,0 22 16,0-21-16,1 0 0,-1 0 0,0 0 15,-21 0-15,0-1 0,21 1 16,-21 0-16,21 0 0,-21 0 0,0 0 16,0-1-16,21 1 15,-21 0-15,-21 21 31,21 21-31,-21 0 0,0 1 16,21-1-16,0 0 0,0 0 16,-21 0-16,21 22 0,0-22 15,0 0-15,0 0 0,-21-21 0,21 21 16,0 0-16,0 1 0,0-44 47,0 1-32,0 0-15,0 0 16,0 0-16,0 0 0,0-1 16,21 1-16,0 0 0,-21 0 0,21 0 15,0 0-15,0-1 0,1 1 16,-22 0-16,21 21 0,0-21 0,0 21 16,0 0-16,0 0 15,1 21-15,-22 0 0,0 0 16,0 1-16,0-1 0,0 0 15,0 0-15,21 0 0,-21 0 0,0 1 16,0-1-16,21 0 0,-21 0 16,0 0-16,0 0 0,21-21 0,0 22 15,0-22-15,1 0 16,-1 0-16,0 0 0,0 0 16,0 0-16,0-22 15,1 22-15,-1-21 0,0 0 0,0 0 16,-21 0-16,21 0 0,0-1 15,-21 1-15,22 0 0,-22 0 0,0 0 16,0 0-16,0-1 0,0 1 0,0 0 16,-22 42 15,22 0-15,0 1-16,-21-1 0,21 0 15,-21 0-15,21 0 0,0 0 16,0 1-16,-21-1 0,21 0 0,0 0 15,-21 0-15,21 0 0,0 1 16,0-1-16,0 0 0,0 0 16,0-42 31,0 0-47,0 0 0,0-1 15,0 1-15,21 0 0,0 0 16,-21 0-16,21 0 0,0-1 0,-21 1 15,22 0-15,-1 0 0,0 0 16,0 21-16,0-21 0,0 21 16,1 0-16,-1 0 15,0 0 1,-21 21-16,0 0 0,0 0 16,0 0-16,0 0 15,0 1-15,0-1 0,0 0 0,21 0 16,0 0-16,0 0 15,-21 1-15,22-1 0,-1-21 16,0 21-16,0-21 0,0 0 0,0 0 16,1 0-16,-1 0 0,0 0 15,0 0-15,0 0 0,0 0 16,1 0-16,-1-21 0,0 0 0,0 21 16,0-22-16,-21 1 0,0 0 15,21 0-15,-21 0 0,22 0 0,-22-1 16,0 1-16,0 0 0,0 0 15,0 0-15,-22 21 32,1 0-32,21 21 0,-21 0 0,0 0 15,21 0-15,0 1 16,-21 20-16,21-21 0,0 0 16,0 0-16,0 1 0,0-1 0,0 0 15,0 0 1,0 0-16,21-21 0,-21 21 15,21-21-15,0 0 16,0 0-16,1 0 0,-1 0 16,0 0-16,0-21 0,-21 0 0,21 0 15,0 0-15,22 0 0,-22-1 16,0 1-16,0-21 0,0 21 16,1-22-16,-1 22 0,0 0 0,0 0 15,0 0-15,0 0 0,-21 42 31,-21 0-15,0 0-16,21 0 0,-21 0 16,21 1-16,0-1 0,0 0 15,0 21-15,0-21 0,0 1 0,0-1 16,0 0-16,21-21 0,-21 21 16,21 0-16,0-21 0,1 0 0,20 21 15,-21-21-15,21 0 0,-20 0 16,20 0-16,-21 0 0,21 0 0,-20 0 15,20-21-15,-21 0 0,0 21 16,0-21-16,1 0 0,-22 0 0,21-1 16,0 1-16,-21 0 15,21 0-15,-21 0 0</inkml:trace>
  <inkml:trace contextRef="#ctx0" brushRef="#br0" timeOffset="162767.63">21505 8149 0,'0'0'0,"21"0"0,-21-21 15,0 0-15,0 0 0,0 0 16,0-1-16,0 1 0,0 0 0,0 0 16,0 0-16,0 42 47,0 21-47,0-21 0,0 22 0,0-1 15,0 0-15,0 1 0,0-1 0,0 0 16,0 1-16,0-1 0,0-21 15,0 22-15,0-1 0,0-21 16,0 0-16,0 0 0,0 22 0,0-22 16,0 0-16,0 0 0,0 0 15,0-42 17,22 0-32,-1 0 15,-21 0-15,21 0 16</inkml:trace>
  <inkml:trace contextRef="#ctx0" brushRef="#br0" timeOffset="163224.95">21950 7959 0,'0'0'0,"21"-21"0,-21-1 0,0 44 31,0-1-31,0 0 0,0 0 16,0 21-16,0-20 0,0 20 0,0 0 15,-21 1-15,21-22 0,0 21 16,0 0-16,-21 1 0,21-1 0,-22 0 16,22-20-16,0 20 0,0-21 0,0 21 15,0-20-15,0-1 0,0 0 16,0 0-16,22 0 0,-1 0 16,0-21-16,0 0 0,0 0 15,0 0-15,1 0 0,-1 0 16,0-21-16,0 0 0,0 21 15,0-21-15,1 0 0,-1 0 0,0-1 16,0 1-16,-21 0 0,21-21 16,-21 21-16,21-22 0,-21 22 0,0-21 15,0-1-15,0 22 0,0-21 0,0 0 16,-21-1-16,0 1 0,0 21 16,0-22-16,0 22 0,21 0 0,-22 0 15,1 21-15,0 0 0,0 0 16,0 0-16,21 21 15,-21 0-15,21 0 0,-22 1 0,22-1 16,0 21-16,0-21 0,0 0 16,0 1-16,0-1 0,0 0 15,22 0-15,-1 0 0,0 0 0,0 1 16</inkml:trace>
  <inkml:trace contextRef="#ctx0" brushRef="#br0" timeOffset="163515.78">22733 8276 0,'0'-21'16,"0"0"0,21 21-1,-21-21-15,0 0 0,0-1 16,0 1 15,-21 21-15,0 0-1,21 21 1,0 1 0,21-22 15</inkml:trace>
  <inkml:trace contextRef="#ctx0" brushRef="#br0" timeOffset="164399.91">24786 7535 0,'0'-21'0,"0"42"16,0-63-16,0 21 0,0 0 0,0 0 0,0-1 15,0 1-15,-21 0 16,0 0-16,0 21 0,-1 0 0,1 0 16,-21 0-16,21 0 0,0 0 0,-22 0 15,22 21-15,-21 0 0,21 22 16,-22-22-16,22 21 0,-21 0 0,21 1 15,-1-1-15,-20 22 0,21-22 0,0 21 16,0-20-16,-1 20 0,1 1 16,21-22-16,0 22 0,0-22 0,0 0 15,0 1-15,0-1 0,21 0 16,1-21-16,-1 22 0,21-22 0,-21-21 16,22 21-16,-1 0 0,0-21 0,1 0 15,-1 0-15,0 0 0,1 0 16,20 0-16,-21-21 0,-20 0 15,20 21-15,0-21 0,-21 0 0,22-1 16,-22 1-16,-21 0 0,0 0 0,0 0 16,0 0-16,0-1 0,0 1 15,0-21-15,-21 21 0,0 0 0,-22-1 16,22 1-16,-21 0 0,21 0 16,-1 0-16,-20 21 0,21 0 0,0-21 15,-22 21-15,22 0 0,0 0 16,0 0-16,0 0 0,21 21 15,0 0 1,0 0-16,0 0 0,21 0 16,0 22-16,0-22 15,0 0-15,1 0 0,-1 22 0,0-22 16,0 21-16,0-21 0,-21 22 0,21-22 16,1 21-16,-22-21 0,0 22 15,0-22-15,0 21 0,0 0 0,0-20 16,0 20-16,0-21 0,0 21 0,0 1 15,-22-1-15,1-21 0,0 22 16,21-22-16,0 0 0,0 0 0,-21 0 16,21 0-16,0 1 0,-21-22 15,21 21-15,0-42 32,0-1-17,21 1-15,0 0 0,0 0 0,0 0 16,1-22-16,-1 22 0</inkml:trace>
  <inkml:trace contextRef="#ctx0" brushRef="#br0" timeOffset="164914.01">25104 7895 0,'0'-21'0,"0"42"0,21-84 0,-21 42 0,0-1 15,0 1-15,-21 42 31,-1 1-15,22 20-16,-21-21 0,0 21 16,21 1-16,-21-1 0,21 0 0,0 1 15,0-1-15,0 0 0,0-20 0,0 20 16,0-21-16,0 0 0,0 22 16,0-22-16,0 0 0,21-21 15,0 0-15,0 21 0,1-21 16,-1 0-16,0 0 0,0 0 15,0-21-15,0 21 0,1-21 16,-22 0-16,21-1 0,0 1 0,0 0 16,0 0-16,0 0 0,-21-22 0,0 22 15,22-21-15,-22 0 0,0-1 16,0 1-16,0 21 0,0-22 0,0 1 16,0 21-16,-22-21 0,1 20 15,0 1-15,0 21 0,0-21 0,0 21 16,-1 0-16,1 0 0,0 0 0,0 21 15,0 0-15,0 1 0,-1-1 16,1 0-16,0 21 0,21 1 0,0-22 16,0 21-16,0 0 0,0 1 0,0-22 15,0 21-15,0-21 0,0 22 16,0-22-16,0 0 0,0 0 16,21 0-16,0-21 0,1 22 15,-1-22-15,0 0 0,0 0 16,21 0-16,-20-22 0,-1 1 0,0 21 15,21-21-15</inkml:trace>
  <inkml:trace contextRef="#ctx0" brushRef="#br0" timeOffset="165499.67">25696 7641 0,'21'-106'15,"-42"212"-15,42-233 0,-21 106 16,0 42-1,-21 0 1,21 1-16,0-1 0,0 0 0,0 21 16,0 1-16,0-1 0,0-21 15,0 21-15,-21 1 0,21 20 0,0-20 16,0-1-16,0 0 0,0 1 0,0-22 16,-21 21-16,21 0 0,0-20 15,0-1-15,0 0 0,0 0 0,0 0 16,0 0-16,0 1 15,0-44 17,0 1-32,0 0 15,0 0-15,0 0 0,0 0 16,0-1-16,0 1 0,21 0 16,0-21-16,0 21 0,1-1 0,-1-20 15,0 21-15,0 0 0,21 0 0,1-1 16,-22 1-16,21 21 0,1 0 15,-22 0-15,21 0 0,0 0 0,-20 0 16,-1 0-16,0 21 0,0 1 0,0-1 16,0 0-16,1 0 15,-22 0-15,0 0 0,0 1 0,0 20 0,0-21 16,0 0-16,0 0 0,0 1 16,-22-22-16,1 21 0,0 0 15,0 0-15,0 0 0,-22-21 0,22 21 16,0-21-16,0 0 0,0 22 0,0-22 15,-1 0-15,-20 0 0,21 0 16,0 0-16,0 0 0,-1 0 16,1 0-16,21-22 15,0 1 1,0 0-16,21 21 16,1-21-16,-1 21 0,0 0 15</inkml:trace>
  <inkml:trace contextRef="#ctx0" brushRef="#br0" timeOffset="166407.15">26797 7874 0,'0'0'0,"0"-21"0,0 0 0,0 0 15,0-1-15,0 1 0,0 0 16,0 0-16,-21 21 15,0 0-15,-1 0 0,1 0 16,0 0-16,0 0 0,0 0 16,0 21-16,-1 0 0,-20-21 0,21 43 15,0-22-15,0 0 0,-1 21 0,22-21 16,-21 22-16,0-1 0,21 0 16,-21-20-16,21 20 0,0-21 0,0 21 15,0-20-15,0-1 0,0 0 0,0 0 16,0 0-16,21-21 0,0 21 15,0-21-15,1 0 0,-1 0 0,0 0 16,21 0-16,-21 0 0,1-21 16,-1 21-16,0-21 0,0 0 15,0 0-15,0 0 0,1-1 16,-1 1-16,0 0 0,0-21 0,-21 21 16,0-22-16,21 22 0,-21-21 0,21 21 15,-21-22-15,0 22 0,0 0 16,0 0-16,0 0 0,0-1 15,0 44 1,-21-1 0,21 0-16,0 0 0,0 21 0,0-20 15,0-1-15,0 21 0,0-21 0,0 22 16,0-22-16,0 0 0,0 0 16,0 0-16,0 0 0,21 1 0,1-22 15,-1 21-15,0-21 0,21 0 16,-21 0-16,22 0 0,-22 0 15,21 0-15,1 0 0,-22 0 0,21 0 16,0 0-16,-20-21 0,20-1 0,-21 1 16,0 0-16,22 0 0,-22 0 15,0 0-15,-21-22 0,21 22 0,0-21 16,-21-1-16,21 1 0,-21 0 0,0-1 16,0 1-16,22 0 0,-22-1 15,21 1-15,-21 0 0,0-1 0,0 22 16,0-21-16,0 21 0,0 42 31,0 0-31,-21 0 16,21 0-16,-22 22 0,22-22 0,-21 21 15,21 1-15,0-22 0,0 21 16,0 0-16,0-20 0,0 20 0,0 0 16,0 1-16,0-22 0,0 21 0,0-21 15,0 22-15,0-22 0,0 0 16,0 0-16,21 0 0,1 0 0,-1-21 15,-21 22-15,21-22 0,0 0 16,0 0-16,0 0 0,1 0 16,-1 0-16,0 0 0,0-22 15,0 22-15,0-21 0,-21 0 16,22 0-16,-1 21 16,-21-21-16,0 0 0,21-1 15</inkml:trace>
  <inkml:trace contextRef="#ctx0" brushRef="#br0" timeOffset="168105.48">28554 7599 0,'0'0'0,"0"-21"0,0 0 15,0-1-15,0 1 0,0 0 16,0 0-16,0 0 0,0 0 0,0-1 16,0 1-16,0 0 0,0 0 15,21 0-15,0 21 0,0-21 0,0 21 16,1 0-16,-1 0 0,0 0 15,21 0-15,-21 21 0,1 21 0,20 0 16,-21 1-16,0-1 0,0 22 0,1-22 16,-1 21-16,0-20 0,-21-1 15,21 0-15,-21 22 0,0-22 0,0-21 16,0 22-16,0-1 0,0-21 16,0 0-16,0 1 0,0-1 15,0 0-15,0-42 31,0 0-31,0-1 16,0 1-16,0-21 0,21 21 0,0 0 16,-21-22-16,22 22 0,-1-21 15,-21 21-15,21-22 0,0 1 0,0 0 16,0-1-16,1 1 0,-1 0 16,0-22-16,0 22 0,0-1 0,0 1 15,1 0-15,-1-1 0,0 1 16,0 21-16,0 0 0,-21 0 15,0-1-15,21 22 0,-21 22 16,0-1 0,22-21-16,-22 42 0,0-21 0,0 0 15,0 1-15,0 20 0,0-21 0,0 0 16,0 22-16</inkml:trace>
  <inkml:trace contextRef="#ctx0" brushRef="#br0" timeOffset="169639.61">29633 7768 0,'0'0'0,"0"-21"0,21 21 0,-21-21 0,22 21 16,-22-21-16,0 0 0,0-1 0,0 1 15,0 0-15,0 0 0,0 0 16,0 0-16,-22-1 0,1 1 0,0 0 15,21 0-15,-21 0 0,0 21 16,0 0-16,-1 0 0,1 0 16,0 21-16,0 21 0,0-21 15,21 22-15,-21-22 0,-1 21 16,22 1-16,0-1 0,0-21 16,-21 21-16,21 1 0,0-1 0,0-21 15,0 22-15,0-22 0,0 0 16,0 0-16,0 0 0,0 0 0,21 1 15,1-22-15,-1 0 16,0 0-16,0 0 0,0 0 16,0-22-16,1 1 0,-1 0 15,0 0-15,-21 0 0,21 0 16,0-1-16,-21 1 0,21-21 0,-21 21 16,22-22-16,-22 22 0,21-21 15,-21 21-15,0-22 0,0 1 16,0 21-16,0-21 0,0 20 0,0 1 15,0 0-15,0 42 32,0 0-32,0 1 0,-21-1 0,21 0 15,0 21-15,0-21 0,0 22 16,0-1-16,0-21 0,0 22 0,0-22 16,0 21-16,0-21 0,0 0 15,0 22-15,0-22 0,21 0 0,0 0 16,0 0-16,0-21 0,0 0 15,1 0-15,-1 0 0,0 0 16,0 0-16,0 0 0,22-21 16,-22 21-16,21-21 0,-21 0 15,22 0-15,-22 0 0,21-22 0,-21 22 16,0 0-16,1-21 0,-1 20 0,0-20 16,0 21-16,-21 0 0,0-22 15,0 22-15,0 0 0,0 0 16,-21 21-16,0 0 0,0 0 15,-1 0-15,1 0 0,0 0 16,21 21-16,-21-21 0,21 21 0,0 0 16,0 1-16,0-1 15,21 0-15,-21 0 0,21 0 0,0 0 16,-21 1-16,0-1 0,22 0 16,-1 0-16,-21 0 0,0 0 15,0 1-15,21-1 0,-21 0 0,0 0 16,21 0-16,-21 0 15,21-21-15,0 0 0,1 0 16,-1 0-16,0 0 0,0 0 16,0 0-16,0-21 0,1 21 15,-1-21-15,0 0 0,0 0 0,21 21 16,-20-21-16,-1-1 0,0 1 16,0 0-16,0-21 0,0 21 15,1-1-15,-1-20 0,0 21 0,-21 0 0,0-22 16,0 22-16,21-21 15,-21 21-15,0 0 0,0-1 0,0 1 16,0 0-16,-21 21 0,0 0 16,0 0-16,-1 0 0,1 0 0,0 21 15,0 0-15,-21 1 0,20-1 0,1 0 16,0 21-16,0-21 0,0 22 16,0-22-16,-1 21 0,22-21 0,0 22 15,0-22-15,0 0 0,0 0 16,0 0-16,0 1 0,0-1 0,0 0 15,22-21 1,-1 0-16,0 0 16,0-21-16,0 0 0,0 21 15,1-22-15,-1 1 16,0 0-16,-21 0 0,21 21 0,0-21 16,0 0-16,-21-1 0,22 1 0,-22 0 15,0-21-15,21 21 0,-21-1 16,21 1-16,-21 0 0,0 0 0,0 0 15,0 42 17,0 0-32,0 0 0,0 0 15,0 1-15,0-1 0,0 0 16,0 21-16,0-21 0,0 1 0,0-1 0,0 0 16,21-21-16,-21 21 0,21 0 15,0 0 1,1-21-16,-1 0 0,0 0 0,0 0 15,0 0-15,0 0 0,1 0 16,-1-21-16,21 0 0,-21 21 0,0-21 16,1 21-16,-1-21 0,-21 0 0,21-1 15,0 22-15,-21-21 0,21 0 16,-21 0-16,0 0 0,0 0 0,21-1 16,1 22-1,-22 22 1,0-1-16,0 0 15,0 21-15,0-21 0,0 1 16,0-1-16,0 0 0,0 21 0,0-21 16,0 1-16,0-1 15,0 0-15,21-21 0,0 0 16,0 0 0,0 0-16,0 0 0,-21-21 15,0 0-15,22 21 0,-1-22 0</inkml:trace>
  <inkml:trace contextRef="#ctx0" brushRef="#br0" timeOffset="170016.39">31390 7324 0,'-21'0'0,"42"0"0,-42 21 0,0-21 16,0 21-16,21 0 0,-22-21 0,22 21 15,0 1-15,0-1 0,0 0 16,22-21 31,-1 0-47,-21-21 0,21 0 16,-21-1-16,0 1 15,0 0-15,0 0 0,0 0 16,0 0-16,-21-1 0,0 22 15,-1-21-15,22 0 0,-21 21 0,0 0 16,0 0-16,0 0 0,0 0 0,-1 21 16,1 0-16,21 1 15,-21-1-15,21 0 0,0 0 0,0 0 16,0 22-16,0-22 0,21 0 16,0 0-16,1-21 0,-1 21 0,0-21 15,0 0-15,21 21 16</inkml:trace>
  <inkml:trace contextRef="#ctx0" brushRef="#br0" timeOffset="170589.06">31686 7218 0,'0'-42'0,"0"84"0,0-106 15,-21 64 1,21 22-16,-21-1 15,21 0-15,-21 21 0,21 1 16,0-1-16,0 0 0,-21 1 16,21-22-16,-21 21 0,21 0 0,0 1 15,0-1-15,0-21 0,0 22 16,0-22-16,0 0 0,0 0 0,0 0 16,0 0-16,0 1 0,0-1 15,0 0-15,0-42 47,0 0-47,0-1 16,0 1-16,0 0 15,0 0-15,0 0 0,21 0 0,0-1 0,0 1 16,0 0-16,0-21 16,1 21-16,20-1 0,-21 1 0,21 0 15,-20 21-15,20 0 0,-21 0 16,0 0-16,0 0 0,1 21 0,-1 0 15,0 1-15,-21 20 0,0-21 16,0 0-16,0 0 0,0 22 0,-21-22 16,0 0-16,-1 0 0,1 0 0,0 1 15,0-22-15,0 21 16,-43 0-16,43-21 0,-21 21 16,21-21-16,-1 0 0,1 0 15,0 0-15,0 0 16,0 0-16,0 0 0,21-21 47,0 0-47,42 0 15,-21-1-15</inkml:trace>
  <inkml:trace contextRef="#ctx0" brushRef="#br0" timeOffset="170941.55">32343 7091 0,'0'0'0,"-22"0"16,1 0-16,0 21 15,21 0-15,0 0 16,-21 22-16,21-1 0,0 0 0,0 1 15,0-1-15,0 0 0,0 1 16,0-1-16,0 0 0,0 1 0,0-1 16,0-21-16,0 22 15,0-22-15,0 0 0,0 0 0,0 0 16,0 0-16,0 1 0,0-1 16,21-21 15,0 0-16,0-21-15,1 21 16,-1-22-16,0 1 0,0 0 16</inkml:trace>
  <inkml:trace contextRef="#ctx0" brushRef="#br0" timeOffset="171676.13">32533 7599 0,'0'21'16,"21"-21"15,0 0-31,1 0 0,-1 0 16,0 0-16,0 0 16,0 0-16,-21-21 15,21 0-15,1 0 16,-22-1-16,0 1 0,0 0 15,0 0 1,-22 42 15,1-21-31,0 21 0,0 0 0,0 1 16,0 20-16,21-21 0,-22 0 16,1 0-16,21 1 0,-21-1 0,21 0 15,0 0-15,0 0 0,0 0 16,0 1-16,0-1 0,0 0 15,0 0 1,21-21-16,0 0 0,1 0 0,-1 0 16,0 0-16,0 0 0,21 0 15,-20 0-15,-1 0 0,0 0 0,21-21 16,-21 21-16,1-21 16,-1 0-16,21-1 0,-21 1 0,22 0 15,-22 0-15,0 0 0,0-22 16,0 22-16,0 0 0,1-21 0,-1 21 15,-21-1-15,21 1 0,-21 0 16,-21 21 0,0 0-16,-1 21 0,1 0 15,0 1-15,0-1 0,21 0 0,0 0 16,-21 0-16,21 0 0,0 1 16,0-1-16,0 0 0,0 0 0,0 0 15,21 0-15,0 1 16,0-1-16,0 0 15,1-21-15,-22 21 0,0 0 16,0 0 0,0 1-1,-22-22-15,1 0 0,0 0 0,21 21 16,-21-21-16,0 21 0,0-21 16,-1 0-16,1 0 0,0 0 31,0 0-16,0 0 1</inkml:trace>
  <inkml:trace contextRef="#ctx0" brushRef="#br0" timeOffset="174639.74">21590 10181 0,'0'0'0,"-21"0"16,21-21-16,0 0 15,0 0 1,0 0-16,0-1 0,0 1 16,0 0-1,0 0-15,0 0 16,0 42 31,0 0-47,0 0 0,0 0 0,0 22 15,0-22-15,0 0 16,0 0-16,0 22 0,0-22 0,0 21 16,0-21-16,0 22 0,0-1 15,0-21-15,0 21 0,0 1 0,0-22 16,0 0-16,0 21 0,21-20 0,-21-1 15,0 0-15,21 0 0,-21 0 16,0 0-16,21-21 16,-21 22-1,21-22 1,-21-22 0,0 1-16,22 21 0,-1-21 15,-21 0-15,21 0 0,-21 0 0</inkml:trace>
  <inkml:trace contextRef="#ctx0" brushRef="#br0" timeOffset="174967.56">22056 9948 0,'21'0'0,"-42"0"0,42-21 0,-21 42 31,0 1-15,0-1-16,0 0 0,0 0 0,0 21 16,0-20-16,0 20 0,0-21 0,0 21 15,0 1-15,0-1 16,0 0-16,0 1 0,0 84 16,0-85-16,0-21 15,0 0-15,0 1 0,0-1 16,0 0-16,0 0 15,0-42 17,0 0-17,21 21-15,-21-21 0,21-1 0</inkml:trace>
  <inkml:trace contextRef="#ctx0" brushRef="#br0" timeOffset="175348.1">22691 10308 0,'0'64'32,"0"-43"-17,21-21 1,0 0-1,0 0-15,0 0 0,0-21 0,1 21 16,-1-21-16,-21-1 16,21 1-16,-21 0 15,0 0-15,0 0 0,0 0 16,-21 21-16,0 0 16,-1 0-16,1 0 0,0 0 0,0 0 15,-21 0-15,20 0 0,1 0 0,0 0 16,0 21-16,0 0 0,21 0 15,-21 0-15,21 0 0,0 1 16,0-1-16,0 0 16,21-21-16,0 0 15,0 0-15,0 0 0,0 0 0,22 0 16</inkml:trace>
  <inkml:trace contextRef="#ctx0" brushRef="#br0" timeOffset="175928.2">24299 9970 0,'0'0'16,"0"-22"-16,0 1 0,0 0 15,0 0-15,0 0 16,-21 42 15,21 0-31,0 0 16,0 0-16,0 22 0,0-1 0,0 0 15,0-20-15,0 20 0,0 0 0,0 1 16,0-1-16,0 0 16,0-21-16,0 22 0,0-22 0,0 21 0,0-21 15,0 1-15,0-1 0,0 0 0,0 0 16,0 0 0,0-42 15,0 0-16,0 0-15,-21 0 16,21-1-16</inkml:trace>
  <inkml:trace contextRef="#ctx0" brushRef="#br0" timeOffset="176495.88">24130 10097 0,'-21'0'0,"42"0"0,-42-22 15,0 1-15,-1 0 16,22 0-16,-21 21 0,21-21 15,0 0-15,0-1 0,0 1 0,21 0 16,1 0-16,-1 0 16,0 0-16,0-1 0,21 22 0,-20-21 15,20 0-15,0 21 0,1 0 0,-1 0 16,0 0-16,1 21 0,-1 0 16,21 1-16,-20-1 0,-1 21 0,0-21 15,1 22-15,-22-1 0,0 0 0,21-21 16,-20 22-16,-1-1 15,-21 0-15,21-20 0,-21 20 0,21 0 0,-21-21 16,0 22-16,0-22 0,0 0 0,21 0 16,-21 0-16,0 1 15,0-1-15,0 0 16,0-42 31,0 0-47,0-1 0,0 1 15,0 0-15,0 0 0,21-21 16,-21 20-16,0-20 0,0 21 0,0-21 16,22-1-16,-22 1 0,21 0 0,-21-1 15,0 1-15,21 0 0,0-1 16,-21 1-16,21 0 0,0-1 16,-21 22-16,22-21 0,-1 21 0,-21-1 15,0 1-15,21 21 16,-21-21-16,21 21 0,-21 21 31,21-21-31,-21 21 0,0 1 0,0-1 16,0 0-16,0 0 15,21 0-15,-21 0 16,0 1-16,22-22 16,-22 21-16</inkml:trace>
  <inkml:trace contextRef="#ctx0" brushRef="#br0" timeOffset="177644.22">25336 10160 0,'0'0'0,"0"21"0,0 0 16,0 1-16,22-22 31,-1 0-31,0 0 16,0-22-16,0 22 15,0-21-15,1 0 0,-1 21 16,0-21-16,0 0 0,0 21 16,-21-21-16,21 21 0,-21-22 15,22 1-15,-22 0 0,0 0 16,0 0-16,0 0 0,-22 21 16,1-22-16,0 22 15,0 0-15,0 22 16,0-1-16,-1 0 0,22 0 0,-21 0 15,21 0-15,-21 1 0,0 20 16,21-21-16,0 0 0,0 22 0,0-22 16,0 21-16,0-21 0,0 0 0,0 1 15,0 20-15,0-21 16,0 0-16,21 0 0,0-21 16,0 0-16,1 0 0,-1 0 15,0 0-15,21 0 0,-21-21 16,1 21-16,20-21 0,-21 0 0,21 21 15,-20-21-15,20 0 0,-21-1 0,0 1 16,22 0-16,-22 0 0,0 0 16,0 0-16,0-1 0,0 1 0,1-21 15,-22 21-15,21 0 0,-21-1 0,21 1 16,0 0-16,-21 0 0,0 0 16,0 0-16,0-1 15,0 44 16,0-1-31,0 0 0,0 0 16,0 0-16,0 0 0,0 1 0,0 20 16,0-21-16,0 0 0,0 22 15,0-22-15,0 0 0,0 0 0,0 21 16,0-20-16,0-1 0,0 0 0,0 0 16,21-21-16,-21 21 0,21-21 15,1 0-15,-1 0 16,0 0-16,0 0 0,0-21 15,0 0 1,-21 0-16,22 21 0,-1-21 0,0-1 16,-21 1-16,21 0 0,0 0 0,-21 0 15,0 0-15,21-1 0,1-20 16,-22 21-16,21 0 0,-21 0 0,0-1 16,21 22-16,-21 22 46,0-1-46,0 0 0,0 0 0,0 0 16,0 0-16,0 1 16,0-1-16,0 0 0,0 0 0,0 0 15,0 0-15,0 1 16,21-22-16,0 21 16,0-21-16,1 0 0,-1 0 15,0 0-15,0 0 0,0-21 0,0 21 16,1-22-16,-1 1 0,0 21 15,0-21-15,0 0 0,0 0 0,1 0 16,-22-1-16,0 1 0,0 0 0,0 0 16,0-21-16,0 20 0,0 1 0,0-21 15,0 21-15,-22 0 0,1-22 16,0 22-16,0 0 0,0 0 16,0 21-16,-1 0 15,44 0 32,-1 0-47,0 0 0,0 0 16,0 0-16,0 0 0,1 0 0,20 0 15,-21 0-15,0 0 0,0 0 16,1-21-16,-22-1 16,0 1-1,0 0 1</inkml:trace>
  <inkml:trace contextRef="#ctx0" brushRef="#br0" timeOffset="178203.9">28152 9652 0,'0'0'0,"0"-21"0,0 0 0,0 0 16,0-1-16,-22 1 0,22 0 0,-21 21 16,21-21-16,-21 21 0,21 21 31,-21 21-16,21-20-15,0 20 0,0 0 0,0 22 16,0-22-16,0 0 0,-21 1 16,21-1-16,0 0 0,0 1 0,0-1 15,0 0-15,0-20 0,0 20 0,0-21 16,0 0-16,0 22 0,0-22 16,0 0-16,0 0 0,0 0 15,0-42 16,0 0-15,0 0-16,0 0 0,0-1 16,0 1-16,0 0 15</inkml:trace>
  <inkml:trace contextRef="#ctx0" brushRef="#br0" timeOffset="178843.53">27834 9843 0,'0'0'0,"-21"-43"0,-21-41 16,42 62-1,0 1-15,0 0 0,0 0 16,0 0-16,0-22 0,21 22 0,0 0 16,0 21-16,0-21 0,0 0 0,22 0 15,-22 21-15,21-22 16,1 22-16,-1 0 0,0 0 0,1 0 0,-22 0 16,21 0-16,0 22 0,-20-1 15,20 0-15,0 21 0,-21 1 16,1-22-16,20 21 0,-21 0 0,0 1 15,0-1-15,1 0 0,-22 1 16,0-1-16,21 0 0,-21-20 0,0-1 16,0 21-16,0-21 0,0 0 0,0 1 15,0-1-15,0 0 16,0 0 0,-21-21-1,-1 0 1,22-21-16,0 0 15,-21 0-15,21-1 16,0 1-16,0 0 0,0 0 16,0-21-16,0 20 0,0-20 15,0 21-15,21-21 0,1-1 0,-22 1 16,21 0-16,0-1 0,0 1 16,0 0-16,22 20 0,-22-20 0,0 21 15,21 0-15,-21 0 0,22-1 0,-22 1 16,21 21-16,1 0 0,-22 0 15,21 0-15,-21 21 0,0 1 16,22 20-16,-22 0 0,-21 1 0,0-1 16,21 0-16,-21 22 0,0-22 15,0 22-15,0-22 0,0 0 0,0 1 16,0-1-16,0-21 0,-21 21 0,21-20 16,0-1-16,0 0 0,0 0 15,-21 0-15,0 0 0,21 1 16,0-1-16,-22-21 15,22 21 1,0-42 15,22 0-15</inkml:trace>
  <inkml:trace contextRef="#ctx0" brushRef="#br0" timeOffset="180059.86">29527 10139 0,'64'0'32,"-43"0"-32,-21-21 0,21 21 0,-21-21 15,21 21-15,-21-22 16,0 1-16,0 0 0,0 0 15,0 0-15,0 0 16,0-1-16,0 1 0,-21 0 16,0 0-16,0 0 0,0 21 15,0-21-15,-1 21 0,1 0 16,0 0-16,-21 0 0,21 21 0,-1 0 16,1 0-16,-21 0 0,21 0 15,0 1-15,-1-1 0,22 21 0,-21-21 16,21 0-16,-21 1 0,21-1 0,0 0 15,0 0-15,0 0 16,0 0-16,21 1 0,0-22 0,1 21 16,-1-21-16,0 0 15,0 0-15,0 0 0,0 0 16,1 0-16,-1 0 0,0 0 0,0 0 16,0-21-16,0 21 0,1-22 15,-1 1-15,0 21 0,-21-21 16,21 0-16,0 0 0,-21 0 0,0-1 15,21-20-15,-21 21 0,0 0 0,22 0 16,-22-1-16,0 1 0,0 0 16,0 0-16,0 42 47,0 0-47,0 0 0,0 1 0,0-1 15,0 0-15,0 0 0,0 0 0,0 0 16,0 1-16,0-1 0,21 0 15,0 0-15,0 0 0,0 0 16,0-21-16,1 0 16,-1 22-16,0-22 15,0 0-15,0 0 0,0 0 0,1 0 16,-1 0-16,0-22 0,0 22 16,0-21-16,0 0 0,1 21 15,-22-21-15,21 0 0,-21 0 0,21-1 16,-21 1-16,0 0 0,21 0 15,-21 0-15,21 0 0,-21-1 16,21 1-16,-21 0 0,0 0 0,0 42 31,0 0-15,-21 0-16,21 1 0,-21-1 0,21 0 16,-21 0-16,21 0 15,0 0-15,0 1 0,0-1 0,-21 0 0,21 0 16,0 0-16,0 0 15,0 1-15,0-1 16,0 0 0,0-42 31,0 0-47,0-1 15,0 1-15,0 0 16,21 0-16,-21 0 0,0 0 0,21-1 15,0-20-15,0 21 0,1 0 0,-1-22 16,0 22-16,0 0 0,21-21 16,-20 21-16,-1-1 0,21 1 0,-21 0 15,22 0-15,-22 21 0,0 0 16,0 0-16,0 0 0,0 21 16,1 0-16,-1 0 0,-21 1 0,0-1 15,0 21-15,0-21 0,0 22 16,0-22-16,0 21 0,0-21 0,0 0 15,0 1-15,-21-1 0,21 0 16,-22 0-16,22 0 0,0 0 0,-21 1 16,21-1-16,-21-21 15,21 21-15,-21-21 16,21 21-16,0-42 78</inkml:trace>
  <inkml:trace contextRef="#ctx0" brushRef="#br0" timeOffset="180303.72">31221 10202 0</inkml:trace>
  <inkml:trace contextRef="#ctx0" brushRef="#br0" timeOffset="186571.83">21632 12319 0,'0'0'0,"0"-21"0,0 0 16,0 0-16,0-1 0,0 1 15,0 0-15,0 0 0,0 0 16,0 0-16,0-1 16,0 44 15,0-1-31,0 21 15,0-21-15,0 0 0,0 22 0,21-22 16,-21 21-16,0-21 0,22 22 0,-22-1 16,21-21-16,-21 22 0,0-1 15,0-21-15,21 21 0,-21-20 0,0-1 16,0 21-16,0-21 0,0 0 0,0 1 16,0-1-16,0 0 0,0 0 15,0 0-15,21-21 31,-21-21-15,21 0-16,-21 0 0,21 21 16,-21-21-16,0-1 0</inkml:trace>
  <inkml:trace contextRef="#ctx0" brushRef="#br0" timeOffset="187160.03">22225 12383 0,'-21'-22'16,"21"1"0,0 0-1,0 0-15,0 0 0,0 0 16,21-1-16,0 22 0,0-21 15,0 0-15,1 21 0,-1 0 16,0-21-16,0 21 0,0 0 0,0 0 16,1 0-16,-1 0 0,0 0 15,0 21-15,0 0 0,-21 0 0,21 1 16,-21-1-16,22 0 0,-22 0 16,0 0-16,0 0 0,0 22 15,0-22-15,0 0 0,-22 0 0,1 0 16,0 1-16,0-1 0,-21 0 0,20 0 15,-20 0-15,0 0 0,21 1 16,-22 20-16,1-21 0,21 0 0,-22 0 16,1 1-16,21-1 0,0-21 0,-22 21 15,22 0-15,0-21 16,0 0-16,21-21 31,21 21-31,0 0 0,0-21 16,1 21-16,-1 0 0,0 0 15,0-21-15,21 21 0,-20 0 16,-1 0-16,21 0 0,-21 0 0,0 0 16,22 0-16,-22 0 0,21 0 0,-21-22 15,1 22-15,20 0 0,-21 0 16,0 0-16,0 0 0,1-21 0,-1 21 16,0 0-16,0 0 0,0-21 15,0 21 1,-21-21-16</inkml:trace>
  <inkml:trace contextRef="#ctx0" brushRef="#br0" timeOffset="187499.83">23072 12573 0,'21'21'15,"-21"0"-15,21 1 32,0-22-32,0 0 15,0 0 1,1 0-16,-22-22 0,21 1 16,-21 0-1,0 0 1,0 0-16,-21 21 15,-1-21-15,1 21 16,0 0-16,0 0 16,42 0 31,0 0-47</inkml:trace>
  <inkml:trace contextRef="#ctx0" brushRef="#br0" timeOffset="188132.66">24405 11917 0,'0'0'0,"0"-21"15,0 0-15,0-1 0,0 1 0,0 0 16,0 0-16,0 0 15,0 0-15,0-1 0,-21 22 0,21-21 16,0 0-16,-21 21 0,21 21 31,0 0-31,0 1 0,0-1 0,0 21 16,0 0-16,0 1 0,0-1 16,0 22-16,0-1 0,0 1 0,0-1 15,0-21-15,0 22 0,0-1 0,0-20 16,0-1-16,0 22 0,0-22 15,0 0-15,0 22 0,0-22 16,0 0-16,0 1 0,0-1 0,0 0 16,0-20-16,0-1 0,0 0 15,0 0-15,0 0 0,0-42 32,0 0-32,0 0 0,0 0 15,0-1-15</inkml:trace>
  <inkml:trace contextRef="#ctx0" brushRef="#br0" timeOffset="188499.75">24215 12234 0,'-64'-127'32,"128"254"-32,-128-275 0,64 106 0,-21 21 0,21 0 0,0-22 15,0 22-15,0 0 0,0 0 0,0 0 16,0-1-16,21 1 0,0 0 15,0 0-15,1 0 0,20 0 0,-21 21 16,21 0-16,1 0 0,20 0 0,-20 0 16,20 0-16,-21 0 0,22 21 15,-22 0-15,1 21 0,-1-21 16,-21 22-16,21-1 0,-20 0 0,-22 1 16,0-1-16,0 0 0,0-20 15,-43 20-15,22 0 0,-21-21 0,21 22 16,-22-22-16,1 0 0,0 0 0,-1 0 15,22 1-15,-21-1 0,21-21 16,-22 21-16,22-21 0,0 0 0,21 21 16,-21-21-16,42 0 47,0 0-47,0 0 0,0 0 15</inkml:trace>
  <inkml:trace contextRef="#ctx0" brushRef="#br0" timeOffset="190527.58">25125 12531 0,'0'0'0,"42"-21"16,-42-1-1,0 1-15,0 0 16,0 0-16,0 0 0,0 0 16,-21-1-16,0 1 15,0 0-15,-1 21 0,1-21 16,0 21-16,0 0 0,0 0 16,0 21-16,-1 0 15,1 0-15,0 1 0,0-1 0,0 0 16,0 21-16,-1-21 0,22 1 0,-21 20 15,21-21-15,-21 21 0,21-20 16,0-1-16,0 21 0,0-21 0,0 0 16,0 1-16,21-1 0,0 0 15,1-21 1,-1 0-16,0 0 0,0 0 16,0 0-16,0-21 15,1 0-15,-22-1 0,21 1 0,0 0 16,0 0-16,0 0 0,0 0 0,1-1 15,-22 1-15,21-21 0,0 21 16,-21 0-16,21-1 0,-21-20 0,0 21 16,0 0-16,0 0 0,21-1 15,-21 44 1,0-1 0,0 0-16,0 0 0,0 0 0,0 0 15,0 1-15,0-1 16,0 0-16,21 0 0,-21 21 0,0-20 15,22-1-15,-1 0 0,0 0 0,-21 0 16,21 0-16,0-21 0,0 22 16,1-22-16,-1 0 0,0 0 0,0 21 15,0-21-15,0 0 16,1 0-16,-1-21 0,0 21 0,0-22 16,0 1-16,-21 0 0,21 0 0,1 0 15,-1 0-15,0-1 0,-21 1 16,21 0-16,0-21 0,0 21 0,-21-1 15,22 1-15,-22 0 0,21 0 0,-21 0 16,0 0-16,21 21 16,-21 21-1,0 0 1,0 0-16,0 0 0,0 0 16,0 1-16,0-1 0,0 0 0,0 0 15,0 0-15,0 0 0,21 22 0,-21-22 16,21 0-16,0 0 0,1 0 15,-1 1-15,0-22 0,0 21 0,21 0 16,-20-21-16,20 0 0,-21 0 0,21 0 16,-20 0-16,20 0 0,-21 0 15,21 0-15,-20-21 0,20 21 0,-21-21 16,0-1-16,0 1 0,1 0 16,-1 0-16,0 0 0,0 0 15,-21-22-15,0 22 0,0 0 0,0-21 16,0 20-16,0 1 0,0-21 0,0 21 15,0 0-15,0-1 0,0 1 16,-21 21-16,0 0 16,0 0-16,-1 0 0,1 0 0,0 21 15,-21 1-15,21-1 0,-1 0 16,1 0-16,0 0 0,0 22 0,0-22 16,21 0-16,0 21 0,-21-21 0,21 22 15,0-22-15,0 0 0,0 0 16,0 22-16,0-22 0,0 0 15,21-21-15,-21 21 0,0 0 0,21-21 16,0 0-16,0 0 0,0 0 16,1 0-16,-1 0 0,0 0 0,0 0 15,0 0-15,0-21 0,1 0 0,-22 0 16,21 0-16,0-1 0,0 1 16,0 0-16,-21 0 0,21 0 0,-21-22 15,22 22-15,-22 0 0,0 0 0,0 0 16,0 0-16,0-1 0,0 1 15,0 42 17,0 1-32,0-1 15,0 0-15,0 0 0,0 0 16,0 0-16,0 1 0,0-1 0,0 0 16,0 0-16,0 0 0,21-21 0,0 21 15,0 1-15,0-1 0,0-21 16,1 21-16,-1-21 0,0 0 15,0 0-15,0 0 0,0 0 0,1 0 16,-1-21-16,-21 0 0,21-1 16,0 1-16,0 21 0,-21-21 0,21 0 15,1 0-15,-22 0 0,0-1 0,21 1 16,-21-21-16,21 21 0,-21 0 16,0-1-16,0 1 0,0 0 15,0 0-15,21 21 0,-21 21 31,0 0-31,0 0 16,0 1-16,0-1 0,0 0 0,0 0 16,-21 0-16,21 0 0,0 1 15,0-1-15,0 0 0,0 0 0,0 0 16,0 0-16,0 1 0,-21-22 0,21 21 16,0-42 30,0-1-46,0 1 16,0 0-16,0 0 0,0 0 16,0 0-16,0-1 0,0 1 0,0 0 15,0 0-15,0-21 0,21 20 16,0 1-16,-21 0 0,21-21 0,0 21 16,1-1-16,-1 22 0,0-21 15,21 21-15,-21 0 0,1 0 0,-1 0 16,0 21-16,0-21 0,-21 22 0,21-1 15,0 0-15,-21 21 0,22-21 16,-22 1-16,0-1 0,0 0 16,0 0-16,0 0 0,0 0 0,0 1 15,0-1-15,0 0 0,0 0 0,0 0 16,0 0-16,0-42 47,0 0-32,0 0-15,0 0 0,0 0 16,21-1-16,0 1 0,-21 0 0,21 0 16,21-21-16,-20 20 0,-1 1 15,0 0-15,21-21 0,-21 21 16,22-1-16,-22 22 0,21-21 0,-21 21 16,1 0-16,-1 0 0,0 0 15,0 21-15,0 1 0,-21-1 0,0 0 16,0 0-16,0 0 0,0 0 0,0 22 15,0-22-15,0 0 0,0 0 16,0 0-16,0 1 0,0-1 0,0 0 16,0 0-16,0 0 15,-21-21 17,21-21-1,21 0-31,0 21 0</inkml:trace>
  <inkml:trace contextRef="#ctx0" brushRef="#br0" timeOffset="191959.56">27982 12552 0,'0'0'0,"21"0"15,1 0 1,-1 0-16,0 0 15,0 0-15,0-21 0,0 0 16,1 21-16,-1-22 0,0 1 16,-21 0-16,21 21 0,-21-21 15,0 0-15,0 0 0,0-1 16,0 1-16,0 0 0,-21 0 16,0 0-16,0 21 0,-1 0 0,1 0 15,0 0-15,0 0 0,0 0 16,0 21-16,-1 0 0,1 0 15,0 0-15,21 22 0,0-22 0,0 0 16,-21 0-16,21 0 0,0 22 16,0-22-16,0 0 0,0 0 0,0 0 15,0 1-15,0-1 0,21-21 16,0 21-16,0 0 0,1-21 16,20 0-16,-21 21 0,21-21 0,1 0 15,-22 0-15,21 0 0,1 0 0,-1-21 16,0 21-16,1-21 0,-22 0 15,21 0-15,-21-1 0,0 1 0,22 0 16,-22 0-16,0 0 0,21-22 0,-20 1 16,-1 0-16,21-1 0,-21 1 15,0-21-15,1 20 0,-1-20 0,0-1 16,0 1-16,0 20 0,-21 1 16,0-21-16,0 41 0,0-20 0,0 21 15,0 0-15,0 0 0,-21 21 16,0 0-1,0 0-15,0 0 0,21 21 16,-22 21-16,1-21 0,21 22 0,0-1 16,-21 0-16,21 1 0,-21-1 15,21 21-15,-21-20 0,21-1 0,0 22 16,0-22-16,0 0 0,0 1 0,0-22 16,0 21-16,0-21 0,0 22 15,0-22-15,0 0 0,21 0 0,0 0 16,0 0-16,0-21 0,1 0 15,-1 0-15,0 0 0,0 0 16,21 0-16,-20 0 0,-1 0 16,21 0-16,-21-21 0,22 21 0,-22-21 15,0 0-15,0 0 0,21 21 16,-20-21-16,-1-1 0,-21-20 0,21 21 16,0 0-16,-21 0 0,0-1 0,0-20 15,0 21-15,0 0 16,0 0-16,0 42 15,-21 0 1,0 0-16,0 0 0,21 0 16,0 1-16,0-1 0,0 21 0,-22-21 15,22 0-15,0 1 0,0-1 16,0 0-16,0 0 0,0 0 16,22-21-1,-1 0-15,0 0 16,0 0-16,0 0 0,0 0 15,1 0-15,-1 0 0,0-21 16,0 0-16,0 21 0,0-21 16,1 0-16,-1-1 0,21 1 0,-21 0 15,0 0-15,1 0 0,-1 0 0,0-1 16,0 1-16,0 0 0,0 21 16,-21-21-16,22 21 0,-22 21 31,0 0-31,0 0 0,0 22 15,0-22-15,0 0 16,0 0-16,0 0 0,0 1 0,0-1 16,0 0-16,0 0 15,0 0-15,0 0 0,21-21 16,0 0-16,-21 22 0,42-22 0,-21 0 16,1 0-16,20 0 0,0 0 15,-21 0-15,22 0 0,-22 0 0,0 0 16,21 0-16,-20 0 0,20-22 15,-21 1-15,21 21 0,-20-21 16,-1 0-16,21 0 0,-21 0 0,0-1 16,1-20-16,-1 21 0,-21-21 15,0 20-15,21 1 0,-21-21 0,0 21 16,0 0-16,0-1 0,-21 22 16,0 0-16,-1 0 0,1 22 15,0-1-15,0 0 0,0 0 0,21 21 16,-21-20-16,21-1 0,-22 21 15,22-21-15,0 0 0,0 1 0,0-1 16,0 0-16,0 0 0,0 0 0,0 0 16,22 1-16,-1-1 15,0 0-15,0 0 16,0-21-16,-21 21 0,21-21 16,-21 21-16,-21-21 31,0 0-31,0 0 15,0 0-15,0 0 0,-1 0 16,1-21-16,21 0 0,-21 21 0,0-21 16,0 0-16,0 21 15,-1-21-15</inkml:trace>
  <inkml:trace contextRef="#ctx0" brushRef="#br0" timeOffset="192291.37">28871 12213 0,'-21'0'0,"42"0"0,-42-21 0,21 0 15,21 21 1,0-21-16,1 21 0,20 0 15,0 0-15,1-21 0,-1 21 0,21 0 16,-20-22-16,20 22 0,-20-21 16,20 21-16,-21 0 0,22 0 15,-22 0-15,-21 0 0,22 0 0,-22 0 16,0 0-16,0 0 0,0 0 16,-42 0 30</inkml:trace>
  <inkml:trace contextRef="#ctx0" brushRef="#br0" timeOffset="18775.22">16510 11557 0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08:57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2984 0 0</inkml:trace>
  <inkml:trace contextRef="#ctx0" brushRef="#br0" timeOffset="1184.08">2180 677 0,'0'0'0,"21"-127"15,0 106-15,-21 0 16,0-21-16,22 21 0,-22-22 15,0 22-15,0 0 0,0 0 16,0 0-16,0-1 0,0 44 31,0 20-15,0-21-16,0 21 0,0-20 16,0 41-16,0-21 0,0 22 15,0-1-15,-22 1 0,22-1 0,-21 22 16,21-21-16,-21 20 0,0-20 15,0-1-15,21 1 0,-21-1 16,-1 1-16,1-1 0,21 1 16,0-22-16,-21 22 0,0-1 15,21-21-15,-21 1 0,21-1 0,0 0 16,0-20-16,0-1 0,0 0 16,0 0-16,-21-21 31,21-21-31,0 0 0,0-22 15,0 22-15,0-21 16,0 0-16,0 20 0,0-20 16</inkml:trace>
  <inkml:trace contextRef="#ctx0" brushRef="#br0" timeOffset="1779.75">2011 783 0,'0'0'0,"0"-21"0,0-64 31,0 64-31,0 0 0,0-21 0,0 21 16,0-1-16,0 1 0,21 0 16,0 0-16,0 0 0,0 0 15,22-1-15,-22 1 0,42 21 0,-20 0 16,-1 0-16,22 0 0,-1 0 15,1 21-15,-22 1 0,21-1 16,1 0-16,-22 21 0,1 1 0,-1-1 16,0 0-16,-21 1 0,1 20 15,-22-21-15,0 22 0,0-22 0,-22 22 16,1-22-16,-21 22 0,21-22 16,-22 0-16,1 1 0,-21-22 0,20 21 15,1-21-15,0 22 16,-22-22-16,22-21 0,-1 21 0,22 0 15,-21-21-15,0 0 0,20 0 16,-20 0-16,21 0 0,0 0 16,0 0-16,-1-21 0,22 0 0,-21 21 15,21-21-15,21 42 32,1 0-17,-1-21-15,0 21 0,0 0 16,21 0-16,-20 1 0,-1-1 0,0-21 15,21 21-15,-21 0 0,1 0 16,-1 0-16,0 1 0,21-1 16,-21 0-16,1 0 0,-22 0 15,21-21-15,0 21 0,0-21 16,-21 22-16,0-44 47,0 1-47,0 0 15</inkml:trace>
  <inkml:trace contextRef="#ctx0" brushRef="#br0" timeOffset="2220.56">2836 1439 0,'0'0'0,"21"0"16,1 0 0,-1 0-16,0 0 15,0-21-15,0 0 16,0 0-16,1 21 0,-1-21 16,0 0-16,-21-1 15,21 22-15,-21-21 0,0 0 16,0 0-1,-21 21 1,0 21-16,0 0 16,-1-21-16,1 21 0,0 1 0,0-1 15,21 0-15,-21 0 0,21 0 16,-21 0-16,21 1 0,0-1 0,0 0 16,0 0-16,0 0 0,0 0 15,0 1-15,0-1 0,0 0 16,21-21-1,0 0-15,0 0 16,0 0-16,0 0 16,1 0-16,-22-21 0,21 0 15,0 21-15,-21-22 0,21 1 16,0 0-16</inkml:trace>
  <inkml:trace contextRef="#ctx0" brushRef="#br0" timeOffset="2708.31">3535 1291 0,'-21'0'31,"-1"0"-15,-20 0-16,21 0 15,-21 21-15,20 1 0,-20-22 0,21 21 16,0 0-16,-22-21 0,22 21 15,0-21-15,21 21 0,-21-21 16,21 21-16,0 1 16,21-22-1,0 0-15,0 0 0,1 0 16,20 0-16,-21 0 0,21 0 0,1 21 16,-22-21-16,21 0 0,1 0 15,-22 21-15,21-21 0,-21 21 0,0-21 16,1 21-16,-1-21 0,-21 21 15,0 1-15,0-1 16,0 0-16,-21 0 0,-1-21 16,-20 21-16,21 0 0,-21 1 0,20-22 15,-20 21-15,21-21 0,-21 0 16,20 21-16,-20-21 0,21 0 0,0 0 16,0 0-16,-1 0 0,1 0 15,0 0-15,0-21 0,0 21 0,0-21 16,21-1-16,0 1 15,-22 0-15,22 0 0,0 0 16,0 0-16,0-1 0,22 1 16,-1 0-16,0 0 0,0 0 15,0 0-15</inkml:trace>
  <inkml:trace contextRef="#ctx0" brushRef="#br0" timeOffset="3105.11">4106 699 0,'0'0'0,"0"-22"31,-21 22-15,21 22-16,-21-1 0,21 0 15,0 0-15,0 21 0,0-20 16,-21 20-16,21 21 0,0-20 0,-21-1 16,21 0-16,0 22 0,0-22 15,0 1-15,-22 20 0,22-21 0,-21 1 16,21-1-16,-21 0 0,21-20 16,0 20-16,0 0 0,0-21 0,0 1 15,0 20-15,0-21 0,0 0 16,0 0-16,0 1 0,21-22 15,0 0 1,1 0-16,-1-22 16,0 1-16,0 0 15,0 0-15,-21 0 0,0 0 0,21-22 16,-21 22-16,22 0 0</inkml:trace>
  <inkml:trace contextRef="#ctx0" brushRef="#br0" timeOffset="3296.11">3916 1164 0,'-21'21'0,"42"-21"32,0 0-32,0 0 15,0 0-15,0 0 0,1 0 16,20 0-16,-21 0 0,0 0 0,22-21 15,-22 0-15,21 21 0,-21-21 16</inkml:trace>
  <inkml:trace contextRef="#ctx0" brushRef="#br0" timeOffset="4088.66">5757 508 0,'0'0'15,"-21"0"142,21 21-157,-21 0 0,0-21 15,21 22-15,0-1 0,-21 0 16,21 21-16,-22-21 0,1 43 16,21-22-16,-21 22 0,0-1 0,0-20 15,0 20-15,-1 1 0,1-1 16,-21-21-16,21 22 0,0-22 0,-1 1 15,1-1-15,0 0 0,0 1 16,21-1-16,-21-21 0,21 21 0,-21-20 16,-1-1-16,22 21 0,0-21 15,-21 0-15,0 1 0,21-1 0,-21-21 16,21 21-16,0 0 0,0-42 47,0 0-47,0 0 15,0-22-15,21 22 0,0 0 16,0-21-16,-21-1 0,22 1 0,-1 21 16,0-43-16,0 22 0,0 0 15,0-22-15,-21 22 0,22-22 0</inkml:trace>
  <inkml:trace contextRef="#ctx0" brushRef="#br0" timeOffset="4339.51">5588 699 0,'0'0'0,"21"-43"0,-21 22 0,0 0 16,21 21-16,-21 21 15,0 21 1,0 1-16,0-1 0,0 22 0,0-1 16,0 1-16,0-1 15,0 1-15,0-1 0,0 1 0,0-1 16,0-21-16,0 22 0,0-22 16,0 1-16,0-1 0,0 0 0,-21 1 15,21-1-15,0-21 0,0 0 0,0 0 16,0 1-16,0-1 0,0 0 15,0-42 17,0 0-32,0-1 0,0 1 15,0 0-15,0 0 0</inkml:trace>
  <inkml:trace contextRef="#ctx0" brushRef="#br0" timeOffset="4550.03">5292 1355 0,'21'21'31,"0"-21"-31,0 0 0,0 0 16,0 0-16,1 0 0,-1 0 16,21 0-16,-21 0 0,0 0 0,22 0 15,-22 0-15,0 0 0,0 0 16,0-21-16,1 21 0,-1 0 15,-21-21-15</inkml:trace>
  <inkml:trace contextRef="#ctx0" brushRef="#br0" timeOffset="5164.62">6456 1249 0,'0'0'0,"42"-42"31,-42 20-31,0 1 16,-21 21-1,0 0-15,0 0 0,-1 0 16,1 0-16,0 0 0,0 0 15,0 21-15,0-21 0,-1 22 0,1-1 16,0-21-16,21 21 0,-21 0 16,0 0-16,21 0 15,0 1 1,0-1-16,21-21 31,0 21-31,0-21 0,0 0 16,1 0-16,-1 0 0,0 21 15,0-21-15,0 0 0,0 21 0,1-21 16,-1 21-16,-21 1 16,21-22-16,-21 21 0,0 0 15,0 0-15,-21 0 16,0-21-16,-1 21 0,1-21 16,0 0-16,0 22 0,0-22 0,0 0 15,-22 0-15,22 0 0,0 0 16,0 0-16,0 0 0,-1 0 15,1 0-15,0 0 16,0 0-16,0-22 0,21 1 16,-21 21-1,21-21-15,0 0 32,21 21-17,0-21 16,0 21-31</inkml:trace>
  <inkml:trace contextRef="#ctx0" brushRef="#br0" timeOffset="7572.48">6879 1249 0,'21'0'0,"0"0"0,1 0 16,-1 0-16,0 0 15,0-21-15,0 21 0,0-21 0,1-1 16,-1 22-16,0-21 0,0 0 15,0 0-15,0 0 0,1 0 16,-22-1-16,0 1 16,-22 21-1,-20 0 1,21 0-16,0 0 0,-22 0 0,22 0 16,-21 0-16,21 21 0,-22 1 15,22-1-15,-21-21 0,21 21 0,21 0 16,-21 0-16,21 0 15,0 1-15,0-1 0,0 0 16,21-21-16,0 21 16,21-21-16,-21 0 0,1 21 15,20-21-15,-21 21 0,0 1 16,22-22-16,-22 21 0,0-21 0,0 21 16,0 0-16,0 0 0,-21 0 15,0 1-15,0-1 16,0 0-16,0 0 0,-21-21 15,0 21-15,-21 0 0,21-21 16,-1 0-16,-20 22 0,21-22 0,-21 0 16,20 0-16,1 0 0,0 0 15,0 0-15,0-22 0,0 22 0,-1-21 16,1 0-16,0 0 16,21 0-16,-21 0 0,21-1 15,0 1-15,0 0 16,0 0-1,21 0 1,0 21-16,0 0 0,1-21 16,-1 21-16,0 0 0,0 0 0</inkml:trace>
  <inkml:trace contextRef="#ctx0" brushRef="#br0" timeOffset="8116.34">7302 1122 0,'22'-64'32,"-22"86"-1,0-1-31,0 0 16,0 0-16,0 0 0,0 22 0,0-22 15,0 21-15,0-21 0,0 0 16,0 22-16,0-22 0,0 0 0,0 21 15,0-20-15,0-1 0,0 0 0,21 0 16,-21 0-16,21 0 0,0-21 16,0 22-16,0-1 0,1-21 15,-1 0-15,0 0 0,21 0 16,-21 0-16,1 0 0,-1-21 0,0 21 16,21-22-16,-21 1 15,1 0-15,-1 0 0,0 0 0,0-22 16,-21 22-16,0-21 0,21 21 15,-21-22-15,21 1 0,-21 21 0,0-21 16,0-1-16,0 22 0,0-21 16,0 21-16,0-1 0,0 1 0,-21 21 31,21 21-31,-21 1 0,21 20 0,-21-21 16,21 21-16,0-20 0,0 20 15,0-21-15,0 21 0,0 1 0,0-22 16,0 21-16,0-21 0,0 1 0,0-1 15,0 0-15,0 0 16,0 0-16,0 0 0,21 1 0,-21-1 16,21-21-16,0 0 0,1 21 15,-1-21-15,0 0 0,0 0 16,0 0-16,0-21 0,1 0 16,-1 21-16,0-22 0</inkml:trace>
  <inkml:trace contextRef="#ctx0" brushRef="#br0" timeOffset="8532.1">8149 1355 0,'0'-21'15,"0"-1"-15,0 1 0,0 0 16,0 0-16,21 21 16,-21-21-16,21 21 0,1 0 0,-1-21 15,0 21-15,0 0 0,0 0 16,0 0-16,1 0 0,-1 0 0,0 21 15,0 0-15,0 0 0,0 0 0,-21 0 16,22 1-16,-1-1 0,-21 0 16,21 0-16,-21 21 0,0-20 0,0-1 15,0 0-15,0 0 0,0 0 16,0 0-16,0 1 0,-21-22 16,0 21-1,-1-21-15,22-21 31,-21 21-31,21-22 0,0 1 0,0 0 16,0 0-16,0 0 0,0 0 0,0-1 16,0-20-16,21 21 0,-21 0 15,22 0-15,-1-22 0,-21 22 0,21 0 16,0 0-16,0 0 0,0-1 16,-21 1-16,22 21 0,-1-21 0,0 21 15,0 0-15,0 0 0,0 0 16,1 0-16,-1 0 0,0 0 15</inkml:trace>
  <inkml:trace contextRef="#ctx0" brushRef="#br0" timeOffset="8887.89">8911 1397 0,'0'0'0,"64"0"31,-43 0-31,0 0 0,0 0 0,0 0 0,22-21 16,-22 21-16,0-21 16,0 0-16,0 21 0,0-22 0,1 1 15,-1 0-15,0 0 0,0 0 16,-21 0-16,0-22 0,0 22 0,0 0 16,0 0-16,0 0 15,-21 21-15,0 0 0,0 0 16,-1 21-16,1 0 0,0 0 0,0 0 15,0 22-15,0-22 0,-1 21 16,1-21-16,21 22 0,-21-22 0,21 0 16,0 0-16,0 21 0,0-20 15,0-1-15,0 0 0,21 0 0,0-21 16,1 21-16,-1-21 16,0 0-16,21 21 0,1-21 0,-22 0 15,21 0-15,-21 0 0,22 0 0,-1 0 16</inkml:trace>
  <inkml:trace contextRef="#ctx0" brushRef="#br0" timeOffset="9512.03">10012 1185 0,'0'0'16,"0"-21"-16,0 0 0,-21 0 0,-1 0 15,1 0-15,0-1 16,0 22-16,0 0 0,0 0 15,-22 0-15,22 0 0,0 0 0,0 0 16,0 22-16,-1-1 0,1 0 0,0 0 16,0 0-16,0 22 0,0-22 15,-1 21-15,1-21 0,21 22 0,-21-22 16,21 0-16,0 21 0,0-21 16,0 1-16,0-1 0,0 0 0,0 0 15,0 0-15,0 0 16,21-21-16,0 0 0,1 0 0,-1 0 15,0 0-15,0 0 0,0 0 0,0 0 16,1 0-16,-1 0 16,21-21-16,-21 0 0,0 0 0,22 0 15,-22 0-15,0-1 0,0-20 16,22 0-16,-22-1 0,0 1 0,0 0 16,0-22-16,0 1 0,1-1 15,-1 1-15,0-1 0,-21 22 0,0-22 16,0 22-16,0 0 0,0-1 0,0 1 15,0 21-15,0 0 0,0 0 16,0 42 0,-21 21-1,21-21-15,-21 22 16,21-22-16,-22 42 0,22-20 0,0-1 16,0 21-16,0 1 0,-21-22 15,21 22-15,0-22 0,0 0 16,0 22-16,0-22 0,0 1 0,21-22 15,1 21-15,-1-21 0,0 22 0,0-22 16,0 0-16,0 0 0,22-21 16,-22 21-16,21 0 0,-21-21 0,22 0 15,-1 0-15,0 0 0,1 0 16,-22 0-16,21 0 0,1 0 0,-22 0 16,21 0-16,-21-21 0,22 0 15,-22 0-15,21 0 0,-21 0 16</inkml:trace>
  <inkml:trace contextRef="#ctx0" brushRef="#br0" timeOffset="10547.71">1863 1863 0,'0'0'16,"-22"0"-16,1 0 0,0 0 16,0 0-16,0 0 0,0 0 31,-1 0-31,22 21 31,0 0-31,0 0 16,22 0-16,-1-21 15,0 22-15,0-22 0,0 0 0,0 21 16,22-21-16,-22 21 0,21-21 16,-21 0-16,22 0 0,-1 21 0,0-21 15,22 21-15,-22-21 0,22 0 16,-1 0-16,22 0 0,-22 0 15,22 0-15,0 0 0,21 0 0,-22 0 16,22 0-16,0 0 0,21 0 0,0 0 16,0 0-16,21 0 15,0 0-15,0 0 0,1 0 0,20 0 16,0-21-16,1 21 0,-1 0 16,0 0-16,1 0 0,-1-21 0,21 21 15,-20 0-15,-1 0 0,0 0 16,1 0-16,20-21 0,1 21 0,-1 0 15,-20 0-15,20 0 0,1 0 16,-1-21-16,1 21 0,-22 0 0,21 0 16,-20-22-16,-1 22 0,0 0 0,1 0 15,-22 0-15,21 0 0,-42 0 16,21 0-16,-42 0 0,21 0 0,-21 0 16,0 0-16,-21 0 15,-1 0-15,1 0 0,-22 0 0,1 0 16,-22 0-16,1 0 0,-22 0 0,21 0 15,-21 0-15,0 0 16,-21-21 78,-21 0-63,0 0-31</inkml:trace>
  <inkml:trace contextRef="#ctx0" brushRef="#br0" timeOffset="23136.02">11917 1164 0,'0'0'0,"-21"0"0,-1 0 0,1 0 16,0-21-16,0 21 0,0 0 31,42 0 0,0 0-31,21 0 0,1 0 16,-1 0-16,0 0 0,22 21 16,-1-21-16,-20 0 0,20 0 0,1 0 15,-1 0-15,1 0 0,-1 0 0,-20 0 16,20 0-16,1 0 0,-22 0 15,0 0-15,1 0 0,-1 0 0,0 0 16,-21 0-16,1 0 16,-1 0-16,0 0 0,0 0 15,-21-21 1,0 0 0,-21 21-16,0 0 0,0-21 0,-1 21 15,22-21-15,-21 21 0,0-22 16,0 1-16,0 21 0,21-21 0,-21 0 15,-1 21-15,1-21 0,0 0 16,0-1-16,0 1 0,21 0 16,-21 21-16,21-21 15,-22 21 1,22 21 15,0 0-15,22-21-16,-22 21 0,21-21 15,0 0-15,0 0 0,0 22 16,0-22-16,1 0 0,-1 0 0,0 0 16,0 0-16,0 21 0,0-21 0,1 0 15,-1 0-15,0 21 0,-21 0 16,21-21-16,-21 21 0,0 0 16,0 1-16,0-1 15,-21 0-15,0 0 16,0-21-16,-1 21 0,1 0 0,0 1 15,0-1-15,0 0 0,0 0 0,-22-21 16,22 21-16,0 0 0,0 1 16,0-22-16,21 21 0,-22-21 15,1 21-15,42-21 47,1 0-47,-1-21 0</inkml:trace>
  <inkml:trace contextRef="#ctx0" brushRef="#br0" timeOffset="23811.77">13779 910 0,'-21'0'0,"0"-63"31,21 42-31,0-1 0,0 1 16,0 0-16,0 0 0,0 0 16,0 0-16,21-1 0,0 22 15,1 0-15,-1-21 16,0 21-16,0 0 0,21 0 0,-20 0 15,-1 0-15,0 0 0,0 21 0,0 1 16,0-1-16,-21 0 0,0 0 16,22 0-16,-22 22 0,0-1 0,0 0 15,0 1-15,0-22 0,-22 21 16,1 0-16,21 1 0,-21-1 0,0 0 16,-21-20-16,20 20 0,1-21 0,0 21 15,-21-20-15,21-1 16,-1 0-16,1 0 0,0-21 0,0 21 15,0-21-15,0 0 16,-1 0-16,1 0 16,0 0-16,21-21 15,-21 0-15,21 0 0,0 0 16,0-1-16,0 1 0,0 0 0,0 0 16,0 0-16,0 0 0,0-1 15,0 1-15,0 0 0,21 21 31,0 0-31,0 0 16,1 21-16,-22 0 0,21 1 16,0-1-16,0-21 0,0 21 15,0 0-15,1 0 0,-1 0 0,0-21 16,0 22-16,0-1 0,0 0 16,1-21-16,-1 0 0,0 21 15,0-21-15,0 0 16,0 0-16,1 0 15,-1 0-15,0 0 0,0-21 16,0 21-16,0-21 0,1 0 16</inkml:trace>
  <inkml:trace contextRef="#ctx0" brushRef="#br0" timeOffset="24360.46">14647 953 0,'0'0'16,"0"-22"-16,0 1 16,0 0-1,-21 21 1,0 0-16,21 21 16,0 0-16,-21 1 0,21-1 0,-21 0 15,-1 0-15,22 21 0,0-20 16,0-1-16,-21 21 0,21-21 15,0 22-15,-21-22 0,21 0 0,0 0 16,0 0-16,0 0 0,0 1 16,0-1-16,0 0 0,21-21 0,0 21 15,1-21-15,-1 0 0,0 0 0,0 0 16,0 0-16,0 0 0,22 0 16,-22 0-16,0 0 0,0-21 0,22 21 15,-22-21-15,0 0 0,0 21 16,0-22-16,0 1 0,1 0 0,-1-21 15,0 21-15,-21-22 0,0 22 16,21-21-16,-21-1 0,0 1 0,0 21 16,0-21-16,0-1 0,-21 22 15,0 0-15,0 0 0,-1 0 16,1-1-16,0 22 0,0 0 0,0 0 16,0 0-16,-1 0 0,1 0 15,0 0-15,0 0 0,0 22 0,21-1 16,-21-21-16,-1 21 0,22 21 15,-21-21-15,21 1 0,0-1 0,0 0 16,0 0-16,0 0 0,0 0 0,0 1 16,0-1-16,0 0 0,0 0 15,0 0-15,21-21 16,1 0 0</inkml:trace>
  <inkml:trace contextRef="#ctx0" brushRef="#br0" timeOffset="24728.25">15515 910 0,'0'0'0,"0"-21"0,0 0 31,-21 42 0,0 0-31,21 0 0,0 1 16,0-1-16,-21 21 0,21-21 0,-22 22 15,22-22-15,0 21 0,-21-21 16,21 0-16,0 22 0,0-22 0,0 21 16,0-21-16,0 1 0,0-1 15,-21 0-15,21 0 0,0 0 0,0 0 16,0 1-16,0-1 15,21-21 32,0-21-47,-21-1 16,22 1-16,-1 21 0,21-21 0</inkml:trace>
  <inkml:trace contextRef="#ctx0" brushRef="#br0" timeOffset="25279.93">16065 931 0,'0'0'0,"0"-21"31,-21 21-31,0 0 0,0 0 16,0 0-1,0 0-15,-1 21 16,1 1-16,0-22 0,21 21 16,-21 0-16,-21 127 15,20-127 1,22 0-16,0 22 0,0-22 16,0 0-16,0 0 0,0 0 0,0 1 15,0-1-15,0 0 0,22-21 0,-22 21 16,21 0-16,0-21 0,0 21 15,0-21-15,0 0 0,1 0 16,-1 0-16,0 0 16,0 0-16,0 0 0,0 0 15,1 0-15,-1-21 0,0 0 0,0 0 16,0 0-16,0 0 16,-21-1-16,0 1 0,22-21 0,-22 21 15,21-22-15,-21 1 0,0 21 16,0-21-16,0-1 0,0 22 0,0-21 15,-21 21-15,-1-1 0,22 1 0,-21 0 16,0 0-16,0 21 16,0 0-16,0 0 0,-1 0 15,1 0-15,21 21 16,-21-21-16,0 21 0,21 0 0,-21-21 16,21 22-16,0-1 0,-21 0 15,21 0-15,-22 0 0,22 0 16,0 1-1</inkml:trace>
  <inkml:trace contextRef="#ctx0" brushRef="#br0" timeOffset="25502.81">16658 1609 0,'0'0'16,"-21"0"0,0 0-16</inkml:trace>
  <inkml:trace contextRef="#ctx0" brushRef="#br0" timeOffset="31696.46">995 3239 0,'0'21'16,"0"0"31,-21-21 15,-1 0-62,1-21 16,0 21-16,0 0 0,0 0 0,0 0 16,-22 0-16,1 0 0,21 0 15,-22 0-15,1 0 0,0 0 16,-22 0-16,22-21 0,0 21 0,-1 0 16,-20 0-16,20 0 15,1 0-15,0 0 0,21 0 0,-22 0 16,22 0-16,0 0 0,0 0 15,0 0-15,42 0 63,0 0-63,0 0 0,21 0 16,-20 0-16,20 0 0,0 0 0,1 0 15,20 0-15,-21 0 16,22 0-16,-22 0 0,22 0 0,-1 0 15,-20 0-15,20 0 0,-21 0 16,22 0-16,-22 0 0,1 21 16,-1-21-16,21 0 0,-20 0 0,-1 0 15,-21 0-15,22 0 0,-1 0 16,-21 0-16,0 0 0,0 0 0,1 0 16,-1 0-16,-42 0 31,-1 0-31,1 0 15,0 0-15,-21-21 0,21 21 0,-1-22 16,-20 22-16,21-21 16,-21 21-16,20-21 0,-20 0 0,21 21 15,-21-21-15,20 21 0,1-21 16,0-1-16,0 22 0,0-21 16,0 21-16,-1 0 0,22-21 15,-21 21 1,42 0 15,1 0-15,-1 0-16,0 21 15,0-21-15,0 0 0,22 0 0,-22 21 16,0-21-16,21 22 16,-21-22-16,22 0 0,-22 0 0,21 0 15,-21 21-15,22-21 0,-1 0 16,-21 0-16,22 0 0,-22 0 15,0 0-15,0 0 0,0 0 0,0 21 16,1-21-16,-1 0 16,-21 21-1,-21 0 1,-1 0 0,1-21-16,-21 22 0,21-1 15,0-21-15,-1 21 0,-20 0 0,21-21 16,-21 21-16,20 0 15,-20 1-15,21-1 0,-21 0 0,20 0 16,1-21-16,0 21 0,-21 0 16,21-21-16,21 22 0,-22-1 0,1-21 15,0 21-15,0-21 16,21 21-16,0-42 78,21 21-62,0-21-16,0 21 0</inkml:trace>
  <inkml:trace contextRef="#ctx0" brushRef="#br0" timeOffset="32239.87">2117 3154 0,'0'0'0,"-22"-42"31,22 20-31,-21 22 15,21-21 1,0 42 15,0 1-31,0-1 0,0 0 16,0 0-16,0 0 0,0 0 16,0 1-16,0-1 0,-21 21 0,21-21 15,0 0-15,0 1 0,0-1 16,0 0-16,0 0 0,0 0 0,0 0 15,0 1-15,0-1 16,21-42 31,-21-1-47,21 1 0,1 21 0,-22-21 16,21 0-16</inkml:trace>
  <inkml:trace contextRef="#ctx0" brushRef="#br0" timeOffset="32716.6">2561 3112 0,'21'-22'0,"-42"44"0,63-44 0,-20 22 0,-1-21 15,0 0-15,-42 21 32,0 0-17,-22 0-15,22 0 0,0 0 0,0 0 16,-22 21-16,22-21 0,0 21 0,0-21 15,0 22-15,21-1 16,-21-21-16,21 21 0,-22 0 16,22 0-16,0 0 15,0 1-15,22-1 16,-1-21-16,0 0 0,0 0 16,0 0-16,0 21 0,1-21 0,-1 21 15,0-21-15,0 0 0,0 21 16,22-21-16,-22 21 0,0 1 15,0-22-15,-21 21 16,0 0-16,0 0 0,0 0 16,0 0-16,-21-21 0,0 22 15,0-1-15,-1-21 0,-20 21 0,21-21 16,-21 0-16,20 21 0,-20-21 0,21 0 16,0 0-16,0 0 0,-1 0 15,-20 0-15,21 0 0,0 0 16,0-21-16,-1 21 0,1-21 15,0 21-15,21-21 0,0-1 16,-21 1-16,21 0 16,0 0-16,0 0 15,0 0-15,0-1 0</inkml:trace>
  <inkml:trace contextRef="#ctx0" brushRef="#br0" timeOffset="32920.49">2159 2879 0,'0'0'0,"0"-21"16,21 21 31,0 0-47,0 0 15,1 0-15,-1 0 0,0 0 16</inkml:trace>
  <inkml:trace contextRef="#ctx0" brushRef="#br0" timeOffset="33664.22">4191 3239 0,'0'0'0,"0"-22"0,0 1 15,0 0-15,0 0 0,0 0 16,0 0-16,0-1 0,0 1 16,-21 0-16,0 0 0,21 0 15,-22 0-15,1-1 0,0 1 0,0 21 16,0 0-16,0 0 0,-1 0 0,1 0 15,0 0-15,-21 0 0,21 21 16,-1-21-16,-20 22 0,21-1 0,0 0 16,-22 21-16,22-21 0,0 22 15,21-22-15,-21 21 0,21 1 0,-21-1 16,21 0-16,0-21 0,0 22 16,0-22-16,0 21 0,0-21 15,0 1-15,21-1 0,0-21 0,0 21 16,0-21-16,1 0 0,-1 0 15,0 0-15,21 0 0,-21 0 0,1 0 16,20-21-16,-21 21 0,0-21 0,0-1 16,1 1-16,20 0 0,-21 0 15,0-21-15,0 20 0,-21-20 0,22 21 16,-22-21-16,21 20 0,-21-20 16,0 21-16,0-21 0,0 20 0,0 1 15,0 0-15,0 0 0,0 42 31,0 0-15,0 0-16,0 1 0,0 20 16,0-21-16,0 21 0,0-20 0,0 20 15,0-21-15,0 0 0,0 0 0,0 1 16,0-1-16,21 0 0,0 0 16,0 0-16,0-21 0,1 0 15,-1 0-15,0 0 0,0 0 16,0 0-16,0 0 0,1-21 15,-1 21-15,0-21 0</inkml:trace>
  <inkml:trace contextRef="#ctx0" brushRef="#br0" timeOffset="34172.33">5800 2815 0,'0'0'0,"-22"-21"0,1 21 0,0 0 16,0-21-16,42 21 46,0 0-46,0 0 0,22 0 16,-1 0-16,0 0 0,1 0 0,20 0 16,-20 0-16,-1 0 0,21 0 15,-20 0-15,-1 0 0,22 0 0,-22 0 16,0 0-16,1 0 0,-22 0 16,21 0-16,-21 0 0,0 0 0,1 0 15,-44 0 16,1 0-31,0 0 0,0 0 0,-21 0 16</inkml:trace>
  <inkml:trace contextRef="#ctx0" brushRef="#br0" timeOffset="34596.36">6181 2773 0,'-22'0'31,"22"21"-15,0 0-16,0 0 16,0 1-16,0-1 0,0 0 15,0 0-15,0 0 0,0 0 16,0 1-16,0 20 0,0-21 0,0 21 16,0-20-16,0 20 0,0-21 15,0 21-15,0-20 0,0 20 16,0-21-16,0 0 0,0 22 0,0-22 15,0 0-15,0 0 0,-21 0 0,0 0 16,0 1-16,0-1 16,0-21-16,-1 0 0,1 21 0,-21-21 15,21 0-15,-22 0 0,1 0 16,21 0-16,-21 0 0,20 0 0,-20 0 16,21-21-16,0 0 0,0 21 0,-1-22 15,1 1-15,0 0 0,0 0 16,21 0-16,-21 0 0,21-1 0,0 1 15,0 0-15,0 0 16,0 0-16,21 21 16,0 0-16,0 0 0,0-21 0,1 21 15,20 0-15,-21 0 0,0 0 16,0 0-16</inkml:trace>
  <inkml:trace contextRef="#ctx0" brushRef="#br0" timeOffset="35152.39">6689 3112 0,'0'0'0,"0"-22"0,0 1 15,-22 0-15,1 21 16,0 0-16,0 0 0,0 0 15,0 0-15,-1 0 0,1 0 16,0 0-16,0 21 0,0-21 0,0 21 16,21 1-16,-22-1 0,22 0 0,-21 21 15,0-21-15,21 22 0,0-22 16,0 21-16,0-21 0,-21 22 0,21-22 16,0 0-16,0 21 15,0-20-15,0-1 0,0 0 16,21-21-16,-21 21 0,21-21 15,0 0-15,1 0 16,-1 0-16,0 0 0,-21-21 0,21 0 16,0 21-16,0-21 0,1-1 0,-1 1 15,0 0-15,0 0 0,0 0 16,0-22-16,-21 22 0,0 0 0,22-21 16,-22 21-16,21-1 0,-21-20 15,0 21-15,0 0 0,0 0 16,0 42 15,0 0-31,0 0 0,0 0 16,0 0-16,0 22 0,0-22 0,21 0 15,-21 0-15,0 22 0,0-22 16,0 0-16,21 0 0,-21 0 16,0 0-16,21-21 0,0 0 15,1 0-15,-1 0 16,0 0-16,0 0 0,0 0 0</inkml:trace>
  <inkml:trace contextRef="#ctx0" brushRef="#br0" timeOffset="35396.81">7112 3069 0,'0'0'0,"0"21"15,0 1-15,0-1 16,0 0-16,0 21 0,21-21 0,-21 1 16,0-1-16,0 0 0,0 0 15,0 21-15,0-20 0,0-1 0,0 0 16,0 0-16,0 0 16,21-21 15</inkml:trace>
  <inkml:trace contextRef="#ctx0" brushRef="#br0" timeOffset="35655.66">7472 3027 0,'-21'0'15,"-1"0"-15,1 21 16,0 0-16,0 0 0,21 1 0,-21-1 16,0 0-16,-1 0 0,1 0 0,0 22 15,21-22-15,-21 0 0,0 0 16,0 21-16,21-20 0,0-1 0,0 0 16,-22 0-16,22 0 0,0 0 15,22-21 1,-1 0-16,0 0 15</inkml:trace>
  <inkml:trace contextRef="#ctx0" brushRef="#br0" timeOffset="36223.69">7980 3006 0,'0'0'15,"-21"0"-15,-1 0 0,1 0 0,0 0 16,0 0-16,0 0 0,0 0 0,-1 0 16,1 21-16,0-21 15,0 21-15,0 0 0,0 0 0,-1 1 16,1-1-16,0 0 0,0 0 0,21 21 15,-21-20-15,21 20 0,-21-21 16,21 0-16,0 22 0,0-22 0,0 0 16,0 0-16,0 0 0,0 0 0,0 1 15,21-1 1,0-21-16,0 0 0,0 0 0,0 0 16,1 0-16,20 0 0,-21 0 0,0-21 15,0-1-15,1 22 0,-1-21 16,21 0-16,-21 0 0,0 0 15,1 0-15,-1-22 0,-21 22 0,21 0 16,0-21-16,-21 20 0,0-20 16,0 21-16,21 0 0,-21 0 0,0-1 15,0 1-15,21 21 0,-21 21 32,0 1-32,0-1 0,0 0 15,0 0-15,0 21 0,0-20 16,0 20-16,0-21 0,0 0 0,0 0 15,0 1-15,0-1 0,0 0 0,0 0 16,0 0-16,22-21 16,-1 21-16,0-21 0,0 0 15,0 0-15,0-21 0,22 0 16,-22 21-16,0-21 0</inkml:trace>
  <inkml:trace contextRef="#ctx0" brushRef="#br0" timeOffset="37107.85">9271 2604 0,'0'0'0,"0"-22"0,0 1 16,0 42 15,-21 1-16,21-1-15,0 0 0,0 21 16,0-21-16,0 22 0,0-1 16,0 0-16,0 1 0,0-1 0,0 0 0,-21 1 15,21-1-15,0 22 16,0-22-16,-22 0 0,22 1 0,-21-22 16,21 21-16,0-21 0,0 22 0,0-22 15,0 0-15,0 0 0,0 0 16,0-42 15,0 0-31,0 0 0,0 0 16,0-1-16,0 1 0,0 0 0,0-21 15,0 21-15,0-22 0,0 22 16,21-21-16,1 21 0,-1-22 16,-21 22-16,21 0 0,21 0 0,-21 0 15,1-1-15,20 1 0,0 0 16,-21 21-16,22 0 0,-1 0 0,0 0 15,1 0-15,-1 0 0,0 21 0,1 0 16,-22 1-16,21-1 0,-21 0 16,1 0-16,-1 0 0,0 22 0,-21-22 15,0 0-15,0 0 0,0 21 0,-42-20 16,20-1-16,1 0 0,-21 0 16,0 0-16,-1 0 0,1-21 0,0 22 15,20-22-15,-20 0 0,0 21 16,21-21-16,-1 0 0,-20 0 15,21 0-15,0 0 0,0 0 0,-1 0 16,22-21-16,-21-1 0,21 1 16,0 0-16,0 0 15,21 0-15,1 0 16,-1 21-16,21-22 0,-21 22 16</inkml:trace>
  <inkml:trace contextRef="#ctx0" brushRef="#br0" timeOffset="38340.57">10562 2942 0,'0'-21'16,"0"42"-16,-21-63 0,0 21 0,21 0 15,-21-1-15,-1 22 0,1-21 0,0 0 16,0 21-16,0 0 0,0 0 0,-1 0 16,-20 0-16,21 0 0,0 21 15,0 0-15,-1 1 0,1-1 0,0 0 16,0 0-16,0 21 0,0-20 16,21 20-16,0-21 0,-22 21 15,22 1-15,0-22 0,0 21 0,0-21 16,0 22-16,0-22 0,0 0 0,0 0 15,22-21-15,-1 21 0,0-21 16,0 0-16,0 0 0,0 0 0,1 0 16,20 0-16,-21 0 0,0 0 0,0-21 15,1 0-15,-1 21 0,0-21 16,0 0-16,0 0 0,-21-22 0,21 22 16,-21 0-16,22 0 0,-22-22 15,0 22-15,0-21 0,0 21 0,21 0 16,-21-22-16,0 22 0,0 0 15,21 0-15,-21 0 0,0-1 16,0 44 0,0-1-1,0 0-15,0 0 0,0 0 16,0 0-16,0 1 0,0 20 0,0-21 16,0 0-16,0 0 0,0 22 0,0-22 15,0 0-15,0 0 0,0 0 16,0 1-16,0-1 0,0 0 15,21-21-15,0 21 0,0-21 0,1 0 16,-1 0-16,0 0 0,0 0 16,0 0-16,0-21 0,1 21 15,20-21-15,-21 0 0,0-1 0,22 1 16,-22 0-16,21 0 0,-21 0 16,22 0-16,-22-22 0,0 22 0,0 0 15,0 0-15,-21 0 0,0-1 0,21 1 16,-21 0-16,-21 42 31,21 0-31,-21 1 16,21-1-16,0 0 0,0 0 0,0 0 15,0 0-15,0 22 0,0-22 0,0 0 16,0 0-16,0 0 0,0 1 16,0-1-16,0 0 0,0 0 15,21 0-15,-42-21 47,21-21-31,-21 0-16,0 0 15,0 21-15,21-21 0,-22 21 0,1-22 16,0 22-16,21 22 31,0-1-15,0 0-16,0 0 15,21 0-15,0-21 16,1 0-16,-1 21 0,0-21 0,0 22 16,0-22-16,0 0 0,1 0 0,20 0 15,-21 0-15,21 0 0,-20 0 16,20 0-16,-21 0 0,21-22 0,-20 1 16,20 0-16,-21 21 0,0-21 0,0 0 15,22 0-15,-22-1 0,0 1 16,-21-21-16,21 21 0,-21 0 0,21-1 15,-21 1-15,0 0 0,0 0 16,0 0-16,0 0 0,-21 21 16,0 0-16,0 0 15,0 21-15,0 0 16,21 0-16,-22 0 0,22 0 16,0 1-16,-21 20 0,21-21 0,0 0 15,0 0-15,0 1 0,0 20 0,0-21 16,0 0-16,0 0 15,21 1-15,1-22 0,-1 21 0,0-21 16,0 0-16,21 0 0,-20 0 16,-1 0-16,21 0 0,-21 0 15,22 0-15,-1 0 0,0 0 0</inkml:trace>
  <inkml:trace contextRef="#ctx0" brushRef="#br0" timeOffset="38884.16">12425 2985 0,'0'0'16,"-21"-22"-16,-1 1 0,1 21 15,-21 0-15,21 0 0,0 0 0,-1 0 16,-20 0-16,21 0 0,-21 0 0,20 0 16,-20 21-16,21 1 0,0-1 15,-22 0-15,22 0 0,0 21 0,0-20 16,0 20-16,21-21 0,0 0 15,-21 22-15,21-22 0,0 21 16,0-21-16,0 0 0,0 1 0,0-1 16,0 0-16,21 0 0,0-21 15,0 21-15,0-21 0,22 0 16,-22 0-16,0 0 0,0 0 0,21-21 16,-20 21-16,20-21 0,-21 0 0,21 0 15,-20-1-15,-1-20 0,21 21 16,-21-21-16,0-1 0,1 22 0,-1-21 15,0-1-15,0 1 0,0-21 0,0 20 16,1 1-16,-1 0 0,-21-22 16,0 22-16,21-1 0,-21 22 15,0-21-15,0 21 0,0 0 16,0 42 0,-21 0-16,0 21 15,21-21-15,-22 22 0,22-1 0,-21 0 16,21-20-16,-21 20 0,21 0 15,0 1-15,0-1 0,0 0 0,0 1 16,0-1-16,0 0 0,0-21 16,0 22-16,21-22 0,0 0 0,-21 0 15,22 0-15,-1-21 0,0 22 0,0-22 16,0 0-16,0 0 0,1 0 16,-1 0-16,0 0 0,21-22 0,-21 1 15,1 21-15,20-21 0</inkml:trace>
  <inkml:trace contextRef="#ctx0" brushRef="#br0" timeOffset="39788.04">13906 3090 0,'0'0'0,"-21"0"16,42-21 15,-21 0-15,22 21-16,-1-21 0,0 0 0,-21 0 15,21-1-15,0 1 0,0 0 16,1-21-16,-22 21 0,21-22 0,0 1 16,-21 0-16,0-1 15,0 1-15,21 0 0,-21-1 0,0 1 16,0 0-16,0 20 0,0-20 0,0 21 15,0 0-15,0 42 32,0 0-32,-21 0 0,21 22 15,0-1-15,0-21 0,0 43 0,0-22 16,-21 0-16,21 1 0,0 20 0,-21-21 16,21 1-16,0-1 0,0 0 15,0-20-15,0 20 0,0-21 0,0 21 16,0-20-16,0-1 0,21 0 0,0-21 15,-21 21-15,21-21 16,0 0-16,0 0 0,1 0 0,-1 0 16,0-21-16,0 21 0,21-21 15,-20 0-15,-1-1 0,0 1 16,0 0-16,21 0 0,-20 0 0,-1-22 16,0 22-16,0 0 0,0 0 0,0 0 15,1 0-15,-22-1 0,0 1 16,21 21-16,-21 21 31,0 1-31,0-1 0,0 0 0,0 0 0,0 0 16,-21 0-16,21 1 0,0-1 15,0 0-15,-22 0 16,22 0 0,0-42 15,0 0-16,0 0-15,0 0 0</inkml:trace>
  <inkml:trace contextRef="#ctx0" brushRef="#br0" timeOffset="39964.94">14584 2582 0,'0'22'62,"21"-22"-46,0 0-1,0 0-15,0 0 0</inkml:trace>
  <inkml:trace contextRef="#ctx0" brushRef="#br0" timeOffset="40504.62">15049 2434 0,'0'0'0,"0"-21"0,0 0 31,-21 21-31,0 21 16,21 0-16,-21 0 0,21 1 16,0 20-16,0 0 0,0-21 0,-21 22 15,21-1-15,0 0 0,-21 1 16,21-1-16,0 0 0,0-20 0,0 20 15,0-21-15,-22 0 0,22 22 0,0-22 16,-21 0-16,21 0 16,0 0-16,-21-42 47,21 0-47,0 0 15,0 0-15,0-1 0,0 1 16,0 0-16,0 0 0,21 0 15,0 0-15,1-1 0,-1 1 0,0 21 16,21-21-16,-21 0 0,22 21 0,-22 0 16,21 0-16,1 0 0,-22 0 15,21 21-15,-21 0 0,0 0 0,1 1 16,-1-1-16,0 0 0,-21 0 16,0 0-16,0 0 0,0 1 15,0-1-15,0 0 0,-42 0 0,20 0 16,1-21-16,-21 21 0,0 1 0,-1-1 15,1-21-15,21 21 0,-22-21 16,22 0-16,-21 21 0,21-21 0,0 0 16,-1 0-16,1 0 0,21-21 31,0 0-31,0 0 16,21 21-16,1-22 15,-1 22-15</inkml:trace>
  <inkml:trace contextRef="#ctx0" brushRef="#br0" timeOffset="40965.37">15557 2794 0,'0'0'16,"0"-21"-16,0 0 0,0 0 15,22 21-15,-1 0 0,-21-22 0,21 22 16,0 0-16,0 0 0,0 0 16,1 0-16,-1 0 0,0 0 15,0 0-15,21 22 0,-20-1 16,-1 0-16,0 0 0,0 21 0,-21-20 16,0-1-16,21 0 0,-21 21 0,0-21 15,0 1-15,0-1 0,0 0 16,0 0-16,-21 0 0,0 0 0,0-21 15,0 22-15,-1-22 0,1 0 16,0 0 0,21-22-1,0 1-15,0 0 16,0 0-16,0 0 0,0-22 16,21 22-16,0 0 0,1-21 15,-22 21-15,21-1 0,0-20 16,0 21-16,0 0 0,0 0 0,1-1 15,-22 1-15,21 21 0,0 0 0,0 0 16,0 0-16,0 0 0,1 0 16,-1 0-16,0 21 15,0 1-15</inkml:trace>
  <inkml:trace contextRef="#ctx0" brushRef="#br0" timeOffset="41555.26">16743 2985 0,'0'0'0,"21"-22"0,-21 1 16,21 21-16,0-21 0,-21 0 16,21 0-16,-21 0 0,0-1 15,0 1-15,0-21 0,0 21 0,0 0 16,0-1-16,0 1 0,-21 0 15,21 0-15,-21 21 0,-21 0 0,21 0 16,-1 0-16,-20 0 0,21 0 16,-21 0-16,-1 21 0,1 0 15,0 0-15,20 1 0,-20 20 0,0-21 16,-1 21-16,22-20 0,-21 20 16,21-21-16,0 21 0,-1-20 0,22-1 15,0 0-15,0 21 0,0-21 0,0 1 16,22-1-16,-1 0 15,0-21-15,0 0 0,0 0 0,0 0 16,22 0-16,-22 0 0,0 0 16,21 0-16,-20-21 0,20 21 0,-21-21 15,21-1-15,-20 1 0,-1 0 0,0 0 16,0 0-16,0 0 0,0-22 16,1 22-16,-1 0 0,0-21 15,-21 20-15,0-20 0,0 21 0,0 0 16,0 0-16,0 42 31,0 0-31,-21 0 0,21 0 0,0 0 16,0 22-16,-21-22 0,21 0 15,0 0-15,0 0 0,0 1 0,0 20 16,0-21-16,0 0 0,0 0 16,0 1-16,21-1 15,0-21-15,0 0 16,0 0-16,0 0 15,1 0-15,-1 0 0,0-21 16,0 21-16,0-22 0</inkml:trace>
  <inkml:trace contextRef="#ctx0" brushRef="#br0" timeOffset="41960.04">17124 2773 0,'0'0'0,"0"-21"0,0 0 0,21-1 15,0 22 1,0 0-16,0-21 0,1 21 0,-1 0 16,21 0-16,-21 0 0,22 0 15,-22 0-15,21 0 0,-21 0 0,22 0 16,-22 21-16,0 1 0,0-1 16,0 0-16,-21 0 0,0 0 0,0 0 15,0 22-15,0-22 0,0 0 0,0 0 16,0 0-16,0 1 0,-21-1 15,0 0-15,21 0 0,-21 0 0,0-21 16,21 21-16,-22-21 16,1 0-16,21-21 31,0 0-31,0 0 16,0 0-16,21 0 0,1-1 0,-22 1 15,21 0-15,-21 0 0,21-21 16,0 20-16,0 1 0,-21 0 15,21 0-15,1 0 0,-1 0 0,-21-1 16,21 22-16,0 0 0,0 0 0,0 0 16,1 0-16,-1 0 15,0 0-15</inkml:trace>
  <inkml:trace contextRef="#ctx0" brushRef="#br0" timeOffset="42623.65">18161 2688 0,'-21'0'0,"-64"21"31,64 1-31,21-1 0,-21 0 0,21 0 16,-21 0-16,-1 0 0,22 1 15,0-1-15,0 0 0,0 0 0,0 0 16,0 0-16,0 1 16,0-1-16,0 0 15,22-21-15,-1 0 0,0 0 0,0 0 16,0 0-16,0 0 0,1 0 0,-1 0 16,0 0-16,0-21 0,0 21 15,-21-21-15,21-1 0,1 1 0,-1 0 16,0 0-16,-21 0 0,21 0 0,0-22 15,-21 22-15,21 0 0,-21-21 16,22 20-16,-22 1 0,0 0 0,21 0 16,-21 0-1,0 42 1,0 0 0,0 0-16,0 0 0,-21 1 15,-1-1-15,22 0 0,-21 21 0,21 1 16,-21-22-16,0 21 0,0 0 15,21 1-15,-21-22 0,-1 21 0,22 22 16,0-22-16,0 0 0,-21 1 0,21 20 16,0-20-16,0-1 0,0 0 15,0 1-15,0-1 0,0 21 0,0-41 16,0 20-16,0 0 0,0 1 0,0-22 16,0 21-16,0-21 0,0 22 15,0-22-15,0 0 0,-21 0 0,0 0 16,0 0-16,0-21 15,-1 22-15,1-22 0,0 0 0,0 0 16,-21 0-16,20 0 0,1 0 16,0-22-16,-21 22 0,21-21 0,-1 0 15,1 21-15,0-21 0,0 0 0,0 0 16,0 21-16,21-22 0,0 1 16,0-21-16,0 21 0,0 0 0,21-22 15</inkml:trace>
  <inkml:trace contextRef="#ctx0" brushRef="#br0" timeOffset="43100.31">19833 2223 0,'0'0'0,"0"-22"0,0 1 0,0 0 16,0 42 15,-21 0-31,21 22 16,-21-22-16,0 21 0,21 1 0,-22-1 15,22 21-15,-21-20 0,0-1 16,21 22-16,-21-22 0,0 0 0,21 1 15,-21-1-15,21-21 0,0 21 16,-22-20-16,22-1 0,-21 0 16,0 0-16,21 0 15,-21-21 1,0-21-16</inkml:trace>
  <inkml:trace contextRef="#ctx0" brushRef="#br0" timeOffset="43752.41">19050 2604 0,'0'0'0,"-21"0"0,42 0 31,0 0-15,0 0-16,0 0 0,22 0 16,-1 0-16,0 0 0,1 0 0,20 0 15,1 0-15,-1-22 0,1 1 0,-1 21 16,1-21-16,-1 0 0,1 0 15,-1 0-15,-20-1 0,20 1 0,-42-21 16,22 21-16,-22 0 0,21-1 16,-21 1-16,-21-21 0,0 21 0,0 0 15,0-1-15,0 1 0,0 0 16,0 0-16,-21 21 16,0 0-1,0 21-15,21 0 0,-21 0 16,21 1-16,0 20 0,-22-21 0,22 21 15,-21 1-15,21-1 0,-21 22 16,21-22-16,0 0 0,-21 1 0,21-1 16,-21 0-16,0 1 0,21-1 0,-22-21 15,22 0-15,0 0 0,0 1 16,-21-1-16,21 0 0,-21-21 0,21-21 31,0 0-15,0-1-16,0 1 15,0 0-15,0-21 0,21 21 16,0-22-16,1 1 0,-1 0 0,0-1 16,0 22-16,21-21 0,-20-1 0,20 22 15,0 0-15,-21 0 0,22 21 16,-22 0-16,21 0 0,1 0 0,-22 21 16,0 0-16,21 0 0,-42 22 15,21-22-15,1 21 0,-22 1 0,0-22 16,0 21-16,0 0 0,0-20 0,0 20 15,-22-21-15,1 0 0,0 0 16,21 1-16,-21-1 0,0 0 16,0-21-16,21 21 0,-22-21 15,44-21 17,-1 0-17</inkml:trace>
  <inkml:trace contextRef="#ctx0" brushRef="#br0" timeOffset="44268.43">20976 2561 0,'0'0'0,"0"-21"0,0 0 16,0 0-16,0 0 15,0-1-15,-21 22 16,0 0-16,0-21 0,-1 21 0,1 0 15,0 0-15,0 0 0,0 21 16,0 1-16,-22-1 0,22 0 0,-21 21 16,21-21-16,-1 22 0,-20-1 15,21-21-15,0 22 0,0-1 0,-1-21 16,1 21-16,0-20 0,21-1 0,0 0 16,0 0-16,0 0 0,21 0 15,0-21-15,1 0 0,-1 0 16,0 0-16,21 0 0,-21 0 0,22 0 15,-22 0-15,21-21 16,-21 21-16,22-21 0,-22 0 0,21 0 16,-21 0-16,1-1 0,-1-20 15,0 21-15,0-21 0,0-1 0,0 22 16,1-21-16,-22 21 0,0-1 0,0 1 16,0 42-1,0 1-15,0 20 16,0-21-16,-22 0 15,22 0-15,-21 1 0,21 20 16,0-21-16,-21 0 0,21 0 0,0 1 16,0-1-16,0 0 15,0 0-15,21-21 0,0 21 16,1-21-16,-1 0 0,0 0 16,0 0-16,0 0 0,22-21 15,-22 0-15,0 21 0,21-21 0,-21 0 16,22-1-16</inkml:trace>
  <inkml:trace contextRef="#ctx0" brushRef="#br0" timeOffset="44544.27">21780 2265 0,'0'0'0,"0"-21"0,0 42 31,-21 0-15,0 0-16,0 0 0,0 22 15,0-1-15,-1-21 0,22 22 0,-21-1 16,0 0-16,0 1 0,21-1 0,-21-21 16,21 21-16,-21 1 0,-1-22 15,22 0-15,0 0 0,0 0 0,0 1 16,0-1-16,0 0 0,0 0 16,22-21 15,-1 0-31,0-21 0,0 21 15,0-21-15,-21 0 0,21 21 16</inkml:trace>
  <inkml:trace contextRef="#ctx0" brushRef="#br0" timeOffset="44732.18">21484 2540 0,'0'0'15,"-21"0"-15,42 21 31,0-21-15,0 0-16,1 0 0,-1 0 16,21 0-16,0 0 0,1 0 0,-22 0 0,21 0 15,1 0-15,-1 0 16,0 0-16,1 0 0,-22 0 0</inkml:trace>
  <inkml:trace contextRef="#ctx0" brushRef="#br0" timeOffset="45060.01">23029 2413 0,'0'0'0,"0"-21"0,0 0 0,0 0 15,-21 42 17,21 0-32,-21 0 0,21 21 15,-21-20-15,0-1 0,21 21 16,-22-21-16,22 0 0,-21 22 0,0-22 16,21 0-16,-21 0 0,21 0 15,-21 1-15,21-1 0,-21 0 0,21 0 16,21-21 15,0 0-15</inkml:trace>
  <inkml:trace contextRef="#ctx0" brushRef="#br0" timeOffset="45499.69">23601 2413 0,'0'-21'16,"-21"21"0,-22 0-16,22 0 0,0 0 15,0 0-15,-22 0 0,22 0 0,0 21 16,0 0-16,-21 0 0,20 1 16,1-1-16,21 0 0,0 0 15,0 0-15,0 0 16,21 1-1,1-22-15,-1 0 0,0 21 16,0-21-16,0 21 0,0-21 0,22 21 16,-22-21-16,0 21 0,0-21 0,0 21 15,1 1-15,-22-1 16,0 0-16,0 0 16,-22-21-1,1 0-15,0 21 0,0-21 16,0 0-16,0 0 0,-22 0 0,22 0 15,0 0-15,0 0 0,0 0 16,-1 0-16,1 0 0,0 0 0,0 0 16,0 0-1,21-21 1,0 0 0,0 0-16</inkml:trace>
  <inkml:trace contextRef="#ctx0" brushRef="#br0" timeOffset="45707.68">22987 2159 0,'-21'0'0,"42"0"0,-63-21 15,20 21 1,1 21 46,0-21-62</inkml:trace>
  <inkml:trace contextRef="#ctx0" brushRef="#br0" timeOffset="47480.56">1693 4339 0,'-21'-21'15,"21"0"1,-21 0 0,0 21-16,21 21 46,-21 0-46,21 0 0,0 0 16,0 22-16,0-1 0,0-21 0,0 22 16,0-1-16,0 0 0,0 1 15,0 20-15,0-21 0,0 1 0,0-1 16,0 0-16,0 1 0,21-1 16,0-21-16,0 22 0,0-22 0,0-21 15,1 21-15,-1-21 0,21 0 16,-21 0-16,0 0 0,1 0 0,20-21 15,-21 0-15,0-1 0,0 1 16,22-21-16,-22 21 0,0-22 16,0 1-16,22 0 0,-22-1 0,0 1 15,0 0-15,-21-1 0,21-20 16,-21 21-16,21-1 0,-21-20 0,0 20 16,0 1-16,0 0 0,0-1 15,0 1-15,0 0 0,0 21 0,0-1 16,0 44 15,0 20-31,0-21 0,0 21 16,0 1-16,0-1 0,0 0 15,0 1-15,0-1 0,0 0 0,0 1 16,0-1-16,0 0 0,0 1 16,0-1-16,0 0 0,0 1 0,0-22 15,0 21-15,0-21 0,0 1 16,0-1-16,0 0 0,22 0 0,-1-21 15,0 0-15,0 0 0,0 0 16,0 0-16,1 0 0,-1-21 0,0 0 16,0 0-16,21-1 0,-20 1 15,-1 0-15,21-21 0,-21 21 0,0-1 16,1-20-16,-1 21 0,0-21 16,0 20-16,-21-20 0,21 21 15,-21 0-15,0 0 0,0-1 0,-21 22 31,0 0-31,0 22 16,0-1-16,21 0 0,0 0 16,-22 0-16,22 0 0,0 1 0,0-1 15,0 0-15,0 0 0,0 21 0,0-20 16,0-1-16,22 0 0,-1 0 16,0 0-16,0 0 0,0 1 0,0-1 15,1-21-15,-1 21 16,0-21-16,-42 0 47,0-21-47,-1 21 0,1-21 15,0-1-15,0 22 0,0-21 16,0 0-16,-1 21 0,1 0 0,0-21 16,0 21-16,0 0 15,21 21-15,0 0 16,0 0-16,0 1 15,21-1-15,0 0 0,0-21 16,0 21-16,22-21 0,-22 0 16,0 0-16,21 0 0,-20 0 15,-1 0-15,21 0 0,-21 0 0,0 0 16,22 0-16,-1 0 0,-21-21 16,22 0-16,-22 0 0,21 21 0,-21-22 15,0 1-15,1 0 0,-1 0 0,0 0 16,0 0-16,0-1 0,-21 1 15,0-21-15,0 21 0,0 0 0,0-1 16,0 1-16,-21 21 31,0 0-31,21 21 16,-21-21-16,21 22 16,-21-1-16,21 21 0,-22-21 0,22 0 15,0 1-15,0 20 0,0-21 16,0 0-16,0 0 0,0 1 0,0-1 15,0 0-15,0 0 0,0 0 16,22-21-16,-1 0 0,0 21 0,0-21 16,0 0-16,0 0 15,1 0-15,-1 0 0,0 0 16,21 0-16,-21-21 0</inkml:trace>
  <inkml:trace contextRef="#ctx0" brushRef="#br0" timeOffset="48068.45">3937 4657 0,'0'0'0,"0"-64"15,0 43-15,0 0 16,-21 21-16,0-21 0,-1 21 16,1-21-16,0 21 0,0 0 0,0 0 15,0 0-15,-1 0 0,1 0 0,0 0 16,0 21-16,0 0 0,0 0 15,-1 0-15,1 0 0,0 1 0,21-1 16,-21 21-16,21-21 0,-21 0 16,21 22-16,0-22 0,0 21 15,0-21-15,0 1 0,0-1 0,0 0 16,0 0-16,0 0 0,21 0 16,0-21-16,0 0 0,0 0 15,1 0-15,-1 0 0,0 0 16,0-21-16,0 21 0,0-21 15,1 0-15,-1 0 0,0 0 0,21-1 16,-21-20-16,1 21 0,-1-21 0,-21 20 16,21-20-16,0 21 0,0-21 15,-21-1-15,0 1 0,21 0 0,-21-1 16,22 22-16,-22-21 0,0-1 16,0 22-16,0 0 0,0 0 15,0 0-15,0 42 16,0 0-1,-22 0-15,22 22 0,0-1 16,0-21-16,-21 21 0,21 1 0,-21-1 16,21-21-16,0 22 0,0-1 15,0 0-15,0 1 0,0-1 0,0-21 16,0 21-16,0-20 0,0-1 0,0 0 16,0 0-16,0 0 0,21-21 15,0 0-15,1 0 0,-1 0 16,0 0-16,0 0 15,0-21-15,0 0 16,1 0-16,-1 0 16,-21-1-16,21 1 0</inkml:trace>
  <inkml:trace contextRef="#ctx0" brushRef="#br0" timeOffset="49039.78">5376 4847 0,'0'0'0,"-21"0"0,21-21 32,0 0-17,0 0-15,0 0 16,21-1-16,0 1 0,-21 0 16,22 0-16,-1 0 0,-21 0 0,21-22 15,0 22-15,-21-21 0,0 21 16,21-22-16,-21 1 0,21 0 0,-21 20 15,0-20-15,0 0 0,0 21 16,0-22-16,0 22 0,0 0 0,0 0 16,0 42 15,0 0-31,0 0 0,0 0 16,0 22-16,0-22 0,-21 21 0,21 1 15,0-22-15,-21 21 0,21 0 16,0 1-16,0-22 0,0 21 0,0-21 15,0 22-15,0-22 0,0 21 16,0-21-16,0 1 0,0-1 16,0 0-16,21 0 0,0-21 0,1 0 15,-1 21-15,0-21 0,0 0 16,0 0-16,0 0 0,22 0 0,-22-21 16,0 0-16,21 21 0,-20-21 0,20 0 15,-21-1-15,0 1 0,0 0 16,22 0-16,-22 0 0,0 0 0,0-1 15,0-20-15,-21 21 0,22 0 0,-22 0 16,21-1-16,-21 1 0,0 0 16,0 42 15,0 0-31,0 1 16,-21-1-16,21 0 0,-22 0 0,22 0 15,0 0-15,0 1 0,0-1 0,0 21 16,0-21-16,0 0 0,0 1 15,0-1-15,0 0 0,85 0 16,-64-21 0,0 0-16,1 0 0,-1 0 15,21-21-15,-21 21 0,0-21 16,-21 0-16,22 21 0,-1-22 16,0 1-16,-21 0 0,0 0 0,21 0 15,-21 0-15,0-22 0,0 22 16,0 0-16,0-21 0,0 20 0,0 1 15,0-21-15,-21 42 0,0-21 0,21 0 16,-21 21-16,-1 0 0,1 0 16,0 0-16,0 0 0,0 0 0,0 0 15,-1 21-15,1-21 0,0 21 16,0-21-16,-21 21 0,20-21 16,1 0-16,0 21 0,0-21 0,0 0 31,0 0-31,-1 0 15,1-21-15</inkml:trace>
  <inkml:trace contextRef="#ctx0" brushRef="#br0" timeOffset="49259.66">5397 4360 0,'0'0'0,"22"0"47,20 0-47,-21 0 0,0 0 16,0 0-16,22 0 0,-22-21 15,21 21-15,-21 0 0,22 0 0,-1 0 16,-21-21-16,22 21 0,-22 0 16,21 0-16,-21 0 0,0 0 0,1 0 15,-1 0-15,0 0 0</inkml:trace>
  <inkml:trace contextRef="#ctx0" brushRef="#br0" timeOffset="49810.02">7789 4297 0,'0'-21'0,"0"42"0,0-63 0,0 20 0,21 1 16,-21 0-16,0 0 0,22 0 15,-22 0-15,0-1 0,0 1 0,0 0 16,0 0-16,0 0 16,0 42-1,0 0-15,-22 0 16,1 22-16,0-22 0,0 21 15,21 0-15,-21 1 0,0-1 0,-1 0 16,1 1-16,0-1 0,0 0 16,0 1-16,0-1 0,-1 0 15,22 1-15,-21-22 0,21 21 0,0-21 16,0 1-16,0-1 0,0 0 0,0 0 16,21-21-16,1 0 0,-1 21 15,0-21-15,0 0 0,0 0 0,0 0 16,1 0-16,-1-21 0,0 0 0,0 21 15,0-21-15,0 0 0,1-1 16,-1 1-16,0 0 0,0 0 16</inkml:trace>
  <inkml:trace contextRef="#ctx0" brushRef="#br0" timeOffset="50020.26">7535 4445 0,'0'0'0,"-21"0"0,0 0 15,21 21 1,21-21 0,0 0-16,0 0 0,1 0 15,-1 0-15,0 0 0,0 0 16,21 0-16,-20 0 0,-1 0 0,21 0 16,-21 0-16,0-21 0,22 21 15,-22 0-15,0-21 0,0 21 0,0 0 16,1 0-16</inkml:trace>
  <inkml:trace contextRef="#ctx0" brushRef="#br0" timeOffset="50404.15">8086 4572 0,'0'0'15,"63"0"1,-42 0-1,0 0-15,1 0 0,-1-21 0,0 0 16,0 0-16,0 21 16,0-22-16,1 1 0,-1 21 15,-21-21-15,21 0 0,0 0 16,-21 0-16,0-1 16,0 1-16,-21 21 15,0 0-15,0 0 16,-1 0-16,1 21 15,0 1-15,-21-1 0,21 0 0,-1 21 16,1-21-16,0 22 0,0-22 0,21 0 16,-21 21-16,0-20 0,21-1 15,-22 0-15,22 21 0,0-21 0,0 1 16,0-1-16,22-21 16,-1 0-16,21 0 0,-21 0 15,0 0-15,1 0 0,20 0 0,-21 0 16,0-21-16,22-1 0,-22 22 0,0-21 15</inkml:trace>
  <inkml:trace contextRef="#ctx0" brushRef="#br0" timeOffset="50824.19">8911 4382 0,'0'0'15,"-21"0"1,0 0-16,0 0 0,-1 0 0,1 21 15,0-21-15,0 21 0,-21-21 16,42 21-16,-22-21 0,1 21 0,0-21 16,21 21-16,0 1 15,0-1-15,0 0 16,21-21-16,0 0 0,1 21 16,-1-21-16,0 0 0,-21 21 15,21-21-15,0 0 0,0 21 0,1-21 16,-1 22-16,-21-1 0,0 0 15,0 0 1,-21-21 0,-1 0-16,1 21 0,-21-21 15,21 0-15,0 0 0,-22 0 0,22 0 16,0 0-16,-21 0 0,20 0 16,1 0-16,0 0 0,0 0 15,0 0-15,0 0 0,21-21 31,0 0-15,21 21-16,0-21 0,0 0 16,0 21-16,0-22 0</inkml:trace>
  <inkml:trace contextRef="#ctx0" brushRef="#br0" timeOffset="51136.07">9377 4106 0,'0'0'16,"0"-21"-16,0 0 0,-21 21 31,21 21-31,-22 0 0,1 1 16,21-1-16,-21 21 0,0-21 0,21 22 15,-21-22-15,21 21 16,-21 0-16,21 1 0,-22-22 0,1 21 0,21 1 15,0-22-15,0 21 0,-21-21 16,21 0-16,0 1 0,0-1 16,0 0-16,0 0 0,0 0 0,0 0 15,21-21-15,0 0 16,1 0-16,-1 0 16,0 0-16,0-21 0,0 21 15,-21-21-15,21 0 0,1 0 0</inkml:trace>
  <inkml:trace contextRef="#ctx0" brushRef="#br0" timeOffset="51339.95">9123 4403 0,'21'0'47,"0"0"-47,0 0 0,0 0 15,1 0-15,-1 0 0,0 0 16,0 0-16,0 0 0,0 0 0,1 0 16,-1 0-16,0 0 0,0-21 15,0 21-15</inkml:trace>
  <inkml:trace contextRef="#ctx0" brushRef="#br0" timeOffset="51804.03">10689 4001 0,'0'-22'16,"0"44"-16,0-65 0,0 64 31,0 1-15,0-1-16,0 21 0,-21-21 0,0 22 15,21-1-15,-21 0 0,-1 22 16,22-22-16,-21 0 0,0 1 0,0-1 16,21-21-16,-21 22 0,0-22 0,21 21 15,-22-21-15,22 0 0,0 1 16,0-1-16,22-21 31,-1-21-31,0 21 0</inkml:trace>
  <inkml:trace contextRef="#ctx0" brushRef="#br0" timeOffset="52267.94">10626 4233 0,'0'0'0,"0"-21"0,-22-21 0,22 21 16,0-22-16,0 22 0,0 0 0,0 0 15,0 0-15,0 0 0,22-1 16,-1 1-16,0 21 0,0-21 0,21 21 16,-20 0-16,20 0 0,0 0 0,1 0 15,-1 0-15,-21 0 0,21 21 16,1 0-16,-1 1 0,-21-1 0,0 0 16,-21 21-16,0-21 0,0 22 15,0-22-15,0 0 0,-42 21 16,21-20-16,-21-1 0,-1 0 0,1 0 15,0 0-15,-1 0 0,1-21 16,0 22-16,-1-22 0,22 0 0,-21 0 16,21 0-16,-1 0 0,1 0 15,21-22-15,0 1 16,0 0-16,0 0 16,21 0-16,1 21 0,-1 0 15,0 0-15,0 21 16,0 0-16,0 0 0,-21 0 0,22 1 15,-1-1-15,-21 0 0,21 0 0,0 21 16,-21-20-16,0-1 0,21 0 16,-21 0-16,21 0 0,-21 0 15,22 1-15,-1-1 16,0-21-16,0 0 16,0 0-1,0 0-15,1 0 0,-22-21 16,21-1-16</inkml:trace>
  <inkml:trace contextRef="#ctx0" brushRef="#br0" timeOffset="52652.01">11239 4445 0,'0'21'0,"0"0"16,22-21-1,-1 0 1,0 0-16,0-21 0,0 0 16,0 21-16,-21-21 0,22 21 15,-1-21-15,-21 0 16,21 21-16,-21-22 0,0 1 16,0 0-16,-21 21 15,0 0-15,-1 0 16,1 0-16,0 0 0,0 0 0,0 0 15,0 21-15,-1-21 0,1 21 0,21 1 16,0-1-16,-21 0 16,21 0-16,0 0 0,-21 0 0,21 1 15,0-1-15,0 0 0,0 0 0,0 0 16,0 0-16,21 1 16,0-22-16,0 0 15,1 0-15,-1 0 0,0 0 16,0 0-16,0-22 0,22 22 0</inkml:trace>
  <inkml:trace contextRef="#ctx0" brushRef="#br0" timeOffset="53057">12023 4276 0,'0'0'0,"-22"0"0,-83 0 16,83 0-1,-20 0-15,21 21 0,0-21 0,0 21 16,-22 0-16,22-21 0,21 21 0,-21 1 16,0-1-16,21 0 15,0 0-15,0 0 0,0 0 16,21 1-16,0-22 0,0 21 16,0-21-16,1 21 0,-1-21 15,0 0-15,21 21 0,-21-21 16,1 21-16,-1-21 0,0 0 0,-21 21 15,21 1-15,-21-1 16,-21-21 0,0 0-16,-22 0 0,22 0 15,0 0-15,-21 21 0,21-21 0,-22 0 16,22 0-16,-21 0 0,21 0 0,-1 0 16,-20 0-16,21 0 0,0 0 15,0 0 1,21-21-16,21 0 31,0-1-31,0 22 0,0-21 0</inkml:trace>
  <inkml:trace contextRef="#ctx0" brushRef="#br0" timeOffset="53375.82">12404 3979 0,'0'-21'0,"0"42"0,0-63 16,0 63 15,-22 0-31,22 1 16,0 20-16,-21-21 0,0 21 15,21-20-15,-21 20 0,21 0 0,-21 1 16,0-1-16,-1-21 0,22 21 0,0 1 15,-21-22-15,21 21 0,-21-21 16,21 1-16,0-1 0,0 0 0,0 0 16,0 0-16,21-21 0,0 0 15,1 21-15,-1-21 16,0 0-16,0 0 16,0 0-16,0-21 0,1 21 0,-1-21 15,-21 0-15</inkml:trace>
  <inkml:trace contextRef="#ctx0" brushRef="#br0" timeOffset="53563.71">12255 4255 0,'0'0'0,"-21"0"16,42 0 15,1 0-31,-1 0 16,21 0-16,-21 0 0,0 0 15,22 0-15,-22 0 0,0 0 0,0 0 16,0 0-16,22 0 0,-22 0 16,0 0-16</inkml:trace>
  <inkml:trace contextRef="#ctx0" brushRef="#br0" timeOffset="55160.71">12636 4424 0,'0'0'0,"-21"21"0,0-21 16,21 21-1,21-21 17,0 0-32,1 0 15,20-21-15,-21 0 0,21 21 16,1-21-16,-1 21 0,0-21 0,1-1 15,-1 1-15,0 0 0,1 0 16,-1 0-16,-21 0 0,22-1 0,-22 1 16,-21 0-16,0 0 0,0-21 0,0 20 15,0-20-15,0 21 0,0 0 16,-21-22-16,-1 22 0,1 21 0,0-21 16,0 0-16,0 21 0,0 0 0,-1 0 15,1 0-15,0 21 16,0 0-16,0 0 0,0 22 0,-1-1 15,1 0-15,21 1 0,-21 20 0,0 1 16,0-1-16,21-20 0,-21 20 16,-1 1-16,1-1 0,0 1 0,21-1 15,-21 1-15,0-1 0,21 22 0,-21-22 16,21 22-16,-22-22 0,1 22 16,21-21-16,-21 20 0,0 1 0,0-22 15,0 22-15,-1 0 0,1-22 0,0 22 16,0-22-16,0 1 0,0-22 0,-1 1 15,1-1-15,21 0 0,0-21 16,0 1-16,0-1 0,0 0 0,21-21 16,1 0-16,-1 0 0,21-21 15,-21 21-15,0-21 0,22-1 16,-1-20-16,0 21 0,1 0 0,-1-22 16,0 1-16,1 0 0,-1-1 15,0 1-15,1-21 0,-1 20 0,0 1 16,1-22-16,-22 1 0,0 21 0,0-22 15,-21 1-15,0-1 0,0 1 0,0-1 16,0 1-16,-21-1 0,-21 1 16,21-1-16,-22 1 0,22-1 0,-21 22 15,21-1-15,-22 1 0,22 21 16,-21 0-16,21 0 0,-1 21 0,1 0 16,0 0-16,0-22 0,0 22 15,42 0 16,0 0-31,0 0 16,22 0-16,-22 0 0,21-21 0,-21 21 16,22-21-16,-1 0 0,0 21 15,1-21-15,-1 0 0,0 21 0,-21-22 16,22 1-16,-1 0 0,-21 0 0,0 0 16,1 0-16,-1-1 0,0 1 15,0 0-15,-21 0 0,0 0 16,0 42 15,-21 0-15,0 0-16,21 0 0,-21 1 15,21-1-15,-22 0 0,1 21 0,21-21 16,0 1-16,0 20 0,0-21 0,0 0 16,0 0-16,0 1 0,0-1 15,21 0-15,1-21 0,-1 21 16,0-21-16,0 0 0,0 0 0,0 0 15,22 0-15,-22 0 0,0-21 0,0 0 16,0 21-16,1-21 16,-1-1-16,0 1 0,0 0 0,0 0 15,-21 0-15,21 0 0,-21-1 0,22 1 16,-22 0-16,0-21 0,21 21 16,-21-1-16,0 1 0,0 0 0,21 21 15,-21-21-15,0 42 31,0 0-31,0 0 16,0 22-16,0-22 0,-21 0 16,21 21-16,-21-20 0,21-1 0,0 0 15,0 21-15,0-21 0,0 1 0,0-1 16,0 0-16,0 0 16,21-21-16,0 0 0,0 0 15,0 0-15,0 0 0,1 0 16,-1 0-16,0 0 0,21-21 0,-21 0 15,1 0-15,20 21 0,-21-43 16,21 22-16,1 0 0,-22 0 0,21-22 16,1 1-16,-22 0 0,21-1 0,-21 1 15,0 0-15,1-22 0,-1 22 16,0 0-16,0-1 0,-21 1 0,0 0 16,0 20-16,0 1 0,0 0 0,0 0 15,-21 21 1,0 21-16,0 0 0,-1 0 15,22 22-15,-21-1 0,0 0 0,0 1 16,21-1-16,0 22 0,0-22 16,0 0-16,0 1 0,0-1 0,0-21 15,0 21-15,0-20 0,0 20 0,0-21 16,21 0-16,0 0 0,0-21 16,1 22-16,-1-22 0,0 0 0,0 0 15,0 0-15,0 0 0,22 0 0,-22 0 16,0-22-16,0 1 0,22 21 15,-22-21-15</inkml:trace>
  <inkml:trace contextRef="#ctx0" brushRef="#br0" timeOffset="59136.65">16065 4128 0,'0'0'0,"0"-43"0,0 22 0,0-21 0,0 21 16,0-22-16,0 22 0,0-21 16,0 21-16,0-1 0,0 1 0,0 0 15,0 0-15,0 42 32,0 0-32,0 0 0,0 22 0,0-22 15,-21 21-15,21 22 0,0-22 0,-21 0 16,0 1-16,21-1 0,-21 22 15,21-43-15,-21 21 0,-1 0 16,22-20-16,0 20 0,-21-21 0,21 0 16,0 0-16,0 1 15,0-44 1,21 1-16,1 0 16,-1 0-16,0 0 15,0-22-15,0 22 0,0-21 0,1 21 16,-1-22-16,21 1 0,-21 0 0,0-1 15,1 22-15,-1-21 0,0 21 16,-21 0-16,21 21 0,-21 21 16,0 0-1,0 0-15,0 0 0,0 22 16,0-1-16,0-21 0,0 21 0,0 1 16,0-22-16,0 21 0,0-21 0,0 22 15,0-22-15,0 0 0,21 0 16,-21 0-16,21-21 0,1 22 0,20-22 15,-21 0-15,0 0 0,22 0 0,-22 0 16,21 0-16,0-22 0,-20 22 16,20-21-16,0 0 0,-21 0 0,22 0 15,-22 0-15,0-22 0,0 1 16,0 21-16,1-22 0,-1-20 16,0 21-16,-21-1 0,0-20 0,0 20 15,21 1-15,-21 0 0,0-1 16,0 22-16,0-21 0,0 21 0,0 0 15,0 42 17,-21 0-32,21 0 0,-21 21 0,21-20 15,0 20-15,-21 0 0,-1 1 0,22-1 16,-21 0-16,21 1 16,0-1-16,0 0 0,0 1 0,0-1 0,0-21 15,0 0-15,0 22 0,0-22 16,21 0-16,1-21 0,-1 21 15,0-21-15,21 0 0,-21 0 16,1 0-16,-1 0 0,21-21 0,-21 21 16,0-21-16,22 0 0,-22-1 15,21 1-15,-21 0 0,1 0 0,20-21 16,-21 20-16,0-20 0,-21 0 16,21 21-16,-21-22 0,22 1 0,-22 21 15,0-22-15,0 22 0,0 0 0,-22 21 16,1 0-1,0 0-15,0 0 0,0 21 0,21 0 16,-21 1-16,-1-1 0,1 21 16,21 0-16,-21-20 0,21 20 0,0-21 15,0 21-15,0-20 0,0 20 16,0-21-16,21 0 0,0 0 0,-21 1 16,22-22-16,-1 21 0,0-21 15,0 0-15,0 0 0,22 0 0,-22 0 16,0 0-16,21 0 0,-21 0 0,22-21 15,-22-1-15,21 1 0,-21 0 16,22 0-16,-22-21 0,0 20 0,0-20 16,0 0-16,1-1 0,-1 1 0,0 0 15,0-1-15,-21-20 0,0 21 16,21-1-16,-21 22 0,21-21 0,-21-1 16,0 1-1,0 21-15,0 42 31,0 0-31,-21 0 0,21 1 16,-21-1-16,21 21 0,-21 0 0,21-20 16,0 20-16,0 0 0,-21 1 0,0-1 15,21 0-15,-22 1 0,22-1 16,-21 0-16,21-21 0,0 22 0,0-22 16,-21 0-16,21 0 0,0 0 0,-21-21 15,21 22 1,0-44-1,0 1-15,0 0 16,0 0-16,21-21 16,0 20-16,-21 1 0,21-21 0,1 21 15,-1-22-15,0 22 0,0 0 16,0-21-16,0 21 0,1-1 0,-1 22 16,0-21-16,0 21 0,21 0 0,-20 0 15,-1 0-15,0 0 0,0 21 16,0 1-16,0-1 0,1 0 15,-22 0-15,0 21 0,0-20 0,0-1 0,0 0 16,0 21-16,0-21 16,0 1-16,0-1 0,-22 0 0,1 0 15,-21-21-15,21 21 0,0-21 0,-1 21 16,1-21-16,0 0 0,0 0 16,0 0-16,0 0 0,-1 0 0,1 0 15,0-21-15,0 21 16,21-21-16,0 0 0,-21 0 15,21 0-15,0-1 0,0 1 0,0 0 16,0 0-16,21 21 31,-21 21-15,0 0-16,21 0 0,-21 1 16,0-1-16,0 0 15,21 0-15,-21 0 0,21 0 0,-21 1 16,22-22-16,-1 21 0,0 0 0,0-21 15,0 0-15,22 0 16,-22 0-16,0 0 0,0 0 0,21 0 16,1-21-16,-1 21 0,0-21 0,1 21 15,-1-22-15,0 1 0,1 0 16,-1-21-16,-21 21 0,22-1 16,-22-20-16,21 0 0,-21-1 0,0 22 15,1-21-15,-22 21 0,0 0 16,0-1-16,0 1 0,0 0 0,-22 21 31,1 0-31,0 21 0,21 0 16,-21 1-16,21-1 0,0 0 0,0 0 15,0 0-15,0 22 0,0-22 16,0 0-16,0 0 0,0 0 0,0 0 16,0 1-16,0-1 0,21 0 15,-21 0-15,21-21 0,-21 21 0,0 0 16,-21-21 31,0 0-47,21-21 0,-21 21 15,21-21-15,-21 21 0,-1-21 0,22 0 16,-21 21 0,0 0-16,21 21 31,0 0-16,0 0-15,21 0 16,0-21-16,1 0 0,-1 22 16,0-22-16,0 0 0,0 0 0,0 0 15,22 0-15,-22 0 0,21 0 0,1 0 16,-1 0-16,0 0 0,-21-22 16,22 1-16,-1 21 0,-21-21 15,0 0-15,22 0 0,-22 0 0,0-22 16,0 22-16,22 0 0,-22-21 15,0-1-15,-21 22 0,0-21 0,0 21 16,0-22-16,0 22 0,0 0 16,-21 21-1,0 0-15,-1 21 0,1-21 16,0 21-16,0 0 0,21 22 16,0-22-16,-21 0 0,21 21 15,0-20-15,0 20 0,0-21 0,0 0 16,0 0-16,0 1 0,0-1 15,0 0-15,0 0 0,21-21 0,-21 21 16,21-21-16,0 0 0,0 0 0,1 0 16,20 0-16,-21 0 15,0 0-15,0 0 0,22-21 0,-22 0 16,0 21-16,0-21 0,0 0 0,1-1 16,-1 1-16,0-21 0,0 21 15,0 0-15,0-22 0,1 22 0,-1 0 16,-21 0-16,0 0 0,21-1 0,-21 44 31,0-1-15,0 0-16,-21 0 0,21 0 15,0 0-15,0 1 0,-21-1 16,21 0-16,0 0 0,0 0 0,0 0 16,0 1-16,0-1 0,0 0 15,0 0-15,21-21 16,0 0-16,0 0 0,0 0 15,0 0-15,1 0 0,-1 0 16,0 0-16,0-21 0,0 21 0,0-21 16,1 0-16,-1-1 0,-21 1 0,21 0 15,0 0-15,-21-21 0,0 20 16,21 1-16,0-21 0,-21 21 0,0 0 16,22-1-16,-22 1 0,21 21 15,-21 21 16,0 1-31,0-1 0,0 0 0,-21 0 16,21 0-16,-22 0 0,22 22 16,0-22-16,0 0 0,0 0 0,0 0 15,0 1-15,0-1 0,0 0 0,22 0 16,-1 0-16,0-21 16,0 0-16,0 0 0,0 0 15,1 0-15,-1 0 16,0-21-16,0 21 0,0-21 0,0 0 15,1 0-15,-22-1 0,21 1 16,0 0-16,-21-21 0,21 21 0,-21-1 16,21-20-16,-21 21 0,21-21 15,-21 20-15,22 1 0,-22 0 16,0 42 15,-22 0-31,1 1 0,0 20 16,21-21-16,0 0 0,0 0 15,-21 22-15,21-22 0,0 0 0,0 0 16,0 0-16,0 1 0,0-1 0,0 0 16,0 0-16,0 0 0,21-21 15,0 21-15,0-21 0,1 0 16,-1 0-16,0 0 0,0 0 0,21 0 16,-20 0-16,-1 0 0,0 0 0,21 0 15,-21-21-15,1 0 0,-1 21 16,0-21-16,0 0 0,0 0 0,0-1 15,1 1-15,-1-21 0,0 21 16,0 0-16,0-22 0,-21 22 0,0 0 16,0 0-16,21 0 0,-21-1 0,22 22 15,-22-21-15,21 21 47,-21 21-31,21-21-1,0 0 17,-21-21 15,-21 21-47,0 0 15,0 0 1,-1 0-16,1 21 0,21 1 0,-21-1 15,0-21-15,21 21 0,0 21 0,-21-21 16,21 1-16,-21-1 0,21 0 16,0 0-16,0 0 0,0 0 0,0 1 15,0-1-15,0 0 0,21 0 16,0-21-16,0 21 0,0-21 0,0 0 16,22 21-16,-22-21 0,21 0 0,-21 0 15,22 0-15,-1 0 0,0 0 16,-20 0-16,20-21 0,-21 21 0,0-21 15,0 0-15,1 0 0,-1 0 0,0-1 16,0-20-16,-21 21 0,0 0 16,21-22-16,-21 22 0,21-21 15,-21 21-15,0 0 0,0-1 16,-21 22 0,0 22-16,21-1 15,-21 0-15,21 0 0,0 0 0,-21 0 16,21 1-16,-21 20 0,21-21 15,0 0-15,0 0 0,0 1 0,0-1 16,0 0-16,0 0 0,0 0 16,0 0-16,21-21 0,0 0 15,-21 22-15,21-22 0,0 0 0,0 0 16,1 0-16,20 0 0,-21 0 16,0 0-16,22 0 0,-22-22 15,21 22-15,-21-21 0,22 0 0,-22 0 16,0 0-16,0 0 0,0-1 15,0-20-15,1 21 0,-1-21 0,0 20 16,-21-20-16,0 21 0,0 0 0,0 0 16,0-1-16,-21 22 15,0 0-15,-1 22 16,22-1-16,0 0 0,-21 0 0,21 21 16,-21-20-16,21-1 15,0 0-15,0 0 0,0 21 0,0-20 0,0-1 16,0 0-16,0 0 15,0 0-15,0 0 16,0 1-16,-21-22 16,0 0-1,0 0 1,21-22 0,-22 1-1,1 0-15,0 0 0</inkml:trace>
  <inkml:trace contextRef="#ctx0" brushRef="#br0" timeOffset="59347.99">20849 3810 0,'-106'0'16,"106"-21"62</inkml:trace>
  <inkml:trace contextRef="#ctx0" brushRef="#br0" timeOffset="59912.69">22542 3704 0,'0'-63'16,"0"84"31,-21 0-47,21 0 0,-21 0 15,0 1-15,0 20 0,21-21 0,-21 21 16,-1 1-16,1-1 0,0 0 16,0 1-16,21-1 0,-21 0 0,0-20 15,21 20-15,-22-21 0,22 21 16,0-20-16,0-1 16,-21 0-16,21 0 15,0-42 1,0 0-1,0 0-15</inkml:trace>
  <inkml:trace contextRef="#ctx0" brushRef="#br0" timeOffset="61079.97">22161 3979 0,'0'0'0,"-21"0"0,42 0 31,1 22-16,-1-22-15,21 0 0,-21 0 0,22 0 16,20 0-16,-21 0 0,22 0 0,-1 0 16,1 0-16,-1 0 0,1 0 15,-1-22-15,1 22 0,-1-21 0,-20 0 16,-1 0-16,0 0 0,1 0 16,-22-1-16,0 1 0,0 0 0,-21-21 15,21 21-15,-21-1 0,0-20 0,0 21 16,0 0-16,0 0 0,0-1 15,-21 22-15,0 0 0,0 0 16,0 0-16,0 0 16,-1 22-16,1 20 0,0-21 15,21 0-15,-21 22 0,0-1 0,21-21 16,-21 21-16,21 1 0,0-22 16,-22 21-16,22 1 0,0-1 0,-21-21 15,21 21-15,0-20 0,0-1 16,0 21-16,0-21 0,0 0 15,0-42 17,0 0-17,0 0-15,21 0 0,1 0 16,-1-1-16,0-20 0,0 21 16,0-21-16,0 20 0,1 1 15,-1-21-15,0 21 0,0 0 0,0-1 16,0 1-16,1 21 0,-1 0 15,0 0-15,0 0 0,0 0 0,-21 21 16,0 1-16,21-1 16,-21 0-16,0 0 0,0 0 0,0 0 15,0 1-15,0 20 0,0-21 0,0 0 16,-21 0-16,21 1 0,0-1 16,0 0-16,0 0 15,0 0-15,21-21 16,1 0-16,-1 0 0,0 0 15,0 0-15,0 0 0,22 0 16,-22 0-16,0-21 0,0 0 0,21 21 16,-20-21-16,20 0 0,-21-1 15,0-20-15,0 21 0,1 0 0,20-22 16,-21 22-16,-21 0 0,21 0 16,0 0-16,-21 0 0,0-1 0,-21 44 46,0-1-46,21 0 0,-21 0 16,21 0-16,-21 0 0,21 1 16,0-1-16,-21 0 0,21 21 0,-22-21 15,22 1-15,0-1 0,0 0 16,0 0-16,0 0 16,22-21-16,-22 21 0,21-21 0,0 0 15,21 0-15,-21 0 0,1 0 0,20 0 16,-21 0-16,21 0 0,-20 0 15,20-21-15,-21 21 0,21-21 0,1 0 16,-22 0-16,0 0 0,21-1 0,-20 1 16,-1-21-16,0 21 0,0-22 15,0 22-15,0-21 0,-21 21 0,0 0 16,0-1-16,0 1 0,-21 21 31,0 0-31,0 0 16,0 21-16,21 1 0,-21-1 15,21 0-15,-22 0 0,22 21 0,0-20 16,0-1-16,0 0 0,0 0 0,0 0 16,0 0-16,0 1 0,0-1 15,0 0-15,0 0 0,0 0 0,0 0 16,0 1-16,-21-22 16,0 21-1,0-21-15,0 0 16,0 0-1,-1-21 1,22-1-16,-21 22 16,21-21-16,0 0 0,0 0 0,-21 0 15,0 0-15</inkml:trace>
  <inkml:trace contextRef="#ctx0" brushRef="#br0" timeOffset="61285.85">23812 3556 0,'0'0'0,"-21"-21"31,0 21-31,21-21 16,-21 21 15,0 0-31,0 0 16,-1 0-16,1 21 0,0 0 0,-21 0 15,21-21-15</inkml:trace>
  <inkml:trace contextRef="#ctx0" brushRef="#br0" timeOffset="62428.09">1672 6371 0,'0'0'0,"-42"64"15,21-43 1,21 0-1,-22-21-15,44 0 32,-1 0-17,0-21-15,0 0 0,0 0 0,0-1 16,1-20-16,-1 21 0,0 0 16,21-22-16,-21 22 0,1-21 15,-1 0-15,0-1 0,0 1 0,0 0 16,0-22-16,-21 22 0,22-1 15,-22 1-15,0 0 0,0-1 0,0 1 16,0 21-16,0 0 0,0 0 16,-22 21-16,1 21 15,0 0-15,0 21 0,0 1 16,21-1-16,-21 0 0,-1 1 0,22 20 16,-21-21-16,21 1 0,-21 20 15,0-20-15,21 20 0,0-21 0,0 1 16,0-1-16,0 0 0,0 1 15,0-22-15,21 21 0,0-21 0,0-21 16,1 22-16,-1-22 0,0 0 16,0 0-16,21 0 0,-20-22 15,-1 1-15,21 0 0,-21 0 16,0-21-16,22 20 0,-22-20 0,21 21 16,-21-21-16,22 20 0,-22-20 0,0 21 15,-21-21-15,0 20 0,21 1 16,-21 0-16,0 0 0,0 0 0,0 42 31,-21 0-31,21 0 16,-21 22-16,21-22 0,0 0 15,0 0-15,0 0 0,0 22 0,-21-22 16,21 0-16,0 0 0,0 0 16,0 0-16,21-42 46,-21 0-46,21 0 16,-21 0-16</inkml:trace>
  <inkml:trace contextRef="#ctx0" brushRef="#br0" timeOffset="62599.99">2371 5884 0,'-22'-21'0,"44"42"0,-65-42 16,22 21-16,0 0 15,21 21 1,21-21 15,0 0-31,0 0 16,1 0-16</inkml:trace>
  <inkml:trace contextRef="#ctx0" brushRef="#br0" timeOffset="63129.34">2879 5694 0,'-22'0'15,"1"21"1,0 0-16,21 0 0,0 1 16,0 20-16,-21-21 0,21 21 0,-21 1 15,21-22-15,0 21 0,-21 1 0,21-1 16,0-21-16,0 21 0,0 1 15,0-22-15,0 21 0,0-21 0,0 1 16,0 20-16,-22-21 0,22 0 16,0 0-16,-21-21 47,21-21-47,0 0 0,0 0 15,0 0-15,0 0 16,0-1-16,0 1 0,21 0 0,1 0 15,-1-21-15,-21 20 0,42 1 16,-21 21-16,0-21 0,22 0 0,-22 21 16,21 0-16,-21 0 0,22 0 0,-22 0 15,21 0-15,-21 21 0,1 0 16,-1 0-16,0 1 0,-21-1 0,21 0 16,-21 0-16,0 0 0,0 0 0,0 1 15,-21-1-15,0 0 0,0 0 16,-22 0-16,22 0 0,0-21 15,-21 22-15,20-1 0,1-21 16,-21 0-16,21 21 0,0-21 0,-1 0 16,1 0-16,0 0 0,0 0 15,21-21-15,0 0 16,0-1-16,0 1 16,21 21-16,0-21 0,0 0 15,1 0-15</inkml:trace>
  <inkml:trace contextRef="#ctx0" brushRef="#br0" timeOffset="63548.11">3302 6117 0,'0'0'0,"0"-21"16,0 0-16,0 0 15,21 0 1,0 21-1,0 0-15,1 0 0,-1 0 16,0 0-16,0 21 0,0 0 0,0 0 16,1 0-16,-22 0 0,0 1 0,21-1 15,-21 0-15,0 0 16,0 0-16,0 0 0,0 1 0,0-1 0,0 0 16,-21 0-16,-1 0 0,1-21 15,21 21-15,-21-21 16,0 0-16,21-21 31,0 0-31,21 21 0,0-21 16,-21 0-16,21 0 0,1-1 0,-1 1 15,-21-21-15,21 21 0,0 0 16,0-1-16,0 1 0,1 0 0,-1 0 16,-21 0-16,21 0 0,0 21 0,0 0 15,0 0 1,1 0-16,-1 0 15,-21 21-15</inkml:trace>
  <inkml:trace contextRef="#ctx0" brushRef="#br0" timeOffset="65014.58">4276 6244 0,'0'0'0,"21"-21"15,-21 0-15,21 21 16,-21-21-16,0 0 0,0-1 16,0 1-16,0 0 0,0 0 15,0 0-15,0 0 0,0-1 16,-21 1-16,0 21 0,-1-21 0,1 21 16,0 0-16,0 0 15,0 21-15,0 0 0,-1-21 0,1 43 16,0-22-16,-21 0 0,21 21 0,21-20 15,-22-1-15,22 21 0,-21-21 16,21 22-16,0-22 0,0 0 0,0 0 16,0 0-16,0 0 0,21-21 0,1 0 15,-1 0-15,0 0 16,0 0-16,0 0 0,0-21 0,-21 0 16,22 21-16,-1-21 0,0 0 0,0 0 15,0-1-15,-21 1 16,21 0-16,-21 0 0,22 0 0,-22 0 15,0-1-15,21 1 0,-21 0 0,0 0 16,0 0-16,0 0 16,0 42-1,0 0 1,0 0-16,0 0 16,0 0-16,0 1 0,0-1 0,0 0 15,0 0-15,0 0 16,0 0-16,0 1 0,21-1 0,-21 0 15,21-21-15,0 0 16,0 21-16,1-21 0,-1 0 0,0 0 16,0 0-16,0 0 0,0 0 15,22-21-15,-22 21 0,0-21 0,21 0 16,-20 21-16,20-22 0,-21 1 0,0 0 16,22 0-16,-22 0 0,0 0 15,-21-1-15,0 1 0,21 0 0,-21 0 16,0 0-16,0 0 0,0-1 0,-21 22 15,0-21-15,0 21 16,-1 0-16,1 0 0,21 21 16,-21 22-1,21-22-15,0 0 16,0 0-16,0 0 0,0 1 0,21-22 16,-21 21-16,21 0 0,1 0 0,-22 0 15,0 0-15,21-21 16,0 22-16,-21-1 15,21-21-15,0 0 0,0 0 16,1 0-16,-1 0 16,0 0-16,0 0 0,0-21 15,0 21-15,1-22 0,20 22 16,-21-21-16,0 21 0,0-21 16,1 0-16,-1 0 0,-21 0 0,21 21 0,-21-22 15,21 1-15,-21 0 0,0 0 16,0 42 15,0 0-15,-21 0-16,0 1 15,21-1-15,0 0 0,0 0 16,0 0-16,0 0 0,0 1 16,21-22-1,0 0-15,0 0 16,0 0-16,1 0 0,-1 0 0,21 0 15,-21 0-15,0 0 0,1 0 0,20-22 16,-21 1-16,0 21 0,0-21 16,1 21-16,-1-21 0,0 0 0,0 0 15,0-1-15,-21 1 0,21 21 0,-21-21 16,22 0-16,-22 0 0,21 21 0,-21-21 16,0 42 15,0 0-16,-21-21-15,21 21 0,-22 0 16,1 0-16,21 1 0,-21-1 16,0 0-16,21 21 0,-21-21 0,0 1 15,21 20-15,-22 0 0,22 1 16,-21-1-16,21 0 0,0 1 0,0-1 16,0 0-16,0 1 0,0 20 0,0-21 15,0 1-15,21 20 0,1-20 0,-1-1 16,-21 21-16,21-20 0,0-1 15,0 22-15,0-22 0,1 21 0,-1-20 16,0 20-16,0-20 0,-21-1 0,21 0 16,-21-21-16,0 22 0,0-22 0,0 0 15,0 0-15,-21 0 0,0 1 16,0-22-16,0 0 0,-22 21 16,1-21-16,21 0 0,-43 0 0,22 0 15,0 0-15,-1-21 0,1-1 0,0 1 16,-1 0-16,1 0 0,21-21 0,-22-1 15,22 1-15,21 0 0,-21-22 16,21 1-16,0 20 0,0-20 0,0-1 16,0 1-16,0-1 0,21 1 0,0-1 15,1 1-15,-1 20 0,21-20 0,0 21 16,-20-1-16,20 1 16,0 21-16,1-22 0,-1 22 0,0 0 15,-21-21-15,22 21 0,-1-1 0,-21 22 16</inkml:trace>
  <inkml:trace contextRef="#ctx0" brushRef="#br0" timeOffset="67992.2">7133 5694 0,'0'0'0,"21"-21"0,-21-22 0,0 22 16,0 0-16,0 42 31,0 0-31,0 1 0,0 20 16,0 0-16,0 1 0,0-1 15,0 0-15,0 1 0,-21-1 0,21 0 16,-21 22-16,0-22 0,21-21 0,0 22 15,-21-1-15,21-21 0,-22 21 16,22-20-16,-21-1 0,21 0 0,0 0 16,0-42 15,0 0-31,0 0 16,0-1-16,0 1 0,0-21 0,0 21 15,0 0-15,0-1 16,21-20-16,1 21 0,-1 0 0,0-22 0,0 22 15,0 21-15,22-21 0,-22 21 16,0 0-16,21 0 0,-21 0 16,1 0-16,-1 21 0,21-21 0,-21 21 15,0 1-15,1-1 0,-1 21 0,0-21 16,-21 0-16,0 1 0,0-1 16,0 0-16,0 0 0,0 21 0,-21-20 15,0-22-15,-1 21 0,1 0 16,0 0-16,0 0 0,-21-21 0,20 0 15,1 21-15,0-21 0,0 0 0,0 0 16,0 0-16,-1 0 0,1-21 16,0 0-16,0 21 0,21-21 0,0 0 15,0 0-15,-21 21 0,21-22 16,0 1-16,-21 0 0,21 0 0,0 0 16,0 42 15,21 0-31,-21 0 0,21 0 15,-21 1-15,21-1 16,0 0-16,0 0 0,-21 0 0,22 0 16,-1-21-16,0 22 0,0-22 0,0 0 15,22 0-15,-22 0 0,21 0 16,-21 0-16,22 0 0,-1 0 0,0-22 16,-21 1-16,22 0 0,-1 21 15,0-21-15,1 0 0,-1 0 16,-21-22-16,22 22 0,-22 0 0,0-21 15,0 20-15,0-20 0,0 0 0,-21 21 16,0-22-16,22 22 0,-22 0 0,0 0 16,0 0-16,-22 21 15,1 0-15,0 0 16,0 21-16,21 0 0,-21 0 16,0 0-16,21 22 0,0-22 0,-22 0 15,22 21-15,-21-21 0,21 1 16,0-1-16,0 0 0,0 0 0,0 0 15,0 0-15,21 1 0,1-1 16,-1-21-16,0 0 0,0 0 0,0 0 16,22 0-16,-22 0 0,21 0 0,-21 0 15,0-21-15,22 21 0,-22-22 16,21 1-16,-21 0 0,22 0 0,-22 0 16,0 0-16,0-22 0,0 22 0,1-21 15,-1-1-15,0 1 0,0 0 16,0-1-16,-21-20 0,0 21 0,21-1 15,-21 1-15,0 0 0,0-1 0,0 22 16,0 0-16,0 0 0,0 42 31,0 0-31,0 0 0,-21 22 16,21-22-16,0 21 0,-21 0 0,21 1 16,0-1-16,-21 0 0,21-20 15,0 20-15,0 0 0,0 1 0,0-22 16,-21 21-16,21-21 0,0 0 0,-21 1 15,21-1-15,0 0 0,0 0 16,-22 0-16,22-42 31,0 0-15,22 0-16,-22 0 0,21-1 16,0 1-16,-21 0 0,21 0 0,0 0 15,-21 0-15,21-1 0,1 1 16,-22 0-16,21 21 15,0 0-15,0 0 16,-21 21-16,0 0 0,0 1 16,0-1-16,0 0 0,0 0 15,0 0-15,0 0 0,0 1 16,0-1-16,21 0 0,-21 0 16,21 0-16,1-21 0,-1 21 0,21-21 15,-21 0-15,22 22 0,-22-22 16,21 0-16,0 0 0,1 0 15,-1 0-15,0 0 0,1 0 0,-22-22 16,21 22-16,1-21 0,-22 21 0,21-21 16,-21 0-16,0 0 0,1 0 15,-1-1-15,-21 1 0,0 0 0,21 0 16,-21-21-16,0 20 0,0-20 0,0 0 16,0 21-16,0-22 0,-21 22 0,0 0 15,-1 0-15,1 21 16,-21 0-16,21 0 0,0 0 0,-1 0 15,-20 0-15,21 21 0,-21 0 0,20 21 16,1-20-16,0-1 16,0 21-16,0-21 0,0 22 0,21-22 15,0 21-15,0-21 0,0 0 0,0 22 16,0-22-16,0 0 0,0 0 16,21-21-16,-21 21 0,21-21 0,0 0 15,0 0-15,0 0 0,22 0 0,-22 0 16,0 0-16,0 0 0,0 0 0,1-21 15,-1 21-15,0-21 0,0 0 16,0 21-16,0-21 0,-21 0 0,22-1 16,-22 1-16,21 0 0,-21-21 0,0 21 15,0-1-15,0 1 0,21 0 16,-21 0-16,0 0 0,0 42 31,0 0-15,0 0-16,-21 0 0,21 1 15,0-1-15,0 0 0,0 0 0,0 0 16,0 0-16,0 1 0,0-1 0,0 0 16,0 0-16,0 0 0,21-21 0,0 21 15,0-21-15,0 0 16,1 0-16,-1 0 0,0 0 16,0 0-16,0 0 0,0 0 0,-21-21 15,22 0-15,-1 21 0,0-21 16,0 0-16,-21 0 0,21-1 15,0 1-15,-21 0 0,0 0 0,22 0 16,-1 0-16,-21-22 0,21 22 0,-21 0 16,0 0-16,21 21 15,-21-21-15,0 42 16,0 0-16,0 0 16,0 0-16,0 0 0,0 1 15,0-1-15,0 0 0,0 0 0,0 0 16,0 0-16,0 1 0,0-1 15,0 0-15,21 0 0,0-21 16,1 21-16,-1-21 16,0 0-16,0 0 0,0 0 15,0 0-15,1 0 0,20-21 16,-21 0-16,0 21 0,0-21 16,1 0-16,-1-1 0,0 1 15,0 0-15,-21 0 0,21 0 16,0 0-16,-21-1 0,22 1 0,-22 0 0,21 0 15,-21 0-15,0 42 47,0 0-47,0 0 0,0 0 0,0 1 16,0-1-16,-21 0 0,21 0 16,0 0-16,0 0 0,0 1 15,0-1-15,0 0 0,21 0 16,-21 0-16,21-21 0,0 21 15,0-21-15,0 0 0,1 0 0,-1 0 16,0 0-16,21 0 0,-21 0 0,1 0 16,20 0-16,-21 0 0,0-21 0,0 0 15,1 21-15,-1-21 0,0 0 16,0 21-16,0-21 0,-21-1 0,0 1 16,21 0-16,-21 0 0,22 0 0,-22 0 15,0-1-15,0 1 0,0 0 16,0 0-16,-22 21 15,1 0 1,21 21-16,-21-21 0,21 21 0,0 0 16,0 1-16,-21-1 0,21 0 15,0 0-15,-21 0 0,21 0 16,0 1-16,0-1 0,0 0 0,21 0 16,0-21-16,0 21 0,-21 0 15,21-21-15,22 0 0,-22 22 0,0-22 16,0 0-16,22 0 0,-22 0 0,0 0 15,21 0-15,-21 0 0,1 0 0,20-22 16,-21 1-16,0 21 16,22-21-16,-22 0 0,0 21 0,21-21 15,-21 0-15,1-1 0,-1 1 0,0 0 16,0 0-16,-21 0 0,0-22 0,21 22 16,-21 0-16,0 0 0,0 0 15,0 0-15,-21 21 16,0 21-16,21 0 15,-21 0-15,21 0 0,-21 0 16,21 1-16,0-1 0,0 0 0,0 0 16,0 0-16,0 0 0,0 1 0,0-1 15,0 0-15,0 0 16,0 0-16,21-21 0,-21 21 0,0 1 16,-21-22 15,-1 0-31,1 0 15,0 0-15,0 0 16,0 0 0,0 0-16,-1 0 31,1-22-31,0 22 16,21-21-16</inkml:trace>
  <inkml:trace contextRef="#ctx0" brushRef="#br0" timeOffset="68795.84">12742 6202 0,'0'0'15,"0"21"1,-21-21-1,21-21 1,0 0 0,21 0-1,0-1-15,-21 1 0,22 0 16,-1 0-16,-21 0 0,21 0 16,0-1-16,-21-20 0,21 21 15,0-21-15,1-1 0,-1 1 0,-21 21 16,21-43-16,-21 43 0,21-21 0,-21-1 15,0 1-15,0 21 0,0 0 16,0 0-16,0-1 0,0 44 31,-21-1-31,0 0 0,21 0 16,-21 21-16,21 1 0,-22-1 0,1 0 16,21 1-16,-21-1 0,21 0 15,0 1-15,-21-1 0,21-21 0,0 22 16,0-22-16,0 21 0,0-21 15,0 0-15,0 1 0,0-1 0,21-21 16,0 21-16,0-21 0,1 0 0,-1 0 16,0 0-16,0 0 0,21 0 15,-20 0-15,20 0 0,-21 0 0,21-21 16,-20 21-16,20-21 0,-21-1 0,21 1 16,-20 0-16,-1 0 0,21 0 15,-21 0-15,-21-1 0,21 1 0,1 0 16,-22 0-16,0 0 0,0 42 31,0 0-15,-22 0-16,22 0 0,-21 1 0,0-1 15,21 0-15,0 0 0,0 0 16,-21 0-16,21 1 16,0-1-1,21-21 1,0 0-1,-21-21-15,21-1 0,1 1 16</inkml:trace>
  <inkml:trace contextRef="#ctx0" brushRef="#br0" timeOffset="68992.74">13483 5715 0,'0'0'0,"-21"0"0,0 0 0,0 0 16,-1 0-16,1 0 15,0 0 1,21-21 31,21 21-31,0 0-16,1 0 0</inkml:trace>
  <inkml:trace contextRef="#ctx0" brushRef="#br0" timeOffset="69840.14">13822 5440 0,'0'0'0,"0"-21"0,0 0 15,-21 21 17,-1 21-32,22 0 0,0 0 0,-21 0 15,0 22-15,21-22 0,-21 21 0,21 0 16,-21 1-16,21-1 0,0 0 15,0 1-15,-21-1 0,-1 0 0,22 1 16,-21-22-16,21 21 0,0-21 0,-21 22 16,21-22-16,-21 0 15,21 0-15,0 0 0,0 1 16,0-44 15,21 1-31,0 0 16,-21 0-16,21 0 0,-21 0 15,22-22-15,-1 22 0,0 0 0,-21-21 16,21 20-16,0 1 0,0-21 16,1 21-16,-1 0 0,0 21 0,0-22 15,0 22-15,0 0 0,1 0 16,-22 22 0,0-1-16,0 0 15,0 0-15,0 0 0,-22-21 16,1 21-16,0 1 0,0-22 15,21 21-15,-21-21 0,0 0 0,-1 0 16,1 0-16,0 0 16,0 0-16,21-21 31,0-1-31,0 44 47,0-1-47,0 0 0,0 0 0,21 0 15,0 0 1,-21 1-16,21-1 0,-21 0 0,22 0 16,-1-21-16,-21 21 0,21 0 0,0-21 15,0 0-15,0 0 0,22 0 0,-22 0 16,0 0-16,21 0 0,-20 0 16,20 0-16,0 0 0,-21 0 0,22-21 15,-1 21-15,-21-21 0,22 21 0,-22-21 16,21 0-16,-21 21 0,0-21 15,1-1-15,-1-20 0,-21 21 16,0 0-16,21 0 0,-21-1 0,0 1 0,0 0 16,0 0-16,-21 21 15,0 0 1,-1 0-16,1 21 0,21 0 0,-21 0 16,0 1-16,21-1 0,-21 0 0,21 0 15,0 0-15,0 0 0,0 1 16,0-1-16,0 0 0,0 0 0,0 0 15,0 0-15,21-21 0,0 0 16,-21 22-16,42-22 0,-20 0 16,-1 0-16,21 0 0,0 0 0,-20 0 15,20 0-15,0 0 0,1-22 16</inkml:trace>
  <inkml:trace contextRef="#ctx0" brushRef="#br0" timeOffset="70343.87">15748 5884 0,'0'0'0,"0"-21"0,0-21 16,0 21-16,0 0 0,0-1 16,-21 1-16,0-21 0,-1 21 0,22 0 15,-42-1-15,21 22 0,0 0 0,-22 0 16,22 0-16,-21 0 15,0 0-15,-1 22 0,1-1 0,0 0 16,-22 21-16,22 1 0,-1-22 0,22 21 16,-21 0-16,21-20 0,0 20 15,-1 0-15,22-21 0,0 1 0,0-1 16,0 21-16,0-21 0,22 0 16,-1 1-16,21-22 0,-21 0 15,22 0-15,-1 0 0,-21 0 0,21 0 16,1 0-16,-1 0 0,0 0 0,-20-22 15,20 1-15,-21 21 0,21-21 0,-20-21 16,20 21-16,-21-1 16,0-20-16,0 21 0,1-21 0,-1-1 15,0 1-15,0 21 0,-21-22 0,0 22 16,0 0-16,0 0 0,0 42 31,0 0-31,-21 0 0,0 1 0,0-1 16,21 21-16,-22-21 0,22 22 15,0-22-15,0 21 0,0-21 0,0 0 16,0 1-16,0-1 0,0 0 0,0 0 16,0 0-16,0 0 0,22-21 15,-1 0-15,0 0 0,0 0 0,0 0 16</inkml:trace>
  <inkml:trace contextRef="#ctx0" brushRef="#br0" timeOffset="71399.92">17251 5948 0,'21'0'47,"0"0"-47,0 0 16,0-21-16,1 21 0,-1-21 15,0 21-15,21-22 0,-21 1 0,1 0 16,20 0-16,-21 0 0,0 0 16,0-1-16,22-20 0,-22 21 0,0-21 15,0 20-15,-21-20 0,0 0 0,21 21 16,-21-22-16,0 1 0,0 21 15,0-22-15,0 22 0,0 0 0,0 0 16,0 0-16,-21 21 0,0 0 16,0 21-16,0 0 15,21 0-15,0 0 0,-21 22 0,21-1 16,-22 0-16,1 1 0,21-1 16,0 0-16,-21 1 0,21-1 15,-21 0-15,21 1 0,-21-22 0,21 21 16,0-21-16,0 1 0,0-1 15,0 0-15,0 0 16,0-42 15,21 0-31,0 0 0,0-1 0,0 1 16,-21 0-16,22 0 0,-1 0 0,0 0 16,0-1-16,0-20 0,0 21 15,1 0-15,-1 0 0,0-1 16,0 22-16,0 0 0,0 0 15,-21 22 1,0-1-16,22 0 0,-22 0 0,0 0 16,21 0-16,-21 1 0,0 20 0,0-21 15,21 0-15,0 0 0,-21 1 16,21-22-16,0 21 0,1 0 0,-1-21 16,0 21-16,0-21 0,0 0 15,22 0-15,-22 0 0,0 0 16,21 0-16,-21-21 0,1 0 0,20 21 15,-21-21-15,21-1 0,-20 1 0,-1 0 16,21 0-16,-21 0 16,-21 0-16,21-22 0,-21 22 0,22 0 0,-22-21 15,0 20-15,0-20 0,0 21 16,0 0-16,0 0 16,-22 21-16,1 0 0,0 0 15,0 0-15,21 21 0,-21 0 0,0 0 16,21 0-16,0 0 0,-22 1 15,22 20-15,-21-21 0,21 0 0,0 22 16,0-22-16,0 0 0,0 0 0,0 0 16,21 0-16,1 1 0,-22-1 15,21 0-15,0-21 0,21 21 16,-21-21-16,1 0 0,20 0 0,-21 0 16,21 0-16,1 0 0,-22 0 15,21 0-15,1 0 0,-1-21 0,0 21 16,1-21-16,-1 0 0,0 21 0</inkml:trace>
  <inkml:trace contextRef="#ctx0" brushRef="#br0" timeOffset="73552.36">19262 5652 0,'0'-22'0,"0"44"0,0-65 0,0 22 16,0 0-16,0 0 0,-22 21 16,1-21-16,0 21 0,0 0 0,0 0 15,0 0-15,-1 0 16,1 0-16,0 21 0,0 0 15,-21 0-15,20 0 0,22 0 0,-21 1 16,0-1-16,0 0 0,0 0 16,21 21-16,0-20 0,-21-1 0,21 21 15,0-21-15,0 0 0,0 1 0,0-1 16,0 0-16,0 0 16,21-21-16,-21 21 0,21-21 15,0 0-15,0 0 0,0 0 0,1 0 16,-1 0-16,0-21 0,0 21 0,0-21 15,0 0-15,1 21 0,-1-21 16,0-1-16,0 1 0,0 0 16,-21 0-16,21-21 0,1 20 0,-22 1 15,0-21-15,0 21 0,0 0 16,0-1-16,0 1 0,0 0 0,0 42 31,0 0-15,-22 1-16,22 20 0,-21-21 15,21 0-15,0 0 0,0 22 0,0-22 16,0 0-16,0 21 0,0-20 16,0-1-16,0 0 0,0 0 0,21-21 15,1 21-15,-1 0 0,21-21 0,-21 0 16,22 22-16,-1-22 16,0 0-16,1 0 0,-1 0 0,0 0 15,1 0-15,-1 0 0,0-22 0,1 22 16,-1-21-16,0 0 0,1 21 15,-1-21-15,-21 0 0,0 0 0,0-1 16,1 1-16,-1-21 0,-21 21 0,21-22 16,-21 22-16,0-21 0,0 21 15,0 0-15,0-1 0,0 1 0,-21 0 16,0 21-16,-1 0 0,1 0 0,0 0 16,0 0-16,0 0 0,-22 21 15,1 0-15,21 1 0,-21-1 16,-1 0-16,22 0 0,0 0 0,-21 22 15,20-22-15,22 0 0,0 0 16,-21 21-16,21-20 0,0-1 0,0 0 16,0 0-16,21 0 0,1-21 15,-1 0-15,0 21 0,0-21 16,0 0-16,0 0 0,22 0 0,-22 0 16,0 0-16,21-21 0,-20 0 0,-1 21 15,0-21-15,0 0 0,21 0 16,-20-1-16,-1-20 0,-21 21 0,21-21 15,0-1-15,0 1 0,0 0 0,1-1 16,20-20-16,-21 20 0,0 1 16,-21 0-16,21-22 0,1 43 15,-1-21-15,-21 21 0,21-22 0,-21 22 16,0 42 0,-21 0-16,0 22 15,-1-22-15,1 21 0,21 1 0,-21-22 16,0 42-16,0-20 0,21-1 15,0 0-15,0 1 0,0-1 0,-21 0 16,21 1-16,0-22 0,0 21 0,0-21 16,21 0-16,0 1 0,0-1 15,0 0-15,0 0 0,1-21 0,20 0 16,-21 0-16,21 0 0,-20 0 0,20 0 16,0 0-16,1 0 0,-22-21 15,21 0-15,0 0 0,-20-1 16,-1 1-16,21 0 0,-21-21 0,0 21 15,1-22-15,-1 1 0,0 0 16,0-1-16,0-20 0,0 20 0,1 1 16,-1-21-16,0 20 0,-21 1 0,0 21 15,21-22-15,-21 22 0,0 0 16,0 0-16,0 42 16,-21 0-16,0 0 15,0 1-15,-1-1 0,22 21 0,-21-21 16,0 22-16,0-1 0,21 0 15,-21 1-15,0-1 0,21 0 0,0 1 16,0-1-16,0-21 0,0 21 16,0-20-16,0 20 0,0-21 0,0 0 15,21 0-15,0 1 0,0-1 0,0-21 16,22 0-16,-22 0 0,0 0 16,21 0-16,-21 0 0,22 0 0,-1 0 15,-21 0-15,22-21 0,-22 21 0,21-22 16,-21 1-16,22 0 0,-22 0 15,0 0-15,0 0 0,0-22 16,-21 22-16,0-21 0,21 21 0,-21-22 16,0 22-16,0 0 0,0 0 0,-21 21 15,0 0 1,0 0-16,-21 0 0,42 21 16,-43 0-16,43 0 0,-21 0 15,0 1-15,21-1 0,-21 21 0,21-21 16,0 0-16,0 22 0,0-22 0,0 0 15,0 0-15,0 0 0,0 1 16,21-1-16,0-21 0,0 21 0,0-21 16,22 0-16,-22 0 0,0 0 15,0 0-15,22 0 0,-22 0 0,21 0 16,-21-21-16,22 0 0,-22 21 16,0-22-16,0 1 0,21 0 15,-20 0-15,-1-21 0,21 20 0,-21-20 16,0 21-16,1-21 0,-1-1 15,0 22-15,-21 0 0,0 0 0,0 0 16,0-1-16,-21 44 31,21-1-31,-21 0 0,-1 0 0,22 0 16,-21 22-16,21-22 0,0 21 16,0-21-16,0 0 0,0 1 15,0-1-15,0 0 0,0 0 0,0 0 16,0 0-16,0 1 0,0-1 15,0-42 32,0-1-31,0 1-16,0 0 16,-21 21-16,0-21 0,0 21 15,0 0 1,-1 0-16,22 21 15,0 0-15,0 0 16,0 1 0,22-1-16,-1-21 15,0 0-15,0 21 0,0-21 0,22 0 16,-22 0-16,21 21 0,0-21 16,1 0-16,-1 0 0,0 0 0,1 0 15,-1 0-15,0 0 0,1 0 0,-1 0 16,-21-21-16,22 21 0,-1-21 15,-21 0-15,21-1 0,-20 1 0,-1 0 16,0-21-16,21 21 0,-42-22 0,21 1 16,1 0-16,-22-1 0,21 22 15,-21-21-15,0 21 0,0-1 0,-21 1 16,-1 21-16,1 0 0,0 0 16,0 21-16,21 1 15,-21-1-15,21 21 0,0-21 16,0 0-16,0 22 0,0-22 0,0 0 15,21 0-15,-21 22 0,0-22 16,21 0-16,-21 0 0,21 0 16,-21 0-16,0 1 0,0-1 15,-21 0-15,0-21 16,0 0-16,0 0 0,-1 21 0,1-21 16,0 0-16,0 0 0,0 0 15,0 0-15,-1 0 0,1 0 16,0 0-16,0 0 0,0 0 0,0 0 15,-1 0-15,1 0 0,0 0 16,0 0-16,0 0 0</inkml:trace>
  <inkml:trace contextRef="#ctx0" brushRef="#br0" timeOffset="75564.37">9864 7451 0,'0'-21'31,"0"-1"-31,0 1 16,0 0-16,0 0 0,0 0 15,0 0-15,0-1 0,0 1 16,0-21-16,0 21 0,-22 0 15,1-1-15,0 22 0,0 0 16,0 0-16,0 0 0,-1 22 0,-20-1 16,21 0-16,0 21 0,0 1 15,-22-22-15,22 42 0,0-20 0,21-1 16,-21 0-16,21 22 0,-21-22 0,21 0 16,0-20-16,0 20 0,0 0 15,0-21-15,21 1 0,-21-1 0,21 0 16,21 0-16,-21-21 0,22 0 0,-22 0 15,21 0-15,1 0 0,20 0 0,-21 0 16,1-21-16,20 0 0,-20 0 16,-1-1-16,21-20 0,-20 21 0,-1-21 15,0 20-15,-20-20 0,20 0 16,-21-1-16,0 1 0,0 0 16,1-22-16,-22 22 0,0-22 0,21 22 15,-21-21-15,0 20 0,21 1 0,-21 21 16,0 0-16,0-1 0,0 1 0,0 42 31,0 1-31,0 20 0,0-21 0,0 21 16,-21 1-16,21-1 0,-21 0 0,21 22 15,-22-22-15,22 1 0,0-1 16,0 0-16,0 1 0,0-1 0,0 0 16,0-21-16,0 1 0,0 20 0,22-21 15,-1 0-15,0-21 0,0 21 16,0-21-16,0 0 0,1 0 15,-1 0-15,0 0 0,21 0 0,-21 0 16,22-21-16,-22 0 0,21 21 0,-21-21 16,22 0-16,-22 0 0,21-1 0,-21-20 15,1 21-15,-1 0 0,0-22 16,-21 22-16,0 0 0,21-21 0,-21 21 16,0-1-16,0 1 0,0 0 0,-21 21 31,21 21-31,0 0 15,-21 1-15,21-1 0,-21 0 16,21 0-16,0 21 0,0-20 0,0-1 16,0 0-16,0 21 0,0-21 15,0 1-15,0-1 0,0 0 0,0 0 16,21 0-16,0-21 0,0 0 16,0 0-16,0 0 0,1 0 0,-1 0 15,0 0-15,0 0 0,21 0 16,1 0-16,-22-21 0,21 21 0,1-21 15,-1 0-15,0 0 0,1-1 0,-1 1 16,-21 0-16,0 0 0,0 0 16,1 0-16,-1-1 0,-21-20 15,0 21-15,21 0 0,-21 0 0,0-22 16,0 22-16,0 0 0,-21 21 31,0 0-31,-1 0 0,22 21 0,-21 0 16,0 0-16,0 1 0,0-1 0,0 21 15,21-21-15,0 22 0,0-22 0,0 0 16,0 21-16,0-21 0,0 1 16,0-1-16,0 0 0,21 0 0,0 0 15,0-21-15,0 21 0,22-21 0,-22 0 16,21 0-16,0 0 0,1 0 16,-1 0-16,0 0 0,1-21 15,-1 21-15,0-21 0,1 0 0,-1 21 16,0-21-16,1 0 0,-22-1 0,21 1 15,-21-21-15,1 21 0,-1 0 0,0-22 16,0 22-16,-21 0 0,0 0 16,0 0-16,0-1 0,0 1 0,-21 21 15,0 21 1,21 1-16,-21-22 0,-1 42 16,1-21-16,21 0 0,-21 0 0,0 1 15,21-1-15,-21 0 0,0 0 16,21 0-16,-22 0 0,22 1 0,0-1 15,-21 0-15,0 0 16,21-42 15,0 0-31,21 0 16,0-1-16,1 1 0,-22 0 16,21 0-16,0 0 0,0-22 0,0 22 15,22-21-15,-22 21 0,0-22 0,21 22 16,-21 0-16,22 0 0,-1 0 0,-21 21 15,0 0-15,22 0 0,-22 0 16,-21 21-16,0 0 0,21 0 0,-21 0 16,0 1-16,0 20 0,0-21 15,0 0-15,0 0 0,0 22 16,0-22-16,0 0 0,0 0 0,0 0 16,0 1-16,0-1 0,21-21 15,-21 21-15,21-21 0,1 0 16,-1 0-16,0 0 0,0 0 15,0 0-15,0-21 0,1 0 16,-1 21-16,0-22 0,0 1 0,0 0 16,0 0-16,1 0 0,-1 0 15,0-22-15,0 1 0,-21 21 0,21-22 16,-21-20-16,21 21 0,-21-1 0,22 1 16,-22-22-16,21 22 0,-21 21 15,21-21-15,-21 20 0,0 1 16,0 0-16,0 42 15,-21 0-15,0 22 0,21-22 16,-22 21-16,1 1 0,0-1 0,21 21 16,0-20-16,-21 20 0,21-20 15,-21-1-15,21 0 0,0 1 0,0-22 16,0 21-16,0-21 0,0 0 0,0 1 16,0-1-16,21 0 15,0-21-15,0 0 16,0 0-16,1 0 0,-22-21 0,21 21 15,0-21-15,0-1 0,21 1 16,-20 0-16,-1 0 0,0 0 0,0 0 16</inkml:trace>
  <inkml:trace contextRef="#ctx0" brushRef="#br0" timeOffset="75789.25">12869 7197 0,'0'0'0,"-21"21"0,21 0 16,21-21 0,0 0-16,1 0 15,20 0-15,-21 0 16,0 0-16,0 0 0,1 0 0,20 0 16,-21-21-16,0 21 0,0-21 0,1 21 15,-22-21-15,0-1 16,0 1-16,-22 21 15,1-21-15</inkml:trace>
  <inkml:trace contextRef="#ctx0" brushRef="#br0" timeOffset="75968.16">12213 7027 0,'0'0'0,"-42"0"0,-1 0 15,22 0-15,-21 0 0,21 0 16,0 0-16,-1 0 15,44 0 32,-1 0-47,0 0 16</inkml:trace>
  <inkml:trace contextRef="#ctx0" brushRef="#br0" timeOffset="76848.14">14245 7514 0,'0'0'0,"0"-21"31,0 0-15,21 21-16,0-21 15,-21 0-15,22 21 0,-1-22 16,0 1-16,-21-21 0,21 21 0,0 0 16,0-22-16,1 22 0,-1-21 0,0-1 15,0 1-15,-21 21 0,21-21 16,0-1-16,-21 1 0,0 0 0,22 20 15,-22-20-15,0 21 0,0-21 0,0 20 16,21 22-16,-21-21 0,0 42 31,-21 1-31,-1-1 0,22 0 0,-21 21 16,21-21-16,-21 22 0,0-1 16,21-21-16,-21 22 0,21-1 15,-21 0-15,21 22 0,-22-22 0,22 106 31,0-127-31,0 1 0,22-1 0,-1 0 16,0 0-16,0-21 0,0 0 0,0 0 16,1 0-16,-1 0 0,21 0 15,-21 0-15,0 0 0,1 0 0,-1-21 16,0 0-16,0 21 0,0-21 0,0-1 16,1 1-16,-1 0 0,0 0 15,0-21-15,-21 20 0,0 1 0,21-21 16,-21 21-16,0 0 0,0-1 0,0 1 15,0 0-15,0 42 32,0 0-32,0 1 15,0-1-15,-21 21 0,21-21 0,0 22 16,0-22-16,0 0 0,0 0 16,0 21-16,0-20 0,0-1 15,0 0-15,21-21 0,0 0 0,1 0 16,-1 0-16,0 0 15,0 0-15,0 0 0,22 0 0,-22-21 16,0 0-16,0 21 0,0-22 0,22 1 16,-22 0-16,0 0 0,-21 0 0,0 0 15,21-22-15,-21 22 16,0-21-16,0 21 0,0-22 0,-21 22 16,0-21-16,0 21 0,-1-1 0,-20 1 15,21 0-15,0 21 0,0 0 16,-1 0-16,1 0 0,0 0 0,0 0 15,0 0-15,0 0 0,-1 21 0,1-21 16,21 21-16,-21 1 16,0-22-1,0 0 1</inkml:trace>
  <inkml:trace contextRef="#ctx0" brushRef="#br0" timeOffset="77048.03">14245 7049 0,'0'0'0,"-21"0"0,0 0 0,42 0 31,0-22-15,0 22-16,22 0 0,-22 0 0,21 0 16,0 0-16,-20-21 0,20 21 0,0 0 15,22 0-15,-22 0 0,0 0 16,1-21-16,-1 21 0,0 0 0,1 0 15,-1 0-15,22 0 0,-22 0 16,21 0-16</inkml:trace>
  <inkml:trace contextRef="#ctx0" brushRef="#br0" timeOffset="77377.16">16319 6964 0,'0'0'15,"22"0"-15,-22-21 0,0 0 0,0-1 16,0 1-16,0 0 0,0 0 16,-22 21-16,1-21 0,21 0 15,-21 21-15,0 0 0,0 0 16,0 0-16,-1 0 0,-20 0 0,21 21 16,0 0-16,-22 0 0,22 0 0,-21 0 15,21 1-15,0 20 0,-22-21 16,22 21-16,0 1 0,0-1 0,0-21 15,21 22-15,0-1 0,0 0 0,0 1 16,0-1-16,0-21 0,0 0 16,21 22-16,21-22 0,-21 0 0,0-21 15,22 21-15,-1-21 0,0 0 0,1 0 16,20 0-16,-20 0 0,20 0 16,1 0-16,-22 0 0,21 0 15,1-21-15</inkml:trace>
  <inkml:trace contextRef="#ctx0" brushRef="#br0" timeOffset="78461.02">16997 7197 0,'0'0'0,"21"-21"0,-21-22 16,0 22-16,0 0 0,0-21 0,0 20 15,0 1-15,-42 21 16,20 0-16,1 0 0,-21 0 16,21 0-16,0 0 0,-1 21 0,-20 1 15,21-1-15,-21 0 0,20 0 16,1 21-16,-21-20 0,21 20 0,0 0 15,-1-21-15,1 22 0,21-22 16,0 0-16,0 21 0,0-20 0,0-1 16,0 0-16,21-21 15,1 0-15,-1 0 0,21 0 16,-21 0-16,0 0 0,1 0 0,20 0 16,-21-21-16,0 21 0,0-21 15,22-1-15,-22 1 0,0 0 0,0 0 16,-21 0-16,21 0 0,1-1 0,-22-20 15,21 21-15,-21-21 0,0 20 16,0 1-16,0 0 0,0 0 0,0 0 16,0 42 15,0 0-31,-21 0 16,-1 22-16,22-22 0,-21 21 0,21-21 15,0 0-15,0 22 0,0-22 0,0 0 16,0 0-16,0 0 0,0 1 15,0-1-15,21 0 0,1-21 16,-1 0-16,0 0 0,0 0 0,0 0 16,22 0-16,-22 0 0,0 0 0,21-21 15,-21 21-15,22-21 0,-22-1 16,21 1-16,1 0 0,-22 0 16,21 0-16,0 0 0,-20-22 0,20 22 15,-21-21-15,0 21 0,0-1 16,-21-20-16,0 21 0,0 0 15,0 0-15,-21 21 16,0 0-16,21 21 16,-21 0-16,21 0 0,0 0 0,0 22 15,0-22-15,0 0 0,0 0 0,-21 21 16,21-20-16,0-1 0,0 0 16,0 0-16,0 0 0,-21 0 15,21 1-15,-22-22 16,1 0-1,0 0 1,21-22-16,-21 22 0,21-21 16,-21 21-16,21-21 0,0 42 47,0 0-32,21-21-15,0 22 16,0-22-16,0 0 0,1 21 15,-1-21-15,0 0 0,0 0 0,0 0 16,0 0-16,1 0 16,-1 0-16,0-21 0,21 21 0,-21-22 15,1 1-15,-1 21 0,21-21 0,-21 0 16,0 0-16,1 0 0,-1-1 0,0 1 16,0 0-16,0-21 0,0-1 15,1 1-15,-1 0 0,0-1 0,-21 1 16,21 0-16,0-1 0,0 1 0,-21 21 15,0 0-15,0 0 0,0-1 16,0 44 0,0-1-16,0 0 0,-21 0 15,0 21-15,0-20 0,21 20 16,-21-21-16,0 21 0,-1 1 16,1-1-16,21 0 0,-21 1 0,21-1 15,-21 0-15,21-20 0,0 20 16,0-21-16,0 21 0,0-20 0,0-1 15,0 0-15,21 0 16,0-21-16,0 0 0,1 0 16,-1-21-16,0 0 0,0 0 15,0 21-15,0-22 0</inkml:trace>
  <inkml:trace contextRef="#ctx0" brushRef="#br0" timeOffset="78640.27">17992 7091 0,'0'0'0,"-22"0"16,44 0 15,-1 0-31,0 0 16,0 0-16,0 0 0,0 0 15,1 0-15,-1-21 0,21 21 16</inkml:trace>
  <inkml:trace contextRef="#ctx0" brushRef="#br0" timeOffset="79096.59">19071 6604 0,'0'0'0,"0"21"15,0 0-15,0 1 0,0-1 0,0 21 16,-21-21-16,21 22 0,0-1 16,-21-21-16,0 21 0,-1 1 0,22-22 15,-21 21-15,0-21 0,21 22 0,-21-22 16,21 0-16,-21 0 15,21 0-15,-21 1 0,21-1 16,21-21 15,0 0-31,-21-21 0,21-1 16,-21 1-16</inkml:trace>
  <inkml:trace contextRef="#ctx0" brushRef="#br0" timeOffset="79504.36">18986 6858 0,'0'0'0,"0"-21"0,0-21 0,0 20 15,22-20-15,-1 21 0,0-21 16,-21 20-16,21 1 0,0 21 0,0-21 16,1 21-16,20 0 0,-21 0 15,0 21-15,22-21 0,-22 21 16,21 1-16,-21-1 0,0 21 0,1-21 16,-22 0-16,0 1 0,0-1 15,0 0-15,0 0 0,-22 0 0,1 0 16,0 1-16,-21-22 0,21 21 0,-22-21 15,1 0-15,0 0 0,20 21 0,-20-21 16,21 0-16,-21 0 0,20 0 16,1 0-16,0 0 0,21-21 15,0 0-15,21 21 47,0 0-47,-21 21 0,22 0 0,-22 0 16,21 0-16,-21 22 0,21-22 15,-21 0-15,21 0 0,0 0 0,-21 0 16,21 1-16,-21-1 0,22 0 0,-1 0 16,0-21-16,0 0 15,0 21-15,0-21 16,1 0-16,-1 0 0,0 0 16,-21-21-16,21 21 0,-21-21 15,21 0-15</inkml:trace>
  <inkml:trace contextRef="#ctx0" brushRef="#br0" timeOffset="80062.96">19410 7091 0,'42'-21'15,"-21"21"1,0 0-16,1 0 16,-22-21-16,21 21 0,0 0 0,0-22 15,0 22-15,0-21 0,1 21 0,-22-21 16,21 21-16,-21-21 0,21 0 15,-21 0-15,0-1 16,0 1-16,-21 21 0,0 0 16,-1 0-16,1 0 15,0 21-15,0-21 0,0 22 16,0-1-16,21 0 0,-22 0 0,1 0 16,21 22-16,-21-22 0,21 0 15,0 0-15,0 0 0,0 0 0,0 1 16,0-1-16,21-21 0,0 21 0,1-21 15,-1 0-15,0 0 0,0 0 16,21 0-16,-20 0 0,20 0 0,0 0 16,-21-21-16,22 21 0,-1-21 0,-21-1 15,22 1-15,-22 0 0,21 0 16,-21 0-16,0 0 0,22-1 0,-43 1 16,21 0-16,-21 0 0,21 0 0,-21 0 15,0-1-15,-21 22 31,0 0-31,0 0 0,-1 22 16,22-1-16,0 0 0,0 0 0,0 0 16,0 0-16,0 1 0,0-1 15,0 0-15,0 0 0,0 0 0,0 0 16,0 1-16,0-1 0,0 0 16,-21-21-1,0 0-15,0 21 16,0-21-16,0 0 0,-1 0 15,22-21 1,0 0-16,0 0 0</inkml:trace>
  <inkml:trace contextRef="#ctx0" brushRef="#br0" timeOffset="80315.82">20468 6604 0,'0'0'0,"21"-42"0,-21 21 0,0-1 0,-21 44 31,0-1-15,0 0-16,0 21 0,-1 1 0,1-1 15,0 0-15,0 1 0,21-1 16,-21 0-16,0 1 0,-1-1 0,1 0 16,21 1-16,0-1 0,0-21 0,0 21 15,0-20-15,0-1 0,0 0 16,0 0-16,0 0 0,21-21 15,1 0-15,-1 0 0,0-21 16,0 0-16,0 0 0,0 0 0,1-1 16</inkml:trace>
  <inkml:trace contextRef="#ctx0" brushRef="#br0" timeOffset="80476.74">20214 6858 0,'-21'0'0,"42"0"0,-21 0 31,21 0-31,0 0 16,1 0-16,-1 0 0,0 0 0,0 0 15,0 0-15,0 0 0,22-21 16,-22 0-16,21 21 0</inkml:trace>
  <inkml:trace contextRef="#ctx0" brushRef="#br0" timeOffset="81239.62">21336 6837 0,'0'-64'16,"21"43"-16,-21 0 15,0 0-15,21 21 16,-21-21-16,0 42 31,0 0-31,0 0 0,-21 0 16,0 1-16,21 20 0,-21-21 15,0 21-15,-1-20 0,1 20 0,21-21 16,-21 21-16,0-20 0,0-1 0,21 0 16,-21 21-16,21-21 0,0 1 15,0-1-15,21-21 16,0 0-16,0 0 16,0-21-16,0-1 0,1 22 15,-1-21-15,0 0 0,21 0 16,-21 0-16,1 0 0,20-1 0,-21 1 15,0 0-15,0 0 0,1-21 0,-22 20 16,21 1-16,-21 0 0,21 0 16,-21 0-16,0 42 15,0 0 1,0 0-16,0 0 16,-21 1-16,21-1 0,-21 0 0,21 0 15,0 0-15,0 0 0,0 1 16,0-1-16,0 0 0,0 0 0,0 0 15,21-21-15,0 0 16,0 0-16,21 0 0,-20 0 0,-1 0 16,21 0-16,-21-21 0,0 21 0,22-21 15,-22 0-15,0 21 0,0-21 16,0-1-16,1-20 0,-1 21 0,-21 0 16,0-22-16,0 22 0,0-21 0,0 0 15,0 20-15,0-20 0,0 0 16,0 21-16,0-22 0,0 22 15,0 0-15,0 42 16,-21 0-16,-1 0 16,22 1-16,0-1 15,0 0-15,0 0 0,0 0 0,0 0 16,0 1-16,0-1 0,0 0 16,22-21-16,-1 21 0</inkml:trace>
  <inkml:trace contextRef="#ctx0" brushRef="#br0" timeOffset="81528.46">22204 6922 0,'0'0'16,"21"0"-16,0-22 0,0 1 15,0 21-15,-21-21 0,22 0 16,-1 0-16,-21 0 0,21-1 16,-21 1-16,0 0 15,0 0-15,-21 21 16,0 0-16,-1 0 0,1 0 15,0 21-15,0 0 0,-21 0 16,20 22-16,1-22 0,0 0 0,21 21 16,0-20-16,-21 20 0,21-21 0,0 0 15,0 0-15,0 1 0,0-1 0,0 0 16,0 0-16,21-21 0,0 0 16,0 21-16,22-21 0,-22 0 15,0 0-15,0 0 0,22-21 0,-1 0 16,-21 21-16,21-21 15</inkml:trace>
  <inkml:trace contextRef="#ctx0" brushRef="#br0" timeOffset="82020.34">22902 6498 0,'0'-42'16,"0"84"-16,0-105 0,0 42 0,0 42 15,0 0 1,-21 0-16,21 0 0,-21 22 0,0-1 15,21 0-15,-21 1 0,-1-1 16,22 0-16,-21-21 0,0 22 0,21-1 16,-21-21-16,0 22 0,21-22 15,0 0-15,-21 21 0,-1-21 0,1 1 16,21-1-16,-21 0 16,21-42 30,0 0-46,21 21 0,0-22 16,1 1-16,-1 0 0,0 0 0,0 0 16,0 0-16,22-1 0,-22 1 15,21 0-15,0 0 0,1 21 0,-22-21 16,21 21-16,1 0 0,-22 0 0,0 0 16,0 0-16,0 21 15,0 0-15,-21 0 0,0 0 0,0 1 16,0-1-16,0 0 0,0 0 0,-21 0 15,0 0-15,0-21 0,0 22 16,-22-1-16,22 0 0,-21 0 0,0-21 16,-1 21-16,22-21 0,-21 0 0,21 21 15,-22-21-15,22 0 0,0 0 16,0 0-16,0 0 0,21-21 16,0 0-1,21 21-15,21-21 0,-21 0 16</inkml:trace>
  <inkml:trace contextRef="#ctx0" brushRef="#br0" timeOffset="84140.47">23728 6752 0,'0'0'0,"42"-21"0,-21 0 0,0 21 16,1-21-16,-22 0 0,21-1 15,-21 1-15,0 0 0,-21 0 16,-1 21-16,-20 0 0,21 0 0,-21 0 16,20 0-16,-20 0 0,0 21 15,-1-21-15,1 21 0,21 0 16,-21 1-16,20-1 0,1 0 0,21 0 16,0 0-16,0 0 0,0 1 15,0-1-15,0 0 0,0 0 0,0 0 16,21 0-16,1 1 0,-1-1 0,0 0 15,0 0-15,-21 0 0,21 0 16,0-21-16,-21 22 0,22-1 0,-22 0 16,0 0-16,0 0 15,-22-21 1,1 0-16,0 0 0,0 0 16,0 0-16,0 0 0,-1 0 15,1 0-15,0 0 0,21-21 16,-21 21-16,21-21 0,0 0 15,0 0-15,0-1 16,0 44 15,0-1-15,0 0-16,0 0 16,0 0-16,21 0 0,0-21 15,0 0-15,1 22 0,-1-22 16,0 0-16,21 0 0,-21 0 0,22 0 15,-1 0-15,0 0 0,1 0 16,-1 0-16,0-22 0,1 22 16,-1-21-16,0 0 0,-20 21 0,-1-21 15,0 0-15,0 0 0,0-1 0,-21 1 16,0 0-16,21 0 0,-21 0 16,0 0-16,0-1 0,0 1 15,-21 21-15,0 0 0,0 0 16,0 0-16,0 0 0,-1 21 15,22 1-15,-21-22 0,0 21 0,21 0 16,-21 0-16,21 0 0,0 0 16,0 1-16,0-1 0,0 0 15,0 0-15,0 0 0,21-21 16,-21 21-16,21-21 0,0 0 0,1 0 16,-1 0-16,0 0 0,0 0 15,0 0-15,0 0 0,22 0 16,-22-21-16,0 21 0,0-21 0,0 21 15,1-21-15,-1 0 0,0 0 16,0-1-16,0 1 0,-21 0 16,0 0-16,21 0 0,1 0 0,-22-1 15,0 44 32,0-1-47,0 0 0,-22-21 0,22 21 16,-21 0-16,21 0 0,0 1 15,0-1-15,0 0 16,0 0-16,0 0 0,21-21 16,1 0-16,-1 0 15,0 0-15,0 0 16,0 0-16,-21-21 0,21 0 16,1 21-16,-22-21 0,21 0 15,-21-1-15,21 1 16,-21 0-16,21 0 0,0 0 15,-21 0-15,0-1 0,0 44 47,0-1-47,0 0 16,-21 0-16,21 0 0,-21 0 16,21 1-16,0-1 15,0 0 1,21-21-16,0 0 15,0 0-15,1 0 0,-1 0 16,0 0-16,0 0 16,0 0-16,-21-21 0,21 21 0,-21-21 15,22-1-15,-1 22 0,-21-21 16,21 0-16,-21 0 0,0 0 16,21 21-16,-21-21 0,21-1 0,-21 1 15,-21 42 16,0 1-31,21-1 16,-21 0-16,0 0 0,-1 0 16,22 0-16,0 1 0,0-1 15,0 0-15,22 0 16,-1-21 0,0 0-16,0 0 0,0 0 15,0 0-15,1 0 16,-1-21-16,0 21 0,-21-21 15,21 21-15,0-21 0,0-1 16,1 1-16,-22 0 16,21 0-16,0 0 0,0 21 0,-21-21 15,0-1-15,21 22 0,0 0 16,-21 22 15,-21-22-15,21 21-1,-21-21-15,42 0 63,-21-21-63,21 21 16,-42 0 15,0 21-16,0 0-15,0-21 16,21 21-16,0 0 0,-21-21 16,21 21-16,-22 1 0,22-1 15,0 0-15,0 0 16,22-21 0,-1 0-16,0 0 0,0 0 15,0 0-15,0 0 0,1 0 0,-1 0 16,0 0-16,0 0 0,0-21 15,0 21-15,1-21 0,-1 0 0,0 21 16,0-22-16,0 1 0,-21 0 0,21 21 16,1-21-16,-22 0 0,0 0 15,21-1-15,-21 44 47,-21-22-47,21 21 0,0 0 0,-22 0 16,1 0-16,21 0 0,0 1 15,0-1-15,0 0 16,0 0-16,21-21 31,1 0-15,-1 0-16,0-21 16,-21 0-16,21 21 0,0-21 15,0-1-15,-21 1 16,22 21-1,-44 0 17,22 21-32,-21-21 0,21 22 15,-21-1-15,0-21 16,21 21-16</inkml:trace>
  <inkml:trace contextRef="#ctx0" brushRef="#br0" timeOffset="84370.34">25061 6583 0,'0'0'0,"-21"0"15,0 0 1,0 0 0,21 21-1,-21-21 1,21 21 0,-22-21-16,1 0 0</inkml:trace>
  <inkml:trace contextRef="#ctx0" brushRef="#br0" timeOffset="132131.7">15981 7366 0,'0'0'0,"-21"0"0,21 21 0,-22-21 16,22 21-16,0 1 31,22-22 0,-1 21-31,0-21 0,21 0 16,22 0-16,-1 0 0,1 0 0,20 0 16,1 0-16,21 0 0,0 0 15,0 0-15,-1 0 0,1 0 0,21 0 16,0 0-16,0 0 0,0 0 0,0 0 16,-21 0-16,0 0 0,-21 0 15,20 0-15,-41-21 0,21 21 0,-22 0 16,1 0-16,-22 0 0,0 0 15,1 0-15,-22 0 0,0 0 16,0 0-16,0 0 0,0-22 16,1 22-1,-22-21-15,0 0 16,0 0-16,0 0 16,-22 0-16,1 21 15,0-22-15,0 1 0</inkml:trace>
  <inkml:trace contextRef="#ctx0" brushRef="#br0" timeOffset="134464.35">16108 6477 0,'0'-21'15,"21"21"1,0-21-16,0 0 0,0 21 15,-21-22-15,22 1 0,-1 21 0,-21-21 16,0 0-16,21 0 0,0 0 16,-21-1-16,0 1 0,0 0 15,0 0-15,-21 0 0,0 0 16,0 21-16,-1-22 0,1 22 16,-21 0-16,21 0 0,-22 0 0,22 0 15,-21 0-15,21 22 0,-22-22 16,22 21-16,0 0 0,-21 0 15,21 21-15,21-20 0,-22 20 0,22 0 16,0-21-16,-21 22 0,21-1 16,0-21-16,0 22 0,0-22 0,0 0 15,21 0-15,1 0 0,-22 0 16,21-21-16,0 0 0,0 22 0,0-22 16,0 0-16,1 0 0,-1 0 15,0-22-15,0 1 0,0 0 16,0 0-16,1 0 0,-1 0 0,0-1 15,0-20-15,0 21 0,0-21 0,1 20 16,-1-20-16,-21 21 0,0-21 16,21 20-16,-21 1 0,21 21 15,-21-21-15,0 0 16,0 42 0,0 0-16,0 0 0,0 1 0,0-1 15,0 21-15,0 0 0,0-20 16,0 20-16,-21 0 0,21 1 0,0-22 15,0 21-15,0-21 0,0 0 0,0 1 16,21-1-16,-21 0 0,21-21 16,0 21-16,1-21 0,20 0 15,-21 0-15,0 0 0,0 0 16,22 0-16,-22 0 0,0 0 0,21-21 16,-20 0-16,20 0 0,0-1 15,-21 1-15,22 0 0,-22-21 16,21 21-16,-21-22 0,22 1 0,-22 21 15,0-22-15,0 22 0,-21-21 0,0 21 16,0 0-16,0-1 16,-21 22-1,0 0-15,0 22 0,0-1 16,-1 21-16,1-21 0,21 0 16,0 22-16,0-22 0,0 21 0,0-21 15,0 1-15,0 20 0,0-21 16,0 0-16,0 0 0,21 1 0,1-1 15,-1 0-15,0 0 16,-21 0 0,21-21-16,-21-21 31,-21 21-15,0-21-16,21 0 0,-21 21 0,-1-21 15,1-1-15,0 22 0,21-21 16,-21 21-16,0 0 15,21 21-15,0 1 16,0-1-16,0 0 16,0 0-16,21-21 0,-21 21 15,21-21-15,0 0 0,-21 21 16,21-21-16,1 0 0,-1 0 16,0 0-16,0 0 0,0 0 15,0 0-15,1 0 0,-1 0 0,21-21 16,-21 21-16,0-21 0,22 0 15,-22 0-15,21 0 0,-21-1 0,1 1 16,-1 0-16,0-21 0,0 21 16,-21-1-16,0-20 0,0 21 0,0 0 15,0 0-15,0-1 0,-21 22 16,0 0-16,0 0 16,-1 22-16,22-1 15,0 0-15,-21 0 0,21 21 16,0-20-16,0-1 0,0 21 0,0-21 15,0 0-15,0 1 0,21-1 0,-21 0 16,22 0-16,-1 0 0,-21 0 16,0 1-16,21-22 15,-21 21-15,-21-21 32,0 0-32,-1 0 15,1 0-15,0-21 0,0 21 16,21-22-1,-21 22 1,21 22 15,21-22-31,-21 21 0,21-21 0,0 0 16,0 21-16,1-21 0,-1 0 16,0 21-16,0-21 0,0 0 0,0 0 15,22 0-15,-22 0 0,21 0 0,-21 0 16,22 0-16,-22 0 0,21 0 15,-21-21-15,22 0 0,-1 21 0,-21-21 16,22-1-16,-22 1 0,0 0 16,21 0-16,-21 0 0,1 0 15,-1-22-15,-21 22 0,21 0 0,-21-21 16,21 20-16,-21 1 0,0 0 16,-21 21-1,0 0-15,21 21 16,0 0-16,-21 1 0,-1-1 15,22 0-15,-21 21 0,21-21 0,0 1 16,0-1-16,0 0 0,0 0 0,0 0 16,0 0-16,0 1 15,21-22-15,-21 21 0,22-21 0,-1 0 16,0 0-16,0 0 16,0 0-16,22 0 0,-22 0 15,0 0-15,21 0 0,1-21 0,-22 21 16,21-22-16,0 1 0,-20 0 15,20 0-15,-21 0 0,0 0 0,0-1 16,1 1-16,-1 0 0,-21 0 0,0 0 16,0 0-16,0-1 15,-21 44 1,-1-22-16,22 21 16,-21 0-16,21 0 0,0 0 0,0 0 15,0 1-15,0-1 0,0 0 0,0 0 16,0 0-1,0 0-15,0 1 0,21-22 0,-21 21 16,22-21-16,-1 21 0,-42-21 63,-1 0-48,1 0 1,42 0 15,1 0-31,-1 0 16,0 0-16,0 0 15,0 0-15,0 0 0,1 0 0,20-21 16,-21 21-16,21 0 0,1-21 0,-1 21 16,-21-22-16,22 22 0,-1-21 15,-21 0-15,0 21 0,0-21 0,1 0 16,-22 0-16,21-1 0,-21 1 15,0 0-15,0 0 0,0 42 32,0 0-17,-21 0-15,21 1 0,0-1 0,0 0 16,0 0-16,0 0 0,0 0 16,0 1-16,0-1 0,0 0 15,0 0-15,0 0 0,-22 0 16,1-21 15,0 0-15,0 0-16,0 0 15,0 0-15,-1 0 0</inkml:trace>
  <inkml:trace contextRef="#ctx0" brushRef="#br0" timeOffset="144219.68">1291 9864 0,'-21'0'31,"0"0"-15,0 0-1,-1 0-15,1 0 16,0 0-16,0 0 0,0 0 16,0 0-16,-1 0 0,1 0 0,-21 0 15,21 0-15,-22 0 0,1 0 16,0 0-16,-1 21 0,1-21 0,0 0 16,-1 0-16,-20 0 15,21 0-15,-1 0 0,1 0 0,0 0 16,20 0-16,1 0 0,0 0 15,0 0-15,0 0 0,42 0 47,0 0-47,0 0 0,0 0 16,1-21-16,-1 21 0,0 0 0,21 0 16,-21 0-16,22 0 0,-1 0 15,0 0-15,1 0 0,-1 0 0,0 0 16,1 0-16,-1 0 0,0 0 15,22 0-15,-22 0 0,1 0 16,20 0-16,-21 0 0,1 0 16,20 0-16,-20 0 0,-1 0 0,0 0 15,1 0-15,-1 0 0,0 0 16,-21 0-16,1 0 0,20 0 0,-21 0 16,0 0-1,-42-21 48,0 21-63,21-22 15,-21 22-15,21-21 0,-21 0 16,-1 21-16</inkml:trace>
  <inkml:trace contextRef="#ctx0" brushRef="#br0" timeOffset="144739.38">1418 9419 0,'0'0'15,"0"-21"-15,-21 21 0,0 0 16,0 0 0,21 21 15,0 0-16,21 1-15,0-22 0,0 21 16,0-21-16,0 21 0,1 0 0,20-21 16,-21 21-16,21 0 0,-20-21 15,20 22-15,0-22 0,1 21 0,-1-21 16,-21 21-16,21-21 0,1 0 0,-22 21 16,0-21-16,0 0 0,0 21 15,1-21-15,-1 0 0,0 0 0,-21 21 31,-21-21 1,0 0-32,-1 22 0,1-22 0,-21 21 15,21 0-15,-22-21 0,1 21 0,21 0 16,-21 0-16,-1 1 0,1-1 16,-22 0-16,22 0 0,0 0 0,21 0 15,-22 1-15,1 20 0,21-21 16,0-21-16,-1 21 0,1 0 0,0 1 15,0-1-15,21 0 16,-21 0-16,0-21 16,21 21-16,0 0 15</inkml:trace>
  <inkml:trace contextRef="#ctx0" brushRef="#br0" timeOffset="148123.44">2942 9081 0,'0'0'0,"21"0"16,0 0-16,-21-22 16,22 22-1,-22-21-15,0 42 63,-22-21-63,22 22 0,-21-1 15,21 0-15,-21 0 0,0 0 16,21 0 0,-21-21-16,21 22 15,-21-22-15,-1 0 32,22-22-32,0 1 15,0 0-15,-21 21 16,21-21-16,-21 0 0,21 0 15,-21 21-15,21-22 0,-21 22 16,0 0-16,42 0 31,21 0-31,-21 0 16,22 0-16,-1 0 0,0 0 16,22 0-16,-1 0 0,1 0 0,-1 0 15,1 0-15,-1 0 0,1 0 0,-1 0 16,1 0-16,-1 0 15,-20 0-15,20 0 0,-21 0 0,-20 0 16,20 0-16,-21 0 0,-42 0 31,0 0-31,0 22 0,-22-22 16,22 0-16,-21 0 0,-1 0 16,1 21-16,-21-21 0,20 0 0,22 0 15</inkml:trace>
  <inkml:trace contextRef="#ctx0" brushRef="#br0" timeOffset="148408.28">3217 9081 0,'-21'0'32,"0"0"-32,21 21 0,0 0 15,-21 0-15,21 0 0,0 22 0,0-22 16,0 21-16,0 0 0,-21 1 0,21 20 15,-22-20-15,22 20 0,-21-21 16,21 22-16,0-22 0,-21 22 0,0-22 16,21 0-16,-21 1 0,21-1 0,0-21 15,0 0-15,0 1 0,0-1 16,0 0-16,0-42 47,0 0-47,0-1 0,21 1 15,0 0-15</inkml:trace>
  <inkml:trace contextRef="#ctx0" brushRef="#br0" timeOffset="148792.06">3408 9694 0,'0'22'16,"21"-22"-16,0 0 15,0 0 1,0 0-16,1 0 16,20 0-16,-21-22 0,0 1 0,0 21 15,1-21-15,-1 0 0,0 0 0,0 0 16,0 21-16,-21-22 0,21 1 16,-21 0-16,0 0 0,0 0 15,-21 21-15,0 0 16,0 0-16,-21 0 0,20 0 15,1 0-15,0 0 0,-21 21 0,21 0 16,-1 21-16,1-20 0,-21-1 16,21 21-16,0-21 0,21 22 0,-22-22 0,22 21 15,-21-21-15,21 22 16,0-22-16,0 0 0,0 0 0,0 0 16,21-21-16,1 21 0,-1-21 0,0 0 15,0 0-15,21 0 0,1 0 16,-1 0-16,0 0 0,1 0 0,-1 0 15,0-21-15,1 0 0,-1 0 0</inkml:trace>
  <inkml:trace contextRef="#ctx0" brushRef="#br0" timeOffset="150772.75">4339 9483 0,'0'-21'0,"0"42"0,0-64 15,-21 43 1,0 0-16,0 0 0,-1 0 15,1 0-15,0 0 0,-21 22 0,21-1 16,-1-21-16,1 21 0,0 0 0,0 0 16,21 0-16,0 1 0,0-1 15,0 0-15,0 0 0,0 0 0,0 0 16,0 1-16,21-1 0,0-21 16,0 21-16,1 0 0,-1-21 15,0 21-15,21-21 0,-21 21 0,1-21 16,-1 22-16,0-22 0,-21 21 15,0 0-15,0 0 16,0 0 0,-21-21-16,0 0 0,-1 21 0,1-21 15,0 0-15,0 0 0,0 0 16,0 0-16,-1 0 0,1-21 0,0 0 16,0 21-16,0-21 15,0 0-15,-1 21 0,22-21 0,-21 21 16,0 0-16,0 0 15,0 0 1,21 21-16,0 0 16,0 0-16,21 0 0,0-21 15,0 21-15,-21 1 16,21-22-16,1 0 0,-1 21 0,21-21 16,-21 0-16,0 0 0,1 0 0,-1 0 15,21 0-15,0 0 0,-20 0 16,20-21-16,0-1 0,1 22 0,20-21 15,-21 0-15,1 0 0,20 0 0,-20-22 16,-1 22-16,0-21 0,-21 0 16,22-1-16,-1 1 0,-21 0 0,22-1 15,-22 1-15,0 0 0,0-1 0,-21 1 16,0 21-16,0-22 0,0 1 16,0 21-16,0-21 0,0 20 15,0 1-15,0 0 0,0 0 16,-21 21-1,0 0-15,21 21 16,-21 0-16,21 0 0,-22 22 0,22-22 16,0 21-16,0-21 0,0 22 15,-21-1-15,21 0 0,0 1 0,0-1 16,0 0-16,0 1 0,0-1 0,0-21 16,0 22-16,21-22 0,-21 0 15,22 0-15,-1 0 0,-21 0 0,21 1 16,0-22-16,0 0 0,0 0 15,1 0-15,-1 0 0,0 0 16,0 0-16,0 0 0,0-22 0,1 1 16,-1 0-16,21 0 0,-21 0 0,0 0 15,1-1-15,-1-20 0,0 21 16,-21-21-16,21 20 0,-21-20 0,21 21 16,-21 0-16,0 0 0,0-1 0,0 1 15,-21 42 16,21 1-31,-21-1 16,21 0-16,0 21 0,0-21 0,0 1 16,0-1-16,0 21 0,0-21 15,0 0-15,21 1 0,0-1 0,0-21 16,-21 21-16,22 0 0,-1-21 16,21 0-16,-21 0 0,0 0 0,22 0 15,-22 0-15,0 0 0,21 0 0,-20-21 16,-1 21-16,21-21 0,-21 0 15,0-1-15,1 1 0,-1 0 0,-21 0 16,0-21-16,21 20 0,-21 1 0,0-21 16,0 21-16,0 0 0,0-1 15,0 1-15,0 0 16,-21 42 0,21 0-16,0 1 15,-21-1-15,21 21 0,-22-21 16,22 0-16,-21 1 0,21-1 0,0 21 15,0-21-15,-21 0 0,21 1 0,-21-1 16,21 0-16,0 0 16,0-42 15,0 0-15,0 0-16,0-1 0,0 1 0,21 0 15,0-21-15,0 21 0,1-22 0,-1 22 16,0-21-16,21 21 0,-21-1 15,22 1-15,-22 0 0,21 0 16,1 0-16,-22 21 0,0 0 0,0 0 16,0 0-16,0 0 0,1 21 15,-22 0-15,0 0 0,0 0 16,0 1-16,0 20 0,0-21 0,0 0 16,0 22-16,0-22 0,0 21 0,0-21 15,0 0-15,0 1 0,0-1 16,21 0-16,-21 0 0,21 0 0,0 0 15,21-21-15,-20 0 0,-1 0 16,21 0-16,-21 0 0,22 0 0,-1 0 16,0 0-16,-21-21 0,22 0 15,-1 21-15,-21-21 0,22 0 0,-22 0 16,0-22-16,0 22 0,0 0 16,0-21-16,-21 20 0,0-20 0,0 21 15,0 0-15,0-22 0,0 22 0,0 0 16,-21 21-16,21-21 0,-21 21 0,0 0 15,-21 0-15,20 0 0,1 0 16,0 21-16,0-21 0,-21 21 0,20 0 16,1 1-16,21 20 0,-21-21 0,21 0 15,-21 0-15,21 1 16,0-1-16,0 0 0,0 0 0,0 0 16,21 0-16,0-21 0,0 0 15,1 0-15,-1 0 0,0 0 16,0 0-16,0 0 0,0-21 15,1 0-15,-1 21 0,0-21 0,0 0 16,0 0-16,-21-1 0,0 1 0,21 0 16,-21 0-16,22 21 0,-22-21 15,0 0-15,0 42 47,0 0-47,0 0 0,-22 0 16,1 0-16,21 22 0,-21-22 15,0 21-15,21 1 0,-21-22 0,21 21 16,-21 0-16,-1 22 0,22-22 16,0 1-16,0-1 0,0 21 0,0-20 15,0-1-15,0 22 0,0-1 0,0-21 16,0 22-16,0-1 0,0 1 0,0-1 16,0 1-16,0-1 0,0 1 15,0-22-15,0 22 0,0-22 0,0 22 16,-21-22-16,0 0 0,-21 1 0,21-1 15,-1-21-15,1 0 0,-21 0 0,21 1 16,0-22-16,-1 0 16,-20 0-16,21 0 0,0-22 15,0 1-15,21 0 0,-22 0 0,22 0 16,0-22-16,0 22 0,0-21 0,0 0 16,0-1-16,0 1 0,0 0 15,22-22-15,-1 22 0,-21-22 0,0 1 16,0-1-16,21 1 0</inkml:trace>
  <inkml:trace contextRef="#ctx0" brushRef="#br0" timeOffset="151007.63">6308 9123 0,'0'0'0,"-22"0"0,-20-21 15,21 21-15,21-21 16,-21 21 0,21-22-1,-21 22 1,-1 0 0,1 0-16,0 0 15,0 0-15,0 0 0</inkml:trace>
  <inkml:trace contextRef="#ctx0" brushRef="#br0" timeOffset="151200.51">5080 9208 0,'-64'21'0,"128"-42"0,-170 42 16,64-21-16,-1 0 0,22 21 0,0-21 16,42 0-1,22 21-15,-22-21 16,21 0-16,0 0 0,-20 0 0,20 0 15,21 0-15,-20 0 0,-1 0 0,0 0 16,1 0-16,-1 0 0,0 0 0,1 0 16,-1 0-16,0 0 15</inkml:trace>
  <inkml:trace contextRef="#ctx0" brushRef="#br0" timeOffset="151647.82">7429 9081 0,'0'0'0,"22"-43"15,-22 22-15,21-21 0,-21 21 0,21-22 0,0 1 16,-21 21-16,0-22 0,21 22 16,-21 0-16,21 0 0,-21 42 31,0 0-31,0 22 0,0-22 15,0 42-15,0-20 0,0-1 16,0 21-16,0-20 0,-21 20 0,0 43 16,21-64-16,0 1 15,-21 20-15,0-20 0,21-1 0,-21-21 16,21 21-16,0 1 0,0-22 0,0 0 16,-22 0-16,22 0 15,0-42 1</inkml:trace>
  <inkml:trace contextRef="#ctx0" brushRef="#br0" timeOffset="152087.6">7429 9123 0,'0'-42'16,"0"84"-16,0-127 0,0 43 0,0 21 0,0-22 15,22 1-15,-22 21 0,21 0 0,0 0 16,0-1-16,21 1 0,-20 0 15,20 21-15,0 0 0,-21 0 0,22 21 16,-1 0-16,0 1 0,1 20 0,-1-21 16,0 21-16,-20 1 0,-1-1 15,-21 0-15,0-20 0,0 20 0,0 0 16,-21 1-16,-22-22 0,22 0 16,-21 21-16,-1-21 0,-20 1 15,21-1-15,-1-21 0,1 21 0,21-21 16,-22 21-16,22-21 0,0 0 0,0 0 15,0 0-15,0 0 16,21-21-16,-22 0 0,22 0 16,22 21-1,-1 0 1,0 0-16,-21 21 0,21 0 0,0 0 16,0 0-16,1 0 0,-1 1 0,-21-1 15,21 0-15,0 21 0,0-21 16,0 1-16,-21-1 0,22 0 15,-1 0-15,-21 0 0,21-21 0,0 21 16,0-21-16,0 0 0,1 0 16,-1 0-16,0 0 0,0 0 15,0 0-15,0-21 0</inkml:trace>
  <inkml:trace contextRef="#ctx0" brushRef="#br0" timeOffset="152460.39">8043 9462 0,'21'0'47,"-21"-22"-47,22 22 16,-1 0-16,0-21 0,0 21 16,0-21-16,0 21 0,1-21 15,-1 21-15,21-21 0,-21 21 0,0-21 16,-21-1-16,22 1 0,-22 0 15,0 0 1,-22 21-16,1 0 0,0 0 16,0 0-16,0 21 0,0 0 0,-22-21 15,22 21-15,0 1 0,0 20 0,0-21 16,-1 0-16,1 0 0,21 1 16,-21-1-16,21 21 0,0-21 15,0 0-15,0 1 0,0-1 0,0 0 16,21 0-16,0-21 15,1 0-15,-1 21 0,0-21 0,0 0 16,0 0-16,0 0 0,22 0 0,-22-21 16,21 0-16,-21 0 0,22 21 15,-1-43-15,0 22 0</inkml:trace>
  <inkml:trace contextRef="#ctx0" brushRef="#br0" timeOffset="152772.21">8805 9292 0,'0'0'0,"0"-21"0,-21 21 15,0 0-15,0 0 0,0 0 16,-22 21-16,22-21 0,0 21 16,0 1-16,21-1 0,-21-21 15,21 21-15,0 0 0,0 0 0,0 0 16,21 1-16,0-1 0,0-21 16,0 21-16,0 0 0,1 0 15,-1 0-15,0 1 0,-21-1 16,0 0-16,0 0 31,-21-21-31,0 0 0,-1 0 16,-20 0-16,21 0 0,0 0 0,-22 0 15,22 0-15,0 0 0,0 0 16,0 0-16,0-21 0,21 0 0,-22 21 16,22-21-16,0-1 0,0 1 15,0 0-15,0 0 0,22 0 0,-1 0 16,21-1-16</inkml:trace>
  <inkml:trace contextRef="#ctx0" brushRef="#br0" timeOffset="153040.06">9144 8932 0,'0'0'0,"0"-21"0,0 42 31,0 1-31,0-1 0,0 0 0,0 21 15,-21-21-15,0 22 0,-1-1 16,22 0-16,-21 1 0,0-1 0,0-21 16,21 22-16,-21-1 0,21 0 0,-21-21 15,21 1-15,0 20 0,0-21 16,0 0-16,0 0 0,0 1 0,0-1 16,21-21-16,0 0 15,0 0-15,0 0 16,0 0-16,-21-21 0,22-1 15,-22 1-15</inkml:trace>
  <inkml:trace contextRef="#ctx0" brushRef="#br0" timeOffset="153183.98">8826 9292 0,'0'0'0,"0"-21"0,-21 21 0,21-21 15,21 21 1,1 0-16,20-21 15,-21 21-15,21 0 0,1 0 0,-1-21 16,0-1-16,1 22 0,-1-21 16</inkml:trace>
  <inkml:trace contextRef="#ctx0" brushRef="#br0" timeOffset="153885.12">10901 8742 0,'0'0'15,"0"-21"-15,0 0 0,-21 21 16,-1 0-16,1 21 0,-21 0 15,21 21-15,-22-21 0,22 22 16,-21 20-16,21-20 0,-22-1 16,22 21-16,0-20 0,-21 20 0,21-20 15,-1-1-15,1 0 0,0 1 0,21-22 16,-21 21-16,21-21 0,-21 22 16,21-22-16,0 0 0,0 0 15,0-42 1,0 0-1,0 0-15,21-1 0,0 1 0,0-21 16,-21 21-16,21-22 0,1 1 0,-1 0 16,-21-1-16,21 1 0,0-21 15,0-1-15,0 22 0,1-22 16,-1 1-16,0 20 0,0 1 0,0 0 16,-21 21-16,21-1 0,1 22 0,-1 22 15,-21-1-15,0 21 16,0 0-16,0 22 0,0-22 0,0 22 15,0-1-15,0-20 0,0 20 16,0-21-16,0 1 0,0-1 0,0 0 16,0 1-16,0-22 0,0 21 0,0-21 15,0 1-15,0-1 0,21 0 16,0-21-16,-42 0 31,0-21-31,-22 21 0</inkml:trace>
  <inkml:trace contextRef="#ctx0" brushRef="#br0" timeOffset="154053.01">10202 9356 0,'64'0'32,"-43"0"-32,21 0 0,-21 0 0,1 0 15,20 0-15,-21 0 0,21 0 0,1 0 16,-1-21-16,22 21 0,-22-22 15,21 22-15,-20-21 0,20 0 0,1 21 16,-1-21-16</inkml:trace>
  <inkml:trace contextRef="#ctx0" brushRef="#br0" timeOffset="154439.79">11472 9081 0,'21'0'0,"-42"0"0,42-22 16,-42 22-1,0 0 1,-21 0-16,-1 0 0,22 0 16,-21 22-16,-22-22 0,22 21 15,0 0-15,-1-21 0,1 21 0,21 0 16,0 0-16,-22-21 0,22 22 0,21-1 16,0 0-16,0 0 15,0 0-15,0 0 0,21-21 0,22 22 16,-22-1-16,21 0 0,-21-21 0,22 21 15,-1 0-15,0 0 0,-20-21 0,20 22 16,-21-1-16,0-21 0,0 21 16,1 0-16,-22 0 0,0 0 15,-22-21-15,-20 0 16,21 22-16,-21-22 16,20 0-16,-20 0 0,21 0 0,-21 0 15,20 0-15,1 0 0,-21 0 0,21 0 16,0 0-16,21-22 15,0 1-15,0 0 0,0 0 16,21 0-16,0 21 0,0-21 16,21 21-16</inkml:trace>
  <inkml:trace contextRef="#ctx0" brushRef="#br0" timeOffset="155693.68">12001 9165 0,'0'0'0,"0"-21"16,0-21 0,-21 42-16,0 0 0,0 0 15,0 0-15,-22 0 0,22 0 16,-21 0-16,0 21 0,20 0 0,1 0 16,0 0-16,0 1 0,0-1 0,0 0 15,21 0-15,0 0 0,0 0 16,0 1-16,0-1 0,0 0 15,21 0-15,0 0 0,0-21 0,0 21 16,22-21-16,-22 22 0,0-22 16,21 0-16,-21 21 0,22-21 15,-22 0-15,0 21 0,0-21 0,-21 21 32,-21-21-32,0 0 15,0 0-15,0 0 0,-22 0 0,22 0 16,-21 0-16,21 0 0,-22-21 0,22 21 15,0 0-15,0 0 0,-22-21 16,22 21-16,0 0 0,21 21 31,0 0-31,0 0 16,0 0-16,21 1 16,0-1-16,1 0 0,20-21 15,-21 0-15,0 0 0,22 0 16,-22 0-16,21 0 0,0 0 0,1 0 15,-1-21-15,0 21 0,22-21 16,-22-1-16,1 22 0,-1-21 0,0 0 16,1 0-16,-1 0 0,-21 0 0,0-22 15,0 22-15,1 0 0,-1-21 16,-21 20-16,21 1 0,-21 0 0,0 0 16,0 0-16,0 0 0,0-1 0,-21 22 31,0 0-31,-1 22 0,22-1 15,0 0-15,0 0 0,-21 0 0,21 0 16,0 22-16,-21-22 0,21 0 16,0 0-16,0 0 0,0 1 15,0-1-15,0 0 0,21 0 0,-21 0 16,21-21-16,-21 21 0,22-21 0,-1 0 16,0 0-16,0 0 0,0 0 15,22 0-15,-22-21 0,21 0 0,-21 21 16,22-21-16,-22 0 0,21 21 0,-21-21 15,22-1-15,-22 1 0,0 0 16,0-21-16,0 21 0,-21-1 16,0 1-16,21 0 0,-21 0 0,0 0 15,0 0-15,0-1 0,-21 22 32,21 22-32,-21-1 0,21 0 15,0 0-15,0 0 0,0 0 0,0 1 16,0-1-16,0 0 0,0 0 15,0 0-15,0 0 0,0 1 0,0-1 16,0 0-16,21 0 0,0-21 0,1 21 16,-1-21-16,21 0 0,-21 21 15,0-21-15,1 0 0,-1 0 0,0 0 16,0 0-16,0-21 0,0 21 16,-21-21-16,22 21 0,-22-21 0,21 0 15,-21 0-15,0-1 0,21 1 16,0-21-16,-21 21 0,21 0 0,0-22 15,1 22-15,-1-21 0,42-1 16,-20 22-16,-1 0 0,-21 0 16,21 21-16,1 0 0,-1 0 0,0 0 15,-20 21-15,20-21 0,-21 21 0,21 22 16,-20-22-16,-1 0 0,0 21 0,0-21 16,-21 1-16,0 20 0,0-21 15,0 0-15,0 22 0,-21-22 0,0 0 16,0-21-16,-1 21 0,22 0 15,-21-21-15,0 0 0,0 0 16,21-21 0,0 0-16,0 0 15,0 0-15,0-1 0,0 1 0,21 0 16,0 0-16,-21 0 0,21 0 16,1-22-16,-1 22 0,0-21 15,0 21-15,0-22 0,0 22 0,1 0 0,-1 0 16,0 21-16,0-21 0,0 21 15,22 0-15,-22 0 0,0 0 0,0 0 16,0 21-16,0 0 16</inkml:trace>
  <inkml:trace contextRef="#ctx0" brushRef="#br0" timeOffset="156004.5">14287 9398 0,'127'-21'31,"-105"0"-31,-1 0 0,21 21 16,-21-22-16,0 1 0,1 0 15,-22-21-15,0 21 0,21-1 0,-21 1 16,0 0-16,0-21 0,0 21 16,-21-1-16,-1 1 15,1 21-15,0 0 0,0 0 16,0 21-16,0 1 0,-1-1 0,1 0 15,0 21-15,0-21 0,0 1 16,0 20-16,21-21 0,0 0 0,0 0 16,0 22-16,0-22 0,0 0 0,0 0 15,21 0-15,0-21 0,0 22 0,0-1 16,22-21-16,-22 0 0,21 0 16,0 0-16,1 0 0,20 0 0,-20 0 15,20 0-15</inkml:trace>
  <inkml:trace contextRef="#ctx0" brushRef="#br0" timeOffset="156493.22">15388 9208 0,'0'0'0,"0"-43"0,-21-105 31,21 127-31,-21 0 0,0 21 16,-1 0-16,1 0 0,0 0 0,-21 0 15,21 0-15,-1 21 0,-20 0 16,21 0-16,-21 0 0,20 1 0,1-1 15,0 21-15,0-21 0,0 0 16,21 22-16,0-22 0,0 0 0,0 0 16,0 0-16,0 1 0,0-1 15,21 0-15,0 0 0,0-21 0,0 21 16,1-21-16,-1 0 0,0 0 0,0 0 16,0 0-16,0 0 0,1 0 15,-1-21-15,0 21 0,21-21 0,-21 0 16,1 0-16,-22-1 0,21-20 0,0 21 15,0-21-15,0-1 0,-21 1 16,21-22-16,1 1 0,-1-1 0,-21 1 16,21 21-16,0-22 0,0 22 0,-21-1 15,0 22-15,0 0 0,0 0 16,-21 42 0,0 0-16,0 0 0,0 22 15,-22-1-15,22 0 0,0 22 16,0-22-16,0 1 0,21 20 0,0-21 15,0 1-15,0-1 0,0 0 0,0 1 16,21-22-16,0 21 0,0-21 16,21 1-16,-20-1 0,-1 0 0,0 0 15,21 0-15,-21 0 0,1-21 0,20 0 16,-21 0-16,0 0 0,0 0 0,22 0 16,-22 0-16</inkml:trace>
  <inkml:trace contextRef="#ctx0" brushRef="#br0" timeOffset="157211.7">17589 8805 0,'0'0'0,"0"-21"0,22 0 16,-1 0-16,-21 0 0,21 0 0,-21-1 15,0 1-15,0 0 0,21 0 16,-21 0-16,21 21 0,-21-21 16,0 42-1,0 0 1,0 0-16,0 21 0,0 1 16,-21-22-16,0 21 0,0 1 0,21-1 0,-21 0 15,-1 1-15,1-1 0,21-21 16,-21 21-16,0-20 0,21-1 15,0 21-15,-21-21 0,21 0 16,-21 1 0,21-44-1,0 1-15,0 0 16,0 0-16,0-21 0,0 20 16,0-20-16,21 21 0,-21-21 15,21-1-15,0 1 0,0-22 0,0 22 16,1 0-16,20-1 0,-21 1 15,21 21-15,-20-21 0,-1 20 16,21 1-16,-21 21 0,0 0 0,1 0 16,-1 0-16,0 0 0,-21 21 0,0 1 15,21-1-15,-21 21 0,21 0 16,-21-20-16,0 20 0,0 0 0,0 1 16,0-1-16,0 0 0,0 1 0,0-1 15,0-21-15,0 0 0,0 0 16,0 22-16,0-22 0,0 0 15,0 0-15,-21-21 16,0 0 0,0 0-16,0 0 15,-22 0-15,22 0 0,0 0 0</inkml:trace>
  <inkml:trace contextRef="#ctx0" brushRef="#br0" timeOffset="157384.6">17484 9038 0,'0'0'16,"0"-21"-16,-22 21 0,22-21 15,0 0-15,22 21 16,-1-21-16,0 21 0,0 0 0,0 0 16,0 0-16,22 0 0,-22 0 15,21 0-15,-21-22 0,22 22 0,-1-21 16,0 21-16,1 0 0,-1 0 16,0-21-16,1 21 0,-1-21 0,0 0 15,22 21-15,-22-21 0</inkml:trace>
  <inkml:trace contextRef="#ctx0" brushRef="#br0" timeOffset="157607.48">18627 8594 0,'0'0'0,"21"0"0,-21-21 15,0-1-15,0 1 16,0 42 15,-21 1-31,-1-1 0,22 0 0,0 0 16,0 0-16,-21 22 0,21-22 15,0 21-15,-21-21 0,21 22 16,0-1-16,0-21 0,-21 0 0,21 22 16,0-22-16,0 0 0,0 0 0,0 0 15,0 0-15,0 1 0,0-1 16,21-21 0</inkml:trace>
  <inkml:trace contextRef="#ctx0" brushRef="#br0" timeOffset="157936.29">18690 8700 0,'0'0'0,"0"-43"0,21 22 0,0-21 0,1 21 16,-1-1-16,-21 1 0,21 0 0,0 0 16,21 0-16,-20 21 0,-1-21 15,0 21-15,0 0 0,0 0 0,0 0 16,1 0-16,-1 0 0,-21 21 15,0 0-15,0 0 16,0 0-16,0 0 0,0 1 0,-21-1 16,-1 0-16,1 21 0,0-21 0,0-21 15,0 22-15,0-1 0,-1 0 16,1 0-16,-21-21 0,21 21 0,0-21 16,-1 0-16,1 0 15,0 0-15,42 0 31,0 0-15,1-21-16,-1 21 16</inkml:trace>
  <inkml:trace contextRef="#ctx0" brushRef="#br0" timeOffset="158209.14">19643 8551 0,'0'0'0,"0"-21"0,0 0 16,21 21-16,-21-21 16,0 0-16,-21 42 15,21 0 1,-22 0-16,22 0 0,0 1 16,-21-1-16,0 21 0,21-21 0,0 0 15,0 22-15,-21-22 0,21 21 0,-21-21 16,21 1-16,-21-1 0,21 0 15,0 0-15,0 0 0,0 0 0,0 1 16,0-1-16</inkml:trace>
  <inkml:trace contextRef="#ctx0" brushRef="#br0" timeOffset="158492.4">19283 8911 0,'0'0'16,"-21"21"-16,21 1 0,-22-1 0,22 0 0,0 0 15,0 0-15,22 0 16,-1 1-16,0-22 0,0 21 16,0-21-16,22 0 0,-22 0 15,21 21-15,0-21 0,-20 0 0,20 0 16,0 0-16,1 0 0,-22 0 0,21 0 15,-21 0-15,0-21 0,22 21 16,-22-21-16,0-1 0,0 1 16,0 0-16,-21 0 0,0 0 15,0 0-15,0-1 0,0 1 16,22 0-16,-22 0 0,0 0 0,0 0 16,0-1-16,0 1 0</inkml:trace>
  <inkml:trace contextRef="#ctx0" brushRef="#br0" timeOffset="158716.76">19452 8488 0,'0'0'0,"0"-21"0,-21 21 15,21-21-15,21 21 16,0 0-16,0 0 16,1 0-16,-1 0 0,0 0 15,21 0-15,-21 0 0,22 0 0,-1 0 16,-21 0-16,22 0 0,-1 21 0,-21-21 15,0 0-15,0 0 0,1 21 16,-1-21-16,-42 0 31,-1 0-15</inkml:trace>
  <inkml:trace contextRef="#ctx0" brushRef="#br0" timeOffset="164587.13">995 11621 0,'-21'0'47,"-1"0"-47,1 0 16,0 0-16,0 0 16,-21 0-16,20 0 0,1 0 0,0 0 15,-21 0-15,21 0 0,-22 0 16,22 0-16,-21 0 0,21 0 0,-1 0 15,-20 0-15,21 0 0,0 0 16,0 0-16,-1 0 0,1 0 16,0 0-1,42 0 32,0 0-47,22 0 16,-22 0-16,21 0 0,1 0 15,-1 0-15,21 0 0,-20 0 0,20 0 16,-20 0-16,-1 0 0,21 0 16,-20 0-16,20 0 0,-20 0 0,20-22 15,-21 22-15,22 0 0,-22 0 16,1 0-16,-1 0 0,0 0 0,1 0 16,-22 0-16,0 0 0,21 0 15,-21 0-15,1 0 0,-1 0 16,-21-21 15,-21 21-15,21-21-16,-22 21 0,1-21 0,0 21 15,0-21-15,0 21 0,-22-21 16,22 21-16,0-22 0,0 1 0,0 21 16,-22-21-16,22 0 0,0 0 15,0 21-15,0-21 0,0-1 0,-1 22 16,22-21-16,-21 21 15,42 0 32,1 0-31,-1 0-16,0 21 0,0 1 16,0-22-16,22 0 0,-22 21 0,21-21 15,-21 0-15,22 21 0,-22-21 16,21 0-16,0 0 0,-20 21 0,-1-21 15,21 0-15,-21 0 0,0 0 16,1 0-16,-22 21 0,21-21 0,0 0 16,-21 21 15,0 1-31,-21-1 16,0-21-16,-1 21 0,1 0 15,-21 0-15,21 0 0,-22 1 0,1-1 16,21 21-16,-21-21 0,-1 0 15,1 1-15,21-1 0,-22 0 0,1 0 16,21 0-16,0 0 0,0 1 16,-1-1-16,1-21 0,21 21 15,0 0-15,0 0 0,-21-21 0,21 21 16,-21-21-16,21 22 16,-21-22 62</inkml:trace>
  <inkml:trace contextRef="#ctx0" brushRef="#br0" timeOffset="169430.25">3196 11642 0</inkml:trace>
  <inkml:trace contextRef="#ctx0" brushRef="#br0" timeOffset="170288.13">3048 11705 0,'0'0'16,"-21"21"-16,0-21 16,42-21 30,0 21-30,0-21-16,-21 0 0,21 0 16,0 0-16,1-1 0,-1 1 0,0-21 15,0 21-15,0-22 0,-21 1 16,21-21-16,-21-1 0,22 22 0,-22-22 16,0 1-16,0 20 15,0-20-15,0 21 0,0-1 0,0 1 16,0 21-16,0 0 0,0-1 0,0 1 15,-22 21-15,1 0 16,21 21-16,0 1 0,0-1 16,-21 21-16,21 0 0,-21 1 15,21-1-15,0 0 0,0 22 0,-21-22 16,21 22-16,0-22 0,0 22 16,0-22-16,0 0 0,0 22 0,0-43 15,0 21-15,0 1 0,21-22 16,-21 21-16,21-21 0,21 0 0,-20-21 15,-1 22-15,21-22 0,-21 0 16,22 0-16,-1 0 0,0 0 16,-21 0-16,22 0 0,-22 0 0,21-22 15,-21 1-15,22 21 0,-22-21 16,0 0-16,0 0 0,0 0 0,-21-22 16,0 22-16,22 0 0,-22 0 0,0 0 15,0-1-15,0 1 0,0 0 16,0 0-16,0 42 31,0 0-31,0 0 0,-22 1 16,22-1-16,0 0 0,0 0 0,-21 21 15,21-20-15,0-1 16,0 0-16,0 0 0,0 0 0,0 0 16,21-21 15,1 0-31,-1-21 0,-21 0 15</inkml:trace>
  <inkml:trace contextRef="#ctx0" brushRef="#br0" timeOffset="170452.04">3873 11197 0,'0'-21'0,"0"42"0,-21-42 0,0 0 15,0 21 1,0 0-16,42 0 47,0 0-47,0 0 0,0 0 15</inkml:trace>
  <inkml:trace contextRef="#ctx0" brushRef="#br0" timeOffset="170995.73">4339 10859 0,'-21'0'16,"0"0"-16,0 0 15,21 21-15,-22 0 16,22 0-16,0 21 0,-21-20 0,21 20 16,0 0-16,-21 22 0,21-22 15,0 0-15,0 22 0,0-22 0,0 22 16,0-22-16,0 0 0,0 1 0,0-1 15,0-21-15,0 22 0,0-22 16,0 0-16,0 0 0,0 0 16,0 0-1,0-42 1,0 0-16,-21 21 0,21-21 16,0 0-16,0 0 0,0-22 15,0 22-15,0-21 0,0 21 0,0-22 16,0 1-16,21 0 0,0 20 0,0-20 15,1 21-15,-1 0 0,21 0 16,0-1-16,1 22 0,-1 0 0,0 0 16,1 22-16,-22-1 0,21 0 15,1 0-15,-22 21 0,0-20 0,0-1 16,0 21-16,-21-21 0,0 22 16,0-22-16,0 21 0,-42-21 15,21 0-15,0 22 0,-22-22 0,22 0 16,-21-21-16,21 21 0,-22 0 15,22-21-15,-21 0 0,21 22 0,-1-22 16,-20 0-16,21 0 0,0 0 16,0 0-16,-1-22 15,22 1-15,0 0 0,0 0 16,22 0-16,-1 21 16,0-21-16,0-1 0,21 22 0</inkml:trace>
  <inkml:trace contextRef="#ctx0" brushRef="#br0" timeOffset="171392.5">4826 11388 0,'0'0'0,"63"-85"32,-41 64-32,-1 0 0,-21 0 15,21 21-15,0 0 0,0 0 16,0 0-16,1 0 0,-1 0 0,0 21 15,0 0-15,0 0 0,0 0 0,1 22 16,-1-22-16,-21 21 0,21-21 16,0 22-16,-21-22 0,0 0 15,0 21-15,0-21 0,0 1 0,0-1 16,0 0-16,0 0 0,-21 0 16,0-21-16,0 0 15,-1 0-15,1 0 16,21-21-1,0 0-15,0 0 0,0 0 16,0-22-16,0 22 0,0-21 0,0 21 16,0-22-16,21 22 0,-21-21 15,0 21-15,22-1 0,-1 1 0,0 0 16,0 0-16,0 21 16,0 0-16,1 0 0,-1 0 15,21 0-15,-21 0 0,0 0 0,1 0 16,-1 0-16</inkml:trace>
  <inkml:trace contextRef="#ctx0" brushRef="#br0" timeOffset="172827.68">6032 11472 0,'0'0'0,"22"-21"16,-22 0-16,0-169 31,-22 168-31,22 1 0,-21 0 16,0 0-16,0 0 0,0 0 0,0 21 15,-1 0-15,1 21 0,0 0 16,0 0-16,0 21 0,0-20 16,-1 20-16,1 0 0,0-21 0,21 22 15,-21-1-15,21 0 0,0-20 16,0 20-16,0 0 0,0-21 0,0 1 15,0-1-15,0 0 0,0 0 0,0 0 16,0 0-16,21-21 16,0 0-16,0 0 0,1 0 15,-1 0-15,0 0 0,0-21 16,0 21-16,0-21 0,1 0 16,-1 0-16,0 0 0,-21-1 0,21-20 15,0 21-15,-21 0 0,0-22 0,0 1 16,0 21-16,21-21 0,-21 20 15,0-20-15,0 21 0,0 0 0,0 0 16,0 42 15,0 21-31,0-21 0,0 0 16,0 22-16,0-22 0,0 0 0,0 21 16,0-20-16,0-1 15,22 0-15,-22 0 0,21 0 0,-21 0 16,21 1-16,0-1 0,0-21 0,-21 21 15,21-21-15,1 0 0,-1 0 16,0 0-16,21 0 0,-21 0 0,1 0 16,-1 0-16,0-21 0,21 0 0,-21-1 15,1 1-15,-1 0 0,0 0 16,0 0-16,0 0 0,-21-22 0,21 22 16,-21 0-16,0 0 0,0 0 15,0-1-15,0 1 0,-21 21 0,0 0 16,0 0-16,0 0 0,0 0 31,21 21-31,0 1 0,0-1 0,0 0 16,0 0-16,0 0 0,0 0 0,0 1 15,0-1-15,0 0 0,21 0 16,-21 0-16,0 0 0,0 1 0,0-1 16,21 0-16,-21 0 0,21-21 0,-21 21 15,21-21-15,0 21 16,1-21-16,-1 0 0,0 0 0,0 0 15,21 0-15,-20 0 0,20 0 0,-21-21 16,21 21-16,1-21 0,-22 0 16,21 0-16,1 0 0,-22-1 15,21 1-15,-21 0 0,0 0 0,1-21 16,-22 20-16,0 1 0,0 0 16,0 0-16,21 21 0,-21-21 0,0 42 31,-21 0-31,21 0 15,-22 0-15,22 1 0,0-1 0,0 0 16,0 0-16,0 0 0,0 0 0,0 1 16,0-1-16,0 0 0,0 0 15,22 0-15,-1-21 0,0 0 16,0 0-16,21 0 0,-20 0 0,-1 0 16,0 0-16,21 0 0,-21-21 15,1 21-15,-1-21 0,0 0 16,0 21-16,0-21 0,0-1 0,1 1 15,-1 0-15,-21-21 0,0 21 0,0-1 16,21 1-16,-21 0 0,0 0 16,21 0-16,-21 0 0,0-1 15,0 44 17,0-1-32,0 0 15,0 0-15,0 0 0,0 0 0,0 1 16,-21 20-16,21-21 15,0 21-15,-21-20 0,21 20 0,0-21 16,0 21-16,0 1 0,0-1 0,0 22 16,0-22-16,0 0 0,0 22 15,21-1-15,0-20 0,-21 20 0,21 1 16,0-22-16,-21 21 0,0-20 0,22 20 16,-22-20-16,21 20 0,-21-21 15,0 22-15,0-22 0,0 22 0,0-22 16,0 0-16,0 1 0,0-1 0,0-21 15,0 22-15,-21-22 0,-1 0 16,1-21-16,0 0 16,0 0-16,0 0 0,0-21 15,-1 0-15,22-1 0,0-20 0,0 0 16,0-22-16,0 22 0,0-22 16,0 1-16,0-1 0,0-20 0,0-1 15,0 0-15,22 1 0,-22-1 0,21 0 16,0 1-16,0-1 0,0 22 15,0-1-15,1 1 0,-1 20 0,0 1 16,0 0-16,0 20 0,0-20 0,1 21 16,20 0-16,-21 0 0,0-1 15</inkml:trace>
  <inkml:trace contextRef="#ctx0" brushRef="#br0" timeOffset="173549.26">8721 11578 0,'0'0'0,"21"0"0,106-21 31,-106 21-31,0-21 0,0 0 0,0 0 16,1-1-16,-1 1 0,-21 0 16,0 0-16,0-21 0,0 20 0,0-20 15,0 0-15,0-1 0,-21 22 16,-1-21-16,1 0 0,0 20 0,0 1 15,0 0-15,0 0 0,-1 21 16,1 0-16,-21 0 0,21 0 0,0 0 16,-1 0-16,1 0 0,0 0 15,0 21-15,0 0 0,0 22 0,-1-1 16,1 0-16,21 1 0,0-1 16,-21 0-16,21 1 0,0-1 0,0 0 15,0-21-15,0 22 0,0-22 0,0 0 16,0 0-16,21 0 0,0-21 15,1 0-15,-1 0 16,0 0-16,0 0 0,0 0 0,22-21 16,-22 0-16,0 0 0,0 0 15,0 0-15,22-1 0,-22-20 0,0 21 16,-21-21-16,21 20 0,0-20 0,-21 0 16,0-1-16,0 1 15,0 21-15,0-21 0,0 20 0,0 1 16,0 0-16,21 42 31,-21 22-31,0-22 0,0 21 0,22 0 16,-22-20-16,0 20 0,0 0 0,0 1 15,0-22-15,0 21 0,0-21 16,0 22-16,0-22 0,21 0 0,-21 0 16,21 0-16,-21 0 0,21-21 15,0 0 1,0 0-16,1 0 0,-22-21 0,21 0 15,0 0-15,0 0 0,0-22 16,0 22-16</inkml:trace>
  <inkml:trace contextRef="#ctx0" brushRef="#br0" timeOffset="173778.13">9419 10816 0,'0'-42'0,"0"84"0,0-105 15,0 42-15,0 42 31,0 0-31,0 0 0,0 21 16,0-20-16,-21 20 0,21 0 16,0 1-16,-21-1 0,21 0 0,-21 1 15,21-1-15,0 0 0,0 1 16,-22-1-16,22 0 0,0-21 0,-21 1 16,21 20-16,0-21 0,0 0 15,0 0-15,21-21 16,1 0-16,-1 0 0,0 0 0</inkml:trace>
  <inkml:trace contextRef="#ctx0" brushRef="#br0" timeOffset="174164.91">9800 11134 0,'0'0'0,"0"-21"16,0-1-16,0 1 0,0 0 15,-21 21 1,-21 0-16,20 0 15,1 21-15,0 0 0,0-21 0,0 22 16,0-1-16,-1 0 0,1 0 0,21 0 16,-21 0-16,21 1 0,0-1 15,0 0-15,0 0 0,21-21 16,0 21-16,1-21 0,-1 21 0,0-21 16,0 22-16,21-22 0,-20 21 15,-1-21-15,0 21 0,0-21 0,0 21 16,0-21-16,-21 21 0,22-21 0,-22 21 15,-22-21 1,1 22-16,0-1 0,-21-21 16,21 0-16,-22 0 0,22 21 0,-21-21 15,21 0-15,-22 0 0,22 0 16,0 0-16,0 0 0,0 0 16,21-21-1,0 0 1,21-1-16,0 1 0,0 21 15,0-21-15,22 21 0</inkml:trace>
  <inkml:trace contextRef="#ctx0" brushRef="#br0" timeOffset="174555.69">10245 11155 0,'0'0'0,"42"-21"31,-63 42-16,0-21-15,-1 21 16,1 0-16,0 0 0,0 22 0,0-22 16,0 0-16,21 21 0,-22-20 0,22-1 15,-21 21-15,21-21 0,0 0 16,0 1-16,0-1 0,0 0 16,0 0-16,21-21 0,1 21 0,-1-21 15,0 0-15,0 21 0,0-21 16,22 0-16,-22 0 0,21 0 0,-21 0 15,22 0-15,-22-21 0,21 0 0,-21 21 16,0-21-16,1-21 0,-1 20 16,0 1-16,-21-21 0,0 21 0,0-22 15,0 1-15,0 0 0,0-1 0,0 22 16,-21-21-16,0 21 0,-1 0 16,1-1-16,21 1 0,-21 0 0,0 21 15,0 0-15,0 0 0,-1 0 16,1 0-16,0 0 0,0 21 15,0-21-15,21 21 16,-21-21-16</inkml:trace>
  <inkml:trace contextRef="#ctx0" brushRef="#br0" timeOffset="175011.42">11832 10986 0,'0'0'0,"21"0"0,22 21 31,-43 0-31,0 0 0,0 0 16,0 22-16,0-1 15,0 0-15,0 1 0,0 20 0,0-21 16,0 1-16,0 20 0,0-20 0,-22 20 15,1-21-15,0 1 0,0 20 16,0-20-16,0-1 0,-1 0 0,1 1 16,0-1-16,0 0 0,21 1 15,-21-22-15,21 21 0,-21-21 0,21 0 16,0 1-16,0-1 0,0-42 31,0-1-31,0 1 0,0-21 0</inkml:trace>
  <inkml:trace contextRef="#ctx0" brushRef="#br0" timeOffset="175339.75">11811 11070 0,'0'-42'0,"0"84"0,0-126 0,0 62 16,0-20-16,0 21 0,0 0 0,0 0 15,0-1-15,21 1 0,0 0 0,0 21 16,22 0-16,-22 0 0,21 0 15,1 0-15,-1 0 0,0 0 0,1 21 16,-1 0-16,0 1 0,-21-1 16,22 21-16,-22-21 0,-21 22 15,0-22-15,0 21 0,0 0 0,0-20 16,0 20-16,-42-21 0,20 21 0,-20-20 16,21-1-16,-21 0 0,-1 0 0,1 0 15,0-21-15,20 0 0,-20 21 16,21-21-16,0 0 0,21-21 31,0 0-31,21 21 0,21-21 16,-21 21-16,1-21 0,20 0 0,-21-1 15,21 22-15,1-21 0,-22 21 0</inkml:trace>
  <inkml:trace contextRef="#ctx0" brushRef="#br0" timeOffset="175732.53">12404 11091 0,'0'0'0,"0"-21"0,0 0 0,0 0 16,0 0-16,0 0 16,0-1-16,0 1 0,0 0 0,0 0 15,21 0-15,0 21 16,0-21-16,21 21 0,-20 0 16,-1 0-16,0 0 0,21 21 0,-21 0 15,22-21-15,-22 21 0,0 21 16,21-20-16,-20-1 0,-1 21 15,0-21-15,0 22 0,-21-22 0,0 21 16,0-21-16,0 22 0,0-22 16,0 0-16,-21 0 0,0 0 0,0-21 15,-1 21-15,1-21 0,0 0 16,0 0-16,21-21 16,0 0-1,0 0-15,0 0 0,0-22 0,0 22 16,21 0-16,0-21 0,-21-1 15,21 22-15,1-21 0,-22 21 0,21-22 16,0 22-16,0 0 0,0-21 0,0 21 16,1 21-16,20-22 15,-21 1-15,0 21 0,0 0 0,22 0 16,-22 0-16,0 0 0,0 0 0,22 0 16</inkml:trace>
  <inkml:trace contextRef="#ctx0" brushRef="#br0" timeOffset="177855.59">13610 10859 0,'0'-22'15,"0"1"-15,-21 21 0,0 0 16,0-21-16,-1 21 0,1 0 16,0 0-1,0 21-15,0-21 0,0 21 16,-1 1-16,1-1 0,0 0 0,0 21 15,21-21-15,0 1 0,-21 20 0,21-21 16,0 21-16,0-20 0,0 20 16,0-21-16,0 0 0,0 22 0,0-22 15,21 0-15,0 0 0,0-21 0,0 21 16,1-21-16,-1 0 0,21 0 16,-21 0-16,22 0 0,-22 0 0,0 0 15,21 0-15,-21-21 0,1 0 0,20 21 16,-21-21-16,0 0 0,0-22 15,1 22-15,-22 0 0,0-21 16,21 20-16,-21 1 0,0-21 0,0 21 16,0-22-16,0 22 0,0-21 15,-21 21-15,21-22 0,-22 22 0,1 0 16,0 21-16,0-21 0,0 21 0,-22 0 16,22 0-16,0 0 0,0 21 15,0 0-15,-22 0 0,22 1 0,0-1 16,21 21-16,0-21 0,-21 22 0,21-22 15,0 21-15,0 0 0,0 1 16,0-22-16,21 21 0,-21-21 16,21 1-16,0-1 0,1 0 0,20 0 15,-21 0-15,0-21 0,0 0 0,1 0 16,-1 0-16,21 0 0,-21 0 16,0 0-16,1-21 0,-1 0 0,21 0 15,-21 0-15,22-1 0,-22 1 0,0-21 16,21 21-16,-21 0 0,1-22 15,-1 22-15,0 0 0,0-21 0,0 20 16,-21 1-16,0 0 0,0 0 0,0 0 16,0 42 15,0 0-31,-21 0 0,21 0 16,-21 22-16,21-22 0,0 0 0,-21 0 15,21 22-15,0-22 16,0 0-16,0 0 0,0 21 0,0-20 15,0-1-15,21-21 0,0 21 0,0-21 16,0 0-16,1 0 16,-1 0-16,0 0 0,0 0 0,0 0 15,0 0-15,1-21 0,20 0 0,-21-1 16,0 1-16,0-21 0,1 21 16,-1 0-16,0-22 0,0 22 0,-21 0 15,21-21-15,0 20 0,1 1 16,-22 0-16,0 0 0,0 0 0,0 42 47,0 0-47,-22 0 0,22 0 15,0 1-15,0-1 0,0 0 0,-21 0 16,21 0-16,0 22 0,0-22 0,0 0 16,0 0-16,0 0 0,0 0 15,21-21-15,-21 22 0,22-1 0,-1-21 16,0 0-16,0 0 0,0 0 15,0 0-15,1 0 0,-1 0 16,0 0-16,-21-21 0,21-1 16,0 1-16,0 0 0,1 0 0,-1 0 15,0 0-15,0-1 0,0 1 16,-21-21-16,21 21 0,1 0 0,-22-1 16,0 1-16,0 0 0,21 0 0,-21 0 15,21 21 1,-21 21-1,0 0-15,0 0 0,0 0 16,0 1-16,0-1 0,0 21 16,0-21-16,0 0 0,0 1 0,0-1 15,0 0-15,0 21 0,21-21 0,0 1 16,22-22-16,-22 21 0,21 0 16,-21 0-16,22-21 0,-1 0 15,0 0-15,1 0 0,-1 0 0,21 0 16,-20 0-16,-1 0 0,0-21 15,-20 21-15,20-21 0,0 0 0,-21-1 16,22 1-16,-22 0 0,0-21 0,0 21 16,-21-22-16,0 22 0,0-21 15,0 21-15,0-1 0,0-20 0,0 21 16,-21 0-16,21 0 0,-21-1 0,0 1 16,0 21-16,-22 0 0,22 0 15,0 0-15,-21 0 0,20 0 16,-20 21-16,21 1 0,0-1 0,-22 0 15,22 0-15,0 0 0,21 0 0,-21 22 16,21-22-16,-21 0 0,21 21 16,0-20-16,0-1 0,0 21 0,0-21 15,21 0-15,0 1 0,0-1 0,0-21 16,1 21-16,-1-21 0,0 0 16,0 0-16,0 0 0,0 0 0,1 0 15,-1 0-15,0 0 0,0-21 0,0 0 16,0-1-16,1-20 15,-1 21-15,0-21 0,0 20 0,-21-20 0,21 0 16,0-1-16,-21 1 0,0 0 16,22-1-16,-22 1 0,21 0 15,-21-1-15,21 1 0,-21 0 0,0-1 16,0 1-16,0 21 0,0 0 16,0 0-16,0-1 0,-21 44 15,0-22 1,-1 42-16,22-21 0,0 0 15,-21 22-15,0-1 0,21 0 0,0 1 16,0-1-16,0 0 0,0 1 0,0-1 16,0 0-16,0 1 0,0-1 15,0 0-15,0 1 0,21-1 0,0-21 16,1 21-16,-1-20 0,-21 20 16,21-21-16,0-21 0,0 21 15,0 0-15,1-21 0,-1 0 0,0 0 16,0 0-16,0 0 0,0 0 0,22-21 15,-22 0-15,0 0 0,0 0 16,22 0-16,-22-1 0,0 1 0,21 0 16,-21-21-16,1 21 0,-1-22 0,-21 22 15,0-21-15,21 21 0,-21-1 16,0 1-16,0 0 0,0 0 0,-21 42 31,0 0-31,21 0 16,-22 1-16,1-1 0,21 0 15,0 0-15,-21 0 0,21 0 0,0 22 16,0-22-16,0 0 0,0 0 0,0 0 16,0 1-16,21-1 15,0 0-15,1-21 0,-1 0 0,0 0 16,0 0-16,0 0 0,0 0 16,1-21-16,-1 21 0,21-21 15,-21-1-15,0 1 0,22 0 0,-22 0 16,0 0-16,21 0 0,-20-22 15,-1 22-15,0-21 0,0 21 16,-21-1-16,0-20 0,0 21 0,0 0 0,0 0 16,0 42 15,0 0-31,0 0 0,0 0 16,0 0-16,0 1 0,0-1 0,0 21 15,0-21-15,0 0 0,-21 1 16,21-1-16,0 0 0,0 0 0,-21 0 15,21 0-15,0 1 0,-21-22 16,-1 0-16,22 21 16,-21-21-1,21-21-15,-21-1 0,21 1 16,-21 0-16,21 0 16</inkml:trace>
  <inkml:trace contextRef="#ctx0" brushRef="#br0" timeOffset="178039.49">15663 10605 0,'0'0'16,"-21"0"-16,0 0 0,0 0 0,0 0 0</inkml:trace>
  <inkml:trace contextRef="#ctx0" brushRef="#br0" timeOffset="178778.96">18521 10964 0,'0'0'0,"21"0"15,0 0-15,0 0 0,0 0 16,1 0 0,-1 0-16,0-21 0,0 0 0,0 0 15,0 0-15,-21 0 0,0-1 16,22 1-16,-22 0 0,0 0 15,0-21-15,0 20 0,0-20 0,0 0 16,-22-1-16,1 22 0,0-21 0,0 0 16,-21 20-16,20 1 0,-20 0 15,0 21-15,-1 0 0,1 0 0,0 0 16,-1 21-16,22 22 0,-21-22 0,0 21 16,20 0-16,1 1 15,0 20-15,0-20 0,0-1 0,21 0 16,0 1-16,0-22 0,0 21 0,0-21 0,0 0 15,0 1-15,0-1 16,21 0-16,0-21 0,21 0 0,-20 0 16,-1 0-16,21 0 0,0 0 0,1 0 15,-22-21-15,21 0 0,1-1 16,-1 1-16,0 0 0,-21 0 0,22 0 16,-22-22-16,21 22 0,-21-21 0,1 21 15,-22-22-15,21 1 0,-21 21 16,21-21-16,-21 20 0,0 1 0,0 0 15,0 0-15,0 42 16,0 0 0,0 0-16,0 22 0,-21-22 15,21 0-15,-21 21 0,21-20 0,0-1 16,-22 21-16,22-21 0,0 0 16,0 1-16,0-1 0,0 0 0,22 0 15,-1 0-15,0-21 0,0 0 0,21 0 16,-20 0-16,-1 0 0</inkml:trace>
  <inkml:trace contextRef="#ctx0" brushRef="#br0" timeOffset="180881.09">19410 10414 0,'0'-42'0,"0"84"0,0-127 0,0 43 0,0 21 15,0 0-15,0 0 0,0-1 16,0 44-1,0-1-15,-21 21 16,21-21-16,0 22 0,-22 20 0,1-21 16,0 1-16,0 20 0,21-20 0,-21-1 15,21 21-15,-21-20 0,21-22 16,0 21-16,0-21 0,0 22 0,0-22 16,0 0-16,-22 0 0,22-42 46,0 0-46,0 0 0,0 0 16,0-1-16,22 1 0,-22 0 16,42-21-16,-21 21 0,0-1 0,0-20 15,22 21-15,-1-21 0,0 20 0,1 1 16,-1 21-16,0 0 0,-20 0 16,20 21-16,0 1 0,-21-1 0,1 0 15,-1 0-15,0 21 0,0 1 0,-21-22 16,0 21-16,0-21 0,0 1 15,0 20-15,-21-21 0,0 0 0,-22 0 16,22-21-16,0 22 0,-21-1 16,21-21-16,-22 0 0,22 0 15,0 0-15,-21 0 0,20 0 0,1 0 16,0 0-16,0-21 0,21-1 16,-21 22-16,21-21 0,0 0 15,0 0-15,0 0 0,0 0 0,0-1 16,0 1-16,0 0 0,0 42 47,0 0-47,0 1 0,21-1 0,0 0 15,0 0-15,-21 0 0,21 0 16,1-21-16,20 22 0,-21-1 16,0-21-16,22 21 0,-22-21 0,21 0 15,-21 0-15,22 0 0,-1 0 16,-21 0-16,21 0 0,1 0 0,-1 0 15,-21-21-15,22 21 0,-22-21 0,0-1 16,21 1-16,-21 0 0,1 0 0,-22-21 16,21 20-16,0-20 0,-21 21 15,21-21-15,-21-1 0,0 1 0,0 21 16,0 0-16,0-1 0,0 1 16,0 42-1,0 1-15,0 20 0,-21-21 16,21 21-16,-21-20 15,21-1-15,-21 21 0,21-21 0,0 0 16,0 22-16,0-22 0,0 0 0,0 0 16,0 0-16,21 1 0,0-22 15,0 0-15,0 0 0,0 21 16,1-21-16,20 0 0,-21 0 0,21 0 16,1-21-16,-22 21 0,21-22 0,-21 1 15,22 0-15,-22 0 0,0 0 16,21 0-16,-20-22 0,-1 1 0,0 21 15,0-43-15,0 22 0,0 0 16,-21-22-16,0 22 0,22-1 0,-22-20 16,0 21-16,0 20 0,0-20 15,0 21-15,0 0 0,0 42 32,-22 0-32,1 0 0,21 22 0,-21-1 15,0 0-15,0 22 0,21-22 16,0 0-16,-21 1 0,21 20 0,0-20 15,0-22-15,0 21 0,0 0 0,0-20 16,0 20-16,0-21 0,0 0 16,21 0-16,0-21 0,0 22 0,0-22 15,0 0-15,1 0 0,-1 0 0,21 0 16,-21 0-16,0 0 0,1-22 16,20 1-16,-21 21 0,0-21 15,22 0-15,-22 0 0,0-22 0,0 22 16,0 0-16,0-21 0,1 21 15,-22-22-15,21 22 0,-21 0 0,21 0 16,-21 42 0,0 0-1,0 0-15,-21 0 0,21 1 0,-21 20 16,21-21-16,0 0 0,0 0 0,0 1 16,-22-1-16,22 0 0,0 0 15,0 0-15,0 0 0,22-21 16,-1 22-16,0-22 15,0 0-15,0 0 0,0 0 0,1 0 16,20 0-16,-21 0 0,0-22 16,0 1-16,1 0 0,20 0 0,-21 0 15,0-22-15,0 22 0,1-21 16,-1 0-16,0-22 0,21 22 0,-21-22 16,1 1-16,-1 20 0,0-20 0,0 21 15,0-1-15,0 1 0,1 0 16,-1 20-16,-21 1 0,0 42 31,-21 22-31,-1-22 16,1 21-16,21 1 0,-21-1 15,0 0-15,0 1 0,21 20 0,-21-21 16,21 1-16,-22-1 0,22 0 16,-21 1-16,21-22 0,0 21 0,0-21 15,0 1-15,0-1 0,0 0 0,0 0 16,0 0-16,21-21 15,1 0-15,-1 0 0,0 0 16,0 0-16,0 0 0,0 0 0,1 0 16,-1-21-16,0 0 0,0 0 15,0 0-15,0-1 0,1 1 0,-1 0 16,0 0-16,-21 0 0,21-22 0,0 22 16,-21 0-16,0 0 15,0 42 1,0 0-16,0 0 15,0 1-15,0-1 0,-21 0 16,0 0-16,0 0 0,21 0 0,0 1 16,0-1-16,0 0 0,0 0 0,0 0 15,0 0 1,21-21-16,0 0 16,0 0-16,0 0 0,22 0 0,-22 0 15,0 0-15,0-21 0,0 0 16,1 21-16,-1-21 0,0 0 0,0 0 15,0-22-15,0 22 0,1 0 16,-1-21-16,-21 20 0,21-20 16,0 21-16,-21 0 0,0-22 0,21 22 15,-21 0-15,0 42 32,0 0-32,-21 1 15,0 20-15,21-21 0,-21 0 0,0 22 16,-1-22-16,22 21 0,-21-21 15,0 22-15,0-1 0,0 0 16,21 1-16,0-1 0,-21 0 0,21 1 16,0 20-16,-22-21 0,22 22 0,0-22 15,0 1-15,-21-1 0,0 21 16,21-20-16,-21-1 0,21 0 0,0-20 16,-21 20-16,21 0 0,-21 1 15,21-1-15,-22-21 0,22 21 0,0-20 16,0-1-16,0 21 0,-21-21 0,0 0 15,0 1-15,0-22 16,0 0 0,-1 0-16,22-22 0,-21 1 15,21 0-15,-21 0 0,21 0 16,0 0-16,0-1 0,0-20 16,0 21-16,0-21 0,0 20 0,-21-20 15,21 0-15</inkml:trace>
  <inkml:trace contextRef="#ctx0" brushRef="#br0" timeOffset="181124.95">21526 10499 0,'0'0'0,"-21"0"0,0 0 0,21-21 15,21 21 1,0 0-16,1 0 0,-1 0 15,21 0-15,-21-22 0,22 22 0,-22 0 16,21 0-16,0 0 16,1 0-16,-22 0 0,21 0 0,-21 0 15,22 0-15,-22 0 0,0-21 16,-21 0 0,0 0-16,-21 21 15</inkml:trace>
  <inkml:trace contextRef="#ctx0" brushRef="#br0" timeOffset="181324.43">21103 10308 0,'0'0'0,"-21"21"0,0-21 16,21 22-16,-21-22 0,21 21 0,-22-21 15,22 21 1,-21-21 31,0 0-47,0-21 0,0 21 0</inkml:trace>
  <inkml:trace contextRef="#ctx0" brushRef="#br0" timeOffset="181493.33">19960 10308 0,'21'0'47</inkml:trace>
  <inkml:trace contextRef="#ctx0" brushRef="#br0" timeOffset="182032.06">23812 9991 0,'0'0'15,"22"-21"-15,-1-1 0,0 1 0,-21 0 0,0 0 16,21 21-16,-21-21 16,0 42-1,0 0-15,0 0 16,-21 22-16,21-1 0,-21 0 0,0 1 15,-1-1-15,1 21 0,0-20 0,0 20 16,0 1-16,0-22 0,-1 0 16,1 1-16,21-1 0,-21 0 0,0 1 15,21-22-15,-21 21 0,21-21 0,0 1 16,0-1-16,0 0 16,21-21-1,0 0 1,0 0-16,0-21 0,22 21 0,-22-21 15</inkml:trace>
  <inkml:trace contextRef="#ctx0" brushRef="#br0" timeOffset="182412.84">24215 10308 0,'21'-21'0,"-21"42"31,-21 0-15,-1 1-16,1-1 0,21 0 15,-21 21-15,21-21 0,-21 1 0,21 20 16,0-21-16,0 21 0,0-20 16,0-1-16,0 0 0,0 0 0,21 0 15,0 0-15,0-21 0,1 0 16,-1 22-16,0-22 0,21 0 0,-21 0 16,22 0-16,-22 0 0,21-22 15,1 1-15,-22 0 0,21 0 0,0 0 16,-20 0-16,-1-1 0,0-20 0,0 21 15,0-21-15,-21-1 0,0 22 16,0-21-16,0 21 0,0-22 0,0 22 16,-21 0-16,0 0 0,-21 21 0,20 0 15,1 0-15,0 0 0,-21 0 16,21 0-16,-1 0 0,-20 0 0,21 21 16,0-21-16,-22 21 0,22-21 0,0 21 15,0-21-15,0 0 16,0 21-16,-1-21 15,1 0-15</inkml:trace>
  <inkml:trace contextRef="#ctx0" brushRef="#br0" timeOffset="182643.71">23537 10181 0,'0'0'0,"-42"0"0,42-21 31,42 21-31,-21-21 0,1 21 16,20 0-16,0 0 0,22 0 16,-22-21-16,22 21 0,-22 0 0,21 0 15,1 0-15,-1-21 0,1 21 0,-22 0 16,1 0-16,20 0 0,-21 0 16,-20 0-16,20 0 0,-21 0 15</inkml:trace>
  <inkml:trace contextRef="#ctx0" brushRef="#br0" timeOffset="183684.17">1249 12785 0,'-64'-85'16,"128"170"-16,-128-191 0,64 64 0,-21 20 0,21 1 0,-21 0 16,21 0-16,0 0 15,0 0-15,0-1 0,21 22 16,0 0-16,22 0 0,-22 0 15,21 0-15,-21 22 0,22-1 0,-1 0 16,0 21-16,1 1 0,-1 20 16,0-21-16,1 22 0,-1-22 0,-21 22 15,21-22-15,-20 22 0,-22-22 16,0 0-16,0 1 0,0-1 0,0-21 16,0 0-16,0 0 0,0 1 15,0-1-15,0-42 31,0-1-31,0 1 0,0-21 16,0 21-16,0-22 0,0 1 16,0 0-16,0-1 0,21 1 0,0-21 15,0 20-15,-21-20 0,21 20 16,0 1-16,1-21 0,-22 20 0,21 22 16,0-21-16,0 21 0,0-1 15,0 1-15,-21 0 0,22 21 0,-1 0 16,-21 21-1,21 0-15,-21 1 0,0-1 16,0 0-16,0 0 0,0 0 0</inkml:trace>
  <inkml:trace contextRef="#ctx0" brushRef="#br0" timeOffset="184752.51">2963 13145 0,'0'0'0,"0"-22"15,-21 1 1,21 0-16,0 0 0,-21 0 0,21 0 15,-21-1-15,21 1 0,-21 0 0,21 0 16,-22-21-16,1 20 0,0-20 16,21 21-16,-21 0 0,0-22 0,0 22 15,-1 0-15,1 0 0,0 21 16,-21 0-16,21 0 0,-1 0 0,1 0 16,0 0-16,0 21 0,-21 21 15,20-20-15,1 20 0,21 0 0,-21 22 16,21-22-16,-21 0 15,21 1-15,0-1 0,0 0 0,0 1 16,0-22-16,0 0 0,21 0 16,0 0-16,0-21 0,1 0 0,-1 0 15,0 0-15,0 0 0,21 0 0,-20 0 16,-1 0-16,21-21 0,-21 0 16,0 0-16,1 0 0,20 0 0,-21-22 15,0 22-15,0-21 0,1 21 16,-1-22-16,-21 1 0,21 21 0,-21-22 15,21 22-15,-21-21 0,0 21 16,0 0-16,0-1 0,0 44 31,0-1-31,0 0 0,0 0 16,0 21-16,0-20 0,0 20 0,0-21 16,0 21-16,0-20 0,0 20 15,0-21-15,21 0 0,-21 0 0,21 1 16,-21-1-16,22 0 0,-1-21 15,0 0-15,-21 21 0,21-21 0,0 0 16,0 0-16,1 0 0,-1 0 16,0-21-16,0 0 0,0 21 0,22-21 15,-22-1-15,0-20 0,0 21 0,0-21 16,0 20-16,1-20 0,-1 0 16,0-22-16,0 22 0,-21 0 15,0-1-15,21 1 0,-21 0 16,21-1-16,-21 1 0,0 21 0,0 0 15,0-1-15,0 1 0,0 42 32,0 1-32,0-1 0,0 0 0,0 0 15,0 21-15,0 1 0,0-1 16,-21 22-16,21-22 0,0 0 0,0 1 16,0-1-16,0 0 0,0 1 0,0-1 15,0-21-15,21 0 0,-21 0 16,22 1-16,-1-22 0,0 0 15,0 0-15,0 0 0,0 0 16,1 0-16,-1 0 0,0 0 0,21-22 16,-21 1-16,1 0 0,-1 0 0,0 0 15,0 0-15,-21-22 0,21 22 16,-21 0-16,0-21 0,0 20 0,0 1 16,0 0-16,0 0 0,0 0 15,0 42 1,0 0-16,0 21 0,0-20 15,0-1-15,0 0 0,-21 0 16,21 0-16,0 0 0,-21 1 0,21-1 16,0 0-16,0 0 15,21-42 17,0 0-17,-21 0-15</inkml:trace>
  <inkml:trace contextRef="#ctx0" brushRef="#br0" timeOffset="184897.43">3895 12573 0,'0'21'32,"0"0"-17,0 1 1,21-22-16,0 0 0</inkml:trace>
  <inkml:trace contextRef="#ctx0" brushRef="#br0" timeOffset="186439.4">4741 12996 0,'-42'-42'16,"21"21"-16,0 0 15,21 0-15,-22-1 0,1 1 0,0 0 16,0 0-16,0 0 0,0 0 16,-1-1-16,1 1 0,0 0 0,0 0 15,0 0-15,0 21 0,-1 0 16,1 0-16,0 21 15,21 0-15,-21 21 0,21-20 0,-21 20 16,21 0-16,-21 1 0,21-1 16,-22 0-16,22-21 0,0 22 15,0-1-15,0-21 0,0 0 0,0 1 16,0-1-16,0 0 0,0 0 16,22-21-16,-1 0 0,0 0 0,0 0 15,0 0-15,0 0 0,1 0 16,20 0-16,-21 0 0,0-21 0,0 0 15,22 0-15,-22-1 0,0 1 0,0 0 16,0 0-16,1 0 0,20-22 16,-21 1-16,0 21 0,-21-43 0,21 22 15,1 0-15,-1-1 0,0 1 0,-21 0 16,0-1-16,21 1 16,-21 0-16,0 21 0,0-1 0,0-20 15,0 21-15,-21 42 31,0 0-31,21 0 0,-21 1 0,21 20 16,-22 0-16,22 1 0,0-1 16,0 0-16,0 1 0,0-1 0,0 21 15,0-20-15,22-22 0,-1 21 0,0 1 16,0-22-16,0 21 0,0-21 16,1 0-16,-1-21 0,0 22 0,21-22 15,-21 0-15,1 0 0,-1 0 16,21 0-16,-21 0 0,0 0 15,85-43 1,-85 22-16,1 0 0,-1 0 16,0 0-16,0-1 0,0-20 0,-21 21 15,21-21-15,-21 20 0,0-20 0,0 21 16,0-21-16,0 20 0,0 1 16,-21 0-16,0 0 0,0 21 0,0 0 15,0 0-15,-1 0 0,1 21 16,0 0-16,21 0 0,0 1 15,-21-1-15,21 21 0,0-21 0,-21 22 16,21-22-16,0 21 0,0-21 16,0 0-16,0 22 0,0-22 15,0 0-15,21 0 0,0-21 16,-21 21-16,21-21 16,0 0-16,1 0 0,-1 0 15,-21-21-15,21 21 0,0-21 0,-21 0 16,21 0-16,-21 0 15,21-1-15,-21 1 0,22 0 0,-22-21 16,0 21-16,0-1 0,0-20 0,21 21 16,-21 0-16,0-22 0,21 43 15,-21-21-15,0 0 0,0 42 16,0 0 0,0 1-16,0-1 15,0 0-15,0 0 0,0 21 0,0-20 16,0-1-16,0 0 0,0 21 0,0-21 15,0 1-15,0-1 0,0 0 16,21 0-16,0 0 0,-21 0 16,21-21-16,1 22 0,-1-22 0,0 0 15,21 21-15,-21-21 0,1 0 0,-1 0 16,21 0-16,-21 0 0,22 0 0,-22-21 16,21-1-16,-21 22 0,22-21 0,-22 0 15,0 0-15,0 0 0,0 0 16,0-22-16,1 22 0,-22-21 0,0-1 15,21 1-15,-21 0 0,0-1 16,0 22-16,0-21 0,0 0 16,21 20-16,-21-20 0,0 21 0,21 0 15,-21 42 17,0 0-32,-21 0 0,21 22 0,-21-22 15,21 21-15,0 0 0,0-20 0,-21 20 16,21 0-16,0 1 0,0-22 15,0 21-15,0-21 0,0 22 0,0-22 16,0 0-16,0 0 0,0 0 0,0 0 16,21-21-16,0 22 15,0-22-15,0 0 0,0 0 0,1 0 16,-1 0-16,0 0 0,0 0 16,0-22-16,0 1 0,1 21 15,-1-21-15,0 0 0,-21 0 0,21 0 16,0-1-16,-21-20 0,21 21 0,-21 0 15,0-22-15,0 22 0,0 0 16,-21 42 0,0-21-16,0 43 15,21-22-15,-21 0 0,21 0 16,0 21-16,0-20 0,0-1 0,0 0 16,0 0-16,0 0 0,0 0 15,0 1-15,21-22 0,0 0 16,-21 21-16,21-21 0,0 0 0,1 0 15,-1 0-15,0 0 0,0-21 16,0-1-16,0 1 0,1 21 16,-22-21-16</inkml:trace>
  <inkml:trace contextRef="#ctx0" brushRef="#br0" timeOffset="186652.29">6011 12637 0,'0'0'0,"-21"21"0,-42 21 31,63-21-31,21-21 16,0 0-16,0 0 0,0 0 16,0 0-16,22 0 0,-22 0 0,0 0 15,21 0-15,-20 0 0,20 0 16,-21-21-16,21 21 0,-20-21 0</inkml:trace>
  <inkml:trace contextRef="#ctx0" brushRef="#br0" timeOffset="187092.74">8022 12827 0,'0'-21'0,"0"42"0,0-63 0,0 21 16,0-22-16,0 22 0,0-21 15,0 21-15,0-22 0,0 1 0,0 21 16,0-22-16,0 22 0,0 0 0,0 0 16,0 0-16,0 42 15,0 21-15,0-21 16,0 22-16,0-1 0,0 0 0,0 22 16,0-22-16,0 22 0,0-22 15,0 22-15,0-22 0,0 0 0,0 1 16,0-1-16,0-21 0,-21 21 15,21-20-15,-21-1 0,21 0 16,0 0-16,-21-21 0,-1 0 16,1 0-16,0 0 15,0 0-15,0 0 0,0-21 16</inkml:trace>
  <inkml:trace contextRef="#ctx0" brushRef="#br0" timeOffset="187859.45">7472 12996 0,'0'0'0,"-21"-21"0,42 21 15,0 0 1,0 0-16,0 0 0,22 0 16,-22 0-16,21 0 0,0 0 15,22 0-15,-22 0 0,22 0 0,-22-21 16,22 0-16,-1 21 0,1-21 16,-22 0-16,21-1 0,-20 1 0,20 0 15,-20 0-15,-1 0 0,0 0 16,-21-22-16,22 22 0,-22 0 0,-21-21 15,0 20-15,0 1 0,0-21 0,0 21 16,0 0-16,-21-1 0,0 1 16,-1 21-16,1 0 15,0 21-15,21 1 0,-21-1 0,21 0 16,0 0-16,-21 21 0,21 1 16,0 20-16,-21-20 0,21-1 15,0 21-15,0-20 0,0-1 0,0 0 16,0 1-16,0-1 0,0-21 15,0 0-15,0 22 0,0-22 0,0 0 16,0 0-16,0-42 31,21 0-15,0 0-16,0 0 0,-21-1 0,21 1 16,0 0-16,1-21 0,-1 21 15,0-22-15,0 22 0,0 0 0,0-21 16,1 20-16,-1 1 0,0 21 15,0 0-15,0 0 0,0 0 16,-21 21-16,22 1 16,-22-1-16,0 0 0,0 0 0,0 21 15,0-20-15,0-1 0,21 0 16,0 21-16,-21-21 0,21 1 0,0-1 16,0 0-16,1-21 0,-1 21 0,0 0 15,0-21-15,0 0 0,22 0 16,-22 0-16,21 0 0,0 0 0,-20 0 15,20 0-15,0 0 0,-21-21 0,22 0 16,-1 0-16,-21 21 0,0-21 16,22-22-16,-22 22 0,0 0 15,0-21-15,-21 20 0,0-20 0,21 0 16,-21 21-16,0-22 0,0 22 0,0 0 16,0 0-16,-21 0 0,0 21 15,0 0-15,21 21 0,-21 0 0,0 0 16,-1 0-16,22 0 0,-21 22 15,21-22-15,0 21 0,0-21 0,0 1 16,0 20-16,0-21 0,0 0 0,0 0 16,21 1-16,1-1 0,-22 0 15,21-21-15,0 21 0,0-21 0,0 0 16,0 0-16,22 0 0,-22 0 0,0 0 16</inkml:trace>
  <inkml:trace contextRef="#ctx0" brushRef="#br0" timeOffset="189319.66">10985 12742 0,'0'0'0,"0"-21"0,0 0 0,22 0 15,-1-21-15,-21 20 0,21 1 0,-21-21 16,21 21-16,-21 0 0,0-1 0,0 1 16,21 0-16,-21 42 31,0 0-31,-21 22 16,21-22-16,0 21 0,0-21 15,0 43-15,0-22 0,-21 1 0,21-1 16,-21 0-16,21 1 0,0-1 15,0-21-15,0 21 0,0-20 0,-21 20 16,21-21-16,0 0 0,0 0 16,0-42 15,0 0-31,0 0 16,21 0-16,0 0 0,0-1 15,0-20-15,-21 21 0,21-21 0,1-1 0,-1 22 16,0-21-16,0 21 0,0-22 15,0 22-15,1 0 0,-22 0 16,21 21-16,-21 21 16,21 0-16,-21 0 15,0 0-15,0 22 0,0-22 16,0 21-16,0-21 0,0 22 0,0-22 16,0 21-16,0-21 0,0 1 0,21-1 15,-21 21-15,21-42 0,-21 21 16,0 0-16,21-21 0,1 0 15,-1 0-15,0 0 0,0 0 0,0 0 0,0 0 16,1 0-16,-1 0 16,0-21-16,0 0 0,0 0 0,0 0 15,1 0-15,-1-22 0,0 1 0,0 21 16,0-22-16,0 1 0,1-21 16,-1 20-16,-21 1 0,0 0 0,0-1 15,0 1-15,0 0 0,0-1 0,0 22 16,0 0-16,0 0 0,0 0 15,0-1-15,0 44 16,-21-1-16,-1 21 16,22-21-16,-21 22 15,21-1-15,0-21 0,0 21 0,-21 22 0,21-22 16,0 1-16,0-1 0,0 0 16,0 1-16,0-22 0,0 21 15,0-21-15,0 22 0,21-22 0,0 0 16,1 0-16,-1-21 0,0 0 15,0 0-15,0 0 0,0 0 16,1 0-16,-1 0 0,21-21 0,-21 0 16,0 0-16,22-1 0,-22 1 15,21 0-15,-21-21 0,1 21 0,20-22 16,-21 1-16,0 0 0,0 20 16,-21-20-16,22 0 0,-1-1 0,-21 22 15,0 0-15,0 0 0,0 0 16,0 0-16,0 42 15,0 0-15,0 0 16,-21 0-16,21 22 0,-22-22 16,22 21-16,0 0 0,0 1 0,0-1 15,0-21-15,0 22 0,0-1 16,0-21-16,0 21 0,0-20 0,0-1 16,22 0-16,20 0 0,-21 0 0,0-21 15,22 21-15,-22-21 0,21 0 16,0 0-16,-20 0 0,20 0 15,-21 0-15,21-21 0,-20 0 0,-1 0 16,21 0-16,-21 0 0,0-1 0,1 1 16,-1 0-16,-21 0 0,0-21 15,0 20-15,0-20 0,0 21 0,0 0 16,0 0-16,0-1 0,0 44 31,-21-1-31,-1 21 0,22-21 16,-21 22-16,21-1 0,0 0 15,-21 1-15,21-22 0,-21 42 0,21-20 16,-21-1-16,21 0 0,-21 1 16,21-1-16,0 0 0,0 1 0,0-1 15,0 0-15,-22 1 0,22-1 16,0-21-16,0 21 0,0 1 0,0-22 16,0 0-16,-21 0 0,21 0 0,0 1 15,0-44 16,21 1-31,1 0 16,-22-21-16,21 21 0,-21-22 16,0 22-16,21-21 0</inkml:trace>
  <inkml:trace contextRef="#ctx0" brushRef="#br0" timeOffset="189561.99">12742 13018 0,'0'0'0,"0"-43"15,0 1-15,0-22 0,0 22 0,0 0 16,0 21-16,0-22 0,0 22 15,0 0-15,21 0 0,1 0 0,-1-1 16,0 22-16,0 0 0,21 0 0,-20 0 16,-1 0-16,0 22 0,21-1 15,-42 0-15,21 21 0,1-21 0,-22 22 16,0-22-16,0 21 0,0-21 0,0 1 16,-22 20-16,1-21 0,21 0 15,-42 0-15,21-21 0,0 22 0,-1-1 16,1-21-16,-21 0 0,21 0 15,0 0-15,-1 0 0,-20 0 16,21 0-16,-21-21 0,20-1 0,-20 22 16</inkml:trace>
  <inkml:trace contextRef="#ctx0" brushRef="#br0" timeOffset="189771.86">11620 12510 0,'0'0'0,"22"0"16,-1 0-16,0 0 0,21 0 0,1 0 16,-1 0-16,21 0 15,-20 0-15,20 0 0,1 0 0,-1-22 16,-20 22-16,20 0 0,1 0 0,-22 0 16,0 0-16,1 0 0,-22 0 15,21 0-15,-21 0 0,0 0 0,1 0 16</inkml:trace>
  <inkml:trace contextRef="#ctx0" brushRef="#br0" timeOffset="190352.14">14139 12679 0,'0'-64'31,"0"43"-31,0 0 0,0 0 16,0 0-16,0 0 0,0-1 0,21 1 16,1 0-16,-1 21 15,21-21-15,-21 21 0,22 0 0,-1 0 16,0 0-16,-21 0 0,22 0 16,-1 21-16,0 0 0,-20 0 0,20 1 15,-21-1-15,0 0 0,0 21 0,-21 1 16,22-22-16,-22 21 0,0-21 15,0 22-15,0-1 0,-22-21 0,1 0 16,0 0-16,0 1 0,0-1 0,0 0 16,-1-21-16,1 0 15,0 0-15,0 0 16,21-21-16,0 0 0,0-1 16,0 1-16,0 0 0,0-21 15,21 21-15,0-22 0,0 22 0,-21-21 16,22 21-16,-1-22 0,0 22 0,0-21 15,0 21-15,0-1 0,1 1 16,-1 0-16,0 0 0,0 0 0,-21 0 16,21 21-16,0 0 0,1 0 15,-1 0 1,0 21-16</inkml:trace>
  <inkml:trace contextRef="#ctx0" brushRef="#br0" timeOffset="190943.91">14901 12721 0,'0'0'0,"0"21"0,85 1 16,-64-22-1,0 0-15,0-22 0,1 1 0,20 21 16,-21-21-16,21 0 0,-20 0 16,20 0-16,-21-1 0,0 1 0,22 0 15,-22 0-15,0 0 0,0 0 16,-21-1-16,0 1 0,0 0 15,0 0-15,0 0 0,0 0 0,-21 21 16,0 0-16,0 0 0,-1 0 16,1 0-16,0 0 0,0 21 15,0 0-15,0 0 0,-1 21 0,1-20 16,0-1-16,21 0 0,0 21 0,0-21 16,0 1-16,0-1 0,0 21 15,0-21-15,21 0 0,0 1 0,1-1 16,20 0-16,-21-21 0,21 0 15,1 21-15,-1-21 0,0 0 0,22 0 16,-22 0-16,1 0 0,20-21 0,-21 0 16,1 0-16,-1 21 15,0-22-15,1-20 0,-1 21 0,-21 0 16,0 0-16,1-1 0,-1 1 0,0 0 16,-21 0-16,0 0 0,0 0 15,0-1-15,-21 22 16,0 0-16,-1 0 15,1 0-15,21 22 0,-21-1 16,21 0-16,0 0 0,0 0 16,0 0-16,0 1 0,0-1 0,0 0 15,0 0-15,0 0 0,0 0 16,0 1-16,21-1 0,-21 0 0,0 0 16,0 0-16,0 0 15,-21-21 1,0 0-16,0 0 0,0 0 15,21-21 1,0 0-16,0 0 16,0 0-16</inkml:trace>
  <inkml:trace contextRef="#ctx0" brushRef="#br0" timeOffset="191291.84">16171 12425 0,'0'0'0,"21"-21"0,1 0 16,-22-1-16,21 1 0,0 0 15,0 21 17,-21 21-32,0 0 0,0 1 15,0 20-15,0-21 0,0 21 16,0 1-16,0-1 0,0 0 0,0 1 16,0 20-16,0 1 0,0-1 0,-21-20 15,21 20-15,-21 1 0,0-1 16,-1 1-16,1-1 0,0 1 0,0-1 15,0 1-15,0-22 0,-1 21 0,1 1 16,0-22-16,0 1 16,0 20-16,0-42 0,-1 22 0,1-22 15,0 21-15,21-21 0,0 0 16,0-42 0,0 0-1,21 0-15,-21 0 0,21-22 16,1 22-16,-1-21 0,0 0 0,0-1 15,0 1-15,-21-22 0</inkml:trace>
  <inkml:trace contextRef="#ctx0" brushRef="#br0" timeOffset="191584.06">16150 12679 0,'0'0'0,"0"-42"0,0-22 16,0 43-16,0-21 0,21-1 0,0 22 0,-21 0 15,22-21-15,-1 20 16,21 1-16,-21 0 0,22 0 0,-22 21 15,21 0-15,0 0 0,-20 0 0,20 0 16,-21 0-16,21 0 0,-20 21 16,-1 0-16,-21 0 0,0 1 0,0 20 15,0-21-15,0 0 0,0 22 0,-43-22 16,22 0-16,0 0 0,-21 0 16,21 0-16,-22 1 0,22-22 0,-21 21 15,-1 0-15,22-21 0,0 0 16,-21 0-16,21 0 0,-1 0 15,44 0 17,-22-21-32,42 21 0,-21-21 0,0-1 15,22 22-15,-22-21 0</inkml:trace>
  <inkml:trace contextRef="#ctx0" brushRef="#br0" timeOffset="192868.99">16891 12340 0,'-21'0'0,"0"0"0,-1 21 0,1 1 15,0-1-15,0 0 0,0 0 16,21 0-16,-21 0 0,21 1 16,-22-1-16,22 0 0,0 0 0,0 0 15,0 0-15,0 1 0,0-1 0,0 0 16,0 0-16,22-21 15,-1 0-15,0 0 16,0 0-16,0 0 0,0 0 16,-21-21-16,22 0 15,-22 0-15,0-1 0,0 1 16,0 0-16,0 0 0,0 0 16,0-22-16,0 22 0,0-21 0,0 21 15,0 0-15,0-22 0,21 22 16,0 0-16,0 0 0,-21 0 15,21-1-15,0 22 0,1 0 0,-1 0 16,21 0-16,-21 0 0,0 0 0,1 0 16,-1 22-16,0-1 0,0 0 15,0 0-15,-21 0 0,0 0 0,0 22 16,0-22-16,0 0 0,0 0 0,0 22 16,0-22-16,0 0 0,0 0 15,0 0-15,0 0 0,0 1 0,-21-22 16,21 21-16,-21-21 0,21 21 15,0-42 17,0 0-32,0-1 15,0 1-15,0 0 0,0 0 16,0 0-16,21 0 0,0-1 0,0 1 16,1 0-16,-1-21 0,0 21 0,21-1 15,-21-20-15,22 21 0,-22 0 16,21 21-16,-21-21 0,22 21 0,-22 0 15,0 0-15,0 0 0,0 21 0,-21 0 16,0 0 0,0 21-16,0-20 0,0-1 0,0 0 15,0 0-15,0 21 0,0-20 0,0-1 16,0 0-16,0 0 0,0 0 16,0 0-16,0 1 15,0-1-15,22-21 0,-1 0 16,0 0-16,21 0 0,-21 0 15,1 0-15,-1 0 0,0-21 0,0-1 16,0 1-16,0 21 0,22-21 0,-22 0 16,0 0-16,0-22 0,0 22 15,-21 0-15,22-21 0,-22 21 16,21-22-16,-21 22 0,0 0 0,0 0 16,0 0-16,0 42 31,0 0-31,0 0 0,-21 0 0,21 0 15,0 1-15,-22-1 0,22 21 16,0-21-16,0 0 0,0 1 0,0-1 16,0 0-16,0 0 0,-21 0 15,21 0-15,0 1 16,-21-22-16,0 0 31,0-22-15,21 1-16,-21 21 15,21-21-15,-22 21 0,44 0 63,-1 21-63,0-21 16,0 0-16,0 0 15,0 0-15,1 0 0,-1 0 0,0 0 16,21 0-16,1 0 0,-1 0 0,21-21 15,-20 21-15,-1-21 0,0 0 16,1 21-16,-1-21 0,-21-1 0,22 1 16,-22-21-16,0 21 0,0 0 15,0-1-15,-21-20 0,0 21 16,0 0-16,-21 21 16,0 0-16,0 0 0,-22 21 15,22 0-15,0 0 0,0 0 16,0 1-16,21-1 0,-21 21 0,21-21 15,-22 0-15,22 1 0,0-1 0,0 0 16,0 0-16,0 0 16,0 0-16,22-21 0,-1 22 15,0-22-15,0 0 0,0 0 0,0 0 16,1 0-16,-1-22 0,0 22 16,0-21-16,21 0 0</inkml:trace>
  <inkml:trace contextRef="#ctx0" brushRef="#br0" timeOffset="195245.6">19875 12467 0,'-42'21'32,"63"-42"-17,-21 0 1,21 0-16,1 0 0,-1 0 16,0-22-16,0 22 0,0-21 15,0-1-15,22 1 0,-22 0 0,0-22 16,0 22-16,-21 0 0,0-1 0,0 22 15,0-21-15,0 21 0,0-1 16,-21 22-16,0 0 0,0-21 0,-22 21 16,22 0-16,-21 0 0,21 21 0,-22 1 15,22-1-15,0 0 0,0 0 16,21 0-16,0 0 0,0 22 16,0-22-16,0 0 0,21 21 0,-21-20 15,42-1-15,-20 0 0,-1 0 16,0 21-16,0-20 0,0-1 0,0 0 15,1 0-15,-1 0 0,-21 0 16,21 1-16,-21-1 0,0 0 0,0 0 16,0 0-16,0 0 0,21-21 15,0 0-15,0 0 16,1 0-16,-1 0 0,21 0 16,-21 0-16,22-21 0,-22 21 0,21-21 15,0 0-15,1 0 0,-1 0 16,22-1-16,-22 1 0,0-21 15,-21 21-15,22-22 0,-22 1 0,0 0 16,0-1-16,-21 22 0,0-21 16,0 21-16,0-22 0,0 22 0,-21 0 15,0 21-15,0 0 0,0 0 16,-1 21-16,1-21 0,0 21 16,0 22-16,0-22 0,0 0 0,-1 21 15,1 1-15,21-1 0,-21-21 0,21 22 16,0-22-16,0 21 0,0-21 15,21 0-15,0 1 0,1-1 0,-1 0 16,0-21-16,0 21 0,21-21 16,-20 0-16,-1 0 0,21 0 15,-21 0-15,22 0 0,-22 0 0,0 0 16,21-21-16,-21 0 0,22 21 0,-22-21 16,0-1-16,0 1 0,0 0 15,22 0-15,-22 0 0,0-22 0,0 22 16,0 0-16,1 0 0,-1 0 0,0 21 15,0-21-15,0 21 16,-21 21 15,0 0-15,-21-21-16,0-21 47,21 0-47,0-1 15,-21 1-15,21 0 16,-21 0-16,-1 0 16,1 21-1,0 0-15,21 21 16,-21 0-16,21 21 16,-21-20-16,21-1 0,-21 0 0,21 21 15,0-21-15,0 22 0,0-22 0,-22 0 16,22 0-16,0 0 15,0 1-15,0-1 0,0 0 0,22 0 16,-22 0-16,21-21 0,0 21 0,0-21 16,0 0-16,0 0 0,1 0 15,20 0-15,0 0 0,-21 0 0,22 0 16,-1 0-16,22-21 0,-22 21 0,0-21 16,1 0-16,-1 0 0,-21 0 15,21-1-15,-20-20 0,-1 21 0,0-21 16,0 20-16,0-20 0,-21 0 15,0 21-15,0-22 0,0 22 0,0 0 16,0 0-16,-21 21 16,0 0-16,0 0 0,0 0 15,-1 21-15,-20 0 0,21 0 16,0 0-16,0 22 0,21-22 0,-22 0 16,22 21-16,0-20 0,0-1 0,0 21 15,0-21-15,0 0 0,0 1 16,22-1-16,-1 0 0,0-21 0,0 21 15,0-21-15,0 0 0,1 0 0,-1 0 16,21 0-16,-21 0 0,0 0 16,22 0-16,-1 0 0,-21-21 0,22 0 15,-1 0-15,-21-1 0,21 1 0,-20 0 16,-1 0-16,0-21 16,0 20-16,0-20 0,-21 21 0,0-21 15,21 20-15,-21 1 0,22 0 0,-22 0 16,0 0-16,0 42 15,0 0 1,0 0-16,0 0 0,0 1 16,0-1-16,0 0 0,0 21 0,0-21 15,0 1-15,0-1 0,0 0 0,0 0 16,0 0-16,0 0 0,0 1 16,0-1-16,21-21 15,0 0-15,0 0 0,0 0 16,0 0-16,1 0 0,-1 0 15,0-21-15,0 21 16,0-22-16,0 1 0,-21 0 0,22 0 16,-1 0-16,0-22 0,-21 22 0,21 0 15,-21-21-15,0 21 0,21-22 16,0 22-16,-21 0 0,22 0 0,-22 42 31,0 0-15,0 0-16,0 0 0,0 1 0,0-1 15,0 0-15,0 21 0,0-21 16,0 1-16,0-1 0,0 0 0,0 0 16,21 0-16,0 0 0,0 1 15,0-22-15,0 0 0,1 0 16,-1 0-16,21 0 0,-21 0 16,0 0-16,1 0 0,20 0 0,-21 0 15,0-22-15,0 1 0,1 21 0,-1-21 16,0 0-16,-21 0 0,21-22 15,0 22-15,-21-21 0,0 21 0,0-22 16,21 22-16,-21-21 0,22 21 16,-22 0-16,21-1 0,-21 1 0,0 42 31,0 1-31,0-1 16,0 0-16,0 21 0,-21-21 15,21 1-15,0 20 0,-22-21 0,22 0 16,0 22-16,0-22 0,0 0 15,0 0-15,0 0 0,0 0 16,22-21-16,-1 22 0,0-22 16,0 0-16,0 0 0,0 0 15,22 0-15,-22 0 0,0 0 0,21 0 16,-20-22-16,20 1 0,-21 21 0,0-21 16,0 0-16,1 0 0,-1-22 15,0 22-15,0 0 0,-21-21 16,0 21-16,21-22 0,-21 22 0,0-21 15,0 21-15,0-1 0,-21 22 16,0 0-16,0 0 16,0 0-16,-1 22 0,1-1 0,0 0 15,0 0-15,21 21 0,-21-20 16,21-1-16,0 21 0,0-21 0,0 0 16,0 22-16,0-22 0,0 0 0,0 0 15,0 0-15,21 1 0,-21-1 16,21 0-16,0-21 0,0 21 0,1-21 15,20 0-15,-21 21 0,0-21 0,22 0 16,-22 0-16,21 0 0,-21 0 0,22 0 16,-1 0-16,0 0 15,1-21-15,-1 0 0,-21 21 0,21-21 16,1 0-16,-22-1 0,21 1 0,-21 0 16,22 0-16,-22-21 0</inkml:trace>
  <inkml:trace contextRef="#ctx0" brushRef="#br0" timeOffset="195760.32">24257 12107 0,'21'-42'0,"0"-21"15,-63 168-15,84-232 0,-42 106 0,0 0 0,0 0 16,-21 0-16,0 0 0,0 21 0,0 0 16,-1 0-16,-20 0 0,21 0 15,0 0-15,0 0 16,-1 21-16,1 0 0,0 0 0,0 0 0,0 22 16,0-22-16,-1 21 0,22 0 15,-21-20-15,21 20 0,0-21 16,0 21-16,0-20 0,0-1 0,0 0 15,0 21-15,0-21 0,21 1 16,1-22-16,-1 0 0,0 0 16,0 0-16,0 0 0,0 0 0,1 0 15,-1 0-15,0 0 0,21-22 0,-21 1 16,1 21-16,-1-42 0,21 21 16,-21 0-16,0-22 0,1 1 0,-1 0 15,0-1-15,0-20 0,0 20 16,0-20-16,1 21 0,-1-22 15,0 22-15,-21-22 0,21 22 0,0 21 16,-21-22-16,21 22 0,-21 0 0,0 42 31,0 0-31,0 1 0,-21-1 0,0 21 16,0-21-16,21 22 0,0-1 0,-21 0 16,21 1-16,-21-1 0,21 21 0,0-20 15,0-1-15,0 0 0,0 1 16,0-1-16,0-21 0,21 22 0,-21-22 15,21 0-15,0 21 0,0-42 0,0 21 16,1 1-16,-1-22 0,0 0 16,0 0-16,21 0 0,-20 0 15,-1 0-15,0 0 0,21 0 0,-21 0 16,22-22-16,-22 1 0,0 0 16,21 0-16,-20 0 0,-1 0 0,0-1 15,-21-20-15,0 21 0,0-21 0</inkml:trace>
  <inkml:trace contextRef="#ctx0" brushRef="#br0" timeOffset="195984.19">23072 11621 0,'0'0'0,"-43"0"0,22 21 0,-21-21 15,21 0-15,-1 0 0,1 0 0,0 0 16,0 0 0,0 0-1,0 0 1,-1 0-16,1 0 0,-21 0 16</inkml:trace>
  <inkml:trace contextRef="#ctx0" brushRef="#br0" timeOffset="198315.86">2794 14351 0,'-42'0'0,"84"0"0,-106 0 0,64 21 16,-21-21-16,21 21 15,0 1-15,0-1 16,0 0 0,21-21-16,1 0 15,-1 0-15,0 0 0,0 0 0,0 0 16,0 0-16,1-21 0,20 0 16,-21-1-16,0 1 0,0 0 0,22 0 15,-22 0-15,0 0 0,0-1 16,0-20-16,22 21 0,-22 0 0,-21-22 15,21 22-15,-21-21 0,21 21 16,-21-22-16,0 22 0,0-21 0,0 21 16,0 0-16,0-22 0,-21 22 15,0 0-15,0 21 16,0 0-16,-1 21 16,1 21-16,21-20 15,0 20-15,-21 0 0,21 1 0,-21 20 16,21-21-16,0 22 0,0 21 15,-21-22-15,21 22 0,0-22 0,-21 22 16,21-22-16,0 22 0,0-21 16,0 20-16,0 1 0,-22-22 0,22 22 15,0-21-15,-21 20 0,21-20 16,-21-1-16,21 1 0,0-1 16,0 1-16,0-22 0,0 0 0,0 1 0,0-1 15,0 0-15,0-20 16,0-1-16,0 0 0,21-21 0,0 0 15,1 0-15,-1-21 0,0 21 16,0-21-16,0-1 0,22-20 16,-22 21-16,21-21 0,-21-1 0,22 1 15,-22 0-15,21-22 0,-21 1 16,0 20-16,1-20 0,-1-1 0,-21 1 16,0-1-16,0 1 0,0-1 15,0 1-15,-21 20 0,-1-20 16,1 21-16,-21-22 0,0 22 0,20-1 0,-20 1 15,21 21-15,-21 0 16,20 0-16,1 21 0,0 0 0,0 0 16,0 0-16,21 21 15,0 0-15,0 0 16,21-21 0,0 21-16,0-21 0,0 0 0,22 0 15,-22 0-15,0 0 0,21 0 0,-20-21 16,20 0-16,-21 21 0,21-21 15,-20 0-15,20-1 0,-21 1 0,21 0 16,-20 0-16,-1 0 16,0 0-16,0-22 0,0 22 0,-21 0 0,0 0 15,0 0-15,0-1 16,0 1-16,0 0 0,0 0 16,21 21-1,1 21 1,-22 0-16,0 0 0,0 1 15,21-1-15,-21 21 0,21-21 16,-21 0-16,0 22 0,0-22 0,21 0 16,0 0-16,0 0 15,-21 1-15,22-22 0,-1 0 0,0 0 16,0 0-16,0 0 16,0 0-16,1-22 0,-22 1 15,21 0-15,0 21 0,0-21 16,0 0-16,0 0 0,1-22 0,-22 22 15,21 0-15,-21 0 0,21 0 16,-21-1-16,0 1 0,0 42 31,0 1-15,0-1-16,0 0 0,0 21 0,0-21 16,0 22-16,0-22 0,0 21 15,0-21-15,0 1 0,21-1 16,-21 0-16,21 0 0,-21 0 15,21 0-15,1-21 0,-1 0 0,0 0 16,0 0-16,0 0 0,0 0 16,1 0-16,-1 0 0,0-21 15,0 0-15,0 0 0,-21 0 16,21 0-16,-21-1 0,0 1 0,0 0 16,0 0-16,0-21 0,0 20 15,0 1-15,-21 0 0,0 0 0,0 0 16,21 0-16,0-1 0,-21 22 15,21-21-15,-21 21 0,42 0 47,0 0-47,0 0 16,0 0-16,0 0 0,1 0 16,20 0-16,-21 0 0,0 0 0,0 0 15,1 0-15,20 21 0,-21-21 0,0 22 16,0-22-16,1 21 0,-1 0 15,0 0-15,-21 0 0,0 0 0,21 1 16,-21-1-16,0 0 0,0 0 16,0 0-16,0 0 0,0 1 15,0-1-15,0 0 0,-21-21 16,0 0 0,0 0 15,21-21-16,0 0-15,0-1 0,0 1 0,0 0 16,0 0-16,0 0 0,0 0 16,21-22-16,-21 22 0,21-21 0,0 21 15,0-1-15,0 1 0,1 0 0,-1 21 16,0 0-16,0 0 16,0 0-16,-21 21 0,21 0 15,1 1-15,-22 20 0,21-21 16,-21 0-16,0 22 0,21-22 15,-21 0-15,0 0 0,0 21 0,0-20 16,0-1-16,0 0 0,0 0 16,0 0-1,0-42 17,0 0-32,0 0 0,0 0 15,21-1-15,-21-20 0,21 21 16,0-21-16,1 20 0,-1-20 15,0 0-15,0 21 0,0-22 0,0 22 16,22-21-16,-22 21 0,21-1 0,1 22 16,-22 0-16,21 0 0,-21 0 15,22 22-15,-22-1 0,21 0 16,-21 0-16,0 21 0,-21-20 0,0 20 16,0 0-16,0-21 0,0 22 15,0-22-15,0 0 0,-21 21 0,21-20 16,0-1-16,-21 0 0,0 0 15,21 0 1</inkml:trace>
  <inkml:trace contextRef="#ctx0" brushRef="#br0" timeOffset="200912.79">7154 14605 0,'0'0'16,"-21"0"-16,21 21 0,0-42 47,21 0-47,0 21 0,1-21 15,-22 0-15,21 21 0,0-22 0,0 1 16,0-21-16,0 21 0,22 0 0,-22-22 16,0 22-16,0-21 15,0-1-15,22 22 0,-22-21 0,0 0 16,0-1-16,0 22 0,-21-21 0,0-1 16,0 22-16,0-21 0,0 21 15,0 0-15,0-1 0,-21 22 16,0 0-16,0 0 0,0 22 15,0-22-15,-1 21 0,22 21 16,0-21-16,0 0 0,0 22 0,0-1 16,0-21-16,0 22 0,0-1 0,0 0 15,22 1-15,-1-1 0,0 0 16,-21-21-16,21 22 0,-21-1 16,0-21-16,21 22 0,-21-22 0,0 0 15,0 0-15,0 0 0,0 0 16,0 1-16,-21-22 15,0 0-15,0 0 16,0-22-16,21 1 16,-22 0-16,1 0 0,21 0 15,-21 0-15,21-1 0,0 1 16,0 0-16,-42-127 16,42 127-16,0 0 15,0 42 16,0 0-31,0 0 0,21 0 16,0 0-16,-21 1 0,21 20 16,0-21-16,1 0 0,-22 0 0,21 1 15,0-1-15,0 0 0,0 0 0,0-21 16,1 21-16,-1-21 0,0 0 16,21 0-16,-21 0 0,1 0 0,20 0 15,0 0-15,-21 0 0,22-21 0,-1 0 16,-21 21-16,22-21 0,-1 0 15,-21-1-15,21-20 0,-20 21 16,-1 0-16,0 0 0,0-22 0,0 22 0,-21-21 16,21 21-16,-21-22 15,0 22-15,0 0 0,0 0 0,0 0 16,0-1-16,0 1 0,-21 21 16,0 0-1,0 21-15,21 1 0,-21-1 16,21 0-16,0 21 0,0-21 0,-21 1 15,21 20-15,0 0 0,0-21 16,0 1-16,0 20 0,0-21 0,0 0 16,0 0-16,0 1 0,0-1 0,21 0 15,0-21-15,0 21 16,0-21-16,0 0 0,1 0 16,-1 0-16,0-21 0,0 21 15,0-21-15,0 0 0,1-1 16,-1 1-16,0 0 0,0 0 0,0 0 15,0 0-15,1-22 0,-22 22 16,0-21-16,0 21 0,0-1 0,0 1 16,0 0-16,0 0 0,-22 21 31,1 0-31,0 0 16,21 21-16,0 0 15,21-21 16,0 0-31,1 0 0,-1 0 0,0 0 16,0 0-16,0-21 16,0 21-16,1-21 0,-1 21 0,0 0 15,0-21-15,0 21 0,0 0 0,1 0 16,-1 0 0,0 0-16,-21 21 15,0 0-15,0 0 16,0 0-16,0 1 0,0-1 15,0 0-15,0 21 0,0-21 0,0 1 16,0-1-16,0 0 0,0 0 0,0 0 16,0 0-16,0 1 15,0-1-15,21-21 0,0 21 16,0-21-16,1 0 0,-1 0 16,21 0-16,-21 0 0,0 0 15,1 0-15,-1 0 0,0-21 0,0 21 16,21-21-16,-20-1 0,-1 1 0,-21 0 15,21 0-15,0 0 0,-21 0 16,21-22-16,-21 22 0,0-21 0,0 21 16,21-22-16,-21 22 0,0 0 0,22 0 15,-22 0-15,0-1 16,0 44 0,0-1-1,0 0-15,0 0 0,0 0 0,0 0 16,0 1-16,0 20 0,0-21 15,0 0-15,0 22 0,0-22 0,0 0 16,0 0-16,0 0 0,0 0 16,0 1-16,0-1 0,21-21 15,0 0-15,0 0 0,0 0 16,0 0-16,1 0 16,-1 0-16,0-21 0,0 21 0,-21-22 15,21 1-15,0 0 0,1 0 0,-22 0 16,21-22-16,-21 22 0,21 0 15,-21-21-15,0 21 0,0-1 16,0 1-16,21 0 0,-21 0 0,0 0 16,0 0-16,0 42 31,0 0-31,0 0 0,0 0 16,0 22-16,0-22 0,-21 0 15,21 21-15,0-21 0,0 1 0,0 20 16,0-21-16,0 0 0,0 0 0,0 1 15,0-1-15,0 0 0,21-21 16,0 21-16,0-21 0,1 0 0,-1 0 16,0 0-16,0 0 0,0 0 0,22 0 15,-22 0-15,0 0 0,0-21 16,21 0-16,-20 0 0,-1 21 16,0-22-16,0 1 0,0-21 0,0 21 15,-21 0-15,0-22 0,22 22 0,-22 0 16,0-21-16,21 20 0,-21 1 15,0 0-15,0 0 0,0 0 0,-21 21 32,-1 0-32,1 0 0,21 21 15,-21 0-15,21 0 0,-21 0 0,21 1 16,-21 20-16,21-21 0,0 21 0,0-20 16,0-1-16,0 21 0,0-21 15,0 0-15,0 1 0,0-1 16,0 0-16,21 0 0,0 0 0,0-21 15,0 21-15,1-21 0,20 0 16,-21 0-16,0 0 0,22 0 0,-22 0 16,0 0-16,21 0 0,-21 0 0,1-21 15,20 0-15,-21 21 0,0-21 16,0 0-16,22 0 0,-43-1 0,21 1 16,0 0-16,0-21 0,-21 21 0,21-22 15,-21 22-15,0-21 0,0 21 16,0-1-16,0 1 0,0 0 0,0 0 15,-21 42 17,21 0-32,0 0 15,-21 1-15,21-1 0,0 0 0,0 0 16,0 0-16,0 0 0,0 1 16,0-1-16,0 0 0,21-21 15,0 0-15,1 0 16,-1 0-16,0-21 15,0 0-15,0 21 0,-21-22 16,21 1-16,1 0 0,-1 0 16,-21 0-16,21 0 0,0-1 0,0 1 15,-21 0-15,21 0 0,1 0 16,-22 0-16,0 42 16,0 0-1,-22 0-15,1 0 0,21 0 16,-21 1-16,0 20 0,21-21 0,0 21 15,0-20-15,0 20 0,0-21 0,0 21 16,0-20-16,0-1 0,0 0 16,0 0-16,0 0 0,21 0 15,0-21-15,0 0 0,1 0 0,-1 0 16,0 0-16,0 0 0,0 0 16,0-21-16,1 0 0,-1 0 15,0 0-15,0 21 0,-21-21 16,0-1-16,21 1 0,0 0 0,-21 0 15,22 0-15</inkml:trace>
  <inkml:trace contextRef="#ctx0" brushRef="#br0" timeOffset="201196.62">11282 14563 0,'0'0'15,"-21"0"-15,-1 0 0,1 0 31,21-21-15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12:24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1566 0,'-21'0'0,"21"-21"16,-21 21-16,0 0 0,-1 0 15,1 0-15,0-21 0,0 21 16,-21 0-16,20 0 0,1 0 0,0 0 16,0 0-16,0 0 15,0 0-15,-1 0 0,1 0 0,0 0 16,42 0 15,22 0-31,-1 0 0,0 0 16,22 0-16,-1 0 0,22 21 15,-22-21-15,22 0 0,0 0 0,-1 21 16,1 1-16,0-22 0,21 0 16,-22 0-16,1 21 0,0-21 0,-1 0 15,-20 0-15,-1 0 0,1 0 16,-22 0-16,0 0 0,1 0 0,-22 0 16,0 0-16,0 0 15,0 0-15,-21-21 0,0-1 16,0 1-1,-21 0-15,-21 0 0,21 21 16,-22-21-16,22 0 0,-21 21 16,0-22-16,-1 22 0,1-21 15,0 21-15,-1 0 0,1-21 0,21 21 16,-22 0-16,22 0 0,0 0 16,0 0-16,0 0 0,42 0 31,0 0-16,0 0-15,22 21 16,-22-21-16,21 0 0,0 0 0,1 0 16,-1 0-16,-21 0 0,22 0 15,-1 0-15,0 0 0,-21 0 0,1 0 16,20 0-16,-21 0 0,0 0 16,-21 21-16,21-21 0,-21 22 15,0-1 1,-21 0-16,0 0 15,0 0-15,0 22 0,0-22 0,-1 0 16,-20 21-16,21 1 0,-21-22 16,20 21-16,-20 0 0,0-20 0,21 20 15,-1-21-15,-20 0 16,21 0-16,0 1 0,21-1 0,0 0 16,-21 0-16,42-42 31,0 0-16,0 21-15</inkml:trace>
  <inkml:trace contextRef="#ctx0" brushRef="#br0" timeOffset="723.42">3344 1566 0,'0'0'0,"-21"22"16,21-44 31,0 1-47,21 21 0,0-21 15,1 0-15,-1 0 0,21 0 0,-21-1 16,0 1-16,1 0 0,-1 0 15,21 0-15,-21-22 0,-21 22 0,21 0 16,-21-21-16,22 21 0,-22-1 16,0 1-16,0 0 0,0 0 15,0 0 1,-22 21-16,22 21 0,-21-21 16,0 21-16,21 21 0,0-20 15,-21 20-15,21 0 0,0 1 0,0-1 16,0 0-16,0 1 0,0-1 0,0 21 15,0-20-15,0 20 0,0-20 16,0-1-16,0 21 0,0-20 0,0-1 16,0 0-16,0-20 0,0 20 15,0-21-15,0 21 0,0-20 0,0-1 16,-21-21-16,21 21 0,-21 0 16,-1-21-16,1 0 15,0 0-15,0 0 0,0 0 0,0 0 16,-1 0-16,-20-21 0,21 0 15,0 21-15,0-21 0,-1-1 0,1 1 16,0 0-16,0 21 0,21-21 16,-21 0-16,21 0 0,0-1 15,0 1-15,0 0 16,21 21-16,0-21 0,21 0 16,-20 21-16,-1-21 0,21-1 15,0 1-15,-20 0 0</inkml:trace>
  <inkml:trace contextRef="#ctx0" brushRef="#br0" timeOffset="1027.25">4085 1312 0,'0'0'0,"0"-21"0,0 0 16,0 0-1,0 42 1,0 0-16,0 0 15,0 1-15,0-1 0,-21 21 0,21-21 16,0 22-16,0-1 0,-21 0 16,21 1-16,-21-1 0,-1-21 15,22 21-15,0 1 0,0-1 16,0 0-16,0-20 0,0 20 0,0-21 16,0 0-16,0 0 0,0 1 0,22-1 15,-1-21 1,0 0-16,0 0 15,0 0-15,-21-21 16,21-1-16,1 1 0,-22 0 0,0 0 16</inkml:trace>
  <inkml:trace contextRef="#ctx0" brushRef="#br0" timeOffset="1215.48">4000 1588 0,'0'0'0,"22"0"31,-1 0-31,0 0 0,0 0 16,0-22-16,22 22 0,-22 0 15,0 0-15,21 0 0,-21 0 0,1 0 16,-1-21-16,21 21 0,-21 0 16,0 0-16,1 0 0,-1-21 15</inkml:trace>
  <inkml:trace contextRef="#ctx0" brushRef="#br0" timeOffset="2400.71">5778 1905 0,'0'0'0,"-63"0"15,63-21 1,0 0-16,0 0 15,0-1-15,0 1 0,0 0 16,21 0-16,0 0 0,0-22 0,1 22 16,20-21-16,0 21 0,-21-22 15,22 22-15,-1-21 0,-21 0 0,22 20 16,-22-20-16,0 21 0,0-21 16,0 20-16,-21 1 0,0 0 15,0 0-15,-21 21 16,0 0-1,0 21-15,-22 0 0,22 0 0,0 1 16,0 20-16,0-21 0,21 21 16,0-20-16,0 20 0,0 0 0,0-21 15,0 22-15,0-1 0,0 0 16,0-20-16,21 20 0,0-21 0,-21 0 16,21 0-16,0 1 0,-21-1 15,0 0-15,0 0 0,22-21 0,-22 21 16,-22-21 15,1 0-31,0 0 16,0-21-16,0 0 0,0 21 15,21-21-15,-22 21 0,1-21 16,21 42 15,0 0-15,0 0-16,21 0 15,1-21-15,-22 21 0,21-21 0,0 22 16,0-22-16,0 0 0,0 0 0,1 0 16,20 0-16,-21 0 0,0 0 15,0 0-15,22 0 0,-22-22 16,21 1-16,-21 21 0,1-21 0,20 0 16,-21 0-16,0 0 0,0-1 15,1-20-15,-1 21 0,0-21 0,-21 20 16,21-20-16,-21 21 0,0-21 15,0 20-15,0 1 0,0 0 0,0 0 16,0 0-16,0 42 31,0 0-31,0 21 16,0-20-16,0-1 0,0 21 16,-21-21-16,21 22 0,0-22 0,0 21 15,0-21-15,0 22 0,0-22 16,0 0-16,0 0 0,0 0 15,21-21-15,0 21 0,-21 1 0,21-22 16,1 0-16,-1 0 0,0 0 16,0 0-16,0 0 0,0-22 0,1 1 15,-1 21-15,0-21 0,0 0 0,0 0 16,22 0-16,-22-22 0,-21 22 16,21-21-16,0 21 0,-21-22 0,21 22 15,-21 0-15,0-21 0,0 20 16,0 1-16,0 42 31,0 1-31,0 20 16,0-21-16,0 0 0,0 22 0,-21-22 15,21 21-15,0-21 0,0 0 16,0 22-16,0-22 0,0 0 0,0 0 16,21 0-16,-21 1 0,21-22 15,1 0-15,-1 0 16,0 0-16,0 0 0,0 0 0,0 0 15,22-22-15,-22 1 0,0 0 16,0 0-16,22 0 0,-22 0 16</inkml:trace>
  <inkml:trace contextRef="#ctx0" brushRef="#br0" timeOffset="2699.55">7387 1439 0,'0'0'0,"0"-42"31,-21 42-16,0 21-15,21 0 16,-21 1-16,21 20 0,0-21 0,0 21 16,-22 1-16,22-1 0,-21 0 15,21 1-15,0-1 0,0 22 0,0-22 16,0 21-16,-21-20 0,21 20 16,0 1-16,0-22 0,0 0 15,0 22-15,0-22 0,0 22 0,0-22 16,0 0-16,0 1 0,0-1 0,0 0 15,-21-20-15,21 20 0,0-21 16,0 0-16,21-42 31,-21 0-31,21 0 16,-21-22-16,0 1 0,21 21 0,1-21 16</inkml:trace>
  <inkml:trace contextRef="#ctx0" brushRef="#br0" timeOffset="3000.17">7387 1778 0,'0'0'0,"0"-42"0,-21-1 0,21 22 16,0-21-16,0 21 0,0 0 0,0-1 15,0 1-15,0 0 0,0 0 16,21 21-16,0 0 0,0-21 0,22 21 16,-22 0-16,21 0 0,1 0 15,-1 21-15,-21-21 0,21 21 0,-20 0 16,-1 0-16,0 22 0,-21-22 0,0 0 15,0 21-15,0-20 0,-21 20 16,-22-21-16,22 0 0,-21 0 0,21 22 16,-22-22-16,1-21 15,0 21-15,21 0 0,-22 0 0,22-21 16,0 0-16,0 22 0,0-22 0,42 0 31,21-22-15,-21 1-16,0 0 0,22 0 0,-22 0 15</inkml:trace>
  <inkml:trace contextRef="#ctx0" brushRef="#br0" timeOffset="3292">8043 1418 0,'0'0'15,"0"21"1,-21 1-16,21-1 15,-21 21-15,21-21 0,0 22 16,-21-1-16,21 0 0,-21 22 0,-1-22 16,22 0-16,0 22 0,-21-1 0,0-20 15,0-1-15,21 22 0,-21-22 16,0 0-16,-1 1 0,22 20 0,0-21 16,-21-20-16,21 20 0,-21-21 0,21 21 15,0-20-15,0-1 16,21-21-1,0 0-15,1-21 16,-1 21-16,-21-22 0,21-20 16,0 21-16,-21 0 0,21 0 0,-21-22 15</inkml:trace>
  <inkml:trace contextRef="#ctx0" brushRef="#br0" timeOffset="3579.61">7937 1693 0,'0'0'16,"0"-148"-1,0 127-15,0-21 0,0 21 0,22 21 16,-1-22-16,0 1 0,0 21 16,0 0-16,0-21 0,1 21 15,-1 0-15,0 0 0,21 0 0,-21 21 16,1 0-16,-1 1 0,0-1 16,0 0-16,0 0 0,-21 21 0,0-20 15,0 20-15,0-21 0,0 21 16,0-20-16,-21-1 0,0 0 0,0 21 15,-22-42-15,22 21 0,-21 1 0,21-1 16,-22-21-16,22 0 0,0 21 16,0-21-16,0 0 0,0 0 15,21-21 1,21 0-16,0 21 16,0-22-16,0 1 0</inkml:trace>
  <inkml:trace contextRef="#ctx0" brushRef="#br0" timeOffset="3992.41">8509 1461 0,'-21'0'0,"0"21"16,-1 0-16,22 0 0,-21 0 15,0 0-15,21 22 0,0-22 0,-21 21 16,21-21-16,-21 22 15,21-22-15,0 21 0,0-21 0,0 1 16,0-1-16,0 0 0,0 0 0,21-21 16,0 21-16,0-21 0,0 0 15,1 0-15,-1 0 0,0 0 0,0 0 16,0 0-16,0-21 0,22 0 0,-22 21 16,0-21-16,-21 0 0,21-1 15,0 1-15,-21 0 0,0 0 0,0 0 16,0-22-16,0 22 0,0-21 15,0 21-15,-21 0 0,0-1 0,0 1 16,21 0-16,-21 0 0,0 21 0,-1-21 16,1 21-16,0 0 15,0 0-15,0 0 0,0 21 0,21 0 16,0 0-16,-22 0 16,22 1-16,0-1 0,0 0 0,0 0 15,22 0-15,-1 0 0,0-21 16,21 0-16</inkml:trace>
  <inkml:trace contextRef="#ctx0" brushRef="#br0" timeOffset="4372.18">8869 1545 0,'0'-21'0,"0"42"0,0-63 0,0 21 16,0 0-16,21-1 15,0 22-15,0 0 0,0 0 16,22 0-16,-22 0 0,0 0 16,21 0-16,-20 0 0,-1 22 0,0-22 15,0 21-15,0 0 0,-21 0 16,0 0-16,21 22 0,-21-22 0,0 0 16,0 0-16,0 21 0,0-20 15,0-1-15,0 0 0,0 0 0,0 0 16,-21-21-16,0 21 0,0 1 15,0-22 1,0 0-16,21-22 16,0 1-1,0 0-15,0 0 16,0 0-16,0 0 0,21-22 16,0 22-16,0 0 0,-21 0 15,21-22-15,0 22 0,-21 0 0,22-21 16,-1 21-16,0-1 0,0 1 0,0 0 15</inkml:trace>
  <inkml:trace contextRef="#ctx0" brushRef="#br0" timeOffset="4940.39">9758 1058 0,'-21'0'0,"-43"85"31,43-64-31,21 0 0,-21 22 0,21-22 16,-21 21-16,-1-21 0,1 22 0,21-1 15,-21 0-15,21-20 0,-21 20 16,21 0-16,0 1 0,0-22 16,0 21-16,0-21 0,0 22 0,0-22 15,0 0-15,0 0 0,0 0 16,0 0-16,0 1 0,21-22 15,0 0-15,0 0 0,1 0 16,-1 0-16,21 0 0,-21 0 16,0-22-16,22 22 0,-22-21 0,0 0 15,21 0-15,-20 0 0,20 0 16,-21-1-16,21 1 0,-20-21 0,20 21 16,-21 0-16,0-22 0,0 22 0,-21 0 15,0 0-15,0 0 0,0-1 16,-21 22-1,0 0-15,0 22 16,21-1-16,-21 0 16,21 0-16,0 0 0,0 0 0,0 1 15,0-1-15,0 0 0,0 0 16,0 0-16,0 0 0,0 1 0,21-22 16,-21 21-16,0 0 0,0 0 0,0 0 15,0 0 1,-21-21-1,0 0 1,-1 0 0,1 0-16,0 0 15,21-21-15,0 0 0,0 0 16,0 0-16</inkml:trace>
  <inkml:trace contextRef="#ctx0" brushRef="#br0" timeOffset="5156.28">9588 1355 0,'22'0'0,"-1"0"0,0 0 16,21 0-16,-21 0 0,22 0 16,-1 0-16,0 0 0,1 0 15,-1 0-15,0 0 0,1 0 0,-22 0 16,21 0-16,1 0 0,-22 0 15,0 0-15,0 0 0,0-21 0,-21-1 16</inkml:trace>
  <inkml:trace contextRef="#ctx0" brushRef="#br0" timeOffset="5955.82">11515 1355 0,'0'0'15,"0"-21"-15,0-1 0,0 1 0,0 0 16,0 42 0,0 0-1,0 22-15,0-22 0,0 21 16,0 1-16,0-1 0,0 0 16,0 1-16,0 20 0,0-21 15,0 1-15,0-1 0,0 0 0,0 1 16,0-1-16,0-21 0,0 22 15,0-22-15,0 0 0,0 0 0,0 0 16,0 0 0,-22-42 15,22 0-31,0 0 16,0 0-16,0 0 0,0-1 0,0 1 15,0-21-15,0 21 0,0-22 0,22 22 16,-1-21-16,0 0 15,0 20-15,21-20 0,1 21 0,-1 0 16,0 0-16,1 21 0,20 0 16,-20 0-16,-1 0 0,0 0 0,1 21 15,-1 0-15,-21 0 0,21 21 0,-20-20 16,-22 20-16,0-21 0,0 21 16,0-20-16,-43-1 0,22 21 0,-21-21 15,21 0-15,-22 1 0,1-1 0,0 0 16,-1-21-16,1 21 0,0-21 15,20 0-15,1 21 0,-21-21 0,21 0 16,0 0-16,21-21 31,0 0-15,21 0-16,0 0 0,0-1 16,21 1-16</inkml:trace>
  <inkml:trace contextRef="#ctx0" brushRef="#br0" timeOffset="6395.57">12404 1566 0,'0'0'15,"21"-21"-15,-21 0 16,-21 42 0,-1 0-1,1 1-15,0 20 16,21-21-16,-21 0 0,0 22 0,21-22 15,0 21-15,0-21 0,-21 22 16,21-22-16,0 0 0,0 0 0,0 0 16,0 0-16,21 1 0,-21-1 0,21-21 15,0 21-15,0-21 0,0 0 16,1 0-16,-1 0 0,21 0 0,-21 0 16,0 0-16,1 0 0,-1-21 0,21 21 15,-21-21-15,0-1 16,1 1-16,-1 0 0,0 0 0,0 0 15,-21 0-15,0-22 0,0 22 0,0-21 16,0 21-16,0-22 0,0 22 16,0-21-16,0 21 0,0-1 0,-21 1 15,0 0-15,21 0 0,-21 21 16,-1 0-16,1 0 0,0 0 0,0 0 16,0 21-16,0 0 0,-1 0 0,1 1 15,21-1-15,0 0 0,0 0 16,0 0-16,0 0 0,0 1 15,21-22-15,1 0 16,-1 0-16,21 0 0</inkml:trace>
  <inkml:trace contextRef="#ctx0" brushRef="#br0" timeOffset="6651.42">13144 1439 0,'0'-21'0,"0"42"0,0-84 16,0 42-16,22 0 0,-22-1 15,0 1-15,0 0 0,0 0 0,0 42 32,0 0-32,0 0 0,0 1 15,-22 20-15,22 0 0,0 1 0,0-1 16,-21 0-16,0 1 16,21-1-16,-21 0 0,21 1 0,0-1 15,0-21-15,0 21 0,0-20 0,0-1 16,0 0-16,0 0 0,21-21 31,0 0-31,0 0 0,1 0 16</inkml:trace>
  <inkml:trace contextRef="#ctx0" brushRef="#br0" timeOffset="7116.15">13547 1207 0,'0'0'0,"0"-22"0,0 1 0,0 42 32,0 1-32,0-1 0,0 21 15,0-21-15,0 22 0,-22-1 0,22 0 16,0 1-16,0-22 0,-21 21 16,21 0-16,-21 1 0,21-1 0,-21 0 15,21-20-15,0-1 0,0 21 0,0-21 16,0 0-16,0 1 15,-21-22-15,21-22 32,0 1-17,0 0-15,0 0 0,0 0 0,0 0 16,0-1-16,21 1 0,0-21 0,-21 21 16,21 0-16,0-22 0,1 22 15,-1 0-15,21 0 0,-21 0 0,0-1 16,1 22-16,20 0 0,-21 0 15,0 0-15,0 22 0,1-1 0,-1 0 16,-21 0-16,0 21 0,0 1 0,21-22 16,-21 21-16,0 1 0,0-22 15,0 21-15,0-21 0,0 22 0,0-22 16,0 0-16,0 0 0,-21 0 0,21 0 16,-21-21-1,-1 0-15,1 0 16</inkml:trace>
  <inkml:trace contextRef="#ctx0" brushRef="#br0" timeOffset="7321.06">13039 1461 0,'0'0'0,"21"0"31,0 21-31,0-21 0,0 0 16,0 0-16,1 0 0,-1 0 0,21 0 15,0 0-15,-20 0 0,20-21 16,-21 21-16,21 0 0,-20-22 0</inkml:trace>
  <inkml:trace contextRef="#ctx0" brushRef="#br0" timeOffset="7767.81">15282 1545 0,'0'-21'15,"0"42"-15,-21-63 0,21 21 0,-21 0 16,21-1-16,42 44 31,-21 20-15,1-21-16,20 21 0,-21 1 15,21-22-15,-20 21 0,-1 1 0,21-1 16,-21 0-16,0 1 0,1-22 16,-1 0-16,-21 21 0,21-21 0,-21 1 15,0-1-15,-21-21 47,21-21-47</inkml:trace>
  <inkml:trace contextRef="#ctx0" brushRef="#br0" timeOffset="8008.67">15769 1439 0,'0'0'0,"0"-21"0,-21 21 15,0 21 1,-22 1-16,22-22 0,-21 42 0,21-21 16,-22 0-16,1 22 0,0-1 15,21-21-15,-22 21 0,1 1 16,21-22-16,-22 21 0,22 1 0,0-22 16,0 0-16,0 0 0,21 0 15,0 0-15,0 1 0,21-22 16,0 0-16,0 0 15,0 0-15,1 0 0</inkml:trace>
  <inkml:trace contextRef="#ctx0" brushRef="#br0" timeOffset="8695.28">15917 1545 0,'0'0'0,"21"-21"15,43-42 1,-64 84-1,0 0 1,0 0-16,0 21 0,0-20 16,0 20-16,0-21 0,-21 21 0,21-20 15,0 20-15,-21 0 0,21-21 16,-22 1-16,22 20 0,0-21 0,0 0 16,-21 0-16,21 1 0,-21-1 15,21-42 16,0-1-15,0 1-16,21 0 0,-21 0 16,21-21-16,-21 20 0,22 1 0,-22-21 15,0 0-15,21-1 0,-21 22 16,21-21-16,-21-1 0,0 22 0,21-21 16,0 21-16,0 0 0,-21-1 0,22 1 15,-1 21-15,0 0 16,0 0-16,0 21 0,0 1 15,1-1-15,-1 21 0,-21-21 16,21 22-16,0-22 0,-21 21 0,21-21 16,-21 22-16,21-22 0,-21 0 15,22 0-15,-22 0 0,0 0 16,21-21-16,0 0 16,0 0-16,0 0 15,0-21-15,1 21 16,-1-21-16,0 0 0,0 0 0,0 0 15,0-1-15,1-20 0,-1 21 16,0-21-16,0 20 0,0-20 0,0 21 16,1 0-16,20-22 0,-21 43 15,-21-21-15,21 0 0,-21 42 16,0 0 0,0 22-16,0-22 0,-21 21 15,0 1-15,0-1 0,21 0 0,-21 1 16,-1-1-16,1-21 0,0 21 0,0 1 15,21-22-15,0 0 0,-21 21 16,21-20-16,-21-1 0,21 0 16,0 0-16,21-21 31,0-21-31,0 21 0</inkml:trace>
  <inkml:trace contextRef="#ctx0" brushRef="#br0" timeOffset="9176.54">17526 1355 0,'0'0'0,"-21"21"0,21 0 15,-21 21-15,-1-20 0,1 20 0,0 0 16,0 1-16,0-1 0,0 0 15,-22 1-15,22-1 0,0-21 0,0 21 16,0 1-16,-1-22 0,1 0 16,0 0-16,21 0 0,-21 1 15,21-1-15,-21-21 0,0 0 16,21-21 15,0-1-31,0 1 0,21 0 0,0 0 16,-21 0-16,21-22 0,0 22 15,0-21-15,1 0 0,-1-1 0,0 22 16,-21 0-16,21 0 0,0 0 0,0 21 16,1 21-1,-22 21-15,0-21 0,21 22 16,-21-22-16,0 21 16,21 0-16,-21-20 0,0 20 0,21-21 15,0 21-15,-21-20 0,21-1 0,1 0 16,-1-21-16,0 21 0,21-21 15,-21 0-15,1 0 0,20 0 0,-21 0 16,0 0-16,0 0 0,1 0 0,-1-21 16,-21 0-16,0 0 0,0-22 15,0 22-15</inkml:trace>
  <inkml:trace contextRef="#ctx0" brushRef="#br0" timeOffset="9924.12">19219 1863 0,'21'0'15,"1"-21"-15,-1 21 16,0-22-16,0 1 0,0 0 0,0 0 15,1 0-15,-1 0 0,0-1 16,-21-20-16,0 21 0,0-21 0,0 20 16,0 1-16,0-21 0,0 0 15,-21 20-15,21 1 0,-21-21 0,-22 21 16,22 0-16,0-1 0,0 1 0,0 21 16,-22 0-16,22 0 15,0 21-15,-21 1 0,20-1 0,1 21 16,-21-21-16,21 22 0,0-1 15,-1 21-15,22-20 0,-21-1 0,21 0 16,0 1-16,0-1 0,0 0 0,0-20 16,0-1-16,0 21 0,21-42 15,-21 21-15,22 0 0,-1-21 0,0 0 16,21 0-16,-21 0 0,1 0 16,20 0-16,-21-21 0,0 0 0,22 0 15,-22 21-15,0-21 0,0-22 0,0 22 16,22 0-16,-43 0 15,21-21-15,0 20 0,-21-20 0,0 21 16,21 0-16,-21-22 0,0 22 16,21 21-16,-21-21 0,0 42 15,0 0-15,0 1 16,0-1-16,-21 21 0,21-21 16,0 0-16,0 22 0,0-22 0,0 0 15,0 0-15,0 22 0,0-22 16,0 0-16,21 0 0,0 0 15,1-21-15,-1 0 0,0 0 16,0 0-16,0 0 0,0 0 16,1 0-16,-1 0 0,0-21 15,0 0-15,0 21 0</inkml:trace>
  <inkml:trace contextRef="#ctx0" brushRef="#br0" timeOffset="10363.86">19854 1588 0,'0'0'16,"0"-22"-16,0 1 0,0 42 31,0 1-31,0-1 0,0 21 16,0-21-16,0 0 0,0 22 0,-21-22 15,21 0-15,0 21 0,-21-20 16,21-1-16,0 0 0,0 0 0,0 0 16,0 0-1,0-42 32,0 0-47,0 0 0,0 0 0,0 0 16,0-1-16,21 1 0,-21 0 15,21-21-15,0-1 0,1 22 0,-1-21 16,21 21-16,-21-22 0,22 22 16,-1-21-16,0 42 0,1-21 0,-1 21 15,0 0-15,-21 0 0,22 21 0,-1 0 16,-21 21-16,0-20 0,1 20 15,-1 0-15,-21-21 0,0 22 16,0-1-16,0 0 0,0-20 0,-21-1 16,-1 21-16,1-21 0,21 0 15,-21 1-15,0-22 0,0 21 0,0-21 16,21 21-16,0-42 31,21 21-15,0-21-16</inkml:trace>
  <inkml:trace contextRef="#ctx0" brushRef="#br0" timeOffset="10903.56">21040 1588 0,'0'0'0,"-43"-43"16,22 43-16,0-21 15,0 21-15,0 0 0,-1-21 0,-20 21 16,21 0-16,0 0 0,-22 0 0,1 0 16,21 21-16,-21 0 0,20 0 15,-20 22-15,21-22 0,0 21 0,0 1 16,-1-1-16,1-21 0,21 21 16,0 1-16,0-22 0,0 0 0,0 21 15,21-20-15,1-1 16,-1-21-16,0 0 0,0 0 15,0 0-15,22 0 0,-22 0 0,21 0 16,-21 0-16,22 0 0,-22-21 16,21 21-16,-21-22 0,0 1 0,1 0 15,20 0-15,-21 0 0,0-22 0,-21 22 16,21-21-16,1 0 0,-22-1 16,21 1-16,-21 0 0,0-22 0,0 22 15,0-1-15,21 1 0,-21 0 16,0-1-16,21 22 0,-21 0 0,0 0 15,0 0-15,0 42 16,0 0-16,0 21 16,0-20-16,0 20 0,0 0 0,0 1 15,0-1-15,-21 0 0,21 1 16,-21-1-16,21 0 0,-21 1 0,21-1 16,-22 0-16,22-21 0,0 22 15,0-22-15,0 0 0,0 0 0,0 0 16,0 1-16,22-22 31,-1 0-31,0-22 16,0 22-16</inkml:trace>
  <inkml:trace contextRef="#ctx0" brushRef="#br0" timeOffset="11179.4">22119 1397 0,'0'0'0,"21"0"16,0 0 0,1 0-16,-1 0 0,0 0 15,0 0-15,0 0 0,0 0 0,1 0 16,20 0-16,-21 0 0,21 0 15,-20 0-15,20 0 0,-21 0 0,0 0 16,0 0-16,1 0 0,-1 0 16,0 0-16</inkml:trace>
  <inkml:trace contextRef="#ctx0" brushRef="#br0" timeOffset="11536.19">22437 1397 0,'-22'0'16,"1"21"0,0 0-16,0 1 15,21-1-15,-21 0 0,21 0 0,-21 0 16,21 22-16,0-22 0,0 0 16,0 21-16,0-21 0,-22 1 0,22 20 15,0-21-15,0 0 0,0 22 16,0-22-16,0 0 0,0 0 0,0 0 15,0 0-15,0 1 16,-21-1-16,0-21 0,0 21 16,0-21-16,0 0 15,-1 0-15,1 0 0,0 0 16,0 0-16,0 0 0,0 0 0,-1 0 16,1-21-16,0 21 0,21-21 0,-21-1 15,21 1 1,0 0-16,0 0 15,0 0-15,21 21 16,0-21-16,0 21 0,1-22 0,-1 1 16,21 21-16,-21-21 0</inkml:trace>
  <inkml:trace contextRef="#ctx0" brushRef="#br0" timeOffset="11963.97">23093 1482 0,'0'0'0,"0"-43"31,-21 43-31,-1 0 0,1 0 16,0 0-16,0 0 0,0 0 0,0 0 16,-1 22-16,-20-1 0,21 0 0,0 0 15,0 0-15,-1 0 0,1 1 16,21-1-16,0 21 0,0-21 0,0 0 15,0 1-15,0-1 16,21 0-16,1 0 0,20-21 0,-21 21 16,0 0-16,22-21 0,-22 22 0,21-22 15,-21 21-15,0-21 0,1 0 16,-1 21-16,0-21 0,-21 21 0,21-21 16,-21 21-16,-21 0 15,0-21-15,0 0 16,-22 0-16,22 0 0,0 0 0,-21 0 15,20 22-15,-20-22 0,21 0 16,0 0-16,0 0 0,-1 0 0,1 0 16,0 0-16,0 0 0,42 0 47,0 0-32</inkml:trace>
  <inkml:trace contextRef="#ctx0" brushRef="#br0" timeOffset="12431.7">23643 1461 0,'-21'21'31,"0"0"-31,0 0 0,-1 0 16,1 0-16,0 1 0,0 20 16,0-21-16,21 0 0,-21 22 0,-1-22 15,22 21-15,-21-21 0,21 0 0,0 1 16,0-1-16,0 0 0,0 0 16,0 0-16,0 0 0,21-21 0,1 22 15,-1-22-15,0 21 0,0-21 16,0 0-16,22 0 0,-22 0 15,0 0-15,21 0 0,-21 0 0,1-21 16,20-1-16,-21 1 0,0 0 16,0 0-16,1 0 0,-1 0 0,-21-22 15,0 22-15,21-21 0,-21-1 16,0 22-16,0-21 0,0 0 0,0 20 16,-21 1-16,21 0 0,-21 0 15,-1 0-15,1 21 0,0 0 0,0 0 16,0 0-16,-22 0 0,22 0 0,0 21 15,0-21-15,0 21 0,21 0 16,0 0-16,-21 1 0,21-1 0,0 0 16,0 0-16,0 0 15,21 0-15,0-21 16</inkml:trace>
  <inkml:trace contextRef="#ctx0" brushRef="#br0" timeOffset="12715.54">24320 1524 0,'0'0'0,"0"-21"15,22 0 1,-44 42 0,1 0-16,21 0 0,-21 0 15,0 1-15,21-1 0,-21 21 16,0-21-16,-1 22 0,22-22 0,0 0 15,-21 21-15,0-21 0,21 1 16,-21-1-16,21 0 0,0 0 0,0 0 16,0 0-1,0-42 17,21 0-32</inkml:trace>
  <inkml:trace contextRef="#ctx0" brushRef="#br0" timeOffset="13153.29">24447 1418 0,'0'0'0,"22"0"0,-1 0 31,-21 21-31,21 1 0,-21-1 16,0 0-16,0 21 0,0-21 15,0 1-15,0 20 0,0 0 0,0-21 16,-21 22-16,21-22 0,0 21 16,0-21-16,0 1 0,0 20 15,0-21-15,0 0 0,0 0 16,0 1-16,21-22 31,0 0-31,-21-22 0,21 1 16,-21 0-16,21-21 15,-21 21-15,22-1 0,-1-20 0,-21 0 16,21-1-16,0 22 0,0-21 16,22 0-16,-22-1 0,0 1 0,0 21 15,0 0-15,0-1 0,-21 1 16,0 0-16,22 21 0,-22-21 16,0 42 15,-22 0-16,22 0-15,-21-21 16,21 22-16,-21-22 0,0 21 0</inkml:trace>
  <inkml:trace contextRef="#ctx0" brushRef="#br0" timeOffset="15808.3">889 4064 0,'0'0'0,"-21"0"16,0 0-16,-22 0 0,1 0 0,0 0 16,-1 21-16,1-21 0,0 0 15,-1 0-15,1 0 0,0 0 16,-1 0-16,1 0 0,0 0 15,-1 0-15,22 0 0,0 0 16,-21 0-16,20 0 0,44 0 31,-1 0-15,21 0-16,0 0 0,22 0 16,-1 0-16,1 0 0,21 0 15,-22 0-15,22 0 0,-1 0 0,-20 0 16,21 0-16,-22-21 0,22 21 15,-22 0-15,22 0 0,-22 0 0,22 0 16,-21 0-16,-1 0 16,-21-21-16,22 21 0,-22 0 0,1 0 15,-1 0-15,-21 0 0,0 0 16,-21-21-16,0 0 16,0-1-16,-21 1 15,0 21-15,0-21 0,0 21 16,-1-21-16,-20 21 0,0-21 15,21 0-15,-22 21 0,1-22 16,0 22-16,-1-21 0,22 21 0,-21 0 16,-1 0-16,22-21 0,0 21 15,0 0-15,0 0 0,42 0 47,0 0-47,0 0 16,22 21-16,-22-21 0,21 0 15,0 0-15,1 0 0,-1 0 0,0 0 16,1 0-16,-22 0 0,21 0 16,-21 0-16,22 0 0,-22 0 0,0 21 15,-21 1 1,0-1-16,0 0 0,0 0 0,-21 0 16,0 0-16,0 22 0,-22-1 15,22-21-15,-21 22 0,-1-1 0,1 0 16,21-21-16,-21 22 15,-1-22-15,22 0 0,0 21 0,0-20 16,0-22-16,21 21 0,0 0 16,21-21-1,0 0-15,0 0 16</inkml:trace>
  <inkml:trace contextRef="#ctx0" brushRef="#br0" timeOffset="16576.7">2603 3768 0,'0'0'15,"0"-21"-15,0-1 16,0 1-1,0 0 17,0 0-32,0 0 15,0 0 17,22 21 46,-1 0-47</inkml:trace>
  <inkml:trace contextRef="#ctx0" brushRef="#br0" timeOffset="16976.47">2921 3556 0,'0'0'0,"21"-21"0,-21 0 0,0 0 15,0-1 1,0 1-16,0 0 0,0 0 15,0 0-15,0 0 0,-21 21 16,0 0-16,0-22 0,-1 22 0,1 0 16,-21 0-16,21 22 0,-22-1 15,22 0-15,-21 21 0,21-21 0,-22 22 16,22 20-16,0-20 0,0-1 16,0 0-16,21 1 0,0 20 0,0-21 15,0 1-15,0 20 0,0-20 16,0-1-16,21 0 0,0 1 0,0-22 15,0 21-15,1-21 0,-1 0 16,0 1-16,21-22 0,-21 0 16,22 0-16,-22 0 0,21 0 0,1 0 15,-1 0-15,0-22 0,-21 1 16,22 0-16,-22 0 0,21 0 0,-21 0 16,22-1-16,-22-20 0,0 21 15,0-21-15,0 20 0,1-20 0</inkml:trace>
  <inkml:trace contextRef="#ctx0" brushRef="#br0" timeOffset="17992.9">3302 3789 0,'0'0'0,"0"-21"0,0 0 16,0-1-16,0 1 16,-21 42-1,21 1 1,-21-1-16,21 0 0,0 0 16,-22 0-16,22 0 0,-21 22 15,21-22-15,0 21 0,0 1 0,0-22 16,0 21-16,0-21 0,0 0 15,0 1-15,0-1 0,21 0 0,1 0 16,-1-21-16,0 0 0,0 0 0,0 0 16,0 0-16,22 0 0,-22 0 15,0 0-15,0-21 0,0 0 0,1 0 16,20-1-16,-42 1 0,21 0 16,0 0-16,0-21 0,-21 20 0,0-20 15,0 21-15,0-21 0,0 20 16,0 1-16,0-21 0,-21 21 15,0 0-15,0-1 0,-21 1 16,20 0-16,1 21 0,-21 0 0,21 0 16,0 0-16,-22 0 0,22 0 15,0 0-15,0 21 0,0-21 0,-1 21 16,22 1-16,0-1 16,22-21-1,20 0-15,-21 0 0,0 0 16,22 0-16,-1 0 0,0 0 15,1-21-15,-1 21 0,0-22 0,-21 1 16,22 21-16,-1-21 0,0 21 16,1-21-16,-22 21 0,21 0 15,-21 0-15,1 0 0,-1 0 16,0 0-16,0 0 0,0 0 0,-21 21 16,0 0-16,0 0 0,0 1 15,0-1-15,0 0 0,0 0 16,0 0-16,0 0 0,0 22 0,0-22 15,0 0-15,0 0 0,0 0 16,0 1-16,-21-1 0,21 0 0,-21 0 16,21 0-16,0 0 15,0-42 17,0 0-32,0 0 15,0-21-15,0 20 0,0 1 16,21 0-16,0 0 0,-21-21 15,21 20-15,1 1 0,-22-21 0,21 21 16,0 0-16,0-1 0,0 1 0,0 21 16,1 0-16,-1 0 0,0 0 15,0 0-15,0 0 0,0 0 0,1 21 16,20 1-16,-21-1 0,0 0 16,0 0-16,1 21 0,-1-20 0,-21-1 15,0 0-15,0 21 0,21-21 16,-21 1-16,0-1 0,0 0 0,0 0 15,0 0-15,0 0 16,-21-21-16,0 0 16,21-21-1,0 0-15,0 0 0,0 0 16,0 0-16,0-1 0,0 1 0,0 0 16,0-21-16,21 21 0,0-22 0,0 22 15,0-21-15,0 21 0,22-22 16,-22 22-16,21 0 0,1 0 0,-1 0 15,0 21-15,1 0 0,-1 0 16,0 0-16,1 0 0,-1 21 0,-21 0 16,0 0-16,0 21 0,1-20 15,-1-1-15,-21 0 0,21 21 16,-21-21-16,0 1 0,0 20 0,0-21 16,0 0-16,-21 0 0,0 1 0,-1-1 15,1 0-15,21 0 0,0 0 16,-21-21-16</inkml:trace>
  <inkml:trace contextRef="#ctx0" brushRef="#br0" timeOffset="18487.08">5651 3598 0,'-21'0'0,"42"0"0,-63 0 16,21 0-1,21 22 1,0-1-16,0 0 0,0 21 0,0 1 16,0-22-16,0 42 0,-21-20 15,21 20-15,0 1 0,0-1 0,0 1 16,-21-1-16,-1 22 0,1-22 0,0 1 15,0 20-15,0-20 0,21 21 16,-21-22-16,-1 22 0,1-1 0,0-20 16,21 21-16,-21-22 0,21 1 15,0-22-15,0 21 0,0-20 16,0-1-16,0-21 0,0 22 0,0-22 16,21-21-1,-21-21-15,0-1 16,21 1-16,0 0 0</inkml:trace>
  <inkml:trace contextRef="#ctx0" brushRef="#br0" timeOffset="18839.88">5461 3895 0,'0'0'0,"0"-43"0,-21 1 0,0 0 16,21-1-16,0 1 0,-22 0 15,22 21-15,-21-22 0,21 22 0,0 0 16,0-21-16,0 20 0,21 1 0,1 0 16,20 21-16,0-21 0,1 21 15,-1 0-15,21 0 0,-20 0 0,20 21 16,-20 0-16,-1 22 0,0-1 16,-21-21-16,1 21 0,-1 1 0,-21-1 15,0-21-15,0 22 0,0-22 0,-21 21 16,-1-21-16,-20 0 0,21 1 15,-21-1-15,20 0 0,-20 0 16,21 0-16,-21-21 0,20 0 16,1 0-16,0 0 0,0 0 0,21-21 47,21 21-47,0-21 0,0 21 0,22-21 15</inkml:trace>
  <inkml:trace contextRef="#ctx0" brushRef="#br0" timeOffset="19338.59">6456 3598 0,'0'0'0,"0"-21"0,0 0 0,0 0 16,-21 21-16,-1-21 15,1 21-15,0 0 0,0 0 0,0 0 16,0 21-16,-1 0 0,1 0 16,0 0-16,21 1 0,-21-1 0,0 0 15,21 21-15,-21-21 0,21 22 16,0-22-16,0 0 0,0 0 16,0 0-16,0 1 0,0-1 0,0 0 0,0 0 15,0 0-15,21-21 16,0 0-16,0 0 0,0 0 0,0 0 15,1 0-15,-1-21 0,0 21 0,0-21 16,21 0-16,-20 21 0,-1-21 16,0-1-16,0 1 0,0 0 0,0 0 15,-21 0-15,0 0 0,22-1 16,-22 1-16,0 0 0,0 0 16,0 42 15,0 0-31,0 0 0,0 1 15,0-1-15,0 21 16,0-21-16,0 0 0,0 1 0,0-1 16,0 0-16,21 0 0,-21 0 15,21-21-15,0 21 0,0-21 16,0 0-16,1 0 0,-1 0 16,0 0-16,0 0 0,0 0 0</inkml:trace>
  <inkml:trace contextRef="#ctx0" brushRef="#br0" timeOffset="19727.37">6900 3768 0,'0'0'0,"0"-21"0,0-1 0,0 1 15,0 0-15,0 0 0,0 0 16,21 21-16,1-21 0,-1-1 0,0 1 16,21 0-16,-21 21 0,1 0 15,-1 0-15,0 0 0,0 0 16,0 0-16,0 21 0,1 0 0,-1 1 15,0-1-15,-21 0 0,0 0 16,21 21-16,-21-20 0,21-1 0,-21 21 16,0-21-16,0 0 0,0 22 0,0-22 15,0 0-15,0 0 0,-21 0 16,0-21-16,0 22 0,0-22 31,-1 0-31,22-22 16,0 1-16,0 0 0,0 0 15,0 0-15,22 0 0,-1-1 16,-21 1-16,21-21 0,0 21 0,0-22 16,0 22-16,1-21 0,-1 0 0,21 20 15,-21 1-15,0 0 0,22 0 16,-22 0-16,0 0 0,0 21 0,22 0 16,-22 0-16,0 0 15,0 0-15</inkml:trace>
  <inkml:trace contextRef="#ctx0" brushRef="#br0" timeOffset="20100.15">7747 3789 0,'0'0'0,"21"0"0,0 0 0,0 0 16,1 0-16,-1-21 0,0 21 15,21-21-15,-21-1 0,1 22 0,-1-21 16,0 0-16,-21 0 0,21 21 16,-21-21-16,21 0 0,-21-1 15,0 1-15,0 0 0,-21 21 16,0 0 0,0 0-16,0 0 0,-22 0 0,22 21 15,0 0-15,0 1 0,0 20 16,-1-21-16,1 0 0,0 22 0,21-22 15,-21 0-15,21 21 0,0-21 0,0 1 16,0-1-16,0 0 0,21 0 16,0 0-16,0-21 0,1 21 0,20-21 15,-21 0-15,0 0 0,22 0 16,-22 0-16,21 0 0,-21 0 0,22-21 16,-22 0-16,21 21 0,-21-21 15,0 0-15,1 0 0,-1 21 0</inkml:trace>
  <inkml:trace contextRef="#ctx0" brushRef="#br0" timeOffset="20611.9">9842 3239 0,'0'0'0,"0"-22"16,22-41 0,-22 84 15,0 0-31,0 22 0,0-1 0,0 0 15,0 1-15,0-1 0,-22 0 0,1 22 16,21-22-16,-21 0 0,0 1 16,21-1-16,0 0 0,-21-20 0,0 20 15,21-21-15,0 0 0,0 0 0,0 1 16,-22-22-16,22 21 0,-21-21 31,21-21-15</inkml:trace>
  <inkml:trace contextRef="#ctx0" brushRef="#br0" timeOffset="21254.53">9461 3598 0,'22'0'31,"-1"0"-15,21 0-16,-21 0 0,0 0 0,22 0 15,-1 0-15,0-21 0,1 0 16,20 21-16,1-21 0,-22 21 16,22-21-16,-1 0 0,-21-1 15,1 1-15,20 0 0,-42 0 0,22 0 16,-22 0-16,21-22 0,-21 22 0,-21 0 16,0-21-16,0 20 0,0 1 15,0 0-15,0 0 0,0 0 0,-21 21 31,0 21-31,21 0 0,-21 0 16,21 22-16,0-1 0,-21 0 0,21 1 16,-21-1-16,21 0 0,0 1 15,0-1-15,-22 0 0,22 1 16,-21-1-16,0-21 0,21 0 0,0 22 16,-21-22-16,21 0 0,-21 0 15,0 0-15,21 0 16,0-42 15,0 0-31,0 0 0,0 0 16,21 0-16,0-1 0,0 1 0,0-21 15,22 21-15,-22-22 0,21 1 16,-21 0-16,22-1 0,-1 22 0,0-21 16,1 21-16,-22 21 15,21 0-15,0 0 0,-20 0 0,20 0 16,-21 21-16,0 21 0,-21-21 0,0 1 15,0 20-15,0-21 0,0 21 16,0-20-16,0 20 0,0-21 0,-21 0 16,21 0-16,-21 1 0,21-1 0,-21 0 15,21 0-15,0 0 16,-21-21-16,21-21 47,21 21-47,-21-21 15,0 0-15,21 0 0</inkml:trace>
  <inkml:trace contextRef="#ctx0" brushRef="#br0" timeOffset="21495.39">10985 3429 0,'0'21'31,"0"0"-31,0 1 0,0-1 0,0 0 0,0 0 16,-21 0-16,21 0 0,0 1 16,0-1-16,-21-21 0,21 21 15,-21 0-15,21 0 0,0 0 16,-21-21-16,21 22 16,0-44 15,0 1-31,21 21 15</inkml:trace>
  <inkml:trace contextRef="#ctx0" brushRef="#br0" timeOffset="21792.23">11070 3175 0,'0'-21'0,"21"21"16,0 0-1,1 0 1,-1 0-16,0 0 16,-21-21-16,21 21 0,-21-21 15,0-1 1,-21 22 0,0 0-1,0 0-15,-1 0 0,22 22 16,-21-22-16,21 21 15,0 0-15,0 0 0,0 0 16,0 0-16,0 1 0,0-1 0,0 0 16,21-21-16,-21 21 0,0 0 0,22-21 15</inkml:trace>
  <inkml:trace contextRef="#ctx0" brushRef="#br0" timeOffset="22215.98">11747 3323 0,'0'0'16,"22"0"-16,-22-21 0,0 0 15,-22 21 1,1 0-16,0 0 16,0 0-16,0 0 0,0 0 0,-1 0 15,-20 0-15,21 21 0,0 0 0,21 0 16,-21 1-16,21-1 0,-22 0 15,22 0-15,0 0 0,0 0 16,0 1-16,22-1 0,-1-21 16,-21 21-16,21-21 0,0 21 0,0-21 15,0 21-15,1-21 0,-1 21 16,0-21-16,0 22 0,0-22 0,0 21 16,1 0-16,-22 0 15,-22 0 1,1-21-16,0 0 0,0 21 15,0-21-15,-22 0 0,22 0 0,0 0 16,-21 22-16,21-22 0,-1 0 0,1 0 16,0 0-16,0 0 0,0 0 15,0 0-15,21-22 32,0 1-32</inkml:trace>
  <inkml:trace contextRef="#ctx0" brushRef="#br0" timeOffset="22828.6">13462 3366 0,'0'0'0,"0"-22"0,0 1 0,0 0 0,0 0 16,0 0-16,0 0 0,0-1 15,0 1 1,0 42-1,0 1-15,0-1 16,0 21-16,21-21 0,-21 22 16,0-1-16,0 0 0,0 1 0,0 20 15,0-21-15,0 1 0,0 20 0,0-20 16,-21-1-16,0 21 0,0 1 16,21-22-16,-22 22 0,1-1 0,0-20 15,21 20-15,-21 1 0,0-22 16,0 0-16,-1 22 0,1-22 0,0-21 15,0 22-15,21-1 0,0-21 16,-21 0-16,21 0 0,0 1 16,0-44-1,0 1 1,0 0-16,0 0 0,21 0 0,0 0 16,0-22-16</inkml:trace>
  <inkml:trace contextRef="#ctx0" brushRef="#br0" timeOffset="23156.61">13420 3535 0,'0'0'0,"0"-42"15,0-1-15,21-147 16,0 169 0,0-22-16,-21 22 0,21 0 0,22 0 15,-22 21-15,0-21 0,21 21 0,-21 0 16,22 0-16,-22 0 0,21 21 15,1 0-15,-1 0 0,-21 0 0,0 22 16,22-22-16,-43 21 0,0 0 16,0-20-16,0 20 0,0 0 0,0-21 15,-43 1-15,22 20 0,-21-21 0,21 0 16,-22 0-16,1-21 16,21 22-16,-22-1 0,22-21 0,0 0 0,0 0 15,21-21 16,21-1-15,0 1-16,0 0 0,1 0 0,-1 21 16</inkml:trace>
  <inkml:trace contextRef="#ctx0" brushRef="#br0" timeOffset="23583.92">14372 3175 0,'0'0'0,"-21"0"16,0 21-16,0 0 0,-1 1 16,22 20-16,-21-21 0,0 21 15,0-20-15,-21 20 0,20-21 0,1 21 16,21 1-16,-21-22 0,0 0 0,21 21 16,0-20-16,0-1 0,0 0 15,0 0-15,0 0 0,0 0 16,21-21-16,0 0 0,0 0 15,22 0-15,-22 0 0,0 0 0,21 0 16,-20 0-16,20-21 0,-21 0 16,0 21-16,22-21 0,-22 0 15,0 0-15,0-1 0,0-20 0,-21 21 16,0 0-16,0-22 0,0 1 0,0 21 16,0-21-16,0-1 0,0 22 15,-21-21-15,-21 21 0,21-1 0,-1 1 16,1 21-16,-21 0 0,21 0 15,0 0-15,-1 0 0,1 0 0,0 0 16,0 21-16,21 1 0,0-1 0,0 0 16,0 0-16,0 21 0,0-20 15,21-1-15,0 0 0,0 0 0,1 0 16,-1 0-16,21-21 16,0 0-16,-20 0 0,20 0 0</inkml:trace>
  <inkml:trace contextRef="#ctx0" brushRef="#br0" timeOffset="23953.71">15092 3344 0,'0'0'0,"21"-21"0,-21 0 0,0 0 15,0 0-15,0 0 0,-21-1 16,0 22-16,-1 0 0,1 0 16,0 0-16,0 0 0,0 0 0,0 0 15,-1 22-15,1-22 0,0 21 0,21 0 16,0 0-16,0 0 15,0 0-15,0 1 0,0-1 0,0 0 16,21 0-16,0 0 16,1-21-16,-1 21 0,0 1 0,0-1 15,0 0-15,0-21 0,1 21 0,-22 0 16,21 0-16,-21 1 0,0-1 16,0 0-16,0 0 15,-21-21-15,-1 21 0,1-21 16,-21 21-16,21-21 0,0 0 15,-22 0-15,22 0 0,0 0 0,0 0 16,0 0-16,-1 0 0,1 0 16,21-21-16,-21 21 0,21-21 0,0 0 15,0 0-15,0 0 16,21-1-16,0 1 16,1 0-16</inkml:trace>
  <inkml:trace contextRef="#ctx0" brushRef="#br0" timeOffset="24219.64">15642 2858 0,'0'0'0,"0"-22"0,21 22 16,-21 22 0,-21-1-16,0 0 15,21 21-15,-21-21 0,0 22 0,-1-1 16,1 0-16,0 22 0,0-22 0,0 1 15,0 20-15,21-21 0,-22 1 16,1-1-16,0 0 0,0-20 0,21 20 16,0-21-16,0 0 0,0 0 15,0 1-15,0-1 0,0 0 0,21-21 16,0 0-16,0 0 16,1 0-16,-1-21 15</inkml:trace>
  <inkml:trace contextRef="#ctx0" brushRef="#br0" timeOffset="24395.54">15261 3323 0,'0'0'0,"21"0"31,0 0-31,1 0 0,-1 0 16,0 0-16,0 0 0,21 0 0,-20 0 15,20 0-15,-21-21 0,21 21 0,-20 0 16,-1-21-16</inkml:trace>
  <inkml:trace contextRef="#ctx0" brushRef="#br0" timeOffset="25071.3">15917 3217 0,'0'22'0,"0"-1"15,0 0-15,0 0 0,-21 0 16,21 0-16,-21 22 0,21-22 16,0 0-16,0 0 0,-21 0 0,0 1 15,21-1-15,-22 0 0,22 21 16,-21-21-16,0-21 0,21 22 16,-21-22-16,21 21 15,-21-21 1,21-21-1,0-1 1,0 1-16,21 0 16,-21 0-16,21 0 0,0-22 0,0 22 15,1 0-15,-1-21 0,0 21 16,0-22-16,0 22 0,0 0 0,22 0 16,-22 21-16,0 0 0,21 0 0,-20 0 15,-1 0-15,0 21 0,21 0 16,-42 21-16,21-20 0,1-1 15,-1 21-15,-21-21 0,0 22 16,0-22-16,0 0 0,0 0 0,0 0 16,0 0-16,0 1 0,-21-1 0,-1 0 15,1-21 1,0 0-16,0 0 0,0 0 16,21-21-1,0 0 1,0-1-16,0 1 0,21 0 0,0 0 15,0 0-15,0 0 0,1-22 16,20 1-16,0 21 0,1-22 0,20 22 16,-21-21-16,22 21 0,-1 21 15,-20 0-15,-1 0 0,22 0 16,-43 0-16,21 21 0,-21 0 0,0 0 16,-21 22-16,0-22 0,0 21 15,0-21-15,0 22 0,0-22 0,-21 0 16,0 0-16,0 0 0,0 0 0,-22 1 15,22-1-15,0 0 0,0-21 16,0 21-16,0-21 0,-1 0 0,44 0 47,-1-21-47</inkml:trace>
  <inkml:trace contextRef="#ctx0" brushRef="#br0" timeOffset="25535.5">17335 3196 0,'0'0'0,"-63"-21"32,21 21-32,20 0 0,1 0 0,-21 21 15,21 0-15,0 1 0,-22-1 0,22 0 16,0 21-16,0-21 0,0 22 15,-1-22-15,1 21 0,21-21 16,0 1-16,0 20 0,0-21 0,0 0 16,0 0-16,21 1 15,1-1-15,-1-21 0,0 0 0,0 0 16,21 0-16,-20 0 0,-1 0 0,21 0 16,-21 0-16,0 0 0,1 0 15,20-21-15,-21-1 0,0 1 0,0 21 16,1-42-16,-22 21 0,21 0 15,-21-1-15,21-20 0,-21 21 0,0-21 16,0 20-16,0-20 0,21 21 0,-42 42 31,21 0-15,-21 0-16,21 1 0,-21 20 16,21-21-16,0 0 0,0 22 0,-22-22 15,22 0-15,0 0 0,0 0 0,0 0 16,0 1-16,22-1 15,-1 0-15,0-21 0,0 0 16,0 0-16,0 0 0,1 0 16,20 0-16,-21 0 0</inkml:trace>
  <inkml:trace contextRef="#ctx0" brushRef="#br0" timeOffset="25971.97">17886 3323 0,'0'-21'0,"0"42"31,0 0-31,0 1 16,-21 20-16,21-21 0,-22 0 0,22 0 15,0 1-15,0-1 0,-21 0 16,21 0-16,-21 0 0,21 0 16,0 1-16,-21-22 15,21 21-15,-21-21 0,21-21 47,0-1-47,0 1 0,0 0 16,0-21-16,0 21 0,21-1 15,0-20-15,0 0 0,0 21 16,22-22-16,-22 1 0,21 0 0,-21 20 16,22 1-16,20 0 0,-20 21 15,-1 0-15,0 0 0,1 21 0,-1 0 16,-21 1-16,0 20 0,0-21 15,-21 21-15,0 1 0,0-1 0,0-21 16,0 22-16,0-1 0,-21-21 0,0 21 16,21-20-16,-21-1 0,21 0 15,-21 0-15,0-21 0,21 21 16,-22-21-16,1 0 0,0 0 16,0 0-16</inkml:trace>
  <inkml:trace contextRef="#ctx0" brushRef="#br0" timeOffset="26883.58">19897 3260 0,'0'-21'0,"0"-1"0,0 1 0,0 0 16,0 0-16,0 0 0,0 0 0,0-1 15,-22 22 1,1 0 0,21 43-16,0-22 0,0 0 15,0 21-15,0 1 0,-21-22 16,21 21-16,0 1 0,-21-22 16,21 21-16,0-21 0,0 0 0,0 1 15,0-1-15,0 0 0,0 0 16,21-21-1,0 0 1,0-21-16,1 21 16,-22-21-16,21 0 0,0-1 0,0 1 15,0-21-15,0 21 16,-21 0-16,22-1 0,-22 1 0,21 0 16,-21 0-16,0 0 0,0 42 31,0 0-31,0 0 0,0 0 15,0 1-15,0 20 0,0-21 16,0 0-16,0 0 0,0 1 0,21-1 16,0 0-16,0 0 0,0-21 15,1 0-15,-1 0 16,21 0-16,-21 0 0,0 0 0,22 0 16,-22-21-16,21 21 0,-21-21 15,1 21-15,-1-21 0,0-1 16,0 1-16,0 0 0,0 0 0,-21 0 0,0-22 15,0 22-15,0-21 0,0 21 16,0-22-16,0 22 0,0-21 16,0 21-16,0 0 0,0-1 15,-21 22 1,21 22-16,-21-22 16,21 21-16,0 0 0,0 21 15,0-21-15,0 1 0,0-1 0,0 0 16,0 0-16,21 0 15,0-21-15,1 0 0,-1 0 0</inkml:trace>
  <inkml:trace contextRef="#ctx0" brushRef="#br0" timeOffset="27131.55">20934 3154 0,'0'-64'31,"0"86"-15,0-1-16,-21 0 0,21 0 0,-22 0 16,22 0-16,0 22 0,-21-22 15,21 0-15,-21 0 0,21 0 0,-21 1 16,21-1-16,0 0 0,0 0 16,0 0-16,0-42 46,21 21-46</inkml:trace>
  <inkml:trace contextRef="#ctx0" brushRef="#br0" timeOffset="27496.16">20934 2963 0,'0'-21'0,"0"42"0,0-21 47,0 22-47,0-1 16,21-21-1,0 0-15,0 0 16,0 0-16,1 0 0,-1 0 0,0 0 16,0 0-16,0-21 0,0-1 15,1 22-15,-22-21 0,0 0 16,0 0-16,0 0 0,0 0 15,0-1 1,-22 1-16,1 21 0,0 0 16,0 0-1,0 21-15,0 1 0,21-1 0,-22 0 16,1 0-16,21 21 0,-21-20 0,21-1 16,0 0-16,0 0 0,0 0 15,0 0-15,0 1 0,0-1 0,0 0 16,0 0-16,21-21 0,0 0 15</inkml:trace>
  <inkml:trace contextRef="#ctx0" brushRef="#br0" timeOffset="27771.03">21759 2942 0,'0'0'0,"21"-21"0,-21-21 31,-21 42-31,0 21 16,0-21-16,0 42 0,21-21 0,-21 1 16,-1-1-16,1 21 0,0-21 15,0 22-15,21-22 0,-21 21 0,0 0 16,-1-20-16,22-1 0,-21 21 0,21-21 16,0 0-16,0 1 0,0-1 15,0 0-15,0 0 0,21-21 16,1 0-1,-1 0-15,21-21 16,-21 0-16,0 21 0</inkml:trace>
  <inkml:trace contextRef="#ctx0" brushRef="#br0" timeOffset="28239.88">22119 2858 0,'0'0'0,"21"-22"0,-21 1 16,21 21-1,-21 21-15,0 1 16,0 20-16,0-21 0,-21 0 16,21 22-16,-21-22 0,21 21 0,-21 0 15,21-20-15,-21 20 0,21 0 16,-21-21-16,21 22 0,-22-22 16,22 0-16,-21 21 0,0-20 0,21-1 15,0 0-15,-21 0 0,0-21 16,0 0-1,21-21 17,0 0-32,0 0 0,21-22 15,0 22-15,0 0 0,0 0 16,0-22-16,1 22 0,-1-21 16,0 21-16,21-22 0,-21 22 0,22 0 15,-22 0-15,21 21 0,-21 0 16,22 0-16,-22 0 0,0 0 0,0 0 15,0 21-15,1 0 0,-22 22 0,0-22 16,0 21-16,0 0 0,0-20 16,0 20-16,0-21 0,-22 21 0,1-20 15,0-1-15,0 0 0,21 0 16,-21-21-16,0 21 0,-1 0 0,1-21 16,0 0-1,0 0-15,21-21 16,0 0-16</inkml:trace>
  <inkml:trace contextRef="#ctx0" brushRef="#br0" timeOffset="28468.82">21442 3006 0,'0'0'0,"-21"0"0,-1 0 31,44 0-31,-1 0 16,0 0-16,21 0 0,1-21 16,-1 21-16,0 0 0,22 0 0,-22 0 15,22 0-15,-22 0 0,0 0 16,1 0-16,-22 0 0,0 0 16,0 0-16</inkml:trace>
  <inkml:trace contextRef="#ctx0" brushRef="#br0" timeOffset="29591.61">360 5313 0,'0'0'0,"-21"-21"16,-1 0-16,22-1 0,0 1 16,0 0-16,0 0 15,22 21 1,-1-21-16,0 21 0,0 0 16,21 0-16,-20 0 0,20 21 15,-21 0-15,21 0 0,1 0 0,-1 1 16,-21 20-16,0 0 0,22 1 15,-43-22-15,21 21 0,-21 0 0,0 1 16,0-1-16,0-21 16,0 22-16,-21-22 0,0 0 0,-1 0 15,1 0-15,0 0 0,0-21 16,0 0-16,0 22 0,-1-22 16,1 0-16,21-22 15,0 1-15,0 0 0,0 0 16,0 0-16,21-22 0,-21 22 0,22-21 15,-1 21-15,0-22 0,0 1 16,0 0-16,0 21 0,1-22 0,-1 1 16,0 0-16,0 20 0,0 1 15,0 0-15,1 0 0,-1 0 16,0 21-16,0 0 16,-21 21-16,21 0 15</inkml:trace>
  <inkml:trace contextRef="#ctx0" brushRef="#br0" timeOffset="30243.88">1079 5567 0,'0'0'0,"43"0"32,-22 0-32,0-21 0,0 0 15,0-1-15,1 1 0,-1 0 0,-21 0 16,21 0-16,0 0 0,-21-1 15,0-20-15,0 21 0,0 0 16,0 0-16,0-1 0,-21 22 16,0 0-16,0 0 0,-1 0 0,1 0 15,0 22-15,0-1 0,0 0 16,21 0-16,-21 21 0,21 1 16,-22-22-16,22 21 0,0 1 0,0-22 15,0 21-15,0-21 0,0 22 16,0-22-16,22 0 0,-1-21 0,0 21 15,0 0-15,0-21 0,22 0 16,-22 0-16,0 0 0,0 0 0,21-21 16,-20 0-16,20 21 0,-21-21 15,0 0-15,22-1 0,-22 1 16,21 0-16,-21 0 0,22 0 16,-22-22-16,0 22 0,21 0 0,-21-21 15,1 21-15,-1-22 0,0 22 16,-21 0-16,0 0 0,0 0 0,0-1 15,-21 22 1,0 22-16,-1-1 16,22 0-16,-21 0 0,21 0 15,0 0-15,0 1 0,0-1 0,0 0 16,0 0-16,0 0 0,21-21 16,-21 21-16,22 1 0,-1-1 0,0 0 15,-21 0 1,21-21-16,-21 21 0,0 0 0,0 1 15,0-1 1,0 0-16,-21-21 16,0 0-16,0 0 0,-1 0 15,1 0-15,0 0 0,0 0 0,0 0 16,0 0-16,-1 0 16,1 0-16,21-21 15,0 0-15,21-1 16,1 1-16,-1 0 0</inkml:trace>
  <inkml:trace contextRef="#ctx0" brushRef="#br0" timeOffset="30503.78">2392 4953 0,'-64'106'31,"43"-64"-31,21-21 0,-21 22 0,0-1 0,0 0 16,-1-20-16,1 20 0,21 0 15,-21-21-15,0 22 0,0-1 16,21-21-16,0 0 0,0 22 0,0-22 16,0 0-16,0 0 0,0 0 15,21-21 1,0 0-16,0 0 0,0 0 15,1-21-15</inkml:trace>
  <inkml:trace contextRef="#ctx0" brushRef="#br0" timeOffset="30712.13">2095 5271 0,'0'0'0,"0"-22"15,22 22 1,-1 0-16,21-21 0,-21 21 16,0 0-16,1 0 0,20-21 15,-21 21-15,21-21 0,-20 21 0,20 0 16,-21 0-16,21 0 0,-20-21 16,-1 21-16,0 0 0</inkml:trace>
  <inkml:trace contextRef="#ctx0" brushRef="#br0" timeOffset="33156.48">3873 5482 0,'0'0'0,"0"-21"31,0 0-16,0 0-15,22 0 0,-1-1 0,-21 1 16,0 0-16,0-21 0,0 21 16,0-1-16,0 1 0,0-21 15,0 21-15,0 0 0,-21-22 0,-1 22 16,1 0-16,0 0 0,-21 0 16,21-1-16,-1 1 0,-20 21 15,21 0-15,-21 0 0,20 0 0,-20 21 16,21 1-16,-21-1 0,-1 0 15,22 21-15,-21 1 0,21-22 0,-22 42 16,22-20-16,0-1 0,0 0 16,21 1-16,0-1 0,0 0 0,0-21 15,0 22-15,0-22 0,21 0 16,0 0-16,0 0 0,0 1 0,1-22 16,-1 0-16,21 0 0,-21 0 15,0 0-15,22-22 0,-1 1 0,-21 21 16,22-21-16,-1 0 0,-21 0 0,21 0 15,-20-1-15,-1-20 16,0 21-16,0 0 0,0 0 0,-21-22 16,21 22-16,-21 0 0,0-21 15,0 20-15,0 1 0,0 0 0,0 0 16,0 0-16,0 42 31,-21 0-31,21 0 0,0 0 16,-21 1-16,21-1 0,0 21 15,0-21-15,-21 0 0,21 22 0,0-22 16,0 0-16,0 0 0,0 22 0,0-22 16,21 0-16,0-21 0,0 21 15,1 0-15,-1-21 0,0 0 16,0 0-16,0 0 0,22 0 16,-22 0-16,0 0 0,21-21 0,-21 0 15,22 21-15,-22-21 0,21 0 0,-21-1 16,1 1-16,20 0 0,-21 0 15,0 0-15,0 0 0,1-1 0,-22 1 16,0-21-16,0 21 0,0 0 16,0-1-16,0 1 0,0 0 0,-22 21 31,1 21-15,21 0-16,-21 1 0,21-1 0,0 21 0,0-21 15,0 0-15,0 22 0,0-22 16,0 0-16,0 0 0,0 22 15,21-22-15,-21 0 0,21-21 0,-21 21 16,22 0-16,-22 0 16,-22-21 15,22-21-31,-21 21 16,0-21-16,0 0 0,0 0 15,0 0-15,-1 21 0,22-22 16,-21 1-16,0 21 0,0 0 15,21 21 17,0 1-32,0-1 0,0 0 15,0 0-15,21 0 0,0 0 16,0 1-16,1-22 0,-22 21 0,21 0 16,0-21-16,21 0 0,-21 0 0,1 0 15,20 0-15,0 0 0,1 0 16,-1 0-16,0-21 0,1 21 0,-1-21 15,0-1-15,1 1 0,-1 0 0,0-21 16,1 21-16,-1-1 16,-21-20-16,21 21 0,-20-21 0,-22 20 15,0-20-15,21 21 0,-21-21 0,0-1 16,0 22-16,0 0 0,0 0 16,0 0-16,-21 21 15,-1 0-15,22 21 0,-21 0 16,0 0-16,21 0 0,-21 0 0,21 22 15,0-22-15,0 0 0,0 21 0,0-20 16,0-1-16,21 0 0,0 21 16,-21-21-16,21 1 0,1-1 0,-22 0 15,21 0-15,0 0 16,-42-21 31,0 0-47,-1 0 0,1-21 0,0 21 15,21-21-15,-21 0 0,0 21 0,0-21 16,-1 21-16,1 0 16,0 0-1,21 21-15,0 0 16,21 0-16,0 0 16,1-21-16,-1 21 0,0-21 0,0 0 15,0 22-15,0-22 0,1 0 16,-1 0-16,0 0 0,0 0 15,0 0-15,0 0 0,22-22 0,-22 22 0,0-21 16,21 0-16,-20 0 16,-1 21-16,0-21 0,0 0 0,0-1 15,0 1-15,1 0 0,-1 0 0,0 0 16,0-22-16,-21 22 0,0 0 16,21 0-16,-21-21 0,21 20 0,-21 1 15,0 0-15,0 0 0,0 0 16,0 42-1,0 0-15,-21 0 16,21 0-16,-21 1 0,21-1 16,0 0-16,0 0 0,0 21 15,0-20-15,0-1 0,0 0 0,0 0 0,0 0 16,0 0-16,0 1 16,0-1-16,0 0 0,0 0 0,0 0 15,21-21-15,0 0 16,1 0-16,-1 0 15,0-21-15,0 21 0,0-21 0,0 0 16,1 21-16,-1-21 0,0-1 16,0 1-16,0 21 0,0-21 0,1 0 15,-1 0-15,0 0 0,-21-1 0,0-20 16,21 21-16,-21 0 0,0 0 16,0-1-16,0 1 15,0 42 1,0 1-1,0-1-15,-21 0 0,21 0 0,0 0 16,0 0-16,-21 22 0,21-22 0,0 0 16,0 0-16,0 22 0,0-22 15,0 0-15,0 0 0,0 0 16,21-21-16,0 21 0,0-21 16,0 0-16,1 0 0,-1 0 15,21 0-15,-21-21 0,0 21 0,1-21 16,-1 0-16,21 21 0,-21-21 15,0 0-15,1-1 0,-1 1 16,0 0-16,0 0 0,0 0 0,-21 0 16,21-22-16,1 22 0,-22 0 0,0 0 15,0 0-15,21-1 16,-21 44 0,0-1-16,0 0 15,0 0-15,0 0 0,0 0 16,0 1-16,0-1 0,0 21 0,0-21 15,0 0-15,0 1 0,0-1 16,0 0-16,21 0 16,0-21-16,0 0 0,0 0 15,1 0-15,-1 0 0,21 0 16,-21 0-16,0-21 0,1 0 16,-1 21-16,0-21 0,0-1 0,0 1 15,0 0-15,1 0 0,-1 0 0,0 0 16,-21-1-16,21-20 0,0 21 15,-21 0-15,0 0 0,0-1 0,0 1 16,-21 42 15,0 1-31,21-1 0,0 0 0,-21 0 16,21 0-16,0 0 0,0 22 16,0-22-16,0 0 0,0 0 15,0 0-15,0 1 0,0-1 16,0 0-16,21-21 0,0 21 15,0-21-15,0 0 0,1 0 16,20 0-16,-21 0 0,21 0 0,-20 0 16,20-21-16</inkml:trace>
  <inkml:trace contextRef="#ctx0" brushRef="#br0" timeOffset="33659.5">7556 5207 0,'0'0'0,"-21"-21"16,0 0-16,0 21 16,0 0-16,0 0 0,-1 0 15,-20 0-15,21 21 0,0-21 0,0 21 16,-1 0-16,1 0 0,0 1 0,0-1 16,0 0-16,21 0 0,0 0 0,0 0 15,0 1-15,0-1 0,0 21 16,0-21-16,0 0 0,0 1 15,21-1-15,0-21 0,0 21 0,0-21 16,1 0-16,-1 0 0,0 0 16,0 0-16,0 0 0,0 0 15,1-21-15,-1 0 0,0 21 0,0-22 16,0 1-16,0 0 0,1 0 16,-22-21-16,21 20 0,-21-20 0,21 21 15,0-21-15,-21-1 0,0-20 0,0 20 16,21 1-16,-21-21 0,21 20 15,-21-20-15,0 20 0,22 1 0,-22 21 16,21 0-16,-21 0 0,0-1 0,0 44 16,0-1-1,0 21-15,0-21 0,0 22 0,-21 20 16,21-21-16,-22 1 0,22-1 16,0 22-16,-21-22 0,21 0 15,0 1-15,0-1 0,0-21 0,0 21 16,0-20-16,0 20 0,0-21 0,0 0 15,21-21-15,1 21 0,-1 1 16,0-22-16,0 0 0,0 0 16,0-22-16</inkml:trace>
  <inkml:trace contextRef="#ctx0" brushRef="#br0" timeOffset="34143.85">9250 4911 0,'0'0'0,"0"-21"16,42-85-1,-42 127 1,0 0-1,0 0-15,0 22 0,0-1 0,0 0 16,0 1-16,-21-1 0,0 0 16,21 1-16,-21-1 0,-1 0 0,1 1 15,21-1-15,0-21 0,-21 0 0,21 22 16,0-22-16,0 0 16,0 0-16,0 0 0,21-21 15,0 0-15,1 0 16,-1 0-16,0 0 15,0 0-15,0-21 0,-21 0 16,21 0-16</inkml:trace>
  <inkml:trace contextRef="#ctx0" brushRef="#br0" timeOffset="35323.87">9038 5228 0,'21'21'31,"0"-21"-31,1 0 0,-1 0 16,21 0-16,-21 0 0,22 0 16,-1 0-16,0 0 0,1 0 0,-1-21 15,0 0-15,1 21 0,-1-21 0,0 21 16,22-21-16,-22 21 0,-21-21 16,22 21-16,-22 0 0,0 0 0,-42 21 46,0 0-46,-1 0 0,1 0 0,0 0 16,0 1-16,0-1 0,0 21 0,21-21 16,0 0-16,-22 1 0,22-1 15,0 0-15,0 0 0,0 0 0,0 0 16,22-21-16,-1 22 0,0-22 16,0 0-16,21 21 0,-20-21 15,-1 0-15,21 0 0,-21 0 0,22 0 16,-1 0-16,-21-21 0,21 21 0,-20-22 15,-1 22-15,0-21 0,0 0 16,0 0-16,-21 0 0,0 0 0,0-1 16,0 1-16,0 0 0,0 0 0,-21 0 15,0 0-15,0-1 0,0 1 16,-22 0-16,22 0 0,0 21 0,-21 0 16,20-21-16,1 21 0,0 0 15,0 0-15,21 21 31,21-21-31,21 0 0,-20 0 16,20 0-16,0 21 0,1-21 16,20 0-16,-21 0 0,1 0 0,20 0 15,-20 0-15,-1-21 0,0 21 0,1-21 16,-1 21-16,-21 0 0,21-21 16,-20 21-16,-1 0 0,0 0 15,-42 0 16,0 21-31,-1 0 0,1 0 0,0 0 16,0 0-16,21 22 0,-21-22 16,21 0-16,-21 0 0,21 0 15,0 1-15,0-1 0,0 0 0,0 0 16,0 0-16,21 0 0,0-21 16,0 0-16,0 22 0,0-22 15,1 0-15,-1 0 0,0 0 0,0 0 16,0 0-16,0-22 0,1 22 0,-1 0 15,0-21-15,-21 0 0,21 21 16,-21-21-16,21 0 0,-21 0 0,0-1 16,0 1-16,0-21 0,0 21 15,0-22-15,-21 22 0,0-21 0,0 21 16,0 0-16,-1-1 0,1 1 16,0 0-16,0 21 0,0 0 0,0 0 15,-1 0-15,22 21 16,0 0-1,22 1-15,-1-22 0,21 21 16,-21-21-16,0 0 16,22 0-16,-22 0 0,21 0 0,-21 0 15,22 0-15,-1 0 0,0-21 0,1 21 16,-1-22-16,0 1 0,1 21 16,-1-21-16,0 0 0,-20 0 15,20 0-15,-21-1 0,0-20 0,22 21 16,-22 0-16,-21-22 0,21 22 15,-21 0-15,0 0 0,0 0 0,0 0 16,0-1-16,-21 22 16,21 22-1,-21-1-15,-1 21 0,22-21 0,-21 22 16,0-1-16,0 0 0,21 1 16,-21-1-16,21 0 0,-21 1 0,21-1 15,0 0-15,0 1 0,0-22 0,0 21 16,0-21-16,0 0 0,0 1 15,0-1-15,0 0 0,21 0 16,0-21-16,0 0 0,0 21 0,0-21 16,1 0-16,-1 0 0,0 0 15,0-21-15,0 21 0,0-21 16,-21 0-16,22 0 0,-1-1 0,0 22 16</inkml:trace>
  <inkml:trace contextRef="#ctx0" brushRef="#br0" timeOffset="36031.47">13102 5101 0,'21'-21'16,"-21"0"-16,0 0 15,21 21-15,-21-21 16,0-1-16,22 1 16,-22 0-16,0 0 0,0 0 15,0 0-15,0-1 0,21 1 16,-21 0-16,0 42 47,0 0-47,0 1 0,0-1 0,0 0 0,0 21 15,0 1-15,-21-22 0,-1 21 16,22 0-16,0-20 0,-21-1 16,0 21-16,21-21 0,-21 0 0,0 1 15,21-1-15,0 0 0,21-21 47,-21-21-47,21 21 16,0-21-16</inkml:trace>
  <inkml:trace contextRef="#ctx0" brushRef="#br0" timeOffset="36439.56">13356 4657 0,'0'0'0,"-42"0"32,21 0-32,-1 0 0,22 21 0,-21-21 15,21 21-15,-21 0 0,21 0 16,0 1-16,0-1 0,0 0 0,0 0 16,0 0-16,21 0 15,0-21-15,1 0 0,-1 0 16,0 0-16,0 0 0,0 0 15,0 0-15,1 0 0,-1-21 0,0 21 16,0-21-16,-21 0 0,21 21 16,-21-21-16,21 0 0,-21-1 0,0 1 15,0 0-15,0 0 16,0 0-16,-21 0 0,0 21 0,21-22 16,-21 22-16,0-21 0,0 21 15,-1 0-15,1 0 16,21 21-16,0 1 0,-21-1 0,21 0 15,-21 0-15,21 0 16,0 0-16,0 1 0,0-1 16,0 0-16,21-21 0,0 21 15,0-21-15,1 0 16,-1 0-16,21 0 0</inkml:trace>
  <inkml:trace contextRef="#ctx0" brushRef="#br0" timeOffset="36756.97">13970 4614 0,'0'0'0,"21"0"16,-21-21-16,0 0 15,0 42 17,0 0-32,0 1 0,0-1 15,-21 0-15,0 0 16,0 21-16,21 1 0,-22-1 0,1 0 15,21 1-15,-21-22 0,0 21 0,21 1 16,0-1-16,-21-21 0,21 21 16,0-20-16,0-1 0,0 0 0,0 0 15,0 0-15,21 0 16,0-21-16,0 0 0,0 0 16,1 0-16,-1 0 0,0-21 15,0 21-15,0-21 0,0 0 16,1 0-16,-22 0 0,21-1 15,-21 1-15,0 0 0</inkml:trace>
  <inkml:trace contextRef="#ctx0" brushRef="#br0" timeOffset="36927.86">13864 4868 0,'21'43'31,"0"-43"-31,1 0 15,-1 0-15,0 0 0,0 0 0,21 0 16,-20 0-16,20 0 0,-21-21 0,21 21 16,-20 0-16,-1-22 0,21 1 15,-21 21-15,0-21 0</inkml:trace>
  <inkml:trace contextRef="#ctx0" brushRef="#br0" timeOffset="37483.03">15621 5101 0,'0'-21'47,"0"0"-47,0 0 15,21 0-15,0-1 16,0 1-16,-21 0 0,22-21 0,-1 21 16,-21-1-16,21-20 0,0 21 15,0-21-15,-21 20 0,0 1 0,21 0 16,-21 0-16,22 0 0,-22 42 31,0 21-31,0-21 16,-22 22-16,22-1 0,-21-21 15,21 22-15,-21-1 0,21 0 0,0 1 16,-21-22-16,21 0 0,-21 21 0,21-21 16,0 1-16,0-1 15,0 0-15,0 0 16,21-42 15,-21 0-31,21 0 0,0-1 16,0 1-16</inkml:trace>
  <inkml:trace contextRef="#ctx0" brushRef="#br0" timeOffset="37843.82">16150 4699 0,'0'0'0,"21"-21"0,22 0 0,-43 0 16,21 21-16,-21-22 0,21 22 0,-42 0 31,0 22-31,-1-22 16,1 21-16,0 0 0,0 0 0,0 0 15,0 0-15,-1 1 0,1-1 16,21 0-16,-21 0 0,21 0 16,0 0-16,0 1 0,0-1 15,0 0-15,21-21 0,22 21 16,-22-21-16,0 21 0,0 0 0,0-21 16,0 22-16,1-1 0,-1-21 15,0 21-15,0 0 0,-21 0 16,0 0-16,0 1 15,-21-22-15,0 21 16,0-21-16,-1 0 0,-20 21 0,21-21 16,-21 0-16,20 0 0,1 0 0,0 0 15,0 0-15,0 0 0,0 0 16,-1 0-16,22-21 0,0 0 16,0-1-16,0 1 15</inkml:trace>
  <inkml:trace contextRef="#ctx0" brushRef="#br0" timeOffset="38043.71">15896 4487 0,'-21'0'0,"0"0"16,21-21 31,21 21-32</inkml:trace>
  <inkml:trace contextRef="#ctx0" brushRef="#br0" timeOffset="38795.79">18013 4445 0,'0'0'0,"21"-21"0,0 0 15,-21 0-15,0-1 16,21 1-16,-21 0 0,21 0 0,-21 0 16,0 0-16,0-1 0,0 1 15,0 0-15,-21 21 16,0 21 0,0 0-16,0 1 0,0 20 15,-22-21-15,22 21 0,0 1 0,0-1 16,0 0-16,-1 1 0,-20-1 15,42 0-15,-21 1 0,0-1 0,21 0 16,0 1-16,0-1 0,0 0 16,0 1-16,0-22 0,0 21 0,0-21 15,21 1-15,0-1 0,0-21 16,0 21-16,22-21 0,-22 0 16,0 0-16,21 0 0,-20 0 0,20 0 15,0-21-15,-21 21 0,22-21 0,-22-1 16,0 1-16,0 0 0,0 0 15,1 0-15,-22 0 0,0-1 0,0 1 16,0 0-16,0 0 0,0 0 0,0 0 16,-22-1-16,1 1 0,0 0 15,0 21-15,0-21 0,0 21 16,-1 0-16,44 0 47,-22 21-47,21 0 15,0 0-15,0 1 0,0-1 0,-21 0 16,21 21-16,-21-21 0,22 22 0,-22-1 16,0 0-16,0 1 0,0-1 15,0 0-15,0 1 0,-22-1 0,1 0 16,21 1-16,-21-1 0,0 0 0,0 22 16,0-22-16,-1 1 0,1-1 15,0 0-15,0-21 0,21 22 16,0-22-16,-21 0 0,21 0 0,21-42 47,0 0-47,0 0 0,-21 0 15,21-22-15</inkml:trace>
  <inkml:trace contextRef="#ctx0" brushRef="#br0" timeOffset="39227.54">19008 4360 0,'0'0'0,"0"-21"0,0 0 0,0 42 32,0 0-32,-22 1 15,1 20-15,21-21 0,-21 21 0,21 1 16,-21-1-16,21 0 0,0 1 0,0-1 15,0 0-15,0 1 0,0-1 16,0-21-16,0 22 0,0-22 0,0 0 16,21-21-16,-21 21 0,21-21 15,0 0-15,1 0 0,-1 0 0,0 0 16,0-21-16,0 0 0,0 21 16,1-21-16,20-1 0,-42 1 15,21 0-15,0-21 0,0 21 0,1-1 16,-22-20-16,0 21 0,21-21 0,-21 20 15,21-20-15,-21 21 0,0-21 16,0 20-16,0 1 0,0 0 0,0 0 16,0 0-16,0 42 47,21-21-32,0 0-15,0 21 0</inkml:trace>
  <inkml:trace contextRef="#ctx0" brushRef="#br0" timeOffset="39499.47">19939 4360 0,'0'0'0,"0"-21"0,0 0 15,-21 21 16,21 21-31,-21 0 0,-1 1 16,22-1-16,-21 21 0,0-21 16,21 22-16,-21-22 0,0 21 0,21-21 15,-21 0-15,21 22 0,0-22 16,-22 0-16,22 0 0,-21 0 0,21 1 16,0-1-16,0 0 15,21-21 1,1 0-1</inkml:trace>
  <inkml:trace contextRef="#ctx0" brushRef="#br0" timeOffset="39740.55">19579 4678 0,'0'0'0,"-21"21"0,0 0 0,0 0 0,-1 1 16,22-1-16,0 0 0,0 0 0,0 0 15,0 0-15,0 1 0,22-1 16,-1 0-16,0-21 0,0 21 0,0-21 16,0 0-16,22 0 0,-22 0 15,0 0-15,21 0 0,-20 0 0,-1 0 16,21 0-16,-21 0 0,0 0 0,1-21 16,-1 0-16,-21 0 0,21-1 15,-21-20-15,0 21 0,0 0 16,0 0-16,0-22 0</inkml:trace>
  <inkml:trace contextRef="#ctx0" brushRef="#br0" timeOffset="39923.67">19621 4297 0,'0'0'15,"-21"0"-15,42 0 31,1 0-15,20 0-16,-21 0 16,0-21-16,0 0 0,22 21 0,-22 0 15,21-22-15</inkml:trace>
  <inkml:trace contextRef="#ctx0" brushRef="#br0" timeOffset="40631.53">20976 4170 0,'0'0'0,"0"-127"32,0 106-32,0 0 0,0-1 15,0 44 1,0 20-16,0-21 0,0 21 15,0 1-15,0 20 0,0-20 16,0-1-16,-21 21 0,21-20 16,-21-1-16,21 0 0,0 1 0,-21-22 15,21 21-15,-22-21 0,1 22 16,21-22-16,0 0 0,-21 0 0,21 0 16,-21 1-16,21-1 0,-21-21 15,21-21 16,0-1-31,0 1 16,21 0-16,0 0 16,0 0-16,0 0 0,1-1 0,-1-20 0,0 21 15,21 0-15,1 0 0,-1-1 16,0 1-16,1 0 0,-1 21 16,0 0-16,1 0 0,20 0 0,-21 21 15,-20 0-15,20-21 0,-21 43 16,0-22-16,-21 0 0,0 0 0,0 0 15,0 1-15,-21-1 0,-21 0 16,21 0-16,-22 0 0,1 0 0,0 1 16,-1-1-16,22-21 0,-21 21 0,-1-21 15,22 0-15,-21 0 0,21 0 16,0 0-16,-1 0 0,1 0 16,21-21-1,0 0-15,0-1 16,0 1-16,0 0 15,21 21-15,1-21 0,-1 21 0</inkml:trace>
  <inkml:trace contextRef="#ctx0" brushRef="#br0" timeOffset="41815.37">22098 4382 0,'0'-22'0,"0"44"0,0-65 16,0 22-16,0 0 16,0 0-16,0 0 0,-21 21 0,0 0 15,-1 0-15,-20 0 16,21 21-16,0 0 0,0 21 0,-22-21 16,22 1-16,0 20 0,-21 0 0,20-21 15,1 22-15,0-22 0,0 21 16,0-21-16,21 1 0,-21-1 0,21 21 15,0-21-15,0 0 16,0 1-16,21-22 0,0 0 0,0 21 16,0-21-16,0 0 0,1 0 0,-1 0 15,0 0-15,0-21 0,0 21 16,22-22-16,-22 1 0,0 21 16,0-21-16,0 0 0,0 0 0,1 0 15,-1-1-15,0 1 0,-21-21 16,0 21-16,21-22 0,0 22 0,-21-21 15,0 21-15,0 0 0,0-1 16,0 1-16,0 42 16,0 22-1,0-22-15,0 0 0,0 21 16,0-20-16,-21-1 0,21 21 0,-21-21 16,21 0-16,0 22 0,0-22 15,0 0-15,0 0 0,0 0 16,0 1-16,0-1 0,21-21 0,0 21 15,0-21-15,1 0 0,-1 0 16,0 0-16,0 0 0,21 0 0,-20 0 16,20-21-16,-21 21 0,21-21 0,-20-1 15,20 1-15,-21 21 0,21-21 16,-20 0-16,-1 0 0,0-22 0,21 22 16,-42 0-16,21-21 0,1 21 15,-1-1-15,-21 1 0,0 0 0,0 0 16,0 0-16,0 42 15,0 0 1,0 0-16,0 0 0,0 1 0,0-1 16,-21 0-16,21 21 0,0-21 0,0 1 15,-22-1-15,22 0 0,0 0 16,0 0-16,0 0 0,0 1 0,0-1 16,0 0-16,0 0 15,-21-21 16,21-21-31,-21 21 16,21-21-16,-21 0 0,21-1 16,-21 1-16,0 0 0,-1 0 31,1 21-31,0 0 16,21 21-1,0 0-15,0 0 16,0 1-16,21-22 0,0 21 0,1 0 15,-1-21-15,0 21 0,0-21 16,0 0-16,0 0 0,22 0 0,-22 21 16,21-21-16,1 0 0,-1 0 0,0 0 15,1 0-15,-1 0 16,0-21-16,1 21 0,-22-21 0,21 0 0,-21 0 16,0-1-16,1 1 0,-1 0 15,0 0-15,0 0 0,0 0 16,-21-1-16,0-20 0,0 21 0,0 0 15,0 0-15,0-1 0,0 1 16,0 42 0,0 1-1,0-1-15,-21 0 0,21 0 16,-21 0-16,21 0 0,0 1 0,0-1 16,0 0-16,0 0 15,0 0-15,0 0 0,0 1 16,21-22-16,0 0 0,-21 21 15,21-21-15,1 0 0,-1 0 16,0 0-16,21 0 0,-21 0 0,22 0 16,-1 0-16,0 0 0,22 0 15,-22 0-15,1 0 0,-1 0 0,21-21 16,-20 21-16,-1-22 0</inkml:trace>
  <inkml:trace contextRef="#ctx0" brushRef="#br0" timeOffset="42423.03">24215 4487 0,'0'0'0,"0"-21"0,0 0 16,0 0-16,-22 21 0,22-21 0,-21 21 16,0-21-16,0 21 15,-21 0-15,20 0 0,1 0 0,-21 0 16,0 0-16,20 21 0,-20 0 0,21 0 16,-21-21-16,20 21 0,1 0 15,0 1-15,0-1 0,0 0 0,21 0 16,0 0-16,0 0 0,0 1 0,0-1 15,0 0-15,0 0 0,21 0 16,0 0-16,0-21 0,0 22 16,1-22-16,20 0 0,-21 0 15,0 0-15,0 0 0,1 0 0,-1 0 16,0 0-16,0 0 0,0 0 0,0 0 16,1-22-16,-1 22 15,0-21-15,-21 0 0,21 0 0,0 0 16,-21 0-16,21-1 0,1-20 0,-22 21 15,21-21-15,0-1 0,0 22 16,0-42-16,-21 20 0,21 1 0,1 0 16,-1-1-16,0 1 0,-21 0 15,21-1-15,0 1 0,-21 21 0,21 0 16,-21-1-16,0 1 0,0 42 16,0 1-16,0-1 15,-21 21-15,0-21 0,0 22 0,0-1 16,0 0-16,21 1 0,-22-1 15,1 0-15,0 1 0,21-1 16,0 0-16,-21-21 0,21 22 0,0-22 16,0 21-16,0-21 0,0 1 15,0-1-15,0 0 0,0 0 0,21 0 16,0 0-16,0 1 0,1-1 16,20 0-16,-21-21 0,0 21 0,22-21 15,-22 0-15,0 0 0,21 0 0,-21 0 16,1 0-16,-1 0 0,0 0 15,0 0-15,0-21 0,-21 0 16,21 0-16,1 21 0,-22-22 16,0 1-16,0 0 0</inkml:trace>
  <inkml:trace contextRef="#ctx0" brushRef="#br0" timeOffset="44067.48">3895 6011 0,'-22'0'63,"1"22"-48,21-1-15,-21 0 0,21 21 0,-21 1 16,21-1-16,-21 0 0,0 1 16,-1 20-16,1-21 0,0 22 0,0-22 15,21 1-15,-21 20 0,0-21 16,-1 1-16,1-22 0,21 21 0,0-21 15,-21 1-15,21-1 0,0 0 16,0 0-16,21-21 16,0 0-16,1-21 15,-1 0-15,0 21 16,-21-21-16,21-1 0</inkml:trace>
  <inkml:trace contextRef="#ctx0" brushRef="#br0" timeOffset="45319.83">3450 6498 0,'0'0'0,"-21"0"0,21 21 16,21-21 0,0 0-1,22 0-15,-22 0 0,21 0 0,-21-21 16,22 0-16,20 21 0,-21-21 15,1 0-15,-1 21 0,0-21 16,1-1-16,-1 22 0,0-21 0,1 0 16,-22 21-16,0-21 0,0 21 15,0 0-15,1-21 0,-44 42 32,22 0-17,-21 0-15,21 0 0,0 1 0,-21-1 16,21 21-16,-21-21 0,21 22 15,0-22-15,0 21 0,0-21 0,0 22 16,-21-22-16,21 0 0,0 0 16,0 0-16,0 0 0,0 1 15,0-1-15,21-21 16,0 0 0,0 0-16,0 0 0,1-21 15,20 21-15,-21-22 0,0 1 0,0 21 16,1-21-16,-1 0 0,0 0 15,-21-22-15,0 22 0,21 0 0,-21 0 16,0-21-16,0 20 0,0 1 16,-21 0-16,0 0 0,0-21 0,-1 20 15,1 22-15,-21-21 0,21 0 16,0 21-16,-1 0 0,1 0 0,0 0 16,0 0-16,21 21 15,0 0 1,21-21-16,21 0 15,-20 0-15,-1 0 0,21 0 0,0 0 16,-20 0-16,20 0 0,21 0 16,-20 0-16,-1-21 0,0 21 0,22-21 15,-22 21-15,22-21 0,-22 21 16,0-21-16,1 21 0,-1 0 0,0 0 16,-20-21-16,-1 21 0,-21 21 31,0 0-31,0 21 0,0-21 15,0 1-15,-21 20 0,-1 0 16,1-21-16,0 22 0,21-22 16,-21 21-16,0 1 0,21-22 0,-21 0 15,21 21-15,0-21 0,0 1 16,0-1-16,0 0 0,21-21 16,0 0-1,0 0-15,0 0 0,0 0 16,1 0-16,-1-21 0,0 21 0,-21-21 15,21-1-15,0 22 0,-21-21 0,0 0 16,21 0-16,-21 0 0,0 0 16,0-1-16,0-20 0,0 21 0,0 0 15,-21-22-15,0 22 0,0 0 16,0 0-16,0-21 0,-1 20 16,1 22-16,-21-21 0,21 21 0,0 0 15,-1 0-15,22 21 16,22-21-1,-1 22-15,0-22 16,0 0-16,21 0 0,1 0 16,-22 0-16,21 0 0,1 0 0,-1 0 15,0 0-15,1-22 0,-1 1 16,0 0-16,22 21 0,-22-21 16,0 0-16,1 0 0,-1-1 0,0 1 15,-20 0-15,-1 0 0,0 0 16,0 0-16,-21-1 0,0 1 0,0 0 15,0 0-15,0 0 0,0 0 16,-21 21-16,0 0 16,0 0-16,-1 0 0,1 0 0,21 21 15,-21 21-15,0-21 0,21 22 16,-21-22-16,21 21 0,-21 0 0,-1 1 16,22 20-16,0-20 0,0-1 0,-21 0 15,21 1-15,0-22 0,0 21 16,0-21-16,0 22 0,0-22 0,21 0 15,-21 0-15,22-21 0,-1 21 16,0-21-16,0 0 0,0 0 16,0 0-16,1 0 0,20 0 0,-21 0 15,0 0-15,22-21 0,-22 0 0,0 21 16,21-21-16,-21 0 0</inkml:trace>
  <inkml:trace contextRef="#ctx0" brushRef="#br0" timeOffset="46875.11">7324 6265 0,'0'0'0,"0"-21"0,0 0 16,0 0-16,0 0 0,0 0 15,0-1-15,0 1 0,0 0 0,-22 0 16,22 0-16,0 0 0,0-1 15,0 1-15,0 42 16,0 22 0,0-22-16,0 0 0,0 21 15,0 1-15,0-1 0,0 0 0,0 1 16,0-1-16,0 0 0,0 1 0,-21-1 16,21 0-16,0 1 0,0-22 15,0 21-15,-21-21 0,21 1 16,-21-1-16,21 0 0,0 0 0,-21 0 15,0-21 1,-1 0 0,22-21-16,0 0 0,0 0 15,0 0-15,0-1 0,0 1 16,0 0-16,0 0 0,0-21 0,0 20 16,0 1-16,22 0 0,-1-21 0,0 21 15,0-1-15,0 22 0,0-21 16,22 21-16,-22 0 0,0 0 0,21 0 15,-20 21-15,-1 1 0,0-1 16,0 0-16,21 21 0,-20-21 0,-1 1 16,-21 20-16,21-21 0,-21 21 0,21-20 15,-21-1-15,0 0 16,0 21-16,0-21 0,0 1 0,-21-1 16,0-21-16,0 21 0,-1 0 0,1-21 15,0 0-15,-21 21 0,21-21 16,-1 0-16,-41 0 0,42 0 15,0 0-15,-1 0 0,1-21 0,0 0 16,0 21-16,0-21 0,21 0 16,0-1-16,0 1 0,-21 21 0,21-21 15,0 0-15,0 0 16,0 42 0,21 0-1,-21 0-15,21 0 0,-21 1 16,21-1-16,0 0 15,0 0-15,1 0 0,-1-21 16,0 21-16,0-21 0,21 0 16,-20 0-16,-1 0 0,21 0 15,-21 0-15,22 0 0,-1-21 0,0 0 16,-21 21-16,22-21 0,-1 0 0,-21 0 16,22-1-16,-1 1 0,-21 0 15,0-21-15,0 21 0,1-22 0,-1 22 16,0-21-16,-21-1 0,0 22 15,0-21-15,0 21 0,0 0 16,0 42 15,0 21-31,0-21 0,-21 0 16,0 22-16,21-22 0,-22 21 0,22-21 16,0 1-16,0 20 0,0-21 15,0 0-15,0 22 0,0-22 0,0 0 16,0 0-16,0 0 15,22-21-15,-1 0 0,0 0 16,0 0-16,21 0 0,-20 0 0,-1 0 16,21 0-16,-21-21 0,0 0 15,22 21-15,-22-21 0,0 0 0,0-1 16,0-20-16,1 21 0,-1 0 16,0 0-16,0-22 0,-21 22 0,0 0 15,0 0-15,0 0 0,21-1 0,-21 1 16,0 42-1,0 1-15,0-1 16,-21 0-16,21 0 0,0 0 0,0 22 16,0-22-16,0 0 0,0 0 15,0 0-15,0 0 0,0 1 0,0-1 16,0 0-16,0 0 0,0 0 16,21-21-1,0 0-15,1 0 0,-1 0 16,0 0-16,0 0 0,0 0 0,22-21 15,-22 0-15,0 21 0,0-21 16,21 0-16,-20-22 0,-1 22 0,0-21 16,0 21-16,0-22 0,0 1 0,1-22 15,-1 22-15,0 0 0,-21-1 16,0 1-16,0 0 0,0-1 0,0 1 16,0 21-16,0-21 0,0 20 0,-21 22 31,0 22-31,21-1 0,-22 0 15,1 0-15,21 21 0,0 1 16,-21-1-16,21 0 0,-21 1 16,21-1-16,0 0 0,0 1 0,0-22 15,0 21-15,0 1 0,21-22 0,-21 0 16,21 0-16,0 0 0,-21 0 16,22 1-16,-1-22 0,0 21 15,0-21-15,0 0 16,0 0-16,-21-21 0,0-1 15</inkml:trace>
  <inkml:trace contextRef="#ctx0" brushRef="#br0" timeOffset="47064">8699 6414 0,'22'0'31,"-1"0"-31,0 0 16,0 0-16,0 0 16,22 0-16,-22 0 0,0 0 0,21 0 15,-21 0-15,22-22 0,-22 22 0,21 0 16,-21-21-16</inkml:trace>
  <inkml:trace contextRef="#ctx0" brushRef="#br0" timeOffset="47904.68">10541 6456 0,'0'0'0,"0"-21"0,0 0 0,0-1 0,0 1 16,0-21-16,0 21 0,0 0 15,0-1-15,0 1 0,0 42 47,0 22-47,0-22 0,0 21 0,0 1 16,0-22-16,0 21 0,0 0 15,0 1-15,0-1 0,0 0 16,-21-20-16,21 20 0,-21-21 0,-1 0 16,22 0-16,-21 1 0,21-1 0,0 0 15,-21-21 1,21-21-1,0 0-15,0-1 16,0 1-16,0 0 0,0 0 16,0-21-16,21 20 0,0-20 0,1 0 15,-1-1-15,0 1 0,0 0 16,21-22-16,-20 22 0,20 21 16,0-22-16,1 1 0,-1 21 0,21 0 15,-20 21-15,-1 0 0,0 0 0,-20 0 16,20 0-16,-21 0 0,0 21 15,0 0-15,-21 0 0,0 0 0,0 1 16,-21-1-16,0 0 0,0 0 16,-21 0-16,-1 0 0,1 1 0,0-1 15,-1 0-15,1-21 0,0 21 0,-1-21 16,1 0-16,21 0 0,0 0 16,-1 0-16,1 0 0,0 0 0,0 0 15,21-21-15,0 0 16,21 21 15,-21 21-31,21 0 0,0 0 0,1 0 16,-22 1-16,21-1 0,0 21 15,0-21-15,0 22 0,-21-22 0,21 0 16,1 0-16,-1 21 0,0-20 0,0-1 16,0 0-16,0-21 15,1 21-15,-1-21 16,0 0-16,0 0 0,0 0 15,0 0-15,1 0 0,-1-21 16,0 0-16,0 0 16,0-1-16</inkml:trace>
  <inkml:trace contextRef="#ctx0" brushRef="#br0" timeOffset="48133.55">11345 6308 0,'0'0'0,"0"-21"0,21 21 15,1 0-15,-1 0 0,0 0 16,0 0-16,0 0 16,0 0-16,1 0 0,-1 0 0,21 0 15,-21 0-15,0-22 0,22 22 16,-1 0-16,-21 0 0,22 0 16,-22 0-16,21 0 0,-21 0 0,0 0 15,-42 0 16,0 0-31,0 0 0</inkml:trace>
  <inkml:trace contextRef="#ctx0" brushRef="#br0" timeOffset="48352.43">11620 6287 0,'0'0'0,"0"21"15,0 0-15,-21 0 0,21 21 16,0-20-16,0-1 15,0 0-15,0 21 0,0-21 0,0 22 16,0-22-16,0 0 0,-21 21 0,21-20 16,0-1-16,-21 21 0,21-21 15,0 0-15,0 1 0,0-1 0,0 0 16,0 0-16,0 0 16</inkml:trace>
  <inkml:trace contextRef="#ctx0" brushRef="#br0" timeOffset="48791.2">12890 6435 0,'0'0'15,"0"-21"-15,0-1 0,0 1 0,0 0 16,0 0-16,0 42 31,0 0-31,0 0 0,0 1 16,0 20-16,0-21 0,0 21 0,0-20 16,0 20-16,0-21 0,0 21 0,-21-20 15,21-1-15,-21 0 0,21 0 16,-21 0-16,21 0 15,0-42 17,0 0-32,21 21 15</inkml:trace>
  <inkml:trace contextRef="#ctx0" brushRef="#br0" timeOffset="49159.99">12912 6054 0,'0'0'0,"-22"63"15,22-42-15,0 1 16,0-1-16,0 0 16,0 0-16,0 0 0,22-21 15,-1 0-15,0 0 16,0 0-16,0 0 0,0 0 15,1-21-15,-1 21 0,0-21 0,0 21 16,0-21-16,-21 0 0,0-1 0,0 1 16,0 0-16,0 0 15,0 0-15,-21 0 0,0-1 0,0 22 16,-22-21-16,22 21 0,0 0 16,0 0-16,0 0 0,0 0 15,-1 21-15,1-21 0,21 22 0,0-1 16,0 0-16,0 0 0,0 0 15,0 0-15,0 1 0,0-1 0,21 0 16,1 0-16,-1-21 0,0 21 0,0-21 16,21 0-16,-20 0 0</inkml:trace>
  <inkml:trace contextRef="#ctx0" brushRef="#br0" timeOffset="49460.1">13631 6054 0,'0'0'0,"0"-21"16,0-22 0,0 22-16,0 42 15,0 0 1,-21 1-16,21-1 0,0 0 16,0 21-16,0-21 0,-21 22 0,0-1 15,21 0-15,-21 1 0,21-1 0,-22 0 16,1 1-16,0-1 0,21 0 15,0 1-15,-21-1 0,21-21 0,-21 22 16,21-22-16,0 0 0,0 0 0,0 0 16,21-21-1,0 0-15,0 0 16,0-21-16,-21 0 16,0 0-16</inkml:trace>
  <inkml:trace contextRef="#ctx0" brushRef="#br0" timeOffset="49647.99">13144 6371 0,'0'0'15,"0"-21"-15,22 21 16,-1 0 0,0 0-16,0 0 0,21 0 15,-20 0-15,-1 0 0,21 0 0,-21 0 16,22 0-16,-1 0 0,-21-21 15,21 21-15,-20 0 0,20 0 0,-21 0 16,21-21-16,-20 21 0,-1 0 0</inkml:trace>
  <inkml:trace contextRef="#ctx0" brushRef="#br0" timeOffset="49927.46">14457 6223 0,'0'21'31,"-21"0"-15,21 1-16,-22-1 0,22 0 15,0 21-15,0-21 0,-21 22 0,21-22 16,-21 21-16,21-21 0,-21 1 0,21 20 15,0-21-15,-21 0 0,21 0 16,0 1-16,21-22 31,0 0-31,0 0 0</inkml:trace>
  <inkml:trace contextRef="#ctx0" brushRef="#br0" timeOffset="50272.26">14838 6244 0,'0'0'0,"-21"0"31,-1 0-31,1 0 0,0 0 0,0 0 16,0 21-16,0-21 16,-1 22-16,22-1 0,0 0 0,0 0 15,0 0-15,0 0 0,0 1 16,22-1-16,-1-21 15,0 21-15,0-21 0,0 0 16,0 21-16,1-21 0,-1 21 0,0 0 16,0-21-16,-21 22 0,21-1 15,-21 0-15,0 0 0,0 0 16,-21-21-16,0 21 0,0-21 16,0 0-16,-1 0 0,1 22 15,0-22-15,0 0 0,0 0 0,0 0 16,-1 0-16,1 0 0,0 0 15,0-22-15,0 1 16,0 0-16,-1 0 0</inkml:trace>
  <inkml:trace contextRef="#ctx0" brushRef="#br0" timeOffset="50464.15">14351 6117 0,'0'0'16,"-21"0"-16,21-21 63,21 21-48</inkml:trace>
  <inkml:trace contextRef="#ctx0" brushRef="#br0" timeOffset="51215.72">15960 6414 0,'0'0'0,"-22"-43"31,22 22-31,0 0 0,0 0 16,0 0-16,0-1 0,22 1 15,-1 0-15,0 21 16,0-21-16,0 21 0,0 0 0,1 0 16,-1 0-16,0 0 0,0 21 0,0 0 15,0 0-15,1 1 0,-1 20 16,0-21-16,-21 21 0,0 1 0,21-1 15,-21-21-15,0 22 0,0-1 16,0-21-16,0 0 0,0 22 0,-21-22 16,21 0-16,-21 0 0,0 0 15,-1-21-15,1 0 32,21-21-17,0 0-15,0 0 16,0 0-16,21-22 0,1 22 0,-1-21 15,0 21-15,0-22 0,0 1 0,22 0 16,-22-1-16,21 22 0,0-21 16,-20 21-16,20-1 0,0-20 0,1 42 15,-1-21-15,0 21 0,-21 0 16,22 0-16,-1 0 0,-21 0 16,0 21-16,1 0 0,-22 0 0,0 22 15,0-22-15,0 21 0,0 1 0,0-1 16,0-21-16,0 21 0,0 1 15,0-22-15,-22 0 0,22 21 0,-21-20 16,21-1-16,-21-21 0,21 21 16,0 0-16,0-42 47,0 0-47,21 21 0,0-21 15</inkml:trace>
  <inkml:trace contextRef="#ctx0" brushRef="#br0" timeOffset="51655.47">17314 6223 0,'0'0'16,"0"21"-1,-21-21-15,0 21 16,21 1-16,-21-1 0,0 21 0,21-21 15,-22 0-15,1 22 0,21-22 0,-21 21 16,21-21-16,0 22 16,0-22-16,0 0 0,0 0 0,0 0 0,0 1 15,0-1-15,21-21 16,0 0-16,1 0 0,-1 0 16,0 0-16,0 0 0,0 0 0,0 0 15,22 0-15,-22-21 0,0-1 0,21 1 16,-20 21-16,-1-21 0,21-21 15,-42 21-15,21-1 0,0-20 0,-21 21 16,0-21-16,0-22 16,0 43-16,0 0 0,0 0 0,-21-1 15,0 1-15,21 0 0,-21 21 0,0 0 16,-22 0-16,22 0 16,-21 0-16,21 0 15,0 0-15,-1 0 0,22 21 0,0 0 16,0 1-1,22-22 1,-1 0-16,0 0 16</inkml:trace>
  <inkml:trace contextRef="#ctx0" brushRef="#br0" timeOffset="51979.89">18076 6033 0,'0'0'0,"0"-22"16,0 44 15,0-1-31,-21 0 16,0 0-16,21 0 0,-21 0 0,0 1 16,21 20-16,-22-21 0,1 21 15,21-20-15,-21 20 0,21 0 0,-21 1 16,0-22-16,21 21 0,0-21 0,0 0 15,0 22-15,0-22 0,0 0 16,0 0-16,0 0 16,0 1-16,21-22 15,0 0-15,0 0 16,0-22-16,-21 1 0,22 21 16,-1-21-16,0 0 0,-21 0 15,21 0-15,-21-1 0,21 1 16</inkml:trace>
  <inkml:trace contextRef="#ctx0" brushRef="#br0" timeOffset="52232.41">17949 6138 0,'0'0'16,"-21"0"-16,0 0 0,42 0 46,0 0-46,0 0 0,1 0 16,-1 0-16,0 0 0,0 0 16,0 0-16,0 0 0,1 0 0,-1 0 15,0 0-15,0 0 0,0 0 0,0 0 16,1 0-16,-1 0 0,0 0 16,0 0-1</inkml:trace>
  <inkml:trace contextRef="#ctx0" brushRef="#br0" timeOffset="52459.28">18605 6604 0</inkml:trace>
  <inkml:trace contextRef="#ctx0" brushRef="#br0" timeOffset="53649.87">825 9059 0,'0'0'0,"-42"0"0,21 0 0,-21 0 16,20 0-16,-20 0 0,0 0 0,-22 0 15,22 0-15,0 0 0,-1 0 16,1 22-16,0-22 0,-1 0 16,22 0-16,0 0 0,0 0 0,0 0 15,-1 21-15,44-21 16,-1 0-1,21 0-15,0 0 16,1 0-16,20 0 0,1 0 0,-1 0 16,22 0-16,0 0 0,-22 0 15,22 0-15,-22 0 0,22 0 0,0 0 16,-22 0-16,22 0 0,-1-21 16,-20 21-16,-1 0 0,1 0 0,-22 0 15,1 0-15,-1 0 0,-21 0 16,0-22-16,-21 1 15,-21 0 1,0 0-16,0 21 0,0-21 16,-1 21-16,-20-21 0,21-1 15,-21 22-15,-1-21 0,22 21 16,-21-21-16,21 21 0,-22 0 16,22 0-16,0-21 0,21 0 15,21 21 1,21 0-16,-20 0 0,-1 0 15,21 0-15,-21 0 0,22 0 16,-1 0-16,-21 0 0,21 0 0,-20 0 16,20 21-16,-21 0 0,-21 0 15,0 0-15,0 22 0,0-22 0,0 21 16,-21 1-16,0-22 0,-22 21 16,1 0-16,0-20 0,-1 20 15,1-21-15,0 21 0,-1-20 16,1-1-16,0 0 0,-1 0 0,22 0 15,0 0-15,42-21 16</inkml:trace>
  <inkml:trace contextRef="#ctx0" brushRef="#br0" timeOffset="54491.5">3365 8805 0,'0'0'0,"0"-21"16,0 0-16,0 0 0,0 0 15,0 0-15,0-1 0,0 1 16,-21 21 0,21 21-1,0 1-15,0-1 0,-21 21 0,21 0 16,-21 1-16,21-1 0,-21 0 15,21 1-15,0-1 0,-21 22 0,-1-22 16,22-21-16,-21 21 0,21 1 16,0-22-16,-21 0 0,21 21 0,-21-20 15,21-1-15,-21 0 0,21-42 47,0 0-47,0-1 16,0 1-16,0 0 0,0 0 0,0 0 15,0-22-15,0 22 0,0-21 0,0 0 16,21-1-16,0 1 0,0-22 16,22 22-16,-22 0 0,21-1 0,-21 1 15,22 21-15,-1 0 0,0 0 16,1-1-16,-1 22 0,0 0 0,1 0 16,-22 0-16,21 22 0,-21-1 0,-21 0 15,0 0-15,0 0 16,0 0-16,0 22 0,-21-22 0,0 0 15,-21 0-15,-1 0 0,1 1 0,0-1 16,-1 0-16,22 0 0,-21-21 16,-1 0-16,1 21 0,21-21 0,0 0 15,0 0-15,-1 0 0,1 0 16,21-21-16,0 0 0,0 0 16,0 0-16,21 21 31,-21 21-31,22 0 0,-1 0 15,0 0-15,0 0 0,0 22 0,0-22 16,1 0-16,-22 21 0,21-20 0,0-1 16,0 21-16,0-21 15,-21 0-15,21 1 0,1-22 0,-1 21 16,0 0-16,0-21 0,0 0 16,22 0-16,-22 0 0,0 0 15,0 0-15,0 0 0,0 0 0,1-21 16,-1 0-16,0 21 0,0-22 0</inkml:trace>
  <inkml:trace contextRef="#ctx0" brushRef="#br0" timeOffset="54751.18">4149 8700 0,'0'0'0,"21"0"31,0 0-31,0 0 16,0 0-16,0 0 0,1 0 16,-1 0-16,21 0 0,-21 0 0,22 0 15,-22 0-15,21-22 0,-21 22 0,22 0 16,-22 0-16,0 0 0,0 0 16,0 0-16,0 0 0,1 0 0,-44 0 31,1 0-16,0 0-15</inkml:trace>
  <inkml:trace contextRef="#ctx0" brushRef="#br0" timeOffset="54972.08">4381 8678 0,'0'0'16,"-21"0"-1,21 22-15,0-1 0,0 0 16,0 21-16,0-21 0,0 22 15,0-1-15,0 0 0,0 1 0,0-22 16,-21 21-16,21 1 0,-21-1 0,21-21 16,-21 0-16,21 0 15,0 1-15,0-1 0,0 0 0,0 0 16,0 0-16,21-21 16,0 0-1,0 0-15</inkml:trace>
  <inkml:trace contextRef="#ctx0" brushRef="#br0" timeOffset="55624.2">6244 8827 0,'0'-64'15,"0"43"-15,0 0 16,0 0-1,0-1-15,-21 1 16,0 21-16,0 21 16,21 1-16,-22-1 15,22 0-15,0 21 0,-21 1 0,21-22 16,-21 42-16,21-20 0,0-1 0,0 0 16,0 1-16,0-1 0,0 0 15,0-21-15,0 22 0,0-22 0,0 0 16,0 0-16,0 0 0,0 1 0,21-22 15,0 0-15,1 21 0,-1-21 16,0 0-16,0 0 0,21 0 0,-20 0 16,20-21-16,-21 21 0,21-22 15,1 1-15,-1 0 0,0 0 16,1 0-16,-1-22 0,0 22 0,-20-21 16,20 21-16,-21-22 0,0 1 0,-21 0 15,0-1-15,0 1 0,0 0 16,0-1-16,-21 1 0,-21 21 0,21-21 15,-22 20-15,22 1 0,-21 0 0,-1 21 16,1 0-16,0 0 0,-1 0 16,22 0-16,-21 21 0,21-21 0,-22 21 15,22 1-15,0 20 0,21-21 16,0 0-16,0 22 0,0-22 0,0 21 16,0-21-16,0 0 0,0 1 15,0-1-15,21 0 0,0-21 0,1 0 16,-1 0-16,106 0 15</inkml:trace>
  <inkml:trace contextRef="#ctx0" brushRef="#br0" timeOffset="55984">7281 8319 0,'0'0'0,"0"-22"0,0 1 0,-21 0 15,21 0-15,-21 21 16,0 0-16,21 21 0,0 0 16,0 22-16,-21-1 0,21 0 15,-22 1-15,22-1 0,0 21 0,0 1 16,-21-1-16,21 1 0,-21-1 0,21 1 16,0 21-16,-21-22 0,0 1 15,0-1-15,-1 1 0,1-1 0,21 1 16,-21 20-16,0-20 0,0 20 0,0-20 15,-1-1-15,1 22 0,21-21 16,0-1-16,-21 1 0,21-1 0,-21-21 16,21 22-16,0-22 0,0 22 0,0-22 15,-21 0-15,21 1 0,0-22 16,0 0-16,0 0 0,0 0 16,21-21-16,0-21 15,0 0-15,-21-21 0,21 21 0,22-22 16,-22 1-16</inkml:trace>
  <inkml:trace contextRef="#ctx0" brushRef="#br0" timeOffset="56307.81">7218 9059 0,'0'0'0,"-21"-42"0,21-85 15,0 85-15,0 21 16,0-1-16,21 1 15,-21 0-15,21 21 0,0 0 0,0 0 16,0 0-16,1 0 0,20 0 0,-21 21 16,0 0-16,-21 1 0,0-1 15,21 0-15,-21 0 0,0 0 0,0 0 16,0 1-16,-21-1 0,0 0 16,0 0-16,0 0 0,-22-21 0,22 21 15,-21-21-15,21 0 0,-22 22 0,22-22 16,0 0-16,-21 0 0,21 0 15,42 0 17,0 0-32,0 0 0,0 0 0,22 0 15,-22-22-15,21 1 0,-21 21 16</inkml:trace>
  <inkml:trace contextRef="#ctx0" brushRef="#br0" timeOffset="57068.38">7578 8996 0,'21'0'0,"-21"21"0,21-21 16,0 0-1,0 0-15,0 0 0,1-21 16,-1 0-16,0 21 0,0-21 0,0-1 16,0 1-16,1 21 0,-1-21 15,0 0-15,0 0 0,-21-22 0,21 22 16,-21 0-16,0 0 0,0 0 15,0 0-15,-21-1 0,0 22 16,0 0-16,0 0 0,-1 0 0,-20 0 16,21 0-16,0 22 0,0-1 15,-1 0-15,1 21 0,0-21 0,21 22 16,0-1-16,0 0 0,0-20 0,0 20 16,0 0-16,0-21 0,0 22 15,21-22-15,-21 0 0,21 0 16,1 0-16,20-21 0,-21 22 0,0-22 15,0 0-15,22 0 0,-22 0 0,0 0 16,21 0-16,-20-22 0,-1 22 16,21-21-16,-21 0 0,0 0 0,22 0 15,-22 0-15,0-1 0,0-20 0,0 21 16,1-21-16,-22 20 0,21-20 16,-21 0-16,21 21 0,-21-22 0,0 22 15,0 0-15,0 0 0,0 0 0,0 42 31,0 0-31,0 0 16,0 21-16,-21-20 0,21-1 0,-21 21 16,21-21-16,0 22 0,0-22 15,0 21-15,-22-21 0,22 0 0,-21 1 16,21-1-16,0 0 0,0 0 16,-21-21-1,21-21 1,0 0-1,0 0-15,0-1 16,0-20-16,21 21 0,-21 0 16,21-22-16,1 1 0,-1 0 0,21 21 15,-21-22-15,0 22 0,22-21 16,-22 21-16,21-1 0,1 22 0,-22 0 16,21 0-16,-21 0 0,22 0 0,-22 43 15,0-22-15,0 0 0,0 21 0,-21 1 16,0-22-16,21 21 0,-21 1 15,0-22-15,0 21 0,0-21 0,0 22 16,0-22-16,0 0 0,-21 0 0,21 0 16,0 0-16,-21-21 15,0 0-15</inkml:trace>
  <inkml:trace contextRef="#ctx0" brushRef="#br0" timeOffset="59719.85">9906 9144 0,'0'0'0,"-42"0"31,42-21-31,0 0 15,0 0-15,21-1 16,0 1-16,21-21 0,-21 21 0,1-22 16,20 1-16,0 21 0,1-21 15,-1-22-15,0 22 0,1-1 16,-1 1-16,0 0 0,-21-1 0,22-20 16,-22 21-16,0-1 0,0 1 0,-21 21 15,0-22-15,0 22 0,0 0 16,0 0-16,-21 21 0,0 0 0,0 0 15,-22 0-15,22 21 0,0 0 0,0 22 16,0-22-16,0 21 0,-1 0 16,22 1-16,0-1 0,0 0 0,0 1 15,0-1-15,22 0 0,-22 1 0,21-1 16,0 0-16,0 1 0,0-1 16,-21 0-16,21 1 0,1-22 15,-22 0-15,0 0 0,0 0 0,0 1 16,0-1-16,0 0 15,-22-21-15,1 0 0,0 0 16,0 0-16,0 0 0,0-21 0,-22 0 16,22 21-16,0-22 0,0 1 15,0 0-15,-1-21 0,1 21 0,21-22 16,0 22-16,-21-21 0,21-1 0,-21 1 16,21 21-16,0 0 0,0 0 15,0-1-15,0 1 0,0 42 16,0 1-1,0-1-15,21 0 16,0 0-16,-21 21 0,21-20 0,1 20 16,-1-21-16,-21 21 0,21-20 0,0 20 15,0-21-15,0 0 0,1 0 16,-1 1-16,0-22 0,0 21 0,0-21 16,0 0-16,1 0 0,-1 0 0,21 0 15,-21 0-15,0 0 0,22-21 0,-22-1 16,21 22-16,-21-21 0,22 0 15,-22-21-15,21 21 0,-21-1 0,1-20 16,-1 21-16,0-21 0,0-1 16,0 22-16,-21-21 0,0-1 0,21 22 15,-21 0-15,0 0 0,0 0 16,0 0-16,0-1 0,0 44 31,0-1-31,-21 0 0,21 0 0,0 0 16,0 22-16,-21-22 0,21 21 0,0-21 15,0 22-15,-21-1 0,21-21 16,0 21-16,0-20 0,0-1 0,0 0 16,21 0-16,0 0 0,0-21 15,1 21-15,-1-21 0,0 0 16,21 0-16,-21 0 0,1 0 0,-1-21 16,21 21-16,-21-21 0,0 0 0,22 0 15,-22 0-15,0-1 0,0-20 16,0 21-16,-21 0 0,0-22 15,0 22-15,0-21 0,0 0 0,0 20 16,0 1-16,0-21 0,-21 21 0,0 0 16,0-1-16,-21 1 0,20 21 15,-20 0-15,21 0 0,-21 0 0,20 0 16,1 0-16,-21 0 0,21 21 0,0 1 16,-1 20-16,1-21 0,0 0 15,21 22-15,-21-1 0,21-21 0,0 21 16,0 1-16,0-22 0,0 21 0,21-21 15,0 1-15,0-1 0,1 0 16,20 0-16,-21-21 0,0 0 16,22 0-16,-22 0 0,21 0 0,0 0 15,-20 0-15,20 0 0,0-21 16,-21 21-16,22-21 0,-1 0 0,-21-1 16,22 1-16,-22-21 0,0 21 0,0 0 15,21-22-15,-20 22 0,-22-21 0,21 21 16,0-22-16,-21 22 0,0 0 15,0 0-15,0 0 0,0-1 0,0 1 16,0 42 0,0 1-1,0-1-15,0 0 0,0 0 0,0 0 16,-21 22-16,21-22 0,-21 21 16,21-21-16,0 22 0,0-22 15,0 0-15,0 21 0,0-21 0,0 1 16,0-1-16,0 0 0,21-21 15,0 0-15,0 0 0,0 0 16,0 0-16,1 0 16,-1-21-16,0 0 0,-21-1 15,21 1-15,0 0 0,0 0 0,1 0 16,-1 0-16,0-22 16,-21 22-16,21-21 0,0 21 0,0-22 15,-21 22-15,22 0 0,-22 0 0,21 0 16,-21-1-16,0 1 0,0 0 0,0 42 31,0 0-31,0 1 16,0 20-16,0-21 0,-21 0 0,21 22 15,0-22-15,-22 21 0,22-21 16,0 0-16,0 1 0,0 20 0,0-21 16,0 0-16,0 0 0,0 1 15,22-22-15,-1 0 0,-21 21 16,21-21-16,0 0 0,0 0 15,0 0-15,1 0 0,20 0 0,-21-21 16,0-1-16,0 22 0,1-21 0,-1 0 16,0 0-16,0 0 0,-21 0 15,0-22-15,21 22 0,-21 0 0,21 0 16,-21-22-16,0 22 0,0 0 0,0 0 16,0 0-1,-21 21-15,0 0 16,21 21-1,21-21 1,0 0-16,1 0 16,-1 0-16,0 0 0,0 0 15,0 0-15,0 0 0,1-21 16,-1 21-16,21 0 0,-21-21 0,0 21 16,1 0-16,-1 0 0,0 0 0,0 0 15,-21 21 1,0 0-16,0 0 0,0 0 15,0 0-15,0 1 0,0-1 0,-21 0 16,21 0-16,0 0 0,0 0 0,0 1 16,0-1-16,0 0 0,0 0 15,0 0-15,0 0 0,0 1 16,21-1-16,0-21 16,0 0-1,1 0-15,-1 0 0,0 0 0,0 0 16,0-21-16,0-1 0,1 1 15,-22 0-15,0 0 0,21 0 16,0-22-16,-21 22 0,21 0 0,-21-21 16,21 21-16,0-22 0,-21 22 0,22 0 15,-22-21-15,0 20 0,21 22 16,0-21-16,-21 0 0,21 21 0,0 0 16,-21 21-1,21-21 1,-21 21-16,0 1 0,0-1 31,22-21-15,-1-21-1,-21-1 1,21 22-16,-21-21 0,0 0 16,0 0-16,0 0 15,0 0-15,0-1 16,-21 22-1,0 0-15,-1 0 16,1 0-16,21 22 0,-21-1 0,0 0 16,0 0-16,0 0 0,-1 22 0,1-22 15,0 21-15,21 0 16,-21-20-16,21 20 0,0-21 0,0 21 16,0-20-16,21 20 0,0-21 0,0 0 15,1 0-15,20 1 0,0-22 16,1 21-16,-1-21 0,0 0 0,1 0 15,20 0-15,-21 0 0,1 0 0,-1 0 16,0-21-16,1-1 0,-1 22 16,-21-21-16,22 0 0,-22 0 0,0-21 15,0 20-15,0-20 0,0 21 16,1-21-16,-22 20 0,0-20 16,0 21-16,0 0 0,0 0 0,0-22 15,-22 43-15,1 0 16,0 0-16,0 21 0,0 1 0,0 20 15,-1-21-15,22 21 0,0 1 16,0-22-16,0 21 0,0 1 0,0-22 16,0 21-16,0-21 0,0 22 0,0-22 15,22 0-15,-1 0 0,21-21 16,-21 21-16,0-21 0,22 0 0,-22 0 16,21 0-16,-21 0 0,1 0 0,20-21 15,-21 21-15</inkml:trace>
  <inkml:trace contextRef="#ctx0" brushRef="#br0" timeOffset="60343.5">14711 8763 0,'0'-21'31,"0"0"-31,21 0 16,0-1-16,0 1 0,0 0 0,-21 0 15,22 0-15,-1 0 0,0-1 0,-21-20 16,21 21-16,0 0 0,-21-22 16,0 22-16,21 0 0,-21 0 15,22 0-15,-22 0 0,0 42 32,0 0-32,0 0 0,0 21 15,0-20-15,0 20 0,0-21 0,0 21 16,0 1-16,0 20 0,0-20 15,0-1-15,0 21 0,0-20 0,0 20 16,0 1-16,0-22 0,0 22 0,0-1 16,0-21-16,-22 22 0,22-1 15,-21-20-15,0 20 0,21 1 0,-21-1 16,0-20-16,0 20 0,-1-21 0,1 22 16,0-22-16,-21 1 0,21-1 0,-1 0 15,1 1-15,0-22 0,0 0 16,21 0-16,-21 0 15,0-21-15,-1 0 16,22-21-16,0 0 16,0 0-16,0 0 15,-21-1-15,21 1 0,0 0 0,0 0 16,0-21-16,0 20 0,0-20 0,0 0 16,0-1-16,0 1 0,0 0 0,0-1 15</inkml:trace>
  <inkml:trace contextRef="#ctx0" brushRef="#br0" timeOffset="60559.37">14690 8149 0,'0'0'15,"0"-21"-15,0 0 16,0 42 31,21-21-47,0 21 15,0-21-15,0 21 0,22-21 16</inkml:trace>
  <inkml:trace contextRef="#ctx0" brushRef="#br0" timeOffset="61091.07">15452 8530 0,'0'0'0,"21"0"31,-21-21-31,0 0 0,0 0 16,0 0-16,0-1 15,0 1-15,0 0 0,0 0 16,0 0-16,0 0 15,-21-1-15,-1 22 0,1-21 16,0 21-16,0 0 0,0 0 0,0 0 16,-1 0-16,-20 21 0,21 1 15,0-1-15,-22 0 0,22 21 0,0-21 16,0 22-16,0-1 0,0 0 0,21-20 16,0 20-16,0 0 0,-22 1 15,22-22-15,0 21 0,0-21 0,0 0 16,22 1-16,-1-1 0,0 0 0,0-21 15,0 0-15,0 0 0,22 0 16,-22 0-16,21 0 0,-21-21 0,22 21 16,-22-21-16,21-1 0,-21 1 15,1 0-15,-1 0 0,0 0 16,0-22-16,0 22 0,0 0 0,-21 0 16,0 0-16,0-22 0,0 22 0,22 0 15,-22 0-15,0 0 16,0 42-1,0 0-15,0 0 16,0 0-16,0 1 0,0-1 16,0 0-16,0 0 15,21 0-15,-21 0 0,0 1 0,0-1 0,21 0 16,0-21-16,0 21 0,0-21 16,1 0-16,-1 0 15,0 0-15</inkml:trace>
  <inkml:trace contextRef="#ctx0" brushRef="#br0" timeOffset="61472.85">15960 8509 0,'0'0'0,"0"-21"0,42-21 32,-42 20-32,21 22 0,0-21 0,-21 0 0,21 21 15,1 0-15,-1 0 0,0 0 0,0 0 16,0 0-16,0 0 0,1 0 15,-1 21-15,0 0 0,0 1 16,0-1-16,0 0 0,-21 0 0,0 21 16,0-20-16,0-1 0,0 21 15,0-21-15,0 0 0,-21 1 0,0-1 16,0 0-16,21 0 0,-21 0 0,0-21 16,21 21-16,-22-21 15,22-21 1,0 0-1,0 0-15,22 21 0,-22-21 16,21 0-16,0-1 0,-21-20 0,21 21 16,0 0-16,0-22 0,1 22 0,-1-21 15,0 21-15,0 0 0,0-22 16,0 22-16,-21 0 0,22 0 16,-1 0-16,0 21 0,0-22 0,0 22 15,0-21-15</inkml:trace>
  <inkml:trace contextRef="#ctx0" brushRef="#br0" timeOffset="63052.74">17886 8742 0,'0'0'0,"-21"0"0,-1 21 0,1-21 16,0 0-16,21-21 31,0 0-31,21 21 0,0-21 16,1-1-16,-1 22 0,21-21 15,-21 0-15,0 0 0,22 0 16,-1 0-16,-21-1 0,22 1 0,-1 0 16,0-21-16,1 21 0,-1-22 0,-21 22 15,21-21-15,-20-1 0,-1 22 16,0-21-16,0 0 0,-21-1 0,0 1 16,0 21-16,0-22 0,0 22 15,0 0-15,0 0 0,-21 0 0,0 21 16,0 0-16,-1 0 0,1 0 0,0 0 15,0 21-15,0 21 0,0 1 16,-1-1-16,1 0 0,0 22 0,0-22 16,0 22-16,0-1 0,21 1 15,0-1-15,-22 1 0,1-1 16,0 22-16,21-22 0,0 1 0,-21-1 16,0 22-16,21-22 0,-21 1 0,21-1 15,0 1-15,0-1 0,-22 1 16,22-1-16,0 1 0,-21-1 0,21 1 15,0-1-15,0 1 0,0-22 0,0 1 16,0-1-16,0 0 0,0 1 0,0-22 16,21 0-16,1 0 0,-1-21 15,0 0-15,0 0 0,0 0 16,22 0-16,-22 0 0,21-21 0,0 0 0,-20 0 16,20-1-16,0 1 0,-21 0 15,22-21-15,-22-1 0,21 1 16,-21 0-16,1-1 0,-22 1 0,0-21 15,0 20-15,0-20 0,0 20 0,0-20 16,0-1-16,-22 1 0,1-1 16,0 1-16,-21-1 0,21 1 0,-1-1 15,-20 1-15,21 21 0,-21-1 0,20 1 16,1 21-16,0 0 0,0 21 16,42 0 15,0 0-31,0 0 15,1 0-15,-1 0 0,0 0 16,21-22-16,-21 22 0,22-21 0,-1 21 16,-21-21-16,22 21 0,-1-21 15,-21 21-15,21-21 0,-20 21 0,-1-21 16,0-1-16,0 1 0,0 0 0,0 0 16,-21 0-16,0 0 0,0-1 15,0 1-15,22 0 0,-22 0 0,0 0 16,0 0-16,0-1 15,0 44 1,0-1-16,-22 0 16,22 0-16,0 0 0,0 0 0,0 1 15,0-1-15,0 0 16,0 0-16,0 0 0,0 0 0,0 1 16,0-1-16,0 0 0,22 0 15,-1-21-15,0 0 0,0 0 16,0 0-16,0 0 0,1 0 0,-1 0 15,0 0-15,0 0 0,0-21 0,0 21 16,1-21-16,-1 0 0,0-1 16,0 1-16,0 0 0,-21 0 0,21 0 15,1-22-15,-22 22 0,21-21 0,-21 0 16,0-1-16,0 1 0,21 0 16,-21-22-16,21 22 0,-21-1 15,0 1-15,0 0 0,0-1 0,21 22 16,-21 0-16,0 0 0,21 0 15,-21 0-15,0 42 16,0 21 0,-21-21-16,0 22 0,0-1 0,0 21 15,0-20-15,21 20 0,-22-20 0,1 20 16,0-21-16,21 1 0,0 20 16,-21-20-16,21-1 0,0-21 0,0 21 15,0-20-15,0 20 0,0-21 0,21 0 16,-21 0-16,21-21 0,0 22 15,1-22-15,-1 0 0,0 0 16,0 0-16,0 0 0,22 0 0,-22 0 16,0 0-16,21-22 0,-21 1 15,22 21-15,-1-21 0,-21 0 0,22 0 16,-22 0-16,21-1 0,-21-20 0,0 21 16,1 0-16,-1-22 0,0 22 15,0-21-15,-21 21 0,0 0 0,0-1 16,0 1-16,-21 21 15,0 0-15,0 21 16,-1 1-16,1-1 0,0 0 0,0 0 16,21 0-16,-21 22 0,21-22 0,0 0 15,0 0-15,0 0 16,0 0-16,0 1 0,21-1 16,0-21-16,0 0 0,0 21 0,1-21 15,-1 0-15,0 0 0,0 0 16,0 0-16,0 0 0,1 0 0,-1-21 15,0 0-15,0 21 0,0-22 0,0 1 16,-21 0-16,0 0 16,22 0-16,-22 0 0,0-1 0,0 1 15,0-21-15,0 21 0</inkml:trace>
  <inkml:trace contextRef="#ctx0" brushRef="#br0" timeOffset="63311.59">18923 7811 0,'0'0'0,"-21"0"0,21 21 16,-21-21-1,21 21 17,0 0-17,0 0-15,0 0 16</inkml:trace>
  <inkml:trace contextRef="#ctx0" brushRef="#br0" timeOffset="65038.66">466 11155 0,'0'0'0,"-22"0"0,-20 0 0,0 0 16,-1 0-16,-20 21 0,21-21 0,-1 0 16,-20 0-16,-1 0 0,22 21 15,63-21 63,64 0-62,-22 0-16,22 21 0,0-21 16,-1 0-16,1 0 0,0 0 0,-1 0 15,1 0-15,0 0 0,-1 0 16,1 0-16,-22 0 0,22 0 16,-21 0-16,-1 0 0,1 0 0,-1 0 15,1-21-15,-22 21 0,0 0 16,-21-21-16,1 21 0,-1-21 15,0 21-15,-21-21 0,0 0 16,0-1-16,-21 22 16,0-21-16,-1 21 0,1-21 0,0 0 15,-21 21-15,21-21 0,-22 0 16,1 21-16,0-22 0,-1 22 16,1-21-16,0 21 0,-1 0 0,1-21 15,21 21-15,-22 0 0,22 0 16,42 21 15,22-21-31,-22 0 16,0 21-16,21-21 0,1 0 0,-1 22 15,0-22-15,-20 0 0,20 0 16,0 0-16,1 0 0,-1 0 0,-21 0 16,21 21-16,-20-21 0,20 0 15,-21 0-15,0 0 0,0 0 16,-21 21-1,-21 0 1,0 0 0,0 0-16,0 1 0,-22-1 0,22 21 0,0 0 15,-21-20-15,21 20 16,-22 0-16,1 1 0,21-1 0,-22 0 16,22 1-16,0-22 0,0 21 15,0-21-15,0 0 0,-1 22 0,22-22 16,0 0-16,-21 0 15,21 0-15</inkml:trace>
  <inkml:trace contextRef="#ctx0" brushRef="#br0" timeOffset="70919.52">3196 10414 0,'0'-21'0,"0"0"15,-21 21-15,21 21 31,0 0-15,-21 21-16,21 1 0,0-1 16,0 0-16,0 1 0,0 20 0,0-20 15,0 20-15,0 1 0,0-22 0,0 21 16,-21 1-16,21-22 0,-22 22 16,22-1-16,0-20 0,-21 20 0,21-21 15,-21 1-15,21-1 0,0 0 16,-21 1-16,0-1 0,21-21 0,-21 0 15,21 1-15,0-1 0,0-42 32,0-1-17,0 1-15</inkml:trace>
  <inkml:trace contextRef="#ctx0" brushRef="#br0" timeOffset="71291.34">2942 10520 0,'0'0'0,"0"-42"0,0 20 0,-21 1 15,21 0-15,0-21 0,0 21 0,0-1 16,21 1-16,0 0 16,0 0-16,1 0 0,-1 0 0,0 21 15,0-22-15,0 22 0,22 0 0,-22 0 16,21 0-16,-21 0 0,22 0 15,-22 0-15,21 0 0,0 22 0,-20 20 16,-1-21-16,21 21 0,-21-20 16,-21 20-16,0 0 0,0 1 0,0 20 15,0-21-15,0 1 0,-21-22 16,-21 21-16,21 1 0,-22-22 0,22 0 16,-21 21-16,-1-21 0,1 1 0,0-1 15,21-21-15,-1 21 0,-20 0 16,21-21-16,0 21 0,21 0 31,21-21-15,0 0-16,0 0 0,0 0 0,1 0 15</inkml:trace>
  <inkml:trace contextRef="#ctx0" brushRef="#br0" timeOffset="71756.07">3810 10816 0,'-21'0'15,"0"0"-15,-1 0 16,1 21-16,0-21 0,0 22 16,0-1-16,0 0 0,-1 0 0,22 0 15,0 0-15,-21 1 0,0 20 16,21-21-16,-21 21 0,21-20 0,0 20 15,0-21-15,0 0 0,0 22 0,0-22 16,0 0-16,0 0 0,0 0 16,21 0-16,0-21 0,0 0 15,1 0-15,-1 0 0,0 0 16,21-21-16,-21 0 0,1 0 0,20 21 16,-21-42-16,0 20 0,22 1 15,-22 0-15,0-21 0,-21 21 16,21-22-16,-21 22 0,0 0 0,0-21 15,0 20-15,0 1 0,0 0 0,0-21 16,-21 21-16,21-1 0,-21 22 16,0-21-16,-1 21 0,1 0 0,0 0 15,-21 0-15,21 0 0,-1 0 16,1 21-16,0 1 0,0-22 0,0 21 16,21 0-16,0 0 0,-21 0 0,21 0 15,0 1-15,0-1 16,21-21-16,0 21 0,0-21 15,0 0-15,0 0 0</inkml:trace>
  <inkml:trace contextRef="#ctx0" brushRef="#br0" timeOffset="72171.59">4339 10859 0,'0'-22'31,"-21"22"-31,0 0 0,0 0 0,-1 0 0,1 0 16,0 22-16,0-22 0,21 21 16,-21-21-16,21 21 0,-21-21 15,21 21-15,0 0 0,0 0 16,0 1-16,0-1 16,21-21-16,0 21 0,0 0 15,0-21-15,0 21 0,-21 0 16,22-21-16,-1 22 0,0-1 0,-21 0 15,0 0-15,0 0 16,0 0-16,0 1 0,0-1 16,-21-21-16,0 21 0,-1-21 0,1 0 15,-21 21-15,21-21 0,0 0 16,-1 0-16,1 0 0,0 0 0,0 0 16,0-21-16,0 21 0,21-21 15,0 0-15,-22-1 16,22 1-16,0 0 0,0 0 0,0 0 15,0 0-15,0-1 0,0 1 16,0 0-16,22 21 0,-22-21 0,21 0 16,0 0-16,0-1 0,0 1 0,0 0 15</inkml:trace>
  <inkml:trace contextRef="#ctx0" brushRef="#br0" timeOffset="72475.41">4784 10329 0,'0'0'0,"0"-21"0,0-63 32,0 62-32,0 1 15,0 42 1,0 1-16,0-1 0,0 21 16,-22 0-16,1 1 0,21 20 0,-21-20 15,0 20-15,21-21 0,-21 22 0,0-1 16,-1-20-16,-20 20 0,21 1 15,0-22-15,0 22 0,-1-22 0,22 0 16,0 1-16,-21-1 0,21 0 16,0-21-16,0 22 0,0-22 15,0 0-15,21-21 16,1 0-16,-1 0 16,0 0-16,0-21 0,0 0 0,0 0 15,1-1-15,-1 1 0,0 0 0</inkml:trace>
  <inkml:trace contextRef="#ctx0" brushRef="#br0" timeOffset="72684.28">4466 10880 0,'21'0'16,"0"0"-16,1 0 15,-1 0-15,21 0 16,-21 0-16,0 0 0,1 0 0,20 0 16,-21 0-16,21 0 0,-20-21 15,-1 21-15,0 0 0,0 0 0,0 0 16</inkml:trace>
  <inkml:trace contextRef="#ctx0" brushRef="#br0" timeOffset="73463.45">5122 10922 0,'0'-21'16,"0"0"-1,0 0-15,21 21 16,1-22-16,-1 22 15,0 0-15,0 0 16,0 0-16,-21 22 16,0-1-16,21 0 15,-21 0-15,0 0 0,0 0 0,0 1 16,0 20-16,0-21 0,0 0 0,0 0 16,0 1-16,0-1 0,0 0 15,0 0-15,-21 0 0,21 0 16,0-42 15,0 0-15,0 0-16,0 0 0,0 0 15,0-22-15,21 22 0,1 0 16,-22 0-16,21 0 0,0-22 0,0 22 16,0 0-16,0 0 15,1 0-15,-1-1 0,0 22 0,0 0 16,0 0-16,0 0 0,1 0 0,-1 0 15,0 22-15,0-22 0,-21 21 16,0 0-16,21 0 0,-21 0 0,21 0 16,-21 1-16,0-1 0,0 0 0,0 0 15,0 0-15,0 0 0,0 1 0,0-1 16,0 0-16,0 0 0,0 0 16,0-42 30,0 0-46,0 0 0,0 0 0,22-1 16,-1 1-16,-21 0 0,21-21 16,0 21-16,0-1 0,0 1 15,1-21-15,-1 21 0,0 0 0,21-1 16,-21 1-16,1 0 0,20 21 0,-21 0 16,0 0-16,0 0 0,1 0 15,-22 21-15,21 0 0,0 1 0,-21-1 16,0 0-16,0 0 0,0 0 0,0 0 15,0 1-15,0-1 0,0 21 16,0-21-16,0 0 0,0 1 16,-21-22-16,0 21 0,21 0 0,-22 0 15,22 0 1,0-42 0</inkml:trace>
  <inkml:trace contextRef="#ctx0" brushRef="#br0" timeOffset="74507.49">6583 10964 0,'21'-84'31,"-21"63"-31,0-1 15,0 1-15,-21 21 16,0-21-16,-1 21 0,1 0 16,0 0-16,0 0 0,0 0 15,0 21-15,-1 0 16,1 1-16,21-1 0,-21 0 0,0 0 16,21 0-16,0 22 0,-21-22 0,21 0 15,-21 0-15,21 0 0,0 22 16,0-22-16,0 0 0,0 0 15,0 0-15,21-21 16,0 0-16,0 0 0,0 0 16,0 0-16,1 0 0,-1 0 15,0-21-15,0 0 0,0 0 16,0 0-16,1-1 0,-1 1 16,0 0-16,0 0 0,0 0 0,-21 0 15,0-1-15,21 1 0,-21 0 0,0 0 16,22 0-16,-22 0 0,0 42 31,0 0-31,0 0 16,0 0-16,0 0 15,0 1-15,0-1 0,0 0 16,0 0-16,0 0 0,0 0 0,0 1 16,0-1-16,0 0 0,21-21 15,0 0-15,0 0 16,0 0-16,0 0 0,1 0 15,-1 0-15,0 0 0,0 0 0,21-21 16,-20 0-16,-1 21 0,-21-22 16,21 1-16,0 0 0,0 0 0,0 0 15,1 0-15,-1-1 0,0 1 16,-21 0-16,21 0 0,0 0 0,-21 0 0,0-1 16,21 1-1,-21 42 1,0 1-1,0-1-15,0 0 16,-21 0-16,21 0 0,0 0 0,0 1 16,-21-1-16,21 0 0,-21 0 15,21 0-15,0 0 0,-21-21 0,21 22 16,0-1-16,0 0 16,-21-21-1,21 21-15,-22-21 31,22-21-31,0 0 0,0 0 16,0-1-16,0 1 16,0 0-16,22 0 0,-1 0 15,-21-22-15,21 22 0,0-21 0,0 21 16,0-22-16,22 22 0,-22-21 0,0 21 16,21 0-16,-20 21 0,-1-22 15,21 22-15,-21 0 0,22 0 0,-22 22 16,0-1-16,0 0 0,0 0 0,-21 0 15,0 0-15,0 1 0,0 20 16,0-21-16,0 0 0,0 0 16,0 22-16,0-22 0,0 0 0,0 0 15,0 0-15,0 1 0,0-1 0,0 0 16,0 0-16,0 0 0,-21 0 16,21-42 15,0 0-16,0 0-15</inkml:trace>
  <inkml:trace contextRef="#ctx0" brushRef="#br0" timeOffset="78227.49">9610 10689 0,'0'0'0,"21"-21"0,0 0 16,-21 0-16,0 0 0,0-1 0,0-20 16,0 21-16,0 0 0,-21 0 15,0-1-15,-1 1 0,1 0 0,0 0 16,0 0-16,0 0 0,0 21 0,-1 0 15,-20 0-15,21 0 0,0 21 16,0 0-16,-22 0 0,22 21 0,0 1 16,0-1-16,0 0 0,-1 22 15,1-22-15,21 1 0,-21-1 0,21 0 16,0 1-16,0-1 0,0-21 0,0 0 16,0 0-16,21 1 0,0-1 15,1 0-15,-1-21 0,0 0 16,0 0-16,0 0 0,0 0 0,1 0 15,-1 0-15,0-21 0,0 21 0,0-21 16,0-1-16,1 1 0,-1 0 16,0 0-16,0-21 0,0 20 0,0 1 15,1-21-15,-1 21 0,0-22 0,0 1 16,-21 0-16,0-1 0,21 22 16,-21-21-16,0 21 0,0-22 0,0 22 15,0 42 1,0 1-1,0-1-15,0 21 0,0-21 0,0 22 16,-21-1-16,21 0 0,0 1 16,0-1-16,0-21 0,0 21 15,0-20-15,21 20 0,0-21 0,-21 0 16,22 0-16,-1 1 0,0-22 0,0 0 16,0 21-16,0-21 0,22 0 15,-22 0-15,0 0 0,21-21 0,-20-1 16,20 22-16,-21-21 0,21 0 0,-20 0 15,20 0-15,-21-22 0,0 22 16,0-21-16,1 0 0,-1 20 16,0-41-16,0 21 0,0-1 0,-21-20 0,21 20 15,-21 1-15,0 0 0,0-1 16,0 1-16,0 21 0,0 0 16,0 0-16,0 42 15,0 0-15,0 0 16,-21 21-16,0-20 0,21 20 0,-21 0 15,21 1-15,0 20 0,0-21 0,0 1 16,0-22-16,0 21 0,0 1 16,0-22-16,0 21 0,0-21 0,0 0 15,0 1-15,21-1 0,0-21 0,0 0 16,1 0-16,-1 0 16,21 0-16,-21 0 0,0 0 0,1 0 15,20-21-15,-21-1 0,0 1 0,22 0 16,-22 0-16,0 0 0,0-22 15,0 22-15,0-21 0,1 0 0,-1-1 16,-21 1-16,21-43 0,-21 22 16,0 20-16,0 22 0,0-21 15,0 21-15,0 0 0,0-1 0,-21 44 32,0-1-32,21 21 0,0-21 15,-22 22-15,22 20 0,-21-21 0,0 1 16,21 20-16,0-20 0,0-1 15,-21 0-15,21 1 0,0-22 16,0 21-16,0-21 0,0 22 0,0-22 16,0 0-16,0 0 0,21 0 15,0-21-15,0 0 0,1 0 16,-1 0-16,21 0 0,-21 0 0,22 0 16,-22-21-16,21 0 0,-21 0 0,22 0 15,-22-1-15,21 1 0,-21 0 16,0 0-16,1 0 0,-1-22 0,-21 22 15,0-21-15,21 0 0,-21 20 16,0-20-16,21 21 0,-21 0 0,0 0 16,0-1-16,-21 44 15,0-22 1,0 21-16,21 21 0,-22-21 16,1 22-16,0-22 0,21 21 0,0 0 15,-21-20-15,21 20 0,-21 0 0,21-21 16,0 1-16,0 20 0,0-21 15,0 0-15,21 0 0,0-21 0,0 22 16,0-1-16,1-21 0,20 0 0,0 0 16,-21 0-16,22 0 0,-1 0 15,0 0-15,1-21 0,-1-1 0,0 1 16,-20 0-16,20 0 0,-21 0 16,0 0-16,0-1 0,1-20 0,-1 21 15,0-21-15,-21-1 0,0 22 16,0-21-16,0-1 0,0 1 0,0 0 15,0-1-15,-21 22 0,0-21 16,-1 21-16,1 0 0,-21 21 0,21 0 16,0 0-16,-22 0 0,22 21 0,-21 0 15,21 0-15,-22 0 0,22 22 16,-21-1-16,21-21 0,-1 21 0,1 1 16,21-1-16,0 0 0,0-20 0,0 20 15,0-21-15,0 0 0,21 22 16,1-22-16,-1-21 0,21 21 0,-21 0 15,22-21-15,-22 0 0,21 0 16,-21 0-16,22 0 0,-1 0 0,0 0 16,1 0-16,-1 0 0,0-21 15,-21 0-15,22 21 0,-1-21 0,0-1 16,-20 1-16,-1 0 0,21 0 0,-21-21 16,-21 20-16,21 1 0,-21-21 15,0 21-15,0 0 0,0-22 0,0 22 16,0 0-16,-21 21 15,21 21 1,0 0-16,-21 0 0,21 1 0,-21 20 16,21-21-16,-21 0 0,21 22 0,0-22 15,0 21-15,0-21 16,0 0-16,0 1 0,0-1 0,0 0 16,0 0-16,21-21 0,0 21 0,0-21 15,0 21-15,1-21 0,-1 0 0,0 0 16,0 0-16,0 0 0,22 0 15,-22 0-15,0-21 0,0 0 0,0 21 16,0-21-16,1 0 0,-1 0 0,0-1 16,0 1-16,0 0 0,-21-21 15,0 21-15,21-22 0,-21 22 0,22-21 16,-22 21-16,0-1 0,0 1 0,0 0 16,0 0-16,0 42 31,0 0-31,0 0 0,0 22 0,0-22 15,0 21-15,-22-21 0,22 1 16,0 20-16,-21-21 0,21 0 0,0 22 16,0-22-16,0 0 0,0 0 0,0 0 15,0 0-15,21-21 0,1 0 16,-1 0-16,0 0 0,0 0 16,0 0-16,0 0 0,1 0 0,-1 0 15,0-21-15,0 21 0,0-21 0,0 0 16,1 0-16,-1 0 15,0-1-15,0 1 0,-21-21 0,21 21 16,0 0-16,-21-22 0,22 1 0,-22 21 16,0 0-16,0-22 0,0 22 15,0 0-15,0 42 32,0 0-32,0 22 0,0-22 15,0 0-15,-22 0 0,22 21 0,0-20 16,0 20-16,0-21 0,-21 0 0,21 0 15,0 1-15,0-1 0,0 0 16,0 0-16,0 0 0,0 0 16,21-21-16,1 0 0,-1 0 15,0 0-15,0 0 0,0 0 16,0 0-16,1 0 0,20 0 16,-21 0-16,21-21 0,-20 21 0,20-21 15,-21 0-15,21 0 0,-20 0 0,20-1 16,-21-20-16,0 21 0,22-21 15,-22 20-15,0-20 0,0 0 0,0 21 16,-21-22-16,0 22 0,0 0 0,0 0 16,0 0-16,0-1 0,0 44 15,-21-1 1,21 21-16,0-21 0,0 0 16,0 22-16,0-22 0,0 21 15,0-21-15,0 1 0,0-1 16,0 0-16,0 0 0,0 0 0,0 0 15,0 1-15,0-1 0,0 0 16,-21 0 0,0 0-16,0-21 0,-1 0 15,1 0-15,0 0 0,0 0 0,0 0 16,0 0-16,-1 0 16,22-21-1,0 0-15,0 0 0</inkml:trace>
  <inkml:trace contextRef="#ctx0" brushRef="#br0" timeOffset="79200.94">15049 10964 0,'-21'0'0,"0"0"16,21-21-16,0 0 15,0 0-15,21 0 0,0 0 16,-21-1-16,22 1 0,-1 0 0,0-21 16,0 21-16,0-22 0,0 1 0,-21 21 15,22-22-15,-1 1 0,0-21 16,-21 20-16,0 1 0,0 21 0,0-22 16,0 22-16,0 0 0,0 0 15,0 0-15,-21 42 16,0 0-1,-1 0-15,1 22 0,21-1 0,-21 0 16,21 1-16,-21-1 0,21 0 16,0 1-16,0-1 0,0 0 0,0 1 15,0-1-15,0-21 0,0 0 0,0 22 16,0-22-16,21 0 0,0-21 16,0 21-16,1-21 0,-1 0 0,0 0 15,21 0-15,-21 0 0,1 0 0,20 0 16,-21 0-16,21-21 15,-20 21-15,-1-21 0,21 0 0,-21-1 16,0 1-16,22-21 0,-22 21 0,0-22 16,-21 22-16,21-21 0,0 0 15,1-1-15,-22 1 0,0-22 0,21 22 16,-21 21-16,21-21 0,-21 20 0,0-20 16,0 21-16,0 42 15,0 0 1,0 0-16,0 22 0,-21-22 15,0 21-15,21 1 0,-22-1 0,22 0 16,-21 1-16,21-1 0,-21 0 0,21 1 16,0-22-16,0 21 0,0-21 15,0 0-15,0 1 0,0-1 16,21 0-16,0-21 0,1 21 0,-1-21 16,21 0-16,-21 0 0,0 0 15,1 0-15,20 0 0,-21-21 16,0 21-16,22-21 0,-1 0 0,-21-1 15,21 1-15,1 0 0,-22 0 0,21 0 16,1-22-16,-22 1 0,0 21 16,0-21-16,0 20 0,0 1 0,-21 0 15,0 0-15,0 42 16,-21 0 0,0 0-16,21 1 0,0-1 15,-21 21-15,21-21 0,-21 0 0,21 1 16,0-1-16,0 0 0,0 0 15,0 0-15,0 0 0,0 1 0,-21-1 16,-1-21-16,1 21 16,0-21-16,0 0 15,0 0-15,0 0 0,-1 0 0,1 0 16,0-21-16,0 0 16</inkml:trace>
  <inkml:trace contextRef="#ctx0" brushRef="#br0" timeOffset="81343.25">17822 10795 0,'0'0'0,"0"21"0,-21-21 16,21-21 15,0 0-15,0 0-16,0 0 0,0-22 15,21 22-15,-21-21 0,21 21 0,1-22 16,-22 1-16,21 0 0,0-1 16,0-20-16,0 20 0,-21 1 15,21 21-15,1-21 0,-1 20 0,0 1 16,-21 0-16,0 0 0,21 21 15,-21 21 1,0 0-16,0 0 16,0 1-16,0-1 15,21-21-15,0 0 32,1 0-32,-22-21 15,21-1-15,-21 1 16,0 0-1,0 0-15,0 0 16,0 0-16,0-1 16,-21 22-16,-1 0 15,1 22-15,21-1 16,-21 0-16,21 0 0,-21 0 0,21 22 16,-21-1-16,0-21 0,21 21 15,0 1-15,-22-1 0,1 0 0,21 1 16,0-22-16,-21 21 0,21 1 0,0-22 15,0 0-15,0 0 0,0 0 16,21 0-16,0 1 0,1-22 16,-1 21-16,0-21 0,0 0 0,21 0 15,-20 0-15,20 0 0,-21 0 16,21 0-16,1-21 0,-1 21 0,0-22 16,1 1-16,-1 0 0,0 0 0,1-21 15,-22 20-15,21-20 0,-21 0 16,1 21-16,-1-22 0,-21 1 0,0 21 15,0-22-15,0 22 0,0 0 16,-21 21 0,-1 0-16,22 21 15,0 0-15,0 1 0,0-1 16,0 0-16,0 21 0,0-21 16,0 1-16,0-1 0,0 21 0,22-21 0,-1 0 15,0 1-15,0-1 16,0 0-16,0 0 0,1 0 15,-1-21-15,0 0 0,0 21 0,0-21 16,0 0-16,1 0 16,-1 0-16,0 0 0,0-21 0,0 21 15,0-21-15,22 0 0,-22 0 0,0 0 16,0-1-16,0 1 0,1 0 16,-1 0-16,0-21 0,-21 20 0,0-20 15,0 21-15,0 0 0,0-22 0,0 22 16,0 0-1,0 0-15,-21 21 16,0 21-16,21 0 0,-22 0 16,22 1-16,-21 20 0,21-21 15,0 21-15,-21-20 0,21 20 0,0-21 16,0 0-16,0 22 0,0-22 0,0 0 16,0 0-16,21 0 0,-21 0 15,21-21-15,22 22 0,-22-22 0,0 0 16,21 21-16,1-21 0,-1 0 0,0 0 15,1 0-15,20 0 0,-20 0 16,20-21-16,-21 21 0,1-22 0,-1 22 16,0-21-16,1 0 0,-1 0 15,-21 0-15,22 0 0,-22-22 16,0 22-16,-21-21 0,0-1 0,0 22 16,0-21-16,0 21 0,0-22 15,0 22-15,0 0 0,-21 21 16,0 0-16,-1 0 0,1 0 15,-21 0-15,21 21 0,0 22 16,-1-22-16,1 0 0,0 21 0,-21-21 16,21 22-16,-1-22 0,1 21 0,21-21 15,0 1-15,0-1 0,0 0 16,0 0-16,0 0 0,0 0 16,21-21-16,1 0 15,-1 0-15,0 0 16,0 0-16,0 0 0,0-21 0,1 0 15,-1 21-15,0-21 0,0 0 0,0 0 16,0-1-16,1-20 0,-1 21 16,-21-21-16,21 20 0,-21-20 0,21 21 15,-21 0-15,0 0 0,0-1 0,0 1 16,0 42 0,0 1-16,0-1 15,0 0-15,-21 21 0,21-21 0,0 1 16,0 20-16,0-21 0,0 21 15,0-20-15,0-1 0,0 0 0,0 0 16,0 0-16,0 0 0,21 1 16,0-22-16,-21 21 0,21-21 15,1 0-15,-1 0 0,0 0 0,0 0 16,0 0-16,22 0 0,-22 0 0,0 0 16,21-21-16,-21-1 0,1 22 15,-1-21-15,0-21 0,21 21 0,-21 0 16,1-22-16,-1 1 0,0 0 15,0-1-15,0 1 0,-21 0 0,21-1 16,1 1-16,-22 0 0,0-22 16,21 43-16,-21-21 0,21 20 0,-21-20 15,0 21-15,0 42 16,0 0 0,0 0-16,-21 1 0,0 20 15,-1 0-15,1-21 0,0 22 0,0 20 16,0-20-16,0-1 0,21 0 15,-22 1-15,22-1 0,0-21 0,0 21 16,0 1-16,0-22 0,0 0 0,22 0 16,-1 0-16,0 1 0,21-1 15,-21-21-15,1 0 0,20 21 0,-21-21 16,21 0-16,-20 0 0,20 0 16,-21 0-16,21-21 0,1 21 0,-1-21 15,-21-1-15,22 1 0,-22 0 16,21 0-16,-21 0 0,0-22 0,1 22 15,-1-21-15,0 21 0,-21-22 0,0 1 16,0 21-16,0-21 0,0 20 16,-21 22-16,0 0 15,-1 22-15,1-1 0,0 0 16,0 0-16,0 21 0,0-20 16,-1 20-16,22-21 0,-21 21 0,21-20 15,0-1-15,0 0 0,0 0 0,0 0 16,0 0-16,21-21 15,1 22-15,-1-22 0,0 0 16,0 0-16,0 0 0,0 0 0,1 0 16,-1 0-16,0 0 0,0-22 15,0 22-15,-21-21 0,21 0 16,-21 0-16,22 0 0,-22 0 0,0-22 16,0 22-16,0 0 15,0 0-15</inkml:trace>
  <inkml:trace contextRef="#ctx0" brushRef="#br0" timeOffset="81519.46">20447 10181 0,'0'0'0,"-21"0"16,0 21-16,-1-21 0,1 0 16,21 22-16,21-22 15,1 0-15,-1 0 16,0 0-16,21 0 0,-21 0 0,22 0 15,-22 0-15,21 0 0,1-22 0,-22 1 16,21 21-16</inkml:trace>
  <inkml:trace contextRef="#ctx0" brushRef="#br0" timeOffset="82317">22034 10626 0,'0'0'0,"0"21"0,-21 0 15,21-42 17,21 0-17,1 0-15,-22-1 0,21 1 0,0 0 16,0-21-16,0 21 15,0-22-15,1 22 0,-1-21 0,0-1 0,0 22 16,0-21-16,-21 0 0,21 20 0,-21-20 16,0 21-16,0 0 15,0 0-15,0-1 0,-21 22 16,0 0-16,21 22 16,-21-1-16,21 0 0,0 0 15,0 0-15,0 0 0,0 22 0,0-22 16,0 21-16,0-21 0,0 22 0,0-22 15,0 0-15,21 21 0,-21-20 16,21-1-16,-21 0 0,21 0 0,1 0 16,-22 0-16,21-21 0,0 22 0,0-22 15,0 0-15,0 0 0,1 0 16,-1 0-16,21 0 0,-21 0 0,22 0 16,-1 0-16,0 0 0,1-22 15,-1 1-15,0 0 0,1 0 16,-22 0-16,21 0 0,-21-1 0,0-20 15,1 21-15,-1-21 0,0 20 0,-21-20 16,0 21-16,0 0 0,0-22 16,0 22-16,-21 0 0,0 21 15,-1 0-15,1 0 0,0 21 16,0 0-16,0 1 0,0-1 16,-1 0-16,1 21 0,0-21 0,0 22 15,21-22-15,0 21 0,0-21 0,0 1 16,0-1-16,0 21 0,21-21 15,0-21-15,22 21 0,-22 1 16,21-22-16,-21 0 0,22 21 0,-1-21 16,0 0-16,1 0 0,20 0 15,-21 0-15,1 0 0,20-21 0,-20 21 16,-1-22-16,21 22 0</inkml:trace>
  <inkml:trace contextRef="#ctx0" brushRef="#br0" timeOffset="84108.59">23728 10245 0,'0'-21'0,"0"-1"16,-64-20 0,43 42-16,0 0 0,-21 0 15,20 0-15,-20 21 0,21 0 16,-21 1-16,-1-1 0,22 0 0,0 0 16,-21 21-16,20-20 0,1 20 0,0-21 15,21 21-15,0-20 0,0-1 16,0 0-16,0 0 0,0 0 0,0 0 15,21 1-15,0-22 16,1 21-16,20-21 0,-21 0 0,0 0 16,22 0-16,-22 0 0,0-21 0,21 21 15,-21-22-15,22 1 0,-22 0 16,0 21-16,0-42 0,0 21 16,1-1-16,-1 1 0,-21-21 0,0 21 15,21 0-15,-21-1 0,0 1 0,21 0 16,-21 42 15,-21 0-31,0 22 0,21-22 16,-21 21-16,21 1 0,-22-22 15,1 21-15,0 0 0,21 1 0,-21 20 16,0-20-16,0-1 0,-1 0 0,22 22 16,-21-22-16,21 0 0,-21 22 15,0-1-15,21-20 0,0 20 0,-21-20 16,0-1-16,21 0 0,-22 1 15,22-1-15,0 0 0,0-21 0,0 1 16,0-1-16,22-21 31,-1 0-31,0-21 0,0-1 0,0 1 16,0 0-16,22-21 0,-22 21 16,0-22-16,21 1 0,-20-22 0,20 22 15,-21 0-15,21-22 0,1 1 0,-22-1 16,21 1-16,-21-1 0,22 1 15,-22-1-15,21 1 0,-21-22 0,1 22 16,-1-1-16,0 22 0,0-1 16,-21 1-16,0 0 0,21 21 15,-21-1-15,0 1 0,0 42 32,0 1-32,-21-1 0,0 21 15,21-21-15,0 0 0,-21 1 16,21 20-16,0-21 0,0 0 0,-21 0 15,21 22-15,0-22 0,0 0 16,0 0-16,0 0 0,21-21 16,0 0-16,-21 22 0,21-22 0,0 0 15,0 0-15,1 0 0,-1 0 16,0-22-16,0 22 0,0-21 16,22 0-16,-22 0 0,0 0 0,0 0 15,0-1-15,0-20 0,1 21 16,-22 0-16,21-22 0,0 22 0,-21 0 15,21 0-15,-21 0 0,0 0 0,0-1 16,0 44 15,-21-22-31,0 21 0,21 0 0,-21 0 16,-1 0-16,22 22 0,0-22 16,0 0-16,0 21 0,0-21 0,0 1 15,0-1-15,0 0 0,0 0 0,0 0 16,0 0-16,22 1 15,-1-22-15,0 0 16,0 0-16,0 0 0,0 0 0,1 0 16,20 0-16,-21 0 0,21 0 0,-20 0 15,20-22-15,-21 1 0,21 21 16,-20-21-16,-1 0 0,21-21 0,-21 20 16,0 1-16,1-21 0,-22 21 15,0 0-15,21-1 0,-21 1 0,0 0 16,0 0-16,-21 21 15,-1 0-15,1 0 16,0 21-16,0 0 0,21 0 16,0 1-16,-21-1 0,21 0 15,0 0-15,0 0 0,0 0 16,0 1-16,0-1 0,21 0 0,-21 0 16,21-21-16,0 21 0,0-21 0,1 0 15,-1 0-15,0 0 0,0 0 16,0 0-16,0 0 0,22 0 0,-22-21 15,0 21-15,0-21 0,22 0 0,-22 0 16,0-1-16,0 1 0,0 0 16,-21 0-16,21-21 0,1 20 0,-22 1 15,21 0-15,-21 0 0,0 0 16,0 42 15,-21-21-31,21 21 0,-22 21 0,22-20 16,0-1-16,0 21 0,0-21 15,0 0-15,-21 22 0,21-22 0,0 0 16,0 0-16,0 0 0,0 1 16,0-1-16,-21-21 47,21-21-47,-21 21 15,21-22-15,0 1 0,0 0 16,-21 0-16,0 21 0,21-21 15,0 42 17,0 0-32,0 0 15,21-21-15,0 21 16,0-21-16,-21 22 0,21-22 0,0 0 16,1 0-16,-1 0 0,0 0 0,21 0 15,-21 0-15,1 0 0,20 0 16,-21-22-16,21 1 0,-20 0 0,-1 21 15,0-21-15,0 0 0,21 0 16,-20-22-16,-1 22 0,0-21 0,0 21 16,0-22-16,-21 1 0,21 21 15,1-22-15,-1 1 0,-21 0 0,21 21 16,0-22-16,-21 22 0,0 0 16,0 0-16,0 42 15,0 0-15,-21 21 16,0-20-16,0 20 0,21 0 15,-22-21-15,1 22 0,0 20 0,0-20 16,0-22-16,21 21 0,0 0 16,0-20-16,0 20 0,0-21 0,0 0 15,0 0-15,0 1 0,0-1 16,21-21-16,0 0 0,0 0 16,0 0-16,1 0 0,-1 0 15,21-21-15,-21 21 0,0-22 16,1 22-16</inkml:trace>
  <inkml:trace contextRef="#ctx0" brushRef="#br0" timeOffset="84332.46">25675 10139 0,'0'0'0,"-21"0"0,0 21 0,42 0 31,0-21-31,21 0 0,-20 0 16,20 0-16,0 0 0,1 0 16,-1 0-16,0 0 0,1 0 0,-1 0 15,0 0-15,1 0 0,-22 0 16,0-21-16,0 21 0</inkml:trace>
  <inkml:trace contextRef="#ctx0" brushRef="#br0" timeOffset="86136.03">4953 12827 0,'21'-21'15,"0"0"-15,0 0 16,1-1-16,-22 1 16,21 0-16,0 21 0,-21-21 0,21 0 15,-21 0-15,21-1 0,-21 1 0,0 0 16,0 0-16,0 0 15,0 0-15,-21-1 0,0 1 16,0 0-16,-22 21 0,22-21 0,-21 0 0,-22 0 16,22 21-16,0 0 15,-22 0-15,22 0 0,0 0 0,-1 0 16,-20 21-16,42 0 0,-22 0 16,22 0-16,0 0 0,0 22 0,21-1 15,0-21-15,0 22 0,0-1 0,21 0 16,0 1-16,0-22 0,0 21 15,1-21-15,20 0 0,-21 1 0,0-1 16,22-21-16,-22 0 0,0 0 16,21 0-16,-21 0 0,22-21 0,-22-1 15,21 1-15,-21 0 0,22 0 0,-22 0 16,21-22-16,-21 22 0,22 0 16,-22-21-16,0 21 0,0-1 15,0-20-15,-21 21 0,0 0 0,0 0 16,22-22-16,-22 22 0,0 0 15,0 42 17,0 0-32,0 0 0,0 1 0,0 20 15,0-21-15,0 21 0,0-20 0,0 20 16,0-21-16,21 21 0,-21-20 16,21-1-16,0 0 0,0 0 0,0-21 15,1 0-15,-1 0 0,0 0 16,0 0-16,21 0 0,-20 0 0,20 0 15,-21-21-15,21 0 0,1 0 16,-22-1-16,21 1 0,-21-21 16,22 21-16,-22 0 0,0-1 0,0-20 15,-21 21-15,0 0 0,0-22 0,0 22 16,0 0-16,0 0 0,0 0 16,0 0-16,-21 42 15,21 0 1,0 0-16,-21 0 0,0 0 0,21 1 15,0 20-15,0-21 0,-21 0 0,21 0 16,0 22-16,-22-22 0,22 0 16,0 0-16,0 0 0,0 1 15,0-44 17,22 1-32,-1 0 15,0 0-15,-21 0 0,21 0 16,0-1-16,0 1 0,1 0 15,-22 0-15,21 0 0,0 0 0,0-1 16,0 22-16,0 0 16,1 0-16,-22 22 15,21-22-15,0 21 0,-21 0 0,0 0 16,0 0-16,21 22 0,-21-22 16,21 0-16,0 0 0,-21 0 15,22 0-15,-1 1 0,0-1 0,21 0 16,-21 0-16,22-21 0,-22 21 15,21-21-15,1 0 0,-1 0 0,0 0 16,1 0-16,-1 0 0,0 0 0,1-21 16,-1 21-16,0-21 0,-21 0 15,22 0-15,-1-1 0,-21 1 0,22 0 16,-22-21-16,0 21 0,-21-22 0,21 22 16,-21-21-16,0-1 0,21 22 15,-21-21-15,0 21 0,0-22 0,0 22 16,-21 0-16,0 21 15,0 0-15,0 0 0,-22 0 16,22 21-16,-21 0 0,21 1 0,-22-1 16,22 0-16,-21 0 0,21 21 15,-1-20-15,1 20 0,0-21 0,0 21 16,21-20-16,0 20 0,0-21 0,0 0 16,0 22-16,0-22 0,21 0 15,0 0-15,0-21 0,1 0 16,-1 0-16,0 0 0,0 0 15,21 0-15,-20-21 0,-1 0 0,21 0 16,-21-1-16,22 1 0,-22 0 16,0 0-16,21 0 0,-21-22 0,1 22 0,-1-21 15,0 21-15,0-22 16,-21 1-16,21 0 0,0-1 0,-21 1 16,0-21-16,22 20 0,-22 1 0,21 0 15,-21 20-15,0-20 0,0 21 16,21 0-16,-21 42 15,0 0-15,0 21 16,-21-20-16,21 20 0,0 21 0,-21-20 16,21-1-16,0 0 0,0 1 0,0-1 15,0 0-15,0 1 0,0-1 16,0 0-16,0-20 0,0 20 0,21-21 16,-21 0-16,21 0 0,0 1 15,-21-1-15,21 0 0,0-21 16,1 0-16,-1 0 0,0 0 0,0 0 15,21 0-15,-20 0 0,-1-21 16</inkml:trace>
  <inkml:trace contextRef="#ctx0" brushRef="#br0" timeOffset="87687.38">8953 12446 0,'0'0'16,"0"-21"15,0 0-15,22 0-16,-1-1 0,0 1 15,0 0-15,0 0 0,0 0 16,1 0-16,-1-1 0,0 1 15,0 0-15,21 21 0,-20-21 0,-1 0 16,0 21-16,0 0 0,0 21 16,-21 0-16,21 0 0,-21 0 15,0 22-15,0-1 0,0 0 0,22 1 16,-22-1-16,0 0 0,0 1 0,0-22 16,0 21-16,0 1 0,0-1 15,0-21-15,0 0 0,0 0 0,21 1 16,-21-1-16,0 0 0,21-21 15,0 0-15,0 0 0,0 0 16,1-21-16,-1 0 0,0 21 16,0-22-16,21 1 0,-20 0 15,-1 0-15,0-21 0,0 20 0,21-20 16,-20 21-16,-1-21 0,0 20 0,0-20 16,0 0-16,-21-1 0,21 1 15,-21 0-15,22-1 0,-22 1 0,0 21 16,0-21-16,0 20 0,0 44 31,0-1-31,0 0 16,0 0-16,0 21 0,0 1 0,0-1 15,0-21-15,0 22 0,0-1 16,0 0-16,0-21 0,0 22 0,0-22 16,0 21-16,0-21 0,0 1 0,21-1 15,0 0-15,0 0 0,-21 0 16,21-21-16,0 0 0,22 0 0,-22 0 15,0 0-15,0 0 0,22 0 16,-22-21-16,0 21 0,21-21 0,-21 0 16,1 0-16,20-1 0,-21 1 0,0 0 15,0 0-15,1 0 0,-1 0 16,-21-22-16,0 22 0,0 0 16,0-21-16,0 20 0,0 1 0,0 0 15,0 0-15,0 0 0,-21 21 16,-1 21-1,1 0-15,0 21 16,21-20-16,-21-1 0,0 0 16,21 21-16,0-21 0,0 22 0,0-22 15,0 0-15,0 0 0,0 22 0,0-22 16,0 0-16,21 0 0,0 0 16,0-21-16,0 21 0,1 1 0,-1-22 15,0 0-15,21 0 0,-21 0 0,22 0 16,-22 0-16,21-22 0,1 1 15,-22 21-15,21-21 0,-21 0 16,22 0-16,-22 0 0,0-22 0,-21 22 16,21 0-16,-21-21 0,21 20 15,-21 1-15,0 0 0,0-21 0,0 21 16,0-1-16,-21 22 0,-21 0 31,42 22-31,0-1 0,0 0 16,0 0-16,0 0 0,0 0 15,0 1-15,0-1 0,0 0 16,0 0-16,21 0 0,-21 0 16,21 1-16,-21-1 0,21-21 0,-21 21 15,0 0-15,21 0 16,1 0-16,-1-21 16,0 0-16,0 0 0,0 0 15,0 0-15,1-21 16,-22 0-16,21 0 0,0 21 0,21-21 15,-21 0-15,1-1 0,-1 1 0,0 0 16,0-21-16,0 21 0,-21-1 16,21-20-16,-21 21 0,22 0 0,-22 0 15,0-1-15,0 44 32,0-1-32,0 0 0,0 0 15,-22 0-15,22 0 0,-21 22 0,21-22 16,0 0-16,0 0 0,0 0 15,0 1-15,0-1 0,0 0 16,21-21 15,-21-21-31,22 0 16</inkml:trace>
  <inkml:trace contextRef="#ctx0" brushRef="#br0" timeOffset="87867.45">11239 12129 0,'0'0'0,"-21"-43"31,21 64 16,0 1-31,21-22-16</inkml:trace>
  <inkml:trace contextRef="#ctx0" brushRef="#br0" timeOffset="89045.32">11430 12573 0,'0'21'0,"0"-42"0,21 42 0,0-21 16,0 0-16,1 0 15,-1 0-15,0 0 0,0-21 16,0 0-16,0 21 0,22-21 16,-22 0-16,0-1 0,0 1 15,22-21-15,-22 21 0,0-22 0,0 1 16,0 0-16,0-1 0,1 1 16,-1 0-16,0-1 0,-21-20 15,0 21-15,0-1 0,0 22 0,0-21 16,0 21-16,0-1 0,-21 22 15,0 0 1,-1 43-16,22-22 0,0 21 16,0 1-16,-21-1 0,21 0 0,-21 1 15,21 20-15,-21-21 0,21 22 16,0-22-16,-21 22 0,21-22 0,-21 22 16,-1-22-16,1 21 0,21-20 0,-21 20 15,21-20-15,-21 20 0,21-21 16,0 22-16,0-22 0,0 1 15,0-22-15,0 21 0,0-21 0,0 22 16,0-22-16,21 0 0,0-21 0,0 21 16,1-21-16,-1 21 0,0-21 15,0 0-15,0 0 0,0-21 16,1 0-16,-22 0 0,21 0 16,-21-1-16,21-20 0,-21 21 15,0-21-15,0 20 0,0-20 0,0 0 16,0-1-16,0-20 0,-21 21 0,0-1 15,-1 22-15,1-21 0,21-1 16,-21 22-16,0 0 0,21 0 16,0 0-16,42 21 31,-21 0-31,1 0 16,-1 0-16,21 0 0,0 0 0,-20-21 15,20 21-15,0-22 0,22 22 0,-22-21 16,0 0-16,1 21 0,-1-21 15,0 0-15,-20 0 0,-1-1 0,0 1 16,0 0-16,-21 0 0,0 0 16,-21 21-1,0 0 1,21 21-16,-21 0 0,-1-21 0,22 21 16,0 0-16,-21 22 15,21-22-15,0 0 0,0 0 0,0 0 16,0 1-16,0-1 0,21 0 0,1-21 15,-22 21-15,21 0 0,0-21 16,0 0-16,21 21 0,-20-21 0,-1 0 16,0 0-16,0 0 0,0 0 0,0 0 15,22-21-15,-22 0 0,0 21 0,0-21 16,-21 0-16,21 0 0,1-1 16,-1 1-16,-21 0 0,0 0 0,0 0 15,21 0-15,-21-1 0,0 1 0,0 0 16,21 21-16,-21 21 31,0 0-31,0 1 16,-21-1-16,21 21 0,0-21 15,-21 22-15,21-1 0,-21 0 0,21 1 16,0-1-16,-22 0 0,1 22 0,0-22 16,21 22-16,0-22 0,0 21 15,0 1-15,0-22 0,0 22 0,0-22 16,0 22-16,0-22 0,0 0 0,21 22 15,-21-22-15,21 0 0,1 22 16,-1-22-16,0 1 0,0-1 0,0 0 16,0-21-16,1 22 0,-1-22 15,-21 0-15,0 0 0,-21-21 16,-1 0 0,1 0-16,-21-21 0,21 21 0,-22-21 15,22 0-15,-21 21 0,21-21 0,0-1 16,-22 1-16,22 0 0,0 0 0,-21 0 15,20 0-15,1-1 0,-21 1 16,21 0-16,0 0 0,-1 0 0,1 0 16,0-22-16,0 22 0,21 0 0,0-21 15</inkml:trace>
  <inkml:trace contextRef="#ctx0" brushRef="#br0" timeOffset="89479.2">13885 11917 0,'0'-21'0,"0"42"0,0-85 15,0 43-15,21 0 0,1 0 0,-22 0 16,21 0-16,-21-1 0,21 22 16,-21 22-1,0-1-15,0 0 0,0 21 16,0 1-16,0-1 0,0 0 0,0 22 15,0-22-15,0 22 0,-21-22 16,21 0-16,-21 1 0,21-1 0,0-21 16,0 21-16,-22-20 0,22-1 15,0 0-15,-21 0 0,21 0 16,0 0-16,-21-21 16,0 0-16,0-21 15,0 21 1</inkml:trace>
  <inkml:trace contextRef="#ctx0" brushRef="#br0" timeOffset="90075.47">13631 12213 0,'21'0'31,"1"0"-15,-1 0-16,0 0 0,0 0 15,0 0-15,22 0 0,-22 0 16,21 0-16,0 0 0,1 0 0,-1 0 15,0-21-15,1 0 0,-1 0 0,-21 21 16,22-21-16,-22-1 0,21-20 16,-21 21-16,0 0 0,1 0 0,-22-22 15,0 22-15,0 0 0,0-21 0,0 20 16,0 1-16,0 0 0,0 0 16,0 0-16,-22 21 0,1 0 15,21 21 1,-21 21-16,21-21 0,0 22 15,0-1-15,0 0 0,0 1 0,0-1 16,0 0-16,0 1 0,0-1 16,0 0-16,-21 1 0,21-22 15,0 21-15,0-21 0,-21 1 0,21-1 16,0 0-16,0 0 16,0-42 15,0 0-31,0 0 0,0-1 15,0 1-15,21 0 0,0 0 0,0-21 16,0 20-16,1-20 0,-1 0 16,0 21-16,21-22 0,-21 22 15,1 0-15,-1 0 0,21 0 0,-21 21 16,0 0-16,1 21 0,-1 0 0,-21 0 16,21 0-16,-21 0 0,0 22 15,0-1-15,0-21 0,0 22 0,0-22 16,0 0-16,0 21 0,-21-21 0,21 1 15,0-1-15,0 0 0,-21-21 16,21 21-16,-22-21 0,22 21 16,22-21-1,-1-21 1,-21 0-16,21 21 16,0-21-16</inkml:trace>
  <inkml:trace contextRef="#ctx0" brushRef="#br0" timeOffset="90420.31">14732 12192 0,'0'21'15,"0"0"-15,0 1 16,21-22-16,0 0 16,0 0-16,1 0 0,-1 0 15,0 0-15,0 0 0,0-22 16,0 1-16,1 21 15,-1-21-15,0 21 0,-21-21 0,0 0 16,21 21-16,-21-21 0,0-1 0,0 1 16,0 0-16,-21 21 15,0 0-15,0 0 0,-1 0 16,1 0-16,0 21 0,0 0 0,21 1 16,-21-1-16,21 0 0,-21 21 15,21-21-15,0 1 0,0 20 0,0-21 16,0 0-16,0 0 0,0 1 0,21-1 15,0 0-15,0 0 16,0-21-16,0 0 0,1 0 16,20 0-16,-21 0 0,0 0 15,22 0-15</inkml:trace>
  <inkml:trace contextRef="#ctx0" brushRef="#br0" timeOffset="91016.41">16595 12277 0,'0'0'0,"-64"-85"31,64 64-31,0 0 0,0 0 0,0-1 16,0 1-16,0-21 0,21 21 16,0 0-16,1-1 0,-1 1 0,0 0 15,0 0-15,0 0 0,22 21 0,-22 0 16,0 0-16,0 0 15,21 21-15,-20 0 0,-1 0 0,0 22 16,21-1-16,-42 0 0,21 1 0,1-1 16,-22 0-16,0 1 0,0-1 15,0 0-15,0-21 0,0 22 0,0-22 16,-22 0-16,1 0 0,21 0 16,-21-21-16,0 0 15,21-21 1,0 0-1,0 0-15,21 0 0,0-22 16,-21 22-16,21 0 0,1-21 16,-1 21-16,0-22 0,-21 22 15,21-21-15,0-1 0,0 1 0,1 0 16,20 21-16,-21-22 0,0 22 0,0 0 16,1 0-16,20 0 0,-21 21 15,0 0-15,0 0 0,1 0 16,-1 0-16,-21 21 15,0 0-15,0 0 0,0 0 16,0 0-16</inkml:trace>
  <inkml:trace contextRef="#ctx0" brushRef="#br0" timeOffset="91552.2">17399 12277 0,'21'21'16,"-42"-42"-16,63 42 0,-21 0 0,1-21 15,-1 0-15,0 0 16,0 0-16,0-21 0,0 21 0,22-21 15,-22 21-15,0-21 0,0-1 16,22 1-16,-22 0 0,0 0 0,0 0 16,0 0-16,0-1 0,-21-20 0,0 21 15,0 0-15,0 0 0,0-1 16,0 1-16,-21 21 16,0 0-16,0 0 0,0 21 0,0-21 15,-1 22-15,1-1 0,0 21 16,0-21-16,0 0 0,0 22 15,21-22-15,0 0 0,0 0 0,0 0 16,0 1-16,0-1 0,0 0 16,21 0-16,0 0 0,0-21 0,0 0 15,22 21-15,-22-21 0,21 0 0,0 0 16,-20 0-16,20 0 0,0 0 16,1-21-16,-1 0 0,-21 0 0,21 0 15,-20 21-15,20-43 0,-21 22 16,0 0-16,0 0 0,-21-21 0,0 20 15,0 1-15,0 0 0,0 0 0,0 0 16,0 0-16,-21 21 16,0 21-16,0 0 15,0 0-15,21 0 0,0 0 0,0 1 16,0-1-16,0 0 0,0 21 16,0-21-16,0 1 0,0-1 0,0 0 15,0 0-15,0 0 0,0 0 16,0 1-16,-21-22 31,-1 0-31,1 0 0,0 0 16,21-22-1</inkml:trace>
  <inkml:trace contextRef="#ctx0" brushRef="#br0" timeOffset="91915.93">18521 11980 0,'0'0'0,"0"-21"0,0 42 31,0 1-15,0-1-16,0 0 0,0 0 16,0 21-16,0-20 0,0 20 0,-21 0 15,21 1-15,-22-1 0,22 0 0,-21 1 16,21-1-16,-21 0 0,0 22 15,21-1-15,0-20 0,-21 20 16,0 1-16,21-1 0,-22 1 0,1-1 16,21 1-16,-21-1 0,0 1 15,0-22-15,21 21 0,-21-20 0,-1-1 16,22 0-16,0 1 0,-21-22 0,0 21 16,21-21-16,0 1 0,0-1 0,0-42 46,0-1-46,21 1 0,0 0 16,1 0-16,-22-21 0,21 20 16,0-20-16,0 21 0,-21-21 15</inkml:trace>
  <inkml:trace contextRef="#ctx0" brushRef="#br0" timeOffset="92247.7">18415 12234 0,'-21'-42'15,"42"84"-15,-42-126 0,21 41 0,0 1 16,0 0-16,0 21 0,0-22 0,0 22 16,21 0-16,0 0 0,0 21 0,22-21 15,-22 21-15,21 0 0,-21 0 16,22 0-16,-22 0 0,21 0 0,-21 21 16,22 0-16,-22 0 0,0 0 15,-21 0-15,0 1 0,0-1 16,0 21-16,0-21 0,0 0 0,-21 1 15,0-1-15,-1 0 0,1 0 0,-21 0 16,21-21-16,0 21 0,-22 1 16,22-22-16,0 0 0,0 21 0,0-21 15,-1 0-15,22 21 16,22-21 15,-1 0-31,0-21 16,0 0-16,21 21 0,-20-22 0,20 1 15</inkml:trace>
  <inkml:trace contextRef="#ctx0" brushRef="#br0" timeOffset="92931.71">19135 11938 0,'21'0'0,"-42"0"0,42 21 31,-42 0-15,-1-21-16,1 22 0,21-1 15,-21 0-15,0 0 0,21 0 0,-21 0 16,21 1-16,0 20 0,0-21 0,0 0 16,0 0-16,0 1 15,0-1-15,0 0 16,21-21-16,0 0 16,0 0-16,0 0 15,1-21-15,-22 0 16,0-1-16,0 1 15,0 0-15,0 0 0,0-21 0,0 20 16,0-20-16,0 21 0,0-21 0,0 20 16,21 1-16,0 0 0,-21 0 15,21 0-15,0 0 0,0 21 0,1 0 16,20 0-16,-21 0 0,0 0 16,22 0-16,-22 0 0,0 21 15,-21 21-15,21-21 0,0 0 0,0 22 16,-21-22-16,0 0 0,0 21 0,0-20 15,0 20-15,0-21 0,0 0 16,0 0-16,0 1 0,0-1 0,0 0 16,0 0-16,0 0 15,0-42 17,0 0-32,0 0 15,0 0-15,0-1 0,0 1 16,0 0-16,22 0 0,-1 0 15,0-22-15,0 22 0,21-21 0,-20 21 16,20-22-16,-21 1 0,21 21 16,1 0-16,-1 0 0,0-1 0,-20 22 15,20 0-15,-21 0 0,0 0 0,0 0 16,1 22-16,-22-1 0,0 0 16,0 21-16,0-21 0,0 22 0,0-1 15,-22-21-15,1 22 0,21-22 16,-21 21-16,0-21 0,0 0 0,21 1 15,0-1-15,0 0 0,-21 0 0,21 0 16,21-21 15</inkml:trace>
  <inkml:trace contextRef="#ctx0" brushRef="#br0" timeOffset="93351.85">20595 11938 0,'0'0'15,"0"-21"-15,-42 0 16,21 21 0,-1 0-16,1 0 0,0 0 0,-21 0 0,21 21 15,-1 0-15,-20-21 0,21 21 16,0 0-16,0-21 0,21 22 15,0-1-15,0 0 0,0 0 16,0 0-16,0 0 0,21 1 16,0-22-16,0 21 0,0 0 15,0-21-15,1 21 0,-22 0 0,21-21 16,0 21-16,-21 1 0,0-1 16,0 0-16,0 0 15,0 0-15,-21-21 16,0 0-16,-1 0 0,1 0 0,0 0 15,-21 0-15,21 0 16,-1 0-16,1 0 0,0 0 0,0 0 16,0 0-16,0 0 15,-1 0 1,22-21-16,0 0 16,22 0-16,-1 0 15,0 21-15</inkml:trace>
  <inkml:trace contextRef="#ctx0" brushRef="#br0" timeOffset="93751.87">20722 12277 0,'64'0'31,"-43"0"-31,0 0 0,0 0 15,0 0-15,22 0 0,-22-21 0,0 21 16,0-22-16,21 22 0,-20-21 16,-1 0-16,0 21 0,0-21 0,0 0 15,-21 0-15,0-1 0,0 1 0,0 0 16,0 0-16,0-21 16,0 20-16,0 1 0,-21 0 0,0 21 15,0 0-15,0 0 16,-1 0-16,1 21 0,0 0 0,0 1 15,0 20-15,0-21 0,-1 0 0,22 22 16,0-22-16,0 0 0,0 0 16,0 21-16,0-20 0,0-1 0,0 0 15,0 0-15,22 0 0,-1-21 16,0 21-16,0-21 0,0 0 16,0 0-16,1 0 0,-1 0 0,0 0 15,0 0-15,0 0 0,0 0 0,1 0 16,-1 0-16,0 0 0,0 0 15,0-21-15</inkml:trace>
  <inkml:trace contextRef="#ctx0" brushRef="#br0" timeOffset="93923.78">21569 12404 0,'0'0'0,"-21"0"32,-1 0-17,1 0-15</inkml:trace>
  <inkml:trace contextRef="#ctx0" brushRef="#br0" timeOffset="95020">360 14034 0,'0'0'0,"-43"0"0,22 0 16,-21 0-16,0 0 0,-1 0 15,1 0-15,0 0 0,-1 0 0,1 0 16,63 0 31,43 21-47,20-21 15,1 0-15,0 0 0,20 0 16,-20 21-16,0-21 0,-1 0 16,1 0-16,-21 0 0,-1 0 0,1 0 15,-1 0-15,1 0 0,-22 0 16,0 0-16,1 0 0,-1 0 15,-21 0-15,21 0 0,-20 0 16,-44 0 0,22-21-1,-21 0-15,-21 21 0,21-22 0,0 22 16,-22-21-16,22 21 0,-21-21 16,21 21-16,-22 0 0,22-21 15,0 0-15,42 21 31,0 0-31,0 0 16,1 0-16,20 0 0,-21 21 16,0 0-16,0 0 0,1 0 0,-1 1 15,-21-1-15,0 21 16,0-21-16,-21 22 0,-1-22 16,-20 21-16,0-21 0,21 22 0,-22-22 15,1 21-15,0-21 0,20 0 16,-20 1-16,21-1 0,42-21 31,0 0-31,22 0 0</inkml:trace>
  <inkml:trace contextRef="#ctx0" brushRef="#br0" timeOffset="95415.77">2561 13801 0,'0'0'15,"-21"-64"1,0 64-16,21-21 0,-21 21 15,21 21 1,0 0-16,0 1 0,0 20 16,0 0-16,0 1 0,0-22 0,0 21 15,0 0-15,0 1 0,0-1 16,0 0-16,-22 1 0,22-1 0,-21 0 16,0 1-16,21-22 0,-21 21 15,21-21-15,-21 1 0,21-1 0,0 0 16,0 0-16,0-42 31,0 0-15,0 0-16,0-1 0,21 1 0</inkml:trace>
  <inkml:trace contextRef="#ctx0" brushRef="#br0" timeOffset="95839.52">2561 13864 0,'0'0'0,"21"-21"0,106-106 31,-106 127-31,22 0 0,-22 0 0,0 0 16,0 0-16,0 21 0,1 0 15,-1 1-15,0-1 0,-21 0 0,21 0 16,-21 21-16,0-20 0,0-1 16,0 0-16,-21 0 0,0 0 0,0 0 15,-1-21-15,1 22 16,0-22-16,-21 21 0,21-21 0,-1 0 15,-20 0-15,21 0 0,0 0 16,0 0-16,-1 0 0,1 0 0,0 0 16,21-21-16,21 42 47,0 0-47,1 0 15,-1 0-15,0 0 0,0 22 0,0-22 16,0 0-16,1 0 15,-1 22-15,0-22 0,0 0 0,0 0 0,0 0 16,1 0-16,-1-21 16,0 22-16,0-22 0,0 0 0,0 0 15,1 0-15,-1 0 0,0 0 0,0 0 16,0-22-16,0 1 0,1 21 16,-22-21-16,0 0 0,21 0 0,0 0 15</inkml:trace>
  <inkml:trace contextRef="#ctx0" brushRef="#br0" timeOffset="96100.42">3387 13822 0,'42'0'31,"-21"0"-31,0 0 0,22 0 16,-22 0-16,21 0 0,-21 0 15,22 0-15,-1 0 0,0 0 0,1 0 16,20-21-16,-21 21 0,1 0 0,-22-21 16,21 21-16,1-22 0,-22 22 15,0 0-15,0 0 0,0 0 0,-21-21 16,-21 21 15,0 0-31,0 0 0,0 0 0</inkml:trace>
  <inkml:trace contextRef="#ctx0" brushRef="#br0" timeOffset="96323.3">3852 13737 0,'-42'0'31,"42"21"-31,0 1 0,-21-1 16,21 0-16,-21 21 0,21-21 0,0 22 15,0-22-15,-22 21 0,22 1 16,-21-22-16,21 21 0,0 0 15,0-20-15,-21 20 0,21-21 16,-21 21-16,21-20 0,0 20 0,0-21 16,0 0-16,0 0 0,0 1 0,0-1 15</inkml:trace>
  <inkml:trace contextRef="#ctx0" brushRef="#br0" timeOffset="97401.77">5186 14288 0,'21'-64'31,"0"64"-31,-21-21 0,0 0 16,21 0-16,0-1 0,-21 1 16,0 0-16,0 0 0,0 0 15,0 0-15,0-1 0,0 1 0,0 0 16,-21 0-16,0 21 0,0-21 15,0 21-15,0 0 0,-1 0 16,1 0-16,0 0 0,0 21 0,0-21 16,0 21-16,-1 0 0,-20 0 15,21 22-15,0-22 0,21 21 0,-21 1 16,21-22-16,-22 21 0,22 0 0,0 1 16,0-22-16,0 21 0,0-21 15,0 1-15,0-1 0,22 0 0,-1 0 16,0-21-16,0 0 15,0 0-15,0 0 0,1 0 0,-1 0 16,0-21-16,0 0 0,21 0 0,-20-1 16,-1 1-16,0 0 0,0 0 15,0 0-15,0 0 0,1-22 16,-1 22-16,0 0 0,0-21 0,-21 20 16,0-20-16,0 21 0,0 0 15,0 0-15,0-1 0,0 1 0,0 42 47,0 1-47,0-1 0,0 0 0,0 0 16,0 0-16,0 22 0,0-22 15,0 0-15,0 0 0,0 21 0,0-20 16,0-1-16,0 0 0,0 0 0,0 0 16,0 0-16,21 1 0,0-1 15,1-21-15,-1 0 0,0 0 16,0 0-16,0 0 0,22 0 0,-22 0 15,21 0-15,-21-21 0,22 21 16,-22-22-16,21 1 0,-21 0 0,22 0 16,-22 0-16,21 0 0,-21-1 15,0 1-15,1-21 0,-1 21 0,0-22 16,0 22-16,-21 0 0,0 0 0,0-21 16,0 20-16,0 1 15,-21 21 1,0 21-16,21 1 15,0-1 1,0 0-16,0 0 0,0 0 0,0 0 16,0 1-16,0-1 0,0 0 0,21 0 15,0 0-15,-21 0 0,0 1 16,0-1-16,0 0 0,0 0 0,0 0 16,-21-21-1,0 21-15,0-21 0,-1 0 16,1 0-16,0 0 0,0 0 0,0 0 15,0 0-15,-1 0 0,1-21 0,0 21 16,21-21-16,0 0 16</inkml:trace>
  <inkml:trace contextRef="#ctx0" brushRef="#br0" timeOffset="100395.12">7768 14182 0,'0'0'0,"-21"-21"0,0 21 0,21-22 16,0 1-16,0 0 15,0 0-15,0 0 0,0 0 16,21-1-16,-21 1 0,21 0 16,0-21-16,0 21 0,1-22 0,-1 22 15,0-21-15,0-1 0,0 1 0,0 0 16,1 21-16,-22-22 0,0 22 15,0-21-15,0 21 0,0-1 0,-22 22 32,1 0-32,0 22 0,0-1 15,0 21-15,21 0 0,0 22 0,0-22 16,-21 22-16,21-1 0,0 1 16,0-22-16,0 22 0,0-22 0,0 21 15,0-20-15,0-1 0,0 0 0,0 1 16,0-1-16,0-21 0,-22 0 15,22 22-15,0-22 0,-21 0 0,21 0 16,-21-21-16,0 0 16,0 0-16,0 0 15,-1 0-15,22-21 0,-21 0 16,0 0-16,0 0 0,21-1 16,-21-20-16,0 21 0,-1 0 0,1-22 15,21 22-15,-21-21 0,0 21 0,21 0 16,0-1-16,-21 1 0,0 0 15,21 42 1,0 0-16,0 1 16,21 20-16,0-21 0,-21 0 15,21 22-15,0-22 0,0 21 0,22-21 16,-22 0-16,0 1 0,0-1 16,22 0-16,-22-21 0,0 21 15,21-21-15,1 0 0,-22 0 0,21 0 16,0 0-16,1 0 0,-22-21 15,21 0-15,1 0 0,-1-1 0,-21 1 16,21 0-16,-20 0 0,-1-21 0,0 20 16,0-20-16,0 21 0,-21-21 15,21 20-15,-21-20 0,0 21 0,0-21 16,0 20-16,0 1 0,0 0 0,0 42 31,0 0-15,0 22-16,0-22 0,0 0 15,0 21-15,-21-20 0,21 20 16,0-21-16,-21 0 0,21 22 0,0-22 16,0 0-16,0 0 0,0 0 15,0 0-15,0 1 0,0-44 32,0 1-17,0 0-15,0 0 0,21 0 0,0 0 16,-21-1-16,22-20 0,-1 21 0,-21 0 15,21-22-15,0 22 16,0-21-16,-21 21 0,21-22 0,1 22 16,-1 21-16,0-21 0,0 21 0,0 0 15,0 0-15,1 21 16,-22 0-16,0 1 0,21-1 0,-21 0 16,21 0-16,-21 21 0,0-20 0,0-1 15,0 21-15,0-21 0,0 0 16,21 1-16,0-1 0,-21 0 0,21 0 15,1-21-15,-1 21 0,0-21 16,0 0-16,0 0 0,0 0 16,1 0-16,-1 0 0,0-21 0,0 0 15,0 0-15,0 0 0,1-1 16,-1 1-16,0 0 0,-21 0 0,21-21 16,-21 20-16,21-20 0,-21 0 15,0-1-15,0 1 0,0 0 16,0-1-16,0 1 0,21 0 0,-21-1 15,0 1-15,0 21 0,0 0 16,0 0-16,0 42 16,0 0-16,0 21 0,0-21 15,0 22-15,0-1 0,0 0 16,0 1-16,0-1 0,0-21 0,0 22 16,0-1-16,0-21 0,-21 21 0,21-20 15,0-1-15,0 0 0,0 0 16,0 0-16,-21 0 0,21 1 0,-21-22 15,21-22 17,0 1-32,0 0 15,0 0-15,0 0 0,0 0 16,21-1-16,0 1 0,0-21 0,1 21 16,-1 0-16,0-1 0,0 1 0,21 0 15,-20 0-15,-1 21 0,21 0 16,-21 0-16,22 0 0,-22 0 0,0 21 15,0-21-15,21 21 0,-20 0 16,-1 1-16,0-1 0,0 0 16,0 0-16,-21 0 0,0 0 0,0 1 0,0-1 15,0 0-15,0 0 0,-21 0 16,0 0-16,0 1 0,0-22 16,-1 21-16,1-21 0,0 0 0,0 21 15,0-21-15,0 0 0,-1 0 16,1 0-16,0 0 0,0 0 0,0-21 15,0 0-15,21-1 0,-22 1 16,22 0-16,-21 0 0,0 0 16,21 0-16,0-1 15,0 44 17,0-1-32,0 0 0,0 0 0,21-21 15,0 21-15,-21 0 0,22 1 16,-1-1-16,0 0 0,0 0 15,21 0-15,-20-21 0,-1 0 16,0 0-16,0 0 0,0 0 0,0 0 16,22 0-16,-22 0 0,21-21 15,-21 21-15,22-21 0,-22 0 0,21 0 16,-21-1-16,1 1 0,-1 0 16,0 0-16,0 0 0,-21 0 0,0-22 15,21 22-15,-21 0 0,0-21 0,0 20 16,0-20-16,0 21 0,0 0 15,0 0-15,0 42 32,0 0-32,0 0 0,0 21 15,0-20-15,0-1 0,0 21 0,0-21 16,0 0-16,0 1 0,0 20 0,0-21 16,0 0-16,0 0 0,0 1 15,0-1-15,0 0 0,21-21 0,1 21 16,-1-21-16,0 0 0,0 0 0,0 0 15,0 0-15,1 0 0,20 0 16,-21-21-16,0 0 0,0 21 16,1-21-16,-1-1 0,0 1 0,0 0 15,0 0-15,0 0 0,-21 0 16,0-22-16,22 22 0,-22 0 0,21-21 16,-21 20-16,0-20 0,0 21 0,0 0 15,0 42 16,0 0-31,0 0 0,-21 22 16,21-22-16,0 0 0,0 21 0,0-21 16,0 22-16,0-22 0,0 0 0,0 0 15,0 0-15,0 1 0,0-1 16,21 0-16,0 0 0,0-21 16,0 0-16,0 0 0,1 0 0,-1 0 15,0 0-15,0 0 0,0 0 0,0-21 16,1 21-16,-1-21 0,0 0 15,0-1-15,0 1 0,0 21 0,1-42 16,-22 21-16,21 0 0,-21-1 16,21 1-16,-21-21 0,0 21 0,0 0 15,21-1-15,-21 1 0,0 0 0,0 0 16,0 42 0,0 0-16,0 0 15,0 1-15,0-1 0,0 0 0,0 0 16,0 21-16,0-20 15,0-1-15,0 0 0,0 0 0,0 0 16,0 0-16,0 1 0,0-1 0,21-21 16,0 21-16,1-21 15,-1 21-15,0-21 0,0 0 0,0 0 16,0 0-16,1 0 0,-1 0 0,0-21 16,21 21-16,-21-21 0,1 0 15,-1 21-15,0-22 0,0 1 0,0-21 16,0 21-16,1 0 0,-1-22 15,-21 22-15,21-21 0,0-1 0,0 1 16,-21 0-16,21-1 0,-21 1 0,0 0 16,0-1-16,0 1 0,22 0 15,-22 21-15,0-22 0,0 22 16,-22 21-16,1 0 16,21 21-16,-21 0 0,0 1 15,0 20-15,0 0 0,21 1 0,0-1 16,-22 0-16,22 1 0,-21-1 0,21 0 15,0-21-15,0 22 0,0-1 16,0-21-16,0 22 0,0-22 0,0 0 16,0 21-16,0-21 0,0 1 0,21-1 15,1-21-15,-1 21 0,0 0 16,0-21-16,0 0 0,0 0 0,1 0 16,-1 0-16,21 0 0,-21-21 15,0 0-15,1 0 0,-1 21 16,0-22-16,0 1 0,0 0 0,0-21 15,1 21-15,-1-22 0,0 22 0,0-21 16,-21-1-16,21 1 0,0 0 16,-21-22-16,0 22 0,22-22 0,-1 22 15,-21 0-15,0-22 0,21 43 0,-21-21 16,21 21-16,-21 42 31,0 0-31,0 21 0,-21 1 16,0-22-16,21 21 0,-21 22 0,21-22 15,0 0-15,-22 1 0,22-1 16,0 0-16,-21-21 0,21 22 16,0-1-16,0-21 0,0 22 0,0-22 15,0 0-15,0 0 0,0 0 0,21 0 16,-21 1-16,22-22 0,-1 21 16,0-21-16,0 0 0,0 0 15,0 0-15,1 0 0,-1 0 16,0-21-16,0-1 15,0 22-15,0-21 0,1 0 0,-1 0 16,-21 0-16,21 0 0</inkml:trace>
  <inkml:trace contextRef="#ctx0" brushRef="#br0" timeOffset="100608">11642 13991 0,'0'0'0,"21"0"31,0 0-31,0 0 0,21 0 16,-20 0-16,-1 0 0,0 0 15,0 0-15,21 0 0,-20 0 0,-1 0 16,0 0-16,0-21 0,0 21 0,0 0 16,-21-21-1,0 0-15,0 0 0,-21 21 16</inkml:trace>
  <inkml:trace contextRef="#ctx0" brushRef="#br0" timeOffset="100790.89">11007 13780 0,'0'0'0,"-43"0"0,22 0 0,0 0 15,0 0-15,0 0 0,21 21 16</inkml:trace>
  <inkml:trace contextRef="#ctx0" brushRef="#br0" timeOffset="101599.62">13652 14203 0,'0'0'0,"0"21"0,0 0 16,0 0-1,22-21 1,-1 0-16,0 0 16,0 0-16,0-21 0,0 0 15,1 0-15,-1 0 16,0 21-16,0-21 0,0-1 0,0 1 16,-21 0-16,22 0 0,-1-21 0,0 20 15,0-20-15,0 21 0,-21-21 16,21-1-16,-21 22 0,22-21 0,-22-1 15,0 22-15,0-21 0,0 21 0,0 0 16,0-1-16,0 44 31,0-1-31,-22 21 0,1-21 16,21 22-16,-21-1 0,0 0 0,21 1 16,0-1-16,0-21 0,0 21 0,-21 1 15,21-22-15,0 21 0,0-21 16,0 1-16,0-1 0,0 0 0,21-21 15,0 21-15,0-21 0,0 0 0,1 0 16,-1 0-16,21 0 0,-21 0 16,0 0-16,22-21 0,-22 21 0,0-21 15,21 0-15,-20 21 0,-1-22 16,0 1-16,0 0 0,21 0 16,-42 0-16,22 0 0,-1-1 0,-21 1 15,21 21-15,-21 21 31,0 1-31,-21-1 0,21 0 16,-21-21-16,21 21 0,-22 0 0,22 0 16,0 1-16,0-1 15,0-42 32</inkml:trace>
  <inkml:trace contextRef="#ctx0" brushRef="#br0" timeOffset="101775.7">14436 13822 0,'0'0'0,"0"-21"32,21 21 14,0 0-46,0 0 16,0 0-16,0 0 16</inkml:trace>
  <inkml:trace contextRef="#ctx0" brushRef="#br0" timeOffset="102207.9">14944 13610 0,'0'0'0,"0"-21"16,0 0-16,-22 21 31,1 21-31,21 0 16,-21 22-16,21-22 0,0 21 16,0 0-16,0 1 0,-21-22 0,21 21 15,0 1-15,0-1 0,-21 0 16,21-21-16,0 22 0,0-22 0,0 21 15,-21-21-15,21 1 0,0-1 16,-22 0-16,22-42 47,0 0-47,0-1 0,0 1 16,22 0-16,-1 0 0,-21 0 15,21 0-15,0-22 0,-21 22 16,21 0-16,0 0 0,1 0 0,-1-1 15,0 1-15,0 21 0,0 0 0,0 0 16,1 0-16,-1 21 0,0-21 16,0 22-16,0-1 0,-21 21 0,0-21 15,21 0-15,-21 1 0,0-1 0,0 0 16,0 0-16,0 0 0,-21 0 16,0 1-16,0-22 0</inkml:trace>
  <inkml:trace contextRef="#ctx0" brushRef="#br0" timeOffset="103879.37">15071 14182 0,'-64'21'16,"1"-21"-1,190-21-15,-276 42 0,128-21 16,0-21-16,0 0 16,21-1-16,-21 1 15,42 42 32,0-21-47,-21 22 0,21-22 0,0 21 16,1-21-16,-1 0 0,0 21 0,0-21 15,0 0-15,0 0 0,1 0 16,20 0-16,0 0 0,1 0 0,-1 0 16,0 0-16,1 0 0,20 0 15,-21-21-15,1 21 0,-1-21 16,0-1-16,-20 1 0,20 0 0,-21 0 16,0 0-16,-21 0 0,21-1 0,-21-20 15,0 21-15,0 0 0,0-22 16,0 22-16,0 0 0,-21 0 15,0 21-15,0 21 16,21 0 0,0 0-16,0 1 0,0-1 0,0 0 15,21 0-15,-21 0 0,21 0 16,-21 1-16,21-1 0,-21 0 16,22 0-16,-1 0 0,-21 0 0,21 1 0,0-1 15,-21 0 1,21-21-16,-21 21 0,0 0 15,21-21-15,1 0 0,-1 0 0,0 0 16,0 0-16,0 0 0,0 0 16,22 0-16,-22 0 0,21 0 0,1-21 15,-1 21-15,0-21 0,1 21 0,-1-21 16,0 0-16,1-1 0,-22 1 16,21 0-16,-21-21 0,22 21 0,-22-1 15,0-20-15,-21 0 0,0 21 16,0-22-16,0 22 0,0 0 0,0 0 15,0 0-15,0-1 0,-21 22 0,0 0 16,-1 0-16,-20 0 0,21 0 16,-21 0-16,20 22 0,-20-1 15,21 0-15,-21 0 0,-1 21 0,22-20 16,0-1-16,0 21 0,0-21 0,-1 0 16,1 22-16,21-22 0,0 0 15,0 0-15,0 0 0,0 1 0,0-1 16,21 0-16,1-21 0,-1 0 15,0 0-15,0 0 0,0 0 16,0 0-16,1 0 0,-1 0 16,21-21-16,-21 0 0,0-1 0,1 22 15,-1-21-15,0 0 0,0 0 16,0 0-16,-21-22 0,0 22 0,21 0 16,-21-21-16,22 21 0,-22-1 0,0 1 15,0 0-15,0 0 0,0 42 31,-22 0-15,22 0-16,-21 1 0,21-1 0,-21 0 16,21 0-16,0 0 0,0 0 0,0 1 15,0-1-15,0 0 0,0 0 16,0 0-16,0 0 16,21 1-16,0-22 0,1 0 0,-1 0 15,0 0-15,0 0 0,0 0 16,22 0-16,-22 0 0,21-22 0,-21 22 15,22-21-15,-22 21 0,0-21 0,21 0 16,-21 0-16,1 0 0,-1-1 16,-21 1-16,21-21 0,-21 21 0,21 0 15,-21-1-15,0 1 0,0 0 0,-21 21 32,0 0-32,0 0 0,-1 21 0,22 0 15,-21 1-15,21-1 0,0 0 16,0 0-16,0 0 0,0 0 15,0 1-15,0-1 0,0 0 0,0 0 16,0 0-16,0 0 0,21-21 16,-21 22-16,22-22 0,-1 0 0,0 21 15,0-21-15,0 0 0,0 0 0,1 0 16,-1 0-16,0 0 0,0 0 16,0-21-16,0 21 0,1-22 0,-1 1 15,0 0-15,0 0 0,0 0 0,0 0 16,1-1-16,-1-20 0,-21 21 15,21 0-15,-21 0 0,21-1 0,-21 1 16,0 0-16,0 42 31,0 0-31,-21 1 0,21-1 0,0 0 16,0 0-16,-21 0 0,21 0 0,0 1 16,0-1-16,0 0 0,0 0 15,0 0-15,0 0 0,21 1 16,0-1-16,0-21 0,0 0 15,1 0-15,20 0 0,-21 0 16,0 0-16,0-21 0,1-1 0,-1 22 16,0-21-16,0 0 0,0 0 0,0 0 15,1 0-15,-1-1 0,0-20 16,0 21-16,-21 0 0,21-22 0,-21 22 16,21 0-16,-21 0 0,0 0 15,0 0-15,22 21 0,-22 21 16,0 0-1,0 0-15,0 0 0,0 0 0,0 1 16,-22 20-16,22-21 0,0 0 16,-21 22-16,0-22 0,0 21 0,21-21 15,-21 22-15,21-1 0,-21 0 0,21 1 16,0-1-16,0 21 0,0-20 16,0 20-16,0-20 0,0 20 0,0-21 15,0 22-15,21-22 0,-21 1 0,0 20 16,0-21-16,0 1 0,0-1 15,0 0-15,0 1 0,0-22 16,0 21-16,-21-21 0,-22 1 0,22-1 16,0 0-16,-21-21 0,20 0 0,1 21 15,-21-21-15,21 0 0,0 0 16,-1 0-16,1 0 0,0-21 0,0 21 16,0-21-16,0 0 0,21-1 0,-22 1 15,1 0-15,0-21 0,21 21 16,0-22-16,-21 22 0,21-21 0,-21-1 15,21 1-15,0 0 0</inkml:trace>
  <inkml:trace contextRef="#ctx0" brushRef="#br0" timeOffset="104343.11">18690 13420 0,'0'0'0,"21"-21"0,0-1 0,22-62 32,-43 63-32,0-1 0,0 1 0,0 0 15,0 42 1,-21 0 0,-1 1-16,22 20 0,-21 0 0,21-21 15,0 43-15,-21-22 0,21 1 16,0-1-16,-21 0 0,21 22 0,0-22 15,0-21-15,0 22 0,0-1 16,0-21-16,-21 0 0,21 0 0,0 1 16,0-1-16,0 0 15,21-42 17,0 0-32,-21-1 0,21 1 15,0 0-15</inkml:trace>
  <inkml:trace contextRef="#ctx0" brushRef="#br0" timeOffset="104675.92">18986 13504 0,'0'22'31,"-21"20"-31,0-21 0,21 0 0,-21 0 16,21 22-16,0-22 0,0 21 15,0-21-15,0 1 0,0-1 0,0 21 16,0-21-16,0 0 0,21 1 15,0-22-15,0 0 0,1 0 16,-1 0-16,0 0 0,0 0 0,0 0 16,0 0-16,1-22 0,20 22 0,-21-21 15,0 0-15,-21 0 0,21 0 16,-21 0-16,22-1 0,-22-20 0,0 21 16,0 0-16,0-22 0,0 22 15,-22 0-15,1-21 0,0 21 16,0-1-16,0 22 0,0-21 0,-1 21 15,1-21-15,0 21 0,0 0 16,0 0-16,0 0 0,-1 0 0,1 0 16,0 0-1</inkml:trace>
  <inkml:trace contextRef="#ctx0" brushRef="#br0" timeOffset="104875.81">18457 13420 0,'0'0'0,"-21"0"0,42 0 47,0 0-47,22 0 0,-22 0 16,21 0-16,1 0 0,-1 0 0,0-21 15,1 21-15,-1 0 0,0 0 0,1-22 16,-1 1-16,-21 21 0,0 0 15,22 0-15</inkml:trace>
  <inkml:trace contextRef="#ctx0" brushRef="#br0" timeOffset="106648.05">20786 13737 0,'0'0'16,"0"-21"-16,0 0 0,0 0 15,0 0-15,0-1 0,0 1 16,0 0-16,21 0 0,0 0 16,-21 0-16,21-1 0,0 1 0,0 0 15,1 21-15,-1-21 0,0 0 16,0 21-16,0 0 0,0 0 0,1 0 16,-1 0-16,0 0 0,0 21 15,0 0-15,0 21 0,-21-20 16,22 20-16,-22 0 0,0 1 0,0-1 15,0 0-15,0-21 0,0 22 0,0-1 16,0-21-16,0 0 0,0 1 16,0-1-16,0 0 0,-22-21 0,44-21 47,-1 0-47,-21-1 0,21 1 15,0 0-15,-21-21 0,21 21 16,0-1-16,-21-20 0,22 0 0,-1-1 15,-21 1-15,0 21 0,21-21 16,0-1-16,0 1 0,-21 21 16,21-22-16,1 22 0,-22 0 0,0 0 15,21 0-15,-21 42 16,0 0-16,0 0 16,0 0-16,0 22 0,0-22 0,0 21 15,-21 1-15,21-1 0,0 0 0,-22 1 16,22-1-16,-21 0 0,21-21 15,0 22-15,0-22 0,0 0 16,0 0-16,0 0 0,21 1 0,1-22 16,-1 0-16,0 21 0,0-21 0,21 0 15,-20 0-15,20 0 0,0 0 16,-21-21-16,22 21 0,-1-22 16,0 1-16,1 21 0,-1-21 0,-21 0 15,22-21-15,-22 20 0,0 1 0,0 0 16,0-21-16,0-1 0,-21 22 15,0-21-15,0 21 0,0-22 0,0 22 16,0 0-16,0 0 0,-21 21 16,0 0-1,0 0-15,21 21 0,-21 0 0,0 0 16,-1 22-16,1-22 0,21 21 16,-21-21-16,0 22 0,0-1 0,21-21 15,0 0-15,0 22 0,0-22 16,0 0-16,0 0 0,0 0 15,0 1-15,21-22 0,0 21 0,0-21 16,0 0-16,1 0 0,-1 0 0,0 0 16,21 0-16,-21 0 0,1 0 15,20-21-15,-21-1 0,21 22 0,-20-21 16,-1 0-16,42-21 16,-42-1-16,1 22 0,-1 0 0,0-21 15,-21 21-15,21-22 0,-21 22 0,0-21 16,0 21-16,0-1 0,0 1 15,-21 21-15,0 0 0,0 0 16,-1 0 0,22 21-16,-21 1 0,21-1 15,0 21-15,0-21 0,0 0 0,0 1 16,0 20-16,0-21 0,0 0 0,0 0 16,0 1-16,0-1 0,21 0 15,-21 0-15,22-21 0,-22 21 0,0 0 16,21-21-16,-21 22 15,21-22-15,0 0 0,0 0 16,0 0-16,1 0 0,-1 0 16,0 0-16,0 0 0,0 0 15,0-22-15,1 1 0,-1 21 16,0-21-16,21 0 0,-21 0 0,1 0 16,-1-22-16,21 22 0,-21 0 15,-21-21-15,21 20 0,1-20 0,-22 21 16,21 0-16,-21 0 0,0-1 0,0 1 15,0 42 1,-21 1-16,21-1 16,-22 0-16,1 21 0,21-21 15,0 22-15,0-22 0,-21 0 0,21 21 16,0-20-16,0-1 0,0 0 0,0 0 16,0 0-1,21-21 1,0-21-1,1 0 1,-22 0-16</inkml:trace>
  <inkml:trace contextRef="#ctx0" brushRef="#br0" timeOffset="106843.94">22945 13314 0,'-22'0'0,"44"0"0,-65-21 15,22 21-15,21-21 0,-21 21 16,0 0-16,21 21 47,0 0-47,21-21 16,0 0-16,0 21 0,0 0 15</inkml:trace>
  <inkml:trace contextRef="#ctx0" brushRef="#br0" timeOffset="108087.97">23072 13822 0,'21'0'0,"0"0"15,0 0-15,0 0 0,0 0 16,1-21-16,-1 21 0,0-21 15,0-1-15,0 22 0,22-21 16,-22 0-16,0-21 0,0 21 0,0-1 16,-21-20-16,21 21 0,-21-21 15,22-1-15,-22 1 0,0 21 0,0-22 16,0 1-16,0 21 0,0 0 16,0 0-16,0-1 0,0 1 0,-22 21 15,1 0-15,0 0 16,0 21-16,21 1 0,-21-1 0,0 21 15,-1-21-15,22 22 0,0-1 16,-21 0-16,21 1 0,0-1 0,0 0 16,-21 1-16,21-1 0,0 0 15,0 22-15,0-43 0,-21 21 0,21 1 16,-21-1-16,21-21 0,-21 21 0,21-20 16,0 20-16,-22-21 0,1 0 15,21 22-15,-21-22 0,21 0 0,0 0 16,0 0-16,0 0 0,0 1 15,0-1-15,0 0 16,0 0-16,21 0 16,0-21-16,1 0 0,-1 0 0,0 0 15,21 0-15,-21 0 0,1-21 16,-1 21-16,0-21 0,0 0 0,0 0 16,0 21-16,1-22 0,-22 1 0,21 0 15,0-21-15,-21 21 0,21-1 16,-21-20-16,0 21 0,0-21 0,0-1 15,0 1-15,0 21 0,-21-22 0,0 1 16,0 21-16,-1 0 16,22 0-16,-21-1 0,0 22 0,0 0 15,42 0 17,0 0-32,0 0 0,22 0 15,-22 0-15,0 0 0,21 0 16,-20 0-16,20 0 0,0 0 0,1-21 15,-1 0-15,0 21 0,22-21 0,-22 0 16,22 0-16,-22-1 0,21 1 16,-20 0-16,-22 21 0,21-21 0,-21 0 15,22 0-15,-22-1 16,-42 22 15,21 22-15,0-1-16,-21 0 0,21 0 0,-22 0 15,22 22-15,0-22 0,0 0 0,0 0 16,0 21-16,0-20 0,0-1 16,0 0-16,0 0 0,22 0 0,-1-21 15,-21 21-15,21 1 0,0-22 16,0 0-16,0 0 0,1 0 0,-1 0 16,0 0-16,0 0 0,0 0 0,22-22 15,-22 22-15,0-21 0,0 0 16,0 0-16,0 0 0,1 0 0,-22-1 15,21 1-15,0-21 0,0 21 16,-21 0-16,0-22 0,0 22 16,21 0-16,-21 0 0,0 0 0,-21 42 31,21 0-31,-21 0 16,21 0-16,-21 22 0,0-22 0,21 21 15,0 0-15,-22-20 0,1 20 16,0 0-16,21-21 0,-21 22 0,0-22 15,21 21-15,-21 1 0,21-22 0,0 21 16,-22-21-16,22 22 0,-21-22 16,21 21-16,0-21 0,-21 22 0,0-22 15,21 21-15,-21 0 0,21-20 16,0 20-16,0-21 0,0 21 16,-21-20-16,21-1 0,-22 0 0,22 21 15,-21-21-15,21 1 0,-21-1 16,0-21-16,0 0 15,0 21-15,-1-21 0,1 0 16,0 0-16,0 0 0,0 0 16,0 0-16,-1-21 0,1 21 15,0 0-15,0 0 0,0 0 16,-22 0-16,22 0 0,0 0 0,-21-21 16,-1 21-16,1 0 0,-21 0 15</inkml:trace>
  <inkml:trace contextRef="#ctx0" brushRef="#br0" timeOffset="108867.94">7535 15304 0,'-42'63'32,"42"-42"-32,21-21 31,0 0-31,0 0 15,1 0-15,-1 0 0,21 0 0,-21-21 16,0 0-16,22 0 0,-22 21 16,21-21-16,-21-1 0,1 1 0,20 0 15,-21 0-15,0 0 0,-21 0 0,0-1 16,0 1-16,0 0 0,0 0 16,0 0-16,0 0 0,0-1 0,-21 1 15,0 21-15,0 0 16,0 0-16,-1 0 0,1 0 0,0 0 15,0 21-15,0 1 0,21-1 16,-21 21-16,21 0 0,0 1 16,0-22-16,0 21 0,0 1 0,0-1 15,0 0-15,21-21 0,0 22 0,0-22 16,-21 0-16,21 0 0,0 0 16,1-21-16,20 22 0,-21-22 0,0 0 15,22 0-15,-22 0 0,0 0 16,21 0-16,-21 0 0,22 0 0</inkml:trace>
  <inkml:trace contextRef="#ctx0" brushRef="#br0" timeOffset="109343.77">8784 15198 0,'0'0'0,"0"-21"0,-21-22 0,0 22 16,0 21-16,-1-21 0,-20 0 0,21 0 15,0 21-15,-22 0 0,22 0 16,0 0-16,-21 0 0,21 21 0,-1 0 16,1 0-16,21 0 0,-21 22 15,21-22-15,-21 21 0,21-21 0,-21 22 16,21-22-16,0 21 0,0-21 0,0 0 16,0 22-16,0-22 0,0 0 15,0 0-15,21-21 16,0 0-16,0 0 0,0 0 15,1 0-15,-1 0 0,0 0 16,0-21-16,0 0 0,0 21 0,1-21 16,-1 0-16,0-1 0,0 1 15,0 0-15,0 0 0,1-21 0,-22 20 16,0 1-16,0-21 0,0 21 0,0 0 16,0-1-16,0 1 0,0 42 31,0 1-31,0-1 15,0 0-15,0 0 0,0 21 0,0-20 16,0-1-16,-22 21 0,22-21 16,0 0-16,0 1 0,0-1 15,0 0-15,0 0 0,22 0 16,-1-21-16,0 0 16,0 0-16,0 0 0,22 0 0,-22 0 15,21 0-15</inkml:trace>
  <inkml:trace contextRef="#ctx0" brushRef="#br0" timeOffset="109991.4">9419 15092 0,'0'0'16,"0"-21"-16,0 0 0,0-1 0,-21 22 0,0 0 16,0 0-16,-1 0 0,1 0 15,0 0-15,0 0 0,0 22 0,0-1 16,-1 21-16,1-21 0,0 22 0,21-1 15,0-21-15,0 21 0,0 1 16,0-1-16,0-21 0,0 22 0,21-22 16,0 21-16,1-21 0,-1 0 0,0 1 15,0-22-15,21 21 0,-20-21 16,20 0-16,-21 0 0,21 0 0,-20 0 16,20 0-16,-21 0 0,0-21 15,22-1-15,-22 1 0,0 0 16,21 0-16,-21 0 0,1 0 0,-1-1 15,-21-20-15,21 21 0,0-21 0,-21-1 16,0 1-16,21 0 0,-21-1 16,21 1-16,-21 0 0,0-1 0,0 22 15,0-21-15,0 21 0,0-1 0,0 1 16,0 0-16,-21 42 16,21 0-16,-21 1 15,21 20-15,0-21 0,0 21 0,-21 1 16,21-1-16,-21 0 15,21 1-15,0-1 0,0 0 0,-21-20 16,21 20-16,-22-21 0,22 0 0,0 0 16,0 1-16,0-1 0,-21 0 15,0-21 1,21-21 0,0 0-1,0-1-15,21 1 0,0-21 16,1 21-16,-1 0 0,0-22 15,0 22-15,0 0 0,0 0 0,22 0 16,-22-1-16,0 22 0,0 0 0,22 0 16,-22 0-16,0 22 15,0-1-15,0 0 0,0 21 0,1-21 16,-22 22-16,0-22 0,0 21 0,0-21 16,0 22-16,0-22 0,0 0 15,0 0-15,0 0 0,0 1 0,0-1 16</inkml:trace>
  <inkml:trace contextRef="#ctx0" brushRef="#br0" timeOffset="110824.15">11515 15219 0,'63'-106'15,"-42"85"1,-21 0-16,0 0 0,0-1 16,0 1-16,0 0 0,0 0 0,0 0 15,-21 21-15,0 0 0,0 0 16,0 0-16,-1 0 0,-20 0 15,21 21-15,0 0 0,0 0 0,-1 0 16,1 22-16,0-22 0,21 21 0,-21-21 16,21 22-16,0-22 0,0 21 15,0-21-15,0 1 0,21-1 16,0 0-16,0 0 0,1-21 0,-1 21 16,0-21-16,0 0 0,0 0 15,22 0-15,-22 0 0,0 0 0,0 0 16,0 0-16,0-21 0,1 0 15,-22 0 1,-22 21-16,1 0 0,-21 0 16,21 0-16,0 0 0,-1 0 15,-20 0-15,21 0 0,0 0 0,-22 21 16,22-21-16,0 21 0,0-21 16,21 21-16,-21-21 0,21 21 15,0 1-15,0-1 16,21-21-1,0 0-15,0 0 16,0 0-16,1 0 0,-1 0 0,0 0 16,0 0-16,0 0 0,-21-21 15,21 21-15,1 0 0,-1 0 16,-21 21-16,0 0 16,0 0-16,0 0 0,0 0 15,0 22-15,0-1 0,0-21 0,0 22 16,-21-22-16,-1 21 0,1-21 0,21 22 15,-21-22-15,21 0 16,-21 0-16,21 0 0,-21 0 0,21 1 16,0-1-16,0 0 0,21-21 31,0-21-31,0 21 0,0-21 16</inkml:trace>
  <inkml:trace contextRef="#ctx0" brushRef="#br0" timeOffset="112859.31">13017 15452 0,'-21'0'0,"42"0"0,-63 0 0,42-21 31,21-1-31,0 22 16,1-21-16,-1 0 0,0 0 15,21 0-15,1 0 0,-22-1 0,21 1 16,-21-21-16,22 21 0,-22-22 0,0 22 16,0 0-16,0-21 0,0 21 15,-21-1-15,0 1 0,0 0 0,0 0 16,0 0-16,0 0 0,-21 21 0,0 0 16,0 0-16,0 0 0,0 0 15,-1 0-15,1 21 0,0 0 0,0 0 16,0 21-16,21-20 0,-21 20 15,21 0-15,0-21 0,-22 22 16,22-1-16,0-21 0,0 22 0,0-22 16,0 21-16,0-21 0,22-21 15,-1 21-15,0 1 0,0-22 16,21 0-16,-20 0 0,-1 0 0,0 0 16,21 0-16,-21 0 0,22 0 15,-22-22-15,0 1 0,0 0 0,22 0 16,-22 0-16,0 0 0,0-1 0,0 1 15,-21 0-15,21 0 0,1-21 16,-22 20-16,0 1 0,21 0 0,-21 0 16,21 21-16,0 0 15,-21 21 1,0 0-16,0 0 16,0 1-16,0-1 0,0 0 15,0 21-15,0-21 0,0 1 0,0-1 16,0 0-16,0 0 0,0 0 0,0 0 15,0 1-15,21-22 16,0 0-16,1 0 0,-1 0 16,0 0-16,0 0 0,0 0 0,0-22 15,1 1-15,-1 21 0,0-21 16,0 0-16,0 0 0,-21 0 0,21-22 16,1 22-16,-1-21 0,-21 21 15,0-1-15,21-20 0,-21 21 16,0 0-16,0 0 0,0-1 0,0 1 15,0 42 17,0 1-32,0-1 0,0 0 0,0 0 15,0 21-15,0-20 0,0 20 16,0-21-16,0 21 0,0-20 0,0 20 16,0-21-16,0 0 0,21 0 0,-21 1 15,0-1-15,0 0 0,21 0 16,0-21-16,1 0 0,-1 0 0,0 0 15,0 0-15,0 0 0,0 0 0,22 0 16,-22 0-16,21-21 16,-21 0-16,22 21 0,-22-21 0,0-1 15,21-20-15,-20 21 0,-1 0 0,-21-22 16,21 22-16,-21-21 0,0 21 16,21 0-16,-21-1 0,0 1 0,0 0 15,0 0-15,-21 21 16,0 0-16,0 0 0,-1 0 15,1 21-15,21 0 0,0 0 16,-21 1-16,21-1 0,-21 0 16,21 21-16,0-21 0,0 1 15,0-1-15,0 0 0,0 21 0,0-21 16,0 1-16,21-1 0,0 0 16,0 0-16,1-21 15,-1 21-15,0-21 0,0 0 0,0 0 16,0 0-16,22 0 0,-22-21 0,21 21 15,-21-21-15,22 0 0,-22 21 16,21-21-16,-21-1 0,1 1 0,-1-21 16,0 21-16,0 0 0,-21-22 0,0 22 15,0-21-15,0 21 0,0-1 16,0 1-16,0 0 0,0 0 16,-21 21-16,0 21 31,21 0-31,0 0 0,0 22 0,0-22 15,0 0-15,0 0 0,0 0 0,0 22 16,0-22-16,0 0 0,0 0 16,0 0-16,21 1 0,-21-1 0,21 0 15,0 0-15,0-21 0,1 0 16,-1 0-16,21 0 16,-21 0-16,0 0 0,22 0 0,-22 0 15,0 0-15,21 0 0,-20-21 0,20 0 16,-21 0-16,0-1 0,0 1 15,22 0-15,-22 0 0,0 0 0,-21-22 16,21 22-16,-21 0 0,21 0 16,-21 0-16,0 0 0,0-1 15,0 1-15,0 42 16,0 1-16,-21-22 16,21 21-16,-21 21 0,21-21 15,0 0-15,0 1 0,0-1 0,0 21 16,0-21-16,0 0 0,0 1 15,0-1-15,0 0 0,21 0 16,0-21-16,1 21 0,-1-21 0,0 21 16,0-21-16,0 0 0,22 0 15,-22 0-15,0 0 0,0 0 16,0-21-16,0 0 0,1 21 0,-1-21 16,0 0-16,0 0 0,0-1 15,0 1-15,-21-21 0,0 21 0,22 0 16,-22-22-16,21 22 0,-21 0 0,21-21 15,-21 20-15,0 1 0,0 0 16,0 42 0,0 0-1,0 1-15,0-1 0,0 21 16,0 0-16,0-20 0,0 20 16,0 0-16,0 1 0,-21-1 0,21 0 15,0 1-15,0-1 0,-21 21 0,21-20 16,0-1-16,0 22 0,0-22 15,-22 21-15,22 1 0,0-22 0,-21 22 16,21-1-16,0 1 0,0-22 0,0 22 16,0-22-16,21 21 0,1-20 15,-22-1-15,0 0 0,21 1 0,0-1 16,-21 0-16,0-20 0,0-1 0,0 0 16,-21-21-1,0-21-15,-1 0 16,22-1-16,-21 1 0,0-21 15,0 21-15,21-22 0,0 1 16,-21 0-16,21-22 0,-21 22 0,21-22 16,0 22-16,0-21 0,0-1 0,0 1 15,0-1-15,0 1 0,21-1 16,0 1-16,0 20 0,0-20 0,22 20 16,-22 1-16,21-21 0,-21 20 0,22 1 15,-1 0-15,0-1 0,22 22 16,-22-21-16</inkml:trace>
  <inkml:trace contextRef="#ctx0" brushRef="#br0" timeOffset="113407.66">17928 15092 0,'0'0'0,"-21"0"0,21-21 0,0 0 16,0-1-1,-21 22-15,21-21 0,0 0 0,0 0 16,0 0-16,0 0 0,0-1 15,0 1-15,0 0 0,21 21 16,0 0-16,0-21 0,0 21 0,22 0 16,-22 0-16,0 21 0,21 0 0,-20 0 15,20 1-15,-21-1 0,0 21 16,-21 0-16,0 1 0,0-22 0,0 21 16,0 1-16,0-1 0,0-21 0,-21 0 15,0 0-15,21 22 0,-21-43 16,0 21-16,21 0 0,0-42 47,0 0-47,0 0 0,0-1 15,21 1-15,0 0 0,-21 0 0,21-21 16,0 20-16,0-20 0,-21 21 16,22-21-16,-1 20 0,0-20 0,-21 21 15,21 0-15,0 0 0,0-1 0,1 22 16,-1 0-16,0 0 15,0 0-15,0 22 32</inkml:trace>
  <inkml:trace contextRef="#ctx0" brushRef="#br0" timeOffset="114029.31">18563 15219 0,'21'21'16,"0"-21"-16,1-21 0,-1 21 16,0-21-16,0 0 0,0-1 15,0 22-15,1-21 0,-1 0 0,0 0 16,0 0-16,0 0 0,0-1 0,1 1 16,-22 0-16,0 0 0,21 0 15,-21 0-15,0-1 0,0 1 0,-21 21 31,-1 0-15,22 21-16,-21 1 0,0-1 0,0 0 16,0 0-16,21 0 0,-21 22 0,21-22 15,0 21-15,0-21 0,0 0 16,0 22-16,0-22 0,0 0 0,21 0 16,0 0-16,0-21 0,0 22 15,0-22-15,22 0 0,-22 0 0,0 0 16,21 0-16,-20 0 0,20 0 0,-21-22 15,21 1-15,-20 0 16,20 0-16,-21 0 0,21 0 0,-20-1 16,-1 1-16,0-21 0,0 21 0,0 0 15,-21-22-15,0 22 0,0 0 16,0 0-16,0 0 0,-21 21 16,0 0-16,0 21 15,0 0-15,21 0 16,-22 0-16,22 0 0,0 1 0,0 20 15,0-21-15,0 0 0,0 22 0,0-22 16,22 0-16,-22 0 0,21 0 16,-21 0-16,0 1 15,0-1-15,-21-21 16,-1 0 0,1 0-16,0 0 0,0 0 0,0 0 15,0 0-15,-1 0 16,22-21-16,0-1 15,0 1-15,22 0 16,-22 0-16,42 21 16</inkml:trace>
  <inkml:trace contextRef="#ctx0" brushRef="#br0" timeOffset="114339.64">19664 14923 0,'21'-22'0,"-42"44"0,63-65 16,-42 22-1,21 21-15,-21 21 16,-21 0 0,21 22-16,-21-22 0,21 0 15,0 21-15,-21 1 0,0-1 0,21 22 16,-22-22-16,22 21 0,-21-20 0,21 20 16,-21-20-16,21-1 0,0 21 15,-21-20-15,21 20 0,0-20 0,0 20 16,0-21-16,0 22 0,-21-22 15,21 22-15,0-22 0,0 0 16,0 22-16,0-22 0,-21 1 0,21-1 16,0 0-16,-22-21 0,22 1 0,0 20 15,-21-21-15,21 0 0,0-42 32,0 0-17</inkml:trace>
  <inkml:trace contextRef="#ctx0" brushRef="#br0" timeOffset="114675.78">19791 15494 0,'0'0'0,"21"-63"0,-21-1 0,21-21 16,-21 22-16,0-1 0,0 1 0,0 21 16,0-1-16,21-20 0,-21 20 0,21 22 15,1-21-15,-22 21 0,21 0 16,0-1-16,0 1 0,0 0 0,0 21 15,1 0-15,-1 0 0,0 0 16,0 21-16,0 0 0,0 1 0,-21-1 16,0 0-16,0 21 0,0-21 0,0 22 15,0-22-15,0 21 0,0-21 16,0 1-16,-21-1 0,0 21 0,0-42 16,-21 21-16,20 0 15,1 1-15,0-22 0,0 0 0,0 0 16,0 0-16,-1 0 0,1 0 0,0 0 15,21-22 1,21 1 0,-21 0-16,21 21 0,1-21 15,-1 0-15</inkml:trace>
  <inkml:trace contextRef="#ctx0" brushRef="#br0" timeOffset="115987.62">20532 14838 0,'0'0'0,"42"-21"15,-21 21-15,21 0 0,-63 0 32,0 0-32,0 21 0,0-21 15,0 21-15,-1 0 0,1 0 0,0 1 16,0-1-16,0 21 0,0-21 16,21 0-16,0 22 0,0-22 0,0 0 15,0 0-15,0 0 0,0 1 16,21-1-16,0 0 0,0 0 0,0-21 15,0 0-15,-21 21 0,22-21 0,-1 0 16,0 0-16,0 0 0,-21-21 16,21 21-16,-21-21 15,0 0-15,0 0 0,0-1 0,0 1 16,0 0-16,-21-21 0,0 21 16,21-1-16,0 1 0,0-21 0,0 21 15,0-22-15,0 22 0,0 0 0,0 0 16,0 0-16,21 0 0,0-1 15,0 1-15,1 21 0,-1 0 0,0 0 16,0 0-16,0 0 0,0 0 16,1 21-16,-1 1 0,0-1 0,0 0 15,0 21-15,0-21 0,-21 1 0,0-1 16,0 21-16,0-21 0,0 0 16,0 1-16,0 20 0,0-21 15,0 0-15,0 0 0,0 1 16,0-1-16,0-42 47,0-1-47,0 1 0,0 0 15,0 0-15,22 0 0,-1 0 0,-21-1 16,21 1-16,0-21 0,0 21 16,0 0-16,22-22 0,-22 22 0,0 0 15,0 0-15,22 0 0,-22 21 0,0 0 16,21 0-16,-21 0 15,1 0-15,-1 0 0,-21 21 0,0 0 16,21 0-16,-21 0 0,0 0 0,0 22 16,0-22-16,0 21 0,0-21 15,-21 22-15,21-22 0,0 21 0,-21-21 16,21 1-16,0 20 0,0-21 0,0 0 16,0 0-16,0 1 15,21-1-15,0-21 0,0 0 0,0 0 16,22 0-16,-1 0 0,0 0 0,1 0 15,-1 0-15,-21-21 0,21-1 16,1 1-16,-1 0 0,0 0 0,-20-21 16,20 20-16,-21-20 0,0 0 15,22 21-15,-22-22 0,-21 1 16,0 21-16,21 0 0,-21-1 0,0 1 16,-21 21-16,0 0 15,-1 0-15,1 0 0,0 0 16,21 21-16,-21 1 0,0-1 0,21 0 15,-21 0-15,21 21 0,0-20 16,0-1-16,0 0 0,0 21 0,0-21 16,0 1-16,0-1 0,0 0 0,0 0 15,0 0-15,21 0 0,-21 1 16,0-44 31,0 1-47,-21 21 0,-1-21 0,22 0 15,-21 21-15,21-21 0,-21 21 16,0-21-16,0 21 16,21 21-1,0 0 1,21-21-16,0 21 0,0-21 16,0 0-16,22 21 0,-22-21 0,0 0 15,0 0-15,22 0 0,-22 0 16,0 0-16,21 0 0,1 0 15,-22 0-15,21-21 0,0 21 0,-20-21 16,20 0-16,-21 0 0,0-1 16,0 1-16,1 0 0,-1 0 0,0-21 15,0 20-15,0 1 0,0 0 0,-21-21 16,0 21-16,0-1 16,-21 44-1,0-22-15,0 21 0,21 0 16,0 0-16,-21 0 0,21 0 15,0 22-15,0-22 0,0 0 0,0 0 16,0 0-16,0 1 0,0-1 16,21 0-16,-21 0 0,21 0 0,0-21 15,0 0-15,1 0 0,-1 0 16,0 0-16,0 0 0,0 0 16,0 0-16,-21-21 0,22 21 15,-22-21-15,0 0 0,21 0 0,0-1 16,-21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14:51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360 0,'0'0'0,"0"-21"16,0 0-16,0-1 0,0 1 15,0 0-15,-22 21 47,22 42-47,-21-20 16,21-1-16,0 21 0,0 0 0,0 1 16,-21-1-16,21 22 0,-21-22 15,0 21-15,21 1 0,-21-1 0,-1 1 16,1-1-16,0-20 0,0 20 15,0 1-15,21-22 0,-21 0 16,-1-20-16,22 20 0,-21-21 0,21 0 16,0 0-16,0-42 47,0 0-47,0 0 0</inkml:trace>
  <inkml:trace contextRef="#ctx0" brushRef="#br0" timeOffset="359.79">889 635 0,'0'0'0,"0"-21"0,0 0 16,0 0-16,21 21 16,-21-22-16,0 1 0,0 0 0,21 0 15,0 0-15,-21 0 0,22-1 16,-1 1-16,0 0 0,0 0 0,0 21 15,0 0-15,1 0 16,20 0-16,-21 0 0,21 0 16,-20 21-16,20 21 0,-21-20 0,21 20 15,-20 0-15,20 1 0,-21-1 16,0 21-16,0-20 0,-21 20 0,0-20 16,0 20-16,0-21 0,0 22 15,0-22-15,-21 1 0,0-1 16,0-21-16,0 21 0,0-20 0,21-1 15,0 0-15,-22 0 0,1-21 16,21 21-16,-21-21 0,0 0 31,0 0-31,0-21 0,-1 0 16</inkml:trace>
  <inkml:trace contextRef="#ctx0" brushRef="#br0" timeOffset="596.65">783 1037 0,'0'0'0,"21"-21"15,0 21 1,1 0-16,20-21 16,-21 21-16,0 0 0,0 0 15,1-21-15,-1 21 0,0 0 16,21 0-16,-21 0 0,1-21 15,-1 21-15,0 0 0,0 0 32,0 0-32,0 0 15</inkml:trace>
  <inkml:trace contextRef="#ctx0" brushRef="#br0" timeOffset="1281.26">1884 1101 0,'0'0'0,"21"0"16,0 0-1,-21-21-15,0-1 0,0 1 16,21 0-16,-21 0 15,0 0-15,0 0 0,0-1 16,0 1-16,0 0 0,0 0 16,-21 0-16,0 0 15,0 21-15,0 0 16,-1 0-16,1 0 0,-21 0 16,21 21-16,0 0 0,-22 0 0,22 21 15,-21-20-15,21 20 0,-1-21 16,1 21-16,0 1 0,21-22 0,0 0 15,0 21-15,0-20 0,0-1 16,0 0-16,0 0 0,21 0 16,0-21-16,1 0 15,-1 0-15,0 0 0,0 0 16,0 0-16,0 0 0,22 0 0,-22-21 16,0 0-16,0 0 15,0 0-15,1-1 0,-1 1 0,0-21 16,0 21-16,0-22 0,0 1 15,1-21-15,-1 20 0,-21 1 0,0-22 16,21 22-16,-21-21 0,21-1 16,-21 22-16,0-22 0,0 1 15,0 20-15,0 1 0,0 0 0,0 21 16,0-1-16,-21 1 0,0 21 16,21 21-16,0 1 15,-21-1-15,21 21 0,-22-21 16,22 22-16,-21-1 0,21 0 0,0 22 15,0-22-15,0 0 0,0 22 16,0-22-16,0 1 0,0-1 16,0 21-16,0-41 0,0 20 0,0 0 15,0-21-15,0 1 0,0-1 16,0 0-16,0 0 0,0 0 0,21-21 16,1 0-16,-1 0 15,0 0 1</inkml:trace>
  <inkml:trace contextRef="#ctx0" brushRef="#br0" timeOffset="1684.03">2159 847 0,'0'-21'16,"0"42"15,21 0-31,0 0 16,0 21-16,1-20 0,-22-1 15,0 0-15,21 21 0,-21-21 0,21 1 16,-21-1-16,0 21 0,0-21 16,0 0-16,0 1 0,21-1 15,-21 0-15,0 0 16,0-42 15,0 0-31,21 0 0,-21-1 16,0 1-16,0 0 0,0 0 15,0-21-15,0 20 0,21-20 0,1 21 16,-22-21-16,21-1 0,-21 22 16,21 0-16,0 0 0,-21 0 15,21-1-15,0 1 0,1 21 16,-1 0-16,0 0 15,0 0 1</inkml:trace>
  <inkml:trace contextRef="#ctx0" brushRef="#br0" timeOffset="2451.71">2984 1164 0,'0'-42'31,"0"21"-15,0 0-16,0-1 15,22 1-15,-1 0 0,-21 0 16,21 21-16,-21-21 15,0 0-15,0-1 0,0-20 0,0 21 16,0 0-16,0 0 0,-21-1 16,0 1-16,-1 0 0,1 0 0,-21 21 15,21 0-15,0 0 0,-22 0 16,1 0-16,21 0 0,-22 0 16,1 21-16,0 21 0,-1-20 0,22 20 15,-21 0-15,21 1 0,0-1 16,-1 0-16,22 1 0,0-1 15,0 0-15,0-21 0,0 22 16,0-22-16,22 0 0,-1 0 0,21 0 16,-21-21-16,0 0 0,22 22 15,-22-22-15,21 0 0,1 0 0,-22 0 16,21-22-16,-21 22 0,22-21 16,-22 0-16,21 0 0,-21 0 0,0 0 15,1-1-15,-1-20 0,0 21 16,0-21-16,-21 20 0,21-20 0,-21 0 15,0 21-15,0-22 0,0 22 16,0 0-16,0 0 0,0 42 31,0 0-15,-21 0-16,21 22 0,0-22 0,0 0 16,0 0-16,-21 21 0,21-20 15,0-1-15,0 0 0,0 0 0,0 0 16,0 0-16,0 1 0,0-1 15,0 0-15,21-21 0,0 21 16,0-21-16,1 0 16,-1 0-16</inkml:trace>
  <inkml:trace contextRef="#ctx0" brushRef="#br0" timeOffset="2959.43">3471 804 0,'-42'22'32,"42"-1"-32,0 0 0,-21 0 0,21 0 15,-21 0-15,21 22 0,0-22 16,0 0-16,0 21 0,0-20 0,0 20 16,0-21-16,0 0 0,0 0 15,0 1-15,0-1 0,0 0 0,0 0 16,0 0-1,0-42 17,0 0-17,0 0-15,-22 0 16,22-1-16,0-20 0,0 21 0,0-21 16,0 20-16,0-20 0,22 0 15,-1-1-15,0 22 0,0-21 0,21 21 16,1 0-16,-1-1 0,0 1 15,1 21-15,20 0 0,-20 0 0,-1 0 16,0 21-16,1 1 0,-22 20 16,21-21-16,-21 21 0,-21-20 15,21 20-15,-21-21 0,0 21 16,0-20-16,0 20 0,0-21 0,-21 21 16,0-20-16,0-1 0,21 0 15,-21 0-15,0-21 0,-1 21 0,22 0 16,0-42 15,22 0-31,-1 0 16,-21 0-16,21 0 0,0-1 0</inkml:trace>
  <inkml:trace contextRef="#ctx0" brushRef="#br0" timeOffset="3228.28">4318 445 0,'0'42'31,"0"0"-31,0-21 0,-21 22 0,21-22 16,0 21-16,-21 1 0,-1 20 16,1-21-16,21 1 0,-21-1 15,0 22-15,21-22 0,-21 0 0,21-21 16,0 22-16,0-22 0,0 21 0,0-21 15,0 1-15,0-1 16,21-21-16,0 0 16,0 0-16,0 0 15,1 0-15,-22-21 0,21-1 0,0 22 16</inkml:trace>
  <inkml:trace contextRef="#ctx0" brushRef="#br0" timeOffset="3412.18">4022 804 0,'21'22'32,"0"-22"-32,0 0 0,0 0 0,22 0 15,-22 0-15,0 0 0,0 0 16,21 0-16,-20 0 0,-1 0 0</inkml:trace>
  <inkml:trace contextRef="#ctx0" brushRef="#br0" timeOffset="4148.13">5080 889 0,'0'0'0,"0"-106"32,-21 85-32,0 0 0,-1 0 15,1 21-15,0-21 0,0 21 16,0 0-16,-22 0 0,22 0 15,0 21-15,-21 0 0,-1 0 0,22 0 16,-21 0-16,21 22 16,-22-22-16,22 21 0,0 1 0,0-1 15,0 0-15,21-21 0,-21 22 0,21-22 16,0 21-16,0-21 0,0 1 16,0-1-16,21-21 0,0 21 0,0-21 15,0 21-15,22-21 0,-22 0 16,21 0-16,-21 0 0,22 0 0,-1 0 15,-21-21-15,21 0 0,1 0 16,-22-1-16,21 1 0,-21 0 0,22 0 16,-22 0-16,0 0 0,0-22 15,-21 22-15,0-21 0,21-1 0,-21 22 16,0-21-16,0 21 16,0 0-16,0-1 0,0 1 0,0 0 0,-21 21 31,21 21-31,0 0 15,-21 1-15,21 20 0,-21-21 16,21 21-16,-21-20 0,21 20 0,0-21 16,0 0-16,0 22 0,0-22 15,0 0-15,0 0 0,0 0 0,0 0 16,21 1-16,0-22 16,0 0-16,0 0 0,22 0 15,-22 0-15,0 0 0,21 0 0</inkml:trace>
  <inkml:trace contextRef="#ctx0" brushRef="#br0" timeOffset="4803.77">5715 826 0,'0'0'0,"0"-43"0,0 22 16,-21 0-16,0 21 0,-1 0 15,1-21-15,0 21 16,0 0-16,0 0 0,0 0 0,-1 21 15,1 0-15,0 0 0,0 0 16,0 1-16,0-1 0,-1 21 0,22-21 16,0 22-16,-21-22 0,21 0 15,0 21-15,0-21 0,0 1 16,0-1-16,0 0 0,0 0 16,0 0-16,21-21 0,1 21 15,-1-21-15,0 0 0,0 0 0,0 0 16,0 0-16,1 0 0,20-21 15,-21 0-15,0 21 0,0-21 0,1 0 16,-22 0-16,21-1 0,-21 1 16,21 0-16,-21 0 0,0-21 0,0 20 15,0 1-15,0 0 0,0 0 16,0 0-16,0 42 31,0 0-31,0 0 16,0 0-16,0 1 15,0 20-15,-21 0 0,21 1 0,0-22 16,-21 21-16,21 0 0,0 1 16,0-1-16,0 0 0,-22 22 0,22-22 15,0 1-15,0-1 0,0 21 0,0-20 16,0 20-16,-21-20 0,21-1 16,0 21-16,0-20 0,0-1 0,-21 0 15,21 1-15,-21-22 0,0 21 16,21-21-16,-21 1 0,-1-1 15,22 0-15,-21 0 0,0-21 0,0 0 16,0 0-16,0 0 16,-1 0-16,1-21 0,0 21 15,0-21-15,-21 0 0,20-1 0,-20 1 16,21-21-16,0 21 0,0 0 16,-1-22-16,22 22 0,0 0 0,0 0 15,0 0-15,0-1 0,0-20 16,0 21-16,0 0 0,22 0 0,-1-1 15,0 1-15,0-21 0,21 21 0</inkml:trace>
  <inkml:trace contextRef="#ctx0" brushRef="#br0" timeOffset="5207.54">6075 995 0,'0'-21'47,"21"21"-47,0-21 0,0 21 16,-21-22-16,21 22 0,1-21 15,-1 0-15,-21 0 16,21 0-16,-21 0 0,0-1 15,0 1-15,-21 21 16,0 0 0,-1 0-16,1 0 15,0 21-15,0 1 0,0-1 0,0 21 16,21-21-16,-22 0 0,22 22 16,-21-22-16,21 21 0,-21-21 0,21 1 15,0-1-15,0 0 0,0 0 16,0 0-16,0 0 0,21-21 0,0 22 15,1-22 1,-1 0-16,0 0 0,0 0 0,0 0 16,0 0-16,1 0 0,-1-22 0</inkml:trace>
  <inkml:trace contextRef="#ctx0" brushRef="#br0" timeOffset="5548.16">6604 783 0,'0'-21'0,"0"42"0,-21-42 16,0 21-16,-1 0 0,1 0 0,0 21 16,0 0-16,0 1 0,0-1 15,21 0-15,-22 0 0,22 0 16,0 0-16,-21 1 0,21-1 16,0 0-16,0 0 0,0 0 0,21 0 15,1-21-15,-1 22 0,0-22 16,0 0-16,0 21 0,0-21 0,1 0 15,-1 21-15,0-21 0,-21 21 16,0 0-16,0 0 16,0 1-1,-21-22-15,0 0 0,-1 0 16,1 21-16,0-21 0,0 0 0,0 0 16,0 0-16,-1 0 15,1 0-15,0 0 16</inkml:trace>
  <inkml:trace contextRef="#ctx0" brushRef="#br0" timeOffset="6283.73">7810 762 0,'22'0'0,"-44"0"0,65-21 15,-43 0-15,21 0 0,0 21 0,0-22 16,0 1-16,-21 0 0,22 0 16,-1 21-16,-21-21 0,21 21 0,-21-21 15,-21 42 16,0-21-31,-1 21 16,1 0-16,0 0 0,0 22 0,0-22 16,0 21-16,21-21 0,-22 22 0,1-1 15,0-21-15,21 21 0,0-20 16,0 20-16,0-21 0,0 0 16,0 0-16,0 1 0,0-1 0,21 0 15,0-21-15,1 0 0,20 0 16,-21 0-16,21 0 15,-20 0-15,20 0 0,-21-21 0,21 21 16,1-21-16,-22-1 0,21 1 0,-21 0 16,1 0-16,-1 0 0,0-22 15,-21 22-15,21-21 0,-21 21 0,0-22 16,0 1-16,0 21 0,-21 0 16,0-22-16,0 22 0,-22 0 0,22 21 15,-21-21-15,21 21 0,-22-21 16,22 21-16,0 0 0,-21 0 15,20 0-15,1 0 0,21 21 16,0 0-16,0 0 0,21-21 16,1 21-16,-1-21 15,0 0-15,0 0 0,21 22 16,1-22-16,-1 0 0,0 0 0,1 0 16,-1 0-16,0-22 0,1 22 15,-1-21-15,22 0 0,-22 21 0,0-21 16,1 0-16,-1 0 0</inkml:trace>
  <inkml:trace contextRef="#ctx0" brushRef="#br0" timeOffset="6736.27">8721 508 0,'0'0'0,"21"-21"16,0 0-16,-21 0 0,0-1 0,0 1 16,0 0-16,0 0 0,0 0 15,-21 0-15,0 21 0,-1 0 16,1 0-16,0 0 16,0 21-16,0 0 0,21 0 0,-21 0 15,21 0-15,-22 22 0,22-1 16,0 0-16,-21 1 0,21-1 0,-21 0 15,21 22-15,-21-1 0,21 1 16,0-1-16,0 1 0,-21-1 0,21 1 16,0-1-16,-21 22 0,21-21 0,0-1 15,0 1-15,0-1 0,0 1 16,0-1-16,0 22 0,0-22 16,0 1-16,0-22 0,0 22 0,0-1 15,0-21-15,-22 22 0,22-22 16,0 1-16,0-1 0,0-21 0,-21 21 15,21-20-15,0-1 0,0 0 0,-21-21 16,0 0-16,0 0 16,0 0-16,-1 0 0,1 0 0,0-21 15,0 21-15,-21-21 0,20-1 0,-20-20 16,0 21-16,-1 0 0,1-22 16,0 22-16,21-21 0,-22 0 0,22-1 15,-21 22-15,21-21 0,-1-1 16,1 1-16,21 21 0,0-21 0,0 20 15,0 1-15,-21-21 0,21 21 16,0 0-16,0-1 0,21 1 16,-21 0-16,21 0 0,1 21 15,20-21-15,-21 0 0,0-1 0,22 1 16,-1 21-16</inkml:trace>
  <inkml:trace contextRef="#ctx0" brushRef="#br0" timeOffset="7419.88">10372 572 0,'0'0'0,"0"-22"0,0 1 15,0 42 16,-22 1-31,22 20 0,-21 0 16,21-21-16,0 43 0,0-22 16,0 1-16,-21 20 0,21-21 0,-21 1 15,21-1-15,-21 0 0,21 1 16,0-1-16,0-21 0,-21 22 16,21-22-16,0 0 0,0 0 0,0 0 15,21-21 16</inkml:trace>
  <inkml:trace contextRef="#ctx0" brushRef="#br0" timeOffset="7879.62">10287 868 0,'0'0'0,"0"-42"16,0-1-16,0 1 0,0-149 31,21 170-31,0-21 0,0 21 15,1 0-15,-1-1 0,0 1 0,0 0 16,0 21-16,22 0 0,-22 0 0,21 0 16,0 21-16,1 0 0,-22 22 15,21-22-15,-21 21 0,1-21 0,-1 22 16,-21-1-16,0-21 0,0 22 16,0-22-16,-21 21 0,-22-21 0,22 22 15,-21-22-15,-1 0 0,1 0 16,0 0-16,-1-21 0,1 21 15,0-21-15,21 0 0,-1 0 16,-20 0-16,21 0 0,0 0 16,0 0-16,21-21 0,0 0 15,0 0-15,0 0 16,21 21-16,0 0 16,0 0-16,-21 21 0,21 0 15,0 0-15,-21 0 0,22 22 0,-1-22 16,-21 21-16,21-21 0,-21 22 15,21-22-15,-21 21 0,21-21 0,-21 1 16,0-1-16,0 0 0,21 0 16,-21 0-16,22-21 0,-22 21 15,0 1-15,21-22 0,0 0 16,0 0-16,0 0 16,0 0-16,-21-22 0</inkml:trace>
  <inkml:trace contextRef="#ctx0" brushRef="#br0" timeOffset="8239.74">10795 1080 0,'21'0'63,"0"0"-63,0 0 0,1 0 15,-1 0-15,0-22 0,0 22 0,0-21 16,0 21-16,1-21 0,-22 0 16,0 0-16,0 0 15,0-1-15,-22 22 0,1 0 16,-21 0-16,21 0 0,0 0 16,-1 22-16,1-22 0,0 21 15,0 0-15,0 21 0,0-21 0,-1 1 16,22 20-16,-21-21 0,21 0 15,0 0-15,0 1 0,0-1 16,0 0-16,0 0 0,0 0 0,21 0 16,1-21-16,-1 0 0,0 0 15,21 0-15,-21 0 0,1 0 16,-1 0-16,21 0 0,-21 0 0</inkml:trace>
  <inkml:trace contextRef="#ctx0" brushRef="#br0" timeOffset="8615.52">11493 974 0,'0'-21'0,"0"42"0,-21-42 16,0 21-16,0 0 16,0 0-16,-22 0 0,22 21 15,0-21-15,0 21 0,0 0 0,0-21 16,-1 21-16,22 0 0,-21 1 15,21-1-15,0 0 0,0 0 16,21 0-16,1 0 16,-1-21-16,0 22 0,0-1 0,0-21 15,0 21-15,1 0 0,-1-21 16,0 21-16,0 0 0,-21 1 16,0-1-1,-21-21 1,0 0-16,0 0 0,-1 0 15,-20 0-15,21 0 0,0 0 0,-22 0 16,22 0-16,-21 0 0,21 0 16,0-21-16,-1 21 0,1-22 0,21 1 15,0 0-15,0 0 16,0 0-16,0 0 0</inkml:trace>
  <inkml:trace contextRef="#ctx0" brushRef="#br0" timeOffset="8903.35">11874 635 0,'0'0'0,"0"21"31,0 0-31,0 22 0,-21-22 0,0 21 15,0-21-15,21 22 0,-21-1 16,0 0-16,-1 1 0,1-1 16,21 0-16,-21 1 0,0-1 15,0-21-15,21 22 0,0-22 0,0 21 16,0-21-16,0 0 0,0 1 16,21-22-1,0 0-15,0 0 0,0 0 16,1 0-16</inkml:trace>
  <inkml:trace contextRef="#ctx0" brushRef="#br0" timeOffset="9087.25">11620 953 0,'64'0'31,"-43"0"-31,0 0 0,22 0 16,-1 0-16,-21-22 0,21 22 16,1 0-16,-1-21 0,0 21 0,1-21 15</inkml:trace>
  <inkml:trace contextRef="#ctx0" brushRef="#br0" timeOffset="9795.81">13208 614 0,'0'0'0,"0"-42"16,-21 63-1,0 0-15,21 0 0,-22 0 16,1 22-16,0-1 0,0 0 16,0 1-16,0-1 0,-1 21 0,1-20 15,21-1-15,-21 0 0,0 1 16,0-1-16,0-21 0,-1 22 0,1-22 16,21 0-16,0 0 0,0 0 15,0-42 16,21 0-31,1 0 16,-22 0-16,21-1 0,0-20 16,0 21-16,0-21 0,-21-1 0,43 1 15,-22 0-15,0-1 0,0-20 16,0 20-16,0 1 0,1 0 0,20-1 16,-21 22-16,-21-21 0,21 21 15,-21 0-15,21 21 0,-21 42 16,0-21-1,0 0-15,0 22 0,0-1 16,0 0-16,-21 22 0,21-22 0,-21 0 16,21 22-16,0-22 0,0 1 15,0-1-15,-21 0 0,21-21 0,0 1 16,0 20-16,0-21 0,0 0 0,0 0 16,0-42 30</inkml:trace>
  <inkml:trace contextRef="#ctx0" brushRef="#br0" timeOffset="9971.7">12869 1080 0,'0'0'0,"0"21"62,21-21-62,1 0 0,-1 0 0,0 0 16,0 0-16,21 0 0,-20 0 0,20 0 16,0 0-16,-21 0 0,22 0 15,-1-21-15,-21 21 0</inkml:trace>
  <inkml:trace contextRef="#ctx0" brushRef="#br0" timeOffset="10383.46">13674 931 0,'0'0'16,"0"-21"-16,0-21 16,0 21-16,-22 21 15,1 0 1,0 0-16,0 0 0,0 0 16,0 0-16,-1 0 0,1 21 0,21 0 15,-21 0-15,21 0 16,-21 1-16,21-1 0,0 0 15,0 0-15,0 0 16,0 0-16,21 1 0,0-1 16,0 0-16,22-21 15,-22 0-15,0 21 0,0-21 0,0 0 16,1 21-16,-1-21 0,0 21 0,0-21 16,-21 22-16,0-1 15,-21 0 1,0-21-16,0 0 0,-1 0 15,1 0-15,-21 0 0,21 0 0,-22 0 16,1 0-16,21 0 0,0 0 0,-22 0 16,22 0-16,0 0 15,0 0-15,42-21 32,21 0-32,-20 21 15</inkml:trace>
  <inkml:trace contextRef="#ctx0" brushRef="#br0" timeOffset="10812.6">14203 974 0,'21'-43'15,"-21"22"-15,0 0 16,-21 21-1,0 0-15,-1 0 0,1 0 16,0 0-16,-21 0 0,21 21 0,-1-21 16,-20 21-16,21 1 0,0-1 15,0-21-15,-1 21 0,22 0 0,0 0 16,0 0-16,0 1 0,0-1 16,0 0-16,22 0 15,-1-21-15,0 21 0,21-21 0,-21 0 16,1 21-16,20-21 0,-21 22 15,0-22-15,0 0 0,1 21 16,-22 0 0,-22-21-1,1 0-15,0 0 0,0 0 0,0 0 16,-22 0-16,22 0 0,0 0 0,-21 0 16,21 0-16,-1 0 0,1 0 15,0 0-15,42 0 31,0 0-15,1-21-16</inkml:trace>
  <inkml:trace contextRef="#ctx0" brushRef="#br0" timeOffset="11288.32">14520 868 0,'0'0'16,"0"21"0,-21 0-16,21 0 15,-21 1-15,0-1 0,21 0 0,0 21 16,-21-21-16,-1 1 0,22-1 16,-21 21-16,21-21 0,0 0 15,0 1-15,0-1 0,0 0 0,0 0 16,0 0-16,21-21 15,1 21-15,-1-21 0,0 0 16,0 0-16,0 0 0,0 0 0,1 0 16,-1 0-16,0-21 0,0 21 15,0-21-15,0 0 0,1 0 0,-1 0 16,0-1-16,0 1 0,0-21 16,-21 21-16,0-22 0,21 22 0,-21-21 15,0 21-15,0 0 0,0-1 16,0 1-16,0 42 31,-21 1-31,21-1 0,0 0 16,0 21-16,0-21 0,-21 1 0,21 20 15,0-21-15,0 0 0,0 0 16,0 1-16,0-1 0,0 0 0,0 0 16,21 0-16,0-21 15,1 0-15,-1 0 0,0 0 16,0 0-16,0 0 0,22 0 0</inkml:trace>
  <inkml:trace contextRef="#ctx0" brushRef="#br0" timeOffset="11685.1">15092 1080 0,'0'0'0,"0"-22"0,0 1 16,0 0-16,0 0 0,0 0 15,0 0-15,0-1 0,0 1 16,21 0-16,0 21 0,0 0 0,0 0 15,1 0-15,-1 0 0,0 0 16,0 0-16,0 0 0,22 21 0,-22 0 16,0 1-16,-21-1 0,21 0 15,0 21-15,-21-21 0,0 1 0,0-1 16,0 21-16,0-21 0,0 0 16,0 1-16,0-1 0,0 0 15,-21 0-15,0-21 16,0 21-16,0-21 0,-1 0 15,1 0-15,0 0 16,21-21 0,0 0-16,0 0 15,0 0-15,21-22 0,0 22 16,1 0-16,-1 0 0,21-22 16,-21 22-16,0-21 0,22 21 0,-22-22 15,21 22-15,-21 0 0,22 0 16,-22 21-16,21-21 0,-21 21 15,22 0-15,-22 0 0,0 0 0,0 0 16</inkml:trace>
  <inkml:trace contextRef="#ctx0" brushRef="#br0" timeOffset="12031.9">15769 1164 0,'21'0'16,"0"0"-16,1-21 16,-1 0-16,0 21 0,-21-21 15,21 0-15,0-1 0,0 1 0,-21 0 16,0 0-16,22 0 16,-22 0-16,0-1 0,0 1 15,0 0-15,-22 21 16,1 0-16,0 21 15,0 0-15,0 1 16,0-1-16,-1 0 0,1 0 0,0 21 16,0-20-16,21-1 0,0 0 0,0 0 15,0 0-15,0 0 0,0 1 16,0-1-16,0 0 0,21 0 16,0-21-16,0 0 0,1 0 15,-1 0-15,0 0 0,0 0 0,21 0 16,-20 0-16</inkml:trace>
  <inkml:trace contextRef="#ctx0" brushRef="#br0" timeOffset="12576.6">16616 931 0,'0'0'0,"0"-21"0,-21-42 15,-1 63-15,1 0 16,0 0-16,0 0 0,0 0 15,0 0-15,-1 0 0,-20 0 16,21 21-16,0 0 0,0 0 0,-22 0 16,22 1-16,0 20 0,0-21 15,0 0-15,21 22 0,0-22 0,-22 0 16,22 0-16,0 0 0,0 0 16,0 1-16,0-1 0,0 0 0,0 0 15,22-21-15,-1 0 0,-21 21 0,21-21 16,0 0-16,0 0 15,0 0-15,1 0 0,-1 0 0,0 0 16,0-21-16,0 0 0,0 0 16,1 0-16,-1-1 0,0 1 15,0-21-15,0 0 0,0-1 0,1 1 16,-1 0-16,0-22 0,0 22 16,0-1-16,-21 1 0,21-21 0,-21 20 15,22 22-15,-22-21 0,0 21 16,0-22-16,0 22 0,-22 42 31,1 0-31,21 22 0,-21-22 16,21 21-16,-21 1 0,21-1 15,-21 0-15,21 1 0,0 20 0,0-21 16,0 1-16,-21-1 0,21 0 16,0 1-16,0-22 0,0 21 15,0-21-15,21 1 0,0-1 0,0 0 16,0-21-16,0 21 0,1-21 15,-1 0-15,21 0 0,-21 0 0,22 0 16,-22 0-16,21 0 0,-21 0 16,22-21-16</inkml:trace>
  <inkml:trace contextRef="#ctx0" brushRef="#br0" timeOffset="13924.25">656 1672 0,'-21'0'0,"42"0"0,-42 21 0,0-21 16,21 22-16,0-1 31,21-21-16,0 0-15,0 0 16,0 0-16,1 0 0,-1 0 0,0 0 16,21 0-16,-21 0 15,22 0-15,-22 0 0,21 0 0,1 0 16,-22 0-16,21 0 0,22 0 16,-22 0-16,0 0 0,22 0 15,-1 0-15,22 0 0,0 0 0,-22 0 16,43-21-16,-21 21 0,-1 0 15,22 0-15,0 0 0,0 0 0,0 0 16,21-22-16,0 22 0,0 0 16,21 0-16,-21 0 0,0 0 0,0 0 15,21 0-15,-21 0 0,21 0 16,0 0-16,-21 0 0,21 0 0,1 0 16,-1 0-16,0 0 0,21 0 15,-21 0-15,1 0 0,20 0 16,-21 0-16,21 0 0,1 0 0,-22 0 15,21 0-15,1 0 0,-1 0 16,0 0-16,1 22 0,-1-22 0,0 0 16,1 0-16,20 0 0,-21 0 15,22 0-15,-1 21 0,-20-21 0,20 0 16,1 0-16,-1 0 0,1 0 16,-22 0-16,22 0 0,20 0 0,-20 0 15,20 0-15,-20 0 0,-1 0 0,22 0 16,-21 0-16,20 0 0,1 0 15,-22 0-15,22 0 0,0 21 16,-22-21-16,22 0 0,0 0 16,-22 0-16,22 0 0,-22 0 0,22 0 15,-22 0-15,1 0 0,-1 0 0,-20 0 16,20 0-16,-20 0 0,-1 0 16,0 0-16,1 0 0,-22 0 0,21 0 15,-21 21-15,0-21 0,1 0 16,-22 0-16,-22 0 0,22 0 0,-42 0 15,21 0-15,-21 0 0,-1 0 16,-20 0-16,20 0 0,-20 0 0,-1 0 16,-20 21-16,-1-21 0,0 0 15,1 0-15,-1 0 0,-21 0 16,0 0-16,1 0 16,-44 0 15,1 0-31,0 0 15,-21 0-15,-1 21 0</inkml:trace>
  <inkml:trace contextRef="#ctx0" brushRef="#br0" timeOffset="15592.51">1037 2921 0,'-21'0'16,"0"0"0,0 0-16,-1 0 15,1 0-15,0 0 16,0 0-16,-21 0 0,20 0 0,1 0 16,-21 0-16,21 0 15,-22 0-15,22 0 0,-21 0 0,21 0 16,0 0-16,-1 0 0,1 0 15,0 0 1,42 0 0,22 0-16,-22 0 0,21 0 15,0 0-15,1 0 0,20 21 0,-20-21 16,20 0-16,-21 0 0,22 0 16,-1 0-16,-20 0 0,20 0 0,1 0 15,-22 0-15,22 0 0,-1 0 16,-21 0-16,1 0 0,-1 0 15,0 0-15,-20 0 0,-1 0 16,0 0-16,0 0 0,0 0 0,-21-21 31,-21 0-15,0 21-16,-21 0 16,20-21-16,1 0 0,-21 21 0,0-22 15,-1 22-15,22 0 0,-21-21 16,21 21-16,-22 0 0,22 0 15,0 0-15,0 0 0,42 0 63,0 0-63,0 0 0,22 0 16,-22 0-16,21 0 0,-21 0 15,22 0-15,-1 0 0,-21 0 0,21 0 16,-20 0-16,20 0 0,-21 0 15,21 0-15,-20 0 0,-22 21 0,21-21 16,-21 22-16,0-1 16,0 0-16,-21 0 15,-1 0-15,-20 0 0,21 1 16,-21-1-16,-1 0 0,1 0 0,0 0 16,-1 0-16,1 1 15,0-1-15,20 0 0,-20 0 0,21 0 16,0 0-16,0-21 0,-1 22 15,22-1-15,22-21 47,-1-21-47</inkml:trace>
  <inkml:trace contextRef="#ctx0" brushRef="#br0" timeOffset="17068.66">2794 2688 0,'-21'43'16,"42"-43"15,0-22-16,21 22-15,-20-21 0,-1 21 0,21-21 16,-21 0-16,22 0 0,-22 0 16,0-1-16,21-20 0,-21 21 0,1 0 15,-1-22-15,0 22 0,-21 0 16,21-21-16,-21 21 0,0-1 0,0 1 16,0 0-16,-21 0 0,0 21 15,0-21-15,-1 21 0,-20 0 0,21 0 16,-21 0-16,20 0 0,-20 0 15,21 21-15,-21 0 0,-1 0 16,22 0-16,0 1 0,0-1 16,0 21-16,21-21 0,0 0 0,0 22 15,0-22-15,0 0 0,21 21 16,0-20-16,21-1 0,-21 21 0,1-21 16,20 22-16,0-22 0,-21 0 15,22 21-15,-22-21 0,0 1 0,21-1 16,-20 0-16,-1 0 0,-21 0 15,0 0-15,0 1 0,0-1 0,0 0 16,0 0-16,-21 0 0,-1-21 0,1 21 16,-21-21-16,0 0 0,20 22 15,-20-22-15,0 0 0,-1 0 0,1 0 16,0 0-16,-1 0 16,1 0-16,0-22 0,21 22 0,-22-21 15,22 0-15,0 0 0,0 0 16,0 0-16,21-1 0,-22-20 0,22 21 15,0-21-15,0-1 0,0 1 16,0 21-16,0-22 0,0 22 0,0-21 16,0 21-16,0 0 0,22 21 15,-1 0 1,0 21-16,-21 21 16,21-21-16,0 22 0,0-22 15,-21 21-15,22-21 0,-1 22 0,0-22 16,0 21-16,0-21 0,-21 0 15,21 1-15,1-1 0,-1 0 16,21 0-16,-21 0 0,0-21 0,1 0 16,-1 0-16,21 0 0,-21 0 0,0 0 15,22 0-15,-22-21 0,0 21 16,21-21-16,-20 0 0,20 0 0,-21-1 16,0 1-16,22 0 0,-22-21 15,0 21-15,0-1 0,-21 1 0,0-21 16,21 21-16,-21 0 0,0-1 15,0 1-15,0 0 0,0 0 0,0 42 32,0 0-17,0 0-15,0 22 0,-21-22 16,21 0-16,0 21 0,0-20 16,0-1-16,0 21 0,0-21 0,0 0 15,0 1-15,0-1 0,21 0 16,0 0-16,1-21 0,-1 21 0,0-21 15,0 0-15,0 0 0,0 0 16,22 0-16,-22 0 0,21 0 0,-21 0 16,1-21-16,20 21 0,-21-21 15,0 0-15,0 21 0,22-21 16,-22-1-16,-21 1 0,21 0 0,-21 0 16,21-21-16,-21 20 0,0 1 15,0 0-15,0 0 0,0-21 0,0 20 16,0 1-16,-21 21 15,0 21-15,21 1 16,-21-1-16,21 21 0,0-21 16,0 0-16,0 1 0,0-1 15,0 21-15,0-21 0,0 0 0,0 1 16,21-1-16,0 0 0,0 0 16,22 0-16,-22-21 15,0 0-15,0 0 0,0 0 0,22 0 16,-22 0-16,0 0 0,21-21 15,-21 0-15,1 21 0,20-21 0,-21 0 16,0-1-16,0 1 0,1-21 0</inkml:trace>
  <inkml:trace contextRef="#ctx0" brushRef="#br0" timeOffset="17340.5">4360 2646 0,'0'0'0,"0"-64"31,-21 64-31,0 22 0,21-1 16,-21 0-16,21 21 15,-21-21-15,21 22 0,0-1 0,0 0 16,-22 1-16,22-1 0,0 0 16,-21 1-16,21 20 0,0-20 0,0 20 15,-21 1-15,21-1 0,0 1 0,-21-1 16,21 1-16,0-1 0,0-21 16,0 22-16,-21-22 0,21 1 0,0-1 15,-21-21-15,21 0 0,0 0 0,0 1 16,0-1-16,0-42 31,21-1-31,0-20 0,-21 21 16,21 0-16,-21 0 15,0-22-15</inkml:trace>
  <inkml:trace contextRef="#ctx0" brushRef="#br0" timeOffset="17639.34">4276 2900 0,'0'-42'0,"0"84"0,-22-106 15,22 22-15,0 21 0,0 0 16,0 0-16,0-1 0,0 1 0,22 21 16,-1 0-16,0 0 15,0 0-15,21 0 0,1 0 0,-22 0 16,21 21-16,1 1 0,-22-1 16,21 0-16,-21 21 0,-21-21 15,0 1-15,0-1 0,0 21 0,0-21 16,0 0-16,-21 1 0,-21-22 15,21 21-15,-22 0 0,1 0 0,21-21 16,-22 21-16,22-21 0,-21 0 0,21 0 16,0 0-16,-1 0 0,22-21 31,0 0-15,22 0-16,-1 21 0,0-21 15,0-1-15</inkml:trace>
  <inkml:trace contextRef="#ctx0" brushRef="#br0" timeOffset="17948.16">4889 2582 0,'0'0'0,"0"22"31,0-1-31,0 21 16,-21-21-16,21 22 0,-21-1 0,21 0 15,0 1-15,0-1 0,-21 0 16,21 1-16,-21 20 0,21 1 0,-21-22 16,21 21-16,0 1 0,-22-1 15,1 1-15,21-1 0,-21 1 16,21-1-16,-21-20 0,21 20 0,-21-20 16,21-1-16,0 0 0,0 1 15,0-22-15,-21 21 0,21-21 0,21-42 31,-21 0-31,0 0 16,21 0-16,0-22 0,-21 22 16</inkml:trace>
  <inkml:trace contextRef="#ctx0" brushRef="#br0" timeOffset="18263.98">4826 2963 0,'0'0'0,"-21"-42"0,21 0 16,0-1-16,0 1 0,0 0 15,0 21-15,0-1 0,0-20 0,0 21 16,0 0-16,21 21 0,0-21 16,0-1-16,0 22 0,22 0 0,-22 0 15,21 0-15,-21 0 0,22 0 16,-1 0-16,-21 22 0,22-1 0,-22 0 16,0 0-16,0 0 0,-21 0 0,0 1 15,0-1-15,0 21 0,0-21 16,-21 0-16,-21 1 0,20-1 0,-20 0 15,0 0-15,-1-21 0,1 21 16,0 0-16,-1-21 0,1 0 16,21 22-16,0-22 0,0 0 0,63 0 31,-21 0-15,0 0-16,22 0 0,-22 0 0,21-22 15,-21 1-15</inkml:trace>
  <inkml:trace contextRef="#ctx0" brushRef="#br0" timeOffset="18691.74">5651 2561 0,'-127'43'31,"106"-22"-31,0 0 15,0 0-15,0 21 0,0-20 0,21-1 16,0 21-16,-22-21 0,22 0 0,0 22 16,0-22-16,0 0 0,0 0 15,0 0-15,22 1 0,-1-22 16,0 0-16,0 21 0,0-21 16,0 0-16,1 0 0,-1 0 15,21 0-15,-21 0 0,0-21 0,1 21 16,-1-22-16,0 1 0,-21 0 15,21 0-15,-21-21 0,0 20 16,0 1-16,0-21 0,0 0 0,0 20 16,-21-20-16,0 0 0,0 21 15,-1-1-15,1-20 0,0 21 0,0 21 16,0 0-16,0 0 16,-1 0-16,1 0 0,0 0 0,21 21 15,0 0-15,0 0 0,0 1 0,0-1 16,0 0-16,0 0 15,0 0-15,21 0 0,-21 1 16,21-22-16,1 0 0,-1 21 0</inkml:trace>
  <inkml:trace contextRef="#ctx0" brushRef="#br0" timeOffset="19104.52">6032 2688 0,'0'0'0,"-63"-21"31,42 0-31,21 0 16,0 0-1,21 21-15,0 0 16,0 0-16,0 0 0,22 0 0,-22 0 16,0 0-16,21 0 0,-20 21 15,-1 0-15,0 0 0,0 0 0,0 0 16,0 1-16,1 20 0,-22-21 0,21 0 15,-21 0-15,0 1 0,0-1 16,0 0-16,0 0 0,0 0 0,-21-21 16,-1 21-16,1-21 0,21 22 15,-21-22-15,0 0 16,21-22 0,0 1-1,0 0-15,0 0 0,21 0 16,-21 0-16,0-1 0,21 1 15,0-21-15,1 21 0,-22 0 16,21-1-16,0 1 0,-21 0 0,21 0 16,0 0-16,0 21 15,-21-21-15,22-1 0,-1 22 0,0-21 16</inkml:trace>
  <inkml:trace contextRef="#ctx0" brushRef="#br0" timeOffset="19407.34">6943 2244 0,'0'0'16,"-22"0"-16,1 0 0,0 0 16,21 21-16,-21 0 15,0-21-15,21 21 0,-21 0 16,21 1-16,0 20 0,0-21 0,-22 21 15,22-20-15,-21 20 0,21 0 16,0-21-16,0 22 0,-21-1 0,21-21 16,-21 22-16,21-22 0,0 0 0,0 0 15,0 21-15,0-20 16,0-1-16,0 0 0,0 0 16,21-21-1,0 0-15,0 0 16,22-21-16,-22 21 0</inkml:trace>
  <inkml:trace contextRef="#ctx0" brushRef="#br0" timeOffset="19748.15">7387 2498 0,'0'0'0,"0"-21"0,0-1 16,0 1-16,-21 21 15,0 0 1,0 0-16,-22 21 0,22 1 0,0-22 15,0 21-15,0 0 0,21 0 0,0 0 16,0 0-16,0 1 0,0-1 16,0 0-16,0 0 0,0 0 0,0 0 15,21 1-15,0-22 0,0 21 16,-21 0-16,21-21 0,0 21 0,-21 0 16,0 0-16,0 1 15,0-1 1,0 0-16,-21-21 15,0 0-15,0 0 0,0 21 16,0-21 0,-1 0-16,1 0 15,21-21 1,0 0-16,-21 21 16,21-21-16</inkml:trace>
  <inkml:trace contextRef="#ctx0" brushRef="#br0" timeOffset="20015.81">6646 2434 0,'0'0'0,"21"0"15,1 0 1,-1 0-16,0 0 0,0 0 0,21 0 15,-20 0-15,20 0 0,-21 0 0,21 0 16,1 0-16,-22 0 0,21 0 16,-21 0-16,1 0 0,-1 0 0,0 0 15,0 0-15,-42 0 47</inkml:trace>
  <inkml:trace contextRef="#ctx0" brushRef="#br0" timeOffset="21775.61">8509 2985 0,'21'0'31,"0"0"-15,0-22-16,1 22 0,-1-21 16,0 21-16,0-21 0,21 0 15,-20 0-15,-1 0 0,21-1 0,-21 1 16,22 0-16,-22 0 0,21-21 16,-21 20-16,0-20 0,1 21 0,-1 0 15,-21-22-15,0 22 0,21-21 0,-21 21 16,0 0-16,0-1 0,0-20 15,0 21-15,0 0 0,-21 21 16,0 0 0,-1 0-16,22 21 15,-21 0-15,0 0 0,21 22 0,0-1 16,-21 0-16,0 1 0,21-1 16,-21 21-16,-1-20 0,22-1 15,-21 22-15,0-22 0,0 21 0,0-20 16,0 20-16,21 1 0,-22-1 15,1 1-15,0-22 0,21 22 0,0-1 16,-21 1-16,21-22 0,-21 21 0,21-20 16,0-1-16,0 0 0,0 1 15,0-1-15,0-21 0,0 22 0,0-22 16,0 0-16,0 0 0,0 0 0,21-21 16,0 0-16,0 0 15,0 0-15,1 0 16,-1-21-16,0 0 0,21 0 0,-21-22 0,1 22 15,20 0-15,-21-21 16,0-1-16,0 22 0,22-21 0,-22 0 16,0-22-16,0 22 0,0-1 0,-21-20 15,0 21-15,0-1 0,0-20 16,0 20-16,0 1 0,-21 0 0,0-1 16,0 1-16,0 21 0,-22-21 0,22 20 15,-21 1-15,21 21 0,0-21 16,-1 21-16,1 0 0,0 0 0,0 0 15,42 0 17,0 0-32,22 0 0,-22 0 15,0 0-15,21 0 16,-21-21-16,22 21 0,-22-21 0,21 21 16,1 0-16,-22-21 0,21 21 0,-21-22 15,22 1-15,-22 21 0,0-21 16,0 21-16,0-21 0,0 0 0,-21 0 15,0-1 1,0 1 0,0 42 31,0 1-47,0-1 0,0 21 15,0-21-15,0 0 0,0 1 16,0-1-16,0 0 0,0 0 0,22 0 15,-1 0-15,0-21 16,0 22-16,0-22 16,0 0-16,1 0 0,-1 0 15,0 0-15,0-22 0,0 22 16,0-21-16,-21 0 0,22 0 16,-1 0-16,-21 0 0,0-22 15,0 22-15,0 0 0,0 0 16,-21 0-16,-1-1 0,1 1 15,0 0-15,0 0 0,0 21 16,0 0-16,-1 0 0,1 0 16,0 0-16,0 0 0,21 21 0,0 0 15,-21 0-15,21 1 0,0-1 16,0 0-16,0 0 16,21-21-16,0 21 0,0-21 15,0 0-15,1 0 0,20 0 16</inkml:trace>
  <inkml:trace contextRef="#ctx0" brushRef="#br0" timeOffset="22163.73">9864 2709 0,'0'-21'0,"0"-21"15,21 21 1,0 21-16,0 0 0,0 0 0,0-21 15,22 21-15,-22 0 0,0 0 16,21 0-16,-20 0 0,20 21 0,-21 0 16,21 0-16,-20 0 0,-1 0 0,0 1 15,0 20-15,-21-21 16,0 21-16,0-20 0,0-1 0,0 0 16,0 21-16,-21-21 0,21 1 0,-21-22 15,0 21-15,-1 0 0,1-21 0,21 21 16,-21-21-1,21-21 1,0 0-16,0 0 16,21-1-16,-21 1 0,21 0 0,1 0 15,-22 0-15,21-22 0,0 22 0,0-21 16,-21 21-16,21-22 0,0 22 16,1-21-16,-1 21 0,0 0 0,-21-1 15,21 1-15,0 0 0,0 0 16,1 0-1</inkml:trace>
  <inkml:trace contextRef="#ctx0" brushRef="#br0" timeOffset="22828.34">11832 2328 0,'0'0'0,"0"-63"31,0 42-31,-21 0 0,21-1 0,0 1 16,-21 21-1,21 21-15,0 1 16,0-1-16,0 0 0,0 21 0,0 1 16,-21-1-16,21 0 15,-22 1-15,22-1 0,0 21 0,0-20 16,-21-1-16,0 0 0,21-20 0,0 20 15,0-21-15,-21 21 0,21-20 16,-21-22-16,21 21 0,0 0 0,0-42 47,0 0-47,0-1 0,0 1 16,21 0-16,0 0 0,0-21 0,0 20 15,1-20-15,-1 0 0,0-1 16,0 1-16,21 0 0,-20 21 15,20-22-15,0 22 0,-21 21 16,22-21-16,-22 21 0,21 0 0,-21 21 16,1 0-16,-1 0 0,0 22 0,0-22 15,-21 21-15,0 1 0,0-1 16,0 0-16,0-21 0,0 22 0,-21-22 16,0 0-16,0 21 0,-1-20 0,22-1 15,-21 0-15,21 0 16,21-21-1,1-21 1,-1 21-16,0-21 16,-21 0-16</inkml:trace>
  <inkml:trace contextRef="#ctx0" brushRef="#br0" timeOffset="23100.19">12552 2286 0,'0'0'0,"42"-85"15,-42 107 17,0-1-32,-21 0 0,21 0 15,-21 0-15,21 22 0,0-1 16,-21-21-16,-1 21 0,22 1 0,0-1 16,-21 0-16,0 1 0,0-22 0,0 21 15,21 1-15,0-22 0,-21 0 16,21 0-16,0 0 0,0 0 15,0 1-15,0-1 16,21-21-16,0 0 16,0-21-16,0 21 15,0-22-15,1 1 0,-1 0 0</inkml:trace>
  <inkml:trace contextRef="#ctx0" brushRef="#br0" timeOffset="23372.03">12827 2223 0,'0'0'0,"0"-22"0,0 44 32,-21-1-17,0 0-15,-1 0 0,22 0 16,-21 22-16,21-22 0,-21 21 0,0 0 16,21 1-16,0-22 0,0 21 15,-21 1-15,21-1 0,-21-21 0,21 21 16,0-20-16,0-1 0,0 0 0,0 0 15,0 0-15,0 0 0,0 1 16,0-1-16,21-21 16,0 0-16,0 0 15,0 0-15,0 0 16,1 0-16,-1-21 0,0-1 16,0 1-16</inkml:trace>
  <inkml:trace contextRef="#ctx0" brushRef="#br0" timeOffset="23687.85">13123 2455 0,'0'0'0,"0"-21"0,0 42 31,-21 1-31,0-1 16,21 21-16,-21-21 0,21 22 16,-21-22-16,-1 21 0,22 0 0,-21-20 0,21 20 15,-21 0-15,0 1 0,21-1 16,-21 0-16,0 1 0,21-1 15,-22 0-15,1 22 0,21-22 0,0 0 16,0 22-16,-21-22 0,21 1 16,0 20-16,-21-21 0,21-20 0,0 20 15,0 0-15,0-21 0,0 1 0,0-1 16,0 0-16,21-21 16,0 0-16,0-21 15,-21 0-15,22-1 0,-1 1 16,-21 0-16,21-21 0,0-1 0,0 1 15,-21 0-15,21-22 0,1 1 16,-1 20-16</inkml:trace>
  <inkml:trace contextRef="#ctx0" brushRef="#br0" timeOffset="23951.7">13102 2519 0,'0'0'16,"0"-21"-16,0 0 0,0-1 0,0 1 0,21 0 15,0 21-15,1 0 16,-1 0-16,21 0 0,-21 0 15,22 0-15,-22 21 0,21 0 16,-21-21-16,0 22 0,22 20 0,-22-21 16,0 0-16,-21 0 0,0 22 15,0-22-15,0 0 0,0 0 0,0 0 16,0 1-16,-21-1 0,0 0 16,0 0-16,-22 0 0,22-21 0,0 21 15,-21-21-15,20 0 0,1 0 16,0 0-16,0 0 0,0 0 0,0 0 15,-1 0-15,1-21 16,0 21-16,21-21 0,-21 0 16,21 0-16</inkml:trace>
  <inkml:trace contextRef="#ctx0" brushRef="#br0" timeOffset="24195.51">12509 2350 0,'0'0'0,"22"0"32,-1 0-32,0 0 15,0 0-15,21 0 0,-20 0 0,-1 0 16,21 0-16,-21 0 0,22 0 16,-22 0-16,0 0 0,21 0 0,-21 0 15,1 0-15,-1 0 0,0 0 0</inkml:trace>
  <inkml:trace contextRef="#ctx0" brushRef="#br0" timeOffset="25143.79">13928 2477 0,'-43'-43'15,"22"43"1,0 21 15,21 1-31,0-1 0,0 0 16,0 21-16,0-21 0,0 22 0,0-22 15,0 0-15,0 21 0,0-20 0,-21-1 16,21 0-16,-21 0 0,21 0 16,-22 0-16,22 1 0,0-1 15,-21-21 1,21-21-1,0-1-15,0 1 16,0 0-16,0 0 16,0 0-16,0 0 0,21-1 0,-21 1 15,22-21-15,-1 21 0,0-22 0,-21 1 16,42 21-16,-21-21 0,1 20 16,-1 1-16,21 0 0,-21 0 0,22 0 15,-1 21-15,0 0 0,-21 0 0,22 0 16,-1 21-16,-21-21 0,22 21 15,-22 0-15,0 22 0,-21-22 0,0 0 16,21 0-16,-21 21 0,0-20 16,0-1-16,0 0 0,0 0 15,-21 0-15,0 0 0,0 1 0,21-1 16,-22 0-16,1-21 0,21-21 47,0 0-47,0-1 0,0 1 15,0 0-15,21 0 0,1 0 0,-1-22 16,0 22-16,0 0 0,0-21 16,0 21-16,22-22 0,-22 22 0,0 0 15,21 0-15,-20 0 0,-1 21 0,21 0 16,-21 0-16,0 0 16,22 0-16,-43 21 0,21 0 0,0 0 15,0 21-15,-21-20 0,0 20 0,0 0 16,0-21-16,0 22 0,0-22 15,0 21-15,0-21 0,-21 1 0,0-1 16,21 0-16,-21 0 0,21 0 0,0 0 16,-21-21-16,21 22 15,-22-22-15,44 0 32,-22-22-32,21 1 0,0 21 15,-21-21-15</inkml:trace>
  <inkml:trace contextRef="#ctx0" brushRef="#br0" timeOffset="25511.61">14880 2540 0,'21'21'16,"0"-21"-16,1 0 16,-1 0-16,0 21 15,0-21-15,0 0 0,0 0 16,1 0-16,-1 0 0,21 0 0,-21-21 15,0 21-15,1-21 0,-1 21 16,0-21-16,0 0 0,-21 0 16,0-1-16,0 1 0,0 0 15,0 0-15,-21 21 16,0 0-16,0 0 0,-1 0 16,1 0-16,0 21 15,0 0-15,0 22 0,-22-22 0,22 21 16,0-21-16,21 22 0,-21-1 0,21-21 15,-21 21-15,21-20 0,0 20 16,0-21-16,0 0 0,0 0 0,0 1 16,0-1-16,21-21 0,0 21 15,0-21-15,22 0 0,-22 0 16,0 0-16,21 0 0,1 0 0,-22-21 16,21 0-16,0 21 0,1-22 15,-22 1-15</inkml:trace>
  <inkml:trace contextRef="#ctx0" brushRef="#br0" timeOffset="25763.78">15790 2223 0,'0'-22'0,"0"44"0,0-65 0,0 22 16,0 42 0,-21 0-16,0 1 0,0 20 15,21-21-15,-21 21 0,-1 1 16,22-1-16,0 0 0,-21 1 15,21-1-15,-21 0 0,21 1 0,-21-1 16,21-21-16,0 22 0,0-22 16,0 0-16,0 0 0,0 0 0,0 0 15,0 1-15,21-22 32,0 0-32,0 0 0,-21-22 0,22 1 15,-1 0-15</inkml:trace>
  <inkml:trace contextRef="#ctx0" brushRef="#br0" timeOffset="26240.51">16129 2159 0,'0'64'31,"0"-43"-31,-21 21 0,0-21 16,21 22-16,-22-1 0,22 0 15,0-21-15,-21 22 0,0-1 0,21 0 16,-21 1-16,21-1 0,-21-21 0,21 0 16,0 22-16,0-22 0,-21 0 15,21 0-15,-22 0 0,22 1 16,0-44 15,0 1-15,0 0-16,0 0 15,22 0-15,-1 0 0,0-1 0,0-20 16,0 21-16,0-21 0,22 20 0,-22-20 16,21 21-16,-21 0 0,22 0 15,-22 21-15,0 0 0,21 0 0,-20 0 16,-1 0-16,0 21 0,-21 0 16,0 21-16,21-21 0,-21 1 0,0 20 15,0-21-15,0 21 0,0-20 0,0-1 16,0 0-16,0 21 0,-21-21 15,0-21-15,21 22 0,-21-1 16,21 0-16,21-42 47,0 21-47</inkml:trace>
  <inkml:trace contextRef="#ctx0" brushRef="#br0" timeOffset="26648.28">16806 2455 0,'-63'43'16,"42"-22"-16,-1 0 15,1 0-15,0 0 0,0 22 0,0-22 16,21 0-16,-21 21 0,-1-20 15,22-1-15,-21 21 0,21-21 0,0 0 16,0 1-16,0-1 0,0 0 16,21 0-16,1-21 0,-1 0 15,0 0-15,0 0 0,0 0 16,0 0-16,1 0 16,-1 0-16,0 0 0,0-21 0,0 21 15,0-21-15,-21 0 0,22-1 0,-22 1 16,21 0-16,-21 0 0,0-21 15,0 20-15,0-20 0,0 21 0,0 0 16,0-22-16,0 22 0,0 0 0,-21 21 16,-1 0-16,1 0 15,0 0-15,0 0 0,0 21 16,0 0-16,21 1 0,0-1 16,0 0-16,0 0 0,0 0 15,21 0-15,0-21 0</inkml:trace>
  <inkml:trace contextRef="#ctx0" brushRef="#br0" timeOffset="27479.82">17335 2519 0,'0'-21'15,"0"42"-15,0-63 0,0 20 0,0 1 16,0 0-16,-21 21 0,0 0 0,0 0 15,0 0-15,0 0 0,-1 21 16,1 0-16,0 1 0,-21 20 16,21-21-16,-1 21 0,1-20 0,0 20 0,21-21 15,0 21-15,-21-20 0,21 20 16,0-21-16,0 0 0,0 0 16,0 1-16,0-1 0,21 0 15,0-21-15,0 0 16,-21 21-16,22-21 0,-1 0 0,0 0 15,0 0-15,0-21 0,0 0 16,1 0-16,-1-1 0,0 1 16,0 0-16,0-21 0,0-1 0,1 1 15,-1 0-15,0-22 0,0 22 0,21-22 16,-20 22-16,-1-21 16,0 20-16,0-20 0,0 20 0,-21 1 0,0 21 15,21 0-15,-21 0 16,0-1-16,-21 22 15,0 22-15,21-1 16,-21 21-16,0-21 0,0 22 16,-1-1-16,22 0 0,-21 1 0,0-1 15,0 0-15,21 1 0,-21 20 16,21-21-16,0 1 0,0-1 0,0-21 16,0 22-16,0-22 0,0 21 0,0-21 15,0 0-15,21 1 0,0-1 16,0-21-16,0 21 0,22-21 15,-22 0-15,0 0 0,21 0 0,-20 0 16,20-21-16,-21 0 16,21 21-16,-20-22 0,20 1 0,-21-21 15,0 21-15,22 0 0,-22-22 16,0 1-16,0 0 0,0-1 0,0 22 16,-21-21-16,0 21 0,0-1 0,-21 22 31,0 22-31,0 20 15,21-21-15,0 0 0,-21 0 16,21 22-16,0-22 0,0 0 0,0 0 16,0 0-16,0 1 0,0-1 15,21 0-15,0 0 0,-21 0 0,21-21 16,0 21-16,1-21 0,-22 22 16,21-1-1,-21 0-15,-21-21 16,-1 0-16,1 0 15,0 0-15,0 0 16,0 0 0,21-21-1,0 0 1</inkml:trace>
  <inkml:trace contextRef="#ctx0" brushRef="#br0" timeOffset="27783.65">15727 2328 0,'0'0'16,"-43"0"-16,86 0 31,-22 0-31,21 0 0,-21 0 0,22 0 16,-1 0-16,0 0 0,1 0 15,-1 0-15,22 0 0,-22-21 0,0 21 16,1 0-16,-22 0 0,21 0 0,-21 0 16,0 0-16,1 0 0,-44 0 31,1 0-31</inkml:trace>
  <inkml:trace contextRef="#ctx0" brushRef="#br0" timeOffset="29255.51">1333 4657 0,'-21'0'32,"0"0"-17,0 0 16,0 0-31,0 0 16,-1 0-16,1 0 0,0 0 0,-21 0 16,-1 0-16,1 0 0,0 0 15,-1 0-15,-20 0 0,-1 0 0,1 0 16,-1 0-16,1 0 0,-1 0 16,1 0-16,-1 0 0,22 0 15,-21 0-15,41 0 0,-20 0 0,21 0 16,0 0-16,0 0 0,-1 0 15,44 0 17,-1 0-32,0 0 0,21 0 15,1 0-15,-1 0 16,0 0-16,22 0 0,-1 0 0,1 0 16,20 0-16,-20 0 0,-1 0 15,22 0-15,-21 0 0,-1 0 16,1 0-16,-1 0 0,1-21 0,-22 21 15,21 0-15,-20-22 0,-1 22 16,0 0-16,1 0 0,-22 0 0,0-21 16,0 21-16,-21-21 15,0 0-15,0 0 16,-21 21-16,0-21 0,0-1 16,0 22-16,-1-21 0,1 21 15,0 0-15,0 0 0,-21-21 16,20 21-16,1 0 0,0 0 0,0 0 15,0 0-15,0 0 0,42-21 47,0 21-47,0 0 0,21 0 0,-20 0 16,20 0-16,-21 0 0,21 0 16,-20 0-16,-1 21 0,0-21 0,0 21 15,0 0-15,-21 1 0,0-1 16,0 21-16,0-21 0,0 0 0,-21 22 15,0-22-15,0 21 16,-22-21-16,22 22 0,0-22 0,-21 0 16,21 21-16,-1-20 0,1-1 15,0 0-15,0-21 0,21 21 0,0 0 16,21-21 0</inkml:trace>
  <inkml:trace contextRef="#ctx0" brushRef="#br0" timeOffset="30496.11">3027 4953 0,'0'0'0,"-21"0"32,21-21-17,0 0-15,0 0 16,21-1-16,0-20 0,0 21 0,0 0 16,0-22-16,22 1 0,-22 21 15,21-21-15,-21-1 0,22 1 0,-1-22 16,0 22-16,1 0 0,-22-22 0,21 22 15,-21 0-15,1-1 16,-22 1-16,0 21 0,0-22 0,0 22 16,-43 21-16,22 0 0,-21 0 15,-1 0-15,1 0 0,0 21 0,-1 1 16,-20-1-16,21 0 0,20 21 16,-20-21-16,21 22 0,0-1 0,21 0 15,0 1-15,0-22 0,0 21 16,21 1-16,0-22 0,0 21 0,0-21 15,1 22-15,20-22 0,-21 0 0,21 0 16,-20 21-16,-1-20 0,0-22 16,0 21-16,-21 0 0,0 0 15,0 0-15,-21-21 16,0 0-16,-22 0 16,22 0-16,0 0 0,0 0 0,-21 0 15,20 0-15,1-21 0,0 0 16,0 0-16,0 21 0,0-21 0,-1-1 15,22 1-15,-21 21 16,21-21-16,0 42 31,21 0-31,1 1 0,-22-1 16,21 0-16,0-21 0,0 21 16,0 0-16,0-21 0,22 21 15,-22-21-15,0 0 0,21 0 0,-20 0 16,-1 0-16,21 0 0,0 0 15,-20-21-15,20 21 0,-21-21 0,0 0 16,22 0-16,-22 0 0,0 21 16,0-22-16,0 1 0,0 0 0,1 0 15,-1 0-15,0 0 0,-21-22 0,0 22 16,0 0-16,0 0 0,0 0 16,0-1-16,0 1 0,0 0 0,0 0 15,0 42 1,0 0-1,0 0-15,-21 1 0,21 20 16,-21-21-16,21 0 0,0 22 16,0-22-16,0 0 0,0 0 0,0 0 15,0 0-15,21 1 0,0-1 16,-21 0-16,21-21 0,0 0 0,0 0 16,1 0-16,-1 0 0,0 0 0,0-21 15,0 0-15,0 21 0,1-22 16,-1 1-16,0 0 0,0 21 0,0-21 15,0 0-15,1 0 0,-1-1 16,-21-20-16,0 21 0,21 0 16,-21 0-16,0-1 0,0 1 0,0 0 0,0 0 15,0 42 17,0 0-32,0 0 15,0 1-15,0-1 0,0 0 16,0 0-16,0 0 0,0 22 0,0-22 15,0 0-15,0 0 0,0 0 16,0 0-16,0 1 0,0-1 16,21-21-16,0 0 0,0 0 15,1 0-15,-1 0 16,0-21-16,0-1 0,0 1 16,0 21-16</inkml:trace>
  <inkml:trace contextRef="#ctx0" brushRef="#br0" timeOffset="30763.96">4530 4255 0,'0'0'0,"0"21"31,-22-21-31,22 42 0,-21-21 0,21 0 16,-21 22-16,21-22 0,0 21 0,0 1 15,-21-1-15,21 0 0,-21 1 16,-43 211-1,43-191-15,21-21 16,0 1-16,-21 20 0,0-20 16,21-1-16,0 0 0,0 1 0,0-22 15,0 21-15,0-21 0,0 0 0,0 1 16,0-44 15,0 1-31</inkml:trace>
  <inkml:trace contextRef="#ctx0" brushRef="#br0" timeOffset="31039.8">4403 4382 0,'0'0'0,"0"-22"0,0 1 0,0 0 0,21 0 15,0 0-15,0 21 16,0 0-16,0 0 0,1 0 0,-1 0 15,0 0-15,0 0 0,0 21 16,0 21-16,-21-21 0,0 1 0,0-1 16,0 0-16,0 0 0,0 21 0,-42-20 15,21-1-15,0 0 0,-22 0 16,22 0-16,0 0 0,-21-21 16,21 22-16,-1-22 0,1 0 0,64 0 46</inkml:trace>
  <inkml:trace contextRef="#ctx0" brushRef="#br0" timeOffset="31371.61">5016 4191 0,'0'0'0,"0"21"31,0 0-31,0 1 0,-21 20 16,21-21-16,0 21 0,0 1 0,0-1 15,0 22-15,-21-22 0,21 21 16,-21 1-16,21-1 0,0-20 0,-21 20 16,0 1-16,-1-1 0,1 1 0,0-1 15,0-20-15,0-1 0,0 21 16,-1-20-16,1-1 0,0-21 0,21 22 15,0-22-15,-21 0 0,21 0 16,21-42 15,0 0-31,-21 0 0,21-1 0,1 1 16,-1-21-16,0 0 0,0-1 16,-21 1-16</inkml:trace>
  <inkml:trace contextRef="#ctx0" brushRef="#br0" timeOffset="31668.44">4932 4509 0,'0'0'16,"0"-43"-16,0 22 0,0-21 0,21 21 0,-21-1 16,21 1-16,-21 0 0,21 0 15,0 0-15,-21 0 0,22 21 0,-1-22 16,0 22-16,0 0 0,0 0 16,22 0-16,-22 0 0,0 0 15,0 22-15,21-1 0,-42 21 0,22-21 16,-22 0-16,0 22 0,0-22 15,0 21-15,0-21 0,0 22 0,-22-22 16,1 0-16,0 21 0,-21-20 0,21-1 16,-22-21-16,22 21 0,-21 0 15,21-21-15,-1 0 0,1 0 0,0 0 16,0 0-16,21-21 31,0 0-31,21 21 0,0-21 0,0 21 16,1-22-16,-1 1 0,21 0 0,-21 21 15</inkml:trace>
  <inkml:trace contextRef="#ctx0" brushRef="#br0" timeOffset="32097.19">5651 4149 0,'0'0'0,"-21"0"0,0 0 15,0 21-15,0 0 0,21 0 0,-21 0 16,-1 1-16,1-1 0,0 0 16,21 21-16,0-21 0,-21 1 0,0 20 15,21-21-15,-21 21 0,21-20 16,0-1-16,0 0 0,0 0 16,0 0-16,21 0 0,0 1 0,0-22 15,0 0-15,0 0 0,1 0 0,-1 0 16,0 0-16,21 0 0,-21 0 15,1 0-15,-1-22 0,0 1 0,0 21 16,0-21-16,0 0 0,1 0 0,-22 0 16,0-22-16,0 22 0,0 0 15,0-21-15,0-1 0,0 22 16,0-21-16,-22 21 0,1-1 0,-21-20 16,21 42-16,0-21 0,-1 21 0,1 0 15,-21 0-15,21 0 0,0 0 16,-1 21-16,1-21 0,0 21 15,0 0-15,21 1 0,0-1 0,0 0 16,0 0-16,0 0 0,0 0 0,0 1 16,21-1-16,21-21 0,-20 21 15,-1-21-15,0 0 0</inkml:trace>
  <inkml:trace contextRef="#ctx0" brushRef="#br0" timeOffset="32491.97">6032 4255 0,'0'0'0,"0"-43"31,22 43-15,-1 0-16,0 0 15,-21 21-15,21 1 0,0-1 0,0-21 16,1 42-16,-1-21 0,0 0 0,0 1 15,-21-1-15,0 21 0,21-21 16,-21 0-16,0 1 0,0-1 0,0 0 16,0 0-16,0 0 0,0 0 15,-21-21-15,0 22 16,0-22-16,0 0 16,-1 0-16,22-22 15,0 1-15,0 0 16,0 0-16,0 0 15,0 0-15,0-22 0,22 22 0,-1 0 16,-21 0-16,21 0 0,0-1 16,-21 1-16,21-21 0,0 21 0,1 0 15,-1-1-15,0 22 0,0-21 0,0 0 16,0 0-16,1 0 16</inkml:trace>
  <inkml:trace contextRef="#ctx0" brushRef="#br0" timeOffset="32787.8">6900 3831 0,'0'0'0,"-21"0"16,0 0-1,0 21-15,0 1 0,21-1 16,-22 0-16,22 21 0,-21 1 15,0-22-15,21 21 0,-21 0 16,21 1-16,0-1 0,-21 0 0,0 1 16,21-22-16,-22 21 0,22 1 0,0-22 15,0 0-15,0 21 0,-21-21 16,21 1-16,0-1 0,0 0 16,21-21-16,-21 21 15,22-21-15,-1 0 0,0 0 16,0 0-16,0-21 0,0 21 0</inkml:trace>
  <inkml:trace contextRef="#ctx0" brushRef="#br0" timeOffset="33144.58">7345 4170 0,'0'0'0,"0"-64"16,0 43-16,-21 21 15,-1 0-15,1 0 0,0 0 16,0 0-16,0 21 0,-22 1 15,22-1-15,0 0 0,0 0 0,0 21 16,0-20-16,-1-1 0,22 0 0,0 0 16,0 0-16,0 0 0,0 1 15,0-1-15,22 0 0,-1-21 16,0 0-16,0 21 0,0-21 0,0 0 16,1 0-16,-1 0 15,0 0-15,0 0 0,0 0 0,0 0 16,-21 21-16,0 0 15,0 1 1,-21-1-16,0-21 16,0 0-16,0 0 0,0 21 15,-1-21-15,1 0 16,0 0-16,0 0 0,0 0 0,0 0 16,-1 0-16,22-21 0,-21 0 15,0 21-15</inkml:trace>
  <inkml:trace contextRef="#ctx0" brushRef="#br0" timeOffset="33395.44">6583 4001 0,'0'0'0,"0"-22"0,21 22 15,-21-21-15,42 21 16,-21 0-16,22 0 0,-22 0 0,21 0 15,1 0-15,20 0 0,-21 0 16,1-21-16,-1 21 0,0 0 0,1 0 16,-1 0-16,0 0 0,-20 0 15,-1 0-15,0 0 0,0 0 16,-21-21-16,0 0 31</inkml:trace>
  <inkml:trace contextRef="#ctx0" brushRef="#br0" timeOffset="34651.73">8657 4424 0,'-21'21'16,"42"-42"-16,-63 42 0,21-21 0,42 0 47,0-21-47,0 21 15,0-21-15,0 0 0,22 21 16,-1-22-16,-21 1 0,22 0 0,-22 0 16,21-21-16,-21 20 0,0 1 0,22-21 15,-22 21-15,-21-22 0,21 22 16,0-21-16,-21 21 0,21-22 0,-21 22 15,0-21-15,0 21 0,0 0 16,0-1-16,0 1 0,0 0 0,-21 21 16,0 0-16,0 0 0,0 0 0,0 0 15,-1 0 1,1 21-16,0 0 0,0 22 0,21-1 16,-21 0-16,0 22 0,-1-1 0,22 1 15,-21-1-15,0 1 0,21-1 16,0 1-16,-21-1 0,0 1 0,0 21 15,-1-22-15,22 1 0,-21 20 0,0-20 16,0-1-16,0 1 0,0 20 16,-1-20-16,22-1 0,-21-20 0,0 20 15,0 1-15,21-22 0,-21 0 0,21 22 16,0-22-16,0 1 0,0-22 16,0 0-16,0 21 0,0-21 15,21-21-15,0 0 0,0 0 16,22-21-16,-22 0 0,21 0 0,0-21 15,1 20-15,-1-20 0,0 0 16,1 21-16,-1-22 0,0-20 0,1 20 16,-22 1-16,0 0 0,21-22 0,-42 22 15,0-22-15,0 1 0,0 21 16,0-22-16,0 1 0,-21 20 0,-21-20 16,21 20-16,-22 1 0,1 0 0,21-1 15,-21 1-15,-1 21 0,22 0 16,-21 0-16,21-1 0,-1 1 15,1 21-15,42 0 32,22 0-17,-22 0-15,0-21 0,21 21 16,1 0-16,-1-21 0,0 0 16,1 21-16,-1-21 0,0-1 0,1 1 15,-1 21-15,0-21 0,1 0 0,-22 0 16,0 0-16,0-1 0,0 1 15,1 0-15,-22 0 0,21 21 0,-21-21 16,0 0-16,0-1 16,0 44 31,0-1-47,0 0 0,0 0 0,-21 0 15,21 0-15,0 22 0,0-22 0,0 0 16,0 0-16,0 0 0,0 1 15,0-1-15,0 0 0,21 0 16,0-21-16,0 0 0,0 21 16,0-21-16,1 0 15,-1 0-15,0 0 0,0-21 0,0 0 16,0 21-16,1-21 0,-1 0 16,-21-1-16,0 1 15,0 0-15,0 0 0,0-21 0,0 20 16,-21 1-16,-1 0 0,1 0 0,0 0 15,0 0-15,0-1 0,0 22 16,-1 0-16,1 0 0,0 0 16,0 0-16,0 22 0,21-1 15,-21-21-15,21 21 0,0 0 0,0 0 16,0 0-16,0 1 0,21-1 16,0-21-16,0 21 0,0-21 15,0 0-15,1 0 0,-1 21 0,0-21 16</inkml:trace>
  <inkml:trace contextRef="#ctx0" brushRef="#br0" timeOffset="35024.51">9821 4212 0,'0'0'0,"0"-21"0,21 0 15,1 0-15,-1 21 0,0-21 16,0 21-16,0 0 15,0 0-15,1 0 0,-1 0 0,21 0 16,-21 0-16,0 0 0,1 21 0,-1 0 16,0 21-16,-21-21 15,0 22-15,21-22 0,-21 21 0,0-21 16,0 1-16,0 20 0,0-21 0,0 0 16,-21 0-16,0 1 0,0-1 15,-1-21-15,1 21 0,0-21 0,0 0 16,21-21 15,0 0-31,0-1 0,0 1 16,21 0-16,-21-21 0,21 21 0,0-1 15,-21-20-15,22 21 0,-1-21 16,0 20-16,-21 1 0,21-21 0,0 21 16,22 0-16,-22-1 0,0 1 15,0 0-15,0 21 0,22-21 16</inkml:trace>
  <inkml:trace contextRef="#ctx0" brushRef="#br0" timeOffset="35512.25">11938 3895 0,'0'0'0,"0"-21"0,0-1 16,-21 22-1,21 22 1,0-1-16,0 0 0,0 0 16,0 21-16,-21-20 0,21 20 0,0 0 15,0 1-15,0-1 0,0 0 0,-22 1 16,22-22-16,-21 21 0,0-21 15,21 0-15,0 1 0,0-1 0,-21 0 16,21 0-16,0 0 16,-21-21-16,21-21 31,0 0-31,0 0 16,0 0-16,0-1 15</inkml:trace>
  <inkml:trace contextRef="#ctx0" brushRef="#br0" timeOffset="36075.92">11853 3895 0,'0'0'15,"0"-21"-15,21 21 16,-21-22-16,0 1 0,22 21 0,-1 0 16,0 0-16,0-21 0,0 21 0,0 0 15,1 0-15,-1 0 0,21 0 16,-21 0-16,22 0 0,-22 0 0,21 0 15,-21 0-15,0 21 0,1 0 0,-1-21 16,0 22-16,-21-1 16,0 0-16,0 21 0,0-21 0,0 1 15,-21-1-15,0 0 0,-1 0 0,-20 0 16,21 0-16,-21 1 0,-1-1 16,1-21-16,21 21 0,-22 0 0,22-21 15,0 0-15,0 0 16,42 0 15,0 0-31,0 0 0,1 0 16,-1-21-16,0 21 0,21 0 0,-21-21 15,22 21-15,-22 0 0,21 0 0,-21 0 16,22 0-16,-22 21 16,0 0-16,0-21 0,0 21 0,22 0 15,-43 1-15,21-1 0,-21 0 0,0 0 16,0 0-16,0 0 0,0 1 15,-21-1-15,0 0 0,-22 0 16,22-21-16,-21 21 0,-1-21 0,22 0 16,-21 21-16,0-21 0,-1 0 15,22 0-15,-21 0 0,21 0 0,-22 0 16,22 0-16,0 0 0,0 0 16,0 0-16,21-21 0,-22 0 15,22 0-15,-21 21 16,21-21-16,0 0 0,0-1 15,21 22 1,1-21-16,-1 21 0,0-21 0,0 21 16,0-21-16</inkml:trace>
  <inkml:trace contextRef="#ctx0" brushRef="#br0" timeOffset="36409.14">12785 3895 0,'0'-21'0,"0"42"31,0 0-31,0 0 0,0 0 16,0 22-16,0-1 0,0-21 15,0 21-15,0 1 0,0-1 0,0-21 16,0 22-16,-22-22 0,22 21 0,-21-21 16,21 0-16,0 1 0,0-1 15,0 0 1,0-42 15,0 0-15,0-1-16</inkml:trace>
  <inkml:trace contextRef="#ctx0" brushRef="#br0" timeOffset="36763.93">12742 3852 0,'0'0'0,"0"-21"0,0 0 15,21 21 1,1 0-16,-1 0 0,0 0 15,21 0-15,-21 0 0,22 21 0,-1-21 16,0 21-16,22 1 0,-22-1 0,1 0 16,-1 21-16,0 1 0,-21-22 15,22 21-15,-22 0 0,0-20 0,-21 20 16,0-21-16,0 21 0,0-20 0,0-1 16,-21 21-16,0-21 0,-22-21 15,1 21-15,0 1 0,-1-22 0,1 21 16,0-21-16,-1 21 0,1-21 15,0 0-15,-1 0 0,1 0 0,21 0 16,-21 0-16,20 0 0,1 0 16,0 0-16,0 0 0,21-21 31,21 21-15,0-21-16,0 21 0,1-22 15,20 22-15</inkml:trace>
  <inkml:trace contextRef="#ctx0" brushRef="#br0" timeOffset="37063.86">13652 3874 0,'0'0'0,"0"-22"16,0 44-1,0-1 1,0 0-16,0 0 0,-21 21 16,21 1-16,-21-22 0,21 21 0,0 1 15,0-1-15,-21 0 0,21-21 0,-21 22 16,21-22-16,0 21 16,0-21-16,0 1 0,-21-1 0,21 0 15,0 0-15,0-42 47</inkml:trace>
  <inkml:trace contextRef="#ctx0" brushRef="#br0" timeOffset="37504.44">13610 3895 0,'0'-21'0,"0"42"0,0-64 0,0 22 0,0 0 16,0 0 0,21 21-1,0 0-15,1 0 0,-1 0 0,0 0 16,21 0-16,-21 0 0,22 0 0,-1 0 16,-21 21-16,22 0 0,-22 0 15,0 1-15,21-1 0,-21 0 0,-21 0 16,22 21-16,-1-20 0,-21 20 15,0-21-15,0 0 0,0 22 0,0-22 16,0 21-16,-21-21 0,-1 0 0,1 1 16,0-1-16,0 0 15,-21 0-15,20 0 0,-20-21 0,21 21 16,-21 1-16,20-22 0,1 21 0,0-21 16,0 0-16,0 21 0,0-21 15,-1 0-15,1 0 0,21 21 16,-21-21-16,0 0 15,0 0 1</inkml:trace>
  <inkml:trace contextRef="#ctx0" brushRef="#br0" timeOffset="37676.33">13547 4551 0,'-22'0'31</inkml:trace>
  <inkml:trace contextRef="#ctx0" brushRef="#br0" timeOffset="40054.73">550 6287 0,'-21'0'63,"0"0"-48,0 0-15,0 0 0,-1 0 16,1 0-16,-21 0 0,0 0 16,20 0-16,-20 0 0,0 0 15,-1 0-15,1 0 0,0 0 16,-1 0-16,-20 0 0,63-22 16,0 1 15,42 21 63,22 0-94,-1 0 0,1 0 15,-1 0-15,22 0 0,-22 0 0,1 0 16,-1 0-16,22 0 0,-21 0 15,-22 0-15,21 0 0,1 0 0,-22 0 16,1 0-16,-1 0 0,-21 0 16,21 0-16,-20 0 0,-1 0 0,0 0 15,0 0-15,-21-21 16,0 0 0,-21 21-1,0-21-15,0 21 0,-1 0 0,-20-21 16,21 21-16,-21-22 0,20 22 15,-20-21-15,21 0 0,-21 21 0,-1-21 16,22 21-16,0 0 16,-21-21-16,20 21 0,1 0 15,42 0 32,1 0-47,-1 0 16,0 0-16,0 0 0,0 0 0,22 0 15,-22 0-15,0 0 0,21 0 16,-21 0-16,22 0 0,-22 21 0,21-21 16,-21 0-16,1 0 15,-1 0-15,21 0 0,-21 21 16,0-21-16,-21 21 16,0 0-1,0 1-15,-21-22 0,0 21 16,0 0-16,0 0 0,0 0 0,-22 0 15,22 1-15,0-1 0,-21 0 16,20 21-16,1-21 0,-21 1 0,21 20 16,-22-21-16,22 0 0,0 0 15,0 1-15,0-1 0,0-21 0,21 21 16,-22-21-16,22 21 16,22-42 15,-1 0-16,0 0-15</inkml:trace>
  <inkml:trace contextRef="#ctx0" brushRef="#br0" timeOffset="42258.32">2011 6096 0,'0'-21'0,"-21"-43"31,21 43-31,0 0 16,0 0-16,0 0 0,0 0 16,0-1-16,0 1 15,-22 0-15,22 0 0,0 0 16,0 42 15,0 0-31,0 21 16,0-20-16,0 126 15,0-106-15,-21 0 16,21 1-16,0-1 0,0 0 0,0-20 16,0 20-16,0-21 0,0 21 15,0-20-15,0-1 0,21 0 0,1-21 16,-22 21-16,21-21 0,0 0 15,0 0-15,0 0 0,0 0 0,1 0 16,-1-21-16,21 21 0,-21-21 0,0 0 16,1-1-16,20 1 0,-21 0 15,0 0-15,0 0 0,1-22 16,-1 22-16,0-21 0,0 21 16,0-22-16,0 22 0,-21-21 0,0 0 15,0-1-15,22 22 0,-22-21 16,0-1-16,0 1 0,0 21 0,0-21 15,0 20-15,0 1 0,0 0 16,0 0-16,0 0 0,0 42 31,0 0-31,0 21 0,0-20 16,0 20-16,0 0 0,0 1 0,0-1 16,0-21-16,0 21 0,0 1 15,0-1-15,0-21 0,-22 22 0,22-1 16,0-21-16,0 0 0,0 0 15,0 1-15,0-1 0,0 0 0,0 0 16,22-21-16,-1 0 16,0 0-16,0 0 0,0 0 0,22 0 15,-22 0-15,0 0 0,21-21 16,-21 21-16,22-21 0,-22 0 0,0-1 16,0 1-16,22 0 0,-22 0 0,0 0 15,0 0-15,0-1 16,0-20-16,1 21 0,-22 0 0,0 0 15,0-1-15,0 1 0,-22 42 32,22 1-17,0-1-15,0 0 0,0 0 16,0 0-16,0 0 0,0 1 0,0-1 16,0 0-16,0 0 0,22 0 15,-1 0-15,-21 1 0,21-22 0,-21 21 16,21 0-16,-21 0 0,21 0 15,-21 0 1,-21-21 15,0-21-31,0 0 16,0 21-16,21-21 0,-22 0 16,1 21-16,21-21 0,0-1 0,-21 22 15,21-21-15,-21 21 0,0 0 16,21 21 15,0 1-15,0-1-16,0 0 0,21-21 0,0 21 15,-21 0-15,21 0 0,0 1 16,1-1-16,-1 0 0,0-21 16,0 21-16,0-21 15,0 0-15,1 0 16,-1 0-16,0 0 0,0 0 0,0 0 15,0 0-15,1-21 0,20 21 16,-21-21-16,0 0 0,22 21 0,-22-22 16,0 1-16,0 0 0,0 21 0,0-21 15,1 0-15,-1 21 0,-21-21 16,0-1-16,21 22 0,-21-21 0,21 0 16,-21 0-16,0 0 15,0 0 1,0-1-16,0 1 31,0 0-15,21 21-16,-21-21 15,21 21-15,-21-21 16,22 21 0,-22-21-16,0 42 62,-22-21-46,1 21-16,21 0 15,-21 0-15,21 0 16,-21 1-16,21-1 16,0 0 15,-21-21 31,0 0-46,21 21 15,0 0-31,0 0 16,0 1-1,0-1-15,0 0 16,21 0-16,0-21 16,-21 21-16,21-21 15,0 0-15,0 0 0,1 0 16,-1 0-16,0 0 16,0 0-16,0 0 0,0-21 0,1 21 15,-1-21-15,0 21 0,0-21 0,0 0 16,0 21-16,1-22 15,-22 1-15,21 21 16,-21-21 0,21 21 31,-21-21-47</inkml:trace>
  <inkml:trace contextRef="#ctx0" brushRef="#br0" timeOffset="44960.98">5122 6329 0,'0'-21'46,"0"0"-46,21-1 0,-21 1 16,22 21-16,-22-21 0,21 0 0,0 0 16,0 21-16,-21-21 0,21-1 15,0-20-15,1 21 0,-22 0 0,21 0 16,0-22-16,0 22 0,-21 0 16,0-21-16,0 20 0,21 1 0,-21 0 15,0 0-15,21 0 0,-21 0 16,0 42 15,0 0-31,0 0 16,-21 0-16,0 0 15,21 1-15,0-1 0,0 0 16,0 0 0,0 0-1,0 0 235,0 1-234,0-1-16,-21-21 15,21 21-15,0 0 0,-21-21 0,21 21 16,0 0-16,-21 1 0,21-1 0,0 0 16,0 0-16,0 0 15,0 0-15,0 1 0,0-1 16,0 0-16,21-21 16,0 0-16,0 0 0,0 0 15,0 0-15,1 0 0,-1 0 0,0 0 16,0 0-16,0 0 0,0 0 15,1-21-15,-1 21 0,0-21 16,0 21-16,0-22 0,0 22 0,1-21 16,-1 0-16,-21 0 15,21 21-15,-21-21 0,0 0 0,0-1 16,0 1-16,0 0 0,0 0 0,0 0 16,0 0-16,0-1 0,0 1 15,0 0-15,0 0 0,0 0 16,0 0-16,-21 21 31,0 0-15,-1 0 15,1 0-31,0 0 16,0-22-1,0 22-15,0 0 0,-1 0 16,1 0-1,0 0-15,21-21 16,-21 21 0,0 0 15,21 21 1281,0-42-1155</inkml:trace>
  <inkml:trace contextRef="#ctx0" brushRef="#br0" timeOffset="45491.74">5567 5546 0,'0'0'15,"0"-21"-15,0-1 0,0 1 16,0 0-16,0 0 16,0 0-16,0 0 15,0 42 16,-21 0-31,21 0 0,-22 21 0,22 22 16,0-22-16,0 22 0,-21-22 16,21 22-16,-21-1 0,21-21 15,-21 1-15,21 20 0,0-20 0,-21-1 16,21 0-16,-21-21 0,21 22 16,0-22-16,0 0 0,0 0 0,0 0 15,0 1-15,0-1 0,0 0 16,0-42 15,21 0-15,0 21-16,0-22 0,-21 1 0,21 0 15,0 0-15,1 0 0,-1 0 0,0-22 16,0 22-16,0-21 16</inkml:trace>
  <inkml:trace contextRef="#ctx0" brushRef="#br0" timeOffset="45776.57">6032 5419 0,'0'0'0,"22"0"0,-22 21 15,0 0 1,0 21-16,0-20 16,0 20-16,0 0 0,0 1 0,0-1 15,0 0-15,0 1 0,0-1 0,0 0 16,-22 1-16,22-1 15,-21 0-15,0 1 0,21-22 0,0 21 16,-21-21-16,0 0 0,21 1 0,-21-1 16,21 0-16,0 0 15,-22-21-15,22 21 16,-21-42 15,21 0-31,-21 0 0,0 0 16</inkml:trace>
  <inkml:trace contextRef="#ctx0" brushRef="#br0" timeOffset="46011.44">5355 5969 0,'42'0'16,"-20"0"-16,-1 0 15,0 0-15,21 0 0,-21 0 0,22 0 16,-1 0-16,-21 0 0,22 0 15,-1 0-15,-21-21 0,21 21 0,1 0 16,-22 0-16,21 0 0,-21-21 0,1 21 16,-1 0-16,-21-21 31,0-1 0</inkml:trace>
  <inkml:trace contextRef="#ctx0" brushRef="#br0" timeOffset="48980.9">6689 6075 0,'21'0'15,"0"0"1,-21-21-1,0 0-15,21 21 0,-21-22 16,0 1-16,0 0 16,0 0-16,0 0 0,0 0 15,0-1-15,0 1 0,-21 0 0,21-21 16,-21 21-16,0-1 16,-1 1-16,1 0 0,0 0 0,0 0 15,0 21-15,0-21 0,-1 21 16,1 0-16,0 0 0,0 0 0,0 0 15,0 21-15,-1 0 16,1 0-16,0 21 0,0-20 0,21 20 16,0 0-16,-21 1 0,21-1 0,-21 0 15,21-21-15,0 22 0,0-22 16,0 21-16,0-21 0,0 1 16,0-1-16,0 0 0,0 0 15,21-21-15,0 0 0,0 0 16,0 0-16,0 0 0,1 0 0,-1 0 15,0 0-15,0 0 0,0-21 0,0 0 16,1 21-16,20-21 0,-21-1 16,0 1-16,0 0 0,22 0 0,-22 0 15,0-22-15,0 22 0,0 0 0,1-21 16,-1 21-16,-21-22 0,0 22 16,21 0-16,-21 0 0,0 0 0,0-1 15,0 44 16,0-1-31,0 0 0,0 0 0,0 0 16,-21 22-16,21-22 0,0 0 16,0 0-16,0 21 0,0-20 0,0-1 15,21 0-15,0-21 0,0 21 0,-21 0 16,21-21-16,1 0 0,-1 21 16,0-21-16,21 0 0,-21 0 0,1 0 15,-1 0-15,0 0 0,0 0 0,21-21 16,-20 21-16,-1-21 0,0 0 15,0 0-15,0 0 0,0-1 16,-21-20-16,0 21 0,0 0 0,0 0 16,0-1-16,0 1 15,0 0-15,0 0 0,0 0 0,0 42 47,0 0-47,0 0 0,0 0 16,0 1-16,0-1 0,0 21 0,0-21 15,0 0-15,0 1 0,0-1 16,0 0-16,0 0 0,-21 0 16,21 0-16,-21-21 0,21 22 15,0-44 32,0 1-47,0 0 16,0 0-16,0 0 0,0 0 0,0-1 15,21 1-15,-21-21 0,21 21 0,1 0 16,-22-22-16,21 22 0,0-21 16,0 21-16,-21-1 0,21 1 0,0 0 15,1 21-15,-1 0 0,0 0 16,0 0-16,0 21 0,0 0 0,1 1 16,-1-1-16,0 21 0,-21-21 0,0 0 15,0 22-15,0-22 0,0 0 16,0 21-16,0-20 0,0-1 15,0 0-15,0 0 0,0 0 0,0 0 16,0-42 47,0 0-63,0 0 0,0 0 15,0 0-15,21-1 0,0 1 0,0 0 16,-21-21-16,22 21 0,-1-22 15,0 1-15,21 21 0,-21-22 0,1 1 16,20 21-16,-21 0 0,0 21 16,22 0-16,-22 0 0,0 0 0,0 0 15,0 21-15,-21 21 0,0-21 16,0 22-16,0-22 0,0 21 0,0 1 16,0-22-16,0 21 0,0-21 15,0 22-15,0-22 0,0 0 0,21 0 16,-21 0-16,22 0 0,-1 1 15,0-22-15,0 0 16,0 0-16,0 0 0,1 0 16,-1-22-16,0 22 0,0-21 15,-21 0-15,21 21 0,0-21 16,-21 0-16,22-22 0,-1 22 16,-21 0-16,21-21 0,0 21 0,-21-22 15,21 22-15,-21-21 0,0 21 16,21-1-16,1 1 0,-22 0 0,21 0 15,-21 42 1,0 0 0,0 0-16,0 1 0,0-1 15,0 0-15,0 0 16,0-42 15,21 21-15,-21-21-16,0 0 0,0-1 15,0 1-15,0 0 16,0 0-16,0 0 0,0 0 16,0-1-16,-21 22 31,0 0-31,21 22 16,0 20-16,-22-21 0,22 0 15,-21 0-15,21 22 0,-21-22 0,21 21 16,0-21-16,0 22 0,0-22 15,0 0-15,0 0 0,0 0 0,0 1 16,0-1-16,21-21 0,0 21 0,-21 0 16,22-21-16,-1 0 0,0 0 15,21 0-15,-21 0 0,1 0 16,20 0-16,-21 0 0,0 0 0,0 0 16,22-21-16,-22 0 0,0 21 0,0-21 15,22-1-15,-22 1 0,0-21 16,0 21-16,-21 0 0,0-1 0,21 1 15,-21 0-15,0 0 0,0 0 16,0 42 15,0 0-31,-21-21 0,21 21 16,0 0-16,0 1 0,0-1 16,0 0-16,0 0 0,0 0 0,0 0 15,21 1-15,0-1 0,1-21 16,-1 21-16,21-21 0,-21 0 15,0 0-15,22 0 0,-22 0 0,21 0 16,-21 0-16,1 0 0,20 0 0,-21 0 16,21 0-16,-20 0 0,-1-21 15,0 0-15,21-1 0,-21 22 0,1-21 16,-22-21-16,21 21 0,0 0 0,-21-22 16,21 22-16,-21-21 0,0 21 15,0-22-15,0 22 0,0 0 0,0 0 16,-21 21 15,21 21-31,-21 0 0,0 0 16,21 0-16,-22 1 0,22 20 15,0-21-15,-21 0 0,21 0 0,-21 22 16,21-22-16,0 0 0,0 0 0,0 0 16,0 1-16,0-1 15,21-21-15,0 0 0,-21 21 0,22-21 16,-1 0-16,0 0 0,0 0 0,0 0 15,22 0-15,-22 0 0,21 0 16,-21-21-16,22 0 0,-22 21 0,0-22 16,21 1-16,-21 0 0,1 0 0,-1 0 15,0 0-15,-21-1 0,21-20 16,0 21-16,0 0 0,-21 0 16,22-1-16,-22 1 0,0 0 0,0 42 31,0 0-31,0 1 0,0-1 0,0 0 15,0 0-15,0 0 0,0 22 0,0-22 16,0 0-16,0 0 0,0 0 16,0 0-16,0 1 0,-22-1 0,22 0 15,0 0 1,-21-21 0,0 0-16,0-21 31,0 0-31,0 21 15,21-21-15,0-1 0,-22 1 0,1 0 16,21 42 31,0 0-47,21 1 0,1-22 16,-1 21-16,0-21 0,-21 21 0,21-21 15,0 0-15,22 0 16,-22 21-16,0-21 0,0 0 0,21 0 0,-20 0 15,20 0-15,-21 0 0,21 0 0,-20-21 16,20 21-16,-21-21 16,0 21-16,22-21 0,-22-1 0,0 1 15,21 0-15,-21-21 0,1 21 0,-1-22 16,21 1-16,-21 0 0,0-1 16,-21-20-16,22 20 0,-1 1 0,0 0 15,-21-22-15,0 43 0,0-21 16,0 21-16,0-1 0,0 1 0,0 0 15,-21 42 1,21 0-16,-21 1 0,-1 20 16,1 0-16,0-21 0,21 43 15,-21-22-15,0 1 0,21-1 0,0 0 0,-21 1 16,21-1-16,-22 0 16,22 1-16,0-22 0,0 21 0,0-21 15,0 0-15,0 1 0,0-1 0,0 0 16,22-21-1,-1 0-15,0 0 16,0 0-16,0 0 0,0-21 0,1 21 16,-22-21-16,21-1 0,0 1 15,-21 0-15,21 0 0,-21-21 16,0 20-16</inkml:trace>
  <inkml:trace contextRef="#ctx0" brushRef="#br0" timeOffset="49179.79">10350 5694 0,'0'0'0,"-21"0"0,0 0 15,42 0 17,0 0-32,1 0 0,20 0 15,-21 0-15,21 0 0,-20 0 16,20 0-16,-21 0 0,21 0 0,-20 0 16,-1 0-16,0 0 0,0 0 0,0 0 15,0 0 16</inkml:trace>
  <inkml:trace contextRef="#ctx0" brushRef="#br0" timeOffset="50188.23">12044 5736 0,'0'0'0,"0"-21"0,0 0 0,0 0 15,0 0-15,0-1 16,0 1-16,21 0 0,0 0 0,0 0 16,0 0-16,1 21 15,-1 0-15,21 0 0,-21 0 0,0 0 16,1 0-16,-1 0 0,0 21 0,0 0 16,0 21-16,-21-21 0,0 22 15,0-22-15,0 21 0,0 1 0,0-22 16,0 21-16,0-21 0,0 22 0,0-22 15,-21 0-15,21 0 16,-21 0-16,0 0 0,21 1 16,0-44 15,0 1-31,0 0 16,0 0-16,0 0 0,0-22 15,0 22-15,21 0 0,0-21 16,0-1-16,0 22 0,1-21 15,-1 0-15,0 20 0,0-20 0,21 21 0,-20 0 16,-1 21-16,0 0 0,21 0 16,-21 0-16,1 0 0,-1 0 0,-21 21 15,21 0-15,-21 0 0,21 0 16,-21 22-16,0-22 0,0 0 16,0 21-16,0-20 0,0 20 0,0-21 15,0 0-15,0 0 0,0 1 0,0-1 16,0 0-16,0 0 15,-21-21 17,21-21-32,0 0 15,0 0-15,0-1 0,0-20 16,0 21-16,0 0 0,21-22 16,0 1-16,0 21 0,1-21 15,-1-1-15,0 1 0,21 21 0,-21 0 16,1-22-16,20 43 0,0-21 15,-21 21-15,1 0 0,20 0 0,-21 21 16,0-21-16,22 21 0,-22 22 0,-21-22 16,21 21-16,-21-21 0,0 22 15,0-1-15,0-21 0,0 22 0,0-22 16,0 21-16,0-21 0,0 0 0,0 1 16,0-1-16,0 0 0,-21 0 15,21 0-15,0 0 0,21 1 16,0-22-16,0 0 0,0 0 15,1 0-15,20-22 16,-21 22-16,21-21 0</inkml:trace>
  <inkml:trace contextRef="#ctx0" brushRef="#br0" timeOffset="50935.8">13970 5525 0,'0'0'16,"0"-22"-16,0 1 0,0 0 0,0 0 0,-21 0 15,0 21-15,-1 0 0,1 0 16,0 0-16,0 0 0,0 0 16,-22 21-16,22 0 0,-21 0 0,21 0 15,-22 22-15,22-22 0,0 21 16,-21 1-16,21-22 0,-1 21 16,-20 22-16,42-43 0,0 21 15,0-21-15,0 0 0,0 1 16,21-1-16,0-21 0,1 0 15,-1 0-15,0 0 0,0 0 0,0 0 16,0 0-16,1 0 0,20 0 16,-21 0-16,0-21 0,0-1 0,1 1 15,-1 0-15,0 0 0,0 0 0,0-22 16,0 22-16,-21-21 16,0 0-16,22 20 0,-22-20 0,0 0 15,21 21-15,-21-22 0,0 22 0,0 0 16,0 42-1,-21 0 1,21 22-16,-22-22 0,22 21 16,0-21-16,0 22 0,0-1 15,0-21-15,0 21 0,0-20 0,0-1 16,0 21-16,0-21 0,0 0 0,0 1 16,0-1-16,22-21 15,-1 0-15,0 0 0,0 0 0,21 0 16,-20 0-16,20 0 0,0 0 15,-21 0-15,22-21 0,-1-1 0,-21 22 16,22-21-16,-22-21 0,0 21 16,0 0-16,0-22 0,0 1 15,1 0-15,-1-1 0,0 1 0,0 0 16,-21-1-16,21 1 0,0-22 0,1 22 16,-22 21-16,21-21 0,-21 20 15,0 1-15,0 0 0,0 42 16,0 0-1,-21 1-15,-1 20 0,1-21 16,21 21-16,-21 1 0,0-1 0,21 0 16,0 1-16,-21-1 0,0 0 15,21-20-15,-22 20 0,22-21 16,0 21-16,0-20 0,0-1 0,0 0 16,0 0-16,0 0 0,22-21 31,-1 0-31,0 0 0,0 0 15,0-21-15,0 0 0,1 0 16</inkml:trace>
  <inkml:trace contextRef="#ctx0" brushRef="#br0" timeOffset="51115.7">14372 5525 0,'0'0'0,"21"0"0,0 0 16,-21 21-16,22-21 0,-1 0 0,0 0 16,0 0-16,0 0 0,0 0 0,1 0 15,-1 0-15,0 0 0,0 0 16,21 0-16,-20 0 0,-1 0 0</inkml:trace>
  <inkml:trace contextRef="#ctx0" brushRef="#br0" timeOffset="52408.97">15240 5355 0,'-21'0'0,"42"0"0,-63 0 16,20-21-16,1 21 0,0 0 0,0 0 15,0 0-15,0 0 0,-1 0 0,1 0 16,0 21-16,0 0 0,0-21 15,21 22-15,-21-1 0,21 21 0,-22-21 16,22 22-16,-21-22 0,21 21 16,0-21-16,0 22 0,0-22 15,0 0-15,0 0 0,0 21 0,21-20 16,1-1-16,-1 0 16,0 0-16,0-21 0,0 0 0,0 21 15,1-21-15,20 0 0,-21 0 0,0 0 16,22 0-16,-22 0 0,21 0 15,-21-21-15,22 21 0,-22-21 0,0 0 16,21 0-16,-21-1 0,1 1 0,-1 0 16,0-21-16,0-1 0,0 22 15,0-21-15,-21 0 0,22-1 0,-22 1 16,21 0-16,0-1 0,-21 1 16,0 0-16,21-1 0,-21 22 15,21-21-15,-21 21 0,0-1 0,0 1 16,0 42-1,-21 1-15,0-1 16,0 21-16,0-21 0,-1 22 0,1-1 16,0 0-16,0 1 0,0-1 15,0 0-15,-1 1 0,22-22 0,-21 21 16,0 0-16,0-20 0,21 20 16,0-21-16,-21 0 0,21 0 0,-21 1 15,21-1-15,0 0 16,0-42 15,0 0-31,21 21 16,0-22-16,0 1 0,0 0 15,0 0-15,1 0 0,-1 0 0,0-1 16,21-20-16,-21 21 0,1 0 16,-1 0-16,0 21 0,0-22 0,0 22 15,0 0-15,1 0 0,-22 22 16,0-1-1,0 21-15,0-21 0,0 0 0,0 1 16,0 20-16,0-21 0,0 0 0,-22 0 16,22 1-16,0-1 0,0 0 15,0 0-15,22-21 16,-1 21-16,0-21 16,0 0-16,0 0 0,0 0 15,22 0-15,-22 0 0,0 0 0,0-21 16,0 0-16,1 21 0,20-21 15,-21 0-15,0-1 0,0 1 0,1 0 16,-1 0-16,21-21 0,-21 20 0,0-20 16,-21 21-16,22 0 0,-1-22 15,-21 22-15,0 0 0,0 0 16,-21 42 0,21 0-1,-22 0-15,1 1 0,21-1 16,0 0-16,-21 0 0,21 0 0,-21 0 15,21 1-15,0-1 0,0 0 16,0 0-16,0 0 0,0 0 0,0 1 16,0-1-16,21 0 0,0-21 15,0 0-15,1 0 0,-1 0 16,21 0-16,-21 0 0,22 0 0,-22 0 16,21 0-16,-21 0 0,22 0 15,-22-21-15,21 21 0,0-21 0,-20-1 16,20 1-16,-21 0 0,21 0 15,-20 0-15,-1 0 0,21-22 0,-42 22 16,21 0-16,0 0 0,-21 0 16,0-1-16,-21 22 15,0 0 1,0 0-16,0 22 0,0-1 0,21 0 16,-22 0-16,22 0 15,0 0-15,0 1 0,0-1 0,0 0 16,0 0-16,0 0 0,22 0 15,-22 1-15,21-1 0,-21 0 16,0 0-16,0 0 16,0 0-16,-21-21 15,-1 0-15,1 0 16,0 0-16,0 0 0,0 0 16,0 0-16,-1 0 15,22-21-15,0 0 16,0 0-16,-21 0 0</inkml:trace>
  <inkml:trace contextRef="#ctx0" brushRef="#br0" timeOffset="53647.95">17865 5461 0,'0'0'0,"21"0"0,0 0 16,0 0-16,21 0 0,-20 0 15,20 0-15,-21 0 0,21 0 0,1 0 16,-1-21-16,22 21 0,-22-21 0,0 0 16,1-1-16,-1 1 0,-21 0 15,21 0-15,1 0 0,-22 0 0,0-22 16,21 1-16,-20 21 0,-1-22 15,0 1-15,0 0 0,-21-1 0,0 1 16,21 0-16,-21-1 0,0 22 0,0-21 16,0 21-16,0 0 15,-21-1-15,0 1 0,0 21 0,-22 0 16,22 0-16,0 0 0,-21 0 16,21 43-16,-1-22 0,1 21 0,0 0 15,0 22-15,0-1 0,0-20 0,-1 20 16,22 1-16,-21-1 0,0 1 15,21-1-15,-21 1 0,0 20 0,0-20 16,21-1-16,-22 1 0,1-1 0,0 1 16,0-1-16,0 1 0,0-1 15,-1 1-15,1-1 0,0 1 0,0-1 16,0 1-16,0-22 0,21 22 0,0-1 16,0-20-16,0 20 15,0-21-15,0 1 0,0-1 0,0-21 16,0 0-16,0 1 0,21-1 0,0-21 15,0 0-15,0 0 0,0 0 0,22 0 16,-22 0-16,21-21 0,-21-1 16,22 1-16,-1-21 0,-21 21 0,22-22 15,-1 1-15,-21 0 0,21-1 0,-20 1 16,-1 0-16,0-22 0,0 22 16,0 0-16,-21-22 0,0 22 0,0-22 15,0 22-15,-21-22 0,0 22 0,0 0 16,0-22-16,-1 22 15,1 0-15,0-1 0,0 1 0,0 21 16,0-22-16,21 22 0,-22 0 16,22 0-16,0 0 0,0 0 15,22 21-15,-1 0 0,0-22 0,21 22 16,-21 0-16,22-21 0,-1 21 16,0-21-16,-20 21 0,41-21 0,-21 0 15,1 21-15,-1-21 0,0-1 0,-20 1 16,20 0-16,0 0 0,-21 21 15,22-42-15,-22 42 0,0-22 0,0 1 16,0 0-16,-21 0 0,0 0 16,-21 21 15,21 21-31,-21-21 16,0 21-16,0 0 0,0 22 0,21-22 15,0 0-15,-22 0 0,22 0 0,0 0 16,0 1-16,0-1 0,0 0 15,0 0-15,0 0 0,22-21 0,-1 21 16,0 1-16,0-22 16,0 0-16,0 0 0,22 0 0,-22 0 15,0 0-15,0 0 0,0-22 0,22 22 16,-22-21-16,0 0 0,-21 0 16,0 0-16,0 0 0,0-1 15,0 1-15,0 0 0,-21 0 16,0 0-16,0 0 0,-1-1 15,1 22-15,-21-21 0,21 21 0,0 0 16,-22 0-16,22 0 0,0 0 0,0 0 16,0 0-16,21 21 0,0 1 15,0-1-15,0 0 16,21 0-16,0 0 16,21-21-16,-21 21 0,1-21 0,20 0 15,0 0-15,1 0 0,-22 0 0</inkml:trace>
  <inkml:trace contextRef="#ctx0" brushRef="#br0" timeOffset="54051.69">19579 5334 0,'0'0'0,"0"-21"0,0 0 16,0 0-16,0-1 16,0 1-16,0 0 15,0 0-15,21 21 0,0-21 0,1 0 16,20 21-16,-21 0 0,21-22 0,-20 22 15,20 0-15,-21 0 0,0 0 16,22 22-16,-22-1 0,0 0 0,0 0 16,-21 0-16,0 22 15,0-1-15,0-21 0,0 21 0,0-20 16,0-1-16,0 21 0,-21-21 0,21 0 16,-21 1-16,0-1 0,-1 0 15,1 0-15,0-21 0,0 0 0,0 0 16,0 0-16,-1 0 15,22-21-15,0 0 16,0 0-16,0-1 0,0 1 0,22 0 16,-1 0-16,0 0 0,0 0 15,21-22-15,-20 22 0,-1-21 0,21-1 16,-21 1-16,22 21 0,-22-21 16,21 20-16,0-20 0,-20 42 15,-1-21-15,21 21 0,-21 0 0,-21 21 31,0 0-31,-21 0 0,0 1 0</inkml:trace>
  <inkml:trace contextRef="#ctx0" brushRef="#br0" timeOffset="54789.3">8826 6731 0,'22'0'16,"-1"0"0,0 21-1,-21 0-15,21 1 0,0 20 16,-21-21-16,21 21 0,1-20 0,-1 20 15,-21 0-15,0-21 0,21 22 0,-21-1 16,21 0-16,-21-20 0,0 20 16,0-21-16,0 21 0,0-20 0,0-1 15,0 0-15,0 0 0,0 0 16,0-42 0,0 0-1,0 0-15,0-22 0,21 22 0,0-21 16,1 0-16,-22 20 0,21-20 15,0 0-15,0-1 0,0-20 16,22 21-16,-22-1 0,0-20 0,0 20 16,0-20-16,0 21 0,1-1 0,-1 1 15,0 21-15,0 0 0,0-1 16,0 22-16,1 22 16,-22-1-16,0 0 15,0 0-15,21 0 0,-21 22 0,21-22 16,0 0-16,-21 21 0,0-21 0</inkml:trace>
  <inkml:trace contextRef="#ctx0" brushRef="#br0" timeOffset="55779.74">10160 7218 0,'0'0'0,"21"0"0,64-64 16,-64 43-1,-21 0-15,0 0 0,21 0 0,-21 0 16,0-22-16,0 22 0,0 0 16,0-21-16,0 20 0,-21-20 0,0 21 15,0-21-15,-22 20 0,22 1 0,-21 21 16,21-21-16,-22 21 16,1 0-16,0 0 0,20 21 0,-20-21 0,0 21 15,21 1-15,-1 20 0,-20-21 16,21 21-16,21-20 0,-21 20 15,21 0-15,0 1 0,0-22 0,0 21 16,0 0-16,0-20 0,0-1 0,0 0 16,21 0-16,0 0 0,0 0 15,0-21-15,1 0 0,-1 0 0,21 0 16,-21 0-16,0 0 0,22-21 0,-22 21 16,42-42-16,-41 21 0,20 0 15,-21-1-15,0 1 16,0 0-16,1 0 0,-1-21 0,0 20 0,0 1 15,-21-21-15,0 21 0,21 0 0,-21-22 16,21 22-16,-21 0 16,0 42 15,0 0-31,-21 22 0,21-22 16,-21 0-16,21 21 0,0-21 0,0 22 15,0-22-15,0 21 0,0-21 0,0 1 16,0 20-16,0-21 0,21 0 0,-21 0 15,21 1-15,1-1 0,-1-21 16,0 0-16,0 0 0,0 0 16,22 0-16,-22 0 0,0 0 0,0-21 15,21-1-15,-20 22 0,-1-21 16,0 0-16,21-21 0,-21 21 16,22-1-16,-22-20 0,0 21 0,0-21 15,22 20-15,-22-20 0,0 0 16,0-1-16,0 1 0,0 0 0,-21-1 15,22-20-15,-22 21 0,0-1 0,0 22 16,0-21-16,0 21 0,0-1 16,-22 22-1,22 22-15,0-1 0,-21 21 0,0-21 16,0 22-16,21-1 0,0 0 16,0 1-16,-21-1 0,21 0 15,0 1-15,0-1 0,0 0 0,0-21 0,0 22 16,0-22-16,0 0 0,0 21 15,0-20-15,21-22 0,-21 21 16,21-21-16,0 0 0,0 0 0,22 0 16,-22 0-16,0 0 0,0 0 0,22-21 15,-22-1-15,21 22 0,-21-21 16,0 0-16,22 0 0,-22 0 0,0 0 16,0-1-16,0 1 0,1 0 0,-1 0 15,-21 0-15,0 0 0,0 42 31,-21 0-15,21 0-16,-22 0 0,1 0 0,21 1 16,-21-1-16,21 0 0,0 0 15,0 0-15,0 0 0,0 1 16,0-1-16,21-21 16,0 0-16,1 0 0,-1 0 15,0 0-15,0 0 0,0-21 0,0-1 16,1 22-16</inkml:trace>
  <inkml:trace contextRef="#ctx0" brushRef="#br0" timeOffset="55959.67">11557 6752 0,'0'-21'0,"0"42"0,-21-84 0,0 42 16,21-1-16,-22 22 0,1 0 31,21 22-16,0-1 1,21-21 0,1 0-16</inkml:trace>
  <inkml:trace contextRef="#ctx0" brushRef="#br0" timeOffset="58367.35">12234 7070 0,'0'0'0,"0"-21"0,0-1 15,0 1-15,0 0 0,0 0 16,0 0-16,0 0 15,0-22-15,-21 22 0,0 0 16,21 0-16,-21 0 0,0-1 0,-1 1 16,1 21-16,-21 0 15,21 0-15,0 0 0,-1 0 0,1 21 16,-21 1-16,21-1 0,0 21 0,-1-21 16,1 22-16,0-22 0,0 21 15,21-21-15,0 0 0,0 22 0,0-22 16,0 0-16,0 0 0,0 0 0,0 1 15,0-1-15,21-21 16,0 21-16,0-21 0,1 0 0,20 0 16,-21 0-16,0-21 0,22 0 0,-1-1 15,-21 1-15,21 0 16,1 0-16,-22 0 0,21 0 0,-21-1 16,22-20-16,-22 0 0,0 21 0,21-22 15,-20 1-15,-1-22 0,-21 22 16,21 0-16,0-1 0,-21-20 0,21 21 15,-21-1-15,0 22 0,0-21 0,0 21 16,-21 21 0,0 21-16,0 0 0,0 21 15,-1 1-15,22-22 0,-21 42 0,0-20 16,0-1-16,0 0 0,21 1 16,0-1-16,0 0 0,0 1 15,0-1-15,0-21 0,21 21 0,0-20 16,21-1-16,-20 21 0,-1-21 15,21-21-15,0 21 0,-20 1 0,20-22 16,0 0-16,1 0 0,-1 0 0,0 0 16,1 0-16,-1-22 0,0 22 15,1-21-15,-22 0 0,21 21 0,0-21 16,-20-21-16,20 20 0,-21 1 0,0 0 16,0-21-16,-21 21 0,0-22 15,0 22-15,0-21 0,0 21 0,0-1 16,0 1-16,-21 0 0,0 21 0,0 0 15,0 0-15,0 0 16,-22 0-16,22 21 0,0-21 0,-21 21 16,20 1-16,1 20 0,0-21 0,0 0 15,0 0-15,21 22 0,0-22 16,0 0-16,0 0 0,0 22 0,0-22 16,0 0-16,0 0 0,0 0 15,21 0-15,0-21 0,0 0 16,0 0-16,1 0 0,-1 0 15,0 0-15,0 0 0,0-21 0,0 0 16,1 0-16,-1 21 0,0-21 16,-21 0-16,21-1 0,-21-20 0,21 21 15,-21-21-15,21 20 0,-21-20 16,0 21-16,0 0 0,0 0 16,0-1-16,0 1 0,-21 42 15,21 1 1,0-1-16,-21 0 0,21 0 15,-21 0-15,21 0 0,0 22 0,0-22 16,0 0-16,0 0 0,0 22 0,0-22 16,0 0-16,0 0 0,21 0 15,0-21-15,0 21 0,1 1 16,20-22-16,-21 0 0,21 0 0,-20 0 0,20 0 16,0 0-16,1-22 0,-22 1 15,21 21-15,-21-21 0,22 0 16,-22 0-16,0-22 0,0 22 0,0-21 15,0 0-15,1-1 0,-1 1 16,-21 0-16,0-1 0,21-20 0,0 20 16,-21-20-16,0 21 0,0-1 0,0 1 15,0 21-15,21 0 0,-21-1 16,-21 44 0,0-1-16,21 21 0,-21-21 0,0 22 15,21-1-15,-22 0 0,22 1 16,-21-1-16,21 0 0,-21 1 0,21-1 15,0 0-15,0 1 0,0-1 16,0-21-16,0 21 0,0-20 16,0-1-16,0 0 0,21 0 0,0 0 15,1 0-15,-1-21 0,0 0 16,0 22-16,0-22 0,0 0 0,1 0 16,-1 0-16,21-22 0,-21 22 0,0-21 15,1 21-15,-1-21 0,0 0 0,21 0 16,-21 0-16,1-1 0,-1-20 15,0 21-15,0 0 0,0-22 0,-21 22 16,21 0-16,-21 0 0,22 0 16,-22 0-16,0-1 0,0 44 15,0-1 1,-22 0-16,1 0 0,21 0 16,0 0-16,0 1 0,-21 20 15,21-21-15,-21 0 0,21 0 0,0 1 16,0-1-16,0 0 0,0 0 0,21 0 15,0-21-15,0 21 0,1-21 16,-1 0-16,0 0 0,0 0 0,0 0 16,22 0-16,-22 0 0,0 0 15,0 0-15,0-21 0,22 0 0,-22 0 16,0 0-16,0 0 0,0-1 16,-21 1-16,21 0 0,1 0 0,-22-21 15,0 20-15,0-20 0,21 21 16,-21 0-16,0 0 0,0-1 0,0 44 31,0-1-15,-21 0-16,21 21 0,-22-21 0,22 1 15,-21-1-15,21 21 0,-21-21 16,21 0-16,0 1 0,0-1 0,0 0 16,0 0-16,0 0 0,0 0 0,21 1 15,0-22-15,1 0 0,-1 21 16,0-21-16,0 0 0,0 0 15,0 0-15,1 0 0,-1-21 0,0-1 16,0 22-16,-21-21 0,21 0 16,-21 0-16,21 0 0,-21 0 0,0-1 15,0 1-15,0 0 0,0-21 0,0 21 16,-21-1-16,0 1 0,0 0 16,21 0-16,-21 0 0,0 21 15,-1 0-15,1 0 0,0 0 0,0 0 0,0 0 16,42 0 15,0 0-31,0 0 0,0 0 0,1 0 16,-1 0-16,21 0 15,0 0-15,1 0 0,-1 0 0,22 0 16,-22 0-16,0 0 0,1 0 0,-1 0 16,0 0-16,-21 0 0,1 21 15,-1-21-15,-21 21 0,0 0 0,0 0 16,0 1-16,0-1 0,0 0 0,0 0 15,0 0-15,0 0 0,0 1 16,0-1-16,-21 0 0,21 0 0,-22 0 16,22 0-16,0 1 0,0-1 0,0 0 15,0 0-15,0 0 0,0 0 16,0-42 31,0 0-47,0 0 15,0 0-15,0 0 0,0-1 0,22 1 16,-1 0-16,-21 0 16,21-21-16,0 20 0,0 1 0,22 0 15,-1-21-15,-21 21 0,21-1 0,1-20 16,20 21-16,-20 0 0,-1 0 16,-21 21-16,21 0 0,-20 0 0,-1 0 15,0 0-15,0 0 0,-21 21 0,0 21 16,0-21-16,0 0 0,0 22 15,0-22-15,-21 21 0,0 1 16,21-22-16,0 21 0,0-21 0,-21 0 16,21 1-16,0-1 0,0 0 15,0 0-15,0 0 0,0 0 16,21-21-16,0 0 0,0 0 16,0 0-16,0 0 0,1 0 15,-1 0-15,0 0 0,0-21 16,0 21-16,-21-21 0,21 0 0,1 0 15,-22 0-15,21-1 16,0 1-16,-21 0 0,0 0 0,0 0 16,21 0-16,-21-1 0,0 1 0,0 0 15,0 0 1,0 0-16,0 0 0,-21-1 0,21 1 16</inkml:trace>
  <inkml:trace contextRef="#ctx0" brushRef="#br0" timeOffset="58688.12">15134 6456 0,'0'0'16,"-21"0"-16,0 0 16,21 21 62,-21-21-47</inkml:trace>
  <inkml:trace contextRef="#ctx0" brushRef="#br0" timeOffset="58983.37">13801 6668 0,'21'0'32,"0"0"-32,0 0 0,0 0 15,0 0-15,1 0 0,-1 0 16,0 0-16,21 0 0,-21 0 0,1 0 15,20 0-15,-21-22 0,0 22 0,0 0 16,1 0-16,-1 0 0,-42 0 31,-1 0-15</inkml:trace>
  <inkml:trace contextRef="#ctx0" brushRef="#br0" timeOffset="60495.66">698 9356 0,'0'0'0,"-21"21"16,0-21-16,-21 0 0,21 21 16,-22-21-16,1 0 0,0 0 15,-22 0-15,22 0 0,-1 0 0,-20 0 16,21 0-16,-22 0 0,22 0 15,-22 0-15,22 0 0,42-21 16,63 21 31,1 0-47,-1 0 0,22 0 16,0 0-16,-1 0 0,1 0 15,0 0-15,-1 0 0,1 0 0,-21 0 16,-1 0-16,1 0 15,-1 0-15,-21 0 0,22 0 0,-22 0 16,1 0-16,-1 0 0,-21-21 16,0 21-16,0 0 0,-21-21 15,0-1 1,-21 1-16,0 21 0,0-21 16,0 21-16,-22 0 0,22-21 15,-21 21-15,21-21 0,0 21 0,-1-21 16,1 21-16,0 0 0,0-22 15,42 1 1,0 21 0,0 0-16,1 0 0,-1 0 15,21 0-15,-21 0 0,22 0 16,-1 21-16,-21 1 0,0-1 0,0 0 16,1 0-16,-22 0 0,0 22 0,0-22 15,0 21-15,0-21 0,-22 22 16,1-22-16,-21 21 0,21-21 15,-22 0-15,1 22 0,21-22 0,-21 0 16,-1 0-16,1 0 0,21 1 0,0-1 16,-1-21-16,1 0 0,21 21 15,21-42 1,1 0-16,-1-1 0,21 1 16</inkml:trace>
  <inkml:trace contextRef="#ctx0" brushRef="#br0" timeOffset="60940.78">2625 8827 0,'0'0'0,"-22"-22"0,1 1 0,0 0 0,21 0 16,0 0-16,-21-22 0,21 22 16,-21 0-16,21 0 0,0 0 0,0 0 15,0-1-15,-21 22 0,21-21 0,-22 21 16,22 21-1,0 1-15,0 20 16,0 0-16,0 1 0,0 20 16,0 1-16,0-1 0,0 1 0,-21-1 15,21 1-15,-21-1 16,21-21-16,-21 22 0,21-22 0,0 1 16,0-22-16,-21 21 0,21-21 0,0 0 15,0 1-15,21-22 31,-21-22-31,21 22 16,-21-21-16,0 0 0</inkml:trace>
  <inkml:trace contextRef="#ctx0" brushRef="#br0" timeOffset="61263.59">2392 8911 0,'0'0'0,"-21"-42"0,21 0 0,0-1 16,0 22-16,0-21 0,0-1 0,0 1 15,21 21-15,0-21 0,0 20 16,0-20-16,0 21 0,22 0 0,-22 0 16,21-1-16,1 22 0,-1 0 0,0 0 15,-21 0-15,22 22 0,-1-1 16,0 21-16,-20-21 0,-1 22 0,0-22 16,-21 21-16,0 0 0,0 1 15,0-1-15,0 0 0,-21 1 0,0-22 16,-1 21-16,1-21 0,-21 1 15,0-1-15,20 0 0,-20 0 16,0 0-16,21-21 0,-22 21 0,22-21 16,-21 22-16,21-22 0,-1 0 15,1 0-15,42 0 32,1 0-32,-1 0 15,21 0-15</inkml:trace>
  <inkml:trace contextRef="#ctx0" brushRef="#br0" timeOffset="63556.8">2815 9440 0,'0'0'0,"21"0"16,0 0-16,1 0 0,-1-21 15,0 21-15,0-21 0,0 0 16,0 0-16,1 0 0,-1-22 0,0 22 15,0 0-15,0-21 0,0-1 0,1 22 16,-22-21-16,0-1 0,0 1 16,0 21-16,0-21 0,0 20 0,-22 1 15,22 0-15,-21 21 0,0 0 16,-21 0-16,21 0 0,-1 0 0,1 21 16,0 0-16,0 1 0,0-1 15,21 21-15,0-21 0,0 0 16,0 22-16,0-22 0,21 0 0,-21 21 15,21-20-15,0-1 0,0 0 16,1 0-16,20 0 0,-21 0 0,0 1 16,0-1-16,1-21 0,-1 21 0,0-21 15,-21 21-15,21-21 0,0 0 16,0 0 0,1 0-16,-1 0 0,0 0 15,0 0-15,0-21 0,0 0 16,1 21-16,-1-21 0,0-1 0,21 1 15,-21-21-15,1 21 0,-1 0 16,0-22-16,0 22 0,0-21 16,-21 21-16,0-22 0,21 22 0,-21 0 15,0 0-15,0 0 0,0-1 16,0 44 0,0-1-16,0 0 0,-21 0 15,21 0-15,0 22 0,-21-22 16,0 21-16,0-21 0,21 22 0,-21-22 15,21 21-15,0-21 0,0 22 0,0-22 16,0 0-16,0 0 0,21 0 16,0 0-16,0 1 0,0-22 15,0 0-15,22 21 0,-22-21 0,21 0 16,-21 0-16,22 0 0,-1-21 16,-21 21-16,22-22 0,-22 1 0,21 21 15,-21-21-15,22 0 0,-22 0 0,0 0 16,0-1-16,0-20 0,-21 21 15,0 0-15,0-22 0,0 1 0,0 21 16,0-21-16,-21-1 0,21 22 0,-21-21 16,-21 21-16,20-22 0,1 22 15,-21 21-15,0 0 0,20 0 0,-20 0 16,0 0-16,21 0 0,-22 21 16,1 0-16,0 1 0,20 20 0,-20 0 15,21-21-15,0 22 0,0-1 16,21 0-16,0 1 0,0-1 15,0 0-15,0-20 0,21-1 0,0 21 16,0-21-16,0 0 0,22 1 0,-22-22 16,21 21-16,0-21 0,-20 0 15,20 0-15,0 0 0,1 0 0,-22 0 16,21 0-16,-21-21 0,22-1 0,-22 1 16,0 21-16,21-21 0,-21 0 15,1 0-15,-1 0 0,0-1 0,0-20 16,0 21-16,0 0 0,-21 0 15,22-22-15,-22 22 0,0 0 0,0 0 16,0 0-16,0 63 31,-22-21-15,22 0-16,0 0 0,-21 1 0,21-1 16,0 0-16,0 21 0,0-21 0,0 1 15,0-1-15,0 0 0,0 0 16,0 0-16,0 0 0,21-21 15,1 0-15,-22 22 0,21-22 0,0 0 16,21 0-16,-21 0 0,1 0 16,-1 0-16,21-22 0,-21 22 0,0-21 15,22 0-15,-22 0 0,0 21 16,0-21-16,22 0 0,-22-1 0,0 1 16,-21 0-16,21-21 0,-21 21 15,21-1-15,-21 1 0,0 0 0,0 0 16,0 0-16,0 0 0,0 42 31,-21 0-15,21 0-16,-21 0 0,21 0 0,0 1 15,0 20-15,0-21 0,0 0 16,0 0-16,0 1 0,0-1 16,0 0-16,0 0 0,21-21 0,0 0 15,-21 21-15,21-21 0,1 0 16,-1 0-16,0 0 0,0 0 15,0 0-15,22 0 0,-22-21 0,0 0 16,0 21-16,0-21 0,0 21 16,1-21-16,-1-1 0,0 1 0,0 0 15,0 0-15,0 0 0,1 0 0,-1-1 16,0 1-16,-21 0 0,0 0 16,21 0-16,-21 0 0,0-1 0,0 44 46,0-1-46,-21 0 0,21 0 16,-21 0-16,21 22 0,0-22 0,0 0 0,0 21 16,0-21-16,0 1 0,0-1 15,0 0-15,0 0 0,21 0 16,0 0-16,0-21 0,0 22 0,22-22 16,-22 0-16,21 0 0,-21 0 0,22 0 15,-1 0-15,0 0 0,22 0 16,-22 0-16,1-22 0,-1 22 0,0-21 15,1 21-15,-1-21 0,0 0 0,1 0 16,-22 0-16,0-1 0,0 1 0,0 0 16,0 0-16,-21 0 15,0-22-15,0 22 0,0-21 0,0 21 16,-21-22-16,0 22 0,0-21 0,0 21 16,-22 0-16,1-1 0,21 22 15,-21 0-15,-1 0 0,1 0 0,0 0 16,-1 0-16,1 22 0,21-1 0,-22 0 15,22 0-15,0 21 0,0-20 16,0 20-16,21 0 0,0-21 0,0 22 16,0-22-16,0 0 0,0 0 0,21 22 15,0-43-15,0 21 0,0 0 16,22 0-16,-22-21 0,0 0 16,0 0-16,22 0 0,-22 0 0,0 0 15,0 0-15,0 0 0,22 0 0,-22-21 16,0 21-16,0-21 0,0 0 15,0-1-15,1 1 0,-1 0 0,0 0 16,-21-21-16,21 20 0,-21-20 0,21 0 16,-21 21-16,0-22 0,0-20 0,21 20 15,1 1-15,-22 0 0,21-1 16,-21 1-16,0 0 0,21-1 0,-21 22 16,21-21-16,-21 21 0,21 0 15,-21 42 1,0 0-1,0 0-15,0 21 0,-21-20 0,21 20 16,-21 0-16,21 1 16,-21-1-16,21 0 0,0 22 0,0-22 15,0 0-15,0-20 0,-21 20 0,21 0 16,0-21-16,0 1 0,0 20 16,0-21-16,21-21 0,-21 21 0,21 0 15,0-21-15,0 22 0,0-22 16,1 0-16,-1 0 0,0 0 0,0 0 15,0 0-15,0 0 0,22-22 16,-22 22-16,0-21 0,0 0 0,0 0 16,1 21-16,-1-21 0,0 0 0,0-1 15,-21 1-15,0 0 0,0-21 16,0 21-16,0-1 0,0 1 16,0 0-16,-21 21 15,0 0-15,0 0 0,-1 0 16,22 21-16,0 0 0,-21 1 15,21-1-15,0 21 0,0-21 0,0 0 16,0 1-16,0-1 0,0 0 16,0 0-16,0 0 0,21 0 0,1-21 0,-1 22 15,0-1-15,0-21 0,0 0 16,0 0-16,22 0 0,-22 0 0,21 0 16,-21 0-16,1 0 0,20 0 15,-21 0-15,0-21 0,0 21 16,1-22-16,-1 1 0,0 21 0,0-21 15,-21 0-15,0 0 0,0 0 0,0-22 16</inkml:trace>
  <inkml:trace contextRef="#ctx0" brushRef="#br0" timeOffset="63763.68">5694 8784 0,'0'0'0,"-21"0"0,-1 0 31</inkml:trace>
  <inkml:trace contextRef="#ctx0" brushRef="#br0" timeOffset="64251.89">8488 8911 0,'0'0'0,"0"-21"0,21-21 31,0 21-31,-21 42 16,0 21-1,0-21-15,0 0 0,0 22 16,0-22-16,0 21 0,0-21 0,0 22 15,0-22-15,0 0 0,0 0 16,0 0-16,0 1 16,0-1-16,0-42 31,0-1-15,0 1-16</inkml:trace>
  <inkml:trace contextRef="#ctx0" brushRef="#br0" timeOffset="64440.77">8530 8700 0,'0'0'0,"0"-22"0,0-41 31,-21 63-31,0 0 31,21 21-15,21-21-1,0 0-15,0 21 16,0-21-16,1 0 0</inkml:trace>
  <inkml:trace contextRef="#ctx0" brushRef="#br0" timeOffset="64944.48">9038 8784 0,'-42'43'16,"21"-22"-1,-1 0-15,1 0 0,21 21 0,0-20 16,0-1-16,-21 0 0,21 0 16,-21 0-16,21 0 0,0 1 0,0-1 15,0 0-15,0 0 0,0 0 0,-21 0 16,0-21 15,21-21-15,0 0-1,0 0-15,0 0 16,0-22-16,0 22 0,21-21 0,0 21 16,0-22-16,0 1 0,0 0 0,1-1 15,-1 22-15,21-21 0,-21 21 16,22 0-16,-22 21 0,21 0 0,-21 0 15,22 0-15,-22 0 0,0 0 0,0 21 16,0 21-16,0-21 0,-21 22 16,0-1-16,0-21 0,0 21 15,0 1-15,0-1 0,0-21 0,0 22 16,0-22-16,-21 0 0,0 0 16,21 0-16,0 0 0,-21 1 0,0-22 15,21 21-15,0-42 31,21-1-15,0 22-16,0-21 0,0 0 0</inkml:trace>
  <inkml:trace contextRef="#ctx0" brushRef="#br0" timeOffset="66792.06">9737 8467 0,'0'42'16,"0"-21"-16,0 0 16,0 22-16,0-1 0,0-21 15,0 22-15,0 20 0,-22-21 0,22 1 16,0-1-16,0 0 0,0 1 0,-21-1 16,0-21-16,21 22 0,-21-22 15,21 0-15,-21 0 0,21 0 0,-21 0 16,-1-21-16,22 22 0,-21-22 15,0 0 1,21-22-16,0 1 16,0 0-16,0 0 0,0 0 15,21 0-15,0-22 0,1 22 16,-22-21-16,21 21 0,0-22 0,21 22 16,-21-21-16,1 21 0,20-1 0,0 1 15,-21 21-15,22 0 0,-1 0 16,-21 0-16,22 21 0,-1 1 0,-21-1 15,21 0-15,-20 0 0,-1 0 0,0 22 16,-21-22-16,0 0 0,0 0 16,0 21-16,0-20 0,0-1 0,-21 0 15,0 0-15,-1 0 0,-20 0 16,0 1-16,21-22 0,-22 21 0,1-21 16,21 0-16,-22 0 0,22 0 15,0 0-15,0 0 0,0 0 0,0 0 16,-1 0-16,1 0 0,0-21 0,21-1 15,-21 1-15,21 0 16,-21 0-16,21 0 0,0 0 16,0 42 15,0 0-15,0 0-16,21 0 0,0-21 0,0 21 15,0 1-15,1-22 0,20 21 16,-21-21-16,0 0 0,22 0 15,-1 0-15,0 0 0,-21 0 0,22 0 16,-1 0-16,0 0 0,1 0 0,-1 0 16,0 0-16,1-21 0,-22 21 15,21-22-15,-21 1 0,1 0 0,-1 0 16,-21 0-16,21 0 0,-21-1 0,21-20 16,-21 21-16,0-21 0,0 20 15,0-20-15,0 21 0,0 0 0,0-22 16,0 22-16,0 42 31,0 1-31,-21-1 16,21 21-16,0-21 0,0 0 0,-21 22 15,21-22-15,0 0 0,0 0 0,0 0 16,0 1-16,0-1 0,0 0 16,0 0-16,0 0 0,42-21 15,0 0-15,-20 21 0,-1-21 16,0 0-16,0 0 0,0 0 15,0 0-15,1-21 0,-1 21 0,0-21 16,0 0-16,0 0 0,-21 0 16,21-1-16,1 1 0,-1 0 15,-21-21-15,0 21 0,21-22 0,-21 1 0,21 21 16,-21-22-16,0 22 0,0 0 16,0 0-16,0 0 0,0 42 31,0 0-31,0 0 0,0 0 15,0 22-15,-21-1 0,21-21 16,0 22-16,-21-22 0,21 21 0,0-21 16,0 22-16,0-22 0,0 0 0,0 0 15,21 0-15,0 0 0,0-21 16,0 0-16,1 0 0,-1 0 16,0 0-16,0 0 0,21 0 0,-20 0 15,20 0-15,0-21 0,-21 0 16,22 21-16,-22-21 0,21 0 15,-21 0-15,1-1 0,-1 1 0,0-21 16,0 21-16,0-22 0,0 22 0,-21-21 16,0 0-16,22 20 0,-22 1 15,21 0-15,-21 0 0,0 0 0,0 0 16,0 42 0,0 0-16,0 0 15,-21 21-15,21-20 0,0-1 0,-22 21 16,22-21-16,0 22 0,0-22 15,0 0-15,0 0 0,0 0 0,0 0 16,0 1-16,0-1 0,22-21 16,-1 21-16,0-21 0,0 21 0,21-21 15,-20 0-15,-1 0 0,0 0 0,0 0 16,21 0-16,-20 0 0,-1 0 16,0-21-16,0 0 0,0 21 0,0-21 15,1-1-15,-1 1 0,0-21 0,-21 21 16,21-22-16,0 1 0,0 0 15,-21 21-15,0-43 0,22 22 0,-1-1 16,0 1-16,-21 0 0,21-1 0,-21 1 16,0 21-16,21-21 0,0-1 15,-21 22-15,22 0 0,-22 0 16,0 0-16,0 63 31,0-21-31,-22 21 0,1-20 16,21 20-16,0 0 0,-21 1 0,0-1 15,0 21-15,21-20 0,-21-1 0,21 0 16,0 1-16,-22-1 0,22 0 16,0 1-16,0-22 0,0 0 0,0 0 15,0 0-15,0 1 0,0-1 0,0 0 16,22-21-16,-1 0 0,0 0 16,0 0-16,0 0 0,0 0 15,1 0-15,-1-21 0,0 0 16,21 21-16,-21-22 0,1 1 15,-1 0-15,0-21 0,21 21 0,-21-22 16,1 1-16,-1 0 0,0-1 0,-21 1 16,21 0-16,0-1 0,-21 1 15,0 0-15,21-1 0,-21 1 0,0 21 16,22 0-16,-22-1 0,0 1 0,0 42 31,-22-21-31,1 43 0,0-22 0,21 21 16,0-21-16,-21 22 0,0-1 0,21 0 15,0 22-15,0-22 0,-21 1 16,21-1-16,-22 0 0,22-21 16,0 22-16,0-22 0,0 21 0,0-21 15,0 1-15,0-1 16,0 0-16,22-21 0,-1 0 16,0 0-16,0 0 0,0 0 15,0 0-15,1 0 0,-1-21 16,-21 0-16,21-1 0,0 1 15,-21 0-15</inkml:trace>
  <inkml:trace contextRef="#ctx0" brushRef="#br0" timeOffset="67011.92">12213 8742 0,'0'0'0,"21"0"31,0 0-31,1 0 15,-1 0-15,21 0 0,-21 0 0,0 0 16,22 0-16,-22 0 0,0 0 16,21 0-16,-20 0 0,-1 0 0,0 0 15,0 0-15,-21-21 0,0 0 16,0-1 0,-21 22-16,0 0 15,-22-21-15</inkml:trace>
  <inkml:trace contextRef="#ctx0" brushRef="#br0" timeOffset="67179.84">11472 8594 0,'0'0'0,"0"21"0,-21-21 62</inkml:trace>
  <inkml:trace contextRef="#ctx0" brushRef="#br0" timeOffset="70008.32">13695 8763 0,'0'0'0,"-43"-42"31,43 21-31,-21 21 0,21-22 15,0 1-15,0 0 16,21 0-16,1 21 16,-1 0-16,0 0 0,0 0 15,0 0-15,0 21 0,1-21 16,-1 21-16,-21 22 0,21-22 0,0 21 16,-21 0-16,0 1 0,0-1 0,0 0 15,0-20-15,0 20 0,0-21 16,0 0-16,0 22 0,0-22 15,0 0-15,0 0 0,0-42 47,0 0-47,0 0 0,0-1 16,0 1-16,0 0 0,0 0 16,0 0-16,0-22 0,0 22 0,21-21 15,0 21-15,1-22 0,-22 1 0,21 21 16,0-21-16,-21 20 0,21 1 15,0 0-15,0 0 0,1 21 16,-1 0-16,0 0 0,0 21 0,-21 0 16,21 0-16,-21 1 15,21 20-15,-21-21 0,0 21 0,22-20 16,-22 20-16,21-21 0,-21 21 0,0-20 16,0 20-16,0-21 0,21 0 15,0 0-15,-21 1 0,21-22 31,0 0-31,-21-22 16,22 1-16,-1 0 0,0 0 16,-21-21-16,21 20 0,0-20 0,-21 21 15,21-21-15,1-1 0,-1 22 16,-21-21-16,21 21 0,0-22 0,-21 22 16,21 0-16,0 0 0,1 0 15,-22-1-15,21 1 0,0 21 16,-21 21-16,0 1 15,0-1-15,0 0 0,21 0 0,-21 21 16,0 1-16,0-1 0,21 0 16,-21-20-16,0 20 0,0 0 0,0-21 15,21 22-15,1-22 0,-22 0 0,21 21 16,0-42-16,-21 22 0,21-1 16,0-21-16,0 0 0,1 0 0,20 0 15,-21 0-15,0 0 0,22 0 0,-22 0 16,0 0-16,21-21 0,1-1 15,-22 1-15,21 0 0,-21 0 16,0 0-16,22 0 0,-22-22 0,0 1 16,0 21-16,-21-22 0,0 1 15,21 21-15,-21-21 0,0-1 0,0 22 16,0 0-16,0 0 0,0 0 0,0-1 16,0 1-16,-21 21 0,0 0 15,0 0-15,21 21 0,-21 1 16,21-1-16,-21 0 0,21 21 0,0-21 15,0 22-15,0-1 0,0 0 16,0-20-16,0 20 0,0 0 0,0-21 16,0 1-16,0 20 0,0-21 0,0 0 15,21-21-15,0 21 16,0-21-16,0 0 0,0 0 0,1 0 16,-1 0-16,21 0 0,-21 0 0,22 0 15,-22-21-15,21 0 0,0 0 16,-20 0-16,-1 0 0,21-1 0,-21 1 15,0-21-15,1 0 0,-1-1 0,0 22 16,0-21-16,-21-1 0,0 1 16,21 0-16,-21-1 0,21 1 0,-21 0 15,0-1-15,22 1 0,-22 0 16,0 21-16,0-1 0,0 1 0,-22 21 16,1 21-1,0 1-15,0-1 16,21 21-16,-21-21 0,21 22 0,-21-1 15,-1 0-15,22-21 0,-21 22 0,21-1 16,0 0-16,0 1 0,0-1 16,0 0-16,0-20 0,0 20 0,0-21 15,21 0-15,1 0 0,-1 1 0,0-1 16,0-21-16,0 0 0,0 0 16,1 0-16,20 0 0,-21 0 0,0 0 15,0-21-15,1-1 0,20 22 0,-21-21 16,0-21-16,0 21 0,1 0 15,-1-22-15,0 22 0,-21-21 0,21-1 16,-21 22-16,21-21 0,-21 0 16,0-1-16,0 22 0,0-21 15,21-1-15,-21 22 0,22-21 0,-22 21 16,0 0-16,0 42 31,0 0-31,0 0 0,0 0 0,0 22 16,0-22-16,0 21 0,0-21 0,0 22 15,0-22-15,0 21 0,0 0 16,-22-20-16,1 20 0,21-21 16,0 0-16,-21 22 0,21-22 0,-21 0 0,21 0 15,0 0 1,0-42 15,0 0-31,0 0 16,0 0-16,21-1 0,-21 1 0,21 0 15,0 0-15,1-21 0,-22 20 0,21 1 16,0-21-16,0 21 0,0 0 16,0-1-16,1 1 0,-1 21 0,0 0 15,0 0-15,0 0 16,-21 21-16,0 1 16,0-1-16,0 0 0,0 0 0,0 21 15,0-20-15,0-1 0,21 0 0,-21 21 16,22-21-16,-22 1 15,21-1-15,0 0 0,0 0 0,-21 0 16,21 0-16,0-21 0,1 0 0,-1 22 16,0-22-16,0 0 15,0 0-15,0 0 0,1-22 0,-1 1 16,0 0-16,0 0 0,0 0 16,0-22-16,-21 22 0,22 0 15,-1-21-15,0 21 0,-21-1 0,21-20 16,0 21-16,0 0 0,-21 0 0,0-1 15,0 44 17,0-1-32,0 0 15,0 0-15,0 0 0,0 0 0,-21 1 16,21-1-16,0 0 0,0 0 16,-21 0-16,21 0 0,0 1 0,0-1 15,0 0-15,0 0 16,21-21-16,0 0 0,1 0 15,-1 0-15,0 0 0,0 0 16,0-21-16,0 21 16,-21-21-16,0 0 0,22-1 15,-1 1-15,-21 0 0,0 0 0,0 0 16,0-22-16,0 22 0,0 0 0,0 0 16,0 0-16,-21 0 0,21-1 15,-22 22-15,1 0 0,0-21 0,0 21 16,0 0-16,21 21 31,21-21-31,0 0 0,0 22 16,0-22-16,22 0 0,-22 0 0,21 0 15,1 21-15,-1-21 0,0 0 16,1 0-16,20 0 0,1 0 0,-22 0 16,21 0-16,-20 0 0,-1 0 15,0 0-15,-20 0 0,20 0 16,-21 0-16,0 0 0,-21-21 15,-21 21 1,0 0 0,0 0-16,0 0 0,-22 21 0,22 0 15,0 0-15,-21-21 0,20 21 0,-20 0 16,21 1-16,0-1 0,-22 21 16,22-21-16,21 0 0,0 1 0,0-1 15,0 0-15,0 0 0,0 0 0,0 0 16,0 1-16,21-22 15,1 21-15,-1-21 0,0 0 16,0 0-16,0 0 0,0 0 0,22-21 16,-22 21-16,0-22 0,0 1 15,0 0-15,22 0 0,-22-21 0,0 20 16,0-20-16,0 21 0,1-21 0,-1-1 16,0 1-16,0 0 0,0-22 15,-21 22-15,21-1 0,1 1 0,-1 0 16,-21-1-16,21 1 0,-21 21 0,21 0 15,-21 42 17,-21 0-32,0 21 0,21-20 0,0 20 15,-21-21-15,-1 21 16,22 1-16,-21-22 0,21 21 0,0 1 16,0-1-16,0 0 0,0-21 0,0 22 15,0-1-15,0-21 0,0 22 16,0-22-16,0 0 0,0 0 0,21 0 15,1-21-15,-22 21 0,21-21 0,0 0 16,0 0-16,0 0 0,0 0 16,1 0-16,-1 0 0,0 0 0,0-21 15,21 21-15,-20-21 0,-1 0 0,0 0 16,0 0-16,0-1 0,0 1 16,1-21-16,-22 21 0,0 0 0</inkml:trace>
  <inkml:trace contextRef="#ctx0" brushRef="#br0" timeOffset="70243.17">15833 8509 0,'0'0'0,"0"21"0,21-21 15,0 0-15,0 0 16,21 0-16,-20-21 0,20 21 16,0-21-16,1 21 0,-1 0 15,-21-21-15,21 21 0,-20-21 0,20 21 16,-21-22-16,0 22 0,0-21 0,1 0 16</inkml:trace>
  <inkml:trace contextRef="#ctx0" brushRef="#br0" timeOffset="70843.92">19113 8276 0,'22'-42'0,"-44"84"0,65-126 0,-22 41 0,0 1 16,0 21-16,-21-22 0,0 22 0,0-21 15,21 21-15,-21 0 16,-21 21-1,0 0-15,21 21 0,-21 0 0,21 21 16,-21 1-16,21-1 16,0 0-16,-21 22 0,21-22 0,-22 0 15,22 22-15,-21-22 0,21 1 0,0-1 16,0 0-16,0 1 0,0-22 16,0 0-16,-21 21 0,21-21 0,0 1 15,0-1-15,0 0 0,21-21 31,0 0-15,-21-21-16,22 0 0,-1-1 16,0 22-16,0-21 0,0 0 0,0 0 15,1-21-15</inkml:trace>
  <inkml:trace contextRef="#ctx0" brushRef="#br0" timeOffset="71204.72">19579 8297 0,'0'0'0,"0"22"15,0-1-15,0 0 16,0 0-16,0 0 0,0 0 0,0 22 16,-21-22-16,0 0 0,21 0 0,0 22 15,0-22-15,-21 0 0,21 0 16,0 0-16,0 0 16,21-21-16,0 0 15,0 0-15,0 0 0,0 0 0,22 0 16,-22 0-16,21-21 0,-21 21 15,22-21-15,-22 0 0,0 0 0,21 0 16,-20-1-16,-1 1 0,0 0 0,-21 0 16,0 0-16,0-22 0,0 22 15,0-21-15,0 21 0,0 0 0,-21-1 16,21 1-16,-21 0 0,-1 0 16,-20 21-16,21 0 0,0 0 0,0 0 15,-1 0-15,1 0 0,0 0 0,0 0 16,0 21-16,0-21 15,-1 21-15,1-21 0,21 21 0,-21-21 16,0 0-16,0 0 0,0 0 16,-1 0-16</inkml:trace>
  <inkml:trace contextRef="#ctx0" brushRef="#br0" timeOffset="71404.6">18732 8276 0,'0'0'0,"22"-21"32,-1 21-17,21 0-15,-21 0 0,22 0 0,-22-21 16,21 21-16,0 0 0,22 0 16,-22-21-16,22 21 0,-22 0 0,22 0 15,-1-21-15,1 21 0,-1 0 0,1-22 16,-22 22-16</inkml:trace>
  <inkml:trace contextRef="#ctx0" brushRef="#br0" timeOffset="73496.28">20828 8573 0,'0'0'0,"0"21"15,0-42 17,0-1-17,0 1-15,0 0 0,0 0 16,21 0-16,0-22 0,0 22 15,1-21-15,-1 21 0,21-22 16,-21 1-16,0 0 0,22-1 0,-22 1 16,0 0-16,0-1 0,22 22 15,-43 0-15,21 0 0,0 21 0,0 0 16,-21 21 0,0 0-16,0 22 0,0-22 15,0 0-15,0 21 0,0-21 0,0 1 16,-21-1-16,21 0 0,-21 0 0,21 0 15,0-42 32,0 0-31,21 0-16,-21 0 0,0-1 16,0 1-16,0 0 0,0 0 0,0 0 15,0 0-15,0-1 0,0 1 16,0 0-16,0 0 0,-21 21 15,0 0 1,-1 21-16,1 0 0,21 0 16,-21 1-16,0-1 0,21 21 0,-21 0 15,0-20-15,-1 20 0,22 0 16,0-21-16,-21 22 0,21-22 0,0 21 16,0-21-16,0 1 0,0-1 0,0 0 15,0 0-15,21 0 16,-21 0-16,22 1 0,-1-22 0,21 0 15,-21 21-15,0-21 0,1 0 0,20 0 16,-21 0-16,21 0 0,-20 0 16,20 0-16,0-21 0,-21-1 0,22 22 15,-22-21-15,21 0 0,1 0 0,-22-21 16,0 20-16,21 1 0,-21-21 16,1 21-16,-1-22 0,-21 22 0,21 0 15,-21 0-15,21 0 0,-21 0 0,0 42 31,0 0-31,0 0 0,0 0 16,0 0-16,0 1 0,0-1 16,0 21-16,0-21 0,0 0 15,0 1-15,0-1 0,0 0 16,0 0-16,21-21 0,0 21 0,1-21 16,-1 0-16,0 0 15,0 0-15,21 0 0,-20 0 0,-1 0 16,0 0-16,0 0 0,21-21 0,-20 21 15,-1-21-15,0 0 0,0 21 16,21-21-16,-42-1 0,22-20 0,-1 21 16,0 0-16,0-22 0,-21 22 15,0-21-15,0 21 0,21-22 0,-21 22 16,0 0-16,0 0 0,-21 21 31,0 21-31,0 0 16,0 0-16,21 1 0,-22-1 0,22 21 15,-21-21-15,21 0 0,0 22 16,0-22-16,0 0 0,0 0 0,0 0 16,0 1-16,0-1 0,21 0 0,1 0 15,-1-21-15,0 21 0,0-21 16,0 0-16,22 0 0,-22 0 0,21 0 16,0 0-16,1 0 0,-1 0 15,0 0-15,1 0 0,-1-21 0,0 21 16,-20-21-16,20 0 0,0 0 15,-21-1-15,22 1 0,-22-21 0,21 21 16,-21-22-16,-21 1 0,22 21 16,-22-21-16,0-1 0,0 1 0,0 21 15,0 0-15,0-1 0,0 1 0,-22 0 16,1 21-16,0 0 0,0 0 16,-21 0-16,20 21 0,-20 0 0,0 1 15,21 20-15,-22-21 0,22 21 16,0-20-16,0 20 0,0 0 15,-1-21-15,22 1 0,-21 20 0,21-21 0,0 0 16,0 0-16,0 1 0,0-1 16,0 0-16,21 0 15,1-21-15,-1 0 0,0 0 0,0 0 16,0 0-16,0 0 0,1 0 0,-1 0 16,0 0-16,0-21 0,0 21 15,0-21-15,1 0 0,-1-1 0,0 1 16,0 0-16,0 0 0,0 0 0,-21-22 15,22 22-15,-1-21 0,0 21 16,-21 0-16,21-22 0,0 22 16,-21 42-1,0 0-15,0 1 16,0-1-16,0 0 0,-21 21 16,21-21-16,0 1 0,0-1 15,0 21-15,0-21 0,0 0 0,0 1 16,0-1-16,0 0 0,21-21 0,0 21 15,1 0-15,-1-21 0,0 0 16,0 21-16,21-21 0,-20 0 0,-1 0 16,0 0-16,0 0 0,0 0 0,0-21 15,1 21-15,-1-21 0,0 0 16,0 0-16,0 0 0,-21-1 0,21-20 16,-21 21-16,22-21 0,-1-1 0,-21 1 15,0-22-15,21 22 0,-21 0 16,21-22-16,-21 22 0,0 0 15,21-1-15,-21 22 0,21-21 0,-21 21 16,0-1-16,0 1 0,-21 42 31,21 22-31,-21-22 16,0 21-16,0-21 0,21 22 16,-21 20-16,21-20 0,0-1 0,-22 0 15,22 1-15,0-1 0,-21 0 0,21-21 16,0 22-16,0-22 0,0 0 15,0 21-15,21-20 0,1-1 16,-1 0-16,0-21 0,0 0 16,0 0-16,22 0 15,-22 0-15,0 0 0,0 0 0,21 0 16,-20-21-16,-1 21 0,0-21 0,21-1 16,-21 1-16,1 0 0,-1 0 15,0 0-15,-21 0 0,21-1 0,-21-20 16,21 21-16,-21 0 0,0-22 0,0 22 15,0 0-15,-21 21 16,0 21-16,0 0 16,0 1-16,-1-1 0,1 0 15,21 21-15,0-21 0,-21 22 16,21-22-16,0 0 0,0 0 0,0 0 16,0 1-16,0-1 0,0 0 0,21-21 15,0 21-15,1-21 0,-1 0 16,0 0-16,0 0 0,21 0 0,-20 0 15,20 0-15,-21 0 0,21 0 0,-20 0 16,-1 0-16,21-21 0,-21 21 16,0-21-16,1 0 0,-1-1 0,0 1 15,0 0-15,-21 0 0,0-21 16,0 20-16,0-20 0,0 21 0,0 0 16</inkml:trace>
  <inkml:trace contextRef="#ctx0" brushRef="#br0" timeOffset="73720.17">23304 8043 0,'0'22'16,"0"-44"-16,0 65 0,22-43 16,-1 0-16,0 0 0,0 0 15,21 0-15,-20 0 0,20 0 16,-21 0-16,21 0 0,1 0 0,-22 0 15,21 0-15,1-21 0,-22 21 16,21 0-16,-21 0 0,0 0 16,1 0-16,-1 0 0</inkml:trace>
  <inkml:trace contextRef="#ctx0" brushRef="#br0" timeOffset="74859.59">4466 10266 0,'21'0'15,"0"0"1,-21-21-16,22 21 15,-22-21-15,0-1 0,21 1 16,-21 0-16,0 0 16,0 0-16,0 0 0,0-1 0,0 1 15,-21 0-15,21 0 0,-22 0 16,1 0-16,0-1 0,0 1 0,0 0 16,-22 21-16,22 0 0,0 0 15,-21 0-15,21 0 0,-1 21 16,-20 0-16,21 1 0,-21-1 0,20 0 15,1 21-15,0-21 0,0 22 0,21-1 16,0 0-16,0 1 0,0-22 16,0 21-16,0 1 0,0-1 0,0-21 15,0 0-15,0 22 0,0-22 0,21-21 16,0 21-16,0-21 0,1 0 16,-1 0-16,0 0 0,0 0 0,21 0 15,-20-21-15,-1 21 0,21-21 0,-21-1 16,22 1-16,-22 0 0,0 0 15,21-21-15,-21 20 0,1 1 16,-1 0-16,0 0 0,-21 0 0,0-22 16,0 22-16,0 0 0,0 0 15,0 42 1,0 0 0,0 0-16,0 22 15,0-22-15,0 0 0,0 21 0,0-20 16,0 20-16,0-21 0,21 0 0,0 0 15,-21 1-15,21-1 0,1-21 16,-22 21-16,21-21 0,0 0 0,0 0 16,0 0-16,0 0 15,1 0-15,-1 0 0,0-21 16,0 21-16</inkml:trace>
  <inkml:trace contextRef="#ctx0" brushRef="#br0" timeOffset="75676.09">5969 10520 0,'0'0'16,"0"-21"0,0 0-16,0-1 15,0 1-15,0 0 16,21 0-16,0 0 0,0 0 0,1-1 15,20 1-15,-21 0 0,0 0 16,0-21-16,1 20 0,-1 1 0,0-21 16,0 21-16,-21 0 0,0-1 15,0 1-15,0 0 0,0 0 0,-21 21 16,0 0-16,0 0 16,-1 0-16,1 0 0,0 21 15,0 0-15,21 0 0,0 1 16,0-1-16,0 0 0,0 0 0,0 0 15,21 0-15,0 1 16,0-1-16,-21 0 0,22-21 0,-1 21 0,0 0 16,0 0-16,-21 1 0,21-1 15,0 0-15,-21 0 0,0 0 0,0 0 16,22 1-16,-1-1 0,0 0 16,0-21-16,0 0 15,0 0-15,1 0 0,-1 0 16,21 0-16,-21 0 0,0-21 15,1 0-15,-1-1 0,21 1 0,-21 0 16,22 0-16,-22 0 0,0 0 0,21-22 16,-21 22-16,22 0 0,-22-21 15,0 20-15,0 1 0,-21-21 0,0 21 16,0 0-16,0-1 0,0 1 0,0 0 16,0 0-16,-21 21 15,0 0-15,0 21 16,0 0-16,-1 0 0,1 1 15,0-1-15,0 21 0,21-21 0,0 0 16,-21 22-16,21-22 0,0 21 16,0-21-16,0 1 0,0 20 0,0-21 15,21 0-15,0 0 0,0 1 0,0-1 16,1-21-16,20 21 0,-21-21 16,21 0-16,1 0 0,-1 0 0,0 0 15,1 0-15,-1 0 0,0 0 0,1 0 16,-1 0-16,0-21 0,1 0 0,-1-1 15,-21 1-15</inkml:trace>
  <inkml:trace contextRef="#ctx0" brushRef="#br0" timeOffset="77661.59">7683 10097 0,'0'-22'0,"0"44"0,0-65 0,0 22 16,-21 0-16,0 0 0,0 0 0,0 21 15,0-22-15,-1 22 0,1 0 16,0 0-16,0 0 0,0 22 15,0-1-15,-22 0 0,22 0 0,0 0 16,0 0-16,0 1 0,-1 20 0,1-21 16,0 21-16,21-20 15,-21 20-15,0-21 0,21 21 0,0-20 16,0 20-16,0-21 0,0 21 0,0-20 16,0-1-16,0 0 0,0 0 15,21-21-15,0 0 0,21 0 16,-20 0-16,-1 0 0,0 0 15,0 0-15,0-21 0,22 0 0,-22 21 16,0-21-16,0-1 0,0 1 16,0 0-16,1 0 0,-22-21 0,0 20 15,21 1-15,-21 0 0,21 0 0,-21 0 16,0 0-16,0-1 0,0 1 0,0 0 16,0 0-16,0 0 15,0 42 16,0 0-31,0 0 16,0 0-16,0 1 0,0 20 16,0-21-16,0 21 0,-21 1 0,21-1 15,0 0-15,-21 1 0,21-1 0,0 0 16,0 22-16,-22-22 0,22 1 16,-21-1-16,21 0 0,0 1 0,0-1 15,0 0-15,0 1 0,-21-1 0,21 0 16,-21 1-16,21-1 0,-21 0 0,21 1 15,0-1-15,0 0 0,0 1 16,-21-22-16,21 21 0,0-21 0,0 0 16,0 1-16,21-22 31,0-22-31,0 1 0,0 0 16,0 0-16,1 0 0,-1-22 15,0 1-15,0 21 0,0-43 0,22 22 16,-22 0-16,0-22 0,21 22 0,-21-22 15,22 1-15,-22-1 0,21 1 16,1-1-16,-22 1 0,0-22 0,21 22 16,-21-1-16,1 1 0,-1-1 15,-21 22-15,21 0 0,-21-1 0,21 22 16,-21-21-16,0 21 0,0-1 16,0 44 15,0-1-31,0 0 0,0 0 15,-21 21-15,21-20 0,0-1 0,0 21 16,0-21-16,0 22 0,0-22 0,0 0 16,0 0-16,0 0 0,0 0 0,0 1 15,21-1-15,0-21 16,0 0-16,1 0 0,-1 0 16,0 0-16,0 0 15,0-21-15,0-1 0,1 22 16,-1-21-16,-21 0 0,21 0 0,0 0 15,0 0-15,0-1 0,-21-20 0,22 21 16,-1 0-16,-21 0 0,0-1 0,0 1 16,21 0-16,-21 0 0,0 0 15,0 0-15,0 42 47,-21-21-47,21 21 0,0 0 0,0 0 16,-21 0-16,21 1 0,0-1 0,-22 21 15,22-21-15,0 0 0,0 1 16,0 20-16,0-21 0,0 0 16,0 0-16,0 1 0,22-1 0,-1 0 15,0 0-15,0-21 0,0 0 16,0 0-16,1 0 0,-1 0 16,0 0-16,0 0 0,0 0 0,0 0 15,22-21-15,-22 21 0,0-21 0,0 0 16,0 21-16,1-22 0,-1 1 0,0 0 15,0 0-15,0-21 16,-21 20-16,0 1 0,21 0 0,-21 0 0,0 0 16,0 0-16,0-1 0,0 1 0,-21 21 31,0 0-15,0 0-16,21 21 0,0 1 0,-21-22 15,21 21-15,-21 0 0,21 0 0,0 0 16,0 22-16,0-22 0,0 0 15,0 0-15,0 0 0,0 0 16,0 1-16,21-22 0,0 21 0,0-21 16,0 0-16,0 0 15,22 0-15,-22 0 0,0 0 0,0 0 16,0 0-16,1 0 0,62-64 16,-63 43-1,1 0-15,-1 0 0,0 0 16,0-1-16,0-20 0,0 21 0,-21 0 15,0 0-15,0-1 0,0 1 0,0 0 16,0 42 15,0 0-31,0 1 16,0-1-16,0 0 0,0 0 0,0 0 16,0 22-16,0-22 0,0 0 15,0 0-15,22 0 0,-22 0 16,0 1-16,0-1 0,0 0 15,-22-42 32,22 0-31,-21-1-16,0 1 16,21 0-1,-21 21-15,21 21 16,0 0-1,0 1-15,0-1 16,0 0-16,21-21 0,-21 21 0,21-21 16,0 0-16,-21 21 0,22-21 15,-1 0-15,0 0 0,0 0 16,0 0-16,0 0 0,1 0 16,-22-21-16,21 21 0,0-21 0,0 0 15,0 21-15,-21-21 0,21-1 16,1 1-16,-1 0 0,0 0 0,-21 0 15,21-22-15,0 22 0,0-21 0,1 21 16,-1-22-16,0 1 0,0 0 0,0-1 16,0 22-16,1-21 0,-22 0 15,21 20-15,-21 1 0,21 0 0,-21 0 16,-21 42 0,0 0-16,-1 0 15,1 1-15,0-1 0,0 21 0,0-21 16,0 22-16,-1-22 0,1 21 0,0 0 15,21-20-15,0 20 0,-21 0 16,21 1-16,0-22 0,0 21 0,0-21 16,0 0-16,0 22 0,0-22 0,0 0 15,21 0-15,0-21 0,0 0 16,1 0-16,-1 0 16,0 0-16,0 0 0,0 0 0,0-21 15,1 0-15,-1 0 0,0 0 16,-21-1-16,0 1 0</inkml:trace>
  <inkml:trace contextRef="#ctx0" brushRef="#br0" timeOffset="77870.78">9588 10181 0,'0'21'15,"0"1"-15,22-22 16,-1 0-16,0 0 0,0 0 15,0 0-15,22 0 0,-22 0 0,0 0 16,0 0-16,21 0 0,-20 0 16,-1 0-16,0 0 0,0 0 0,-21-22 15,21 22-15,-21-21 16</inkml:trace>
  <inkml:trace contextRef="#ctx0" brushRef="#br0" timeOffset="79747.74">11430 10478 0,'0'0'15,"-21"21"-15,0 0 0,21 0 0,-22-21 16,1 21-16,21-42 31,0 0-15,21 0-16,1 0 0,-1-1 15,0 1-15,0 0 0,0-21 16,0 21-16,1-22 0,-1 22 0,0-21 16,0-1-16,0 1 0,0 0 15,1-22-15,-22 22 0,21-22 0,-21 22 16,21-21-16,-21-1 0,0 22 0,0-1 16,0 1-16,0 21 0,0 0 15,0 0-15,-21 21 0,0 21 16,21 21-16,0-21 0,-22 22 15,22-1-15,-21 0 0,21 1 16,-21 20-16,21-21 0,0 1 0,0-1 16,0 0-16,0 1 0,-21-1 0,21 0 15,0 1-15,-21-22 0,21 21 16,0-21-16,0 1 0,0-1 16,0 0-16,0 0 0,0-42 31,0 0-16,0 0-15,0-1 0,0 1 0,21 0 16,0-21-16,0 21 0,-21-1 0,21-20 16,1 21-16,-1-21 0,-21 20 15,21 1-15,0 0 0,0 21 0,0 0 16,1 0-16,-1 0 16,-21 21-16,0 0 15,0 1-15,0-1 0,21 0 16,-21 0-16,0 0 0,0 22 0,21-22 15,-21 0-15,21 0 0,-21 0 0,21 0 16,1 1-16,-1-1 0,0 0 16,21-21-16,-21 0 0,1 0 0,20 0 15,-21 0-15,21 0 0,1 0 0,-22 0 16,21-21-16,1 21 0,-1-21 16,0-1-16,-21 1 0,22 0 0,-22-21 15,0 21-15,0-1 0,0-20 0,1 21 16,-22-21-16,0 20 0,0-20 0,0 21 15,0-21-15,0 20 0,0 1 16,0 0-16,-22 21 0,1 0 16,0 0-16,0 0 0,0 0 0,0 0 15,-1 21-15,1 0 0,21 1 16,-21-1-16,21 0 0,-21 21 0,21-21 16,0 22-16,0-22 0,0 0 0,0 21 15,21-20-15,0-1 0,0 21 0,1-21 16,-1 0-16,21 1 0,-21-1 15,0 0-15,22-21 0,-22 21 0,21-21 16,1 0-16,-1 0 0,0 0 0,1 0 16,-1 0-16,0 0 0,1-21 15,-1 0-15,0 21 0,1-21 16,-1-1-16,-21 1 0,21-21 0,-20 21 16,-1 0-16,0-22 0,-21 22 0,0-21 15,0 21-15,0-22 0,0 22 16,0-21-16,0 21 0,0-1 0,-21 1 15,0 21-15,-1 0 0,1 0 0,-21 0 16,21 0-16,0 0 0,-22 21 16,22 1-16,-21-1 0,21 21 0,-22-21 15,22 0-15,0 22 0,0-22 16,0 21-16,-1-21 0,1 1 0,21 20 16,0-21-16,0 0 0,0 0 15,0 1-15,0-1 0,21 0 16,1-21-16,-1 0 0,0 0 0,21 0 15,-21 0-15,1 0 0,-1-21 16,0 21-16,21-21 0,-21-1 0,1 1 16,20 0-16,-21 0 0,0 0 0,0 0 15,1-1-15,-1 1 0,0-21 0,0 21 16,-21 0-16,21-22 0,-21 22 16,21 0-16,-21 0 0,0 42 46,0 0-46,0 0 0,-21 0 0,21 1 16,0 20-16,0-21 0,0 0 0,0 0 0,0 1 16,21-1-16,-21 0 0,22 0 15,-1 0-15,21-21 0,-21 21 16,22-21-16,-1 0 0,0 22 0,1-22 16,-1 0-16,0 0 0,1 0 0,-1 0 15,0-22-15,1 22 0,-1-21 16,0 0-16,-21 0 0,22 0 0,-22 0 15,0-1-15,0 1 0,0 0 16,1-21-16,-22 21 0,0-22 0,0 22 16,21-21-16,-21 21 0,0-1 15,0 1-15,0 0 0,-21 0 0,-1 21 16,1 0-16,0 0 0,0 0 0,-21 42 16,-1-21-16,22 1 15,0 20-15,-21-21 0,20 21 0,1-20 16,0 20-16,21-21 0,0 0 0,-21 0 15,21 22-15,0-22 0,0 0 0,0 0 16,0 0-16,21-21 0,-21 22 16,21-22-16,0 0 0,1 0 0,-1 0 15,0 0-15,0 0 0,0 0 0,0 0 16,1-22-16,-22 1 0,21 0 16,0 0-16,0 0 0,0 0 15,0-1-15,1 1 0,-22-21 0,21 0 16,0 20-16,-21-20 0,0 0 0,0-22 15,21 22-15,-21 0 0,21-22 16,-21 22-16,0-1 0,0 1 0,0 0 16,0 21-16,0-1 0,0 44 31,0-1-31,0 21 0,-21 0 0,0 1 16,21-1-16,-21 22 0,21-22 0,0 0 15,0 1-15,0-1 0,0 0 16,0 1-16,0-1 0,0-21 0,0 21 15,0-20-15,0-1 0,0 0 16,0 0-16,0 0 0,21-21 0,0 0 16,0 21-16,0-21 15,1 0-15,-1 0 0,0 0 0,0-21 16,0 0-16,0 21 0,1-21 0,-1 0 16,0 0-16</inkml:trace>
  <inkml:trace contextRef="#ctx0" brushRef="#br0" timeOffset="80452.34">14457 10118 0,'0'0'16,"0"21"-16,21-21 16,0 0-1,0 0-15,0 0 0,1 0 0,-1 0 16,0 0-16,21 0 0,-21 0 0,1-21 15,-1 0-15,0-1 16,-21 1-16,0 0 16,0 0-16,0 0 0,0 0 15,0-1-15,-21 22 0,0 0 16,-1 0-16,1 0 0,0 0 16,0 22-16,0-1 0,0 0 15,21 0-15,0 0 0,-22 0 16,22 1-16,-21-1 0,21 21 0,0-21 15,0 0-15,0 1 0,0-1 16,0 0-16,0 0 0,21-21 0,-21 21 16,22-21-16,-1 0 0,0 0 15,0 0-15,0 0 0,0 0 16,1 0-16,-1 0 0,0 0 0,0-21 16,0 0-16,0 0 15,-21 0-15,22-1 0,-1 1 16,-21 0-16,0-21 0,21 21 0,0-1 15,0 1-15,0-21 16,1 21-16,-1 0 0,0-1 0,0 1 16,0 21-16,0 0 0,22 0 0,-22 0 15,0 0-15,0 0 0,0 0 16,1 21-16,-1 1 0,0 20 0,-21-21 16,0 0-16,0 0 0,0 22 0,0-22 15,0 0-15,0 0 0,0 22 0,0-22 16,0 0-16,0 0 0,0 0 15,-21 0-15,21 1 0,-21-22 16,-1 0-16,1 0 16,21-22-1,0 1 1,0 0-16,0 0 0,0 0 16,21 0-16,1-1 15,-1 1-15,0-21 0,-21 21 0,42 0 16,-21-22-16,1 22 0,-1-21 0,0 21 15,21-22-15,-21 22 0,1 0 16,-1 0-16,0 0 0,0-1 0,0 22 16,0-21-16</inkml:trace>
  <inkml:trace contextRef="#ctx0" brushRef="#br0" timeOffset="81369.02">16870 9779 0,'0'0'0,"21"-21"0,0 21 0,-21-21 15,21 0-15,0-1 16,-21 1-16,0 0 16,0 0-1,-21 21-15,0-21 0,0 21 16,0 0-16,0 0 0,-22 0 16,22 0-16,0 0 0,-21 0 0,20 21 15,1 0-15,-21 0 0,21 0 0,0 1 16,-1 20-16,1-21 0,21 0 15,0 0-15,0 1 0,0-1 0,0 0 16,0 0-16,21 0 0,1 0 0,-1-21 16,0 22-16,0-22 0,0 0 15,22 0-15,-22 0 0,0 0 0,0 0 16,21 0-16,-20 0 0,-1 0 0,0 0 16,0 0-1,-42 0 1,0 0-1,0 0-15,-1 0 16,1 0-16,0 0 0,0 0 0,0 0 16,0 0-16,-1 0 0,1 0 0,0 0 15,21 21 1,21-21 31,0 0-32,1 0-15,-1 0 0,0 0 16,0 0-16,0 0 16,0 0-1,-21 21-15,0 0 0,0 0 16,22 0-16,-22 1 0,0-1 0,0 21 16,0-21-16,0 22 0,-22-22 15,22 21-15,0-21 0,-21 0 0,0 22 16,21-22-16,-21 0 0,21 0 0,0 0 15,0 1-15,0-1 16,21-21 15,0-21-31,0 21 0,1-22 16,-1 1-16,0 0 0,0 0 16</inkml:trace>
  <inkml:trace contextRef="#ctx0" brushRef="#br0" timeOffset="81915.6">17759 9419 0,'0'43'15,"0"-22"-15,0 21 16,-21 0-16,-1 1 0,22-1 15,-21 22-15,21-22 0,-21 0 16,21 1-16,-21-1 0,21 0 0,-21-21 16,21 22-16,-21-22 0,21 0 0,0 0 15,0 0-15,-22-21 16,22 22-16,0-44 31,0 1-15,0 0-16,0 0 15,0 0-15,0 0 0,22-1 0,-22 1 16,0 0-16,21 0 0,0 0 16,0-22-16,0 22 0,0 0 0,22 0 15,-22 0-15,21 21 0,-21 0 0,22 0 16,-1 0-16,-21 0 0,0 0 16,22 0-16,-22 21 0,0 21 0,0-21 15,-21 1-15,0-1 0,21 0 0,-21 0 16,0 21-16,0-20 0,0-1 15,-21 0-15,0-21 0,0 21 0,0 0 16,0-21-16,-1 21 0,-20-21 0,21 0 16,0 22-16,-22-22 0,22 21 15,-21-21-15,21 0 0,0 0 16,-1 0-16,1 0 0,0 0 0,0 0 16,21-21-1,0-1 1,21 22-16,0-21 0,0 21 0,22-21 15</inkml:trace>
  <inkml:trace contextRef="#ctx0" brushRef="#br0" timeOffset="83492.72">18521 9673 0,'-21'0'15,"-1"0"-15,1 0 0,0 21 16,0 1-16,0-1 0,0 0 0,-1 0 16,22 21-16,-21-20 0,21-1 15,-21 21-15,0-21 0,21 0 0,0 1 16,0-1-16,0 0 0,0 0 0,0 0 16,0 0-16,21-21 0,0 22 15,0-22-15,1 0 16,-1 0-16,0 0 0,0 0 0,0 0 15,22 0-15,-22 0 0,0-22 16,0 1-16,0 21 0,0-21 16,-21 0-16,22 0 0,-22 0 15,0-1-15,0 1 0,0-21 0,0 21 16,0 0-16,0-1 0,-22-20 16,22 21-16,-21 0 0,0 0 0,0-1 15,0 22-15,21-21 0,21 21 31,0 0-15,21 0-16,-20 0 0,20 0 0,0 0 16,1 0-16,-1 0 0,0 0 15,1 0-15,-1 0 0,0 0 16,1 0-16,-1 0 0,0 0 0,1 0 16,-1 0-16,-21 0 0,0-21 15,0 21-15,1 0 0,-1 0 16,-42 0-1,-1 0-15,1 0 16,0 0-16,0 0 0,0 0 0,0 21 16,-22 0-16,22 1 0,0-1 0,0 0 15,0 0-15,-22 0 0,22 0 16,21 1-16,-21 20 0,21-21 0,-21 0 16,21 0-16,0 1 0,0-1 15,0 0-15,0 0 0,0 0 16,0 0-16,21-21 0,0 0 15,0 0-15,0 0 0,1 0 16,-1 0-16,0 0 16,0 0-16,0 0 0,0-21 0,1 21 15,-22-21-15,21 0 0,0 0 0,0 0 16,-21-1-16,21 1 0,-21-21 16,21 21-16,-21-22 0,0 22 0,22-21 15,-22 0-15,0-1 0,21 1 0,-21 0 16,0-1-16,0 22 0,0-21 15,21 21-15,-21-22 0,21 22 0,-21 0 16,0 0-16,0 0 0,0-1 16,21 22-16,-21 22 15,0-1 1,0 0-16,0 21 0,0-21 16,0 22-16,-21-1 0,21 0 0,0-20 15,0 20-15,0 0 0,0 1 16,-21-1-16,21-21 0,0 21 0,-21-20 15,21 20-15,0-21 0,0 0 0,0 0 16,0 1-16,0-1 16,21-21-16,0 0 0,0 0 15,0 0-15,1 0 0,-1 0 16,0 0-16,0 0 0,21 0 16,-20-21-16,20 21 0,-21-22 0,21 1 15,-20 0-15,-1 0 0,0 21 0,0-42 16,0 20-16,0 1 0,-21 0 15,0 0-15,0 0 0,22 21 0,-22-21 16,0 42 15,0 0-31,0 0 16,0 0-16,0 0 0,0 1 0,0-1 16,0 0-16,0 0 15,21-21-15,-21 21 0,21-21 0,0 0 16,0 0-16,0 21 0,1-21 15,-1 0-15,0 0 0,21 0 16,-21 0-16,1 0 0,-1 0 0,0 0 16,0-21-16,0 0 0,-21 0 15,21 21-15,-21-21 0,0 0 16,0-1-16,0 1 0,0 0 0,0 0 16,0 0-16,0 0 0,0-1 15,0 1-15,0 42 31,0 1-31,0-1 16,0 0-16,0 0 0,0 21 0,0-20 16,0-1-16,-21 21 0,21-21 15,-21 22-15,21-22 0,-21 21 0,21-21 16,0 22-16,0-1 0,-21-21 0,21 21 16,-21 1-16,21-1 0,0 0 15,-22 1-15,1-1 0,0-21 0,21 22 16,-21-1-16,0 0 0,0 1 0,-1-1 15,1-21-15,0 21 0,21-20 16,-21 20-16,21-21 0,0 21 16,-21-20-16,21-1 0,0 0 0,-21 0 15,21 0-15,0 0 0,-22-21 0,1 22 16,0-22-16,0 0 16,0 0-16,0 0 0,-1 0 0,1 0 15,0 0-15,0 0 0,-21 0 0,20-22 16,1 1-16,0 0 0,0 21 15,0-21-15,21 0 16,0 0 0,0-1-16,21 22 15,0 0-15,0-21 0,0 0 0,1 21 16,20-21-16,-21 21 0</inkml:trace>
  <inkml:trace contextRef="#ctx0" brushRef="#br0" timeOffset="83721.59">20405 10287 0</inkml:trace>
  <inkml:trace contextRef="#ctx0" brushRef="#br0" timeOffset="85715.95">1460 12383 0,'0'-22'63,"-21"22"-63,0 0 16,0 0-16,0 0 0,0 0 15,-22 0-15,22 0 16,0 0-16,-21 0 0,20 0 15,-20 0-15,0 0 0,-1 0 0,1 0 16,0 0-16,-1 0 0,-20 0 16,21 0-16,-1 0 0,1 0 0,0 0 15,-1 0-15,1 0 0,21 0 16,-22 0-16,22 0 0,0 0 0,0 0 16,42 0 30,0 0-46,22 0 0,-22 0 0,21 0 16,0 0-16,1 0 0,20 0 16,-20 0-16,-1 0 0,0 0 0,22 0 15,-22 0-15,0 0 0,22 0 16,-1 0-16,-20 0 0,20 0 0,1 0 16,-22 0-16,22 0 0,-22 0 15,21 0-15,-20 0 0,20 0 0,-20 0 16,-1 0-16,-21 0 0,21-21 15,-20 21-15,-1-21 0,0 21 16,-21-21 0,0 0-1,-21 21-15,0 0 0,-1 0 16,22-21-16,-21 21 0,0 0 16,0-22-16,0 22 0,0 0 0,-1-21 15,1 21-15,0-21 16,0 21-16,0-21 0,0 21 0,-1 0 15,1 0 1,0 0-16,0 0 16,21 21 15,21-21-31,0 0 16,0 21-16,1-21 0,-1 0 15,0 0-15,0 0 0,0 0 0,0 0 16,22 0-16,-22 0 0,0 0 15,0 0-15,0 0 0,1 0 0,-1 0 16,0 0-16,0 0 16,0 0-16,-21 21 15,0 1 1,0-1-16,0 0 16,0 0-16,-21-21 0,0 21 15,-21 0-15,20 1 0,1-1 16,-21 0-16,21 0 0,-22 0 0,22 0 15,-21 1-15,0-22 0,20 21 16,-20 0-16,21 0 0,0 0 0,-22-21 16,22 21-16,21 1 0,-21-22 15,0 21-15,42-21 63,0 0-63,0 0 15,-21-21 1,22 21-16,-1-22 0,0 1 16,0 21-1</inkml:trace>
  <inkml:trace contextRef="#ctx0" brushRef="#br0" timeOffset="86691.36">3027 11748 0,'0'-43'32,"0"64"-1,0 1-31,0-1 0,0 21 0,0-21 15,0 22-15,0-1 0,0 21 16,0-20-16,0-1 0,0 0 0,0 1 16,-21-1-16,21 0 0,0 1 15,0-22-15,0 0 0,0 21 0,0-20 16,0-1-16,0 0 16,21-42 15,0 0-16,0-1-15,0 1 16,-21 0-16,21-21 0,1 21 0</inkml:trace>
  <inkml:trace contextRef="#ctx0" brushRef="#br0" timeOffset="86963.21">3450 11621 0,'0'0'15,"0"-22"-15,0 44 16,0-1-16,0 0 16,0 21-16,0-21 15,0 22-15,0-22 0,0 21 0,0 1 16,0-1-16,0 0 0,0 1 16,0-1-16,0 0 0,0 1 0,0-22 15,0 21-15,-21-21 0,21 0 0,0 1 16,-21-1-16,21 0 0,0 0 15,0 0-15,-21-21 16,-1 0 0,1-21-16</inkml:trace>
  <inkml:trace contextRef="#ctx0" brushRef="#br0" timeOffset="87160.12">2921 12150 0,'21'0'32,"0"0"-32,0-21 0,1 21 0,-1 0 15,21 0-15,-21 0 0,22-22 16,-22 22-16,21-21 0,0 21 0,-20 0 16,20-21-16,-21 21 0,21 0 0,-20 0 15,-1-21-15,0 21 0,0 0 16,0 0-16,0 0 0</inkml:trace>
  <inkml:trace contextRef="#ctx0" brushRef="#br0" timeOffset="89428.37">4085 12256 0,'42'0'0,"-84"0"0,106 0 0,-43 0 16,0-22-16,0 1 0,0 21 0,0-21 16,-21 0-16,22 0 15,-22 0-15,0-1 0,0 1 16,0 0-16,0 0 0,0 0 0,-22 0 16,1-1-16,0-20 0,0 21 15,0 0-15,0 0 0,-1-1 0,1 22 16,-21-21-16,21 21 0,0 0 0,-1 0 15,1 0-15,-21 0 0,21 0 16,0 0-16,-1 43 0,-20-22 0,21 0 16,0 21-16,0 1 0,-1-1 15,1 0-15,21 1 0,0-1 0,0 0 16,0 1-16,0-22 0,0 21 16,0-21-16,21 0 0,-21 1 15,22-1-15,-1-21 0,21 0 0,-21 0 0,0 0 16,22 0-16,-22 0 0,21 0 15,-21 0-15,22 0 0,-22-21 16,0-1-16,21 1 0,-20 0 0,-1 0 16,21 0-16,-21 0 0,0-1 0,1-20 15,-1 21-15,0-21 0,-21 20 16,0-20-16,0 21 0,0-21 0,0 20 16,0 1-16,0 0 0,0 0 15,0 42 16,-21 21-31,21-20 0,-21 20 16,21-21-16,0 21 0,-22-20 0,22 20 16,0 0-16,0-21 0,0 1 0,0 20 15,22-21-15,-1 0 0,0 0 16,0-21-16,0 22 0,22-22 0,-22 0 16,0 0-16,21 0 0,-21 0 0,1 0 15,20 0-15,-21 0 0,0-22 16,22 1-16,-22 0 0,0 21 0,0-21 15,0 0-15,-21 0 0,21-22 16,-21 22-16,22 0 0,-22-21 0,0 20 16,0 1-16,0-21 0,0 21 15,0 0-15,0-1 0,0 44 32,0-1-32,0 0 15,0 0-15,0 21 0,0-20 16,0-1-16,0 0 0,0 0 0,0 0 15,-22 0-15,22 1 0,0-1 0,0 0 16,0 0 0,0-42 15,0 0-31,22 0 16,-1-1-16,-21 1 0,21 0 15,0 0-15,0-21 0,0 20 0,1 1 16,-1-21-16,21 21 0,-21 0 15,0-1-15,22 1 0,-22 0 0,0 21 16,0 0-16,0 0 0,1 0 16,-1 21-16,0 0 0,0 1 0,0-1 15,0 0-15,-21 21 0,22-21 0,-1 22 16,-21-22-16,21 21 0,-21-21 16,21 22-16,0-22 0,0 0 0,1 0 15,-1 0-15,21 1 0,-21-22 0,0 0 16,22 21-16,-1-21 0,-21 0 15,22 0-15,-1 0 0,-21 0 16,21-21-16,1 21 0,-22-22 0,0 1 16,21 0-16,-20 0 0,-1 0 0,0 0 15,0-1-15,0 1 0,-21-21 16,0 21-16,0-22 0,0 22 0,0-21 16,0 21-16,0-22 0,-21 22 0,0-21 15,0 21-15,0 21 0,-22-21 16,22 21-16,0-22 0,-21 22 0,20 0 15,-20 0-15,21 22 0,-21-1 0,20 0 16,-20 0-16,21 0 0,0 0 16,0 22-16,-1-22 0,1 21 15,21-21-15,0 22 0,0-22 0,0 0 16,0 21-16,0-20 0,0-1 16,21 0-16,1 0 0,-1-21 0,0 21 15,0-21-15,0 0 0,22 0 0,-22 0 16,0 0-16,21 0 0,-21 0 15,1 0-15,20-21 0,-21 0 0,0 21 16,0-21-16,1 0 0,-1-22 0,0 22 16,0 0-16,0-21 0,0 20 15,-21-20-15,0 0 0,22-1 0,-1 1 16,-21 0-16,0-1 0,0 22 0,21-21 16,-21 0-16,0 20 15,21 1-15,-21-21 0,0 21 16,0 42-1,-21-21-15,0 42 0,21-21 16,-21 1-16,21 20 0,0 0 16,-22 1-16,22-1 0,0 0 0,-21 1 15,21-1-15,0 0 0,0 1 16,0-1-16,0-21 0,0 21 0,0-20 16,0-1-16,0 0 0,21 0 0,1-21 15,-1 21-15,0-21 0,0 0 16,0 0-16,0 0 0,1 0 15,-1-21-15,0 21 0,0-21 16,0 0-16,22 0 0,-22-1 0,0 1 16,0 0-16,0-21 0,0 21 15,22-22-15,-22 1 0,0 21 0,0-22 16,-21 1-16,21 0 0,-21-1 0,22 1 16,-22 21-16,21-21 0,-21 20 15,0-20-15,0 21 0,0 0 0,0 0 16,-21 21 15,-1 21-31,22 0 0,-21 0 0,0 21 16,21-20-16,0 20 0,-21 0 0,21 1 15,-21-1-15,21 0 0,0 1 16,0-1-16,0-21 0,0 21 16,0-20-16,0 20 0,0-21 0,21 0 15,-21 0-15,21 1 0,0-22 0,0 21 16,1-21-16,20 0 0,-21 0 15,0 0-15,22 0 0,-22 0 0,21 0 16,-21 0-16,22 0 0,-22-21 0,0 21 16,0-22-16,0 1 0,0 21 15,1-21-15,-1 0 0,0 0 0,-21 0 16,0-22-16,0 22 0,0 0 0,0-21 16,0 20-16,0 1 15,0 0-15,0 0 0,0 0 0,-21 21 31,21 21-31,0 0 16,-21 21-16,21-20 0,0-1 0,0 21 16,0-21-16,0 22 0,0-22 0,0 0 15,0 21-15,0-21 0,0 1 16,21-22-16,0 21 0,0 0 0,0-21 16,0 0-16,1 21 0,-1-21 0,21 0 15,0 0-15,-20 0 0,20 0 16,-21 0-16,21-21 0,-20 0 0,20 21 15,0-21-15,-21-1 0,1 1 16,20 0-16,-21 0 0,0 0 0,0 0 16,1-1-16,-1-20 0,0 21 15,-21-21-15,0 20 0,0 1 0,0-21 16,0 21-16,0 0 0,0-1 16,-21 22-1,21 22 1,0-1-16,0 21 0,0-21 0,0 0 15,0 1-15,0 20 0,0-21 16,0 0-16,0 0 0,21 1 0,0-1 16,-21 0-16,0 0 0,0 0 0,21-21 15,-21 21-15,0 1 0,0-1 16,0 0 0,-21-21-16,0 0 15,0 0-15,0 0 16,-1 0-16,22-21 15,0 0-15,-21 21 0,21-22 0</inkml:trace>
  <inkml:trace contextRef="#ctx0" brushRef="#br0" timeOffset="90064.05">8848 11875 0,'-22'-22'0,"44"44"0,-44-65 0,22 22 16,0 0-16,0 0 0,0 0 15,22-1-15,-1 1 0,0 0 16,0 0-16,0 0 0,22 0 0,-22-1 16,21 1-16,-21 21 0,22 0 0,-1 0 15,-21 0-15,21 0 0,-20 0 16,-1 21-16,21 1 0,-21 20 0,0-21 15,1 21-15,-22 1 0,21-22 0,-21 42 16,0-20-16,21-1 16,-21 0-16,0 1 0,0-1 0,0 0 0,0-20 15,0 20-15,0-21 0,-21 0 16,21 0-16,0 1 0,0-1 16,-21-21-16,21-21 31,0-1-31,0 1 15,0-21-15,0 21 0,0 0 0,21-22 16,0 1-16,-21 21 0,21-22 0,-21 1 16,21 0-16,0-1 0,1 1 15,-1 0-15,0-1 0,0 22 0,0-21 16,0 21-16,1 0 0,-1-1 0,0 22 16,0 0-1,0 0-15,0 0 16,-21 22-16,22-1 15,-1 0-15,0 0 16,0 0-16</inkml:trace>
  <inkml:trace contextRef="#ctx0" brushRef="#br0" timeOffset="92544.63">10223 12129 0,'0'0'0,"22"0"0,-1 0 0,0 0 15,0-22 1,0 1-16,-21 0 0,0 0 16,21 0-16,-21 0 0,22-1 0,-22 1 15,21 0-15,-21 0 0,0 0 16,0 0-16,0-22 0,0 22 0,0 0 16,0 0-16,-21 0 0,-1-22 0,1 22 15,0 0-15,0 0 0,0 21 16,0-21-16,-22 21 0,22 0 0,0 0 15,0 0-15,0 0 0,-22 21 0,22 0 16,0 0-16,21 0 0,-21 22 16,21-22-16,-21 21 0,21 0 15,-22 1-15,22-1 0,0 0 0,0-20 0,0 20 16,0 0-16,0-21 16,0 1-16,0-1 0,22 0 0,-1 0 15,0-21-15,0 0 0,0 0 0,0 0 16,1 0-16,-1 0 0,0 0 15,21 0-15,-21-21 0,1 0 0,-1 0 16,0-1-16,0 1 0,0 0 0,0 0 16,1-21-16,-1 20 0,0 1 15,0-21-15,-21 21 0,0-22 0,0 22 16,21 0-16,-21 0 0,0 0 0,0 0 16,21 21-16,-21 21 31,0 0-31,0 0 15,0 0-15,0 0 0,0 1 0,0 20 16,0-21-16,0 0 0,0 22 16,0-22-16,0 0 0,0 0 0,0 0 15,0 0-15,0 1 0,22-22 0,-1 21 16,0-21-16,0 0 0,0 0 16,22 0-16,-22 0 0,21 0 0,-21 0 15,22-21-15,-1 21 0,0-22 0,1 1 16,-22 0-16,21 0 15,0 0-15,-20 0 0,-1-22 0,0 22 16,0 0-16,0-21 0,-21 20 0,0 1 16,0 0-16,0-21 0,0 21 15,-21 21-15,0-22 0,0 22 0,0 0 16,-1 0-16,1 0 0,0 22 16,0-22-16,0 21 0,0 0 15,21 0-15,0 21 0,0-20 0,0-1 16,0 21-16,0-21 0,0 22 0,0-22 15,0 0-15,21 0 0,0 0 16,0 0-16,0-21 0,0 0 16,1 22-16,-1-22 0,0 0 15,0 0-15,0 0 0,0 0 0,1-22 16,-1 22-16,0-21 0,0 0 16,0 21-16,0-21 0,1 0 0,-1 0 15,21-22-15,-21 22 0,0 0 0,1 0 16,-1-22-16,0 22 0,0 0 15,0 0-15,0 0 0,-21 0 0,0-1 16,0 1-16,0 42 31,0 1-31,-21-1 0,0 0 0,21 0 16,-21 0-16,0 22 0,21-22 0,0 21 16,-21 0-16,21-20 15,0-1-15,0 21 0,0-21 0,0 0 16,0 1-16,0-1 0,21 0 0,0 0 15,0-21-15,0 0 0,0 21 16,1-21-16,20 0 0,-21 0 0,0 0 16,0 0-16,22-21 0,-22 21 0,0-21 15,0 0-15,22 21 0,-22-21 16,0-1-16,0 1 0,0 0 0,0 0 16,1-21-16,-1 20 0,0 1 0,-21 0 15,21-21-15,0 21 0,-21-1 0,0 1 16,0 0-1,0 42 1,0 0-16,0 1 0,-21 20 16,21-21-16,-21 21 0,0-20 15,21 20-15,0-21 0,0 0 0,0 22 16,0-22-16,0 0 0,0 0 0,21 0 16,-21 0-16,42-21 15,-21 0-15,22 0 0,-22 0 0,21 0 16,1 0-16,-1 0 0,21 0 0,-20 0 15,-1-21-15,0 0 0,1 21 16,-1-21-16,0 0 0,1 0 0,-22-1 16,0-20-16,21 21 0,-42 0 0,22-22 15,-22 1-15,21 21 0,-21-21 16,0 20-16,0 1 0,0-21 16,0 21-16,0 0 0,-21 21 15,-1 0-15,1 0 0,0 0 16,0 21-16,0 0 15,21 0-15,-21 0 0,21 0 0,0 1 16,0-1-16,0 21 0,0-21 0,0 0 16,0 1-16,0-1 0,0 0 15,21 0-15,-21 0 0,21 0 0,0-21 16,0 22-16,0-22 0,1 0 0,-1 0 16,0 0-16,0 0 0,0 0 15,0 0-15,1 0 0,-1-22 16,0 22-16,0-21 0,0 0 0,0 0 15,1 0-15,-1 0 0,-21-1 16,0-20-16,21 21 0,-21-21 0,0 20 16,0-20-16,0 21 0,0-21 0,0 20 15,0 1-15,-21-21 0,0 21 0,21 0 16,-22 21-16,1-22 0,0 22 16,0 0-16,0 0 0,-22 0 0,22 0 15,0 0-15,-21 0 0,-1 0 16,1 0-16,21 0 0,-21 0 0,-1 22 15,22-22-15,-21 21 0,-1 0 0,22 0 16,0 0-16,-21 0 0,21 1 16,-1-1-16,1 0 0,0 0 15,21 0-15,0 0 0,0 1 0,-21-1 16,21 21-16,0-21 0,0 0 0,21 22 16,0-22-16,-21 0 0,43 0 15,-22 0-15,0 1 0,0-22 0,21 21 16,-20 0-16,20-21 0,-21 0 0,21 0 15,1 21-15,-22-21 0,21 0 16,1 0-16,-22 0 0,21 0 0,0-21 16,-20 0-16,20 21 0,-21-21 0,21-1 15,1 1-15,-22 0 0,21 0 16,-21-21-16,22 20 0,-22-20 16,0 21-16,0-21 0,0 20 0,1 1 15,-1-21-15,-21 21 0,21 0 16,-21-1-16,-21 44 31,21-1-15,0 0-16,-21 0 0,21 0 15,0 0-15,0 22 0,0-22 0,0 0 16,0 0-16,0 0 0,0 1 0,0-1 16,0 0-16,21 0 0,0 0 15,0-21-15,0 21 0,0-21 16,1 0-16,-1 0 0,0 0 15,0 0-15,0 0 0,22-21 16,-22 0-16,0 21 0,0-21 0,0 0 16,0 0-16,-21-1 0,22 1 0,-1-21 15,-21 21-15,21 0 0,0-1 16,-21-20-16,0 21 0,21 0 0,0 0 16,-21-1-16,0 1 0,0 42 31,0 1-16,0-1-15,-21 0 0,21 0 0,-21 0 0,21 0 16,0 1-16,-21-1 16,21 0-16,0 21 0,0-21 0,0 1 15,0-1-15,0 0 0,0 0 16,21-21-16,-21 21 16,21-21-16,0 0 0,1 0 0,-1 0 15,0 0-15,0 0 0,0 0 0,0-21 16,1 21-16,-1-21 0,0 0 15,21 0-15,-21-1 0,1 1 16,20 0-16,-21-21 0,0 21 0,0-22 16,1 22-16,-1 0 0,-21-21 15,0 20-15,0-20 0,21 21 0,-21 0 16,0 0-16,-21 21 16,0 0-16,21 21 15,0 0-15,0 0 16,-22 21-16,22-20 0,0-1 0,0 0 15,0 0-15,0 21 0,0-20 0,0-1 16,0 0-16,0 21 0,0-21 16,0 1-16,0-1 0,0 0 0,0 0 15,0 0-15,-21-21 16,21 21-16,-21-21 16,0 0-16,0 0 15,21-21-15,0 0 16,-21 0-16,-1 0 0,1 0 15,0-1-15</inkml:trace>
  <inkml:trace contextRef="#ctx0" brushRef="#br0" timeOffset="92732.53">12658 11451 0,'-22'0'16,"44"0"-16,-86 0 0,43 0 0,0 0 0,0 0 31,-1 0-31,1 0 16,0 0-1,21-21 1</inkml:trace>
  <inkml:trace contextRef="#ctx0" brushRef="#br0" timeOffset="94575.47">15748 11811 0,'21'-21'31,"0"0"-15,-21 0-16,21 21 0,1-22 0,-22 1 15,0 0-15,21 0 0,-21 0 0,21 0 16,-21-22-16,0 22 0,0 0 16,0-21-16,-21-1 0,0 22 0,-1-21 15,1 21-15,0-22 0,0 22 0,-21-21 16,-1 21-16,22-1 0,-21 22 16,-1 0-16,1 0 0,0 0 0,-1 22 15,1 20-15,0-21 0,-1 21 16,1 1-16,0-1 0,21 0 0,-22 1 15,22-1-15,0 0 0,21 1 16,0-1-16,0 0 0,0 1 0,0-1 16,21-21-16,0 0 0,0 1 15,1-1-15,20 0 0,0-21 0,-21 0 16,22 0-16,-1 0 0,0 0 16,1 0-16,-22-21 0,21 0 0,1 21 15,-1-22-15,-21 1 0,0 0 0,0 0 16,22 0-16,-43 0 0,21-22 0,-21 22 15,21 0-15,-21-21 0,0 20 16,0-20-16,0 21 0,0-21 0,0 20 16,0 1-16,0 0 0,0 42 31,0 22-31,0-22 16,0 21-16,0-21 0,0 22 0,0-22 15,0 21-15,0-21 0,0 22 16,0-22-16,0 0 0,0 0 0,0 0 15,0 0-15,0 1 0,21-22 0,0 21 16,1-21-16,-1 0 0,0 0 16,21 0-16,-21 0 0,1 0 0,20-21 15,-21-1-15,21 22 0,-20-21 0,20 0 16,-21 0-16,21 0 0,-20 0 16,-1-1-16,0-20 0,0 21 15,0 0-15,0-22 0,-21 1 0,0 21 16,0 0-16,0-22 0,22 22 15,-22 0-15,0 42 16,0 0 0,-22 1-16,22 20 0,0-21 15,0 0-15,-21 22 0,21-22 0,-21 21 16,21-21-16,0 0 0,0 22 0,0-22 16,0 0-16,0 0 0,21 0 15,0 1-15,1-22 0,-1 0 16,0 0-16,21 0 0,-21 0 0,22 0 15,-22 0-15,0-22 16,21 1-16,-20 21 0,20-21 0,-21 0 16,0 0-16,22 0 0,-22-1 0,-21 1 15,21 0-15,0 0 0,-21-21 16,21 20-16,-21-20 0,0 21 0,0 0 16,0 0-16,0-1 0,0 1 0,0 0 15,0 42 1,0 0-16,0 1 0,0-1 15,0 0-15,0 21 0,0-21 0,0 1 16,-21 20-16,21-21 0,0 21 16,-21-20-16,21-1 0,0 0 0,0 21 15,0-21-15,21 1 16,0-1-16,0 0 0,1-21 16,20 0-16,-21 0 0,0 0 15,22 0-15,-22 0 0,21-21 0,-21 21 16,22-21-16,-1-1 0,0 1 0,-21 0 15,22 0-15,-22 0 0,21 0 16,-21-1-16,1-20 0,-1 21 0,0-21 16,0-1-16,0 1 0,0 0 0,1-1 15,-22 1-15,0 0 0,21 20 16,-21-20-16,0 0 0,0 21 16,0-1-16,-21 44 15,-1 20-15,22-21 16,-21 21-16,0 1 0,0-1 15,21 0-15,0 1 0,-21-1 0,21-21 16,-21 22-16,21-22 0,0 21 16,0-21-16,0 0 0,0 1 0,21-1 15,0 0-15,-21 0 0,42-21 0,-21 0 16,1 21-16,-1-21 0,21 0 16,-21 0-16,22 0 0,-22 0 0,21 0 15,0-21-15,-20 0 0,-1 21 0,21-21 16,-21 0-16,0-1 15,1 1-15,-22-21 0,21 21 0,-21-22 16,21 22-16,-21-21 0,21 0 0,-21-1 16,0 1-16,0 21 0,0-22 15,0 1-15,0 21 0,0 0 0,0 42 32,0 0-32,0 21 0,0 1 15,0-22-15,-21 21 0,0 1 0,21-1 16,-21 0-16,-1 1 0,22-1 0,0-21 15,-21 21-15,21-20 0,-21-1 16,21 0-16,0 0 0,0 0 0,0 0 16,0 1-16,-21-22 15,21 21-15,0-42 32,0-1-32,0 1 15,0 0-15,0 0 0,21 0 16,-21 0-16,21-1 0,0-20 0,1 21 15,-1-21-15,0 20 0,0 1 0,21-21 16,-20 21-16,20 21 0,-21-21 16,21 21-16,-20 0 0,20 21 0,0-21 15,-21 21-15,1 21 0,20-21 0,-42 1 16,21 20-16,-21-21 0,0 21 0,0-20 16,0-1-16,0 0 15,0 0-15,0 0 0,0 0 0,-21 1 16,21-1-16,-21 0 15,0-21-15,-1 0 16,1-21-16,0 21 16</inkml:trace>
  <inkml:trace contextRef="#ctx0" brushRef="#br0" timeOffset="94787.34">17145 11536 0,'-21'0'0,"42"0"0,-21 0 31,21 0-31,0 0 16,22 0-16,-1 0 0,0 0 16,22 0-16,-22 0 0,22 0 0,-1-21 15,-21 21-15,22 0 0,-1 0 0,-20 0 16,-1 0-16,22 0 0</inkml:trace>
  <inkml:trace contextRef="#ctx0" brushRef="#br0" timeOffset="95212.1">18584 11388 0,'0'0'0,"0"-21"0,-21 21 15,0 0 1,0 0-16,0 0 0,-1 0 0,1 21 15,0 0-15,-21 21 0,21-21 0,-1 22 16,1-22-16,0 21 0,0 1 16,21-22-16,0 21 0,0-21 0,0 0 15,0 22-15,0-22 0,0 0 0,21 0 16,0 0-16,0-21 0,22 22 16,-22-22-16,21 0 0,-21 0 0,22 0 15,-1 0-15,-21 0 0,22 0 16,-1 0-16,-21 0 0,21-22 0,-20 1 15,-1 21-15,0-21 0,0 0 16,0 0-16,-21-22 0,0 22 0,0 0 16,0-21-16,0-1 0,0 22 0,0-21 15,-21 0-15,21-1 0,-21 22 16,0-21-16,0 21 0,-1 21 0,1-22 16,-21 22-16,21 0 0,0 0 0,-1 0 15,1 22-15,-21-1 0,21 0 16,21 0-16,-21 21 0,21-20 0,0-1 15,0 21-15,0-21 0,0 0 0,0 1 16,21-1-16,-21 0 16,21 0-16,0 0 0,0-21 0,22 21 15</inkml:trace>
  <inkml:trace contextRef="#ctx0" brushRef="#br0" timeOffset="95752.33">18923 11790 0,'0'0'16,"21"0"-16,0 0 0,0 0 15,1 0-15,-1 0 16,0-21-16,0 21 0,0-21 0,0-1 16,22 22-16,-22-21 0,0 0 15,0 0-15,0 0 0,1 0 16,-1-1-16,-21-20 0,0 21 0,0 0 16,0-22-16,0 22 0,0 0 0,0 0 15,-21 21-15,-1 0 16,1 0-16,0 0 0,0 0 0,0 0 15,0 21-15,21 0 0,0 0 0,0 1 16,-22-1-16,22 21 0,0-21 16,0 0-16,0 1 0,22-1 0,-1 0 15,0 0-15,0 0 16,0-21-16,0 21 0,1-21 16,-1 22-16,0-22 0,0 0 15,0 0-15,0 0 0,1 0 0,-1 0 16,0 0-16,0 0 0,21 0 15,-20-22-15,-1 22 0,0-21 0,0 0 16,21 21-16,-20-21 0,-1 0 0,0 0 16,0-1-16,-21 1 0,21 0 15,0 0-15,-21 0 0,0 0 0,0-1 16,0 44 0,0-1-1,0 0-15,0 0 0,-21 0 0,0 0 16,21 1-16,0-1 0,-21 0 0,0 0 15,21 0-15,-21 0 16,21 1-16,0-1 0,0 0 16,0-42 31,0 0-47</inkml:trace>
  <inkml:trace contextRef="#ctx0" brushRef="#br0" timeOffset="95920.23">19664 11367 0,'0'0'0,"0"-22"0,-21 1 15,42 42 48,0-21-63,-21 22 15,21-22-15</inkml:trace>
  <inkml:trace contextRef="#ctx0" brushRef="#br0" timeOffset="96407.95">19918 11451 0,'0'0'0,"21"0"0,0 0 0,0 0 15,0 0-15,1 0 16,-1 0-16,0 0 0,0 0 15,0 0-15,0 0 0,1 0 16,-1 21-16,-21 1 0,0-1 16,0 0-16,0 0 0,0 0 0,0 0 15,0 1-15,-21-1 0,-1 0 16,1 0-16,0 0 0,0 0 0,-21-21 16,20 22-16,1-1 0,-21-21 0,21 21 15,-22 0-15,22-21 0,0 21 16,42-21 15,0 0-31,1 0 16,20 0-16,-21 0 0,0 0 15,0 21-15,22-21 0,-22 22 0,0-22 16,0 21-16,0 0 0,1 0 0,-1 0 16,0 0-16,0 1 0,0 20 15,-21-21-15,21 21 0,-21-20 0,22 20 16,-1-21-16,-21 21 0,0-20 0,0 20 15,0-21-15,21 0 0,-21 22 16,0-22-16,0 0 0,0 0 16,-21 0-16,0 0 0,-1 1 0,-20-22 15,21 21-15,-21-21 0,-1 0 0,1 21 0,0-21 16,-22 0-16,22 0 16,-22 0-16,22 0 0,-22 0 0,22 0 15,-21 0-15,20 0 0,-20-21 0,20 21 16,1-21-16,21-1 0</inkml:trace>
  <inkml:trace contextRef="#ctx0" brushRef="#br0" timeOffset="97151.52">20807 11557 0,'21'0'0,"-21"-63"16,0 41 0,0 1-16,-21 0 15,0 0-15,21 0 0,-22 0 0,1-1 16,21 1-16,-21 0 0,0 0 0,21 0 15,-21 21-15,0-21 0,-1 21 16,1 0-16,0 0 0,-21 21 16,21 0-16,-1 0 0,1 21 15,0 1-15,0-22 0,-21 21 16,42 1-16,-22-1 0,1-21 0,0 21 16,21-20-16,0 20 0,0-21 0,0 0 15,0 0-15,0 1 16,21-22-16,0 0 15,1 0-15,-1 0 0,0 0 16,0-22-16,0 1 0,0 21 16,1-21-16,-1 0 0,0 0 0,0 0 15,0-1-15,0 1 0,-21-21 0,22 21 16,-1 0-16,-21-22 0,21 22 16,-21 0-16,0 0 0,21 21 15,-21 21 1,0 0-1,0 0-15,0 0 0,0 1 0,0 20 16,0-21-16,21 0 0,-21 0 0,21 1 16,-21-1-16,0 0 0,22 0 15,-22 0-15,21-21 0,0 21 0,0-21 16,0 0-16,0 0 16,1 0-16,-1 0 0,0 0 15,0-21-15,0 0 16</inkml:trace>
  <inkml:trace contextRef="#ctx0" brushRef="#br0" timeOffset="97428.37">21272 11049 0,'22'-21'0,"-44"42"0,65-84 0,-43 41 0,0-20 16,0 21-16,21 21 15,-21 21 1,0 21-16,0-20 0,0 20 15,0 0-15,0 1 0,0-1 16,-21 0-16,0 22 0,21-22 16,0 0-16,-22 1 0,22-1 0,-21 0 0,0-20 15,21 20-15,0-21 16,0 0-16,0 0 0,0 1 0,0-1 16,21-21 15,0 0-31,1-21 15,-1-1-15,0 22 0,0-21 0</inkml:trace>
  <inkml:trace contextRef="#ctx0" brushRef="#br0" timeOffset="98323.85">21780 11218 0,'0'0'0,"22"0"0,-1-21 16,0 21-16,-21 21 15,0 1-15,0-1 16,0 0-16,-21 0 0,0 21 15,-1-20-15,22 20 0,-21 0 0,0-21 16,0 22-16,21-22 0,0 0 0,-21 0 16,21 22-16,-21-22 0,21 0 15,0 0-15,0 0 16,21-21-16,0 0 0,0 0 16,0 0-16,0 0 15,22 0-15,-22-21 0,0 0 0,0 21 16,0-21-16,22 0 0,-22-1 0,0 1 15,0-21-15,0 21 0,1 0 16,-1-1-16,-21-20 0,21 21 16,0 0-16,-21 42 15,0 0 1,0 0-16,0 0 0,0 22 16,-21-22-16,21 0 0,-21 0 0,21 0 15,0 1-15,0-1 0,0 0 16,0 0-16,0 0 15,21-21 1,0 0 0,0-21-1,-21 0-15,0 0 16,0 0-16,0-1 16,0 1-16,-21-21 0,21 21 15,0 0-15,0-22 0,0 22 0,0-21 16,0 21-16,21-22 0,0 22 15,-21 0-15,22 0 0,20 0 0,-21-1 16,0 22-16,22 0 0,-22 0 0,0 0 16,0 22-16,0-1 0,22 0 15,-43 0-15,21 21 0,0-20 0,-21 20 16,0-21-16,0 21 0,0-20 0,0-1 16,0 21-16,0-21 0,0 0 15,0 1-15,0-1 0,0 0 16,0 0-16,0 0 0,0 0 15,0-42 32,0 0-47,0 0 0,0 0 16,0 0-16,0-1 0,0 1 16,21-21-16,0 21 0,0-22 0,1 1 15,20 21-15,0-21 0,-21-1 0,22 22 16,-1-21-16,0 21 0,-20 21 15,20 0-15,-21 0 0,0 0 0,0 0 16,1 21-16,-1 0 0,-21 21 16,0-21-16,0 22 0,0-22 15,0 21-15,0-21 0,0 1 0,0 20 16,0-21-16,0 0 0,0 0 0,0 1 16,0-1-16,-21 0 0,-1-21 15,22 21-15,-21 0 16,0-21-16,0 0 15,0 0 1,21-21-16,-21 21 16,21-21-16</inkml:trace>
  <inkml:trace contextRef="#ctx0" brushRef="#br0" timeOffset="98527.74">22479 10986 0,'0'0'0,"-21"-22"0,0 22 16,21-21-16,-22 21 31,1 0-15,0 0 15,0 0-31,0 0 0,0 0 0,-1 21 0,1-21 16</inkml:trace>
  <inkml:trace contextRef="#ctx0" brushRef="#br0" timeOffset="98711.63">21463 11176 0,'-21'21'16,"0"-21"-16,21 21 15,21-21 1,0 0-1,0 0-15,0 0 0,22 0 16,-22 0-16,21 0 0,0 0 0,1 0 16,-1 0-16,22 0 0,-22 0 0,0 0 15</inkml:trace>
  <inkml:trace contextRef="#ctx0" brushRef="#br0" timeOffset="100107.83">23537 11515 0,'21'0'0,"-42"0"0,64 21 16,-22-21 0,0 0-1,0 0-15,0-21 0,0 21 16,-21-21-16,22-1 0,-1 22 0,0-21 15,0 0-15,0 0 0,0 0 16,-21-22-16,22 1 0,-1 21 0,0-21 16,-21-1-16,21 1 0,-21 0 0,0-1 15,21 1-15,-21 0 0,21-1 16,-21 22-16,0 0 0,0 0 0,0 0 16,0 42-1,-21 0 1,0 21-16,0-21 0,0 22 0,0-1 15,-22 0-15,22 1 0,0 20 0,0-20 16,21-1-16,0 0 0,0 1 16,0-1-16,0 0 0,0-21 0,0 1 15,21-1-15,0 0 0,0 0 0,0 0 16,1-21-16,-1 0 0,21 0 16,-21 0-16,0 0 0,22 0 0,-22 0 15,21 0-15,-21-21 0,1 0 0,20 0 16,-21 0-16,0-1 0,0-20 15,1 21-15,-1-21 0,0-1 16,-21 22-16,0-21 0,21 21 0,-21-1 16,21 1-16,-21 0 0,0 42 31,-21 0-31,0 1 16,21 20-16,0-21 0,-21 0 0,21 22 15,-21-22-15,21 0 0,0 21 0,0-21 16,0 1-16,0-1 0,0 0 15,21 0-15,0-21 0,0 21 0,0-21 16,0 0-16,1 0 0,-1 0 0,0 0 16,21 0-16,-21 0 0,1 0 0,-1 0 15,0 0-15,-21-21 16,21 0-16,0 0 0,0-22 0,1 22 16,-1-21-16,0 0 0,-21-1 0,21-20 15,0 20-15,0-20 0,1 21 16,-1-1-16,-21-20 0,21 20 0,0 1 15,0 0-15,0-1 0,-21 22 0,0 0 16,22 0-16,-22 42 16,-22 0-1,1 22-15,0-22 0,0 21 16,0 0-16,0 1 0,-1-1 0,1 0 16,21 1-16,-21-1 0,0 0 15,0 1-15,21-1 0,-21 0 0,21-20 16,-22-1-16,1 21 0,21-21 15,0 0-15,-21-21 0,21-21 47,21 0-47,0 0 16,1 0-16,-1 0 0,0-1 0,21 1 16,-21 0-16,22 0 0,-22 0 15,21 0-15,-21 21 0,1 0 0,-1-22 16,0 22-16,0 0 0,-21 22 47,-21-22-47,0 0 0,0 0 15,-1 0-15,1 21 16,0-21-16,0 0 0,21 21 0,-21-21 16,21 21-16,-21 0 0,-1-21 15,22 21-15,0 1 0,0-1 0,0 0 16,0 0-16,0 0 0,0 0 15,0 1-15,0-1 16,22 0-16,-1-21 0,0 0 0,21 21 16,-21-21-16,22 0 0,-1 0 15,0 0-15,1 0 0,-22 0 0,21 0 16,1 0-16,-1 0 0,-21-21 16,21 21-16,-20-21 0,-1 0 0,21-1 15,-21 1-15,0 0 0,-21 0 16,22 0-16,-1-22 0,-21 22 0,21-21 15,-21 21-15,0-22 0,0 22 0,0 0 16,-21 21 0,0 0-16,-1 0 0,1 21 15,21 0-15,-21 22 0,21-22 0,-21 0 16,21 21-16,0-20 0,0-1 16,0 0-16,0 0 0,0 0 0,21 0 15,0 1-15,0-1 0,1-21 16,-1 21-16,0-21 15,0 0-15,0 0 0,0 0 16,1 0-16,-1 0 0,0-21 16,-21 0-16,0-1 0,21 1 15,-21 0-15,0 0 0,0-21 0,0 20 16,0-20-16</inkml:trace>
  <inkml:trace contextRef="#ctx0" brushRef="#br0" timeOffset="100303.78">24490 10626 0,'-21'0'16,"42"0"-16,-64 21 0,22-21 0,0 0 0</inkml:trace>
  <inkml:trace contextRef="#ctx0" brushRef="#br0" timeOffset="101095.36">3958 13039 0,'0'0'15,"0"21"1,-21 0-16,21 0 16,0 22-16,0-22 0,0 21 15,0 0-15,0 1 0,0-1 0,0 0 16,0 1-16,0-1 0,0 0 16,-21-20-16,21 20 0,-21-21 15,21 21-15,0-20 0,0-1 0,-22 0 16,22 0-16,0 0 0,-21-21 15,21 21-15,0-42 32,0 0-32,0 0 15,0 0-15</inkml:trace>
  <inkml:trace contextRef="#ctx0" brushRef="#br0" timeOffset="101656.14">3831 13335 0,'0'-21'0,"0"42"0,0-63 0,0 21 0,0-1 0,21-20 16,0 21-16,1 0 16,-22 0-16,42-1 0,-21 22 0,0-21 15,0 0-15,22 21 0,-22 0 0,21 0 16,-21 0-16,22 0 0,-22 0 16,21 21-16,-21-21 0,1 21 0,-1 22 15,0-22-15,-21 0 0,0 0 16,0 22-16,0-22 0,-21 0 0,0 0 15,-1 0-15,1 22 0,0-43 16,-21 21-16,21 0 0,-1 0 0,1 0 16,0-21-16,0 21 0,0-21 15,21-21 17,21 21-32,0-21 0,0 21 15,0-21-15,1 21 0,-1 0 16,21 0-16,-21 0 0,0 0 0,22 0 15,-22 0-15,21 0 0,-21 21 16,1 0-16,-1 22 0,21-22 0,-21 0 16,-21 21-16,0 1 0,0-22 0,0 21 15,0-21-15,0 22 0,-21-22 16,0 0-16,-21 0 0,20 0 0,-20 0 16,0 1-16,21-1 0,-22 0 15,1-21-15,21 0 0,-22 0 16,22 0-16,-21 0 0,21 0 0,0 0 15,-1 0-15,22-21 16,-21 21-16,21-21 0,-21 21 0,21-22 16,0 1-16,0 0 0,0 0 0,0 0 15,0 0-15,0-1 0,0 1 16,0 0-16,21 0 0,0 0 16,1 0-16,-1 21 15,0-22-15,0 22 0,0 0 0,0 0 16,1 0-16</inkml:trace>
  <inkml:trace contextRef="#ctx0" brushRef="#br0" timeOffset="103236.63">5122 13568 0,'0'0'0,"21"0"0,-21-21 0,0 0 16,0-1-16,0 1 0,0 0 15,0 0-15,0 0 0,0 0 16,-21-1-16,0 1 0,0 21 16,0-21-16,0 0 0,-1 21 15,-20 0-15,21 0 0,0 0 0,0 0 0,-1 0 16,1 0-16,0 21 16,0 0-16,21 22 0,-21-1 0,21 0 15,-21 1-15,21-1 0,0 0 0,0 1 16,0-1-16,0 0 0,0-21 15,0 22-15,0-22 0,0 0 0,21 0 16,0 0-16,0-21 16,0 0-16,0 0 0,1 0 0,-1 0 15,0 0-15,0 0 0,0-21 0,0 0 16,1 0-16,-22 0 0,21 0 16,0-1-16,0 1 0,-21 0 0,0 0 15,21-21-15,-21 20 0,21-20 16,-21 21-16,0 0 0,0-22 15,0 22-15,0 0 0,0 0 0,0 0 16,0 0-16,0-1 0,0 44 31,0-1-31,0 0 0,0 0 16,0 0-16,0 22 0,0-22 0,0 21 16,0 0-16,0-20 0,0 20 15,22-21-15,-22 0 0,21 0 0,-21 1 16,0-1-16,21 0 0,-21 0 15,21-21-15,0 0 0,0 0 16,1 0-16,-1 0 0,0 0 16,0-21-16,0 21 0,0-21 15,1 0-15,-1-1 0,0 1 0,0 0 16,0 0-16,0 0 0,1 0 0,-1-22 16,-21 22-16,21-21 0,-21 21 15,21-22-15,-21 22 0,0 0 0,0 0 16,0 42 15,0 0-31,0 0 0,0 0 0,21 22 16,-21-22-16,0 21 0,21-21 15,-21 22-15,0-22 0,0 0 16,22 0-16,-22 0 0,0 1 0,0-1 16,0 0-1,-22-21 1,1 0-16,0 0 15,0-21-15,0 21 16,0-21-16,-1 21 0,22-22 16,-21 1-16,0 21 0,0-21 0,0 21 15,21 21 17,0 0-32,21 1 0,0-1 0,0 0 15,0-21-15,1 21 0,-1 0 16,0-21-16,0 21 0,21-21 15,-20 0-15,20 0 0,-21 0 0,21 0 16,-20 0-16,20 0 0,0 0 16,1 0-16,-1-21 0,-21 21 0,21-21 15,-20 0-15,20 0 0,-21 0 0,0-1 16,0 1-16,1 0 0,-1 0 16,-21-21-16,21 20 0,-21-20 0,21 21 15,-21-21-15,0 20 0,0 1 0,0 0 16,0 0-16,0 0 0,0 42 31,0 0-31,0 0 16,-21 22-16,21-22 0,0 21 15,-21-21-15,21 22 0,0-22 0,0 0 16,0 21-16,0-21 0,0 1 0,0-1 16,0 0-16,21 0 0,0-21 15,-21 21-15,21-21 0,0 0 0,1 0 16,-1 0-16,0 0 0,21 0 0,-21 0 15,1 0-15,-1-21 0,0 21 16,0-21-16,0 0 0,0 0 0,1-1 16,-1 1-16,21 0 0,-21 0 15,0-21-15,1 20 0,-1-20 0,0 0 16,21 21-16,-21-22 0,1 22 16,-1 0-16,0 0 0,0 0 0,0 21 15,0 0-15,1 0 16,-22 21-1,0 0-15,0 0 16,0 0-16,21-21 47,-21-21-31,0 0-16,0 0 15,0 0 1,0-1-16,0 1 15,-21 21-15,-1 0 16,1 0-16,0 0 0,0 0 16,0 21-16,0 1 0,-1-1 0,1 0 15,21 21-15,-21-21 0,0 22 16,21-1-16,0 0 0,0-20 0,0 20 16,0-21-16,0 21 0,0-20 0,0-1 15,21 0-15,0 0 0,0-21 16,1 21-16,20-21 0,-21 0 15,21 0-15,-20 0 0,20 0 0,-21 0 16,0 0-16,0-21 0,22 0 16,-22 0-16,0 21 0,0-21 15,-21-1-15,0 1 0,0 0 0,0 0 16,0-21-16,0 20 0</inkml:trace>
  <inkml:trace contextRef="#ctx0" brushRef="#br0" timeOffset="103456.51">6329 13250 0,'0'0'0,"-21"22"15,21-1 16,21-21-15</inkml:trace>
  <inkml:trace contextRef="#ctx0" brushRef="#br0" timeOffset="104667.78">8403 13780 0,'0'0'0,"21"0"16,-21-22-16,21 22 16,-21-21-16,0 0 0,0 0 0,22 0 15,-1 0-15,-21-1 0,0 1 0,0 0 16,0 0-16,0 0 0,21 0 15,-21-22-15,0 22 0,0 0 0,0-21 16,-21 20-16,21 1 0,-21 0 0,-1 0 16,1 0-16,0 0 0,0 21 15,0 0-15,0 0 0,-1 0 16,-20 0-16,21 0 0,0 21 0,-22-21 16,22 42-16,-21-21 0,21 22 15,0-22-15,-1 21 0,1 0 0,21 1 16,0-1-16,0 0 0,0 1 0,0-22 15,0 21-15,0-21 0,0 1 16,21-1-16,1 0 0,-1 0 0,0-21 16,0 0-16,21 0 0,-20 0 0,20 0 15,-21 0-15,21 0 0,-20-21 16,-1 0-16,0 0 0,21-1 0,-21 1 16,1 0-16,-1 0 0,0 0 15,0-22-15,-21 22 0,0-21 16,0 21-16,21-22 0,-21 22 0,0-21 15,0 21-15,0 0 0,0-1 0,-21 22 32,21 22-32,0-1 15,-21 0-15,21 21 0,0-21 0,-21 22 16,21-22-16,0 21 0,0 1 16,0-22-16,0 21 0,0-21 0,21 0 15,-21 22-15,21-22 0,0-21 16,0 21-16,1 0 0,20-21 0,-21 0 15,0 0-15,22 0 0,-22 0 0,21 0 16,0 0-16,-20-21 0,20 0 16,0 0-16,-21 0 0,22-1 15,-22 1-15,0 0 0,0 0 0,0 0 16,1-22-16,-22 22 0,0-21 16,0 21-16,0-22 0,0 22 0,0-21 15,0 21-15,0 0 0,0-1 0,0 44 31,0-1-15,-22 0-16,22 21 0,0-21 0,0 22 16,0-22-16,0 21 0,0-21 15,0 1-15,0 20 0,0-21 16,0 0-16,0 0 0,0 1 0,22-22 16,-1 21-16,0 0 15,0-21-15,0 0 0,0 0 0,1 0 16,-1 0-16,0-21 0,0 0 0,21 21 15,-20-22-15,-1 1 0,0 0 16,0 0-16,21 0 0,-20 0 0,-1-1 16,-21-20-16,21 21 0,0-21 0,-21 20 15,21 1-15,-21-21 0,0 21 16,0 0-16,0-1 0,0 44 31,-21-1-31,21 0 0,-21 21 16,21-21-16,-21 22 0,21-22 15,-21 21-15,21-21 0,0 22 0,0-22 16,0 21-16,0-21 0,0 1 16,0-1-16,0 0 0,0 0 0,21-21 15,0 21-15,0-21 0,0 21 0,0-21 16,1 0-16,-1 0 0,21 0 16,-21 0-16,22 0 0,-22-21 0,0 0 15,21 21-15,-21-21 0,1 0 0,20 0 16,-21-1-16,0-20 0,0 21 15</inkml:trace>
  <inkml:trace contextRef="#ctx0" brushRef="#br0" timeOffset="104891.66">10202 13102 0,'0'0'0,"0"-21"0,21 21 16,-21 21-1,0 0-15,0 1 0,0 20 0,0-21 16,-21 21-16,21-20 0,-21 20 0,21 0 15,-21 1-15,21-1 0,0 0 16,0 1-16,0-22 0,0 21 0,0 0 16,0-20-16,0-1 0,0 21 15,0-21-15,0 0 0,21 1 16,0-22-16,0 0 16,1 0-16,-1 0 0,0 0 15,0 0-15,-21-22 0</inkml:trace>
  <inkml:trace contextRef="#ctx0" brushRef="#br0" timeOffset="105371.38">10689 13102 0,'0'0'0,"0"-21"0,-21 42 31,0 0-31,21 1 0,0 20 16,-21-21-16,21 21 0,-22 1 0,22-22 15,-21 21-15,21 1 0,-21-1 0,21 0 16,0 1-16,0-1 0,-21-21 16,21 21-16,-21 1 0,21-22 0,0 0 15,0 21-15,0-20 0,0-1 0,-21-21 16,21 21-16,0-42 31,0 0-31,0-1 16,21 1-16,0 0 15,0-21-15,-21 21 0,21-22 16,0 1-16,22 21 0,-22-22 0,0 22 16,0-21-16,0 21 0,22 21 15,-22-21-15,0 21 0,0 0 0,0 0 16,-21 21-16,22 0 0,-22 0 16,0 21-16,0-20 0,0 20 15,0 0-15,0-21 0,0 22 0,-22-22 16,22 0-16,0 21 0,-21-20 0,0-1 15,21 0-15,0 0 0,21-42 47,-21 0-31,0 0-16,21-1 16</inkml:trace>
  <inkml:trace contextRef="#ctx0" brushRef="#br0" timeOffset="105611.24">10202 13399 0,'0'0'0,"85"0"31,-64 0-31,21 0 0,1 0 16,-22 0-16,21 0 0,1 0 16,-1 0-16,-21 0 0,21 0 0,-20 0 15,20 0-15,-21 0 0,0-22 0</inkml:trace>
  <inkml:trace contextRef="#ctx0" brushRef="#br0" timeOffset="105959.7">11409 13695 0,'21'21'32,"-21"0"-32,0 0 15,0 1-15,0-1 0,0 21 16,0-21-16,0 0 0,0 1 0,-21-1 15,0 0-15,-1 0 0,-20 0 16,0 0-16,-1 1 0,1-1 0,0-21 16,-1 21-16,1-21 0,0 0 0</inkml:trace>
  <inkml:trace contextRef="#ctx0" brushRef="#br0" timeOffset="106904.3">12594 13293 0,'0'0'0,"0"-21"15,21-1-15,-21 1 0,0-21 0,0 21 16,21 0-16,-21-1 0,0 1 16,0 0-16,22 21 15,-22 42-15,0-20 0,0-1 16,0 21-16,0 0 0,0 1 15,0-1-15,0 0 0,0 1 0,0-1 16,0 0-16,0 1 0,0-1 16,0 0-16,-22-20 0,22-1 0,0 21 15,0-21-15,-21 0 0,21 1 16,0-44 15,0 1-31,0 0 0,0 0 16,0 0-16</inkml:trace>
  <inkml:trace contextRef="#ctx0" brushRef="#br0" timeOffset="107416.96">12636 13187 0,'0'0'0,"22"-21"0,-22 0 16,21-22-16,-21 22 0,21 21 16,0-21-16,0 0 0,0 21 0,1 0 15,-1 0-15,0 0 0,0 0 16,21 0-16,-20 0 0,20 0 0,-21 21 15,0 0-15,0 0 0,1 0 16,-22 1-16,0-1 0,0 0 0,0 0 16,0 0-16,-22 0 0,1 1 0,-21-1 15,21 0-15,-22 0 0,1 0 16,21 0-16,-21-21 0,20 0 0,1 22 16,0-22-16,0 0 0,42-22 31,21 22-16,-20 0-15,-1-21 0,21 21 16,-21 0-16,22 0 0,-1 0 16,0 0-16,1 0 0,-1 0 0,0 21 15,1 1-15,-1-1 0,0 0 16,1 0-16,-22 21 0,0-20 0,0-1 16,-21 21-16,0-21 0,0 22 0,-21-22 15,-21 0-15,20 0 0,-41 0 16,21 0-16,-1 1 0,-20-1 0,-1-21 15,22 0-15,-22 0 0,22 0 0,0 0 16,-1 0-16,1 0 16,21 0-16,-21 0 0,20-21 0,1-1 0,21 1 15,0 0-15,0 0 0,0 0 16,0 0-16,0-1 16,0 1-16,0 0 0,21 0 0,1 0 15,-1 0-15,21-1 0,-21 1 0,22 21 16,-22-21-16,21 21 0,0 0 15</inkml:trace>
  <inkml:trace contextRef="#ctx0" brushRef="#br0" timeOffset="108848.32">13695 13399 0,'0'0'16,"0"-22"-16,0 1 0,0 0 15,0 0-15,0 0 0,-21 0 0,-1 21 16,1-22-16,0 1 0,-21 21 16,21 0-16,-1 0 0,1 0 0,0 0 15,0 21-15,0-21 0,-22 22 0,43-1 16,-21 21-16,0-21 0,0 0 16,21 22-16,-21-22 0,21 21 0,0 1 15,0-1-15,0-21 0,0 21 0,0-20 16,0-1-16,0 0 0,21 0 15,0 0-15,0 0 0,0-21 16,1 0-16,-1 0 0,0 0 0,0 0 16,0 0-16,0 0 0,1 0 15,-1 0-15,0-21 0,0 0 0,0 0 16,0 0-16,1 0 0,-22-1 0,21 1 16,0-21-16,-21 0 0,21 20 15,-21-20-15,0 21 0,0-21 0,0 20 16,0 1-16,0-21 0,0 21 15,0 0-15,0 42 16,0 0 0,0 0-16,0 0 0,0 0 15,0 1-15,0 20 0,-21-21 16,21 0-16,0 22 0,0-22 0,0 0 16,0 21-16,0-21 0,0 1 15,0-1-15,21 0 0,0 0 16,0-21-16,1 0 0,-1 0 15,0 0-15,0 0 0,21 0 16,-20 0-16,-1-21 0,0 0 0,21 0 16,-21-1-16,22 1 0,-22 0 0,0 0 15,0-21-15,0 20 0,1-20 16,-1 21-16,0-21 0,-21 20 0,0 1 16,0-21-16,0 21 15,-21 21 1,0 0-16,-1 0 15,22 21-15,0 0 16,0 0-16,0 0 0,0 1 0,0-1 16,0 0-16,22 0 0,-22 0 15,21 0-15,0 1 0,-21-1 16,0 0-16,21 0 0,0 0 0,0 0 16,-21 1-16,22-22 0,-1 21 0,-21 0 15,21-21 1,0 0-16,0 0 0,0 0 15,1 0-15,-1 0 16,0-21-16,0 21 16,0-21-16,0-1 0,1 22 0,-1-21 15,0 0-15,0 0 0,21-21 0,-42 20 16,22 1-16,-1-21 0,0 21 16,0 0-16,-21-22 0,0 22 0,0 0 15,21 0-15,-42 42 31,21 0-31,0 0 0,0 0 16,0 1-16,0-1 0,0 21 0,0-21 16,0 0-16,0 22 15,0-22-15,0 0 0,0 0 0,0 0 16,0 1-16,21-22 0,0 21 0,1 0 16,-1-21-16,0 0 0,0 0 15,0 21-15,0-21 0,1 0 0,20 0 16,-21 0-16,0 0 0,0-21 0,22 21 15,-22-21-15,0 0 0,0-1 16,22 22-16,-43-42 0,21 21 0,0 0 16,0 0-16,0-1 0,0-20 15,-21 21-15,0 0 0,0 0 0,0-1 16,-21 44 0,0-22-1,21 21-15,-21 0 0,0 21 16,0-21-16,21 1 0,0 20 0,0-21 15,-22 0-15,22 22 0,0-22 16,0 0-16,0 0 0,0 0 0,22-21 16,-1 21-16,0 1 0,0-22 0,0 0 15,0 0-15,22 0 0,-22 0 16,0 0-16,0 0 0,22 0 0,-22 0 16,0 0-16,0-22 0,0 1 0,0 0 15,1 0-15,-1 0 0,0 0 16,0-1-16,0 1 0,0-21 0,1 21 15,-1-22-15,-21 22 0,21 0 16,-21 0-16,21 0 0,-21 42 31,0 0-31,0 0 0,0 0 16,0 22-16,-21-22 0,21 0 16,0 0-16,0 0 0,0 1 0,0-1 15,0 0-15,0 0 0,21 0 16,0-21-16,0 0 15,1 0-15,-1 0 0,0 0 16,0-21 0,-21 0-16,21 0 0,-21 0 15,21 21-15,-21-22 0</inkml:trace>
  <inkml:trace contextRef="#ctx0" brushRef="#br0" timeOffset="109468.61">16319 13081 0,'0'0'0,"-21"0"0,0 0 16,0-21-16,21 0 15,21 21 1,0 0-16,0-21 0,22 21 0,-1 0 16,0 0-16,1-22 0,20 22 15,-20 0-15,20 0 0,-21-21 0,1 21 16,20 0-16,-20 0 0,-22 0 15,21 0-15,-21 0 0,0 0 0,1 0 16,-44 0 0,1 0-1,0 0-15,-21 0 0,21 0 0,-22 0 16,22 0-16,-21 0 0,-1 0 0,22 0 16,0 0-16,-21 0 0,21 0 15,-1 0-15,1 0 0,0 0 16,0 0-16,21 21 15,0 1-15,0-1 16,0 21-16,0-21 0,0 22 0,0-22 16,0 21-16,0 0 0,-21 1 15,21-1-15,-21 0 0,21 1 16,-22-22-16,22 21 0,-21 1 0,0-1 16,0-21-16,21 0 0,0 0 15,0 1-15,-21-1 0,21 0 16,21-21-1,0 0-15,0-21 16,0 21-16,1-21 0,20-1 0,0 1 16,-21 0-16,22 0 0,-1 0 0,0 0 15,1-1-15</inkml:trace>
  <inkml:trace contextRef="#ctx0" brushRef="#br0" timeOffset="111023.56">17039 13250 0,'0'0'0,"0"-21"0,0 42 31,0 1-31,-21-22 16,0 21-16,0 0 0,21 0 16,-22 21-16,1-20 0,21-1 0,0 0 15,-21 0-15,21 0 0,0 0 0,0 1 16,0-1-16,0 0 0,0 0 16,21-21-16,-21 21 0,21-21 15,22 0-15,-22 0 0,0 0 0,0 0 16,22 0-16,-22-21 0,21 21 15,-21-21-15,0 0 0,22 0 16,-22-1-16,0 22 0,0-42 0,0 21 16,1 0-16,-22 0 0,0-22 15,0 22-15,0 0 0,0-21 0,-22 20 16,1 1-16,0 0 0,0 0 0,-21 21 16,20 0-16,-20 0 0,21 0 15,-21 0-15,20 0 0,-20 21 0,21 0 16,0 0-16,0 1 0,-1 20 15,22-21-15,0 0 0,0 22 0,0-22 16,0 0-16,0 0 0,22 0 0,-1 0 16,0 1-16,0-1 0,0-21 15,0 0-15,22 0 0,-22 0 16,21 0-16,1 0 0,-1 0 0,0 0 16,1-21-16,-1-1 0,21 1 15,-20 0-15,-1 0 0,22 0 0,-22 0 16,-21-22-16,21 22 0,1-21 0,-22-1 15,0 22-15,0-21 0,0-22 16,-21 22-16,0 0 0,0-1 0,0 1 16,0 0-16,0 21 0,0-22 0,0 64 31,-21 1-31,0 20 0,0 0 16,21 1-16,-21-1 0,21 0 15,0 1-15,-21 20 0,-1-21 16,22 1-16,-21-1 0,21 0 0,0-20 15,0 20-15,0-21 0,-21 21 0,21-20 16,0-1-16,-21 0 0,21-42 47,0 0-47,21-1 0,0 22 16,-21-21-16,21-21 0,1 21 0,-1 0 15,0-1-15,0 1 16,0 0-16,0 0 0,22 0 0,-22 0 0,0 21 15,0 0-15,0-22 0,1 22 0,-1 0 16,0 0-16,-21 22 16,0-1-1,-21-21 1,0 0 0,-1 21-16,1-21 0,0 0 15,0 0-15,0 0 0,0 0 16,-1 0-16,1 21 15,21 0-15,0 0 16,-21 1-16,21-1 0,0 0 16,0 0-16,0 0 0,0 0 15,0 1-15,21-1 0,0 0 0,1-21 16,-1 21-16,0-21 0,0 0 16,21 21-16,-20-21 0,20 0 15,-21 0-15,21 0 0,1 0 0,-22 0 16,21 0-16,1-21 0,-1 21 0,-21-21 15,0 21-15,0-21 0,1 0 16,-1-1-16,0 1 0,-21 0 0,21 0 16,-21 0-16,0-22 0,0 22 0,0 0 15,0 0-15,0 0 0,0 0 16,-21 21 0,0 21-16,0 0 15,21 0-15,0 0 0,0 0 16,0 1-16,0-1 0,0 0 15,0 0-15,0 0 0,21 0 0,0 1 16,0-1-16,21-21 16,-20 0-16,20 21 0,-21-21 0,21 0 15,1 0-15,-1 0 0,-21 0 0,22 0 16,-22-21-16,21 0 0,-21 21 16,0-22-16,1 1 0,-1 0 0,-21 0 15,21 0-15,-21 0 0,21-1 16,-21-20-16,0 21 0,0 0 15,0 0-15,0 42 32,0 0-32,0 0 15,0 0-15,-21 0 0,0 1 0,21-1 16,-21 0-16,21 0 0,0 0 16,-22 0-16,1 1 0,0-1 15,21 0-15,-21-21 16,21-21 15,0 0-31,0-1 0,0 1 16,21 0-16,0 0 15,0 0-15,1 0 0,20-1 0,-21 1 16,21 0-16,1 0 0,-1 0 0,0 0 16,1-1-16,-1 1 0,0 21 15,1 0-15,-1 0 0,0 0 0,-20 21 16,-1 1-16,0-1 0,0 0 0,-21 21 15,0-21-15,0 22 0,0-22 16,0 21-16,-21-21 0,0 1 0,0 20 16,-1-21-16,1 0 0,0 0 15,0 1-15,-21-22 0,20 21 0,1-21 16,0 0-16,0 0 0</inkml:trace>
  <inkml:trace contextRef="#ctx0" brushRef="#br0" timeOffset="111219.45">19875 13526 0,'0'0'16,"0"21"-16,-21 0 0,0 0 15,21 0-15,-21-21 0,0 21 0,0 1 16,-1-1-16,1-21 0,0 21 0,-21 0 15,21-21-15,-1 21 16,1-21-16,0 21 0,-21-21 0,21 0 16,-1 22-16,1-22 0,21 21 0,-21-21 15</inkml:trace>
  <inkml:trace contextRef="#ctx0" brushRef="#br0" timeOffset="111912.08">21040 12954 0,'0'-21'16,"0"42"-16,0-63 0,0 21 0,0-22 0,0 22 16,0 0-16,0 0 0,0 0 15,0-1-15,0 1 0,0 42 16,0 1-1,0-1-15,0 21 0,-22 0 0,1 22 16,21-22-16,-21 22 0,21-1 0,-21-20 16,21 20-16,-21-21 0,21 1 15,-21-1-15,21 0 0,0 1 0,0-1 16,0 0-16,0-20 0,21-1 0,0 0 16,0 0-16,21-21 0,-20 0 15,20 0-15,-21 0 0,21 0 16,1 0-16,-1 0 0,22-21 0,-22 0 0,21 0 15,-20-1-15,20 1 16,1-21-16,-22 21 0,22-22 0,-22 1 16,0 0-16,-21-1 0,22 1 0,-22 0 15,-21-22-15,0 22 0,0-22 16,0 22-16,-21-21 0,0 20 0,-1 1 16,-20 0-16,0 20 0,-1 1 0,-20 0 15,21 21-15,-22 0 0,22 0 16,-22 0-16,22 21 0,0 22 0,-1-1 15,1 0-15,0 1 0,20-1 0,1 21 16,0-20-16,0-1 16,21 22-16,0-22 0,0 0 0,0-21 0,0 22 15,21-22-15,0 21 0,0-21 16,1 1-16,20 20 0,-21-21 16,21-21-16,1 21 0,20 0 0,-20-21 15,-1 0-15,21 0 0,-20 0 0,20 0 16,1 0-16,-22 0 0</inkml:trace>
  <inkml:trace contextRef="#ctx0" brushRef="#br0" timeOffset="112748.63">22267 13229 0,'0'0'0,"21"-42"0,-21 21 0,0 0 16,0-22-16,0 22 16,0 0-16,-21 21 0,0 0 0,0 0 15,0 0-15,0 21 0,-1 0 16,-20 0-16,21 1 0,0-1 15,0 0-15,-1 0 0,22 21 0,-21-20 16,0-1-16,21 0 0,-21 0 0,21 0 16,0 0-16,0 1 0,0-1 15,0 0-15,21-21 0,0 0 16,0 0-16,1 0 0,-1 0 0,0 0 16,0 0-16,0 0 0,22-21 15,-22 21-15,0-21 0,0-1 0,-21 1 16,21 0-16,0 0 0,-21 0 15,22 0-15,-22-1 0,0-20 0,0 21 16,0 0-16,0 42 31,-22 0-31,22 0 16,0 0-16,0 1 0,-21-1 0,21 0 16,0 0-16,0 21 0,0-20 0,0-1 15,0 0-15,0 0 0,0 0 16,0 0-16,21-21 0,1 22 15,-1-22-15,0 21 0,0-21 0,0 0 16,0 0-16,22 0 16,-22 0-16,21 0 0,-21-21 0,22-1 0,-22 22 15,0-21-15,0 0 0,0 0 0,1 0 16,-1 0-16,-21-1 16,21-20-16,-21 21 0,21 0 0,-21 0 15,0-1-15,0 1 0,0 0 0,-21 21 31,0 0-31,21 21 0,-21 0 16,21 1-16,0-1 0,-22-21 0,22 21 16,0 0-16,0 0 0,0 0 15,0 1-15,0-1 0,0 0 16,22-21-16,-22 21 0,21-21 0,0 0 16,0 0-16,0 0 15,0 0-15,1 0 0,-1 0 16,0 0-16,0 0 0,0 0 0,0-21 15,1 0-15,-1 0 16,0-1-16,-21 1 0,21 0 0,-21 0 16,0 0-16,0 0 0,21-1 0,-21 1 15,0 42 17,0 1-32,-21-1 0,21 0 15,0 0-15,0 0 0,0 0 0,0 1 16,0-1-16,0 0 0,0 0 15,0 0 1,21 0-16,0-21 0,1 0 16,-1 0-16,0 0 0,0 0 0,0 0 15,0 0-15,1 0 0,-1-21 16,0 0-16,0 0 0,0 0 0,0 21 16,1-43-16</inkml:trace>
  <inkml:trace contextRef="#ctx0" brushRef="#br0" timeOffset="112995.49">23495 12827 0,'21'-42'0,"-42"84"0,42-105 0,-21 41 16,0 1-16,0 0 0,0 42 15,0 22 1,0-22-16,-21 21 0,21 0 16,0 1-16,-21-1 0,21 0 0,-21 1 15,21-1-15,0 0 0,0 1 0,-22-22 16,22 21-16,0-21 0,0 1 15,-21 20-15,21-21 0,0 0 0,0 0 16,0 1-16,0-1 16,0-42 15,0-1-31,0 1 0,0 0 16</inkml:trace>
  <inkml:trace contextRef="#ctx0" brushRef="#br0" timeOffset="113644.12">23199 13081 0,'-22'0'0,"1"0"16,42 21-1,1-21 1,-1 21-16,0-21 0,0 22 0,0-22 16,22 0-16,-1 0 0,-21 0 0,21 0 15,1 0-15,-1 0 0,0 0 16,22 0-16,-22 0 0,1-22 0,20 22 15,-21-21-15,1 0 0,-1 21 16,0-42-16,1 21 0,-22-1 16,0-20-16,0 0 0,-21 21 0,0-22 15,21 1-15,-21 21 0,0 0 16,0-1-16,0 1 0,-21 21 16,0 0-16,0 21 0,0 1 15,0 20-15,-1-21 0,22 21 16,-21 1-16,21-1 0,-21 0 0,21 1 15,-21-22-15,21 21 0,0 1 16,0-1-16,-21-21 0,21 21 0,-21-20 16,21-1-16,0 0 0,0 0 0,0 0 15,0 0-15,-22 1 16,22-1-16,0 0 0,0-42 47,0 0-32,0-1-15,0 1 0,22 0 0,-1 0 16,0 0-16,0 0 0,21-1 16,-20-20-16,20 21 0,0-21 0,-21 20 15,22 1-15,-1 0 0,0 0 0,-20 21 16,-1 0-16,21 0 0,-21 0 16,-21 21-16,0 0 0,0 0 15,0 22-15,0-22 0,0 0 16,-21 21-16,0-20 0,0 20 15,21-21-15,-21 0 0,-1 0 0,22 1 16,-21-1-16,21 0 0,0 0 16,-21 0-1,21-42 17,21 0-17,-21 0-15</inkml:trace>
  <inkml:trace contextRef="#ctx0" brushRef="#br0" timeOffset="113867.99">24447 13504 0,'-21'0'47,"0"0"-31,0 0-1,0 0-15,0 0 16,-1 0-16</inkml:trace>
  <inkml:trace contextRef="#ctx0" brushRef="#br0" timeOffset="116595.27">720 15198 0,'0'0'0,"-43"0"0,22 0 0,0 0 15,0-21-15,0 21 0,-1 0 16,1 0-16,0-22 0,0 22 16,0 0-16,0 0 0,-1 0 15,22-21-15,-21 21 0,0 0 16,0 0-1,42 0 32,0 0-47,22 0 16,-22 0-16,21 0 0,0 0 0,22 0 16,-1 0-16,1 0 0,-1 0 15,1 0-15,-1 0 0,22 0 16,0 0-16,-1 0 0,1 0 15,0 0-15,-1 0 0,-20 0 16,21 0-16,-22 0 0,-21 0 0,22 0 16,-22 0-16,-21 0 0,1 0 15,-1 0-15,0 0 0,0 0 16,-21-21 0,0 0-16,-21 0 15,0 0-15,0 21 0,-1-22 16,1 1-16,0 0 0,0 21 0,0-21 15,0 0-15,-1 0 0,-20 21 16,0-22-16,21 22 0,-22 0 0,22-21 16,-21 21-16,21 0 0,-1 0 15,1 0-15,0 0 0,0 0 16,21 21 0,21 1-16,0-22 15,22 0-15,-22 21 0,21-21 16,0 0-16,1 21 0,-1-21 0,0 0 15,-20 0-15,20 0 0,-21 0 16,21 21-16,-20-21 0,-1 0 16,0 21-16,-21 0 0,0 1 15,0-1-15,0 0 0,0 0 16,-21 0-16,21 0 0,-43 1 0,22 20 16,0-21-16,-21 0 0,-1 22 15,22-22-15,-21 0 0,0 0 16,-1 0-16,1 0 0,0 1 15,20-22-15,1 21 0,-21-21 0,21 0 16,21 21-16,21-21 31,0 0-31</inkml:trace>
  <inkml:trace contextRef="#ctx0" brushRef="#br0" timeOffset="118459.26">2540 15367 0,'0'0'0,"-21"21"0,-22-21 31,22 0-31,21-21 16,0 0-16,0 0 15,0 0-15,0-1 0,21 1 16,1 0-16,-1 0 15,0 0-15,0-22 0,0 22 0,0 0 16,1 0-16,-1-21 0,21 20 0,-21 1 16,0-21-16,1 21 0,-1 0 15,0-22-15,0 22 0,0 0 0,0 0 16,-21 0-16,0 42 31,-21 0-15,21 0-16,-21 0 0,21 22 15,0-22-15,0 0 0,0 0 16,0 21-16,0-20 0,0 20 0,21-21 16,-21 0-16,0 22 0,21-22 15,-21 0-15,0 0 0,0 0 0,0 0 16,0 1-16,0-1 16,-21-21-16,0 0 0,0 0 15,0 0-15,0 0 16,-1-21-16,1-1 0,0 1 15,21 0-15,0 0 0,-21 0 16,0 0-16,0-1 0,21 1 16,0 0-16,0 0 0,-22 21 0,1 0 31,21 21-31,0 0 16,0 0-16,0 1 0,21-1 15,1 21-15,-1-21 0,0 0 0,0 1 16,0-1-16,0 0 0,1 0 15,-1-21-15,0 21 0,21-21 0,-21 0 16,22 0-16,-22 0 0,21 0 16,-21 0-16,22 0 0,-1 0 0,-21 0 15,22 0-15,-22-21 16,21 0-16,-21 0 0,0 0 0,22-1 16,-43 1-16,21 0 0,0 0 15,-21 0-15,0-22 0,0 22 0,0-21 16,0 21-16,0 0 0,0-1 0,0 1 15,-21 0-15,21 0 0,-21 21 16,0 0-16,-1 0 16,22 21-16,-21 0 0,21 0 15,0 1-15,-21 20 0,21-21 0,0 0 16,0 22-16,0-22 0,0 0 16,21 21-16,-21-21 0,21 1 0,1-1 15,-1-21-15,0 21 16,21-21-16,-21 0 0,1 0 0,20 0 15,-21 0-15,21 0 0,-20 0 16,20 0-16,-21 0 0,21-21 0,-20 0 16,-1-1-16,0 22 0,0-21 0,0 0 15,-21-21-15,21 21 0,-21-1 16,0 1-16,0 0 0,0 0 0,0 0 16,0 0-16,0-1 0,0 44 31,0-1-16,0 0-15,0 0 0,0 0 0,0 22 0,0-22 16,0 0-16,0 0 16,-21 21-16,0-20 0,21-1 0,-21 0 15,21 0-15,0 0 0,0-42 47,0 0-47,0 0 16,21 0-16,0-1 0,0 1 0,1 0 15,-1 0-15,0 0 0,0-22 16,0 22-16,0 0 0,1 0 16,-1 0-16,0 21 0,0 0 0,0 0 15,0 0 1,-21 21-16,22 0 0,-22 0 0,0 0 16,0 22-16,0-22 0,21 21 15,-21-21-15,21 1 0,0 20 0,-21-21 16,21 0-16,0 0 0,-21 1 15,22-1-15,-1 0 0,0 0 0,21-21 16,-21 0-16,1 21 0,20-21 0,-21 0 16,21 0-16,1 0 0,-22 0 15,21 0-15,1-21 0,-22 21 0,21-21 16,0 0-16,-20 0 0,-1-1 16,0 1-16,21 0 0,-42 0 15,21-21-15,-21 20 0,0-20 0,0 21 16,0-21-16,0-1 0,0 22 15,-21-21-15,0 21 0,0-1 0,0 1 16,0 21-16,-1 0 0,1 0 16,-21 0-16,21 0 0,0 0 0,-22 21 15,22 1-15,0-1 0,0 21 0,21-21 16,-21 22-16,21-1 0,-22 0 16,22-21-16,0 22 0,0-1 0,0-21 15,0 22-15,0-22 0,0 0 16,22 0-16,-1 0 0,0-21 15,0 0-15,0 0 0,22 0 0,-22 0 16,0 0-16,21 0 0,-21 0 16,22-21-16,-22 0 0,0 0 0,21 0 15,-20-1-15,-1 1 0,0-21 0,0 21 16,0-22-16,0 1 0,-21 0 16,0-1-16,22 1 0,-22 0 0,0-1 15,0 1-15,0 0 0,0-1 16,0 1-16,0 0 0,0-1 0,0 1 15,-22 21-15,22 0 0,0 0 16,0-1-16,-21 22 0,0 22 16,0-1-16,21 21 0,0-21 0,0 22 15,0-1-15,0 21 16,0-20-16,0-1 0,0 22 0,0-22 16,0 21-16,0-20 0,0-1 15,0 0-15,21 1 0,-21-22 0,21 0 16,-21 21-16,0-20 0,21-1 15,-21 0-15,22-21 0,-1 0 16,0 0-16,0 0 0,0-21 16,0 0-16,1 21 0</inkml:trace>
  <inkml:trace contextRef="#ctx0" brushRef="#br0" timeOffset="121088.92">5673 15325 0,'-43'21'32,"43"-42"-17,0 0-15,0-1 16,21 1-16,1 0 0,20 0 16,-21 0-16,0 0 0,22-22 15,-22 22-15,0 0 0,21-21 0,-21 20 16,1 1-16,-1 0 0,0 0 15,0 0-15,-21 0 0,21-1 16,-21 44 0,0-1-1,0 0-15,0 0 0,-21 0 16,21 0-16,0 1 0,-21 20 0,21-21 16,0 21-16,0-20 0,0-1 15,0 0-15,0 0 0,21 0 0,0 0 16,-21 1-16,21-1 0,22-21 15,-22 21-15,0-21 0,0 0 0,22 0 16,-1 0-16,-21 0 0,21 0 0,1 0 16,-22 0-16,21-21 0,1 21 15,-1-21-15,-21-1 0,21 1 0,-20 0 16,20 0-16,-21 0 0,0 0 16,-21-1-16,0 1 0,21-21 15,-21 21-15,0 0 0,0-1 0,0 1 16,-21 0-16,0 0 0,0 0 15,0 21-15,0 0 0,-1 0 0,1 0 16,0 0-16,0 0 0,0 0 0,0 21 16,-1 0-16,1-21 0,0 21 15,21 22-15,0-22 0,0 0 0,0 21 16,0-21-16,0 22 0,0-22 0,21 0 16,0 21-16,1-20 0,-1-1 15,0 0-15,21-21 0,-21 21 0,22-21 16,-1 0-16,0 0 0,1 0 15,-1 0-15,22 0 0,-22 0 0,21 0 16,-20 0-16,20 0 0,-20-21 16,-1 0-16,0 0 0,1 21 15,-1-22-15,-21 1 0,0-21 0,0 21 16,1 0-16,-1-1 0,-21 1 0,21-21 16,-21 21-16,0 0 0,0-1 15,0 1-15,0 0 0,0 0 0,0 0 16,-21 21-16,0 0 0,-1 0 15,1 0-15,0 21 16,0 0-16,0 0 16,21 0-16,-21 1 0,-1 20 0,22-21 15,0 0-15,-21 22 0,21-22 16,-21 0-16,21 0 0,0 0 0,0 0 16,0 1-16,21-22 15,0 0-15,1 0 0,-1 0 0,0 0 16,0 0-16,0 0 0,0-22 15,1 1-15,-1 0 16,-21 0-16,21 0 0,-21 0 16,0-1-16,0 1 0,0 0 0,21 0 15,-21 0-15,0 0 0,0-1 16,0 44 15,0-1-31,0 0 0,0 0 0,0 21 16,0 1-16,0-1 0,0 0 15,0 1-15,0-1 0,0 22 16,0-22-16,0 21 0,0-20 0,0 20 16,0 1-16,0-22 0,0 22 0,0-1 15,-21 1-15,21-1 0,0 1 16,0-1-16,-21 1 0,21-1 0,-21-21 16,21 1-16,0 20 0,0-20 0,0-22 15,0 21-15,0-21 0,0 0 16,21-21-1,0 0 1,-21-21-16,21 0 0,0-21 0,-21 21 16,21-22-16,1 1 0,-1 0 15,0-22-15,0 22 0,0-43 16,0 22-16,1-1 0,20 1 0,-21-22 16,0 21-16,22-20 0,-1 20 0,-21-20 15,21-1-15,1 21 0,-22-20 16,21 20-16,-21 1 0,22-1 0,-22 1 15,0 42-15,0-22 0,-21 22 16,0 0-16,21 0 0,-21 0 0,0 42 31,0 0-15,-21-21-16,21 21 0,0 0 0,0 0 16,0 1-16,0-1 0,0 0 0,0 0 15,0 0-15,0 0 16,0 1-16,0-1 0,0 0 0,0 0 15,21-21 1,1 0-16,-1 0 0,0 0 16,0 0-16,0 0 0,0 0 15,1-21-15,-1 21 0,0-21 16,-21 0-16,21 21 0,0-22 0,0 1 16,-21 0-16,0 0 0,22 0 15,-22 0-15,21-1 0,-21 1 16,0 0-16,0 0 0,0 0 15,0 0 1,0 42 0,-21 0-1,21 0-15,0 0 16,0 0-16,0 1 0,0 20 0,0-21 16,0 0-16,0 0 0,0 1 15,0-1-15,21 0 0,-21 0 0,21 0 16,0 0-16,0 1 0,0-22 15,1 0-15,-1 0 0,0 0 16,0 0-16,0 0 0,22 0 16,-22 0-16,0 0 0,21 0 0,-21-22 15,22 1-15,-22 0 0,21 21 16,-21-21-16,1-21 0,20 20 0,-42 1 16,21 0-16,0-21 0,-21 21 15,21-1-15,-21 1 0,0 0 0,0 0 16,0 0-16,-21 21 15,0 0-15,0 0 16,0 21-16,0 0 0,-1-21 0,1 21 16,21 0-16,0 1 0,-21-1 15,21 0-15,0 0 0,0 0 16,0 22-16,0-22 0,0 0 0,21-21 16,-21 21-16,21 0 0,1 0 15,-1-21-15,0 0 0,0 22 0,0-22 16,0 0-16,1 0 0,-1 0 15,0 0-15,0-22 0,0 22 16,22-21-16,-22 0 0,0 0 0,0 0 16,0 0-16,0-1 0,1-20 15,-22 21-15,21 0 0,-21 0 0,21-22 16,0 22-16,-21 0 0,0 0 16,21 21-16,0 0 15,-21 21 1,0 0-16,0 0 0,0 0 15,0 1-15,0-1 0,0 0 16,0 21-16,0-21 0,0 1 0,0-1 16,0 0-16,0 0 0,0 0 0,0 0 15,0 1-15,0-1 16,-21-21 15,0 0-31,21-21 16,-21-1-16,0 1 15,21 0-15,0 0 0,0 0 16,-21 0-16,21 42 31,0 0-15,0 0-16,0 0 0,0 0 16,21 1-16,0-1 0,0 0 15,0 0-15,0-21 0,1 0 16,-1 0-16,21 0 0,-21 0 15,0 0-15,1 0 0,-1 0 0,21 0 16,-21 0-16,0-21 0,1 0 16,-1 0-16,0-1 0,0 1 0,0 0 15,0 0-15,1-21 0,-1-1 16,-21 22-16,21-21 0,0-1 16,-21 1-16,21 0 0,0-1 0,-21 22 15,22-21-15,-22 0 0,0 20 16,0 1-16,0 0 0,0 0 0,0 42 15,-22 21 1,1-20-16,21-1 16,-21 21-16,0 0 0,21 1 0,-21-22 15,21 21-15,0 1 0,-21-1 0,21 0 16,0-21-16,0 22 0,0-22 16,0 21-16,0-21 0,0 1 0,21-1 15,0 0-15,0 0 0,0-21 16,0 0-16,1 0 15,-1 0-15,0 0 0,0 0 16,0-21-16,0 0 0,1 0 16,-22-1-16,21-20 0,-21 21 15</inkml:trace>
  <inkml:trace contextRef="#ctx0" brushRef="#br0" timeOffset="121281.81">9652 14901 0,'0'0'16,"0"22"-16,21-22 16,0 0-16,0 0 0,1 0 15,-1 0-15,21 0 0,-21 0 0,0 0 16,1 0-16,20 0 0,-21 0 16,0 0-16,0 0 0,1 0 15,-22-22-15</inkml:trace>
  <inkml:trace contextRef="#ctx0" brushRef="#br0" timeOffset="122927.94">11663 14901 0,'0'-21'0,"0"42"0,0-63 16,0 21-16,21 0 0,-21 0 16,0-1-16,21 1 0,-21 0 0,0 0 15,0 0-15,0 0 0,0-1 16,0 1-16,-21 21 31,0 21-31,0 1 16,-1 20-16,1-21 0,0 0 15,21 22-15,0-22 0,-21 21 16,21-21-16,0 22 0,-21-1 0,21 0 16,0 1-16,0-1 0,0 0 0,0-21 15,0 22-15,0-22 0,0 21 16,0-21-16,21 1 0,0-1 0,0 0 15,0-21-15,1 0 16,-1 0-16,0 0 0,21 0 0,-21 0 16,22-21-16,-22 0 0,21-1 15,1 1-15,-1 0 0,0 0 16,-21-21-16,22 20 0,-1 1 0,-21-21 16,22 0-16,-22 20 0,0-20 0,-21 0 15,0 21-15,0-22 0,0 1 16,0 0-16,0 20 0,-21-20 0,0 0 15,-1 21-15,1-1 0,0-20 16,-21 21-16,21 0 0,-22 21 0,1 0 16,21 0-16,-22 0 0,22 0 15,-21 0-15,21 21 0,-22 0 0,22 0 16,0 0-16,0 22 0,0-1 0,21 0 16,0 1-16,0-22 15,0 21-15,0 1 0,0-1 0,0 0 16,21 1-16,0-22 0,0 21 0,22-21 15,-22 0-15,0 1 0,21-1 16,1 0-16,-22-21 0,21 0 0,0 0 16,-20 0-16,20 0 0,0 0 15,1-21-15,-22 0 0,21-1 0,0 1 16,-20 21-16,20-21 0,-21-21 0,0 21 16,0-1-16,1 1 15,-1 0-15,0 0 0,-21 0 0,0 0 0,21-1 16,0 22-16,-21-21 0,0 42 31,0 1-31,0-1 16,0 0-16,0 0 0,0 0 15,0 0-15,0 1 0,0 20 16,0-21-16,0 0 0,0 0 0,21-21 16,-21 22-16,22-1 0,-1 0 15,0-21-15,0 0 0,0 0 16,0 0-16,1 0 0,-1 0 15,21-21-15,-21 0 0,0 21 16,1-22-16,-1 1 0,0 0 0,0 0 16,21 0-16,-20 0 0,-1-22 15,0 22-15,0 0 0,-21 0 16,21-22-16,0 22 0,-21 0 0,22 0 16,-22 0-16,0 0 0,0 42 31,-22 0-16,22 0-15,0 0 0,0 0 16,-21 22-16,21-22 0,0 0 0,0 0 16,0 22-16,0-22 0,0 0 0,0 0 15,0 0-15,21 0 0,1 1 16,-1-1-16,0 0 0,0-21 0,0 0 16,22 21-16,-22-21 0,21 0 15,0 0-15,-20 0 0,20 0 16,-21 0-16,21-21 0,-20 0 0,20 0 15,-21-1-15,0 1 0,0 0 16,1 0-16,-1 0 0,-21 0 0,0-1 16,0 1-16,21 0 0,-21 0 0,0 0 15,0 0-15,0-1 16,-21 22-16,0 0 16,-1 22-16,1-22 0,21 21 15,-21 0-15,21 0 0,0 0 16,0 0-16,0 22 0,0-22 0,0 0 15,0 0 1,0 0-16,0 1 0,21-1 16,0-21-16,1 0 15,-1 0-15,0 0 16,0-21-16,0-1 0,0 1 0,1 21 16,-1-21-16,-21 0 0,21 0 0,0 0 15,0-1-15,0 1 0,1-21 16,-1 21-16,0 21 0,0-21 0,-21-1 15,21 22-15,-21 22 16,0-1 0,0 0-16,0 0 0,0 0 15,0 22-15,-21-22 0,21 0 0,0 0 16,0 0-16,0 0 0,-21 1 16,21-1-16,0 0 0,0 0 15,21-21 16,0 0-31,0 0 0</inkml:trace>
  <inkml:trace contextRef="#ctx0" brushRef="#br0" timeOffset="123367.71">15261 14774 0,'0'0'0,"21"-21"0,-21 0 15,21 21-15,-21-21 0,0 0 0,0 0 16,0-1-16,0 1 16,0 0-16,-21 21 15,0 0-15,0 21 16,21 0-16,-21 1 0,21 20 0,-21-21 16,21 21-16,0 1 0,-22-1 0,22 0 15,-21-20-15,0 20 0,21 0 16,0 1-16,0-22 0,0 21 0,-21-21 15,21 0-15,0 1 0,0-1 16,0 0-16,0 0 0,-21-21 16,0 0-1,-1-21 1,1 21-16,0-21 0,-21 0 16</inkml:trace>
  <inkml:trace contextRef="#ctx0" brushRef="#br0" timeOffset="123985.61">14668 14923 0,'0'0'0,"22"0"16,-1 0-16,0 0 15,0 0-15,0 0 0,22 0 0,-22 0 16,0 0-16,21 0 0,1 0 16,-1-22-16,0 22 0,22-21 15,-22 21-15,22-21 0,-22 21 0,21-21 16,-20 0-16,-1 0 0,0 21 15,1-22-15,-22 1 0,21 0 0,-21 0 16,1 0-16,-1 0 0,-21-1 0,0 1 16,0 0-16,0 0 15,-21 21 1,-1 0-16,1 21 0,21 0 16,-21 22-16,0-22 0,0 21 0,21 0 15,0 1-15,-21-22 0,21 21 0,-22 1 16,22-1-16,-21 0 0,21 1 15,0-22-15,-21 21 0,21-21 16,0 0-16,0 22 0,0-22 0,0 0 16,-21-21-16,21 21 15,0-42 17,0 0-32,0 0 0,0 0 15,0-1-15,21-20 0,0 21 0,-21 0 16,21-22-16,1 22 0,20-21 15,-21 21-15,0-22 0,22 22 0,-22-21 16,21 21-16,0 0 0,1 21 0,-22 0 16,21 0-16,-21 0 15,1 0-15,20 21 0,-21 0 0,0 0 16,-21 0-16,0 22 0,21-22 0,-21 21 16,0-21-16,0 22 0,0-22 15,0 0-15,0 0 0,-21 0 0,0 0 16,21 1-16,0-1 0,-21-21 15,21 21-15,0-42 47,21 21-47,0-21 0,-21-1 0,21 1 16,1 0-16</inkml:trace>
  <inkml:trace contextRef="#ctx0" brushRef="#br0" timeOffset="124339.41">16044 14944 0,'21'0'16,"1"0"-1,-1 0-15,0 0 0,0 0 16,0 0-16,0 0 0,1 0 16,-1 0-16,0 0 0,0 0 15,0 0-15,0 0 0,-21-21 16,22 21-16,-22-22 0,0 1 15,0 0-15,-22 21 16,1-21 0,0 21-16,0 0 0,0 0 0,0 0 15,-1 21-15,1 0 0,0 0 0,0-21 16,0 43-16,0-22 0,21 0 16,0 0-16,0 0 0,0 1 0,0 20 15,0-21-15,0 0 0,0 0 0,0 1 16,21-1-16,0-21 15,0 0-15,0 0 0,0 0 0,1 0 16,-1 0-16,0 0 0,0 0 16,0-21-16,0-1 0,1 1 0,-1 21 15</inkml:trace>
  <inkml:trace contextRef="#ctx0" brushRef="#br0" timeOffset="125547.66">17695 14859 0,'-63'-21'16,"63"0"-16,0 0 16,0-1-16,0 1 0,0 0 15,0 0-15,0 0 0,0 0 0,21-1 16,0 1-16,0 0 0,0 21 15,1 0-15,-1-21 0,0 21 16,0 0-16,0 0 0,0 21 16,1-21-16,-1 21 0,0 22 0,0-22 15,-21 0-15,21 21 0,-21-21 0,0 22 16,0-22-16,0 21 0,0-21 16,0 22-16,0-22 0,0 0 0,0 0 15,0 0-15,0 1 0,0-1 0,0 0 16,-21-21-1,0 0-15,21-21 16,0 0 0,0-1-16,0 1 0,0 0 15,0 0-15,0 0 0,0 0 16,0-1-16,0-20 0,21 21 16,0 0-16,0-22 0,1 22 0,-1-21 15,0 21-15,0 0 0,0-1 0,22 22 16,-22 0-16,0 0 0,0 0 15,0 0-15,0 0 0,1 22 0,-1-1 16,-21 0-16,0 0 0,0 21 0,0-20 16,0 20-16,0-21 0,0 0 15,0 22-15,0-22 0,0 0 0,0 0 16,0 0-16,0 0 0,0 1 16,0-1-16,21-21 0,0 0 15,0 0-15,22 0 0,-22 0 16,0 0-16,21 0 0,-21 0 15,22-21-15,-22-1 0,21 22 0,-21-21 16,22 0-16,-22 21 0,21-21 0,-21 0 16,1 0-16,-1-1 0,0 1 15,0-21-15,0 21 0,-21 0 0,0-22 16,0 22-16,0 0 0,0 0 0,0 0 16,0-1-16,-21 22 15,21 22-15,-21-1 16,0 0-16,0 0 0,21 0 15,0 0-15,-22 22 0,22-22 0,-21 0 16,21 0-16,0 22 0,0-22 16,0 0-16,0 0 0,0 0 15,21-21-15,1 21 0,-1 1 0,0-22 16,0 0-16,0 0 0,0 0 0,1 0 16,-1 0-16,21 0 0,-21 0 15,22 0-15,-22 0 0,0-22 0,21 1 16,-21 0-16,22 0 0,-22 0 0,0 0 15,0-1-15,0 1 0,1-21 16,-1 0-16,0 20 0,-21-20 0,21 0 16,-21-22-16,21 22 0,-21 0 15,0-1-15,0 1 0,0 0 16,0-1-16,0 22 0,0-21 0,0 21 16,0 42-1,0 0-15,0 21 16,-21 1-16,0-1 0,21 0 0,0 1 15,-21 20-15,21-21 0,-21 1 16,21-1-16,0 0 0,-22 1 0,22-22 16,0 0-16,0 21 0,0-20 0,0-1 15,0 0-15,22-21 0,-22 21 16,21-21-16,0 0 0,0 0 16,0 0-16,0 0 0,1 0 15,-1 0-15,0 0 16,-21-21-16,0 0 0,0 0 15,0-1-15,0 1 0</inkml:trace>
  <inkml:trace contextRef="#ctx0" brushRef="#br0" timeOffset="125727.56">19092 14669 0,'21'0'31,"1"0"-31,-1 0 0,0 0 15,0 0-15,0 0 16,22 0-16,-22 0 0,21 0 0,-21 0 16,22 0-16,-1 0 0,0 0 0,-21 0 15,22 0-15,-1-22 0,-21 22 16</inkml:trace>
  <inkml:trace contextRef="#ctx0" brushRef="#br0" timeOffset="127539.94">19833 14605 0,'0'21'16,"0"0"0,0 1-16,0-1 0,-21 0 15,21 0-15,-21 0 0,21 0 0,0 1 16,-21-1-16,-1 0 0,1 0 16,21 0-16,-21 0 0,21 1 0,0-1 15,0 0-15,0 0 16,0 0-16,21-21 15,0 0-15,1 0 16,-1 0-16,0 0 0,0 0 16,0 0-16,0-21 0,1 21 0,-1-21 15,0 0-15,0 21 0,-21-21 0,21-1 16,0 1-16,1 0 0,-22 0 16,21-21-16,0 20 0,-21 1 15,21 0-15,-21 42 31,0 0-31,0 1 16,0-1-16,0 0 16,0 0-16,0 0 0,0 0 0,0 1 15,0-1-15,0 0 0,21 0 16,0-21 0,1 0-16,-1 0 0,0 0 15,0 0-15,0 0 0,0 0 16,1 0-16,-1-21 15,0 21-15,-21-21 0,21 0 0,0-1 16,0 1-16,1 0 0,-22 0 16,21 0-16,0-22 0,-21 22 0,0 0 15,21-21-15,0 21 0,-21-22 0,0 22 16,0 0-16,0 0 0,0 42 31,0 0-31,0 0 0,0 0 16,-21 22-16,0-22 0,21 21 0,-21-21 15,21 1-15,-21 20 0,21-21 0,0 0 16,0 0-16,0 22 0,0-22 16,21 0-16,0 0 15,0-21-15,0 21 0,0-21 0,1 0 16,-1 0-16,0 0 0,0 0 16,21 0-16,-20 0 0,-1 0 0,0-21 15,0 21-15,21-21 0,-20 21 0,-1-21 16,-21 0-16,21 0 0,0-1 15,0 1-15,0 0 0,1 0 0,-1 0 16,0 0-16,-21-1 0,21 1 16,-21 0-16,21 0 0,-21 42 15,-21 0 1,0 0-16,21 1 16,-21-1-16,21 0 0,0 0 15,-21 0-15,21 0 0,0 1 0,0-1 16,0 0-16,0 0 0,0 0 15,21-21-15,0 21 16,0-21-16,0 0 0,0 0 16,1 0-16,-1 0 15,0 0-15,0-21 0,0 0 16,0 0-16,-21 0 0,22 0 16,-22-1-16,21 1 0,-21 0 15,0-21-15,0 21 0,0-1 0,0-20 16,0 21-16,0-21 0,0 20 0,-21 1 15,-1 0-15,1 0 16,0 21-16,-21 0 0,21 0 16,-1 21-16,1-21 0,0 21 15,0 22-15,21-22 0,0 0 0,-21 21 16,21-21-16,0 1 0,0-1 0,0 0 16,0 0-16,0 0 0,21 0 15,0 1-15,0-1 0,0-21 0,1 0 16,-22 21-16,21-21 0,0 0 0,0 0 15,21 0-15,-20 0 0,-1 0 16,0 0-16,0-21 0,0 0 0,0 21 16,1-22-16,20 1 0,-21 21 0,0-21 15,-21 0-15,21 0 16,1 0-16,-1-1 0,0 1 0,-21 0 16,0 0-16,21 21 0,-21 21 31,0 0-31,0 0 0,0 1 15,0-1-15,0 0 0,-21 0 16,21 0-16,0 0 0,0 1 0,0-1 16,0 0-16,21 0 15,0-21-15,0 0 16,1 0-16,-1 0 0,0 0 0,0 0 16,0 0-16,0 0 0,1 0 0,-1-21 15,0 0-15,-21 0 16,21-1-16,0 1 0,0 0 0,1 0 15,-22-21-15,21 20 0,0-20 0,0 0 16,-21-1-16,21-20 0,-21 21 16,21-1-16,-21-20 0,0 20 0,22 1 15,-22 21-15,21-21 0,-21 20 16,0 1-16,0 42 16,0 22-16,-21-22 15,-1 21-15,22 1 16,-21-1-16,0 0 0,21 1 0,-21-1 0,0 0 15,21 1-15,-21-1 0,-1-21 16,22 0-16,0 22 0,-21-22 16,0 0-16,0 0 0,42-42 62,0 0-62,0 21 0,1-21 16,-1-1-16,0 1 0,0 0 0,21-21 15,-20 21-15,-1-1 0,0 1 16,0 21-16,0-21 0,0 0 0,1 21 16,-44 0 15,1 0-31,0 0 0,0 0 16,0 0-16,0 0 0,-1 0 15,1 0-15,0 0 0,0 0 0,21 21 16,0 0-16,-21-21 0,21 21 0,0 1 15,0-1-15,0 0 0,0 0 16,0 0-16,0 0 0,0 1 16,21-1-16,0-21 0,0 21 15,0-21-15,1 0 0,-1 21 0,0-21 16,0 0-16,0 0 0,0 0 0,1 0 16,-1 0-16,0 0 15,-21-21-15,0 0 16,0 0-16,0-1 15</inkml:trace>
  <inkml:trace contextRef="#ctx0" brushRef="#br0" timeOffset="129703.87">22945 14774 0,'0'0'0,"21"0"0,85 0 31,-85 0-31,0 0 0,0 0 16,0 0-16,0-21 0,1 0 0,-1 21 15,0-21-15,0 0 0,0 0 0,0-1 16,-21-20-16,0 21 16,22-21-16,-1-1 0,-21 1 0,0 0 15,0-1-15,21 1 0,-21 0 0,21 20 16,-21-20-16,0 21 0,0 0 15,0 0-15,0 42 32,0 0-32,0 21 0,0 1 0,-21-1 15,0 0-15,21 1 0,-21-1 0,21 0 16,0 1-16,0-1 0,0 0 16,0-21-16,0 22 0,0-22 0,0 0 15,0 0-15,21 0 0,0 1 16,0-22-16,0 21 0,0-21 15,22 0-15,-22 0 0,21 0 0,-21 0 16,22 0-16,-1 0 0,-21-21 0,22 21 16,-22-22-16,21 1 0,-21 0 15,0 0-15,1 0 0,-1-22 0,0 1 16,0 21-16,-21-21 0,21-1 16,0 1-16,-21-22 0,22 22 0,-22 0 15,21-1-15,-21 22 0,21 0 0,-21 0 16,0 0-16,0 0 15,0 42-15,0 0 16,0 0-16,0 0 0,-21 22 16,0-1-16,-1 0 0,1 1 0,21-1 15,-21 0-15,21 1 0,-21-1 0,21 0 16,0-21-16,0 1 0,0 20 16,0-21-16,0 0 0,21 0 15,-21 1-15,21-22 0,0 0 0,1 0 16,-1 0-16,0 0 0,0 0 15,21 0-15,-20-22 0,-1 1 16,0 0-16,0 21 0,0-21 16,0 0-16,22 0 0,-22-22 15,0 22-15,21 0 0,-20 0 0,-1 0 16,21-1-16,-21 1 0,0 21 16,1 0-16,-1 0 0,0 0 0,-21 21 15,21 1-15,-21-1 0,21 0 0,-21 0 16,0 21-16,0-20 0,0-1 15,0 0-15,-21 0 0,0 0 0,21 0 16,-21 1-16,0-1 0,-1-21 16,1 21-16,0-21 0,0 0 15,0 0-15,0 0 0,-1 0 16,1 0-16,0 0 16,0-21-16,0 0 0,21-1 15,-21 1-15,21 0 0,-22 0 16,22 0-16,0 0 0,0-1 15,0 1-15,0 0 0,22 42 32,-1 0-32,-21 1 15,0-1-15,0 0 0,21 0 0,-21 0 16,0 0-16,0 1 0,21-1 16,0 0-16,0-21 0,1 21 0,-1-21 15,0 21-15,0-21 0,0 0 16,22 0-16,-22 0 0,0 0 15,0 0-15,0 0 0,22 0 16,-22 0-16,0-21 0,21 0 0,-21 21 16,1-21-16,-1 0 0,0-1 15,0 1-15,0 0 0,0 0 0,1-21 16,-1 20-16,0-20 0,-21 21 0,21 0 16,-21-22-16,21 43 0,-21-21 15,0 42 1,0 1-16,0-1 15,-21 0-15,0 0 0,21 21 0,-21-20 16,21-1-16,0 0 0,0 0 0,0 0 16,0 0-16,0 1 0,0-1 15,0 0-15,21-21 0,0 21 16,0-21-16,0 0 0,22 21 0,-22-21 16,0 0-16,21 0 0,-20 0 15,-1 0-15,0 0 0,0 0 0,0-21 16,0 21-16,1-21 0,-22 0 15,21 21-15,0-21 0,-21-1 0,0 1 16,0 0-16,21 0 0,-21-21 0,21 20 16,-21 1-16,21 21 0,-21-21 15,0 42 1,0 0 0,0 1-16,-21 20 0,0-21 0,0 0 15,21 0-15,-21 1 0,0-1 16,21 0-16,-22 0 15,22 0-15,-21-21 0,21 21 16,21-21 15,1-21-31,-1 0 0,0 0 16,0 21-16,0-21 0,0 0 16,1-1-16,-1 1 0,0 0 15,0 0-15,0 0 0,22 0 16,-22-1-16,21 1 0,-21 0 0,0 21 15,1 0-15,-1 0 0,-21 21 16,0 0-16,0 1 16,0-1-16,-21 0 0,-1 0 15,22 0-15,0 0 0,-21 1 0,21-1 16,0 0-16,0 0 0,0 0 16,0 0-1,21-21-15,1 0 0,-1 0 0,0 0 16,0 0-16,0 0 0,0 0 0,1 0 15,-1 0-15,0-21 0,21 21 16,-21-21-16,22 0 0,-22 0 0,0 0 16,21-1-16,-20 1 0,20-21 15,-21 21-15,0-22 0,0 22 16,1-21-16,-22 0 0,0 20 0,0 1 16,0 0-16,0 0 0,-22 21 15,1 0-15,-21 0 0,21 21 16,-22-21-16,22 21 0,0 0 0,-21 22 15,21-22-15,-1 0 0,22 0 16,0 0-16,-21 1 0,21-1 0,0 0 16,0 0-16,0 0 0,0 0 15,0 1-15,21-22 0,-21 21 0,22-21 16,-22 21-16,21-21 0,-21 21 0,0 0 16,21-21-16,0 21 0,-21 1 15,0-1-15,0 21 0,0-21 0,0 22 16,0-1-16,0 0 0,-21 1 15,0 20-15,0-21 0,-1 1 16,1 20-16,0-20 0,0-1 0,0 0 16,-22 1-16,22-22 0,0 21 15,0-21-15,0 0 0,0 1 0,-1-1 16,1-21-16,0 21 0,0-21 16,0 0-16,0 0 0,-1 0 0,1 0 15,0 0-15,0-21 0,0 21 16,0-21-16,21-1 0,-22 1 15,22 0-15,-21 0 0,21 0 16,0 0-16,0-1 0,0-20 0,0 0 16,0 21-16,0-22 0</inkml:trace>
  <inkml:trace contextRef="#ctx0" brushRef="#br0" timeOffset="129904.74">25358 14224 0,'0'0'0,"-22"0"0,22-21 16,-21 21-16,0 0 16,0 0-1,0 0-15,0 0 16</inkml:trace>
  <inkml:trace contextRef="#ctx0" brushRef="#br0" timeOffset="133104.41">10880 16235 0,'0'0'0,"0"21"0,-43 43 31,43-43-31,21-21 31,22-21-15,-22-1-16,21 22 0,-21-21 0,22 0 15,-22 0-15,21 0 0,1 0 16,-22-1-16,21 1 0,-21-21 0,0 21 16,1 0-16,-22-22 0,0 22 0,0 0 15,0 0-15,0 0 0,0-1 16,-22 22-16,1 0 0,0 0 0,0 0 16,0 22-16,0-1 0,-1 0 15,1 0-15,21 21 0,0 1 16,0-1-16,0-21 0,0 22 15,0-1-15,0 0 0,0-21 0,21 22 16,-21-22-16,22 0 0,-1 0 0,0 0 16,0 1-16,0-1 0,0-21 15,1 0-15,-1 0 0,0 0 16,0 0-16,0 0 0,0-21 16,1-1-16,-1 1 15,0 0-15,0 0 0,-21 0 16,21 0-16,0-22 0,1 22 15,-1 0-15,21 0 0,-21-22 16,0 22-16,1 21 0,20-21 0,-21 21 16,21 0-16,-20 0 0,-1 0 15,0 21-15,0 0 0,0 1 0,-21-1 16,0 0-16,0 0 0,0 21 16,0-20-16,0-1 0,0 0 0,0 0 15,0 0-15,-21 0 0,0 1 0,0-1 16,21 0-16,-21-21 15,42-21 17,-21 0-17,21 21-15,0-22 0,0 1 16,-21 0-16,21 0 0,1 0 16,-1-22-16,0 22 0,0-21 0,0 21 15,0-22-15,1 22 0,-22 0 0,21 0 16,-21 0-16,21 0 0,-21 42 31,0 0-31,-21 0 0,21 0 16,-21 0-16,-1 1 0,22 20 0,0-21 15,0 0-15,0 22 0,-21-22 0,21 0 16,0 0-16,0 0 0,0 0 16,0 1-16,0-1 0,21-21 0,1 21 15,-1-21-15,0 0 16,21 0-16,-21 0 0,1 0 15,-1 0-15,21 0 0,-21 0 0,22 0 16,-22 0-16,0 0 0,0-21 16,21 0-16,-20-1 0,-1 22 0,0-21 15,0 0-15,0 0 0,-21 0 0,21-22 16,-21 22-16,22 0 0,-22 0 16,0 0-16,0 0 0,0-1 0,0 1 15,0 42 16,0 1-31,-22-1 0,22 0 0,0 0 16,0 21-16,0-20 16,0-1-16,0 0 0,0 0 0,0 0 15,0 0-15,0 1 0,0-1 0,22 0 16,-1-21-16,-21 21 0,21-21 16,0 0-16,0 0 0,0 0 0,1 0 15,-1 0-15,0 0 0,0 0 16,0 0-16,0 0 0,22-21 0,-22 0 15,0 21-15,21-21 0,-20-1 0,-1 1 16,0 0-16,0-21 0,0 21 16,0-1-16,-21-20 0,0 21 15,0 0-15,0 0 0,0-1 0,0 1 16,0 42 0,0 1-1,0-1-15,0 0 0,0 0 16,0 0-16,0 0 0,0 1 0,0-1 15,0 0-15,0 0 0,0 0 0,0 0 16,0 1-16,22-1 16,-22 0-16,-22-21 47,1 0-47,21-21 15,-21 21-15,0-21 16,21-1-16,-21 1 15,0 21-15,21-21 0,-22 21 0,1 0 16,21 21 15,0 0-31,0 1 0,0-1 0,21-21 16,1 21-16,-1 0 0,-21 0 16,21-21-16,0 21 0,0-21 0,22 0 15,-22 0-15,0 0 0,21 0 16,1 0-16,-1 0 15,0 0-15,1 0 0,-1-21 0,0 21 16,-21-21-16,22 21 0,-1-21 0,-21 0 16,0 0-16,1-1 0,-1 1 15,0-21-15,-21 21 0,0-22 0,0 22 16,0-21-16,21 0 0,-21-1 16,0 1-16,0 0 0,0-1 0,0 1 15,0 0-15,0-1 0,21 22 0,-21 0 16,0 0-16,0 42 15,0 21 1,0-21-16,0 22 0,0-1 16,0 0-16,0 1 0,0-1 15,-21 0-15,0 1 0,21-1 0,0 0 16,-21 1-16,21-22 0,-21 21 16,21-21-16,0 1 0,0-1 0,0 0 15,0 0-15,21 0 0,0-21 0,0 21 16,0-21-16,0 0 15,1 0-15,20 0 0,-21 0 0,0 0 16,22-21-16,-22 21 0,0-21 0,0 21 16,21-21-16,-20 0 0,-1 0 15,0-1-15,0 1 0,0 0 16,-21-21-16,0 21 0,21-1 0,-21 1 16,0 0-16,0 0 0,0 0 15,-21 42 1,21 0-1,0 0-15,0 0 0,0 1 0,0-1 16,0 0-16,0 0 0,0 0 0,0 0 16,0 1-16,0-1 15,0 0-15,21 0 0,1-21 0,-1 0 16,0 21-16,0-21 0,0 0 0,22 0 16,-22 0-16,21 0 0,-21 0 15,0 0-15,22 0 0,-22 0 0,0-21 16,0 21-16,0-21 0,-21 0 15,22 0-15,-22-1 0,21 1 16,-21 0-16,0 0 0,0 0 0,0 0 16,0-1-16,0 1 0,0 42 31,0 1-15,0-1-16,0 0 0,-21 0 15,21 0-15,-22 0 0,22 1 0,-21-1 16,21 0-16,0 0 15,0-42 32,21 0-47,1 21 16,-22-21-16,21-1 0,-21 1 16,21 0-16,0 0 0,-21 0 0,21 0 15,0-1-15,1 1 0,-1 0 16,0 0-16,0 0 0,0 21 0,0 0 15,1 0-15,-1 0 16,-21 21-16,0 0 0,0 0 16,0 0-16,0 1 0,0-1 0,0 0 15,0 0-15,0 0 0,0 0 16,0 1-16,0-1 0,0 0 16,0 0-16,0 0 0,21 0 15,0-21-15,0 0 16,0 0-16,1 0 0,-1 22 0,21-22 15,-21 0-15,0 0 0,22 0 16,-22 0-16,21 0 0,-21-22 0,22 1 16,-22 21-16,21-21 0,-21 0 0,1 21 15,-1-21-15,-21 0 0,21-22 16,-21 22-16,0 0 0,0 0 0,0 0 16,0-1-16,0 1 0,0 0 0,-21 21 15,0 0 1,-1 0-16,1 0 0,0 0 15,21 21-15,-21 0 0,0 1 16,0-22-16,21 21 0,0 0 0,0 0 16,0 0-16,0 0 0,0 1 15,0-1 1,21-21-16,0 0 16,0 0-16,0 0 15,0 0-15,-21-21 0,22-1 16,-1 22-16,-21-21 15,21 21-15,-21 21 32,0 1-17,0-1-15,0 0 0,-21 0 0,0 0 16,21 0-16,-22 22 0,1-22 16,0 21-16,0-21 0,21 22 0,-21-1 15,0 0-15,-1 1 0,1-1 16,21 0-16,-21 22 0,0-22 0,0 22 15,0-22-15,-1 22 0,22-22 0,-21 21 16,0-20-16,21 20 0,-21-20 16,0-1-16,0 21 0,21-20 0,-22-22 15,1 21-15,0-21 0,-21 43 16,21-64-16,-1 0 16,1-21-1,21 0-15,-21-1 16,21 1-16,0 0 0,0 0 0,0 0 15,-21-22-15,21 22 0,0-21 16,0 21-16,-21-22 0,21 22 0,0-21 16,0 21-16,0-22 0,0 1 0,0 0 15,-21-1-15,21 1 0,0 0 16</inkml:trace>
  <inkml:trace contextRef="#ctx0" brushRef="#br0" timeOffset="133316.29">14520 16023 0,'0'0'0,"0"-21"15,21 21 17,-21-21-32,0 0 31,22 21-31,-22-21 15,0-1 1</inkml:trace>
  <inkml:trace contextRef="#ctx0" brushRef="#br0" timeOffset="133535.79">13822 16002 0,'0'0'16,"21"0"15,0 0-31,0 0 16,0 0-16,1 0 0,-22-21 16,21 21-16,0-21 0,0 21 15,-21-21-15,0-1 0,0 1 16</inkml:trace>
  <inkml:trace contextRef="#ctx0" brushRef="#br0" timeOffset="133712.7">13187 15896 0,'0'0'0,"-21"0"0,-1 21 15,1-21-15,0 0 0,42 0 63,0 0-63,1 0 15</inkml:trace>
  <inkml:trace contextRef="#ctx0" brushRef="#br0" timeOffset="134203.85">16383 16150 0,'0'-42'16,"0"-127"-1,0 147-15,0-20 16,0 0-16,0 21 0,0-22 0,0 22 16,0 0-16,0-21 0,0 20 15,21 22-15,0 22 16,-21-1-16,21 21 15,-21 0-15,22 1 0,-22 20 16,0 22-16,0-22 0,21 1 0,-21-1 16,0 1-16,0-1 0,0 1 0,0-1 15,0-20-15,0-1 0,0 0 16,-21 1-16,-1-1 0,22-21 0,-21 22 16,0-22-16,21 0 0,0 0 0,-21-21 15,0 0-15,0 0 31,21-21-31,0 0 16,0-22-16,0 22 0,0 0 0,-22 0 16,22-21-16,0-1 0</inkml:trace>
  <inkml:trace contextRef="#ctx0" brushRef="#br0" timeOffset="134515.69">16214 16066 0,'0'0'0,"-22"-149"15,22 128 1,0-21-16,0 21 0,0 0 15,22-1-15,-22 1 0,42 21 16,-21 0-16,0-21 0,22 21 0,-1 0 16,0 0-16,-21 0 0,22 0 15,-1 0-15,0 21 0,1 0 0,-1 1 16,-21 20-16,0 0 0,1 1 16,-22-1-16,0 0 0,0 1 0,0-1 15,0 0-15,-22 1 0,-20-1 16,21-21-16,-21 21 0,-1-20 0,22-1 15,-21 0-15,-1-21 0,1 21 16,21 0-16,-21-21 0,20 0 0,1 0 16,0 0-16,42 0 31,0 0-15,1 0-16,-1 0 0,0 0 15,0-21-15</inkml:trace>
  <inkml:trace contextRef="#ctx0" brushRef="#br0" timeOffset="134900.47">16743 16383 0,'0'-21'31,"0"0"-31,21 0 16,-21-1-16,21 22 0,0-21 15,0 21-15,1 0 16,-1 0-16,0 0 0,0 0 0,0 0 16,-21 21-16,21 1 0,1-1 15,-1 0-15,0 0 0,-21 21 0,0-20 16,21-1-16,-21 0 0,0 21 0,0-21 16,0 1-16,0-1 0,-21 0 15,21 0-15,-21 0 0,0-21 0,21 21 16,-22 1-16,1-22 15,0 0-15,21-22 16,0 1-16,0 0 16,0 0-1,0 0-15,0 0 0,21-22 0,-21 22 16,21 0-16,1 0 0,-1-22 0,0 22 16,-21-21-16,42 21 0,-21 0 15,1-22-15,-1 22 0,0 0 0,21 0 16</inkml:trace>
  <inkml:trace contextRef="#ctx0" brushRef="#br0" timeOffset="135276.25">17505 16214 0,'0'21'0,"0"-42"0,0 63 0,-21-21 16,-1-21-16,22 21 15,-21 1-15,0 20 0,0-21 0,21 0 16,-21 22-16,21-22 0,-21 0 0,21 21 15,-22-21-15,22 1 0,0-1 16,0 0-16,0 21 0,22-21 16,-1 1-16,0-1 0,0-21 15,0 0-15,0 0 0,1 0 0,20 0 16,-21 0-16,0 0 0,22 0 0,-22-21 16,0 21-16,0-22 0,0 1 15,0 21-15,1-21 0,-22 0 0,0 0 16,0 0-16,0-22 0,0 22 0,0 0 15,0-21-15,0 20 16,0 1-16,0-21 0,-22 21 0,1 0 16,0-1-16,0 22 0,0 0 0,0 0 15,-1 0-15,1 0 16,0 0-16,21 22 0,-21-1 16,21 0-16,0 0 15,0 0-15,21-21 16</inkml:trace>
  <inkml:trace contextRef="#ctx0" brushRef="#br0" timeOffset="135907.65">18076 16044 0,'21'-42'15,"-42"84"-15,64-105 0,-22 21 0,0 20 0,-21 1 16,21 0-16,0 21 15,-21 21-15,0 0 0,0 22 16,0-22-16,0 42 0,0-20 0,0-1 16,-21 0-16,0 1 0,0 20 15,21-20-15,-21-22 0,21 21 0,0 0 16,-22 1-16,22-22 0,0 0 16,0 21-16,0-20 0,0-1 15,0 0-15,0 0 0,0 0 0,22-21 16,-1 21-16,0-21 15,0 0-15,0 0 0,0 0 0,1 0 16,20 0-16,-21-21 0,0 0 0,0 0 16,22 21-16,-22-21 0,0 0 15,0-1-15,0 1 0,1 0 0,-1 0 16,0 0-16,-21 0 0,0-1 16,-21 44 15,0-1-31,21 0 15,-22 0-15,22 0 16,0 0-16,0 1 0,0-1 0,0 0 16,0 0-16,0 0 0,0 0 15,22 1-15,-1-22 0,0 21 16,0-21-16,0 0 0,0 0 0,1 0 16,-1 0-16,0 0 0,0 0 15,0 0-15,0 0 0,1-21 0,-1-1 16,0 1-16,-21 0 0,0 0 15,0 0-15,21 0 0,-21-22 16,0 22-16,0 0 0,0-21 0,0 20 16,0 1-16,0 0 0,0 0 15,-21 0-15,0 21 0,0 0 16,-1 0-16,1 0 0,0 0 16,0 0-16,0 0 0,0 21 15,-1-21-15</inkml:trace>
  <inkml:trace contextRef="#ctx0" brushRef="#br0" timeOffset="136127.51">18055 16235 0,'21'0'31,"0"0"-31,1 0 0,-1 0 16,0 0-16,0 0 0,0 0 0,22 0 15,-1 0-15,0 0 0,-21 0 0,22 0 16,-1 0-16,0-21 0,1 21 16,-22 0-16,21 0 0</inkml:trace>
  <inkml:trace contextRef="#ctx0" brushRef="#br0" timeOffset="136432.35">19367 16214 0,'0'0'0,"-21"-21"0,21-1 15,-21 1-15,0 21 0,21-21 16,-21 21-16,0 0 0,-1 0 15,1 0-15,0 0 0,0 21 0,21 0 16,-21 1-16,0-1 0,-1 0 16,1 0-16,21 21 0,0-20 0,0 20 15,-21-21-15,21 0 0,0 22 16,0-22-16,0 0 0,0 0 16,0 0-16,21 0 0,0 1 0,1-22 15,-1 21-15,0 0 0,0-21 0,0 0 16,0 0-16,22 21 0,-22-21 15,21 0-15,1 0 0,-1 0 0,0 0 16</inkml:trace>
  <inkml:trace contextRef="#ctx0" brushRef="#br0" timeOffset="137072.39">19918 16320 0,'0'0'0,"0"-22"0,0 1 0,0 0 15,-21 21-15,-1 0 0,1 0 16,0 0-16,-21 0 0,21 0 15,-1 0-15,1 21 0,-21 0 0,21 1 16,0-1-16,-1 0 0,1 0 0,0 0 16,0 0-16,21 1 0,0-1 15,0 0-15,0 0 0,0 0 0,0 0 16,21 1-16,0-22 0,0 21 16,1-21-16,-1 0 15,0 0-15,0 0 0,0 0 0,0-21 16,1-1-16,-1 22 0,0-21 15,-21 0-15,21 0 0,0 0 0,0 0 16,-21-1-16,0 1 0,22-21 16,-1 21-16,-21 0 0,0-22 15,0 22-15,0 0 0,0 42 16,0 0 0,0 0-16,0 1 0,-21-1 15,21 0-15,0 21 0,-22-21 0,22 1 16,0-1-16,0 0 0,0 0 0,0 0 15,0 0-15,0 1 0,0-1 16,22-21-16,-1 21 0,0-21 0,0 0 16,0 0-16,0 0 0,1 0 15,-1 0-15,0 0 0,0 0 16,0-21-16,-21 0 0,21 21 0,1-22 16,-1-20-16,0 21 0,-21 0 0,21-22 15,0 1-15,-21 0 0,21-1 16,1 1-16,-22-21 0,21 20 0,0 1 15,-21 0-15,0-1 0,0 22 16,21 0-16,-21 0 0,0 42 16,0 0-16,-21 21 15,21-20-15,0 20 0,-21 0 16,21 1-16,-21-1 0,21 0 0,0 1 16,0-1-16,0 0 0,0-21 15,0 22-15,0-22 0,0 0 16,0 0-16,0 0 0,0 1 0,21-1 15,0-21-15,0 0 0,0 0 16,0 0-16,1 0 0,-1 0 16</inkml:trace>
  <inkml:trace contextRef="#ctx0" brushRef="#br0" timeOffset="138588.04">21526 16531 0,'0'0'16,"-21"0"-16,21-21 15,-21 21-15,21-21 32,0 0-32,21 21 0,0-21 15,1 21-15,-22-22 0,21 1 16,0 0-16,0 0 0,0 0 0,0 0 15,1-1-15,-1 1 0,-21-21 0,21 21 16,0-22-16,0 1 0,-21 21 16,21-21-16,-21-1 0,22 1 0,-22 0 15,0 20-15,21 1 0,-21 0 16,0 0-16,0 0 0,0 0 0,0 42 31,0 0-31,-21 0 16,21 0-16,-22 22 0,1-22 0,21 21 15,-21 0-15,21 1 0,-21-1 16,21-21-16,-21 22 0,21-1 0,0-21 16,0 21-16,0-20 0,0-1 0,0 0 15,0 0-15,0 0 0,0 0 16,21-21-16,0 22 0,0-22 16,0 0-16,1 0 15,-1 0-15,0 0 0,0 0 0,0-22 16,0 22-16,1-21 0,-1 0 0,0 0 15,0 0-15,0 0 16,0-1-16,-21-20 0,22 21 0,-1-21 16,-21 20-16,0 1 0,0 0 15,21 21 1,-21 21-16,0 0 16,0 1-16,0-1 0,0 21 15,0-21-15,0 0 0,0 1 0,0 20 16,0-21-16,0 0 0,0 0 15,0 1-15,21-22 0,0 21 16,0-21-16,1 0 0,-1 0 16,0 0-16,0 0 0,0 0 0,0 0 15,1-21-15,-1 21 16,0-22-16,0 1 0,0 0 0,-21 0 16,21 0-16,-21-22 0,22 1 0,-22 21 15,0-21-15,21-22 0,0 22 16,-21-1-16,0 1 0,0 0 0,21-1 15,-21 22-15,21 0 0,-21 0 16,0 42 0,0 21-16,0-20 0,0 20 15,-21 0-15,0 1 0,21-1 16,-21 0-16,21 1 0,0-1 0,-21-21 16,-1 21-16,1-20 15,21 20-15,0-21 0,-21 0 0,0 0 16,21 1-16,-21-22 15,21-22 17,21 1-32,0 0 15,0 0-15,0 0 0,1 0 0,-1-1 16,0 1-16,0-21 0,0 21 0,22 0 16,-22-1-16,0 1 0,21 0 15,-21 0-15,1 21 0,-1 0 0,0 0 16,-21 21-1,0 0-15,-21 0 16,21 1-16,-21-22 0,-1 21 16,1-21-16,0 21 0,0-21 15,0 0-15,0 0 0,-1 21 0,1-21 16,0 0 0,21 21-1,0 0-15,0 1 16,0-1-1,0 0-15,21 0 0,0-21 16,-21 21-16,22-21 0,-1 21 0,0-21 16,0 0-16,0 0 15,0 0-15,22 0 0,-22 0 16,0 0-16,0 0 0,22 0 0,-22 0 16,0 0-16,0 0 0,21-21 15,-20 0-15,-1 21 0,-21-21 0,21 0 16,0 0-16,-21-1 0,0 1 15,0 0-15,0 0 0,0 0 0,0 0 16,0-1-16,-21 22 16,0 22-1,21-1-15,-21 21 0,21-21 16,-22 0-16,22 1 0,0 20 16,0-21-16,0 0 0,0 0 0,22 1 15,-1-22-15,-21 21 0,21 0 16,0-21-16,0 0 0,0 0 15,1 0-15,-1 0 0,0 0 16,0 0-16,-21-21 16,0 0-16,0-1 15</inkml:trace>
  <inkml:trace contextRef="#ctx0" brushRef="#br0" timeOffset="138799.92">22267 15854 0,'0'0'0,"-21"21"15,0-21-15,0 0 0,21 21 16,-21-21 0,21 21-16,21-21 15,0 0 1,0 0-16,0 0 0,0 0 0,22 0 15,-1 0-15,0 0 0</inkml:trace>
  <inkml:trace contextRef="#ctx0" brushRef="#br0" timeOffset="140052.23">23728 15748 0,'0'0'16,"-21"0"-16,-64 42 15,85 1-15,-21-1 16,0 0-16,21 1 0,-22-1 16,22 22-16,0-22 0,0 0 0,0 1 15,-21-1-15,21 0 0,0 1 16,0-22-16,0 0 0,-21 21 15,21-21-15,0 1 0,0-1 16,21-42 15,-21-1-31,21 22 16,-21-21-16,0 0 0,22-21 16,-1 21-16,0-1 0,-21-20 0,21 21 15,0-21-15,0 20 0,1-20 16,-1 21-16,-21 0 0,0 0 0,21 21 15,-21 21 1,0 0-16,21 0 0,-21 0 16,0 0-16,0 22 0,0-22 15,0 0-15,0 0 0,0 22 0,21-22 16,-21 0-16,21 0 0,-21 0 16,22-21-16,-1 21 0,-21 1 0,21-22 15,0 0-15,0 21 0,0-21 0,22 0 16,-22 0-16,0 0 0,0 0 15,0 0-15,1-21 0,-1-1 0,0 1 16,0 0-16,0 0 0,0-21 16,1-1-16,-1 1 0,-21 0 0,21-1 15,0 1-15,0-22 0,-21 22 16,0-21-16,0 20 0,21 1 16,-21 0-16,0 20 0,0 1 0,0 0 15,0 0-15,-21 21 16,0 21-16,0 0 15,21 0-15,0 22 0,-21-1 0,0 0 16,21 1-16,-22 20 0,22-20 16,0-1-16,0 0 0,0 1 0,0-1 15,0-21-15,0 21 0,0-20 0,22-1 16,-1 0-16,0 0 0,0 0 16,0 0-16,0-21 0,1 0 0,-1 0 15,0 0-15,0 0 0,0 0 16,0 0-16,1-21 0,-1 0 15,0 21-15,0-42 0,-21 21 0,21-1 16,0-20-16,-21 21 0,22-21 16,-22-1-16,0-20 0,0 20 0,21 1 15,-21 0-15,21-1 0,-21 22 0,0-21 16,0 21-16,0 0 0,0 42 31,0 0-31,0 21 0,0-21 0,-21 22 16,21-1-16,-21 0 0,21 1 15,-22-1-15,22 0 0,0 1 16,0-22-16,0 21 0,0-21 16,0 22-16,0-22 0,0 0 0,0 0 15,22 0-15,-1 1 0,0-22 0,0 21 16,0-21-16,22 0 0,-22 0 16,0 0-16,0 0 0,0 0 0,0 0 15,1 0-15,-1-21 0,21-1 0,-21 1 16,0 0-16,1-21 0,-1 21 15,-21-22-15,21 22 0,0-21 0,0-1 16,0 22-16,1-21 0,-1 21 16,0 0-16,-21-1 0,21 22 15,-21 22 1,0-1-16,0 0 0,-21 21 16,0-21-16,21 22 0,-21-22 0,-1 21 15,1 1-15,0-1 0,0-21 16,0 21-16,0 1 0,-1-1 0,1 0 15,0 1-15,21-1 0,-21 0 0,0 1 16,0-1-16,21-21 0,-22 22 16,1-1-16,21 0 0,0-21 0,0 22 15,-21-22-15,21 0 0,0 0 16,0 0-16,0 1 0,0-1 0,0 0 16,21-42 15,0 0-16,-21-1-15,22 1 0</inkml:trace>
  <inkml:trace contextRef="#ctx0" brushRef="#br0" timeOffset="140316.07">25040 16193 0,'0'0'0,"21"-43"0,0 22 16,-21 0-16,22 0 0,-1 21 0,-21-21 15,21 21-15,0 0 0,0-22 0,0 22 16,1 0-16,-1 0 16,0 22-16,-21-1 15,0 0-15,0 0 0,0 21 0,0-20 16,0-1-16,0 21 0,-21-21 16,0 0-16,-1 1 0,1-1 0,0-21 15,0 21-15,0-21 0,0 0 16,-1 0-16,1 0 0,0 0 0,0 0 15,0 0-15,0 0 0,-1-21 16,1 0-16</inkml:trace>
  <inkml:trace contextRef="#ctx0" brushRef="#br0" timeOffset="140563.96">24151 15790 0,'64'0'15,"-43"0"-15,21 0 0,-21 0 0,22 0 16,-1 0-16,0 0 0,1 0 16,-1 0-16,0 0 0,1 0 15,-1 0-15,0 0 0,1 0 0,-22 0 16,21 0-16,-21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17:14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1820 0,'0'0'0,"-63"22"31,41-22-31,1 21 16,0-21-16,21 21 31,21-21-31,0 0 15,22 0-15,-1 0 0,0 21 0,22-21 16,-1 0-16,1 0 0,21 0 16,-22 0-16,22 0 0,-1 0 15,1 0-15,0 0 0,-1-21 16,-20 21-16,21 0 0,-22 0 0,-21-21 16,22 21-16,-22 0 0,1 0 15,-22-21-15,21 21 0,-21 0 0,0 0 16,-21-22-16,0 1 15,0 0 1,-21 0-16,0 0 16,0 21-16,-21-21 0,20 21 0,-20-22 15,21 1-15,-21 21 0,-1-21 16,1 21-16,21 0 0,-22-21 16,22 21-16,0 0 0,0 0 15,0 0-15,21-21 0,-21 21 16,42 0-1,21 0-15,-21 0 16,22 0-16,-1 0 0,-21 0 0,21 0 16,1 0-16,-1 0 0,-21 0 15,22 0-15,-22 0 0,0 21 16,0-21-16,0 21 0,-21 0 0,21 0 16,-21 1-16,0-1 0,0 21 15,-21-21-15,0 22 0,0-22 0,-21 21 16,20-21-16,-20 22 0,21-22 15,-21 0-15,-1 21 0,1-21 16,0 1-16,-1-1 0,1 0 16,21 0-16,-22 0 0,22-21 0,0 21 15,0 1-15,42-22 16,21 0 0,-20 0-16</inkml:trace>
  <inkml:trace contextRef="#ctx0" brushRef="#br0" timeOffset="1643.05">2667 1651 0,'0'21'15,"0"0"1,21 1-16,-21-1 16,21-21-1,0 0-15,1 0 16,-1 0-16,0 0 15,0 0-15,0 0 16,0 0-16,1-21 0,-1-1 16,0 22-16,0-21 0,0 0 0,0 0 15,1 0-15,-1-22 0,0 22 16,-21 0-16,21 0 0,-21 0 0,21 0 16,-21-1-16,0 1 0,0 0 15,0 0-15,0 0 0,0 0 0,0-1 16,-21 1-16,0 21 15,21 21 1,-21 1-16,21-1 0,0 21 16,0-21-16,0 43 0,0-22 0,0 0 15,0 22-15,0-1 0,0-20 16,0 20-16,0-20 0,0-1 16,0 0-16,0 1 0,0-1 0,0 0 15,0-21-15,0 22 0,0-22 16,0 0-16,0 0 0,-21 0 0,21 1 15,-22-22 1,1 0 0,0 0-16,0 0 0,0-22 15,0 22-15,-1-21 0,1 0 0,-21 0 16,21 0-16,0 0 0,-22-1 16,22-20-16,0 21 0,-21 0 0,20-22 15,1 22-15,0 0 0,0 0 16,21 0-16,0 0 0,-21 21 15,21 21 1,0 0-16,0 0 0,0 0 0,0 22 16,0-22-16,21 21 0,0-21 15,0 0-15,0 22 0,1-22 0,-1 0 16,0 0-16,0 0 0,21 1 0,-20-1 16,20-21-16,-21 0 0,21 0 15,1 0-15,-1 0 0,-21 0 0,22 0 16,-1 0-16,0-21 15,1-1-15,-1 1 0,-21 0 0,21 21 16,1-21-16,-22-21 0,0 20 16,0 1-16,0 0 0,1-21 0,-22 21 15,0-1-15,0-20 0,0 21 0,0 0 16,0-22-16,0 22 0,0 0 16,-22 21-1,22 21-15,0 0 16,0 1-16,0-1 0,0 21 0,0-21 15,0 0-15,0 22 0,-21-22 16,21 21-16,0-21 0,0 1 0,-21-1 16,21 0-16,0 0 15,0 0-15,0 0 16,0-42 15,21 21-31,-21-21 0,21 0 0,1 21 16,-22-21-16,21 0 0,0-22 15,0 22-15,0-21 0,0 21 0,1-22 16,-1 1-16,21 21 0,-21-22 16,0 22-16,1-21 0,20 42 0,-21-21 15,0 21-15,0 0 0,1 0 16,-22 21-16,21 0 0,-21 0 0,21 22 16,-21-22-16,0 21 0,0-21 15,0 22-15,0-22 0,0 21 16,0-21-16,0 22 0,21-22 0,-21 0 15,0 21-15,21-21 0,0 1 16,-21-1-16,22-21 0,-1 0 16,0 0-16,0 0 0,0 0 0,0 0 15,22 0-15,-22-21 0,21 21 16,-21-22-16,22 1 0,-22 0 0,21 0 16,-21 0-16,22-22 0,-22 1 15,0 21-15,0-21 0,22-22 0,-22 22 16,-21-1-16,21-20 0,0 21 15,0-22-15,-21 22 0,0-1 16,21-20-16,1 21 0,-22 20 0,0-20 16,0 21-16,0 0 15,0 42-15,0 0 16,0 0-16,0 0 0,-22 22 16,1-1-16,0 0 0,0 22 0,21-22 15,-21 22-15,0-22 0,-1 22 16,22-22-16,0 0 0,-21 1 0,21-1 15,0 0-15,0-21 0,0 1 16,0 20-16,0-21 0,21 0 16,-21 0-16,22-21 0,-1 0 0,0 0 15,0 0-15,0 0 16,0 0-16,1 0 0,-1 0 0,0-21 16,0 0-16,0 21 0,0-21 15,-21 0-15,0 0 0</inkml:trace>
  <inkml:trace contextRef="#ctx0" brushRef="#br0" timeOffset="1874.9">4339 1757 0,'0'0'16,"21"0"15,0 0-31,1 0 16,20 0-16,-21 0 0,21 0 0,-20 0 15,20 0-15,0 0 0,1-21 16,-22 21-16,21 0 0,0 0 0,-20 0 16,-1-21-16,0 21 0,0 0 15,0 0-15,-21-22 16</inkml:trace>
  <inkml:trace contextRef="#ctx0" brushRef="#br0" timeOffset="2551.62">4868 2074 0,'0'0'0,"-21"0"0,21 22 0,21-44 125,0 22-125,1 0 16,-1-21-16,0 0 0,0 21 16,0-21-16,0 0 0,1 21 0,-1-21 15,0-1-15,0 1 0,0 0 16,0 0-16,-21-21 0,22 20 0,-22 1 16,21 0-16,-21 0 0,0 0 15,-21 42 16,-1 0-31,1 0 0,0 0 0,0 22 16,21-22-16,-21 21 0,21-21 16,-21 22-16,21-22 0,-22 0 15,22 0-15,0 0 0,0 1 0,0-1 16,0 0-16,22 0 16,-1-21-16,0 0 0,21 0 0,-21 21 15,1-21-15,20 0 0,0 0 0,-21 0 16,22 0-16,-1-21 0,0 0 15,22 21-15,-22-21 0</inkml:trace>
  <inkml:trace contextRef="#ctx0" brushRef="#br0" timeOffset="3239.72">5948 1842 0,'0'0'0,"0"-43"0,0 22 0,0 0 16,0 0-16,0 0 0,-21-1 0,-1 22 15,1-21-15,-21 21 0,21 0 16,0 0-16,-1 0 0,-20 0 0,21 21 15,-21-21-15,20 22 0,-20 20 0,21-21 16,-21 0-16,20 22 0,1-22 16,0 0-16,0 21 0,21-21 0,0 1 15,0 20-15,0-21 0,0 0 16,0 0-16,21 1 0,0-22 16,0 0-16,22 0 0,-22 0 15,21 0-15,-21 0 0,22 0 0,-22 0 16,21-22-16,1 1 0,-22 21 15,0-21-15,0 0 0,0 0 16,0 0-16,1-1 0,-22 1 0,21 0 16,-21 0-16,0 0 0,0 0 0,0-1 15,0 1-15,0 0 16,0 42 15,0 0-31,0 1 0,0-1 0,0 21 16,0-21-16,0 22 0,0-1 0,0 0 15,0 22-15,0-22 0,0 22 16,0-1-16,0 1 0,0-1 16,0 22-16,0-1 0,0-20 0,0 21 15,0-1-15,0-20 0,0 20 16,0 1-16,0 0 0,0-1 0,0 1 16,0-21-16,21 20 0,0-20 0,-21-1 15,0 1-15,0-1 0,21-20 16,-21 20-16,0-21 0,0-20 0,0 20 15,0-21-15,0 0 0,-21-21 16,0-21 0,0 0-16,21 0 0,-21 0 15,-22-22-15,22 22 0,0-21 0,0-1 16,0-20-16,21-1 0,0 1 16,-22-1-16,22 1 0,0-22 15,0 1-15,0 20 0,22-21 0,-1 22 16,0-22-16,0 22 0,0-22 0,0 22 15,1-1-15,20 1 0,-21-1 16,21 1-16,1-1 0,-22 22 0,21-1 16,-21-20-16,22 21 0,-22-1 15,21 1-15,-21 0 0,22 20 0,-22-20 16,21 0-16,-21 21 0</inkml:trace>
  <inkml:trace contextRef="#ctx0" brushRef="#br0" timeOffset="3699.45">6583 1693 0,'0'0'0,"-21"0"0,-1 0 16,1 0-16,21-21 0,-21 21 15,0 0-15,21-21 16,21 21-1,0 0 1,0 0-16,22 0 0,-22 21 16,0 0-16,21 1 0,-20-1 15,20 21-15,-21-21 0,0 0 0,0 22 16,1-22-16,-22 21 0,0-21 16,21 22-16,-21-22 0,0 0 0,0 0 15,0 0-15,0 1 0,-21-1 0,21 0 16,-22-21-16,1 21 15,0-21-15,21-21 16,0 0 0,0 0-16,0-1 0,0 1 15,21 0-15,-21 0 0,21 0 0,1-22 16,-1 22-16,-21-21 16,21 21-16,0-22 0,0 1 0,0 21 15,1 0-15,-22 0 0,21-1 16,0 1-16,0 21 0,0 0 0,0 0 15,1 0-15,-1 0 0,0 21 16,0 1-16,0-1 0,0 0 16</inkml:trace>
  <inkml:trace contextRef="#ctx0" brushRef="#br0" timeOffset="4715.18">7810 1820 0,'0'-169'31,"-21"148"-31,0-21 0,21 20 16,-21 22-16,0-21 0,0 21 16,-1 0-16,1 0 0,0 0 0,0 0 15,0 21-15,0 1 0,-1-1 16,-20 21-16,21 0 0,0-20 15,0 20-15,-1 0 0,1 1 0,0-22 0,0 21 16,21-21-16,0 22 0,0-22 16,0 0-16,0 0 0,0 0 15,0 0-15,21-21 16,0 0-16,0 0 16,1 0-16,-1 0 0,0 0 15,0-21-15,0 0 0,0 0 16,1 0-16,-1 0 0,-21-1 0,21-20 15,0 21-15,0 0 0,-21-22 16,21 1-16,-21 21 0,22-21 0,-22 20 16,0 1-16,0 0 0,0 42 31,0 0-15,0 22-16,0-22 0,0 0 15,0 21-15,0-20 0,0 20 0,0-21 16,0 0-16,0 0 0,0 22 0,21-22 15,0-21-15,0 21 0,-21 0 16,21 0-16,0-21 0,1 0 0,-1 0 16,0 0-16,21 0 0,-21 0 15,1 0-15,20 0 0,-21-21 0,21 21 16,-20-21-16,20 0 0,-21 0 0,0-22 16,0 22-16,1-21 15,-1 21-15,0-22 0,0-20 0,0 21 16,0-1-16,1 1 0,-22-22 0,21 22 15,0 0-15,-21-1 0,0 1 16,0 21-16,0-21 0,21 20 0,-21 1 16,-21 42-1,0 1 1,0-1-16,21 21 0,-22-21 16,1 22-16,0-1 0,21 0 0,0 1 15,-21-1-15,21 0 0,-21 1 16,21 20-16,0-42 0,0 22 15,0-1-15,0 0 0,0-21 0,21 1 16,0-1-16,-21 0 0,21 0 16,0 0-16,1 0 0,-1-21 0,0 0 15,21 0-15,-21 0 0,1 0 0,-1 0 16,21 0-16,-21-21 0,0 21 16,22-21-16,-22 0 0,0 0 0,0 0 15,0-1-15,1-20 0,-1 21 0,0 0 16,0-22-16,-21 22 0,21-21 15,-21 21-15,0 0 0,0-1 0,0 1 16,-21 21 0,0 21-16,0 1 0,0-1 15,-1 21-15,1-21 0,21 22 0,0-22 16,0 0-16,0 21 0,0-21 16,0 1-16,0-1 0,0 0 0,0 0 15,21 0-15,1-21 16,-1 0-16,0 0 0,0 0 15,21 0-15,-20 0 0,-1 0 0,21 0 16,-21-21-16,0 0 0,1 0 16,-1 21-16,0-43 0,0 22 0,-21 0 15</inkml:trace>
  <inkml:trace contextRef="#ctx0" brushRef="#br0" timeOffset="4935">8001 1503 0,'0'0'0,"0"21"0,21-21 16,0 0-16,22 21 16,-22-21-16,0 0 0,21 0 15,1 0-15,-22 0 0,21 0 0,0 0 16,1 0-16,-1 0 0,0 0 15,-20 0-15,20 0 0,-21 0 16,21 0-16</inkml:trace>
  <inkml:trace contextRef="#ctx0" brushRef="#br0" timeOffset="5559.64">10880 2053 0,'-22'0'15,"1"-21"-15,21 0 16,0 0-16,0 0 0,0-1 0,0 1 16,21 0-16,1 0 0,-22 0 15,21-22-15,0 1 0,-21 21 16,21-21-16,0-1 0,0 22 15,1-21-15,-22 21 0,0-1 0,21 22 16,-21-21-16,21 21 0,-21 21 16,0 1-1,0 20-15,0-21 0,0 43 0,0-22 16,0 0-16,0 22 0,0-22 16,0 22-16,0-22 0,0 21 0,0-20 15,0 20-15,-21 1 0,21-22 0,0 22 16,-21-1-16,21 1 0,0-1 15,0 1-15,0-22 0,0 21 16,0 1-16,-22-22 0,22 22 0,-21-22 16,0 0-16,21 1 0,-21-1 0,21 0 15,-21-20-15,0-1 0,21 0 16,0 0-16,-22-21 0,1 0 16,0 0-16,21-21 0,-21 0 15,21 0-15,0-1 0,-21 1 16,0 0-16,21-21 0,-22 21 0,22-22 15,0 1-15,-21 0 0,21-1 0,0-20 16</inkml:trace>
  <inkml:trace contextRef="#ctx0" brushRef="#br0" timeOffset="5759.53">10795 1439 0,'0'0'0,"0"-21"0,0 0 0,0-64 31,21 85-15,0 0-1,0 22-15,1-22 16,-1 21-16,0 0 0,0 0 0,0-21 16,0 21-16,22 22 0,-22-22 0</inkml:trace>
  <inkml:trace contextRef="#ctx0" brushRef="#br0" timeOffset="7075.94">11578 1842 0,'0'0'15,"21"0"-15,0 0 0,1 0 0,-1 0 0,0 0 16,0-22-16,0 22 0,0-21 16,-21 0-16,0 0 0,0 0 15,0 0-15,0-1 0,0-20 16,0 21-16,-21 0 0,21-22 15,-21 22-15,0 0 0,0 0 0,0 21 16,-1-21-16,1 21 0,0 0 16,0 0-16,0 21 0,0 0 0,-1 0 15,1 0-15,0 22 0,0-1 0,0 0 16,0 1-16,21-1 0,0 0 16,-22 1-16,22-1 0,0-21 0,0 22 15,0-22-15,0 0 0,0 0 16,0 0-16,22-21 0,-1 0 0,0 21 15,0-21-15,0 0 0,0 0 0,22 0 16,-22-21-16,0 21 0,0-21 16,0 0-16,1 0 0,-1 0 15,0-1-15,0 1 0,0 0 0,0-21 16,-21 21-16,0-22 0,0 22 16,0-21-16,0 21 0,0-22 0,0 22 15,0 0-15,0 0 0,0 42 31,0 0-31,0 0 0,0 0 0,0 1 16,-21 20-16,21-21 0,0 21 16,-21-20-16,21-1 0,0 21 0,0-21 15,0 0-15,0 1 0,0 20 16,0-21-16,0 0 0,21 0 16,0-21-16,1 0 0,-1 0 15,0 0-15,0 0 0,21 0 0,-20 0 16,20 0-16,-21 0 0,0-21 15,22 21-15,-22-21 0,21 0 0,-21 0 16,0-22-16,22 22 0,-22-21 16,0 21-16,-21-22 0,0 22 0,21-21 15,-21 21-15,0 0 0,0-1 0,0 1 16,0 42 0,0 1-16,0-1 15,-21 21-15,21-21 0,0 22 16,0-22-16,0 21 0,-21-21 15,21 22-15,0-22 0,0 0 0,0 21 16,0-21-16,0 1 0,0-1 16,0 0-16,21 0 0,0-21 15,0 0-15,1 0 0,-1 0 16,0 0-16,21 0 0,-21 0 16,1 0-16,-1-21 0,0 0 0,0 21 15,21-21-15,-42-1 0,22 1 0,-1 0 16,0-21-16,-21 21 0,0-1 15,0-20-15,0 21 0,0-21 0,0-1 16,0 22-16,0 0 0,0 0 16,0 0-16,0-1 0,21 22 47,0 0-47,0 0 15,22 0-15,-22 0 0,0 0 16,21 0-16,1 0 0,20 0 0,-20-21 15,20 21-15,-21 0 0,22 0 16,-22-21-16,1 21 0,-1 0 0,-21 0 16,0 0-16,-42 0 15,0 21 1,0-21-16,0 21 0,-22 1 0,22-1 16,-21 0-16,21 0 0,-22 0 15,1 0-15,21 1 0,0 20 16,-22-21-16,43 0 0,-21 0 0,21 1 15,-21-1-15,21 0 16,0 0-16,21 0 0,0-21 16,0 0-16,1 0 0,-1 0 0,0 0 15,0 0-15,0 0 0,22 0 16,-22 0-16,0-21 0,21 21 0,-21-21 16,1 0-16,20 0 0,-21-1 0,0 1 15,0 0-15,1 0 0,-1-21 16,0 20-16,-21-20 0,0 21 0,0-21 15,0 20-15,0 1 0,0 0 16,0 0-16,0 0 0,0 42 16,-21 0-16,0 0 15,21 0-15,0 22 0,-22-22 16,22 21-16,0 1 0,0-22 0,0 21 16,0-21-16,0 0 0,0 22 0,0-22 15,22 0-15,-1 0 16,0 0-16,0-21 0,0 0 0,0 0 15,1 0-15,-1 0 0,21 0 0,-21 0 16,0 0-16,22-21 0,-22 21 16</inkml:trace>
  <inkml:trace contextRef="#ctx0" brushRef="#br0" timeOffset="7767.06">14584 1312 0,'0'0'0,"0"-63"16,0 21-16,0 20 0,0 1 16,0 0-16,0 0 0,0-21 15,21 20-15,-21 1 0,0 42 32,0 1-32,0 20 0,0 21 15,0-20-15,0 20 0,0-20 16,0 20-16,0 1 0,0-1 0,0-21 15,0 22-15,0-22 0,0 22 16,0-22-16,0 0 0,0 1 16,-21-22-16,21 21 0,0-21 0,0 1 15,-21-1-15,-1-21 16,1 0 0,0 0-16,21-21 0,-21 21 15,21-22-15,0 1 0,0 0 0,0 0 16,0-21-16,0 20 0,21-20 15,21 0-15,-20-1 0,-1 22 0,21-21 16,0 21-16,-20 0 0,20-1 16,0 1-16,1 21 0,-1 0 0,0 0 15,1 0-15,-1 21 0,0 1 16,1-1-16,-22 0 0,21 21 16,-42-21-16,0 1 0,0 20 0,0-21 15,0 21-15,0-20 0,-42-1 0,21 0 16,-22 0-16,1 0 0,0 0 15,20 1-15,-20-22 0,0 21 0,-1-21 16,22 0-16,0 0 0,0 0 16,0 0-16,0 0 0,-1 0 0,1 0 15,21-21 1,0-1 0,21 1-16,22 0 15,-22 21-15,0-21 0</inkml:trace>
  <inkml:trace contextRef="#ctx0" brushRef="#br0" timeOffset="8887.41">15748 1630 0,'0'0'0,"21"-21"0,-21 0 0,0-1 15,0 1-15,0 0 16,0 0-16,0 0 0,-21 21 31,0 21-31,0 0 16,-1 0-16,1 0 0,0 1 0,0 20 15,0-21-15,21 21 0,-21 1 16,-1-22-16,1 21 0,21 1 0,0-22 16,0 0-16,0 21 0,0-21 0,0 1 15,0-1-15,0 0 16,21-21-16,1 0 0,-1 0 0,0 0 15,0 0-15,0 0 0,0 0 0,1 0 16,-1-21-16,0 0 0,0-1 16,0 22-16,0-21 0,-21 0 0,22-21 15,-1 21-15,-21-1 16,0-20-16,21 21 0,-21-21 0,21-1 16,-21 22-16,0 0 0,0 0 0,0 0 15,0-1-15,0 44 16,0 20-1,0-21-15,0 0 0,0 0 16,0 22-16,0-22 0,0 21 0,0-21 16,0 1-16,0-1 0,0 0 0,0 0 15,0 0-15,0 0 0,0 1 16,21-22-16,0 0 16,1 0-16,-1 0 0,21 0 15,-21 0-15,0 0 0,22-22 16,-22 1-16,21 0 0,1 0 0,-22 0 15,21 0-15,0-1 0,1-20 16,-22 21-16,21-21 0,-21 20 0,22-20 16,-22 21-16,0 0 0,-21 0 0,0-1 15,21 22-15,-21 22 16,0-1 0,0 0-16,0 0 0,0 21 15,0-20-15,0-1 0,0 0 0,0 0 16,-21 0-16,21 0 0,0 1 0,0-1 15,0 0-15,0 0 16,0 0-16,-21-21 16,0 0-1,0 0 1,-1 0-16,22-21 16,-21 0-16,0 0 15,0 0-15,21-1 16,-21 22-1,21 22 1,0-1-16,0 0 16,0 0-1,0 0-15,0 0 0,21-21 0,0 22 16,0-22-16,0 0 16,22 21-16,-22-21 0,0 0 15,21 0-15,-20 0 0,20 0 0,0 0 16,22 0-16,-22 0 0,0 0 0,-20-21 15,20 21-15,-21-22 0,21 1 16,-20 21-16,-1-21 0,0-21 0,0 21 16,0-1-16,0-20 0,1 21 15,-22-21-15,21 20 0,-21-20 0,0 21 16,0 0-16,0 0 0,0-1 0,-21 22 16,-1 22-1,1-22-15,21 42 0,-21-21 0,0 0 16,21 22-16,0-1 15,0-21-15,0 21 0,0-20 0,0-1 16,0 21-16,0-21 0,0 0 16,0 1-16,21-22 15,0 0-15,0 0 0,1 0 16,-1 0-16,0 0 0,0 0 0,0-22 16,0 1-16,1 0 0,-1 21 15</inkml:trace>
  <inkml:trace contextRef="#ctx0" brushRef="#br0" timeOffset="9763.91">18711 1820 0,'0'0'0,"-21"22"0,42-22 47,0 0-47,1-22 0,20 1 15,-21 0-15,21 21 0,-20-21 16,20 0-16,0 0 0,-21-22 0,22 22 16,-22 0-16,0 0 15,0-22-15,0 22 0,1 0 0,-1-21 16,-21 21-16,0-22 0,0 22 0,0-21 15,0 21-15,0-22 0,0 22 16,0 0-16,0 0 0,-21 0 0,-1-1 16,1 22-1,0 22-15,0-1 0,21 0 0,-21 21 16,0-21-16,21 22 0,-22 20 16,1 1-16,21-1 0,-21 1 0,0-1 15,0 1-15,21 20 0,-21-20 0,-1 21 16,1-22-16,21 22 0,-21-1 15,0 1-15,0 0 0,0 21 16,-1-22-16,1 1 0,0 21 0,-21-22 16,21 1-16,-22-21 0,22 20 15,0 1-15,-21-22 0,20 1 0,1-1 16,0-20-16,21-1 0,0 0 0,0 1 16,0-22-16,0 0 0,21-21 15,0 0-15,22 0 0,-22-21 16,21 0-16,1 0 0,-1-1 0,0-20 15,1 0-15,-1-1 0,21-20 0,-20 21 16,-1-22-16,0 1 0,-20-1 16,20-21-16,-21 22 0,0-22 0,0 1 15,-21-1-15,0 21 0,0-20 16,0 20-16,0-20 0,-21 20 16,0 22-16,0-22 0,0 22 0,-22 0 15,22-1-15,0 22 0,-21 0 16,21 0-16,-1 0 0,22-1 0,-21 22 15,21-21-15,21 21 32,1 0-32,-1 0 0,0 0 0,0 0 15,21 0-15,-20 0 0,-1 0 16,21-21-16,-21 21 0,22-21 0,-22 21 16,21-21-16,-21 21 0,22-21 15</inkml:trace>
  <inkml:trace contextRef="#ctx0" brushRef="#br0" timeOffset="10156.69">19431 1588 0,'0'0'0,"0"-64"32,21 64-32,0-21 15,0 21-15,1 0 16,20 0-16,-21 0 0,0 0 0,0 0 15,22 0-15,-22 21 0,0-21 16,0 21-16,0 22 0,1-22 16,-22 0-16,0 21 0,0 1 0,0-22 15,0 21-15,0-21 0,-22 22 16,1-22-16,0 0 0,0 0 0,0 0 16,0-21-16,-1 21 0,1-21 15,0 0-15,21-21 31,0 0-31,21 0 16,-21 0-16,21 0 0,1-1 16,-1 1-16,0 0 0,0-21 0,-21 21 15,21-1-15,0 1 0,1 0 0,-1 0 16,0 0-16,0 21 16,0 0-16,0 0 0,1 0 0,-1 0 15,0 0-15,0 0 0,0 0 16</inkml:trace>
  <inkml:trace contextRef="#ctx0" brushRef="#br0" timeOffset="10707.37">20235 1926 0,'106'21'31,"-85"-21"-31,0-21 0,1 0 0,-1 21 16,0-21-16,-21 0 0,21 0 15,0-1-15,-21 1 0,0 0 0,0 0 16,0-21-16,0 20 0,0-20 16,0 21-16,0-21 0,0 20 0,0 1 15,-21 0-15,0 0 0,0 0 16,0 21-16,-1 0 0,1 0 0,0 0 16,0 21-16,-21 0 0,20 0 15,-20 22-15,21-22 0,0 21 0,0 0 16,-22-20-16,43 20 0,-21 0 15,21-21-15,0 22 0,0-22 0,0 0 16,0 0-16,0 0 0,0 1 0,21-1 16,0-21-16,22 0 15,-22 0-15,0 0 0,21 0 0,-20 0 16,-1 0-16,21-21 0,-21 21 0,0-22 16,1 1-16,20 0 0,-42 0 15,21 0-15,0 0 0,0-1 0,1-20 16,-22 21-16,0-21 0,21 20 15,-21 1-15,0 0 0,0 0 0,0 42 32,0 0-17,0 0-15,0 1 0,-21 20 0,21-21 16,0 0-16,0 0 0,0 22 16,0-22-16,0 0 0,0 0 0,0 0 15,21 1-15,0-22 16,0 0-16,0 0 0,0 0 0,22 0 15,-22 0-15,21 0 0,1 0 0,-1 0 16,-21 0-16,21-22 0,-20 22 16,-1-21-16,0 0 0</inkml:trace>
  <inkml:trace contextRef="#ctx0" brushRef="#br0" timeOffset="11348">21040 1651 0,'0'-21'15,"0"42"-15,-22-21 16,22 21-16,0 0 0,-21 1 15,0-1-15,21 0 0,-21 0 0,21 0 16,0 22-16,0-22 0,-21 0 0,21 0 16,0 0-16,0 0 0,0 1 15,-21-1-15,21 0 0,0 0 16,0-42 31,0 0-47,0 0 15,0-1-15,0 1 0,0 0 16,0 0-16,21-21 0,0 20 16,0-20-16,0 21 0,0-21 0,1-1 15,-1 22-15,0 0 0,21 0 0,-21 0 16,1 21-16,-1 0 0,0 0 16,0 0-16,0 21 0,0 0 0,1 0 15,-22 21-15,21-20 0,-21 20 16,0-21-16,0 21 0,0-20 0,0 20 15,0-21-15,0 0 0,0 0 16,0 1-16,0-1 0,0 0 16,0 0-16,0-42 47,0 0-47,0 0 0,0-22 15,0 22-15,21 0 16,0 0-16,0-22 0,0 22 0,1-21 15,20 0-15,-21 20 0,21-20 16,-20 21-16,20 0 0,0 0 0,-21-1 16,22 22-16,-22 0 0,21 0 15,-21 22-15,1-1 0,-22 21 0,0-21 16,0 0-16,0 22 0,0-22 0,0 21 16,0-21-16,0 1 15,0 20-15,0-21 0,0 0 0,-22-21 16,1 21-16,21 1 0,-21-22 15,21 21-15,21-42 32,0-1-17,1 1-15</inkml:trace>
  <inkml:trace contextRef="#ctx0" brushRef="#br0" timeOffset="11707.38">22056 1736 0,'21'21'16,"0"-21"-1,0 0-15,0 0 16,0 0-16,1 0 16,-1-21-16,0 0 0,0 21 15,-21-22-15,21 1 0,0 21 16,-21-21-16,0 0 0,0 0 0,22 0 15,-22-1-15,0 1 0,0 0 16,-22 21 0,1 21-16,0 0 15,0 1-15,0-1 0,0 21 16,-1-21-16,1 0 0,0 22 0,21-22 16,0 0-16,-21 0 0,21 0 15,0 1-15,0-1 0,0 0 0,0 0 16,21-21-16,-21 21 15,21-21-15,0 0 0,1 0 0,20 0 16,-21 0-16,21 0 0,1 0 0,-1-21 16,-21 21-16</inkml:trace>
  <inkml:trace contextRef="#ctx0" brushRef="#br0" timeOffset="12303.03">22881 1376 0,'0'-21'0,"0"42"0,0-63 15,-21 42 1,0 21-16,0 0 0,-1 21 16,1-21-16,0 22 0,-21-1 0,21 0 15,21-20-15,-22 20 0,1 0 16,0 1-16,21-1 0,0-21 0,0 0 16,0 22-16,0-22 0,0 0 0,0 0 15,0 0 1,21-21-1,0-21 1,1 0-16,-1 0 0,0 0 16,0-1-16,21 1 0,-20 0 0,-1 0 15,0 0-15,0 0 0,0-1 16,0 1-16,1 21 0,-22 21 31,0 1-31,0-1 0,0 0 0,0 0 16,0 0-16,-22 0 0,22 1 15,-21-1-15,21 0 0,0 0 0,0 0 16,0 0-16,0 1 0,21-22 16,1 0-16,-1 0 15,0 0-15,0 0 0,0 0 16,0 0-16,1 0 0,-1-22 16,0 1-16,0 0 0,0 0 0,0 0 15,1 0-15,-1-22 0,0 22 16,0-21-16,0-1 0,0 1 0,1 0 15,-1-1-15,-21 1 0,0 0 0,21 21 16,-21-22-16,0 22 0,0 0 16,-21 21 15,21 21-31,-21-21 0,21 21 16,0 0-1,0 1-15,0-1 31</inkml:trace>
  <inkml:trace contextRef="#ctx0" brushRef="#br0" timeOffset="12659.83">23516 1545 0,'0'0'0,"0"21"0,0 1 15,-21-22-15,21 21 0,-21 0 0,0 0 16,21 0-16,0 0 0,-22 1 0,22-1 15,-21 0 1,21 0-16,0 0 0,0 0 0,0 1 16,0-1-16,21-21 15,1 0-15,-1 0 16,0 0-16,0 0 0,0 0 16,0 0-16,1 0 0,-22-21 15,21-1-15,0 1 0,0 0 0,-21 0 16,0 0-16,21-22 0,0 22 15,-21 0-15,0-21 0,0 21 0,0-1 16,0 1-16,0 0 16,-21 21-16,0 0 0,0 0 15,0 0-15,0 0 0,-1 0 16,1 21-16,0-21 16,0 21-16,21 1 0,0-1 15,0 0-15,0 0 16</inkml:trace>
  <inkml:trace contextRef="#ctx0" brushRef="#br0" timeOffset="13091.71">23812 1630 0,'0'0'15,"0"-21"-15,0 0 0,0-1 16,0 1-1,22 21-15,-1 0 16,-21-21-16,21 21 0,0 0 0,0 0 16,0 0-16,1 0 15,-1 0-15,0 0 16,-21 21-16,21 0 0,-21 1 0,0-1 16,0 0-16,0 0 0,0 0 15,0 22-15,0-22 0,0 0 0,0 0 16,-21 0-16,0 0 15,21 1-15,-21-22 32,21-22-17,0 1-15,0 0 16,0 0-16,0 0 16,0 0-16,21-1 0,-21 1 0,21 0 15,0 0-15,-21 0 0,21 0 16,0-1-16,-21 1 0,22 21 0,-22-21 15,21 21-15,-21-21 0,21 21 16,0 0-16,0-21 0,0 21 16,1 0-16,-1 0 15</inkml:trace>
  <inkml:trace contextRef="#ctx0" brushRef="#br0" timeOffset="13671.43">24553 1270 0,'0'0'15,"0"-21"-15,0 0 16,0 0-16,0 42 31,0 0-31,0 0 0,0 0 16,0 0-16,0 22 0,0-22 16,0 0-16,-21 21 0,21-20 15,-21-1-15,0 21 0,21-21 0,0 0 0,0 22 16,-21-22-16,-1 0 15,22 0-15,-21 0 0,21 1 0,0-1 16,0 0-16,0 0 0,0 0 16,0-42 31,0 0-32,21 0-15,-21 0 0,22-1 16,-1-20-16,-21 21 0,21 0 15,0 0-15,-21-1 0,21 1 0,0 0 16,1 0-16,-1 21 16,0 0-16,-21 21 31,0 0-31,0 0 0,0 1 16,0-1-16,-21-21 15,0 21-15,-1 0 0,1 0 16,0-21-16,21 21 0,0 1 15,0-1 1,0 0-16,0 0 16,21-21-1,-21 21-15,21-21 16,1 0-16,-1 0 0,0 0 16,0 0-16,0 0 0,0 0 15,1 0-15,-1 0 16</inkml:trace>
  <inkml:trace contextRef="#ctx0" brushRef="#br0" timeOffset="14680.19">9144 3493 0,'0'0'15,"-21"21"-15,0 0 0,42-21 47,21 0-47,-21-21 0,0 0 0,1 21 16,20-22-16,-21 1 0,0 0 0,22 0 16,-22 0-16,0-22 0,0 22 15,0 0-15,0-21 0,1 21 0,-1-22 16,-21 22-16,21 0 0,-21 0 15,0 0-15,0-1 0,0 1 16,0 0-16,0 42 31,-21 0-31,21 22 16,-21-22-16,21 21 0,-22 22 0,22-22 16,0 0-16,0 22 0,0-22 15,0 22-15,-21-1 0,21-20 0,-21-1 16,21 21-16,0-20 0,0 20 15,0-20-15,-21-1 0,21 0 0,-21 22 16,21-22-16,-21 0 0,21-20 0,0 20 16,-22 0-16,1-21 0,0 1 15,21-1-15,0 0 0,-21-21 16,0 0-16,0 0 0,-1 0 16,1 0-16,0 0 15,0-21-15,21 0 0,-21-1 16,0 1-16,21 0 0,-22-21 0,1 21 15,0-22-15,21 1 0,0 21 0</inkml:trace>
  <inkml:trace contextRef="#ctx0" brushRef="#br0" timeOffset="15031.73">9271 2879 0,'0'0'0,"21"0"0,-21-21 32,21 21-17,0 0 17,1 0-17,-1 0 1,-21-22-16,0 1 15,-21 21 17,-1 0-32,1 0 15,0 0-15,0 0 16,21 21-16,-21-21 0,21 22 0,0-1 16,0 0-16,21 0 15,21-21-15,-21 21 16,1-21-16</inkml:trace>
  <inkml:trace contextRef="#ctx0" brushRef="#br0" timeOffset="15664.77">10372 3344 0,'0'-21'0,"0"42"0,0-63 15,0 21-15,0 0 0,0 0 16,0-1-16,0 1 0,-22 0 16,1 0-16,0 0 0,0 0 0,0 21 15,0 0-15,-1-22 16,1 22-16,-21 0 0,21 0 0,-22 0 15,22 22-15,-21-1 0,0 0 0,20 0 16,-20 21-16,0-20 0,21 20 16,-22 0-16,22 1 0,0-1 0,0-21 15,0 21-15,-1 1 0,22-22 16,0 21-16,0-21 0,0 1 0,0-1 16,0 0-16,22 0 0,-1-21 15,0 0-15,21 0 0,-21 0 16,22 0-16,-1 0 0,0 0 0,1-21 15,-1 0-15,0 0 0,1 21 0,-1-43 16,-21 22-16,22 0 16,-1-21-16,-21 20 0,21-20 0,-20 0 15,20-1-15,-21-20 0,0 21 16,0-1-16,1 1 0,-22 0 0,0-1 16,21 1-16,-21 0 0,0 20 0,0-20 15,0 21-15,0 0 0,-21 21 31,-1 21-31,1 21 16,21-21-16,-21 22 0,21-1 0,0 0 16,-21 1-16,21-1 0,-21 0 0,21 1 15,0-1-15,0 0 16,0 1-16,0-1 0,0 0 0,0-20 16,0-1-16,0 0 0,21 0 0,0 0 15,0-21-15,0 0 0,1 0 16,20 0-16,-21 0 0,0 0 0</inkml:trace>
  <inkml:trace contextRef="#ctx0" brushRef="#br0" timeOffset="16231.74">11134 3006 0,'0'0'0,"0"-21"0,0-64 31,0 64-31,-22 21 16,22 21-16,0 0 16,0 0-16,-21 0 0,21 22 15,0-22-15,0 21 0,-21 1 0,21-1 16,0 0-16,0 1 0,0-1 16,-21 0-16,21 1 0,-21-22 0,21 21 15,-21-21-15,21 22 0,0-22 0,0 0 16,-22 0-16,22 0 15,-21-21 1,21-21 15,0 0-31,0 0 0,0 0 0,0-1 16,0 1-16,0 0 0,21-21 0,1 21 16,-1-22-16,0 22 0,0-21 15,21 21-15,-20-1 0,20 1 0,0 0 16,-21 21-16,22 0 0,-1 0 15,-21 0-15,22 0 0,-22 0 0,0 21 16,0 0-16,0 1 0,0 20 0,-21-21 16,0 0-16,0 22 0,0-22 15,0 21-15,-21-21 0,0 0 16,0 1-16,0-1 0,-22 0 0,22 0 16,0 0-16,-21 0 0,21-21 15,-22 22-15,22-22 0,-21 0 0,21 0 16,-1 0-16,1 0 0,0 0 0,0 0 15,21-22 1,0 1-16,0 0 16,0 0-1,21 21-15,0-21 0,0 0 0,1 21 16</inkml:trace>
  <inkml:trace contextRef="#ctx0" brushRef="#br0" timeOffset="16620.18">12086 3112 0,'0'0'0,"-63"-43"31,41 22-31,1 21 0,0 0 0,0 0 16,0 0-16,0 0 0,-1 0 15,1 21-15,0 0 0,0 1 16,0 20-16,-22 0 0,22 1 0,0-1 16,0 0-16,0-21 0,0 22 0,21-1 15,0-21-15,0 22 0,0-22 16,0 0-16,21 0 0,0-21 0,21 21 16,-21-21-16,22 0 0,-22 0 15,21 0-15,1 0 0,-22 0 0,21 0 16,0-21-16,1 21 0,-22-21 0,21 0 15,-21 21-15,1-21 0,-1-1 16,0 22-16,0-21 0,-21 0 0,0 0 16,21 21 15</inkml:trace>
  <inkml:trace contextRef="#ctx0" brushRef="#br0" timeOffset="16879.04">12869 3662 0,'0'0'0,"-21"0"0,0 0 15</inkml:trace>
  <inkml:trace contextRef="#ctx0" brushRef="#br0" timeOffset="45755.49">847 5990 0,'21'0'32,"-21"-21"-1</inkml:trace>
  <inkml:trace contextRef="#ctx0" brushRef="#br0" timeOffset="46403.64">974 5948 0,'0'0'16,"-22"0"46,1 0-62,0 0 16,0 0-16,0 0 15,0 0-15,-1 0 0,1 0 16,0 0-16,0 0 0,0 21 0,0-21 16,-1 0-16,1 0 0,0 0 15,0 0-15,0 0 0,0 0 31,42 21 48,0-21-79,0 0 0,0 0 0,22 0 15,-1 0-15,0 0 0,1 0 16,-1 0-16,0 0 0,22 0 15,-1 0-15,1 0 0,-1-21 0,1 21 16,20 0-16,1 0 0,0-21 16,-22 21-16,22 0 0,-22 0 0,22-21 15,-21 21-15,-1 0 0,-21 0 16,22 0-16,-22-21 0,1 21 0,-1 0 16,0 0-16,-21 0 0,22 0 15,-22 0-15,0 0 16,0 0-1,-21-22-15,-21 1 32,0 0-32,0 21 15,0 0-15,-1-21 0,1 21 16,0 0-16,0-21 16,0 21-16,0 0 0,-1-21 0,1-1 15,0 22-15,0-21 0,0 21 16</inkml:trace>
  <inkml:trace contextRef="#ctx0" brushRef="#br0" timeOffset="46911.35">1884 5567 0,'0'0'0,"0"-21"0,0 42 31,0 0-15,0 0-1,21-21-15,-21 21 0,21 1 0,0-1 16,0-21-16,-21 21 16,22-21-16,-1 21 0,0-21 0,0 21 15,0 0-15,0-21 0,1 22 16,-1-22-16,0 21 0,0-21 16,0 0-16,0 0 0,1 21 15,-1-21-15,0 0 0,0 0 0,0 0 16,0 0-16,1 0 15,-1 0-15,0 0 16,-21 21 0,-21 0-1,0-21 1,-1 21-16,1 1 0,0-22 16,-21 21-16,-1 0 0,22 0 0,-21 0 15,0 0-15,-1 22 0,22-22 16,-21 0-16,-1 0 0,22 22 0,-21-22 15,21 0-15,-22 0 0,22 0 16,0 0-16,0 1 0,0-1 16,0 0-16,-1 0 0,22 0 0,-21 0 15,0 1 1,21-1 0,0-42 15</inkml:trace>
  <inkml:trace contextRef="#ctx0" brushRef="#br0" timeOffset="49391.41">3852 5546 0,'0'-21'0,"0"-1"15,0 1-15,0 0 16,0 0-1,0 42 17,0 0-17,0 22-15,0-22 0,0 21 16,0 0-16,0-20 0,0 20 16,0 0-16,0 1 0,0-22 0,0 21 15,0-21-15,0 22 0,0-22 0,0 0 16,0 0-16,0 0 0,21 0 15,-21 1-15,22-22 16,-1 0-16,0 0 16,0 0-16,0 0 0,0-22 15,1 22-15,-1-21 0,0 0 0,0 0 16,0-21-16,0 20 0,1-20 16,-1 0-16,0 21 0,21-22 0,-21 1 15,1 0-15,-22-1 0,21 1 16,-21 0-16,21 20 0,-21 1 0,0 0 15,0 0-15,0 0 0,0 0 16,0 42 15,0 0-31,0 0 0,0 0 0,0 22 16,0-22-16,0 21 0,0 0 16,0 1-16,0-22 0,0 21 15,0 1-15,0-22 0,0 21 0,0-21 16,0 0-16,21 1 0,-21-1 15,21 0-15,0-21 0,-21 21 0,22-21 16,-1 0-16,0 0 0,0 0 0,0 0 16,0 0-16,22 0 0,-22 0 15,21-21-15,-21 0 0,22 0 0,-1-1 16,-21 1-16,22 0 16,-1-21-16,0 21 0,-21-22 0,22 1 15,-22 21-15,21-22 0,-21 22 0,1-21 16,-1 21-16,-21 0 15,21-1-15,-21 44 32,0-1-32,0 0 15,0 21-15,0-21 0,0 1 0,0-1 16,0 21-16,0-21 0,0 0 16,0 22-16,0-22 0,0 0 0,0 0 15,0 0-15,0 1 0,0-1 16,0 0-16,0 0 0,0 0 0,0 0 15,-21-21 32,21-21-47,0 0 0,-21 21 16,-1-21-16,1 0 0,0 0 16,0-1-16,21 1 15,-21 21-15,0 0 16,-1 0-16,22 21 15,-21 1-15,21-1 16,0 0 0,0 0-16,0 0 0,21-21 0,-21 21 0,22 1 15,-1-22-15,0 0 0,0 21 16,0-21-16,22 0 0,-22 0 16,0 0-16,21 0 0,-21 0 0,22 0 15,-1-21-15,0-1 0,-20 22 16,20-21-16,0 0 0,1 0 0,-1 0 15,0 0-15,-21-1 0,22 1 16,-22 0-16,0-21 0,-21 21 0,0-1 16,21 1-16,-21 0 0,0 0 15,0 0-15,-21 21 16,0 0 0,0 0-16,0 0 0,21 21 0,-22 0 15,1 0-15,21 0 0,-21 1 0,21-1 16,0 21-16,0-21 0,0 0 15,0 1-15,0-1 0,0 0 16,0 0-16,21 0 0,0 0 0,1 1 16,-1-22-16,0 21 0,0-21 0,0 0 15,0 0-15,22 21 0,-22-21 16,21 0-16,-21 0 0,22 0 0,-22 0 16,21 0-16,1 0 0,-22-21 0,21 21 15</inkml:trace>
  <inkml:trace contextRef="#ctx0" brushRef="#br0" timeOffset="49935.05">6519 5715 0,'0'0'0,"0"-42"0,0 21 0,0-1 16,0-20-16,0 21 0,0 0 0,0 0 16,0-1-16,-21 22 0,0-21 0,0 21 15,0 0-15,-1 0 0,1 0 16,0 0-16,0 0 0,-21 21 0,20-21 15,1 22-15,0-1 0,0 21 16,0-21-16,0 22 0,-1-22 0,22 21 16,0-21-16,0 22 0,0-22 15,0 21-15,0-21 0,0 0 16,0 1-16,0-1 0,0 0 0,0 0 16,22 0-16,-1-21 0,0 0 0,0 0 15,0 0-15,0 0 0,1 0 16,-1 0-16,0 0 0,0-21 0,0 21 15,22-21-15,-22 0 0,0 0 16,0-22-16,0 22 0,0-21 0,1-1 16,-1 1-16,0 0 0,0-22 0,0 22 15,0-22-15,-21 22 0,22-21 16,-1 20-16,0-20 0,0 20 0,-21 1 16,0 21-16,0-21 15,0 20-15,0 1 0,0 42 16,-21 22-1,21-22-15,0 21 0,0 1 16,-21-1-16,21 0 0,0 1 0,0-1 16,-21 0-16,21 22 0,0-22 15,0 0-15,0 1 0,0-1 0,0-21 16,0 22-16,0-22 0,21 0 0,0 0 16,-21 0-16,0 0 0,21-21 15,0 22-15,0-22 0,1 0 16,-1 0-16,0 0 0,0 0 0,21-22 15,-20 22-15,20-21 16,0 0-16</inkml:trace>
  <inkml:trace contextRef="#ctx0" brushRef="#br0" timeOffset="50743.61">8276 5800 0,'0'-21'31,"0"-1"-31,0 1 16,0-21-16,0 21 16,21 0-16,0-22 0,1 1 0,-22 0 15,21-1-15,0 1 0,-21 0 0,21-1 16,0-20-16,-21 20 0,0-20 15,0 21-15,21-1 0,-21 1 0,0 0 16,0 20-16,0 1 0,0 0 16,0 0-16,0 42 15,0 0-15,0 0 0,0 1 16,0 20-16,-21 0 16,21 22-16,0-22 0,0 0 0,0 1 0,0 20 15,0-20-15,-21-1 0,21 0 16,0 1-16,0-1 0,0 0 15,0 1-15,0-1 0,0-21 0,0 0 16,21 0-16,0 1 0,1-1 16,-1-21-16,0 0 0,0 0 0,0 0 15,0 0-15,22 0 0,-22-21 0,0 21 16,21-22-16,-20 1 0,-1 0 16,0-21-16,0 21 0,0-22 0,22 1 15,-22 21-15,-21-22 0,21 1 0,0 21 16,0 0-16,-21-22 0,0 22 15,0 42 1,-21 1 0,21-1-16,-21 21 15,0-21-15,21 22 0,-21-22 0,21 21 16,0-21-16,0 22 0,0-22 0,0 0 16,0 0-16,21 0 0,0 0 15,0 1-15,0-22 0,0 0 0,1 21 16,-1-21-16,0 0 0,0 0 0,0 0 15,22 0-15,-22-21 0,0 21 16,0-22-16,0 1 0,0 0 0,1 0 16,-1-21-16,-21 20 0,0-20 0,21 0 15,-21 21-15,0-22 0,0 1 16,0 21-16,0 0 0,0-1 16,-21 1-16,0 0 0,-1 0 0,1 21 15,0 0-15,0 0 0,-21 0 16,20 0-16,1 0 0,-21 21 0,21 0 15,0-21-15,-1 21 0,1 1 16,0-22-16,0 21 0,0-21 0,0 21 16,-1-21-1,1 0 1,0 0-16,0 0 16</inkml:trace>
  <inkml:trace contextRef="#ctx0" brushRef="#br0" timeOffset="50943.5">8191 5249 0,'0'0'15,"22"22"1,-1-22 0,0 0-16,0 0 0,21 0 0,-20 0 15,-1 0-15,21 0 0,-21 0 16,22 0-16,-22 0 0,21 0 0,0 0 15,1 0-15,-22 0 0,21-22 0,-21 22 16,22-21-16,-22 21 0</inkml:trace>
  <inkml:trace contextRef="#ctx0" brushRef="#br0" timeOffset="52555.62">11366 4974 0,'0'0'0,"0"-21"0,0 0 0,0 0 16,0 0-16,0-1 0,0 1 0,-21 0 16,21 0-16,-21 21 0,0 0 15,21-21-15,-21 21 0,0 0 0,-1 0 16,1 0-16,0 21 0,0 0 16,-21 0-16,20 0 0,1 22 0,-21-1 15,21 0-15,0 1 0,-22 20 16,22-20-16,0-1 0,0 0 0,0 22 15,-1-22-15,1 0 0,21 1 16,0-1-16,-21 0 0,21 1 16,-21-22-16,21 21 0,0-21 0,0 1 15,0-1-15,21 0 0,0-21 0,22 0 16,-22 0-16,21 0 0,0 0 16,-20 0-16,20 0 0,0-21 0,1 0 15,-1-1-15,0 1 0,1 0 16,-22 0-16,21 0 0,-21 0 0,22-1 15,-22 1-15,0-21 0,0 21 0,-21 0 16,21-1-16,0 1 16,-21 42 15,-21-21-31,0 22 16,21-1-16,-21 0 0,21 0 0,0 0 15,-21 22-15,21-22 0,0 0 16,0 0-16,0 0 0,0 0 0,0 1 15,0-1-15,21 0 0,0-21 16,0 0-16,0 0 16,1 0-16,20 0 0,-21 0 0,0 0 15,0-21-15,22 0 0,-22-1 16,0 1-16,21 0 0,-20 0 0,-22 0 16,21 0-16,-21-1 0,0 1 0,0 0 15,0 0-15,0-21 16,0 20-16,-21 1 0,-1 0 0,1 0 15,0 21-15,-21-21 0,21 21 0,-1 0 16,1 0-16,0 0 0,0 0 16,0 0-16,0 0 15,21 21-15,21-21 16,0 0 0,0 0-16,0 0 0,0 0 0,1 0 15,20 0-15,-21-21 0,21 21 16,1 0-16,-1-21 0,-21-1 0,22 22 15,-1 0-15,0 0 0,-21 0 16,1 0-16,20 0 0,-21 0 16,0 22-16,0-1 0,-21 0 15,0 0-15,0 0 0,0 0 0,0 1 16,0-1-16,0 0 0,0 0 16,0 0-16,0 22 0,-21-22 0,21 0 15,0 0-15,0 0 0,-21 0 16,0 1-16,21-1 0,0-42 47,0-1-32,0-20-15,0 21 16,0 0-16,0 0 0,0-1 16,0-20-16,21 21 0,-21 0 0,21-22 15,0 22-15,1 0 0,-1 0 16,-21 0-16,21 0 0,0 21 0,0-22 15,0 22-15,1 0 0,-1 0 0,0 0 16,0 22-16,0-1 16,0 0-16,-21 0 0,0 0 15,0 0-15,0 1 0,22-1 0,-22 0 16,0 0-16,0 0 0,0 0 16,0 1-16,0-1 0,0 0 15,0 0 1,0-42 15,0 0-31,21 21 16,-21-21-16,0-1 0,0 1 0,21 0 15,0 0-15,0-21 0,-21 20 0,21 1 16,1-21-16,-1 21 0,0 0 16,0-1-16,0 1 0,0 0 0,1 21 15,-1 0-15,0 0 0,0 0 0,0 0 16,0 0-16,1 0 0,-22 21 15,0 0-15,0 1 0,0-1 0,0 0 16,0 0-16,0 0 0,0 0 16,0 1-16,0-1 0,0 0 15,0 0-15,0 0 0,-22 0 0,22 1 16,-21-1-16,21 0 0,0 0 16,21-21-1,1 0-15,-1 0 0,0 0 16,0 0-16,0-21 0,0 21 15,1-21-15,20 0 0,-21-1 0</inkml:trace>
  <inkml:trace contextRef="#ctx0" brushRef="#br0" timeOffset="52943.38">13229 5207 0,'21'-21'0,"-42"42"0,42-63 15,-21 21 1,-21 21 15,21 21-31,0 0 0,0 0 0,-21 0 16,21 22-16,-21-22 0,21 21 15,-21 0-15,-1 1 0,22-1 0,0 0 16,0 1-16,-21 20 0,21-20 16,-21 20-16,21-21 0,0 22 0,0-1 15,0-20-15,0 20 0,-21-20 16,0 20-16,21-21 0,-21 22 0,-1-22 15,1 22-15,0-22 0,21 0 16,-21 22-16,0-22 0,0 1 0,-1-1 16,1 0-16,21-21 0,-21 22 0,21-22 15,-21 0-15,21 0 16,0-42 0,21 0-1,-21 0-15,21 0 0,0-22 16,1 22-16,-1-21 15,0-1-15,-21 1 0,21 0 0,0-1 0,0 1 16,1-21-16,-1 20 0</inkml:trace>
  <inkml:trace contextRef="#ctx0" brushRef="#br0" timeOffset="53280.19">13166 5482 0,'0'0'0,"0"-21"0,0-21 0,0 21 16,0-1-16,0 1 0,0 0 0,0 0 15,21 21-15,0-21 0,0 21 16,0-21-16,0 21 0,1 0 0,-1 0 16,0 0-16,0 0 0,0 0 15,22 0-15,-22 0 0,0 21 16,0 0-16,0-21 0,0 21 0,-21 0 16,22 0-16,-22 1 0,0 20 0,0-21 15,0 0-15,0 0 0,-22 1 16,1-1-16,0-21 0,0 21 0,0 0 15,0-21-15,-1 0 0,1 21 0,0-21 16,0 0-16,0 0 0,0 0 16,-1 0-16,1 0 0,21-21 31,21 0-15,1 21-1,-1 0-15,0 0 0,0-21 16,0 21-16</inkml:trace>
  <inkml:trace contextRef="#ctx0" brushRef="#br0" timeOffset="54431.23">13568 5609 0,'21'0'0,"-42"0"0,63 0 0,-21 0 16,0 0-16,1 0 0,-1 0 0,0 0 16,0 0-16,0 0 0,0-21 15,1 0-15,-1 0 16,0 21-16,-21-21 0,21-1 0,0 1 15,-21-21-15,21 21 0,1-22 16,-22 22-16,21-21 0,0 0 16,0-1-16,-21 1 0,0 0 0,21-1 15,0 22-15,-21-21 0,0 21 16,0-1-16,0 1 0,22 0 0,-22 42 31,0 0-31,0 1 0,0-1 16,0 0-16,-22 21 0,1 1 0,21-22 15,-21 21-15,21 0 0,-21-20 0,21 20 16,0 0-16,0-21 0,0 22 16,0-22-16,0 0 0,0 0 0,0 0 15,0 1-15,0-1 0,0 0 16,0 0-16,21-21 16,0 21-16,0-21 0,1 0 0,-1 0 15,0 0-15,0 0 0,0 0 16,22-21-16,-22 21 0,21-21 0,-21 0 15,0 0-15,22-1 0,-22 1 0,0 0 16,0 0-16,22-21 0,-22 20 16,-21 1-16,21-21 0,-21 21 0,21 0 15,-21-1-15,0 1 16,-21 21-16,0 0 16,0 0-16,21 21 0,-22 1 15,1-1-15,0 0 0,0 0 16,21 0-16,0 0 0,0 1 0,0-1 15,0 21-15,0-21 0,0 0 0,0 1 16,0-1-16,0 0 0,0 0 16,21 0-16,0-21 0,0 0 15,1 21-15,-1-21 0,0 0 0,0 0 16,0 0-16,22 0 0,-22 0 16,0 0-16,21-21 0,-21 0 0,22 21 15,-22-21-15,0 0 0,0-22 16,22 22-16,-22 0 0,0-21 0,0-1 15,0 1-15,-21 0 0,21-1 0,1 1 16,-22 0-16,21-1 0,-21 22 16,0-21-16,0 21 0,0-22 15,0 22-15,0 0 0,0 0 16,0 42 15,0 0-31,-21 0 0,21 1 16,0 20-16,-22-21 0,1 21 0,21-20 15,-21 20-15,21-21 0,0 21 0,-21 1 16,21-22-16,0 0 0,-21 21 16,21-20-16,0-1 0,0 21 0,0-21 15,0 0-15,0 1 0,21-1 16,0-21-16,-21 21 0,21 0 0,0-21 16,1 0-16,-1 21 0,0-21 15,21 0-15,-21 0 0,22 0 0,-1 0 16,0 0-16,-20 0 0,20-21 15,0 0-15,1 21 0,-22-21 0,21 0 16,-21-1-16,0-20 0,1 21 16,-1 0-16,0-22 0,-21 22 15,21 0-15,-21-21 0,0 21 0,0-1 16,0 1-16,-21 21 16,0 0-16,0 0 0,-1 21 15,1 1-15,21-1 0,-21 0 0,0 0 16,21 0-16,-21 0 0,21 1 15,0-1-15,0 21 0,0-21 0,0 0 16,0 1-16,0-1 0,0 0 16,21-21-16,0 21 0,0-21 15,0 0-15,1 0 0,-1 0 16,0 0-16,0 0 0,0 0 16,0 0-16,1 0 0,-1-21 0,0 0 15,0 21-15,0-21 0,0-1 0,-21 1 16,22 0-16,-22 0 15,21 0-15,-21 0 16</inkml:trace>
  <inkml:trace contextRef="#ctx0" brushRef="#br0" timeOffset="54726.78">14732 5080 0,'-21'0'0,"42"0"0,-63 0 16,20 0-16,22-21 16,22 21-1,-1 0-15,0 0 16,21 0-16,-21 0 0,22 0 0,-1 0 16,0 0-16,1 0 0,-1 0 0,0 0 15,1 0-15,-1 0 0,-21 0 16,22 0-16,-22 0 0,0 0 0,0 0 31</inkml:trace>
  <inkml:trace contextRef="#ctx0" brushRef="#br0" timeOffset="55994.9">17632 4974 0,'0'0'0,"0"-21"0,0 0 0,0-43 16,0 43-16,0 0 0,0-21 15,0 21-15,0-1 0,0 1 0,0 0 16,0 42 0,0 22-1,0-22-15,0 21 0,0 22 16,0-22-16,0 21 0,0 1 16,0-1-16,0-20 0,0 20 0,-21-20 15,-1-1-15,1 0 0,21 1 0,0-1 16,0-21-16,-21 21 0,21-20 15,-21-1-15,21 0 0,0 0 0,0 0 16,0-42 15,0 0-31,0 0 0,0 0 16,21-1-16,0 1 16,0-21-16,1 21 0,-1-22 0,0 22 0,0-21 15,0 21-15,0-22 0,22 22 16,-22 0-16,21 0 0,-21 0 15,22 21-15,-1 0 0,0 0 0,-20 0 16,20 0-16,0 21 0,-21 0 16,1 0-16,20 22 0,-42-22 0,21 0 15,-21 0-15,0 0 0,0 22 0,0-22 16,-21 0-16,-21 0 0,20 0 16,-20 0-16,0 1 0,-1-1 15,1 0-15,0 0 0,-1-21 0,1 21 16,0-21-16,-1 0 0,22 0 0,0 0 15,-21 0-15,21 0 0,-1 0 16,22-21 0,0 0-16,0 0 15,22 21-15,-1-21 0,0-1 0,0 22 16,0-21-16,22 21 0,-22-21 16</inkml:trace>
  <inkml:trace contextRef="#ctx0" brushRef="#br0" timeOffset="56487.62">18690 5186 0,'0'0'0,"0"-21"0,0 0 0,0-1 0,0-20 16,0 21-16,-21 0 0,0 0 0,0-1 16,-1 1-16,1 0 0,-21 0 15,21 21-15,-22 0 0,22 0 0,0 0 16,-21 21-16,21 0 0,-1 0 15,1 1-15,0 20 0,0 0 0,0-21 16,21 22-16,-21-1 0,21-21 0,-22 22 16,22-22-16,0 21 0,0-21 15,0 0-15,0 1 0,0-1 0,0 0 16,22 0-16,-1-21 0,0 0 0,0 0 16,0 0-16,22 0 0,-22 0 15,21 0-15,-21 0 0,22 0 16,-22-21-16,21 0 0,-21 0 0,22 21 15,-22-22-15,0 1 0,21-21 16,-21 21-16,-21 0 0,22-22 0,-22 22 16,21-21-16,-21 21 0,0-22 15,0 22-15,0 0 0,0 42 16,-21-21 0,21 21-16,-22 0 0,1 22 15,21-22-15,0 0 0,0 0 0,0 22 16,-21-22-16,21 0 0,0 0 15,0 0-15,0 0 0,0 1 16,21-22-16,-21 21 16,21-21-16,1 0 0,-1 0 0,0 0 15,0 0-15,21 0 0,-20 0 16,-1-21-16,21 21 0</inkml:trace>
  <inkml:trace contextRef="#ctx0" brushRef="#br0" timeOffset="57531.07">19410 4890 0,'0'0'0,"0"-22"0,0 1 0,-21 21 16,-1 0-1,1 0-15,0 21 0,-21 1 0,21-1 16,-1 21-16,1-21 0,0 22 16,0-1-16,0 0 0,0-21 15,21 22-15,0-1 0,0-21 0,0 22 16,0-22-16,0 0 0,0 0 0,0 0 15,21 0-15,0 1 0,0-22 16,0 0-16,22 21 0,-1-21 0,0 0 16,1 0-16,-1 0 0,0 0 0,1 0 15,-1-21-15,0-1 0,-21 1 16,22 0-16,-1 0 0,-21 0 16,0-22-16,1 1 0,-1 0 0,0-1 15,0-20-15,0 21 0,0-22 16,-21 1-16,0 20 0,22-20 0,-22 20 15,0 22-15,0-21 0,0 21 16,0 0-16,-22 42 16,22 0-16,0 0 15,-21 21-15,0 1 0,21-1 16,0 0-16,-21 22 0,0-22 0,21 1 16,-21-1-16,21 0 0,-22 1 15,22-1-15,0-21 0,0 0 0,0 22 16,-21-22-16,21 0 0,0-42 47,21 0-32,1-1-15,-1 1 0,0 0 16,0 0-16,0-21 0,0 20 0,1 1 16,-1 0-16,0 0 0,0 0 15,0 0-15,0-1 0,1 22 0,-1 0 16,0 0-16,-21 22 15,0-1-15,0 0 16,0 0-16,0 0 0,-21-21 0,0 21 16,-1 1-16,1-22 0,0 21 15,0-21-15,0 0 0,0 21 16,-1-21-16,1 0 0,0 0 16,0 0-1,21-21-15,0 0 16,0 42 15,0 0-31,0 0 16,0 0-16,21 0 0,-21 1 0,21-22 15,-21 21-15,21 0 0,-21 0 16,22 0-16,-1-21 0,0 21 0,0-21 16,0 0-16,22 0 0,-1 0 15,0 0-15,1 0 0,-1 0 16,21 0-16,-20 0 0,20 0 0,-20 0 15,-1-21-15,21 0 0,-20 21 16,-1-21-16,0-21 0,-20 20 0,20 1 16,-21-21-16,0 21 0,0-22 0,-21 22 15,0-21-15,0 21 0,0 0 16,0-1-16,-21 22 0,0 0 16,0 0-16,-21 22 0,20-22 15,1 21-15,0 0 0,0 0 0,0 21 16,0-20-16,21-1 0,0 21 0,0-21 15,0 0-15,0 1 16,0-1-16,0 0 0,0 0 0,21 0 16,0-21-16,21 21 0,-21 1 0,1-22 15,20 0-15,0 0 0,1 0 16,-1 0-16,0 0 0,22 0 0,-22 0 16,0 0-16,1 0 0,20-22 0,-20 22 15,-1-21-15,0 21 0,1-21 16,-1 0-16</inkml:trace>
  <inkml:trace contextRef="#ctx0" brushRef="#br0" timeOffset="58059.78">21548 5122 0,'0'-63'16,"0"126"-16,-22-147 0,1 63 15,0 21-15,0 0 16,0 0-16,0 0 0,-1 0 0,-20 0 16,21 0-16,0 0 0,-22 21 0,22 0 15,-21-21-15,21 21 0,0 0 16,-1 0-16,1 22 0,0-22 0,0 0 15,0 0-15,21 0 0,0 1 0,0-1 16,0 0-16,0 0 0,0 0 16,0 0-16,21 1 0,0-22 15,0 0-15,0 0 0,22 0 16,-22 0-16,0 0 0,0 0 0,0 0 16,22-22-16,-22 22 0,0-21 0,0 0 15,0 0-15,1 0 16,-1 0-16,0-22 0,0 22 0,0-42 15,0 20-15,1-20 0,-1 20 0,0-20 16,-21-1-16,21 1 0,0-1 16,0 22-16,1-21 0,-1 20 0,-21 1 15,21 0-15,0-1 0,-21 22 16,0 0-16,0 0 0,0 42 16,0 0-16,-21 0 0,0 0 15,0 22-15,-1-1 0,1 0 16,0 1-16,0 20 0,0 1 0,0-1 15,-1 1-15,1-22 0,21 22 16,0-22-16,0 0 0,0 1 16,0-1-16,0 0 0,21-21 0,1 1 15,-1-1-15,0 0 0,0 0 16,21-21-16,1 0 0,-22 0 0,21 0 16,1 0-16,-22 0 0,21 0 0,0 0 15,1-21-15,-1 0 0,0 21 16,1-21-16,-22-22 0,21 22 0,1 0 15,-22-21-15,0-1 0,21 22 0,-42-21 16</inkml:trace>
  <inkml:trace contextRef="#ctx0" brushRef="#br0" timeOffset="59659.23">9123 7239 0,'21'0'0,"-42"0"0,63 0 0,-21 0 15,0-21-15,1 0 16,-1 0-16,0-1 15,-21 1-15,21 0 0,-21 0 0,0 0 16,0 0-16,21-1 0,-21 1 16,0 0-16,0-21 0,0 21 0,0-1 15,-21 1-15,21 0 0,-21-21 0,0 21 16,0 21-16,-1-22 16,1 22-16,0 0 0,0 0 0,0 0 15,0 0-15,-1 22 0,-20-1 0,21 0 16,0 21-16,0-21 0,-1 22 15,1-1-15,0 0 0,0 1 0,0-1 16,0 22-16,-1-22 0,1 0 0,21 1 16,0-22-16,0 21 0,0-21 15,0 0-15,21-21 0,22 0 0,-22 0 16,0 0-16,21 0 0,1 0 0,-1 0 16,-21-21-16,22 0 0,-1 0 15,-21 0-15,21-22 0,-20 22 16,-1-21-16,0 21 0,0-22 0,-21 22 15,21-21-15,-21 21 0,0-22 16,0 22-16,0 0 0,0-21 0,0 21 16,0-1-16,0 44 31,0-1-31,0 0 0,0 0 0,0 0 16,0 0-16,0 1 0,0 20 0,0-21 15,0 21-15,21-20 0,-21-1 16,0 21-16,0-21 0,22 0 0,-1 1 15,-21-1-15,21 0 0,0-21 0,0 0 16,0 0-16,1 0 16,-1 0-16,0 0 0,0-21 15,21 21-15,-20-21 0,-1-1 0,0 1 16,0-21-16,21 21 0,-20 0 0,-1-1 16,0-20-16,-21 21 0,0-21 15,21 20-15,-21 1 0,0 0 0,21 0 16,-21 0-16,0 0 0,0 42 31,0 0-31,0 0 16,0 0-16,0 0 0,0 1 0,0-1 0,0 0 15,0 21-15,0-21 0,0 1 16,0-1-16,0 0 0,21 0 16,1-21-16,-22 21 0,21-21 0,0 21 15,0-21-15,0 0 0,0 0 16,1 0-16,-1 0 0,0-21 0,0 0 15,0 0-15,0 0 0,22 0 0,-22-1 16,0 1-16,-21 0 0,21 0 16,0 0-16,-21 0 0,22-22 0,-22 22 15,0 0-15,0 0 0,0 0 0,0-1 16,0 1-16,0 42 31,-22 1-31,22 20 16,0-21-16,-21 0 0,21 0 0,0 22 15,0-22-15,0 0 0,0 21 16,0-20-16,0-1 0,0 0 0,0 21 16,21-42-16,1 21 0,-1 1 0,0-22 15,0 0-15,0 0 0,0 0 16,1 0-16,20 0 0,-21 0 0,0 0 16,0 0-16,22-22 0,-22 1 0,0 0 15,0 0-15,0 0 0,1 0 16,-1-22-16,0 22 0,0-21 0,-21-1 15,0 22-15,21-21 0,-21 0 16,21-22-16,-21 22 0,0-1 16,0-20-16,0 21 0,22-1 0,-22 1 15,0 0-15,0-1 0,0 22 0,21 0 16,-21 42 0,0 0-16,0 22 0,-21-1 15,-1 0-15,22 1 0,-21-1 0,0 0 16,0 22-16,21-22 0,0 0 15,-21 1-15,21-22 0,-21 21 0,21 1 16,0-22-16,0 21 0,0-21 0,0 0 16,0 1-16,0-1 15,0 0-15,21 0 0,0-21 16,-21 21-16,21-21 16,0 0-16,0 0 15,1-21-15,-22 0 0,0 0 16,21 21-16,0-21 0</inkml:trace>
  <inkml:trace contextRef="#ctx0" brushRef="#br0" timeOffset="59860.12">10562 6943 0,'0'0'0,"-21"0"31,42 0-15,0 0-16,0 0 15,1 0-15,-1 0 0,0 0 0,21 0 16,-21 0-16,22 0 0,-1-21 16,-21 21-16,22 0 0,-1 0 0,0-22 15,1 22-15,-1 0 0,-21 0 0,21 0 16,-20 0-16</inkml:trace>
  <inkml:trace contextRef="#ctx0" brushRef="#br0" timeOffset="60863.64">11345 6900 0,'0'-21'32,"-21"42"-1,21 1-31,0-1 0,-21 0 0,0 0 16,21 0-16,-21 0 0,21 22 0,0-22 15,0 0-15,0 21 0,0-20 16,0-1-16,0 0 0,0 0 0,0 0 15,0 0-15,21 1 0,0-22 0,0 0 16,0 21-16,0-21 0,22 0 16,-22 0-16,0 0 0,0 0 0,22-21 15,-22 21-15,0-22 0,0 1 16,0 21-16,0-21 0,1 0 16,-22 0-16,0-22 0,0 22 0,0 0 15,0 0-15,0-21 0,0 20 0,0 1 16,0 0-16,-22 0 0,1 0 0,0 21 15,0 0-15,0-21 0,-22 21 16,22 0-16,0 0 0,0 0 16,0 0-16,21 21 15,21-21 1,0 0-16,0 0 0,0 0 0,1 0 16,20 0-16,-21 0 0,21 0 0,1-21 15,-22-1-15,21 22 16,1 0-16,-1 0 0,-21 0 0,21 0 15,-20 0-15,20 0 0,-21 0 0,0 0 16,0 0-16,-21 22 0,0-1 16,0 0-16,0 0 0,0 0 0,0 0 15,0 1-15,0-1 0,0 0 0,0 0 16,0 21-16,0-20 0,-21-1 16,0 0-16,21 0 0,-21 0 0,21 0 15,0 1-15,-21-1 0,0-21 31,21-21-15,0-1 0,0 1-16,0 0 0,0 0 15,0 0-15,21-22 0,0 22 0,0-21 16,0 21-16,0-22 0,1 22 0,-1 0 16,0 0-16,21 0 0,-21 0 15,1-1-15,-1 22 0,0 0 0,0 0 16,0 0-16,0 0 0,1 22 0,-1-1 15,0 0-15,0 0 0,-21 0 16,0 0-16,0 22 0,21-22 16,-21 21-16,0-21 0,0 22 0,0-22 0,0 0 15,0 0-15,0 0 0,-21 1 16,21-1-16,-21-21 16,0 0-1,21-21-15,0-1 16,0 1-16,0 0 0,0 0 15,21 0-15,0 0 0,0-22 0,0 22 16,22-21-16,-22-1 0,0 22 0,21-21 16,-20 21-16,-1 0 0,0-22 15,21 43-15,-21-21 0,1 21 0,-1 0 16,-21 21-16,21 0 0,-21 1 16,21-1-16,-21 0 0,0 0 15,0 21-15,0-20 0,0-1 16,0 0-16,-21 21 0,21-21 0,-21 1 15,21-1-15,0 0 16,0 0-16,0 0 16,21-21 15,21-21-31</inkml:trace>
  <inkml:trace contextRef="#ctx0" brushRef="#br0" timeOffset="61376.38">13504 6900 0,'0'0'0,"0"-21"16,-21 0-16,0 0 0,0 21 0,0 0 16,-1 0-16,1 0 0,-21 0 0,21 0 15,-22 0-15,22 0 0,-21 21 16,21 0-16,-22 0 0,22 1 0,0-1 15,0 0-15,0 21 0,0-21 0,21 1 16,0 20-16,0-21 16,0 0-16,0 0 0,0 1 0,0-1 15,21 0-15,0 0 0,0 0 0,0-21 0,0 0 16,1 0-16,-1 0 16,0 0-16,21 0 0,-21 0 0,1 0 15,-1-21-15,21 0 0,-21 21 0,0-21 16,1 0-16,-1-1 0,0 1 15,-21-21-15,21 21 0,-21 0 0,21-22 16,-21 22-16,0 0 0,0 0 0,0 0 16,0-1-16,21 22 0,-21 22 31,0-1-31,0 0 0,0 21 16,0-21-16,0 1 15,0 20-15,0-21 0,0 0 0,22 0 0,-22 1 16,21-1-16,0 0 0,0 0 15,0-21-15,0 0 16,1 0-16,-1 0 0,0 0 0,0 0 16,0 0-16,0 0 0,1-21 15,-1 0-15,0 21 0,-21-21 16,21-1-16,0 1 0,-21 0 0,21 0 16,1-21-16</inkml:trace>
  <inkml:trace contextRef="#ctx0" brushRef="#br0" timeOffset="61635.29">14182 6498 0,'0'0'0,"0"21"15,-22-21-15,1 22 16,21-1-16,-21 21 0,21-21 16,-21 22-16,0-22 0,0 21 0,21 0 15,0-20-15,-22 20 0,22 0 0,-21-21 16,21 22-16,0-1 0,0-21 15,0 22-15,0-22 0,0 0 0,0 0 16,0 21-16,0-20 0,0-1 16,0 0-16,0 0 15,21-21 1,1 0-16,-1 0 0,0 0 16,0-21-16,0 21 0,22-21 15</inkml:trace>
  <inkml:trace contextRef="#ctx0" brushRef="#br0" timeOffset="61872.15">14541 6900 0,'0'0'0,"0"-21"0,22 21 16,-22-21-16,-22 21 31,22 21-15,-21 0-16,21 1 0,-21-1 15,0 0-15,21 21 16,-21-21-16,21 1 0,0-1 0,0 0 15,-21 0-15,21 0 0,0 0 0,-22 1 16,22-1-16,0 0 16,22-21-1,-1 0-15,0 0 0,0 0 16,0-21-16,0 0 0,1 21 16</inkml:trace>
  <inkml:trace contextRef="#ctx0" brushRef="#br0" timeOffset="62575.73">14965 6943 0,'-21'21'15,"21"0"1,-22-21-16,1 21 0,0 0 0,21 1 16,-21-1-16,21 0 0,-21 0 0,21 0 15,0 0-15,0 1 0,0-1 16,0 0-16,0 0 15,21-21 1,0 0 0,-21-21-1,0 0-15,21 0 0,-21-1 16,21 1-16,-21 0 16,0-21-16,0 21 0,22-1 0,-1 1 15,0 0-15,-21-21 0,21 21 0,0-1 16,0 22-16,1-21 0,-1 0 15,0 21-15,21 0 0,-21 0 0,1 0 16,-1 0-16,0 0 0,0 21 0,0 0 16,0 1-16,1-1 15,-22 0-15,0 0 0,0 0 0,0 0 16,0 1-16,0-1 0,0 0 0,0 0 16,-22 0-16,22 0 0,-21 1 15,21-1-15,-21 0 0,21 0 16,-21-21-1,0 0 1,21-21-16,0 0 16,0 0-16,0-1 0,0 1 15,0 0-15,21-21 16,0 21-16,0-1 0,22 1 0,-22-21 16,21 21-16,0-22 0,-20 22 0,20 0 15,0-21-15,1 42 0,-1-21 16,0 21-16,1 0 0,-22 0 0,21 0 15,-21 0-15,0 21 0,-21 0 16,0 0-16,0 0 0,0 0 16,0 1-16,0-1 0,0 0 0,0 0 15,0 0-15,-21 0 0,21 1 0,-21-1 16,0 0-16,0 0 0,0-21 16,-1 21-16,1 0 0,0 1 15,0-22-15,21-22 31,0 1-31,0 0 16,0 0-16,0 0 16</inkml:trace>
  <inkml:trace contextRef="#ctx0" brushRef="#br0" timeOffset="62767.62">15536 6583 0,'0'0'0,"-21"-21"0,-106 0 31,106 21-31,0 0 16,0 0 46</inkml:trace>
  <inkml:trace contextRef="#ctx0" brushRef="#br0" timeOffset="62987.52">14372 6625 0,'0'0'0,"-21"0"16,0 0-16,0 0 0,21 21 15,21-21 1,21 0-16,-21 0 0,0 0 0,1 0 15,20 0-15,-21 0 0,21 0 0,-20 0 16,20 0-16,-21 0 0,0 0 16,0 0-16,1 0 0,-1 0 15</inkml:trace>
  <inkml:trace contextRef="#ctx0" brushRef="#br0" timeOffset="63940.13">974 9144 0,'0'0'0,"-43"0"0,22 0 16,0 0-16,-21 0 0,20 0 15,-20 0-15,21 0 0,0 0 0,0 0 16,63 0 15,-21 0-31,43 0 16,-22 21-16,21-21 0,22 0 0,0 0 16,21 21-16,-22-21 0,22 0 15,-21 0-15,21 0 0,-22 0 0,1 0 16,0 0-16,-1 0 0,-20 0 15,20 0-15,-20 0 0,-22 0 0,1 0 16,-1 0-16,-21 0 0,0 0 0,-42-21 31,-21 21-31,21-21 16,-22 21-16,22-21 0,-21 21 16,-1-21-16,1 21 0,21-21 15,-21 21-15,20 0 0,-20 0 16,21-22-16,0 22 0,21-21 15,21 21 1,0 0 0,0 0-16,22 0 0,-22 21 15,21-21-15,-21 22 0,22-1 0,-22 21 16,-21-21-16,0 22 0,0-22 0,-21 21 16,-1 0-16,-20 1 0,21-22 15,-21 21-15,-22 1 0,22-22 0,-1 21 16,1-21-16,21 0 0,-21 1 15,20-22-15,44 0 16</inkml:trace>
  <inkml:trace contextRef="#ctx0" brushRef="#br0" timeOffset="64679.62">3662 8763 0,'0'0'0,"21"-21"16,0-85-1,-21 85-15,0 0 0,0 0 16,0-1-16,0 1 0,-21 21 15,0 0 1,0 0-16,21 21 0,-22 1 0,1-1 16,0 0-16,0 21 0,0 1 0,0 20 15,-1-21-15,1 22 0,21-1 16,0-20-16,-21 20 0,21-20 0,0 20 16,0-21-16,0 1 0,0-22 0,0 21 15,0-21-15,21 1 0,0-1 16,1 0-16,20-21 0,-21 0 0,21 0 15,1 0-15,-1 0 0,0 0 16,1-21-16,-1 21 0,0-21 16,1-1-16,-1 1 0,0 0 0,1 0 15,-1-21-15,-21 20 0,22-20 16,-22 0-16,21-1 0,-21 1 0,0 0 16,-21-1-16,0-20 0,0 21 0,0-1 15,0-20-15,-21 20 0,0 1 16,-21 0-16,21 21 0,-22-22 0,1 22 15,0 0-15,-1 0 0,1 0 0,0 21 16,-22 0-16,22 0 16,-1 21-16,1 0 0,0-21 0,-1 42 0,1-21 15,21 22-15,0-1 16,21 0-16,0 1 0,0 20 0,0-20 16,0-1-16,21 0 0,0 22 0,21-43 15,-20 21-15,-1 1 0,21-22 16,0 0-16,1 0 0,20-21 0,-20 0 15,-1 0-15,21 0 0,1 0 0</inkml:trace>
  <inkml:trace contextRef="#ctx0" brushRef="#br0" timeOffset="65965.03">4678 8763 0,'0'0'0,"-21"-42"16,-1 42-1,1 0-15,21 21 0,-21 0 16,0 0-16,21 22 0,-21-1 0,21 0 16,0 1-16,0 20 0,-21-21 15,21 22-15,-22-1 0,22 1 0,0-22 16,0 22-16,0 20 0,0-20 0,0-1 16,0 22-16,0-21 0,0-1 15,-21 1-15,21-1 0,-21 1 0,21-1 16,0-21-16,-21 1 0,21-1 0,0 0 15,0-20-15,0 20 0,0-21 0,0-42 47,0 0-47,21-22 0,0 22 16,-21-21-16,21 0 0,-21-1 0,0 1 16,22 0-16,-22-22 0,0 1 15,0-1-15,0-21 0,0 22 0,0-22 16,0 22-16,0-1 0,0-20 0,0 20 15,0-21-15,0 22 0,21-1 16,-21-20-16,21 20 0,0 22 16,0-22-16,0 22 0,1 21 0,-1-21 15,0 20-15,0 1 0,0 0 0,22 21 16,-22 0-16,0 0 0,0 0 16,0 21-16,22 0 0,-22 1 15,0 20-15,-21-21 0,0 21 0,21-20 16,-21 20-16,0-21 0,0 21 0,-21-20 15,0-1-15,0 0 0,-1 0 16,-20 0-16,21 0 0,-21-21 0,-1 0 16,22 0-16,0 0 0,-21 0 0,20 0 15,1 0-15,-21 0 0,21-21 16,0 0-16,-1 0 16,22 0-16,-21 21 0,21 21 31,21 0-31,1 0 15,-1 0-15,0 1 0,0-1 0,0 0 16,22 0-16,-22-21 0,21 21 16,0-21-16,1 0 0,-1 0 0,0 0 15,1 0-15,-1 0 0,0 0 0,1 0 16,-1-21-16,0 0 0,1 0 16,-1 21-16,0-21 0,1-22 0,-22 22 15,21 0-15,-21-21 0,1 20 0,-1-20 16,-21 21-16,0-21 15,0 20-15,0-20 0,0 21 0,0 0 0,0 0 16,-21 21-16,-1 0 0,1 0 16,0 0-16,0 0 0,21 21 15,-21 0-15,21 0 0,-21 21 0,21 1 16,0-1-16,0-21 0,0 22 0,0-1 16,0 0-16,0-21 0,21 22 15,0-22-15,0 0 0,0 0 0,0-21 16,22 21-16,-22-21 0,21 0 0,-21 0 15,22 0-15,-1 0 0,0 0 16,-20-21-16,20 0 0,0 0 0,1 21 16,-22-42-16,0 20 0,0 1 15,0 0-15,0-21 0,1 21 16,-22-22-16,0 1 0,0 0 0,0 20 16,0 1-16,0 0 0,0 0 0,0 0 15,0 42 1,0 0-16,-22 0 0,1 0 15,21 1-15,0 20 0,0-21 0,-21 21 16,0-20-16,21 20 0,-21-21 16,21 0-16,0 22 0,0-22 0,0 0 15,-21 0-15,21 0 0,-22-21 16,22-21 15,0 0-15,0 0-16,0-22 15,22 22-15,-1-21 0,0 21 0,0-22 16,21 1-16,-20 0 0,20-1 0,0 22 16,1-21-16,-1 42 0,0-21 15,1 21-15,-1 0 0,-21 0 0,21 21 16,-42 0-16,22 0 0,-22 22 0,21-22 16,-21 21-16,0-21 0,0 106 31,0-106-31,-21 1 0,21-1 0,-22 0 0,22 0 15,-21 0-15,0-21 16,0 0 0</inkml:trace>
  <inkml:trace contextRef="#ctx0" brushRef="#br0" timeOffset="68563.35">7514 9229 0,'0'0'0,"-42"-21"31,42-1-31,0 1 0,0 0 0,0 0 16,0 0-16,0-22 0,0 22 0,21-21 16,0 0-16,0-1 0,0 1 0,1 0 15,20-22-15,-21 22 0,21-1 16,-20-20-16,-1 21 0,0-1 15,0 22-15,0-21 0,-21 21 0,21-1 16,-42 44 0,0-1-16,0 0 15,0 0-15,0 21 0,-1 1 0,1-1 16,21 0-16,-21 22 0,21-22 16,0 1-16,0-1 0,0 0 0,0 1 15,21-1-15,0-21 0,1 21 0,-1-20 16,0-1-16,0 0 0,-21 0 15,21 0-15,0-21 0,1 21 16,-44-21 15,1-21-31,0 0 0,0 21 16,0-21-16,0 0 0,-1 0 0,1-1 16,-21 1-16,21 21 0,0-21 15,21 0-15,-22 21 0,1 0 0,0 0 16,21 21-1,0 0-15,0 0 16,0 1-16,21-22 0,0 21 0,1 0 16,-1 0-16,0-21 0,0 21 0,21-21 15,-20 0-15,-1 21 0,21-21 16,0 0-16,-20 0 0,20 0 16,0 0-16,1 0 0,-1 0 0,0 0 15,-21-21-15,22 0 0,-1 21 16,0-21-16,-20 0 0,-1 0 0,21-1 15,-21-20-15,0 21 0,1 0 0,-22-22 16,21 22-16,-21-21 0,21 21 16,-21 0-16,0-1 0,0 1 0,0 0 15,0 42 17,-21 0-32,21 1 0,-21-1 15,-1 0-15,22 21 0,0-21 0,0 22 16,0-22-16,-21 21 0,21-21 15,0 1-15,0-1 0,0 0 0,0 0 16,21 0-16,-21 0 0,22-21 0,-1 22 16,0-22-16,0 0 0,0 0 15,0 0-15,1 0 0,20 0 0,-21 0 16,0-22-16,22 22 0,-22-21 0,0 0 16,0 21-16,21-21 0,-20-21 15,-22 20-15,21 1 0,-21 0 0,21-21 16,-21-1-16,0 22 0,0-21 0,0 0 15,-21 20-15,0-20 0,-1 21 16,1 0-16,0-22 0,0 43 16,0-21-16,0 21 0,-1 0 0,1 0 15,0 0-15,0 0 0,0 0 0,0 21 16,-1 1-16,22-1 0,0 21 16,-21-21-16,21 22 0,-21-22 0,21 21 15,0-21-15,0 22 0,0-22 16,0 0-16,0 21 0,21-21 0,0 1 15,1-1-15,-1-21 0,0 21 0,0 0 16,0-21-16,0 0 0,1 0 16,-1 0-16,21 0 0,-21 0 15,0 0-15,22 0 0,-22 0 0,21-21 16,-21 0-16,22 21 0,-22-21 0,21-1 16,-21 1-16,22-21 0,-22 21 15,21 0-15,-21-22 0,1 22 0,-1-21 16,0 21-16,0-22 0,-21 22 0,0 0 15,0 0-15,0 0 16,0 42 0,-21 0-16,21 0 15,0 0-15,-21 22 0,21-22 16,-21 0-16,21 21 0,0-21 0,0 1 16,0-1-16,0 21 0,0-21 15,0 0-15,0 1 0,0-1 16,21-21-16,0 0 0,0 21 15,0-21-15,0 0 0,1 0 16,-1 0-16,21 0 0,-21 0 16,0-21-16,1 21 0,-1-21 0,0-1 15,0 1-15,0 0 0,0 0 16,-21 0-16,0-22 0,0 22 16,22 0-16,-22 0 0,0-21 0,21 20 15,-21 1-15,0 0 0,0 42 47,0 0-47,0 1 0,0-1 16,0 0-16,0 0 0,0 0 15,0 0-15,0 1 0,0-1 0,0 0 16,0 0-16,0 0 0,0 0 0,0 1 16,21-22-1,0 0-15,0 0 16,0 0-16,1 0 0,-1 0 15,0-22-15,21 1 0,-21 21 0,1-21 16,-1 0-16,0 0 16,0 0-16,0-1 0,0 1 0,1-21 15,-1 21-15,0 0 0,-21-1 0,0 1 16,0 0-16,0 0 16,0 42-1,0 0-15,0 0 16,0 1-16,0-1 15,0 0-15,0 0 0,0 0 0,0 0 16,0 1-16,0-1 0,0 0 16,0 0-16,0 0 0,0 0 15,0 1-15,0-1 16,21-21-16,0 0 0,-21 21 16,21-21-16,1 0 0,-1 0 15,0 0-15,0 0 16,0 0-16,0 0 0,1 0 0,-1-21 15,0 21-15,-21-21 0,21-1 16,-21 1 0,0 0-16,21 21 0,-21-21 15,0 0 1,21 0 0,-21-1-16,22 22 0,-1-21 0,0 0 15,-21 0-15,21 0 0,0 0 16,-21-1-16,21 1 0,-21 0 15,22 21-15,-22-21 0,21 0 0,-21 0 16,0-1-16,21 1 0,-21 0 16,0 0-1,0 42 1,-21 0 0,21 0-16,0 1 0,0-1 0,0 0 15,0 0-15,0 0 0,0 0 16,0 1-16,0-1 0,0 0 0,0 0 15,0 0-15,0 0 0,0 1 16,21-22-16,-21 21 16,21-21-16,-21 21 0,0 0 15,0 0 1,-21-21 15,0-21-15,0 21-16,21-21 15,0 0-15,-22 21 0,22-21 16,-21 21-16,21 21 47,0 0-47,0 0 0,0 0 16,21-21-16,1 21 0,-1-21 15,0 22-15,0-22 16,0 0-16,22 0 15,-22 0-15,0 0 0,21 0 0,1 0 16,-22 0-16,21 0 0,0-22 16,-20 22-16,20-21 0,0 0 0,-21 0 15,22 0-15,-22 0 0,21-1 0,-21 1 16,1-21-16,-22 21 0,0-22 16,0 22-16,0 0 0,0 0 0,0 0 15,0 0-15,0-1 0,-22 22 0,1 0 16,-21 0-16,42 22 0,-21-1 15,0 0-15,-1 0 0,22 0 16,-21 22-16,21-22 0,0 0 0,0 0 16,0 21-16,0-20 0,0-1 15,0 0-15,21-21 0,1 21 16,-22 0-16,21-21 0,0 0 0,0 21 16,0-21-16,0 0 0,1 0 0,-1 0 15,0 0-15,0 0 16,0 0-16,-21-21 0,21 21 15,-21-21-15,22 0 0,-1 21 0,-21-21 16,21 0-16</inkml:trace>
  <inkml:trace contextRef="#ctx0" brushRef="#br0" timeOffset="70176.42">13144 8954 0,'-21'0'15,"21"21"-15,-21-21 0,0 0 16,0 21-16,42-21 62,0-21-62,0 0 16,0 21-16,1-22 0,-1 1 0,0 0 16,21 0-16,-21 0 0,1 0 0,20-22 15,-21 22-15,0-21 0,0 21 16,1-22-16,-1 22 0,0-21 0,-21-1 15,0 1-15,0 21 0,0-21 0,0-1 16,0 22-16,0-21 0,0 21 16,0-1-16,-21 1 0,0 21 15,-1 0-15,22 43 16,-21-22 0,0 0-16,0 21 0,21 1 0,-21-22 15,21 21-15,0 0 0,-21 1 0,-1-1 16,22 0-16,-21 1 0,21-22 15,0 21-15,-21 1 0,21-22 0,0 0 16,0 0-16,-21 0 0,21 0 0,0-42 47,21 0-47,0 21 0,0-42 0,1 21 16,-1-1-16,0 1 15,0-21-15,0 21 0,0 0 0,1-1 0,-1 1 16,-21 0-16,21 0 0,0 0 15,0 21 1,-21 21 0,21 0-16,-21 0 0,0 0 15,0 1-15,0-1 0,0 21 16,22-21-16,-22 0 0,21 1 0,-21-1 16,0 21-16,21-21 0,-21 0 0,21-21 15,0 22-15,-21-1 0,21-21 16,1 0-16,-1 0 0,0 0 15,0 0-15,0 0 0,22 0 0,-22 0 0,21 0 16,-21-21-16,22-1 16,-1 1-16,0 0 0,1 0 0,-22 0 15,21 0-15,-21-22 0,0 22 0,1 0 16,-1-21-16,0 20 0,-21 1 16,0-21-16,0 21 0,0 0 0,0-1 15,-21 1-15,0 21 0,-1 0 16,1 0-16,0 0 0,0 0 15,0 0-15,0 0 0,-1 21 16,1 1-16,0-1 0,21 0 0,-21 0 0,21 21 16,0-20-16,0 20 15,0-21-15,0 0 0,0 22 0,21-22 16,0 0-16,0 0 0,1 0 0,-1 0 16,0 1-16,0-1 0,0-21 15,22 0-15,-22 21 0,0-21 0,21 0 16,1 0-16,-22 0 0,21 0 0,0 0 15,-20 0-15,20-21 0</inkml:trace>
  <inkml:trace contextRef="#ctx0" brushRef="#br0" timeOffset="72200.57">14753 8657 0,'0'0'0,"0"-21"0,0 0 16,0 0-16,0 0 0,0-1 0,-21 1 15,21 0-15,-21 0 0,0 21 0,-1 0 16,1 0-16,0 0 15,0 0-15,0 0 0,0 21 0,-1 0 16,1 0-16,21 1 0,-21-1 0,0 21 16,0-21-16,21 22 0,0-22 15,-21 21-15,21-21 0,-22 0 0,22 22 16,0-22-16,0 0 0,0 0 0,0 0 16,22-21-16,-1 0 15,0 0-15,0 0 0,0 0 0,0 0 16,1 0-16,-1-21 0,0 0 0,0 0 15,21 0-15,-42 0 16,22-1-16,-1 1 0,0 0 0,0 0 16,-21-21-16,0 20 0,21 1 0,-21 0 15,0 0-15,0 0 0,0 0 16,0-1-16,0 44 31,-21-1-31,21 0 16,0 0-16,0 21 0,0-20 0,0-1 15,0 0-15,0 21 0,0-21 0,0 1 16,0-1-16,0 0 0,21 0 16,0 0-16,1 0 0,-1-21 15,0 0-15,0 22 0,0-22 0,22 0 16,-1 0-16,0 0 0,1 0 16,-1-22-16,0 1 0,1 0 0,-1 21 15,0-21-15,1-21 0,-1 20 0,0 1 16,-21 0-16,1 0 0,-1-21 15,0 20-15,-21-20 0,0 21 0,0 0 16,0 0-16,0-1 0,0 1 0,0 0 16,-21 21-16,0 0 0,-1 0 15,1 0-15,-21 0 0,21 0 0,-22 21 16,1-21-16,21 21 0,-21 1 0,-1-1 16,22 21-16,-21-21 15,21 0-15,-1 22 0,1-22 0,21 21 16,0-21-16,0 1 0,0-1 0,0 21 15,21-42-15,1 21 0,-1 0 16,0-21-16,0 0 0,0 0 0,0 0 16,22 0-16,-22 0 0,21 0 0,-21 0 15,1-21-15,20 0 0,-21 0 16,0 0-16,0 0 0,22-1 0,-22-20 16,0 21-16,-21 0 0,21-22 0,0 22 15,-21-21-15,22 0 0,-22 20 16,21-20-16,-21 0 0,0-1 0,21 1 15,-21 21-15,0-21 0,0-1 16,21 22-16,-21 0 0,0-21 16,0 20-16,0 44 15,-21-1-15,0 0 16,21 21-16,-21 1 0,21-22 16,0 21-16,0 0 0,0 1 0,-22-1 15,22 0-15,0 1 0,0-22 16,0 21-16,0 1 0,0-22 0,0 21 15,0-21-15,22 0 0,-22 1 0,21-1 16,0 0-16,0 0 0,0-21 16,0 0-16,1 0 0,-1 0 0,0 0 15,21 0-15,-21 0 0,1-21 16,20 0-16,-21 0 0,0-1 16,22 1-16,-22 0 0,21 0 0,-21-21 15,0 20-15,1-20 0,20 21 0,-42-21 16,21-1-16,0 1 0,0 0 15,-21-1-15,0 22 0,0-21 0,0-1 16,0 22-16,0 0 0,0 0 0,0 0 16,-21 21-1,0 21-15,21 0 16,-21 21-16,0-20 0,0-1 0,21 21 16,-22 0-16,1-20 0,21 20 15,0 0-15,-21-21 0,21 22 16,0-22-16,0 21 0,0-21 0,0 22 15,0-22-15,0 0 0,21 21 16,0-20-16,1-22 0,-1 21 0,0 0 16,0-21-16,21 0 0,-20 21 0,20-21 15,0 0-15,85-21 16,-84 21-16,-22-21 16,0 0-16,21-1 0,-21 1 0,1 0 15,-1 0-15,-21 0 0,21-22 16,-21 22-16,21 0 0,-21 0 15,0 0-15,-21 21 32,0 0-32,0 0 0,21 21 15,0 0-15,-22 0 0,1 0 0,21 1 16,0-1-16,0 0 0,0 0 0,0 0 16,0 0-16,0 1 0,0-1 15,0 0-15,21-21 0,1 0 16,-1 21-16,0-21 0,0 0 15,0 0-15,0 0 0,22-21 16,-22 21-16,0-21 0,21 0 16,-20-1-16,-1 22 0,0-21 0,0 0 0,0 0 15,0-21-15,1 20 16,-22 1-16,0 0 0,21 0 0,-21 0 16,0 0-16,0-1 15,0 44 1,0-1-16,0 0 15,0 0-15,0 0 0,0 0 16,0 1-16,0-1 0,0 0 16,0 0-16,0 0 0,0 0 15,0 1-15,0-1 0,21-21 32,-21-21 14,0-1-46,-21 1 0,0 21 16,21-21-16,-22 21 0,1 0 16,21 21-1,0 0 1,0 1-16,0-1 16,0 0-16,21 0 15,1-21-15,-1 0 0,0 21 16,0-21-16,21 0 0,-20 0 0,20 0 15,-21 0-15,21 0 0,1 0 16,-1-21-16,-21 21 0,22-21 16,-22 0-16,21 0 0,-21-1 0,22 1 15,-22 0-15,0 0 0,0-21 16,21 20-16,-20 1 0,-1-21 0,0 21 16,0 0-16,-21-22 0,0 22 0,21 21 15,-21-21-15,0 0 0,-21 21 16,0 21-1,21 0-15,-21 0 0,21 0 16,0 1-16,0-1 16,0 0-16,0 0 0,0 0 15,0 0-15,0 1 0,21-1 0,-21 0 0,0 0 16,0 0-16,0 0 16,0 1-16,0-1 15,-21-21 1,0 0-16,-1 0 0,1 0 0,0 0 15,0 0-15,0 0 16,0 0-16,21-21 0,-22-1 0</inkml:trace>
  <inkml:trace contextRef="#ctx0" brushRef="#br0" timeOffset="73390.89">18267 8636 0,'0'-21'31,"0"0"-15,0 0-16,21 21 0,-21-22 15,21 1-15,0 0 0,-21 0 16,21-21-16,1 20 0,-1 1 0,0-21 15,0 21-15,0-22 0,22 1 0,-22 21 16,21 0-16,-21-22 16,0 43-16,1-21 0,-1 21 0,0-21 15,0 21-15,-21 21 16,0 0-16,0 1 16,0-1-1,0-42 32,0-1-47,0 1 16,0 0-16,0 0 15,0 0-15,0 0 0,0-1 16,-21 1-16,0 21 16,0 0-16,-1 0 15,22 21 1,-21 1-16,0-1 0,0 0 0,21 21 15,-21 1-15,0-22 0,-1 21 0,1 0 16,0 1-16,0-22 0,0 21 16,21 1-16,0-22 0,0 0 0,0 0 15,0 0-15,0 0 0,0 1 0,21-1 16,0-21-16,21 0 0,-20 21 16,20-21-16,0 0 0,1 0 0,-1 0 15,0 0-15,1 0 0,-1 0 0,-21 0 16,21-21-16,1 0 0,-22 21 15,21-22-15,-21 1 0,1 0 16,-1-21-16,21 21 0,-21-22 0,0 22 16,1-42-16,-22 20 0,21 1 15,0 0-15,0-22 0,-21 22 0,0-22 16,0 22-16,0 0 0,0-1 0,0 1 16,0 21-16,0-22 0,0 22 15,0 0-15,0 0 16,-21 42-16,0 0 15,0 0-15,21 1 0,-22 20 16,22 0-16,0 1 0,-21 20 16,21-21-16,-21 22 0,21-22 0,0 1 15,0 20-15,0-21 0,0-20 16,0 20-16,0 0 0,0-21 0,21 1 16,0-1-16,1 0 0,-22 0 0,42-21 15,-21 0-15,0 0 0,0 0 16,22 0-16,-22 0 0,21 0 0,-21 0 15,22 0-15,-22-21 0,21 0 0,-21 21 16,1-21-16,-1-1 0,0 1 16,0 0-16,0-21 0,0 21 0,-21-1 15,0 1-15,0-21 0,0 21 16,0 0-16,0 42 16,-21 0-1,21 0-15,0 0 16,-21 0-16,0 1 0,21-1 15,0 0-15,-21 0 0,21 0 16,0 0-16,21-21 47,-21-21-31,21 0-16,0 0 15</inkml:trace>
  <inkml:trace contextRef="#ctx0" brushRef="#br0" timeOffset="73583.78">19600 7980 0,'0'0'0,"0"-21"31,-21 21-15,0 0-1,21 21 1,0 0-1,0 0-15,21-21 0,0 0 16,0 21-16,1 1 0,-1-22 16,0 21-16</inkml:trace>
  <inkml:trace contextRef="#ctx0" brushRef="#br0" timeOffset="74740.12">19833 8319 0,'42'21'15,"-42"0"-15,22-21 0,-1 0 16,0 0-16,0 0 0,0 0 16,0 0-16,1-21 0,-1 21 15,0-21-15,-21-1 0,21 22 16,0-21-16,-21 0 0,21 0 0,-21 0 16,0 0-16,0-1 0,0 1 15,0 0-15,0 0 0,0 0 0,0 0 16,0-1-16,-21 22 0,0 0 15,0 0-15,0 0 16,0 0-16,-1 22 0,1-1 0,21 0 16,-21 0-16,0 21 0,0-20 0,21-1 15,0 21-15,-21-21 0,21 0 16,0 22-16,0-22 0,0 0 0,0 0 16,0 0-16,21-21 0,-21 22 0,21-1 15,0-21-15,0 0 0,0 0 16,1 0-16,-1 0 0,0 0 0,21 0 15,-21 0-15,1 0 0,20 0 0,0 0 16,-21-21-16,22-1 16,-22 22-16,0-21 0,21 0 0,-20 0 15,-1 0-15,0-22 0,-21 22 0,21 0 16,0-21-16,-21 21 0,21-1 16,-21 1-16,0 0 0,0 42 31,-21 0-31,0 1 0,21-1 15,-21 0-15,21 0 0,0 0 0,-21 22 16,0-22-16,21 0 0,-22 0 16,22 0-16,0 0 0,0 1 15,-21-1-15,21 0 0,0-42 63,21 21-63,-21-21 0,0-1 0,22 22 15,-1-21-15,0 0 0,0-21 16,0 21-16,0-1 0,22-20 0,-1 0 16,0-1-16,1 22 0,-1-21 0,0 21 15,1 0-15,20-1 0,-20 22 16,-22 0-16,21 0 0,-21 0 0,0 22 16,1-1-16,-22 0 15,0 21-15,0-21 0,0 22 0,0-22 16,0 21-16,-22-21 0,1 1 0,21 20 15,0-21-15,0 0 0,0 0 16,0 1-16,0-1 0,21 0 16,1 0-16,-1-21 0,0 0 0,0 0 15,0 0-15,0 0 0,1 0 16,-1 0-16,0 0 0,0 0 0,0 0 16,0-21-16,1 21 0,-1-21 0,0 0 15,0-1-15,-21 1 0,21 0 16,0-21-16,1-1 0,-22 1 0,21 0 15,0-1-15,0-20 0,0 21 16,0-22-16,-21 22 0,22-1 16,-1 1-16,0 0 0,0-1 0,-21 22 15,0-21-15,21 21 0,-21 0 16,0 42 0,-21-21-1,0 21-15,0 0 0,0 0 16,-1 22-16,1-22 0,0 21 0,0 0 15,21 1-15,-21-1 0,0 0 16,21 1-16,-22-1 0,22 0 0,0 1 16,-21-1-16,21 0 0,0-20 15,0 20-15,-21-21 0,21 0 0,0 0 16,0 1-16,0-1 0,0 0 16,21 0-16,0-21 15,1 0-15,-1 0 0,0 0 16,0 0-16,0 0 0,0-21 15,1 21-15,-1-21 0,0 21 16,0-21-16,0-1 0,-21 1 16,21 21-16,-21-21 0,0 0 15,0 0-15,0 0 0,0-1 16,0 1-16</inkml:trace>
  <inkml:trace contextRef="#ctx0" brushRef="#br0" timeOffset="75070.92">21167 7959 0,'0'0'0,"0"-21"0,0-1 16,21 22-16,21 0 15,-21 0-15,0-21 16,22 21-16,-1 0 0,-21 0 0,22 0 16,-1 0-16,0 0 0,1 0 0,-1 0 15,-21 0-15,21 0 0,1 0 16,-22 0-16,0 0 0,0 0 0,0 0 16,1 0-16</inkml:trace>
  <inkml:trace contextRef="#ctx0" brushRef="#br0" timeOffset="76997.48">1206 11324 0,'-21'0'0,"42"0"0,-63 0 0,21 0 15,0 0-15,0 0 0,-1 0 16,1 0 0,42 0 31,22 0-32,-22 0-15,42 0 0,-20 0 0,20 0 16,1 0-16,-1 0 0,1 0 15,-1 0-15,22 0 0,-22 0 0,1 0 16,-1 0-16,1 0 0,-1 0 16,1 0-16,-22 0 0,22 0 0,-22 0 15,22 0-15,-22 0 0,0 0 0,1-21 16,-22 21-16,0 0 16,0 0-16,0-21 0,0 0 15,-21 0-15,0-1 0,0 1 16,-21 0-16,0 0 15,0 21-15,0-21 0,-22 0 0,1-1 16,21 22-16,-21-21 0,-1 21 16,1 0-16,0-21 0,-1 21 0,1 0 15,21 0-15,-22 0 0,22 0 16,0 0-16,0 0 0,42 0 31,0 0-31,0 21 0,1-21 16,20 0-16,0 0 0,1 0 15,-1 0-15,0 0 0,1 0 16,-1 0-16,21 0 0,-20 0 0,-1 0 16,0 0-16,-20 0 0,-1 0 15,0 21-15,0-21 0,-21 22 0,0-1 16,0 0-16,0 0 0,-21 21 16,0-20-16,-22 20 0,1-21 0,21 21 15,-21-20-15,-1 20 0,1-21 0,0 21 16,-1-20-16,22 20 15,-21-21-15,21 0 0,-1 0 0,1 1 0,0-1 16,0-21-16,0 21 0,21 0 16,21-42 31</inkml:trace>
  <inkml:trace contextRef="#ctx0" brushRef="#br0" timeOffset="77575.91">3598 11134 0,'0'0'16,"21"-21"-16,-21-1 16,22 1-16,-1 0 0,-21 0 15,0 0-15,0 0 16,0-1-16,0 1 16,0 0-16,0 0 0,-21 21 15,21-21-15,-22 21 16,1 0-16,0 0 0,0 0 0,-21 0 15,20 0-15,1 0 0,0 21 16,-21 0-16,21 21 0,-1-20 16,1 20-16,0 0 0,21 22 0,0-22 15,-21 0-15,21 22 0,0-22 0,0 1 16,0-1-16,0 0 0,0 1 16,0-22-16,0 0 0,21 21 0,0-21 15,0 1-15,1-22 0,-1 21 16,21-21-16,-21 0 0,22 0 0,-22 0 15,21 0-15,0 0 0,-20 0 0,20 0 16,0-21-16,1-1 0,-1 1 16</inkml:trace>
  <inkml:trace contextRef="#ctx0" brushRef="#br0" timeOffset="78443.41">4191 11261 0,'0'0'16,"0"-21"-16,0-1 0,0 1 0,-21 0 15,21 0-15,-21 0 0,-1 0 0,1-1 16,0 22-16,0 0 0,0 0 16,0 0-16,-1 22 0,1-1 15,0 0-15,0 0 0,0 21 0,0-20 16,21 20-16,0 0 0,-22 1 0,22-22 16,0 21-16,0-21 0,0 22 15,0-22-15,0 0 0,0 0 16,22 0-16,-1-21 0,0 0 0,0 0 15,0 0-15,0 0 16,1 0-16,-1 0 0,0 0 0,0-21 16,0 0-16,0 0 0,1 0 15,-1-1-15,-21 1 0,0-21 16,0 21-16,21 0 0,-21-22 0,0 22 16,0-21-16,0 21 0,0-1 0,0-20 15,0 21-15,0 0 0,21 21 31,-21 21-31,0 21 16,0-21-16,21 1 0,-21 20 16,21-21-16,1 0 0,-22 22 0,0-22 15,21 0-15,0 0 0,0 0 0,0 0 16,0 1-16,1-22 16,-1 0-16,0 0 0,21 0 0,-21 0 15,1 0-15,-1 0 0,0-22 0,21 1 16,-21 0-16,1 21 0,-1-21 15,0 0-15,0 0 0,-21-22 16,21 22-16,-21 0 0,0-21 0,21 20 16,-21 1-16,0 0 0,0-21 15,0 21-15,0-1 0,0 44 16,0-1 0,0 0-16,0 0 0,0 0 15,0 22-15,0-22 0,0 0 0,0 21 16,-21-21-16,21 1 0,-21-1 0,21 21 15,-21-21-15,21 0 16,0 1-16,-21-22 0,21 21 16,-21-21-16,-1 0 31,22-21-31,0-1 0,0 1 16,0 0-16,0 0 0,0 0 0,22 0 15,-22-22-15,21 22 0,0-21 16,-21-1-16,21 22 0,0-21 15,0 0-15,1 20 0,-1 1 0,21 0 16,-21 0-16,22 21 0,-22 0 16,0 0-16,21 0 0,-21 0 0,1 42 15,-1-21-15,0 1 0,0 20 0,0 0 16,0 1-16,-21-1 0,0 0 16,0-21-16,0 22 0,0-22 0,0 21 15,0-21-15,0 1 0,0-1 0,0 0 16,-21 0-16,0-21 15,0 0 1</inkml:trace>
  <inkml:trace contextRef="#ctx0" brushRef="#br0" timeOffset="78839.17">6519 11070 0,'0'0'0,"-21"-21"0,0 21 16,-21 0-1,20 0-15,22 21 0,-21 0 16,21 1-16,-21-1 0,21 21 16,-21-21-16,21 22 0,0-22 15,0 21-15,0-21 0,0 0 0,0 1 16,0-1-16,0 0 0,0 0 15,0 0-15,21-42 32,-21 0-17</inkml:trace>
  <inkml:trace contextRef="#ctx0" brushRef="#br0" timeOffset="79036.07">6456 10837 0,'0'0'0,"0"-21"0,0 0 16,-43 0 0,43 42 15,0 0-15,0 0-1,0 1-15,22-22 0,-1 21 16,0-21-16,0 21 0</inkml:trace>
  <inkml:trace contextRef="#ctx0" brushRef="#br0" timeOffset="79955.55">6943 10943 0,'0'0'0,"21"43"31,-21-22-31,0 0 0,0 0 0,0 0 16,0 22-16,0-22 0,0 0 15,-21 21-15,21-21 0,0 22 0,0-22 16,-22 0-16,22 21 0,0-20 0,0-1 16,0 0-16,0 0 0,0 0 15,0 0-15,0-42 47,0 0-47,0-21 16,0 21-16,0-1 0,22-20 0,-1 21 15,0-21-15,0-1 0,0 1 16,0 21-16,1-22 0,-1 1 0,0 21 16,0 0-16,0 0 0,22-1 0,-22 1 15,0 0-15,0 21 0,0 0 16,0 0-16,-21 21 0,22 0 0,-1 1 16,-21 20-16,0-21 0,0 21 15,0-20-15,0 20 0,0-21 16,0 21-16,0 1 0,0-22 0,0 0 15,0 0-15,21 0 0,-21 1 0,21-1 16,0-21-16,-21 21 16,21-21-16,1 0 0,-1 0 15,0 0-15,-21-21 0,21 21 16,0-21-16,0-1 0,1 1 0,-1 0 16,0-21-16,0 21 0,0-1 15,-21-20-15,21 0 0,1 21 0,-1-22 16,-21 1-16,0 0 0,21-1 0,-21 1 15,21 0-15,-21-1 0,0 1 16,0 0-16,21 20 0,-21-20 16,0 21-16,21 21 0,-21-21 0,0 42 15,0 0-15,0 0 16,-21 0-16,21 22 0,-21-1 16,21-21-16,-21 22 0,21-1 0,-21 0 15,21 1-15,-21-1 0,21 0 16,0 1-16,0-1 0,0-21 0,0 21 15,0 1-15,0-22 0,21 0 0,0 0 16,0 0-16,0 1 0,0-1 16,1-21-16,-1 0 0,21 0 0,-21 0 15,22 0-15,-22 0 0,21 0 0,-21 0 16,22 0-16,-22-21 0,21-1 0,-21 1 16,22 0-16,-22 0 15,0 0-15,0 0 0,0-1 0,-21-20 16,0 21-16,21 0 0,-21 0 0,0-1 15,0 1-15,-21 21 16,0 0 0,21 21-16,0 1 0,-21-1 0,0 21 15,21-21-15,0 0 0,0 22 16,0-22-16,0 0 0,0 0 0,0 0 16,0 1-16,21-22 0,-21 21 0,21-21 15,0 0-15,0 0 0,1 0 0,-1 0 16,0 0-16,0 0 15,0 0-15,0 0 0,1 0 0,-1-21 0,0 21 16,0-22-16,-21 1 0,0 0 16,0 0-16,0 0 0</inkml:trace>
  <inkml:trace contextRef="#ctx0" brushRef="#br0" timeOffset="80163.44">7768 10922 0,'0'0'16,"-21"0"-16,21 21 31,21-21-31,0 0 16,22 0-16,-22 0 0,21 0 0,0 0 16,1 0-16,-1 0 0,0 0 0,1-21 15,-1 21-15,0 0 0,-20 0 16,20-21-16,0 21 0,-21 0 0</inkml:trace>
  <inkml:trace contextRef="#ctx0" brushRef="#br0" timeOffset="80971.62">9038 11240 0,'21'0'0,"-42"0"0,85 0 15,-43 0-15,0 0 0,0 0 0,0-22 16,0 1-16,1 21 0,-22-21 16,21 0-16,0 0 0,-21 0 0,21-1 15,-21 1-15,0 0 0,0 0 0,0 0 16,0 0-16,0-1 0,-21 1 0,0 0 16,0 0-16,-1 21 0,-20-21 15,21 21-15,-21 0 0,20 0 0,-20 0 16,0 21-16,21 0 0,-22 0 0,1 0 15,21 22-15,-22-22 0,22 21 16,0 1-16,21-1 0,0 0 16,0 1-16,0-22 0,0 21 0,0-21 15,0 0-15,0 1 0,21-1 16,0 0-16,1-21 0,20 0 0,-21 0 16,0 0-16,22 0 0,-22 0 0,21-21 15,-21 0-15,22 21 0,-22-22 16,21 1-16,-21 0 0,0 0 0,22-21 15,-22 20-15,0 1 0,-21 0 0,21-21 16,0 21-16,-21-1 0,0 1 0,0 0 16,22 0-16,-22 42 47,0 0-47,0 0 0,-22 22 15,22-22-15,0 21 0,0-21 0,-21 22 16,21-1-16,-21 0 0,21 1 0,-21 20 15,21-20-15,0-1 0,0 21 0,0-20 16,0 20-16,0-20 0,0 20 16,21 1-16,0 20 0,-21-20 0,21-1 15,1 22-15,-22-22 0,21 1 0,0 21 16,-21-22-16,21 1 0,0 20 16,0-20-16,-21-1 0,0 1 0,22-1 15,-22 1-15,21-1 0,-21-20 16,0-1-16,0 0 0,0 1 0,0-22 15,-21 0-15,-1 0 0,1 0 16,0-21-16,0 0 0,-21 0 16,20 0-16,1 0 0,0-21 0,0-21 15,0 21-15,0-22 0,-1 1 0,1 0 16,0-22-16,0 22 0,0-22 16,0 1-16,21-1 0,0 1 0,0-1 15,-22 1-15,22-1 0,0-20 0,-21 20 16,21 1-16,0-1 0,0 1 15,0-1-15,21 1 0,1 20 0,-1-20 16,0 20-16,0-20 0,0 21 16,22-22-16,-22 22 0,21-22 0,0 22 15,1-22-15</inkml:trace>
  <inkml:trace contextRef="#ctx0" brushRef="#br0" timeOffset="81423.77">9588 10964 0,'0'-42'16,"0"21"-1,22 0 1,-1 21-16,0 0 15,0 0-15,0 0 0,0 0 0,22 0 16,-22 0-16,0 0 0,0 21 0,0 0 16,1 0-16,-1 0 0,-21 1 15,0-1-15,21 21 0,-21-21 0,0 0 16,0 1-16,0 20 0,0-21 0,0 0 16,0 0-16,-21 1 15,21-1-15,-21-21 16,-1 0-16,22-21 15,0-1 1,0 1-16,0 0 0,0 0 16,0 0-16,0-22 0,22 22 0,-1 0 15,0 0-15,0 0 0,0 0 0,0-1 16,1 1-16,-1 0 0,0 0 16,0 0-16,0 21 0,0 0 0,1 0 15,-1 0-15,0 0 0,0 0 16,0 0-16,0 0 0,1 0 15</inkml:trace>
  <inkml:trace contextRef="#ctx0" brushRef="#br0" timeOffset="82388.41">10774 10859 0,'0'-43'15,"0"22"-15,0 0 0,0 0 16,-21 21-16,-1 0 0,1 0 16,0 0-16,0 0 0,0 0 0,0 0 0,-1 0 15,1 21-15,0 0 16,0 0-16,21 0 0,-21 1 0,0-1 16,-1 0-16,1 0 0,21 0 0,0 22 15,-21-22-15,21 0 0,0 0 16,-21 0-16,21 0 0,0 1 15,21-22-15,0 0 16,0 0-16,1 0 16,-1 0-16,0 0 0,0-22 0,-21 1 15,21 21-15,0-21 0,1 0 0,-22 0 16,21 0-16,0-1 0,-21 1 16,21-21-16,-21 21 0,0 0 15,21-1-15,-21 1 0,0 0 0,21 21 0,-21 21 31,0 0-15,0 1-16,0-1 0,0 0 0,0 0 16,0 21-16,0-20 0,0-1 0,0 0 15,0 0-15,0 0 0,22 0 16,-1 1-16,0-1 0,0-21 0,0 0 16,0 21-16,22-21 0,-22 0 0,21 0 15,-21 0-15,22 0 0,-22-21 16,21 0-16,-21 21 0,22-22 0,-22 1 15,21 0-15,-21-21 0,1 21 0,20-22 16,-21 22-16,0-21 0,0-1 16,-21 1-16,22 0 0,-22-1 15,21-20-15,-21 21 0,0-1 0,0 1 16,0 21-16,0-22 0,0 22 0,0 0 16,0 0-16,-21 21 15,21 21-15,-22 0 16,1 0-16,0 1 0,0-1 15,0 21-15,0 0 0,21-20 0,-22 20 16,22 0-16,-21 1 0,21-1 0,0 0 16,0 1-16,0-22 0,0 21 15,0-21-15,0 22 0,21-22 16,22 0-16,-22 0 0,0 0 0,21 0 16,-20 1-16,20-22 0,0 0 0,1 0 15,-22 0-15,21 0 0,0 0 16,-20 0-16,20 0 0,-21-22 0,21 1 15,-20 21-15,-1-21 0,0 0 0,21 0 16,-42 0-16,21-1 0,-21-20 16,22 21-16,-22 0 0,0-22 0,0 22 15,0 0-15,0 0 0,-22 21 16,1 0-16,0 0 16,0 21-16,0 0 0,0 0 15,-1 1-15,1 20 0,21-21 0,-21 0 0,21 0 16,0 1-16,0 20 0,0-21 15,0 0-15,0 0 0,21 1 16,0-1-16,1-21 0,-1 0 16,0 0-16,0 0 0,0 0 0,0 0 15,1 0-15,-1-21 0,0 21 16,0-22-16,0 1 0,0 21 0,1-21 16,-1 0-16,-21 0 0,0 0 0,21-1 15</inkml:trace>
  <inkml:trace contextRef="#ctx0" brushRef="#br0" timeOffset="82607.42">11239 10520 0,'0'0'15,"-21"0"-15,0 21 0,21 0 0,21-21 31,0 0-31,22 0 0,-22 0 16,0 0-16,21 0 0,1 0 0,-22 0 16,21 0-16,1 0 0,-22 0 15,21 0-15,0 0 0,-20 0 16,-1-21-16</inkml:trace>
  <inkml:trace contextRef="#ctx0" brushRef="#br0" timeOffset="83666.91">13547 10816 0,'0'0'0,"-22"-21"0,22 0 0,0 0 15,0 0-15,0-1 0,0-20 0,0 21 16,0-21-16,0 20 0,0-20 15,0 21-15,0 0 0,0 0 16,22-1-16,-22 44 16,0-1-1,0 0-15,0 21 0,0-21 0,0 22 16,0-1-16,0 0 0,0 1 0,0-1 16,0 0-16,0-20 0,-22 20 0,22-21 15,0 0-15,0 0 0,0 1 16,-21-1-16,42-21 31,-21-21-31,22-1 16,-1 1-16,0 21 0,0-21 15,-21 0-15,21 0 0,0 0 16,1-1-16,-22-20 0,21 21 0,-21 0 16,21 0-16,-21-1 0,21 22 15,-21-21-15,0 42 16,21-21-16,-21 22 15,0-1-15,0 0 0,0 0 16,21 0-16,-21 0 0,0 1 16,0-1-16,0 0 0,22-21 0,-22 21 15,21-21-15,-21 21 0,21-21 16,0 0-16,0 0 16,0 0-16,1 0 0,-1 0 15,0-21-15,0 21 0,0-21 0,0 0 16,1 0-16,-1-1 0,0 1 0,0 0 15,0 0-15,0-21 0,1 20 16,-22-20-16,21 0 0,-21 21 0,21-22 16,-21 22-16,0 0 0,0 0 15,0 0-15,0 42 16,0 0-16,0 0 0,0 0 16,0 0-16,0 22 0,0-22 15,0 21-15,-21-21 0,21 22 0,0-22 16,0 0-16,0 0 0,0 0 15,0 1-15,0-1 0,0 0 16,21-21-16,0 0 16,0 0-16,0 0 0,1 0 0,20 0 15,-21 0-15,0-21 0,0 21 0,22-21 16,-22-1-16,0 1 0,21 21 16,-20-42-16,-1 21 0,0 0 0,-21-1 15,21-20-15,-21 21 0,21 0 0,-21 0 16,21 21-16,-21 21 31,0 0-31,-21 0 0,21 0 0,-21 22 16,0-22-16,21 0 15,0 0-15,-21 0 0,21 0 0,-21-21 16,21 22-16,0-1 0,-22-21 0,22 21 31,0-42-15,0 0-16</inkml:trace>
  <inkml:trace contextRef="#ctx0" brushRef="#br0" timeOffset="83859.85">14668 10435 0,'0'-21'0,"0"42"0,0-63 0,0 21 15,22 21 63,-1 0-78,0 0 16,0 0-16</inkml:trace>
  <inkml:trace contextRef="#ctx0" brushRef="#br0" timeOffset="84111.72">15282 10224 0,'0'0'0,"0"-22"31,0 44-15,0-1-16,0 0 0,0 21 16,-21 1-16,0-1 0,0 0 0,21 1 15,-21 20-15,-1-21 0,1 1 16,21-1-16,-21 0 0,0 1 15,21-22-15,-21 21 0,21-21 0,-21 1 0,21-1 16,0 0-16,0 0 0,21-21 31,0 0-15,0-21-16</inkml:trace>
  <inkml:trace contextRef="#ctx0" brushRef="#br0" timeOffset="84575.46">15642 10224 0,'0'0'0,"0"-22"0,-21 44 31,21-1-31,-21 21 0,21-21 16,-21 22-16,21 20 0,-22-21 0,22 1 15,-21 20-15,21-20 0,-21-1 0,0 0 16,21 1-16,-21-1 15,21-21-15,0 21 0,0-20 0,0-1 16,0 0-16,0-42 47,0 0-47,0-1 0,21 1 16,0 0-16,-21 0 0,21 0 15,0-22-15,1 22 0,-1-21 0,0 21 16,21-22-16,-21 22 0,1 0 0,20 0 15,-21 0-15,0 21 16,0 0-16,1 0 0,-1 21 0,-21 0 0,0 0 16,21 0-16,-21 22 0,0-22 15,0 21-15,0-21 0,0 1 16,0 20-16,0-21 0,0 0 0,-21 0 16,21 1-16,0-1 0,-21-21 0,21 21 15,-22 0-15,1-21 16,0-21 15,0 0-15</inkml:trace>
  <inkml:trace contextRef="#ctx0" brushRef="#br0" timeOffset="84783.34">15049 10583 0,'0'0'0,"-21"0"0,42 0 32,1 0-32,-1 0 0,0 0 15,21 0-15,-21-21 0,22 21 16,-22 0-16,21 0 0,1 0 0,-22-21 16,21 21-16,-21 0 0,0 0 15,22 0-15,-43-21 0,21 21 16,0 0-16</inkml:trace>
  <inkml:trace contextRef="#ctx0" brushRef="#br0" timeOffset="85247.12">17547 10308 0,'0'0'0,"0"-21"0,0-21 0,0 21 0,-21-1 16,0 22-16,0-21 0,-1 21 0,1 0 16,0 0-16,0 0 15,0 0-15,-22 21 0,22 1 0,0-1 16,-21 21-16,21-21 0,-1 22 0,1-1 16,21 0-16,0 1 0,0-1 15,0 0-15,0 1 0,0-1 0,0-21 16,0 21-16,0-20 0,0-1 0,21 0 15,1 0-15,-1 0 0,0-21 16,0 21-16,21-21 0,-20 0 0,-1 0 16,21 0-16,0 0 0,-20 0 0,20 0 15,0 0-15,1 0 0,-1-21 16,-21 0-16,21 0 0,1 0 0,-1 0 16</inkml:trace>
  <inkml:trace contextRef="#ctx0" brushRef="#br0" timeOffset="85483.4">18224 10202 0,'0'0'0,"0"-21"0,0 42 31,0 1-31,0-1 0,0 0 0,-21 0 16,0 0-16,21 22 0,-21-1 0,21-21 15,0 21-15,-21-20 0,21 20 16,-21-21-16,21 0 0,0 22 0,0-22 15,-22 0-15,22 0 16,0 0-16,0 0 16,22-42 15</inkml:trace>
  <inkml:trace contextRef="#ctx0" brushRef="#br0" timeOffset="85691.28">17970 10668 0,'0'0'0,"-21"21"16,0 0-16,0 1 0,21-1 16,0 0-16,0 0 15,0 0-15,21 0 16,0-21-16,0 0 0,1 0 16,-1 0-16,0 0 0,21 0 0,-21 0 15,1 0-15,20 0 0,-21 0 0,21-21 16,-20 21-16,20-21 0,-21 21 15,0-21-15,0 0 0,1 0 0,-22-1 16,21 22-16,-21-21 0</inkml:trace>
  <inkml:trace contextRef="#ctx0" brushRef="#br0" timeOffset="85895.1">18034 10245 0,'0'-21'15,"21"21"1,0 0 0,22 0-16,-22-22 0,0 22 15,21 0-15,-21 0 0,22 0 16,-1 0-16,0 0 0,1-21 0,-1 21 16,0 0-16,1 0 0,-1-21 0,0 21 15,-20 0-15</inkml:trace>
  <inkml:trace contextRef="#ctx0" brushRef="#br0" timeOffset="86227.1">19621 9800 0,'0'0'0,"0"-21"0,0 0 0,0 0 16,-21 21-1,0 0-15,0 21 0,0 0 0,0 21 16,-1-20-16,-20 20 0,21 0 0,0 1 16,-22 20-16,22-21 0,0 22 15,-21-1-15,21 1 0,-22-1 16,22 1-16,-21 21 0,-1-22 0,22 1 16,-21-22-16,0 21 0,-1 1 0,22-22 15,-21 1-15,-1-1 0,22-21 16,0 21-16,0-20 0,0-1 0,0 0 15,21 0-15,21-21 32,0 0-32,0 0 0,0-21 15,22 0-15,-22 0 0,21-1 0</inkml:trace>
  <inkml:trace contextRef="#ctx0" brushRef="#br0" timeOffset="86491.06">20045 10202 0,'0'0'0,"0"-21"0,0 0 16,0 0-16,-21 21 15,-1 0-15,1 0 0,0 0 0,-21 21 16,21 0-16,-22 0 0,22 1 16,-21-1-16,-1 21 0,22 0 0,-21 1 15,21-1-15,0 0 0,-1-20 0,1 20 16,21 0-16,0-21 0,0 22 15,0-22-15,0 0 0,0 0 16,21 0-16,1 1 0,-1-22 0,21 0 16,-21 21-16,22-21 0,-1 0 0,-21 0 15,21 0-15,1-21 0,-1 21 16,0-22-16,-20 1 0,20 0 0</inkml:trace>
  <inkml:trace contextRef="#ctx0" brushRef="#br0" timeOffset="86730.97">20659 10181 0,'0'0'0,"0"-21"0,0 0 0,-22 42 47,1 0-47,0 0 0,21 1 16,-21 20-16,0 0 0,0 1 15,21-1-15,-22-21 0,1 21 0,0 1 16,21-1-16,-21-21 0,21 22 0,-21-22 15,21 0-15,-21 0 0,21 0 16,0 0-16,0 1 16,21-22-1,0 0-15,0-22 0,0 1 16</inkml:trace>
  <inkml:trace contextRef="#ctx0" brushRef="#br0" timeOffset="87052.76">20553 10202 0,'0'0'0,"0"-21"16,0 0-16,0 0 0,-21 21 0,21-21 16,0 0-1,21 21-15,21 0 16,-21 0-16,22 0 0,-22 0 16,21 0-16,0 0 0,1 0 15,-22 21-15,21-21 0,-21 21 0,1 0 16,-1 0-16,-21 0 0,0 1 0,0 20 15,0-21-15,0 21 0,0-20 16,-21 20-16,-22-21 0,22 21 16,-21-20-16,-1 20 0,22-21 0,-21 0 15,0 22-15,-1-22 0,1 0 16,0-21-16,-1 21 0,22 0 0,-21-21 16,21 21-16,-22-21 0,22 0 0,0 0 15,0 0-15,0 22 0,-1-22 16,22-22-1,0 1-15</inkml:trace>
  <inkml:trace contextRef="#ctx0" brushRef="#br0" timeOffset="87967.28">22056 9948 0,'0'0'0,"0"-21"16,0 0-16,0 0 16,0 0-16,0 0 0,0-1 15,0 44 16,0-1-31,-22 0 0,22 21 0,0 1 16,-21-1-16,0 21 0,0-20 16,0 20-16,0-20 0,-1-1 0,22 21 15,-21-20-15,0-1 0,0 0 0,21-20 16,-21 20-16,21-21 0,0 0 16,0 0-16,0 1 0,0-1 0,0 0 15,21-21 1,0 0-16,0 0 15,0 0-15,1-21 16,-22 0-16,0-1 0,0 1 16,0 0-16,0 0 0,0 0 15,0-22-15</inkml:trace>
  <inkml:trace contextRef="#ctx0" brushRef="#br0" timeOffset="89079.32">21759 10266 0,'21'0'47,"1"0"-47,-1 0 0,21 0 0,-21 0 16,22-21-16,-22 21 0,21 0 15,0-21-15,1 21 0,-1-22 0,0 22 16,1-21-16,20 21 0,-20 0 16,-1-21-16,-21 21 0,21 0 0,-20 0 15,-1 0-15,0 0 0,-21 21 16,-21 0-1,0 1-15,-1-1 0,1 0 0,0 0 16,0 0-16,0 0 0,21 1 0,-21-1 16,-1 0-16,22 0 0,-21 0 15,21 0-15,0 1 0,0-1 16,0 0-16,21-21 16,1 0-16,-1 0 15,0 0-15,21 0 0,-21 0 0,1-21 16,-1 21-16,21-21 0,-21-1 0,0 1 15,1 0-15,-1 0 0,-21 0 16,0 0-16,0-22 0,0 22 0,0 0 16,0 0-16,0 0 0,-21-1 0,-1 1 15,1 0-15,0 21 0,0 0 16,0-21-16,0 21 0,-1 0 0,1 0 16,42 0 15,1 0-31,20 0 0,-21 0 15,21 0-15,1 0 0,-1 0 16,0 0-16,1 0 0,-1 0 16,0 0-16,1 0 0,-1 0 0,0 0 15,1 0-15,-22 0 0,0 0 0,21 0 16,-20 21-16,-22 0 16,0 0-16,0 1 15,0-1-15,0 0 0,-22 0 16,1 0-16,21 0 0,-21-21 15,21 22-15,-21-1 0,21 0 16,0 0-16,0 0 0,0 0 16,21-21-16,0 0 15,0 0-15,1 0 0,-1 0 16,0 0-16,0 0 0,0 0 0,0 0 16,1-21-16,-1 0 0,0 21 15,0-21-15,0 0 0,-21 0 0,21-1 16,-21 1-16,0 0 0,0 0 0,0-21 15,0 20-15,0 1 0,-21 0 16,0 0-16,0 0 0,0 0 0,0 21 16,-1 0-16,1-22 0,0 22 0,0 0 15,21 22 17,21-22-32,0 0 0,0 21 15,1-21-15,-1 0 16,0 0-16,21 0 0,-21 0 0,1 0 15,20 0-15,-21 0 0,21 0 0,1-21 16,-1-1-16,-21 22 0,22-21 16,-1 0-16,-21 21 0,21-21 0,-20 0 15,-1 0-15,0-1 0,0 1 0,0 0 16,-21 0-16,0 0 0,0 0 16,0-1-16,0 1 0,0 0 0,-21 21 15,0 0-15,0 0 0,0 0 16,-1 42-16,1-20 0,-21-1 15,21 21-15,0 0 0,-1-20 0,1 20 16,0 0-16,0 1 0,0-22 16,21 21-16,-21 0 0,21-20 15,0 20-15,0-21 0,0 0 0,0 0 16,0 1-16,21-1 0,0 0 0,0 0 16,0-21-16,0 21 15,1-21-15,-1 0 0,0 0 0,0 0 16,0 0-16,0 0 0,-21-21 15,22 0-15,-1 21 0,-21-21 16,21 0-16,0 21 0,-21-22 16,0 1-16</inkml:trace>
  <inkml:trace contextRef="#ctx0" brushRef="#br0" timeOffset="89251.22">24151 10287 0,'-21'0'31,"0"0"-15,0 0-16,-1 0 0,1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9T01:20:26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677 0,'0'0'0,"-22"0"16,1-21-16,0 21 0,0 0 16,0 0-16,0-21 15,-1 21-15,1 0 0,0 0 16,0-21-16,42 21 31,21 0-31,-20 0 16,41 0-16,1 0 0,-1 0 0,22 0 15,-1 0-15,22-21 0,-21 21 16,21-21-16,0 21 0,-22 0 0,22 0 16,-21 0-16,-1-22 15,1 22-15,0 0 0,-1 0 0,-20 0 0,-1 0 16,-20 0-16,-1 0 0,-21 0 16,0 0-16,-42 0 31,0 22-31,0-22 0,-21 0 0,20 0 15,-20 0-15,0 21 0,21-21 16</inkml:trace>
  <inkml:trace contextRef="#ctx0" brushRef="#br0" timeOffset="325.81">2963 614 0,'0'0'0,"-63"0"31,42 0-15,-1 0-16,1 0 0,21 21 15,0 0-15,0 0 0,-21 22 16,21-1-16,0 0 0,-21 1 0,21-1 16,0 22-16,0-22 0,-21 21 15,21 1-15,-21-22 0,-1 22 0,22-22 16,-21 22-16,21-22 0,-21 0 15,21 1-15,0-1 0,0-21 16,0 21-16,0-20 0,0-1 16,0 0-16,0 0 0,0 0 15,0-42 1,0 0 0,0 0-16,21 0 0,0-1 0</inkml:trace>
  <inkml:trace contextRef="#ctx0" brushRef="#br0" timeOffset="780.57">3429 1058 0,'0'0'0,"-21"0"31,0 0-31,-1 0 0,1 22 16,0-1-16,0 0 0,-21 0 15,20 0-15,1 0 0,0 22 0,0-22 16,0 21-16,0-21 0,-1 22 16,1-22-16,21 21 0,-21-21 0,21 1 15,0-1-15,0 0 0,0 0 16,21 0-16,0-21 0,1 0 0,-1 0 16,0 0-16,21 0 0,1 0 15,-1 0-15,0 0 0,1-21 16,-22 21-16,21-21 0,0 21 0,1-21 15,-22 0-15,21-1 0,-21 1 16,1 0-16,-1 0 0,0-21 0,-21 20 16,0-20-16,0 21 0,0-21 15,0 20-15,0 1 0,-42 0 0,20 0 16,1 21-16,0 0 0,0 0 16,0 0-16,-22 0 0,22 0 0,0 0 15,-21 0-15,21 21 0,-1 0 16,1-21-16,21 21 0,0 1 15,0-1-15,0 0 16,21-21 0,1 0-16,-1 21 0,21-21 15</inkml:trace>
  <inkml:trace contextRef="#ctx0" brushRef="#br0" timeOffset="1260.21">4170 1016 0,'0'0'0,"0"-21"0,0 0 16,-21 21 0,-1 0-16,1 0 0,0 0 15,21 21-15,-21 0 0,0 0 0,0 0 16,-1 1-16,1 20 0,21-21 15,-21 0-15,0 22 0,21-22 0,-21 21 16,21-21-16,0 22 0,0-22 16,0 0-16,0 0 0,0 0 0,0 0 15,21 1-15,0-1 0,21-21 16,-20 0-16,-1 21 0,21-21 16,-21 0-16,22 0 0,-1 0 0,0 0 15,-21-21-15,22 0 0,-1 21 0,0-22 16,1 1-16,-22 0 0,21 0 15,-21 0-15,1 0 0,-1-22 16,0 22-16,-21-21 0,0 21 0,0-22 16,0 1-16,0 21 0,-21-22 15,0 22-15,-1-21 0,-20 21 0,21 0 16,-21 21-16,20 0 0,-20 0 16,21 0-16,-21 0 0,20 0 0,-20 0 15,21 21-15,0 0 0,0 0 16,-1-21-16,22 21 0,0 0 15,0 1-15,0-1 0,22-21 16</inkml:trace>
  <inkml:trace contextRef="#ctx0" brushRef="#br0" timeOffset="1567.9">4974 656 0,'0'0'0,"0"-21"0,0 0 0,0 42 47,0 0-47,-21 0 16,0 22-16,0-1 0,21 0 0,-22 1 15,1 20-15,21-20 0,-21 20 16,0-21-16,0 22 0,0-22 0,-1 1 15,1 20-15,21-42 0,-21 22 16,21-1-16,-21-21 0,21 0 0,-21 0 16,21 1-16,0-1 0,0 0 15,21-21 1,0 0-16,0-21 16,0 21-16</inkml:trace>
  <inkml:trace contextRef="#ctx0" brushRef="#br0" timeOffset="2036.08">5630 1122 0,'0'-21'0,"0"42"0,21-63 16,-21 20-16,0 1 15,0 0-15,0 0 16,-21 21-16,0 0 15,0 0-15,-21 0 0,20 0 16,1 0-16,-21 0 0,21 0 16,0 21-16,-1-21 0,1 21 0,0-21 15,0 21-15,0 1 0,21-1 16,0 0-16,0 0 16,0 0-16,0 0 0,21-21 15,0 22-15,0-22 0,22 21 16,-22-21-16,0 21 0,21-21 0,-21 21 15,1-21-15,-1 21 0,0-21 16,0 21-16,0-21 0,-21 22 0,0-1 16,0 0-16,-63 0 31,20-21-31,22 0 0,-21 21 0,21-21 16,-22 0-16,1 0 0,21 0 15,0 0-15,0 0 0,-1 0 16,1 0-16,0 0 0,0 0 15,0 0-15,21-21 32,0 0-32,21 0 15</inkml:trace>
  <inkml:trace contextRef="#ctx0" brushRef="#br0" timeOffset="3096.31">7324 635 0,'0'0'0,"0"-21"15,0 0-15,0 0 16,0-1-16,0 1 0,0 0 16,0 0-16,0 0 0,0 0 15,0-1-15,0 44 32,0-1-32,0 21 0,-22 0 15,22 1-15,0 20 0,-21 1 0,0 20 16,0-20-16,0 21 0,0-22 15,-1 22-15,1-22 0,0 1 0,0-1 16,0-20-16,0-1 0,-1 0 16,1 1-16,21-1 0,0-21 0,-21 0 15,21 0-15,0 1 0,21-44 32,-21 1-17,0 0-15,21 0 0,-21 0 0,22 0 16</inkml:trace>
  <inkml:trace contextRef="#ctx0" brushRef="#br0" timeOffset="3815.9">7027 931 0,'-42'-84'16,"21"63"-16,21-1 0,0 1 0,0 0 15,0 0-15,0 0 0,0 0 0,21-1 16,0 1-16,21 0 15,-20 0-15,20 0 0,0 0 0,1 21 0,20 0 16,-21 0-16,22 0 0,-22 0 16,22 21-16,-22-21 0,0 21 15,22 21-15,-43-21 0,21 22 0,-20-1 16,-22 0-16,0 1 0,0-1 16,0 22-16,-22-22 0,-20 0 0,0 1 15,-1-1-15,1 0 0,-21 1 16,20-22-16,1 0 0,0 0 0,-1 0 15,1 0-15,21 1 0,0-22 16,-1 0-16,1 0 0,0 0 0,0 0 16,21-22-1,0 1-15,0 0 16,0 0-16,0 0 0,21 21 31,0 0-31,0 0 0,1 21 16,-22 0-16,21 0 0,-21 0 15,0 1-15,21 20 0,0-21 0,-21 0 16,21 0-16,-21 1 0,21-1 0,1 0 16,-22 0-16,21 0 0,0 0 15,0 1-15,0-1 0,0-21 0,1 0 16,-1 21-16,21-21 0,-21 0 16,22 0-16,-1 0 0,0 0 15,1-21-15,-1 0 0,0-1 0,1 1 16,-1 0-16,0 0 0,1 0 15,-22-22-15,21 22 0,-21-21 0,0 21 16,1-22-16,-22 22 0,0 0 16,0 0-16,0 0 0,0 0 0,-22 21 15,1 0-15,0 0 16,0 0-16,0 0 0,0 0 16,-1 21-16,1 0 0,0 0 0,0 0 15,0 22-15,21-22 0,0 0 16,0 0-16,0 0 0,0 0 0,0 1 15,0-1-15,0 0 0,0 0 16,21 0-16,0-21 0,0 21 16,0-21-16,1 0 0,-1 0 0,21 0 15,-21 0-15,22 0 0,-1 0 16,-21 0-16,21 0 0,1-21 0,-1 21 16,0-21-16</inkml:trace>
  <inkml:trace contextRef="#ctx0" brushRef="#br0" timeOffset="5116.14">8805 1228 0,'0'0'0,"21"0"0,1-21 0,-22-1 16,0 1-16,0 0 0,0 0 0,-22 0 15,1 0 1,0 21-16,0 0 0,0 0 0,0 0 16,-1 0-16,1 0 0,-21 0 0,21 21 15,0-21-15,-22 42 0,22-21 16,-21 0-16,21 1 0,-1 20 0,1-21 15,0 0-15,0 22 0,21-22 16,-21 21-16,21-21 0,0 0 0,0 1 16,0 20-16,0-21 0,21 0 0,0 0 15,0-21-15,0 22 0,22-22 16,-22 0-16,21 0 0,-21 0 0,22 0 16,-22 0-16,21 0 0,1 0 15,-22 0-15,0-22 0,21 1 16,-21 21-16,1-21 0,-1 0 0,0 0 15,0-22-15,0 22 0,-21 0 16,0-21-16,0 21 0,0-22 0,0 22 16,0 0-16,0 0 0,0 0 15,0-1-15,0 1 0,0 0 0,0 42 47,0 0-47,0 1 0,0 20 0,0-21 16,0 21-16,0 1 0,0-1 15,0 0-15,-21 1 0,21 20 0,-21 1 16,21-1-16,0 1 0,0-1 16,-21 1-16,21-1 0,0 22 15,-21-22-15,21 1 0,0 21 0,0-22 16,0 1-16,0-1 0,0 1 0,0-1 16,0 1-16,0-1 0,0 1 15,0-22-15,0 0 0,-22 1 0,22-22 16,0 0-16,0 21 0,0-21 15,0-42 1,0 0 0,0 0-16,22-21 0,-1 20 0,0-20 15,-21 0-15,21-22 0,0 1 0,0-1 16,1 1-16,-1-1 16,0-20-16,0-1 0,0 0 0,0 1 15,1-22-15,-1 21 0,-21 0 0,0 1 16,21-1-16,0 0 0,-21 22 15,21-1-15,-21 1 0,0 21 0,0-22 16,0 22-16,21 21 0,-21-22 16,0 22-16,0 0 0,0 42 31,-21 0-31,21 0 0,0 22 16,0-22-16,-21 0 0,21 21 0,0-20 15,0 20-15,0-21 16,0 0-16,0 22 0,0-22 0,0 0 15,0 0-15,0 0 0,0 0 0,0 1 16,0-1-16,21-21 16,-21 21-16,21-21 0,1 0 0,-1 0 15,0 0-15,0-21 0,0 0 16,0 21-16,1-22 0,-1 1 16,0 0-16,0 0 0,0 0 0,0 0 15,1-22-15,-1 22 0,-21-21 16,0 21-16,21-1 0,-21 1 0,21-21 15,-21 21-15,0 0 0,-21 21 47,21 21-47,0 0 16,0 21-16,0-21 0,0 1 0,0 20 16,0-21-16,0 0 0,0 0 0,0 22 15,0-22-15,21 0 0,0 0 16,0-21-16,1 21 0,-1-21 0,0 0 15,0 0-15,0 0 0,22 0 16,-22 0-16,21 0 0,-21 0 0,22-21 16,-22 0-16,21 0 0,-21 0 0,0 0 15,22-1-15,-22-20 0,-21 21 16,21-21-16,-21 20 0,21 1 16,-21-21-16,0 21 0,0 0 0,0-1 15,-21 22 1,0 22-1,21-1-15,-21 0 0,21 0 16,0 0-16,-21 0 0,21 1 0,0 20 16,-22-21-16,22 0 0,0 0 0,0 1 15,0-1-15,0 0 0,0 0 16,0 0-16,22-21 31,-1 0-31,0 0 16,-21-21-16,0 0 15,0 0-15</inkml:trace>
  <inkml:trace contextRef="#ctx0" brushRef="#br0" timeOffset="5309.07">10012 1037 0,'-21'0'15,"42"0"-15,-64 0 0,22 0 16,21 21 46,21-21-62,-21 22 0,22-22 16,-22 21-16,21 0 0</inkml:trace>
  <inkml:trace contextRef="#ctx0" brushRef="#br0" timeOffset="5768.8">10329 1334 0,'0'0'0,"0"-22"16,0 1-16,0 0 15,0 0-15,0 0 0,21 21 16,1-21-16,-1-1 0,0 22 15,0-21-15,0 21 0,0 0 16,1 0-16,-1 0 0,0 0 0,0 21 16,0 1-16,0-1 0,1 0 15,-22 0-15,21 0 0,0 0 0,-21 1 16,21 20-16,-21-21 0,0 0 16,0 0-16,0 1 0,0 20 15,0-21-15,0 0 0,-21-21 0,0 21 16,0 1-16,-1-22 15,1 0 1,21-22-16,0 1 16,0 0-16,0 0 0,21 0 15,-21 0-15,22-1 0,-1 1 0,-21-21 16,0 21-16,21 0 0,0-1 16,-21-20-16,21 21 0,-21 0 0,21 0 15,1 21-15,-22-22 0,21 1 0,0 21 16,0-21-16,0 21 15,0 0-15,1 0 16,-1 0-16</inkml:trace>
  <inkml:trace contextRef="#ctx0" brushRef="#br0" timeOffset="6157.1">11218 1397 0,'0'0'0,"21"-21"31,1 21-31,-22-21 0,21 21 16,0-21-16,0-1 0,0 22 0,0-21 15,1 0-15,-1 0 0,-21 0 16,21 0-16,-21-1 0,21 22 0,-21-21 15,0 0 1,-21 21-16,0 0 16,0 0-16,-1 21 0,1-21 0,0 21 15,0 1-15,0-1 0,0 0 16,-1 0-16,1 0 0,0 22 0,0-22 16,21 0-16,0 0 0,0 0 15,0 0-15,0 1 0,0-1 16,0 0-16,21-21 0,0 0 15,0 21-15,1-21 0,-1 0 16,0 0-16,21 0 0,-21 0 0,1 0 16,-1 0-16,21 0 0,-21 0 0,22 0 15</inkml:trace>
  <inkml:trace contextRef="#ctx0" brushRef="#br0" timeOffset="6759.75">11980 1228 0,'0'-21'16,"0"42"-16,0-64 0,0 22 0,0 0 16,0 0-16,-21 0 0,0 21 15,0 0-15,0 0 0,-1 0 16,1 0-16,0 21 16,0 0-16,0 0 0,0 0 0,-1 1 15,1-1-15,0 21 0,21-21 16,-21 0-16,21 22 0,-21-22 0,21 0 15,0 0-15,0 0 0,0 22 16,0-22-16,0 0 0,0 0 16,0 0-16,21-21 0,0 22 15,0-22-15,0 0 0,1 0 16,-1 0-16,0 0 16,0-22-16,0 1 0,0 0 0,1 0 15,-1 0-15,0-22 0,-21 22 0,21-21 16,0 0-16,0-22 0,1 22 15,-22-22-15,21 1 0,-21 20 0,21-20 16,-21 21-16,0-22 0,0 22 16,0 21-16,0-22 0,0 22 0,0 0 15,0 0-15,0 0 0,0 42 32,-21 0-32,21 21 15,0 1-15,-21-1 0,21 0 16,0 1-16,0-1 0,0 21 0,0-20 15,0 20-15,0-20 0,0-1 0,0 0 16,21 1-16,0-1 0,0 0 16,0 1-16,0-22 0,1 21 0,-1-21 15,21 0-15,-21 1 0,22-1 0,-22 0 16,21 0-16,-21-21 0,22 0 16,-22 0-16,0 0 0,21-21 0,-21 0 15,1 0-15,20-1 0,-21 1 16,0 0-16,0 0 0,1 0 0,-1 0 15,-21-1-15,0 1 0,0 0 16,0 0-16</inkml:trace>
  <inkml:trace contextRef="#ctx0" brushRef="#br0" timeOffset="7668.16">3069 2032 0,'0'0'0,"-21"0"0,0 0 0,0 0 15,-1 0-15,1 0 0,0 0 16,0 0-16,0 0 15,0 0-15,-1 0 16,44 0 15,-1 0-31,0 0 0,0 0 16,21 0-16,1 0 0,-1 0 16,0 0-16,22 21 0,-1-21 0,1 0 15,-1 0-15,22 0 0,21 0 16,0 0-16,0 0 0,-1 0 0,22 0 15,22 0-15,-1 0 0,0 0 0,21 0 16,1 21-16,-1-21 16,0 0-16,22 0 0,-22 0 0,22 0 0,-22 0 15,21 0-15,1 0 0,-1 0 0,1 0 16,-1 0-16,1 0 16,21 0-16,-22 0 0,22 0 0,-22 0 15,22 0-15,-22 0 0,22 0 16,-21 0-16,-1 0 0,22 0 0,-22 0 15,1 0-15,-1 0 0,1 0 0,-22 0 16,0 0-16,1 0 0,-1 0 16,-21 0-16,0 0 0,1 0 0,-22 0 15,0 0-15,-22 0 0,1 0 0,-21-21 16,0 21-16,-43 0 16,21 0-16,-20-21 0,-22 21 0,0 0 0,0 0 15,0 0 16,-21-21-31,-21 21 32,0 21-32,0-21 15,-21 0-15,20 21 0,-20-21 0</inkml:trace>
  <inkml:trace contextRef="#ctx0" brushRef="#br0" timeOffset="8924.73">1482 3556 0,'0'-21'31,"0"0"-31,0 0 16,0-1-16,0 1 15,0 0-15,0 0 16,0 0-16,0 0 0,21-1 15,-21 1-15,0 0 0,21 0 0,-21 0 16,0 0-16,0-1 0,0 1 16,21 0-16,-21 0 15,0 42 17,0 0-32,0 22 15,0-22-15,0 21 0,0-21 0,0 22 16,0-1-16,0 0 0,0 1 15,0-1-15,0 0 0,-21 1 16,21-1-16,-21 0 0,21 1 16,0-22-16,0 21 0,-21 0 0,21-20 15,0 20-15,-22-21 0,22 0 16,0 0-16,0 1 0,0-1 0,0 0 16,0 0-1,-21-21 1,0 0-1,21-21 1,0 0 0,0 0-1,0-1-15,0 1 16,21 0-16</inkml:trace>
  <inkml:trace contextRef="#ctx0" brushRef="#br0" timeOffset="9343.83">1926 3789 0,'0'21'15,"0"0"1,0 0-1,21-21 17,0 0-17,-21-21-15,0 0 16,0 0 0,0 0-16,0 0 15,-21 21 16,21 21 1,-21-21-32,21 21 15,21-21 17,0 0-17,1-21-15,-1 21 0,0-21 16</inkml:trace>
  <inkml:trace contextRef="#ctx0" brushRef="#br0" timeOffset="9907.53">3789 3260 0,'0'-21'0,"0"42"0,0-85 16,0 43-16,0 0 0,0 0 16,0 0-16,0-1 0,0 1 15,0 42 16,0 1-31,0 20 0,0 0 16,0 1-16,-21-1 16,21 21-16,0-20 0,-22 20 0,22 1 15,0-22-15,0 22 0,-21-1 0,0-21 16,21 1-16,0 20 0,-21-20 16,21-1-16,-21 0 0,21 1 0,-21-1 15,21 0-15,0-21 0,0 22 16,0-22-16,0 0 0,0 0 15,0-42 1,0 0-16,0 0 16,0 0-16,0-1 0,21 1 0,-21-21 15</inkml:trace>
  <inkml:trace contextRef="#ctx0" brushRef="#br0" timeOffset="10436.23">3683 3535 0,'0'0'0,"0"-42"0,-64-64 31,64 85-31,0-1 0,0 1 16,0 0-16,0 0 0,0 0 15,0 0-15,0-1 0,22 1 16,-1-21-16,21 21 0,-21 0 0,22 21 16,-1-22-16,0 1 0,22 21 15,-22 0-15,22 0 0,-22 0 0,0 0 16,22 21-16,-22 1 0,0-1 15,1 21-15,-1 0 0,-21 1 16,0-1-16,-21 0 0,0 1 0,0-1 16,-21-21-16,-21 22 0,21-1 15,-22 0-15,1-21 0,0 1 0,-1-1 16,1 0-16,0 0 0,-1 0 0,1 0 16,0-21-16,-1 0 0,1 0 15,21 0-15,-21 0 0,20 0 0,1 0 16,0-21-16,0 21 0,21-21 15,0 0-15,0 0 0,0 0 16,21 21 0,0 0-1,0 0-15,1 0 0,-1 21 0,0 0 16,0 0-16,0 0 0,0 0 16,1 1-16,-1-1 0,0 0 0,0 0 15,-21 0-15,21 0 0,0 22 0,1-22 16,-22 0-16,21 0 0,0 0 15,-21 1-15,21-22 16,-21 21-16,21-21 0,0 0 31,1-21-31,-22-1 0,0 1 16,21 0-16,-21 0 16</inkml:trace>
  <inkml:trace contextRef="#ctx0" brushRef="#br0" timeOffset="10796.08">4339 3747 0,'21'0'0,"0"0"15,1 0 1,-1 0-16,0 0 16,0 0-16,0 0 0,0 0 15,1 0-15,-1 0 0,0-22 16,0 1-16,0 0 15,0 21-15,1-21 0,-22 0 0,0 0 16,0-1-16,-22 22 31,1 0-31,0 0 16,0 0-16,0 22 0,0-1 16,-1 0-16,1 0 0,0 0 0,21 0 15,0 22-15,-21-22 0,21 0 0,0 0 16,-21 0-16,21 1 0,0-1 15,0 0-15,0 0 0,21-21 16,0 21-16,0-21 16,0 0-16,22 0 0,-22 0 15,0 0-15,21 0 0,1-21 0,-1 21 16</inkml:trace>
  <inkml:trace contextRef="#ctx0" brushRef="#br0" timeOffset="11196.4">5334 3620 0,'-21'0'16,"42"0"-16,-63 0 0,20 0 0,1 0 0,0 0 15,-21 0-15,21 0 16,-22 0-16,22 0 0,0 21 0,-21-21 16,20 21-16,1-21 0,0 21 0,21 0 15,0 0 1,0 1-16,21-1 15,0-21-15,1 21 0,-1 0 0,0-21 16,0 21-16,21-21 0,-20 21 16,-1 1-16,0-22 0,0 21 0,0 0 15,0-21-15,-21 21 0,0 0 16,0 0-16,0 1 16,-21-22-16,0 0 0,-21 0 0,21 21 15,-1-21-15,-20 0 0,21 0 16,-21 0-16,20 0 0,-20 0 15,21 0-15,0-21 0,0 21 0,-1-22 16,1 1-16,0 21 0,0-21 16,0 21-16,21-21 0,0 0 15,0 0-15,21 21 16,0-22-16,0 1 0,0 21 16,22-21-16,-22 0 0</inkml:trace>
  <inkml:trace contextRef="#ctx0" brushRef="#br0" timeOffset="11512.22">5821 3006 0,'0'-43'0,"0"86"0,0-107 16,0 43-16,0 42 31,-21 0-31,-1 22 0,22-22 0,-21 21 15,0 22-15,0-1 0,21-20 16,-21 20-16,0 1 0,-1-1 0,1 1 16,21-1-16,-21 1 0,0-22 15,0 0-15,21 1 0,0-1 16,0 0-16,0-21 0,0 22 0,0-22 16,0 0-16,21 0 0,0-21 15,0 0-15,0 0 16,1 0-16,-1 0 0,0-21 0,0 21 15,0-21-15,22 0 0,-43 0 0,21-1 16,0-20-16,0 21 0</inkml:trace>
  <inkml:trace contextRef="#ctx0" brushRef="#br0" timeOffset="11680.52">5461 3450 0,'0'0'0,"-21"0"0,0 0 0,-1 0 0,44 0 31,-1 0-15,0 0-16,21 0 0,-21 0 0,22 0 16,-1 0-16,22 0 0,-22 0 15,0-21-15,1 21 0,-1-21 0,0 21 16,1-21-16,-22 21 0</inkml:trace>
  <inkml:trace contextRef="#ctx0" brushRef="#br0" timeOffset="12396.11">7535 2858 0,'0'0'0,"0"-22"0,0 1 15,0 42 1,0 1 0,0-1-16,0 21 0,-21 0 15,0 1-15,21 20 0,-21-20 0,21 20 16,-21 1-16,-1 20 0,1-20 0,0-1 16,21-20-16,-42 20 0,21 1 15,-1-22-15,1 0 0,0 1 0,0-22 16,0 21-16,0-21 0,21 0 15,-22-21-15,22-21 32,0 0-32,22 0 0,-1 0 15,-21-22-15,21 1 0,0 0 16,-21-22-16,21 1 0,0-1 0,1 1 16,-1-1-16,0-20 0,0 20 15,0 22-15,0-22 0,1 22 0,-22 0 16,21 20-16,0 1 0,0 0 15,0 21-15,0 0 0,1 21 16,-22 0-16,0 22 0,21-22 16,0 42-16,-21-20 0,0 20 15,0 1-15,0-1 0,0 1 16,0-1-16,0-20 0,0 20 0,0-21 16,21 1-16,-21-1 0,0 0 0,0-20 15,0 20-15,0-21 0,21 0 16,-21 0-16,0 1 0,21-22 15,-42 0 1,0 0 0,0-22-16</inkml:trace>
  <inkml:trace contextRef="#ctx0" brushRef="#br0" timeOffset="12572.01">7239 3662 0,'0'0'0,"-21"0"16,42-21 31,0 21-47,0 0 0,0-21 15,22 21-15,-1 0 0,0-22 16,1 22-16,-1-21 0,22 21 0,-22-21 16,21 21-16,-20-21 0</inkml:trace>
  <inkml:trace contextRef="#ctx0" brushRef="#br0" timeOffset="12992.77">8361 3387 0,'0'0'0,"0"-21"0,-21 21 32,-1-22-32,1 22 0,0 0 0,0 0 15,-21 0-15,20 22 0,-20-22 0,21 21 16,-21-21-16,20 21 0,-20 0 15,21 0-15,0 0 0,0 1 16,21-1-16,0 0 0,0 0 16,0 0-16,21-21 15,-21 21-15,42 1 0,-21-22 0,0 21 16,1-21-16,20 21 0,-21-21 0,0 21 16,22-21-16,-22 0 0,0 21 15,0-21-15,0 21 0,0-21 0,-21 22 16,0-1-16,0 0 15,-21 0 1,0-21-16,0 0 0,0 0 16,-22 0-16,22 21 0,0-21 0,-21 0 15,21 0-15,-1 0 16,1 0-16,0 0 0,0 0 0,0 0 16,21-21-16,0 0 15,0 0 1,21 21-16,0 0 0,0-21 0,0 21 15,1 0-15,-1-22 0</inkml:trace>
  <inkml:trace contextRef="#ctx0" brushRef="#br0" timeOffset="14325.01">8869 3471 0,'21'-21'0,"-42"42"0,63-63 0,-42 21 16,0 0-16,0 0 15,0-1-15,-21 22 16,0 0-16,0 0 0,-1 0 16,1 0-16,0 0 0,0 22 15,-21-22-15,20 21 0,1 0 0,0 21 16,0-21-16,21 1 0,-21-1 16,21 0-16,-21 0 0,21 0 0,0 0 15,0 1-15,21-1 0,0-21 16,0 0-16,21 0 0,-20 0 15,20 21-15,0-21 0,-21 0 0,22 0 16,-1 0-16,0 0 0,-20 21 16,20-21-16,-21 0 0,21 0 15,-20 21-15,-22 0 16,-22-21-16,1 0 16,-21 22-16,21-22 0,-22 0 15,1 0-15,0 0 0,-1 0 0,1 0 16,0 0-16,21 0 0,-22 0 0,1 0 15,21 0-15,0-22 0,-1 22 16,1 0-16,0 0 16,21 22 15,21-22-31,0 21 16,1 0-16,-1 0 0,0-21 15,0 21-15,0 0 0,0-21 16,22 0-16,-22 0 0,0 0 0,21 0 15,-20 0-15,20 0 0,0 0 0,-21 0 16,22 0-16,-1 0 0,-21 0 16,22 0-16,-22-21 0,21 0 0,-21 21 15,0-21-15,1 0 0,-1 0 0,0-22 16,0 22-16,0-21 0,0 21 16,1-22-16,-1 22 0,-21-21 0,0-1 15,21 22-15,-21 0 0,0-21 16,0 21-16,0-1 15,-21 44 1,21-1 0,0 0-16,-21 0 0,-1 21 15,22-20-15,-21-1 0,21 21 0,0-21 16,0 0-16,0 22 0,0-22 0,0 0 16,0 0-16,0 0 0,0 1 15,21-1-15,1-21 16,-1 0-16,0 0 0,0 0 0,0 0 15,0 0-15,1 0 0,-1 0 16,21 0-16,-21-21 0,0-1 16,22 22-16,-22-21 0,0 0 0,0-21 15,0 21-15,1-1 0,-1-20 16,0 21-16,-21-21 0,0 20 0,0-20 16,0 21-16,0 0 0,0 0 0,0 42 31,0 0-16,-21 21-15,21-21 0,0 1 0,0 20 16,-21-21-16,21 21 0,0-20 16,0-1-16,0 21 0,0-21 15,0 0-15,21 1 0,0-1 0,-21 0 0,21 0 16,0-21-16,22 21 16,-22-21-16,0 0 0,0 0 0,0 0 15,0 0-15,1 0 0,-1 0 0,0 0 16,0-21-16,0 21 0,0-21 15,1 0-15,-22 0 0,21-1 0,0-20 16,-21 21-16,21-21 0,0-1 0,0 22 16,-21-21-16,22 21 0,-1-22 15,21 22-15,-21 0 0,0 0 0,1 21 16,-1 0-16,0 0 0,21 0 16,-21 0-16,1 0 0,-1 21 0,0 0 15,0 0-15,0 0 0,0 22 16,1-22-16,-1 0 0,-21 21 0,21-20 15,-21 20-15,0-21 0,0 0 16,0 22-16,0-22 0,0 0 0,0 0 16,0 0-16,-21-21 15,0 0 1,21-21 0,0 0-16,0 0 0,0 0 15,0-1-15,0 1 0,0-21 0,21 21 16,0-22-16,0 1 0,0 0 15,-21 21-15,21-22 0,1 22 0,-1-21 16,-21 21-16,21-1 0,0 22 16,-21-21-16,21 21 15,0 0-15,1 0 16,-22 21-16,21 1 16,0-22-16,-21 21 0</inkml:trace>
  <inkml:trace contextRef="#ctx0" brushRef="#br0" timeOffset="14715.78">11197 3641 0,'21'0'31,"0"0"-31,1-21 0,-1 21 0,0-22 15,0 22-15,0-21 0,0 0 16,1 21-16,-1-21 0,0 0 0,0 0 16,0-1-16,0 1 0,-21 0 0,22 0 15,-22 0-15,0 0 16,-22 21 0,1 0-16,0 0 0,0 21 15,-21-21-15,20 21 0,1 0 16,0 0-16,0 22 0,0-22 0,0 0 15,21 0-15,-22 21 0,22-20 0,0-1 16,0 0-16,0 0 0,0 0 16,0 0-16,22 1 0,-1-22 0,0 21 15,0-21-15,0 0 0,0 21 0,22-21 16,-22 0-16,0 0 0,21 0 0,-20 0 16,-1 0-16,21 0 0,-21-21 15,22 21-15,-1-21 0,-21 21 0</inkml:trace>
  <inkml:trace contextRef="#ctx0" brushRef="#br0" timeOffset="15335.46">12404 3260 0,'0'0'16,"-22"-21"-16,1 21 0,0 0 0,0-22 15,0 22-15,0 0 0,-1 0 16,1 0-16,0 0 0,0 0 0,0 22 16,0-22-16,-1 21 0,1 0 15,0 0-15,0 0 0,0 0 16,0 22-16,-1-22 0,22 0 0,0 21 16,-21-20-16,21 20 0,0-21 15,0 0-15,0 22 0,0-22 0,0 0 16,0 0-16,21 0 0,1-21 0,-1 21 15,0-21-15,0 0 0,0 0 16,0 0-16,1 0 0,20 0 0,-21 0 16,0 0-16,22 0 0,-22 0 0,0-21 15,0 0-15,21 0 0,-20 0 16,-1-22-16,0 22 0,0-21 16,0-22-16,0 22 0,1-21 0,-1 20 0,0-20 15,0-1-15,0 22 16,0-22-16,-21 22 0,22 0 0,-22-1 15,21 1-15,-21 21 0,0 0 0,0 0 16,0-1-16,-21 22 16,-1 22-16,1-1 0,0 0 15,0 0-15,-21 21 0,20-20 0,1 20 16,-21 0-16,21 1 0,21 20 16,-21-21-16,21 1 0,0-1 0,0 0 15,0 1-15,0-1 0,0 0 0,21 1 16,0-22-16,-21 0 0,21 0 15,0 0-15,0 1 0,1-1 0,-1 0 16,0-21-16,0 0 0,0 21 16,0-21-16,1 0 0,-1 0 15,0 0-15,0 0 0,0 0 0,0 0 16,1-21-16,-1 21 0,0-21 0,0 0 16,0-1-16,-21 1 0,21 0 15,1 0-15,-1 0 0</inkml:trace>
  <inkml:trace contextRef="#ctx0" brushRef="#br0" timeOffset="15540.34">13102 3556 0,'-42'21'31,"42"-42"16,-21 21-32</inkml:trace>
  <inkml:trace contextRef="#ctx0" brushRef="#br0" timeOffset="16983.91">1863 5228 0,'-22'0'63,"1"0"-47,21-21-1,0 0 1,0 0-1,0 0 1,0-1-16,0 1 16,21 21-16,1-21 0,-1 0 15,0 21-15,0 0 0,0 0 0,0 0 16,1 0-16,-1 0 0,0 0 16,-21 21-16,21-21 0,0 21 0,-21 0 15,21 1-15,-21-1 0,0 0 16,0 21-16,0-21 0,0 22 15,0-1-15,0-21 0,-21 22 0,0-1 16,0 0-16,0 1 0,0-1 16,-1 0-16,-20-21 0,21 22 0,0-1 15,0-21-15,-1 0 0,1 1 16,-21-1-16,42 0 0,-21-21 0,0 0 16,-1 0-16,1 0 0,0 0 15,0 0-15,0 0 0,0 0 0,21-21 16,-22 0-16,1-1 0,0 1 15,21 0-15,0 0 0,-21-21 16,21 20-16,0 1 0,0-21 16,0 21-16,0 0 0,0-1 15,0 1-15,21 21 0,0-21 0,0 0 16,1 21-16,-1 0 0,0 0 16,0 0-16,0 0 0,22 21 0,-22 0 15,0 0-15,-21 1 0,21 20 16,0-21-16,-21 21 0,0-20 0,0 20 15,21-21-15,-21 0 0,22 0 16,-22 22-16,0-22 0,0 0 0,21 0 16,-21 0-16,21 1 15,0-22 17,0 0-17,0 0-15,-21-22 16,0 1-16,22 0 0,-1 21 15</inkml:trace>
  <inkml:trace contextRef="#ctx0" brushRef="#br0" timeOffset="17334.74">2371 5630 0,'0'22'16,"0"-44"-16,0 65 0,21-22 15,0-21 1,0 0 0,0 0-16,0 0 0,1-21 15,-22 0-15,21 21 16,-21-22-16,0 1 0,0 0 16,0 0-16,-21 21 15,-1 0 1,1 0-1,0 0-15,21 21 16,0 0-16,-21 0 0,21 1 16,0-1-1,21-21 17,0 0-32,0 0 15,1 0-15</inkml:trace>
  <inkml:trace contextRef="#ctx0" brushRef="#br0" timeOffset="19444.13">3831 5630 0,'0'-21'31,"0"0"-31,21 0 16,0 21-16,1-21 0,-1 0 15,0-1-15,-21 1 0,21 21 16,-21-21-16,0 0 0,21 0 0,0 0 16,-21-1-16,22-20 0,-22 21 15,0 0-15,0 0 0,0-1 16,21 1-16,-21 0 15,0 42 17,0 0-17,-21 1-15,21 20 0,0-21 16,0 21-16,0 1 0,0-1 0,0 0 16,0 1-16,0 20 0,0-20 15,0 20-15,0 1 0,0-1 0,0-21 16,0 22-16,0-1 0,0-20 0,0 20 15,0 1-15,0-1 16,0 1-16,21-1 0,-21 1 0,0-1 0,21 1 16,-21-1-16,0 1 0,0-22 15,0 22-15,0-22 0,0 0 16,-21 1-16,0-1 0,-1-21 0,22 0 16,-21 0-16,0 1 0,0-22 0,0 0 15,0 0-15,-1 0 0,1 0 16,0-22-16,0 22 0,0-21 0,0 0 15,-1-21-15,1 21 0,0-22 16,0 22-16,21-21 0,-21 21 0,21-22 16,-21 1-16,21 0 0,0-1 15,0 1-15,0 0 0,0-22 0,0 22 16,0-1-16,0 1 0,0 0 0,21-22 16,0 22-16</inkml:trace>
  <inkml:trace contextRef="#ctx0" brushRef="#br0" timeOffset="19656">4064 5122 0,'0'0'0,"0"-21"0,0 0 15,0 0 1,-21 21-16,42 0 62</inkml:trace>
  <inkml:trace contextRef="#ctx0" brushRef="#br0" timeOffset="20120.75">4762 5249 0,'0'0'0,"-21"0"0,0 0 0,0 0 0,-21 0 16,-1 22-16,22-22 0,-21 0 15,-1 21-15,22-21 0,-21 21 0,21-21 16,0 21-16,-1-21 0,1 21 15,21 0-15,0 1 16,0-1-16,21-21 16,1 21-16,-1-21 0,0 21 15,21-21-15,-21 21 0,22 0 16,-22 1-16,21-22 0,1 21 0,-22 0 16,0 0-16,0 0 0,0 0 15,0 1-15,-21-1 0,0 0 16,0 0-16,-21-21 0,0 21 15,-21-21-15,21 0 0,-22 21 0,1-21 16,0 0-16,-1 0 0,1 0 0,0 0 16,20 0-16,-20 0 0,0 0 15,21 0-15,-1 0 0,1 0 0,21-21 16,-21 21-16,21-21 0,0 0 16,21 0-1,0 21-15,1 0 16,-1-21-16,0 21 0,0 0 15,21-22-15,1 22 0,-1-21 0</inkml:trace>
  <inkml:trace contextRef="#ctx0" brushRef="#br0" timeOffset="20831.97">5186 5376 0,'0'0'0,"0"-21"31,-21 21-16,-1 21 1,1 1-16,21-1 0,-21-21 16,0 21-16,0 0 0,21 0 0,0 0 15,-21 1-15,21-1 0,-22 0 16,22 0-16,0 0 0,0 0 0,0 1 16,0-1-16,0 0 0,0 0 0,0 0 15,22-21 1,-1 0-1,-21-21-15,0 0 16,0 0-16,0 0 16,0-1-16,0 1 0,0 0 0,0-21 15,0 21-15,0-1 0,0-20 16,0 21-16,0 0 0,21 0 16,0-1-16,-21 1 0,21 0 0,0 0 15,1 0-15,-1 21 0,21 0 16,-21 0-16,0 0 0,22 0 0,-22 0 15,21 21-15,-21 0 0,22 0 0,-22 0 16,0 1-16,0-1 0,0 0 16,1 0-16,-1 0 0,-21 0 0,0 1 15,21-1-15,-21 0 0,0 0 0,0 0 16,0 0-16,0 1 0,0-1 16,0-42 30,0-1-46,0 1 0,0 0 16,0 0-16,0-21 0,21 20 0,0-20 16,0 0-16,-21 21 0,43-22 15,-22 1-15,0 0 0,21 20 0,-20 1 16,20-21-16,-21 42 0,21-21 16,1 21-16,-22 0 0,0 0 0,0 21 15,0 0-15,1 0 0,-1 0 0,-21 1 16,21 20-16,-21-21 0,0 0 15,0 22-15,0-22 0,0 21 0,0-21 16,0 0-16,0 1 0,0-1 16,0 0-16,0 0 0,-21 0 15,21 0 1,0-42 15</inkml:trace>
  <inkml:trace contextRef="#ctx0" brushRef="#br0" timeOffset="21795.76">7429 5525 0,'0'0'0,"-21"0"0,0 21 16,21 0-16,-21-21 0,0 21 15,21-42 16,0 0-15,0 0-16,21-1 0,-21 1 0,21 0 16,0 0-16,0-21 0,1-1 15,-1 1-15,21 0 0,-21-22 0,0 22 16,22-22-16,-22 1 0,0 20 0,21-20 16,-20-1-16,-1 22 0,-21 21 15,0-21-15,0 20 0,0 1 0,0 0 16,-21 21-1,-1 0-15,1 21 0,0 0 16,0 22-16,0-22 0,0 21 0,-1 1 0,1-1 16,21 0-16,0 1 15,0-1-15,0 0 0,0 1 0,0-22 16,21 21-16,1-21 0,-1 22 0,0-22 16,-21 0-16,21 0 0,0 0 15,0 0-15,-21 1 0,22-22 0,-22 21 16,21 0-16,-21 0 15,-21-21 1,-1 0-16,1 0 0,0 0 16,0 0-16,-21-21 0,20 0 15,-20 0-15,21 21 0,0-22 16,0 1-16,-22 0 0,43 0 0,-21 21 16,0-21-16,0 21 0,21 21 31,0 0-31,21-21 0,0 21 15,0 0-15,0 1 0,1-1 0,-1-21 16,0 21-16,0 0 0,21 0 16,-20-21-16,-1 21 0,21-21 0,-21 0 15,22 0-15,-22 0 0,21 0 0,0 0 16,1 0-16,-22 0 0,21-21 16,1 21-16,-22-21 0,21 0 15,-21 0-15,22 0 0,-22 21 0,0-43 16,0 22-16,-21 0 0,0 0 15,21 0-15,-21-1 0,0-20 0,0 21 16,0 0-16,0 0 16,0 42-1,0 0-15,0 0 0,0 0 16,0 0-16,-21 1 0,21-1 0,0 0 16,0 0-16,-21 0 0,21 0 15,0 1-15,0-1 0,0 0 16,0-42 31,0 0-32,0-1-15,0 1 16</inkml:trace>
  <inkml:trace contextRef="#ctx0" brushRef="#br0" timeOffset="21967.72">8191 4995 0,'0'0'0,"0"-21"15,-21 21 17,21 21-17,0 1-15,0-1 16,0 0 0,21-21-16,1 21 15,-1-21-15,0 0 0,0 0 16</inkml:trace>
  <inkml:trace contextRef="#ctx0" brushRef="#br0" timeOffset="22632.35">8488 5122 0,'0'0'0,"0"22"16,0-1-16,0 0 16,0 0-16,0 0 15,0 0-15,0 1 16,0-1-16,0 0 0,0 0 15,0 0-15,0 0 0,0 1 16,0-1-16,0 0 16,0 0-16,-21-21 31,21-21-15,-22 0-16,22 0 15,0-1-15,0 1 0,0 0 0,0 0 16,0 0-16,0-22 0,0 1 15,22 21-15,-1-21 0,0 20 0,21-20 16,-21 21-16,1 0 0,20 0 16,0 21-16,-21 0 0,22 0 15,-1 0-15,0 21 0,-20-21 0,20 21 16,0 0-16,1 21 0,-22-20 0,0-1 16,0 21-16,0-21 0,-21 0 15,0 22-15,0-22 0,0 0 0,0 0 16,0 0-16,0 1 0,0-1 0,-21 0 15,21 0-15,-21-21 16,0 0-16,0 0 16,21-21-1,0 0 1,0 0-16,0-1 0,0-20 16,21 21-16,0-21 0,0 20 0,0-20 15,0 0-15,22-1 0,-22 1 16,21 21-16,1 0 0,-22 0 0,21-1 15,-21 22-15,22 0 0,-22 0 0,0 22 16,0-1-16,0 0 0,0 0 16,-21 21-16,0-20 0,0 20 0,0-21 15,0 21-15,0-20 0,0-1 0,0 21 16,0-21-16,0 0 0,-21 1 16,0-1-16,0-21 15,0 21-15,0-21 0,-1 0 16,1 0-16,0 0 15,0 0-15,0 0 0,-22 0 16,22 0-16,-21-21 0</inkml:trace>
  <inkml:trace contextRef="#ctx0" brushRef="#br0" timeOffset="23541.08">5122 5334 0,'-21'21'31,"21"0"-31,-21 1 16,21-1-16,0 0 0,0 21 15,-21-21-15,21 1 0,-21 20 16,21-21-16,-22 0 0,22 22 0,0-22 16,0 0-16,0 0 0,0 0 15,22-21 1,-1 0-16,0 0 0,0 0 15,0-21-15,22 21 0,-22-21 16,0 0-16,21 0 0,-21-22 0,22 22 16,-22 0-16,0-21 0,21 20 15,-20 1-15,-22-21 0,0 21 16,0 0-16,0-22 0,0 22 0,0 0 0,-43 0 16,22 0-16,0 21 15,0 0-15,-22 0 0,22 0 0,0 0 16,-21 0-16,21 0 0,-1 21 0,1-21 15,21 21-15,0 0 0,-21 0 16,21 0-16,0 1 0,0-1 0,0 0 16,0 0-16,21 0 0,0-21 15,1 21-15,-1-21 0</inkml:trace>
  <inkml:trace contextRef="#ctx0" brushRef="#br0" timeOffset="24499.57">9821 5059 0,'0'0'0,"0"-21"0,21 0 15,-21-1-15,22 1 16,-22 42 15,0 22-15,0-22-16,-22 21 0,22 1 16,0 20-16,-21-21 0,21 22 0,0-1 15,0 1-15,0-1 0,0 1 0,-21 21 16,21-22-16,-21 1 0,21 20 15,-21-20-15,21-1 0,-21 1 0,-1 20 16,1-20-16,21-1 0,-21 1 0,0-22 16,0 22-16,21-22 0,0 0 0,-21 1 15,21-22-15,0 0 16,0 0-16,0-42 16,0 0-1,21 0-15,-21 0 0,21-22 0,0 1 16,0 21-16,0-22 0,1-20 15,-1 21-15,0-1 0,0-20 0,0-1 16</inkml:trace>
  <inkml:trace contextRef="#ctx0" brushRef="#br0" timeOffset="24812.39">9948 5419 0,'0'0'0,"0"-43"0,-21 1 0,21 21 16,-21-21-16,21 20 0,0-20 0,0 21 15,0-21-15,0 20 16,0 1-16,21 0 0,0 0 0,22 0 15,-1 0-15,0-1 0,1 1 0,-1 21 16,0 0-16,1 0 0,-1 0 16,0 0-16,1 21 0,-1 1 0,-21-1 15,0 0-15,0 21 0,-21-21 16,0 22-16,0-22 0,0 21 0,-21-21 16,-21 22-16,21-22 0,-22 0 0,1 0 15,0 0-15,-1 1 0,1-1 0,0-21 16,21 21-16,-22-21 0,22 0 15,-21 0-15,21 0 0,-1 0 16,22-21 0,0 0-1,22-1-15,-1 1 0,0 0 0,0 0 16,21 0-16,-20-22 0,20 22 0,0-21 16</inkml:trace>
  <inkml:trace contextRef="#ctx0" brushRef="#br0" timeOffset="25096.5">11007 4424 0,'0'0'15,"-22"0"-15,1 0 0,0 21 16,0-21-16,0 21 16,0 22-16,21-22 0,-22 21 15,1-21-15,21 22 0,0-1 0,-21 21 16,0-20-16,21 20 0,-21-20 0,21 20 15,0-21-15,0 1 0,0-1 16,-21 0-16,21 1 0,0-22 0,0 21 16,0-21-16,0 1 0,0-1 15,0 0-15,21-21 16,0 0-16,0 0 16,0-21-16,-21 0 0,21-1 15,1 22-15,-1-42 16,0 21-16</inkml:trace>
  <inkml:trace contextRef="#ctx0" brushRef="#br0" timeOffset="25472.33">11028 5038 0,'0'0'0,"0"21"15,0 0 1,21 0 0,0-21-16,0 0 0,0 0 15,1 0-15,-1 0 0,0 0 0,0 0 16,0-21-16,0 21 0,1-21 15,20 0-15,-21 21 0,-21-21 0,21-1 16,0 1-16,-21 0 0,0 0 16,0 0-16,0-22 0,0 22 15,0 0-15,0 0 0,0 0 0,-21 21 16,0 0-16,0 0 0,0 0 0,0 21 16,-22 21-16,22-21 0,0 22 15,0-1-15,-22 0 0,22 1 0,21-1 16,-21 0-16,21 1 0,0-1 0,0-21 15,0 0-15,0 1 0,21-1 16,0 0-16,1 0 0,-1-21 16,21 0-16,0 0 0,1 0 0,-1 0 0,0 0 15,1 0-15,-1 0 16,-21-21-16,22 0 0,-1 0 0,0 21 16,-21-22-16,22 1 0,-22 0 0,0 0 15,0 0-15,-21 0 0,0-1 16,0 1-16</inkml:trace>
  <inkml:trace contextRef="#ctx0" brushRef="#br0" timeOffset="26736.73">1736 7345 0,'-22'0'16,"1"0"-16,0 0 15,0 0 1,21-21-16,-21 21 0,21-21 15,0-1 1,0 1-16,0 0 0,0 0 16,21 0-16,0 21 0,0-21 15,22 21-15,-22 0 0,0-22 0,21 22 16,-21 0-16,1 0 0,20 0 16,-21 22-16,0-22 0,-21 21 0,21 0 15,-21 0-15,0 0 0,0 0 16,0 1-16,0-1 0,0 0 0,-21 21 15,0-21-15,0 1 0,0-1 0,-22 0 16,22 0-16,0 0 0,0 0 16,0-21-16,0 22 0,-1-22 0,1 0 15,0 0 1,21-22 0,0 1-16,21 0 15,0 0-15,1 0 0,-1 21 0,0-21 16,0-1-16,0 22 0,0 0 0,22 0 15,-22 0-15,0 0 0,21 0 16,-20 0-16,20 0 0,-21 22 0,21-22 16,-20 21-16,-1 0 0,21 0 15,-21 21-15,0-20 0,-21-1 0,0 0 16,0 21-16,0-21 0,0 1 16,0 20-16,-21-21 0,-21 0 15,21 0-15,0 1 0,-22-1 0,22 0 16,0-21-16,-21 21 0,20-21 15,-20 0-15,21 0 0,-21 0 0,20 0 16,-20 0-16,21 0 0,0 0 16,0 0-16,-22-21 0,22 21 0,0-21 15,0 21-15,21-21 0,-21-1 0,-1 1 16,22 0 0,0 0-16,22 0 15,-1 21-15,0 0 0,0-21 16,0 21-16,0-22 0,1 22 0,-1 0 15</inkml:trace>
  <inkml:trace contextRef="#ctx0" brushRef="#br0" timeOffset="26952.6">2709 7535 0,'0'0'0,"-21"0"62,0 0-46,21-21 15</inkml:trace>
  <inkml:trace contextRef="#ctx0" brushRef="#br0" timeOffset="27540.38">3916 7789 0,'-21'-21'31,"21"0"-15,0 0-16,0 0 0,0 0 16,0-22-16,0 22 0,21 0 0,-21-21 15,21 20-15,-21-20 0,0 0 16,21 21-16,-21-22 0,21 1 0,-21 21 15,0-22-15,0 22 0,0 0 0,0 0 16,0 0-16,0 42 31,0 0-31,0 21 0,21-20 0,-21 20 16,0 0-16,0 22 0,22-22 16,-22 22-16,0-22 0,0 21 0,0-20 15,0 20-15,0 1 0,0 20 0,0-20 16,0-1-16,0 22 0,0-21 15,0 20-15,0-20 0,0-1 0,0 22 16,0-22-16,0 1 0,0-1 0,0 1 16,0-22-16,0 22 0,0-22 0,0 0 15,0-20-15,0 20 0,0-21 16,0 0 0,-22-21-16,1 0 0,0-21 15,0 0-15,0 0 16,0 0-16,-1-1 0,22-20 0,-21 21 15,0-21-15,0 20 0,0-20 0,0 0 16,-1-1-16,1 22 0,0-42 0,21 20 16,0 1-16,0-21 0,0 20 15,0-20-15,0-1 0</inkml:trace>
  <inkml:trace contextRef="#ctx0" brushRef="#br0" timeOffset="27748.26">4064 7091 0,'0'0'0,"0"21"62,21 0-46,0-21-16,-21 21 0,21-21 15,1 22-15,-1-1 0</inkml:trace>
  <inkml:trace contextRef="#ctx0" brushRef="#br0" timeOffset="28272.52">4868 7472 0,'0'0'0,"64"-21"31,-64 0-31,21-1 0,-21 1 0,0 0 16,0 0-16,0 0 0,0 0 0,0-1 16,-21-20-16,0 21 0,-1 0 0,1 0 15,0-1-15,-21 1 16,21 21-16,-1 0 0,-20 0 0,21 0 16,-21 0-16,20 21 0,1 1 0,-21-1 15,21 21-15,21 0 0,-21 1 16,-1-1-16,1 0 0,21 1 0,0-1 15,-21 0-15,21-20 0,0 20 0,0-21 16,0 0-16,0 0 0,0 1 16,0-1-16,21-21 0,0 0 15,1 0-15,-1 0 0,21 0 0,-21 0 16,22-21-16,-22 21 0,21-22 16,-21 1-16,22 0 0,-22 0 0,0 0 15,21-22-15,-21 22 0,1 0 16,-1-21-16,0-1 0,-21 22 0,0-21 15,0 21-15,0 0 0,21-1 16,-21 1-16,0 0 0,0 42 16,0 0-1,0 1-15,0 20 0,0-21 16,0 21-16,-21 1 0,21-22 0,0 21 16,0-21-16,0 22 0,0-22 0,0 0 15,0 0-15,21 0 0,0 1 16,0-1-16,1-21 0,-1 0 15,0 0-15,0 0 0,21 0 16,-20-21-16,-1-1 0,21 1 16,-21 21-16</inkml:trace>
  <inkml:trace contextRef="#ctx0" brushRef="#br0" timeOffset="29089.18">5778 7027 0,'0'0'15,"-21"0"-15,0 0 0,0 0 0,0 0 0,0 0 16,-1 0-16,-20 22 0,21-1 16,0 0-16,0 0 0,-1 21 0,1 1 15,21-1-15,0 0 0,-21 1 16,21-1-16,0 0 0,0 1 0,0-22 16,0 21-16,0-21 0,0 22 15,21-22-15,0 0 0,1-21 0,-1 21 16,21-21-16,-21 0 0,22 0 15,-1 0-15,0 0 0,1 0 0,-1 0 16,0-21-16,1 0 0,-1 0 0,0 0 16,1-1-16,-22 1 0,21-21 0,-21 21 15,0-22-15,1 1 0,-22-21 16,0 20-16,21-20 0,-21 20 0,0-20 16,21 21-16,-21-1 0,0 1 0,0 0 15,0-1-15,0 22 0,0 0 16,0 0-16,-21 21 15,21 21 1,-21 0-16,21 21 0,-22-20 16,22 20-16,0 0 0,0 1 0,0-1 15,-21 0-15,21 1 0,0 20 0,-21-21 16,21 1-16,0-22 0,0 21 0,0-21 16,0 22-16,0-22 0,0 0 15,0 0-15,0 0 16,0-42-1,0 0-15,0 0 16,0 0-16,0-22 16,0 22-16,21-21 0,0 21 0,1-22 15,-22 22-15,21-21 0,0 21 0,0 0 16,0-1-16,0 1 0,1 21 16,-1 0-16,0 0 0,0 0 15,-21 21 1,0 1-16,0-1 15,-21-21-15,0 21 0,0 0 16,-1-21-16,1 0 16,0 0-16,0 0 15,21 21-15,0 0 16,-21-21-16,21 22 16,0-1-16,0 0 0,0 0 15,0 0-15,0 0 0,0 1 16,0-1-16,0 0 0,21 0 15,-21 0-15,21-21 0,0 21 0,-21 1 16,21-22-16,-21 21 0,22-21 16,-1 0-16,0 0 0,0 0 0,0 0 15,0 0-15,1 0 0,-1 0 16,0 0-16,21 0 0,-21-21 16,1-1-16,-1 22 0,0-21 0,21 0 15,-21-21-15,1 21 0</inkml:trace>
  <inkml:trace contextRef="#ctx0" brushRef="#br0" timeOffset="29451.97">6985 7133 0,'21'-21'0,"-42"42"0,42-63 15,-42 42-15,0 0 16,0 0-16,-1 0 0,1 21 16,0 0-16,0-21 0,0 21 0,0 1 15,-1-1-15,1-21 0,21 21 0,0 0 16,0 0-16,0 0 0,0 1 15,0-1-15,0 0 0,21 0 16,1-21-16,-1 21 0,0 0 0,0-21 16,0 22-16,0-1 0,1-21 15,-1 21-15,0 0 0,0-21 16,-21 21-16,21-21 0,-21 21 0,0 1 16,-21-22-1,0 0-15,0 21 0,0-21 16,-1 0-16,-20 0 0,21 0 15,0 0-15,-22 0 0,22 0 0,0 0 16,-21 0-16,21 0 0,-1 0 0,1 0 16,42-21 31,1 21-47,-1-22 0,21 22 0,-21-21 15</inkml:trace>
  <inkml:trace contextRef="#ctx0" brushRef="#br0" timeOffset="30164.08">7429 7218 0,'-21'-21'16,"0"21"-16,0 0 15,0 0-15,0 0 0,-1 21 16,1-21-16,0 21 0,0 0 0,0 0 15,0 1-15,21-1 0,-22 0 16,22 0-16,0 21 0,0-20 16,0-1-16,0 0 0,0 0 0,0 0 15,22 0-15,-1 1 0,-21-1 16,21-21-16,0 0 0,0 0 16,0 0-16,1 0 15,-1 0-15,0-21 16,-21-1-16,0 1 15,0 0-15,0 0 0,21 0 16,-21-22-16,0 22 0,21-21 0,-21 21 16,21-22-16,-21 1 0,22 21 15,-1-21-15,0 20 0,0 1 16,21 0-16,-20 0 0,-1 21 0,21 0 16,-21 0-16,0 0 0,22 0 0,-22 0 15,0 21-15,0 0 0,0 0 0,1 1 16,-1-1-16,0 21 0,-21-21 15,0 0-15,0 22 0,0-22 0,0 0 16,0 0-16,0 0 0,0 1 0,0-1 16,0 0-16,0 0 15,-21-21-15,0 0 16,-1 0-16,1 0 16,21-21-1,0 0-15,0 0 16,0-1-16,21 1 0,1-21 0,-1 21 15,0-22-15,0 1 0,21 21 0,1-21 16,-1 20-16,0-20 0,1 21 16,-1 0-16,22 0 0,-43 21 0,21 0 15,0 0-15,-20 0 0,-1 21 0,0 0 16,-21 0-16,0 21 0,0-20 0,0 20 16,0-21-16,0 21 0,0 1 15,0-22-15,0 21 0,-21-21 0,0 1 16,-1-1-16,22 0 0,0 0 15,0 0-15,-21-21 0,21 21 0,-21-21 16,21-21 15,0 0-31</inkml:trace>
  <inkml:trace contextRef="#ctx0" brushRef="#br0" timeOffset="31069.11">9377 7239 0,'0'0'16,"-21"-21"-16,-1 0 0,22 0 16,-21-1-16,21 1 0,0 0 0,0 0 15,0 0-15,0 0 16,0-1-16,21 1 0,1 0 15,-22 0-15,21 21 0,-21 21 32,0 0-17,0 22-15,0-22 0,0 21 0,0-21 16,0 22-16,0-1 0,0 0 0,0 1 16,0-1-16,0 0 0,-21-21 15,21 1-15,0 20 0,0-21 0,0 0 16,0 0-16,0-42 47,0 0-47,0-21 0,0 21 15,0-1-15,0 1 0,0-21 0,0 0 16,21 20-16,0-20 0,0 0 16,-21-1-16,21 22 0,0-21 0,-21 21 15,22 0-15,-1 21 0,21-22 0,-21 22 16,0 0-16,1 0 0,-1 0 0,0 22 15,0-1-15,0 0 0,0 21 16,1-21-16,-1 22 0,-21-22 16,0 21-16,0 1 0,0-22 0,0 0 15,0 21-15,0-21 0,0 1 16,0-1-16,0 0 0,0-42 31,0 0-15,21 21-16,-21-22 0,21 1 15,-21-21-15,21 21 0,-21 0 0,21-22 16,1 22-16,-1-21 0,0-1 0,0 22 16,0-21-16,22 0 0,-22 20 15,21 1-15,-21 0 0,22 21 0,-22 0 16,0 0-16,0 0 0,0 0 0,0 21 16,1 0-16,-22 1 0,0-1 15,21 0-15,-21 21 0,0-21 16,0 22-16,0-22 0,0 21 0,0-21 15,0 22-15,0-22 0,0 0 0,0 0 16,0 0-16,0 1 0,0-1 16,21-21-16,0 0 15,0 0-15,0 0 0,1 0 0,-1 0 16,21-21-16,-21-1 0,22 1 0,-22 0 16,21 0-16</inkml:trace>
  <inkml:trace contextRef="#ctx0" brushRef="#br0" timeOffset="31516.18">11049 6964 0,'0'0'16,"0"-21"-16,0 0 0,0-1 0,-21 1 15,0 21-15,-1 0 0,1 0 0,-21 0 16,0 0-16,20 0 0,-20 21 16,0 1-16,-1-1 0,22 0 0,-21 0 15,0 21-15,20-20 0,1 20 0,-21 0 16,21 1-16,21-22 0,-21 21 0,21 0 15,-22-20-15,22 20 0,0-21 16,0 0-16,0 0 0,0 1 16,22-22-16,-1 0 0,0 0 0,21 0 15,-21 0-15,22 0 0,-1 0 0,-21 0 16,22-22-16,-1 1 0,0 0 16,-21 0-16,22 0 0,-22-22 0,0 22 15,21-21-15,-20 21 0,-1-22 0,-21 1 16,21 21-16,-21 0 0,21-22 15,-21 22-15,0 0 0,0 42 32,0 0-32,0 1 0,-21-1 15,21 21-15,-21-21 0,21 0 16,0 22-16,0-22 0,0 0 0,0 21 16,0-20-16,0-1 0,21 0 15,0 0-15,0-21 0,0 0 16,22 0-16,-1 0 0,-21 0 0,22 0 15,-1 0-15,0 0 0,22-21 0,-22 21 16,-21-21-16,22 0 0,-1-1 0,0 1 16</inkml:trace>
  <inkml:trace contextRef="#ctx0" brushRef="#br0" timeOffset="31808.45">11769 7006 0,'0'-21'0,"0"42"0,0-63 16,-22 42 15,1 21-31,21 0 0,-21 0 0,21 1 15,-21 20-15,21-21 0,-21 21 0,0 1 16,21-1-16,0 0 0,0 1 16,0-1-16,-22 0 0,22 22 0,0-22 15,0 1-15,0 20 0,0-21 0,-21 22 16,21-22-16,0 22 0,0-22 0,-21 22 16,21-1-16,0-21 0,0 22 15,0-22-15,0 1 0,0 20 0,0-42 16,0 22-16,0-1 0,0-21 0,0 0 15,0 0-15,0 1 16,21-44 0,-21 1-16,0 0 15,21-21-15,-21 21 0,22-22 16,-22 1-16,21 0 0,-21-1 0</inkml:trace>
  <inkml:trace contextRef="#ctx0" brushRef="#br0" timeOffset="32092.29">11747 7197 0,'0'0'16,"0"-43"-16,0 1 0,0 0 0,0 21 0,22-1 16,-1-20-16,0 21 0,0 0 15,0 0-15,0 21 0,22 0 16,-22 0-16,0 0 0,0 0 16,0 0-16,1 0 0,-1 21 0,0 0 15,0 0-15,0 0 0,-21 0 16,0 1-16,0-1 0,0 0 0,0 0 15,-21 0-15,0 0 0,0 1 0,0-1 16,-1 0-16,-20 0 16,21 0-16,-21-21 0,20 21 0,1-21 0,0 0 15,0 0-15,42 0 32,0 0-32,0 0 0,1 0 15,20-21-15,-21 21 0,21-21 16</inkml:trace>
  <inkml:trace contextRef="#ctx0" brushRef="#br0" timeOffset="32421.1">12679 6858 0,'-64'42'15,"43"-20"-15,21-1 16,0 0-16,-21 21 0,21 1 15,-21-1-15,21 21 0,0-20 16,0 20-16,0-20 0,0 20 0,0-21 16,0 22-16,0-22 0,-21 1 0,21 20 15,0-21-15,0 1 0,0-1 0,-22 0 16,1-20-16,0 20 0,0 0 16,0 1-16,21-22 0,-21 21 0,-1-21 15,22 0-15,-21 1 0,21-1 0,0-42 47,21 21-47,1-22 0,-22 1 0,21 0 16,0 0-16,-21 0 0,0-22 15,21 22-15,0-21 0,0 0 0,-21-1 16</inkml:trace>
  <inkml:trace contextRef="#ctx0" brushRef="#br0" timeOffset="32720.14">12594 7091 0,'0'0'0,"21"-42"0,0 20 15,-21-20-15,22 21 0,-1 0 16,0 0-16,21-1 0,-21 1 0,1 21 16,-1 0-16,0 0 0,21 0 0,-21 0 15,1 21-15,-22 1 0,21-1 16,-21 0-16,21 0 0,-21 0 0,0 22 16,0-22-16,0 0 0,-21 0 0,0 21 15,-1-20-15,1-1 0,0 0 16,0 0-16,0-21 0,0 21 0,-1 0 15,-20-21-15,21 0 16,0 0-16,0 0 0,-1 0 0,1 0 31,42 0 1,1 0-17,-1 0-15,0-21 0,0 21 0,0-21 16</inkml:trace>
  <inkml:trace contextRef="#ctx0" brushRef="#br0" timeOffset="33095.93">13081 7176 0,'21'0'32,"0"0"-32,0 0 15,1-22-15,-1 1 16,0 21-16,0-21 0,0 21 15,-21-21-15,21 21 0,1-21 16,-22 0-16,0-1 0,21 22 0,-21-21 16,0 0-16,0 0 0,0 0 0,0 0 15,0-1-15,-21 22 32,21 22-32,-22-22 0,22 21 15,-21 0-15,0 0 0,21 21 0,0-20 16,0-1-16,0 21 0,0-21 15,0 22-15,0-22 0,0 0 0,0 0 16,0 0-16,0 0 0,0 1 0,21-1 16,0-21-16,1 21 0,-1-21 15,0 0-15,0 0 0,0 0 16,0 0-16,1 0 0,-1 0 0,0-21 16,0 21-16,0-21 15,0-1-15,-21 1 0,22 0 16,-1 0-16</inkml:trace>
  <inkml:trace contextRef="#ctx0" brushRef="#br0" timeOffset="33481.71">13631 7070 0,'0'0'0,"0"-21"0,0-1 16,0 1-16,0 0 0,21 0 15,1 21-15,-22-21 0,21 21 0,0-21 16,0 21-16,0 0 0,22-22 16,-22 22-16,0-21 0,21 21 0,-21 0 15,1 0-15,20 0 0,-21 0 0,0 21 16,0 1-16,1-1 0,-1 0 15,0 0-15,0 0 0,-21 0 16,0 1-16,0-1 0,0 21 0,0-21 16,0 0-16,0 1 0,0 20 0,-21-21 15,0 0-15,0 0 16,21 1-16,-22-22 0,1 0 16,21-22 15,0 1-31,0 0 0,0 0 15,0 0-15,21 0 0,1-1 0,-22-20 16,42 21-16,-21-21 0,0 20 16,0-20-16,1 21 0,20-21 0,-21 20 15,0-20-15,0 21 0,22 0 16,-22 21-16,0-21 0,0 21 0,0 0 16,1 0-16,-1 0 15,-21 21 1,0 0-16</inkml:trace>
  <inkml:trace contextRef="#ctx0" brushRef="#br0" timeOffset="33700.06">14351 7176 0,'0'0'0,"0"21"0,-21-21 63,0 0-47,-1 0-16,1 21 0</inkml:trace>
  <inkml:trace contextRef="#ctx0" brushRef="#br0" timeOffset="35004.56">1418 9335 0,'0'-22'15,"0"44"17,0-1-32,0 0 0,0 0 15,0 21-15,0 1 0,0-1 16,0 0-16,-21-20 0,0 20 0,0 0 16,-1 1-16,1-1 0,0-21 15,0 0-15,0 22 0,0-43 16,-1 21-16,22 0 0,-21-21 15,21-21 17,0 0-32,21 21 15,1-22-15,-1 22 16,0 0-16,0 0 0,21 0 0,-20 0 16,20 0-16,0 0 0,1 0 15,-1 0-15,0 0 0,1 0 0,-1 0 16,0 0-16,1 0 0,-1 0 15,-21 0-15,21 0 0,-20-21 16,-1 21-16,0-21 0,0 0 0,-21 0 16,21 21-16,-21-21 0,0-22 15,0 22-15,0 0 0,0 0 0,0-22 16,-21 22-16,0 0 0,21 0 16,-21 0-16,21 0 0,-21 21 0,-1 0 15,1 0 1,21 21-16,0 0 0,-21 0 15,21 21-15,0 1 0,0-1 0,0 0 16,0 1-16,0-1 0,0 0 16,0 1-16,0-1 0,0-21 0,0 22 15,0-22-15,0 0 16,0 0-16,0 0 0,0 0 0,0 1 16,21-44 15,-21 1-16,0 0-15,21 0 0,-21 0 16,0 0-16</inkml:trace>
  <inkml:trace contextRef="#ctx0" brushRef="#br0" timeOffset="35372.35">2498 9758 0,'0'0'0,"0"21"16,0 0-16,0 0 0,21-21 47,-21-21-32,21 0-15,0 21 0,-21-21 0,21 0 16,-21 0-16,21-1 0,-21 1 15,0 0-15,0 0 16,0 0-16,-21 21 31,0 0-31,0 21 0,21 0 16,-21-21-16,21 21 0,-21 0 0,21 1 16,0-1-16,0 0 15,0 0-15,0 0 16,21-21-1</inkml:trace>
  <inkml:trace contextRef="#ctx0" brushRef="#br0" timeOffset="36560.19">4233 9313 0,'0'0'0,"-21"0"31,0 22-31,21-1 0,-21 0 16,21 0-16,0 21 0,0-20 0,-21 20 16,21 0-16,0-21 0,-22 22 15,22-1-15,0-21 0,0 22 0,0-22 16,0 21-16,0-21 0,0 0 0,-21 1 16,21-1-1,0 0-15,0-42 31,0 0-31,0-1 16,0-20-16,0 21 0,0 0 16,21-22-16,-21 22 0,22-21 0,-22 0 15,0-1-15,21 22 0,0-21 16,0-1-16,0 22 0,0 0 0,1 0 16,-1 0-16,0 21 0,21 0 0,22 0 15,-43 21-15,21 0 16,-21 0-16,22 0 0,-22 22 0,21-22 15,-21 21-15,1-21 0,-1 22 16,0-22-16,-21 21 0,0-21 16,0 22-16,0-22 0,0 0 0,0 0 15,0 0-15,0 1 16,-21-44 0,21 1-16,0 0 15,0-21-15,0 21 0,0-1 16,0-20-16,21 0 0,-21 21 15,21-22-15,0 1 0,0 0 0,22-1 16,-22 22-16,0 0 0,21-21 0,-20 42 16,20-22-16,-21 22 0,0 0 15,22 0-15,-22 22 0,0-22 16,0 21-16,0 21 0,0-21 0,1 0 16,-22 22-16,21-22 0,-21 21 15,0 1-15,0-22 0,0 21 0,0-21 16,0 0-16,0 22 0,0-22 0,0 0 15,-21 0-15,21-42 63,21 0-63</inkml:trace>
  <inkml:trace contextRef="#ctx0" brushRef="#br0" timeOffset="37203.82">5715 9377 0,'0'0'0,"0"-21"16,0 42 15,0 0-31,0 0 16,0 22-16,-21-22 0,21 0 15,-21 21-15,21-21 0,0 1 0,0 20 16,0-21-16,0 0 0,0 0 16,0 1-16,21-1 0,-21 0 15,21 0-15,0-21 0,0 0 0,0 0 16,1 0-16,20 0 0,-21 0 0,21 0 16,-20 0-16,20 0 0,0-21 15,-21 0-15,22 0 0,-22-1 0,21 1 16,-21-21-16,1 21 0,-1-22 0,0 22 15,0 0-15,-21-21 0,0 21 16,0-1-16,0 1 0,0 0 0,0 0 16,0 42 15,0 0-15,0 22-16,0-22 0,-21 21 0,21 0 15,0 1-15,0-1 0,0 22 0,0-1 16,0-21-16,0 22 0,0-22 15,21 22-15,-21-1 0,21 1 0,0-1 16,-21 1-16,22-1 0,-1 1 0,-21 20 16,21-20-16,-21-1 0,0 1 0,0-1 15,0 22-15,0-21 0,0-1 16,0-21-16,0 22 0,0-1 0,0-20 16,0-1-16,-21 0 0,0 1 15,-1-1-15,1-21 0,0 0 0,0-21 16,0 0-16,0 0 0,-22 0 15,22 0-15,0-21 0,-21 0 0,20 0 16,-20-21-16,0-1 0,21 22 0,-22-21 16,1-1-16,21-20 0,0 21 0,-1-1 15,1-20-15,21 20 0,-21-20 16,21-1-16,0 1 0,0-1 0,21-20 16,0 20-16,1 1 0,20-22 0,0 22 15</inkml:trace>
  <inkml:trace contextRef="#ctx0" brushRef="#br0" timeOffset="37699.53">7302 9335 0,'0'0'0,"0"-22"0,0 1 16,0 0-16,0 0 0,0 0 15,0 0-15,0-1 0,-21 1 16,0 21-16,0 0 16,0 0-16,0 0 0,-22 21 15,22 1-15,-21-1 0,-1 0 16,1 0-16,21 0 0,-21 0 0,20 1 16,1-1-16,21 21 0,0-21 0,0 0 15,0 1-15,0-1 0,43 0 16,-22 0-16,21 0 0,-21 0 0,22-21 15,-1 22-15,0-1 0,1 0 0,-1-21 16,0 21-16,1 0 0,-22 0 16,21-21-16,-21 22 0,0-1 0,-21 0 15,0 0-15,-21-21 16,0 21 0,0-21-16,-21 0 0,-1 0 0,1 0 15,0 0-15,-1 0 0,-20 0 16,20 0-16,1 0 0,0 0 0,-22 0 15,43 0-15,-21-21 0,-1 21 16,22 0-16,0 0 0,0 0 0,0-21 16,42 0-1,21 21 1,-21 0-16,22-21 0,-1 21 0,0-22 16,1 1-16,-1 21 0,0-21 0</inkml:trace>
  <inkml:trace contextRef="#ctx0" brushRef="#br0" timeOffset="38321.49">8064 9271 0,'0'0'0,"0"-21"0,0 0 16,-21 21-1,0 0-15,0 0 16,0 21-16,0-21 0,21 21 15,-22 0-15,1 0 0,21 22 0,-21-22 16,21 0-16,0 21 0,-21 1 0,21-22 16,-21 21-16,21 1 15,0-22-15,0 21 0,0 0 0,0-20 16,0-1-16,0 21 0,0-21 0,21 0 16,0-21-16,0 22 0,22-1 15,-22-21-15,21 0 0,0 0 0,-20 0 16,41 0-16,-21 0 0,1-21 0,-1-1 15,0 1-15,1 0 0,-1 0 0,0-21 16,-20 20-16,20-20 0,-21 0 16,0-1-16,0 1 0,1 0 0,-22-1 15,0 1-15,0 0 0,0-1 0,-22 1 16,1 21-16,0-21 0,-21 20 16,21 1-16,-22 21 0,22 0 0,-21 0 15,-1 0-15,1 0 0,21 0 16,-21 21-16,20 1 0,-20 20 15,21-21-15,0 0 0,21 22 0,0-22 16,0 21-16,0-21 0,0 22 0,21-22 16,21 21-16,-21-21 0,1 22 0,-1-22 15,21 21-15,-21-21 0,22 22 16,-22-22-16,0 21 0,0 0 0,0-20 16,-21 20-16,0-21 0,0 0 0,0 22 15,0-22-15,0 0 0,-21 0 16,21 0-16,-21 0 0,0 1 0,0-1 15,-1 0-15,1-21 0,0 21 0,0-21 16,0 0-16,0 0 0,-1 0 16,44-21 15,-1 0-31,0 0 0,0-1 16,21 1-16</inkml:trace>
  <inkml:trace contextRef="#ctx0" brushRef="#br0" timeOffset="38764.24">9334 9271 0,'-42'21'32,"21"0"-32,0 1 0,0-1 15,-1 0-15,1 0 0,0 21 16,-21-20-16,21 20 0,-1 0 0,1-21 15,0 22-15,21-1 0,-21-21 0,0 22 16,21-22-16,-21 0 0,21 0 16,0 0-16,0 0 0,0-42 31,0 0-31,21 0 16,0 0-16,0 0 0,0-1 15,0 1-15,1-21 0,-1 21 0,0 0 16,-21-1-16,21 22 0,0 0 15,0 0-15,1 0 16,-22 22-16,0-1 0,21 0 16,-21 0-16,0 0 0,0 0 0,21 22 15,0-22-15,-21 0 0,21 0 16,0-21-16,1 21 0,-1 1 0,0-22 16,0 0-16,0 0 0,0 0 0,1 0 15,-1 0-15,0 0 0,0 0 0,21 0 16,-20-22-16,-1 22 0,0-21 15,0 0-15,-21 0 0,0 0 16,0 0-16,0-1 0,0 1 0</inkml:trace>
  <inkml:trace contextRef="#ctx0" brushRef="#br0" timeOffset="40756">11472 9017 0,'0'0'16,"0"-21"-16,0 0 0,0 0 15,0-1-15,0 1 0,0 0 16,0 0-16,-21 0 16,0 21-16,0 0 0,0 0 15,-22 0-15,22 0 0,0 0 16,-21 42-16,20-21 0,-20 22 0,0-1 15,-1 21-15,1-20 0,21 20 16,-21 1-16,20-22 0,1 22 16,21-1-16,0-21 0,0 1 0,0 20 15,0-42-15,0 22 0,21-1 16,22-21-16,-22 0 0,0 1 0,0-1 16,22-21-16,-22 0 0,21 0 0,-21 0 15,22 0-15,-1 0 0,-21 0 16,21-21-16,1-1 0,-22 1 0,21 0 15,-21 0-15,22-21 0,-22 20 0,0 1 16,0-21-16,0 21 0,1 0 0,-1-22 16,0 22-16,-21 0 15,0 0-15,0 0 0,0 42 32,0 0-32,0 0 15,0 0-15,0 22 0,0-22 0,-21 21 16,21-21-16,0 22 0,0-22 0,0 0 15,0 0-15,0 21 0,0-20 16,21-22-16,-21 21 0,21 0 0,0-21 16,0 0-16,1 0 0,-1 0 0,0 0 15,0 0-15,21 0 0,-20 0 0,-1 0 16,21-21-16,-21 0 0,0-1 16,22 1-16,-22 0 0,0 0 0,0-21 15,0 20-15,-21-20 0,0 0 0,0 21 16,0-22-16,0 22 15,0-21-15,0 21 0,-21-1 0,0 1 16,0 21-16,0 0 0,-22 0 0,22 0 16,-21 0-16,0 0 0,-1 21 15,22-21-15,0 22 0,0 20 0,0-21 16,-1 0-16,22 0 0,-21 1 0,21 20 16,0-21-16,0 0 0,0 0 0,0 1 15,21-1-15,1 0 0,-1-21 16,0 0-16,0 0 0,0 0 0,22 0 15,-1 0-15,0 0 0,-21 0 0,22-21 16,-1 0-16,0-1 0,1 22 16,-1-21-16,0 0 0,1 0 15,-1 0-15,-21-22 0,22 22 0,-22 0 16,0 0-16,-21 0 0,0 0 0,0-1 16,21 22-16,-21-21 0,0 42 31,-21 1-31,0-1 0,21 0 15,0 0-15,-21 0 0,21 0 16,-22 1-16,22 20 0,-21-21 0,21 0 16,0 0-16,0 1 0,0-1 15,-21 0-15,21-42 47,0 0-47,0-1 16,0 1-16,0 0 0,21 0 0,0 0 15,-21-22-15,22 22 0,-1 0 0,-21 0 16,21 0-16,0 0 0,-21-1 0,21 1 16,0 21-16,1 0 15,-1 0-15,-21 21 0,0 1 16,0 20-16,21-21 0,-21 0 16,0 0-16,21 1 15,-21 20-15,0-21 0,21 0 0,0 0 16,-21 1-16,22-1 0,-1 0 0,0 0 15,0-21-15,0 0 0,0 0 0,1 0 16,20 0-16,-21 0 0,21 0 16,-20-21-16,20 0 0,-21 21 0,21-21 15,-20-1-15,-1 1 0,0-21 0,0 21 16,0 0-16,-21-22 0,21 22 16,-21-21-16,0 21 0,0-1 0,0 1 15,0 0-15,0 0 0,-21 42 31,0 0-31,21 0 0,-21 1 16,0-1-16,0 0 0,-1 21 0,22-21 16,-21 1-16,0 20 0,21-21 0,0 0 15,0 0-15,-21 1 0,21-1 16,0 0-16,0 0 16,-21-21-16,21-21 15,0 0 1,0 0-16,21-1 0,0 1 15,-21 0-15,21 0 0,0 0 0,1 0 16,-1-22-16,0 22 0,-21 0 16,21 0-16,0 0 0,0-1 0,1 22 15,-1 0-15,0 0 0,0 0 16,-21 22 0,0-1-16,0 0 0,0 0 15,0 0-15,0 0 0,0 1 0,0-1 16,0 21-16,21-21 0,-21 0 0,21 1 15,1-1-15,20 0 16,-21-21-16,0 0 0,0 0 0,22 0 16,-22 0-16,21 0 0,1 0 0,-22 0 15,21 0-15,22-42 0,-22 20 16,-21 1-16,21 0 16,-20 0-16,-1 0 0,0 0 0,0-1 15,0-20-15,-21 21 0,0 0 0,0 0 16,0-1-16,0 1 0,0 0 15,-21 21-15,0 0 16,0 0-16,0 21 0,-1 0 0,22 1 16,-21-1-16,0 0 0,21 0 0,-21 21 15,21-20-15,0-1 0,0 0 16,0 0-16,0 0 0,0 0 0,0 1 16,0-1-16,21 0 0,0-21 0,0 0 15,1 21-15,20-21 0,-21 0 16,21 0-16,-20 0 0,20 0 0,-21 0 15,21-21-15,1 21 0,-1-21 0,0 0 16,-20 21-16</inkml:trace>
  <inkml:trace contextRef="#ctx0" brushRef="#br0" timeOffset="40999.86">14584 9208 0,'0'0'15,"-21"0"-15,-1 0 16,1 0-16,0 21 0,-21 0 0,21 0 15,-1 0-15,1 0 0,0 1 16,0-1-16,0 0 0,0 0 0,21 0 16,0 0-16,0 22 0,0-22 0,0 0 15,0 0-15,0 0 0,0 1 16,0-1-16,21 0 0,0-21 16,0 21-16,0-21 0,0 0 0,1 0 15,20 0-15,-21 0 0,0 0 0,22 0 16,-22-21-16,21 0 0,-21 0 0,22-1 15,-22 1-15,21 0 0,-21 0 16</inkml:trace>
  <inkml:trace contextRef="#ctx0" brushRef="#br0" timeOffset="41276.69">15092 8721 0,'0'0'0,"0"-21"15,0-1-15,0 1 0,-21 21 16,-1 0-16,22 21 0,-21 1 15,0-1-15,0 0 0,0 21 16,0 1-16,-1-1 0,1 21 0,21-20 16,0 20-16,-21-20 0,21-1 0,-21 21 15,21-20-15,0-1 0,0-21 16,0 22-16,0-22 0,0 21 0,0-21 16,0 0-16,0 1 0,0-1 0,0 0 15,21-21 1,0 0-16,0 0 0,1 0 0,-1-21 15,0 21-15,0-21 0,0-1 16,0 1-16,22 0 0,-22 0 0,0 0 16,21 0-16,-20-22 0</inkml:trace>
  <inkml:trace contextRef="#ctx0" brushRef="#br0" timeOffset="41607.51">15303 9186 0,'0'0'0,"0"-21"0,0 42 16,-21 1-1,0-1-15,21 0 0,-21 21 0,0-21 16,0 1-16,21-1 0,0 21 0,0-21 15,0 0-15,0 1 0,0-1 16,0 0-16,0 0 0,21 0 16,0-21-16,0 0 0,0 0 0,0 0 15,1 0-15,20 0 16,-21 0-16,0 0 0,22 0 0,-22-21 16,0 0-16,21 0 0,-21 0 0,1-1 15,-1 1-15,-21 0 0,0-21 16,21 21-16,-21-22 0,0 22 0,0 0 15,0 0-15,-21 0 0,0-1 0,-1 22 16,1 0-16,-21 0 0,0 0 16,20 0-16,-20 22 0,0-22 0,21 21 15,-1 0-15,-20 0 0,21 0 0,21 0 16,0 1-16,0-1 16,0 0-16,21-21 0,0 0 15,22 21-15,-22-21 0,21 0 16,0 0-16,-20 0 0,20 0 0,0 0 15</inkml:trace>
  <inkml:trace contextRef="#ctx0" brushRef="#br0" timeOffset="41931.58">15833 9186 0,'0'0'0,"0"-21"0,21 0 0,-21 0 16,0 0-16,21 21 0,0-21 0,0 21 15,0 0-15,1 0 16,-1 21-16,0 0 0,0 0 0,-21 0 15,21 0-15,-21 1 0,0 20 0,0-21 16,0 0-16,0 22 0,0-22 16,0 21-16,-21-21 0,0 0 15,0 22-15,0-22 0,21 0 0,0 0 16,-22 0-16,1-21 0,21 22 16,0-44-1,0 1 1,0 0-16,0 0 0,21 0 0,-21 0 15,22-1-15,-1 1 0,-21 0 16,21-21-16,0 21 0,-21-22 0,21 22 16,0 0-16,1-21 0,-22 20 0,21 1 15,0 0-15,-21-21 0,0 21 16,0-1-16,21 1 0</inkml:trace>
  <inkml:trace contextRef="#ctx0" brushRef="#br0" timeOffset="42123.61">15007 8784 0,'0'0'0,"-148"0"31,127 0-31,42 0 16,0 0-16,0 0 0,22 0 15,-22 0-15,21 0 0,22 0 16,-22-21-16,21 21 0,1 0 0,-22 0 15,22 0-15,-22 0 0,22 0 16</inkml:trace>
  <inkml:trace contextRef="#ctx0" brushRef="#br0" timeOffset="42643.91">16933 9377 0,'0'0'0,"-21"0"16,21-21-1,21 21 1,0-21-16,1-1 0,-1 22 0,0-21 15,0 0-15,0 0 0,0 0 0,1-22 16,20 22-16,-21 0 0,0 0 16,-21 0-16,21 0 0,-21-1 0,22 22 15,-22-21-15,-22 42 16,1 1 0,0-1-16,0 21 0,0-21 15,-22 22-15,22 20 0,0-21 0,0 1 16,0 20-16,0 1 0,-1-1 0,1 22 15,0-22-15,0 1 0,21-1 16,0 1-16,-21-1 0,21 1 0,0-22 16,0 22-16,0-22 0,0 0 0,0 1 15,-21-1-15,21 0 0,-22-20 16,22 20-16,-21-21 0,0 0 0,0 0 16,0-21-16,0 22 0,-1-22 15,1 0-15,0 0 0,0 0 0,0 0 16,0-22-16,-1 1 0,1 0 15,0 0-15,21 0 0,0 0 0,-21-22 16,21 1-16,0 0 0,0-1 0,0-20 16,21 20-16</inkml:trace>
  <inkml:trace contextRef="#ctx0" brushRef="#br0" timeOffset="42822.81">17187 8954 0,'0'-22'15,"0"44"-15,0-65 0,0 22 0,0 0 16,0 0 0,21 42 31,-21 0-47,22-21 0</inkml:trace>
  <inkml:trace contextRef="#ctx0" brushRef="#br0" timeOffset="44009.82">17801 8911 0,'0'0'0,"-42"0"32,21 0-32,-1 21 0,-20 1 15,21-1-15,0 0 0,0 0 16,-1 0-16,1 0 0,0 1 0,0-1 15,21 0-15,0 0 0,0 0 16,0 0-16,0 1 0,0-1 16,21 0-16,0-21 15,0 0-15,1 0 16,-1 0-16,21 0 0,-21-21 0,0 0 16,1 21-16,-22-22 0,21 1 0,0 21 15,0-21-15,-21-21 0,0 21 16,0-1-16,21 1 0,-21 0 15,0 0-15,21 0 0,-21 42 32,0 0-32,0 0 15,-21 0-15,21 1 0,-21 20 0,21-21 16,0 0-16,0 0 0,0 1 0,0-1 16,0 0-16,0 0 0,0 0 15,21 0-15,0-21 0,1 0 16,-1 0-16,0 0 0,0 0 0,21 0 15,-20 0-15,-1 0 0,0-21 16,0 21-16,0-21 0,0 0 16,1 0-16,-1 0 0,0-1 0,0 1 15,0-21-15,0 21 0,-21-22 16,22 22-16,-1 0 0,-21 0 0,0 0 16,0 42-1,0 0 1,0 0-16,-21 0 0,-1 1 0,1-1 15,21 0-15,0 0 0,-21 21 0,21-20 16,0-1-16,0 0 0,0 0 16,0 0-16,21 0 15,0-21-15,1 0 16,-1 0-16,0 0 0,21 0 0,-21 0 16,1 0-16,20-21 0,-21 0 15,0 21-15,0-21 0,1 0 0,-1 0 16,0-22-16,0 22 0,0 0 0,-21-21 15,21 20-15,-21-20 0,22 21 16,-22 0-16,0 0 0,21 21 0,0-22 16,0 22-16,0 0 0,0 0 15,1 0-15,-1 0 0,0 0 16,0 0-16,0 0 0,0 0 0,22 0 16,-22 0-16,0 0 0,21 0 0,-20 0 15,-1 0-15,21 0 16,-21-21-16,0 21 0,-21-21 0,22 21 15,-44 0 17,1 0-32,0 0 0,0 21 15,0-21-15,-22 21 0,22 1 0,0-1 16,0 0-16,0 0 0,0 0 16,-1 0-16,22 1 0,-21-1 0,0 0 15,21 0-15,0 0 0,0 0 16,0 1-16,0-1 15,21-21-15,0 0 0,1 0 16,-1 0-16,0 0 16,0 0-16,0 0 0,0 0 0,1-21 15,-22-1-15,21 22 0,0-21 16,0 0-16,-21 0 0,0 0 0,21 0 16,0-22-16,-21 22 0,0-21 0,22 21 15,-22-1-15,21 1 0,-21 0 16,0 42-1,0 0-15,0 1 16,0-1-16,0 0 0,0 0 16,0 0-16,0 0 0,0 1 15,0-1-15,21 0 0,-21 0 16,21-21-16,0 21 0,0-21 16,1 0-16,20 21 0,0-21 0,-21 0 15,22 0-15,-1 0 0,-21 0 0,22 0 16,-22 0-16,0 0 0,0-21 15,0 21-15,-21-21 0,0 0 0,0 0 16,0 0-16</inkml:trace>
  <inkml:trace contextRef="#ctx0" brushRef="#br0" timeOffset="59128.63">1990 11409 0,'0'0'0,"-22"0"0,1 0 16,0 0-16,21-21 31,21 21-15,0-21-16,1 21 0,20 0 0,-21-22 15,21 22-15,1 0 0,-1 0 16,0-21-16,1 21 0,-1 0 0,0 0 16,1 0-16,-22 0 0,21 0 15,-21 0-15,1 0 0,-22 21 31,-22-21-31,1 0 0,-21 22 0,0-22 16,-1 0-16</inkml:trace>
  <inkml:trace contextRef="#ctx0" brushRef="#br0" timeOffset="59620.12">1884 11409 0,'0'0'15,"-21"21"1,-1 0-16,22 0 0,-21-21 15,21 22-15,-21-1 16,21 0-16,-21-21 0,21 21 16,-21-21-16,21 21 0,-21-21 15,21 21-15,0 1 0,-22-22 16,22 21-16,0 0 16,22-21 30,-1 0-46,0 0 0,0-21 16,0 21-16,0 0 0,1 0 0,20 0 16,-21 0-16,0 0 0,0 0 0,22 21 15,-22-21-15,0 21 0,0-21 16,22 21-16,-43 0 0,21 1 16,-21-1-16,0 0 0,0 0 15,0 21-15,-21-20 0,-1 20 0,1-21 16,0 0-16,-21 22 0,-1-22 15,1 0-15,0 0 0,21 0 0,-22 0 16,1-21-16,0 0 0,20 0 16,-20 0-16,21 0 0,-21 0 0,20 0 15,1-21-15,0 0 0,0 0 16,0 21-16,21-21 16,0 0 15,21 21-31,0 0 0,0 0 15,0 0-15,1 0 0,-1-22 0</inkml:trace>
  <inkml:trace contextRef="#ctx0" brushRef="#br0" timeOffset="59840">2625 11790 0,'21'0'32,"-42"0"-17,42 0 32,0 0-47</inkml:trace>
  <inkml:trace contextRef="#ctx0" brushRef="#br0" timeOffset="60143.82">3746 11176 0,'0'0'0,"-21"0"0,0 0 0,0-21 16,21 0-16,0 0 15,42 21-15,-21-22 0,22 22 16,-1 0-16,0-21 0,1 0 0,63 21 16,-64-21-1,0 21-15,22 0 0,-1-21 0,-20 21 16,-1 0-16,21 0 0,-20 0 0,-1 0 15,-21 0-15,0 0 0,1 0 16,-1 0-16</inkml:trace>
  <inkml:trace contextRef="#ctx0" brushRef="#br0" timeOffset="60391.68">4127 11070 0,'0'0'0,"-21"0"16,21 21 0,0 1-1,0-1-15,0 21 0,0-21 0,0 22 16,0-1-16,0 0 0,0 22 0,0-22 16,0 0-16,0 22 0,0-22 15,-21 1-15,21-1 0,-21 0 0,21 1 16,-21-22-16,21 21 0,0-21 15,0 22-15,0-22 0,0 0 0,0 0 16,21-21 0</inkml:trace>
  <inkml:trace contextRef="#ctx0" brushRef="#br0" timeOffset="60784.46">4424 11832 0,'0'0'0,"21"0"0,0 0 15,0 0-15,0 0 16,1 0-16,-1-21 0,0 21 0,0-21 16,0 0-16,0 21 0,1-21 0,-1-1 15,21 1-15,-21 0 16,0 0-16,-21 0 0,22 0 0,-22-1 15,0-20-15,0 21 0,0 0 0,0 0 16,0-1-16,-22 1 0,1 21 16,-21 0-16,21 0 0,0 21 15,-1 1-15,-20-1 0,21 0 0,0 0 16,-22 21-16,22 1 0,0-22 16,0 21-16,0-21 0,21 22 0,0-22 15,0 0-15,0 0 0,0 0 0,0 1 16,0-1-16,21-21 0,0 0 15,0 0-15,22 0 0,-22 0 0,21 0 16,-21 0-16,22 0 0,-1-21 16,0-1-16,1 1 0,-1 21 15,0-21-15</inkml:trace>
  <inkml:trace contextRef="#ctx0" brushRef="#br0" timeOffset="61124.26">5249 11451 0,'0'0'0,"0"-21"0,-21 21 15,0 0-15,0 0 16,-22 0-16,22 21 0,0 0 0,0-21 16,0 22-16,0-1 0,-1 0 0,22 0 15,0 0-15,0 0 0,0 1 16,0-1-16,0 0 0,0 0 16,0 0-16,22-21 0,-1 21 0,0 1 15,0-22-15,0 21 0,0-21 16,1 21-16,-1 0 0,0 0 15,-21 0-15,0 1 0,0-1 16,0 0-16,-21 0 16,0-21-16,-1 21 0,1-21 0,-21 21 15,0-21-15,20 0 0,-20 0 0,0 0 16,21 0-16,-22 0 0,22 0 16,0 0-16,0 0 0,21-21 15,0 0-15,21 0 16,0 0-16,0 21 15,0-21-15,1-1 0,20 1 0,-21 0 16</inkml:trace>
  <inkml:trace contextRef="#ctx0" brushRef="#br0" timeOffset="61408.1">5694 11176 0,'0'0'0,"-21"0"31,-1 21-31,22 22 16,-21-22-16,0 21 0,21 0 16,0 1-16,0-1 0,-21 0 15,21 1-15,-21-1 0,21 0 0,0 1 16,0-1-16,0 0 0,0-20 0,0 20 16,0-21-16,0 21 0,0-20 0,0-1 15,0 0-15,0 0 0,0 0 16,21 0-16,0-21 0,0 0 15,0 0-15,1 0 0,20 0 0,-21-21 16,0 0-16,0 21 0,1-21 16,-1 0-16,-21 0 0,0-1 15,0 1-15</inkml:trace>
  <inkml:trace contextRef="#ctx0" brushRef="#br0" timeOffset="61562.01">5270 11663 0,'0'0'0,"0"21"0,22-21 32,-1 0-32,0 0 0,21 0 15,-21 0-15,22 0 0,-1-21 0,0 0 16,22 21-16,-22-21 0,1 21 0</inkml:trace>
  <inkml:trace contextRef="#ctx0" brushRef="#br0" timeOffset="61948.79">6710 11070 0,'0'0'0,"0"-21"0,0 0 16,-21 21-16,-1 0 15,22 21-15,0 0 16,-21 0-16,21 22 0,-21-1 0,21 22 16,-21-1-16,21-21 0,-21 22 15,0-1-15,21-20 0,-22 20 0,1-20 16,0-1-16,0 0 0,21 1 0,-21-22 15,0 21-15,21-21 0,0 0 16,0 1-16,0-1 0,0-42 31,21-1-31,0 1 16,0 0-16,-21 0 0,21 0 16,0-22-16,1 22 0,-1-21 0</inkml:trace>
  <inkml:trace contextRef="#ctx0" brushRef="#br0" timeOffset="62180">6625 11176 0,'0'-21'0,"0"42"0,21-63 16,-21 21-16,21-1 0,1 22 16,-1 22-16,0-1 15,0 21-15,-21 0 0,21 1 0,0 20 16,1-20-16,-1-1 0,0 0 16,0 22-16,0-22 0,22 0 0,-22-20 15,0 20-15,0-21 0,0 21 16,0-20-16,-21-1 0,22-21 0,-1 21 0,-21 0 15,21-21-15,0 0 16,0 0 0,0-21-16,-21 0 0,22 0 15,-22-1-15,21-20 0,-21 21 16,0-21-16,21-1 0</inkml:trace>
  <inkml:trace contextRef="#ctx0" brushRef="#br0" timeOffset="62407.71">7324 10943 0,'0'-21'0,"0"42"0,0-63 0,0 63 16,-22 0 0,22 0-16,-21 22 0,0-1 15,0 0-15,21 22 0,-21-22 0,0 22 16,21-1-16,-22-20 0,22 20 0,0-21 16,0 1-16,0-1 0,0 0 15,0 1-15,0-22 0,0 0 0,0 0 16,0 0-16,0 1 0,0-1 0,0 0 15,22-21 1,-1 0-16,0 0 0,0 0 0,0 0 16,0-21-16,1 21 0,-1-21 0,21-1 15</inkml:trace>
  <inkml:trace contextRef="#ctx0" brushRef="#br0" timeOffset="62996.37">8213 10964 0,'0'-21'0,"0"42"0,0-63 16,0 21-16,0 0 0,-22 21 16,1 0-16,0 0 0,-21 0 0,21 0 15,-1 0-15,-20 21 0,21 0 0,-21 0 16,20 0-16,-20 22 0,21-1 16,-21 22-16,20-22 0,-20 21 0,21 1 15,-21-1-15,20-20 0,1 20 16,21-20-16,0-1 0,0 0 15,0 1-15,0-1 0,21-21 0,1 0 16,-1 0-16,0 1 0,21-1 0,1 0 16,-1-21-16,0 0 0,1 0 15,-1 0-15,0 0 0,1 0 0,-22 0 16,21 0-16,0-21 0,-20 0 0,20 21 16,-21-22-16,0 1 0,-21 0 0,0 0 15,0-21-15,0 20 0,0 1 16,-21-21-16,0 21 0,-21-22 0,20 22 15,-20 0-15,21 21 0,-21-21 0,-1 21 16,22 0-16,-21 0 16,21 0-16,-1 0 0,1 0 0,0 21 15,21 0-15,21-21 32,0 0-32,1 0 0,20 0 0,-21 0 15,0 0-15,22 0 0,-22 0 0,21 0 16,-21 0-16,0 21 0,1 1 15,-1-1-15,0 0 0,0 21 0,-21-21 16,0 22-16,0-1 0,0-21 0,0 22 16,-21 20-16,0-21 0,0 1 15,-1-1-15,1 22 0,-21-22 16,21 0-16,-22 1 0,22-1 0,-21 0 16,21 1-16,0-22 0,-1 21 0,1-21 15,0-21-15,21 21 0,-21-21 16,21 22-16,-21-44 15,21 1-15</inkml:trace>
  <inkml:trace contextRef="#ctx0" brushRef="#br0" timeOffset="66376.8">8318 17060 0</inkml:trace>
  <inkml:trace contextRef="#ctx0" brushRef="#br0" timeOffset="68764.47">952 9610 0,'-21'0'16,"0"-21"-1,0 21-15,0-22 16,0 22-16,-1 0 16,1 0-16,0 0 0,21-21 15,-21 21-15,0 0 16,0 0-16,-1 0 15,1 0-15,0 0 16,0 0-16,0 0 0,0 0 0,-1 0 16,-20 0-16,21 0 0,0 0 15,0 0-15,-1 0 0,-20 0 16,21 0-16,0 0 0,0 0 0,-1 0 16,1 21-1,21 1 16,21-1 1,1-21-32,-1 0 0,0 0 0,21 0 15,-21 21-15,22-21 0,-1 0 16,-21 0-16,22 0 0,-1 0 0,0 0 16,1 0-16,-1 0 0,0 0 15,1 0-15,-1 0 0,0 0 0,1 0 16,20 0-16,-21 0 0,22 0 15,-22 0-15,22 0 0,-1 0 0,22 0 16,-22 0-16,22 0 0,-21 0 16,20 0-16,1 0 0,0 0 15,-1 0-15,22 0 0,0 0 0,0 0 16,0-21-16,21 21 0,-22 0 16,1 0-16,0 0 0,21 0 0,-21 0 15,0 0-15,21 0 0,-21 0 16,21 0-16,-22 0 0,1 0 0,0 0 15,21-21-15,-21 21 0,0 0 0,21 0 16,0 0-16,-21 0 0,21 0 16,0 0-16,-22-22 0,22 22 0,-21 0 15,0 0-15,21 0 0,0 0 0,-21-21 16,21 21-16,-21 0 0,0 0 16,21 0-16,-22-21 0,1 21 15,21 0-15,-21 0 0,21-21 0,-21 21 16,21 0-16,-21 0 0,0-21 15,-1 21-15,1-21 0,21 21 0,-21 0 16,0 0-16,21 0 0,0 0 0,-21-22 16,0 22-16,-1 0 0,1 0 0,21 0 15,-21 0-15,0 0 0,21-21 16,-21 21-16,0 0 0,-1 0 0,22 0 16,-21 0-16,0 0 0,21 0 0,-21-21 15,21 21-15,-21 0 0,21 0 16,-21 0-16,21 0 0,-22-21 0,1 21 15,21 0-15,0 0 0,0 0 16,0 0-16,0-21 0,0 21 0,-21 0 16,21 0-16,-21 0 0,21 0 15,-21 0-15,21-21 0,-21 21 0,21 0 16,0 0-16,-22 0 0,22 0 0,0-22 16,22 22-16,-22 0 0,0 0 15,21-21-15,-21 21 0,0 0 0,21 0 16,-21-21-16,0 21 0,0 0 0,0 0 15,0-21-15,-21 21 0,21 0 16,-21 0-16,-1 0 0,22 0 0,-21-21 16,21 21-16,0 0 0,0 0 0,0 0 15,-21 0-15,21-21 16,0 21-16,21 0 0,-21 0 0,0 0 16,21 0-16,-21 0 0,0 0 0,0 0 15,22 0-15,-22 0 0,0 0 16,0 0-16,21 0 0,-21 0 0,-21 0 15,21 0-15,0 0 0,-22 0 0,22 0 16,0 0-16,0 0 0,0 0 16,0 0-16,0 21 0,-21-21 0,21 0 15,0 0-15,0 21 0,0-21 0,21 21 16,-21-21-16,0 0 0,-21 21 16,21-21-16,0 0 0,-21 0 0,21 21 15,0-21-15,0 0 0,-21 0 16,21 0-16,-21 0 0,0 22 15,-1-22-15,1 0 0,0 0 0,0 0 16,0 0-16,0 0 0,-22 0 0,1 0 16,-22 0-16,22 0 0,-43 0 15,22 0-15,-22 0 0,-21 0 0,22 0 16,-22 0-16,0 0 0,0 0 16,0 0-1,-42 0 16,0 0-15,0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9DA-16F7-48BB-A072-FD51F471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798D7-2B8E-41DA-B30A-DD0E898A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596F-67E5-470E-9029-A6745685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E365-7CAC-46E2-B54F-10E39DC7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4569-B585-49DD-875D-5E8A451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997-2F0B-4F6D-BC4C-EC92E5D9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15A96-28B4-42DA-AA8B-1FBC8B93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253D-F3CC-4E9C-90FE-E9F3DC3A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166D-2030-4D70-B445-4DB0BC32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BB17-21E5-45C6-83D5-59E4BB98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A5863-084A-4E9D-B211-75794C68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48734-782D-40AF-8F46-F1141D14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9DF0-AF4A-4CB4-B115-0D05A2E7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E434-6D99-476A-855D-381EAA86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FCEA-4480-4507-A431-3D3ACBB4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5652-5F54-418A-ABEA-1F571766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4129-2A73-41A7-86AB-1599B2C3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07BD-DD21-453E-B22F-64FD6705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75E0-653E-4ED7-A945-236BDC88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AF79-AFDB-41F1-8441-CE5EC4E6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8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ABCA-68D2-4CB6-9B7A-19C8B55E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7701-2DDD-48F4-8EDD-710A8FFD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A265-819F-4D96-8FAB-EE937D29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2605-6CF4-49DA-BB48-E76574E4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6470-6673-4301-8BA9-B81A9032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89D0-F987-42C2-8BC5-5C9276AD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5CD-6DE2-4EEF-B220-C2724768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9D6C-160C-4FB3-80F5-65EC35B0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A76EE-642C-4BDF-B33B-42BC994F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BA3D-7F1F-4AE4-9730-CB9C1001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8668E-E8DE-41A0-81AE-B570186E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2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5953-A65F-46A1-A69B-DC0F3EE9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7346-358D-4202-B00D-C7BA80CA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A3C36-0C20-4C79-9504-5B9E45EFC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8FADE-4F6C-42E0-B875-3CAA99DF3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06D67-F29A-461F-BD5B-0BB9D2A11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25EF-D255-4105-AE4A-FA12B39D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2F2A0-409F-46F6-B787-424774A6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1D270-223A-414C-BA3B-EC16684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6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EDBC-8CFE-433F-ACCA-BB22871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AF9DB-BB69-4433-AB18-C21CDD83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D4B6A-30FA-4AFB-B05E-2C72CE01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03F9A-B5A0-4736-8DF9-44F0652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16C6C-9A65-431A-90F2-7A48112A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09FA0-5B6E-4AD0-9307-0FBB426F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92CC-2B4F-4FED-BEE0-25189FF7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1C37-3752-428D-B002-A97AD9DE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DFB8-60B4-4AA8-BB9B-016D087D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07C17-97E1-492A-A0D4-FE7C0AF0D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DEF4-F598-4FD1-97AA-253D3137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1F4CB-94E6-4421-8BDA-4B6EC89B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7D18-2FA3-41B2-ACD9-128447A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486-B381-450F-A8E5-5FEAE3E2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CD8E5-8237-49B0-B3E7-DA39289F0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B12D-928C-4500-98E2-3439775F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B0BA-213D-499A-96A5-B31BEE4D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176A-D2C1-4360-BEEB-130A6AF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B1F0F-B3FF-4B75-BA7C-6F4DAF84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DAF69-8846-4BF5-BB73-EC368C76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EC77-4C6E-4244-9F0F-BBBDFB86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EE61-A9A7-4A26-AFFF-ECD31E70B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9839-3D75-4391-8DD6-9D8ACF8FF8EA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CCC3-5F1C-417A-B256-DDFCD2D49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B92C-D5AB-4889-85C3-C50AF181F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1BE7-B73D-4A30-B740-9617FCD7B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6C3ED4-F3CE-47C6-A567-1FF428BEC019}"/>
                  </a:ext>
                </a:extLst>
              </p14:cNvPr>
              <p14:cNvContentPartPr/>
              <p14:nvPr/>
            </p14:nvContentPartPr>
            <p14:xfrm>
              <a:off x="342720" y="106560"/>
              <a:ext cx="1092744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6C3ED4-F3CE-47C6-A567-1FF428BEC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97200"/>
                <a:ext cx="1094616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6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8752D3-806E-41CD-BF4B-A5063FF6DB94}"/>
                  </a:ext>
                </a:extLst>
              </p14:cNvPr>
              <p14:cNvContentPartPr/>
              <p14:nvPr/>
            </p14:nvContentPartPr>
            <p14:xfrm>
              <a:off x="213480" y="586800"/>
              <a:ext cx="10790280" cy="29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8752D3-806E-41CD-BF4B-A5063FF6D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577440"/>
                <a:ext cx="1080900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2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BBF08A-0572-4880-B2F7-12546EFF7FA1}"/>
                  </a:ext>
                </a:extLst>
              </p14:cNvPr>
              <p14:cNvContentPartPr/>
              <p14:nvPr/>
            </p14:nvContentPartPr>
            <p14:xfrm>
              <a:off x="198000" y="198000"/>
              <a:ext cx="1165140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BBF08A-0572-4880-B2F7-12546EFF7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88640"/>
                <a:ext cx="1167012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64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BB11A-34B0-4F50-8F5F-6B60BFDF1B0B}"/>
                  </a:ext>
                </a:extLst>
              </p14:cNvPr>
              <p14:cNvContentPartPr/>
              <p14:nvPr/>
            </p14:nvContentPartPr>
            <p14:xfrm>
              <a:off x="159840" y="76320"/>
              <a:ext cx="11963880" cy="579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BB11A-34B0-4F50-8F5F-6B60BFDF1B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66960"/>
                <a:ext cx="11982600" cy="58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39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7F4FBA-E2D2-4CAB-8A97-9C1AFC6BDA01}"/>
                  </a:ext>
                </a:extLst>
              </p14:cNvPr>
              <p14:cNvContentPartPr/>
              <p14:nvPr/>
            </p14:nvContentPartPr>
            <p14:xfrm>
              <a:off x="30600" y="0"/>
              <a:ext cx="914436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7F4FBA-E2D2-4CAB-8A97-9C1AFC6BD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916308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70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82A385-6AFF-4B93-A4B4-83D78F02CD94}"/>
                  </a:ext>
                </a:extLst>
              </p14:cNvPr>
              <p14:cNvContentPartPr/>
              <p14:nvPr/>
            </p14:nvContentPartPr>
            <p14:xfrm>
              <a:off x="0" y="380880"/>
              <a:ext cx="942624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82A385-6AFF-4B93-A4B4-83D78F02C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1520"/>
                <a:ext cx="944496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3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437F9B-0B59-4857-8D8C-4C645B4682CE}"/>
                  </a:ext>
                </a:extLst>
              </p14:cNvPr>
              <p14:cNvContentPartPr/>
              <p14:nvPr/>
            </p14:nvContentPartPr>
            <p14:xfrm>
              <a:off x="0" y="91440"/>
              <a:ext cx="940356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437F9B-0B59-4857-8D8C-4C645B4682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942228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15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053DB9-2C41-401A-B829-2DE3BD9AE1C1}"/>
                  </a:ext>
                </a:extLst>
              </p14:cNvPr>
              <p14:cNvContentPartPr/>
              <p14:nvPr/>
            </p14:nvContentPartPr>
            <p14:xfrm>
              <a:off x="190440" y="373320"/>
              <a:ext cx="871776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053DB9-2C41-401A-B829-2DE3BD9AE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63960"/>
                <a:ext cx="873648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86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5B2-5B43-44F6-BFC1-0212AA5E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AED8-6955-4C06-A7BC-344F125C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B08FAB-6107-4C07-ADB0-C0329C608B59}"/>
                  </a:ext>
                </a:extLst>
              </p14:cNvPr>
              <p14:cNvContentPartPr/>
              <p14:nvPr/>
            </p14:nvContentPartPr>
            <p14:xfrm>
              <a:off x="106560" y="152280"/>
              <a:ext cx="791748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B08FAB-6107-4C07-ADB0-C0329C608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42920"/>
                <a:ext cx="793620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45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2021-10-10T07:19:23Z</dcterms:created>
  <dcterms:modified xsi:type="dcterms:W3CDTF">2021-10-10T07:19:54Z</dcterms:modified>
</cp:coreProperties>
</file>