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0:40:53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5228 4530 0,'0'0'0,"0"-1503"15,0 1249-15,0 63 16,0 43-16,0 42 0,0 22 0,0-1 16,0 43-16,0-1 0,-21 22 15,21-21-15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0:40:55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952 656 0,'0'-21'0,"0"0"16,0 0-16,0 0 15,0-1 1,0 1-16,22 21 0,-22-21 15,0 42 17,0 0-17,0 1-15,0-1 0,0 21 16,0-21-16,-22 22 0,22-1 0,-21 0 16,21 22-16,0-22 0,0 0 15,-21 1-15,21-1 0,-21 0 16,21-20-16,0 20 0,0-21 0,-21 0 15,21 0-15,0-42 47,0 0-47,21 0 0,-21 0 16,21 0-16</inkml:trace>
  <inkml:trace contextRef="#ctx0" brushRef="#br0" timeOffset="311.82">931 677 0,'0'-21'0,"0"42"0,0-63 0,-21 21 16,0 0-16,21 0 16,0-1-16,0 1 0,0 0 15,0 0-15,21 0 16,0 0-16,0 21 0,1-22 0,20 1 16,-21 21-16,21 0 0,1 0 15,-1 0-15,0 21 0,1 1 0,-1-1 16,0 0-16,1 0 0,-1 21 15,-21 1-15,0-1 0,1 0 16,-1 1-16,-21-1 0,0 0 0,0 22 16,0-22-16,0 1 0,0-1 15,0 0-15,0-21 0,-21 22 0,-1-22 16,22 0-16,0 0 0,-21 0 16,0-21-16,21 22 0,-21-22 0,0 0 31,0 0-31,21-22 15</inkml:trace>
  <inkml:trace contextRef="#ctx0" brushRef="#br0" timeOffset="507.7">847 1016 0,'0'21'15,"0"-42"-15,21 42 31,0-42-31,0 21 16,21-21-16,-20 21 0,20-21 16,0 21-16,-21-21 0,22-1 15,-1 22-15,0-21 0,1 21 16,-1-21-16,-21 0 0,22 21 0,-1-21 16</inkml:trace>
  <inkml:trace contextRef="#ctx0" brushRef="#br0" timeOffset="776.55">1863 508 0,'0'0'0,"0"-21"0,0 0 16,0 42 15,0 0-31,0 0 16,0 0-16,0 1 0,0 20 15,0 0-15,0 1 0,0-1 0,0 0 16,0 1-16,0-1 0,0 0 16,0 1-16,-22-1 0,22-21 0,0 21 15,0-20-15,0-1 0,0 0 16</inkml:trace>
  <inkml:trace contextRef="#ctx0" brushRef="#br0" timeOffset="1107.35">1863 614 0,'0'0'0,"0"-21"0,0 0 0,0-1 0,0 1 16,0 0-16,0 0 0,0 0 15,0 0-15,0-1 16,21 22-16,0-21 0,0 0 0,0 21 15,22 0-15,-22-21 16,21 21-16,0 0 0,1 0 0,-22 0 16,21 21-16,1 0 0,-22 0 15,0 1-15,-21 20 0,0-21 0,0 0 16,0 22-16,-21-22 0,0 21 16,-22-21-16,22 22 0,-21-22 0,-1 21 15,1-21-15,21 0 0,-21 1 16,20-1-16,1-21 0,0 21 15,42-42 17,-21 0-32,21 21 15</inkml:trace>
  <inkml:trace contextRef="#ctx0" brushRef="#br0" timeOffset="1427.18">2963 466 0,'0'-21'0,"0"-1"0,-21 22 15,0 22 1,0 20-1,21-21-15,-21 0 0,21 22 16,0-1-16,0 0 0,-22 1 16,22-1-16,-21 0 0,21 1 0,-21-1 15,21-21-15,0 21 0,0-20 16,0-1-16,0 0 0,0 0 0,0 0 16,0 0-16</inkml:trace>
  <inkml:trace contextRef="#ctx0" brushRef="#br0" timeOffset="1696.02">2519 1058 0,'0'0'0,"0"22"15,-21-1-15,21 0 0,0 0 0,0 0 16,0 0-16,0 1 15,21-22-15,0 21 0,0-21 0,0 0 16,22 21-16,-22-21 0,0 21 16,21-21-16,-21 0 0,22 0 0,-22 0 15,0 0-15,0 0 16,0 0-16,22-21 0,-22 0 0,0 21 16,-21-21-16,21 21 0,0-22 15,-21 1-15,22 21 0,-22-21 0,0 0 16,0 0-16,0 0 0,0-1 15,0-20-15,0 21 0,0 0 0,0-22 16</inkml:trace>
  <inkml:trace contextRef="#ctx0" brushRef="#br0" timeOffset="1927.89">2688 423 0,'0'0'0,"-21"0"0,0 0 15,0 0-15,42 0 32,0 0-17,0 0-15,21-21 0,-20 21 0,20 0 16,-21 0-16,21-21 0,-20 21 16,20 0-16,-21 0 0,21 0 0,-20-21 15,-1 21-15,0 0 0,0 0 16,0 0-16</inkml:trace>
  <inkml:trace contextRef="#ctx0" brushRef="#br0" timeOffset="2311.67">4593 423 0,'0'0'0,"-42"0"0,-1 0 0,1 22 15,0-22-15,21 0 0,-1 0 16,1 0-16,42 0 15,1 0-15,-1-22 16,21 22-16,0-21 0,22 21 0,-1 0 16,1-21-16,-1 21 0,1 0 15,-1 0-15,-20-21 0,20 21 0,-20 0 16,-1 0-16,-21 0 0,0 0 16,0 0-16,-42 0 31,0 0-31,0 0 0,0 0 15,0 0-15</inkml:trace>
  <inkml:trace contextRef="#ctx0" brushRef="#br0" timeOffset="2588.51">4847 381 0,'-21'21'31,"21"0"-31,0 1 16,0-1-16,0 0 0,0 0 0,0 21 15,0-20-15,0 20 0,0 0 16,0 1-16,0-1 0,0 21 16,-21-20-16,21-1 0,-21 22 15,21-22-15,-22 0 0,22 1 0,0-1 16,-21-21-16,21 21 0,0-20 16,0-1-16,0 0 0,21-42 46,-21 0-46,22-1 0,-22-20 16,21 21-16,0 0 0,0 0 16</inkml:trace>
  <inkml:trace contextRef="#ctx0" brushRef="#br0" timeOffset="2972.29">4995 995 0,'21'21'31,"1"-21"-31,-1 0 0,0 0 16,0 0-16,-21-21 0,21 0 15,0 0-15,1-1 0,-1 1 16,21 0-16,-42 0 0,21 0 0,0 0 16,1-1-16,-1 1 15,-21 0-15,0 0 0,0 0 16,-21 21-1,-1 0-15,1 0 0,0 0 16,0 0-16,0 21 0,0 0 0,-1 0 16,22 0-16,-21 1 0,0-1 15,0 21-15,21-21 0,0 22 0,0-22 16,-21 21-16,21-21 0,0 0 16,0 1-16,0-1 0,0 0 0,0 0 15,0 0-15,0 0 0,21-21 0,-21 22 16,21-22-16,0 0 15,0 0-15,1 0 16,-1 0-16,0 0 0,0 0 16,0-22-16,0 22 0,1-21 0</inkml:trace>
  <inkml:trace contextRef="#ctx0" brushRef="#br0" timeOffset="3380.07">5863 804 0,'0'-21'0,"0"42"0,0-63 15,-21 42 1,-21 0 0,20 0-16,1 0 0,-21 0 15,21 21-15,0 0 0,-22 1 16,22-22-16,0 21 0,21 0 16,0 0-16,-21-21 0,21 21 0,0 0 15,0 1 1,21-22-16,0 0 0,0 21 0,0-21 15,1 0-15,20 0 0,-21 21 16,0-21-16,0 0 0,1 21 0,-1 0 16,0-21-16,0 21 0,0-21 15,-21 22-15,21-22 0,-21 21 0,0 0 16,-21 0-16,0-21 16,0 0-16,-21 21 0,20-21 15,1 0-15,-21 21 0,21-21 16,0 0-16,-22 0 0,22 0 15,0 0-15,0 0 0,0 0 16,-1 0 0,22-21-16,0 0 15,0 0-15,22 21 0,-1-21 16,0 0-16,0-1 0</inkml:trace>
  <inkml:trace contextRef="#ctx0" brushRef="#br0" timeOffset="3687.89">6286 381 0,'0'0'0,"0"-21"0,22 21 0,-22-21 15,0 0-15,0 42 47,0 0-47,0 0 0,0 21 0,0-20 16,0 20-16,0 0 0,0 1 15,-22-1-15,22 0 0,0-21 0,0 22 16,-21-1-16,21 0 0,-21 1 16,21-1-16,0-21 0,-21 22 0,21-22 15,0 0-15,0 0 0,0 0 16,0 0-16,0 1 0,0-1 16,21-21-1,0 0 1,0-21-16,-21-1 15,22 1-15</inkml:trace>
  <inkml:trace contextRef="#ctx0" brushRef="#br0" timeOffset="3867.79">6202 762 0,'-21'0'0,"-1"0"31,22-21-16,22 21 1,-1 0-16,0 0 0,0 0 0,21-21 16,-20 21-16,20 0 0,-21-21 15,0 21-15,22-22 0,-22 22 0,21-21 16</inkml:trace>
  <inkml:trace contextRef="#ctx0" brushRef="#br0" timeOffset="4540.39">7620 593 0,'0'-21'15,"0"42"-15,0-64 0,0 22 0,0 0 0,0 0 16,0 0-16,21 0 0,0-1 16,0 22-16,1-21 0,-1 0 0,0 21 15,21 0-15,-21 0 0,22 0 16,-22 0-16,21 21 0,1 0 0,-22 1 16,21 20-16,0-21 15,-20 21-15,-1 1 0,0 20 0,0-20 16,0-1-16,-21 21 0,0-20 15,0-1-15,0 0 0,0 1 0,0-1 16,0 0-16,0-20 0,0-1 0,-21 0 16,0 0-16,21 0 0,-21-21 15,21-21 1,0 0-16,0 0 16,0 0-16,0-1 0,0-20 0,0 0 15,21-1-15,0 1 0,0-21 16,-21 20-16,21-20 0,1 20 0,-1-20 15,0 21-15,0-1 16,0 1-16,0 0 0,1 20 0,-1 1 16,-21 0-16,21 21 15,0 0-15,0 21 16,-21 0 0,0 1-16,0-1 0,0 0 0,0 0 15,21 0-15,-21 22 0,0-22 16</inkml:trace>
  <inkml:trace contextRef="#ctx0" brushRef="#br0" timeOffset="5553.81">8869 1101 0,'21'0'0,"42"-106"31,-63 85-31,0-22 0,0 22 16,0-21-16,0 0 0,0 20 0,-21-20 16,0 21-16,0 0 0,0 0 15,0-1-15,-1 22 0,1 0 16,-21 0-16,21 0 0,0 0 0,-22 0 16,22 22-16,0-1 0,-21 0 15,20 21-15,1-21 0,0 22 16,0-1-16,0 0 0,21 1 0,0-1 15,-21 0-15,21 1 0,0-22 0,0 21 16,0-21-16,0 1 0,0-1 16,21 0-16,-21 0 0,21-21 0,0 0 15,0 0-15,0 0 0,1 0 16,-1 0-16,21 0 0,-21-21 0,0 21 16,1-21-16,-1 0 0,0-1 15,0 1-15,0-21 0,0 21 0,1-22 16,-1 22-16,-21-21 0,21 0 15,-21-1-15,21 22 0,-21-21 16,0 21-16,0-1 0,0 44 31,0-1-31,0 0 0,0 0 16,0 21-16,0-20 0,0 20 16,0 0-16,0-21 0,0 22 0,0-22 15,0 0-15,0 0 0,0 0 16,21 1-16,-21-1 0,21 0 0,1-21 15,-1 21-15,0-21 16,0 0-16,0 0 0,0 0 0,1 0 16,20-21-16,-21 21 0,0-21 0,0 0 15,1-1-15,-1 1 16,0-21-16,0 21 0,0-22 0,0-20 16,1 21-16,-1-22 0,0 22 15,-21-22-15,21 22 0,0 0 0,-21-1 16,0 1-16,0 21 0,0-22 15,21 43-15,-21-21 0,0 0 0,0 42 32,0 0-32,-21 1 0,21 20 15,-21-21-15,21 21 0,0 1 16,0-1-16,-21 0 0,21 1 0,0 20 16,-21-20-16,21-1 0,0 0 0,0-21 15,0 22-15,0-1 16,0-21-16,0 0 0,21 1 0,0-1 15,0 0-15,-21 0 0,21 0 16,1-21-16,-1 0 0,0 0 0,0 0 16,0 0-16,0 0 0,1 0 0,-1-21 15,0 0-15,0 21 0,-21-21 16,21 0-16,0-1 0,1-20 0,-1 21 16,0 0-16,-21 0 0,21-1 15,-21 1-15,21 0 0,-21 0 0,0 42 31,0 0-31,0 0 16,0 1-16,-21-1 0,21 0 16,-21 0-16,21 0 0,0 0 15,0 1-15,0-1 0,0 0 16,21-21 15,0 0-31,-21-21 0,0 0 16,21 21-16,1-22 0</inkml:trace>
  <inkml:trace contextRef="#ctx0" brushRef="#br0" timeOffset="5723.71">9927 741 0,'-21'0'16,"0"-21"-16,0 21 0,-1 0 15,1 0 1,42 0 31,1 0-47,-1 0 0</inkml:trace>
  <inkml:trace contextRef="#ctx0" brushRef="#br0" timeOffset="6359.35">10541 1101 0,'21'0'0,"-21"-21"16,0-1 0,0 1-16,0 0 0,0 0 15,0 0-15,0 0 0,0-1 16,0-20-16,0 21 0,-21 0 15,0 0-15,0 21 0,21-22 16,-22 22-16,1 0 0,0 0 0,0 0 16,0 0-16,0 0 0,-1 22 15,1-1-15,0 0 0,0 21 16,0-21-16,0 22 0,-22-1 0,22-21 16,21 22-16,-21-1 0,21-21 15,-21 21-15,21-20 0,0-1 0,0 0 16,0 0-16,21 0 0,0 0 0,0-21 15,0 0-15,1 0 0,20 0 16,-21 0-16,0 0 0,22 0 0,-22 0 16,0 0-16,21-21 0,-21 0 15,1 0-15,20 0 0,-21 0 16,0-1-16,0-20 0,1 0 16,-1-1-16,-21 1 0,21-21 0,-21 20 15,21-20-15,-21 20 0,0-20 0,0 21 16,0-1-16,0 1 0,0 0 15,0 20-15,0 1 0,0 0 0,-21 42 32,0 0-32,21 1 0,0-1 0,0 21 15,-21-21-15,21 43 0,0-22 16,-22 0-16,22 1 0,0 20 0,0-20 16,0-1-16,0 0 0,0 1 15,0-22-15,0 21 0,0-21 16,0 0-16,22 1 0,-1-1 0,-21 0 15,21 0-15,0-21 0,0 0 16,0 0-16,1 0 0,-1 0 16,0 0-16,21 0 0,-21 0 15,1-21-15,20 21 0</inkml:trace>
  <inkml:trace contextRef="#ctx0" brushRef="#br0" timeOffset="6851.35">11282 931 0,'0'0'15,"0"-21"-15,0 0 0,0 0 0,0 0 16,0 0-16,0-1 0,0 1 0,-21 21 16,-1 0-16,1 0 0,0 0 15,0 0-15,0 21 0,0 1 16,-1-1-16,1 0 0,0 0 16,0 21-16,0-20 0,0 20 0,21-21 15,0 21-15,-22-20 0,22 20 16,0-21-16,-21 0 0,21 22 0,0-22 15,0 0-15,0 0 0,0 0 16,21 0-16,1-21 0,-1 0 16,0 0-16,0 0 0,0 0 15,0 0-15,1 0 16,-1 0-16,0-21 0,0 21 0,0-21 16,0 0-16,1 0 0,-1-22 0,-21 22 15,21-21-15,-21 0 0,21 20 16,-21-20-16,0 0 0,21 21 0,-21-22 15,0 22-15,0 0 16,0 42 0,0 0-16,0 0 15,0 22-15,-21-22 0,21 0 16,-21 21-16,21-20 0,0 20 0,0-21 16,0 0-16,0 0 0,0 22 0,0-22 15,0 0-15,0 0 16,21-21-16,0 21 15,0-21-15,1 0 0,-1 0 0,0 0 16,0 0-16,0 0 0,0-21 16,1 21-16,-1-21 0,0 0 0,0 0 15</inkml:trace>
  <inkml:trace contextRef="#ctx0" brushRef="#br0" timeOffset="7140.19">11747 783 0,'0'0'0,"0"-42"0,0 0 16,0 20-16,0 1 0,0 42 47,-21 1-47,21-1 15,-21 21-15,21-21 0,-21 22 16,21-1-16,0 0 0,0 1 0,0-1 16,0 0-16,-21-21 0,21 22 0,0-1 15,0-21-15,0 22 0,0-22 16,0 0-16,0 0 0,0 0 0,0 0 15,0 1-15,0-1 16,21-21 0,0 0-1,0 0-15,0-21 16,1-1-16,20 1 0,-21 21 16,0-21-16,0 0 0</inkml:trace>
  <inkml:trace contextRef="#ctx0" brushRef="#br0" timeOffset="7392.04">12255 1016 0,'0'0'0,"0"-21"0,0 0 0,0 0 16,-21 21-1,0 21 1,0-21-16,0 21 0,0 0 16,21 21-16,-22-20 0,1-1 0,0 0 15,0 21-15,21-21 0,0 1 16,0-1-16,-21 21 0,21-21 15,0 0-15,0 1 0,0-1 16,0 0-16,21-21 16,0 0-16,0 0 15,0 0-15,1 0 0,20 0 16,-21 0-16,0-21 0,0 0 16,22 21-16,-22-22 0</inkml:trace>
  <inkml:trace contextRef="#ctx0" brushRef="#br0" timeOffset="8152.61">12636 1058 0,'0'0'0,"-21"0"31,21 22-15,-21-22-16,0 21 16,21 0-16,-21 0 0,21 0 0,-21 0 15,21 1-15,0-1 0,0 0 16,0 0-16,0 0 0,0 0 0,0 1 15,0-1-15,21 0 16,0-21-16,0 0 16,0 0-16,0 0 15,1-21 1,-22 0 0,0-1-16,0 1 0,0 0 0,0 0 15,21 0-15,-21-22 0,0 22 16,0-21-16,0 21 0,0 0 0,21-22 15,-21 22-15,21 0 0,-21 0 16,21 0-16,0 21 0,1-22 0,-1 22 16,0 0-16,0 0 0,0 0 15,22 0-15,-22 0 0,0 0 16,0 22-16,0-1 0,0 0 0,1 0 16,-1 0-16,0 0 0,-21 1 15,0-1-15,21 0 0,-21 21 16,0-21-16,21 1 0,-21-1 0,0 0 15,0 0-15,0 0 0,0 0 16,0 1-16,-21-22 31,0 0-15,21-22 0,0 1-1,0 0-15,0 0 0,21 0 0,0 0 16,0-22-16,1 22 0,20-21 15,-21 21-15,21-22 0,1 1 0,-1 21 16,-21-22-16,22 22 0,-1 0 0,0 0 16,-21 0-16,22 21 15,-22 0-15,0 0 0,0 21 0,-21 0 16,0 0-16,0 22 0,0-22 16,0 21-16,0-21 0,0 22 0,0-1 15,-21-21-15,0 21 0,21-20 16,-21 20-16,0-21 0,-1 0 0,22 0 15,-21 1-15,0-1 0,21 0 16,-21-21-16,21-21 63,0 0-63,0-1 0,-21 1 15,21 0-15</inkml:trace>
  <inkml:trace contextRef="#ctx0" brushRef="#br0" timeOffset="8391.49">12700 656 0,'0'0'16,"-21"-21"-16,0 21 0,-1 0 15,1 0 1,0 0 62,0 21-62,0-21-16</inkml:trace>
  <inkml:trace contextRef="#ctx0" brushRef="#br0" timeOffset="8623.36">11409 910 0,'0'0'0,"-21"0"31,42 0-31,0 0 0,0 0 15,0 0-15,0 0 0,1-21 0,-1 21 16,0 0-16,21 0 0,-21-21 16,1 21-16,-1 0 0,0-21 0,0 21 15,0 0-15</inkml:trace>
  <inkml:trace contextRef="#ctx0" brushRef="#br0" timeOffset="9827.52">1757 1947 0,'0'0'0,"-43"0"0,22 22 0,0-22 0,0 0 16,21-22 15,0 1 0,21 21-31,0 0 16,0-21-16,1 21 0,20 0 15,-21 0-15,21-21 0,1 0 0,-1 21 16,22 0-16,-1-21 0,22 21 16,-22 0-16,43 0 0,-21 0 0,-1-22 15,22 22-15,0 0 0,-21 0 16,21 0-16,-22 0 0,22 0 0,-21 0 16,21 0-16,-1 0 0,1 22 15,0-22-15,0 0 0,0 0 0,21 0 16,-21 0-16,21 0 0,0 0 15,0 0-15,21 0 0,0 0 16,0 0-16,0 0 0,0 0 16,1 0-16,-1 0 0,0 0 0,0 0 15,0 0-15,0 0 0,1 21 16,-1-21-16,0 0 0,0 0 0,0 0 16,22 0-16,-22 0 0,0 0 0,21 0 15,1 0-15,-1 0 0,0 21 16,-21-21-16,22 0 0,-1 0 0,0 0 15,1 0-15,-1 0 0,-21 0 16,0 0-16,22 0 0,-22 0 0,21 0 16,-21 0-16,22 0 0,-22 0 15,0 0-15,21 0 0,-20 0 0,-1 0 16,0 0-16,0 0 0,0 0 0,-21 0 16,0 0-16,0 0 15,-21 0-15,0 0 0,0 0 0,0 0 16,-22 0-16,1 0 0,-22 0 15,1 0-15,-1 0 0,-20 0 0,-1 0 16,0 0-16,-20 0 0,-1 0 0,0 0 16,-42 0 62,0 0-63,-1 0-15,1 0 0,0 0 16</inkml:trace>
  <inkml:trace contextRef="#ctx0" brushRef="#br0" timeOffset="9999.54">12361 1926 0,'-21'0'62,"0"0"-62,0 0 16,-22 0-16</inkml:trace>
  <inkml:trace contextRef="#ctx0" brushRef="#br0" timeOffset="12839.69">550 3154 0,'0'0'0,"0"-85"32,0 64-32,0 0 0,0 0 15,0 0 1,-21 42 15,21 0-15,0 21-16,0-21 0,0 22 0,0-1 15,0 0-15,0 1 0,-21-1 16,21 22-16,0-22 0,0 0 0,0 1 16,0-1-16,0 0 0,0 1 15,-21-1-15,21-21 0,0 21 16,0-20-16,0-1 0,0 0 0,0 0 16,0-42 30,0 0-30,0 0-16,21-1 16,-21 1-16</inkml:trace>
  <inkml:trace contextRef="#ctx0" brushRef="#br0" timeOffset="13192.49">868 3408 0,'0'63'0,"0"-41"16,21-1-16,-21 0 0,0 0 0,0 0 16,21 0-16,0-21 15,0 0-15,1 0 16,-1 0-16,0 0 0,0 0 16,0 0-16,-21-21 0,21 21 15,1-21-15,-22 0 16,0 0-16,0 0 0,0-1 15,-22 1 1,1 21-16,0 0 0,0 0 16,0 0-16,0 0 15,-1 0-15,1 0 0,21 21 16,21-21 46,1-21-62,-1 21 0</inkml:trace>
  <inkml:trace contextRef="#ctx0" brushRef="#br0" timeOffset="13563.38">1778 2879 0,'0'-21'0,"0"42"0,0-64 16,0 22-16,0 0 0,0 0 15,-21 21-15,0 21 32,21 0-32,0 0 15,-22 1-15,22 20 0,0 0 0,0 1 16,0-1-16,0 0 0,0 22 15,0-22-15,-21 22 0,21-1 16,-21 1-16,21-22 0,0 21 16,0-20-16,0 20 0,0-20 0,0-22 15,0 21-15,0-21 0,0 0 16,0 1-16,0-1 0,0 0 0,0-42 47,21 0-47,-21-1 15,0 1-15,0 0 0</inkml:trace>
  <inkml:trace contextRef="#ctx0" brushRef="#br0" timeOffset="13923.17">1609 3048 0,'0'0'0,"-22"-21"0,1 0 0,0 0 15,0-1-15,0 1 0,0 0 16,21 0-16,0 0 0,0 0 15,0-1-15,21 1 0,0 0 16,21 0-16,1 0 0,-1 0 16,0-1-16,22 1 0,-22 21 0,22 0 15,-22 0-15,0 0 0,22 21 16,-22 1-16,0-1 0,1 0 16,-22 21-16,0 1 0,-21-22 15,0 21-15,0 0 0,-21 1 0,-21-1 16,20 0-16,-20 1 0,0-1 15,21-21-15,-22 22 0,1-1 0,21-21 16,-22 0-16,22 0 0,0-21 16,0 22-16,0-22 0,21 21 15,21-42 17,0-1-32,0 1 15,22 21-15,-22-21 16,0 21-16,0 0 0</inkml:trace>
  <inkml:trace contextRef="#ctx0" brushRef="#br0" timeOffset="14383.91">2074 3408 0,'0'0'0,"0"-21"31,0 0-31,0-1 16,21 1-16,1 21 0,-1-21 16,-21 0-16,21 0 0,0 21 0,0 0 15,0-21-15,1 21 16,-1 0-16,0 0 0,0 0 0,0 21 16,0 0-16,1 0 0,-1 0 15,-21 0-15,0 22 0,21-22 0,-21 21 16,0-21-16,0 22 0,0-22 15,0 0-15,0 0 0,0 22 0,-21-22 16,0 0-16,-1 0 0,1-21 16,21 21-16,0-42 31,0 0-15,0 0-16,0 0 0,0-22 0,0 22 15,0 0-15,21-21 16,-21 20-16,22 1 0,-1-21 0,-21 21 15,21 0-15,0-1 0,0 1 16,0 0-16,1 21 0,-1-21 0,0 21 16,0-21-16,0 21 0,0 0 15,1 0-15,-1 0 0,0 0 16,0 0-16</inkml:trace>
  <inkml:trace contextRef="#ctx0" brushRef="#br0" timeOffset="14784.68">2752 3556 0,'21'0'15,"42"0"1,-42 0-16,1 0 16,-1 0-16,0-21 0,21 21 15,-21-21-15,1 0 0,-1-1 0,0 22 16,-21-21-16,21 0 0,-21 0 15,21 21-15,-21-21 0,0 0 0,0-1 16,0 1-16,0 0 16,-21 21-16,0 0 0,0 0 15,0 0-15,-1 0 0,1 0 16,0 0-16,0 21 0,0 0 16,21 1-16,-21-1 0,-1 0 0,22 21 15,-21-21-15,21 1 0,0-1 16,0 21-16,0-21 0,0 0 0,0 1 15,0-1-15,21-21 0,1 21 16,-22 0-16,21-21 0,0 0 0,0 0 16,0 21-16,0-21 15,1 0-15,-1 0 0,0 0 16,0 0-16,-21-21 0,21 0 16,-21 0-1,21 21-15,-21-21 0,22-1 0</inkml:trace>
  <inkml:trace contextRef="#ctx0" brushRef="#br0" timeOffset="15315.39">4043 3408 0,'0'0'0,"-21"0"15,-1 0-15,44 0 63,-1 0-48,0 0-15,0 0 0,0 0 0,22 0 16,-22 0-16,0 0 0,21 0 0,-21 0 16,1 0-1,-1 0-15,-21-21 16,0 0-1</inkml:trace>
  <inkml:trace contextRef="#ctx0" brushRef="#br0" timeOffset="15644.2">4847 2836 0,'0'0'0,"21"-21"0,-21-42 16,0 84 15,0 0-31,0 0 16,-21 0-16,0 22 0,21-1 16,-21 0-16,21 1 0,0-1 0,-21 0 15,21 22-15,-22-22 0,1 22 16,21-22-16,0 22 0,0-22 0,-21 0 15,21-21-15,0 22 0,0-22 0,0 0 16,0 0-16,0 0 0,0 1 16,0-44 15,0 1-15,0 0-16,0 0 0,0 0 0</inkml:trace>
  <inkml:trace contextRef="#ctx0" brushRef="#br0" timeOffset="16319.87">4657 3112 0,'0'-43'0,"0"86"0,0-107 0,0 22 0,0-1 16,0 22-16,0 0 0,0-21 15,0 21-15,21-1 0,0-20 0,0 21 16,0 0-16,0 21 0,1-21 0,20-1 16,-21 22-16,21 0 0,-20 0 15,20 0-15,0 0 0,1 0 16,-22 22-16,21-1 0,0 0 15,-20 0-15,-1 21 0,0-20 0,0-1 16,-21 21-16,0-21 0,0 22 16,0-22-16,-21 0 0,0 21 0,-22-21 15,22 1-15,-21-1 0,0 0 0,-1 0 16,22 0-16,-21 0 0,-1-21 16,22 0-16,0 0 0,0 0 0,0 0 15,0 0-15,-1 0 0,1 0 16,21-21-16,0 42 47,0 1-32,21-1-15,1 0 0,-22 0 16,21 0-16,0 0 0,-21 1 0,21-1 16,0 0-16,0 0 0,1-21 15,-1 21-15,0 0 0,0 1 0,21-1 16,-20-21-16,-1 0 0,0 21 15,21-21-15,-21 0 0,1 0 0,20 0 16,-21 0-16,0 0 0,22 0 0,-22-21 16,21 21-16,-21-21 0,0-1 15,1 1-15,-1 21 0,0-21 0,0 0 16,0-21-16,-21 20 0,21 1 16,-21-21-16,0 21 0,0 0 15,0-22-15,0 22 0,-21 0 16,0 0-16,0 21 15,0 0-15,0 0 0,-1 0 16,1 21-16,21 0 0,0 0 16,-21 0-16,21 1 0,-21 20 0,21-21 15,0 0-15,0 22 0,-21-22 0,21 0 16,0 0-16,0 0 0,0 0 16,0 1-16,21-1 0,0-21 0,-21 21 15,21-21-15,0 0 0,1 0 16,-1 0-16,21 0 0,-21 0 15,22 0-15,-22 0 0,21 0 0,0 0 16</inkml:trace>
  <inkml:trace contextRef="#ctx0" brushRef="#br0" timeOffset="17399.82">6138 3260 0,'0'0'0,"21"-21"0,-21-128 31,0 128-31,0 0 0,0 0 15,-21 21-15,0 0 0,0 0 0,0 0 16,0 0-16,-1 0 16,-20 21-16,21 0 0,0 0 0,0 1 15,-1-1-15,1 21 0,0-21 0,0 22 16,0-1-16,0-21 0,21 21 16,-22 1-16,22-22 0,0 0 0,0 21 15,0-20-15,0-1 0,0 0 16,22 0-16,-1-21 0,0 21 15,0-21-15,0 0 0,22 0 0,-22 0 16,0 0-16,0 0 0,0-21 16,0 0-16,1 21 0,-1-21 0,0 0 15,0-1-15,-21 1 0,21 0 16,-21-21-16,21 21 0,-21-22 16,0 1-16,0 21 0,22-22 0,-22 22 15,21-21-15,-21 21 16,0 0-16,0 42 31,0 0-31,0 0 0,0 0 16,0 0-16,0 22 0,0-22 0,0 21 15,0 1-15,0-1 0,0 0 16,-21 22-16,21-22 0,0 0 0,-22 22 16,22-22-16,-21 22 0,21-1 0,0 1 15,0-1-15,0 1 16,0-1-16,0 1 0,0-1 0,0 1 15,0-1-15,0 1 0,0-1 0,0-20 16,0-1-16,0 0 0,21-21 16,-21 22-16,0-22 0,22-21 0,-1 21 15,0-21-15,0 0 16,-21-21-16,21 0 0,-21 0 16,21-1-16,1 1 0,-22-21 0,21 0 15,0-1-15,-21 1 0,21-22 0,0 22 16,0-43-16,-21 22 0,22-22 15,-1 1-15,0-1 0,0 21 0,0-41 16,0 20-16,-21 0 0,22 1 16,-22-1-16,21 21 0,-21 1 15,0-1-15,0 22 0,0 0 0,0 21 16,0-22-16,0 22 0,0 0 16,0 0-16,0 42 31,0 0-31,0 0 15,0 22-15,0-1 0,0 0 0,0 1 16,0-1-16,0 0 16,0 1-16,0-22 0,0 21 0,0 0 0,0-20 15,0-1-15,21 0 0,0 0 0,-21 0 16,21-21-16,0 0 16,1 0-16,-1 0 0,0 0 0,0 0 15,0 0-15,0-21 0,22 0 16,-22 0-16,0 0 0,0-1 0,22-20 15,-22 21-15,0-21 0,0-1 0,0 1 16,0 0-16,1-1 0,-1 1 16,-21 0-16,21 20 0,-21 1 0,21 0 15,-21 0 1,0 42 0,0 0-16,-21 0 0,21 22 15,-21-22-15,21 21 16,0-21-16,-21 22 0,21-22 0,0 21 15,0-21-15,0 22 0,0-22 0,0 0 16,0 0-16,0 0 0,21 1 16,0-1-16,0-21 0,0 0 15,0 0-15,1 0 16,-1 0-16,0-21 0,0 21 16,0-22-16,0 1 0,-21 0 0,22 0 15</inkml:trace>
  <inkml:trace contextRef="#ctx0" brushRef="#br0" timeOffset="17755.93">7408 3281 0,'0'0'0,"-21"0"15,42-21 32,0 21-47,1-21 0,-1 21 16,-21-22-16,21 1 0,0 21 0,0-21 15,-21 0-15,0 0 0,21 0 16,-21-1-16,0 1 16,-21 21 15,0 0-31,0 21 0,0 1 16,21-1-16,-21 0 0,-1 21 0,22-21 15,0 22-15,-21-22 0,21 21 16,-21-21-16,21 1 0,0-1 0,0 0 15,0 0-15,0 0 0,0 0 16,0 1-16,21-1 16,0-21-16,1 0 0,-1 0 15,0 0-15,0-21 0,21-1 16,-20 22-16,-1-21 0,21 0 0</inkml:trace>
  <inkml:trace contextRef="#ctx0" brushRef="#br0" timeOffset="18120.73">8043 3133 0,'21'-21'0,"-42"42"0,42-64 16,-21 22-16,0 0 0,-21 21 16,0 0-16,0 0 0,0 0 15,0 0-15,-1 0 0,1 21 16,0 0-16,0 1 0,0-22 0,0 21 16,-1 0-16,22 0 0,0 0 0,0 0 15,0 1-15,0-1 0,0 0 16,0 0-16,22-21 0,-1 21 0,0 0 15,0 1-15,0-22 16,0 21-16,1-21 0,-1 21 16,0-21-16,0 21 0,-21 0 15,0 0-15,21-21 0,-21 22 16,0-1-16,-21-21 16,0 21-16,0-21 0,-22 0 0,22 0 15,0 21-15,-21-21 0,21 0 16,-1 0-16,1 0 0,0 0 0,0 0 15,0 0-15,21-21 16,0 0 0,0 0-16,0-1 15,21 1-15,0 0 0,0 0 16</inkml:trace>
  <inkml:trace contextRef="#ctx0" brushRef="#br0" timeOffset="18435.78">8467 2731 0,'0'-22'0,"0"44"0,0-65 0,0 22 15,0 0-15,-22 21 16,22 21 0,-21 0-16,0 0 0,21 1 15,0 20-15,-21 0 0,21 1 16,-21-1-16,0 0 0,21 1 0,-22-1 15,1 0-15,21 22 0,-21-22 16,0 0-16,21 1 0,0-1 0,0 0 16,0 1-16,0-22 0,0 0 15,0 0-15,0 0 0,0 1 0,0-1 16,21-21-16,0 0 0,0 0 16,1 0-16,-1 0 15,0 0-15,-21-21 0,21-1 0,0 1 16,0 0-16,-21 0 0,22-21 15,-22 20-15</inkml:trace>
  <inkml:trace contextRef="#ctx0" brushRef="#br0" timeOffset="18612.68">8234 3090 0,'0'0'15,"21"0"16,0 0-31,0 0 16,0 0-16,1 0 0,-1 0 0,0 0 16,0 0-16,0 0 15,-21-21-15,21 21 0</inkml:trace>
  <inkml:trace contextRef="#ctx0" brushRef="#br0" timeOffset="19511.87">10520 3027 0,'21'-21'47,"0"21"-47,0-21 0,0-1 16,1 22-16,-1-21 0,0 21 0,0-21 15,0 0-15,22 21 0,-22-21 16,0 0-16,0 21 0,0-22 0,-21 1 16,0 0-16,0 0 0,0 0 0,0 0 15,0-1-15,-21 1 16,0 21-16,-21-21 0,20 21 16,-20 0-16,0 0 0,-1 0 15,22 0-15,-21 0 0,21 0 0,-22 0 16,22 21-16,0 0 0,0-21 0,0 22 15,21-1-15,-21 0 0,21 0 16,0 0-16,0 0 0,0 1 0,0-1 16,0 0-16,21 0 0,-21 0 15,21 0-15,0 22 0,0-22 0,-21 0 16,21 0-16,1 22 0,-1-22 0,0 21 16,0-21-16,0 22 0,0-22 15,1 21-15,-1-21 0,0 22 16,0-22-16,-21 21 0,0-21 0,0 0 15,0 1-15,0-1 0,-42 0 16,21 0-16,-1 0 0,-20-21 0,0 21 16,-1-21-16,1 0 0,-21 0 0,20 0 15,-20 0-15,20 0 0,-20 0 16,21-21-16,-1 0 0,1 0 0,0 0 16,20 0-16,-20-1 0,21-20 15,0 21-15,0-21 0,-1-1 0,22 22 16,-21-21-16,21 21 0,0-22 0,0 22 15,0 0-15,0 0 16,21 21-16,1 0 0,-1 0 16,0 0-16,0 0 0,0 0 0,0 0 15,1 0-15,20 0 0,-21 0 16,0 0-16,0 0 0,22 0 0,-22 0 16,0 0-16</inkml:trace>
  <inkml:trace contextRef="#ctx0" brushRef="#br0" timeOffset="20327.86">10922 3048 0,'0'0'0,"21"-21"0,0 0 16,-21 0-16,0-1 16,-21 22-1,0 0 1,0 0-16,0 0 15,-1 22-15,22-1 0,-21 0 0,21 0 16,0 0-16,0 0 0,0 1 0,-21 20 16,21-21-16,0 21 0,0-20 15,0-1-15,0 21 0,0-21 0,0 0 16,0 22-16,0-22 0,0 0 0,0 0 16,21-21-16,0 21 0,1-21 15,-1 22-15,0-22 16,0 0-16,0 0 0,0 0 0,1 0 15,-1 0-15,21-22 0,-21 22 16,0-21-16,22 0 0,-22 0 0,21 0 16,-21 0-16,1-1 0,-1-20 0,0 21 15,0-21-15,0 20 0,-21-20 16,0 21-16,0 0 0,0 0 0,0-1 16,0 1-16,-21 21 0,0 0 15,0 0-15,0-21 0,-1 21 16,1 0-16,0 0 0,21 21 0,0 0 15,0 1 1,0-1-16,0 0 0,0 0 16,0 0-16,21 0 0,0 1 0,-21-1 15,0 0-15,22 0 0,-1 0 16,-21 0-16,0 1 0,0-1 0,0 0 16,21 0-16,-21 0 0,21 0 15,-21 1 1,21-22-16,0 0 15,1 0-15,-1 0 0,0 0 16,0 0-16,0-22 0,0 1 16,1 21-16,-1-21 0,-21 0 0,21 0 15,0 0-15,0-1 0,0 1 16,1 0-16,-22-21 0,0 21 16,21-1-16,-21 1 0,21-21 0,-21 21 15,0 0-15,0 42 47,0 0-47,0 0 0,0 0 16,0 0-16,0 1 0,-21 20 0,21-21 15,-21 0-15,21 0 0,0 22 0,0-22 16,0 0-16,0 0 16,0 0-16,0 1 0,0-44 62,21 1-62,0 0 0</inkml:trace>
  <inkml:trace contextRef="#ctx0" brushRef="#br0" timeOffset="20711.89">11832 2900 0,'0'0'0,"-21"0"0,0 0 16,0 0-16,-1 0 0,22 21 16,-21-21-16,21 21 0,-21 0 0,21 1 15,0-1-15,0 0 16,21-21-16,0 21 16,1-21-16,-1 0 0,0 0 0,0 0 15,0 0-15,0 0 0,1 0 16,-1 0-16,0 0 0,-21-21 0,21 21 15,0-21-15,0 0 16,-21-1-16,0 1 0,0 0 16,0 0-16,0 0 0,-21 0 0,0 21 15,21-22-15,-21 22 0,0 0 16,0 0-16,-1 0 16,1 0-16,0 0 0,0 22 15,21-1-15,-21-21 0,21 21 16,0 0-16,0 0 0,0 0 0,0 1 15,0-1-15,0 0 0,0 0 16,0 0-16,21 0 16</inkml:trace>
  <inkml:trace contextRef="#ctx0" brushRef="#br0" timeOffset="21092">12277 3112 0,'0'-22'32,"0"44"-17,0-1 1,0 0-16,0 0 0,0 21 16,0-20-16,0-1 0,-22 21 0,22 0 15,0 1-15,-21-1 0,21-21 16,-21 43-16,21-22 0,0 0 0,-21 1 15,0-1-15,0 0 0,-1 1 0,22-1 16,-21 0-16,0 1 16,21-1-16,-21 0 0,21 1 0,0-1 15,0-21-15,0 22 0,-21-22 0,21 0 16,0 0-16,0 0 0,0 0 16,21-42 15,-21 0-31,21 0 15,-21-21-15,21 20 0,0 1 16,-21-21-16,0 0 0,22 20 0,-1-20 16,-21 0-16</inkml:trace>
  <inkml:trace contextRef="#ctx0" brushRef="#br0" timeOffset="21423.81">12213 3387 0,'0'0'0,"0"-43"0,21 1 15,-21 0-15,0-1 0,0 22 0,0-21 16,0 21-16,0 0 0,0-1 0,0 1 15,21 0-15,1 0 0,-1 0 16,0 21-16,0-21 0,0 21 0,22 0 16,-22 0-16,21 0 0,-21 0 15,22 0-15,-22 0 0,21 0 0,-21 0 16,0 21-16,1 0 0,-1-21 0,-21 21 16,0 0-16,0 0 0,0 22 15,0-22-15,0 0 0,0 0 16,-21 0-16,-1 22 0,1-22 0,0 0 15,-21 0-15,21 0 0,-1-21 16,-20 22-16,21-1 0,0-21 0,0 21 16,-1-21-16,44 0 47,-1-21-47,-21 0 15,21 21-15,0-22 0,0 1 0,-21 0 16,21 0-16,1 0 0</inkml:trace>
  <inkml:trace contextRef="#ctx0" brushRef="#br0" timeOffset="21723.64">12954 2688 0,'0'0'15,"0"-21"-15,0 42 47,0 0-47,0 22 0,0-22 0,0 0 16,0 21-16,-21-20 0,21 20 15,-21 0-15,-1-21 0,22 22 16,0-22-16,-21 21 0,21 1 0,-21-22 16,0 21-16,21-21 0,0 0 0,0 22 15,-21-22-15,21 0 0,0 0 16,0 0-16,0 1 0,21-22 31,0 0-15,-21-22-16,21 1 0,0 21 0</inkml:trace>
  <inkml:trace contextRef="#ctx0" brushRef="#br0" timeOffset="22127.47">13377 3069 0,'0'0'15,"21"-21"-15,-21 0 0,22 21 0,-22-21 0,0 0 16,-22 21 0,1 0-16,0 0 15,0 0-15,0 21 0,0-21 16,-1 21-16,1 0 0,21 0 16,-21-21-16,21 21 0,-21 1 15,21-1-15,0 0 16,0 0-1,21 0-15,0-21 0,0 0 0,1 0 16,-1 21-16,0 1 0,0-22 0,-21 21 16,42-21-16,-42 21 0,22-21 15,-1 0-15,0 21 0,0 0 16,-21 0-16,0 1 16,0-1-16,-21-21 15,0 21-15,0-21 0,-1 0 0,1 0 16,0 21-16,-21-21 0,21 0 15,-1 0-15,1 0 0,0 0 16,0 0-16,0 0 0,21-21 31,0 0-15,0 0-16,0-1 0</inkml:trace>
  <inkml:trace contextRef="#ctx0" brushRef="#br0" timeOffset="22408.31">12890 2815 0,'0'0'0,"22"-21"47,-1 21-47,0 0 0,21 0 0,1 0 15,-1-21-15,0 21 0,22 0 16,-22-21-16,22 21 0,-22 0 0,0-21 16,22-1-16,-22 22 0,0-21 15,-20 21-15,-1 0 0,0 0 0,0-21 16,-42 21 0,0 0-16,0 0 15,-22 0-15,-20 21 0</inkml:trace>
  <inkml:trace contextRef="#ctx0" brushRef="#br0" timeOffset="23631.76">847 4995 0,'0'0'0,"0"-21"62,0 0-62,0 0 16,0 0-16,0 0 0,0-22 16,0 22-16,0 0 0,0 0 0,21 0 15,-21-1-15,21 22 16,0 0-16,0 0 16,0 0-16,1 22 15,-1 20-15,0-21 0,-21 21 16,0 1-16,21-1 0,-21 0 15,0 1-15,0 20 0,0-20 16,-21-1-16,0 0 0,0 1 0,-1-1 16,1 0-16,-21 1 0,0-1 15,-1-21-15,1 0 0,21 22 0,-22-22 16,1-21-16,0 21 0,21-21 16,-22 0-16,22 0 0,0 0 15,0 0-15,0-21 0,-1 0 0,22-1 16,-21 1-16,21 0 0,0 0 15,0-21-15,0 20 0,0-20 0,0 21 16,0-21-16,0 20 16,21 1-16,1 0 0,-1 0 0,0 21 15,21 0-15,-21 0 0,1 0 16,20 21-16,-21 0 0,0 0 16,0 1-16,22 20 0,-22-21 0,0 21 15,0-20-15,-21 20 0,21-21 16,1 21-16,-22-20 0,0-1 0,21 0 15,-21 0-15,21 0 0,-21 0 16,0-42 15,0 0-15,21 0 0</inkml:trace>
  <inkml:trace contextRef="#ctx0" brushRef="#br0" timeOffset="23815.81">1206 5249 0,'0'0'0,"22"0"0,-1 0 62,0 0-46,0 0-16,0 0 15,0 0-15,1-21 0,-1 21 0</inkml:trace>
  <inkml:trace contextRef="#ctx0" brushRef="#br0" timeOffset="24119.67">1947 4763 0,'0'0'0,"-21"0"0,0-22 0,0 22 0,0 0 16,21-21-1,21 21 1,21-21-16,-21 21 0,0 0 16,22 0-16,-1 0 0,22-21 15,-22 21-15,21 0 0,-20 0 0,20 0 16,1 0-16,-22-21 0,22 21 15,-22 0-15,0 0 0,1 0 0,-22 0 16,0 0-16,0 0 0,-42 0 31,-21 0-31,20 0 16,-20 0-16</inkml:trace>
  <inkml:trace contextRef="#ctx0" brushRef="#br0" timeOffset="24375.59">2244 4657 0,'-22'0'15,"1"0"-15,21 21 32,0 0-17,0 0-15,0 22 0,0-22 16,0 21-16,0 22 0,0-22 0,0 0 16,0 22-16,-21-22 0,21 22 15,-21-22-15,21 0 0,-21 1 0,21-1 16,0 0-16,0-21 0,0 22 15,0-22-15,0 0 0,0 0 16,0 0-16,21-42 31,0 0-31,0 0 16,-21 0-16</inkml:trace>
  <inkml:trace contextRef="#ctx0" brushRef="#br0" timeOffset="24759.84">2455 5186 0,'0'21'15,"0"0"-15,0 0 16,21-21 0,1 0-16,-1 0 0,0 0 0,0 0 15,0 0-15,0 0 0,1 0 16,-1-21-16,21 0 0,-21 21 0,0-21 15,1 0-15,-1 21 0,0-21 0,0-1 16,-21 1-16,0 0 16,0 0-16,0 0 0,0 0 15,-21 21-15,0 0 0,0 0 16,-1 0-16,1 0 16,0 21-16,0 0 0,0 0 15,0 0-15,-22 0 0,43 22 0,-21-22 16,0 21-16,0-21 0,21 1 15,0 20-15,0-21 0,0 0 0,0 0 16,0 1-16,0-1 0,0 0 16,21-21-16,0 0 15,21 0-15,-20 0 0,-1 0 0,21 0 16,-21 0-16,0 0 0,22-21 16</inkml:trace>
  <inkml:trace contextRef="#ctx0" brushRef="#br0" timeOffset="25187.63">3175 5165 0,'0'-21'16,"0"42"-16,21-64 0,-21 22 0,0 0 0,0 0 15,-21 21 1,0 0-16,0 0 0,-1 0 16,1 21-16,0 0 15,0-21-15,21 21 0,0 1 0,-21-1 16,21 0-16,-21 0 0,21 0 15,0 0 1,21-21-16,0 22 0,0-22 16,0 0-16,0 21 15,1 0-15,-1-21 0,0 0 0,0 21 16,0-21-16,0 21 0,1 0 16,-1-21-16,-21 22 0,0-1 15,0 0-15,-21 0 16,-1-21-16,1 21 15,0-21-15,0 0 0,0 21 0,0-21 16,-1 0-16,1 0 0,0 0 0,0 0 16,0 0-16,0 0 0,-1 0 15,1 0-15,0 0 16,21-21 15,21 0-15,0 0-1,1 0-15,-1 21 0</inkml:trace>
  <inkml:trace contextRef="#ctx0" brushRef="#br0" timeOffset="25563.51">3958 4657 0,'0'-21'0,"0"42"0,0-64 16,0 22 0,-21 21-1,21 21 1,-21 1-16,21-1 16,0 21-16,-21-21 0,21 22 0,0-1 15,0 0-15,-22 1 0,1-1 16,21 0-16,-21 1 0,21-1 0,0 0 15,-21 1-15,0-1 0,21 0 0,-21-21 16,21 1-16,0 20 0,0-21 16,0 0-16,0 0 15,0 1-15,0-1 16,21-21-16,0 0 0,0 0 16,0 0-16,0-21 15,1 21-15,-22-22 16,21 1-16,0 0 0,-21 0 15,21 21-15,-21-21 0</inkml:trace>
  <inkml:trace contextRef="#ctx0" brushRef="#br0" timeOffset="25803.42">3789 4974 0,'0'0'0,"-21"0"0,42 0 47,0 0-47,0 0 0,0 0 0,0 0 16,1 0-16,-1 0 0,0 0 15,0-21-15,0 21 0,0 0 0,1 0 16,-1 0-16,0 0 0,-21-21 62</inkml:trace>
  <inkml:trace contextRef="#ctx0" brushRef="#br0" timeOffset="27284.45">5419 4826 0,'0'0'0,"21"0"62,0 0 188,-21-21-47,21 21-203,0-21 0,0 0 16,1 21-16,-1-22 15,0 1-15,21 21 0,-21-21 0,1 0 16,-1 21-16,0-21 0,21 0 0,-42-1 16,21 22-16,1-21 0,-22 0 15,21 21-15,-21-21 0,0 0 16,0 0-16,-21 21 0,-1 0 16,1 0-16,0 0 0,0 0 0,-21 0 15,20 0-15,1 0 0,-21 21 16,21 0-16,-22-21 0,22 21 15,0 0-15,0 0 0,0 1 0,0-1 16,21 21-16,-22-21 0,22 0 16,0 1-16,0-1 0,0 0 0,0 0 15,22 0-15,-1 22 0,0-22 0,0 0 16,0-21-16,0 21 0,1 0 16,20 0-16,-21 1 0,0-1 0,0-21 15,1 21-15,-1 0 0,-21 0 16,21-21-16,0 21 0,0 1 0,-21-1 15,0 0-15,0 0 16,0 0-16,0 0 16,0 1-16,-21-1 0,-21-21 15,21 21-15,-1-21 0,-20 21 0,0-21 16,21 0-16,-22 0 0,22 0 16,0 0-16,0 0 0,0 0 0,-1 0 15,1 0-15,0 0 0,0 0 16,21-21-16,-21 0 0,0 21 15,21-21-15,-22 21 0,22-22 0,0 1 16,0 0 0,0 0 171,22 21-187</inkml:trace>
  <inkml:trace contextRef="#ctx0" brushRef="#br0" timeOffset="30619.7">6011 5080 0,'0'-21'0,"0"0"16,0 0-16,0-1 15,0 1-15,0 0 16,0 42 15,0 0-15,0 1-16,0 20 15,0-21-15,0 0 0,0 0 0,0 1 16,0 20-16,-21-21 0,21 0 16,0 0-16,0 1 0,0-1 0,0 0 15,0 0-15,0 0 16,0 0-1,0-42 32,0 0-47,0 0 16,0 0-16,0 0 16,0-1-16,21-20 0,-21 21 0,21 0 15,1-22-15,-1 22 0,0-21 0,0 21 16,0-22-16,0 22 0,22 0 15,-22 0-15,0 0 0,21 0 16,-20 21-16,-1 0 0,0 0 0,0 0 16,0 21-16,0 0 0,1 0 15,-22 0-15,0 0 0,21 22 0,-21-22 16,0 21-16,0-21 0,0 22 16,0-22-16,0 21 0,0-21 0,0 1 15,0-1-15,-21 0 0,21 0 0,0 0 16,0 0-16,0-42 62,0 0-46,0 0-16</inkml:trace>
  <inkml:trace contextRef="#ctx0" brushRef="#br0" timeOffset="30923.99">6816 4932 0,'0'0'0,"0"-21"31,0 42-15,0 0-16,0 0 15,0 22 1,0-22-16,0 0 0,0 21 0,0-21 15,0 1-15,0 20 0,-22-21 16,22 0-16,0 0 0,-21 1 0,21-1 16,0 0-16,0 0 15,0-42 17,0 0-17,0 0-15,0-1 16,0 1-16,0 0 0</inkml:trace>
  <inkml:trace contextRef="#ctx0" brushRef="#br0" timeOffset="31279.79">6921 4636 0,'0'0'16,"-21"21"-1,21 0 1,-21 0-16,0 0 15,21 0-15,0 1 0,0-1 0,0 0 16,0 0-16,21-21 16,0 0-16,0 0 15,1 0-15,-1 0 0,0-21 16,0 21-16,0-21 16,-21 0-16,21-1 0,-21 1 15,0 0-15,0 0 0,0 0 0,0 0 16,0-1-16,-21 1 15,0 21-15,0 0 0,0 0 16,0 0-16,-1 0 16,1 0-16,0 21 0,0-21 0,21 22 15,0-1-15,0 0 0,0 0 16,0 0-16,0 0 16,21-21-16,0 0 15,-21 22-15</inkml:trace>
  <inkml:trace contextRef="#ctx0" brushRef="#br0" timeOffset="32072.33">7324 5017 0,'0'-22'0,"0"1"16,0 0-16,0 0 15,0 0-15,0 0 16,0-1 0,0 44 15,0-1-15,0 21-16,0-21 0,0 22 0,0-1 15,0 0-15,0 1 0,0-1 16,0 21-16,0-20 0,-22-1 0,22 22 15,0-22-15,-21 21 0,0-20 16,21 20-16,-21-20 0,21 20 16,0-21-16,-21 1 0,21-22 0,-21 21 15,21-21-15,0 1 0,0-1 0,0 0 16,0-42 15,0 0-31,0-1 0,0 1 16,0 0-16,0 0 0,0-21 15,0-1-15,0 22 0,21-21 0,-21-1 16</inkml:trace>
  <inkml:trace contextRef="#ctx0" brushRef="#br0" timeOffset="32403.14">7324 4932 0,'0'0'0,"0"-21"0,0-64 16,0 64-1,21 0-15,0 21 0,-21-21 0,21 21 16,0 0-16,0-22 0,1 22 0,-1 0 16,0 0-16,0 0 0,21 0 15,-20 0-15,-1 0 0,21 22 0,-21-1 16,0 0-16,1 0 0,-1 0 0,-21 22 16,21-22-16,-21 21 0,0-21 15,0 0-15,-21 22 0,0-22 16,-1 0-16,1 0 0,0 0 15,-21 1-15,21-22 0,-1 21 0,-20 0 16,21-21-16,0 0 0,0 0 16,-1 0-16,22-21 31,22 0-15,-1 21-16,0-22 0,0 1 15,0 21-15</inkml:trace>
  <inkml:trace contextRef="#ctx0" brushRef="#br0" timeOffset="32726.96">8043 4720 0,'0'0'0,"21"0"0,-21-21 16,-21 42 0,21 0-1,0 1-15,-21 20 0,0-21 0,21 21 16,-21 1-16,21-1 0,0 0 0,0 1 15,-21-1-15,21 22 0,-22-22 16,22 21-16,0 1 0,0-22 0,-21 22 16,0-1-16,0 1 0,21-1 0,-21 1 15,0-1-15,21-20 16,-22 20-16,22-21 0,-21 1 0,21-1 16,-21-21-16,21 22 0,0-22 0,0 0 15,0 0-15,0-42 31,0 0-31,0 0 16,0-1-16,0 1 0,0-21 16,21 21-16,-21-22 0,21 1 0,-21 0 15</inkml:trace>
  <inkml:trace contextRef="#ctx0" brushRef="#br0" timeOffset="33045.76">7895 5144 0,'0'-149'16,"0"298"-16,0-340 0,21 170 15,-21-21-15,21 20 0,-21 1 0,22-21 16,-1 21-16,0 21 0,-21-21 0,42-1 16,-21 1-16,1 21 0,20 0 15,-21-21-15,21 21 0,1 0 0,-22 0 16,21 0-16,-21 0 0,22 0 16,-22 0-16,0 21 0,-21 0 0,0 1 15,0-1-15,0 0 0,0 0 0,0 21 16,0-20-16,-21 20 0,-21-21 15,20 0-15,1 0 0,-21 1 0,21-1 16,0 0-16,-1 0 0,1-21 16,0 21-16,0-21 0,0 0 15,21 21-15,21-21 32,0 0-17,0-21-15,0 21 0,1-21 0,-1 21 16,0-21-16</inkml:trace>
  <inkml:trace contextRef="#ctx0" brushRef="#br0" timeOffset="33416.56">8530 5017 0,'21'0'16,"0"-22"-1,1 22-15,-1-21 16,-21 0-16,21 21 0,0-21 0,0 0 15,0 21-15,22-21 0,-22-22 16,0 22-16,0 0 0,-21 0 0,21 0 16,-21-1-16,22 22 0,-22-21 15,0 0-15,-22 21 16,1 0-16,0 0 0,0 21 0,0 0 16,0 1-16,-22-1 0,22 0 15,0 0-15,0 21 0,0-20 0,21 20 16,0-21-16,-22 21 0,22-20 15,0-1-15,0 21 0,0-21 16,0 0-16,0 1 0,0-1 16,0 0-16,22-21 0,-1 0 15,0 0-15,0 0 0,21 0 16,-20 0-16,-1 0 0,21-21 0,-21 21 16,22-21-16,-22-1 0,21 1 15,0 0-15,-20 0 0,20 0 0,0 0 16</inkml:trace>
  <inkml:trace contextRef="#ctx0" brushRef="#br0" timeOffset="33707.39">9313 4382 0,'0'-22'0,"0"44"0,0-65 0,0 22 0,0 42 31,0 0-15,0 1-16,0-1 0,0 21 0,0 0 15,-21-20-15,21 20 0,0 0 16,0 22-16,-21-22 0,0 0 0,21 1 16,-21-1-16,21 0 0,0 1 15,-22-1-15,1 0 0,21-20 16,0 20-16,-21-21 0,21 0 0,0 0 16,0 1-16,0-1 15,21-21 16,0 0-31,1-21 0,-1-1 16,0 1-16,0 0 0</inkml:trace>
  <inkml:trace contextRef="#ctx0" brushRef="#br0" timeOffset="34149.15">9842 4763 0,'0'0'0,"22"0"0,-1-22 0,0 22 16,-21-21-16,-21 21 31,0 0-31,-1 0 0,-20 0 0,21 0 16,0 21-16,0-21 0,-22 22 0,22-1 15,0 0-15,0-21 0,0 21 16,21 0-16,0 0 0,-22 1 0,22-1 16,0 0-16,0 0 15,22 0 1,-1-21-16,0 21 0,21-21 15,-21 0-15,22 0 0,-22 22 16,21-22-16,-21 21 0,22-21 16,-22 21-16,0-21 0,0 21 0,0-21 15,1 21-15,-22 0 0,0 1 16,-22-1 0,1-21-16,0 0 0,0 21 15,0-21-15,-22 0 0,22 0 16,-21 0-16,21 21 0,0-21 0,-22 0 15,22 0-15,0 0 0,0 0 0,0 0 16,-1 0-16,1 0 0,0 0 16,21-21-1,-21 0-15,21 0 16,0-1-16,0 1 16,21 0-16,-21 0 0,21 0 0,0 0 15</inkml:trace>
  <inkml:trace contextRef="#ctx0" brushRef="#br0" timeOffset="34572.9">9102 4487 0,'0'0'0,"-22"0"0,1 0 0,0 0 0,42 0 47,0 0-47,22 0 0,-22 0 0,21-21 16,-21 21-16,22 0 0,-1 0 16,0-21-16,1 21 0,-1 0 0,0 0 15,1-21-15,20 21 0,-20 0 0,-1 0 16,0-21-16,-21 21 0,22 0 15,-22 0-15,0-21 0,0 21 0,0 0 16,1 0 0,-22-22-16,-22 22 78,22 22-78,-21-22 15,0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0:41:41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804 0,'0'0'0,"0"-21"0,0 0 0,0 0 0,0 0 0,0 0 15,0-1-15,0 1 0,0 0 16,0 0-16,0 42 47,0 0-47,0 22 0,0 20 16,0 1-16,0-1 0,0 1 15,0 20-15,0-20 0,0 20 16,0 1-16,0-21 0,0 20 0,-21-20 15,21 20-15,-21 1 0,0-21 16,21-1-16,0-21 0,0 22 16,0-22-16,0-21 0,0 22 15,0-22-15,0 0 0,0-42 32,0 0-32,0-22 15,0 22-15,0-21 0,0 0 16</inkml:trace>
  <inkml:trace contextRef="#ctx0" brushRef="#br0" timeOffset="387.12">825 1122 0,'-21'-21'16,"42"42"-16,-63-63 0,21 20 0,0 1 15,0-21-15,21 21 0,0-22 0,0 22 16,0-21-16,0 0 15,0 20-15,21-20 0,0 0 0,0 21 16,0-22-16,22 22 0,-1-21 16,0 21-16,1-1 0,20 22 0,-21 0 15,22 0-15,-1 0 0,1 0 16,-1 0-16,1 22 0,-22 20 16,22-21-16,-22 21 0,0 1 0,1 20 15,-22-20-15,-21 20 0,0 1 16,0-22-16,-21 21 0,-22 1 0,1-22 15,0 22-15,-1-22 0,1 0 16,-21 1-16,20-22 16,-20 21-16,20 1 0,1-22 0,0 0 15,21 0-15,-22 0 0,22-21 16,21 21-16,21-42 31,-21 0-15,21 21-16,1-21 0,-1 21 0</inkml:trace>
  <inkml:trace contextRef="#ctx0" brushRef="#br0" timeOffset="874.89">1439 1609 0,'-42'-21'31,"42"-1"-31,0 1 0,21 0 16,0 21-16,-21-21 15,21 0-15,1 21 0,-1 0 0,0-21 16,0 21-16,0 0 0,0 0 16,22 0-16,-22 0 0,0 0 15,0 21-15,0 0 0,1 0 0,-1 0 16,0 0-16,0 1 0,-21 20 15,0-21-15,0 21 0,0-20 16,0 20-16,0 0 0,0-21 0,0 1 16,-21-1-16,0 0 0,21 0 15,-21 0-15,-1-21 16,22-21 0,0 0-1,0 0-15,0 0 0,0-22 0,0 22 16,0-21-16,0 21 15,22-22-15,-22 22 0,0-21 0,0-1 0,21 22 16,0 0-16,0 0 0,-21 0 16,21 0-16,-21-1 0,21 22 15,1 0-15,-1 0 16,0 0-16,0 0 0,0 0 16,0 0-1,-21 22 1</inkml:trace>
  <inkml:trace contextRef="#ctx0" brushRef="#br0" timeOffset="1238.8">2138 1693 0,'106'-21'31,"-85"0"-31,0 21 15,0-21-15,0 0 0,0 0 0,1 21 16,-1-22-16,0 1 0,-21 0 16,21 21-16,-21-21 0,0 0 0,0 0 15,-21 21 1,0 0-16,0 0 16,-1 0-16,1 0 0,0 0 15,0 21-15,0 0 0,21 0 16,-21 0-16,21 0 0,-22 22 0,22-22 15,0 0-15,0 0 16,0 22-16,0-22 0,0 0 0,0 0 16,0 0-16,22-21 0,-1 21 15,0-21-15,0 0 0,0 0 16,0 0-16,1 0 0,-1 0 16,0 0-16,0 0 0,0-21 0,0 0 15,22 0-15</inkml:trace>
  <inkml:trace contextRef="#ctx0" brushRef="#br0" timeOffset="1755.39">3789 741 0,'0'0'15,"0"-42"-15,0 20 0,0 1 0,0 0 32,0 42-17,-21 0-15,-1 1 0,22 20 16,-21 21-16,21 1 0,0 21 0,-21-22 15,21 22-15,0-22 0,-21 22 16,21-22-16,-21 22 0,21-21 0,0-1 16,0 1-16,-21-1 0,21-21 15,0 22-15,0-22 0,-22-21 0,22 1 16,0-1-16,0 0 0,0 0 16,22-21-16,-1-21 15,-21 0-15,0 0 16,0-1-16</inkml:trace>
  <inkml:trace contextRef="#ctx0" brushRef="#br0" timeOffset="2522.69">3492 1312 0,'0'0'16,"-21"-42"-16,0 0 0,0-1 0,21 1 0,0 0 16,0-1-16,0 1 0,0 0 15,0-1-15,0 1 0,21 0 16,0-1-16,0 1 0,22 0 0,-22 21 15,21-22-15,1 22 0,20 0 16,-21 0-16,1 0 0,20 21 16,-20 0-16,20 0 0,-21 21 0,1 0 15,-1 0-15,0 21 0,1 1 16,-1-1-16,-21 22 0,0-1 16,1 1-16,-22-1 0,0 1 0,-22-22 15,1 21-15,0-20 0,-21 20 16,-1-20-16,1-1 0,-21 0 0,20-21 15,1 22-15,0-22 0,-1 0 16,1 0-16,0 0 0,20-21 0,1 0 16,0 0-16,0 0 0,0 0 15,0 0-15,21-21 0,-22 0 0,22 0 16,-21 0-16,21 0 0,0-1 16,0 1-16,0 0 0,0 0 15,21 21 1,1 0-16,-1 0 15,-21 21-15,21 0 0,0 22 16,0-22-16,0 0 0,1 21 0,-22 1 16,21-22-16,0 21 0,0 0 15,0-20-15,0 20 0,1-21 0,-1 0 16,0 0-16,0 1 0,0-1 16,22-21-16,-22 0 0,0 0 0,0 0 15,21 0-15,1 0 0,-22 0 16,21 0-16,1-21 0,-1-1 0,-21 1 15,21 0-15,1 0 0,-1-21 16,-21 20-16,0-20 0,1 21 16,-1-21-16,0 20 0,0-20 0,-21 21 15,21-21-15,-21 20 0,0 1 16,0 0-16,-21 0 16,0 21-16,0 0 15,0 0-15,-1 21 0,1 0 0,0-21 16,0 21-16,0 1 0,21 20 15,0-21-15,0 0 0,0 0 0,0 22 16,0-22-16,0 21 0,0-21 16,0 1-16,0-1 0,0 0 15,0 0-15,21 0 0,0 0 16,0 1-16,0-22 0,1 0 0,-1 0 16,0 0-16,21 0 0,-21 0 0,22 0 15,-22 0-15,21 0 0,1-22 16,-1 1-16,-21 0 0,21 0 0,1 0 15,-1 0-15</inkml:trace>
  <inkml:trace contextRef="#ctx0" brushRef="#br0" timeOffset="3586.55">5249 1461 0,'0'-22'0,"0"44"0,0-65 16,0 22-16,0 0 0,0 0 16,0 0-16,0-1 0,-21 22 15,0 0-15,0 0 16,0 0-16,-1 0 0,1 0 15,0 22-15,0-1 0,0 0 0,0 0 16,21 0-16,-22 0 0,22 1 16,-21-1-16,21 21 0,0-21 0,0 22 15,0-22-15,0 21 0,0-21 16,0 0-16,0 1 0,0-1 0,0 0 16,21 0-16,1-21 0,-1 0 15,0 0-15,0 0 0,0 0 16,0 0-16,1-21 0,-1 0 15,0 21-15,0-21 0,0-1 16,0-20-16,1 21 0,-22 0 0,21 0 16,0-1-16,-21 1 0,21 0 15,-21 0-15,0 0 0,0 0 16,0 42 31,0 0-47,0 0 0,0 0 0,0 22 15,0-22-15,0 21 0,0 0 16,0 22-16,0-22 0,0 22 0,0-1 16,0 1-16,0-1 0,0 1 15,0-1-15,0 22 0,0-22 16,0 22-16,0-21 0,0 20 0,0-20 16,0-1-16,0 1 0,0-1 15,0 1-15,21-22 0,-21 0 0,0 1 16,21-22-16,-21 21 0,0-21 0,0 1 15,22-22 1,-1 0 0,-21-22-16,21 1 0,0 0 0,-21-21 15,21 21-15,0-22 0,1-20 16,-1 20-16,0-20 0,0-1 0,-21 1 16,21-22-16,0 22 0,-21-22 0,22 0 15,-22 1-15,0-1 16,0 0-16,0 1 0,0-1 0,0 0 15,0 1-15,0-1 0,0 22 16,0-1-16,0 22 0,0-1 0,0 1 16,0 0-16,0 21 0,0-1 15,0 1-15,0 42 32,0 1-32,0-1 15,0 0-15,0 0 0,0 0 0,0 22 16,0-22-16,0 0 0,0 21 15,0-21-15,21 22 0,-21-22 16,21 0-16,-21 0 0,21 0 16,0 1-16,-21-1 0,21-21 0,1 0 15,-1 0-15,0 0 0,0 0 16,0 0-16,0 0 0,1 0 0,-1-21 16,0-1-16,0 1 0,0 0 15,0 21-15,1-42 0,-1 21 0,0-1 16,-21 1-16,21-21 0,-21 21 0,21 0 15,-21-22-15,0 22 0,0 0 16,0 0-16,0 0 0,0 42 31,0 0-15,-21 0-16,21 0 16,0 22-16,0-22 0,0 0 0,0 0 15,0 21-15,0-20 0,0-1 0,0 21 16,0-21-16,0 0 0,0 1 15,0-1-15,21-21 16,0 21-16,1-21 16,-1 0-16,0 0 0,0-21 15,0 0-15,0 21 0,1-22 16,-1 1-16,0 0 0</inkml:trace>
  <inkml:trace contextRef="#ctx0" brushRef="#br0" timeOffset="3955.35">6540 1524 0,'0'0'0,"0"-21"32,0 0-1,22 21-31,-22-21 0,21 21 16,0-22-16,0 1 15,0 0-15,0 21 0,-21-21 0,0 0 16,22 21-16,-22-21 0,-22 21 31,1 0-15,0 0-16,0 21 0,0-21 15,0 21-15,-1 0 0,1 0 0,21 0 16,-21 1-16,21-1 0,0 21 16,-21-21-16,21 0 0,0 1 0,0-1 15,0 0-15,0 0 0,21 0 16,0 0-16,0-21 0,1 0 15,-1 0-15,21 0 0,-21 0 0,0 0 16,22 0-16,-22-21 0,21 21 16,-21-21-16,22 21 0,-22-21 0,21 0 15,-21 21-15,22-21 0,-22-1 16</inkml:trace>
  <inkml:trace contextRef="#ctx0" brushRef="#br0" timeOffset="4279.17">7091 1503 0,'0'0'0,"21"-21"0,0 0 0,0-1 15,-21 1-15,0 0 0,0 0 16,0 0-16,-21 21 15,0 0 1,0 0-16,0 0 0,-1 0 0,1 21 16,0-21-16,21 21 0,0 0 15,-21 0-15,21 1 0,0-1 16,0 0-16,0 0 16,21-21-16,0 21 0,0-21 0,-21 21 15,22-21-15,-1 22 0,0-22 16,0 21-16,0 0 0,0 0 15,-21 0-15,0 0 16,0 1-16,-21-22 16,0 0-16,0 21 0,0-21 0,-22 0 15,22 0-15,-21 0 0,21 21 16,0-21-16,-22 0 0,22 0 0,0 0 16,0 0-16,0 0 0,21-21 31,0 0-31,21-1 0,0 1 15,0 0-15,21 0 0</inkml:trace>
  <inkml:trace contextRef="#ctx0" brushRef="#br0" timeOffset="4594.88">7789 762 0,'0'0'15,"-42"-42"1,21 42-16,0 0 0,-1 21 16,22 0-16,-21 0 15,0 0-15,0 22 0,0-1 0,21 0 16,-21 22-16,-1-22 0,22 22 0,0-22 16,-21 22-16,0-22 0,21 0 15,0 1-15,0-1 0,0 0 16,0 1-16,0-1 0,0-21 0,0 21 15,0-20-15,0-1 0,0 0 0,0 0 16,21-21-16,0 0 0,-21 21 16,22-21-16,-1 0 0,0 0 0,0 0 15,0-21-15,0 0 0,1 0 16,-1 0-16,0 21 0,0-22 0,0 1 16</inkml:trace>
  <inkml:trace contextRef="#ctx0" brushRef="#br0" timeOffset="4778.81">7387 1249 0,'0'0'15,"-21"0"-15,42 0 47,0 0-47,0 0 0,22 0 0,-22 0 16,21-21-16,1 21 0,-22-21 0,21-1 15,-21 22-15,0-21 16</inkml:trace>
  <inkml:trace contextRef="#ctx0" brushRef="#br0" timeOffset="5631.7">9610 1228 0,'0'0'0,"0"-21"31,21-1-15,0 22-16,0-21 0,0 0 15,0 0-15,1 0 0,-1 0 0,0-1 16,21 1-16,-21-21 0,1 21 16,-1 0-16,0-22 0,0 22 0,-21-21 15,0 21-15,0-1 0,0 1 16,-21 0-16,0 0 0,0 0 15,-22 21-15,1 0 0,-22 0 0,1 0 16,21 21-16,-22 0 0,22 0 16,-22 0-16,22 22 0,0-22 15,-1 21-15,22 1 0,-21-22 0,42 21 16,0-21-16,0 0 0,0 22 16,0-22-16,0 0 0,21 21 0,0-20 15,21-1-15,-20 0 0,-1 21 16,21-21-16,-21 1 0,22 20 0,-1-21 15,-21 0-15,21 22 0,-20-22 16,20 0-16,-21 21 0,0-21 0,0 22 16,-21-22-16,0 0 0,0 21 15,0-20-15,0-1 0,-21 0 0,-21 0 16,0 0-16,-1-21 0,1 21 16,0 1-16,-22-22 0,22 0 15,-22 0-15,22 0 0,-22 0 0,22 0 16,0-22-16,21 1 0,-22 0 0,22 0 15,-21 0-15,21 0 0,21-22 16,-22 22-16,22-21 0,0 21 0,0-22 16,0 22-16,0 0 0,0-21 15,0 20-15,22 1 0,-1 21 0,0-21 16,0 0-16,21 21 0,1 0 16,-22 0-16,21 0 0,1 0 15,-1 0-15,0 0 0,-21 0 16,22 0-16,-1 0 0</inkml:trace>
  <inkml:trace contextRef="#ctx0" brushRef="#br0" timeOffset="6418.76">10096 1312 0,'0'0'0,"22"-42"15,-22 21 1,-22 21 0,1 0-16,0 0 0,21 21 15,-21 0-15,21 0 0,-21 1 0,21-1 16,0 0-16,-21 0 0,21 0 0,-22 22 16,22-22-16,0 0 0,-21 21 15,21-21-15,0 1 0,0 20 0,0-21 16,0 0-16,0 0 0,21 1 15,1-22-15,-1 21 0,0-21 0,0 0 16,0 0-16,0 0 0,22 0 16,-22 0-16,21 0 0,-21-21 15,22-1-15,-22 1 0,21 0 0,-21 0 16,22 0-16,-22 0 0,0-1 16,0-20-16,0 21 0,1 0 0,-22-22 15,21 22-15,-21 0 0,0 0 16,0 0-16,0 0 0,-21-1 0,-1 22 15,1 0-15,0 0 0,-21 0 16,21 0-16,-1 0 0,1 22 0,0-22 16,21 21-16,0 0 0,-21-21 15,21 21-15,0 0 0,0 0 0,0 1 16,0-1-16,0 0 0,21 0 0,-21 0 16,21 0-16,0 1 15,-21-1-15,22 0 0,-22 0 16,0 0-16,0 0 0,21-21 15,-21 22-15,21-22 0,0 0 0,-21 21 16,21-21-16,0 0 0,1 0 16,-1 0-16,0 0 15,0-21-15,0-1 0,0 22 0,1-21 16,20 0-16,-21 0 0,0 0 16,0 0-16,1-1 0,-1 1 0,-21-21 15,21 21-15,-21 0 0,21-1 16,-21 1-16,21 0 0,-21 0 0,0 42 47,-21 0-47,21 0 15,-21 1-15,21 20 0,-21-21 16,21 0-16,-21 22 0,21-22 0,0 0 16,0 0-16,0 0 0,0 0 0,0 1 15,0-1 1,21-21-1,-21-21-15,21 21 16,-21-22-16,21 1 0,-21 0 0</inkml:trace>
  <inkml:trace contextRef="#ctx0" brushRef="#br0" timeOffset="6790.55">10753 1122 0,'0'0'0,"-22"21"0,22 21 16,0-20-16,0-1 15,0 0-15,0 0 0,22-21 16,-22 21-16,21-21 16,0 0-16,0 0 0,0 0 15,0 0-15,1 0 0,-1 0 0,0-21 16,0 0-16,0 21 0,0-21 15,1 0-15,-22-1 0,0 1 0,0 0 16,0 0-16,0 0 0,0 0 16,0-1-16,-22 1 0,1 21 15,0 0-15,0 0 0,0 0 16,0 0-16,-1 21 0,1 1 0,0-1 16,0 0-16,0 0 0,21 0 15,0 0-15,-21 1 0,21-1 0,0 21 16,0-21-16,0 0 15,21 1-15,0-22 0,0 0 16,0 21-16,0-21 0,1 21 0</inkml:trace>
  <inkml:trace contextRef="#ctx0" brushRef="#br0" timeOffset="7158.76">11388 1291 0,'0'0'0,"-22"0"31,1 0-31,0 0 16,21 21-16,0 1 0,-21-1 0,21 0 15,-21 0-15,21 0 0,0 22 16,0-22-16,0 21 0,-21 0 16,21 1-16,-22-1 0,22 22 0,-21-22 15,21 21-15,0 1 0,-21-1 0,21-20 16,-21 20-16,21 1 0,0-1 15,-21 1-15,21-1 0,0 1 0,-21-1 16,21 1-16,0-1 0,0-20 16,0 20-16,0-21 0,0 1 0,0-22 15,0 21-15,0-21 0,0 1 0,0-1 16,0-42 15,0-1-31,0-20 16,0 21-16,0 0 0,21-22 0,-21 1 15,21-21-15,-21 20 0,0-20 16,0-1-16</inkml:trace>
  <inkml:trace contextRef="#ctx0" brushRef="#br0" timeOffset="7463.59">11176 1545 0,'0'0'16,"0"-42"-16,0 0 0,0-1 0,0 22 15,0 0-15,0 0 0,0 0 0,0-1 16,21 1-16,0 21 0,0 0 15,1 0-15,20 0 0,-21 0 16,21 0-16,-20 0 0,20 0 16,-21 21-16,21 1 0,-20-22 0,-1 21 15,0 0-15,-21 0 0,0 21 16,0-20-16,0-1 0,0 0 0,0 0 16,-21 0-16,0 0 0,-1 1 15,1-1-15,0-21 0,0 21 16,0-21-16,-22 0 0,22 21 0,0-21 15,0 0-15,0 0 16,0 0-16,21-21 31,21 0-31,0 0 16,0-1-16,0 1 0,0 0 0</inkml:trace>
  <inkml:trace contextRef="#ctx0" brushRef="#br0" timeOffset="7731.43">11917 847 0,'0'-21'0,"0"42"0,0-21 31,-21 21-31,21 0 0,0 21 16,0-20-16,-22 20 0,22 0 0,0 1 15,0-1-15,0 0 0,0 1 16,0-1-16,-21 0 0,21-21 15,0 22-15,0-1 0,0-21 0,0 22 16,0-22-16,0 0 0,0 0 16,0 0-16,0 0 0,0 1 0,21-22 31,1-22-15,-1 22-16,0-21 0,0 0 0</inkml:trace>
  <inkml:trace contextRef="#ctx0" brushRef="#br0" timeOffset="8134.71">12382 1270 0,'0'0'0,"22"-21"0,-1-21 31,-21 20-31,-21 22 31,-1 0-31,1 0 0,0 22 0,0-22 16,0 21-16,0 0 0,-1 0 0,1 0 15,0 0-15,0-21 0,21 22 16,0-1-16,0 0 0,0 0 16,21-21-16,-21 21 15,21-21-15,22 0 0,-22 0 16,0 0-16,21 0 0,-21 0 0,22 0 16,-22 21-16,0-21 0,0 0 15,0 0-15,-21 22 0,0-1 16,0 0-1,-21-21-15,0 0 16,0 21-16,0-21 0,-22 0 16,22 0-16,0 0 0,0 0 0,0 0 15,0 0-15,-1 0 16,1 0-16,21-21 31,0 0-15</inkml:trace>
  <inkml:trace contextRef="#ctx0" brushRef="#br0" timeOffset="8378.58">11811 995 0,'106'-64'31,"-64"64"-31,0-21 0,1 0 0,20 21 16,-20-21-16,-1 21 0,21-21 15,-20 21-15,-1 0 0,22 0 16,-22-21-16,-21 21 0,21 0 0,-20 0 16,-1 0-16,-42 0 31,-1 21-31</inkml:trace>
  <inkml:trace contextRef="#ctx0" brushRef="#br0" timeOffset="9443.52">952 2561 0,'0'0'0,"-21"0"32,42 0 14,1 0-46,-1 0 16,0 0-16,0 0 0,0 0 16,22 0-16,-22 0 0,21 0 0,22 0 15,-22 0-15,21 0 0,1 0 16,-1 0-16,1-21 0,-1 21 16,22 0-16,-21 0 0,20 0 15,-20 0-15,42 0 0,-22 0 0,22-21 16,0 21-16,0 0 0,21 0 15,0-21-15,-21 21 0,21 0 0,0 0 16,0 0-16,0-21 0,21 21 16,-21 0-16,21 0 0,-21 0 0,21 0 15,0 0-15,22-22 0,-22 22 16,21 0-16,0 0 0,1 0 0,-22 0 16,21-21-16,1 21 15,-1 0-15,0 0 0,1 0 0,-1 0 16,0-21-16,1 21 0,-1 0 15,0 0-15,1-21 0,-1 0 0,0 21 16,1 0-16,-1-21 0,0 21 0,1 0 16,-1-22-16,-21 22 0,21 0 15,1 0-15,-22-21 0,21 21 0,-21-21 16,1 21-16,-1 0 0,0 0 16,0 0-16,0-21 0,0 21 0,1 0 15,-1 0-15,-21-21 0,21 21 0,-21 0 16,21 0-16,-21 0 0,0 0 15,-21 0-15,0-21 0,0 21 16,-1 0-16,-20 0 0,0 0 0,-1 0 16,-20 0-16,21 0 0,-22 0 15,1 0-15,-1 0 0,1 0 0,-22 0 16,0 0-16,1 0 0,-22 0 16,0 0-16,0 0 0,0 0 15,-21-22 16,0 1 1,-21 21-17</inkml:trace>
  <inkml:trace contextRef="#ctx0" brushRef="#br0" timeOffset="11538.32">995 4255 0,'-21'0'94,"-1"0"-63,1 21-31,0-21 0,0 0 16,0 0-16,0 0 15,-1 21-15,1-21 0,-21 0 16,21 0-16,0 0 0,-22 0 15,22 0-15,-21 0 0,21 0 0,-22 0 16,22 0-16,0 0 0,0 0 16,0 0-16,-1 0 0,1 0 15,42 0 32,22 0-47,-22 0 16,21 0-16,1 0 0,20 0 15,-21 0-15,22 0 0,-1 0 16,1 0-16,-22 0 0,22-21 0,-1 21 16,1 0-16,20 0 0,-20-21 15,-22 21-15,22 0 0,-1 0 0,1 0 16,-22 0-16,0 0 0,1-22 16,-22 22-16,21 0 0,-21 0 15,1 0-15,-22-21 31,0 0-31,-22 21 16,1 0-16,0-21 0,0 21 0,21-21 16,-21 21-16,0-21 0,-1 21 15,1-22-15,0 22 0,-21-21 0,21 21 16,-1-21-16,1 21 0,-21 0 16,21-21-16,0 21 0,-1 0 15,1 0-15,0-21 0,42 21 47,0 0-31,1 0-16,-1 0 0,0 21 0,21-21 15,-21 0-15,22 0 0,-22 0 16,21 0-16,-21 0 0,1 0 0,20 0 16,-21 0-16,0 0 0,0 21 15,1-21-15,-1 21 16,-21 0-16,0 1 15,0-1-15,0 0 0,0 0 16,-21 0-16,-1 0 0,1 1 0,-21 20 16,21-21-16,0 0 0,-22 22 15,22-22-15,-21 0 0,21 0 16,-1 0-16,1 0 0,0-21 16,0 22-16,0-22 0,21 21 15,0-42 16,0-1-15</inkml:trace>
  <inkml:trace contextRef="#ctx0" brushRef="#br0" timeOffset="14602.49">2371 3768 0,'0'21'31,"0"0"-15,21-21-16,0 0 15,0 0-15,0 0 16,22 0-16,-22 0 0,21 0 16,0 0-16,-20 0 0,20 0 0,0-21 15,1 0-15,-1 21 0,-21-21 16,21-1-16,-20 1 0,-1 0 0,0 21 15,0-21-15,0-21 0,-21 20 16,0 1-16,0 0 0,0 0 0,0 0 16,0-22-16,-21 22 0,0 0 15,0 21-15,0-21 0,-22 21 0,22 0 16,-21 0-16,21 0 0,-22 0 16,1 0-16,0 21 0,-1 0 0,1 0 15,0 22-15,20-22 0,-20 21 16,21-21-16,0 22 0,0-1 15,21-21-15,0 22 0,0-1 16,0-21-16,0 21 0,21-20 0,0-1 16,21 21-16,-21-21 0,22 0 15,-22-21-15,21 22 0,1-22 0,-22 0 16,21 0-16,0 0 0,1 0 16,-22 0-16,21 0 0,-21 0 0,1-22 15,-1 22-15,0 0 0,-21-21 16,0 0-16,-21 21 31,0 0-31,-22 0 0,22 0 0,0 0 16,0 0-16,-22 21 0,22 0 15,0 1-15,0-1 0,0 0 16,0 21-16,-1-21 0,1 22 0,0-1 16,21 0-16,0-20 0,0 20 15,0 0-15,0-21 0,0 1 0,0 20 16,21-21-16,-21 0 0,43-21 15,-22 21-15,0-21 0,0 0 0,21 0 16,-20 0-16,-1 0 0,21 0 16,-21 0-16,0 0 0,1-21 0,-1 0 15,21 0-15,-21 0 0,-21 0 16,21-1-16,1 1 0,-1-21 16,0 0-16,0 20 0,0-20 0,0 0 15,-21-1-15,43 1 0,-22 0 16,0-1-16,0 22 0,0-21 0,22 21 15,-22 21-15,0-21 0,0-1 16,0 22-16,1 0 0,-1 0 0,0 0 16,-21 22-16,21-22 0,-21 21 15,0 0-15,0 21 0,0-21 0,0 1 16,0 20-16,0 0 0,0-21 16,0 22-16,0-1 0,-21-21 15,21 22-15,-21-22 0,21 0 0,-21 0 16,21 0-16,0 0 15,0-42 17,21 0-32,0 0 0,-21 0 15,21 0-15,0-1 0,-21-20 16,21 21-16,1-21 0,-22-1 0,21 1 16,0 0-16,0 20 0,0-20 0,0 21 15,-21 0-15,22 0 0,-22-1 16,21 22-16,-21-21 0,0 42 47,-21 1-47,-1-1 0,22 21 15,0-21-15,0 0 0,0 22 16,0-22-16,0 21 0,0 1 0,0-22 16,0 21-16,0-21 0,0 0 15,0 1-15,22-1 0,-1 0 0,0 0 16,0-21-16,0 0 0,22 21 15,-22-21-15,0 0 0,21 0 0,-21 0 16,22 0-16,-22 0 0,0-21 16,21 0-16,-20 21 0,-1-21 0,21 0 15,-21-22-15,0 22 0,1 0 0,-22-21 16,0 20-16,21-20 16,-21 0-16,0 21 0,0-22 0,0 22 15,0 0-15,0-21 0,0 20 16,-21 1-16,-1 21 15,1 0-15,0 0 16,21 21-16,0 1 0,-21-22 16,21 21-16,-21 21 0,21-21 0,0 22 15,0-22-15,0 21 0,0-21 0,0 22 16,0-22-16,21 0 0,0 0 16,-21 21-16,21-42 0,0 22 0,1-1 15,-1-21-15,0 0 0,0 21 16,0-21-16,22 0 0,-22 0 15,0 0-15,21 0 0,-21-21 0,1 0 16,20 21-16,-21-22 0,0 1 16,0-21-16,1 21 0,20-22 0,-21 22 15,0-21-15,0 0 0,1 20 16,-1-20-16,0 0 0,0 21 16,0-22-16,0 22 0,1 0 0,-1 0 0,0 21 15,0-21-15,0 21 16,-21 21-1,0 0 1,0 0-16,0 0 0,0 0 16,0 1-16,0-1 15,0 0 1,0-42 15,0 0-15,0-1-16,0 1 15,0 0-15,0 0 16,0 0-16,-21 21 0,0 0 16,0 0-1,0 0 1,-1 21-16,22 0 16,0 0-16,-21 0 15,21 1-15,0 20 0,-21-21 0,21 21 16,0-20-16,0 20 0,0-21 0,0 21 15,0-20-15,0 20 0,0-21 16,21 21-16,0-20 0,1-1 0,-1 0 16,0 0-16,0 0 0,0-21 15,0 0-15,22 21 0,-22-21 0,21 0 16,-21 0-16,22 0 0,-22 0 0,0-21 16,21 0-16,-20 0 0,-1 0 15,0 0-15,0-1 0,0 1 0,0 0 16,1-21-16,-1-1 0,0 22 15,-21-21-15,0 0 0,0 20 16,21 1-16,-21-21 0,21 21 0,-21 0 16,0-1-16,0 44 47,0-1-47,0 0 0,0 0 15,-21 0-15,21 22 0,0-22 0,0 0 16,0 21-16,0-21 0,0 1 15,0-1-15,0 0 0,0 0 16,0 0-16,0 0 0,0 1 0,21-22 16,0 0-1,1 0-15,-1 0 0,0 0 16,0-22-16,0 1 0,0 0 16,1 0-16,-1 0 0,0 0 15,0-1-15,0 1 0,0-21 0,1 21 16,-22-22-16,21 22 0,0 0 15,0-21-15,-21 21 0,0-1 0,0 1 16,21 0-16,-42 21 47,21 21-47,0 0 0,0 1 0,-21-1 16,21 0-16,0 0 0,-21 0 15,21 22-15,0-22 0,0 0 0,0 21 16,0-21-16,0 1 0,0 20 15,21-21-15,0 0 0,0 0 0,22-21 16,-22 22-16,21-22 0,-21 0 0,0 0 16,22 0-16,-22 0 0,21 0 15,-21 0-15,1 0 0,-1 0 0,0-22 16,0 22-16,0-21 0,0 0 0,1 0 16,-1-21-16,0 20 15,0-20-15,-21 21 0,21-21 0,-21-1 16,21 1-16,-21 0 0,0-1 15,0 1-15,22 0 0,-22-1 0,0 1 16,0 0-16,21 20 0,-21-20 0,0 21 16,0 0-16,0 0 15,-21 21 1,21 21 0,-22 0-16,22 0 0,0 0 0,0 22 15,0-22-15,-21 21 0,21-21 0,0 22 16,0-22-16,0 21 0,0-21 15,0 22-15,0-1 0,0-21 16,0 21-16,0-20 0,0-1 16,0 21-16,0-21 0,0 0 0,21 1 15,1-1-15,-22 0 0,21-21 0,0 21 16,21-21-16,-21 0 0,22 0 16,-22 0-16,21 0 0,1 0 0,-22 0 15,21-21-15,0 0 0,1 0 0,-1-1 16,-21 1-16,22 0 0,-22 0 15,21 0-15,-21 0 0,0-22 0,-21 22 16,0 0-16,0-21 0,0 20 16,0 1-16,0 0 0,0 0 15,-21 21-15,0 0 16,0 0-16,0 0 16,0 21-16,21 0 0,0 0 0,-22 1 15,22 20-15,0-21 0,-21 0 0,21 22 16,0-22-16,0 0 0,0 21 15,0-21-15,0 1 0,0-1 0,21-21 16,1 21-16,-1 0 0,0-21 16,0 21-16,0-21 0,0 0 15,1 0-15,-1 0 0,0-21 16,21 0-16,-21 21 0,1-21 0,20 0 16,-21-1-16</inkml:trace>
  <inkml:trace contextRef="#ctx0" brushRef="#br0" timeOffset="15207.15">7747 3747 0,'-21'0'0,"42"0"16,-85-22-16,43 22 0,0 0 0,0-21 15,0 21-15,0 0 0,-22 0 0,22 0 16,0 0-16,0 0 0,0 21 15,-1 1-15,1-22 0,0 21 0,0 0 16,0 0-16,21 21 0,-21-20 16,21-1-16,-22 21 0,22-21 15,0 0-15,0 22 0,0-22 0,0 0 16,0 21-16,0-20 0,0-1 0,22 0 16,-22 0-16,21-21 15,0 0-15,0 21 0,0-21 16,0 0-16,1 0 0,-1 0 0,0 0 15,0-21-15,0 0 0,0 0 16,-21 0-16,22-1 0,-1 1 0,0-21 16,0 0-16,0-1 0,-21 1 0,21 0 15,-21-1-15,22 1 0,-22-22 16,21 22-16,-21 0 0,0-1 16,0 1-16,0 0 0,0-1 15,0 22-15,0 0 0,0 0 16,0 42-1,0 0 1,0 0-16,0 1 0,0-1 0,-21 21 16,21-21-16,-22 22 0,22-1 0,0 0 15,0-21-15,-21 22 0,21-1 16,0 0-16,-21 1 0,21-22 0,0 21 16,0 1-16,0-22 0,0 21 15,0-21-15,0 0 0,0 1 0,21-1 16,0 0-16,1 0 0,-1-21 15,0 0-15,0 0 0,0 0 16,0 0-16,1 0 0,20 0 0,-21-21 16,21 21-16,-20-21 0,-1 0 0,21-1 15,-21 1-15,0 0 0,1-21 16,-1 21-16</inkml:trace>
  <inkml:trace contextRef="#ctx0" brushRef="#br0" timeOffset="15455">6583 3704 0,'-43'0'0,"86"0"0,-128 0 0,64 21 15,42-21 1,0 0-1,0 0-15,1 0 0,20 0 16,-21-21-16,21 21 0,1 0 0,-1 0 16,-21-21-16,22 21 0,-22-21 15,21 21-15,-21-21 0,0 21 16</inkml:trace>
  <inkml:trace contextRef="#ctx0" brushRef="#br0" timeOffset="16403.46">9969 3514 0,'0'-21'0,"0"42"0,0-64 16,0 22-16,22 21 15,-22-21-15,0 0 0,0 0 0,0 0 16,0-1-16,0 1 0,0 0 16,0 42 31,0 0-47,0 1 0,-22 20 0,22 0 15,0 1-15,-21-22 0,21 21 16,0 0-16,0 1 0,0-1 0,-21 0 15,21-20-15,-21 20 0,0 0 0,0-21 16,21 22-16,0-22 0,-22 21 16,1-21-16,21 1 0,0-1 0,0 0 15,0 0-15,0-42 32,0 0-17,0 0-15,0-1 0,0 1 0,0 0 16,21 0-16,1 0 0,-1-22 15,-21 22-15,21 0 0,0-21 0,0 21 16,22-22-16,-22 22 0,0 0 16,21 0-16,-21 0 0,22-1 0,-22 1 15,0 21-15,21 0 0,-20 0 0,-1 0 16,0 0-16,0 0 0,21 0 16,-20 21-16,-1 1 0,0-1 0,0 21 15,-21-21-15,0 0 0,21 1 0,-21-1 16,0 21-16,0-21 0,0 0 15,-21 1-15,0 20 0,-21-21 16,20 0-16,-20 0 0,21 1 0,-21-1 16,-1-21-16,22 21 0,-21-21 15,21 0-15,-22 0 0,22 0 0,0 0 16,0 0-16,0 0 0,-1 0 16,22-21-16,0 0 15,0-1-15,0 1 0,0 0 16,22 0-16,-1 21 15,0-21-15,21 0 0,-21 21 0</inkml:trace>
  <inkml:trace contextRef="#ctx0" brushRef="#br0" timeOffset="16775.25">10668 3747 0,'21'0'16,"0"-22"0,0 1-16,1 0 15,-1 21-15,0-21 0,0 21 16,-21-21-16,21 0 0,0 21 0,1-22 16,-22 1-16,21 0 0,-42 21 46,-1 0-46,1 21 0,0-21 0,0 21 16,0 1-16,21-1 0,-21 0 16,-1 0-16,22 0 0,-21 0 0,21 1 15,0-1-15,0 0 0,0 0 16,0 0-16,0 0 0,0 1 16,21-22-16,1 0 0,-1 0 15,0 0-15,0 0 0,0 0 16,0 0-16,1 0 0,-1 0 0,0 0 15,21-22-15,-21 1 0</inkml:trace>
  <inkml:trace contextRef="#ctx0" brushRef="#br0" timeOffset="18235.37">11409 3344 0,'0'0'0,"21"-21"0,-21 0 0,21-21 16,-21 21-16,21-1 0,-21 1 0,0-21 16,0 21-16,0 0 0,0-1 15,0 1 1,-21 21-16,0 0 16,0 0-16,0 21 15,-1 1-15,22-1 0,-21 21 16,21 0-16,0 1 0,-21-1 0,21 22 15,-21-22-15,21 21 0,-21 1 0,21-22 16,-21 22-16,21-1 0,0 1 16,0-1-16,-22 1 0,1 20 0,21-20 15,-21 21-15,0-22 0,0 22 0,21-1 16,-21 1-16,-1 0 16,-20-1-16,21 22 0,0-21 0,0 0 0,-22 20 15,22-20-15,0-21 0,0 20 0,0-20 16,-1-22-16,22 22 0,0-22 15,0-21-15,0 0 0,0 0 16,22 1-16,-1-22 0,0 0 0,0 0 16,21 0-16,-20-22 0,20 1 0,0 0 15,-21 0-15,22-21 0,-1 20 0,22-20 16,-22 0-16,0-1 0,1 1 16,-1 0-16,0-22 0,1 22 0,-22-22 15,21 1-15,-21-1 0,0 1 0,1-1 16,-22 1-16,0-1 15,0 1-15,0-1 0,0 1 0,-22-1 0,-20 1 16,21-1-16,0 22 0,-22 0 16,22-1-16,0 1 0,-21 21 15,21 0-15,-1 0 0,1-1 0,0 22 16,21-21-16,-21 0 0,21 0 16,0 0-1,0 0 1,21 21-16,-21-22 0,21 22 0,0-21 15,1 0-15,-1 21 0,0-21 16,0 0-16,0 21 0,0-21 0,1-1 16,-1 22-16,0-21 0,0 0 15,0 0-15,0 0 0,1 0 0,-1-1 16,0 22-16,-21-21 0,0 0 16,0 0-16,0 0 0,0 0 15,-21 21 1,0 21-1,21 0-15,-22 0 16,22 0-16,-21 0 0,21 1 0,0-1 16,0 21-16,0-21 0,0 0 0,0 1 15,0-1-15,0 0 0,0 0 16,0 0-16,0 0 0,21-21 16,-21 22-16,22-22 0,-1 0 15,0 0-15,0 0 16,0 0-16,0 0 0,1-22 0,-1 22 15,0-21-15,0 0 0,0 21 0,0-21 16,1 0-16,-22 0 0,21-22 16,-21 22-16,0 0 0,0-21 0,0 20 15,-21-83 1,-1 105-16,1-22 0,0 22 16,0 0-16,0 0 0,0 0 0,-1 0 15,1 0-15,0 0 0,0 22 0,0-22 16,21 21-16,-21 0 0,21 0 15,0 0-15,0 0 16,0 1-16,0-1 16,21 0-16,0-21 0,0 0 15,0 0-15,0 0 0,1 21 0,-1-21 16,0 0-16,0 0 0,0 0 16,22 0-16,-22 0 0,0 0 0,0 0 15,0-21-15,0 21 0,1-21 0,-22 0 16,21-1-16,-21 1 15,21 0-15,-21 0 0,0 0 16,0 0-16,21-1 16,0 1-16,0 0 0,1 0 15,-1 21-15,0 0 16,21 0-16,-21 0 0,1 0 16,-1 0-16,21 21 0,-21 0 0,0-21 15,-21 43-15,22-22 0,-1 0 0,-21 0 16,0 21-16,0-20 0,0-1 15,0 21-15,0-21 0,0 0 0,0 1 16,0-1-16,0 0 0,-21 0 16,-1-21-16,1 0 15,0 0 1,21-21 0,0 0-16,0 0 0,0-1 15,0-20-15,0 21 16,21 0-16,-21 0 0,21-1 15,-21-20-15,0 21 0,22 0 0,-1 0 16,-21-1-16,21 22 0,0-21 0,0 0 16,0 21-16,1 0 15,-1 0-15,0 0 16,-21 21-16,21 0 16,-21 1-16</inkml:trace>
  <inkml:trace contextRef="#ctx0" brushRef="#br0" timeOffset="18554.98">12679 3620 0,'21'21'16,"-42"-42"-16,63 63 0,-21-42 0,0 0 0,-21 21 16,22-21-16,-1 0 0,0 0 15,0 0-15,0 0 16,0-21-16,1 0 0,-1 21 0,0-21 16,0 21-16,0-22 0,-21 1 15,0 0-15,0 0 0,0 0 0,0 0 16,0-1-16,0 1 0,0 0 15,0 0-15,-21 21 16,0 0-16,0 0 0,0 0 0,-1 21 16,1 0-16,0 0 0,0 1 15,21-1-15,0 21 0,-21-21 16,21 0-16,0 22 0,0-22 0,0 0 16,0 0-16,0 0 0,0 1 15,21-1-15,-21 0 0,21-21 0,0 21 16,0-21-16,22 0 0,-22 0 0,21 0 15,-21 0-15,22 0 0,-22 0 16,21-21-16,1 0 0,-22 0 0,21-1 16,-21 1-16,0-21 0</inkml:trace>
  <inkml:trace contextRef="#ctx0" brushRef="#br0" timeOffset="19463.47">14203 3662 0,'21'0'32,"-21"-21"-32,21 21 15,-21-21-15,21-1 0,0 1 0,-21 0 16,22 0-16,-1 0 0,0-22 0,0 1 16,0 0-16,0-1 0,1 1 15,-1 0-15,0-1 0,-21 1 0,0 0 16,0-1-16,0 22 0,0 0 15,0 0-15,0 0 0,-21 21 16,0 0-16,-1 0 0,1 0 0,-21 0 16,21 0-16,21 21 0,0 0 15,-21 0-15,21 0 0,0 1 16,0-1-16,21 0 0,0 0 16,0 0-16,0 0 0,0 1 15,1-1-15,-1 0 0,0 21 0,0-21 16,0 1-16,-21-1 0,0 0 15,21 21-15,-21-21 0,0 1 0,0-1 16,0 0-16,0 0 0,0 0 0,22 0 16,-1 1-16,0-22 15,-21 21-15,21-21 0,0 0 16,0 0-16,1 0 0,-1 0 16,0-21-16,0 21 0,0-22 15,0 22-15,1-21 0,-1 0 0,0 0 16,21 0-16,-21-22 0,1 22 0,20-21 15,-21 21-15,0-22 16,0 1-16,1 0 0,-1 21 0,-21-22 16,0 22-16,0 0 0,0 0 0,0 0 15,-21 21 1,-1 0-16,1 0 0,0 21 16,0-21-16,0 42 0,0-21 15,21 0-15,0 1 0,-22 20 0,22-21 16,-21 21-16,21-20 0,0 20 0,0-21 15,0 0-15,0 22 0,0-22 16,0 0-16,21 0 0,1 0 16,-1 0-16,0-21 15,0 0-15,0 0 0,0 0 16,22 0-16,-22 0 0,21 0 0</inkml:trace>
  <inkml:trace contextRef="#ctx0" brushRef="#br0" timeOffset="20555.14">15811 3260 0,'0'0'16,"0"-21"-16,0-1 0,0-20 0,0 21 0,0 0 15,0 0-15,0-1 0,-21 1 0,0 21 16,21-21-16,-21 21 0,0 0 16,0 0-16,-1 0 0,1 0 0,0 0 15,-21 21-15,21 0 0,-1 1 16,-20-1-16,21 21 0,0-21 15,0 22-15,-1-1 0,-20 0 0,42 1 16,-21-1-16,21 0 0,-21 1 16,21-1-16,0-21 0,0 0 0,0 22 15,21-22-15,0 0 0,0-21 16,0 0-16,1 0 0,20 0 16,-21 0-16,0 0 0,22-21 0,-22 21 15,21-21-15,-21-1 0,0 1 0,22 0 16,-22 0-16,0 0 0,0-22 15,0 1-15,1 21 0,-1-21 16,0-1-16,0 22 0,-21-21 0,0 21 16,21-1-16,-21 1 0,0 0 15,0 0-15,0 0 0,0 42 32,0 0-32,0 0 15,0 0-15,0 22 0,-21-1 0,0 0 16,21 1-16,0-1 0,-21 22 15,0-22-15,-1 21 0,1-20 0,0 20 16,21 1-16,-21-1 0,0 1 0,0 20 16,21-20-16,-22-1 0,22 22 15,-21-21-15,21-1 0,-21 1 0,21-1 16,0 22-16,0-22 0,0 1 16,0-22-16,0 22 0,0-22 15,0 21-15,0-41 0,0 20 0,0-21 16,0 0-16,0 0 0,21-21 15,0 0-15,-21-21 0,22 0 16,-1 0-16,-21 0 0,21-22 0,0 1 16,0 0-16,0-1 0,1-20 0,20 21 15,-21-22-15,0-21 0,0 22 16,22-22-16,-22-21 0,0 22 0,21-1 16,-20 0-16,-1-20 0,0 20 0,0 0 15,-21 1-15,21-1 16,0 0-16,1 1 0,-22 20 0,21 1 15,-21-1-15,21 22 0,-21-1 0,0 22 16,21 0-16,-21 0 0,0 0 16,0 42-1,0 0 1,0 21-16,0-20 0,0-1 0,0 21 16,0-21-16,0 22 0,-21-1 0,21-21 15,0 21-15,0-20 0,0-1 16,0 21-16,0-21 0,0 0 0,0 1 15,21-1-15,0 0 0,0-21 16,1 0-16,-1 0 16,0 0-16,0 0 0,0 0 0,0 0 15,22-21-15,-22 0 0,0-1 16,21 1-16,-20 0 0,-1 0 0,0 0 16,21-22-16,-21 1 0,1 0 0,-1 21 15,0-22-15,0 1 0,-21 21 16,0-22-16,21 22 0,-21 0 0,0 0 15,21 21-15,-21-21 0,0 42 32,0 0-32,-21 0 0,21 0 15,-21 1-15,21-1 0,0 21 16,-21-21-16,21 0 0,0 22 16,0-22-16,0 0 0,0 0 0,0 22 15,0-22-15,0 0 0,21 0 16,-21 0-16,21-21 0,0 0 15,-21 21-15,22-21 0,-1 0 16,0 0-16,0 0 16,-21-21-16,21 21 0</inkml:trace>
  <inkml:trace contextRef="#ctx0" brushRef="#br0" timeOffset="20934.84">17166 3260 0,'0'-21'0,"-21"21"15,42 0 32,0-22-47,0 22 0,1 0 16,-1-21-16,0 21 0,21-21 16,-21 21-16,1-21 0,20 0 0,-21 21 15,0-21-15,0-1 16,-21 1-16,0 0 15,-21 21 1,0 0-16,0 0 0,0 21 16,0 0-16,-1 1 0,1-22 15,0 42-15,0-21 0,-21 0 0,42 0 16,-22 22-16,1-22 0,21 0 16,-21 0-16,21 22 0,0-22 0,0 0 15,0 0-15,0 0 16,0 0-16,21-21 0,0 22 15,1-22-15,-1 0 0,0 0 16,0 0-16,0 0 0,0-22 16,22 1-16,-22 21 0,0-21 15</inkml:trace>
  <inkml:trace contextRef="#ctx0" brushRef="#br0" timeOffset="21351.17">17780 3133 0,'0'0'16,"21"-21"-16,0 21 0,-21-22 0,21 1 15,-42 21 1,0 0-16,0 0 16,0 0-16,0 21 0,-1 1 15,1-22-15,21 21 0,-21 0 16,21 0-16,0 0 16,0 0-16,0 1 15,0-1 1,21-21-16,-21 21 0,21-21 0,1 21 15,-1-21-15,0 21 0,0 0 16,0 1-16,0-22 0,1 21 16,-22 0-16,21 0 0,-21 0 15,0 0-15,0 1 16,-21-22-16,-1 21 16,1-21-16,0 0 0,0 0 15,-21 0-15,20 0 0,1 0 0,0 0 16,-21 0-16,21 0 0,-1 0 0,1 0 15,0 0-15,0 0 16,21-21-16,0-1 16,0 1-1,0 0-15,21 0 16,0 21-16,-21-21 0,21 0 16,1 21-16,-1-22 0</inkml:trace>
  <inkml:trace contextRef="#ctx0" brushRef="#br0" timeOffset="21731.95">18373 2752 0,'0'0'0,"0"-21"0,21-85 32,-42 106-1,-1 21-16,22 0-15,0 0 0,-21 0 0,0 22 16,0-22-16,21 21 0,-21-21 16,0 22-16,21-1 0,-22-21 0,1 22 15,21-1-15,-21 0 0,0 1 16,0-22-16,21 21 0,0 0 0,-21-20 16,21 20-16,0-21 0,-22 21 0,22-20 15,0-1-15,0 0 0,0 0 16,0 0-16,0 0 0,22 1 15,-1-22-15,0 0 16,0 0-16,0 0 16,0 0-16,1 0 0,-1-22 15,0 22-15,0-21 0,0 0 16,0 0-16,1 21 0,-1-21 0,0 0 16,-21-1-16,21-20 0,-21 21 0</inkml:trace>
  <inkml:trace contextRef="#ctx0" brushRef="#br0" timeOffset="22006.79">18203 3048 0,'0'0'0,"-21"0"0,42 0 32,0 0-17,1 0-15,-1-21 0,0 21 0,0 0 16,21 0-16,-20 0 0,-1 0 15,21 0-15,-21-21 0,0 21 0,1 0 16,-1 0-16,0 0 0,0 0 16,-42 0 46,0 21-62,0 0 0,-1-21 0,1 21 16,0 0-16</inkml:trace>
  <inkml:trace contextRef="#ctx0" brushRef="#br0" timeOffset="32795.14">1990 5461 0,'0'0'0,"-22"-21"0,22 0 16,0 0-16,-21 21 0,21-22 15,0 1-15,0 0 16,-21 42 15,21 0-31,0 1 16,0-1-16,0 0 0,0 21 15,0 1-15,0-1 0,0 0 0,0 1 16,0-1-16,0 21 16,0-20-16,0-1 0,0 0 0,0 1 15,0-1-15,0 0 0,0-20 16,0-1-16,21 0 0,-21 0 0,0 0 16,0 0-16,21-21 0,1 0 15,-1 0-15,0 0 0,0-21 16,0 0-16,0 0 0,1 0 15,-1 0-15,0-1 0,0-20 0,0 21 16,0-21-16,1-1 0,-1-20 16,0 20-16,0 1 0,0-21 15,0 20-15,-21 1 0,0 0 0,0-1 16,0 1-16,22 0 0,-22-1 16,0 22-16,0 0 0,0 0 0,0 0 15,0 42 1,0 0-1,0 0-15,0 0 0,0 22 16,0-22-16,0 21 0,0 0 0,0 1 16,0 20-16,0-20 0,0-1 15,0 0-15,0 1 0,0-1 0,0 0 16,0-21-16,0 22 0,0-22 16,0 0-16,21 0 0,0-21 0,0 0 15,0 21-15,0-21 16,1 0-16,20 0 0,-21 0 0,21-21 15,-20 0-15,20 0 0,0 0 0,-21 0 16,22-1-16,-22 1 0,21 0 16,-21-21-16,1-1 0,-1 22 0,0-21 15,0 21-15,-21 0 0,0-22 16,0 22-16,0 0 0,-21 21 31,21 21-31,-21-21 0,21 21 0,-21 0 16,21 22-16,-22-22 0,22 0 15,0 0-15,0 22 0,0-22 16,0 0-16,0 21 0,0-21 0,22 1 0,-22-1 16,21 0-16,-21 0 15,0 0-15,21 0 0,-21 1 0,21-22 16,-21 21-16,0 0 16,-21-42 15,0 21-16,0 0-15,21-21 0,-22 21 0,1 0 16,21-22-16,-21 22 0,21 22 47,0-1-31,0 0-16,21-21 15,0 21-15,1-21 0,-1 0 16,0 21-16,0-21 0,21 0 15,-20 0-15,-1 0 0,21 0 16,-21 0-16,22 0 0,-1 0 0,0 0 16,1-21-16,-1 0 0,0 21 0,1-21 15,-1 0-15,0-1 0,-21 1 16,22 0-16,-1 0 0,-21 0 0,0-22 16,1 22-16,-1 0 0,0-21 15,-21 21-15,0-1 0,0-20 0,0 21 16,-21 0-16,0 21 15,-1 0-15,1 0 16,-21 0-16,21 21 0,0 0 16,-1 0-16,22 22 0,0-22 15,-21 0-15,21 0 0,0 0 0,0 22 16,0-22-16,0 0 0,21 0 0,-21 0 16,22-21-16,-1 21 0,0 1 15,-21-1-15,21-21 0,0 0 0,0 21 16,1-21-16,-1 0 15,0 0-15,0 0 0,0 0 16,0 0-16,1 0 0,20 0 0,-21-21 16</inkml:trace>
  <inkml:trace contextRef="#ctx0" brushRef="#br0" timeOffset="33355.81">4339 5652 0,'-21'0'16,"42"0"-16,-63-22 0,21 22 16,-1-21-16,1 21 0,0 0 0,0 0 15,0 0-15,0 0 16,-1 0-16,22 21 16,-21 1-16,0-22 0,21 21 0,-21 21 15,21-21-15,-21 0 0,21 1 0,-21 20 16,21-21-16,-22 0 0,22 0 15,0 1-15,0 20 0,0-21 0,0 0 16,0 0-16,0 1 16,22-22-16,-1 21 0,0-21 15,0 0-15,0 0 0,0 0 0,1 0 16,-1 0-16,0-21 0,0 21 16,0-22-16,0 1 0,1 0 0,20 0 15,-21 0-15,0 0 0,0-1 16,1-20-16,-1 0 0,0-1 15,0 1-15,0 0 0,-21-1 0,0 1 16,21 0-16,-21-1 0,0 1 16,0 21-16,0-21 0,0 20 0,0 1 15,0 0-15,-21 21 16,21 21-16,0 0 16,0 1-16,-21-1 0,21 21 0,0 0 15,-21 1-15,21-1 0,0 0 0,0 1 16,0-1-16,0 0 0,0 1 15,0-1-15,0-21 0,0 22 0,0-22 16,0 0-16,21 0 0,0 0 16,-21 0-16,21-21 0,1 0 15,-1 22-15,0-22 0,0 0 16,0 0-16,0 0 0,1-22 0,-1 1 16,0 21-16</inkml:trace>
  <inkml:trace contextRef="#ctx0" brushRef="#br0" timeOffset="35183.11">5778 5821 0,'0'0'0,"-42"42"31,21-42-31,42 0 47,0 0-47,0-21 0,1 0 15,20 21-15,-21-21 0,0 0 16,22-1-16,-22 1 0,21-21 0,-21 21 16,22-22-16,-22 22 0,0-21 0,0 0 15,0 20-15,0-20 0,-21 21 16,0-21-16,0 20 0,0 1 0,0 0 16,0 0-16,0 0 0,0 0 0,0-1 15,-21 22-15,21-21 0,-21 21 16,0 0-16,0 0 15,0 0-15,-1 21 16,22 1-16,0-1 0,0 0 0,0 21 16,0-21-16,-21 22 0,21-1 15,0 22-15,0-22 0,0 21 0,0-20 16,-21 20-16,21-20 0,0 20 16,0 1-16,0-22 0,0 21 0,0 1 15,0-1-15,0 1 0,0-1 0,0 1 16,0-1-16,0 1 0,0 21 15,-21-22-15,21 1 0,0-1 0,-21-21 16,21 22-16,-21-22 0,21 22 0,0-22 16,0 0-16,0 1 0,0-1 15,0 0-15,0-20 0,0-1 16,0 0-16,21-21 0,0 0 16,0 0-16,0-21 0,0 0 15,1-1-15,20 1 0,-21 0 0,21-21 16,-20-1-16,20 22 0,0-21 15,-21 0-15,22-1 0,-22-20 0,0 20 16,0-20-16,0-1 0,1 1 0,-22-1 16,0 1-16,0-1 0,0 1 0,0 21 15,-22-22-15,1 1 0,0 20 16,0 1-16,-21 0 0,20-1 0,1 22 16,-21 0-16,21 0 0,0 0 15,-22-1-15,22 22 0,0 0 16,0 0-16,0 0 0,21-21 31,21 21-15,0-21-16,0 21 0,0-21 15,22 21-15,-22-21 0,0 0 16,21-1-16,-21 1 0,22 0 0,-22 0 16,21 0-16,-21-22 0,22 22 0,-22 0 15,0-21-15,21 21 16,-20-1-16,-22 1 0,21 0 0,-21 0 0,21 21 15,-21-21-15,0 0 0,0-1 32,-21 44-17,0-1 1,21 0-16,0 0 16,0 0-16,0 0 0,0 1 0,0 20 15,0-21-15,0 0 0,0 22 0,0-22 16,0 0-16,0 0 0,0 0 15,21 0-15,-21 1 0,21-1 0,0-21 16,0 21-16,0-21 0,1 0 16,-1 0-16,0 0 0,0 0 15,0 0-15,0 0 0,1-21 16,20 21-16,-21-21 0,0-1 0,-21 1 16,21 0-16,1 0 0,-1 0 15,-21 0-15,0-1 0,0-20 0,0 21 16,0-21-16,0 20 0,0-20 15,0 21-15,0 0 0,-21 0 0,21-1 16,-22 1-16,1 0 0,0 0 0,0 21 16,0 0-16,0-21 0,-1 21 15,1 0-15,0 0 0,0 0 16,0 0-16,0 0 0,21 21 0,-22 0 16,1-21-16,0 21 0,21 0 15,0 1-15,0-1 0,0 0 16,0 0-16,0 0 0,0 22 15,0-22-15,0 0 0,0 0 16,0 0-16,21 0 0,0 1 16,1-22-16,-22 21 0,21-21 0,0 0 15,21 0-15,-21 0 0,1 0 16,-1 0-16,0 0 0,21 0 0,-21 0 16,1-21-16,20 21 0,-21-22 15,0 22-15,0-21 0,22 0 16,-22 0-16,0 0 0,0 0 0,0-1 0,-21 1 15,22 0-15,-22 0 0,21 0 16,-21 0-16,21-1 16,-21 1-16,21 21 93,0 0-77,0 0 0,1 0-16,-1 0 0,0-21 15,0 21-15,-21-21 0,21 21 16,0-21-16,1 0 16,-22-1-1,-22 44 16,22-1-31,0 0 16,-21 0-16,21 0 0,-21 0 16,21 1-16,0-1 0,0 0 15,0 0-15,0 0 0,0 0 16,0 1-16,0-1 0,0 0 16,0 0-1,21-21-15,0 0 31,1 0-31,-1 0 16,-21-21-16,0 0 0,21 0 16,0 21-16,-21-22 0</inkml:trace>
  <inkml:trace contextRef="#ctx0" brushRef="#br0" timeOffset="39650.87">9207 5673 0,'0'0'15,"0"21"-15,-21-21 16,21-21 31,0 0-47,21-1 15,1 1-15,-22 0 0,21 0 16,0 0-16,0 0 0,-21-1 0,21 1 16,0-21-16,1 21 0,-22-22 0,21 1 15,0 21-15,-21-21 0,21-1 16,-21 22-16,0-21 0,0 21 0,0-1 16,0 1-16,0 0 15,-21 42 1,0 0-1,0-21-15,-1 22 0,1-1 16,21 21-16,-21-21 0,21 0 0,-21 1 16,21-1-16,0 0 0,0 0 0,0 0 15,0 0-15,0 1 0,0-1 16,21 0-16,0 0 0,0 0 16,1 0-16,-1 1 0,-21-1 0,21-21 15,0 21-15,-21 0 0,0 0 16,21 0-16,-21 1 15,0-1-15,-21-21 16,0 0 0,0 0-1,0 0-15,-1-21 0,1-1 16,21 1-16,-21 21 0,21-21 16,0 0-16,-21 21 0,21-21 0,-21 21 15,21-21-15,0 42 47,21 0-47,0 0 0,-21 0 16,21 0-16,0 1 15,1-22-15,-22 21 0,21 0 0,0-21 16,0 0-16,0 21 0,22-21 16,-22 0-16,21 0 0,0 0 0,1 0 15,-1 0-15,0-21 0,1 0 16,-1 0-16,0 21 0,1-22 0,-1 1 15,0 0-15,1-21 0,-1 21 0,-21-1 16,22 1-16,-22-21 0,0 21 16,0-22-16,0 22 0,-21 0 0,0-21 15,0 21-15,0-1 0,0 1 0,0 0 16,0 0 0,-21 21-16,0 0 0,0 0 15,21 21-15,-21 0 0,-1 0 16,22 1-16,-21-1 0,0 0 15,21 0-15,-21 0 0,21 22 0,0-22 16,0 0-16,0 21 0,0-21 0,0 1 16,0-1-16,0 0 0,0 0 15,21 0-15,-21 0 0,21-21 0,22 22 16,-22-22-16,0 0 0,21 0 0,-21 0 16,1 0-16,20 0 0,-21 0 15,21 0-15,-20 0 0,-1-22 0,21 22 16,-21-21-16,0 21 0,1-21 15,-1 0-15,0 0 16,0 0-16,-21-1 16,0 1-16,21 21 0,-21-21 0,0 0 15,21 21-15,-21-21 0,0 0 16,0-1-16,0 1 0,0 0 16,22 0-16,-22 0 0,0 0 15,0-1-15,21-20 0,-21 21 16,0 0-16,0-22 0,0 22 0,0 0 15,0-21-15,21 21 0,-21-1 0,0 1 16,0 0-16,0 0 16,21 21-16,-21 21 15,0 0 1,0 0-16,0 1 0,-21 20 16,21-21-16,-21 21 0,21-20 0,0 20 15,0-21-15,0 21 0,-21 1 16,21-22-16,0 21 0,0 1 0,-22-22 15,22 21-15,0-21 0,0 0 0,0 22 16,0-22-16,0 0 0,0 0 16,22 0-16,-1 1 0,0-22 15,0 21-15,0-21 0,0 0 0,1 0 16,20 0-16,-21 0 0,0-21 16,0-1-16,22 1 0,-22 0 15,0 0-15,21 0 0,-20 0 0,-1-1 0,0 1 16,0-21-16,0 21 0,0-22 15,1 1-15,-1 0 0,-21-1 16,0 1-16,0 0 0,21-1 0,-21 1 16,0 0-16,21-1 0,-21 22 15,0-21-15,0 21 0,0 0 0,-21 42 32,21 0-17,-21 0-15,21 0 0,0 22 16,-21-22-16,21 21 0,-22 0 0,22 1 0,-21-22 15,21 21-15,0 1 16,0-1-16,0-21 0,-21 21 0,21-20 16,0-1-16,0 21 0,0-21 0,0 0 15,0 1-15,21-1 0,0 0 16,1 0-16,-1-21 0,0 0 16,0 0-16,0 0 0,0 0 0,1 0 15,-1 0-15,21-21 0,-21 0 16,0 21-16,1-21 0,-1-1 0,0 22 15,0-21-15,0 0 0,0 0 0,-21 0 16,0-22-16,22 22 0,-1 0 16,-21 0-16,0 0 0,0 0 15,0-1-15,0 44 32,0-1-32,0 0 15,0 0-15,0 0 0,0 22 16,0-22-16,0 0 0,0 0 0,0 0 15,0 0-15,0 1 16,21-1-16,-21 0 0,21-21 0,0 0 16,0 21-16,1-21 0,-1 0 15,0 0-15,0 0 0,0 0 16,0 0-16,1-21 0,-1 0 0,0 21 16,0-21-16,-21-1 0,21 1 0,-21 0 15,21 0-15,-21 0 16,0-22-16,22 22 0,-22 0 0,0 0 15,0 0-15,0 0 0,0-1 16,0 44 0,0-1-1,0 0-15,-22-21 0,22 21 0,0 0 16,0 0-16,-21 1 0,21-1 16,-21 0-16,21 0 0,0 0 0,0 0 15,0 1-15,0-44 63,21 1-63,-21 0 15,21 21-15,1-21 0,-22 0 0,21 0 16,0-1-16,0-20 0,0 21 0,0 0 16,1 0-16,-1-1 0,0 1 15,21 0-15,-21 0 0,1 21 0,-1 0 16,0 0-16,0 0 0,0 21 15,-21 0-15,0 0 16,0 1-16,0-1 0,0 0 0,0 0 16,0 0-16,0 0 0,0 1 0,0-1 15,0 0-15,0 0 0,0 0 16,0 0-16,0 1 0,0-1 16,21-21-16,1 21 15,-1-21-15,0 0 0,0 0 0,21 0 16,-20 0-16,-1 0 0,21 0 15,-21-21-15,22 21 0,-22-21 0,0 21 16,21-22-16,-21 1 0,1 0 0,-1 0 16,0 0-16,0 0 0,-21-1 15,0 1-15,21 0 0,-21-21 0,0 21 16,0-1-16,0 1 0,0 0 0,0 0 16,-21 21-16,0 0 15,0 0-15,0 0 0,-1 0 16,1 21-16,0 0 15,0 0-15,0 1 16,0-1-16,-1 0 0,22 0 0,0 0 16,0 0-16,0 1 0,-21-22 0,21 21 15,0 0-15,0 0 16,21-21-16,1 0 16,-1 0-16,0 0 15,0 0-15,0-21 0,0 21 0,1-21 16,-1 21-16,-21-21 15,21-1-15,0 22 0,-21-21 0,0 0 16,21 21-16,-21-21 0,0 42 63,0 0-63,-21 0 0,21 1 15,0-1-15,0 0 0,-21 0 16,21 0-16,0 22 0,0-22 0,0 21 15,0 0-15,-21 1 0,21-1 0,0 0 16,0 1-16,0-1 0,0 0 16,0 22-16,0-22 0,0 1 0,0-1 15,0 21-15,0-20 0,0 20 0,0 1 16,-21-22-16,21 22 0,0-1 0,0 1 16,0-1-16,-22-21 15,1 22-15,21-22 0,-21 1 0,0-1 16,0 0-16,0 1 0,-1-22 0,1 0 15,-21 0-15,21 0 0,0 0 0,-22 1 16,22-22-16,0 0 0,0 0 0,0 0 16,-1 0-16,1 0 0,0 0 15,0 0-15,0 0 0,0-22 0,21 1 16,0 0-16,-22 0 0,22 0 0,-21 0 16,21-1-16,0-20 0,0 21 15,0-21-15,0 20 0,0-20 0,0 0 16,21-1-16,1 1 0,-22-21 15,0 20-15,21-20 0,-21 20 0</inkml:trace>
  <inkml:trace contextRef="#ctx0" brushRef="#br0" timeOffset="39895.32">12319 4953 0,'0'-21'16,"0"-21"0,0 20-1,-21 22 32,0 0-31,-1 0-1,1 22-15</inkml:trace>
  <inkml:trace contextRef="#ctx0" brushRef="#br0" timeOffset="40115.19">11049 5207 0,'0'0'0,"21"0"31,0 0-15,22 0-16,-22 0 0,0 0 0,21 0 15,1 0-15,-22 0 0,21 0 16,0-21-16,1 21 0,-22 0 0,21 0 16,-21 0-16,1-21 0,-1 21 0,21 0 15,-21 0-15</inkml:trace>
  <inkml:trace contextRef="#ctx0" brushRef="#br0" timeOffset="40630.9">14224 4953 0,'0'0'15,"-21"0"-15,0 0 0,-1 0 0,1-21 16,21 0-16,0 0 15,0-1-15,0 1 0,21 0 16,1 21-16,-22-21 0,21 0 16,0 0-16,0-1 0,-21 1 0,21 0 15,-21 0-15,21 0 0,-21 0 16,0-1-16,0 44 31,0-1-15,0 21-16,0 0 0,-21 1 15,0-1-15,21 22 0,-21-22 0,21 21 16,-21-20-16,0 20 0,21-20 0,-22-1 16,1 0-16,0 1 0,21-1 15,0-21-15,-21 21 0,21-20 0,-21-1 16,21 0-16,0 0 16,0-42-1,0 0 1</inkml:trace>
  <inkml:trace contextRef="#ctx0" brushRef="#br0" timeOffset="41298.51">13695 5144 0,'0'0'16,"-21"0"-16,-1-22 0,1 22 16,42 0-1,1 0-15,20 0 16,-21 0-16,21 0 0,1 0 15,20 0-15,-20-21 0,20 0 16,1 21-16,20-21 0,-20 0 0,-1 0 16,1 21-16,-1-43 0,1 22 15,-22 0-15,22 0 0,-22-22 0,-21 22 16,21 0-16,-20-21 0,-1 21 16,0-1-16,0-20 0,-21 21 0,0 0 15,0 0-15,0-1 0,0 1 0,0 0 16,-21 21-16,0 0 15,0 0-15,-1 0 0,1 21 16,0 0-16,0 1 0,21-1 0,-21 21 16,0 0-16,21 1 0,-22-1 15,22 0-15,0 1 0,-21 20 16,21-20-16,-21-1 0,21 0 0,-21 1 16,21-1-16,0 0 0,0-21 15,-21 22-15,21-22 0,-21 0 0,21 0 16,0 0-16,-22 1 0,22-1 15,0-42 17,0-1-32,0 1 15,0 0-15,0 0 0,0 0 16,22-22-16,-1 22 0,0-21 0,0 0 16,0-1-16,0 1 0,22 0 15,-22 20-15,0-20 0,21 21 16,-20 21-16,20-21 0,-21 21 0,0 0 15,22 21-15,-22-21 0,0 21 0,0 21 16,-21-20-16,0-1 0,21 21 16,-21 0-16,0-20 0,0 20 0,0-21 15,0 21-15,-21-20 0,0-1 0,21 0 16,0 0-16,-21 0 0,0 0 16,21 1-16,-22-1 0,22 0 15,0-42 16,0 0-15,0-1-16,22 22 0,-1-21 0,0 0 16,-21 0-16</inkml:trace>
  <inkml:trace contextRef="#ctx0" brushRef="#br0" timeOffset="41631.32">14965 5228 0,'63'0'31,"-42"0"-31,1 0 0,-1 0 16,21 0-16,-21 0 0,0 0 0,1-21 16,20 21-16,-21-21 0,0 21 0,0-21 15,1 21-15,-1-21 16,0-1-16,-21 1 0,0 0 16,0 0-16,-21 0 15,0 21-15,-1 0 0,-20 0 16,21 0-16,0 0 0,-22 0 0,22 21 15,0 0-15,-21 0 0,21 0 0,21 1 16,0-1-16,-22 0 0,22 0 16,0 0-16,0 0 0,0 1 0,22-1 15,-1-21-15,0 21 0,0 0 0,0-21 16,0 0-16,22 21 0,-22-21 16,0 0-16,21 0 0,-20 0 0,20 0 15,-21 0-15,0 0 0,0 0 16,22 0-16,-22-21 0</inkml:trace>
  <inkml:trace contextRef="#ctx0" brushRef="#br0" timeOffset="42187">16933 4784 0,'-21'0'16,"0"-21"-16,21-1 15,-21 22-15,21-21 0,0 0 16,0 0-16,0 0 0,0 0 16,0-1-16,0 1 0,0 0 15,21 21-15,-21-21 16,21 21-16,-21 21 16,0 0-16,0 0 15,0 1-15,0 20 0,0 0 16,0 1-16,0 20 0,0 1 0,0-1 15,-21 1-15,0-1 0,0 1 16,-1 20-16,1-20 0,0 20 0,-21-20 16,21 21-16,-22-1 0,22-20 0,-21 20 15,-1-20-15,1-1 0,0 1 0,-1-1 16,22-20-16,-21 20 0,0-20 16,20-1-16,-20 0 0,21 1 0,0-22 15,0 0-15,-1 0 0,22 0 16,0 0-16,0-42 15,0 0 1,22 0-16,-22 0 0,21-22 0,0 22 16,0-21-16,0 0 0,0-1 0,1 1 15</inkml:trace>
  <inkml:trace contextRef="#ctx0" brushRef="#br0" timeOffset="42563.79">16489 5101 0,'0'0'0,"0"-42"0,-64-170 32,64 170-32,0 21 0,0 0 15,0-22-15,21 22 0,1 0 0,-1 0 16,21 0-16,0-1 0,1 1 0,-1 0 16,0 21-16,1-21 0,-1 21 15,0 0-15,1 0 0,-1 0 0,0 0 16,1 21-16,-22 0 0,21 0 15,-42 1-15,21-1 0,-21 0 0,0 21 16,0-21-16,0 22 0,-21-1 0,0-21 16,0 22-16,-21-22 15,20 21-15,1-21 0,-21 0 0,21 1 16,0-1-16,-22 0 0,22-21 0,0 21 0,0-21 16,0 0-1,21-21 16,0 0-31,21 0 16,0 21-16,0-22 0,0 1 0,22 0 16,-22 0-16,21 0 0,-21 0 15</inkml:trace>
  <inkml:trace contextRef="#ctx0" brushRef="#br0" timeOffset="42986.55">17230 4763 0,'0'-22'0,"0"44"0,0-65 0,0 22 15,0 0-15,0 0 16,0 0 0,0-1-16,21 22 15,0-21-15,0 21 16,0 0-16,0 0 0,1 0 0,-1 0 16,0 0-16,0 21 0,0 1 0,0-1 15,1 0-15,-1 0 16,0 0-16,0 22 0,-21-22 0,0 21 0,0-21 15,0 22-15,0-22 0,0 0 16,0 21-16,0-21 0,-21 1 16,0-22-16,0 21 0,-1 0 0,1-21 15,0 0-15,0 0 16,21-21 0,0 0-16,0-1 0,0 1 15,0 0-15,21 0 0,0 0 16,0-22-16,1 22 0,-1-21 0,0 0 15,0 20-15,0 1 0,0 0 0,1 0 16,-1 0-16,0 0 0,0-1 16,0 22-16,0 0 0,1-21 0,-1 21 15,0 0-15,0 0 0,0 0 16,0 0-16,1 0 0,-22 21 16,0 1-16,0-1 0,0 0 15</inkml:trace>
  <inkml:trace contextRef="#ctx0" brushRef="#br0" timeOffset="43299.84">17822 4763 0,'0'0'0,"-21"21"0,21 0 15,0 0-15,0 0 0,21-21 47,0 0-47,-21-21 16,22 0-16,-1 21 0,0-21 0,0 0 16,0-1-16,0 22 0,1-21 0,-1 0 15,-21 0-15,0 0 0,0 0 16,0-1-16,0 1 15,-21 21 1,-1 0-16,1 0 0,0 21 16,0 1-16,0-1 0,0-21 0,21 42 15,-22-21-15,1 0 0,0 1 0,21 20 16,0-21-16,0 0 0,0 0 16,0 1-16,0-1 0,0 0 0,0 0 15,0 0-15,21 0 0,0-21 16,1 0-16,-1 22 0,0-22 0,0 0 15,21 0-15,-20 0 0,-1 0 0,21 0 16,-21 0-16,22 0 0,-22 0 16</inkml:trace>
  <inkml:trace contextRef="#ctx0" brushRef="#br0" timeOffset="43518.47">18394 4932 0,'0'0'0,"-21"0"16,-1 0-16,22-21 15,22 0 17,-1 21-32,21 0 0,-21-22 15,0 22-15,22 0 0,-22-21 16,0 0-16,0 21 0,0-21 0,1 21 15,20-21-15</inkml:trace>
  <inkml:trace contextRef="#ctx0" brushRef="#br0" timeOffset="46834.48">19537 4466 0,'0'0'0,"-43"-63"32,43 42-32,0-1 0,0 1 15,0 0-15,0 0 0,22 0 16,-22 0-16,21-1 15,-21 1-15,0 0 0,0 0 0,0 0 16,0 0-16,0-1 16,-21 22-16,-1 0 0,1 0 0,0 0 15,0 0-15,0 22 0,0-1 16,-1 0-16,-20 0 0,21 21 0,-21 1 16,20-1-16,1 0 0,-21 1 0,21 20 15,0-20-15,-22-1 0,22 0 16,0 1-16,0-1 0,0 21 0,21-41 15,-22 20-15,22 0 0,0 1 16,0-22-16,0 21 0,0-21 0,22 0 16,-1 1-16,0-1 0,0 0 0,21-21 15,-20 0-15,20 0 0,0 0 16,1 0-16,-1 0 0,0 0 16,1 0-16,-1-21 0,0 0 0,1-1 15,-22 1-15,21 0 0,0 0 16,-20 0-16,20 0 0,-21-22 0,0 22 15,-21-21-15,21 21 0,-21-22 0,0 22 16,0 0-16,0 0 0,0 0 16,-21 21-1,0 21 1,0 0-16,0 0 0,21 0 16,-21 0-16,-1 1 0,22-1 0,0 21 15,0-21-15,0 0 0,0 1 0,0-1 16,0 0-16,0 0 15,0 0-15,0 0 0,22-21 0,-1 22 16,0-22-16,0 0 0,0 0 0,0 0 16,22 0-16,-22 0 0,0 0 15,21 0-15,-20-22 0,20 22 0,-21-21 16,0 0-16,22 0 0,-22 0 0,0-22 16,0 22-16,-21-21 0,0 21 15,21-22-15,-21 1 0,0 21 0,0-21 16,0 20-16,0-20 0,0 21 0,-21 0 15,0 0-15,0-1 16,0 22-16,-22 0 0,22 0 0,0 0 16,-21 0-16,20 22 0,-20-1 0,21 0 15,-21 0-15,20 21 0,1-20 16,0 20-16,0-21 0,0 21 0,21-20 16,0 20-16,0-21 0,0 21 15,0-20-15,21-1 0,0 0 0,0 0 16,0 0-16,1 0 0,20-21 0,-21 0 15,21 0-15,1 0 0,-22 0 16,21 0-16,-21 0 0,22 0 0,-1-21 16,-21 21-16,22-21 0,-22 0 0,0 0 15,21-22-15,-21 22 16,1 0-16,-1-21 0,0 21 0,0-1 16,-21 1-16,0 0 0,0 0 0,0 0 15,0 42 16,-21 0-31,21 0 0,-21 0 16,21 1-16,0-1 0,0 21 0,0-21 16,-21 0-16,21 1 0,0-1 15,0 0-15,0 0 0,0 0 16,0 0 0,0-42 15,0 0-31,21 21 0,-21-21 0,0 0 15,21 0-15,0-1 0,-21 1 16,21 0-16,0-21 0,-21 21 0,22-1 16,-1 1-16,0 0 0,0 21 0,-21-21 15,21 21-15,0 0 16,-21 21-16,0 0 16,0 0-16,22 1 0,-22-1 15,21 0-15,-21 0 0,0 0 16,0 0-16,21 1 0,0-1 15,0 0-15,0-21 0,1 21 0,-1 0 16,0-21-16,0 0 0,0 0 16,0 0-16,22 0 0,-22 0 0,21 0 15,-21 0-15,22-21 0,-22 21 0,21-21 16,-21 21-16,22-21 0,-22 0 16,0-1-16,21 1 0,-20 0 0,-1 0 15,0-21-15,-21 20 0,0 1 0,21 0 16,-21-21-16,0 21 0,0-1 15,0 1-15,0 0 0,-21 0 0,0 0 16,0 21-16,-1 0 0,1 0 0,0 0 16,-21 0-16,21 21 0,-1 0 15,-20-21-15,21 21 0,0 0 16,0 22-16,-1-22 0,1 0 0,0 21 16,0-20-16,21 20 0,0-21 15,0 0-15,0 22 0,0-22 0,0 0 16,0 0-16,21 0 0,0-21 0,-21 21 15,21 1-15,1-22 0,-1 0 16,0 0-16,0 0 0,0 0 0,0 0 16,1 0-16,-1-22 0,0 22 0,0-21 15,0 0-15,0 0 0,1 0 16,-1 0-16,0-22 0,0 22 16,0-21-16,0-1 0,-21 1 0,22 0 15,-22-1-15,0 1 0,0 0 16,0-1-16,0-20 0,0 21 0,0-1 15,0 1-15,0 0 0,0 20 0,0-20 16,0 21-16,0 63 31,-22-21-31,22 22 0,-21-22 16,21 21-16,0 1 0,-21-1 0,21 0 16,0 1-16,0-1 0,0 0 0,0-21 15,0 22-15,0-1 0,0-21 16,0 22-16,21-22 0,-21 21 0,21-21 15,-21 0-15,22 1 0,-22-1 16,21 0-16,0 0 0,0-21 16,0 0-16,0 0 15,1 0-15,-1 0 0,0-21 16,-21 0-16,21 21 0,0-21 16,0-1-16,1-20 0,-1 21 0,0 0 15,0 0-15,-21-22 0,21 22 0,0 0 16,1 0-16,-22 0 0,0-1 15,0 1-15,0 42 16,0 1-16,0-1 16,0 0-16,0 0 15,0 0-15,0 0 0,-22 1 0,22-1 16,0 0-16,0 0 0,0 0 16,0 0-16,0 1 0,0-1 15,0 0-15,22-21 0,-1 21 16,0-21-16,0 0 0,0 0 15,0 0-15,1 0 16,-1-21-16,0 0 0,0 21 0,0-43 16,0 22-16,-21 0 0,22-21 0,-1-1 15,0 22-15,0-21 0,0 0 16,-21-1-16,21-20 0,1 20 0,-22-20 16,0 21-16,21-22 0,0 1 15,-21 20-15,21 1 0,-21 0 16,0 20-16,0-20 0,0 21 0,0 42 31,-21 0-31,0 0 0,21 22 16,0-1-16,0 0 0,-21 1 0,21-1 15,0 22-15,0-22 0,0 0 16,0 1-16,0-1 0,0 0 0,0 1 16,0-1-16,0 0 0,0-21 15,0 22-15,0-22 0,0 21 0,21-21 16,-21 1-16,21-1 0,0-21 15,0 21-15,0-21 0,1 0 16,-1 0-16,0 0 0,0-21 16,0 21-16,0-21 0,1-1 0,20 1 15,-21 0-15,0 0 0,0-21 16,1 20-16,20 1 0,-42-21 0,21 21 16,0-22-16,0 22 0,-21 0 0,0 0 15,0 42 1,-21 0-1,21 0-15,-21 1 0,0-1 16,21 21-16,0-21 0,0 0 16,0 1-16,-21-1 0,21 21 0,0-21 15,0 0-15,0 1 0,0-1 16,0 0-16,21-21 16,0 0-16,0 0 15,0 0-15,1 0 0,-1 0 0,0 0 16,0-21-16,0 21 0,0-21 15,22-1-15,-22 1 0,0 0 0,0-21 16,0 21-16,1-1 0,-1-20 0,0 21 16,0 0-16,0-22 0,0 22 15,1 21-15,-22-21 0,0 42 32,-22 0-32,1-21 0,0 22 15,21 20-15,-21-21 0,21 0 16,-21 0-16,21 1 0,0-1 0,0 0 15,0 0-15,0 0 0,0 0 16,21 1 0,0-22-16,0 0 0,0 0 0,1 0 15,-1 0-15,0 0 16,0-22-16,0 22 0,-21-21 16,21 0-16,-21 0 0,0 0 15,0 0-15,0-1 0,0 1 0,0-21 16,0 21-16,0 0 0,-21-1 0,0 1 15,0 0-15,0 21 16,0-21-16,-1 21 0,1 0 16,0 0-16,42 0 31,0 0-15,1 0-16,-1 0 0,0 0 0,0 0 15,21-21-15,-20 21 0,-1 0 16,0 0-16,0 0 0,0 0 0,0 0 15,1 0-15,-1 0 0,0 0 16,0 21-16,-21 0 0,0 0 16,21 0-16,-21 1 0,0-1 15,0 0-15,0 0 0,0 0 16,0 0-16,0 1 0,0-1 16,0 0-16,0 0 0,-21 0 15,21 0-15,0 1 0,0-1 16,0 0-1,-21-21-15,21-21 32,0 0-17,0-1-15,0 1 0,0 0 0,0 0 16,0 0-16,0-22 0,21 22 16,0 0-16,0-21 0,1 21 15,-1-22-15,0 1 0,21 21 0,1-22 16,189-84-1,-168 127-15,-22 0 16,1 0-16,-22 22 0,21-1 16,-21 0-16,0 0 0,-21 21 0,0 1 15,0-22-15,0 21 0,0-21 0,0 22 16,-21-1-16,0-21 0,0 22 16,0-22-16,-22 21 0,22-21 0,0 0 15,0 1-15,21-1 0,-21 0 0,0 0 16,-1-21-16,22 21 15,0-42 17,0 0-32,0 0 15,0 0-15,0-1 0,0 1 0,-21 0 16,21-21-16,-21 21 0</inkml:trace>
  <inkml:trace contextRef="#ctx0" brushRef="#br0" timeOffset="47094.33">23220 4043 0,'0'0'0,"-21"0"0,-1 0 16,1 0-16,0 0 15,21 21-15,-21-21 16,0 0 46,0 0-46,-1 0-16,-20 0 0,21 0 16</inkml:trace>
  <inkml:trace contextRef="#ctx0" brushRef="#br0" timeOffset="47326.19">22098 4233 0,'0'22'16,"21"-22"0,0 0-16,0 0 0,1 0 15,-1 0-15,0 0 0,0 0 0,0 0 16,0 0-16,1 0 0,-1 0 0,0 0 15,0 0-15,0 0 16,0 0-16,-21-22 0,22 22 16,-22-21-16,0 0 0,0 0 15,0 0-15</inkml:trace>
  <inkml:trace contextRef="#ctx0" brushRef="#br0" timeOffset="47559.06">21569 4085 0,'0'0'0,"-21"0"16,21 21-16,-22-21 62,1 0-46,0 0-16,0 0 0,0-21 0</inkml:trace>
  <inkml:trace contextRef="#ctx0" brushRef="#br0" timeOffset="61070.3">1037 8848 0,'0'21'16,"0"0"31,-21-21-32,0 0-15,0 0 0,-1 0 16,-20 21-16,21-21 0,0 0 15,-22 0-15,1 0 0,21 21 0,-21-21 16,-1 0-16,1 0 0,0 0 16,-22 0-16,22 0 0,-1 0 15,1 0-15,0 0 0,21 0 0,-22 0 16,22 0-16,0 0 16,0 0-1,42 0 1,21 0-1,-21 0-15,43 0 0,-22 0 16,22 0-16,20-21 0,-20 21 0,21 0 16,-22-21-16,22 21 0,-1 0 15,1-21-15,0 21 0,-1 0 16,1-21-16,21 21 0,-21 0 0,-1 0 16,-20 0-16,-1 0 0,1-21 15,-1 21-15,-20 0 0,-1 0 0,-21 0 16,21 0-16,-20 0 0,-1 0 15,-21-22 1,-21 1 0,-1 0-1,1 21-15,0 0 0,-21-21 0,21 21 16,-22-21-16,1 21 0,21-21 16,-22 21-16,1-22 0,0 22 0,21-21 15,-22 21-15,22-21 0,-21 21 16,21 0-16,-1 0 0,1 0 15,21-21-15,-21 21 0,42 0 47,0 0-47,1 0 16,20 0-16,0 0 0,-21 21 0,43-21 16,-22 0-16,1 0 0,-1 0 15,0 0-15,1 0 0,-1 0 0,-21 0 16,21 0-16,-20 21 0,-1-21 0,0 0 15,0 0-15,0 21 0,-21 1 16,0-1-16,0 0 16,0 0-16,-21 0 0,0 22 15,0-22-15,0 21 0,-22 0 0,1 1 16,0-22-16,-1 21 16,1 1-16,0-22 0,-1 21 0,1-21 15,0 0-15,-1 1 0,22-1 16,0 0-16,0-21 0,0 21 0,-1-21 15,44 0 17,-1 0-32,0-21 0,0 0 15,21 0-15,-20-1 0</inkml:trace>
  <inkml:trace contextRef="#ctx0" brushRef="#br0" timeOffset="61595.14">3090 8149 0,'-21'0'16,"42"0"-16,-42-21 0,21 0 0,-21 21 15,0 0-15,42 0 47,21 0-47,1 0 16,-1 0-16,0 0 16,22-21-16,-1 21 0,1 0 0,-1 0 15,22-21-15,-22 21 0,1 0 0,-1 0 16,1 0-16,-1 0 0,-20 0 15,-1 0-15,0 0 0,1 0 0,-22 0 16,0 0-16,0 0 0,0 0 16,-42 0-1,0 0 1,0 0-16,-21 21 0,-1-21 0,22 21 16</inkml:trace>
  <inkml:trace contextRef="#ctx0" brushRef="#br0" timeOffset="61899.04">3556 8149 0,'0'0'0,"-21"0"63,21 21-63,0 1 0,-21 20 0,21-21 15,0 21-15,0 1 0,0-22 16,0 42-16,0-20 0,0-1 0,0 0 15,0 1-15,0 20 0,-22-20 16,22-1-16,-21 0 0,21 22 16,0-22-16,0 0 0,0-20 0,0 20 15,0 0-15,-21-21 0,21 1 16,0-1-16,0 0 0,0 0 0,0 0 16,21-21 15,0 0-31,1-21 0,-1 0 15,0 0-15,0 0 0</inkml:trace>
  <inkml:trace contextRef="#ctx0" brushRef="#br0" timeOffset="62295.81">3937 8763 0,'21'0'31,"0"0"-31,0 0 16,1 0-16,-1-21 15,0 21-15,-21-21 0,21 0 16,0 21-16,0-22 0,-21 1 0,22 0 16,-22 0-16,0 0 0,0 0 15,0-1 1,0 1-16,-22 21 15,1 0-15,0 0 16,0 0-16,0 21 0,0 1 16,21-1-16,-22 0 0,1 0 0,21 0 15,0 22-15,-21-22 0,21 21 16,-21-21-16,21 0 0,-21 22 0,21-22 16,0 0-16,0 0 0,0 0 0,0 1 15,0-1-15,0 0 16,21-21-16,0 0 0,0 0 15,22 0-15,-22 0 16,0 0-16,0-21 0,21 0 16</inkml:trace>
  <inkml:trace contextRef="#ctx0" brushRef="#br0" timeOffset="62714.57">4762 8573 0,'0'0'16,"-21"0"-1,0 0-15,0 0 0,-21 0 16,20 0-16,-20 0 0,21 0 0,-21 0 16,20 21-16,-20-21 0,21 21 15,0 0-15,0-21 0,-1 21 16,22 0-16,0 1 0,0-1 16,0 0-16,0 0 15,22 0-15,-1-21 0,0 21 16,0-21-16,21 22 0,1-22 15,-22 0-15,21 21 0,-21-21 0,22 21 16,-1-21-16,-21 21 0,0-21 0,1 21 16,-1 0-16,-21 1 15,0-1-15,0 0 0,-21 0 16,-1-21-16,-20 21 0,21-21 0,-21 21 16,-1-21-16,1 0 15,0 22-15,-1-22 0,1 0 0,21 0 16,-22 0-16,1 0 0,21 0 0,0 0 15,0 0-15,-1 0 0,22-22 16,0 1 0,0 0-16,0 0 15,22 21-15,-1-21 0,0 0 0,0-1 16,21 1-16,-20 0 0,20 0 0</inkml:trace>
  <inkml:trace contextRef="#ctx0" brushRef="#br0" timeOffset="63015.4">5165 8340 0,'0'0'0,"0"-21"0,21-1 0,-21 1 15,0 0 1,0 42 0,0 0-16,0 1 0,0-1 15,0 0-15,0 21 0,-21-21 16,21 22-16,-22-1 0,22 0 0,0-20 15,0 20-15,-21 0 0,21 1 0,-21-1 16,21 0-16,0 1 0,0-22 16,0 21-16,0-21 0,0 0 0,0 22 15,0-22-15,0 0 16,21-21-16,0 0 16,1 0-16,-1 0 0,0 0 15,0-21-15,0 0 16,0 0-16,-21-1 0,22 1 0,-1-21 15</inkml:trace>
  <inkml:trace contextRef="#ctx0" brushRef="#br0" timeOffset="63187.31">5016 8615 0,'0'0'0,"-21"0"0,0 0 15,42 0 16,0 0-31,1 0 16,-1 0-16,0-21 0,21 21 0,-21-21 16,1 21-16,-1-22 0,0 22 15</inkml:trace>
  <inkml:trace contextRef="#ctx0" brushRef="#br0" timeOffset="64686.79">6879 8446 0,'0'0'0,"-21"0"0,0 0 15,21-22 1,0 1 0,21 0-1,0 21-15,0-21 0,0 0 0,22 0 16,-22-1-16,21 1 0,-21-21 0,1 21 15,20 0-15,-21-22 0,0 1 16,22 0-16,-22 20 0,-21-20 0,0 0 16,0 21-16,0-1 0,0 1 0,0 0 15,0 0-15,-43 21 0,22 0 16,-21 0-16,0 0 0,-1 0 16,-20 21-16,20 0 0,-20 0 0,21 1 0,-1-1 15,1 0-15,21 21 0,0-21 16,-1 22-16,22-22 0,0 21 15,0 1-15,22-22 0,-1 21 0,0-21 16,0 22-16,21-22 0,-20 21 16,20-21-16,0 0 0,-21 22 0,22-22 15,-1 0-15,-21 0 0,22 22 16,-22-22-16,0 0 0,0 0 0,0 0 16,0 0-16,-21 22 0,0-22 0,0 0 15,0 0-15,0 0 0,-21 1 16,-21-1-16,21 0 0,-22-21 15,1 21-15,0-21 0,-1 0 0,-20 21 0,21-21 16,-1 0-16,1 0 0,0 0 16,-1-21-16,1 0 0,21 21 15,0-21-15,-1-22 0,1 22 0,0 0 16,0-21-16,21 21 0,0-22 16,-21 22-16,21-21 0,0-1 0,0 22 15,0 0-15,0-21 0,0 21 0,0-1 16,21 22-1,0 0-15,0 22 0,0-1 16,1 0-16,-22 0 0,21 0 0,0 0 16,0 22-16,0-22 0,0 0 15,-21 21-15,22-20 0,-1 20 0,0-21 16,-21 0-16,21 22 0,0-22 16,0 0-16,1-21 0,-1 21 15,21 0-15,-21-21 0,0 0 0,22 0 16,-22 0-16,0 0 0,21 0 0,1-21 15,-22 0-15,21 0 0,-21 0 16,22-1-16,-22 1 0,21 0 0,-21-21 16,1 21-16,-1-1 0,0-20 0,0 21 15,0-21-15,-21 20 0,21-20 16,-21 21-16,0-21 0,0 20 0,0 1 16,0 0-1,0 42 1,0 0-16,0 1 0,-21-1 15,21 0-15,-21 0 0,21 21 0,0-20 16,-21-1-16,21 21 0,0-21 16,0 0-16,0 22 0,0-22 0,-21 0 15,21 0-15,0 0 0,0 1 16,0-1-16,0 0 0,0-42 47,0 0-47,0-1 0,0 1 15,0 0-15,21-21 0,-21 21 0,21-1 16,-21-20-16,21 0 0,0 21 16,-21-22-16,22 22 0,-1-21 15,0 21-15,0-1 0,0 1 0,0 21 16,1 0-16,-1 0 0,0 0 16,0 0-16,0 21 0,-21 1 15,21 20-15,-21-21 0,0 0 0,0 0 16,0 1-16,0 20 0,0-21 15,0 0-15,0 0 0,0 1 0,0-1 16,0 0-16,22 0 0,-22 0 0,21-21 16,0 0-16,0 0 15,0 0-15,0 0 0,1 0 0,20 0 16,-21-21-16,21 0 0,-20 21 0,-1-21 16,21 0-16,-21-1 15,0-20-15,1 21 0,-1 0 0,0 0 16,0-22-16,-21 22 0,0 0 0,21 0 15,-21 0-15,0-1 0,0 1 16,0 0-16,0 42 16,0 0-16,-21-21 15,21 22-15,-21-1 0,21 0 16,0 0-16,-21 0 0,21 22 0,-21-22 16,21 0-16,0 0 0,0 0 15,0 0-15,0 1 16,0-1-16,21-21 15,0 0-15,0 0 16,0 0-16,0 0 16,-21-21-16,22-1 0,-1 1 15</inkml:trace>
  <inkml:trace contextRef="#ctx0" brushRef="#br0" timeOffset="64866.69">8234 8128 0,'0'0'15,"0"-21"-15,0 0 0,-21 0 16,-1 21-16,1-22 0,21 44 47,0-1-47,21 0 16,1-21-16,-22 21 0,21 0 15,0-21-15,-21 21 0</inkml:trace>
  <inkml:trace contextRef="#ctx0" brushRef="#br0" timeOffset="65218.28">8530 8319 0,'-21'0'31,"21"21"-31,0 0 15,-21-21-15,21 42 0,0-21 16,0 1-16,0-1 0,0 21 0,0 0 16,0-20-16,0 20 0,0 0 0,0 22 15,0-22-15,0 22 0,-21-22 16,21 21-16,-22 1 0,1-1 0,21-20 16,-21 20-16,21 1 0,-21-22 0,0 22 15,21-22-15,-21 21 16,-1-20-16,22-1 0,-21 0 0,0 1 15,21-22-15,0 21 0,-21-21 0,0 1 16,21-44 15,0 1-31,21 0 0,0-21 0,-21 21 16,21-22-16,0 1 0,-21 0 0,22-1 16</inkml:trace>
  <inkml:trace contextRef="#ctx0" brushRef="#br0" timeOffset="65539.1">8445 8530 0,'0'0'0,"0"-211"31,22 189-31,-22 1 0,21 0 0,-21 0 16,21 21-16,0-21 0,0 0 16,0 21-16,22 0 0,-22 0 0,21 0 15,1 0-15,-22 0 0,21 0 0,0 21 16,-20 0-16,20 0 0,-21 0 15,-21 22-15,0-22 0,0 21 0,0-21 16,0 22-16,-42-22 0,21 0 16,-22 21-16,1-21 0,0 1 0,-1-1 15,1 0-15,0 0 0,-1-21 16,1 21-16,0-21 0,20 0 0,1 0 16,0 0-16,0 21 0,42-21 31,0-21-16,0 21-15,22-21 0,-22 21 16,0-21-16,21 0 0</inkml:trace>
  <inkml:trace contextRef="#ctx0" brushRef="#br0" timeOffset="65861.91">9207 8297 0,'0'0'0,"0"-21"0,0 42 47,0 1-31,0-1-16,0 21 0,0-21 0,0 22 15,0-1-15,-21 0 0,21 1 0,0 20 16,0-21-16,-21 22 0,21-1 16,0 1-16,0-1 0,-21 1 0,0-1 15,21 1-15,-21-1 0,21-20 0,0 20 16,-22 1-16,22-22 0,-21 22 0,21-22 15,0 0-15,0 1 0,0-1 16,0-21-16,0 21 0,0-20 16,0-1-16,21-42 31,-21-1-31,22 1 0,-22-21 0,0 21 16,21-22-16,-21 1 0,21 0 0,-21-1 15</inkml:trace>
  <inkml:trace contextRef="#ctx0" brushRef="#br0" timeOffset="66150.74">9165 8700 0,'0'0'0,"0"-43"0,0 1 0,0 0 16,0-1-16,0 1 15,0 0-15,0 20 0,21-20 0,0 21 16,-21-21-16,22 20 0,-1 1 0,21 0 0,-21 0 16,0 21-16,22-21 15,-22 21-15,0 0 0,21 0 0,-20 0 16,-1 21-16,0 0 0,0 0 0,-21 0 15,0 1-15,0-1 0,0 21 16,0-21-16,0 0 0,0 1 0,-21 20 16,0-21-16,0 0 0,-22 0 0,22 1 15,0-22-15,0 21 0,-22-21 16,22 21-16,0-21 0,0 0 16,42 0 15,0 0-31,-21-21 15,21 0-15,1 21 0,-1-22 0</inkml:trace>
  <inkml:trace contextRef="#ctx0" brushRef="#br0" timeOffset="66510.53">9610 8488 0,'42'0'15,"-21"0"1,0 0-16,0 0 0,1-21 15,-1 21 1,-21-21-16,21 21 0,0-22 0,-21 1 16,21 0-16,-21 0 0,21 0 15,-21 0-15,0-1 0,0 1 16,0 0-16,0 0 0,-21 0 16,0 21-16,0 0 15,0 0-15,0 21 0,-1 0 16,1 0-16,21 22 0,-21-22 0,21 0 15,0 21-15,0-21 0,0 1 16,0 20-16,0-21 0,0 0 0,0 0 16,0 1-16,0-1 0,0 0 15,21 0 1,0-21-16,1 0 16,-1 0-16,0 0 0,0 0 0,0-21 15,0 21-15,1-21 0,-1 0 0,21 21 16,-21-43-16,22 22 0</inkml:trace>
  <inkml:trace contextRef="#ctx0" brushRef="#br0" timeOffset="66782.67">10308 7938 0,'0'-43'0,"0"86"0,0-128 0,21 43 16,-21 20-16,0 1 0,0 0 0,21 0 16,-21 42 15,-21 0-31,21 22 0,-21-22 0,21 21 15,0 0-15,0 1 16,0-1-16,-21 0 0,21 22 0,-21-22 16,21 1-16,0-1 0,0 0 0,-21 1 15,21-22-15,0 21 0,-22 0 16,22-20-16,0-1 0,0 0 0,0 0 16,0 0-16,0 0 0,0 1 15,22-22 1,-1 0-16,0-22 15,0 1-15,21 21 16,-20-21-16</inkml:trace>
  <inkml:trace contextRef="#ctx0" brushRef="#br0" timeOffset="67155.03">10837 8192 0,'0'0'0,"21"-22"0,-21 1 15,-21 21 1,0 0-16,0 0 15,0 0-15,-22 21 0,22 1 16,0-1-16,0-21 0,0 21 0,0 0 16,21 0-16,0 0 0,0 1 15,0-1 1,0 0-16,21-21 16,-21 21-16,21-21 0,0 0 15,0 21-15,0 0 0,1-21 16,-1 22-16,0-22 0,-21 21 0,21 0 15,-21 0-15,0 0 16,-21-21 0,21 21-16,-21 1 0,0-22 0,-1 0 15,1 0-15,0 21 0,0-21 0,0 0 16,0 0-16,-1 0 0,1 0 16,0 0-16,21-21 31,0-1-31,0 1 0,0 0 15,0 0-15,0 0 0,0 0 16</inkml:trace>
  <inkml:trace contextRef="#ctx0" brushRef="#br0" timeOffset="67451.87">10329 7938 0,'0'0'0,"-21"0"15,42 0 17,0 0-32,22-22 15,-22 22-15,0 0 0,21 0 16,1-21-16,-22 21 0,21 0 0,1 0 16,-1-21-16,-21 21 0,21 0 0,1 0 15,-1-21-15,-21 21 0,22 0 16,-22 0-16,0 0 0,-42 0 31,0 0-31,-1 0 16,1 0-16,-21 21 0,21-21 0,-22 21 15,-20 0-15,21 1 0,-22-1 16</inkml:trace>
  <inkml:trace contextRef="#ctx0" brushRef="#br0" timeOffset="68106.55">4297 9419 0,'0'0'0,"-21"0"16,-1 0-1,1 0 1,64 0 31,-22 0-47,0 0 0,0 0 0,21 0 16,1 0-16,20 21 0,1-21 15,-1 0-15,1 0 0,20 0 0,1 0 16,0 0-16,-1 0 0,1 0 0,21 0 15,21 0-15,-21 0 0,42 0 16,-21-21-16,21 21 0,21 0 0,-20-21 16,41 0-16,-21 21 0,22-21 0,-1 0 15,1 21-15,21-22 16,-22 22-16,22-21 0,-1 0 0,-20 21 16,21-21-16,-22 21 0,22-21 0,-22 21 15,-20-21-15,20 21 0,1-22 16,-22 22-16,0-21 0,-21 21 0,1-21 15,-1 21-15,-21-21 0,0 21 16,0 0-16,-21-21 0,-22 0 0,1 21 16,-22 0-16,1 0 0,-22-22 0,-21 22 15,1 0-15,-1 0 0,0 0 16,-42 0 0,-22 0-16</inkml:trace>
  <inkml:trace contextRef="#ctx0" brushRef="#br0" timeOffset="71015.92">2222 10139 0,'0'0'0,"-21"21"0,0 0 15,21 0 1,21-21 15,0 0-31,1 0 0,-1 0 16,21 0-16,-21 0 0,22-21 16,-22 0-16,21 21 0,0-21 0,-20 0 15,-1 21-15,21-21 0,-21-1 16,0 1-16,-21 0 15,0 0-15,0 0 0,0 0 16,-21-1-16,0 1 0,0 21 16,-21 0-16,20-21 0,-20 21 0,0 0 15,-1 0-15,1 0 0,0 21 16,21 0-16,-22-21 0,22 22 0,0-1 16,0 21-16,0-21 0,-1 0 0,22 1 15,-21-1-15,21 0 0,0 0 16,0 0-16,0 0 0,0 1 0,21-22 15,1 0-15,-1 0 0,0 0 16,21 0-16,-21 0 0,22 0 16,-22 0-16,21 0 0,1 0 15,-22-22-15,0 22 0,0 0 0,0-21 16,0 21-16,-21-21 16,-21 21-1,0 0-15,0 0 0,0 21 0,0-21 16,-1 21-16,1 1 0,-21-1 15,21 0-15,0 21 0,-1-21 0,1 22 16,21-1-16,0 0 0,-21 22 16,21-22-16,0 1 0,0-1 0,0 0 15,0-21-15,0 22 0,0-1 16,21-21-16,0 0 0,1 1 16,-1-1-16,0-21 0,21 0 0,-21 0 15,22 0-15,-22 0 0,0 0 16,21-21-16,-20 21 0,20-22 0,-21 1 15,0 0-15,0-21 0,1 21 16,-1-22-16,0 1 0,0 21 0,0-22 16,0 1-16,1 0 0,-1-1 0,0 1 15,0 0-15,0 21 0,0-1 16,1 1-16,-1 0 0,0 0 0,0 21 16,0 0-16,0 0 15,1 0-15,-1 21 0,-21 0 0,0 0 16,0 1-16,21 20 0,-21-21 15,0 21-15,0-20 0,0 20 16,0-21-16,0 21 0,0 1 0,-21-22 16,0 0-16,21 0 0,0 0 15,0 1-15,-22-1 0,22 0 0,-21-21 16,21-21 15,0 0-31,21-1 0,1 1 16,-1 0-16,-21 0 0,21-21 15,0-1-15,0 22 0,-21-21 0,21-1 16,1 22-16,-1-21 0,0 21 16,0-22-16,-21 22 0,21 0 15,-21 0-15,21 21 0,-21-21 16,0 42 0,0 0-16,-21 0 15,0 0-15,21 1 0,-21 20 0,21-21 16,0 21-16,-21-20 0,21 20 15,0 0-15,0-21 0,0 22 0,0-22 16,0 0-16,0 0 0,0 22 0,21-43 16,0 21-16,0 0 0,0-21 15,1 0-15,-1 0 0,21 0 16,-21 0-16,22 0 0,-1 0 0,0 0 16,1-21-16,-1 0 0,0-1 15,1 1-15,-1-21 0,0 21 0,1 0 16,-22-22-16,0 22 0,0-21 15,0 21-15,0-22 0,-21 1 0,0 21 16,0-22-16,0 22 0,0 0 0,0 0 16,0 0-16,-21 0 0,0 21 15,0 0-15,0 0 0,0 0 16,-1 21-16,1 0 0,0 0 0,0 0 16,21 0-16,0 22 15,0-22-15,0 21 0,0 1 0,0-22 16,0 21-16,0 0 0,0-20 0,21-1 15,0 0-15,0 0 0,1 0 16,-1 0-16,0 1 0,0-22 0,0 0 16,22 0-16,-22 0 0,0 0 15,0 0-15,0 0 0,0 0 0,1-22 16,-1 1-16,0 0 0,21 0 0,-21 0 16,-21 0-16,22-22 0,-1 22 15,0-21-15,-21 21 0,0-22 0,0 1 16,21 21-16,-21 0 0,0-1 0,21 1 15,-21 0 1,0 42 15,21-21-15,1 0 15,-22-21-15,0 0-16,0 0 15,0 0 1,-22 21 15,1 0-15,21 21-16,-21 0 0,21 0 16,-21 0-16,21 0 0,0 22 0,0-22 15,0 21-15,0-21 0,0 22 16,0-22-16,0 21 0,0-21 0,0 22 15,0-22-15,0 0 0,21 21 0,0-20 16,0-1-16,1 0 0,-1-21 16,0 21-16,0 0 0,21-21 0,-20 0 15,20 0-15,-21 0 0,21 0 0,-20 0 16,-1 0-16,21-21 0,-21 0 16,0 0-16,22 0 0,-22-1 0,0 1 15,0 0-15,0 0 0,1-21 16,-1-1-16,-21 22 0,21-21 15,0-1-15,-21 1 0,0 21 0,21-21 16,-21 20-16,21 1 0,-21 0 0,0 42 31,0 0-15,0 1-16,0 20 0,-21-21 0,21 21 16,0-20-16,0 20 0,0-21 15,0 21-15,0-20 0,0-1 0,0 0 16,0 0-16,21 0 0,-21 0 0,22 1 15,-1-22-15,0 0 0,0 0 16,0 0-16,0 0 16,1 0-16,-1-22 0,0 22 0,0-21 15,0 0-15,-21 0 0,21 0 16,1 0-16,-1-1 0,0-20 0,-21 21 16,21-21-16,0-1 0,-21 22 0,0-21 15,21 21-15,-21-1 0,22 1 16,-22 0-16,0 0 0,0 0 0,0 42 31,0 0-31,0 0 16,0 22-16,0-22 0,0 0 0,0 21 15,-22 1-15,22-22 0,0 0 0,0 21 16,0-21-16,0 1 16,0-1-16,0 0 0,22 0 15,-1-21-15,0 0 0,0 0 16,21 0-16,-20 0 0,-1 0 15,21 0-15,-21 0 0,22-21 0,-22 0 16,21 0-16,-21-1 0,22 1 0,-22-21 16,21 21-16,-21-22 0,0 1 15,1 0-15,-1-1 0,0 1 16,0 0-16,0-1 0,0 1 0,-21 21 0,0-21 16,22-1-16,-22 22 0,0-21 15,0 21-15,0-1 0,0 1 16,-22 21-1,22 21-15,-21 1 16,0-1-16,0 0 0,21 21 0,-21 1 16,0-22-16,21 21 0,-22 0 0,22 1 15,0-1-15,0 0 0,0 1 16,0-1-16,0 0 0,0 1 0,0-1 16,0-21-16,0 22 0,0-22 0,22 0 15,-1 0-15,21 0 0,-21 0 16,22 1-16,-1-22 0,-21 0 15,21 0-15,1 0 0,-1 0 0,-21 0 0,22-22 16,-1 22-16,-21-21 0,21 0 16,-20 0-16,-1 0 0,0 0 15,0-1-15,21-20 0,-20 21 0,-22-21 16,21-1-16,-21 1 0,0 0 0,0 20 16,0-20-16,0 21 0,0 0 15,0 0-15,-21 21 0,-1 0 16,1 0-16,0 21 0,0 0 15,21 0-15,-21 0 0,21 22 16,0-22-16,0 21 0,0-21 0,0 22 16,0-22-16,0 0 0,21 0 15,0 0-15,0 0 0,0 1 0,1-22 16,-1 0-16,0 0 0,21 0 0,-21 0 16,22 0-16,-22 0 0,21 0 15,-21-22-15,22 1 0,-22 0 0,0 21 16,0-21-16,22-21 0,-22 20 15</inkml:trace>
  <inkml:trace contextRef="#ctx0" brushRef="#br0" timeOffset="71234.8">5609 10012 0,'0'0'0,"-42"21"0,-22 21 31,85-20-31,1-22 16,-1 0-16,21 0 0,0 0 0,1 0 15,-1 0-15,22 0 0,-22-22 0,0 22 16,22-21-16,-22 21 0,-21-21 16,22 0-16,-1 21 0,-21-21 0,0 0 15</inkml:trace>
  <inkml:trace contextRef="#ctx0" brushRef="#br0" timeOffset="71991.37">8890 10287 0,'-21'0'0,"42"0"0,-63 0 16,20 0-16,1 0 15,21-21 17,0 0-32,21 21 0,1-21 0,-1-1 15,0 1-15,-21 0 0,0 0 0,21 0 16,-21 0-16,0-1 0,0 1 16,0-21-16,0 21 0,-21-22 0,-21 22 15,20-21-15,1 21 0,0 0 16,-21-1-16,21 1 0,-1 21 15,-20 0-15,21 0 0,0 0 0,-22 21 16,22 1-16,0-1 0,0 21 16,0-21-16,-22 22 0,22-22 0,21 21 15,-21 0-15,0 1 0,21-22 0,0 21 16,0-21-16,0 22 0,0-22 16,0 0-16,0 0 0,0 0 0,0 1 15,21-1-15,0-21 0,0 0 0,1 0 16,-1 0-16,21 0 0,-21 0 15,22 0-15,-22-21 0,21-1 0,-21 1 16,22 0-16,-1 0 0,-21-21 16,0 20-16,22 1 0,-22 0 0,0-21 15,-21 21-15,0-22 0,0 22 16,21-21-16,-21 21 0,0-1 16,0 44-1,0-1-15,0 0 16,0 0-16,-21 0 0,21 0 0,0 1 15,0-1-15,0 0 0,0 21 0,0-21 16,0 1-16,21-1 16,0 0-16,-21 0 0,21-21 0,1 21 15,-1-21-15,0 0 0,0 0 16,0 0-16,0 0 0,22 0 16,-22 0-16,21-21 0,-21 21 0,22-21 15,-22 0-15,21 0 0</inkml:trace>
  <inkml:trace contextRef="#ctx0" brushRef="#br0" timeOffset="72707.96">9525 9652 0,'0'0'0,"0"-42"0,0 21 15,0-22-15,0 22 0,0 0 0,0 0 16,-21 42 0,21 0-16,0 21 15,-21-20-15,21 20 0,0 0 16,0 22-16,0-22 0,0 0 0,0 22 15,0-22-15,0 22 0,-22-1 16,22-20-16,-21 20 0,21 1 0,0-1 16,-21 22-16,21-22 0,-21 1 0,0-1 15,0 22-15,21-22 0,-22 1 16,1-1-16,21 1 0,-21-22 0,21 22 16,-21-1-16,21-20 0,0-1 0,0 0 15,0-21-15,0 1 0,21-22 0,0 0 16,0 0-16,22 0 0,-22-22 15,21 1-15,1 0 0,-1 0 0,0-21 16,1-1-16,-22 22 0,21-21 16,0-1-16,1 1 0,-22 0 0,0-22 15,0 22-15,-21-22 0,0 22 16,0-21-16,0-1 0,-42 22 0,21-22 16,-22 22-16,1 0 0,0-1 0,-1 22 15,1 0-15,0 0 0,21 0 16,-22-1-16,1 22 0,21 0 0,0 0 15,-1 0-15,1 0 0,0 0 16,42 0 0,0 0-1,22-21-15,-22 21 0,0 0 0,21-21 16,1 0-16,-1 0 0,0 0 16,1-1-16,-1 1 0,22-21 15,-22 21-15,0-22 0,1 1 0,-1 0 16,0-1-16,-21 1 0,1 0 0,-1 21 15,0-22-15,-21 1 0,0 21 16,0 0-16,0-1 0,0 1 0,0 0 16,-21 21-16,0 0 0,-1 0 15,1 0-15,21 21 0,-21 0 16,21 22-16,-21-22 0,21 21 16,0 1-16,0-1 0,0 0 0,0 1 15,0-1-15,0 0 0,0-21 0,0 22 16,0-22-16,0 21 0,0-21 15,0 1-15,0-1 0,0 0 0,0 0 16,21-21 0,0 0-1,-21-21-15,0 0 16</inkml:trace>
  <inkml:trace contextRef="#ctx0" brushRef="#br0" timeOffset="72891.7">9715 9864 0,'0'0'0,"0"21"31,22-21-15,-1 0-16,0 0 16,21 0-16,-21 0 0,1 0 0,20 0 15,-21 0-15,21-21 0,-20 21 0,20 0 16,-21-21-16,0 21 0,22 0 15</inkml:trace>
  <inkml:trace contextRef="#ctx0" brushRef="#br0" timeOffset="73563.34">10202 10012 0,'0'42'31,"21"-42"-16,1 0-15,-1 0 16,0-21-16,0 21 0,0-21 0,0 0 16,1 21-16,-1-21 0,0-1 0,0 1 15,0 21-15,-21-21 0,0 0 16,0 0-16,0 0 0,0-1 0,0 1 16,-21 21-1,0 0 1,0 21-16,21 1 0,-21-1 0,-1 0 15,22 0-15,-21 0 0,21 0 0,0 22 16,0-22-16,0 0 0,0 0 16,0 0-16,0 1 0,0-1 0,21-21 15,-21 21-15,22-21 0,-1 0 0,0 0 16,0 0-16,0 0 0,0 0 16,1 0-16,-1 0 0,0 0 0,0 0 15,21 0-15,-20-21 0,-1 0 16,0-1-16,-21 1 15,0 0-15,0 0 0,21 0 16,-21 0-16,0-22 0,21 22 0,-21 0 16,0 0-16,21-22 0,1 22 15,-22 0-15,21 0 0,0 0 0,0 21 16,0 0-16,22-21 0,-22 21 0,0 0 16,0 0-16,21 21 0,-20 0 15,-1 0-15,0 0 0,0 0 0,-21 1 16,0-1-16,21 0 0,-21 21 0,0 1 15,0-22-15,0 0 16,-21 0-16,21 0 0,-21 0 0,0-21 16,0 22-16,-1-22 15,22-22 17,0 1-32,22 0 15,-1 0-15,0 0 0,0 0 0,0-22 16,0 22-16,1 0 0,-1-21 15,0 20-15,0-20 0,0 21 0,0 0 16,1 0-16,-1-1 0,0 22 0,0-21 16,0 21-16,0-21 15</inkml:trace>
  <inkml:trace contextRef="#ctx0" brushRef="#br0" timeOffset="74592.03">12636 10075 0,'0'0'0,"-21"0"0,21 22 0,0-44 47,0 1-47,21 0 16,-21 0-16,22 0 16,-1 0-16,0-1 0,0 1 0,0-21 15,22 21-15,-22-22 0,0 1 0,21 0 16,-21-22-16,1 22 0,-1 0 15,0-1-15,0 1 0,-21 21 0,0-22 16,0 22-16,0 0 0,0 0 0,-21 21 16,-21 0-16,20 0 0,1 0 15,-21 0-15,21 21 0,0 0 0,-1 0 16,1 1-16,0-1 0,0 0 0,0 0 16,21 0-16,0 0 15,0 1-15,21-22 16,0 0-1,0 0-15,0-22 0,1 22 16,20-21-16,-21 0 0,0 21 0,22-21 16,-1 0-16,-21 21 0,0-21 0,22 21 15,-22 0-15,0-22 0,0 22 16,0 0-16,0 0 0,-21 22 16,0-1-16,0 0 15,0 0-15,0 0 0,0 22 16,0-22-16,0 21 0,0-21 0,0 22 15,0-22-15,0 0 0,0 21 0,0-21 16,0 1-16,0-1 0,22 0 16,-22 0-16,21 0 0,-21 0 15,21 1-15,0-22 0,0 0 0,0 21 16,1-21-16,-1 0 0,0 0 16,0 0-16,0 0 0,0 0 0,1 0 15,20-21-15,-21 21 0,0-22 0,22 1 16,-22 0-16,0 0 0,0 0 15,0 0-15,0-1 0,1-20 0,-1 21 16,-21-21-16,0-1 0,0 22 0,0-21 16,0 21-16,0-1 0,0 1 15,0 0-15,-21 21 16,-1 0 0,1 21-16,21 0 0,-21 1 0,21-1 15,-21 21-15,21-21 0,0 22 16,0-22-16,-21 21 0,21-21 0,0 0 15,0 1-15,0 20 0,0-21 0,0 0 16,0 0-16,21-21 16,-21 22-16,21-22 0,0 0 0,0 0 15,22 0-15,-22 0 0,21 0 0,1 0 16,-22 0-16,21-22 16</inkml:trace>
  <inkml:trace contextRef="#ctx0" brushRef="#br0" timeOffset="75610.82">14499 9546 0,'0'0'16,"0"-21"-16,0 0 0,0 0 0,-21 0 0,0 21 15,0-22-15,-1 22 0,-20 0 0,21 0 16,-21 0-16,20 0 0,-20 0 16,0 0-16,21 22 0,-22-1 0,22 0 15,-21 0-15,21 21 0,-1-20 0,1 20 16,0 0-16,21-21 0,0 22 15,-21-1-15,21-21 0,0 22 16,0-22-16,0 21 0,0-21 0,0 0 16,21 1-16,0-1 0,0-21 15,1 21-15,-1-21 0,21 0 0,-21 0 16,22 0-16,-1 0 0,0-21 0,-21 21 16,22-21-16,-1-1 0,-21 1 15,0 0-15,22 0 0,-43 0 0,21-22 16,0 22-16,0 0 0,-21-21 0,0 21 15,0-22-15,0 22 0,21 0 16,-21 0-16,0 0 0,0-1 0,0 44 31,0-1-15,0 0-16,0 0 0,0 21 16,0 1-16,-21-22 0,21 21 0,-21 1 15,21-1-15,0 0 0,-21 1 16,0 20-16,0-21 0,21 1 0,-22 20 15,1 1-15,21-22 0,-21 22 0,21-1 16,0 1-16,-21-1 0,0 1 0,21-22 16,0 21-16,0-20 0,0-1 15,0 0-15,0 1 0,0-1 0,0-21 16,0 0-16,0 1 0,0-1 0,21-21 31,0 0-31,-21-21 0,21 21 16,0-22-16,1 1 0,-1-21 0,0 21 15,0-22-15,0 1 0,0 0 0,1-22 16,-1 1-16,0-1 0,0 1 16,0-22-16,0 22 0,1-1 0,-1-21 15,-21 22-15,21-22 0,0 22 0,-21-22 16,0 22-16,0-1 0,21-21 16,-21 43-16,0-21 0,0 20 0,0 1 15,0 0-15,0 20 0,0 1 0,0 0 16,0 0-16,0 42 31,0 0-31,0 0 0,0 1 0,0-1 16,0 0-16,0 21 0,0-21 15,0 22-15,0-22 0,0 21 0,0-21 16,0 1-16,21 20 0,-21-21 0,0 0 16,22 0-16,-1-21 15,0 0-15,0 0 0,0 0 16,0 0-16,1 0 0,-1 0 0,0 0 15,0-21-15,0 0 0,0 0 16,1 0-16,-1 0 0,0-1 0,0-20 16,0 21-16,-21-21 0,0 20 15,21-20-15,-21 21 0,22 0 0,-22-22 16,0 22-16,0 0 0,0 0 16,0 0-16,-22 42 31,22 0-31,-21 0 0,21 0 15,0 22-15,0-22 0,0 0 16,0 21-16,0-20 0,0-1 0,0 21 16,0-21-16,0 0 0,0 1 0,0-1 15,21 0-15,1-21 0,-22 21 16,21-21-16,0 0 0,0 0 0,0 0 16,0 0-16,1 0 0,-1 0 0,0-21 15</inkml:trace>
  <inkml:trace contextRef="#ctx0" brushRef="#br0" timeOffset="76754.77">15557 9567 0,'0'0'0,"0"-21"16,-21 21-16,42-21 31,1 21-31,-1-21 16,0 21-16,0-21 0,0 21 15,0-21-15,1 21 0,-1-22 16,-21 1-16,21 21 0,0-21 0,-21 0 0,0 0 16,0 0-1,0-1-15,0 1 0,-21 42 32,0 1-32,0-1 15,-1 0-15,1 0 0,21 0 0,0 22 16,-21-22-16,21 0 0,0 21 15,0-21-15,0 22 0,0-22 0,0 0 16,0 0-16,0 0 0,21-21 0,-21 22 16,21-22-16,1 0 0,-1 0 15,0 0-15,0 0 16,0 0-16,0 0 0,22 0 0,-22 0 16,0-22-16,21 1 0,-20 0 15,20 0-15,0 0 0,-21 0 0,22-1 16,-1 1-16,-21 0 0,22-21 0,-22 21 15,0-1-15,0 1 0,0-21 16,-21 21-16,0 0 0,0-1 16,-21 22-1,0 0-15,0 0 0,0 0 16,-1 0-16,1 22 0,0-1 16,21 0-16,0 0 15,0 0-15,0 0 0,0 1 16,0-1-16,0 0 0,21 0 15,0 0-15,1 0 0,-22 1 0,21-1 16,0 0-16,0 0 0,0 0 16,-21 0-16,0 1 0,21-22 0,-21 21 15,0 0-15,0 0 16,-21-21 0,0 0-16,0 0 15,0 0-15,0-21 16,-1 21-16,22-21 0,-21 0 0,0-1 15,0 22-15,21-21 0,0 0 16,0 42 31,0 0-47,0 1 16,21-1-16,0 0 0,0-21 15,-21 21-15,22 0 0,20-21 0,-21 0 16,0 21-16,0-21 0,22 0 15,-1 0-15,-21 0 0,22 0 0,-1 0 16,0 0-16,1 0 0,-22-21 0,21 21 16,0-21-16,-20 0 0,-1 0 15,21 0-15,-21-22 0,0 22 0,1-21 16,-1-1-16,0 1 0,0 0 0,-21-1 16,21 1-16,0 0 15,1-22-15,-22 22 0,0 0 0,21-22 16,-21 22-16,21-1 0,-21 22 0,0-21 15,0 21-15,0 0 0,0-1 16,0 1-16,-21 42 16,0 1-16,-1-1 0,1 21 15,0 0-15,21 1 0,-21-1 16,0 0-16,21 1 0,-21-1 0,21 22 16,0-22-16,0 0 0,0 1 15,0-1-15,0 0 0,0 1 16,0-22-16,0 21 0,0-21 0,21 0 15,0 1-15,-21-1 0,0 0 0,21-21 16,0 0-16,0 21 0,1-21 16,-1 0-16,0 0 0,0 0 15,0-21-15,0 21 0,1-21 16,-1 0-16,0 21 0,0-22 16,-21 1-16,21 0 0,-21 0 0,21 0 15,-21 0-15,22-1 0,-22-20 0,0 21 16</inkml:trace>
  <inkml:trace contextRef="#ctx0" brushRef="#br0" timeOffset="77014.62">16954 9250 0,'-21'0'0,"42"0"0,-63 0 0,21 0 16,42 0-1,0 0 1,0 0-16,1 0 0,-1 0 0,21 0 15,-21 0-15,22-21 0,-1 21 0,0 0 16,1 0-16,20 0 0,-21-21 16,1 21-16,-1 0 0,0 0 0,1-22 15,-1 22-15,-21 0 16,0 0-16,1 0 0,-44 0 47,1 0-47,-21 0 0,21 0 15</inkml:trace>
  <inkml:trace contextRef="#ctx0" brushRef="#br0" timeOffset="78647.14">2667 11726 0,'-21'0'0,"42"0"0,-63 0 16,42-21-16,0 0 0,0 0 16,-22 0-16,22 0 15,0-1-15,0 1 16,-21 0-16,21 42 31,0 0-15,0 22-16,0-22 0,0 21 15,0 1-15,0-1 0,0 0 0,0 22 16,0-22-16,0 22 0,0-22 16,0 21-16,21-20 0,-21-1 0,0 0 15,0 1-15,22-1 0,-22-21 0,0 0 16,21 1-16,0-1 0,0-21 16,0 0-16,0 0 0,1 0 15,-1 0-15,21 0 0,-21-21 16,0-1-16,1 22 0,20-42 0,-21 21 15,0 0-15,0-22 16,22 1-16,-22 0 0,0-1 0,-21 1 0,21 0 16,0-22-16,-21 22 0,0 0 15,0-1-15,0 1 0,0 21 16,0-22-16,0 22 0,0 0 0,0 0 16,0 42-1,0 0 1,0 0-16,0 1 0,0 20 0,0 0 15,0 1-15,0-1 0,0 0 16,0 22-16,0-22 0,0 0 0,0 1 16,0-22-16,0 21 0,0-21 15,22 1-15,-1-1 0,0 0 0,-21 0 16,21-21-16,0 0 0,22 0 16,-22 0-16,21 0 0,0-21 15,-20 0-15,20 0 0,0-1 0,1 1 16,-1 0-16,0 0 0,1-21 15,-1-1-15,-21 1 0,21 0 0,-20-1 16,20 22-16,-21-21 0,0-1 16,0 22-16,-21-21 0,0 21 0,0 0 15,22 21-15,-44 0 32,1 21-32,21 0 0,-21 0 15,21 0-15,0 22 0,0-22 16,0 21-16,0-21 0,0 0 0,0 22 0,0-22 15,0 21-15,0-21 0,0 22 16,0-22-16,0 0 0,21 0 16,-21 0-16,0 1 0,21-22 0,-21 21 15,0-42 17,-21-1-17,0 1-15,21 0 16,-21 0-16,21 0 0,-21 0 0,0 21 15,21-22-15,-22 1 16,1 21 0,21 21-16,0 1 15,0-1-15,0 0 16,21 0-16,1-21 0,-1 21 0,0 0 16,0-21-16,0 22 0,22-22 15,-22 0-15,21 0 0,0 0 0,-20 0 16,20 0-16,0 0 0,1 0 0,-1 0 15,0-22-15,1 22 0,-1-21 16,0 0-16,1 0 0,-22 0 0,21 0 16,0-1-16,-20-20 0,20 21 15,-21-21-15,0 20 0,0-20 16,1 21-16,-22-21 0,21 20 0,-21 1 0,0 0 16,0 0-16,0 0 15,-21 21 1,-1 0-16,1 21 0,0-21 15,0 42-15,0-21 0,0 1 16,21 20-16,0-21 0,0 21 0,0-20 16,0 20-16,0-21 0,0 21 15,0-20-15,0-1 0,21 0 0,-21 0 16,42 0-16,-21 0 0,0-21 0,22 22 16,-1-22-16,-21 0 0,22 0 15,-1 0-15,0 0 0,1 0 0,-1 0 16,0-22-16,1 1 0,-1 0 15,0 21-15</inkml:trace>
  <inkml:trace contextRef="#ctx0" brushRef="#br0" timeOffset="79123.87">5440 11832 0,'0'0'0,"0"-21"0,0 0 0,0 0 0,-21 0 16,-1-1-16,1 1 0,0 21 0,0 0 15,0-21-15,0 21 0,-1 0 16,1 0-16,0 0 0,0 21 0,0 0 15,0-21-15,-1 22 0,22 20 0,-21-21 16,0 0-16,21 22 16,0-22-16,0 21 0,-21-21 0,21 22 15,0-22-15,0 21 0,0-21 16,0 22-16,0-22 0,21 0 0,0 0 16,0-21-16,-21 21 0,43-21 0,-22 0 15,0 0-15,0 0 0,22 0 16,-22-21-16,21 21 0,-21-21 0,22 0 15,-1 0-15,-21-1 0,21-20 0,1 21 16,-22-21-16,0-1 0,0 1 16,0 0-16,1-1 0,-1 1 15,-21 0-15,21-1 0,-21-20 0,0 20 0,0-20 16,21 21-16,-21-1 0,0 1 16,0 21-16,0 0 0,0-1 15,0 44 1,0-1-16,-21 0 0,21 21 0,0 1 15,-21-1-15,21 0 0,0 1 0,-21-1 16,21 21-16,0-20 0,0-1 16,0 22-16,0-22 0,0 0 0,0 22 15,0-43-15,21 21 0,0 1 0,0-22 16,0 0-16,0 0 0,22 0 16,-22 0-16,21-21 0,-21 0 15,22 0-15,-22 0 0,21-21 0,1 0 16</inkml:trace>
  <inkml:trace contextRef="#ctx0" brushRef="#br0" timeOffset="80426.83">7683 11853 0,'0'0'15,"-21"22"-15,0-22 0,0 0 0,0 0 0,21 21 16,21-21 31,0 0-47,0 0 0,0-21 0,22 21 16,-22-22-16,21 22 0,-21-21 15,22 0-15,-1 0 0,-21 21 0,22-21 16,-22-22-16,21 22 0,-21 0 15,22 0-15,-22-21 0,0 20 0,0-20 16,0 0-16,-21-1 0,0 1 16,21 21-16,-21-21 0,0-1 0,0 1 15,0 0-15,0 20 0,0 1 0,0 0 16,0 0-16,0 0 0,-21 21 16,0 0-1,21 21-15,0 0 0,0 21 0,0 1 16,-21-1-16,21 0 0,0 1 15,0 20-15,0-20 0,0-1 0,0 21 16,0-20-16,0 20 0,0 1 0,-21-22 16,21 22-16,0 20 0,0-20 15,0-1-15,0 22 0,0-22 0,0 22 16,-21 0-16,21-22 0,0 22 0,-22 0 16,22-22-16,0 22 0,0-22 15,0 1-15,0-1 0,0 1 0,0-22 16,0 0-16,0 1 0,0-22 0,0 0 15,0 0-15,0 0 0,22-21 16,-1 0-16,0 0 0,0-21 16,0 0-16,0 0 0,1-21 0,20 20 15,-21-20-15,0 0 0,22-1 0,-22-20 16,0 21-16,0-22 0,0 1 16,0-1-16,-21 1 0,0-1 0,0 1 15,0-1-15,0 1 0,0-1 0,-21 22 16,0-22-16,0 1 0,0 20 15,0 1-15,-1 21 0,-20-21 0,21 20 16,0 1-16,0 0 0,-1 21 0,1 0 16,0-21-16,21 0 15,21 21 1,0-21 0,1 21-16,-1-22 0,21 22 15,-21-21-15,0 0 0,22 0 0,-22 21 16,21-21-16,-21 0 0,22-1 0,-1-20 15,-21 21-15,22 0 0,-22 0 16,0-1-16,0 1 0,0 0 0,0 0 16,-21 0-16,0 0 15,-21 21 17,0 21-32,0 0 0,21 0 0,-21 0 0,0 0 15,21 1-15,-22-1 16,22 0-16,0 0 0,0 21 0,0-20 15,0-1-15,0 0 0,0 0 0,0 21 16,0-20-16,22-1 16,-1 0-16,0 0 0,0-21 0,0 0 15,22 0-15,-22 0 0,21 0 0,-21 0 16,22 0-16,-22-21 0,0 21 16,21-21-16,-21 0 0,1-1 0,-1 1 15,0 0-15,-21 0 0,0 0 16,0-22-16,0 22 0,0-21 15,0 21-15,0-22 0,0 1 0,-21 21 0,21 0 16,-43-22-16,22 43 16,0-21-16,0 21 0,0 0 0,-22 0 15,22 0-15,0 0 0,0 0 0,0 21 16,0 1-16,-1-1 0,1 0 16,0 0-16,21 0 0,0 0 0,0 1 15,0 20-15,0-21 0,0 0 16,0 0-16,0 1 0,0-1 15,21 0-15,0-21 0,1 0 16,20 0-16,-21 0 0,21 0 0,-20 0 16,20 0-16</inkml:trace>
  <inkml:trace contextRef="#ctx0" brushRef="#br0" timeOffset="80826.61">9292 11578 0,'0'-21'15,"0"0"-15,0 0 16,0 0-16,0-1 16,0 1-16,21 21 15,0-21-15,1 0 0,-1 21 16,0 0-16,0 0 0,0 0 0,0 0 16,-21 21-16,22-21 15,-1 21-15,0 0 0,0 1 0,0-1 16,0 21-16,-21-21 0,0 0 0,0 1 0,0 20 15,0-21-15,0 0 16,0 0-16,0 1 0,0-1 0,0 0 16,-21 0-16,21 0 0,-21-21 0,21 21 15,0-42 17,0 0-32,0 0 15,0 0-15,0 0 0,21-1 0,-21-20 16,21 21-16,-21 0 0,22-22 15,-1 22-15,-21-21 0,21 21 16,0 0-16,-21-1 0,21 1 0,0 0 16,1 0-16,-22 0 0,21 21 15,0 0-15</inkml:trace>
  <inkml:trace contextRef="#ctx0" brushRef="#br0" timeOffset="81495.36">11197 11324 0,'0'0'0,"0"-42"0,0 21 15,0 0-15,0-1 0,0 1 16,0-21-16,21 21 0,0 0 0,-21-1 16,22 1-16,-1 0 0,0 0 0,21 0 15,-21 21-15,1 0 0,-1-21 16,21 21-16,-21 0 0,0 21 0,22 0 16,-22 0-16,21 0 0,-21 22 0,22-1 15,-22 21-15,0-20 0,0 20 16,-21-20-16,0 20 0,21-21 15,-21 1-15,0-1 0,0 0 0,0-20 0,0 20 16,0-21-16,0 0 16,-21 0-16,21 1 0,0-1 0,-21-21 15,0 0 1,21-21 0,0-1-16,0 1 0,0 0 0,0 0 15,0-21-15,0 20 0,0-20 0,0 0 16,21-1-16,0-20 0,0 21 15,1-22-15,-1 1 0,21 20 0,-21-20 16,22 20-16,-22 1 0,21 0 0,-21 21 16,22-22-16,-22 22 0,0 21 15,0 0-15,0 0 0,-21 21 16,0 0 0,0 1-16,0-1 15,0 0-15,0 0 0,0 21 0</inkml:trace>
  <inkml:trace contextRef="#ctx0" brushRef="#br0" timeOffset="82523.05">12382 11557 0,'64'0'15,"-43"0"-15,0 0 0,0-21 16,1 0-16,-1 21 0,-21-21 15,21-1-15,-21 1 0,21 0 0,-21 0 16,0 0-16,0-22 0,0 22 0,0 0 16,0-21-16,0 21 0,0-1 15,0-20-15,0 21 0,0 0 0,-21 0 16,0-1-16,0 22 0,-1 0 0,-20 0 16,21 0-16,0 22 0,-22-1 15,22 0-15,0 21 0,-21 1 0,21-1 16,-1 0-16,-20 1 0,21-1 0,21 0 15,-21 1-15,21-1 0,0-21 16,0 21-16,0-20 0,0-1 16,0 0-16,0 0 0,21-21 15,0 0-15,0 0 0,0 0 0,1 0 16,-1 0-16,0-21 0,21 21 16,-21-21-16,1 0 0,-1-1 0,0 1 15,0 0-15,21 0 0,-20-21 0,-1 20 16,-21-20-16,21 21 0,0-21 15,-21-1-15,0 1 0,0 0 0,0 20 16,0-20-16,0 21 0,0 0 0,0 42 31,0 0-15,0 21-16,0-20 0,0 20 0,0 0 16,0 1-16,0-1 0,0 0 15,0-21-15,0 22 0,0-1 0,0-21 16,21 22-16,0-22 0,1 0 0,-1 0 15,-21 0-15,21-21 0,21 21 16,-21-21-16,1 0 0,-1 0 0,0 0 16,21 0-16,-21 0 0,22-21 0,-22 0 15,21 21-15,-21-21 0,22 0 16,-22-22-16,0 22 0,21 0 16,-20-21-16,-1-1 0,0 1 0,0-21 0,0 20 15,-21-20-15,21 20 16,-21 1-16,22-21 0,-22 20 0,21 1 15,-21 21-15,0-22 0,0 22 0,0 0 16,0 0-16,0 42 16,0 0-1,0 0-15,-21 1 0,21 20 0,-22 0 16,22 1-16,-21-1 0,21 0 16,-21 22-16,21-22 0,0 0 0,0 1 15,0-1-15,0 0 0,0-20 0,0 20 16,0-21-16,0 0 0,0 0 15,21 1-15,0-1 0,1-21 0,-1 0 16,0 0-16,0 0 0,21 0 16,-20 0-16,-1 0 0,21 0 0,-21-21 15,0-1-15,1 22 0,-1-21 16,0 0-16,0-21 0,0 21 0,0-1 16,1 1-16,-1-21 0,-21 21 0,0 0 15,0-1-15,0 1 0,0 0 16,0 42-1,0 0-15,0 1 16,0-1-16,0 0 0,0 0 16,0 0-16,0 0 0,0 1 15,0-1-15,0 0 0,21 0 16,0-21-16,0 21 16,0-21-1,1 0-15,-22-21 16,0 0-16,21 21 0,-21-21 15,0 0-15</inkml:trace>
  <inkml:trace contextRef="#ctx0" brushRef="#br0" timeOffset="82702.86">13652 11091 0,'0'0'0,"-21"0"0,0 0 0,0 0 31,21 22 1,21-22-17,0 0-15,0 0 0,1 21 16</inkml:trace>
  <inkml:trace contextRef="#ctx0" brushRef="#br0" timeOffset="85090.3">14182 11388 0,'0'0'0,"42"0"32,-21 0-32,0-21 15,0 21-15,-21-22 0,22 1 16,-1 21-16,-21-21 0,21 0 0,-21 0 15,0 0-15,0-1 0,0 1 16,0 0-16,0-21 0,0 21 16,-21-1-16,0 1 0,-1 21 15,1 0-15,0 0 16,-21 0-16,21 0 0,-1 0 0,1 21 16,-21 22-16,21-22 0,0 21 15,-1-21-15,1 22 0,0-1 0,0-21 16,0 22-16,21-1 0,-21-21 0,21 21 15,0-20-15,0-1 0,0 0 16,0 0-16,0 0 0,0 0 0,21-21 16,0 0-16,0 0 0,0 0 0,0 0 15,1 0-15,20 0 0,-21 0 16,0-21-16,0 0 0,1 21 0,-1-21 16,0 0-16,0-22 0,0 22 15,0-21-15,1 21 0,-1-22 16,0-20-16,-21 21 0,21-1 0,0 1 15,-21 0-15,0-22 0,21 22 0,-21-1 16,0 1-16,22 21 0,-22-21 16,0 20-16,0 1 0,0 0 0,0 0 15,-22 42 1,1 0-16,21 22 0,-21-22 16,0 21-16,21 0 0,0 1 0,-21-1 15,21 22-15,-21-22 0,21 0 0,0 22 16,0-22-16,0 0 0,0 1 15,0-1-15,0-21 0,21 22 16,0-22-16,0 0 0,0 0 0,0 0 16,22 0-16,-22-21 0,0 0 15,21 0-15,-20 0 0,20 0 0,-21 0 16,21 0-16,1 0 0,-22-21 0,21 0 16,1 0-16,-22 0 15,21 0-15,-21-1 0,0 1 0,1-21 0,-1 21 16,0-22-16,-21 1 0,21 21 0,-21-21 15,0-1-15,0 22 0,0-21 16,-21 21-16,0-1 0,0 22 0,-1 0 16,1 0-16,0 0 0,0 0 0,0 0 15,0 22-15,-22-1 0,22 21 16,0-21-16,0 22 0,0-22 16,21 21-16,0 0 0,-22-20 0,22 20 15,0-21-15,0 0 0,0 0 16,0 22-16,0-22 0,22 0 15,-1-21-15,0 0 0,0 0 16,0 0-16,0 0 0,1 0 16,-1 0-16,0-21 0,-21 0 0,21 0 15,0-1-15,-21 1 0,21 0 16,-21 0-16,22-21 0,-22-1 0,21 22 16,-21-21-16,0-1 0,0 22 15,0 0-15,0-21 0,0 21 16,0-1-16,-21 44 15,21-1 1,0 0-16,0 0 0,-22 21 0,22-20 16,0 20-16,-21 0 0,21 1 15,0-22-15,0 21 0,0-21 0,0 0 16,0 1-16,0-1 0,21 0 16,1 0-16,-1 0 0,0-21 15,0 0-15,0 0 0,0 0 0,1 0 16,20 0-16,-21 0 0,0-21 15,22 21-15,-22-21 0,0 0 0,21 0 16,-21-22-16,1 22 0,-1-21 16,0-1-16,-21 1 0,21 0 15,0-22-15,-21 22 0,21 0 0,-21-22 16,0 22-16,0-1 0,0 1 0,0 0 16,0-1-16,0 22 0,0-21 15,0 21-15,0 42 16,0 0-16,0 0 15,-21 0-15,21 22 0,-21-1 16,21 0-16,-21 1 0,21-1 0,0 0 16,0 22-16,0-22 0,-21 1 0,21-1 15,0 0-15,0 1 0,0-1 16,0-21-16,0 21 0,0-20 0,21-1 16,0 0-16,0 0 0,0-21 15,1 21-15,-1-21 0,0 0 16,0 0-16,0 0 0,22 0 0,-22 0 15,0 0-15,0-21 0,0 0 0,0 21 16,1-21-16,-1 0 0,0-22 16,0 22-16,0 0 0,0-21 0,-21 20 15,22-20-15,-1 0 0,0 21 0,-21-22 16,0 22-16,0 0 0,21 0 16,-21 0-16,0 42 31,0 0-31,0 21 0,-21-21 15,21 22-15,0-22 0,0 21 0,0-21 16,-21 22-16,21-22 0,0 21 0,0-21 16,0 1-16,0-1 0,0 0 15,0 0-15,0 0 0,21-21 16,0 0-16,0 0 0,0 0 16,1 0-16,-1 0 0,0 0 15,0-21-15,0 21 0,0-21 0,1 0 16,-1 0-16,0-1 0,0-20 0,0 21 15,0-21-15,1 20 0,-22-20 16,21 21-16,0-21 0,0 20 16,-21-20-16,0 21 0,21 0 0,-21 0 15,0 42 17,0 0-32,-21 0 0,21 0 0,-21 0 15,21 22-15,-21-22 0,0 0 16,21 21-16,0-20 0,0-1 0,-22 0 15,22 0-15,0 0 0,0 0 0,0 1 16,0-1-16,22-21 16,-1 0-16,0 0 15,0 0-15,0 0 0,0 0 16,1-21-16,-1 21 16,0-22-16,0 1 0,-21 0 0,0-21 15,0 21-15,0-1 0,0 1 16,0-21-16,0 21 0,-21-22 15,0 22-15,0 0 0,-1 0 0,1 0 16,0 0-16,0 21 0,0 0 0,0-22 16,-1 22-16,1 0 15,42 0 1,22 0-16,-22-21 16,21 21-16,1 0 15,-22 0-15,21-21 0,0 21 0,1 0 16,20 0-16,-20 0 0,-1 0 0,-21 0 0,21 0 15,1 0-15,-22 21 16,0-21-16,0 21 0,-21 1 0,0-1 16,0 0-16,0 0 0,0 21 0,0-20 15,0-1-15,0 0 0,0 0 16,0 0-16,0 22 0,0-22 0,0 0 16,0 0-16,-21 0 0,21 0 0,-21-21 15,21 22-15,-21-1 0,21 0 16,0 0-16,-21-21 15,21-21 32,0 0-47,0 0 16,0-1-16,21 1 0,-21 0 16,21-21-16,0 21 0,-21-22 0,21 22 15,0-21-15,1-1 0,20 1 0,-21 21 16,21-21-16,-20-1 0,20 22 15,21 0-15,-20-21 0,-1 42 16,0-22-16,1 22 0,-1 0 0,-21 0 0,22 22 16,-22-1-16,-21 21 15,0-21-15,0 22 0,0-1 0,0-21 16,0 21-16,0 1 0,-21-22 16,21 21-16,-22-21 0,1 1 15,21-1-15,-21 0 0,21 0 0,0 0 16,-21-21-16,21 21 0,-21-21 0,21 22 15,-21-22 17,21-22-17,-22 22-15,22-21 0,-21 21 0,21-21 16,-21 0-16,0 0 0</inkml:trace>
  <inkml:trace contextRef="#ctx0" brushRef="#br0" timeOffset="85282.2">16658 10859 0,'-21'-22'15,"42"44"-15,-63-44 0,21 22 0,-1 0 16,1-21-16,0 21 16,0 0 15,0 0-16,0 0-15,-1 0 0,1 0 16</inkml:trace>
  <inkml:trace contextRef="#ctx0" brushRef="#br0" timeOffset="85479.08">15113 11049 0,'0'0'15,"-21"21"-15,42-21 16,21 0 0,-21 0-16,1 0 0,20 0 15,0 0-15,-21 0 0,22-21 0,-1 21 16,0-21-16,1 0 0,-1 21 16,-21-21-16,22-1 0,-1 1 0</inkml:trace>
  <inkml:trace contextRef="#ctx0" brushRef="#br0" timeOffset="85986.14">18817 10266 0,'0'-21'16,"0"42"-16,0-63 0,0 63 31,-21 0-31,0 21 0,0 1 16,-1-1-16,1 21 0,0 1 0,0-1 15,0 1-15,-22-1 0,1 1 16,21 21-16,-21-22 0,-1 1 0,1 20 15,0-20-15,-1 20 0,1-20 0,0 21 16,-22-22-16,43 1 0,-21-22 0,-1 21 16,22-20-16,0-1 0,0-21 15,0 22-15,21-22 0,0 0 0,21-21 32,0-21-17,0 0-15</inkml:trace>
  <inkml:trace contextRef="#ctx0" brushRef="#br0" timeOffset="89466.95">19389 10964 0,'0'0'0,"21"0"0,-21-42 15,21 42-15,-21-21 0,0 0 16,0 0-16,0-1 0,0 1 16,0 0-16,0 0 0,0 0 0,0 0 15,0-1-15,0-20 0,0 21 0,0 0 16,-21 0-16,0-1 0,-1 1 16,1 0-16,0 21 0,0 0 0,0 0 15,-22 0-15,22 0 0,0 21 0,0 0 16,-21 1-16,20 20 0,1 0 15,0-21-15,0 22 0,0-1 0,0 0 16,-1 1-16,22-1 0,0 0 0,-21 1 16,21-1-16,0-21 15,0 22-15,0-22 0,0 21 0,0-21 16,0 0-16,21 1 0,1-22 0,-1 21 16,0-21-16,21 0 15,-21 0-15,1 0 0,-1 0 0,0-21 16,0-1-16,0 1 0,22 0 0,-22 0 15,0 0-15,0-22 0,0 22 16,0-21-16,1 21 0,-22-22 0,21 22 16,0-21-16,-21 0 0,0 20 0,0-20 15,0 21-15,21 0 0,-21 0 16,0 42 15,-21 0-31,21 0 0,0 0 16,-21 0-16,21 22 0,-21-22 0,21 21 15,0-21-15,0 22 0,0-22 0,0 21 16,0-21-16,0 22 0,0-22 16,21 0-16,0 21 0,0-42 0,0 22 15,0-1-15,1-21 0,-1 0 0,21 0 16,-21 0-16,22 0 16,-22 0-16,21 0 0,-21-21 0,22-1 0,-1 1 15,-21 0-15,21 0 0,1 0 0,-22-22 16,21 22-16,-21-21 15,22 21-15,-22-22 0,21 1 0,-21 21 16,1-21-16,-1-1 0,-21 1 0,0 21 16,0 0-16,0-1 0,0 1 15,0 0-15,-21 21 16,-1 21-16,1 0 0,0 1 0,0-1 16,0 0-16,21 21 0,0-21 15,0 22-15,0-22 0,0 0 0,0 21 16,0-20-16,0-1 0,0 0 0,0 0 15,0 0-15,0 0 0,0 1 16,21-1-16,0 0 0,-21 0 16,-21-21 15,21-21-15,-21 21-16,21-21 0,-21 0 0,-1-1 15,1 22-15,21-21 0,0 0 16,-21 21-16,0 0 15,0 0-15,0 0 16,21 21 0,0 0-16,0 1 15,0-1-15,0 0 0,21 0 16,-21 0-16,21-21 0,0 0 16,0 21-16,0-21 0,1 0 15,-1 0-15,21 0 0,-21 0 0,22 0 16,-22 0-16,21 0 0,-21-21 0,22 0 15,-1 0-15,0 0 0,1 0 16,-1-1-16,0 1 0,1 0 0,-22-21 16,21 21-16,0-1 0,1-20 0,-22 0 15,0 21-15,0-22 0,0 1 16,-21 21-16,0-22 0,0 22 0,0 0 16,-21 21-1,0 0-15,0 21 16,0-21-16,21 21 0,0 1 0,0 20 15,0-21-15,0 0 0,0 22 0,0-22 16,0 0-16,0 0 0,0 21 16,0-20-16,0-1 0,0 0 0,0 0 15,0 0-15,0 0 0,0 1 16,0-1 0,-21-21-1,-1 0-15,22-21 16,-21-1-16,0 1 15,0 0-15,21 0 16,-21 21-16,0-21 0,-1 21 16,1 0-1,0 0-15,21 21 16,0 0 0,0 0-16,0 0 15,21 1-15,0-1 0,1-21 0,-1 21 16,0 0-16,21-21 0,-21 21 0,22-21 15,-22 0-15,21 0 0,-21 0 16,22 0-16,-22 0 0,21 0 0,-21 0 16,22 0-16,-22-21 0,21 21 0,-21-21 15,1 0-15,20 0 16,-21-1-16,0 1 0,0 0 0,1 0 16,-1-21-16,-21 20 0,21 1 0,0-21 15,-21 21-15,0 0 0,0-1 16,0 1-16,0 0 0,0 0 0,-21 21 31,0 0-31,0 21 0,21 0 16,-22 0-16,22 1 0,-21-1 0,21 0 15,0 0-15,-21 0 0,21 0 0,0 1 16,0-1-16,0 0 0,0 0 16,0 21-16,0-20 0,21-1 15,-21 0-15,21 0 0,1-21 16,-1 21-16,0-21 15,0 0-15,0 0 0,0 0 0,1 0 16,-1 0-16,0-21 0,0 0 0,0 21 16,0-21-16,1 0 0,-1-1 15,0 1-15,0 0 0,0 0 0,-21-21 16,21 20-16,1 1 0,-1 0 0,-21-21 16,0 21-16,21 21 0,-21-22 15,0 1-15,0 42 16,0 1-1,0-1-15,-21 0 16,21 0-16,-21 21 0,21-20 16,0-1-16,0 0 0,0 0 0,0 0 15,0 0-15,0 1 0,0-1 16,0 0-16,21 0 0,0-21 0,0 21 16,0-21-16,0 0 0,1 0 0,-1 0 15,21 0-15,-21 0 0,0 0 16,1-21-16,20 21 0,-21-21 0,0 0 15,0 0-15,1-1 0,-1-20 16,0 21-16,0 0 0,0-22 0,-21 1 16,21 0-16,1-1 0,-22 1 15,0-21-15,21 20 0,-21-20 0,0 20 0,0 1 16,0 0-16,0-1 16,0 1-16,0 21 0,0 0 0,-21 21 15,-1 0 1,1 21-16,0 0 0,21 21 15,0-20-15,0 20 0,-21 0 0,21 1 16,0-1-16,-21 0 0,21 1 16,0 20-16,0-21 0,0-20 0,0 20 15,0 0-15,0 1 0,0-22 0,21 21 16,0-21-16,0 22 0,0-22 16,1 0-16,-1 0 0,0-21 15,0 0-15,0 0 0,0 0 16,1 0-16,-1 0 0,0 0 15,0-21-15,0 0 0,0 0 0,1-1 16,-1 1-16,0 0 0,-21-21 0,21 21 16,0-1-16,-21-20 0,0 21 15,21 0-15,-21 0 0,22-1 0,-22 1 16,0 42 15,-22 1-31,22-1 0,-21 0 0,21 0 16,0 0-16,0 0 0,-21 1 0,21-1 15,0 0-15,0 0 0,0 0 16,0 0-16,0 1 0,0-1 16,21-21-16,0 21 15,1-21-15,-1 0 0,0 0 16,0 0-16,0 0 0,22-21 16,-22 0-16,0-1 0,0 22 0,0-21 15,22 0-15,-22 0 0,0-21 16,21 20-16,-21 1 0,1 0 0,-1 0 15,0 0-15,0 0 0,-21-1 16,21 22-16,-42 0 16,0 0-1,0 22-15,0-1 0,-1 0 16,22 0-16,0 0 0,-21 0 0,21 1 16,0-1-16,0 0 0,0 0 15,0 0-15,0 0 0,0 1 0,21-22 16,1 21-16,-1 0 0,0-21 15,0 0-15,0 0 0,0 0 0,1 0 16,-1 0-16,0 0 16,0 0-16,0-21 0,-21 0 15,0-1-15,0 1 0,0 0 16,0 0-16,0 0 0,-21-22 16,0 22-16,0 0 0,0 0 15,-1 0-15,1 0 0,0-1 0,0 1 0,0 21 16,0 0-16,-1 0 15,1 0-15,0 0 16,42 0 15,0 0-31,22 0 0,-22 0 0,21 0 16,1 0-16,-1 0 0,0-21 0,1 21 16,-1 0-16,0 0 0,-21 0 15,22-21-15,-22 21 0,21 0 0,-21 0 16,1 0-16,-1 0 0,0 21 15,-21 0-15,0 0 16,0 1-16,0-1 16,0 0-16,0 0 0,0 0 0,0 0 0,0 1 15,0-1-15,0 0 16,0 0-16,0 0 0,0 0 16,0 1-16,0-1 0,0 0 15,0 0 1,0-42 15,0 0-31,0 0 0,21-1 16,-21 1-16,21 0 0,0 0 15,-21 0-15,22 0 0,-1-1 16,0-20-16,0 21 0,0 0 16,22-22-16,-22 22 0,0 0 0,21 0 15,-21 0-15,22 0 0,-22 21 0,0 0 16,0 0-16,0 0 0,1 0 15,-1 0-15,0 0 0,-21 21 0,0 0 16,0 0-16,0 0 0,0 0 0,0 1 16,0 20-16,0-21 0,0 0 15,0 22-15,-21-22 0,21 0 0,0 0 16,0 0-16,0 0 0,0 1 0,0-1 16,21-21-16,0 21 15,0-21-15,0 0 16,1 0-16,-1 0 0,21 0 15,-21 0-15,0-21 0,22 21 16,-22-21-16,21 21 0,-21-22 0,22 1 16,-22 0-16,0 0 0,21 0 0,-20 0 15,-1-1-15,0-20 0,0 21 16,0-21-16,0 20 0,-21-20 0,22 21 16,-22-21-16,0 20 0,0 1 0,0 0 15,-22 21-15,1 0 16,0 0-16,0 21 0,0 0 15,21 1-15,-21-1 0,21 0 16,-22 0-16,22 0 0,-21 0 16,21 22-16,0-22 0,0 0 0,0 0 15,0 0-15,0 1 0,0-1 16,0 0-16,0 0 0,0 0 16,0 0-16,0 1 0,0-1 15,0 0-15,0 0 16,-21-21-1,0 0-15,0 0 0,0 0 16,-1 0-16,1 0 16,0-21-16,0 21 0,0-21 0,0 0 15,-1-1-15,1 1 16,0 0-16,0 0 0</inkml:trace>
  <inkml:trace contextRef="#ctx0" brushRef="#br0" timeOffset="89842.88">22881 10224 0,'0'0'0,"-42"0"0,-106 42 31,148-21-31,0 0 16,0 0 0,21-21-16,0 0 0,0 0 15,0 0 1,-21-21-16,0 0 0,0 0 16,0 0-16,0 0 15,-21 21-15,21-22 0,-21 22 0,0-21 16,0 21-16,-1 0 15,1 0-15,0 0 16,21 21 0,-21 1-16,21-1 15,-21-21 1,0 21-16,-1-21 0,22 21 16</inkml:trace>
  <inkml:trace contextRef="#ctx0" brushRef="#br0" timeOffset="90114.77">21738 10647 0,'0'0'16,"0"21"0,0 0-16,21-21 15,0 0-15,22 0 0,-22 0 0,0 0 16,21 0-16,-20 0 0,20 0 0,-21 0 15,21 0-15,-20 0 0,-1 0 16,0 0-16,0 0 16,-21-21-1,-21 21 17,0 0-32,0 0 0,-1 0 15,-20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0:43:40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910 783 0,'0'0'0,"-21"-21"15,0 21-15,0 0 0,-1 0 16,1 0-16,0 0 0,-21 0 0,21 0 16,-1 0-16,1 0 0,0 0 15,42 0 17,0 0-32,22 0 15,-1 0-15,0 0 0,1 0 0,20-21 16,1 21-16,-1 0 0,1-21 15,20 21-15,-20 0 0,-1-21 0,22 21 16,-21 0-16,-1 0 0,1 0 16,-22 0-16,0 0 15,1 0-15,-1 0 0,-21 0 0,0 0 16,0 0-16,-42 0 31,0 0-31,0 0 0,0 0 16,-22 0-16,22 0 0,-21 0 15,21 21-15,-22-21 0</inkml:trace>
  <inkml:trace contextRef="#ctx0" brushRef="#br0" timeOffset="324.2">1333 762 0,'0'0'0,"-21"0"15,21-21 1,-21 21-16,0 0 31,21 21-15,0 0-1,0 22-15,0-22 0,0 21 16,0 22-16,0-22 0,0 21 0,0 1 16,0-22-16,0 22 0,0-1 15,0 1-15,0-1 0,0 1 0,-21-1 16,21-20-16,0-1 15,0 0-15,0 1 0,0-1 16,0-21-16,0 0 0,0 0 0,0 1 16,0-44 15,21 1-31,-21-21 0,21 21 16,-21-22-16</inkml:trace>
  <inkml:trace contextRef="#ctx0" brushRef="#br0" timeOffset="735.92">1651 1418 0,'0'0'0,"0"21"16,21-21 15,0 0-15,0 0-16,1-21 15,-1 21-15,0-21 0,0 0 16,0 0-16,-21 0 0,0-1 16,0 1-16,21 0 15,-21 0-15,0 0 0,0 0 16,0-1-16,0 1 16,-21 21-16,0 0 15,0 0-15,21 21 0,-21 1 16,0-1-16,-1 0 0,22 0 0,-21 0 15,21 0-15,-21 1 0,21 20 16,0-21-16,0 0 0,0 0 16,0 1-16,0-1 0,0 0 0,0 0 15,0 0-15,0 0 0,0 1 16,21-22-16,0 0 16,1 0-16,-1 0 0,0 0 15,21 0-15,-21 0 0,1-22 16,20 1-16,-21 21 0</inkml:trace>
  <inkml:trace contextRef="#ctx0" brushRef="#br0" timeOffset="1144.36">2328 1207 0,'0'0'16,"21"-22"-16,1 1 0,-22 0 16,-22 21-1,1 0 1,0 0-16,0 21 0,0 0 0,0-21 15,-22 22-15,22-1 16,21 0-16,-21 0 0,21 0 0,0 0 16,0 1-16,0-1 15,0 0-15,21 0 0,0-21 16,0 21-16,1-21 0,20 21 16,-21-21-16,21 22 0,-20-22 0,20 21 15,-21-21-15,21 21 0,-20-21 16,-1 21-16,-21 0 0,21 0 15,-21 1-15,-21-1 16,0-21-16,-1 0 16,-20 21-16,21-21 0,-21 0 0,-1 0 15,1 0-15,21 0 0,-22 0 16,22 0-16,0 0 0,-21-21 16,21 21-16,21-21 0,-22 21 15,22-22-15,0 1 0,0 0 16,0 0-1,22 0-15,-1 0 0,0-1 16,21 1-16,-21 0 0</inkml:trace>
  <inkml:trace contextRef="#ctx0" brushRef="#br0" timeOffset="1456.21">2836 826 0,'21'-22'0,"-42"44"0,64-86 0,-22 43 16,0 0-16,-21 0 15,21-1-15,-21 1 0,0 42 32,0 1-32,0-1 0,0 21 15,0-21-15,0 43 0,0-22 16,-21 0-16,21 22 0,-21-22 0,0 22 16,-1-22-16,22 22 0,-21-22 15,21 0-15,-21 1 0,21-1 16,0-21-16,0 21 0,0-20 0,0-1 15,0 21-15,0-21 0,0 0 16,0 1-16,21-22 0,0 0 16,1 0-1,-1 0-15,0-22 0,0 22 16,0-21-16,-21 0 0,21-21 16,1 21-16,-22-1 0,0-20 0</inkml:trace>
  <inkml:trace contextRef="#ctx0" brushRef="#br0" timeOffset="1637.11">2815 1143 0,'0'0'0,"-21"0"0,0 0 0,0 0 15,-1 0-15,44 0 32,-1 0-32,0 0 15,0 0-15,21 0 0,-20 0 16,20 0-16,-21-21 0,21 0 0,-20 21 15,-1-21-15,21-1 0,-21 22 16,0-21-16</inkml:trace>
  <inkml:trace contextRef="#ctx0" brushRef="#br0" timeOffset="3100.82">5059 1058 0,'-21'0'0,"21"-21"32,0 0-17,0 0-15,21 21 16,0-21-16,-21 0 0,21 21 0,0-22 15,-21 1-15,21 0 0,1 0 16,-1 0-16,0 0 0,-21-1 16,21-20-16,0 21 0,0 0 15,1 0-15,-22-22 0,21 22 0,-21 0 0,0-21 16,0 20-16,0 1 16,0 0-16,-21 0 0,-1 0 0,1 0 15,0 21-15,0 0 0,0 0 16,-22 0-16,22 0 0,-21 0 0,21 0 15,-22 21-15,22 0 0,-21-21 16,21 21-16,0 0 0,-1 0 0,22 22 16,0-22-16,0 0 0,0 0 15,0 0-15,0 22 0,22-22 0,-1 0 16,0 21-16,0-20 0,0 20 16,22 0-16,-22-21 0,0 22 15,21-1-15,-21-21 0,1 22 0,-1-1 16,21-21-16,-21 21 0,0-20 15,1-1-15,-1 21 0,-21-21 16,0 0-16,0 22 0,0-22 0,0 0 16,0 0-16,-43 0 0,22 1 15,-21-22-15,21 21 0,-43 0 0,22 0 16,-22-21-16,22 0 0,-21 21 16,-1-21-16,1 0 0,-1 0 0,1 0 15,20 0-15,1 0 0,-22-21 16,22 0-16,21 0 0,-21 0 0,20-1 15,-20-20-15,21 21 0,21-21 16,-21-1-16,21 1 0,0 0 0,0-1 16,0 1-16,0 0 15,0 20-15,0-20 0,0 21 0,0 0 16,21 21-16,0 0 0,0 0 16,0 0-16,1 42 0,-1-21 15,21 22-15,-21-22 0,-21 21 16,21 0-16,1 1 0,-1-1 0,0 0 15,-21 1-15,21-22 0,0 21 16,-21-21-16,21 1 0,1 20 0,-1-21 16,21-21-16,-21 21 15,22 0-15,-22-21 0,21 0 0,-21 0 0,22 0 16,-1 0-16,0 0 0,1 0 16,-1-21-16,0 0 0,1 21 15,-1-21-15,0 0 0,-21-22 0,22 22 16,-1 0-16,-21-21 0,22 21 15,-22-22-15,0 1 0,0 21 0,0-22 16,-21 1-16,0 21 0,0 0 16,0 0-16,0-1 0,0 44 31,0-1-31,-21 0 0,21 0 16,0 0-16,0 22 0,0-22 15,-21 21-15,21-21 0,0 22 0,-21-22 16,21 0-16,0 0 15,0 21-15,0-20 0,0-1 0,0 0 16,0 0-16,0 0 16,0 0-16,0 1 15,0-44 17,0 1-32,0 0 0,0 0 15,0 0-15,0 0 0,0-1 0,0 1 16,0-21-16,0 21 0,0-22 0,21 1 15,0 21-15,0-21 0,-21 20 16,21 1-16,1-21 0,-1 21 16,21 0-16,-21 21 0,0-22 15,1 22-15,-1 0 0,21 0 0,-21 22 16,0-22-16,1 21 0,-1 21 16,-21-21-16,21 0 0,-21 22 0,21-22 15,-21 0-15,0 21 0,0-20 16,0-1-16,0 0 0,0 0 0,0 0 15,0 0-15,0 1 0,-21-22 16,21 21-16,-21 0 16,21-42 31,0 0-47,21-1 15,-21 1-15,21 0 0,0 21 0,0-21 16</inkml:trace>
  <inkml:trace contextRef="#ctx0" brushRef="#br0" timeOffset="3367.67">6202 1037 0,'0'0'16,"0"21"0,0 1-16,0-1 0,0 0 0,0 0 15,0 0-15,0 22 16,0-22-16,0 0 0,0 21 0,0-21 15,0 1-15,0-1 0,0 0 16,0 0-16,0 0 0,0 0 16,0 1-16,0-1 15,0-42 17,0-1-17,0 1-15,0-21 0,0 21 16,0-22-16,0 22 0</inkml:trace>
  <inkml:trace contextRef="#ctx0" brushRef="#br0" timeOffset="3728.46">6265 720 0,'0'0'0,"-21"0"16,0 0-16,0 0 15,0 21-15,21 0 0,0 0 16,0 0-16,0 1 0,0-1 15,0 0-15,21-21 16,0 0-16,0 0 16,0 0-1,0 0-15,1-21 0,-1 0 0,0 21 16,21-22-16,-21 1 0,1 0 16,-22 0-16,21 0 0,-21 0 0,0-1 15,0 1-15,0 0 0,0 0 16,-21 21-16,-1 0 0,1 0 15,0 0-15,0 0 0,0 21 16,0 0-16,-1-21 0,1 21 0,0 22 16,0-22-16,0 0 0,21 0 15,-21 0-15,21 1 0,0 20 0,0-21 16,0 0-16,0 0 0,0 1 16,21-1-16,0-21 0,0 21 0,0-21 15,0 0-15,1 21 16,-1-21-16</inkml:trace>
  <inkml:trace contextRef="#ctx0" brushRef="#br0" timeOffset="4092.26">6794 1080 0,'0'-22'16,"0"1"-1,-21 21-15,0 0 16,0 0-16,21 21 15,0 1-15,0-1 16,0 21-16,0-21 16,0 22-16,0-22 0,0 21 0,0 0 15,0 1-15,0 20 0,0-20 0,0 20 16,0 1-16,0-1 0,-21 1 16,0 20-16,-1-20 0,1-1 0,0 22 15,21-22-15,-21 1 0,0-1 16,21-20-16,-21 20 0,21-20 0,0-1 15,0 0-15,0-21 0,0 1 0,0-1 16,0 0-16,0 0 0,0-42 31,0 0-31,0 0 0,0-22 0,21 22 16,0-21-16,0-1 16,-21 1-16,21-21 0,0 20 0,1-20 15,-1-1-15,0-20 0</inkml:trace>
  <inkml:trace contextRef="#ctx0" brushRef="#br0" timeOffset="4388.37">6794 1397 0,'0'-42'0,"0"84"0,0-127 0,-21 64 16,21-21-16,-21 21 0,21 0 0,-21-1 15,21 1-15,0 0 0,0 0 16,0 0-16,0 0 0,21 21 16,0-22-16,22 22 0,-22 0 15,21 0-15,-21 0 0,22 0 0,-1 0 16,0 0-16,-21 22 15,1-22-15,20 42 0,-42-21 0,21 0 16,-21 0-16,0 1 0,0 20 16,0-21-16,-21 0 0,0 0 0,0 1 15,-1-1-15,-20 0 0,21 0 16,0 0-16,-22-21 0,22 21 0,0-21 16,0 0-16,21 22 15,21-22 1,0 0-16,0-22 15,1 22-15,-1-21 0,21 0 16,-21 21-16</inkml:trace>
  <inkml:trace contextRef="#ctx0" brushRef="#br0" timeOffset="4716.18">7387 1101 0,'0'0'15,"0"-21"-15,0-1 0,0 44 31,0-1-31,0 0 0,-21 0 16,21 21-16,0 1 0,0-1 16,0 0-16,0 1 0,-21-1 0,21 22 15,0-1-15,-21 1 0,21-1 16,0 1-16,0-1 0,-22 1 16,1-1-16,21 22 0,-21-22 0,21 1 15,0-1-15,-21 1 0,21-1 16,-21 1-16,21-1 0,-21-20 0,21-1 15,0 0-15,0-21 0,0 22 0,0-22 16,0 0-16,0-42 31,21 0-31,-21 0 0,21-1 16,0-20-16,-21 21 0,21-21 16,0-22-16,-21 22 0,0-1 0,22-20 0,-1-1 15,0 1-15</inkml:trace>
  <inkml:trace contextRef="#ctx0" brushRef="#br0" timeOffset="5016.01">7387 1418 0,'0'0'16,"0"-42"-16,-21 21 0,21-22 0,0 22 0,0 0 15,0-21-15,0 21 0,0-1 16,0 1-16,0 0 0,21 0 16,0 21-16,0 0 0,1 0 15,-1 0-15,0 0 0,21 0 0,-21 21 16,1 0-16,20 0 0,-21 1 15,0-1-15,-21 0 0,0 0 16,0 0-16,0 0 0,0 1 0,0-1 16,-21 0-16,21 0 0,-21-21 15,-21 21-15,20 0 0,1-21 0,0 0 16,0 22-16,0-22 0,0 0 16,-1 0-16,22 21 15,22-42 16,-1 21-31,0-22 0,0 22 16,0-21-16</inkml:trace>
  <inkml:trace contextRef="#ctx0" brushRef="#br0" timeOffset="5660.64">7874 1334 0,'21'0'0,"-42"0"0,63 0 0,-21 0 15,1 0-15,-1 0 16,0 0-16,0-22 0,0 22 16,0-21-16,1 0 0,-1 21 0,-21-21 15,21 0-15,0 0 0,0-1 16,0 1-16,-21 0 0,22 0 0,-22 0 16,0 0-16,0-1 15,-22 22 1,1 0-16,0 22 0,0-22 15,0 21-15,21 0 0,-21 21 16,-1-21-16,22 1 0,-21-1 16,21 0-16,0 0 0,0 0 0,0 0 15,0 1-15,0-1 0,0 0 0,0 0 16,21 0-16,1-21 16,-1 0-16,0 21 0,0-21 0,0 0 15,0 0-15,1 0 0,-1 0 16,21 0-16,-21-21 0,0 21 0,1-21 15,-1 0-15,21 0 16,-21 0-16,0-1 0,1 1 0,-1-21 16,0 0-16,0-1 0,0 1 0,0 0 15,1-22-15,20 1 0,-21 20 16,0 1-16,0-22 0,1 43 0,-1-21 16,-21 21-16,0 0 0,-21 21 31,21 21-31,-22 0 15,1 21-15,0-21 0,21 22 0,-21-1 16,0 0-16,21 1 0,-21-1 16,21 0-16,0 1 0,-22-1 0,22 0 15,-21-20-15,21 20 0,0-21 16,0 21-16,0-20 0,0-1 16,0 0-16,0 0 0,21 0 15,1-21-15,-1 0 16,0 0-16,0 0 0,0 0 0,0 0 15,22 0-15,-22 0 0,0-21 0,0 0 16,22 21-16,-22-42 0,0 20 16,0 1-16,0-21 0,0 21 0</inkml:trace>
  <inkml:trace contextRef="#ctx0" brushRef="#br0" timeOffset="5859.52">8657 804 0,'0'0'15,"-21"0"-15,0 0 0,42 0 32,0 22-32,0-22 0,22 0 15,-22 0-15,21 0 0,0 0 0,-20 0 16,20 0-16,0 0 0,-21 0 16,22 0-16,-22 0 0,0 0 0,0 0 15,0 0-15</inkml:trace>
  <inkml:trace contextRef="#ctx0" brushRef="#br0" timeOffset="6512.19">1566 2286 0,'-63'0'0,"126"0"0,-211 21 16,85-21-16,-1 0 0,1 0 15,-1 0-15,22 0 0,-1 0 0,1 0 16,21 0-16,-21 0 0,20 0 16,1 0-16,0 0 0,21-21 15,21 0 1,0 21-16,1 0 16,20 0-16,0 0 0,22 0 15,-1 0-15,1 0 0,20 0 16,1 0-16,0 0 0,21-21 15,-1 21-15,1 0 0,21 0 0,0 0 16,21-21-16,1 21 0,-1-22 16,21 22-16,0 0 0,1 0 0,20-21 15,-20 21-15,41-21 0,-20 21 16,20-21-16,1 21 0,21-21 0,0 21 16,0-21-16,-1 21 0,-20-22 15,21 22-15,-21-21 0,-1 21 0,22-21 16,-21 21-16,-22 0 0,1-21 15,-1 21-15,-20 0 0,-1-21 0,0 21 16,-21 0-16,1 0 0,-44 0 16,1 0-16,0 0 0,-21-21 15,-22 21-15,-20 0 0,-1 0 0,0 0 16,-21 0-16,1 0 0,-1 0 16,0 0-1,-42 0 16,0 0-31,-22 0 16,22 0-16</inkml:trace>
  <inkml:trace contextRef="#ctx0" brushRef="#br0" timeOffset="7428.13">2244 3577 0,'0'21'0,"0"1"31,21-22 0,-21-22 1,0 1-32,21 21 0,-21-21 15,0 0-15,0 0 0,0 0 16,0-1-16,0 1 0,-21 0 0,21 0 15,-21 0-15,-1 0 0,1 21 16,-21-22-16,21 22 0,0-21 16,-1 21-16,-20 0 0,21 0 0,0 21 15,0 1-15,-22-1 0,22 0 0,0 0 16,0 21-16,0-20 16,21 20-16,-22-21 0,22 21 0,-21-20 15,21 20-15,0 0 0,0-21 16,0 1-16,0 20 0,0-21 0,0 0 15,0 0-15,0 1 0,0-1 16,21 0-16,1-21 0,-1 0 16,0 0-16,0 0 0,0 0 0,22-21 15,-22 0-15,21-1 0,-21 1 16,22 0-16,-1 0 0,-21 0 0,21-22 16,1 22-16,-22-21 0,21 0 15,-21-1-15,1 1 0,-1 0 0,0-1 16,0-20-16,0 20 0,-21 1 15,21 0-15,-21-1 0,0 1 16,0 0-16,0 21 0,0-1 0,0 1 16,0 0-16,-21 21 15,0 21 1,21 0-16,-21 1 0,21 20 0,0 0 16,0 1-16,0 20 0,0-21 15,0 1-15,0 20 0,0-20 0,0-1 16,0 0-16,0-21 0,0 22 15,0-22-15,0 0 0,0 0 0,21 0 16,-21 1-16,21-1 0,0-21 16,1 0-1,-1 0-15,0 0 0,0-21 16</inkml:trace>
  <inkml:trace contextRef="#ctx0" brushRef="#br0" timeOffset="8392.25">2752 3577 0,'0'0'0,"0"21"0,-22-21 15,22 22-15,-21-22 16,42 0 15,1 0-31,-1 0 16,0 0-16,0-22 0,0 1 0,0 21 15,22-21-15,-22 0 0,0 0 16,0 21-16,-21-21 0,21-1 0,1 1 16,-22 0-16,21 0 0,-21 0 15,0 0-15,-21 21 16,-1 0 0,1 0-16,0 21 0,0-21 15,0 21-15,0 0 0,-1 0 0,1 0 16,0 1-16,21-1 0,-21 21 0,21-21 15,0 0-15,0 1 16,0-1-16,0 0 0,0 0 0,0 0 16,0 0-16,21 1 0,0-22 15,0 21-15,1-21 16,-1 0-16,0 0 0,0 0 0,21 0 16,-20 0-16,20 0 0,0-21 15,1-1-15,-22 1 0,21 0 0,0 0 16,1 0-16,-1 0 0,0-22 15,-20 22-15,20-21 0,-21-1 16,0 22-16,0-21 0,1 0 16,-22-1-16,0 1 0,0 21 0,0-22 0,0 1 15,0 21-15,0 0 16,0 0-16,0-1 0,0 1 0,0 0 16,-22 21-1,1 21 1,21 0-16,0 1 0,-21 20 0,21 0 15,-21 22-15,21-22 0,-21 22 16,21-1-16,0 1 0,-21-1 0,-1 1 16,1-1-16,0 1 15,21-1-15,-21 22 0,0-1 0,0-20 16,-1 21-16,1-1 0,0 1 16,0 0-16,0 20 0,0-20 0,-1 0 15,22-1-15,-21 1 0,0 0 0,0-1 16,0 1-16,21-21 0,0-1 15,0 1-15,0-22 0,0 0 0,0 1 16,0-22-16,21 0 0,0 0 16,0-21-16,0 0 0,22 0 0,-22 0 15,21-21-15,1 0 0,-1 0 0,0-22 16,1 22-16,-1-21 0,0-1 16,-21 1-16,22 0 0,-1-22 0,-21 1 15,22-1-15,-22 1 0,0-1 0,0 1 16,-21-1-16,0-20 15,0 20-15,0-21 0,-21 22 0,-21-22 16,20 22-16,-20-22 0,0 22 16,-1 20-16,1-20 0,21 42 0,-21-22 15,-1 22-15,1 0 0,21 21 0,-22-21 16,22 21-16,0 0 0,0 0 16,42 0 15,0-21-31,0 21 15,1-22-15,20 22 0,-21-21 16,21 0-16,1 0 0</inkml:trace>
  <inkml:trace contextRef="#ctx0" brushRef="#br0" timeOffset="9879.74">3958 3196 0,'0'0'15,"0"-21"-15,-21 0 0,0 0 16,0 21-16,-1 0 0,1 0 16,0 0-1,0 21-15,0 0 0,21 0 16,-21 22-16,-1-22 0,22 21 0,0 0 16,-21 1-16,0-1 0,21 0 15,-21 1-15,21-1 0,0 0 0,0-20 16,0-1-16,0 0 0,0 0 15,0 0-15,21-21 0,0 0 0,0 0 16,1 0-16,-1 0 0,0 0 16,0 0-16,0 0 0,0-21 0,1 21 15,-1-21-15,0 0 0,0 0 16,0-22-16,-21 22 0,21-21 0,-21 21 16,22-22-16,-22 1 0,21 21 0,-21-22 15,0 22-15,0 0 0,0 0 16,0 0-16,0 0 0,0 42 31,0 0-31,0 0 0,-21 0 16,21 22-16,0-22 0,0 21 15,0-21-15,0 22 0,0-22 0,0 21 16,0-21-16,0 22 0,0-22 0,0 0 16,21 0-16,-21 0 0,21-21 15,0 21-15,0-21 0,0 0 16,1 0-16,-1 0 0,0 0 15,0 0-15,0 0 0,0-21 0,1 0 16,-1 0-16,0 0 0,0 0 16,0-1-16,-21-20 15,21 21-15,1-21 0,-22-1 0,0 1 16,0 21-16,21-22 0,-21 22 16,21 0-16,-21 0 0,0 0 0,0 0 15,0 42 1,0 0-16,0 0 15,0 0-15,-21 0 0,21 1 0,0-1 16,-21 21-16,21-21 0,0 0 16,0 22-16,0-22 0,0 0 0,0 0 15,0 0-15,21 1 16,0-1-16,0 0 0,0-21 16,0 0-16,1 0 0,20 0 0,-21 0 15,0 0-15,22 0 0,-22 0 16,0-21-16,21 0 0,-21 21 0,1-22 15,-1 1-15,21 0 0,-21 0 16,0-21-16,1 20 0,-22-20 0,21 21 16,-21-21-16,21 20 0,-21-20 15,0 0-15,0 21 0,0-1 0,0 1 16,0 0-16,-21 42 31,21 0-31,-21 1 0,21-1 16,-22 21-16,22-21 0,0 0 0,0 22 15,0-22-15,0 21 0,0-21 16,0 22-16,0-22 0,0 0 0,0 0 16,0 0-16,22 1 0,-1-1 15,-21 0-15,21-21 0,0 0 0,0 21 16,0-21-16,1 0 0,-1 0 16,0 0-16,0 0 0,21 0 0,-20-21 15,-1 0-15,0 21 0,0-21 0,0-1 16,0 1-16,1-21 0,-1 21 15,0-22-15,0 1 0,0 0 16,0-1-16,-21-20 0,22 21 0,-22-1 16,21 1-16,-21 0 0,0-1 15,21 22-15,-21-21 0,0 21 0,0-1 16,0 1-16,-21 21 31,21 21-31,-21 1 0,21-1 16,-22 21-16,1-21 0,21 22 0,0-1 15,0 0-15,-21 1 0,21-1 0,0 21 16,0-20-16,0-22 0,0 21 16,0 1-16,0-22 0,0 21 15,21-21-15,-21 0 0,21 1 16,1-1-16,-1-21 0,0 0 0,0 21 16,0-21-16,0 0 0,1 0 0,20 0 15,-21 0-15,21-21 0,-20 0 16,-1-1-16,21 1 0,-21 0 0,22 0 15,-22-21-15,0 20 0,0-20 16,21 0-16,-20-22 0,-1 22 0,0 0 16,0-22-16,-21 22 0,21-1 0,-21 1 15,21 0-15,-21 21 0,0-1 16,0 1-16,0 0 0,0 0 0,-21 42 31,21 0-31,0 22 16,-21-22-16,0 21 0,21 0 15,0 1-15,0-1 0,-21 0 16,21 22-16,0-22 0,0 1 0,0-1 16,0-21-16,0 21 0,0-20 15,0 20-15,0-21 0,21 0 0,0 0 16,0-21-16,-21 22 0,21-22 16,1 0-16,-1 0 0,0 0 15,0-22-15,0 1 0,0 0 16,1 0-16,-1 0 0,0-22 15,-21 22-15,21-21 0,-21 21 16</inkml:trace>
  <inkml:trace contextRef="#ctx0" brushRef="#br0" timeOffset="10103.61">5821 3090 0,'0'0'16,"-21"0"-16,42 0 31,0 0-31,21 0 0,-21 0 16,22 0-16,-22 0 0,21 0 0,-21 0 15,22 0-15,-22 0 0,21 0 16,-21 0-16,1 0 0,-1-21 16,0 21-16,0 0 0,-21-21 15,0 0 1</inkml:trace>
  <inkml:trace contextRef="#ctx0" brushRef="#br0" timeOffset="11244.19">7387 3387 0,'0'0'0,"-21"0"0,42 0 78,0-21-78,22 21 0,-22-22 16,0 22-16,21-21 0,1 0 0,-1 0 15,-21 0-15,21 0 0,1-1 16,-1 1-16,0-21 0,-20 21 0,20 0 16,-21-22-16,0 22 0,0-21 15,1 21-15,-22-22 0,21 22 0,-21-21 16,0-1-16,0 22 0,0-21 16,0 21-16,0 0 0,-21-22 15,-1 43-15,1-21 0,21 0 0,-21 21 16,0 0-16,0 0 0,0 0 0,-1 21 15,1 0-15,21 0 0,-21 22 16,0-22-16,0 42 0,0-20 0,21-1 16,-22 22-16,22-1 0,0 1 15,-21-1-15,0 1 0,0 20 0,21 1 16,0-22-16,-21 22 0,0-21 0,-1 20 16,1 1-16,21 0 0,-21-1 15,0 22-15,0-21 0,21-1 16,-21 1-16,-1 0 0,1-1 0,0-20 15,0 21-15,21-22 0,0 22 16,0-22-16,0-20 0,0 20 0,0-21 16,0 1-16,0-22 0,0 0 0,0 0 15,21-21-15,0 0 0,0 0 16,1-21-16,20 0 0,0-21 0,-21 20 16,22-20-16,-1 0 0,22-1 0,-22 1 15,0-21-15,1 20 0,-1-20 16,-21-1-16,21 22 0,-20-22 0,-1 1 15,-21-1-15,0-20 0,0 20 0,0 1 16,0-1-16,-21-20 16,-22 20-16,22 1 0,-21-1 0,-1 22 15,1-22-15,0 1 0,-1 20 0,1 1 16,0 0-16,-1 21 0,1-1 16,0 1-16,21 0 0,-1 21 0,1 0 15,64 0 16,-22 0-31,0-21 0,21 21 16,1-21-16,-1 21 16,0-21-16,1-1 0,-1 1 0,21 0 0,-20 0 15,20 0-15,-20-22 16,-1 22-16,0 0 0,-21 0 0,22-21 16,-22 20-16,-21 1 0,0 0 0,0 0 15,0-21-15,0 20 16,0 1-16,-21 21 15,0 0-15,-1 0 16,1 21-16,21 1 0,0-1 0,-21 0 16,21 0-16,0 0 0,-21 0 0,21 22 15,0-22-15,0 0 0,0 0 16,0 0-16,0 1 0,21-1 0,0 0 16,0 0-16,1 0 15,-1-21-15,0 0 0,0 0 0,21 0 16,-20 0-16,-1 0 0,21-21 15</inkml:trace>
  <inkml:trace contextRef="#ctx0" brushRef="#br0" timeOffset="12759.65">8805 2963 0,'0'0'15,"0"-21"-15,0 0 0,-21 0 16,0 21-16,0 0 0,0 0 0,-1 0 15,1 0-15,0 0 0,0 0 16,-21 0-16,20 21 0,1 0 0,0 0 16,0 1-16,0-1 15,0 0-15,-1 0 0,1 21 0,21-20 16,0 20-16,0 0 0,0-21 0,0 22 16,0-22-16,0 0 0,0 21 15,0-20-15,21-22 0,-21 21 0,22 0 16,20-21-16,-21 0 0,0 0 15,0 0-15,22 0 0,-22-21 0,21 0 16,-21 21-16,22-22 0,-22 1 0,0 0 16,0-21-16,22 21 15,-22-1-15,0-20 0,-21 21 0,21 0 16,-21-22-16,21 22 0,-21-21 0,0 21 16,0 0-16,0-1 0,0 1 15,-21 42 16,0-21-31,0 22 0,21-1 0,0 21 16,0-21-16,-21 0 0,21 22 0,0-22 16,0 21-16,0-21 0,0 22 15,0-22-15,0 0 0,0 0 0,21 0 16,0 1-16,0-1 16,0-21-16,22 0 0,-22 0 15,0 0-15,21 0 0,-21 0 0,22-21 0,-22 21 16,21-22-16,-21 1 0,22-21 15,-22 21-15,21-22 0,-21 1 16,1 21-16,-1-43 0,-21 22 0,0 0 16,21-1-16,-21-20 0,0 21 15,0-22-15,0 22 0,0-1 0,0 1 16,0 0-16,0 21 0,0-1 16,0 1-16,0 0 0,0 42 15,0 0 1,0 1-16,-21-1 0,21 21 0,0 0 15,0-20-15,0 20 0,0 0 16,0 1-16,-21-1 0,21 0 0,0-21 16,0 22-16,0-1 0,0-21 15,0 22-15,0-22 0,0 21 0,0-21 16,21 0-16,-21 22 0,21-43 16,-21 21-16,21 0 0,0-21 0,0 0 15,1 0-15,-1 0 16,0 0-16,0 0 0,0 0 0,0-21 15,1 0-15,-1 0 0,0-1 0,21 1 16,-21 0-16,-21-21 0,22 21 16,-1-1-16,0-20 0,-21 21 0,0 0 15,21 0-15,-21-22 0,0 22 16,0 0-16,0 42 31,-21 0-15,21 0-16,0 1 0,-21-1 0,0 0 15,21 0-15,-22 0 0,22 0 0,0 1 16,0-1-16,0 0 0,0 0 16,0 0-16,0 0 0,0 1 0,22-1 15,-1-21-15,0 0 0,0 0 16,0 0-16,0 0 16,1 0-16,20 0 0,-21-21 0,0-1 15,0 1-15,1 0 0,-1 0 16,0 0-16,0 0 0,0-1 15,0 1-15,-21 0 0,22 0 0,-22 0 16,21 0-16,-21-1 0,0 1 16,0 42-1,0 1 1,0-1-16,0 0 0,0 0 16,-21 0-16,21 0 0,0 1 0,0-1 15,0 0-15,0 0 0,0 0 16,0 0-16,0 1 0,21-1 0,0 0 15,0-21-15,0 0 0,0 21 16,1-21-16,-1 0 16,0 0-16,0 0 0,0 0 0,0 0 15,-21-21-15,22 0 0,-1 0 0,-21-1 16,21 1-16,0 0 0,-21 0 16,21-21-16,0 20 0,-21 1 0,22-21 15,-1 21-15,0 0 0,0-1 0,0 1 16,22 0-16,-22 0 0,0 21 15,0 0-15,0 0 0,22 0 16,-22 0-16,0 0 0,0 0 16,0 21-16,0 0 0,-21 0 0,22 22 15,-22-22-15,0 0 0,0 0 16,0 22-16,0-22 0,-22 0 16,1 0-16,0 0 0,21 0 0,-21 1 15,21-1-15,-21-21 0,0 0 16,21-21 15,0-1-31,0 1 0,21 0 16,-21 0-16,21 0 0,0 0 15,0-1-15,0-20 0,1 21 0,-1 0 16,0-22-16,0 22 0,0-21 0,0 21 16,1-22-16,-1 22 0,-21 0 15,21 0-15,0 21 0,-21-21 16,21 21-16,0 0 15,1 0 1,-22 21-16</inkml:trace>
  <inkml:trace contextRef="#ctx0" brushRef="#br0" timeOffset="13159.42">11303 3048 0,'42'0'16,"-21"0"0,1 0-16,-1-21 0,0 21 15,0-21-15,0 21 0,0-21 0,1-1 16,-1 22-16,-21-21 0,21 0 16,-21 0-16,21 0 0,-21 0 0,0-1 15,0 1-15,0 0 0,-21 21 31,0 0-31,0 21 0,-1-21 0,1 21 16,0 1-16,0-1 0,0 21 16,0-21-16,21 0 0,-22 1 15,22 20-15,0-21 0,0 0 0,0 0 0,0 1 16,0-1-16,0 0 0,22 0 16,-1 0-16,0-21 0,0 21 15,0-21-15,0 0 0,1 0 16,-1 0-16,0 0 0,0 0 15,0 0-15,0 0 0,1-21 0,-22 0 16,21 0-16,-21 0 0,21 0 16,-21-22-16,0 22 0</inkml:trace>
  <inkml:trace contextRef="#ctx0" brushRef="#br0" timeOffset="13432.33">9842 2731 0,'-21'0'16,"42"0"-16,-63 0 0,63 0 15,0 0 1,1 0-16,20 0 0,0-22 0,1 22 15,-1-21-15,0 21 0,1-21 16,-1 21-16,0-21 0,1 21 16,-1-21-16,0 21 0,-21-21 0,22 21 15,-22-22-15,0 1 0,0 21 16,-21-21-16</inkml:trace>
  <inkml:trace contextRef="#ctx0" brushRef="#br0" timeOffset="14260.2">13420 3027 0,'21'-21'16,"0"21"-16,-21-21 0,0-1 0,21 22 16,0-21-16,0 0 15,-21 0-15,0 0 0,0 0 16,0-1-16,0 1 0,0 0 0,0 0 15,0-21-15,-21 20 0,0 1 16,0 0-16,0 0 0,0 0 16,-22 0-16,22-1 0,-21 22 15,-1 0-15,1 0 0,0 22 0,-22-1 16,22 0-16,0 0 0,-1 21 0,22-20 16,-21 20-16,21 0 0,-1 1 15,1-1-15,21-21 0,-21 21 0,21 1 16,0-22-16,0 0 0,0 21 15,21-20-15,0-22 0,1 21 0,20 0 16,-21-21-16,21 0 0,-20 0 0,20 0 16,0 0-16,1 0 0,-1-21 15,0 0-15,1-1 0,-22 1 16,21 21-16,-21-21 0,22 0 0,-22-21 16,0 20-16,-21 1 0,0 0 15,21-21-15,-21 21 0,0-22 0,0 22 16,0 0-16,0-21 0,0 20 15,0 44 1,0-1-16,0 0 16,0 0-16,0 0 0,0 22 15,0-22-15,0 0 0,0 0 0,21 21 16,-21-20-16,0-1 0,0 0 16,21-21-16,1 21 0,-1 0 0,-21 0 15,21-21-15,0 0 0,-21 22 0,21-22 16,0 0-16,1 0 15,-1 0-15,0 0 0,0 0 0,0-22 16,-21 1-16</inkml:trace>
  <inkml:trace contextRef="#ctx0" brushRef="#br0" timeOffset="15576.04">13906 2667 0,'0'-21'0,"0"42"15,0-63-15,0 63 31,0 0-31,0 0 0,0 22 0,0-22 0,0 21 16,0-21-16,0 22 0,0-22 16,0 21-16,0-21 0,0 0 15,0 22-15,0-22 0,0 0 0,0 0 16,0 0-16,22 1 16,-1-22-1,0 0-15,0 0 0,0 0 0,22 0 16,-22-22-16,0 1 0,21 21 15,-21-21-15,22 0 0,-22 0 0,21 0 16,-21-22-16,1 22 0,-22-21 0,21 21 16,-21-22-16,0 22 0,0-21 15,0 21-15,0-22 0,0 22 16,0 0-16,-21 0 0,-1 21 16,1 0-1,42 0 16,22 0-31,-22 0 0,0 0 16,21 0-16,1 0 0,-1 0 16,0 0-16,1 0 0,-1-21 0,22-1 15,-22 22-15,21 0 0,-20 0 0,-1-21 16,0 21-16,1 0 0,-22 0 16,0 0-16,0 0 0,-21-21 0,-21 21 31,0 0-31,0 21 15,0-21-15,-22 21 0,22 1 16,0-22-16,-21 21 0,20 21 16,1-21-16,0 0 0,-21 22 0,42-22 15,-21 21-15,-1-21 0,22 22 16,-21-22-16,21 21 0,0-21 0,0 1 16,0-1-16,0 0 0,0 0 0,21 0 15,1-21-15,-1 0 16,0 0-16,0 0 0,0 0 15,0 0-15,1 0 0,-1 0 16,0-21-16,21 21 0,-21-21 0,1 0 16,-1 0-16,0-1 0,0 1 15,0 0-15,-21 0 0,21-21 16,1 20-16,-22-20 0,21 0 0,-21-1 16,0 1-16,0 21 0,0-21 0,0 20 15,0 1-15,0 0 0,0 42 31,-21 0-31,21 22 16,0-22-16,-22 21 0,22-21 0,-21 22 16,21-22-16,0 21 0,0-21 0,0 22 15,0-22-15,0 0 16,0 0-16,0 0 0,0 1 0,21-1 16,1 0-16,-1-21 0,0 0 0,0 0 15,0 0-15,0 0 0,22 0 16,-22 0-16,21 0 0,-21 0 0,1-21 15,20 21-15,-21-21 0,0-1 16,0 1-16,1 0 0,-1-21 0,0 21 16,0-22-16,-21 1 0,21 0 0,-21-22 15,21 22-15,-21-1 0,0-20 16,22 21-16,-22-1 0,0 1 0,21 0 16,-21 20-16,0-20 0,0 21 15,0 0-15,0 0 0,0 42 31,-21 0-31,21 21 16,-22-21-16,22 43 0,-21-22 0,21 1 16,0 20-16,-21-21 0,21 22 15,-21-22-15,21 1 0,-21-1 0,21 0 16,0 1-16,0-22 0,0 21 0,0-21 16,0 0-16,0 1 0,0-1 15,21-21-15,0 21 0,0-21 0,0 0 16,1 0-16,-1 0 0,0 0 15,0 0-15,0-21 0,0 0 16,1 21-16,-1-22 0,0 1 0,0 0 16,0 0-16,0-21 15,-21 20-15,22 1 0,-1 0 0,-21 0 16,0 0-16,0 0 0,0 42 31,0 0-31,0 0 0,0 21 16,0-20-16,0-1 0,0 0 15,-21 0-15,21 0 0,0 0 16,0 1-16,21-22 47,-21-22-31,0 1-16</inkml:trace>
  <inkml:trace contextRef="#ctx0" brushRef="#br0" timeOffset="15751.94">15917 2561 0,'-21'0'16,"0"0"-16,0 0 31,21 21-31,21-21 31,0 0-31</inkml:trace>
  <inkml:trace contextRef="#ctx0" brushRef="#br0" timeOffset="16320.64">16404 2709 0,'0'-63'32,"0"42"-32,0 0 15,0-1-15,0 1 0,0 0 16,0 0-16,-21 0 0,21 0 0,-21 21 16,0 0-16,-1 0 15,1 0-15,0 21 0,0 0 16,0 21-16,-22-21 0,22 22 0,-21-1 15,21 0-15,0 1 0,-22-1 16,22 0-16,0-20 0,0 20 0,0-21 16,21 0-16,0 0 0,0 1 15,0-1-15,0 0 0,42 0 16,0-21-16,-21 0 16,1 0-16,-1 0 0,21 0 15,-21 0-15,22 0 0,-22 0 0,21-21 16,-21 0-16,22 0 0,-22 21 15,0-43-15,0 22 0,21 0 0,-20-21 16,-1 20-16,0-20 0,-21 0 0,21-1 16,0 1-16,-21 0 0,21 21 15,-21-1-15,0 1 0,0 0 0,0 42 32,0 0-32,-21 1 0,0-1 0,0 21 15,21-21-15,0 22 0,0-22 16,-21 21-16,21-21 0,0 0 15,0 1-15,0-1 0,0 0 0,0 0 16,0 0-16,21 0 16,0-21-16,0 0 0,0 0 15,1 0-15,20 0 0,-21 0 0,0 0 16,0 0-16,22-21 0,-22 0 16</inkml:trace>
  <inkml:trace contextRef="#ctx0" brushRef="#br0" timeOffset="16856.33">16976 2265 0,'0'-21'0,"0"42"0,0-63 15,0 20-15,-22 44 16,22-1 0,0 0-16,-21 0 0,21 21 0,0 1 15,0-1-15,0 0 0,0 1 16,0-1-16,0 22 0,0-22 0,-21 0 15,21-21-15,0 22 0,0-1 0,0-21 16,-21 0-16,21 1 0,0-1 16,0 0-16,0 0 0,0 0 15,0-42 17,0 0-17,0 0-15,0 0 16,0-1-16,0 1 0,0 0 0,0-21 15,21 21-15,-21-1 0,21-20 0,0 21 16,22 0-16,-22 0 0,0 21 16,21-22-16,-20 22 0,20 0 0,-21 0 15,0 0-15,22 22 0,-22-1 16,0 0-16,0 0 0,0 0 0,0 0 16,-21 1-16,0 20 0,0-21 0,0 0 15,0 0-15,0 1 0,-21-1 16,0 0-16,0 0 0,-21 0 15,20-21-15,1 21 0,-21 1 16,21-22-16,0 0 0,-22 21 0,22-21 16,0 0-16,0 0 0,0 0 0,-1 0 15,1 0-15,0 0 0,0 0 16,21-21 0,0-1-16,21 1 15,0 0-15,0 21 16,1-21-16</inkml:trace>
  <inkml:trace contextRef="#ctx0" brushRef="#br0" timeOffset="17184.32">17695 2117 0,'0'0'15,"0"-21"-15,0-1 0,-21 44 31,21-1-31,0 21 0,-21-21 16,0 22-16,21-1 0,-21 0 16,21 1-16,0-1 0,0 21 15,-22-20-15,22 20 0,-21-20 0,21-1 0,-21 21 16,21-41-16,0 20 16,0 0-16,0-21 0,-21 22 0,21-22 15,0 0-15,0 0 0,0 0 16,21-21 15,0 0-31,0-21 16,1 0-16,-1 0 0,-21 0 15,21 0-15,0-1 0,-21 1 16,21 0-16</inkml:trace>
  <inkml:trace contextRef="#ctx0" brushRef="#br0" timeOffset="17556.21">17759 2752 0,'0'21'15,"21"-21"1,-21 21-16,21-21 16,0 0-16,0 0 0,1 0 15,-1 0-15,0 0 16,0 0-16,0-21 0,0 21 0,1-21 16,-1 21-16,-21-21 0,0-1 15,0 1-15,0 0 0,0 0 16,0 0-16,0 0 0,0-1 15,-21 22 1,-1 0-16,22 22 0,-21-1 0,0-21 16,0 42-16,21-21 15,-21 0-15,21 22 0,-21-22 0,21 21 16,-22-21-16,22 1 0,0-1 16,0 0-16,0 0 0,0 0 0,0 0 15,22 1-15,-1-22 0,0 0 0,-21 21 16,21-21-16,0 0 0,0 0 15,1 0-15,-1 0 0,0 0 16,-21-21 0,21 21-16,-21-22 0,21 22 15,-21-21-15,0 0 0</inkml:trace>
  <inkml:trace contextRef="#ctx0" brushRef="#br0" timeOffset="21435.84">19092 2328 0,'0'-21'16,"21"21"-1,-21-21-15,22 21 0,-22-21 16,21 21 0,-21 21-1,0 0 1,0 22-16,0-22 16,0 0-16,0 21 0,0 1 0,-21-22 15,21 21-15,0-21 0,0 22 16,-22-22-16,22 0 0,-21 0 0,21 0 15,0 0-15,-21-21 16,21 22 0,0-44-1,0 1-15,0 0 16,21-21-16</inkml:trace>
  <inkml:trace contextRef="#ctx0" brushRef="#br0" timeOffset="21808.57">19156 2011 0,'0'0'0,"-21"0"0,-1 21 16,1-21-16,21 21 0,-21-21 16,21 21-16,0 1 15,21-22 1,0 0-1,1 0-15,-1 0 0,0 0 0,0 0 16,21 0-16,-20 0 0,-1 0 0,0 0 16,0 0-16,-21-22 0,0 1 15,0 0-15,0 0 16,-21 0-16,0 21 16,0 0-16,-1 0 0,1 0 15,0 0-15,0 0 16,0 0-16,0 21 0,21 0 0,0 0 15,-22-21-15,22 21 0,0 1 0,0-1 16,0 0-16,0 0 16,0 0-16,0 0 0,22 1 15,-1-22-15,0 0 0,0 0 16,21 0-16</inkml:trace>
  <inkml:trace contextRef="#ctx0" brushRef="#br0" timeOffset="22268.3">19579 2244 0,'0'21'16,"0"0"-16,0 0 15,0 0-15,-21-21 0,21 22 16,0-1-16,0 0 0,-21 0 0,21 0 16,0 0-16,0 1 0,0-1 15,0 0-15,0 0 0,0 0 0,0 0 16,0 1-16,0-1 15,0 0-15,-21-21 32,21-21-17,0 0-15,0-1 0,0 1 16,0 0-16,0-21 0,0 21 16,21-22-16,0 22 0,0-21 0,21 21 15,-20-22-15,20 22 0,-21-21 16,21 21-16,1-1 0,-1 22 0,0-21 15,1 21-15,-22 0 0,21 0 16,-21 0-16,22 21 0,-22-21 0,0 22 16,-21-1-16,21 21 0,-21-21 0,21 22 15,-21-22-15,0 21 0,0 0 16,0-20-16,0 20 0,-21-21 0,0 0 16,21 0-16,0 1 0,-21-1 15,0 0-15,0-21 0,21 21 16,42-42 15,-21 0-31,0 21 0</inkml:trace>
  <inkml:trace contextRef="#ctx0" brushRef="#br0" timeOffset="22575.82">21357 1863 0,'0'-21'0,"0"42"0,0-64 0,0 22 0,0 42 31,0 1-31,0 20 0,-21 0 0,21 1 16,0-1-16,-21 0 0,0 1 15,21-1-15,0 0 0,-22 1 0,1-1 16,0 0-16,21 1 0,-21-1 15,21 0-15,0-21 0,-21 22 0,21-22 16,0 0-16,-21 0 0,21 0 16,21-21 15,0 0-31,0-21 0,0 0 16,0 0-16,1-21 0</inkml:trace>
  <inkml:trace contextRef="#ctx0" brushRef="#br0" timeOffset="23304.4">21675 1926 0,'21'-42'16,"-42"84"-16,42-105 0,-21 42 0,0 42 31,0 0-31,-21 0 0,-1 21 16,22 1-16,0-1 0,-21 0 15,21 1-15,-21-22 0,0 21 16,21 1-16,0-1 0,0 0 15,-21 1-15,21-1 0,-21-21 0,21 21 16,0-20-16,-22-1 0,22 0 0,0 0 16,0 0-16,0-42 31,0 0-15,0 0-16,22-22 0,-1 22 15,0 0-15,-21-21 0,21 21 16,21-22-16,-20 22 0,20-21 0,-21 21 15,21-1-15,1 1 0,-22 0 16,21 0-16,1 0 0,-22 21 16,21 0-16,-21 0 0,0 0 0,1 21 15,-22 0-15,0 0 0,0 0 16,0 1-16,0 20 0,0-21 0,0 21 16,0-20-16,0 20 0,0-21 15,0 21-15,0-20 0,0-1 0,0 0 16,0 0-16,0 0 0,21-21 15,0 21-15,0-21 0,0 0 0,0 0 16,1 0-16,20 0 0,-21 0 0,21 0 16,-20 0-16,20-21 0,0 21 15,1-21-15,-1 0 0,-21 0 0,21 0 16,1-22-16,-22 22 16,0 0-16,0-21 0,0 20 0,1 1 15,-1-21-15,-21 21 0,0 0 16,0-1-16,-21 22 15,-1 0-15,1 22 0,-21-1 16,21 0-16,0 0 0,-1 0 16,1 0-16,21 1 0,0-1 0,0 21 15,0-21-15,0 0 0,0 1 16,0-1-16,21 0 0,1-21 0,-1 21 16,0-21-16,0 0 0,21 0 15,-20 0-15,20 0 0,-21 0 16,0 0-16,22 0 0,-22 0 0,21 0 15,-21-21-15,0 0 0,1 0 16,-1-1-16,0 1 0,0 0 0,0 0 16,-21 0-16,0 0 0,0-1 15,0-20-15,0 21 0,0 0 0,0 0 16</inkml:trace>
  <inkml:trace contextRef="#ctx0" brushRef="#br0" timeOffset="23592.24">21590 2201 0,'0'0'0,"-42"0"0,20 0 0,-20 0 16,21 22-16,0-22 0,42 0 31,0 0-31,21 0 16,-20 0-16,20 0 0,0-22 15,1 22-15,-1 0 0,21 0 0,-20 0 16,-1-21-16,0 21 0,1 0 16,-1 0-16,0 0 0,-20-21 0,20 21 15,-21 0-15,0 0 0,-42 0 32,-21 0-32,-1 0 15,1 21-15</inkml:trace>
  <inkml:trace contextRef="#ctx0" brushRef="#br0" timeOffset="24515.67">656 5271 0,'0'0'0,"0"-22"0,42-20 31,-42 21-15,0 42 0,0 0-1,0 0-15,0 22 0,0-1 0,0 0 16,0 22-16,0-1 0,0 22 16,0-21-16,0 20 0,0-20 15,0 20-15,0-20 0,0 21 0,-21-22 16,21 1-16,-21 20 0,21-20 15,0 20-15,-21-20 0,21-1 16,-21 22-16,21-21 0,-21-1 16,21-21-16,0 1 0,0 20 0,-22-42 15,22 22-15,0-22 0,0 0 16,0 0-16,0-42 31,0 0-31,0 0 0,0 0 0,0-1 16,22-20-16,-22 0 0,0-1 15,0-20-15,21 21 0,-21-22 0,21 1 16,-21-1-16</inkml:trace>
  <inkml:trace contextRef="#ctx0" brushRef="#br0" timeOffset="24840.49">656 5694 0,'0'0'0,"-21"-42"0,-43-234 31,64 234-31,0 21 0,0-21 15,0 20-15,0 1 0,22 0 16,-1 0-16,0 21 0,0-21 0,0 21 16,0 0-16,22 0 0,-22 0 15,0 0-15,21 0 0,-20 21 16,-1 0-16,21 0 0,-21 0 0,0 1 16,1 20-16,-22-21 0,0 21 15,0-20-15,0 20 0,0 0 16,0-21-16,0 22 0,-22-1 15,1-21-15,0 22 0,0-22 0,0 0 16,0 0-16,-1 0 0,1 0 16,21 1-16,-21-22 0,21 21 15,21-21 1,0 0 0,1-21-16,-1-1 0,0 1 0,0 21 15,0-21-15</inkml:trace>
  <inkml:trace contextRef="#ctx0" brushRef="#br0" timeOffset="25291.84">1460 5313 0,'0'-21'0,"0"42"0,0-63 0,0 20 16,-21 44 15,0-1-15,0 0-16,0 0 0,21 0 0,0 22 15,-21-22-15,21 0 0,-22 21 16,22-21-16,0 22 0,0-22 16,0 0-16,0 0 0,0 0 0,0 1 15,0-1-15,0 0 16,22-21-16,-1 0 0,0 0 0,0 0 16,0 0-16,22 0 0,-22 0 15,0 0-15,0-21 0,21 0 0,-20-1 16,-1 1-16,21 0 0,-21 0 15,0-21-15,1 20 0,-1 1 0,-21-21 16,0 21-16,0-22 0,0 22 16,0-21-16,0 21 0,-21 0 0,-1-22 15,1 22-15,0 21 0,-21-21 16,21 21-16,-22 0 0,22 0 16,0 0-16,-21 0 0,20 21 0,1-21 15,0 21-15,0 0 16,0 1-16,0-22 0,21 21 0,0 0 15,0 0-15,0 0 0,0 0 16,21-21-16,0 22 0,21-22 0,-21 0 16,22 0-16,-1 0 0,0 0 15,1 0-15</inkml:trace>
  <inkml:trace contextRef="#ctx0" brushRef="#br0" timeOffset="26032.52">2201 5207 0,'-21'0'16,"0"0"-16,0 0 16,0 0-16,-1 0 0,1 21 15,0-21-15,0 21 0,0 1 0,0-1 16,21 0-16,0 0 16,0 0-16,0 0 0,0 1 15,21-22 1,0 21-16,0-21 0,0 0 0,0 21 15,1 0-15,-1-21 16,0 21-16,0-21 0,-21 21 0,0 1 16,0-1-1,0 0-15,0 0 16,-21-21-16,0 21 16,0-21-16,-22 0 0,22 0 0,0 0 15,-21 0-15,20 0 0,-20 0 16,21 0-16,0 0 0,-22 0 0,22 0 15,0-21-15,0 0 0,0 0 16,0 21-16,21-21 16,0 42-1,0 0 1,21 0-16,0 0 0,0 0 16,0 1-16,-21-1 0,21 0 15,1-21-15,-1 21 0,0 0 16,0-21-16,0 0 0,22 0 0,-22 0 15,0 0-15,21 0 0,1 0 16,-22-21-16,42 0 0,-20 0 0,-1 0 16,0-1-16,22 1 0,-22-21 15,0 21-15,1-22 0,-22 22 0,21-21 16,-21 0-16,1 20 0,-1-20 16,0 0-16,-21-1 0,21-20 0,-21 21 15,0-1-15,0 1 0,0 0 16,0-1-16,0 22 0,0 0 0,0 0 15,-21 21-15,0 0 16,0 42-16,21-21 16,0 22-16,-22-1 0,22 0 15,-21 1-15,21-1 0,-21 0 0,21 22 16,0-22-16,0 0 0,0 1 16,0-22-16,0 21 0,0-21 0,0 22 15,0-22-15,0 0 0,21 0 16,-21 0-16,21-21 0,1 0 0,-1 0 15,0 0 1,0 0-16,0-21 0,-21 0 0,21 0 16,-21 0-16</inkml:trace>
  <inkml:trace contextRef="#ctx0" brushRef="#br0" timeOffset="26212.24">2455 5292 0,'-21'0'0,"42"0"0,-21 0 47,21 0-32,1 0-15,20-21 0,-21 21 0,21 0 16,1 0-16,-1-22 0,0 1 16,22 21-16,-22 0 0,1-21 0,-1 21 15</inkml:trace>
  <inkml:trace contextRef="#ctx0" brushRef="#br0" timeOffset="26875.87">3175 5207 0,'-21'0'16,"0"0"-16,21 21 0,-22-21 0,22 21 0,0 1 16,0-1-16,0 0 0,-21 0 0,21 0 15,0 0-15,0 1 0,-21 20 16,21-21-16,0 0 0,0 0 0,0 1 15,0-1-15,0 0 0,0 0 16,0 0-16,0 0 0,0-42 47,0 0-31,0 0-16,0 0 0,0 0 0,0-1 15,0 1-15,0 0 0,0-21 0,0 21 16,21-22-16,0 22 0,-21-21 15,22 21-15,-1-1 0,-21 1 0,21 21 16,0 0-16,0 0 0,0 0 16,1 0-16,-1 0 15,-21 21-15,21 1 0,-21 20 0,21-21 16,0 0-16,-21 0 0,21 1 0,1-1 16,-1 0-16,-21 0 0,0 0 15,21 0-15,-21 1 0,0-1 16,21-21-16,-21 21 0,0-42 31,0 0-31,0-1 16,0 1-16,0 0 15,0 0-15,21 0 0,0-22 0,-21 22 16,22-21-16,-1 21 0,0-22 16,21 22-16,-21-21 0,1 21 15,20 0-15,0-1 0,-21 1 0,22 21 0,-1 0 16,-21 0-16,0 21 15,22 1-15,-22-1 0,0 0 0,-21 21 16,21-21-16,-21 22 0,0-22 16,0 21-16,0-21 0,0 1 0,0 20 15,0-21-15,0 0 0,0 0 0,-21 1 16,0-1-16,21 0 0,0 0 16,21-42 15,-21 0-16,21 0-15,0 21 0</inkml:trace>
  <inkml:trace contextRef="#ctx0" brushRef="#br0" timeOffset="27745.41">4318 5313 0,'0'0'0,"0"-21"0,0 0 0,0-1 15,0 1-15,0 0 0,0 0 16,0 0-16,0 0 0,-21 21 15,0 0-15,-1 0 16,1 0-16,0 0 0,0 21 16,0 0-16,21 0 0,-21 0 0,-1 0 15,1 22-15,21-22 16,-21 21-16,21-21 0,-21 1 0,21 20 0,0-21 16,0 0-16,0 0 15,0 1-15,0-1 0,21 0 16,0-21-16,0 0 0,1 0 15,-1-21-15,21 0 16,-21 21-16,0-22 0,1 1 0,-1 0 16,0 0-16,0 21 0,0-21 15,-21-22-15,21 22 0,1 0 0,-22 0 16,0 0-16,0 0 0,0-1 16,0 44 15,0-1-31,0 0 0,0 0 15,0 0-15,0 0 0,0 1 0,0-1 16,0 0-16,0 0 0,0 0 16,21-21-16,0 21 0,0-21 15,0 0-15,0 0 0,1 0 0,-1 0 16,0 0-16,21 0 0,-21 0 0,1 0 16,-1 0-16,21-21 0,-21 21 15,0-21-15,1 0 0,-22 0 0,21 0 16,-21-1-16,21-20 0,-21 21 15,21-21-15,-21 20 0,0 1 0,0-21 16,0 21-16,0 0 16,-21 42-1,21 0 1,0 0-16,-21 0 0,21 0 16,-21 1-16,21-1 0,-22 0 0,22 0 15,0 21-15,0-20 0,-21-1 0,0 0 16,21 0-16,0 0 15,-21-21-15,21 21 0,0-42 47,0 0-47,0 0 0,0 0 16,0 0-16,0-22 16,21 22-16,0 0 0,0 0 0,1-22 15,-1 22-15,21 0 0,-21 0 0,22 0 16,-22 0-16,21-1 0,-21 22 15,22 0-15,-22 0 0,21 0 0,-21 22 16,0-1-16,1-21 0,-1 21 16,-21 21-16,21-21 0,-21 1 0,0-1 15,0 0-15,0 0 0,0 0 0,0 0 16,0 1-16,0-1 16,0 0-16,-21-21 0</inkml:trace>
  <inkml:trace contextRef="#ctx0" brushRef="#br0" timeOffset="27885.1">6202 5059 0,'0'0'0,"63"0"0,-20 0 0,20 0 0,-42 0 16</inkml:trace>
  <inkml:trace contextRef="#ctx0" brushRef="#br0" timeOffset="28988.2">6371 5271 0,'0'21'0,"0"-42"0,0 63 0,0-21 16,21-21 15,0 0-31,1 0 0,20-21 16,-21 21-16,21-21 15,-20 0-15,20-1 0,0 1 0,1-21 0,-1 21 16,0-22-16,1 1 0,-22 0 16,21-1-16,-21 1 0,0 0 15,1-22-15,-1 22 0,0 0 0,0-1 16,-21 1-16,0 0 0,0 20 15,0-20-15,0 21 0,0 0 0,0 0 16,-21 21-16,0 0 0,21-22 0,-21 22 16,-1 0-16,1 22 15,0-1-15,0 0 0,21 21 0,0-21 16,0 22-16,-21 20 0,21 1 16,-21-1-16,21 1 0,0-1 15,-22 1-15,22 20 0,0-20 0,-21 21 0,0-1 16,21 1-16,-21 0 15,0-1-15,0 1 0,-1 21 0,1-22 16,0 1-16,0 21 0,-21-21 0,20 20 16,-20-20-16,21 0 0,-21 21 15,20-43-15,1 22 0,0-22 0,0 1 16,0-1-16,21 1 0,0-22 0,-21 0 16,21-20-16,0 20 0,0-21 0,21-21 15,0 0-15,0 0 16,0 0-16,22-21 0,-22 0 0,21 0 15,0-22-15,1 22 0,20-21 16,-20-22-16,20 22 0,1-22 0,-1 1 16,-21-1-16,22-20 0,-22 20 15,1-20-15,-1-1 0,0 21 0,-21-20 16,1-1-16,-22 0 0,0 22 0,0-22 16,-22 1-16,-20 20 0,21-21 15,-21 43-15,-1-21 0,-20 20 0,20 1 16,-20 0-16,21 20 0,-22 1 0,22 0 15,-22 21-15,22 0 0,0-21 16,-1 21-16,1 0 0,21 0 0,0 0 16,63 0 15,-21-21-31,21 0 0,1 21 0,-1-22 16,22 1-16,-1 0 0,-21 0 15,22 0-15,-1 0 0,1-1 0,-1-20 16,-20 21-16,-1-21 0,0 20 15,1 1-15,-22-21 0,0 21 0,0 0 16,0-1-16,-21 1 0,0 0 16,-21 21-1,0 21-15,0 0 16,0 1-16,21-1 0,0 0 16,-21 0-16,-1 21 0,22-20 0,0 20 15,0 0-15,0-21 0,0 1 16,0 20-16,0-21 0,0 0 15,22 0-15,-22 1 0,21-1 0,0-21 16,0 21-16,0-21 0,0 0 0,1 0 16,-1 0-16,21 0 0,-21 0 15,0 0-15,1 0 0,20-21 0,-21 21 16,0-21-16,0-1 0,-21 1 16,0 0-16,0-21 0,0 21 15,0-1-15,0 1 0,-21-21 0,0 21 16,0-22-16,0 22 0,0 0 15,-22 0-15,22 0 0,0 21 0,0 0 16,0 0-16,-1 0 0,1 0 16,0 21-16,21 0 0,0 0 15,0 0-15,0 1 0,0-1 0,0 0 16,0 0-16,0 0 16,21 0-16,0-21 0,1 0 0,20 22 15,-21-22-15,21 0 0,-20 0 0,20 0 16,-21 0-16,21 0 0</inkml:trace>
  <inkml:trace contextRef="#ctx0" brushRef="#br0" timeOffset="29324.01">7705 5080 0,'0'0'0,"0"-21"15,0-43 1,0 43-16,0 0 0,0-21 0,21 21 16,0-1-16,0 1 15,0 0-15,22 21 0,-22 0 0,21 0 16,-21 0-16,22 0 0,-22 0 15,21 21-15,-21 0 0,0 22 0,1-22 16,20 0-16,-42 21 0,21 1 16,0-22-16,-21 21 0,0-21 0,0 1 15,0 20-15,0-21 0,0 0 0,0 0 16,0 1-16,-21-22 16,0 0-16,0 0 15,0 0-15,21-22 16,0 1-1,0 0-15,0 0 0,0 0 0,0 0 16,0-22-16,0 22 0,21-21 0,0-1 16,0 22-16,0-21 0,0 0 15,1 20-15,-1-20 0,0 21 0,0 0 16,0 0-16,0-1 0,1 1 16,-1 0-16</inkml:trace>
  <inkml:trace contextRef="#ctx0" brushRef="#br0" timeOffset="30648.17">9504 5186 0,'0'0'0,"-21"0"15,-1 0-15,22-21 31,0 0-15,0-1-16,0 1 16,22-21-16,-1 21 0,-21 0 0,21-22 15,0 22-15,0-21 0,0-1 0,1 1 16,-1 0-16,0-1 0,-21 1 16,21 0-16,-21-1 0,21 1 0,-21 21 15,0-21-15,0 20 16,0 1-16,-21 0 0,0 21 0,0 0 0,0 0 15,-1 0-15,1 0 0,0 21 16,-21 0-16,21 1 0,-1-1 16,22 0-16,-21 0 0,21 0 0,-21 0 15,21 1-15,0-1 0,0 0 0,0 0 16,21-21 0,0 0-16,1 0 0,-1 0 0,0 0 15,0 0-15,21-21 0,1 0 16,-22 21-16,21-21 0,1-1 0,-22 1 15,21 21-15,0-21 0,-20 0 0,20 0 16,-21 0-16,0 21 0,0-22 16,1 1-16,-22 0 15,0 42 17,0 0-32,0 1 0,0-1 0,-22 0 15,1 21-15,21-21 0,0 22 16,-21-22-16,0 21 0,21 1 0,-21-22 15,21 21-15,0 0 0,0-20 0,0-1 16,0 0-16,0 0 0,21 0 16,0 0-16,0-21 0,0 0 0,1 0 15,20 0-15,0 0 0,-21 0 16,22-21-16,-1 21 0,0-21 16,1 0-16,-1 0 0,-21 0 0,22-1 15,-1 1-15,-21-21 0,21 21 0,-20 0 16,-1-22-16,0 22 0,-21-21 15,0 21-15,21-1 0,-21-20 0,0 21 16,0 0-16,0 0 16,-21 21-1,0 21 1,0 0-16,-1 0 16,1 0-16,21 0 0,-21 1 0,0 20 15,21-21-15,-21 0 0,21 22 16,-21-22-16,21 21 0,0-21 15,0 0-15,0 1 0,0-1 0,0 0 16,21 0-16,0 0 0,0-21 0,21 0 16,-20 0-16,-1 0 0,21 0 15,-21 0-15,22 0 0,-1-21 0,0 21 16,1-21-16,-1 0 0,0 0 16,1-1-16,-1-20 0,21 21 0,-20-21 15,-1 20-15,0-20 0,1 21 0,-1-21 16,-21 20-16,0-20 0,1 21 15,-1 0-15,-21-22 0,0 22 16,-21 0-16,-1 21 16,1 0-16,0 0 0,-21 21 15,21 0-15,-22 1 0,22-1 0,0 0 16,0 0-16,0 0 0,21 0 0,0 1 16,0 20-16,0-21 0,0 0 15,21 0-15,0 22 0,0-22 0,0 0 16,0 0-16,22 0 0,-22 1 15,0-1-15,0 0 0,0 0 0,-21 0 16,0 0-16,-21-21 31,0 0-31,0 0 0,0 0 0,0 0 16,-1 0-16,1 0 0,-21 0 16,21 0-16,0 0 0,-1 0 15,22-21-15,-21 21 0,21-21 16,0 0-1,0 0-15,21 0 16,1 21-16,-1-22 0,0 1 0,0 0 16</inkml:trace>
  <inkml:trace contextRef="#ctx0" brushRef="#br0" timeOffset="31036.96">11642 4360 0,'0'0'0,"-22"-21"16,1 21-16,0 0 0,0 0 16,0 21-16,21 1 15,-21-1-15,21 0 0,0 21 0,0 1 16,-22-1-16,22 0 0,-21 1 0,21 20 16,0 1-16,0-1 0,0 1 15,0-1-15,-21 1 0,21 20 0,0-20 16,0 20-16,0-20 0,-21 21 0,21-1 15,0 1-15,-21 0 0,21-1 16,-21 1-16,-1 0 0,1-1 16,0 1-16,-21 0 0,21-1 0,-22 1 15,22 0-15,-21-1 0,21-20 0,-1-1 16,-20 1-16,21-22 0,0 0 16,21-20-16,0 20 0,0-21 15,21-42 1,0 0-16,0 0 0,22-1 0,-22-20 15,0 0-15,21-1 0,-21 1 16,22-21-16,-22-1 0,0 1 0,21-1 16,-20-21-16,20 22 0,-21-22 15</inkml:trace>
  <inkml:trace contextRef="#ctx0" brushRef="#br0" timeOffset="31363.77">11557 4911 0,'0'-64'16,"0"128"-16,0-191 0,0 84 0,0-20 15,0 21-15,0 20 0,0-20 0,0 21 16,-21-21-16,21 20 0,0 1 0,0 0 16,0 0-16,21 0 15,0 21-15,0 0 16,0 0-16,1 0 0,20 0 16,-21 0-16,0 21 0,0 0 15,1 0-15,-1 0 0,0 1 0,-21-1 0,0 21 16,0-21-16,0 0 15,0 22-15,0-22 0,-21 0 0,0 0 16,-1 0-16,1 22 0,0-22 0,0 0 16,0-21-16,0 21 0,-1 0 15,1-21-15,0 22 0,42-44 47,0 1-47,1 0 0,-1 0 16,0 0-16,0 21 0</inkml:trace>
  <inkml:trace contextRef="#ctx0" brushRef="#br0" timeOffset="32117.38">12171 4445 0,'-21'0'15,"-1"0"-15,1 21 0,0 0 16,0 1-16,0-1 0,0 0 15,21 0-15,-22 0 0,22 0 0,-21 22 16,21-22-16,0 0 0,0 0 0,0 0 16,0 1-16,0-1 0,0 0 15,21 0-15,1 0 0,-1 0 16,0-21-16,0 22 16,0-22-16,0 0 0,1 0 15,-1 0-15,0 0 0,-21-22 0,0 1 16,21 0-16,-21 0 15,21 0-15,-21 0 0,0-1 0,0-20 16,0 21-16,0 0 0,0 0 0,0-22 16,0 22-16,0 0 0,0-21 15,0 20-15,0 1 0,0 0 0,0 0 16,21 21-16,1-21 0,-1 0 16,0 21-16,21 0 0,-21 0 0,1 0 15,-1 0-15,0 21 0,0 0 16,0 0-16,0 0 0,1 0 15,-1 1-15,0-1 0,-21 0 0,21 21 16,-21-21-16,0 1 0,0-1 16,0 0-16,0 0 0,0 21 0,0-20 15,0-1-15,0 0 0,0 0 0,0 0 16,0 0-16,-21-21 16,0 0-1,0 0-15,21-21 16,0 0-16,0 0 15,0 0-15,0 0 0,0-22 0,0 22 16,21 0-16,0-21 16,-21 20-16,21-20 0,0 21 0,0-21 15,1 20-15,20 1 0,-21 0 0,0 0 16,22 21-16,-22 0 0,21 0 16,-21 0-16,0 0 0,1 21 0,-1-21 15,0 42-15,-21-20 0,0-1 0,21 0 16,-21 0-16,0 21 0,0-20 15,0-1-15,0 21 0,0-21 0,0 0 16,0 1-16,-21 20 0,21-21 16,-21 0-16,0 0 0,21 1 0,0-1 15,-22-21-15,22 21 16,0-42 15,22 0-31,-22-1 0,21 1 16,0 0-16,21 0 0,-21 0 15</inkml:trace>
  <inkml:trace contextRef="#ctx0" brushRef="#br0" timeOffset="32512.22">13462 4424 0,'0'0'16,"21"0"-16,-21-21 0,0 0 15,-21 21-15,0 0 0,0 0 16,-1 0-16,1 21 15,-21 0-15,21-21 0,0 21 0,-1 0 16,-20 0-16,21-21 0,21 22 0,0-1 16,0 0-16,0 0 15,0 0-15,0 0 0,21 1 16,0-1-16,0-21 16,1 21-16,-1-21 0,0 21 0,0-21 15,21 21-15,-20-21 0,-1 21 0,-21 1 16,21-22-16,-21 21 0,0 0 15,0 0-15,0 0 0,0 0 16,-21-21-16,0 22 0,-1-22 16,1 0-16,-21 21 0,21-21 15,0 0-15,-1 0 0,1 0 0,0 0 16,-21 0-16,21 0 0,-1 0 16,1 0-16,0-21 0,21-1 15,0 1-15,-21 21 16,21-21-16,0 0 15,0 0-15,21 0 16,0 21-16</inkml:trace>
  <inkml:trace contextRef="#ctx0" brushRef="#br0" timeOffset="32935.62">13652 4678 0,'22'0'0,"-44"0"0,65 0 16,-22 0-1,0 0-15,0 0 0,0-21 16,22 21-16,-22 0 0,0-21 16,0 21-16,0 0 0,1-22 15,-1 1-15,0 21 0,-21-21 16,0 0-16,0 0 15,0 0-15,0-1 16,0 1-16,-21 21 16,0 0-16,-1 0 0,1 0 0,0 0 15,0 21-15,0 1 16,0-1-16,-1 0 0,1 21 0,0-21 16,21 22-16,-21-22 0,21 21 0,0-21 15,0 1-15,0 20 0,0-21 16,0 0-16,0 0 0,21 1 0,0-1 15,0-21-15,1 0 0,-1 0 16,21 0-16,-21 0 0,0 0 16,1 0-16,-1 0 0,-21-21 0,21-1 15,0 1-15,0 0 0,-21 0 16,21 0-16,1 0 0</inkml:trace>
  <inkml:trace contextRef="#ctx0" brushRef="#br0" timeOffset="33955.91">15515 4487 0,'-21'0'16,"21"-21"-16,0 0 15,0 0-15,0 0 16,0 0-16,0-1 16,0 1-16,21 0 15,-21 0-15,21 21 0,0-21 0,1 21 16,-1 0-16,0 0 0,0 0 15,0 0-15,0 0 0,1 0 0,-1 0 16,0 42-16,0-21 0,0 0 16,0 22-16,1-22 0,-22 21 0,21 1 15,0-22-15,-21 21 0,0-21 0,0 22 16,21-22-16,-21 21 0,0-21 16,0 0-16,21 1 0,-21-1 0,0 0 15,0 0-15,0 0 0,0-42 47,0 0-47,0 0 0,0 0 16,0-1-16,0 1 0,0 0 0,0 0 15,0 0-15,0-22 0,0 22 0,0-21 16,21 0-16,1-1 0,-22 1 16,21 0-16,0-1 0,-21 1 0,21 0 15,0-1-15,0 1 0,1 0 0,-22-1 16,21 22-16,0 0 0,-21 0 15,21 0-15,0 21 16,0 0 0,1 21-16,-22 0 15,0 0-15,0 0 0,0 0 16,0 1-16,21-1 0,-21 0 0,0 21 16,0-21-16,0 1 0,21-1 0</inkml:trace>
  <inkml:trace contextRef="#ctx0" brushRef="#br0" timeOffset="37140.28">16616 4593 0,'0'0'0,"21"0"0,0 0 16,-21-21-16,0 0 0,21 21 0,-21-21 15,0 0-15,0-1 0,0 1 16,0 0-16,0 0 0,0 0 15,-21 0-15,0-22 0,0 22 0,0 0 16,-1 0-16,22 0 0,-21-1 16,0 1-16,0 21 0,0 0 0,0 0 15,-1 21-15,1 1 0,-21-1 0,21 0 16,0 21-16,-1-21 0,1 22 16,0-1-16,0-21 0,21 22 0,0-1 15,-21-21-15,21 0 16,0 22-16,0-22 0,0 0 0,0 0 15,0 0-15,21-21 0,0 21 16,0-21-16,0 0 0,1 0 16,-1 0-16,21 0 0,-21-21 0,0 0 15,22 21-15,-22-21 0,0 0 0,21 0 16,-20-1-16,-1 1 0,0 0 16,0 0-16,0 0 0,0-22 0,-21 22 15,0-21-15,22 21 0,-22 0 16,0-1-16,0 1 0,0 0 0,-22 42 47,1 0-47,21 1 0,-21 20 0,21-21 15,-21 0-15,21 0 0,-21 22 0,21-22 16,0 0-16,0 0 0,0 0 16,0 1-16,0-1 0,0 0 0,0 0 15,21-21-15,0 21 0,0-21 16,0 0-16,1 0 0,-1 0 0,0 0 15,0 0-15,0 0 0,0 0 0,1-21 16,20 0-16,-21 0 0,0 0 16,0-1-16,1 1 0,-1 0 0,0-21 15,0 21-15,0-22 0,-21 1 16,21 0-16,1-1 0,-1-20 16,-21 20-16,0-20 0,21 21 0,-21-1 15,21-20-15,-21 42 0,0-22 16,0 22-16,21 0 0,-21 42 31,-21 21-31,21-20 16,-21 20-16,21 0 0,-21 22 0,21-22 15,0 22-15,0-22 0,0 0 16,0 22-16,0-22 0,0 0 0,0-20 16,0 20-16,0 0 0,0-21 0,21 1 15,0-1-15,0 0 16,0-21-16,1 0 0,-1 0 15,0 0-15,0 0 0,0 0 0,0 0 16,1-21-16,-1 0 0,0-1 16,21 22-16,-21-21 0,1 0 0,-1-21 15,0 21-15,-21-1 0,21 1 16,0-21-16,-21 21 0,21 0 0,-21-1 16,0 1-16,0 42 31,-21 1-31,21-1 0,0 0 15,-21 21-15,21-21 0,0 1 16,0-1-16,0 0 0,0 21 16,0-21-16,21 1 0,-21-1 0,21 0 15,22 0-15,-22 0 0,0-21 16,21 21-16,1-21 0,-22 0 0,21 0 16,1 0-16,-1 0 0,0 0 0,1 0 15,-1 0-15,0-21 0,1 21 16,-1-21-16,0 0 0,1 0 0,-1 0 15,0-22-15,-21 22 0,22-21 16,-22 21-16,0-22 0,-21 1 16,0 21-16,0-22 0,0 22 0,0-21 0,0 21 15,-21 21-15,-21-21 0,20 21 16,1 0-16,-21 0 0,0 0 16,20 21-16,-20-21 0,0 21 0,21 0 15,-22 21-15,22-20 0,-21-1 16,21 0-16,-1 21 0,22-21 0,-21 1 15,21-1-15,0 21 0,0-21 16,0 0-16,0 1 0,0-1 0,0 0 16,21 0-16,1-21 15,-1 21-15,0-21 16,0 0-16,0 0 0,0 0 0,1-21 16,-1 0-16,0 0 0,0 0 0,0-1 15,-21 1-15,21-21 0,1 0 16,-1 20-16,0-41 0,0 21 15,0-22-15,-21 22 0,21-22 16,1 1-16,-1 20 0,0-20 0,-21 21 16,0-1-16,21 22 0,-21-21 0,0 21 15,0-1-15,-21 44 32,0-1-32,0 21 15,21 0-15,0 1 0,-22-1 0,22 22 16,0-22-16,0 21 0,0-20 0,0-1 15,0 0-15,0 22 16,0-22-16,0-21 0,0 22 0,22-1 16,-1-21-16,-21 0 0,21 22 0,0-22 15,0-21-15,0 21 0,1-21 16,-1 0-16,0 0 0,21 0 0,-21 0 16,1 0-16,-1 0 0,21-21 0,-21 0 15,0 0-15,1-1 0,20 1 16,-21 0-16,0-21 0,0 21 0,-21-22 15,22 22-15,-22-21 0,21 21 16,-21-22-16,0 22 0,0 0 0,0 0 16,-21 21-1,-1 0-15,1 0 0,0 21 16,0 0-16,0-21 0,0 21 0,21 0 16,-22 1-16,1-1 0,0 0 15,21 21-15,0-21 0,0 1 0,0-1 16,0 0-16,0 0 0,0 0 15,0 0-15,0 1 16,21-22-16,0 0 16,1 0-16,-1 0 0,0 0 15,0 0-15,-21-22 0,21 1 16,0 0-16,-21 0 0,22 0 0,-22 0 16,21-1-16,-21-20 0,0 21 15,21 0-15,-21 0 0,0-1 16,0 1-16,0 0 0,0 42 31,-21 0-31,21 1 16,0-1-16,0 0 0,-21 0 15,21 0-15,0 0 0,0 1 0,0-1 16,0 0-16,0 0 0,21-21 16,-21 21-16,21-21 0,0 0 15,-21 21-15,21-21 0,0 22 0,1-22 16,-1 0-16,0 0 0,0 0 15,0 0-15,0 0 0,1-22 16,-22 1-16,21 0 0,0 0 16,-21 0-16,21-22 0,-21 1 15,21 21-15,-21-43 0,21 22 0,1-21 16,-22 20-16,0-20 0,21-1 0,0 22 16,-21-22-16,0 22 0,21 0 15,-21 21-15,0-1 0,0 1 0,0 0 16,0 0-16,0 42 15,-21 0 1,0 0-16,21 1 0,-21 20 0,21 0 16,0 1-16,0 20 0,0-21 15,0 22-15,0-22 0,0 1 16,0-1-16,0 0 0,0 1 0,0-1 16,0-21-16,0 0 0,0 22 15,21-43-15,-21 21 0,21 0 0,0 0 16,0-21-16,0 0 0,1 0 15,-1 0-15,0 0 0,0 0 16,0 0-16,0 0 0,-21-21 0,22 0 16,-1 21-16,0-21 0,0-1 15,0 1-15,0-21 0,1 21 16,-1 0-16,0-1 0,0 1 0,0 0 16,-21 0-16,0 0 0,0 42 15,0 0 1,-21 0-16,0 0 15,0 22-15,21-22 0,-21 0 16,-1 0-16,22 0 0,0 1 0,0-1 16,0 0-16,0 0 15,0 0-15,22-21 16,-1 0-16,0 0 16,0 0-16,0 0 0,0 0 0,1 0 15,-1 0-15,21-21 0,-21 21 16,0-21-16,1 0 0,-1 21 0,0-21 15,0-1-15,0 1 0,0 0 16,1 0-16,-22 0 0,0 0 0,21-1 0,-21 1 16,21 0-16,-21 42 31,-21-21-31,21 21 0,-21 1 16,-1-1-16,22 0 0,0 21 0,-21-21 15,21 1-15,-21-1 0,21 0 0,0 0 16,0 0-16,0 0 15,21-21-15,0 0 16,1 0-16,-1 0 0,0 0 16,0 0-16,0 0 15,-21-21-15,21 0 16,-21 0-16,0 0 0,0 0 16,0-1-16,0-20 0,0 21 15,0-21-15,0 20 0,-21-20 0,21 21 16,-21 0-16,0 0 0,21-1 15,0 1-15,0 0 0,-21 21 0,42 0 47,0 0-31,0 0-16,22 0 0,-22 0 16,0 0-16,21 21 0,-21-21 0,22 21 15,-22 1-15,0-22 0,0 21 16,0 0-16,1 0 0,-22 0 15,0 0-15,0 1 0,0-1 0,0 0 16,0 0-16,0 0 0,0 0 16,0 1-16,0-1 0,-22 0 0,1 0 15,0 0-15,21 0 0,0 1 16,-21-22-16,0 0 16,21 21-16,-21-21 46,21-21-46,0-1 16,0 1-16,0 0 0,0 0 16,21 0-16,-21 0 15,21-22-15,0 22 0,0-21 0,0 21 16,22-22-16,-1 1 0,-21 0 0,22-1 16,-1 1-16,0 21 0,1 0 15,-1-1-15,-21 1 0,21 21 0,-20 0 16,-1 21-16,0 1 0,0-1 15,-21 21-15,0-21 0,0 22 16,0-1-16,0-21 0,0 21 0,0 1 0,-21-22 16,0 0-16,0 21 0,-1-20 15,22-1-15,-21 0 0,0 0 0,0-21 16,21 21-16,-21 0 16,0-21-1,-1 0 1,22-21-1,-21 21-15,21-21 0,-21 0 16,0 0-16,0 0 0</inkml:trace>
  <inkml:trace contextRef="#ctx0" brushRef="#br0" timeOffset="37360.16">20151 4022 0,'0'0'15,"-22"0"-15,1 0 16,0 0 15,0 0 16,0 0-31,0 0-16,-1 0 0</inkml:trace>
  <inkml:trace contextRef="#ctx0" brushRef="#br0" timeOffset="37568.68">19198 4191 0,'0'0'0,"-21"0"0,0 21 16,21 0-16,21-21 15,21 0 1,-21 0-16,1 0 15,20 0-15,-21 0 0,0 0 0,22 0 16,-22 0-16,0-21 0,0 21 16,0 0-16,-21-21 15,0 0-15,-21 0 16,0 21-16,0-21 0,0-1 16</inkml:trace>
  <inkml:trace contextRef="#ctx0" brushRef="#br0" timeOffset="37748.58">18351 4043 0,'0'0'0,"-21"0"16,42 0 15,1 0-31,-1 0 0,21-21 15,-21 21-15,22-21 0</inkml:trace>
  <inkml:trace contextRef="#ctx0" brushRef="#br0" timeOffset="39332.06">21611 3831 0,'0'0'16,"21"-21"-16,-21 0 0,0 0 16,21 0-16,-21-1 15,0 1 1,-21 21 0,21 21-1,-21 1-15,0 20 0,0-21 16,0 21-16,-1 1 0,1 20 0,21-20 15,-21 20-15,0-21 0,0 1 16,21 20-16,0-20 0,0-1 0,0-21 16,0 21-16,0-20 0,0-1 0,0 21 15,21-21-15,0 0 16,0-21-16,0 0 0,22 0 0,-22 0 16,21 0-16,-21 0 0,22 0 15,-1 0-15,-21 0 0,22-21 0,-22 0 16,21 0-16,-21 0 0,22 0 15,-22-22-15,0 22 0,21-21 16,-21-1-16,1 1 0,-1 0 0,-21-1 16,21 22-16,-21-21 0,21 21 15,-21 0-15,0-1 0,21 22 0,-42 0 32,0 22-32,21 20 0,-21-21 15,0 21-15,21-20 0,-22 20 0,22-21 16,-21 21-16,21-20 15,-21-1-15,21 21 0,0-21 0,0 0 16,0 1-16,0-1 0,0 0 16,21-21-16,0 0 15,1 21-15,-1-21 0,0 0 0,0 0 16,0 0-16,0 0 0,1 0 16,-1-21-16,0 0 0,-21 0 0,21 21 15,0-22-15,-21-20 0,21 21 0,-21 0 16,0-22-16,0 22 0,0-21 15,0 0-15,0 20 0,0 1 0,-21-21 16,0 21-16,0 21 0,21-21 16,-21 21-16,0 0 0,-1 0 15,22 21 17,22-21-32,-1 0 15,0 0-15,21 0 0,-21 0 0,22 0 16,-1 0-16,-21 0 0,22 0 0,-1 0 15,0 0-15,1 0 0,-1 0 16,0 0-16,-21-21 0,22 21 0,-22 0 16,0 0-16,0-22 0,0 22 15,-21-21-15,-42 21 32,21 0-32,0 21 0,0 1 0,-1-22 15,1 21-15,-21 0 0,21 0 16,0 0-16,-22 0 0,22 22 15,0-22-15,-21 42 0,42-41 16,-22-1-16,22 0 0,0 0 16,0 0-16,0 0 0,0 1 0,0-1 15,0 0-15,22-21 16,-1 0-16,0 0 0,0 0 16,0 0-16,0 0 0,1 0 0,20 0 15,-21 0-15,0-21 0,0 0 16,1-1-16,-1 1 0,21 0 0,-21-21 15,0 21-15,1-22 0,-1-20 16,0 20-16,21 1 0,-21 0 16,1-1-16,-1 1 0,0 0 0,-21-1 15,21 1-15,0 0 0,-21 21 16,21-22-16,-21 22 0,0 0 16,0 42-1,-21 0 1,0 0-16,0 1 0,0 20 15,21-21-15,-21 21 0,-1 1 0,1-1 16,0 0-16,21 1 0,0-1 0,0 0 16,0 1-16,0-1 0,0-21 15,0 22-15,0-22 0,0 0 0,0 0 16,21 0-16,0-21 16,1 21-16,-1-21 0,-21 22 0,42-22 15,-21 0-15,0 0 0,22 0 0,-22 0 16,0 0-16,21-22 0,-20 1 15,-1 21-15,21-21 0,-21 0 0,0 0 16,1 0-16,-1-1 0,0 1 16,-21-21-16,0 21 0,21-22 0,-21 22 15,0 0-15,0 0 0,-21 21 16,0 0 0,0 0-16,-1 21 0,1 0 0,0 0 15,21 1-15,0-1 0,-21 21 16,21-21-16,0 0 0,0 1 15,0-1-15,0 0 0,0 0 16,0 0-16,0 0 0,21-21 0,0 22 16,0-22-16,1 21 0,20-21 15,-21 0-15,21 0 0,-20 21 0,20-21 16,-21 0-16,21 0 0,-20 0 0,-1 0 16,0 0-16</inkml:trace>
  <inkml:trace contextRef="#ctx0" brushRef="#br0" timeOffset="40452.12">2434 7281 0,'21'0'16,"-21"-21"-1,0 0-15,21 21 0,-21-21 16,0 0-16,0 0 16,22-1-16,-22 1 15,0 0-15,0 0 0,0 0 16,0 0-16,0-1 15,0 1-15,21 0 0,-21 0 16,21 21 15,-21 21-31,0 0 0,0 0 0,0 1 16,0 20-16,0 0 0,0 1 0,0-1 16,0 0-16,0 1 0,0-1 15,0-21-15,0 21 0,0-20 0,0 20 16,0-21-16,0 0 15,0 0-15,0 1 0,0-1 0,0-42 63,0-1-63,0 1 16,21 21-16,0-21 0</inkml:trace>
  <inkml:trace contextRef="#ctx0" brushRef="#br0" timeOffset="40851.91">3069 7049 0,'0'0'0,"21"0"0,-21-22 15,21 1-15,-42 21 32,0 0-32,0 0 15,0 21-15,0-21 0,-1 22 0,1-1 16,0 0-16,0 0 0,21 0 15,-21-21-15,21 21 0,0 1 16,0-1-16,0 0 16,0 0-16,21 0 15,0-21-15,0 21 0,0-21 0,1 22 16,-1-1-16,0-21 0,0 21 16,0-21-16,-21 21 0,21 0 0,1-21 15,-22 21-15,21-21 0,-21 22 0,0-1 16,0 0-1,-21 0 1,-1-21-16,1 0 0,0 0 16,0 0-16,-21 21 0,20-21 0,1 0 15,0 0-15,0 0 0,0 0 0,0 0 16,-1 0-16,1-21 0,21 0 16,-21 0-16,21 0 15,-21-1-15,21 1 0,0 0 16</inkml:trace>
  <inkml:trace contextRef="#ctx0" brushRef="#br0" timeOffset="41051.79">2667 6858 0,'0'0'0,"-21"0"16,0 0 15,42 0 0,21 0-15</inkml:trace>
  <inkml:trace contextRef="#ctx0" brushRef="#br0" timeOffset="42924.38">5249 7260 0,'0'0'0,"-42"0"15,21 0-15,21-21 0,0 0 16,0 0-16,0 0 16,0-1-16,0 1 0,0 0 15,0 0-15,0 0 0,0 0 0,0-1 16,0 1-16,0 0 0,0-21 15,-21 21-15,-1-1 0,22-20 16,-21 21-16,0-21 0,0 20 0,0 1 16,0-21-16,-22 21 0,22 0 15,-21 21-15,-1-22 0,22 22 0,-21 0 16,0 0-16,-1 0 0,1 22 16,0-1-16,-1 0 0,1 0 0,21 21 15,-22-20-15,22 20 0,0 0 0,0 1 16,0-1-16,0 0 0,21 1 15,-22-1-15,22 21 0,0-20 0,0-1 16,0 0-16,0-20 0,22 20 16,-1-21-16,0 0 0,21 0 15,-21-21-15,1 22 0,20-22 0,-21 0 0,21 0 16,-20 0-16,20-22 16,0 1-16,-21 21 0,22-21 0,-22-21 15,0 21-15,0-1 0,0-20 0,1 21 16,-1-21-16,0 20 0,0-20 15,-21 21-15,21-21 0,-21 20 0,0-20 16,0 21-16,0-21 0,0 20 0,0 1 16,0 0-16,0 0 0,0 42 31,0 0-31,0 0 0,0 1 16,0-1-16,0 0 0,0 21 0,0-21 15,0 22-15,0-1 0,0-21 16,0 22-16,0-1 0,0-21 15,0 0-15,21 0 0,1 22 0,-1-22 16,0 0-16,0-21 16,0 0-16,0 0 15,1 0-15,-1 0 0,0-21 0,0 0 16,0 0-16,0-1 0,1 1 16,20-21-16,-21 21 0,-21 0 0,21-22 15,0 22-15,-21 0 0,22-21 0,-22 20 16,0 1-16,0-21 15,0 21-15,0 0 0,0-1 0,0 1 0,-22 21 32,1 0-32,21 21 15,0 1-15,0-1 16,-21 21-16,21-21 0,0 0 0,0 1 16,0 20-16,0-21 0,0 0 15,0 22-15,21-22 0,-21 0 0,0 0 16,21 0-16,1 0 0,-1 1 15,0-22-15,0 0 0,0 21 0,0-21 16,1 0-16,-1 0 0,0 0 0,0-21 16,21-1-16,-20 22 0,-1-21 15,0 0-15,21 0 0,-21-21 16,1 20-16,-1 1 0,0 0 0,-21 0 0,0-21 16,21 20-16,-21 1 15,0-21-15,0 21 0,0 0 0,0-1 16,0 1-16,0 0 0,0 0 0,0 42 31,0 21-15,0-20-16,0-1 0,0 21 0,0 0 15,0-20-15,0 20 0,0 0 16,0 1-16,0-22 0,0 21 0,21 0 16,-21-20-16,21-1 0,1 0 15,-1 0-15,0-21 0,0 0 16,0 0-16,22 0 0,-22 0 0,21 0 15,-21-21-15,22 21 0,-22-21 16,21 0-16,-21-22 0,0 22 0,1 0 16,20-21-16,-21-1 0,0 22 0,-21-21 15,21-1-15,1 1 0,-22 0 16,0-1-16,0-20 0,21 21 0,-21-22 16,21 22-16,-21-22 0,21 22 0,-21-22 15,0 22-15,0 0 0,0-1 16,0 22-16,0 0 0,0 0 0,0 42 31,-21 21-31,21 1 16,-21-1-16,0 0 0,21 1 0,0-1 15,0 22-15,-22-22 0,22 21 16,-21-20-16,21-1 0,0 0 0,0 1 16,0-1-16,0 0 0,0 1 0,0-22 15,0 21-15,0-21 0,21 1 16,1-1-16,-1 0 0,0 0 0,0 0 15,0-21-15,0 0 0,22 0 16,-22 0-16,0-21 0,0 0 16,22 21-16,-22-21 0,0 0 0,21-1 15,-21 1-15,22 0 0,-22-21 16,21 21-16,-21-1 0,1-20 16,-1 21-16,0 0 0,0-22 0,-21 22 15,21 0-15,-21 0 0,0 0 16,0 42-1,0 0-15,-21 0 16,0 0-16,21 1 0,-21-1 16,21 0-16,0 21 0,0-21 0,0 1 15,0-1-15,0 0 0,0 0 0,0 0 16,21 0-16,0 1 0,0-1 16,0-21-16,1 0 0,-1 21 0,0-21 15,0 0-15,0 0 0,0 0 16,1-21-16,-1 0 0,0 21 15,0-22-15,0 1 0,0 0 0,-21 0 16,22 0-16,-22-22 0,21 22 0,-21 0 16,0-21-16,0 21 0,0-22 15,0 1-15,0 21 0,-21 0 0,-1-22 16,1 22-16,0 21 0,-21 0 16,21 0-16,-1 0 0,-20 0 15,21 0-15,-21 21 0,20 0 0,-20 1 16,21-22-16,-21 21 0,20 0 0,-20 0 15,21-21-15,0 21 0,0-21 16,-1 0 0,1 0-1</inkml:trace>
  <inkml:trace contextRef="#ctx0" brushRef="#br0" timeOffset="43108.28">6202 6816 0,'0'0'0,"-21"0"0,42 0 32,0 0-32,21 0 15,1 0-15,-1-21 0,0 21 0,1-22 16,20 22-16,1 0 0,-22-21 16,21 21-16,1-21 0,-22 21 15,22-21-15,-22 21 0,0 0 0,-20-21 16,-1 21-16,0 0 0</inkml:trace>
  <inkml:trace contextRef="#ctx0" brushRef="#br0" timeOffset="44171.67">7387 6943 0,'0'0'0,"0"-21"16,0-1-16,0 1 0,0 0 15,0 0-15,0 0 16,0 0-16,21-1 0,0 22 0,-21-21 15,22 21-15,-1 0 0,-21-21 16,21 21-16,0 0 0,0 0 0,0 21 16,1 0-16,-1 1 15,-21-1-15,21 0 0,-21 0 16,21 21-16,-21-20 0,0 20 0,0-21 16,0 0-16,0 22 0,0-22 0,0 0 15,0 0-15,0 21 0,0-20 16,0-1-16,-21 0 0,0-21 15,21-21 17,0 0-32,0-1 0,0 1 15,0-21-15,0 21 16,0 0-16,0-1 0,0-20 0,21 21 16,-21-21-16,21 20 0,0-20 15,0 0-15,1 21 0,-1-1 16,0 1-16,0 0 0,0 0 0,0 21 15,1 0-15,20 0 0,-42 21 0,21 0 16,0 0-16,0 1 0,1-1 16,-1 0-16,0 21 0,-21-21 0,0 1 15,0-1-15,21 21 0,-21-21 0,0 0 16,0 1-16,0-1 0,0 0 16,0 0-16,0 0 0,0 0 15,0-42 16,0 0-31,21 0 16,-21 0-16,0 0 0,21-1 16,1-20-16,-22 21 0,21 0 15,0-22-15,0 22 0,0-21 0,0 0 16,1 20-16,-1-20 0,0 21 0,0-21 16,21 20-16,-20 1 0,-1 21 15,0 0-15,0 0 0,0 21 16,-21 1-16,21-1 0,-21 0 15,0 0-15,0 21 0,0-20 16,0 20-16,0-21 0,0 21 0,0-20 16,22-1-16,-22 0 0,21 21 15,-21-21-15,21-21 0,-21 22 0,21-1 16,0-21-16,0 0 0,1 0 0,-1 0 16,0 0-16,0 0 0,21 0 15,-20-21-15,-1-1 0,0 22 0,21-21 16,-21 0-16,1 0 0,-22 0 0,21 0 15,0-1-15,-21-20 0,21 21 16,-21 0-16,0-22 0,0 22 0,0-21 16,0 21-16,0 0 0,-21 21 31,21 21-31,-21 21 16,0-21-16,21 0 0,0 1 0,0 20 15,-22-21-15,22 0 0,0 0 16,-21 1-16,21-1 0,0 0 0,0 0 15,0 0-15,21-21 16,1 0-16,-1 0 16,0 0-16,0-21 0,0 21 0,0-21 15,-21 0-15,22 21 0</inkml:trace>
  <inkml:trace contextRef="#ctx0" brushRef="#br0" timeOffset="44339.57">8975 6456 0,'0'0'0,"0"-21"0,-22-22 0,22 22 16,0 0-16,-21 21 16,0 0-16,21 21 15,0 0-15,0 1 16,0-1-16,0 0 0,21 0 16,0 0-16,1-21 0,-1 21 0,21 1 15</inkml:trace>
  <inkml:trace contextRef="#ctx0" brushRef="#br0" timeOffset="46162.46">9525 6604 0,'0'0'0,"0"-21"16,0 0-16,0 0 16,-21 21-16,0-22 0,-1 22 0,1 0 15,0 0 1,0 22-16,0-22 0,0 21 0,21 0 15,-22 21-15,22-21 0,-21 22 0,0-22 16,21 21-16,0-21 0,0 22 16,0-22-16,0 21 0,0-21 0,0 22 15,0-22-15,0 0 0,21 0 0,0 0 16,-21 1-16,43-22 0,-22 21 16,0-21-16,0 21 0,0-21 15,22 0-15,-1 0 0,-21 0 0,22 0 16,-1-21-16,0 0 0,1 21 15,20-22-15,-21 22 0,1-21 0,-1 0 16,22 0-16,-22 0 0,-21 0 0,21-1 16,1 1-16,-22-21 0,0 21 15,-21-22-15,0 1 0,0 21 0,0-21 16,0-1-16,0 22 0,0 0 0,0 0 16,-21 21-16,0 0 15,0 0-15,-1 0 0,1 0 0,0 21 16,-21 0-16,21 21 0,-1-20 0,1 20 15,0 0-15,0-21 16,0 22-16,0-1 0,-1-21 0,22 0 16,0 22-16,0-22 0,0 0 0,0 0 15,0 0-15,0 1 0,22-22 16,-1 0-16,0 0 0,0 0 16,0 0-16,0 0 0,1 0 0,20 0 15,-21-22-15,0 1 0,0 21 0,22-21 16,-22 0-16,0 0 0,-21-22 15,21 22-15,0-21 0,1 21 16,-22-22-16,0 1 0,21 21 0,-21-21 0,21 20 16,-21 1-16,0 0 15,0 0-15,0 42 16,0 0-16,0 0 16,-21 1-16,21-1 0,-21 21 15,21-21-15,0 22 0,0-22 0,-22 0 16,22 21-16,0-21 0,0 1 0,0 20 15,0-21-15,0 0 0,22-21 16,-22 21-16,21 1 0,0-22 0,0 0 16,0 21-16,0-21 0,1 0 0,-1 0 15,21 0-15,-21 0 16,0 0-16,22-21 0,-22-1 0,0 22 16,0-21-16,0 0 0,22 0 0,-22-21 15,0 20-15,0-20 0,0 0 16,1-1-16,-1 1 0,0-21 0,21 20 15,-42-20-15,21-1 0,1 22 0,-1 0 16,-21-1-16,21 1 0,-21 21 16,0-22-16,0 22 0,-21 21 15,0 21 1,21 22-16,-22-1 0,1 0 16,0 1-16,0-1 0,0 22 0,21-22 15,0 0-15,-21 22 0,21-22 16,0 0-16,0-20 0,0 20 15,0-21-15,0 21 0,0-20 0,21-1 16,0-21-16,-21 21 0,21-21 0,0 0 16,0 0-16,1 0 0,-1 0 15,0 0-15,0 0 0,0-21 16,0 0-16,1-1 0,20 1 0,-21 0 16,0 0-16,0-21 0,1-1 15,20 1-15,-21 0 0,0-22 0,0 22 16,1-22-16,-1 1 0,0 20 0,0-20 15,0 21-15,-21-1 0,0 22 16,0-21-16,0 21 0,-21 42 31,0 0-31,-21 0 0,20 21 16,1 1-16,0 20 0,0-20 0,0 20 16,0-21-16,21 22 0,0-22 0,-22 1 15,22-1-15,0 0 0,0 1 16,0-22-16,0 21 0,0-21 0,22 0 15,-22 1-15,21-22 0,0 21 0,0-21 16,0 21-16,22-21 0,-22 0 16,0 0-16,0 0 0,21 0 0,-20-21 15,-1 0-15,0-1 0,0 22 0,0-21 16,0 0-16,1-21 16,-1 21-16,0-1 0,0 1 0,-21 0 15,0 0-15,21 21 0,-21-21 0,0 42 31,-21-21-31,21 21 0,0 0 16,-21 0-16,21 1 0,-21-1 0,21 0 16,0 0-16,0 0 0,0 0 15,0 1-15,0-1 0,21-21 16,0 21-16,21-21 0,-20 0 0,-1 0 16,21 0-16,-21 0 0,22 0 15,-22 0-15,0 0 0,0-21 16,0 0-16,22-1 0,-22 1 0,0 0 15,-21 0-15,21-21 0,0 20 16,0-20-16,-21 21 0,0-21 0,0 20 16,0 1-16,0 0 0,0 0 0,0 0 15,0 42 1,0 0-16,-21 0 16,0 22-16,0-22 0,21 21 0,-21-21 15,0 22-15,-1-1 16,1 0-16,0 1 0,21 20 0,-21-21 15,21 22-15,-21-1 0,21 1 0,-21-1 0,21 22 16,0-21-16,0 20 0,0 1 16,0-22-16,0 22 0,0 0 15,0-1-15,0 1 0,0-21 0,0 20 16,0 1-16,0-22 0,0 22 0,0-21 16,0-1-16,0-21 0,0 22 0,0-22 15,0 1-15,0-1 0,0 0 16,0-21-16,0 1 0,0-1 0,-22-42 15,22-1 1,-21 1-16,21-21 0,0 21 0,0-22 16,0-20-16,0 21 0,0-22 0,0-21 15,0 1-15,0-1 0,0 0 16,0 1-16,0-22 0,0 0 16,0 21-16,0-20 0,0 20 0,0 0 15,0 1-15,0-1 0,0 21 16,0 1-16,21-1 0,1 22 0,-1-21 15,0 20-15,-21 1 0,42 21 0,-21-22 16,1 1-16,20 0 0,-21-1 16,21 22-16,1-21 0,-1 0 0</inkml:trace>
  <inkml:trace contextRef="#ctx0" brushRef="#br0" timeOffset="47044.51">13779 6604 0,'-21'21'15,"42"-42"-15,-63 42 0,21 0 0,0-21 0,21-21 32,0 0-17,21 0-15,0-21 0,-21 20 16,21 1-16,0-21 0,1 21 16,-22-22-16,0 22 0,21 0 0,-21-21 15,0 21-15,0-1 0,0 1 0,0 0 16,-21 0-16,-1 21 0,1 0 15,0 0-15,0 0 0,-21 0 0,-1 21 16,1-21-16,0 21 0,-1 22 0,1-22 16,21 21-16,-22 0 0,1 1 15,21-22-15,0 21 0,0 1 16,-1-1-16,22-21 0,0 0 0,0 0 16,0 1-16,22-1 0,-1-21 15,21 0-15,-21 0 0,22 0 0,-1 0 16,0 0-16,22 0 0,-22-21 15,0 21-15,1-22 0,-1 1 0,22 0 16,-43 0-16,21 0 0,0 0 0,-20-1 16,-1 1-16,-21 0 0,0 0 15,0 0-15,0 0 0,0-1 0,0 1 16,0 42 0,0 1-16,0-1 15,0 21-15,0 0 0,-21 1 16,21-1-16,-22 22 0,1-22 0,21 21 15,0 1-15,-21-1 0,21 1 16,-21-1-16,21 22 0,-21-21 0,21 20 16,-21 1-16,21 0 0,-22-22 0,22 22 15,-21-1-15,0 1 0,21 0 0,0-22 16,-21 22-16,21 0 0,-21-22 16,21 22-16,0-22 0,0 1 0,0-22 15,0 22-15,0-22 0,0 0 16,0-21-16,-21 1 0,-1-1 0,1 0 0,21 0 15,-21-21-15,0 0 0,0 0 16,0-21-16,-1 0 0,1 0 16,0-1-16,0-20 0,0 21 0,-22-43 15,22 22-15,0-21 0,-21-22 0,21 0 16,-22 1-16,22-1 0,0-21 16,0 21-16,21-20 0,0-1 0,0 0 15,0 0-15,21 0 0,0 0 0,21 22 16,-20-1-16,20 0 0,0 22 15,1-1-15,-1 1 0,21-1 0,-20 1 16,-1 21-16,22-1 0,-22 1 16,0 21-16,22-22 0,-22 22 0,-21 0 15,22 0-15</inkml:trace>
  <inkml:trace contextRef="#ctx0" brushRef="#br0" timeOffset="49555.98">14118 6308 0,'0'0'0,"-21"0"15,21 21-15,21-21 32,0-21-17,0 21-15,1-21 0,-1 21 0,0-22 16,0 1-16,21 21 0,-20-21 0,-1 0 16,0 0-1,-21 0-15,0-1 16,-21 22-16,0 22 15,-1-22-15,-20 21 0,21 21 16,-21-21-16,20 22 0,-20-1 0,21 0 16,0 1-16,0-1 0,-1-21 15,22 21-15,0 1 0,0-22 0,0 21 16,0-21-16,22 1 0,-22-1 0,42-21 16,-21 0-16,0 0 0,22 0 15,-1 0-15,0 0 0,1 0 0,-1 0 16,0-21-16,1-1 0,-1 1 0,0-21 15,-21 21-15,22-22 16,-22 22-16,21-21 0,-21 0 0,1-1 16,-1 1-16,0 21 0,0-22 0,-21 22 15,0 0-15,0 0 0,0 42 32,-21 0-17,0 0-15,21 22 0,0-22 16,-21 21-16,21-21 0,-22 22 0,22-22 15,0 0-15,-21 21 0,21-20 16,0-1-16,0 0 0,0 0 0,0 0 16,0-42 15,0 0-15,0 0-16,0 0 0,0-1 0,21 1 15,1-21-15,-22 21 0,21-22 16,0 22-16,-21-21 0,21 21 0,0 0 15,0-1-15,-21 1 0,22 21 0,-1 0 16,0 0-16,0 0 16,-21 21-16,0 1 15,0-1-15,0 0 0,0 21 0,0-21 16,0 1-16,0 20 0,0-21 16,0 21-16,21-20 0,0 20 0,1-21 15,-1 0-15,0 0 0,0 1 16,21-22-16,-20 21 0,20-21 15,0 0-15,1 0 0,-1 0 0,0 0 16,1 0-16,-1 0 0,-21-21 0,21-1 16,1 1-16,-22 0 0,0 0 15,21 0-15,-20-22 0,-1 1 0,0 21 16,-21-21-16,21-1 0,-21 1 16,21 21-16,-21-22 0,0 22 0,0 0 15,0 0-15,-21 21 16,0 0-16,0 0 0,0 0 15,-1 21-15,1 0 0,0 0 0,0 1 16,0 20-16,21-21 0,-21 21 16,21 1-16,0-22 0,0 21 15,0 1-15,0-22 0,0 21 0,0-21 16,21 0-16,0 1 0,0-1 0,0-21 16,0 21-16,1-21 15,-1 0-15,0 0 0,21 0 0,-21 0 16,1-21-16,-1 0 0,0-1 0,0 1 15,0 0-15,0 0 0,1-21 16,-1-1-16,0 22 0,0-21 0,0-1 16,0 1-16,-21 21 0,22 0 15,-1 0-15,-21-1 0,0 1 0,21 21 16,-21 21 0,0 1-1,0-1-15,0 21 0,0-21 16,0 0-16,0 22 0,-21-22 0,21 21 15,0-21-15,0 22 0,0-22 0,0 0 16,21 0-16,0 0 0,0 1 16,22-1-16,-22 0 0,21-21 0,0 0 15,1 0-15,-1 0 0,0 0 16,1 0-16,-1 0 0,0 0 0,1 0 16,-1-21-16,0 0 0,1-22 0,-1 22 15,-21-21-15,0 21 0,1-22 16,-1 1-16,-21 0 0,0-1 15,0 1-15,0 21 0,0-22 0,0 22 16,0 0-16,0 0 0,-21 0 16,-1 21-16,-20 0 0,21 0 0,0 0 15,-22 0-15,22 0 0,-21 21 0,21-21 16,-22 42-16,22-21 0,-21 1 16,21 20-16,0-21 0,-1 21 0,22 1 15,0-22-15,0 21 0,0-21 0,0 22 16,0-22-16,0 0 0,22 0 15,-1-21-15,0 21 0,0-21 16,0 0-16,0 0 0,1 0 16,-1 0-16,0 0 0,0-21 15,0 0-15,0 21 0,1-21 0,-1-21 16,-21 20-16,21 1 0,-21-21 0,21 21 16,-21-22-16,0 22 0,0 0 15,21 0-15,-21 0 0,0 42 31,-21 0-15,21 0-16,0 0 0,0 1 16,0-1-16,0 0 0,0 0 15,0 0-15,0 0 0,0 1 16,21-1-16,0-21 0,1 21 0,-1-21 16,0 0-16,0 0 0,0 0 15,0 0-15,1 0 0,20 0 0,-21-21 16,0 0-16,0-1 0,1 1 0,20 0 15,-42-21-15,21-1 0,0 22 16,0-21-16,1 0 0,-1-1 0,-21 1 16,21 21-16,-21-22 0,21 1 0,0 0 15,-21 21-15,0-1 0,0 1 16,0 0-16,0 0 0,-21 42 31,21 0-31,0 22 16,-21-22-16,21 21 0,-21-21 0,21 22 15,-21-1-15,21-21 0,0 21 16,0 1-16,0-1 0,0 0 0,0 1 16,0-1-16,0-21 0,0 22 0,21-22 15,-21 0-15,21 0 0,21 0 16,-21 0-16,1-21 0,20 0 0,-21 0 16,21 0-16,-20 0 0,20 0 0,-21 0 15,21-21-15,1 0 0,-22 0 16,0 0-16,21-22 0,-20 22 0,-1-21 15,0 0-15,0 20 0,-21 1 16,0-21-16,21 21 0,-21 0 16,0-1-16,-21 22 15,0 0-15,0 22 16,0-1-16,-22 0 0,22 0 16,21 0-16,-21 0 0,0 22 0,21-22 15,0 0-15,0 21 0,0-20 16,0-1-16,0 0 0,0 0 0,21 0 15,0-21-15,0 21 0,0-21 16,1 0-16,-1 0 0,21 0 0,0 0 16,-20 0-16,20 0 0,0 0 0,-21 0 15,22-21-15,-1 0 0,-21 0 0,22 0 16,-1 0-16,-21-1 16,21 1-16,-20-21 0,-1 21 0,0-22 15,0 22-15,0-21 0,0 21 0,-21 0 16,22-1-16,-22 1 0,0 0 15,0 0-15,0 0 0,-22 21 16,1 0-16,0 0 0,0 0 0,0 0 16,0 0-16,-1 21 15,1 0-15,0 0 0,0-21 0,21 43 16,-21-22-16,0 0 0,21 0 16,-22 21-16,22-20 0,0-1 0,0 0 15,0 0-15,0 0 0,0 0 0,0 1 16,0-1-16,22 0 15,-1-21-15,0 0 16,0 0-16,0-21 0,0 21 16,1-21-16,-1-1 0,0-20 15,0 21-15,0-21 0,0-1 0,1 22 16,-1-21-16,0-1 0,-21 1 16,21-21-16,0 20 0,0 1 0,1-22 15,-1 22-15,0 0 0,0-1 0,-21 1 16,0 0-16,0 21 0,0-1 15,0 1-15,-21 64 16,0-22-16,0 0 0,-1 21 16,1 1-16,0-1 15,0 0-15,0 1 0,21 20 0,0-21 16,0 1-16,0-1 0,0 0 0,0 1 16,0-1-16,0 0 0,21 1 15,0-22-15,0 21 0,0-21 0,1 1 16,-1-1-16,0-21 0,0 0 15,21 0-15,-20 0 0,-1 0 0,21 0 16,-21 0-16,0-21 0,22 21 0,-22-22 16,0-20-16,-21 21 0,21 0 15,-21-22-15,21 1 0,-21 21 16,0-21-16</inkml:trace>
  <inkml:trace contextRef="#ctx0" brushRef="#br0" timeOffset="49739.99">16997 6096 0,'0'0'0,"-85"0"0,22 21 0,-1 0 0,22-21 15,21 0-15,-1 22 0,1-22 16,42 0 0,1 0-16,-1 0 0,0-22 15,21 22-15,-21-21 0,22 0 16,-1 0-16,0 0 0,1 0 0,-1-1 0</inkml:trace>
  <inkml:trace contextRef="#ctx0" brushRef="#br0" timeOffset="50139.27">20045 6117 0,'0'0'0,"0"-21"0,0 0 16,0 42 15,0 0-31,0 0 16,0 1-16,0-1 0,0 0 0,0 0 15,0 0-15,-21 0 0,21 1 0,0-1 16,0 0-16,0 0 16,0 0-16,0 0 15,0-42 16,0 0-31,21 0 0,-21 0 0,21 0 16,-21-1-16,21 1 0</inkml:trace>
  <inkml:trace contextRef="#ctx0" brushRef="#br0" timeOffset="50455.6">20129 5736 0,'-21'-21'0,"42"42"0,-63-63 0,21 21 15,0 21-15,0 0 0,-1 0 0,1 0 16,21 21-1,-21 0-15,21 0 0,0 0 16,21 1-16,0-22 0,1 0 16,-1 0-16,21 0 15,-21 0-15,0 0 0,1 0 0,20 0 16,-21 0-16,0 0 0,-21-22 16,21 22-16,-21-21 0,0 0 15,0 0-15,0 0 0,0 0 16,-21 21-16,21-22 0,-21 22 0,0 0 15,0 0-15,0 0 0,-1 0 16,1 0-16,0 0 0,21 22 0,-21-1 16,21 0-16,-21 0 0,21 21 15,0-20-15,0-1 0,0 0 16,0 0-16,0 0 0,21 0 0,0 1 16,0-1-16,0-21 0,22 21 0</inkml:trace>
  <inkml:trace contextRef="#ctx0" brushRef="#br0" timeOffset="50909.85">20532 5990 0,'0'0'0,"0"21"47,0 1-47,-22-1 0,1 0 16,21 0-16,0 0 0,0 0 15,0 1-15,0-1 0,0 0 16,0 0-16,0 0 0,0 0 15,0 1-15,0-1 0,0 0 16,-21 0 0,0-21-1,21-21 1,0 0-16,0 0 16,0-1-16,21 1 0,0 0 0,22 0 15,-22-21-15,21-1 0,0 22 16,1-21-16,-1-1 0,0 1 0,1 21 15,-1 0-15,-21 0 0,22-1 16,-1 22-16,-21 0 0,0 0 16,0 0-16,1 22 0,-1-1 0,-21 21 15,21-21-15,-21 22 0,0-22 0,0 0 16,0 21-16,0-21 0,-21 1 16,0-1-16,21 0 0,-22 0 0,22 0 15,-21 0-15,21 1 16,21-22 15,1 0-15,-1-22-16,0 22 0,0-21 0</inkml:trace>
  <inkml:trace contextRef="#ctx0" brushRef="#br0" timeOffset="51184.69">21929 5736 0,'0'0'0,"21"0"16,0 0-16,0 0 15,0-21-15,0 21 16,1 0-16,20 0 0,-21 0 16,0 0-16,22 0 0,-22 0 0,21 0 15,0-21-15,1 21 0,-22 0 16,21 0-16,-21 0 0,22-21 0,-22 21 15,0 0-15,0 0 0,0-21 16,-21-1 0,-21 22-1,0 0-15,0 0 0,0 0 16,0 0-16</inkml:trace>
  <inkml:trace contextRef="#ctx0" brushRef="#br0" timeOffset="51499.51">22373 5630 0,'0'0'0,"-21"43"16,21-22-16,-21-21 15,21 21-15,-21 0 0,21 0 16,0 1-16,0-1 0,-22 0 0,1 0 16,21 21-16,-21-20 0,21-1 15,0 21-15,0-21 0,-21 0 0,21 22 16,-21-22-16,21 0 0,0 21 0,0-20 16,0-1-16,0 0 0,0 0 15,0 0-15,0 0 0,0 1 0,0-1 16,0 0-16,0 0 0,-21-21 15,21 21-15,-22-21 0,1 0 16,0 0-16,0 0 16,0 0-16,0 0 15,-1 0-15,1 0 0,0-21 16,0 21-16,0 0 0,21-21 0,-21 21 16,-1 0-16,22-21 15,0 0-15,0-1 16,22 22-16,-1-21 0,0 21 15,0-21-15</inkml:trace>
  <inkml:trace contextRef="#ctx0" brushRef="#br0" timeOffset="51948.25">23156 5842 0,'0'-21'0,"0"0"0,0 0 0,0-1 16,-21 1-16,0 21 16,0 0-16,0 0 0,-1 0 0,1 0 15,-21 21-15,21 1 0,-22-1 16,22 0-16,-21 0 0,21 0 0,0 0 16,-1 1-16,22-1 0,0 0 0,0 0 15,0 0-15,0 0 16,22 1-16,-1-1 0,21 0 15,-21-21-15,0 21 0,22-21 16,-1 21-16,-21-21 0,22 21 16,-1-21-16,-21 22 0,0-22 0,22 21 15,-22 0-15,0-21 0,-21 21 16,0 0-16,0 0 0,0 1 16,0-1-16,-21-21 0,21 21 0,-21-21 15,-22 21-15,22-21 0,0 0 16,-21 21-16,20-21 0,-20 0 15,0 0-15,21 0 0,-22 0 0,22 0 16,-21 0-16,21 0 0,-22 0 0,22 0 16,0 0-16,0 0 0,0 0 15,21-21 1,21 21 0,0 0-16</inkml:trace>
  <inkml:trace contextRef="#ctx0" brushRef="#br0" timeOffset="52183.37">23876 6456 0,'-21'0'31,"0"0"-16,21 21 17,21-21-17,0 0-15,0 0 0,0 0 16,0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0:44:59.6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1545 1058 0,'0'-21'16,"0"0"31,0 0-16,21 0-31,0 0 16,-21-1-16,0 1 15,0 0-15,0 0 16,0 0-16,0 0 0,0-1 15,0 1-15,0 0 0,0 0 16,0 0-16,0 0 16,0-1-16,-21 1 15,21 0 1,-21 21 0,21 21-1,0 0 1,0 1-16,0-1 0,0 0 15,0 21-15,0-21 0,0 22 16,0-1-16,0 22 0,0-22 0,0 0 16,0 22-16,0-22 0,0 0 15,-21 1-15,21 20 0,0-20 0,-21-1 16,21 0-16,-21-21 16,21 22-16,0-1 0,0 0 0,-22-20 15,22 20-15,-21-21 0,21 21 16,0-20-16,0-1 0,0 0 15,-21 0-15,21 0 0,-21-21 16,0 0 0,0-21-1,21 0-15,-22 0 0,22-22 16,-21 22-16,21 0 0,0-21 16,0-1-16,-21 22 0,21-21 0,-21 0 15,21-1-15,0 1 0,0 0 16,0-1-16,0 22 0,0-21 15,0 21-15,0-1 0,0 1 16,0 0-16,0 42 47,21 0-47,-21 1 0,21-1 0,0 0 16,1 0-16,-22 21 0,21-20 15,0-1-15,0 0 0,0 0 0,0 0 16,22 0-16,-22 1 0,0-1 15,0-21-15,22 21 0,-22-21 16,0 0-16,0 0 0,0 0 0,0 0 16,1 0-16,-1 0 15,0 0-15,0-21 0,0 0 0,0 21 16,1-22-16,-22 1 0,0 0 16,21 0-16,-21 0 0,0 0 0,0-1 15,0 1-15,0 0 0,0 0 16,0 0-16,0 0 0,0-1 0,0 44 31,0-1-31,0 0 16,0 0-16,0 0 0,0 0 15,0 1-15,0-1 0,0 0 16,-21 0-16,21 0 0,0 0 0,0 1 16,0-1-1,0 0-15,0 0 16,0-42-1,0 0 1</inkml:trace>
  <inkml:trace contextRef="#ctx0" brushRef="#br0" timeOffset="343.84">1884 953 0,'0'0'0,"0"21"0,21-21 31,0 0-31,-21-21 16,21 21-16,0-22 16,-21 1-16,22 21 0,-22-21 0,0 0 15,0 0-15,0 0 0,0-1 16,0 1-16,-22 21 15,1 0-15,0 0 0,0 0 16,0 0-16,0 0 16,-1 21-16,1 1 15,21-1-15,0 0 16,0 0-16,0 0 0,0 0 16,0 1-16,0-1 0,0 0 0,0 0 15,0 0-15,0 0 16</inkml:trace>
  <inkml:trace contextRef="#ctx0" brushRef="#br0" timeOffset="819.6">2180 1207 0,'21'0'15,"22"-43"1,-22 43-16,0-21 0,-21 0 15,21 21-15,-21-21 0,0 0 0,0-1 16,-21 22 0,0 0-1,0 0-15,-1 0 0,1 0 16,0 22-16,0-22 0,0 21 16,0 0-16,21 0 0,0 0 15,0 0-15,0 1 16,0-1-16,0 0 0,0 0 15,21-21-15,0 21 0,0 0 16,0-21-16,0 22 0,1-1 0,-1 0 16,0-21-16,0 21 0,0 0 15,-21 0-15,0 1 0,0-1 16,0 0 0,-21-21-16,-21 21 0,21-21 15,-1 0-15,-20 0 0,21 0 16,0 0-16,-22 0 0,22 0 0,0 0 15,0 0-15,0 0 0,0-21 16,21 0-16,-22 0 16,22-1-16,0 1 15,0 0-15,0 0 0,0 0 16,22 21-16,-22-21 0,21-1 16,0 1-16,0 0 0</inkml:trace>
  <inkml:trace contextRef="#ctx0" brushRef="#br0" timeOffset="1119.42">2730 635 0,'0'0'0,"22"-21"31,-22 42-15,0 0-16,0 22 0,0-22 15,0 21-15,0 0 0,-22 1 16,22 20-16,-21-20 0,21-1 0,-21 21 16,21-20-16,-21-1 0,0 0 15,0 1-15,21-1 0,0-21 0,0 22 16,-22-22-16,22 0 0,0 0 16,0 0-16,22-21 31,-1-21-16,0 21-15,0-21 0</inkml:trace>
  <inkml:trace contextRef="#ctx0" brushRef="#br0" timeOffset="1316.23">2434 1101 0,'0'0'0,"21"-21"15,0 21 1,22 0-16,-22 0 0,21-22 16,-21 22-16,22 0 0,-1 0 15,0-21-15,-20 21 0,20-21 16,-21 21-16,21 0 0,-20 0 0,-1-21 16,0 21-16</inkml:trace>
  <inkml:trace contextRef="#ctx0" brushRef="#br0" timeOffset="2503.55">3577 1397 0,'0'0'16,"0"-21"-1,0 0-15,0 0 0,0-1 16,0 1-16,0 0 16,0 0-16,21 0 0,0 0 0,-21-22 15,22 22-15,-22 0 0,0 0 16,21-22-16,-21 22 0,21 0 15,-21 0-15,0 0 0,0 0 16,0 42 15,0 0-15,0 0-16,0 0 0,0 0 0,-21 22 16,21-22-16,-21 0 0,-1 21 15,22-20-15,0 20 0,0-21 0,0 21 16,-21-20-16,21-1 0,0 0 0,0 0 15,0 0-15,0 0 16,21 1-16,1-22 0,-1 0 16,0 0-1,0 0-15,0 0 0,0-22 16,1 1-16,-1 21 0,0-21 16,0 0-16,0 0 0,0 0 0,-21-1 15,0 1-15,0 0 0,0 0 16,0-21-16,0 20 0,0 1 0,0 0 15,-21 0-15,0 0 0,0 0 16,-21-1-16,20 1 0,1 21 0,-21 0 16,21 0-16,0 0 0,-1 0 15,1 0-15,0 0 0,0 0 0,21 21 16,0 1 0,0-1-16,21-21 15,0 0-15,0 0 0,22 0 16,-1 0-16,0 0 0,1 0 0,-1-21 15,0-1-15,1 22 0,-1-21 16,0 0-16,1 0 0,-1 0 0,-21-22 16,22 22-16,-22 0 0,0 0 15,0 0-15,0 0 0,0-1 0,-21 1 16,0 0-16,0 0 0,0 0 16,0 42 30,0 21-30,0-21-16,0 1 0,0 20 0,-21-21 16,21 21-16,0 1 0,-21-1 15,21 0-15,0 1 0,0-1 0,0 0 16,-21 1-16,21-1 0,-21 0 16,21 1-16,-21 20 0,21-20 0,0 20 15,0 1-15,0-1 0,0 1 16,0-1-16,-22 1 0,22 20 0,0-20 15,0-1-15,0 22 0,0-22 0,0 22 16,0-21-16,0 20 16,0-20-16,0-1 0,0 1 0,0-1 15,0 1-15,0-22 0,0 0 16,0 1-16,-21-22 0,21 0 0,0 0 16,0 0-16,-21-21 0,0 0 15,0 0-15,0 0 16,-1-21-16,1 0 0,21 0 15,-21 0-15,0-22 0,0 1 0,21 0 16,-21-22-16,-1 22 0,22-22 16,-21 1-16,21-22 0,0 22 0,-21-1 15,21-20-15,0 20 16,0 1-16,0-1 0,0 1 0,0-1 16,0 22-16,21-1 0,-21-20 0,21 21 15,1-1-15,-1 1 0,0 21 16,0-22-16,0 22 0,0-21 0,22 21 15,-22-22-15,21 1 0,1 21 16,-22-21-16</inkml:trace>
  <inkml:trace contextRef="#ctx0" brushRef="#br0" timeOffset="2939.36">5419 529 0,'0'0'0,"-22"0"0,-20 0 16,21 0-16,0 0 0,0 0 0,-1 0 15,44 0 1,20 0 0,-21 0-16,43 0 0,-22 0 15,43-21-15,-22 21 0,1 0 0,20 0 16,1-21-16,-22 21 0,1 0 15,-1 0-15,1 0 0,-22-21 0,1 21 16,-1 0-16,-21 0 0,0 0 16,-42 21-1,0-21 1,-21 0-16,20 0 0,-20 21 16,0-21-16</inkml:trace>
  <inkml:trace contextRef="#ctx0" brushRef="#br0" timeOffset="3216.2">5736 529 0,'0'21'31,"0"1"-15,0-1-16,0 0 16,0 21-16,0-21 0,0 22 0,-21-1 15,21 22-15,-21-22 0,0 21 16,21 1-16,-22-22 0,1 22 15,0-22-15,0 0 0,0 22 16,0-22-16,-1-21 0,1 22 0,0-22 16,21 0-16,-21 21 0,21-20 15,-21-22-15,21 21 16,21-42 0,0 21-16,0-22 15,0 1-15,1 0 0,-1 0 0</inkml:trace>
  <inkml:trace contextRef="#ctx0" brushRef="#br0" timeOffset="3603.98">5884 1122 0,'0'0'0,"0"21"31,21-21-15,1 0-16,-1 0 15,0 0-15,0 0 16,0-21-16,-21 0 0,21 21 16,1-21-16,-1-1 0,0 1 0,0 0 15,0 0-15,-21 0 0,0 0 16,21-1-16,-21 1 0,0 0 0,0 0 16,-21 21-1,0 0 1,0 21-16,0-21 0,0 21 0,-1 0 15,1 22-15,0-22 0,21 0 16,-21 21-16,21-20 0,-21 20 0,21-21 16,0 0-16,0 22 0,0-22 15,0 0-15,0 0 0,0 0 16,0 0-16,0 1 16,21-22-16,0 0 15,0 0-15,22 0 0,-22 0 16,0 0-16,0-22 0</inkml:trace>
  <inkml:trace contextRef="#ctx0" brushRef="#br0" timeOffset="4003.79">6646 931 0,'0'0'0,"21"-21"0,-21-42 31,-21 63-15,0 0-16,0 0 0,0 21 15,0 0-15,-1-21 0,1 21 16,0 0-16,0 1 0,0-1 0,21 21 16,0-21-16,0 0 0,0 1 15,0-1-15,0 0 0,21 0 16,-21 0-16,21-21 16,21 0-16,-20 21 0,-1-21 0,0 0 15,0 22-15,21-22 0,-20 21 16,-1-21-16,0 21 0,-21 0 15,0 0-15,0 0 16,0 1-16,-21-1 0,-22-21 16,22 21-16,0-21 0,-21 21 0,-1-21 15,1 0-15,21 21 0,-21-21 16,20 0-16,-20 0 0,21 0 16,0 0-16,0 0 0,-1 0 15,1 0-15,21-21 0,0 0 16,0 0-16,0 0 0,0-1 15,0-20-15,21 21 0,-21 0 16,22-22-16</inkml:trace>
  <inkml:trace contextRef="#ctx0" brushRef="#br0" timeOffset="4291.63">7112 360 0,'0'0'0,"21"0"31,-21 21-31,0 0 0,0 0 16,0 1-16,0-1 0,0 0 0,0 21 15,0-21-15,-21 22 0,21-1 0,-21 0 16,0 1-16,-1-1 0,1 0 16,0 1-16,0 20 0,0-20 0,0-1 15,21 0-15,-22 1 0,22-22 16,-21 21-16,21-21 0,0 0 0,0 1 15,0-1-15,21 0 16,1-21-16,-1 0 0,0 0 16,0 0-16,0 0 0,0-21 15,1 21-15,-1-21 0,0-1 0</inkml:trace>
  <inkml:trace contextRef="#ctx0" brushRef="#br0" timeOffset="4460.53">7027 847 0,'0'0'0,"-21"0"0,0 0 0,42 0 31,0 0-15,0 0-16,1 0 16,20 0-16,-21 0 0,0-21 0,22-1 15,-22 22-15</inkml:trace>
  <inkml:trace contextRef="#ctx0" brushRef="#br0" timeOffset="5171.78">8678 847 0,'0'0'0,"21"0"0,22-21 0,-22 21 16,0-22-16,21 1 0,1 0 16,-1 0-16,-21 0 0,22 0 15,-1-1-15,0 1 0,-21 0 0,1 0 16,-1-21-16,0 20 0,-21 1 16,0 0-16,0 0 0,-21 0 0,0 0 15,-22 21-15,22 0 0,-21-22 0,-22 22 16,22 0-16,-22 0 0,1 0 15,21 22-15,-22-22 0,22 21 0,-22 0 16,22 0-16,21 0 0,-22 0 16,22 1-16,21-1 0,0 0 0,0 21 15,0-21-15,0 1 0,21 20 16,22-21-16,-22 21 0,0-20 16,21 20-16,1 0 0,-1 1 15,0-22-15,-20 21 0,20 0 0,0-20 16,-21 20-16,1-21 0,-1 21 15,0 1-15,-21-22 0,0 0 0,0 21 16,-21-20-16,0-1 0,-22 0 0,1 0 16,0-21-16,-1 21 0,1-21 15,0 0-15,-1 21 0,1-21 0,-22 0 16,22 0-16,21 0 0,-21 0 16,20-21-16,-20 21 0,21-21 15,0 0-15,21 0 0,0 0 0,-21-1 0,21-20 16,0 21-16,0-21 15,0 20-15,0-20 0,0 21 0,21 0 16,0 0-16,0-1 0,0 1 16,0 0-16,22 21 0,-22-21 0,0 21 15,21 0-15,1 0 0,-22 0 16</inkml:trace>
  <inkml:trace contextRef="#ctx0" brushRef="#br0" timeOffset="5687.91">9102 889 0,'0'0'0,"0"21"15,0 0-15,0 1 0,0-1 16,0 21-16,0-21 0,0 0 16,0 1-16,0-1 0,0 21 15,0-21-15,0 0 0,0 1 0,0-1 16,0 0-16,-22 0 0,22 0 15,0 0-15,0 1 0,-21-1 0,21 0 16,-21-21-16,21 21 0,0-42 47,0 0-31,0 0-16,0-1 0,0 1 0,0 0 15,0-21-15,21 21 0,0-22 0,1 1 16,-22 21-16,21-22 0,0 1 15,21 21-15,-21-21 0,1 20 0,-1 1 16,0 0-16,0 21 0,21 0 16,-20 0-16,-1 0 0,0 21 15,0 0-15,0 1 0,-21-1 16,0 0-16,21 21 0,-21-21 0,22 22 16,-22-22-16,0 0 0,0 21 15,0-20-15,0-1 0,0 0 16,0 0-16,0 0 0,0 0 15,-22 1-15,1-22 16,21 21 0,0-42-1,0-1 1,0 1-16,21 0 16</inkml:trace>
  <inkml:trace contextRef="#ctx0" brushRef="#br0" timeOffset="5924.2">9821 974 0,'0'21'15,"0"0"-15,0 0 16,0 0-16,0 1 16,-21-1-16,21 0 0,-21 0 0,21 0 15,-21 0-15,21 1 0,0-1 16,-21 0-16,-1 0 0,1 0 15,21 0-15,0-42 47,0 0-31</inkml:trace>
  <inkml:trace contextRef="#ctx0" brushRef="#br0" timeOffset="6216.04">9800 847 0,'21'0'62,"0"0"-62,-21-21 0,22 21 16,-22-22-1,0 1-15,0 0 16,-22 21-16,1 0 0,0 0 16,0 0-16,0 0 15,0 0-15,-1 0 0,1 0 0,21 21 16,0 0-16,-21-21 0,21 22 16,0-1-16,21-21 15,0 21-15</inkml:trace>
  <inkml:trace contextRef="#ctx0" brushRef="#br0" timeOffset="6592.82">10245 910 0,'-22'0'31,"1"0"-31,0 0 16,0 21-16,21 1 16,0-1-16,0 0 0,0 21 0,0-21 15,0 22-15,0-22 0,0 21 16,-21 1-16,21-1 0,-21 0 0,21 1 16,0-1-16,-22 21 0,22-20 15,-21 20-15,0-20 0,21 20 0,-21-21 16,0 22-16,0-22 0,21 1 15,-22 20-15,1-42 0,21 22 0,0-22 16,-21 21-16,0-21 0,21 0 16,0-42 15,0 0-31,0 0 0,0 0 16,0-22-16,21 22 0,-21-21 15,0-22-15,21 22 0,0-21 0,1 20 16</inkml:trace>
  <inkml:trace contextRef="#ctx0" brushRef="#br0" timeOffset="6863.66">10075 1185 0,'0'0'0,"0"-42"0,21-127 31,-21 148-31,22-1 0,-1 22 16,0-21-16,-21 0 0,21 21 16,0 0-16,0-21 0,1 21 0,20 0 15,-21 0-15,0 0 0,0 0 16,22 0-16,-22 21 0,0-21 0,0 21 15,0 0-15,-21 1 16,0-1-16,0 0 0,0 21 0,0-21 16,0 1-16,-42-1 0,21 0 15,0 0-15,0 0 0,-22-21 0,22 21 16,0 1-16,0-22 0,0 0 0,-1 21 16,1-21-16,42 0 31,1 0-31,-1-21 15,0 21-15</inkml:trace>
  <inkml:trace contextRef="#ctx0" brushRef="#br0" timeOffset="7200.47">10816 826 0,'0'0'0,"-21"0"16,21 21-1,-21 0-15,0 0 0,21 0 16,-22 22-16,22-22 0,0 21 16,0 0-16,0 1 0,0-1 0,-21 0 15,21 22-15,0-22 0,-21 1 16,21 20-16,0-21 0,-21 1 0,21 20 16,-21 1-16,0-22 0,21 22 0,0-22 15,-22 0-15,22 1 16,-21-1-16,21 0 0,0-21 0,0 22 15,0-22-15,0 0 0,0-42 32,21 21-32,-21-21 15,22-22-15,-22 22 0,0-21 0,0 21 16,0-43-16,21 22 0,-21 0 16,0-22-16,21 1 0,-21 20 0</inkml:trace>
  <inkml:trace contextRef="#ctx0" brushRef="#br0" timeOffset="7460.33">10668 1122 0,'0'0'0,"0"-42"0,0-1 0,0 22 0,0 0 16,0 0-16,0 0 16,0-1-16,0 1 0,0 0 0,21 0 15,0 21-15,0 0 16,22 0-16,-22 0 0,0 0 0,0 0 16,22 0-16,-22 0 0,0 21 15,0 0-15,0 0 0,0 1 0,-21-1 16,0 0-16,0 21 0,0-21 15,0 1-15,-21-1 0,0 0 0,0 0 16,0 0-16,0-21 0,-1 21 0,1-21 16,0 22-16,0-22 0,0 0 15,0 0-15,42 0 32,0 0-17,0 0-15,0 0 0</inkml:trace>
  <inkml:trace contextRef="#ctx0" brushRef="#br0" timeOffset="7796.13">11070 1164 0,'0'0'0,"21"0"0,0-21 32,1 21-32,-1-21 0,0 0 15,0 0-15,0 21 0,-21-22 16,21 1-16,1 0 0,-22 0 15,0 0-15,21 0 0,-21-1 16,-21 22 0,-1 0-1,1 22-15,0-1 0,21 0 16,-21 0-16,0 21 0,21-20 0,-21-1 16,21 0-16,0 21 0,0-21 15,0 1-15,0-1 0,0 0 0,0 0 16,0 0-16,21-21 15,0 0-15,0 0 16,0 0-16,0 0 0,1 0 16,-1 0-16,0-21 0,21 21 15,-21-21-15,1 0 0,20 0 0,-21-1 16</inkml:trace>
  <inkml:trace contextRef="#ctx0" brushRef="#br0" timeOffset="8067.98">11874 635 0,'0'0'0,"0"-21"0,0 0 16,-21 21 0,0 0-16,0 21 0,21 0 15,-21 0-15,0 0 0,21 22 0,0-22 16,0 21-16,-22 1 0,22-1 16,-21 0-16,21 1 0,0-1 15,0 0-15,0 1 0,0-1 16,0-21-16,-21 0 0,21 22 0,0-22 15,0 0-15,-21 0 0,21 0 0,0 0 16,21-21 31,0-21-47,0 21 0,1-21 16,-1 0-16</inkml:trace>
  <inkml:trace contextRef="#ctx0" brushRef="#br0" timeOffset="8432.77">12213 953 0,'0'0'0,"21"0"16,-42 0 15,0 0-31,0 0 0,0 0 0,-1 21 16,1 0-16,21 0 0,-21 0 15,0 0-15,0 1 0,21-1 16,0 0-16,0 0 15,0 0-15,0 0 16,21-21-16,0 0 0,0 22 0,0-22 0,1 0 16,-22 21-16,21-21 15,0 0-15,0 21 0,0 0 16,-21 0 0,0 0-1,-21-21-15,0 0 0,0 0 16,0 0-16,-1 0 0,1 0 15,0 22-15,0-22 0,0 0 0,0 0 16,-1 0-16,1 0 16,21-22-1,-21 22-15,21-21 16,0 0-16,0 0 0</inkml:trace>
  <inkml:trace contextRef="#ctx0" brushRef="#br0" timeOffset="8655.64">11642 804 0,'-22'0'15,"44"0"1,-1 0-16,21 0 16,-21 0-16,0 0 0,22 0 0,-22 0 15,21 0-15,1 0 16,-1 0-16,-21 0 0,0 0 0,22 0 15,-22 0-15,0 0 16,-21-21 0</inkml:trace>
  <inkml:trace contextRef="#ctx0" brushRef="#br0" timeOffset="9428.2">14160 826 0,'22'-22'0,"-44"44"0,44-65 0,-22 22 16,0 0-16,21 21 0,-21-21 15,-21 42 1,-1 0-16,1 0 16,0 0-16,0 22 0,0-1 0,-22 0 15,22 1-15,0 20 0,0-20 16,0-1-16,0 0 0,-1-21 15,1 22-15,0-1 0,0-21 16,21 0-16,0 1 0,-21-1 0,21 0 16,21-42 15,-21 0-31,0-1 16,21 1-16,0 0 0,0-21 15,-21 21-15,22-22 0,-22 1 0,0 0 16,21-1-16,0-20 0,0 20 0,-21-20 15,0 21-15,21-1 0,0 1 16,1 0-16,-22 20 0,0-20 0,21 42 16,0-21-16,0 21 15,0 21-15,-21 21 16,21 1-16,1-1 0,-22 0 16,21 1-16,0 20 0,-21 1 0,0-22 15,21 22-15,-21-22 0,21 0 0,-21 1 16,0-1-16,0-21 0,0 21 15,0-20-15,0-1 0,0 0 0,0 0 16,0 0-16,-21 0 16,0-21-16,0 0 0,0 0 15,-1 0-15,1 0 0,-21 0 0,21 0 16,0 0-16</inkml:trace>
  <inkml:trace contextRef="#ctx0" brushRef="#br0" timeOffset="9908.15">13695 1228 0,'0'0'16,"21"0"15,0-21-31,0 21 0,0 0 0,22 0 16,-22 0-16,21 0 0,1-22 16,-1 22-16,21 0 0,-20-21 0,-1 21 15,22-21-15,-22 21 0,0-21 0,1 0 16,-1 21-16,-21-21 15,21 21-15,-20-22 0,-1 22 0,0 0 16,0 0 0,0 0-16,-21 22 15,0-1-15,0 0 0,0 0 16,21 0-16,-21 0 0,0 22 0,0-22 16,0 0-16,22 0 0,-22 22 0,0-22 15,0 0-15,0 0 16,21 0-16,-21 0 15,21-21 1,0 0 0,-21-21-16,0 0 15,21 21-15,-21-21 0,0 0 16,0 0-16,0-1 0,21 1 0,-21-21 16,22 21-16,-22 0 0,0-22 15,0 22-15,21 0 0,0 0 0,-21 0 16,21 21-16,-21-22 0,21 22 31,0 0-31,-21 22 0,0-1 16,0 0-1</inkml:trace>
  <inkml:trace contextRef="#ctx0" brushRef="#br0" timeOffset="10852.63">15219 1334 0,'0'0'15,"42"0"-15,-21 0 0,0 0 0,1 0 16,-1 0-16,0 0 0,0-22 0,-21 1 16,0 0-1,0 0-15,0 0 0,0 0 16,0-22-16,0 22 0,0 0 16,-21 0-16,0 0 0,21-1 15,-21 1-15,-1 0 0,1 21 0,0 0 16,0 0-16,0 0 15,0 21-15,-1 22 0,1-22 0,0 21 16,0-21-16,-21 22 0,20-1 16,1-21-16,0 21 0,21 1 0,0-22 15,0 0-15,0 21 0,0-20 0,0-1 16,0 0-16,0 0 16,21-21-16,0 0 0,1 0 15,-1 0-15,0 0 0,0 0 16,0 0-16,0-21 0,1 0 0,-1 0 15,0 21-15,0-22 0,0 1 16,-21 0-16,21-21 0,1 21 0,-1-1 16,0-20-16,-21 0 0,21 21 15,-21-22-15,21 22 0,-21 0 0,0 0 16,0 0-16,0-1 0,0 44 16,0-1-1,0 0-15,0 0 0,0 0 16,0 22-16,0-22 0,0 21 0,0-21 15,0 0-15,0 1 0,0 20 16,0-21-16,0 0 0,0 0 16,21 1-16,1-22 0,-1 0 0,0 0 15,0 0-15,0 0 0,0 0 16,1 0-16,-1 0 0,21 0 16,-21-22-16,0 22 0,1-21 0,-1 0 15,0 0-15,0 0 0,0-22 16,-21 22-16,21-21 0,1 0 0,-22-1 15,0 1-15,21 0 0,-21-1 16,21-20-16,-21 20 0,0 1 0,0 0 16,0 21-16,0-1 0,0 1 15,0 0-15,0 42 16,0 0-16,0 22 0,0-1 16,0 0-16,-21 1 0,0-1 15,21 0-15,-22 22 0,22-22 16,0 1-16,-21-1 0,21-21 15,0 21-15,0-20 0,0-1 0,0 21 16,0-21-16,0 0 0,21-21 0,-21 22 16,22-22-16,-1 0 0,0 0 15,0 0-15,0 0 0,0 0 0,1 0 16,-1 0-16,0 0 0,0-22 16,0 1-16,0 21 0,1-21 0,-1 0 15,0 0-15,-21 0 0,21-1 0,-21 1 16,21-21-16,-21 21 15,0 0-15,0 42 16,0 0 0,0 0-16,0 0 0,0 0 0,0 1 15,0-1-15,-21 0 0,21 0 16,0 0-16,0 0 0,0 1 16</inkml:trace>
  <inkml:trace contextRef="#ctx0" brushRef="#br0" timeOffset="11033.52">16319 1016 0,'-21'0'31,"21"21"-31,0 0 16,0 1 0</inkml:trace>
  <inkml:trace contextRef="#ctx0" brushRef="#br0" timeOffset="11540.27">16785 1207 0,'21'0'31,"-21"-22"-31,0 1 16,0 0-16,0 0 16,-21 21-16,21-21 0,-21 21 15,0 0-15,0 0 0,-1 0 16,1 0-16,0 21 15,0 0-15,0 0 0,0 0 0,-1 1 16,1 20-16,0-21 16,0 0-16,0 22 0,21-22 0,0 0 15,0 0-15,0 0 0,0 0 0,0 1 16,0-1-16,0 0 16,21-21-16,0 0 15,0 0-15,0 0 0,1 0 16,-1-21-16,0 21 0,0-21 0,0-1 15,0 1-15,1 21 0,-1-21 0,0 0 16,0 0-16,-21-22 0,0 22 16,21 0-16,-21 0 0,21-21 0,-21 20 15,0 1-15,0 42 32,-21 1-32,21-1 15,0 0-15,0 0 0,-21 0 0,21 0 16,0 1-16,0-1 0,0 0 15,0 0-15,0 0 0,0 0 0,0 1 16,21-1-16,0-21 0,1 0 16,-1 0-16,0 0 15,0 0-15,0 0 0</inkml:trace>
  <inkml:trace contextRef="#ctx0" brushRef="#br0" timeOffset="12032.41">17208 1037 0,'0'0'16,"0"-42"-16,0 21 0,0 0 0,0-1 0,0 1 16,0 0-16,0 42 15,0 0-15,0 1 16,0-1-16,0 21 0,0-21 16,0 22-16,0-1 0,-21-21 0,21 21 15,0 1-15,-21-22 0,21 0 16,-21 21-16,21-20 0,0-1 0,0 0 15,-21-21-15,21 21 0,0 0 16,-21-21-16,21-21 47,0 0-47,21 0 16,0 0-16,0-1 0,0 1 15,0 0-15,1 0 0,20 0 0,-21 0 16,0-1-16,22 22 0,-22-21 0,0 21 15,21 0-15,-21 0 0,1 0 16,-1 21-16,0-21 0,0 22 0,-21-1 16,0 0-16,0 21 0,0-21 15,0 1-15,0-1 0,-21 0 0,0 0 16,-22 0-16,22 0 16,-21 1-16,0-1 0,-1-21 0,1 21 15,21-21-15,-22 0 0,22 0 0,-21 0 16,21 21-16,0-21 0,-1 0 15,22-21 1,0 0-16,22 21 16,-1-21-16,0-1 0,0 1 15</inkml:trace>
  <inkml:trace contextRef="#ctx0" brushRef="#br0" timeOffset="12287.44">17843 720 0,'0'0'16,"0"21"0,0 0-16,0 21 15,0-20-15,0 41 0,0-21 0,-21 1 16,0 20-16,0-20 0,0-1 16,21 21-16,-21-20 0,-1-22 0,22 21 15,0 1-15,-21-22 0,21 0 0,-21 21 16,21-21-16,0 1 0,-21-22 15,21 21-15,0 0 16,21-21 0,0 0-16,0-21 15,1 21-15,-1-21 0</inkml:trace>
  <inkml:trace contextRef="#ctx0" brushRef="#br0" timeOffset="12599.26">17928 1312 0,'0'0'0,"21"-21"32,0 21-32,1 0 0,-22-21 0,21 0 0,0 21 15,21-21-15,-42 0 0,21 21 16,1-22-16,-1 1 0,0 0 16,-21 0-16,0 0 0,-21 21 31,-22 0-31,22 0 0,0 0 0,0 21 15,-21 0-15,20 0 0,-20 0 16,21 22-16,0-22 0,0 0 0,21 0 16,-22 0-16,22 22 0,0-22 15,0 0-15,0 0 0,43 0 16,-22 1-16,0-22 0,0 0 16,0 21-16,22-21 0,-22 0 15,21 0-15,1 0 0,-22 0 0,21-21 16,-21-1-16,0 1 0</inkml:trace>
  <inkml:trace contextRef="#ctx0" brushRef="#br0" timeOffset="13139.3">19770 720 0,'0'0'0,"0"-21"0,0-1 0,0 1 16,0 0-16,0 0 0,0 42 31,0 21-31,0 1 0,0-1 16,0 0-16,0 22 0,-22-1 15,22 1-15,-21-22 0,21 22 0,-21-1 16,0-20-16,21-1 0,0 0 16,-21 1-16,0-1 0,21-21 0,0 0 15,0 22-15,0-22 0,-22 0 0,22 0 16,0 0-1</inkml:trace>
  <inkml:trace contextRef="#ctx0" brushRef="#br0" timeOffset="13460.33">19600 974 0,'0'0'0,"0"-43"0,-21-41 15,0 41-15,21 1 0,0 21 0,0-21 16,0 20-16,21-20 0,0 21 16,0 0-16,1 0 0,-1-1 15,21 1-15,0 21 0,1 0 0,-22 0 16,21 0-16,1 21 0,-1 22 16,-21-22-16,21 21 0,-20 1 0,-1-1 15,0 0-15,-21 1 0,0-1 16,0 0-16,0 1 0,0-1 0,-21-21 15,0 21-15,-22-20 0,22-1 16,-21 0-16,21 0 0,-22 0 0,1 0 16,21-21-16,-22 0 0,22 22 15,0-22-15,42 0 47,0 0-47</inkml:trace>
  <inkml:trace contextRef="#ctx0" brushRef="#br0" timeOffset="13888.09">20214 1058 0,'-21'0'0,"21"22"16,-21-1-16,0 0 0,-1-21 0,22 21 15,-21 21-15,0-20 0,21-1 16,0 0-16,-21 0 0,21 0 15,-21 22-15,21-22 0,-21 0 16,21 0-16,0 0 0,0 0 0,0 1 16,0-1-16,0 0 15,21 0-15,0-21 16,0 0-16,0 0 0,0 0 16,1 0-16,-1 0 0,0-21 15,21 0-15,-21 0 0,1 21 0,-1-22 16,0 1-16,0 0 0,0-21 15,0 21-15,-21-22 0,0 22 0,0-21 16,0 21-16,0-22 0,0 22 16,0-21-16,0 21 0,-21 21 15,0-22-15,0 1 0,0 21 16,0 0-16,-1 0 0,1 0 0,0 0 16,0 21-16,0 1 0,0-1 15,21 0-15,-22 0 0,22 0 16,0 0-16,0 1 0,22-1 15,-1-21 1,0 0-16,0 0 0,21 0 0</inkml:trace>
  <inkml:trace contextRef="#ctx0" brushRef="#br0" timeOffset="14272.87">20849 1080 0,'0'0'0,"21"-22"0,0 1 0,-21 0 16,0 0-16,0 0 0,0 0 15,-21 21-15,0 0 0,0 0 16,0 0-16,0 21 0,-22 0 16,22 0-16,0 0 0,0 0 0,-22 1 15,43-1-15,-21 0 0,21 0 16,0 0-16,0 0 0,0 1 0,0-1 16,0 0-16,21 0 15,-21 0-15,43-21 0,-22 21 0,0-21 16,0 22-16,0-22 0,22 21 15,-22-21-15,0 21 0,0-21 16,0 21-16,1-21 0,-1 0 16,-21 21-16,0 0 0,-21 1 15,-1-22-15,1 0 16,-21 0-16,21 0 0,-22 21 16,1-21-16,0 0 0,21 0 0,-22 0 15,22 0-15,-21 0 0,21 0 16,-1 0-16,22-21 15,0-1 1,22 22-16,-22-21 0,42 0 16,-21 0-16,21 0 0</inkml:trace>
  <inkml:trace contextRef="#ctx0" brushRef="#br0" timeOffset="14559.72">21230 635 0,'0'-21'0,"0"42"0,0-63 0,0 21 0,0-1 16,0 44 0,-21-1-16,21 0 15,0 21-15,0-21 16,-21 22-16,21-1 0,-21 22 0,21-22 16,-22 21-16,22-20 0,0 20 15,-21-20-15,21-1 0,-21 0 0,21 1 16,-21-1-16,21-21 0,0 21 15,0-20-15,0-1 0,0 0 0,0 0 16,0 0-16,0 0 16,21-21-16,0 0 15,0 0-15,1 0 0,-22-21 16,21 0-16,0 21 0</inkml:trace>
  <inkml:trace contextRef="#ctx0" brushRef="#br0" timeOffset="14736.13">21040 1101 0,'0'0'0,"-22"0"31,44 0-15,-1 0-16,0 0 15,0 0-15,0 0 0,22 0 16,-22 0-16,0 0 0,21 0 0,1 0 15</inkml:trace>
  <inkml:trace contextRef="#ctx0" brushRef="#br0" timeOffset="15496.34">21590 1080 0,'0'0'15,"-21"0"-15,0-22 0,-1 22 16,22-21-16,0 0 31,22 42-15,-1 0-1,-21 1-15,0-1 0,0 0 16,0 0-16,0 21 0,0-20 16,0-1-16,0 0 0,0 0 15,0 0-15,-21 0 0,21 1 0,-22-1 16,22 0-16,0 0 15,-21-21-15,0 0 32,21-21-17,0 0-15,0 0 16,0-1-16,21 1 16,0-21-16,1 21 0,-1 0 0,-21-22 0,42 22 15,-21-21-15,0 21 16,22-22-16,-22 22 0,21 0 0,-21 0 15,22 21-15,-22 0 0,0 0 16,0 0-16,0 21 0,1 0 0,-1 0 16,-21 0-16,21 22 0,-21-22 15,0 21-15,0-21 0,0 22 0,0-22 16,0 0-16,0 0 0,0 0 16,-21 1-16,21-1 0,-21-21 0,-1 21 15,22 0-15,-21-21 16,0 0-1,21-21 1,0 0 0,0 0-16,21-1 0,0 1 15,-21 0-15,22 0 0,-1 0 16,0-22-16,0 22 0,21-21 0,-20 21 16,-1-22-16,21 22 0,-21 0 15,22 0-15,-22 21 0,21 0 0,-21 0 16,0 0-16,1 21 0,-1 0 15,0 0-15,-21 1 0,21 20 0,-21-21 16,0 21-16,0-20 0,0 20 0,0-21 16,-21 0-16,0 0 0,0 1 15,-1-1-15,22 0 0,-21 0 0,0-21 16,21 21-16,-21 0 16,0-21-1,42-21 16,0 21-31</inkml:trace>
  <inkml:trace contextRef="#ctx0" brushRef="#br0" timeOffset="15956.43">22818 1080 0,'0'0'0,"42"-22"0,-21 1 0,-21 0 15,0 0-15,0 0 0,0 0 16,0-1-16,-21 22 0,0 0 15,0 0-15,-1 0 0,1 0 16,-21 22-16,21-1 0,-22 0 0,22 0 16,-21 0-16,21 22 0,0-22 15,-1 21-15,1-21 0,0 22 0,0-22 16,0 0-16,21 21 0,0-21 16,0 1-16,0-1 0,0 0 0,0 0 15,0 0-15,21-21 0,0 0 16,0 21-16,0-21 0,1 0 0,-1 0 15,0 0-15,0 0 0,0 0 0,0-21 16,1 21-16,-1-21 0,0 0 16,0 21-16,0-21 0,0-22 15,1 22-15,-1 0 0,0-21 16,0 21-16,-21-22 0,21 22 0,0-21 16,-21 21-16,22 21 0,-22-22 15,0 44 1,0-1-16,0 0 0,-22 0 15,1 0-15,0 22 0,21-22 0,0 0 16,0 0-16,0 0 0,0 0 0,0 1 16,0-1-16,0 0 0,0 0 15,21 0-15,0-21 0,1 0 16,-1 0 0,0 0-16,0 0 0,0 0 0,0 0 15,1 0-15</inkml:trace>
  <inkml:trace contextRef="#ctx0" brushRef="#br0" timeOffset="16396.18">23199 1249 0,'0'-21'0,"0"42"0,21-85 0,-21 43 0,21 0 16,-21 0-16,0 0 0,0 0 15,0 42 1,0 0-16,0 0 16,0 0-16,0 0 0,-21 1 0,0-1 15,21 0-15,-22 21 0,22-21 0,0 1 16,-21-1-16,21 0 15,-21 0-15,21 0 0,0 0 16,0 1 0,-21-22-16,0 0 15,21-22 1,0 1 0,0 0-16,0 0 0,0 0 0,21-22 15,0 22-15,0-21 0,0 0 16,1-1-16,20 1 0,-21 0 0,21-1 15,1 1-15,-1 0 0,22 20 16,-22 1-16,21 21 0,-20 0 0,-1 0 16,0 21-16,1 1 15,-1 20-15,-21-21 0,-21 21 0,0 1 16,0-1-16,0 0 0,0-20 16,-21 20-16,0 0 0,0-21 0,0 1 15,-1 20-15,1-21 0,0 0 16,0 0-16,21 1 0,-42-1 0,20 0 15,1-21-15,0 21 0,0-21 16,0 21-16,0-21 0,-1 0 16,1 0-16</inkml:trace>
  <inkml:trace contextRef="#ctx0" brushRef="#br0" timeOffset="19009">1228 2032 0,'0'0'0,"-22"0"15,1 0-15,0 21 16,0-21 0,21 21-16,0 1 15,21-22 17,0 0-32,0 0 0,22 0 15,-22 0-15,21 0 0,-21 0 16,22 0-16,-1 0 0,0 0 15,1 0-15,20 0 0,-20 0 0,-1 0 16,21 0-16,-20 0 0,-1 0 16,22 0-16,-22 0 0,21 0 0,1 0 15,-1 0-15,1 0 0,21 0 16,-1 0-16,1 0 0,0 0 16,-1 0-16,22 0 0,0 0 15,-21 0-15,20 0 0,1 0 0,-21 0 16,21 0-16,21 0 0,-21 0 0,-1 0 15,22 0-15,-21 0 0,0 0 16,0 0-16,21 0 0,-21 0 0,21 0 16,0 0-16,0 0 0,-21 21 15,21-21-15,0 0 0,-22 0 0,22 0 16,0 0-16,0 0 0,-21 0 16,21 0-16,-21 0 0,0 0 15,0 0-15,0 0 0,-1 0 0,1 0 16,21 0-16,-21 0 0,0 0 0,0 0 15,0 0-15,-22 0 0,1 0 16,21 0-16,-22 0 0,1 0 16,0 0-16,-1 0 0,22 0 0,-21 0 15,0 0-15,-1 0 0,-20 0 16,20 0-16,-20 0 0,-1 0 0,1 0 16,-1 0-16,1 0 0,-1 0 0,1 0 15,-1-21-15,1 21 0,-1 0 16,1 0-16,-1 0 0,1 0 0,-1-22 15,1 22-15,-1 0 16,1 0-16,-1 0 0,1-21 0,-22 21 0,22 0 16,-1 0-16,-20-21 15,20 21-15,1 0 0,-22 0 0,21 0 16,1-21-16,-22 21 0,22 0 0,-1 0 16,1 0-16,-1 0 0,1-21 15,-22 21-15,22 0 0,-1 0 0,1 0 16,-1-21-16,1 21 0,-22 0 15,21-22-15,1 22 0,-1 0 0,1 0 16,21 0-16,-22 0 0,1 0 0,-1-21 16,22 21-16,-22 0 0,1 0 15,-1 0-15,1 0 0,-1 0 16,1 0-16,20 0 0,-20 0 16,-1 0-16,1 0 0,21 0 0,-1 0 15,-20 0-15,20 0 0,-20 0 0,21 0 16,-22 0-16,1 0 0,-1 0 15,22 0-15,-22-21 0,1 21 0,-1 0 16,1 0-16,-1 0 0,1 0 16,20 0-16,-20 0 0,21 0 0,-22 0 15,1 0-15,20 0 0,-20 0 16,-1 0-16,1 0 0,20 0 0,-20 0 16,-1 0-16,1 0 0,21 0 0,-22 0 15,22 0-15,-22-21 16,22 21-16,0 0 0,-22 0 0,22 0 15,-22 0-15,1 0 0,-1 0 16,22 0-16,-22 0 0,1 0 0,-1 0 16,22 0-16,-21 0 0,-1 0 15,22 0-15,-22 0 0,22 0 0,-22 0 16,22 0-16,-21 0 0,-1 0 0,1 0 16,-1 0-16,1 0 0,-1 0 15,1 0-15,-1 0 0,1 0 0,20 0 16,-20 0-16,-1 0 0,1 0 15,-1 0-15,1 0 0,-1 0 0,1 0 16,-1 0-16,1 0 0,-1 0 16,1 0-16,-1 0 0,1 0 15,-1 0-15,1 0 0,-1 0 0,1 0 16,20 0-16,-20 0 0,-1 0 16,22 0-16,-21 0 0,-1 0 0,1 0 15,20 0-15,-20 0 0,-1 0 16,1 0-16,-1 0 0,1 0 0,20 0 15,-20 0-15,21 0 0,-22-21 16,22 21-16,-22 0 0,22 0 0,-22 0 16,1 0-16,-1 0 0,1 0 15,-1-21-15,1 21 0,-1 0 0,1 0 16,-1 0-16,1 0 0,-1 0 16,22 0-16,-21-22 0,-1 22 15,22 0-15,-22 0 0,1 0 0,-1 0 16,1 0-16,-1 0 0,1 0 15,-1 0-15,1 0 0,-1 0 0,1 0 16,-1 0-16,1 0 0,-1 0 16,1-21-16,-1 21 0,-20 0 0,20 0 15,-21 0-15,22 0 0,-22 0 16,1 0-16,-1 0 0,0 0 0,-21 0 16,22 0-16,-22-21 0,21 21 15,1 0-15,-22 0 0,21 0 16,-21-21-16,22 21 0,-1 0 0,-21 0 15,21 0-15,1 0 0,-1-21 16,0 21-16,1 0 0,-1 0 0,0-21 16,1 21-16,-1 0 0,0 0 15,1 0-15,-1-22 0,0 22 0,1 0 16,-1 0-16,0 0 0,1-21 16,-1 21-16,0 0 0,-20 0 15,20 0-15,0 0 0,1-21 0,-22 21 16,21 0-16,0 0 0,-20 0 15,20 0-15,-21 0 0,21 0 0,-20-21 16,-1 21-16,0 0 0,0 0 16,0 0-16,0 0 0,1 0 15,-1 0-15,0 0 0,0 0 16,0 0-16,0 0 0,1 0 16,-1 0-16,0-21 15,0 21-15,0 0 0,0 0 0,1 0 16,-1 0-16,0 0 0,0 0 15,0-21-15,0 21 16,1 0 0,-1 0-16,-21-22 31,21 22-15,-42-21 30,0 21-30,-1 0-16,1 0 0</inkml:trace>
  <inkml:trace contextRef="#ctx0" brushRef="#br0" timeOffset="21340.19">1058 3323 0,'-21'0'32,"21"-21"-1,0 0-31,0 0 16,21 0-16,0-1 15,1 1-15,-1 0 16,0 0-16,0 21 0,0-21 0,0 0 15,1-1-15,-22 1 16,21 21-16,-21-21 0,0 0 16,-21 21-1,-1 0-15,1 0 16,0 0-16,-21 0 0,21 21 16,-1-21-16,-20 21 0,21 0 15,0 1-15,0-1 0,-1 0 0,1 0 16,0 0-16,21 0 0,0 1 15,0-1-15,0 0 0,0 0 0,0 0 16,21 0 0,0 1-16,1-22 0,-1 0 15,0 21-15,0 0 0,0-21 16,0 21-16,1-21 0,-1 21 16,0-21-16,0 21 0,0 1 15,0-22-15,1 21 0,-1 0 0,0 0 16,0-21-16,-21 21 0,0 0 15,0 1-15,0-1 0,0 0 16,0 0-16,0 0 0,0 0 0,-21-21 16,-21 22-16,20-1 0,-20 0 15,0 0-15,21 0 0,-22-21 0,1 21 16,21-21-16,-22 0 0,22 0 16,0 0-16,0 0 0,0 0 15,0 0-15,-1-21 0,1 21 0,0-21 16,0 0-16,0 0 0,0 0 15,-1-1-15,1-20 0,21 21 0,-21 0 16,21 0-16,-21-1 0,21 1 16,0 0-16,0 0 15,0 0-15,0 0 16,21 21-16,0-22 0,0 22 16,1-21-16,-1 0 0,0 21 15,21-21-15,-21 21 0,1-21 0</inkml:trace>
  <inkml:trace contextRef="#ctx0" brushRef="#br0" timeOffset="21668">1672 3048 0,'0'0'0,"0"-21"0,0-21 31,0 20-31,0 44 31,0-1-15,0 0-16,0 0 0,0 0 15,0 22-15,-21-22 0,21 21 16,0-21-16,-21 22 0,21-1 0,0 0 16,-21 1-16,21-1 0,-22-21 15,22 21-15,-21 1 0,21-22 16,-21 0-16,21 21 0,0-20 0,-21-22 15,21 21-15,0 0 0,21-21 32,0 0-32,0 0 0,1-21 15,-1 0-15</inkml:trace>
  <inkml:trace contextRef="#ctx0" brushRef="#br0" timeOffset="21899.87">1355 3366 0,'0'0'0,"0"-22"31,21 1-15,0 21-16,21-21 0,-21 21 0,22-21 15,-22 21-15,21-21 0,-21 21 16,22 0-16,-1-21 0,-21 21 0,0 0 15,1 0-15,-1 0 0,0 0 16,0-22-16,0 22 16</inkml:trace>
  <inkml:trace contextRef="#ctx0" brushRef="#br0" timeOffset="22515.87">2117 3556 0,'21'0'0,"-42"0"0,63 0 15,-21-21-15,-21 0 16,21 0-16,-21-1 0,21 1 16,-21 0-16,0 0 0,0 0 15,0 0-15,0-1 0,0 1 16,0-21-16,0 21 0,0 0 15,0-1-15,-21 1 0,0 0 0,0 0 16,0 0-16,0 21 0,-1 0 16,1 0-16,0 0 0,-21 0 0,21 21 15,-1 0-15,1 21 0,-21-20 16,21 20-16,0 0 0,-1 1 0,1-1 16,0 0-16,21 1 0,-21-1 15,21 0-15,0 1 0,0-22 0,0 0 16,0 0-16,21 0 0,0 0 15,0 1-15,1-22 0,-1 0 0,0 0 16,0 0-16,0 0 16,0 0-16,1 0 0,20-22 0,-21 1 15,0 21-15,0-21 0,22 0 16,-22-21-16,0 20 0,0 1 0,0-21 16,1 21-16,-1-22 0,0 1 15,-21 0-15,0-1 0,0 1 0,0 0 16,21-1-16,-21 22 0,0 0 15,0 0-15,0 0 0,0 42 32,0 0-32,0 0 0,-21 0 0,21 22 15,-21-1-15,21-21 0,0 22 16,0-1-16,0-21 0,-21 21 0,21-20 16,0 20-16,0-21 15,0 0-15,0 0 0,0 1 0,0-1 16,0 0-16,21-21 0,0 21 15,0-21-15,0 0 0,0 0 16,1 0-16,-1 0 0,0 0 16</inkml:trace>
  <inkml:trace contextRef="#ctx0" brushRef="#br0" timeOffset="23588.25">2752 2963 0,'0'-42'0,"0"84"0,0-105 16,0 42-16,0 0 16,-22 21-1,22 21-15,-21 0 16,21 0-16,0 0 0,0 22 0,0-22 16,0 21-16,0 0 0,-21 22 15,21-22-15,0 1 0,0 20 0,0-21 16,0 1-16,-21-1 0,21 0 15,0 1-15,0-1 0,0-21 16,0 22-16,0-22 0,0 0 16,0 0-16,21-21 0,0 0 15,0 0-15,1 0 16,-1 0-16,0 0 0,0 0 0,0-21 16,0 21-16,1-21 0,-1 0 15,0-1-15,0 1 0,0 0 0,0-21 16,1 21-16,-1-22 0,-21 1 0,0 0 15,21 20-15,-21-20 0,21 21 16,-21 0-16,0 0 0,0-1 0,0 44 47,0-1-47,0 0 16,0 0-16,0 0 0,0 0 0,-21 22 15,21-22-15,0 0 0,0 0 16,0 22-16,0-22 0,0 0 0,0 0 15,0 0-15,0 0 16,21-21-16,0 22 0,0-22 16,1 0-16,-1 0 15,0 0-15,0 0 0,0-22 16,0 22-16,1-21 0,-1 0 16,-21 0-16,21 21 0,0-21 0,0 0 15,-21-22-15,0 22 0,0 0 16,21 0-16,-21-22 0,0 22 15,22 0-15,-22-21 0,0 21 0,0-1 16,0 1-16,0 42 31,0 1-31,-22 20 16,22-21-16,0 0 0,0 0 16,0 22-16,-21-22 0,21 21 15,0-21-15,0 1 0,0 20 0,0-21 16,0 0-16,0 0 0,0 1 15,0-1-15,21 0 0,1-21 16,-1 0-16,0 0 16,0 0-16,0 0 0,0 0 15,22 0-15,-22 0 0,21 0 0,-21-21 16,1 0-16,20-1 0,0 1 16,-21 0-16,22 0 0,-22 0 0,0-22 15,0 22-15,0-21 0,1 0 16,-1 20-16,0-20 0,-21 21 0,0-21 15,0 20-15,0 1 0,-21 21 32,0 0-32,21 43 0,0-22 15,-22 0-15,22 0 0,-21 21 16,21-20-16,0-1 0,0 0 16,0 0-16,0 21 0,0-20 15,0-1-15,0 0 0,0 0 16,21 0-16,-21 0 0,22-21 0,-22 22 15,0-1-15,0 0 16,-22-21 15,1 0-15,0 0-16,0 0 16,21-21-16,-21 21 0,0-21 0,-1-1 15,1 1-15,0 21 0</inkml:trace>
  <inkml:trace contextRef="#ctx0" brushRef="#br0" timeOffset="23836.11">2688 3217 0,'42'-21'16,"-20"21"-16,-1-21 15,21 21-15,-21-21 0,22 21 16,-1 0-16,0-21 0,-21 21 0,22 0 16,-1 0-16,-21-21 15,0 21-15,22 0 0,-22 0 0,0 0 16,0 0 0,-21-22-1</inkml:trace>
  <inkml:trace contextRef="#ctx0" brushRef="#br0" timeOffset="24328.03">4508 3090 0,'0'0'0,"22"-21"0,-1 21 0,-21-21 15,0 0-15,0 0 0,0 0 0,0-1 16,0 1-16,0 0 16,0 0-16,-21 21 15,-1 0-15,1 0 16,0 21-16,21 0 0,0 0 16,-21 1-16,21-1 0,-21 21 15,21 0-15,-21-20 0,21 20 0,0 21 16,-22-20-16,1-1 0,0 0 0,21 1 15,0-1-15,-21 0 0,21 1 16,0-22-16,0 21 0,0-21 0,0 1 16,0-1-16,0 0 15,21-21-15,0 21 0,0-21 16,1 0-16,20 0 0,-21 0 0,21-21 16,-20 0-16,20 21 0,0-21 15</inkml:trace>
  <inkml:trace contextRef="#ctx0" brushRef="#br0" timeOffset="24756.17">5059 3281 0,'0'0'0,"0"-21"0,0 0 0,0-1 15,0 1-15,-21 21 32,-1 0-32,1 21 0,0 1 15,21-1-15,-21 0 0,0 0 0,0 0 16,21 22-16,0-22 0,-22 0 15,22 21-15,-21-21 0,21 1 0,0-1 16,0 0-16,0 0 0,0 0 16,0 0-16,21 1 0,1-22 15,-22 21-15,21-21 0,0 0 0,0 0 16,0 0-16,0 0 0,1 0 16,-1 0-16,21-21 0,-21-1 15,0 22-15,1-21 0,-1 0 0,0 0 16,0 0-16,0 0 0,0-22 15,-21 22-15,0-21 0,0 21 0,0-22 16,0 22-16,0-21 0,0 21 16,0-22-16,-21 22 0,0 0 0,0 21 15,0-21-15,0 21 0,-1 0 16,1 0-16,0 0 0,-21 0 0,21 0 16,-1 21-16,1-21 0,0 21 0,0 0 15,0 0-15,21 1 0,0-1 16,0 0-16,0 0 0,0 0 15,0 0-15,21-21 0,0 0 16,21 0-16</inkml:trace>
  <inkml:trace contextRef="#ctx0" brushRef="#br0" timeOffset="25328.11">5884 3154 0,'0'0'0,"0"-21"0,-63-43 32,42 64-17,-1 0-15,1 0 0,0 0 0,0 0 0,0 0 16,0 21-16,-1-21 0,1 22 16,0-1-16,0 21 0,0-21 15,0 22-15,21-22 0,0 21 0,-22-21 16,22 22-16,-21-22 0,21 21 15,0-21-15,0 0 0,0 1 0,0-1 16,0 0-16,0 0 0,0 0 0,21-21 16,1 0-16,-1 0 0,0 0 15,0 0-15,0 0 0,0 0 0,1 0 16,-1-21-16,0 21 0,21-21 16,-21 0-16,1 0 0,20-22 0,-21 22 15,0-21-15,0-1 0,1 1 0,-1 0 16,0-1-16,0 1 15,0 0-15,0-1 0,1 1 0,-22 0 16,0-1-16,0 1 0,0 21 16,0-21-16,0 20 0,0 1 15,-22 21 1,22 21-16,-21 1 0,0 20 16,0-21-16,0 21 0,0-20 0,-1 20 15,1 0-15,21 1 0,0-1 16,-21 0-16,21 1 0,0-1 0,0 0 15,0 1-15,0-1 0,0-21 16,0 0-16,0 22 0,21-22 0,-21 0 16,0 0-16,21 0 0,1-21 15,-22 21-15,21-21 0,0 0 16,0 0-16,0 0 16,0 0-16,1-21 0,-22 0 0,21 21 15</inkml:trace>
  <inkml:trace contextRef="#ctx0" brushRef="#br0" timeOffset="25724.18">6371 3281 0,'0'21'0,"0"0"15,21-21 16,0 0-31,-21-21 0,22 21 16,-1-21-16,0 0 0,0 0 16,0 21-16,-21-22 0,0 1 15,0 0-15,0 0 16,0 0-16,0 0 0,-21 21 16,0 0-1,0 0-15,0 0 16,-1 0-16,1 21 0,0 0 0,21 0 15,0 21-15,-21-20 0,21 20 0,-21-21 16,21 0-16,0 22 0,0-22 16,0 0-16,0 0 0,0 21 0,0-20 15,0-1-15,21 0 16,0-21-16,0 21 0,0-21 16,1 0-16,-1 0 15,0 0-15,21 0 0,-21-21 0,22 0 16,-1 21-16</inkml:trace>
  <inkml:trace contextRef="#ctx0" brushRef="#br0" timeOffset="26576.83">7789 3260 0,'-42'0'0,"84"0"0,-105 0 0,20 0 0,22 0 0,0 0 16,0 0-16,0 0 0,0 0 0,42 0 62,21 0-62,-21 0 0,22 0 0,-1 0 16,21 0-16,-20 0 0,20 0 0,22 0 16,-22 0-16,1 0 0,-1 0 15,1 0-15,-1 0 0,1 0 0,-22 0 16,1 0-16,20 0 0,-21 0 16,1 0-16,-1-21 0,-21 21 15,22-22-15,-22 22 0,0-21 0,0 21 16,0 0-16,0-21 0,-21 0 15,0 0 1,-21 0 0,0 21-16,0-22 0,0 22 15,0-21-15,-1 21 0,1 0 0,0-21 16,0 21-16,0 0 0,0-21 16,-1 21-16,1 0 0,0 0 0,0-21 15,0 21-15,0 0 16,-1 0 15,44 0 0,-1 21-15,0-21-16,0 0 0,0 0 16,0 21-16,22-21 0,-22 0 0,21 0 15,-21 21-15,22-21 0,-22 0 16,0 0-16,0 0 0,22 0 0,-22 0 15,0 0-15,-21 21 16,0 1 0,0-1-16,-21 0 15,0-21-15,-22 21 0,22 0 16,-21 0-16,21 1 0,-22 20 0,22-21 16,-21 0-16,21 22 0,-22-22 15,22 0-15,0 0 0,0 21 16,0-20-16,-1-1 0,1-21 0,21 21 15,0 0-15,-21 0 0,21 0 16,-21-21-16,21 22 16,0-44 31,0 1-32</inkml:trace>
  <inkml:trace contextRef="#ctx0" brushRef="#br1" timeOffset="36399.71">9631 2836 0,'0'-21'0,"0"0"0,0 0 16,0 0-16,0 0 31,0 42-15,0 0 0,0 0-16,0 21 15,0-20-15,0-1 0,0 21 16,0 0-16,0-20 0,0 20 0,0 0 15,-21 1-15,21-1 0,-22 21 0,22-20 16,0-1-16,0 0 0,0 1 16,0-22-16,0 21 0,0-21 0,0 1 15,0-1-15,0 0 0,22-21 16,-1 0-16,0 21 0,0-21 0,0 0 16,22 0-16,-22 0 0,0-21 0,21 0 15,-21 21-15,1-21 0,-1-1 16,21-20-16,-21 21 0,0-21 15,1 20-15,-1-20 0,0 0 0,0-1 16,0 1-16,0 0 0,1-1 16,-22 1-16,21 0 0,-21-1 0,21 1 15,-21 21-15,0-21 0,21 20 16,-21 1-16,0 0 0,0 0 16,0 42 15,0 0-16,-21 0 1,21 1-16,0-1 16</inkml:trace>
  <inkml:trace contextRef="#ctx0" brushRef="#br1" timeOffset="36960.39">10393 3133 0,'21'0'0,"-21"-21"0,21 21 16,-21-22-16,21 1 0,-21 0 15,21 21-15,-21-21 16,22 0-16,-22 0 15,21 21-15,-42 0 32,-1 0-32,1 0 0,0 21 15,0 0-15,0-21 16,0 21-16,-1 0 0,22 0 0,-21 1 16,0-1-16,0 0 0,21 0 15,0 0-15,0 0 0,0 1 16,0-1-16,0 0 0,21 0 15,0-21-15,0 0 16,1 21-16,-1-21 0,0 0 16,0 21-16,0-21 0,0 22 0,1-22 15,-1 0-15,0 21 0,0-21 16,-21 21-16,21 0 0,-21 0 16,0 0-16,-21 1 15,-21-22-15,21 0 16,-1 0-16,-20 21 0,21-21 0,-21 0 15,20 0-15,-20 0 0,21 0 16,0 0-16,-22 0 0,22 0 0,0 0 16,0-21-16,21-1 31,0 1-31,21 21 16,-21-21-16,21 21 0,0-21 15,1 21-15</inkml:trace>
  <inkml:trace contextRef="#ctx0" brushRef="#br1" timeOffset="37356.16">10795 3281 0,'0'-21'0,"0"42"0,21-42 0,0 0 0,0 21 16,1-22-16,-1 1 16,42-42-1,-42 42-15,-21-1 16,0 1-16,0 0 16,-21 21-16,0 0 15,0 0-15,0 0 0,0 0 16,21 21-16,-43-21 0,43 21 0,-21 1 15,0-1-15,0 0 0,0 0 0,-1 0 16,1 0-16,21 22 0,0-22 16,0 0-16,0 0 0,0 0 15,0 1-15,0-1 0,0 0 16,21-21-16,-21 21 16,22-21-16,-1 0 0,0 0 0,0 0 15,0 0-15,0 0 0,1 0 16,-1 0-16,0 0 0,0-21 0</inkml:trace>
  <inkml:trace contextRef="#ctx0" brushRef="#br1" timeOffset="37980.8">11663 2985 0,'0'0'15,"0"-22"-15,0 1 0,-21 0 0,-1 21 16,1-21-16,0 21 16,0 0-16,0 0 0,0 0 15,-1 0-15,1 21 0,21 0 16,-21-21-16,0 21 0,21 1 0,-21-1 16,0 0-16,21 21 0,-22-21 0,22 1 15,0 20-15,-21-21 0,21 0 16,-21 0-16,21 22 0,0-22 15,0 0-15,0 0 0,0 0 0,0 1 16,0-1-16,21 0 16,0-21-16,1 0 0,-1 0 15,0 0-15,0 0 0,0 0 16,0 0-16,1-21 0,-1 0 16,0-1-16,0 1 0,0 0 15,0-21-15,1 21 0,-22-22 16,21 1-16,0 21 0,0-22 0,-21 1 15,21 0-15,0 21 0,1-22 16,-22 1-16,21 0 0,-21-1 16,21 22-16,-21-21 0,0 21 0,0-22 0,0 22 15,0 0-15,0 0 16,0 42 0,-21 21-1,21-21-15,-21 1 0,21 20 16,0-21-16,0 21 0,0 1 0,0-1 15,-22-21-15,22 22 0,0-1 0,0-21 16,0 21-16,0-20 0,0 20 16,0-21-16,0 0 0,0 22 0,22-22 15,-22 0-15,21-21 0,0 21 16,0-21-16,0 0 16,0 0-16,1 0 0,-1 0 0,0 0 0,21 0 15,-21 0-15,1-21 16,-1 0-16,0 21 0,0-21 0</inkml:trace>
  <inkml:trace contextRef="#ctx0" brushRef="#br1" timeOffset="40015.62">13462 2900 0,'0'-21'32,"0"0"-1,0-1-15,0 1-1,0 0-15,0 0 16,0 0-1,0 0-15,0-1 0,0 1 16,0 0-16,0 0 16,0 0-16,0 0 0,0-1 0,0 1 15,0 0-15,0 0 0,0 0 0,0 0 16,0-1-16,0 1 16,0 42 15,0 1-31,0-1 0,0 21 15,-21-21-15,21 22 0,0-1 16,0 0-16,0 1 0,0 20 0,-21-21 16,21-20-16,0 20 0,-22 0 0,22 1 15,0-22-15,0 21 16,0-21-16,0 0 0,0 1 0,0 20 16,0-21-16,0 0 15,0 0-15,0 1 16,22-22-16,-1 0 15,0 0 1,0-22-16,0 1 0,0 0 16</inkml:trace>
  <inkml:trace contextRef="#ctx0" brushRef="#br1" timeOffset="40467.37">13928 2709 0,'0'0'16,"0"-21"-16,-22 42 31,1-21-31,21 22 0,-21-1 16,0 0-16,21 0 0,-21 21 0,21-20 16,0-1-16,0 0 0,-21 21 15,21-21-15,0 1 0,-22-1 0,22 0 16,0 0-16,0 0 0,0 0 15,0 1-15,22-22 16,-1 21-16,0-21 16,0 0-16,0 0 0,0 0 15,1 0-15,-1-21 0,0 21 16,0-22-16,0 1 0,0 21 0,-21-21 16,22 0-16,-22 0 0,0 0 15,21-1-15,-21-20 0,0 21 0,0 0 16,0-22-16,-21 22 0,-1 0 15,1 0-15,0 0 0,21 0 0,-21 21 16,0 0-16,0-22 0,-1 22 0,1 0 16,0 0-16,0 0 0,0 0 15,0 22-15,21-1 16,-22-21 0,22 21-16</inkml:trace>
  <inkml:trace contextRef="#ctx0" brushRef="#br1" timeOffset="40812.18">13356 2604 0,'0'0'16,"-21"-22"-16,0 22 0,0 0 0,21-21 31,21 21-15,0 0-16,0 0 0,21 0 0,-20-21 15,20 21-15,21 0 0,-20-21 16,-1 21-16,0-21 0,1 21 0,-1 0 16,0-21-16,1 21 0,-1 0 15,-21-22-15,0 22 0,1 0 0,-1 0 16,0 0-16,-42 0 47,21 22-47,-21-22 15,21 21-15,0 0 16,0 0 0</inkml:trace>
  <inkml:trace contextRef="#ctx0" brushRef="#br1" timeOffset="46163.49">15388 2731 0,'0'0'0,"0"-22"16,0 1-16,0 0 0,0 0 0,0 0 15,0 0-15,0-1 0,-21 1 16,21 0-16,0 0 0,0 0 16,0 0-16,0-1 0,21 1 15,0 21-15,0 0 16,1 0-16,-1 0 0,0 0 15,0 0-15,21 43 0,-20-22 0,20 0 16,-21 21-16,0 1 0,22-1 16,-22 0-16,0-21 0,0 22 0,0-1 15,0 0-15,-21 1 0,0-1 16,0 0-16,0-20 0,0 20 16,0-21-16,0 0 0,0 0 0,0 1 15,0-1-15,0-42 31,0-1-31,0 1 0,0 0 16,0 0-16,22 0 0,-1-22 16,0 1-16,-21 21 0,21-21 0,0-1 15,0-20-15,-21 20 0,22-20 16,-1 21-16,0-22 0,0 22 0,0-1 16,0 1-16,-21 21 0,0 0 15,22 0-15,-22-1 0,21 22 16,-21 22 15,0-1-31,0 0 0,0 0 16,0 0-16,0 0 0,0 1 15,0-1-15</inkml:trace>
  <inkml:trace contextRef="#ctx0" brushRef="#br1" timeOffset="46541.27">16192 2942 0,'22'0'31,"-1"0"-31,0-21 0,0 0 16,0 0-16,0 0 0,1 21 0,-1-22 15,0-20-15,0 21 0,-21 0 16,0 0-16,21-1 0,-21 1 0,0 0 15,0 0-15,0 0 0,-21 21 16,0 0-16,0 0 16,0 0-16,-1 21 0,1 0 15,0 0-15,0 22 0,0-22 0,0 0 16,-1 21-16,1-21 0,0 1 16,21 20-16,-21-21 0,21 0 15,0 0-15,0 1 0,0-1 0,21-21 16,0 21-16,0 0 0,1-21 15,20 0-15,-21 0 0,0 0 0,22 21 16,-22-21-16,21 0 0,-21 0 0,0 0 16,1 0-16,-1 0 0,0-21 15,0 21-15,21-21 0</inkml:trace>
  <inkml:trace contextRef="#ctx0" brushRef="#br1" timeOffset="46931.05">16679 2752 0,'0'0'0,"0"-21"0,0-1 0,0 1 16,0 0-16,0 0 16,21 0-1,1 21-15,20 0 16,-21 0-16,0 0 0,0 21 0,22 0 16,-22 0-16,0 0 0,0 1 15,0-1-15,1 0 0,-1 0 0,0 21 16,-21-20-16,0 20 0,0-21 15,0 0-15,0 0 0,0 22 0,0-22 16,0 0-16,-21-21 0,0 21 0,-1 0 16,1-21-16,21 22 15,-21-22-15,0 0 16,21-22-16,0 1 16,0 0-16,0 0 15,0 0-15,0 0 0,0-22 0,21 22 16,0 0-16,0-21 0,-21-1 15,22 22-15,-22-21 0,21 21 0,0-22 16,0 22-16,0 0 0,0 0 16,1 21-16,-1 0 15,0 0 1</inkml:trace>
  <inkml:trace contextRef="#ctx0" brushRef="#br1" timeOffset="47195.9">17420 2667 0,'0'0'0,"0"21"16,0 0-16,0 1 16,0-1-16,0 0 15,0 0-15,0 0 0,-21 0 0,21 1 16,0-1-16,0 21 0,-21-21 0,21 0 15,0 1-15,0-1 16,0 0-16,0 0 0,0-42 47,0 0-31</inkml:trace>
  <inkml:trace contextRef="#ctx0" brushRef="#br1" timeOffset="47524.72">17547 2392 0,'-21'0'0,"42"0"0,-63 0 16,-1 0-16,22 21 16,0-21-16,21 21 0,0 0 15,21-21 16,0 0-31,1 0 0,-1 0 16,0 0-16,0-21 0,0 21 0,0-21 16,1 0-16,-1 0 15,-21 0-15,-21-1 16,-1 22-16,1 0 16,0 0-16,0 0 0,0 0 15,0 0-15,-1 0 0,22 22 16,-21-1-16,21 0 0,0 0 15,0 0-15,0 0 0,0 1 16,0-1-16,21 0 0,1 0 16,-1-21-16</inkml:trace>
  <inkml:trace contextRef="#ctx0" brushRef="#br1" timeOffset="51043.31">17674 2942 0,'-21'21'16,"42"-21"46,0 0-62,0 0 16,1 0-16,-1 0 0,0 0 15,0-21-15,0 0 0,0 0 16,1 21-16,-1-21 0,-21 0 16,21-1-16,0 1 0,-21 0 0,0 0 15,21-21-15,-21 20 0,0 1 16,21-21-16,-21 21 0,0-22 15,0 22-15,0-21 0,0 21 0,0-22 16,0 22-16,0 0 0,0 0 0,-21 0 16,21 0-16,-21 21 15,21-22-15,-21 22 16,0 0 0,21 43-16,0-22 0,0 21 15,0-21-15,0 43 0,0-22 0,0 1 16,0 20-16,0-21 0,0 22 15,0-22-15,0 1 0,0 20 0,-21-21 16,21 22-16,0-1 0,-22-20 16,22 20-16,0 1 0,0-22 0,-21 22 15,21-22-15,-21 21 0,21-20 0,0-1 16,0-21-16,0 22 16,0-22-16,0 0 0,0 0 0,0 0 15,0 0-15,21-21 16,0 0-1,1 0-15,-1 0 0,0-21 0,0 0 16,0 0-16,0 0 0,1 0 16,-1-1-16,0-20 0,0 21 0,0-21 15,-21-1-15,0 1 0,21 0 0,-21-1 16,0 1-16,0 0 0,0-1 16,0 1-16,-21 0 0,0 20 15,0-20-15,0 21 0,0 0 0,-22 0 16,22 21-16,0-22 0,0 22 15,0 0-15,-1 0 0,1 0 16,21-21 0,21 21-1,1-21 1,-1 21-16,0 0 0,0-21 0,21 0 16,-20 21-16,-1-21 0,0-1 0,21 1 15,-21 0-15,22 0 0,-22 0 16,0 0-16,0-1 0,22 1 0,-22 0 15,-21 0-15,21 21 0,-21-21 16,21 21-16,-21-21 0,0 42 31,0 0-15,0 0-16,0 0 0,0 0 16,-21 1-16,21-1 0,0 0 15,0 0-15,0 21 0,0-20 16,0-1-16,0 0 0,21 0 15,0 0-15,0 0 0,1-21 16,20 0-16,-21 0 0,0 0 16,0 0-16,22 0 0,-22 0 15,0 0-15,21 0 0,-20-21 0,-1 21 0,0-21 16,0 0-16,0 21 16,0-21-16,1 0 0,-1-1 0,-21-20 15,0 21-15,0 0 0,21 0 16,-21-22-16,21 22 0,-21 0 0,0 0 15,0 0-15,0-1 16,0 1-16,0 42 31,0 1-31,0-1 16,0 0-16,0 0 0,0 21 0,0 1 16,0-22-16,0 21 15,0 1-15,0-1 0,0 21 0,0-20 0,0-1 16,0 22-16,0-1 0,0-21 15,0 22-15,-21-1 0,21-20 16,-21 20-16,21-20 0,0 20 0,0-21 16,0 22-16,0-22 0,-21 22 15,21-22-15,0 22 0,0-1 0,-22-21 16,22 22-16,0-22 0,0 22 0,0-22 16,-21 0-16,21 1 0,-21-22 15,21 21-15,0-21 0,-21 1 16,0-22-16,0 0 15,21-22 1,0 1-16,-22-21 0,22 21 16,0-22-16,0 1 0,0 0 0,0-22 15,0 1-15,0 20 0,0-20 16,0-1-16,22 22 0,-1-21 0,-21-1 16,21 1-16,0 20 0,0-20 0,0 20 15,1 1-15,-1 0 16,-21-1-16,21 22 0,0-21 0,-21 21 0,21 0 15,0-1-15,-21 1 16,22 0-16,-22 0 0,21 21 0,-21-21 16,21 21-16,-21-21 78,21 21-16,-21 21-15,21-21-16,-21 21 32,21-21 46,-21 21-31,22-21-46,-22 21-17,0-42 95,0 0-110,0 0 15</inkml:trace>
  <inkml:trace contextRef="#ctx0" brushRef="#br1" timeOffset="51508.03">20299 2434 0,'0'0'0,"21"-21"16,21-106 0,-42 106-16,21 0 15,1 21-15,-22-21 0,0 42 31,0 0-31,0 0 0,0 21 0,0-20 16,0 41-16,0-21 0,0 1 0,0 20 16,-22-20-16,22 20 0,-21-21 15,21 1-15,0-1 0,0-21 16,-21 22-16,21-22 0,-21 21 0,21-21 16,0 0-16,0 1 0,-21-1 15,21 0-15,-21-21 31,21-21-15,0 0-16</inkml:trace>
  <inkml:trace contextRef="#ctx0" brushRef="#br1" timeOffset="52184.64">20087 2709 0,'0'0'0,"-21"0"0,21-21 31,21 21-15,0 0-16,0 0 0,1 0 16,20 0-16,0 0 0,1 0 0,-1 0 15,0 0-15,22-21 0,-22 0 0,0 21 16,1-21-16,-1 0 0,0-1 16,-20 1-16,20 0 0,-21 0 0,0-21 15,0 20-15,-21-20 0,0 21 16,0 0-16,0-22 0,0 22 0,0 0 15,0 0-15,0 0 16,-21 21 0,0 0-16,21 21 15,-21-21-15,21 21 0,0 0 16,0 22-16,-21-1 0,21-21 0,-21 21 16,21 1-16,0-1 0,0 0 15,0 1-15,0-1 0,0-21 0,-22 22 16,22-22-16,-21 21 0,21-21 15,-21 0-15,21 1 0,0-1 0,0 0 16,-21-21-16,21 21 0,-21-21 0,21-21 63,0 0-63,0 0 0,21-1 15,0 1-15,0 0 0,0-21 0,1 21 16,-1-22-16,0 22 0,0-21 15,21 21-15,-20-22 0,20 22 0,0 0 16,-21 21-16,22 0 0,-22 0 16,0 0-16,0 0 0,0 21 0,1 0 15,-1 0-15,-21 22 0,0-22 16,0 21-16,0 1 0,0-22 0,0 21 16,0-21-16,0 22 0,0-22 15,-21 0-15,-1 0 0,22 0 16,-21-21-16,21 21 15,-21-21-15,21 22 16,0-44 15,0 1-31,21 0 16,0 21-16,-21-21 0</inkml:trace>
  <inkml:trace contextRef="#ctx0" brushRef="#br1" timeOffset="52579.42">21167 2731 0,'0'21'0,"21"-21"31,0 0-31,0 0 16,0 0-16,0 0 0,1 0 15,-1 0-15,0 0 0,0-21 0,0 21 16,0-22-16,1 1 0,20 21 15,-42-21-15,21 0 0,0 0 0,-21 0 16,0-1-16,0 1 0,0 0 0,0 0 16,0 0-16,-21 0 15,0 21-15,-21 0 0,20 0 16,1 21-16,0 0 16,0 21-16,0-21 0,0 22 0,-1-1 15,22 0-15,0-20 0,0 20 16,0 0-16,0-21 0,0 1 0,0 20 15,0-21-15,0 0 0,0 0 0,22-21 16,-1 22-16,0-22 0,0 0 16,0 21-16,22-21 0,-22 0 0,0 0 15,0 0-15,21 0 0,-20 0 0,-1-21 16,0 21-16,0-22 0,0 1 16,0 0-16,1 0 0,-1 21 0,0-21 15</inkml:trace>
  <inkml:trace contextRef="#ctx0" brushRef="#br1" timeOffset="55560.45">22818 2646 0,'-22'0'0,"22"-21"0,-21 21 16,21-21-16,0-1 15,0 1-15,0 0 16,0 0-16,0 0 0,0 0 15,0-1-15,21 1 0,1 0 16,-1 21-16,0-21 0,0 21 16,0 0-16,0 0 0,1 0 15,-1 0-15,21 0 0,-21 21 0,0 0 16,22 0-16,-22 1 0,21 20 16,-21-21-16,1 0 0,-1 22 0,0-22 15,-21 21-15,0-21 0,0 0 16,0 22-16,0-22 0,0 0 0,0 0 15,-21 0-15,0-21 0,-1 22 16,22-1-16,-21-21 0,0 0 16,0 0-16,21-21 31,0-1-31,0 1 16,0 0-16,21 0 0,0 0 15,-21-22-15,21 22 0,1 0 0,-22-21 16,21-1-16,0 22 0,-21-21 15,21 21-15,0 0 0,0-1 0,-21 1 16,22 0-16,-1 0 0,0 21 16,0 0-1,0 0-15,0 21 16,-21 0-16</inkml:trace>
  <inkml:trace contextRef="#ctx0" brushRef="#br1" timeOffset="56205.08">23516 2709 0,'42'0'15,"-20"0"-15,-1-21 16,0 21-16,0-21 0,-21 0 0,21 0 16,0 0-16,1-1 0,-1 1 0,0 0 15,0 0-15,0 0 0,0 0 16,-21-1-16,0 1 0,0 0 0,0 0 15,0 0-15,-21 21 32,0 0-32,0 0 15,21 21-15,-21 0 0,0 0 0,-1 0 16,1 22-16,21-22 0,-21 21 16,21-21-16,-21 22 0,0-22 0,21 0 15,0 21-15,0-20 0,0-1 0,0 0 16,0 0-16,0 0 15,21-21-15,-21 21 0,21-21 16,0 0-16,22 0 0,-22 0 16,0 0-16,0 0 0,21 0 15,-20-21-15,20 0 0,0 21 0,85-85 32,-106 64-32,22-21 0,-22 21 0,0-22 15,0 22-15,0-21 0,1 21 16,-22-22-16,0 22 0,0 0 0,-22 21 31,1 21-15,21 0-16,0 1 0,-21-1 15,21 21-15,-21-21 0,21 0 0,0 1 16,0-1-16,0 21 0,0-21 0,0 0 16,0 1-16,0-1 15,0 0-15,0 0 0,21-21 16,-21 21-1,-21-21 1,0 0-16,0 0 16,-1 0-16,1 0 15,0 0-15,0 0 16,21-21 0</inkml:trace>
  <inkml:trace contextRef="#ctx0" brushRef="#br1" timeOffset="56856.71">24447 2477 0,'0'0'0,"22"-22"0,-22-20 0,0 21 0,0 0 16,0 0-16,0-1 16,0 1-16,0 42 15,0 1 1,-22-1-16,22 0 0,-21 21 15,21 1-15,-21-1 0,21 0 0,0 22 16,0-22-16,-21 0 0,21 22 16,-21-22-16,21 22 0,0-1 15,-21 1-15,21-1 0,0 1 0,0-1 16,-22 22-16,22 0 0,-21-22 0,0 22 16,21-22-16,-21 1 0,0-1 15,0 1-15,21-1 0,-22 1 16,22-1-16,-21-20 0,21-1 0,-21 0 15,21 1-15,0-22 0,0 0 0,0 0 16,0-42 0,0 0-16,21 0 15,0-22-15,1 1 0,-22 0 0,0-1 16,0-20-16,21 20 0,-21-20 16,0-22-16,0 22 0,0-22 0,0 0 15,0 1-15,0 20 0,0-20 0,0-1 16,0 21-16,0 1 15,0-1-15,0 1 0,0-1 0,0 22 16,0 0-16,0-1 0,0 1 0,0 0 16,0-1-16,0 22 0,21-21 15,0 21-15,0 0 0,0-1 0,1 1 16,-1 0-16,0 21 0,0-21 16,0 21-16,0 0 0,22 0 0,-22 0 15,0 0-15,21 21 0,-20 0 16,-1 0-16,-21 1 0,0-1 0,0 21 15,0-21-15,0 22 16,0-22-16,0 21 0,-21-21 0,-1 0 0,1 1 16,0-1-16,0 0 0,-21 0 15,20 0-15,1-21 0,0 21 16,0-21-16,42 0 31,0-21-15,0 0-16,1 0 0,-1 0 0</inkml:trace>
  <inkml:trace contextRef="#ctx0" brushRef="#br1" timeOffset="57555.32">25019 2434 0,'-42'21'31,"20"-21"-31,1 22 0,0-1 16,0 0-16,0 0 0,0 0 15,-1 0-15,1 22 0,0-22 0,21 0 16,0 0-16,0 0 0,0 1 16,0-1-16,0 0 0,21-21 15,0 0-15,1 21 0,-1-21 0,0 0 16,0 0-16,0 0 0,0 0 16,1 0-16,-1 0 0,-21-21 15,21 0-15,-21 0 16,0-1-16,0 1 0,0 0 15,0 0-15,0 0 0,0-22 0,-21 22 16,21 0-16,0-21 0,0 21 16,0-1-16,0 1 0,0 0 0,0 0 15,21 21-15,0-21 0,0 21 16,0 0-16,1 0 0,-1 0 0,21 0 16,-21 0-16,0 21 0,1-21 15,-1 42-15,0-21 0,-21 1 0,0-1 16,21 0-16,-21 21 0,0-21 15,0 1-15,0 20 0,0-21 0,0 0 16,0 0-16,0 1 0,0-1 16,0 0-16,0 0 15,-21-21 1,0-21 0,21 0-1,0 0-15,0-1 16,0 1-16,0 0 0,21-21 0,0 21 15,0-22-15,-21 22 0,21-21 16,22 21-16,-22-22 0,0 22 16,0 0-16,22 21 0,-22 0 0,0 0 0,0 0 15,0 0-15,0 21 0,1 0 16,-1 0-16,-21 1 0,21 20 16,-21 0-16,0-21 0,0 22 15,0-1-15,0-21 0,0 0 0,-21 22 16,0-22-16,21 0 0,-22 0 0,22 0 15,-21 1-15,0-22 16,21 21-16,-21-21 16,21-21 15,21-1-31</inkml:trace>
  <inkml:trace contextRef="#ctx0" brushRef="#br1" timeOffset="57960.2">26035 2455 0,'21'-21'0,"-42"42"0,42-63 16,-21 21-16,0 0 15,0 0-15,-21 21 32,0 0-32,0 0 0,-1 21 15,1 0-15,0-21 0,-21 21 0,21 0 16,-1 0-16,22 1 0,-21-1 15,21 0-15,0 0 0,0 0 0,0 0 16,0 1-16,0-1 16,21-21-16,-21 21 0,22-21 15,-1 21-15,0-21 0,0 21 0,0-21 16,0 21-16,1-21 0,-22 22 16,21-1-16,-21 0 15,0 0 1,-21-21-16,-1 0 0,1 0 0,0 21 15,-21-21-15,21 0 0,-1 0 16,-20 0-16,21 0 0,0 0 0,0 0 16,-1 0-16,1 0 0,0 0 0,21-21 47,21 21-47,22-21 15,-22 21-15,0-21 0</inkml:trace>
  <inkml:trace contextRef="#ctx0" brushRef="#br1" timeOffset="58323.99">26183 2646 0,'21'0'31,"0"0"-15,1 0-16,-1 0 15,0-21-15,0 0 16,0 21-16,0-22 0,1 1 16,-22 0-16,21 21 0,-21-21 15,0 0-15,0 0 0,0-1 0,0 1 16,0 0-16,-21 21 16,-1 21-1,1 0-15,0 1 0,0-1 16,21 21-16,-21-21 0,0 0 15,21 22-15,0-22 0,-22 0 0,22 21 16,0-20-16,-21-1 0,21 0 16,0 0-16,0 0 0,0 0 15,21-21-15,1 0 0,-1 0 16,0 0-16,0 0 16,0 0-16,0 0 0,1-21 0</inkml:trace>
  <inkml:trace contextRef="#ctx0" brushRef="#br1" timeOffset="58952.11">27284 2794 0,'21'-21'31,"0"0"-31,0 21 16,0-21-16,1-1 0,20-20 0,-21 21 16,21-21-16,1 20 0,-1-20 0,0 0 15,-20-1-15,20 1 0,-21 21 16,0-21-16,0-1 0,-21 22 0,0 0 15,0 0-15,-21 21 16,0 0-16,0 0 16,0 0-16,0 21 15,-1 0-15,1 0 0,0 0 0,21 22 16,0-22-16,0 21 0,0 1 16,0-22-16,0 21 0,0-21 0,0 22 15,21-22-15,-21 0 0,0 0 0,21 0 16,1 0-16,-22 1 0,0-1 15,21 0-15,-21 0 16,-21-21 0,-1 0-16,1 0 0,0 0 0,0 0 15,0 0-15,0-21 16,-1 21-16,22-21 0,0 0 16,0-1-16,0 1 0,0 0 15</inkml:trace>
  <inkml:trace contextRef="#ctx0" brushRef="#br1" timeOffset="59223.96">28046 2117 0,'0'-21'16,"0"42"-1,0 0-15,0 0 16,0 0-16,0 0 0,0 1 0,-21 20 15,-1-21-15,22 21 0,-21 1 16,21-1-16,-21 0 0,0 1 16,21-22-16,0 21 0,-21 1 0,0-22 15,21 0-15,0 21 0,0-21 16,0 1-16,-22-22 0,22 21 0,0 0 16</inkml:trace>
  <inkml:trace contextRef="#ctx0" brushRef="#br1" timeOffset="59400.86">27834 2498 0,'0'0'0,"0"-21"15,21 21 1,0 0-16,1 0 0,-1 0 15,0-22-15,0 22 0,21 0 0,-20 0 16,20-21-16,-21 21 0,21 0 16,-20 0-16,-1 0 0</inkml:trace>
  <inkml:trace contextRef="#ctx0" brushRef="#br1" timeOffset="59991.97">28638 2625 0,'0'0'0,"0"-21"16,22 21-16,-22-22 0,0 1 0,0 0 15,0 0-15,21 0 16,-21-22-16,0 22 0,0 0 15,0 0-15,0 0 0,0 0 16,-21-1-16,-1 1 0,22 0 0,-21 21 16,0 0-16,0 0 0,0 0 15,0 21-15,-22 0 0,22 1 16,0-1-16,-21 21 0,20 0 0,1 1 16,-21-1-16,21 0 0,0 1 15,-1-22-15,22 21 0,0-21 0,0 22 16,0-22-16,0 0 0,0 0 15,0 0-15,22-21 0,-1 0 16,21 0-16,-21 0 0,0 0 16,1 0-16,20 0 0,-21-21 15,0 0-15,0 0 0,22 0 0,-22 0 16,0-1-16,0 1 0,0-21 16,1 21-16,-1-22 0,0 1 0,-21 0 15,21 21-15,-21-22 0,21 22 16,-21 0-16,0 0 0,0 42 31,0 0-31,0 21 0,0-20 16,0-1-16,0 21 0,0-21 0,0 0 15,-21 22-15,21-22 16,0 0-16,0 0 0,0 0 0,0 1 0,0-1 16,21 0-1,0-21-15,1 0 0,-1 0 16,0 0-16,0 0 0,0 0 15,0-21-15</inkml:trace>
  <inkml:trace contextRef="#ctx0" brushRef="#br1" timeOffset="60959.97">29062 2180 0,'0'-21'0,"0"0"0,-21 21 31,21 21-31,-22 21 0,1-20 0,21-1 16,0 21-16,0 0 0,-21-20 16,21 20-16,-21 0 0,21 1 0,0-1 15,0 0-15,0 1 0,0-22 16,0 21-16,0-21 0,0 0 0,0 1 16,0-1-16,0 0 0,0 0 0,21-21 15,0 21-15,0-21 16,1 0-16,-1 0 0,0 0 15,0-21 1,0 0-16,0 0 0,1 21 0,-1-43 16,0 22-16,0 0 0,0-21 0,0 21 15,1-22-15,-1 22 0,0-21 16,0 21-16,-21-1 0,21 1 0,-21 0 16,0 42-1,0 0 1,-21 1-16,0-1 0,0 0 15,21 0-15,-21 21 0,-1-20 0,22-1 16,0 21-16,-21-21 0,21 0 16,-21 1-16,21-1 0,0 0 0,0 0 15,0 0-15,0 0 16,21-21-16,0 0 0,1 0 16,-1 0-16,0 0 0,0 0 0,0 0 15,0 0-15,22-21 0,-22 21 16,0-21-16,0 0 0,0 0 0,1 0 15,-1-1-15,0 1 0,0-21 16,0 21-16,0-22 0,1 1 0,-22 21 16,0 0-16,21 0 0,-21-1 0,0 1 15,0 0-15,0 42 32,-21 0-32,-1 1 0,22-1 15,-21 0-15,21 0 0,-21 21 0,21-20 16,-21-1-16,0 21 15,21-21-15,0 0 0,0 1 0,0-1 16,0 0-16,0 0 0,0 0 0,0 0 16,21-21-1,0 0-15,0 0 0,0 0 0,1 0 16,-1 0-16,0 0 0,0 0 16,0 0-16,22 0 0,-22-21 0,0 0 15,21 0-15,-21 0 0,1 0 16,-1-22-16,21 22 0,-21-21 0,0 21 15,-21-22-15,22 22 0,-22-21 0,21 21 16,-21-1-16,0 1 0,-21 21 31,-1 0-31,22 21 0,-21-21 16,0 22-16,21 20 0,-21-21 0,21 0 16,0 0-16,0 22 0,0-22 15,-21 0-15,21 0 0,0 0 0,0 1 16,0-1-16,0 0 0,0 0 15,0 0 1,-21-21-16,-1 0 31,1 0-15,21-21 0,-21 21-16,21-21 0,-21 0 15,0 0-15,0 21 0</inkml:trace>
  <inkml:trace contextRef="#ctx0" brushRef="#br1" timeOffset="61175.84">28956 2328 0,'0'0'0,"-42"0"15,20 0 1,44 0-1,20 0-15,-21 0 16,0 0-16,22-21 0,-1 21 16,-21 0-16,21 0 0,1 0 0,-1-21 15,-21 21-15,22 0 0,-22 0 16,21-21-16</inkml:trace>
  <inkml:trace contextRef="#ctx0" brushRef="#br1" timeOffset="62460.11">30924 2138 0,'0'0'15,"0"-42"1,0 20-16,-21 22 31,0 22-31,0-1 16,21 0-16,-21 0 0,0 21 0,-1-20 16,1 20-16,0 0 0,0-21 15,0 22-15,21-1 0,-21 0 0,21 1 16,-22-1-16,22 0 0,0 1 15,0-22-15,0 21 0,0-21 0,0 1 16,22 20-16,-1-42 0,0 21 16,0 0-16,0-21 0,0 0 0,1 0 15,20 0-15,-21 0 0,0 0 16,22 0-16,-22 0 0,21 0 0,0-21 16,-20 0-16,-1 0 0,21 0 15,-21-1-15,22 1 0,-22 0 16,0-21-16,0 21 0,-21-1 0,0-20 15,21 21-15,-21 0 16,0 0-16,0 42 31,0 0-31,-21-21 0,0 21 0,21 0 16,0 0-16,-21 22 0,0-22 16,-1 0-16,22 0 0,0 0 0,0 1 15,0-1-15,0 0 0,0 0 16,0 0-16,22 0 15,-1-21-15,21 0 16,-21 0-16,0 0 0,1 0 16,-1 0-16,0 0 0,0 0 15,0 0-15,0-21 0,1 21 0,-22-21 16,21 0-16,0 0 0,-21-22 16,0 22-16,21-21 0,-21 21 0,0-22 15,0 22-15,0-21 0,0 21 16,0-22-16,0 22 0,-21 0 0,0 21 15,21-21-15,-21 0 0,-1 21 16,44 0 15,-1 21-15,21-21-16,-21 21 0,22-21 16,-1 21-16,0-21 0,1 0 0,-1 21 15,21-21-15,-20 0 0,-1 0 16,0 0-16,1 0 0,-1 0 0,-21 0 15,22 0-15,-22 0 0,0 0 16,-21-21 0,0 0-16,-21 21 15,0 0 1,-22 0-16,22 0 0,0 21 0,0 0 16,0-21-16,-1 22 0,1 20 15,0-21-15,-21 0 0,21 0 16,21 22-16,-22-22 0,1 21 15,21-21-15,0 1 0,0 20 0,0-21 16,0 0-16,0 0 0,0 1 16,21-22-16,1 21 0,-1-21 0,0 0 15,0 21-15,0-21 0,0 0 16,1 0-16,-1 0 0,0 0 0,0-21 16,0 21-16,0-21 0,1-1 15,20-20-15,-21 21 0,0-21 0,0-1 16,1 1-16,-1 0 0,21-22 15,-21 1-15,0 20 0,1-20 0,-1 20 16,0-20-16,-21 21 0,0-1 16,21 22-16,-21 0 0,0 0 15,0 0-15,-21 42 16,0 0 0,0 21-16,21-21 0,-22 22 15,1-1-15,0 0 0,0 1 16,0-1-16,21 0 0,-21 22 0,21-22 15,0 1-15,0-1 0,0-21 16,0 21-16,0-20 0,0 20 0,0-21 16,0 0-1,21 0-15,0-21 0,0 0 0,0 0 16,0 0-16,22 0 0,-22 0 16,21-21-16,1 0 0,-22 0 15,21 21-15</inkml:trace>
  <inkml:trace contextRef="#ctx0" brushRef="#br1" timeOffset="62835.89">32681 2625 0,'-21'0'0,"42"0"0,-63 0 0,63 0 47,0 0-47,0 0 0,1 0 16,-1 0-16,0 0 0,0 0 15,0-21-15,0 21 0,-21-22 16,22 1-16,-1 0 0,0 0 16,-21 0-16,0 0 0,0-1 0,0 1 15,0 0-15,-21 21 16,-22 0 0,22 21-16,0 0 0,0 1 15,0-1-15,0 21 0,-1-21 16,1 22-16,0-22 0,21 21 0,0-21 15,0 22-15,0-22 0,0 0 16,0 0-16,0 0 0,21 0 0,0-21 16,1 22-16,-1-22 15,0 0-15,0 0 0,0 0 16,0 0-16,1 0 0,-1 0 16,0 0-16,0-22 0,0 1 15</inkml:trace>
  <inkml:trace contextRef="#ctx0" brushRef="#br0" timeOffset="71136.89">444 5334 0,'-21'0'0,"42"0"16,-63 0-16,42-21 0,-21 21 15,21-21 1,-21 0-16,21-1 15,0 1 1,0 0-16,0 0 0,-21 0 16,21 0-16,0-1 15,-22 22-15,22-21 16,0 42 0,0 22-1,0-22-15,0 21 0,0 1 16,0-1-16,0 0 0,0 22 15,0-22-15,0 22 0,0-1 16,0 1-16,22-1 0,-22-21 0,0 22 16,0-22-16,0 22 0,0-22 15,0-21-15,0 22 0,0-22 0,0 21 16,0-21-16,0 0 0,0 1 16,0-44 15,0 1-16,0 0-15,0-21 0,0 21 16,0-22-16,0 22 0</inkml:trace>
  <inkml:trace contextRef="#ctx0" brushRef="#br0" timeOffset="71684.59">275 5376 0,'0'0'0,"-21"-21"0,0 0 0,21-21 16,0 21-16,-21-22 0,21 22 15,-22-21-15,22-1 0,0 22 16,0-21-16,0 0 0,22 20 0,20-20 16,0 0-16,1 21 0,20-22 15,-21 22-15,22 0 0,21 0 16,-22 21-16,1 0 0,-1 0 16,1 21-16,-22 0 0,21 0 15,-20 22-15,-1-1 0,-21 0 0,0 22 16,-21-22-16,0 0 0,0 22 15,-21-22-15,-21 22 0,0-22 0,-1 0 16,1 1-16,-22-1 16,22 0-16,-21-20 0,20 20 0,-20-21 15,20 0-15,1 0 0,0-21 16,-1 0-16,22 0 0,-21 0 16,21 0-16,0 0 0,21-21 0,-22 21 15,22-21-15,0 0 0,-21 0 16,21 0-16,0-1 0,0 1 15,21 21-15,1 0 16,-1 0-16,0 0 0,0 21 16,0 1-16,0-1 0,22 21 15,-22-21-15,21 22 0,-21-1 16,1-21-16,20 21 0,-21 1 0,0-1 16,0-21-16,22 22 0,-22-22 0,0 0 15,0 0-15,0 0 16,-21 0-16,22 1 0,-1-22 15,-21 21-15,21-21 0,-21-21 32,0-1-17,0 1-15,0 0 0,0 0 16,0 0-16,0-22 0,21 22 0</inkml:trace>
  <inkml:trace contextRef="#ctx0" brushRef="#br0" timeOffset="72064.37">974 5715 0,'21'0'32,"0"0"-17,0 0-15,0 0 16,0 0-16,1 0 0,-1-21 16,0 21-16,0-21 0,0 21 15,0-21-15,-21-1 0,22 22 16,-1-21-16,-21 0 0,0 0 15,0 0-15,0 0 16,-21 21-16,-1 0 0,1 0 0,0 0 16,0 0-16,0 0 0,0 0 15,-1 21-15,22 0 16,-21 0-16,21 21 0,0-20 16,0-1-16,0 21 0,0-21 15,0 22-15,0-22 0,0 0 0,0 0 16,0 21-16,0-20 15,0-1-15,0 0 0,21 0 16,1-21-16,-1 0 16,0 0-16,0 0 0,0 0 15,0 0-15,1-21 0,-1 0 0,21 0 16,-21-1-16,0 1 0,22 0 16</inkml:trace>
  <inkml:trace contextRef="#ctx0" brushRef="#br0" timeOffset="72472.13">1736 5546 0,'0'-21'0,"0"42"0,21-42 16,-21-1-16,0 1 0,-21 21 31,-1 0-31,1 0 0,0 0 16,0 0-16,0 21 0,0 1 16,-1-22-16,1 21 0,21 0 15,-21 0-15,21 0 0,0 0 16,0 1-16,0-1 15,21-21-15,0 0 0,1 21 0,-1-21 16,0 21-16,0-21 0,0 21 16,0-21-16,1 21 0,-1 1 15,0-22-15,0 21 0,-21 0 16,0 0-16,0 0 16,0 0-16,-21 1 15,0-22-15,-22 0 0,22 0 16,0 21-16,-21-21 0,21 0 15,-22 0-15,22 0 0,0 0 0,0 0 16,0 0-16,-1 0 0,1-21 16,0 21-16,0 0 15,21-22-15,0 1 0,21 0 16,0 21-16,0-21 16,1 21-16,-1-21 0,21 0 15,-21 21-15,0-22 0,22 1 16,-22 21-16</inkml:trace>
  <inkml:trace contextRef="#ctx0" brushRef="#br0" timeOffset="72899.69">2074 5398 0,'0'0'0,"0"-22"16,-21 22-16,0 0 15,21 22-15,0-1 16,0 0-16,0 0 16,0 21-16,0-20 0,0-1 0,0 21 15,0 0-15,0 1 0,0-1 16,0 0-16,21 1 0,-21 20 0,0 1 16,0-1-16,0 1 0,0-1 15,0 1-15,0 20 0,0 1 0,0 0 16,0-1-16,0 1 0,0 21 15,0-21-15,-21-1 0,21 1 0,0 0 16,0-1-16,-21 1 0,0 0 16,21-22-16,-22 1 0,1 126 15,21-148 1,0-20-16,0-1 0,0 0 16,0-42-1,0 0 1,0-1-16,0-20 0,0 21 0,0-43 15,21 22-15,-21-21 0,0-1 0,0 1 16,22-22-16,-22 0 0,0 1 16,21-1-16,-21 0 0</inkml:trace>
  <inkml:trace contextRef="#ctx0" brushRef="#br0" timeOffset="73224.5">2011 5609 0,'0'0'0,"0"-42"0,0 21 15,0 0-15,0-22 0,21 22 16,-21 0-16,21 0 0,0 21 16,0-21-16,1 21 0,-1 0 15,0 0-15,0 0 0,0 0 16,0 0-16,1 21 0,-22 0 0,21 0 16,-21 0-16,0 0 0,0 1 15,0 20-15,0-21 0,-21 0 16,-22 22-16,22-22 0,0 0 15,0 21-15,0-21 0,-1 1 0,1-1 16,0-21-16,0 21 0,21 0 16,-21-21-1,42 0 17,0-21-17,0 21-15,0-21 0,1 0 0,-1 21 16</inkml:trace>
  <inkml:trace contextRef="#ctx0" brushRef="#br0" timeOffset="73988.06">2519 5440 0,'0'0'0,"-21"0"16,-1 0-1,1 21-15,0 0 0,0 0 0,0 1 16,0-1-16,-1 0 0,22 21 15,0-21-15,0 1 0,0 20 0,0-21 16,0 0-16,0 0 0,0 1 16,0-1-16,22-21 0,-1 21 15,0-21-15,0 0 0,0 0 0,0 0 16,1 0-16,-1 0 0,0 0 16,0 0-16,0 0 0,0-21 15,1 0-15,-1 21 0,-21-22 0,21 1 16,-21 0-16,0 0 0,0 0 15,0 0-15,0-1 0,0 1 0,0 0 16,-21 0-16,21 0 0,-21 0 16,21-1-16,0 1 0,0 0 0,0 0 15,0 0-15,21 0 0,0-1 16,0 22-16,0-21 0,0 21 0,1 0 16,20 0-16,-21 0 0,0 0 15,0 0-15,1 0 0,-1 0 0,0 21 16,0 1-16,0-1 15,0 0-15,-21 0 0,0 21 0,22-20 16,-22 20-16,0-21 0,21 0 0,-21 22 16,0-22-16,0 0 0,0 0 15,0 0-15,0 0 0,0 1 0,-21-1 16,-1-21 0,1 0-1,21-21-15,0-1 16,0 1-16,0 0 0,0 0 0,0 0 15,0 0-15,0-1 0,0-20 16,0 21-16,21 0 0,1-22 0,-1 22 16,0-21-16,0 21 15,0 0-15,0-1 0,1 1 0,-1 0 16,21 0-16,-21 21 0,0 0 16,22 0-16,-22 0 0,0 21 0,0 0 15,0 0-15,-21 1 0,22-1 0,-22 21 16,21-21-16,-21 0 0,0 22 15,0-22-15,0 0 0,0 21 0,0-20 16,0-1-16,0 0 0,0 0 16,0 0-16,0 0 15,-21-21-15,-1 22 0,22-44 63,0 1-63,22 0 0,-22 0 15</inkml:trace>
  <inkml:trace contextRef="#ctx0" brushRef="#br0" timeOffset="74451.8">3852 5503 0,'0'0'0,"43"-42"31,-22 21-31,-21 0 15,21 21-15,-21-21 16,21-1-16,-21 1 0,0 0 16,0 0-16,0 0 15,-21 21 1,0 0-16,0 0 0,-1 0 16,1 21-16,0 0 0,0 0 15,0 0-15,0 1 0,21-1 0,-22 0 16,22 0-16,0 0 0,0 0 15,0 1-15,0-1 0,22 0 16,-1-21-16,0 21 0,-21 0 16,21-21-16,0 21 0,0-21 15,1 22-15,-1-1 0,-21 0 16,21 0-16,-21 0 16,-21-21-16,0 21 15,-1-21-15,1 0 0,0 22 16,0-22-16,0 0 0,0 0 0,-1 0 15,1 0-15,0 0 0,0 0 16,0 0-16,0 0 0,21-22 31,0 1-15,0 0-16,21 21 16,0-21-16,0 21 0,0-21 15</inkml:trace>
  <inkml:trace contextRef="#ctx0" brushRef="#br0" timeOffset="74784.61">4064 5609 0,'0'0'0,"21"-21"0,0 21 0,0 0 16,1 0-16,-22-21 0,21 21 16,0 0-16,0-21 0,-21 0 0,21 21 15,0-22-15,-21 1 0,22 0 16,-22 0-16,0 0 15,0 0-15,0-1 16,-22 22-16,1 0 16,0 0-16,0 0 0,0 0 15,0 22-15,-1-1 0,22 0 0,0 21 16,-21-21-16,21 1 0,0 20 16,-21-21-16,21 0 0,0 22 0,0-22 15,0 0-15,0 0 0,21 0 16,0 0-16,1-21 0,-1 22 0,0-22 15,21 0-15,-21 0 0,22 0 16,-22 0-16,21 0 0,1-22 16,-22 1-16,21 0 0,-21 0 0,0 0 15,1 0-15</inkml:trace>
  <inkml:trace contextRef="#ctx0" brushRef="#br0" timeOffset="76267.75">5270 5800 0,'0'0'0,"-21"0"0,0 21 16,0-21 0,21-21 15,0 0-31,0-1 15,21 1-15,-21 0 0,0 0 0,21 0 16,0 0-16,1-1 0,-22-20 16,0 0-16,21 21 0,0-22 0,-21 1 15,21 0-15,-21-1 0,0-20 16,0 20-16,0-20 0,0 21 0,0-1 16,0-20-16,0 42 0,0-22 15,0 22-15,0 0 0,0 0 0,-21 21 16,21 21-1,0 0-15,-21 21 0,21 1 0,-21-1 16,21 0-16,-22 1 16,22-1-16,0 0 0,0 22 0,-21-22 15,21 22-15,-21-22 0,21 0 0,0 1 16,0 20-16,0-20 0,0-22 16,0 21-16,0-21 0,0 22 0,21-22 15,0 0-15,1-21 16,-1 0-16,0 0 0,21 0 0,-21 0 15,22-21-15,-1 21 0,0-21 16,1-1-16,-1 1 0,0 0 0,1 0 16,-22-21-16,21 20 0,-21-20 0,22 21 15,-22 0-15,-21-22 0,21 22 16,-21-21-16,0 21 0,0 0 16,0-1-16,0 1 15,-21 21 1,0 21-16,21 1 0,-21-1 0,-1 0 15,1 0-15,21 0 0,0 0 16,0 22-16,-21-22 0,21 0 0,0 21 16,0-20-16,0-1 0,0 0 15,21 0-15,-21 0 0,21 0 0,1-21 16,20 0-16,-21 0 0,21 0 0,-20 0 16,20 0-16,-21 0 0,21 0 15,1-21-15,-22 21 0,0-21 16,21 0-16,-20 0 0,-1 0 15,0-22-15,-21 22 0,0 0 0,21-21 16,-21 20-16,0-20 0,0 21 0,0 0 16,0 0-16,0-1 0,0 1 15,-21 21 1,21 21-16,0 1 16,-21-1-16,21 0 0,0 0 15,0 0-15,-21 22 0,21-22 0,0 0 16,0 0-16,0 21 0,0-20 15,0-1-15,0 0 0,0 0 0,0 0 16,0 0-16,0 1 31,0-44-15,0 1-16,0 0 16,0 0-16,0 0 15,0-22-15,0 22 0,0 0 0,21-21 16,-21 21-16,0-22 0,0 22 15,21-21-15,0 21 0,0-1 0,-21 1 16,21 0-16,1 0 0,-1 0 16,0 21-16,0 0 15,0 21-15,0 0 0,1 0 0,-1 0 16,-21 1-16,21-1 0,0 0 16,0 21-16,-21-21 0,0 1 0,21 20 15,-21-21-15,0 0 0,0 22 16,0-22-16,0 0 0,0 0 15,0 0-15,-21-21 16,0 0 0,21-21-16,0 0 15,0 0-15,0-22 16,0 22-16,0 0 0,0-21 0,21 21 16,0-22-16,1 1 0,-1 21 15,0-22-15,0 1 0,21 21 0,-20 0 16,20 0-16,-21-1 0,0 22 15,22 0-15,-22 0 0,0 22 16,0-1-16,0 0 0,0 0 0,1 0 16,-22 22-16,0-22 0,0 0 0,0 21 15,0-21-15,0 22 0,0-22 16,0 0-16,0 0 0,0 0 0,0 1 16,0-1-16,0 0 15,0-42 32,0 0-47,0-1 0,21 1 16,0 0-16</inkml:trace>
  <inkml:trace contextRef="#ctx0" brushRef="#br0" timeOffset="76639.53">7154 5440 0,'64'0'15,"-43"0"-15,0 0 16,0 0-16,0 0 16,1-21-16,-1 21 0,0-21 15,0 21-15,0-22 0,0 22 16,1-21-16,-22 0 0,0 0 0,0 0 16,0 0-16,0-1 0,0 1 15,0 0-15,-22 0 0,1 21 16,0 0-16,0 0 0,0 0 15,0 21-15,-1 0 0,1 0 16,0 1-16,0 20 0,21-21 0,0 21 16,-21-20-16,21-1 0,0 21 0,0-21 15,0 0-15,0 22 0,0-22 16,21 0-16,0 0 0,0-21 16,0 0-16,1 0 0,-1 0 0,21 0 15,-21 0-15,0 0 16,22 0-16,-22-21 0,21 0 0,-21 21 15,1-21-15,-1 0 0,0-1 0,0-20 16,0 21-16,-21 0 0,0-22 16</inkml:trace>
  <inkml:trace contextRef="#ctx0" brushRef="#br0" timeOffset="76963.36">6731 4720 0,'0'0'0,"-21"21"0,0 1 0,-1-1 0,22 0 15,-21 0-15,21 0 0,21-21 16,1 0 0,-1 0-16,0 0 0,21 0 15,-21-21-15,1 21 0,-1-21 0,-21 0 16,0 0-16,0-1 15,0 1-15,-21 0 16,-1 21-16,1-21 0,0 21 16,0 0-16,0 0 0,0 0 0,-1 0 15,1 21-15,0 0 0,0 0 16,21 1-16,0-1 16,0 0-16,0 0 0,0 0 15,-21 0-15,21 1 0,-21-22 0</inkml:trace>
  <inkml:trace contextRef="#ctx0" brushRef="#br0" timeOffset="77198.28">5186 5313 0,'0'0'16,"0"21"-1,21-21 1,0 0-16,21 0 0,-20 0 0,20 0 16,0 0-16,22-21 0,-22 21 15,22 0-15,-22-21 0,0 21 0,22 0 16,-43-21-16,21 21 0,-21 0 16,1-22-16,-1 22 0</inkml:trace>
  <inkml:trace contextRef="#ctx0" brushRef="#br0" timeOffset="77720.5">8530 5101 0,'0'21'47,"0"1"-47,0-1 0,0 21 0,0-21 15,0 0-15,-21 22 0,0-22 16,0 21-16,21-21 0,0 1 0,-22 20 16,22-21-16,-21 0 0,21 0 0,-21 1 15,21-1-15,0 0 0,0 0 16,21-21 0,0 0-1,1-21-15,-1 0 0,0 0 16</inkml:trace>
  <inkml:trace contextRef="#ctx0" brushRef="#br0" timeOffset="78115.86">8911 5080 0,'0'0'0,"0"-21"0,0 0 0,-21 21 31,0 0-15,0 0-16,-1 0 0,1 21 0,0 0 15,0-21-15,21 21 0,-21 0 16,21 1-16,-21-22 0,21 21 0,0 0 16,0 0-16,0 0 15,21-21-15,0 0 0,0 0 16,0 21-16,0-21 0,1 0 16,20 0-16,-21 0 0,0 0 15,0 22-15,1-22 0,-1 0 0,0 21 16,0-21-16,-21 21 0,0 0 0,0 0 15,0 0-15,0 1 16,0-1-16,-21 0 16,0-21-16,0 21 0,-1-21 0,1 0 15,0 21-15,0-21 0,0 0 16,0 0-16,-1 0 0,1 0 0,0 0 16,0 0-16,0 0 15,0 0-15,-1 0 0,22-21 16,-21 21-16,0-21 0,21 0 0,-21 0 15,21-1-15</inkml:trace>
  <inkml:trace contextRef="#ctx0" brushRef="#br0" timeOffset="78439.42">8488 4720 0,'-21'0'15,"-1"43"1,22-22 0,0 0-16,22-21 15,-1 0-15,0 0 16,0 0-16,0 0 0,0 0 0,1-21 16,-1 0-16,0 21 0,0-22 15,0 22-15,-21-21 0,0 0 0,0 0 16,-21 0-1,0 21-15,-21 0 16,20 0-16,1 0 0,0 0 0,0 0 16,0 21-16,0 0 0,-1-21 15,22 21-15,0 0 0,0 1 0,0-1 16,0 0-16,0 0 0,0 0 16,0 0-16</inkml:trace>
  <inkml:trace contextRef="#ctx0" brushRef="#br0" timeOffset="78998.1">10223 5461 0,'-21'0'0,"21"-21"31,0 0-31,0 0 0,0-1 16,0 1-16,0 0 0,0 0 0,21 0 15,1 0-15,-22-1 0,21-20 16,0 0-16,0 21 0,-21-22 0,21 1 16,0 0-16,1-1 15,-1 1-15,-21 0 0,0-1 0,21 1 16,-21 0-16,0 20 0,0-20 0,0 21 16,0 0-16,0 0 0,-21 21 15,0 0-15,-1 21 16,1 0-16,0 0 0,21 21 15,0 1-15,-21 20 0,21-20 0,-21 20 16,21 1-16,0-22 0,0 0 0,0 22 16,0-22-16,0 0 0,0 1 15,0-22-15,0 21 0,0-21 16,0 1-16,21-1 0,-21 0 0,21 0 0,-21 0 16,21-21-1,0 0-15,1 0 16,-1 0-16,0-21 15,-21 0-15,21 0 0</inkml:trace>
  <inkml:trace contextRef="#ctx0" brushRef="#br0" timeOffset="79371.91">10647 5207 0,'21'0'31,"0"0"-15,0 0-16,0 0 0,1 0 16,-1-21-16,0 21 0,0 0 15,0-21-15,0 21 0,1-21 16,-1-1-16,0 22 0,-21-21 0,0 0 16,0 0-16,0 0 0,0 0 31,-21 21-31,0 0 0,-1 0 0,1 0 0,0 21 15,-21 0-15,21 0 0,-1 0 16,1 0-16,21 22 0,-21-22 0,0 21 16,21-21-16,-21 1 0,21 20 15,-21-21-15,21 0 0,0 0 16,0 1-16,0-1 0,0 0 16,21 0-1,0-21-15,0 0 0,0 0 0,0 0 16,1 0-16,-1 0 0,0 0 0,0 0 15,0-21-15,0 21 0</inkml:trace>
  <inkml:trace contextRef="#ctx0" brushRef="#br0" timeOffset="79816.16">11451 5017 0,'-63'21'31,"41"0"-15,1-21-16,0 21 0,-21 0 0,21 0 16,-1-21-16,1 22 0,0-1 0,21 0 15,-21 0-15,21 0 16,0 0-16,0 1 16,21-22-16,0 21 0,0-21 15,1 21-15,-1-21 16,0 0-16,0 0 0,0 21 0,0-21 15,1 0-15,-1 21 16,0-21-16,-21 21 0,21-21 16,-21 22-16,0-1 15,-21-21 1,0 0-16,-22 21 0,22-21 0,0 0 16,-21 0-16,21 0 0,-22 0 0,22 0 15,0 0-15,0 0 0,0 0 16,-1 0-16,1 0 0,0 0 15,42 0 32,0 0-47,1 0 0,-1 0 16,0-21-16,0 21 0,0 0 16,0-21-16</inkml:trace>
  <inkml:trace contextRef="#ctx0" brushRef="#br0" timeOffset="80251.91">12086 5101 0,'21'-21'0,"-42"42"0,42-63 15,-21 21-15,0 0 16,-21 21-16,0 0 15,0 0-15,0 0 0,-1 21 16,1 0-16,0-21 0,0 21 0,0 0 16,21 0-16,-21 1 0,21-1 15,0 0-15,0 0 0,0 0 0,0 0 16,0 1-16,21-22 0,0 0 16,0 21-16,0-21 0,0 0 15,1 21-15,-1-21 0,0 21 0,0-21 16,0 21-16,0-21 0,-21 21 15,0 1 1,0-1-16,-21-21 16,0 0-16,0 21 0,-21-21 15,20 0-15,1 0 0,-21 0 16,0 0-16,20 0 0,1 0 0,-21 0 16,21 0-16,0 0 0,-1 0 15,1 0-15,21-21 16,0 0-1,0-1 1</inkml:trace>
  <inkml:trace contextRef="#ctx0" brushRef="#br0" timeOffset="80704.03">13483 4784 0,'0'0'0,"21"-21"0,-21-1 0,0-20 16,21 21-16,-21 0 0,22 0 0,-22-1 15,0 1-15,0 42 32,0 1-32,0-1 0,0 0 15,0 21-15,0 1 16,-22 20-16,22-21 0,-21 22 0,0-22 15,21 1-15,-21 20 0,0-21 16,21 1-16,-21-1 0,21 0 0,0-20 16,-22 20-16,22-21 0,0 0 0,0 0 15,0 1-15,0-1 16,0-42 15</inkml:trace>
  <inkml:trace contextRef="#ctx0" brushRef="#br0" timeOffset="81371.92">13060 5228 0,'0'0'0,"21"0"32,0 0-32,21 0 15,-20 0-15,20 0 0,0 0 0,1 0 16,-1 0-16,0 0 0,22-21 15,-22 0-15,0 21 0,1-21 0,-1 21 16,0-21-16,1-1 0,-1 1 16,0 0-16,-20 0 0,-1-21 0,0 20 15,0-20-15,-21 0 0,0 21 16,0-22-16,0 1 0,0 21 0,0-22 16,0 22-16,0 0 0,0 0 15,-21 21-15,0-21 0,0 21 16,21 21-1,-22 0-15,22 0 0,0 0 16,0 22-16,0-22 0,0 21 16,0 1-16,-21-1 0,21-21 0,0 21 15,0 1-15,0-1 0,0-21 16,0 22-16,0-22 0,0 21 0,0-21 16,0 0-16,0 1 0,0-1 0,0 0 15,-21-21-15,0 0 31,21-21-15,0 0 0,0-1-16,0 1 0,0 0 15,0 0-15,21-21 0,0 20 16,0-20-16,1 21 0,-1-21 0,0 20 16,0-20-16,0 21 0,22 0 15,-22 0-15,21 21 0,-21 0 0,22 0 16,-22 0-16,0 0 0,21 21 0,-21 0 15,1 21-15,-1-21 16,-21 22-16,0-22 0,0 21 0,0-21 0,0 22 16,0-22-16,0 21 0,0-21 15,-21 1-15,-1-1 0,1 0 16,21 0-16,-21 0 0,0-21 16,42 0 15,0 0-31,0-21 0,1 21 15,-1-21-15,0 0 0</inkml:trace>
  <inkml:trace contextRef="#ctx0" brushRef="#br0" timeOffset="82356.36">14795 4953 0,'0'-21'0,"0"42"0,0-63 15,0 21-15,-21-1 0,0 1 16,0 0-16,0 0 0,0 21 16,-1 0-16,1 0 0,0 0 15,0 0-15,0 42 0,0-21 16,-1 1-16,1 20 0,0 0 0,0 1 16,0-1-16,0 0 0,-1 1 15,22-22-15,0 21 0,-21 0 16,21-20-16,0-1 0,0 0 0,0 0 15,0 0-15,0 0 0,21 1 16,1-22-16,-1 0 0,0 0 0,21 0 16,-21 0-16,1 0 0,20 0 15,-21 0-15,0-22 0,22 1 0,-22 21 16,0-21-16,21 0 0,-21 0 0,1 0 16,-1-22-16,0 22 0,0-21 15,0 21-15,0-22 0,-21 1 0,0 21 16,0-22-16,0 1 0,0 21 15,0 0-15,0 0 0,0-1 16,-21 22 0,0 22-16,21-1 0,-21 0 15,21 0-15,-21 21 0,0-20 0,21 20 16,0-21-16,0 21 0,0-20 16,0-1-16,0 0 0,0 21 0,0-21 15,21 1-15,0-1 0,0-21 16,0 0-16,0 21 0,1-21 15,20 0-15,-21 0 0,0 0 0,0 0 16,22 0-16,-22-21 0,0 0 0,0 21 16,0-22-16,1 1 0,-1 0 15,0 0-15,0-21 0,-21 20 16,21-20-16,-21 21 0,21-21 16,-21-1-16,0 22 0,0 0 0,0 0 15,0 0-15,0 42 16,0 0-16,0 0 15,-21 0-15,0 0 0,0 22 0,21-22 16,0 21-16,-21-21 0,21 22 16,-21-22-16,21 0 0,0 21 0,0-20 15,0-1-15,0 0 0,-22 0 16,22 0 0,0-42 15,0 0-16,0 0-15,22 0 0,-1-1 16,0-20-16,0 21 0,0-21 16,22 20-16,-22-20 0,21 0 0,0-1 15,1 1-15,-1 0 0,0 21 0,1-1 16,-1 1-16,0 21 0,-20 0 16,20 21-16,-21 1 0,0-1 0,0 0 15,1 21-15,-22 1 0,0-22 16,0 21-16,0 0 0,0-20 0,0 20 15,0-21-15,0 21 0,0-20 16,-22-1-16,22 0 0,-21 0 16,0 0-16,21 0 0,-21 1 15,0-22-15,21 21 16,0-42 15,0-1-31,21 22 16,0-21-16,0 0 0,0 0 0</inkml:trace>
  <inkml:trace contextRef="#ctx0" brushRef="#br0" timeOffset="83015.61">16743 5144 0,'-21'0'0,"42"0"0,-64 0 0,22 0 16,0 0-16,0 0 0,42 0 31,0 0-31,0 0 0,22 0 0,-1 0 16,0 0-16,22 0 0,-22 0 0,43 0 15,-22 0-15,22 0 0,0 0 16,-1 0-16,1 0 0,0 0 15,-1 0-15,1 0 0,-21 0 16,20 0-16,-20 0 0,-1 0 0,-20 0 16,20 0-16,-21 0 0,1 0 0,-22 0 15,21 0-15,-21 0 0,1 0 16,-22-22-16,21 22 16,-21-21-16,0 0 0,0 0 15,0 0-15,-21 0 0,-1-1 16,1 22-16,0-21 0,0 0 0,0 0 15,0 21-15,-22 0 0,22-21 16,0 21-16,-21 0 0,20 0 0,1 0 16,0 0-16,0 0 15,0 0-15,0 0 0,21 21 16,21-21 0,21 0-16,-21 0 15,22 0-15,-22 0 0,21 0 0,0 0 16,1 0-16,-1 0 0,-21 0 15,22 0-15,-22 0 0,0 0 0,0 0 16,-21 21 0,0 0-16,0 0 0,-21 1 0,0-1 15,-22 0-15,22 0 0,0 0 16,0 22-16,0-22 0,-22 0 16,22 0-16,0 0 0,0 0 0,21 1 15,-21-1-15,0 0 0,-1 0 16,1-21-1,0 0-15,0 0 16,0 0-16,0 0 0,-1 0 0,-20 0 16</inkml:trace>
  <inkml:trace contextRef="#ctx0" brushRef="#br1" timeOffset="90683.65">19918 4678 0,'0'21'375,"0"0"-360,0 0-15,0 1 16,0-1 0,21-21-16,-21 21 31,0-42 16,21 21-32,-21-21 17,0-1 311,21 1-327,-21 0 0,0 0-1,0 0-15,21 21 16,-21-21-16,0-1 0,0 1 15,0 0 1,22 21-16,-22 21 31,0 0-15,0 1-16,0-1 0,0 0 16,0 21-16,0-21 0,0 22 0,0-1 15,0 0-15,0 1 0,0-22 0,0 21 16,0-21-16,0 22 0,0-22 15,0 21-15,0-21 0,0 1 16,0-1-16,0 0 16,21-21-1,0 0-15,0 0 16,0 0-16,0-21 0,1 0 16,20-1-16,-21 1 0,0 0 0,0 0 15,1-21-15,-1 20 0,0-20 16,0 21-16,0-21 0,0-1 0,1 22 15,-22-21-15,0 21 0,0-22 0,0 22 16,0 0-16,0 0 0,0 0 16,0 42 15,0 0-15,0 0-16,-22 21 0,22-20 0,-21 20 15,21-21-15,-21 21 0,21-20 16,0 20-16,0-21 0,0 21 0,0-20 15,0-1-15,0 0 0,0 0 0,0 0 16,0 0-16,0 1 16,21-22-16,0 0 0,22 0 0,-22 0 15,0 0-15,21 0 0,-20 0 16,20-22-16,-21 22 0,21-21 0,1 0 16,-22 0-16,21 0 0,-21 0 15,22-22-15,-22 22 0,21-21 16,-21 21-16,1-22 0,-1 22 0,-21-21 15,0 21-15,21-22 0,-21 22 16,0 0-16,0 0 16,-21 21-16,0 21 15,21 0-15,-22-21 0,22 21 16,-21 0-16,21 22 0,0-22 0,0 0 16,0 21-16,0-20 0,0 20 15,0-21-15,0 0 0,21 0 0,-21 1 16,22-1-16,-22 0 0,21 0 0,-21 0 15,0 0-15,0 1 16,-21-22 15,-1 0-15,1-22-16,0 1 0,0 0 16,21 0-16,-21 0 0,21 0 15,-21 21-15,-1 0 16,22 21-1,0 0 1,0 0-16,0 0 0,22 0 16,-1-21-16,0 22 0,0-22 15,0 0-15,0 21 0,1-21 16,-1 0-16,21 0 0,-21 0 0,0 0 16,1 0-16,20-21 0,-21 21 15,0-22-15,22 1 0,-22 0 0,0 0 16,21 0-16,-21 0 0,1-1 15,20 1-15,-21-21 0,0 21 0,0-22 16,1 22-16,-22-21 0,0 21 16,0 0-16,0-22 0,0 22 15,0 0-15,-22 21 16,1 21-16,0 0 16,21 0-16,-21 22 0,21-22 0,-21 21 15,21-21-15,-21 22 0,21-22 16,0 21-16,0-21 0,0 1 15,0-1-15,0 0 0,0 0 0,0 0 16,21 0-16,0-21 0,0 0 16,0 22-16,0-22 0,22 0 0,-22 0 15,21 0-15,1 0 0,-22 0 0,21 0 16,0-22-16,1 22 0</inkml:trace>
  <inkml:trace contextRef="#ctx0" brushRef="#br1" timeOffset="91188.96">22161 4784 0,'0'-43'16,"0"86"-16,0-107 0,22 43 0,-22 0 16,0 0-16,0 0 0,0-1 0,0 1 15,-22 21-15,1 0 0,0 0 16,0 0-16,0 0 0,0 0 0,-1 21 16,1 1-16,0-1 0,0 0 0,0 21 15,21-21-15,-21 22 0,-1-22 16,22 21-16,-21 1 0,21-22 0,0 21 15,0-21-15,0 0 0,0 1 16,0-1-16,0 0 0,0 0 0,21 0 16,1-21-16,-1 0 0,0 0 0,0 0 15,0 0 1,0 0-16,1-21 0,-1 21 0,0-21 16,0-21-16,0 20 0,0-20 15,-21 21-15,22-21 0,-1-1 0,0-20 16,-21 20-16,21 1 0,0-21 0,0-43 15,-21 63-15,0 1 16,22-21-16,-22 20 0,21 22 0,-21-21 16,0 21-16,0 42 15,-21 21 1,21 0-16,-22 1 0,22-1 16,-21 0-16,0 22 0,21-22 0,0 22 15,0-22-15,0 0 0,-21 22 16,21-22-16,0 1 0,0-1 15,0 0-15,0-21 0,0 1 0,21 20 16,0-21-16,0-21 16,1 21-16,-1-21 0,21 0 0,-21 0 15,22-21-15,-22 0 0,21 21 0,0-21 16,1-22-16,20 22 0,1 0 16</inkml:trace>
  <inkml:trace contextRef="#ctx0" brushRef="#br1" timeOffset="91523.79">23897 4212 0,'0'0'0,"0"-21"0,-21 0 15,21 0-15,-21 21 0,0 21 31,21 21-31,-22-21 0,22 22 16,0-1-16,0 0 0,0 22 0,0-22 16,-21 1-16,21-1 0,-21 21 15,21-20-15,-21-1 0,21 0 16,0 1-16,0-1 0,-21-21 0,21 22 16,0-22-16,0 0 0,-21 0 15,21 0-15,0 0 0,21-21 31,0 0-15,0-21-16,0 0 0,0 21 0,1-21 16,-1 0-16</inkml:trace>
  <inkml:trace contextRef="#ctx0" brushRef="#br1" timeOffset="91916.02">24278 4551 0,'0'0'0,"0"21"31,-21-21-31,0 21 16,0 0-16,21 22 0,0-22 15,-22 0-15,22 0 0,-21 0 0,21 22 16,0-22-16,0 0 0,0 0 0,0 0 16,0 1-16,0-1 0,0 0 15,21-21-15,-21 21 0,22-21 0,-1 0 16,0 0-16,0 0 15,0 0-15,0 0 0,1 0 16,-1-21-16,-21 0 0,21 0 0,0-1 16,-21-20-16,21 21 15,-21-21-15,0 20 0,0-20 0,0 0 16,0-1-16,0 22 0,0-21 16,0 21-16,0 0 0,-21 21 15,0-22-15,0 22 0,0 0 16,-1 0-16,1 0 0,0 22 15,0-22-15,21 21 0,-21-21 16,0 0 0,-1 0-1,1 0-15</inkml:trace>
  <inkml:trace contextRef="#ctx0" brushRef="#br1" timeOffset="92119.91">23537 4424 0,'0'0'0,"21"0"15,1 0 1,-1 0-16,21 0 0,-21 0 0,22 0 16,-1 0-16,-21 0 0,21 0 15,1 0-15,-1 0 0,0 0 0,-20 0 16,-1 0-16,0 0 0,0-21 0,0 21 15,-21-21-15</inkml:trace>
  <inkml:trace contextRef="#ctx0" brushRef="#br1" timeOffset="92835.61">25675 4276 0,'0'-21'0,"0"42"0,0-64 16,0 22-16,0 0 0,21 0 15,-21 0-15,21 0 0,1-1 0,-1 1 16,-21 0-16,21 0 0,0 0 16,0 21-16,0 0 0,1 0 0,-1 0 15,21 0-15,-21 42 0,0-21 16,1 22-16,20-22 0,-21 42 0,0-20 16,-21-1-16,0 21 0,21-20 15,-21 20-15,0-20 0,0 20 16,0-21-16,0 1 0,0-1 0,0 0 15,-21 1-15,21-22 0,0 21 16,0-21-16,0 1 0,0-44 31,0 1-31,0 0 16,0 0-16,0 0 0,0 0 0,0-22 16,0 22-16,21-21 0,1-1 15,-1 1-15,-21 0 0,21-1 0,0 1 16,0-21-16,0 20 0,1-20 15,-1 20-15,0 1 0,0 0 0,0-1 16,-21 22-16,21 0 16,-21 0-16,22 21 0,-22 21 15,21 0 1,-21 0-16,0 1 16,0-1-16,0 0 0,0 0 0,0 0 15,0 0-15</inkml:trace>
  <inkml:trace contextRef="#ctx0" brushRef="#br1" timeOffset="93191.73">26479 4614 0,'85'0'31,"-64"-21"-31,0 0 0,1 21 16,-1-21-16,0 0 0,0 21 0,0-21 15,-21-1-15,0 1 0,21 0 16,-21 0-16,0 0 0,0 0 0,0-1 16,-21 1-16,0 21 0,0 0 15,0 0-15,0 0 0,-1 0 16,1 21-16,0 1 0,0-1 0,0 0 16,0 0-16,-1 21 0,22-20 15,0 20-15,0 0 0,-21-21 0,21 22 16,0-22-16,0 0 0,0 21 15,0-20-15,0-1 0,0 0 16,21 0-16,1 0 0,-1 0 0,0 1 16,0-22-16,21 0 0,-20 21 15,20-21-15,-21 0 0,21 0 0,1 0 16,-1 0-16,0-21 0,-20-1 16,20 22-16</inkml:trace>
  <inkml:trace contextRef="#ctx0" brushRef="#br1" timeOffset="93587.22">27157 4487 0,'0'0'0,"0"-21"0,0 0 0,0 0 15,0 0-15,0 0 0,0-1 0,0 1 16,0 0-16,21 21 0,0 0 16,0 0-16,0 0 0,1 0 15,-1 0-15,0 0 0,0 21 0,21 0 16,-20 1-16,-1 20 0,0-21 15,0 0-15,-21 22 0,21-1 0,-21-21 16,0 21-16,21-20 0,-21 20 16,0-21-16,0 21 0,0-20 0,0 20 15,0-21-15,-21 0 0,0-21 16,21 21-16,-21-21 0,0 0 16,0 0-1,21-21-15,0 0 16,0 0-16,0 0 0,0 0 15,0-22-15,0 22 0,0 0 0,21-21 16,0 20-16,-21 1 0,21-21 16,0 21-16,0-22 0,1 22 0,-1 0 15,0 0-15,0 0 0,0 21 16,0 0-16,1-21 0,-1 21 0,0 0 16,0 0-16,0 0 0,0 0 15</inkml:trace>
  <inkml:trace contextRef="#ctx0" brushRef="#br1" timeOffset="93817.22">27982 4445 0,'0'21'32,"0"0"-32,-21 1 0,0-1 15,21 0-15,-21 0 0,21 0 0,-21 22 16,21-22-16,0 0 0,0 0 15,0 0-15,0 0 0,0 1 0,0-1 16,0 0-16,0 0 16,21-21-1,0 0-15,0 0 16,0-21-16,0 21 16,1-21-16</inkml:trace>
  <inkml:trace contextRef="#ctx0" brushRef="#br1" timeOffset="94163.49">28130 4191 0,'0'0'0,"-21"0"0,0 0 0,0 0 16,21 21-16,-21-21 15,21 21-15,0 1 16,21-22-16,0 0 15,0 0-15,0 0 0,22 0 16,-22 0-16,0 0 0,21 0 0,-20-22 16,-1 1-16,0 21 0,0-21 15,0 0-15,-21 0 0,0 0 16,0-1-16,0 1 16,-21 21-16,0 0 0,0 0 15,0 0-15,-1 0 16,1 0-16,0 21 0,0 1 15,21-1-15,0 0 0,-21 0 16,21 0-16,0 0 0,0 1 16,0-1-16,0 0 0,0 0 15</inkml:trace>
  <inkml:trace contextRef="#ctx0" brushRef="#br1" timeOffset="95379.99">28469 4593 0,'0'0'0,"21"0"16,0 0 15,1 0-31,-1 0 0,0-21 16,0 0-16,0 21 0,0-21 15,1 0-15,-1-1 16,0 1-16,0 0 0,0 0 0,-21 0 15,21 0-15,1-1 0,-22-20 16,0 21-16,0-21 0,21 20 0,-21 1 16,0 0-16,0 0 0,0 0 15,0 42 1,-21 0 0,21 0-16,-22 0 0,22 22 0,-21-22 15,0 21-15,0 1 0,21-1 0,-21 0 16,0 22-16,21-22 0,-22 0 15,1 22-15,0-1 0,21-20 0,-21 20 16,0 1-16,0-1 0,21-20 16,-22 20-16,1-21 0,21 22 0,0-22 15,-21 1-15,21-1 0,0 0 0,0 1 16,0-22-16,0 21 0,0-21 16,21 0-16,-21 1 0,21-1 0,1 0 15,-1-21-15,0 0 16,0 0-16,0 0 0,0-21 15,1 0-15,-22-1 16,0 1-16,0 0 0,0 0 16,0-21-16,0-1 0,0 1 0,0 0 15,0-1-15,0-20 0,0 20 16,0-20-16,-22 21 0,22-22 0,-21 22 16,21 21-16,0-22 0,0 22 15,0 0-15,21 21 47,1 0-47,-1 0 0,0 0 16,0 0-16,0 0 0,22 0 15,-22 0-15,0 0 0,21-21 0,-21 0 16,22 21-16,-22-22 0,0 22 16,0-21-16,0 0 0,1 21 0,-1-21 15,-21 0-15,0 0 0,21 21 0,-21-22 16,0 1-16,0 0 15,0 42 17,0 0-32,-21-21 15,21 22-15,0-1 0,0 0 16,0 0-16,0 0 16,0 0-16,21 1 15,0-22-15,0 21 0,0-21 16,22 0-16,-22 0 0,0 0 15,21 0-15,-20 0 0,-1 0 16,0-21-16,21-1 0,-21 22 0,1-21 16,-1 21-16,-21-21 0,21 0 15,0 21-15,-21-21 0,21 0 0,-21-1 16,0 1-16,0 0 16,-21 42 15,0 0-31,0 1 15,21-1-15,-21 21 0,21-21 0,0 22 16,-22-1-16,1 0 0,21 22 16,0-22-16,0 22 0,-21-22 0,21 21 15,-21-20-15,21 20 0,0 1 16,0-1-16,0 1 0,0-1 0,0 1 16,0-1-16,0 1 0,21-1 0,-21 1 15,0-1-15,0-20 0,0 20 16,0-21-16,0-20 0,0 20 0,0-21 15,0 0-15,-21-21 16,0-21 0,21 0-16,-21 0 0,-1 0 15,22-22-15,-21 1 0,21 0 16,-21-1-16,21-20 0,0 20 0,-21-20 16,21 21-16,0-1 0,0 1 15,0 0-15,0-1 0,0 1 0,21 0 16,0-1-16,0 1 0,1 0 0,-1-1 15,21 1-15,-21 0 0,22-1 16,-1 1-16</inkml:trace>
  <inkml:trace contextRef="#ctx0" brushRef="#br1" timeOffset="95776.22">30819 4085 0,'0'0'0,"0"-21"0,0-127 31,0 127-31,0 0 0,0-1 15,0 44 17,0 20-32,0 0 0,0 1 15,-22-1-15,22 21 0,-21 1 16,0-1-16,21-20 0,0 20 0,0-20 16,-21-1-16,21 0 0,-21 1 0,21-22 15,-21 21-15,21-21 0,0 0 16,0 1-16,0-1 15,21-21 1,0-21-16,0-1 16</inkml:trace>
  <inkml:trace contextRef="#ctx0" brushRef="#br1" timeOffset="96455.84">31051 4128 0,'0'0'16,"22"-43"-16,-22 1 0,21 0 0,-21 20 0,0 1 15,0 0-15,0 42 16,0 0-16,0 1 16,-21 20-16,21 0 0,0 22 15,0-22-15,-22 0 0,22 1 0,-21 20 16,21-20-16,-21-22 0,21 21 16,0 0-16,0-20 0,0-1 15,0 0-15,0 0 0,0 0 16,0 0-16,0-42 31,0 0-15,21 0-16,0 0 0,1 0 15,-1-1-15,0 1 0,0-21 0,21 21 16,-20-22-16,-1 22 0,0 0 16,0 0-16,0 0 0,0 21 0,-21 21 31,0 21-31,0-21 0,0 1 15,0-1-15,0 21 16,0-21-16,0 0 0,0 22 0,22-22 16,-1 0-16,0 0 0,-21 0 15,21-21-15,0 22 0,0-1 0,1-21 16,-1 0-16,0 0 0,0 0 16,0 0-16,22 0 0,-22 0 0,0 0 15,0 0-15,21-21 0,-20-1 16,-1 1-16,0 21 0,0-42 0,0 21 15,0 0-15,1-22 0,-1 22 16,0-21-16,0 21 0,0-22 16,-21 22-16,0 0 0,-21 21 31,0 21-31,0 0 16,21 0-16,-21 1 0,21-1 0,0 0 15,0 0-15,0 0 0,0 0 16,0 1-16,0-1 0,0 0 15,0 0 1,21-21-16,0 0 0,0 0 16,0 0-16,0 0 0,1 0 15,-1 0-15,0 0 0,0 0 16,0-21-16,0 0 0,1 21 16,-22-21-16,0-1 0,21 1 0,-21 0 15</inkml:trace>
  <inkml:trace contextRef="#ctx0" brushRef="#br1" timeOffset="96708.69">30649 4318 0,'0'0'0,"-42"0"15,0 0-15,20 0 0,1 0 16,0 0-16,42 0 31,22 0-31,-22 0 0,21 0 0,0 0 16,1 0-16,-1 0 0,0-21 15,22 21-15,-22 0 0,1 0 0,-1 0 16,0-21-16,1 21 0,-22 0 16,-21-21-16</inkml:trace>
  <inkml:trace contextRef="#ctx0" brushRef="#br1" timeOffset="98051.28">3090 7472 0,'0'0'0,"21"-21"31,1 0-31,-1-1 16,0 1-16,-21-21 15,21 21-15,0 0 0,-21-22 0,21 22 16,-21-21-16,0-1 0,22 1 0,-22 21 16,0-21-16,0-1 0,0 1 15,0 0-15,0-1 0,0 1 0,0 0 16,0 20-16,0-20 0,0 21 16,0 0-16,0 0 0,0-1 0,-22 22 15,22 22 1,0-1-16,0 0 0,0 21 0,0 1 15,0-1-15,0 0 16,0 1-16,0-1 0,0 21 0,0-20 16,0-1-16,-21 22 0,21-22 15,0 0-15,0 1 0,0-1 0,0 0 16,0-21-16,21 1 0,-21-1 0,22 0 16,-1 0-16,0-21 0,21 0 15,-21 0-15,1 0 0,-1-21 0,21 0 16,-21 0-16,22-1 0,-22 1 15,0 0-15,21-21 0,-21 21 0,1-22 16,-1 22-16,0-21 0,0 21 16,0-22-16,0 22 0,-21-21 0,0 21 15,22-1-15,-22 1 0,0 0 0,21 21 16,-21 21 0,0 0-1,0 1-15,-21-1 0,21 0 16,-22 0-16,1 21 0,21-20 0,0-1 15,0 0-15,0 21 0,0-21 0,0 1 16,0-1-16,0-42 47</inkml:trace>
  <inkml:trace contextRef="#ctx0" brushRef="#br1" timeOffset="98232.52">3768 6858 0,'0'0'0,"0"-21"0,0 0 16,0 0-16,-22-1 15,1 22-15,0 0 16,21 22 15,0-1-31,-21 0 16,0 0-16</inkml:trace>
  <inkml:trace contextRef="#ctx0" brushRef="#br1" timeOffset="98432.4">2963 7154 0,'0'0'0,"21"0"31,1 0-15,-1-21-16,0 21 0,21 0 0,-21-21 16,22 21-16,-1 0 0,22 0 15,-22-21-15,21 21 0,-20 0 0,20-21 16,-20 21-16,20 0 0</inkml:trace>
  <inkml:trace contextRef="#ctx0" brushRef="#br1" timeOffset="99167.7">4085 7006 0,'0'0'0,"-21"21"47,21 1-47,-21-1 0,21 0 16,0 0-16,0 0 0,0 0 15,0 1-15,0-1 0,0 21 16,0-21-16,0 0 0,0 1 0,0-1 16,0 0-16,0 0 0,0 0 15,0-42 32,0 0-47,0 0 0,0 0 16,0-1-16,0 1 0,0 0 15,0-21-15,0 21 0,0-22 16,0 22-16,0-21 0,0 21 0,21-22 0,0 22 16,0 0-16,0 0 0,1 0 15,-1 21-15,0 0 0,0 0 16,0 0-16,22 0 0,-22 0 16,0 0-16,0 21 0,0 0 0,0 0 15,1 0-15,-1 0 0,-21 22 0,0-22 16,21 0-16,-21 21 0,0-20 15,0-1-15,0 0 0,0 0 0,0 0 16,0 0-16,0 1 0,0-1 16,-21-21-1,0 0 1,21-21-16,0-1 0,0 1 16,0 0-16,0-21 15,0 21-15,0-1 0,0-20 0,21 21 16,0-21-16,0 20 0,0-20 15,0 0-15,22 21 0,-1-1 0,0-20 16,-20 21-16,20 21 0,0 0 0,1 0 16,-1 0-16,-21 0 0,0 0 15,0 21-15,1 0 0,-1 22 0,-21-22 16,21 0-16,-21 21 0,0-21 16,0 22-16,0-22 0,-21 21 0,0-21 15,-1 1-15,22 20 0,-21-21 0,0 0 16,21 0-16,0 1 15,-21-22-15,42-22 32,-21 1-17,21 0-15,0 0 0</inkml:trace>
  <inkml:trace contextRef="#ctx0" brushRef="#br1" timeOffset="99533.53">5059 7049 0,'63'0'15,"-42"0"1,1 0-16,-1 0 0,0 0 16,0 0-16,21-22 0,-20 22 0,-1-21 15,0 0-15,0 21 0,0-21 16,0 21-16,-21-21 0,0 0 0,0-1 15,0 1-15,0 0 0,-21 0 16,0 21-16,0 0 16,0 0-16,0 0 0,-1 0 15,1 21-15,21 0 0,-21 0 16,0 1-16,21 20 0,-21-21 16,21 21-16,0-20 0,0 20 0,0-21 15,0 21-15,0-20 0,0-1 0,0 21 16,0-21-16,21-21 0,0 21 15,0 1-15,0-22 0,1 0 0,-1 0 16,0 0-16,0 0 0,0-22 16,0 1-16,22 21 0,-22-21 0,0 0 15</inkml:trace>
  <inkml:trace contextRef="#ctx0" brushRef="#br1" timeOffset="99985.42">7027 6752 0,'0'-42'16,"0"84"-16,0-105 0,0 42 0,0-22 15,0 1-15,0 0 0,0-1 0,0 1 16,-21 21-16,21-22 0,0 22 0,-21-21 16,21 21-16,0 0 15,0 42-15,0 0 16,0 0-16,0 21 0,0 1 15,0-1-15,0 22 0,0-1 0,0-21 16,0 22-16,-21-22 0,0 22 0,21-22 16,-22 0-16,1 1 0,0-1 15,21 0-15,0-20 0,0 20 0,0-21 16,0 0-16,0 0 0,21-21 16,0 0-16,1 0 15,-1 0-15,0 0 0,0 0 0,0-21 16,0 0-16,1 0 0,-1 0 15</inkml:trace>
  <inkml:trace contextRef="#ctx0" brushRef="#br1" timeOffset="100188.31">6646 6816 0,'21'21'15,"1"-21"-15,-1 0 16,21 0-16,-21 0 0,22 0 16,-1 0-16,0-21 0,1 21 0,20-21 15,-21 21-15,1-22 0,20 22 16,-20-21-16,-1 0 0,0 21 0,22-21 16</inkml:trace>
  <inkml:trace contextRef="#ctx0" brushRef="#br1" timeOffset="100769.04">7789 6922 0,'21'0'31,"1"-22"-31,-1 22 16,-21-21-16,0 0 0,21 0 15,-21 0-15,0 0 0,0-1 16,0 1-16,0 0 0,-21 21 16,0-21-16,-1 0 0,1 0 0,0 21 15,-21 0-15,21 0 0,-1 0 0,-20 0 16,21 0-16,-21 21 16,-1 0-16,22 0 0,0 0 0,-21 22 15,20-22-15,1 21 0,0 0 16,21-20-16,0 20 0,-21 0 0,21-21 15,0 22-15,0-22 0,0 21 0,0-21 16,21 1-16,0-22 0,0 21 16,1-21-16,-1 0 0,0 0 0,0 0 15,21 0-15,-20-21 0,20-1 0,-21 1 16,21 21-16,-20-21 0,-1 0 16,0 0-16,21-22 0,-21 22 0,1 0 15,-22-21-15,21 21 0,-21-22 0,0 22 16,21-21-16,-21-1 15,0 1-15,0 21 0,0 0 0,0 0 16,0-1-16,0 44 16,-21-1-16,21 0 15,0 21-15,-21-21 0,21 22 0,0-1 16,0 0-16,0-20 0,0 20 16,0-21-16,0 21 0,0-20 0,0-1 15,21 0-15,0 0 0,0 0 16,0-21-16,22 0 0,-22 0 15,0 0-15,0 0 0,21-21 0,-20 21 16,-1-21-16,21 0 0,-21 0 0,0-1 16</inkml:trace>
  <inkml:trace contextRef="#ctx0" brushRef="#br1" timeOffset="101351.91">8361 6350 0,'0'-21'0,"0"42"0,0-21 31,0 42-31,-21 1 0,21-1 0,0 0 16,-22 1-16,22-1 0,0 0 0,0 22 15,0-22-15,0 1 16,0-1-16,-21-21 0,21 21 0,0 1 0,0-22 16,0 0-16,0 21 0,0-20 15,0-1-15,0-42 47,0-1-47,0 1 0,21-21 16,-21 21-16,22 0 0,-1-22 15,-21 22-15,21-21 0,0 21 0,0-22 16,-21 22-16,21 0 0,1 0 16,-1 0-16,0 21 0,0 0 15,0 0-15,-21 21 16,0 0-1,0 0-15,0 0 16,-21-21-16,0 21 0,0-21 16,0 22-16,-1-22 0,1 0 15,0 0-15,0 0 0,0 0 16,0 0-16,-1 0 16,22-22-16,0 44 31,0-1-31,0 0 15,0 0-15,0 0 16,0 0-16,22 1 0,-22-1 16,21 0-16,-21 0 0,21 0 15,0-21-15,-21 21 0,21-21 16,0 0-16,1 0 0,-1 0 16,0 0-16,0 0 0,0 0 15,0 0-15,1 0 0,-1 0 16,0-21-16</inkml:trace>
  <inkml:trace contextRef="#ctx0" brushRef="#br1" timeOffset="101736.69">8805 6816 0,'0'21'16,"0"0"-1,21-21 16,1 0-31,-1 0 16,0 0-16,0 0 0,0-21 16,0 21-16,1-21 0,-22 0 15,21-1-15,-21 1 16,0 0-16,0 0 0,0 0 16,-21 0-1,-1 21-15,1 0 16,0 21-16,0-21 0,21 21 0,-21 0 15,0 0-15,-1 0 0,22 22 0,0-22 16,0 0-16,0 0 0,0 22 16,0-22-16,0 0 0,0 0 0,0 0 15,0 0-15,22 1 0,-1-1 16,0-21-16,0 0 0,21 0 16,-20 0-16,20 0 0,-21 0 0,21 0 15,1 0-15,-22-21 0,21-1 0,-21 22 16,22-21-16,-22 0 15,0 0-15</inkml:trace>
  <inkml:trace contextRef="#ctx0" brushRef="#br1" timeOffset="102143.46">9377 6689 0,'0'0'16,"0"21"0,0 0-1,0 0-15,0 0 0,0 1 0,0-1 16,0 0-16,0 0 0,0 0 0,0 22 15,0-22-15,0 0 0,0 0 16,0 0-16,0 0 0,0 1 16,0-44 31,0 1-32,0 0-15,0 0 0,0 0 0,0 0 16,0-1-16,0-20 0,0 21 15,21-21-15,0 20 0,0-20 0,-21 0 16,21-1-16,22 22 0,-22-21 0,0 21 16,21 0-16,-20 21 0,20 0 15,-21 0-15,21 0 0,-20 21 0,20 0 16,-21 0-16,0 21 0,0 1 0,1-22 16,-22 21-16,21 1 0,-21-1 15,0-21-15,0 21 0,0-20 16,0-1-16,0 0 0,-21 0 0,-1 0 15,1 0-15,21 1 0,-21-22 16,0 0 0</inkml:trace>
  <inkml:trace contextRef="#ctx0" brushRef="#br1" timeOffset="102919.48">11409 6244 0,'0'-21'0,"0"42"0,0-63 15,0 0-15,0 20 0,21 1 16,-21 0-16,21 0 0,-21 0 0,0 0 15,21 21 1,-21 21-16,0 0 16,0 0-16,21 0 0,-21 22 0,0-1 15,0 0-15,0 1 0,0 20 16,0-21-16,0 22 0,0-22 0,0 22 16,0-22-16,0 0 0,0 1 0,-21-1 15,21 0-15,0-20 16,-21 20-16,0-21 0,21 0 0,-21-21 15,21 21-15,0-42 32,0 0-17,0 0-15,0 0 0,0 0 0,0-22 16,0 22-16,0-21 0,21-1 16,0 22-16,-21-21 0,21 0 0,0-1 15,1 1-15,-1 21 0,0-22 16,21 22-16,-21 0 0,22 0 0,-22 0 15,21 21-15,1 0 0,-1 0 0,0 0 16,-21 21-16,22 0 0,-22 0 16,21 22-16,-21-22 0,-21 21 15,0 0-15,0-20 0,0 20 0,0-21 16,-21 21-16,0-20 0,0-1 0,-21 21 16,-1-21-16,1-21 0,21 21 15,-22 1-15,22-22 0,-21 0 0,21 0 16,0 0-16,-1 0 0,1 0 0,0 0 15,0 0-15,21-22 0,0 1 16,0 0-16,0 0 16,0 0-16,0 0 0,0-1 0,0 1 15,0 0-15,0 0 0</inkml:trace>
  <inkml:trace contextRef="#ctx0" brushRef="#br1" timeOffset="103283.91">12065 6625 0,'21'0'0,"-42"0"0,63 0 0,1 0 0,-1 0 0,-21 0 16,21 0-16,-20-21 0,-1 0 0,21 0 16,-21 0-16,0 21 0,1-43 15,-1 22-15,0 0 0,-21 0 16,0 0-16,0-1 0,0 1 0,0 0 15,0 0-15,0 0 0,-21 0 16,0 21-16,-1 0 0,1 0 0,0 0 16,0 0-16,0 0 0,-22 21 0,22 0 15,0 0-15,0 21 0,-21-20 16,20 20-16,1 0 0,0 1 0,21-22 16,0 21-16,0 0 0,0-20 0,0-1 15,0 21-15,21-21 0,0 0 16,1-21-16,-1 22 0,21-1 0,-21-21 15,22 0-15,-1 0 0,-21 0 0,21 0 16,1 0-16,-1 0 0,0-21 16,1-1-16,-1 1 0,0 0 15,1 0-15</inkml:trace>
  <inkml:trace contextRef="#ctx0" brushRef="#br1" timeOffset="103535.77">12975 5990 0,'0'0'0,"0"-21"0,0 0 0,0 0 16,-21 21-16,0 0 0,0 0 16,-1 21-16,22 0 0,-21 0 0,0 22 15,0-22-15,21 21 0,0 0 16,-21 1-16,21-1 0,-21 0 16,21 1-16,0-1 0,0 0 0,0 1 15,0-1-15,0 0 0,0-20 16,0 20-16,0-21 0,0 21 0,0-20 15,0-1-15,21 0 0,0 0 0,0-21 16,0 21-16,0-21 16,1 0-16,20 0 0,-21-21 0,0 21 15,0-21-15</inkml:trace>
  <inkml:trace contextRef="#ctx0" brushRef="#br1" timeOffset="103731.66">12658 6350 0,'0'0'0,"-22"0"15,44 0 17,-1 0-32,0 0 0,0 0 15,21 0-15,1 0 0,-1 0 0,0-21 16,1 21-16,-1 0 0,0-21 0</inkml:trace>
  <inkml:trace contextRef="#ctx0" brushRef="#br1" timeOffset="104312.32">13377 6287 0,'-42'84'16,"42"-63"-16,-21 1 15,0-1-15,21 0 0,0 21 16,-22-21-16,1 1 0,21 20 0,0-21 15,0 0-15,0 0 0,0 22 0,0-22 16,0 0-16,0 0 16,0 0-16,0 1 15,21-22-15,1 0 0,-1 0 16,0 0-16,0 0 16,0 0-16,0-22 0,-21 1 0,22 0 15,-1 21-15,0-21 0,-21 0 0,21-22 16,0 22-16,-21 0 0,21-21 15,-21 21-15,0-1 0,22-20 0,-22 21 16,21 0-16,-21 0 0,0 42 31,0 0-15,0 0-16,0 0 0,-21 22 16,21-22-16,0 0 0,0 0 0,0 0 15,0 22-15,0-22 0,0 0 16,21 0-16,0 0 0,0-21 15,0 0-15,0 0 0,1 0 16,-1 0-16,0 0 0,21 0 0,-21 0 16,1 0-16,20-21 0,-21 0 15,0 21-15,0-21 0,1 0 0,-1-1 16,0 1-16,0 0 0,0-21 0,-21 21 16,0-22-16,0 22 0,0-21 15,0 21-15,0-1 0,0-20 0,0 21 16,0 0-16,-21 21 15,0 21 17,0 0-32,21 0 0,-21 0 15,21 1-15,0-1 16,21-21 0</inkml:trace>
  <inkml:trace contextRef="#ctx0" brushRef="#br1" timeOffset="105352.5">14160 6392 0,'0'-21'32,"22"21"-17,-1 0-15,-21-21 0,21 21 16,0 0-16,0 0 0,-21-21 0,21 21 15,1-21-15,-1 21 16,-21-21-16,21 21 0,-42 0 31,0 0-31,-1 21 16,1 0-16,-21 0 0,21 21 0,0-20 16,-22 20-16,22-21 0,0 21 0,21-20 15,-21 20-15,21-21 0,-21 0 16,21 0-16,0 1 0,0-1 15,0 0-15,0 0 0,21-21 16,0 0-16,0 21 0,0-21 16,0 0-16,1 0 0,-1 0 0,0 0 15,21 0-15,-21 0 0,1 0 0,20-21 16,-21 21-16,21-21 0,1 21 16,-22-21-16,21 0 0,-21-1 0,22 1 15,-22 0-15,0 0 0,0 0 0,-21-22 16,21 22-16,-21-21 0,0 21 15,0 0-15,0-1 0,0 1 16,0 0-16,0 0 0,-21 21 31,0 0-31,0 21 16,0 0-16,21 0 0,0 1 16,-21 20-16,21-21 0,-22 0 15,22 0-15,0 22 0,0-22 0,0 0 16,0 0-16,0 0 0,22 1 0,-1-1 15,0-21-15,0 0 16,0 0-16,0 0 0,1 0 0,20 0 16,-21 0-16,21 0 0,1 0 0,-22 0 15,21-21-15,1 21 0,-22-22 16,21 1-16,-21 0 0,0 0 0,1 0 16,-1-22-16,-21 22 0,21 0 15,-21-21-15,0 21 0,0-1 16,0 1-16,-21 21 15,0 0-15,-1 0 16,22 21-16,-21 1 0,21-1 16,-21 0-16,0 0 0,21 0 0,0 0 15,-21 1-15,0-1 0,21 0 0,-22 0 16,22 0-16,0 0 0,0 1 16,-21-22-1,21-22 16,0 1-15,0 0-16,0 0 0,0 0 0,0 0 16,0-22-16,21 22 0,1-21 15,-1 21-15,0-22 0,0 1 0,0 21 16,22 0-16,-22-22 0,21 22 0,0 21 16,1-21-16,-1 21 0,0 0 15,1 0-15,-22 0 0,21 21 0,-21 0 16,-21 0-16,0 1 0,0 20 0,0 0 15,0-21-15,0 22 0,0-1 16,0-21-16,0 22 0,-21-22 16,21 21-16,0-21 0,-21 0 0,0 1 15,21-1-15,-21-21 16,21-21 15,0-1-31,0 1 0,0 0 16,0-21-16,0 21 0</inkml:trace>
  <inkml:trace contextRef="#ctx0" brushRef="#br1" timeOffset="106132.67">16912 6519 0,'0'0'0,"0"22"16,-42-22-1,21 0-15,-1 0 16,22-22-1,0 1-15,0 0 0,22 0 16,-1 0-16,0-22 0,-21 22 16,21 0-16,0 0 0,0-21 0,1 20 15,-1 1-15,-21-21 0,21 21 16,-21 0-16,21-22 0,-21 22 0,0 0 16,0 0-16,0 0 0,-21 21 15,0 0 1,0 0-16,21 21 0,0 0 15,0 0-15,0 0 0,0 0 16,0 1-16,0-1 16,0 0-16,21 0 0,0-21 15,0 21-15,0 0 0,-21 1 0,21-22 16,1 21-16,-1 0 0,0 0 16,-21 0-16,21 0 0,0-21 0,-21 22 15,21-1-15,1-21 16,-1 0-16,0 0 0,0 0 15,0 0-15,0 0 16,1 0-16,-1 0 0,0 0 16,21-21-16,-21-1 0,1 22 15,-1-21-15,0 0 0,0 0 16,0 0-16,0 0 0,1-1 0,-22 1 16,21 0-16,-21 0 0,21-21 15,-21 20-15,0 1 0,0 0 0,0 0 16,0 0-16,-21 21 31,0 0-31,-1 21 0,1 0 0,21 0 16,-21 0-16,0 1 0,0-1 15,21 0-15,0 0 0,0 0 0,0 0 16,0 1-16,0-1 0,0 0 0,0 0 16,0 0-16,21-21 0,-21 21 15,21 1-15,0-22 0,0 0 16,22 21-16,-22-21 0,0 0 0,21 0 15,-20 0-15,20 0 0,0 0 16,-21 0-16,22-21 0</inkml:trace>
  <inkml:trace contextRef="#ctx0" brushRef="#br1" timeOffset="107148.47">18373 6033 0,'-22'0'15,"44"0"-15,-65-22 0,22 22 0,-21 0 0,21 0 0,-1 0 16,1 0-16,-21 0 16,21 22-16,0-1 0,-22 0 0,22 0 15,0 0-15,0 0 0,0 1 0,-1-1 16,1 0-16,0 0 0,21 21 16,0-20-16,0 20 0,0-21 0,0 0 15,0 22-15,0-22 0,0 0 0,0 0 16,21 0-16,0 0 0,1-21 15,-1 0-15,0 0 0,0 0 0,21 0 16,-20 0-16,20 0 0,-21 0 0,21-21 16,-20 0-16,20 0 0,-21 0 15,0 0-15,0-1 0,22-20 0,-22 21 16,-21 0-16,21-22 0,0 22 16,-21 0-16,21-21 0,-21 21 15,0-1-15,0 1 0,22 21 16,-22 21 15,0 1-31,0-1 0,-22 0 0,22 21 16,-21 1-16,21-22 0,-21 21 0,0 22 15,21-22-15,-21 0 0,0 22 16,21-1-16,-22-20 0,1 20 0,0 1 16,0-22-16,21 21 0,-21 1 0,0-1 15,21 22-15,0-21 0,0-1 16,-22 1-16,22-1 0,0 1 15,0-1-15,0-21 0,0 22 0,0-22 16,0-21-16,0 22 0,0-22 0,0 0 16,0 0-16,22-21 15,-1 0-15,-21-21 16,21 0-16,0 0 0,-21-22 0,21 22 16,0-21-16,-21 0 0,22-1 15,-1-20-15,0-1 0,0 1 0,0-1 16,0-20-16,-21 20 0,22-21 0,-1 1 15,0-1-15,0 0 0,0 1 16,0-1-16,-21 0 0,22 1 16,-1 20-16,-21 1 0,0-1 0,0 1 15,0 20-15,21 22 0,-21-21 16,0 21-16,0 0 0,0 42 31,0 0-31,0 0 0,0 0 16,0 0-16,21 1 0,-21 20 0,0-21 15,0 0-15,0 0 0,0 22 16,0-22-16,0 0 0,0 0 0,0 0 16,21 1-16,-21-1 0,0 0 0,21-21 15,1 21 1,-1-21-16,0 0 0,0 0 0,0-21 16,0 21-16,1-21 0,-1 0 15,0-1-15,0 1 0,0 0 16,0 0-16,1 0 0,-22 0 0,21-1 15,-21-20-15,21 21 0,-21 0 0,21 0 16,-21-1-16,0 1 0,0 0 16,0 42-1,0 0 1,0 1-16,0-1 0,0 0 0,0 0 16,-21 0-16,21 22 0,0-22 0,0 0 15,0 0-15,0 21 16,0-20-16,0-1 0,0 0 15,21-21-15,0 0 16,0 0-16,1-21 16,-1 21-16,0-21 0</inkml:trace>
  <inkml:trace contextRef="#ctx0" brushRef="#br1" timeOffset="108128.47">19367 6202 0,'0'0'0,"0"-21"15,22 21 1,-22-21-16,0-1 16,21 22-16,0 0 0,-21-21 15,21 0-15,-21 0 0,21 0 16,-21 0-16,0-1 0,-21 22 31,0 0-31,0 0 16,0 22-16,21-1 0,-43 0 0,43 0 15,-42 21-15,42-20 0,-21-1 16,0 0-16,21 0 0,-22 21 0,22-20 16,0-1-16,0 0 0,0 0 0,0 0 15,0 0-15,22-21 16,-1 0-16,0 22 0,0-22 16,0 0-16,0 0 0,1 0 15,20 0-15,-21 0 0,0-22 0,22 1 16,-22 0-16,21 21 0,-21-21 0,22-21 15,-1 20-15,-21 1 0,21 0 16,-20-21-16,20 21 0,-21-1 0,0-20 16,0 21-16,1 0 0,-22 0 0,0-1 15,-22 22 1,1 22-16,0-22 16,21 21-16,-21 0 0,21 0 15,-21 0-15,21 0 0,0 1 16,0 20-16,0-21 0,0 0 15,0 22-15,0-22 16,0 0-16,0 0 0,0 0 0,0 0 16,0 1-16,0-1 0,0 0 15,-21-42 17,-1 0-17,22-1-15,-21 22 16,21-21-16,0 0 0,-21 0 15,21 42 17,0 0-17,0 0-15,21-21 0,-21 22 0,21-22 16,1 21-16,-1-21 0,0 0 16,0 21-16,0-21 0,0 0 0,1 0 15,-1 0-15,0 0 0,0 0 16,21-21-16,-20 21 0,-1-21 0,21-1 15,-21 1-15,0 0 0,22 0 0,-22 0 16,0-22-16,0 22 0,22-21 16,-22 0-16,0-1 0,0 1 0,0-22 15,0 22-15,-21 0 0,22-22 16,-22 22-16,21 0 0,-21-1 16,0 22-16,0 0 0,0 0 0,0 42 15,-21 0 1,-1 0-16,1 0 0,0 22 15,21-1-15,-21 0 0,0 1 0,0-1 16,21 0-16,-22 1 0,22-22 16,-21 21-16,21 1 0,0-1 0,0-21 15,0 0-15,0 22 0,0-22 0,0 0 16,21 21-16,1-21 0,-1-21 16,-21 22-16,21-1 0,21-21 0,-21 0 15,1 0-15,-1 0 0,0 0 16,0 0-16,21 0 0,-20-21 15,-1-1-15,0 1 0,0 0 0,0 0 16,0 0-16</inkml:trace>
  <inkml:trace contextRef="#ctx0" brushRef="#br1" timeOffset="108308.25">20235 6096 0,'-21'0'0,"42"0"0,-63 0 16,42 21-1,21-21 1,0 0-16,0 0 0,1 0 16,-1 0-16,21 0 0,-21 0 15,22-21-15,-1 0 0,0 21 0,-21-21 16,22 0-16,-1-1 0,0 22 0</inkml:trace>
  <inkml:trace contextRef="#ctx0" brushRef="#br1" timeOffset="109016.17">21802 6223 0,'0'0'0,"21"0"0,21 0 16,-21 0-16,0 0 0,22 0 0,-22 0 15,0 0-15,0 0 0,0-21 0,1 0 16,-1 21-16,-21-21 15,21-1-15,-21 1 0,0 0 0,0 0 16,0 0-16,0-22 0,-21 22 0,0-21 16,-1 21-16,1-22 0,0 22 15,0 0-15,0 21 0,0 0 0,-1 0 16,1 0-16,-21 0 0,21 21 0,-22 0 16,22 22-16,0-22 0,-21 21 15,21-21-15,-22 22 0,22-22 0,0 21 16,0-21-16,0 22 0,-1-22 0,22 0 15,0 21-15,0-20 0,0-1 16,22 0-16,20 0 16,-21-21-16,0 0 0,22 0 0,-22 0 15,21 0-15,0 0 0,-20 0 16,20-21-16,-21 0 0,0 21 0,22-21 16,-22-1-16,0 1 0,0 0 0,0 0 15,0 0-15,1 0 0,-22-1 16,0-20-16,21 21 0,0-21 0,-21 20 15,0 1-15,0 0 0,0 42 32,0 0-32,0 1 0,0-1 15,0 0-15,0 0 0,0 21 16,0-20-16,0-1 0,0 0 16,0 0-16,0 0 0,0 0 15,21 1-15,0-22 0,0 0 16,1 0-16,-1 0 0,0 0 0,0 0 15,0 0-15,22 0 0,-22 0 0,21-22 16,-21 22-16,0-21 0,22 0 16</inkml:trace>
  <inkml:trace contextRef="#ctx0" brushRef="#br1" timeOffset="109434.93">22564 5969 0,'0'0'15,"0"21"-15,0 0 0,-22 1 16,22-1-16,-21 0 15,21 0-15,0 0 0,-21 22 0,21-22 16,-21 0-16,21 0 0,-21 0 0,21 0 16,0 1-16,-21-1 15,-1-21-15,22 21 0,-21-21 16,21-21 15,0 0-31,0-1 16,0 1-16,21 0 0,1 0 0,-1 0 15,0-22-15,0 22 16,0-21-16,22 21 0,-1-22 0,0 1 16,22 21-16,-22 0 0,0 0 0,22-1 15,-22 22-15,1 0 0,-22 0 16,21 22-16,-21-1 0,0 0 0,1 21 16,-22-21-16,0 22 0,0-1 0,0-21 15,0 22-15,0-22 0,-22 21 16,22-21-16,-21 0 0,0 1 0,0-1 15,0 0-15,21 0 0,-21 0 16,42-21 15,0-21-31,0 0 16,21 21-16</inkml:trace>
  <inkml:trace contextRef="#ctx0" brushRef="#br1" timeOffset="109916.66">23664 5969 0,'0'0'16,"0"-21"-16,0 0 15,0 0-15,-21 21 0,0 0 16,0 0-16,0 0 0,-1 0 0,1 0 16,0 0-16,0 21 0,-21 0 15,20 0-15,1 0 0,-21 0 0,21 22 16,0-22-16,-1 0 0,1 21 0,0-20 15,0-1-15,0 21 16,21-21-16,0 0 0,0 1 0,0-1 16,0 0-16,21 0 0,0-21 15,0 0-15,0 0 0,1 0 16,-1 0-16,0 0 0,0-21 0,21 0 16,-20 21-16,-1-21 0,0-1 0,21 1 15,-21 0-15,1 0 0,-1-21 16,0 20-16,0-20 0,0 0 0,0-1 15,1-20-15,-1 21 0,0-22 0,0 1 16,-21 20-16,21 1 16,-21 0-16,0-1 0,0 22 0,0 0 15,-21 42-15,0 0 16,0 22-16,0-1 0,-1 0 16,1 1-16,0-1 0,0 21 0,0-20 15,21-1-15,-21 0 0,21 1 16,0-22-16,0 21 0,0-21 0,0 1 15,0 20-15,0-21 0,0 0 16,21-21-16,0 0 16,0 0-16,0 0 15,-21-21-15</inkml:trace>
  <inkml:trace contextRef="#ctx0" brushRef="#br1" timeOffset="111027.64">24744 6287 0,'21'0'31,"-21"-22"-31,21 22 0,0-21 0,-21 0 16,21 0-16,1 0 16,-22 0-16,21-1 0,0 1 0,0-21 15,-21 21-15,21-22 0,0 1 0,-21 21 16,0-21-16,22-1 0,-22 1 16,21 0-16,-21-1 0,0 22 0,0 0 15,0 0-15,0 42 31,0 0-31,0 0 0,0 0 0,0 1 16,0-1-16,0 0 0,0 0 16,0 0-16,0 0 0,21-21 0,0 22 15,0-1-15,0 0 0,1 0 0,-1-21 16,0 21-16,0 0 16,0 1-16,0-1 0,1-21 0,-22 21 15,0 0-15,0 0 0,21 0 0,-21 1 16,21-1-16,-21 0 15,21 0 1,0-21-16,0 0 0,1 0 16,-1 0-16,0 0 15,0 0-15,0 0 0,0 0 0,1-21 16,-1 21-16,0-21 0,0 21 0,21-21 16,-20-1-16,-1 1 0,0 0 15,0 0-15,0 0 0,0-22 16,-21 22-16,22-21 0,-1 0 0,-21-1 15,0 22-15,0-21 0,0 21 16,0-1-16,0 1 0,-21 42 31,-1 1-31,1-1 0,0 0 0,0 0 16,0 21-16,0-20 0,-1-1 0,1 21 16,21-21-16,0 22 0,0-22 15,0 0-15,0 0 0,0 0 0,0 0 16,0 1-16,0-1 0,43-21 0,-22 21 15,0-21-15,0 0 16,21 0-16,-20 0 0,20 0 0,0 0 16,1 0-16,-1 0 0,0 0 0,-21 0 15,22-21-15,-1 21 0,0-21 16,1-1-16,-22 1 0,0 0 0,21 0 16,-20-21-16,-1 20 0,-21-20 0,0 21 15,21-21-15,-21 20 0,0 1 16,0 0-16,0 0 0,-21 21 15,0 0-15,-1 21 16,1-21-16,21 21 0,0 0 0,-21 1 16,21-1-16,0 21 0,0-21 0,0 0 15,0 1-15,0-1 16,0 0-16,21 21 0,-21-21 0,0 1 16,21-1-16,-21 0 0,22-21 0,-22 21 15,0 0-15,0 0 16,-22-21-1,1 0-15,0 0 0,0 0 16,21-21 0,0 0-16</inkml:trace>
  <inkml:trace contextRef="#ctx0" brushRef="#br1" timeOffset="111408.42">26564 5821 0,'0'0'0,"0"21"32,0 0-17,0 0-15,0 1 0,0 20 0,0-21 16,0 21-16,0 1 0,0-1 0,0 0 16,0 1-16,0-1 0,0 22 15,-21-22-15,21 21 0,-21-20 0,0 20 16,21 1-16,0-1 0,-22 1 0,1-1 15,0 1-15,0-1 0,21 22 16,-21-22-16,0 22 0,-1-21 16,1 20-16,-21 1 0,21-22 0,21 22 15,-21-21-15,-1-1 0,22-21 16,0 22-16,0-22 0,0 1 0,0-1 16,0-21-16,0 0 0,0 0 0,0-42 31,0 0-16,0 0-15,22-21 0,-1 20 0,-21-20 16,21 0-16,0-1 0,0-20 0,0 21 16,1-43-16,20 21 0,-21-20 0,0 20 15</inkml:trace>
  <inkml:trace contextRef="#ctx0" brushRef="#br1" timeOffset="111720.24">26649 6350 0,'0'-63'16,"0"126"-16,0-169 0,0 43 0,-21 20 0,-1 1 15,22-21-15,0 20 0,0 22 0,0-21 16,0-1-16,0 22 0,0 0 16,0 0-16,22 0 0,-1 0 0,0-1 15,0 22-15,21 0 0,-20 0 16,20 0-16,-21 0 0,21 0 0,-20 22 16,-1-1-16,0 0 0,0 21 0,0-21 15,-21 1-15,0 20 0,0 0 16,0-21-16,0 22 0,-21-22 15,-21 0-15,21 0 0,-1 22 16,-20-43-16,21 21 0,0 0 0,-22-21 16,22 0-16,-21 21 0,21-21 0,0 0 15,-1 0-15,44 0 32,20-21-17,-21 21-15,0-21 16</inkml:trace>
  <inkml:trace contextRef="#ctx0" brushRef="#br1" timeOffset="113004.81">27326 5906 0,'21'0'0,"-42"0"0,42-22 16,-42 22 0,0 0-1,0 22-15,0-22 0,-1 21 16,1 0-16,0 0 0,0 0 0,0 0 15,21 1-15,0-1 0,0 0 0,0 0 16,0 0-16,0 0 16,0 1-16,21-22 0,0 21 0,0 0 15,0-21-15,1 0 16,-1 0-16,0-21 16,-21 0-1,0-1-15,21 22 0,-21-21 16,0-21-16,0 21 0,0 0 0,21-22 15,-21 22-15,21 0 0,-21-21 0,0 20 16,22 1-16,-1 0 0,0 0 16,0 0-16,0 21 0,0 0 0,1 0 15,-1 0-15,0 0 0,0 0 16,0 0-16,0 0 0,1 21 0,-1 0 16,0 21-16,0-20 0,-21-1 0,0 21 15,0-21-15,0 22 16,0-22-16,0 0 0,0 21 0,0-21 0,0 1 15,0-1-15,0 0 16,0 0-16,-21-21 0,0 0 16,21-21 15,0 0-31,0 0 16,0-1-16,0-20 0,21 21 15,0 0-15,0 0 0,22-1 16,-22-20-16,21 21 0,-21-21 0,22 20 15,-1 1-15,0 0 0,-21 21 16,22 0-16,-22 0 0,0 0 16,0 0-16,0 0 0,-21 21 0,0 22 15,0-22-15,0 0 0,0 0 16,0 21-16,0-20 0,-21-1 0,21 0 16,-21 0-16,21 0 0,-21 0 15,21 1-15,0-1 0,0 0 16,0 0-16,21-21 15,0 0-15,0 0 0,1 0 16,-1 0-16,0 0 0,0 0 0,0 0 16,22-21-16,-22 0 0,0 0 15,21 21-15,-21-22 0,22-20 16,-22 21-16,0 0 0,0 0 0,0-22 16,1 22-16,-22 0 0,0 0 15,0 0-15,0-1 0,-22 22 31,1 0-31,21 22 0,0-1 0,-21 0 16,21 0-16,-21 0 0,21 0 0,0 1 16,0-1-16,0 0 0,0 0 15,0 0-15,0 0 0,0 1 16,0-1-16,21 0 16,-21 0-1,21-21-15,-21-21 31,0 0-15,0 0 0,-21 21-1,21 21 17,0 0-32,21-21 15,0 0-15,1 0 0,-1 0 16,0 0-16,0 21 0,0-21 15,22 0-15,-22 0 0,21 0 0,-21 0 0,22 0 16,-22-21-16,21 0 16,0 21-16,-20-21 0,20-1 0,0 1 15,-21-21-15,22 21 0,-1 0 16,-21-22-16,22 22 0,-22-21 0,0 21 16,-21-22-16,0 22 0,0 0 15,-42 21-15,20 0 16,1 21-16,-21-21 0,21 42 0,-22-20 15,22-1-15,0 0 0,0 21 16,0-21-16,21 1 0,-21 20 0,21-21 16,0 0-16,0 0 0,0 1 15,0-1-15,21 0 0,0-21 0,-21 21 16,21-21-16,0 0 0,22 21 0,-22-21 16,0 0-16,0 0 15,0 0-15,0 0 0,1 0 0,-1 0 16,0 0-16,0-21 0,0 21 0,0-21 15,22 21-15,-22-21 0,21 21 16,1-21-16</inkml:trace>
  <inkml:trace contextRef="#ctx0" brushRef="#br1" timeOffset="113223.68">30099 6223 0,'-21'21'0,"0"-21"16,-1 0-16,1 0 31,0 0-15,0 0-1,0 0-15,0 0 16</inkml:trace>
  <inkml:trace contextRef="#ctx0" brushRef="#br0" timeOffset="122434.89">381 8869 0,'0'21'31,"0"0"-31,0 22 16,0-1-16,0 0 0,0 1 16,0 20-16,0-21 0,0 22 0,0-22 15,0 22-15,0-1 0,-21-20 16,0 20-16,-1-21 0,22 22 0,0-22 15,-21 1-15,21-1 0,-21-21 16,21 0-16,0 0 0,0 1 0,0-1 16,0-42 15,0-1-31,0 1 0</inkml:trace>
  <inkml:trace contextRef="#ctx0" brushRef="#br0" timeOffset="122943.59">85 9102 0,'0'0'16,"-22"-43"-16,1 1 0,0 0 0,0-22 15,21 22-15,0 0 0,0-1 0,0 22 16,0-21-16,0-1 0,21 22 16,0-21-16,22 21 0,-1 0 15,0-1-15,1 1 0,-1 21 0,0 0 16,22 0-16,-22 0 0,22 0 15,-22 0-15,0 0 0,1 21 16,-1 22-16,0-22 0,-21 21 16,1 1-16,-22-1 0,0 0 0,0 1 15,0-1-15,-22 0 0,-20 1 16,0-1-16,-1 0 0,-20 1 16,21-1-16,-22 0 0,1-21 0,-1 1 15,1-1-15,-1 0 0,22 0 16,-22-21-16,22 0 0,42-21 31,0 0-31,0 0 16,0-1-16,0 1 15,0 42 1,21 1 0,0-1-16,22 0 0,-22 0 0,21 21 15,-21 1-15,0-22 0,1 21 16,-1 1-16,0-1 0,0-21 0,-21 21 15,21 1-15,0-22 0,-21 21 16,22-21-16,-1 1 0,-21-1 0,21 0 16,0 0-16,0-21 15,0 0-15,1 0 0,-1 0 16,0-21-16,0 21 0,0-21 16,0-22-16,1 22 0</inkml:trace>
  <inkml:trace contextRef="#ctx0" brushRef="#br0" timeOffset="123313.38">741 9462 0,'0'21'0,"21"-21"16,0 0-1,0 0-15,0-21 16,1 21-16,-1-22 0,0 1 0,21 21 15,-21-21-15,1 0 0,-1 21 16,-21-21-16,21 0 0,-21-1 16,0 1-16,0 0 15,-21 21-15,0 0 16,-1 0-16,1 0 0,-21 21 16,21 0-16,0 1 0,-1-1 15,22 0-15,-21 21 0,0-21 0,21 1 16,0 20-16,-21-21 0,21 0 15,0 0-15,0 1 0,0-1 0,0 0 16,0 0-16,21 0 16,0-21-16,0 0 0,1 0 0,20 0 15,-21 0-15,0 0 16,22-21-16,-22 21 0,21-21 0,0 0 16</inkml:trace>
  <inkml:trace contextRef="#ctx0" brushRef="#br0" timeOffset="123684.17">1545 9208 0,'-21'0'0,"-43"21"15,22-21 1,21 21-16,0 0 0,0-21 16,-1 21-16,1 0 0,21 1 15,-21-22-15,21 21 0,0 0 0,0 0 16,0 0-16,21-21 15,-21 21-15,21-21 0,1 22 0,-1-22 16,21 21-16,-21 0 0,0-21 16,1 21-16,20 0 0,-21 0 0,0-21 15,0 22-15,-21-1 0,0 0 16,0 0-16,0 0 0,-21 0 16,0 1-16,0-22 15,-21 0-15,-1 0 0,22 0 0,-21 0 16,-1 0-16,22 0 15,0 0-15,-21 0 0,21 0 0,-1 0 16,1-22-16,21 1 16,0 0-16,0 0 0,0 0 15,0 0-15,21-1 0,1 22 16,-1-21-16,0 0 0,0 0 0</inkml:trace>
  <inkml:trace contextRef="#ctx0" brushRef="#br0" timeOffset="124027.97">2053 9165 0,'-42'0'32,"42"21"-17,0 1-15,0-1 0,0 21 0,0-21 16,0 22-16,0-1 0,0 0 15,0 22-15,0-1 0,21 1 0,0-1 16,0 1-16,-21-1 0,0 1 16,0 20-16,21 1 0,-21-21 0,0 20 15,0 22-15,0-21 0,-21 21 16,0-22-16,0 1 0,0 0 0,0-22 16,-1 22-16,22-22 0,-21-20 15,0 20-15,21-42 0,-21 22 16,21-22-16,0 0 0,0-42 15,0 0 1,0-22-16,0 22 0,21-42 0,-21 20 16,21-20-16,0-1 0,-21-20 0</inkml:trace>
  <inkml:trace contextRef="#ctx0" brushRef="#br0" timeOffset="124367.78">2011 9483 0,'0'-43'0,"0"86"15,0-128-15,-21 43 0,21-1 16,0 1-16,0 21 0,0 0 0,0-22 16,0 22-16,0 0 0,0 0 0,0-21 15,21 20-15,0 1 0,0 0 16,127 0 0,-105 21-16,-1 21 0,-21 0 15,21 0-15,-20 22 0,-1-22 0,0 21 16,-21-21-16,0 22 0,0-22 15,0 21-15,-21-21 0,0 22 0,-1-22 16,1 0-16,0 0 16,-21 0-16,21 1 0,-1-1 0,1-21 15,0 21-15,0-21 0,0 0 16,21 21 0,21-42 15,0 21-31,0-21 15,0 21-15,1-21 0</inkml:trace>
  <inkml:trace contextRef="#ctx0" brushRef="#br0" timeOffset="125091.36">2794 9123 0,'0'0'0,"-21"0"16,0 0-1,21 21-15,-22 0 16,1 0-16,0 1 0,21-1 0,0 0 16,-21 0-16,0 21 0,21-20 0,-21-1 15,21 0-15,0 0 0,0 0 16,0 0-16,0 1 0,0-1 16,21-21-16,0 0 15,0 0-15,0 0 16,0 0-16,1 0 0,-1 0 15,0 0-15,-21-21 0,21-1 0,0 1 16,-21 0-16,0 0 16,0 0-16,0 0 0,0-22 15,0 22-15,0 0 0,0-21 0,0 20 16,0 1-16,21 0 0,1 0 16,-22 0-16,21 0 0,0 21 0,-21-22 15,21 22-15,0 0 0,0 0 16,1 0-16,-1 0 0,0 22 0,0-1 15,0-21-15,-21 21 0,21 21 0,1-21 16,-22 1-16,0-1 16,21 0-16,0 0 0,-21 0 0,0 0 15,0 1-15,0-1 0,0 0 16,0 0-16,0 0 0,0 0 16,-21-21-1,0 0 1,-1-21-1,22 0-15,0 0 16,0 0-16,0 0 0,0-1 0,22 1 16,-1-21-16,-21 21 0,21-22 15,0 1-15,21 21 0,-20-21 0,20 20 16,-21 1-16,21 0 0,-20 21 16,-1 0-16,21 0 0,-21 0 15,0 21-15,1 0 0,-1 1 0,0-1 16,0 21-16,-21-21 0,0 0 15,21 22-15,-21-22 0,0 21 0,0-21 16,0 1-16,0-1 0,0 0 0,-21 0 16,21 0-16,-21-21 0,21 21 15,0 1-15,0-44 32,0 1-32,0 0 15,21 0-15,0 0 0</inkml:trace>
  <inkml:trace contextRef="#ctx0" brushRef="#br0" timeOffset="125432.17">3746 9250 0,'22'0'0,"-44"0"0,65 0 16,-22 0-16,0 0 16,0 0-16,0 0 0,1 0 15,-1 0-15,0 0 0,-21-21 0,21 0 16,0 21-16,0-22 0,1 22 15,-22-21-15,0 0 0,21 21 0,-21-21 16,0 0-16,0 0 0,0-1 16,0 1-16,-21 21 0,-1-21 15,22 0-15,-21 21 0,0 0 0,0 0 16,0 0-16,0 21 0,-1 0 16,22 0-16,-21 1 0,0-1 0,21 0 15,-21 21-15,21-21 0,0 22 16,0-22-16,0 0 0,0 0 0,0 0 15,0 1-15,21-1 0,0 0 0,0-21 16,-21 21-16,22-21 0,-1 0 16,0 0-16,21 0 0,-21 0 0,1 0 15,20 0-15,-21-21 0,0 21 0,0-21 16,22 0-16</inkml:trace>
  <inkml:trace contextRef="#ctx0" brushRef="#br0" timeOffset="126188.27">4784 8848 0,'0'0'0,"0"-43"0,0 1 0,0 0 15,0-1-15,0 22 0,0-21 16,0 0-16,0 20 0,0 1 16,0-21-16,0 21 0,0 42 31,0 0-31,0 0 0,0 22 0,0-22 16,0 42-16,0-20 0,0 20 15,0 1-15,0-1 0,0 1 0,0-22 16,0 21-16,0-20 0,0 20 0,0-20 15,0-1-15,0-21 0,0 21 16,0-20-16,0-1 0,0 0 0,0 0 16,-22-42 15,22 0-15,-21 0-16,21-1 15,0 1-15,0-21 0,0 21 0,0-22 16,0 22-16,0-21 0,21 0 0,1-1 15,-1 1-15,0 21 0,21-22 16,-21 22-16,22 0 0,-1 0 0,-21 21 16,22 0-16,-1 21 0,-21 0 15,21 0-15,-20 1 0,-1-1 0,21 21 16,-21-21-16,-21 22 0,0-22 0,0 21 16,0-21-16,0 22 0,0-22 15,-21 0-15,0 21 0,0-21 0,-22 1 16,22-1-16,-21 0 0,0-21 15,20 21-15,1 0 0,-21-21 16,21 0-16,0 0 0,-1 0 0,1 0 16,21-21-1,0 0-15,0 0 16,0 0-16,0-1 0,0 1 0,21 0 16</inkml:trace>
  <inkml:trace contextRef="#ctx0" brushRef="#br0" timeOffset="127703.57">5524 8848 0,'0'42'16,"-21"-21"-16,0 22 16,21-22-16,-21 21 0,0 0 0,21-20 15,0 20-15,0 0 0,-21-21 0,21 22 16,0-22-16,0 0 0,-22 0 15,22 0-15,0 1 0,0-1 0,0 0 16,22-21-16,-1 0 0,0 0 16,0 0-16,0 0 0,0 0 15,1 0-15,20 0 0,-21-21 0,0 21 16,22-21-16,-22-1 0,0 22 0,0-21 16,-21 0-16,0 0 15,21-21-15,-21 20 0,0 1 0,0 0 16,0-21-16,-21 21 0,0-1 0,21 1 15,-42 0-15,20 0 0,1 21 16,0 0-16,0-21 0,0 21 0,0 0 16,-1 0-16,44 0 31,-1 0-31,21 0 0,0 0 0,1 0 16,-1-21-16,22-1 0,-22 22 15,21 0-15,1-21 0,-22 21 0,22-21 16,-22 21-16,0 0 0,1-21 15,-1 21-15,0 0 0,1-21 16,-22 21-16,0 0 0,0 0 0,-42 21 31,0-21-31,-21 21 16,20 0-16,1 0 0,-21 1 0,21 20 16,0-21-16,-1 0 0,-20 22 15,21-22-15,0 21 0,0-21 0,21 0 16,0 1-16,0-1 0,0 0 0,0 0 15,0 0-15,0 0 16,21-21-16,-21 22 0,21-22 16,0 0-16,0 0 0,0 0 0,22 0 15,-22 0-15,0 0 0,0-22 16,22 1-16,-22 21 0,0-21 0,0 0 16,21 0-16,-20-22 0,-1 22 0,0-21 15,0 0-15,0-1 0,0 1 16,1 0-16,-22-1 0,21-20 0,-21 20 15,21 1-15,-21-21 0,0 20 16,0 22-16,0-21 0,0 21 0,0-1 16,0 1-16,-21 21 0,0 0 15,-1 0-15,1 21 16,21 1-16,-21-1 0,21 21 16,-21 0-16,21 1 0,0-1 0,0 0 15,0 22-15,0-22 0,0 1 16,0-1-16,0 0 0,0 1 0,0-1 15,0-21-15,21 21 0,0-20 0,0-1 16,1 0-16,-1-21 0,0 21 16,0-21-16,21 21 0,-20-21 0,-1 0 15,21 0-15,-21 0 0,22 0 0,-22-21 16,0 0-16,21 21 0,-21-21 16,1 0-16,-1-1 0,0 1 0,0 0 15,0 0-15,-21 0 0,0 0 16,0-1-16,0 1 0,0 0 0,0 0 15,0 42 17,-21 0-32,21 0 15,-21 1-15,21-1 0,-21 0 0,21 0 16,0 0-16,0 0 0,0 1 16,0-1-16,0 0 0,0 0 15,21 0-15,0-21 0,0 0 16,0 0-16,1 0 0,20 0 15,-21 0-15,0 0 0,0 0 16,1 0-16,-1-21 0,0 0 0,0 0 0,0 21 16,0-21-16,1-1 0,-22 1 15,21-21-15,-21 21 0,0 0 16,0-1-16,0-20 0,0 21 0,21 0 16,-21 0-16,0-1 0,0 1 15,0 42 16,0 1-31,0-1 0,0 21 16,0-21-16,0 22 0,0-22 0,0 21 16,0 0-16,-21 1 0,21-1 0,0 22 15,0-22-15,0 21 0,0-20 16,0 20-16,0 1 0,0 20 16,0-20-16,0-1 0,0 1 0,0-1 0,0 22 15,0-21-15,0-1 0,0 1 16,0 20-16,0-20 0,0-1 15,0 22-15,-21-22 0,-1 1 0,1-22 16,0 22-16,21-22 0,-21 0 0,0 1 16,0-22-16,21 0 0,-22 0 0,1 0 15,0-21-15,21-21 16,-21 0-16,21 0 0,-21-21 16,21 20-16,-21-20 0,21-21 0,0-1 15,0 1-15,-22-22 0,22 21 16,0-20-16,0 20 0,0-20 15,0-1-15,0 0 0,22 1 0,-22 20 16,21-21-16,0 22 0,0-22 0,0 43 16,0-22-16,1 22 0,-1-21 15,21 20-15,-21 22 0,0-21 0,22-1 16,-22 1-16,21 21 0,1-21 0,-22 20 16,21-20-16,0 21 0,1-21 15</inkml:trace>
  <inkml:trace contextRef="#ctx0" brushRef="#br0" timeOffset="128243.26">9207 8700 0,'0'-22'0,"0"44"0,0-65 0,0 22 16,0 0-16,0-21 0,0 20 16,-21 1-16,21 0 0,-21 0 0,0 0 15,-21 0-15,20 21 0,1 0 0,-21 0 16,0 0-16,-1 0 0,1 21 16,21 0-16,-22 0 0,1 21 0,0 1 15,21 20-15,-22-20 0,22 20 0,0 1 16,0-1-16,0 1 15,21-1-15,0-21 0,-22 22 0,22-22 16,0 1-16,0-1 0,0 0 0,0-21 16,0 22-16,22-22 0,-1 0 15,0 0-15,0 0 0,0-21 0,22 0 16,-22 0-16,21 0 0,0 0 0,1 0 16,-1 0-16,0-21 0,1 0 15,-1 0-15,0 0 0,22 0 0,-22-1 16,1 1-16,-22-21 0,21 21 0,-21 0 15,22-22-15</inkml:trace>
  <inkml:trace contextRef="#ctx0" brushRef="#br0" timeOffset="128959.85">9419 8975 0,'-21'0'16,"0"0"-16,0 21 0,21 0 16,-22 0-16,1 0 0,21 1 15,0 20-15,-21-21 0,0 0 0,21 22 16,-21-22-16,21 0 0,0 0 0,0 0 15,0 0-15,0 1 0,0-1 16,21-21-16,0 0 16,0 0-16,0 0 0,1 0 0,-1 0 15,0 0-15,0-21 0,0-1 16,0 1-16,1 21 0,-1-21 16,-21 0-16,0 0 0,0 0 15,0-1-15,0 1 0,0-21 0,0 21 16,-21 0-16,-1-1 0,1 1 15,21 0-15,-21 0 0,0 0 0,0 0 16,21-1 0,0 1-16,0 0 15,21 21 1,0-21-16,0 21 0,22 0 16,-22 0-16,0 0 0,21 0 0,-21 0 15,1 0-15,20 21 0,-21 0 0,0-21 16,0 43-16,1-22 0,-1 0 15,0 0-15,0 0 0,0 22 16,-21-22-16,0 0 0,21 0 0,-21 0 16,0 0-16,0 1 0,0-1 15,0 0-15,0 0 0,0 0 16,-21-21-16,21 21 16,-21-21-1,21-21-15,0 0 16,0 0-16,0 0 0,0 0 15,0-22-15,0 22 0,0-21 16,21 21-16,0-22 0,1-20 16,-1 20-16,21 1 0,0 0 0,-20 21 15,20-22-15,0 22 0,1 0 16,-1 21-16,0 0 0,-21 0 0,22 21 16,-22 0-16,0 22 0,0-22 0,-21 21 15,21 0-15,-21 1 0,0-22 16,0 21-16,0 1 0,0-22 0,0 21 15,0-21-15,0 0 0,0 1 0,0-1 16,0 0-16,0 0 0,-21-21 16,21 21-16,0-42 47,0 0-47,0 0 0,21 0 15,-21-1-15,22 1 0</inkml:trace>
  <inkml:trace contextRef="#ctx0" brushRef="#br0" timeOffset="129199.71">10689 8467 0,'0'42'16,"-21"0"-16,21-20 0,-21 20 0,0 0 15,21 1-15,0 20 0,0-21 16,-22 22-16,22-22 0,-21 1 0,21-1 15,-21 0-15,21 1 0,0-1 16,0-21-16,0 0 0,0 22 16,0-22-16,0 0 0,0 0 15,21-21 1,0 0-16,1-21 0,-1 0 16,0 21-16,0-21 0,0-1 0</inkml:trace>
  <inkml:trace contextRef="#ctx0" brushRef="#br0" timeOffset="129376.61">10541 8848 0,'-21'0'15,"42"0"-15,-63 0 0,42-21 32,21 21-32,0-22 0,0 22 15,0-21-15,22 21 0,-22-21 0,21 21 16,0-21-16,1 21 0,-1-21 15,0 21-15,1 0 0,-1 0 0,0 0 16</inkml:trace>
  <inkml:trace contextRef="#ctx0" brushRef="#br0" timeOffset="130112.19">11324 9059 0,'21'0'15,"0"0"-15,1 0 16,-1 0-16,-21-21 0,21 0 16,0 0-16,-21 0 0,0 0 0,0-1 15,21 1-15,-21 0 0,0-21 16,0 21-16,0-22 0,0 22 0,0-21 16,0 21-16,-21-1 0,0 22 0,0 0 15,0 0-15,-1 0 0,1 0 16,0 0-16,0 22 0,-21 20 15,20-21-15,-20 21 0,21 1 0,-21-1 16,20 0-16,-20 1 0,21-1 0,0 0 16,0 1-16,21-22 0,0 21 15,0-21-15,0 1 0,0-1 0,0 0 16,0 0-16,0 0 0,21-21 0,0 0 16,21 0-16,-21 0 0,1 0 15,-1 0-15,21 0 0,-21-21 0,22 0 16,-22 21-16,21-21 0,-21 0 0,0-1 15,22 1-15,-22-21 0,0 21 16,0 0-16,0-22 0,-21 1 16,22 21-16,-22-22 0,21 1 0,-21 21 15,0 0-15,0 0 0,0 42 32,0 0-32,-21 0 0,21 0 0,0 0 15,-22 22-15,22-1 0,-21-21 16,21 22-16,0-22 0,0 0 0,0 21 15,0-21-15,0 1 0,0-1 0,21 0 16,1-21-16,-1 0 16,0 0-16,0 0 0,0 0 0,0 0 15,1 0-15,-1 0 0,0 0 0,0-21 16,0 0-16,0 21 0,1-22 16,-1 1-16,0 0 0,0-21 15,-21 21-15,0-1 0,21-20 0,-21 21 16,21 0-16,-21 0 0,0-1 0,0 44 31,0-1-31,-21 0 0,21 0 0,-21 0 16,21 0-16,0 22 0,0-22 0,-21 0 15,21 0-15,0 0 0,0 1 16,0-1-16,0 0 16,21-21-1,0-21 1,0 0-1</inkml:trace>
  <inkml:trace contextRef="#ctx0" brushRef="#br0" timeOffset="130270.15">11896 8742 0,'0'-21'0,"0"42"0,0-63 16,-22 42-16,22-22 15,0 44 16,0-1-31,22 0 16,-1 0 0,0-21-16</inkml:trace>
  <inkml:trace contextRef="#ctx0" brushRef="#br0" timeOffset="130707.9">12213 8848 0,'0'0'16,"0"21"-16,-21 0 15,21 0-15,-21-21 0,0 43 16,21-22-16,-22 0 0,22 0 0,-21 0 16,0 22-16,21-22 0,0 0 15,0 0-15,0 0 0,0 22 0,0-22 16,0 0-16,0 0 0,0 0 16,0 0-1,0-42 16,0 0-31,0 0 16,0 0-16,0 0 0,0-1 0,0-20 16,21 0-16,0-1 0,1 1 0,-1 0 15,0-1-15,21 1 0,-21-21 16,22 20-16,-1 22 0,0-21 0,1 21 16,-1-1-16,0 22 0,1 0 0,-1 0 15,0 0-15,-20 22 0,20-1 16,-21 21-16,-21 0 0,21-20 0,-21 20 15,0 0-15,0 1 0,0-1 16,0-21-16,0 21 0,-21-20 16,0-1-16,21 21 0,-21-21 0,0 0 15,-1 1-15,22-1 0,-21-21 16,0 0-16</inkml:trace>
  <inkml:trace contextRef="#ctx0" brushRef="#br0" timeOffset="131815.26">14499 8911 0,'0'0'0,"21"-21"0,0 21 16,-21-21-16,22 0 0,-1 21 0,0-21 15,0-1-15,0 1 0,0 0 16,1 0-16,-1 0 0,0 0 0,0-1 16,-21 1-16,0 0 0,0 0 0,0 0 15,0 0-15,0-1 16,0 1-16,-21 21 0,-21 0 15,20 0-15,-20 0 0,21 0 0,-21 21 16,-1 1-16,1-1 0,0 0 16,20 0-16,1 0 0,0 0 0,21 1 15,-21 20-15,21-21 0,0 0 16,0 22-16,21-22 0,0 0 0,0 0 16,1 21-16,-1-20 0,0-1 0,21 0 15,-21 0-15,1 21 0,-1-20 16,0-1-16,0 0 0,0 21 0,0-21 15,-21 1-15,0-1 0,0 0 0,0 21 16,0-21-16,0 1 16,0-1-16,0 0 0,-21-21 0,0 21 15,0 0-15,-21-21 0,20 0 0,-20 0 16,0 0-16,-1 0 0,1 0 0,0 0 16,-1 0-16,1-21 0,0 21 15,21-21-15,-1 0 0,1 0 0,0-1 16,0 1-16,21-21 0,0 21 0,0-22 15,0 1-15,0 0 0,0 21 16,0-22-16,0 1 0,0 0 0,0 20 16,21-20-16,-21 21 0,21 21 15,0 0-15,1 21 16,-22 0 0,21 22-16,-21-22 0,0 21 15,21-21-15,0 22 0,-21-22 0,21 21 16,-21 0-16,0-20 0,21 20 0,1-21 15,-1 0-15,-21 0 0,21 1 16,0-1-16,0 0 0,0 0 0,1-21 16,-1 0-16,21 0 0,-21 0 0,0 0 15,1 0-15,20 0 0,-21 0 16,0 0-16,22-21 0,-22 21 0,21-21 16,-21 0-16,22-1 0,-22 1 0,0 0 15,21 0-15,-21-21 0,1 20 16,-1-20-16,0 0 0,0-22 15,0 22-15,0 0 0,1-22 0,-22 22 16,21-22-16,0 22 0,-21 0 16,0 20-16,21 1 0,-21 0 0,0 0 15,0 42 1,0 0-16,-21 0 0,21 22 16,-21-1-16,0 0 0,21 1 0,-22 20 15,1-20-15,21-1 0,-21 0 16,21 1-16,-21-22 0,21 21 0,0-21 15,-21 22-15,21-22 0,0 0 16,0 0-16,0 0 0,21-21 16,0 0-1,0 0-15,0 0 0,1-21 16,-1 0 0</inkml:trace>
  <inkml:trace contextRef="#ctx0" brushRef="#br0" timeOffset="131988.17">15007 9059 0,'-21'0'16,"21"-21"-1,21 0 1,0 21 0,0 0-16,22 0 0,-22-21 15,0 21-15,21 0 0,-20 0 16,20-21-16,0 21 0,-21 0 0,22 0 15,-22 0-15</inkml:trace>
  <inkml:trace contextRef="#ctx0" brushRef="#br0" timeOffset="132388.42">15430 9123 0,'0'0'0,"-21"0"15,21-21-15,0 0 0,0-1 16,0 1-16,21 0 0,1 0 16,-1 0-16,0 21 0,0-21 0,0-1 15,0 22-15,22 0 0,-22 0 16,0 0-16,21 0 0,-20 0 0,-1 0 16,0 22-16,0-1 0,0 0 15,-21 0-15,0 21 0,21-20 0,-21 20 16,0-21-16,0 0 0,0 22 0,0-22 15,0 0-15,0 0 0,-21 0 16,0 0-16,0 1 16,0-22-16,0 0 15,-1 0 1,22-22 0,0 1-16,0 0 0,22 0 15,-1 0-15,-21-22 0,21 22 16,0 0-16,0-21 0,0 21 0,-21-22 15,43 22-15,-22-21 0,0 21 0,0-22 16,0 22-16,22 0 0</inkml:trace>
  <inkml:trace contextRef="#ctx0" brushRef="#br0" timeOffset="132584.31">16256 8890 0,'0'21'15,"0"-42"-15,0 85 0,0-22 0,0-21 16,0 21-16,0-20 0,-21 20 0,0-21 15,21 0-15,-22 0 0,22 1 0,-21-1 16,21 0-16,0 0 16,-21-21-16,21-21 47,0 0-47,0 0 15,0-1-15</inkml:trace>
  <inkml:trace contextRef="#ctx0" brushRef="#br0" timeOffset="132740.32">16256 8700 0,'0'-22'0,"0"44"0,-21-44 15,0 22 1,-1 0-16,1 0 16,21 22-16,0-1 0,0 0 15,0 0-15,21 0 16,1 0-16,-1 1 0,0-22 15,0 21-15</inkml:trace>
  <inkml:trace contextRef="#ctx0" brushRef="#br0" timeOffset="133159.35">16700 8932 0,'0'0'0,"-21"22"0,0-1 0,21 0 16,-21 0-16,0 0 0,0 0 0,21 1 15,0-1-15,-22 0 0,1 21 16,21-21-16,0 1 0,0-1 16,-21 0-16,21 0 15,-21-21 1,21-21 0,0 0-1,0 0-15,0-1 16,21 1-16,0-21 0,0 21 0,1-22 15,-1 1-15,21 21 0,-21-21 16,0-1-16,1 22 0,20 0 0,-21 0 16,21 0-16,-20 21 0,-1 0 0,0 0 15,0 0-15,0 21 0,0 0 16,-21 21-16,0-21 0,22 22 0,-22-22 16,21 21-16,-21-21 0,0 1 15,0 20-15,0-21 0,0 0 0,0 0 16,-21 1-16,21-1 0,-22 0 15,22 0-15,-21-21 0,0 21 16</inkml:trace>
  <inkml:trace contextRef="#ctx0" brushRef="#br0" timeOffset="133907.93">17674 8848 0,'0'-21'0,"0"42"0,0-64 16,0 22-16,-21 21 15,0 0-15,-22 0 0,22 0 0,-21 0 16,21 21-16,-22 1 0,1-1 0,21 21 16,-21-21-16,-1 0 0,22 22 15,-21-1-15,21-21 0,-1 0 0,1 22 16,21-22-16,0 0 0,0 0 0,0 0 15,0 1-15,0-1 0,0 0 16,21-21-16,1 0 0,20 0 0,-21 0 16,21 0-16,-20 0 0,20 0 15,0 0-15,-21-21 0,22 21 0,-22-21 16,21-1-16,-21 1 0,1 0 16,-1 0-16,0 0 0,-21 0 0,0-1 15,21-20-15,-21 21 0,0 0 16,21 0-16,-21-1 0,0 1 0,0 42 47,0 1-47,-21-1 0,21 21 0,-21-21 15,21 22-15,-21-1 0,21-21 16,-21 21-16,-1 1 0,22-1 0,-21 0 16,21 22-16,-21-22 0,21 22 0,0-1 15,-21-20-15,21 20 0,-21 22 16,21-22-16,0 1 0,-21-1 15,21 1-15,0 20 0,0-20 0,0-1 16,0 22-16,0-21 0,0 20 16,0-20-16,-22-1 0,22 1 0,0-1 15,-21 1-15,21-22 0,0 0 0,0 1 16,-21-1-16,0 0 0,0-20 0,21-1 16,-21 0-16,-1 0 0,1-21 15,0 0-15,0 0 0,0 0 0,0 0 16,-1-21-16,-20 0 0,21 0 0,0-1 15,0-20-15,21 0 0,-22-1 16,1 1-16,21-21 0,-21-1 0,21 1 16,0-22-16,0 21 0,0-20 15,0 20-15,0-20 0,21 20 0,0 1 16,-21-22-16,22 21 0,-1 1 16,0 21-16,0-22 0,0 22 0,0-1 15,1 1-15,20 0 0,-21 21 16,0-1-16,0-20 0,22 21 0,-22 21 15,0-21-15,0 0 0,0-1 0,1 22 16,-1-21-16,0 21 0,0-21 16,0 21-16,-21-21 0,21 21 0,1-21 15</inkml:trace>
  <inkml:trace contextRef="#ctx0" brushRef="#br0" timeOffset="134583.95">18584 9081 0,'-42'0'0,"84"0"0,-105 0 0,42 0 16,-1 0-16,1 0 0,42 0 31,22 0-31,-22 0 16,21 0-16,1 0 0,-1 0 0,21 0 15,1 21-15,-1-21 0,-20 0 0,20 0 16,1 0-16,-1 0 0,1 0 16,-1 0-16,1 0 0,-1 0 0,1 0 15,-22 0-15,0 0 0,1 0 0,-1 0 16,-21 0-16,0 0 0,-21-21 15,0-1-15,0 1 16,-21 0-16,0 0 16,-21 0-16,21 21 0,-22-21 15,22-1-15,0 22 0,-21-21 0,20 21 16,1 0-16,0 0 0,0 0 16,0 0-16,42 0 46,0 0-46,21 21 0,1-21 0,-22 0 16,21 0-16,1 0 0,-1 0 16,0 0-16,1 0 0,-1 0 0,-21 0 15,21 0-15,-20 0 0,-1 0 0,0 0 16,-21 22 15,-21-22-31,0 21 0,-1-21 16,1 21-16,0 0 0,-21 0 15,21 0-15,-22 1 0,22 20 0,-21-21 16,-1 0-16,1 0 0,21 22 0,-21-22 16,-1 0-16,22 0 0,0-21 15,0 21-15,0 1 0,-1-1 0,1-21 16,21 21-16</inkml:trace>
  <inkml:trace contextRef="#ctx0" brushRef="#br1" timeOffset="142451.92">20680 8276 0,'0'-21'16,"21"21"0,-21-21-16,21 0 0,0 0 15,-21-1-15,0 1 0,0 0 16,0 0-16,0 0 15,21 21-15,-21 21 32,0 0-17,0 0-15,0 22 16,0-22-16,-21 21 0,21-21 16,-21 22-16,21-1 0,-21 0 0,0 1 15,21-1-15,-21 0 0,-1 1 16,22 20-16,0-21 0,0 1 0,-21-1 15,21 0-15,0 1 0,0-1 0,0 0 16,0-20-16,0 20 0,0-21 16,21 0-16,1 0 0,-1-21 15,0 0-15,0 0 0,21 0 0,-20 0 16,-1-21-16,0 21 0,0-21 16,21 0-16,-20-21 0,-1 20 15,0-20-15,0 0 0,21-1 0,-20 1 16,-1 0-16,0-22 0,0 22 15,0 0-15,0-1 0,1 1 0,-1 0 16,0-1-16,-21 1 0,0 21 0,21 0 16,-21-1-16,0 1 0,0 0 15,0 42 1,0 0 0,-21 1-16,21-1 0,0 0 0,0 0 15,-21 21-15,21-20 0,0 20 0,0-21 16,-21 21-16,21-20 0,0-1 15,0 21-15,0-21 0,0 22 0,0-22 16,0 0-16,0 0 0,0 0 16,0 0-16,0 1 0,21-22 15,0 0-15,0 0 0,0 0 0,22 0 16,-22 0-16,0 0 0,21 0 16,-21 0-16,22-22 0,-22 1 0,21 0 15,1 0-15,-22-21 0,21 20 0,-21 1 16,0-21-16,1 21 0,-1-22 15,0 22-15,0-21 0,-21 21 0,0 0 16,0-1-16,0 1 0,-21 21 31,0 0-31,21 21 0,-21 1 16,21-1-16,0 0 0,0 21 16,0-21-16,0 1 0,0-1 15,0 0-15,0 0 0,0 21 0,21-20 16,0-1-16,-21 0 0,0 0 0,21 0 15,0 0-15,-21 1 0,21-1 16,-21 0-16,0 0 16,0-42 15,-21 0-31,0 0 0,0 21 16,21-22-16,0 1 0,-21 0 15,0 0-15,-1 21 16,1 0-1,21 21 1,0 0-16,0 0 16,0 1-16,21-22 15,1 0-15,-1 21 0,0-21 16,0 0-16,0 0 0,0 0 0,22 0 16,-22 0-16,0 0 0,21 0 0,-20 0 15,20 0-15,0-21 0,-21 21 16,22-22-16,-22 1 0,0 0 0,21 0 15,-20 0-15,-1 0 0,0-1 16,0-20-16,0 21 0,0 0 16,1 0-16,-22-22 0,0 22 0,0 0 15,0 0-15,0 0 0,-22 21 32,1 21-32,0 0 0,0 0 15,0 0-15,0 0 0,21 1 16,0-1-16,0 21 0,0-21 0,0 0 15,0 1-15,0-1 0,0 0 0,0 0 16,0 0-16,0 0 0,21-21 16,0 22-16,0-22 0,21 21 15,-20-21-15,-1 0 0,0 0 0,21 0 16,-21 0-16,22 0 0,-22 0 16,21-21-16,1 21 0,-1-22 15</inkml:trace>
  <inkml:trace contextRef="#ctx0" brushRef="#br1" timeOffset="142980.62">23050 8467 0,'0'0'15,"0"-21"-15,0-1 0,0 1 0,-21 0 16,0 21-16,0 0 0,0 0 16,0 0-16,-1 0 0,1 0 0,0 0 15,-21 0-15,21 21 16,-1 0-16,1 1 0,-21-1 0,21 0 15,0 0-15,-1 0 0,1 0 0,0 22 16,0-22-16,0 0 0,21 0 16,-21 22-16,21-22 0,0 0 0,0 0 15,0 0-15,21 0 0,0 1 0,0-1 16,0-21-16,0 21 0,1-21 16,-1 0-16,21 0 0,-21 0 0,22 0 15,-22 0-15,0 0 0,21 0 0,-21-21 16,1 0-16,20-1 0,-21 1 15,0 0-15,0-21 0,1 21 16,-1-22-16,0 1 0,0 0 0,0-1 16,-21 1-16,21 0 0,1-22 15,-22 22-15,21-22 0,-21 22 0,21-22 16,-21 22-16,21 0 0,-21 21 16,0-1-16,0 1 0,0 42 15,0 1-15,0-1 0,-21 21 16,0 0-16,0 1 0,21-1 15,-22 22-15,22-22 0,0 0 0,0 1 16,0-1-16,0 0 0,0 1 16,0-1-16,0-21 0,0 21 0,0-20 15,22 20-15,-1-21 0,-21 0 0,21 0 16,0 1-16,0-22 0,-21 21 16,21-21-16,1 0 0,-1 0 15,0 0-15,0 0 0,0 0 16,22 0-16,-22 0 0,0 0 0</inkml:trace>
  <inkml:trace contextRef="#ctx0" brushRef="#br1" timeOffset="143792.07">24765 8700 0,'-21'0'16,"0"0"-16,-1 0 16,22-22-1,0 1-15,0 0 16,22 21-16,-1-21 0,0 0 16,0 21-16,0-21 0,0-1 0,1-20 15,-1 21-15,-21 0 0,21-22 0,0 1 16,0 0-16,0-1 0,1 1 15,-22-21-15,0 20 0,21 1 0,-21 0 16,21-1-16,-21 22 16,0 0-16,0 0 0,0 0 0,0 42 15,-21-21 1,21 42-16,-21-21 0,-1 22 16,1-1-16,0 0 0,21 1 0,-21-1 15,0 0-15,21 22 0,0-22 16,0 0-16,-21-20 0,21 20 0,0 0 15,0-21-15,0 22 0,0-22 0,0 0 16,0 0-16,0 0 0,21 1 16,-21-1-16,21-21 0,0 21 0,0-21 15,22 0-15,-22 0 0,21 0 0,-21 0 16,0 0-16,22 0 16,-1 0-16,-21-21 0,22 0 0,-22-1 15,0 1-15,21 0 0,-21-21 0,1 21 16,-1-22-16,0 1 0,0 21 15,-21-22-15,21 22 0,-21 0 0,0 0 16,0 0-16,0 42 31,-21 0-31,0 0 0,0 0 16,21 1-16,-21-1 0,-1 21 0,22-21 16,-21 0-16,21 1 0,-21-1 15,21 0-15,0 0 0,0 0 0,0 0 16,21 1-16,0-22 0,1 21 15,-1-21-15,0 0 0,21 0 16,-21 0-16,1 0 0,20 0 0,-21 0 16,0 0-16,0-21 0,1-1 0,20 1 15,-42 0-15,21 0 0,0 0 16,-21-22-16,21 22 0,-21-21 0,0 0 16,0 20-16,0 1 0,0 0 15,0 0-15,-21 0 0,0 21 0,0 0 16,-21 0-16,20 0 0,1 0 0,-21 0 15,21 21-15,0-21 0,-22 21 16,22-21-16,0 0 0,0 0 0,0 21 16,-1-21-16,1 0 0,0 0 15,0 0-15</inkml:trace>
  <inkml:trace contextRef="#ctx0" brushRef="#br1" timeOffset="144019.94">24447 8255 0,'0'21'0,"0"-42"0,22 42 16,-1-21 0,0 0-16,0 0 0,0 0 15,22 0-15,-1-21 0,-21 21 16,21 0-16,1 0 0,-1-21 0,0 21 15,1 0-15,-1 0 0,-21-21 0,22 21 16,-22-21-16,0 21 0,0-22 16,0 22-16</inkml:trace>
  <inkml:trace contextRef="#ctx0" brushRef="#br1" timeOffset="144640.14">26839 8107 0,'0'0'0,"0"-21"0,-21 0 16,21-1-16,0 1 0,0 0 15,0 0-15,0 0 0,0 0 0,21-1 16,0 1-16,1-21 0,-1 21 0,21 0 16,0-1-16,1 22 0,-1-21 15,0 21-15,1 0 0,-1 0 0,0 0 16,1 0-16,-22 21 0,21 1 0,1-1 15,-22 21-15,0 0 0,0 1 16,0-1-16,0 0 0,-21 22 0,22-22 16,-22 1-16,0-1 0,0 0 15,0 1-15,0-1 0,0-21 0,-22 21 16,1-20-16,21-1 0,-21-21 16,21 21-16,-21-21 15,21-21 1,0 0-1,0-1-15,0 1 0,0-21 16,21 21-16,-21-22 0,21 1 0,0 0 16,-21-22-16,22 22 0,-1 0 15,0-22-15,0 22 0,0-1 0,0 1 16,1 0-16,20-1 0,-42 1 0,21 21 16,0 0-16,0 0 15,1 21 1,-1 21-1,-21 0-15,0 21 16,0-21-16,0 1 0,0 20 0,-21-21 16</inkml:trace>
  <inkml:trace contextRef="#ctx0" brushRef="#br1" timeOffset="144967.95">27792 8403 0,'21'0'0,"-42"0"0,63 0 0,-21-21 0,0 0 16,1 0-16,-1 21 0,0-21 16,0-1-16,0-20 0,22 21 15,-22 0-15,0-22 0,0 22 0,0-21 16,0 21-16,-21-22 0,0 22 16,0 0-16,-42 21 15,21 0-15,0 0 0,-22 21 16,22 0-16,-21 1 0,21 20 15,-22-21-15,22 21 0,0 1 0,0-22 16,21 21-16,0-21 0,0 22 16,0-22-16,0 21 0,0-21 0,21 1 15,0-1-15,0 0 0,1 0 0,20-21 16,-21 21-16,21-21 0,1 0 16,-1 0-16,-21 0 0,22 0 15,-1 0-15,-21 0 0,21 0 0,-20-21 16</inkml:trace>
  <inkml:trace contextRef="#ctx0" brushRef="#br1" timeOffset="145347.74">28490 8192 0,'0'-22'0,"0"44"15,21-86-15,-21 43 0,22 0 0,-22 0 0,0-1 16,21 1-16,0 0 0,-21 0 16,21 21-16,0 0 0,0 0 0,1 0 15,-1 0-15,0 21 16,0 0-16,0 0 0,-21 1 0,21 20 15,1-21-15,-22 21 0,0-20 16,21 20-16,0-21 0,0 21 16,-21 1-16,0-22 0,21 21 0,-21-21 15,0 1-15,21-1 0,-21 0 0,0 0 16,0 0-16,-21-21 16,0 0-1,0-21-15,21 0 16,0 0-16,0 0 15,0-1-15,0-20 0,0 21 0,0 0 16,21-22-16,0 1 0,0 21 16,1-21-16,-1-1 0,0 22 15,0-21-15,0 21 0,22-1 0,-22 1 16,0 21-16,0 0 0,21 0 16,-20 0-16,-1 0 0,0 0 0,-21 21 15,21 1-15,0-1 16</inkml:trace>
  <inkml:trace contextRef="#ctx0" brushRef="#br1" timeOffset="145624.57">29527 8170 0,'0'0'15,"0"-21"-15,0 42 31,-21 1-31,21-1 16,-21 0-16,21 0 0,0 0 16,-21 0-16,21 1 0,-21-1 0,21 0 15,0 0-15,0 0 16,-21 0-16,21 1 16,0-1-16,0-42 46,0-1-46,21 1 16</inkml:trace>
  <inkml:trace contextRef="#ctx0" brushRef="#br1" timeOffset="145815.47">29591 7938 0,'0'0'0,"0"-22"0,-21 22 47,21 22-16,0-1-31,0 0 16,0 0 0</inkml:trace>
  <inkml:trace contextRef="#ctx0" brushRef="#br1" timeOffset="146992.64">29866 8446 0,'42'-43'31,"-20"22"-31,-1 0 0,-21 0 0,21-22 16,0 22-16,0 0 0,0-21 0,1-1 15,-1 1-15,0 21 0,0-21 16,0-1-16,-21 1 0,21 0 0,1 20 16,-1-20-16,-21 21 0,21 0 15,-21 0-15,0 42 16,-21 0 0,0 21-16,-1-21 0,1 43 15,0-22-15,0 22 0,-21-1 0,20 1 0,1-22 16,-21 22-16,21-1 15,0 1-15,-1-22 0,1 21 0,0 1 16,0-22-16,21 22 0,-21-22 0,21 22 16,-21-22-16,21 0 0,-22 1 15,22-1-15,0 0 0,0 1 0,0-22 16,0 0-16,0 0 0,0 0 16,22-21-16,-1 0 15,0 0-15,0 0 0,0-21 0,0 0 16,1 0-16,-1 0 0,0-1 15,0 1-15,0-21 0,0 0 16,1-1-16,-1 1 0,0 0 0,0-22 16,-21 22-16,0-22 0,0 22 15,0 0-15,0-1 0,0 1 0,0 0 16,-21 20-16,0 1 0,0 0 16,-1 21-16,1 0 0,0 0 15,42 21 16,0-21-31,22 0 16,-22 0-16,0 0 0,21 0 16,-20 0-16,20 0 0,-21 0 0,21 0 15,-20-21-15,20 0 0,-21 0 16,21 0-16,-20-1 0,-1 1 16,0 0-16,0 0 0,0-21 0,0 20 15,-21 1-15,22 0 0,-22 0 16,0 0-16,0 0 0,0 42 47,0 0-47,0 0 15,0 0-15,0 0 0,-22 1 0,22-1 16,0 0-16,0 0 0,0 0 16,0 0-16,0 1 0,0-1 15,22 0-15,-1-21 0,0 21 16,-21 0-16,21-21 0,0 0 0,0 21 0,1-21 15,-1 0-15,0 0 0,0 0 16,0 0-16,0-21 16,1 0-16,-1 0 0,0 0 15,-21 0-15,21-1 0,0 1 16,-21-21-16,0 21 0,0 0 0,21 21 16,-21-22-16,0 1 0,22 21 15,-22-21-15,0 0 16,0 42-1,0 0-15,0 0 16,0 1-16,-22-1 0,22 0 0,-21 21 16,0-21-16,21 22 0,0-1 15,-21-21-15,0 22 0,21-1 16,-21 0-16,21-21 0,0 22 16,-22-1-16,22 22 0,-21-22 0,21 21 15,0-20-15,0 20 0,0 1 0,0-22 16,0 22-16,0-1 0,0-21 15,0 22-15,0-22 0,0 1 0,0-1 16,0 0-16,0 1 0,0-22 16,0 21-16,0-21 0,-21 0 0,21 1 15,-21-1-15,0 0 0,0-21 16,-1 0 0,1 0-16,0 0 0,0 0 0,0-21 15,0 0-15,-22-1 0,1 22 0,0-21 16,-1 0-16,1 0 0,-22 0 15,1 21-15,-22-21 0</inkml:trace>
  <inkml:trace contextRef="#ctx0" brushRef="#br1" timeOffset="148056.96">2053 10732 0,'0'0'0,"0"-22"0,21 22 15,-21 22 1,0-1 0,0 0-16,0 0 15,0 0-15,0 0 0,0 1 16,0-1-16,0 21 0,0-21 0,0 0 15,0 1-15,0-1 0,0 0 16,0 0-16,0 0 0,0 0 16,0 1-16,-21-22 31</inkml:trace>
  <inkml:trace contextRef="#ctx0" brushRef="#br1" timeOffset="148419.75">2095 10435 0,'0'-21'0,"0"42"0,-21-42 16,21 42-16,0 0 16,0 1-16,0-1 0,0 0 15,0 0-15,0 0 16,21-21-16,1 0 15,-1 0-15,0 0 16,0-21-16,0 0 0,0 0 16,1 0-16,-22-1 15,0 1-15,0 0 16,0 0-16,-22 0 0,1 21 16,0 0-16,0 0 15,0 21-15,21 0 16,0 0-16,0 0 0,0 1 15,0-1-15,0 0 0,0 0 0,0 0 16,0 0-16,21 1 0,0-1 16,-21 0-16,21 0 0,0 0 15,1 0-15,-22 1 16</inkml:trace>
  <inkml:trace contextRef="#ctx0" brushRef="#br1" timeOffset="149016.41">2434 10880 0,'21'0'0,"-42"0"0,63 0 0,-20 0 15,-1 0-15,0 0 0,0 0 16,0 0-16,0 0 0,1 0 0,-1-21 16,0 21-16,0-22 0,0 1 15,0 0-15,1 0 0,-1 0 0,0 0 16,0-1-16,0 1 0,-21 0 0,0-21 16,0 21-16,0-1 0,0-20 15,0 21-15,0-21 0,0 20 16,0 1-16,0 0 0,0 0 15,0 42 1,0 0 0,0 0-16,0 22 0,0-22 15,0 21-15,0 1 0,0-1 0,0 21 16,-21-20-16,21-1 0,0 22 16,0-22-16,0 21 0,-21 1 0,21-1 15,0 22-15,0-21 0,0 20 16,0-20-16,0 20 0,0-20 0,0 21 15,0-22-15,0 1 0,0-1 0,0 22 16,0-22-16,0-20 16,0 20-16,0-21 0,0 1 0,0-1 15,0-21-15,0 0 0,21-21 0,0 0 16,0-21-16,22 0 0,-22 0 16,0 0-16,21-22 0,-20 1 0,-1 0 15,0-1-15,0 1 0,0-21 0,0 20 16,-21 1-16,0-22 0,0 1 15,0 21-15,0-22 0,0 22 0,-21-22 16,0 1-16,0 20 0,0 1 16,0 0-16,-1-1 0,1 22 0,-21 0 15,21 21-15,0-21 0,-1 21 0,-20 0 16,21 0-16,0 0 16,0 0-16,-1 0 15,44 0 16,-1 0-31,0 0 0,0 0 0,0-21 16,0 21-16,1-21 0,20-1 16</inkml:trace>
  <inkml:trace contextRef="#ctx0" brushRef="#br1" timeOffset="149387.19">3895 10435 0,'0'0'0,"0"-21"0,0 0 0,0 0 16,-22 0-16,22-1 15,-21 1-15,21 42 31,0 1-31,0-1 0,0 21 16,0 0-16,0 1 0,0 20 0,0-20 16,0-1-16,0 21 15,0-20-15,0-1 0,0 0 0,0-20 16,0 20-16,0 0 0,0-21 0,0 1 16,0-1-16,0 0 0,-21 0 15,0-21 1,21-21-1,-21 21-15,0-21 16,-1 0-16,22-1 0,-21 22 0</inkml:trace>
  <inkml:trace contextRef="#ctx0" brushRef="#br1" timeOffset="149960.87">3492 10795 0,'0'0'16,"22"0"-1,-1 0 1,0 0-16,21 0 0,-21 0 15,22-21-15,-1 21 0,0-21 0,1 21 16,-1-21-16,0-1 0,1 22 0,20-21 16,-20 0-16,-1 0 0,0 0 15,1-22-15,-1 22 0,-21 0 0,21 0 16,-20-21-16,-1 20 0,-21-20 16,0 21-16,0 0 0,0 0 0,0-1 15,0 1-15,0 0 0,-21 21 16,-1 0-1,1 21 1,21 22-16,0-22 0,-21 21 0,21 0 16,0 1-16,0-1 0,0 0 15,0 1-15,0-1 0,0 0 0,-21 1 16,21-22-16,0 21 0,0-21 16,0 1-16,0-1 0,0 0 0,0 0 15,0 0-15,0 0 16,0-42 15,0 0-31,0 0 0,0 0 16,0 0-16,0-1 15,21 1-15,0-21 0,-21 21 0,21-22 16,1 1-16,-1 0 0,21 21 0,-21-22 16,22 22-16,-22 0 0,21 0 15,-21 21-15,22 0 0,-22 0 0,0 21 16,0 0-16,0 0 0,0 0 15,-21 22-15,22-22 0,-22 21 0,0-21 16,-22 106 0,22-105-16,-21-1 0,21 0 15,0 0-15,0-42 47,0 0-47,0 0 0</inkml:trace>
  <inkml:trace contextRef="#ctx0" brushRef="#br1" timeOffset="150291.68">4805 10689 0,'63'21'31,"-42"-21"-31,1-21 0,-1 0 16,0 21-16,-21-21 0,21 0 15,0 0-15,0 21 0,1-22 16,-22 1-16,0 0 0,0 0 0,21 0 16,-21 0-16,0-1 0,0 1 15,-21 21-15,-1 0 16,1 0-16,0 21 0,0 1 0,0-1 16,0 21-16,-1-21 0,22 22 15,0-22-15,-21 21 0,21-21 0,0 0 16,0 22-16,0-22 0,0 0 15,0 0-15,0 0 0,21 1 16,1-22-16,-22 21 0,42-21 0,-21 0 16,0 0-16,0 0 0,1 0 0,20 0 15,-21 0-15,0 0 0</inkml:trace>
  <inkml:trace contextRef="#ctx0" brushRef="#br1" timeOffset="151312.09">6773 10859 0,'0'0'16,"-42"21"-16,0 0 0,-1 0 0,1 0 16,0-21-16,-1 21 0,22 1 0,-21-22 15,21 0-15,-1 0 16,22-22 0,0 1-16,0 0 0,22 0 15,-1 0-15,0-22 0,21 22 16,1-21-16,-22-22 0,21 22 15,22-21-15,-22-1 0,0 22 0,22-22 16,-22 1-16,0-1 0,1 22 0,-1-22 16,-21 22-16,0 21 0,-21-21 15,0 20-15,0 1 0,-42 21 16,21 0-16,-21 21 16,20 1-16,-20-1 0,0 21 0,-1-21 15,22 22-15,-21-1 0,21 0 0,0 1 16,21-1-16,0 0 0,0 1 15,0-1-15,21 0 0,0 1 0,0-1 16,21-21-16,-20 0 0,20 22 16,0-22-16,1 0 0,-1 0 15,-21 0-15,21-21 0,-20 21 0,-1-21 16,0 0-16,0 22 0,-42-22 31,0 0-31,0 0 0,-22 0 16,22-22-16,-21 1 0,21 21 0,-22-21 15,22 0-15,-21 0 0,21 21 16,-22-21-16,22 21 0,0 0 16,42 21 15,21-21-31,-20 21 16,-1-21-16,21 0 0,0 0 0,1 0 15,-1 0-15,0 0 0,1 0 16,20 0-16,-20-21 0,-1 0 0,0 21 15,1-22-15,-1 1 0,-21 0 0,21 0 16,-20 0-16,-1 0 0,0-1 16,0 1-16,-21-21 0,21 21 0,-21 0 15,0-1-15,0-20 0,0 21 0,0 0 16,0 0-16,-21-1 0,21 1 16,-21 21-16,0 21 31,21 1-31,0-1 0,0 21 15,0-21-15,0 22 0,0-1 0,0 0 16,0 1-16,0-1 0,0 0 16,0 1-16,0-1 0,0 0 0,0 1 15,0-1-15,0 21 0,0-20 0,0 20 16,0-20-16,0 20 0,0 1 0,0-1 16,0 1-16,0-1 0,0 1 15,0-22-15,0 21 0,0-20 0,-21-1 16,21 0-16,0-20 0,0 20 15,0-21-15,0-42 16,0 0 0,0 0-16,21-22 0,-21 22 15,21-21-15,-21-1 0,21 1 0,-21-21 16,0 20-16,0-20 0,0-1 16</inkml:trace>
  <inkml:trace contextRef="#ctx0" brushRef="#br1" timeOffset="151587.93">7387 10816 0,'-42'-127'15,"105"360"-15,-147-508 0,147 444 0,-126-380 0,63 168 16,0 1-16,0 21 0,0-22 0,0 22 16,0 0-16,21 0 0,0-21 15,0 20-15,0 22 0,0-21 0,22 21 16,-22 0-16,21 0 0,-21 0 0,22 0 16,-22 21-16,21 22 15,-21-22-15,1 21 0,-1-21 0,-21 22 16,0-1-16,0 0 0,0 1 0,0-22 15,-21 21-15,-1-21 0,1 22 16,-21-22-16,21 0 0,0 0 0,-22 0 16,22 1-16,0-22 0,0 21 0,0-21 15,-1 0 1,22-21 0,0-1-16,0 1 0,22 0 0,-1 0 15,0 21-15</inkml:trace>
  <inkml:trace contextRef="#ctx0" brushRef="#br1" timeOffset="151944.73">7959 10605 0,'0'0'0,"21"0"0,0 0 16,0 0-1,0 0-15,0-22 16,1 22-16,-22-21 0,21 0 0,0 21 15,-21-21-15,21 0 0,-21 0 16,21 21-16,-21-22 0,0 1 0,0 0 16,0 0-16,0 0 0,0 0 15,-21 21 1,0 0-16,0 0 16,0 21-16,-1 0 0,1 0 0,21 0 15,-21 22-15,0-22 0,0 21 16,21-21-16,-21 22 0,21-22 0,0 0 15,0 21-15,0-21 0,0 1 0,0-1 16,21 0-16,0 0 0,0 0 16,0-21-16,0 0 0,1 0 15,-1 0-15,0 0 0,21 0 0,-21 0 16,1-21-16,20 21 0,-21-21 16,21 0-16</inkml:trace>
  <inkml:trace contextRef="#ctx0" brushRef="#br1" timeOffset="152356.49">8636 10351 0,'0'-22'16,"0"44"-16,0-65 0,0 22 0,-21 21 15,0 21 1,21 0-16,-22 22 0,1-22 16,21 0-16,0 21 0,0 1 15,0-22-15,0 21 0,0 1 16,0-22-16,0 0 0,0 21 0,0-21 15,0 1-15,0-1 0,21-21 16,1 21-16,-1-21 0,0 0 16,0 0-16,0 0 0,0 0 0,1 0 15,-1 0-15,0 0 0,0-21 0,21 0 16,-20 21-16,-1-22 0,0 1 16,0 0-16,-21 0 0,21 0 0,0-22 15,1 22-15,-22 0 0,0 0 0,0 0 16,0 0-16,0-1 0,0 44 31,0-1-31,0 0 0,0 0 16,-22 21-16,1-20 0,21-1 15,0 0-15,0 0 0,0 0 0,-21 0 16,21 1-16,0-1 0,21-21 31,-21-21-15,21-1-16</inkml:trace>
  <inkml:trace contextRef="#ctx0" brushRef="#br1" timeOffset="152532.39">8953 10287 0,'0'0'0,"-21"-21"16,0 0-16,0 21 15,0 0-15,0 0 16,21 21 15,21-21-31,0 21 16,0-21-16,0 0 15</inkml:trace>
  <inkml:trace contextRef="#ctx0" brushRef="#br1" timeOffset="153811.66">9102 10710 0,'0'22'16,"0"-44"-16,21 44 15,0-22-15,-21-22 0,42 22 16,-21-21-16,1 0 0,-1 0 16,21 0-16,-21 0 0,0-1 0,22-20 15,-22 21-15,0-21 0,0 20 0,0-20 16,1 0-16,-1 21 0,0-22 15,-21 22-15,0-21 0,0 21 0,21-1 16,-21 1-16,0 0 0,0 0 16,-21 21-1,0 0-15,21 21 16,0 0-16,-21 0 0,21 1 0,-22 20 16,22 0-16,0 1 0,0-1 15,0 0-15,-21 22 0,21-22 0,-21 22 16,21-22-16,-21 21 0,21-20 0,0 20 15,0 1-15,-21-22 0,21 22 16,0-1-16,0 22 0,0-22 0,0 1 16,0 20-16,0-20 0,0 21 0,0-22 15,0 22-15,0-22 0,0 1 16,0-1-16,0-20 0,0 20 0,21-21 16,-21 1-16,21-22 0,0 0 15,0 0-15,1 0 0,-1-21 0,0 0 16,0 0-16,0-21 0,0 0 15,1 0-15,-1-21 0,0 20 0,0-20 16,0 0-16,0-1 0,1 1 0,-1 0 16,-21-22-16,0 22 0,21-22 0,-21 1 15,0-22-15,0 22 0,0-22 16,-21 22-16,0-1 0,-22 1 0,22-1 16,-21 22-16,-1-1 0,22 1 0,-21 0 15,0-1-15,-1 22 0,22 0 16,-21 0-16,21 0 0,-1 21 15,22-21-15,0-1 16,22 22 0,-1-21-16,0 0 0,0 21 15,21-21-15,-20 21 0,20-21 0,0 0 16,1-1-16,-1-20 0,0 21 16,1 0-16,-1 0 0,-21-22 0,21 22 15,1 0-15,-22-21 0,0 20 0,0 1 16,0 0-16,-21 0 0,22 21 15,-22-21-15,0 42 47,0 0-47,0 0 0,0 22 16,0-22-16,0 0 0,0 0 0,0 0 16,0 0-16,0 1 0,0-1 15,21-21-15,0 21 0,0 0 0,0-21 16,0 0-16,1 0 0,-1 0 15,0 0-15,0 0 0,0 0 16,0-21-16,1 21 0,-22-21 0,21 0 16,0-1-16,0-20 0,0 21 0,0 0 15,1-22-15,-1 22 16,0-21-16,0 21 0,0 0 0,0-1 16,1 1-16,-1 0 0,0 21 15,0 0-15,0 0 16,-21 21-1,0 0 1,0 1-16,21-22 31,-21-22 1,22 22-32,-22-21 0,0 0 15,0 0 1,-22 0-16,1 21 15,0 0-15,0 0 16,0 0-16,0 21 16,-1 0-16,22 0 0,-21 0 15,0 22-15,21-22 0,0 0 0,0 21 16,0-20-16,0 20 0,0-21 16,0 21-16,0-20 0,0-1 0,0 0 15,21 0-15,0 0 0,1 0 0,-1 1 16,21-22-16,-21 0 0,22 0 15,-22 0-15,21 0 0,0 0 0,1 0 16,-22-22-16,21 1 0,-21 0 16,1 0-16,20 0 0,-42 0 15,21-1-15,-21-20 0,0 21 0,0-21 16,0-1-16,0 22 0,0-21 0,0 21 16</inkml:trace>
  <inkml:trace contextRef="#ctx0" brushRef="#br1" timeOffset="154011.54">10054 10033 0,'0'0'0,"0"21"16,0 0 15,21-21-16,0 0-15,1 0 0,-1 22 16,0-22-16,0 0 0,0 0 0</inkml:trace>
  <inkml:trace contextRef="#ctx0" brushRef="#br1" timeOffset="154748.16">12700 10435 0,'21'-21'47,"0"0"-47,-21 0 0,21 21 0,1-21 16,-22-1-16,0 1 0,0 0 0,0 0 16,0 0-16,0 0 15,0-22-15,0 22 0,-22 0 0,1 0 16,0 0-16,0-1 0,-21 1 0,20 0 15,1 0-15,-21 21 0,21 0 16,-22 0-16,22 0 0,-21 21 0,21 0 16,-22 0-16,22 1 0,-21 20 0,21-21 15,-22 21-15,22 1 0,0-1 16,0 0-16,0 22 0,0-22 16,21 1-16,-22-1 0,22 0 0,0-21 15,0 22-15,0-22 0,0 0 16,22 0-16,-1 0 0,21-21 0,-21 0 15,0 0-15,22 0 0,-22 0 0,21 0 16,-21-21-16,22 0 0,-22 0 16,21 0-16,-21 0 0,22-1 0,-22-20 15,0 21-15,21-21 0,-20-1 0,-1 1 16,0-22-16,0 22 0,0 0 16,0-1-16,1 1 0,-22-21 0,0 20 15,21 1-15,-21 21 0,0-22 0,0 22 16,0 0-16,0 0 0,0 42 31,-21 0-31,21 0 0,-22 1 0,22 20 16,0-21-16,-21 21 0,21 1 0,-21-1 15,21 0-15,0 1 0,0-1 16,0 0-16,0 1 0,0-22 0,0 21 16,0-21-16,0 22 0,0-22 0,0 0 15,21 0-15,0-21 0,1 21 16,-1-21-16,0 0 0,21 0 0,-21 0 15,22 0-15,-22 0 0,21 0 0</inkml:trace>
  <inkml:trace contextRef="#ctx0" brushRef="#br1" timeOffset="155459.75">13504 10224 0,'0'-22'0,"0"44"0,0-65 15,0 22-15,0 0 0,-21 0 16,0 21-16,0-21 0,-22 21 0,22 0 15,0 0-15,0 0 0,-21 0 16,20 21-16,1 0 0,0 0 0,0 0 16,0 22-16,0-22 0,-1 21 0,1-21 15,21 22-15,0-1 0,0-21 16,0 21-16,0-20 0,0-1 0,0 21 16,0-21-16,21 0 15,1 1-15,-1-22 0,0 0 0,0 0 16,0 0-16,22 0 0,-22 0 15,0 0-15,0-22 0,0 1 0,0 0 16,1 0-16,-1 0 0,0 0 0,0-22 16,-21 22-16,21-21 0,-21 21 15,21-22-15,-21 1 0,0 21 0,22-22 16,-22 22-16,21 0 0,-21 0 0,0 0 16,0 42 15,0 0-31,0 21 15,-21-20-15,21-1 0,-22 21 0,22-21 16,0 22-16,0-22 0,0 21 16,0-21-16,0 0 0,0 22 0,0-22 15,22 0-15,-1 0 0,0-21 16,0 0-16,21 0 16,-20 0-16,-1 0 0,0 0 0,0 0 15,21-21-15,-20 0 0,-1 0 0,0 0 16,0-22-16,21 22 0,-20-21 15,-1-1-15,0 1 0,-21 0 0,21-1 16,0 1-16,0 0 0,1-1 0,-22 1 16,0 0-16,21 21 0,-21-22 15,0 22-15,0 0 16,0 42-16,0 0 16,0 22-16,-21-22 15,21 21-15,-22-21 0,22 22 0,-21-1 16,21-21-16,0 21 0,0 1 0,0-1 15,-21-21-15,21 22 0,0-22 0,0 21 16,0-21-16,0 0 0,0 22 16,0-22-16,0 0 0,0 0 15,21-21-15,0 0 0,1 0 0,20 0 16,-21 0-16,0 0 16,0 0-16,1 0 0,20 0 0,-21-21 15</inkml:trace>
  <inkml:trace contextRef="#ctx0" brushRef="#br1" timeOffset="155892.5">14605 10224 0,'42'-127'16,"-169"381"-16,212-381 15,-43-22-15,-42 128 0,-21 21 16,0 0-16,0 0 16,0 21-16,-1 1 0,1-1 0,0 0 15,-21 0-15,21 0 16,-1 0-16,1 22 0,0-22 0,0 21 15,0-21-15,0 22 0,21-22 0,0 0 16,0 0-16,0 22 0,0-22 16,0 0-16,21-21 0,0 0 15,0 0-15,0 0 0,0 0 0,1 0 16,-1 0-16,0 0 0,0-21 16,21 0-16,-20-1 0,-1 1 0,0-21 15,0 21-15,-21 0 0,21-22 0,0 1 16,1 21-16,-22-22 0,0 22 15,21 0-15,-21 0 0,0 0 0,0 0 16,0 42 0,0 0-1,0 0-15,-21 0 0,21 22 0,0-22 16,0 21-16,0-21 0,0 0 0,0 22 16,0-22-16,0 0 0,0 0 0,0 0 15,21 1-15,0-22 0,0 21 16,0-21-16,0 0 0,22 0 0,-22 0 15,0 0-15,0 0 0,0-21 0,1-1 16,-1 1-16,0 0 16</inkml:trace>
  <inkml:trace contextRef="#ctx0" brushRef="#br1" timeOffset="156092.39">13928 10054 0,'0'0'0,"0"21"0,0 1 15,21-22 1,0 0-16,0 0 0,21 0 16,1 0-16,-22 0 0,21-22 0,1 22 15,-1-21-15,0 21 0,1-21 0</inkml:trace>
  <inkml:trace contextRef="#ctx0" brushRef="#br1" timeOffset="156484.16">16214 10097 0,'0'-22'16,"0"1"-16,21 21 0,0-21 0,-21 0 16,21 0-16,0 0 0,-21-1 0,0 1 15,21 0-15,-21 0 0,22 0 16,-22 0-16,0 42 15,0 0-15,0 0 0,0 0 16,0 22-16,0-22 0,0 21 16,0-21-16,0 22 0,-22-22 0,1 0 15,0 21-15,21-21 0,0 1 0,-21-1 16,21 0-16,0 0 0,-21-21 16,21 21-16,21-21 15,0 0 1,0 0-16,22-21 15</inkml:trace>
  <inkml:trace contextRef="#ctx0" brushRef="#br1" timeOffset="156827.97">16827 9906 0,'0'0'0,"-21"0"0,0 0 15,0 0-15,0 0 16,0 21-16,-1-21 0,-20 21 15,42 1-15,-21-22 0,0 21 0,21 0 16,0 0-16,0 0 16,21-21-16,0 21 15,0-21-15,0 0 0,1 22 0,-1-1 16,0-21-16,0 0 0,0 21 16,0-21-16,1 21 0,-1-21 0,0 21 15,0 0-15,-21 1 0,0-1 16,0 0-16,0 0 15,-21 0-15,0-21 16,0 0-16,-1 0 0,1 21 0,-21-21 16,21 0-16,0 0 15,-1 0-15,1 0 0,0 0 0,0 0 16,21-21-16,0 0 0,0 0 16,0 0-16,0 0 15</inkml:trace>
  <inkml:trace contextRef="#ctx0" brushRef="#br1" timeOffset="157019.85">16256 9737 0,'0'0'0,"-21"0"16,0 0-16,21 21 46,0 0-46,0 0 32</inkml:trace>
  <inkml:trace contextRef="#ctx0" brushRef="#br1" timeOffset="157508.57">18330 9864 0,'0'-21'0,"0"42"0,0-64 0,0 22 15,0 0-15,0 0 16,0 0-16,0-22 0,0 22 0,0 0 16,0 0-16,0 0 0,-21 21 31,21 42-31,0-21 0,0 22 0,0-1 16,-21 0-16,21 22 0,0-1 0,0 1 15,0-1-15,0 1 0,0-1 16,0 22-16,-21 0 0,21-1 0,0-20 15,0 20-15,-21 1 0,-1 0 0,1-1 16,21 1-16,-21 0 0,0-22 16,0 22-16,0 0 0,-1-1 0,-20-20 15,21-1-15,0-20 0,0 20 16,-1-42-16,22 22 0,0-22 0,-21 0 16,21 0-16,0-42 15,0 0 1,0 0-16,0-22 0,21 22 0,-21-21 15,22-22-15,-1 22 0,-21-22 0,21 1 16,0-1-16</inkml:trace>
  <inkml:trace contextRef="#ctx0" brushRef="#br1" timeOffset="157808.41">18097 10308 0,'0'0'0,"0"-42"0,0-22 0,0 22 0,0-21 15,0 20-15,0 1 0,0 0 16,22 20-16,-1-20 0,0 21 15,0-21-15,0 20 0,0 1 0,22 0 16,-1 21-16,0-21 0,1 21 0,20 0 16,-20 0-16,20 0 0,-21 21 15,22 0-15,-22 0 0,-21 1 0,22 20 16,-22-21-16,-21 21 0,0-20 0,0 20 16,0-21-16,-21 21 0,-22-20 15,22-1-15,-21 0 0,0 0 0,-1 0 16,1 0-16,21 1 0,-22-22 0,1 0 15,21 21-15,0-21 0,0 0 16,-1 0-16,44 0 31,-1 0-31,0-21 16,0 21-16,0-22 0,0 22 0</inkml:trace>
  <inkml:trace contextRef="#ctx0" brushRef="#br1" timeOffset="158236.16">18923 10054 0,'0'0'0,"-21"-21"0,21 0 16,0 0-16,0 0 16,0-1-16,0 1 0,0 0 15,0 0-15,21 21 0,0-21 0,0 0 16,0 21-16,22 0 0,-22 0 15,0 0-15,21 0 0,-20 0 0,-1 0 16,21 21-16,-21 0 0,0 0 0,1 21 16,-1-20-16,-21 20 0,0-21 15,0 21-15,0-20 0,0-1 0,0 21 16,0-21-16,0 0 0,-21 1 0,-1-1 16,1 0-16,0 0 15,0-21-15,0 0 16,21-21-1,0 0 1,0 0-16,0-1 0,0 1 0,21 0 16,-21 0-16,21 0 0,0-22 0,-21 22 15,21-21-15,1 21 0,-1-22 16,0 22-16,0-21 0,0 21 0,0 0 16,1-1-16,-1 22 0,0 0 0,0-21 15,0 21-15,0 0 16,1 0-16,-1 21 0,-21 1 15</inkml:trace>
  <inkml:trace contextRef="#ctx0" brushRef="#br1" timeOffset="159555.92">19579 10097 0,'0'0'16,"21"0"-16,0 0 0,1 0 0,-1 0 15,0 0-15,0 0 0,0-22 16,0 22-16,1-21 0,-22 0 15,21 0-15,0 0 0,-21 0 0,21-1 16,-21 1-16,0 0 0,0 0 0,0 0 16,0 0-16,0-1 0,-21 22 15,0 0-15,0 0 16,-1 22-16,1-1 16,0 0-16,0 0 0,0 0 15,0 22-15,21-22 0,0 21 0,-22-21 16,22 0-16,-21 1 0,21 20 15,0-21-15,0 0 0,0 0 0,0 1 16,21-1-16,1-21 0,-1 0 16,0 0-16,0 0 0,21 0 15,-20 0-15,20 0 0,0 0 16,1 0-16,-1-21 0,-21-1 0,21 1 16,1 0-16,-1 0 0,0 0 15,1-22-15,-1 22 0,-21-21 16,22 0-16,-22 20 0,-21-20 0,0 21 0,21-21 15,-21 20-15,0 1 16,-21 21-16,0 0 16,-1 0-16,1 21 0,0 1 15,21-1-15,0 21 0,0-21 16,0 0-16,0 1 0,0 20 0,0-21 16,0 0-16,0 0 0,0 1 0,0-1 15,21 0-15,-21 0 0,21 0 0,-21 0 16,22 1-16,-22-1 15,-22-21 1,1 0 0,0 0-16,0-21 15,0 21 1,0 0-16,-1 0 16,22 21 15,0 0-31,22-21 15,-22 21-15,21-21 16,0 0-16,21 0 0,-21 0 0,22 0 16,-1 0-16,0 0 0,1 0 0,-1 0 15,0 0-15,22 0 16,-22-21-16,1 21 0,-1-21 0,0 0 0,1-1 16,-22 1-16,0 0 0,0 0 0,0-21 15,0 20-15,-21-20 16,22 21-16,-22 0 0,0 0 0,0-1 15,0 1-15,0 0 0,-22 21 0,1 0 16,0 0-16,0 0 16,0 21-16,0 0 0,-1 1 0,22-1 15,0 0-15,-21 0 0,21 0 0,0 22 16,-21-22-16,21 0 0,0 0 16,0 0-16,0 0 0,0 1 0,0-1 15,21 0-15,0 0 0,22-21 16,-22 0-16,0 21 0,21-21 15,-20 0-15,20 0 0,-21 0 0,21 0 16,1 0-16,-22-21 0,21 0 0,-21 21 16,1-21-16,-1 0 0,0-1 15,0 1-15,0 0 0,0-21 0,1 21 16,-22-1-16,0 1 0,0 0 0,21 0 16,-42 42-1,-1 0 1,1 0-16,0 1 0,0-1 15,21 21-15,-21-21 0,0 0 16,21 1-16,0-1 0,-22 0 16,22 0-16,0 0 0,-21-21 15,21 21-15,0-42 32,0 0-17,0 0-15,21 0 16,1 21-16,-1-21 0,-21-22 0,21 22 15,21 0-15,-21 0 0,22-22 0,-22 22 16,21-21-16,-21 21 0,22 0 16,-1-1-16,0 1 0,-20 21 15,20 0-15,-21 0 0,0 0 0,0 21 0,-21 1 16,22-1-16,-22 0 16,0 0-16,0 21 0,0-20 0,-22-1 15,1 21-15,21-21 0,-21 0 0,0 22 16,0-22-16,21 0 0,0 0 15,-21 0-15,21 1 0,-22-1 16,44-21 0,-1 0-1,0 0-15,-21-21 0,21-1 0,0 22 16,22-21-16,-22 0 0</inkml:trace>
  <inkml:trace contextRef="#ctx0" brushRef="#br1" timeOffset="159808.78">22034 9843 0,'0'0'0,"22"-22"16,-1-20-16,-21 0 0,0 21 0,0-1 16,0 44-1,-21-1-15,-1 21 16,22-21-16,-21 22 0,0-1 0,0 0 16,0 1-16,0 20 0,21-21 0,-22 1 15,22-22-15,0 21 0,0 1 16,0-22-16,0 21 0,0-21 0,0 0 15,0 1-15,0-1 0,22-21 16,-1 0 0,0 0-16,0 0 0,0 0 15,-21-21-15,21 21 0,-21-22 0,22 1 16,-22 0-16,0 0 0</inkml:trace>
  <inkml:trace contextRef="#ctx0" brushRef="#br1" timeOffset="159971.68">21886 10033 0,'0'0'0,"-21"0"0,42 0 31,0 0-31,1 0 16,-1 0-16,0 0 0,0 0 0,21 0 16,-20 0-16,-1 0 0,0-21 15,0 0-15,0 21 16,0-21-16</inkml:trace>
  <inkml:trace contextRef="#ctx0" brushRef="#br1" timeOffset="160427.68">24807 9800 0,'0'-21'16,"0"42"-16,0-63 0,0 21 0,0 0 0,0-22 15,0 22-15,0 0 0,0 0 16,0 0-16,0-1 0,0 1 16,0 0-16,0 42 15,0 0-15,0 22 0,0-1 16,0 0-16,0 22 0,0-1 16,0-20-16,-21 20 0,21 1 0,-21-22 15,0 0-15,0 22 0,-1-22 0,22 1 16,-21-1-16,0 0 0,21-21 15,0 22-15,0-22 0,-21 0 0,21 0 16,0 0-16,0-42 47,0 0-47</inkml:trace>
  <inkml:trace contextRef="#ctx0" brushRef="#br1" timeOffset="161037.32">24342 10097 0,'21'0'31,"0"0"-31,0-22 0,0 22 16,22 0-16,-1-21 0,0 21 0,1-21 16,-1 21-16,0-21 0,22 0 0,-22 21 15,22-21-15,-22-1 16,0 1-16,1 0 0,-1 0 0,-21 0 15,21-22-15,-20 22 0,-1-21 0,0 21 16,-21-22-16,0 22 0,0 0 16,0 0-16,21 0 0,-21 0 0,0 42 31,0 0-31,0 0 0,-21 0 0,0 22 16,21-1-16,0 0 0,-21 1 0,21-1 15,-22 0-15,1-21 0,21 22 16,-21-1-16,21 0 0,0-20 0,-21 20 15,21-21-15,0 0 0,0 22 0,0-22 16,0 0-16,0 0 16,0 0-16,0 0 0,0-42 47,0 0-47,0 0 0,0 0 15,21 0-15,-21-1 0,21 1 0,0 0 16,22 0-16,-22-21 0,0 20 15,21-20-15,-20 21 0,20 0 0,-21 0 16,21-1-16,-20 22 0,20 0 0,-21 0 16,0 0-16,0 0 0,1 0 15,-1 0-15,0 22 0,-21-1 0,0 21 16,21-21-16,-21 0 0,0 1 16,0 20-16,0-21 0,-21 0 0,21 0 15,-21 1-15,0-1 0,-1 0 16,1 0-16,0-21 0,21 21 0,-21-21 15,21 21-15,21-21 32,0-21-32,0 21 0,1-21 15,-1 21-15</inkml:trace>
  <inkml:trace contextRef="#ctx0" brushRef="#br1" timeOffset="161427.1">25717 9991 0,'0'0'0,"0"-21"0,0-1 0,0 1 16,0 0 0,0 0-16,0 0 0,22 21 15,-1-21-15,0 21 0,0 0 0,0 0 16,22 0-16,-22 0 0,21 0 16,-21 0-16,22 21 0,-22 0 0,21 0 15,-21 21-15,0-20 0,1-1 16,-1 21-16,-21-21 0,0 0 0,0 1 15,0 20-15,0-21 0,0 0 0,-21 0 16,-1 1-16,1-22 16,0 0-16,21 21 0,-21-21 15,0 0 1,21-21-16,0-1 16,0 1-16,0 0 15,21 0-15,-21 0 0,21 0 0,0-1 16,0 1-16,-21-21 0,22 21 0,-1 0 15,0-22-15,0 22 0,0 0 16,0 21-16,-21-21 0,22 0 0,-1 21 16,0 0-1,0-22-15,0 22 0</inkml:trace>
  <inkml:trace contextRef="#ctx0" brushRef="#br1" timeOffset="162892.26">26649 9843 0,'-21'0'15,"-1"0"-15,1 0 0,21 21 16,-21-21-16,0 21 0,0 0 16,21 0-16,-21 0 0,-1 1 0,22 20 15,0-21-15,-21 0 0,21 0 0,0 1 16,0-1-16,0 0 0,0 0 15,0 0-15,0 0 0,0 1 16,0-1-16,21-21 0,1 0 16,-1 21-16,0-21 0,0 0 0,0 0 15,22 0-15,-22 0 0,21 0 0,-21-21 16,22 21-16,-1-21 0,-21-1 16,0 1-16,22 21 0,-22-42 0,0 21 15,0 0-15,-21-22 0,0 1 0,0 0 16,0 20-16,0-20 0,0 0 15,0-1-15,-21 22 0,0 0 0,-22 0 16,22 21-16,-21 0 0,0 0 16,-1 0-16,1 21 0,21 0 0,-22 0 15,1 1-15,21-1 0,0 21 16,0-21-16,-1 22 0,22-22 16,0 21-16,0-21 0,0 22 0,0-22 15,0 0-15,22 0 0,-1 0 0,0-21 16,0 21-16,21 1 0,-20-22 15,20 0-15,-21 0 0,21 0 0,1 0 16,-1 0-16,0 0 0,1 0 0,-1-22 16,0 1-16,1 0 0,-1 21 15,-21-21-15,22 0 0,-22-22 0,0 22 16,21 0-16,-21-21 0,1 21 16,-22-1-16,21-20 0,-21 21 0,21 21 15,-21-21-15,-21 42 16,0 0-1,-1-21-15,22 21 0,-21 22 16,0-22-16,0 0 0,21 0 0,0 0 16,0 0-16,0 1 0,0-1 0,0 0 15,0 0-15,0 0 16,21-21-16,0 0 0,0 0 16,1 0-16,-1 0 0,0 0 0,0 0 15,21 0-15,-20 0 0,-1 0 16,0-21-16,21 21 0,-21-21 15,1 0-15,20 0 0,-21-1 0,0 1 16,0-21-16,1 21 0,-1-22 0,0 22 16,-21 0-16,0 0 0,21 0 15,-21 0-15,-21 42 32,21 0-32,0 0 0,-21 0 0,0 0 15,21 1-15,-22-1 0,22 0 0,-21 0 16,21 0-16,0 0 0,0 1 15,0-1-15,0 0 0,0 0 0,21-21 16,1 21-16,-1-21 0,0 0 16,0 21-16,21-21 0,-20 0 0,20 0 15,0 0-15,1 0 0,-1 0 16,0 0-16,1-21 0,-1 0 0,-21 0 16,21 0-16,1 0 0,-22-1 0,0-20 15,21 21-15,-20-21 0,-22-1 16,21 22-16,-21-21 0,0 21 0,0-1 15,0 1-15,0 0 0,-21 21 16,-1 0-16,-20 0 0,21 21 16,-21 0-16,20 1 0,-20-1 0,21 0 15,-21 0-15,20 21 0,1-20 16,0-1-16,21 0 0,0 0 16,0 0-16,0 0 0,0 1 0,0-1 15,21-21-15,0 0 16,22 0-16,-22 0 0,0 0 0,0 0 15,0 0-15,1 0 0,-1 0 0,0-21 16,0-1-16,0 22 0,0-21 16,1 0-16,-1 0 0,-21 0 0,0 0 15,0-1-15,21 22 0,-42 0 32,0 22-17,21-1-15,-22 0 0,1 0 16,0 0-16,0 22 0,0-22 15,0 0-15,-1 21 0,1 1 0,0-1 16,21 0-16,0 1 0,0 20 0,0-21 16,0 22-16,0-1 0,0-20 15,0 20-15,0 1 0,0-1 0,0 1 16,0-22-16,0 22 0,0-1 0,21 1 16,-21-1-16,21 1 0,-21-1 15,0 1-15,0-22 0,0 21 0,0-20 16,-21-1-16,0 0 0,0 1 0,0-22 15,0 0-15,-22 0 0,1 0 0,0 1 16,-1-22-16,1 0 16,0 0-16,-1 0 0,1-22 0,0 1 15,-1 0-15,22 0 0,-21 0 0,-1-22 16,1 1-16,0 0 0,-1-1 16,22-20-16,0 21 0,21-22 0,-21 22 15,21-22-15,0 22 0,0 0 0,21-1 16,0 1-16,0 0 0,1-1 0,-1 1 15,21 0-15,-21-1 0,22 1 16,-1 0-16,0-22 0,1 22 0,-1-1 16</inkml:trace>
  <inkml:trace contextRef="#ctx0" brushRef="#br1" timeOffset="163356">28702 9546 0,'0'0'16,"0"-21"-16,-21 21 16,0 0-1,-1 21-15,22 22 0,-21-22 0,21 21 16,0 0-16,-21 1 0,0-1 16,21 22-16,-21-22 0,0 0 15,21 1-15,-22-1 0,1 0 0,21-21 0,-21 22 16,0-22-16,21 21 15,-21-21-15,21 1 0,0-1 0,-21-21 16,21 21-16,0-42 31,0 0-31,0-1 0,0 1 16,21 0-16,0 0 16,0-21-16,0 20 0,0 1 0,1 0 15,-1 0-15,21-21 0,-21 42 0,22-22 16,-1 1-16,-21 21 0,21 0 15,-20 0-15,20 0 0,-21 0 0,0 21 16,0 1-16,-21-1 0,0 0 16,0 0-16,0 21 0,0-20 15,0-1-15,0 0 0,-21 0 0,0 0 16,0 0-16,0 1 0,0-1 0,21 0 16,-22-21-1,22 21-15,22-21 16,-1 0-16</inkml:trace>
  <inkml:trace contextRef="#ctx0" brushRef="#br1" timeOffset="164399.9">29379 9927 0,'0'-21'0,"0"42"0,21-42 0,-21 0 15,-21 21 1,0 21-16,0 0 15,-21 0-15,20 1 0,1-1 16,-21 21-16,21-21 0,-22 0 0,22 22 16,0-22-16,0 0 0,21 0 0,0 0 15,0 1-15,0-1 0,0 0 16,0 0-16,21 0 0,0-21 0,22 21 16,-22-21-16,21 0 0,0 0 15,1 0-15,-1 0 0,0 0 16,1-21-16,-22 21 0,21-21 0,-21 0 15,1 0-15,-1 0 0,0-22 16,-21 22-16,21-21 0,-21 21 0,0-22 16,0 22-16,-21 0 0,0-21 0,-22 20 15,22 22-15,-21 0 0,0 0 16,-1 0-16,1 0 0,21 0 0,-22 0 16,22 22-16,0-1 0,0 0 15,0 0-15,21 21 0,0-20 0,0-1 16,21 0-16,0 0 0,0 0 0,0 0 15,22 1-15,-1-22 16,-21 21-16,22-21 0,-1 0 0,0 0 16,1 0-16,-22 0 0,21 0 0,0 0 15,-20 0-15,20-21 0,0 21 16,-21-22-16,1 1 0,-1 0 0,0 0 16,0-21-16,0 20 0,0 1 15,-21 0-15,0 0 0,-21 21 31,0 0-31,0 21 0,0 0 16,21 0-16,-21 1 0,21-1 16,-22 0-16,22 0 0,0 0 15,0 0-15,0 1 16,22-22-16,-1 0 0,0 0 16,0 0-16,0 0 0,0 0 15,1 0-15,-1 0 0,0 0 16,0-22-16,0 22 0,-21-21 0,21 0 15,1 0-15,-1 0 0,0 0 16,0-1-16,0 22 0,-21-21 0,0 0 16,21 21-16,-42 0 31,0 21-31,0 0 0,21 1 16,0-1-16,0 0 15,-21 0-15,21 0 0,0 0 0,0 1 16,0-1-16,0 0 0,21-21 15,0 21-15,0-21 0,0 0 16,1 0-16,-1 0 0,21 0 0,-21 0 16,22 0-16,-22 0 0,0 0 15,21-21-15,-21 0 0,1 0 0,20-1 16,-21-20-16,0 0 0,0-1 16,22 1-16,-22 0 0,0-1 0,0 1 15,0-21-15,1 20 0,-1 1 0,-21 0 16,0 20-16,0 1 0,0 0 15,0 0-15,-21 21 16,21 21-16,-22 0 0,1 0 16,0 22-16,0-1 0,0-21 15,0 22-15,-1-1 0,1 0 16,0 1-16,21-1 0,-21 0 0,21-21 16,0 22-16,0-22 0,0 21 0,0-21 15,0 1-15,0-1 0,0 0 16,21 0-16,0 0 0,0-21 0,1 0 15,-1 0-15,0 0 0,0 0 16,0 0-16,0 0 0,1-21 0,-22 0 16,21 21-16,-21-21 0</inkml:trace>
  <inkml:trace contextRef="#ctx0" brushRef="#br1" timeOffset="164559.81">30395 9927 0,'0'0'0,"-42"0"16,21 0-16,0 0 0,-1 0 0,1 0 15,42 0 1,1 0 0,20 0-16,-21 0 0,21 0 0,22 0 15,-22 0-15,22 0 0,-22-21 16,22 21-16,20-21 0,-20 0 0</inkml:trace>
  <inkml:trace contextRef="#ctx0" brushRef="#br1" timeOffset="164875.63">32110 9525 0,'21'-21'15,"21"-21"1,-42 20-16,0 1 16,21 21-1,-21-21-15,-21 42 47,0 0-47,0 1 0,0 20 0,0 0 16,-22 1-16,22-1 0,0 0 0,0 22 15,21-22-15,-21 22 0,-1-22 16,1 0-16,21 1 0,0-1 0,-21-21 16,21 21-16,0-20 0,0-1 15,0 0-15,0 0 0,-21-21 31,21-21-15</inkml:trace>
  <inkml:trace contextRef="#ctx0" brushRef="#br1" timeOffset="165563.72">31581 9821 0,'-22'0'0,"44"0"0,-44-21 15,22 0-15,22 21 16,-1 0-16,21 0 0,-21 0 15,22 0-15,-1-21 0,21 21 0,1 0 16,-1 0-16,1-21 0,21 21 16,-22-21-16,22-1 0,-22 1 0,1 0 15,-22 0-15,0-21 0,1 20 16,-22-20-16,0 21 0,-21 0 16,0 0-16,0-1 0,0 1 0,0 0 15,-21 21-15,-21 0 16,20 21-16,1 0 0,0 1 0,0 20 15,0-21-15,0 21 0,21 1 16,0-1-16,-22 0 0,22 1 16,-21-1-16,21 0 0,0 1 0,0-1 15,0-21-15,0 0 0,0 1 16,0-1-16,-21 0 0,21 0 0,-21-21 16,21-21 15,0 0-31,21 21 15,0-21-15,0-1 0,1-20 0,20 21 16,-21 0-16,0 0 0,22-1 16,-22 1-16,0 21 0,0 0 15,-21 21 1,0 1 0,0 20-16,-21-21 0,21 0 15,-21 0-15,21 1 0,0-1 0,0 0 16,0 0-16,0 0 15,21-21-15,0 0 0,0 0 0,0 0 16,22 0-16,-22 0 0,21 0 16,-21 0-16,22-21 0,-1 0 0,-21 0 15,22 0-15,-22-1 0,21 1 16,-21-21-16,22 0 0,-22 20 0,0-20 16,-21 0-16,0 21 15,0-1-15,0 1 0,-21 21 16,-22 0-16,22 21 15,-21 1-15,21 20 0,-22-21 0,22 0 16,-21 22-16,42-22 0,0 21 16,-21-21-16,21 0 0,0 1 0,0-1 15,21 0-15,0-21 0,0 0 16,22 0-16,-22-21 0,21 0 16,-21-22-16</inkml:trace>
  <inkml:trace contextRef="#ctx0" brushRef="#br1" timeOffset="171177.09">13166 11388 0,'0'0'0,"0"-21"15,0-1-15,0 1 0,0 0 16,0 0-16,0 0 0,0-22 0,0 22 16,-22 0-16,22 0 0,-21 0 15,21 0-15,0-1 0,-21 22 16,21-21-16,0 42 15,0 1 1,0-1-16,0 21 0,21 0 0,-21-20 16,21 20-16,-21 0 0,0 22 0,0-22 15,0 0-15,0 1 16,0-1-16,0 22 0,0-22 0,0 0 16,0 1-16,0-1 0,0 0 0,0-21 15,0 22-15,0-1 0,0-21 16,0 0-16,0 1 0,0-1 15,-21-21 1,0-21 0,21-1-16,0 1 0,-21 0 15,21 0-15,-21 0 0,21 0 0,0-1 16,0 1-16,0-21 0,0 21 16,0 0-16,0-22 0,21 22 15,0 0-15,0 0 0,0 0 0,1-1 16,20 1-16,0 0 0,-21 21 0,22 0 15,-1 0-15,-21 0 0,22 0 16,-22 0-16,21 21 0,-21 0 0,0 1 16,22-1-16,-43 0 0,21 0 0,-21 21 15,0-20-15,0-1 0,0 0 16,0 0-16,0 21 0,-21-20 0,0-1 16,-22 0-16,1 21 0,21-21 15,-22 1-15,1-1 0,0-21 0,-1 21 16,1 0-16,0-21 0,-1 0 15,22 0-15,-21 21 0,21-21 0,0 0 16,21-21 0,0 0-1,21 21-15,0-21 0,0 0 0,21-1 16,-20 1-16</inkml:trace>
  <inkml:trace contextRef="#ctx0" brushRef="#br1" timeOffset="172763.85">13885 11557 0,'0'21'31,"0"0"-31,0 1 0,-21-1 0,21 21 16,0-21-16,-21 0 0,21 22 15,-21-22-15,0 0 0,21 21 0,0-20 16,0 20-16,0-21 0,0 0 0,0 0 15,0 1-15,0-1 0,0 0 16,21-21 0,0 0-16,0 0 0,21 0 0,-20-21 15,-1 0-15,0-1 0,0 1 16,0 0-16,0 0 0,1 0 0,-1 0 16,-21-1-16,0 1 0,0 0 15,0-21-15,0 21 0,0-1 16,0 1-16,-21 0 0,-1 0 0,1 21 15,0 0-15,-21 0 0,21 0 0,-1 0 16,1 0 0,42 0-1,1 0-15,-1 0 0,21 0 0,0 0 16,22-21-16,-1 21 0,1-21 16,-1 21-16,1-22 0,-1 1 0,1 21 15,-1-21-15,1 21 0,-1-21 16,1 21-16,-22 0 0,1 0 0,-1 0 15,-21 0-15,-63 0 32,21 0-32,-1 0 0,-20 0 15,21 21-15,0 0 0,-22 0 0,22-21 16,-21 22-16,21-1 0,0 21 0,-22-21 16,22 0-16,0 1 0,0-1 15,0 21-15,-1-21 0,1 0 0,0 22 16,21-22-16,0 0 0,0 0 0,0 0 15,0 1-15,21-22 0,0 21 16,1-21-16,-1 0 0,21 0 16,-21 0-16,0 0 0,22-21 0,-1 21 0,-21-22 15,22 1-15,-1 0 16,-21 0-16,21 0 0,-20 0 0,-1-1 16,0-20-16,0 21 0,0-21 0,0-1 15,1 1-15,-1 0 0,-21-1 16,0 1-16,21 0 0,-21-22 0,21 22 15,-21-1-15,0 1 0,0 0 0,0-1 16,0 22-16,0-21 0,0 21 16,-21 42-1,21 0-15,-21 0 16,21 22-16,-21-22 16,21 21-16,0 22 0,0-22 0,-22 0 15,22 1-15,-21-1 0,21 0 0,0 1 16,0-22-16,0 21 0,0 0 15,0-20-15,0-1 0,0 0 0,21 21 16,1-21-16,-1-21 0,0 22 0,0-22 16,21 0-16,1 0 0,-22 0 15,21 0-15,1 0 0,-22 0 0,21-22 16,-21 22-16,0-21 0,22 0 0,-22 0 16,0 0-16,-21 0 15,21-1-15,-21 1 0,21 0 0,-21 0 0,0 0 16,0 0-16,0-1 0,0 44 31,-21-22-15,21 21-16,-21 0 0,21 0 0,0 21 15,0-20-15,0-1 0,0 0 16,0 0-16,0 0 0,0 0 0,0 1 16,0-1-16,21 0 0,0 0 15,1-21-15,20 0 0,-21 0 16,21 0-16,-20 0 0,20 0 0,0 0 15,-21 0-15,22-21 0,-22 21 0,0-21 16,0 0-16,0-1 0,1 1 16,-1 0-16,0 0 0,0 0 15,-21-22-15,0 22 0,0 0 0,21-21 16,-21 21-16,21-1 0,-21 1 0,0 0 16,0 0-16,0 42 46,0 0-46,0 0 0,0 1 0,0-1 16,0 0-16,0 0 0,0 21 0,0 1 16,0-1-16,0 0 0,0 1 0,0 20 15,0 1-15,0-22 0,0 22 16,0-1-16,0 22 0,0-22 0,22 1 16,-22-1-16,21 22 0,0 0 15,-21-1-15,21 1 0,-21 0 16,21-1-16,-21 1 0,0 0 0,0-1 15,0 1-15,0 0 0,0-22 0,0 22 16,0-22-16,0 22 0,0-22 16,0-20-16,0 20 0,0-20 0,0-22 15,-21 21-15,0-21 0,0 0 0,0 1 16,-1-22-16,1 0 0,0 0 0,0 0 16,0 0-1,0 0-15,-1-22 0,1 1 0,0-21 16,0 21-16,0-22 0,0 1 0,-1-21 15,1-1-15,0 1 0,0-1 16,21-21-16,-21 1 0,21-1 0,-21 0 16,21 1-16,0-1 0,0 0 0,0 1 15,21-1-15,0 22 0,0-1 16,0 1-16,0-1 0,128-169 31,-128 212-31,21-21 0,0 21 0,1-1 16,-22-20-16,21 21 0,1 0 0,-1 0 15,0-1-15,-21 1 0,22 0 0,-22 0 16,0 21-16,21-21 16</inkml:trace>
  <inkml:trace contextRef="#ctx0" brushRef="#br0" timeOffset="183267.74">1376 13272 0,'0'-22'0,"0"1"31,-21 21-31,21-21 0,-22 0 16,22 42 15,0 0-31,0 0 16,0 22-16,0-22 0,0 21 15,0 22-15,0-22 0,0 22 16,0-1-16,0 1 0,0-1 16,0 1-16,0-1 0,0 1 0,0-22 15,0 21-15,0-20 0,0-1 16,0 0-16,0 1 0,0-22 16,0 21-16,0-21 0,0 1 0,0-1 15,0-42 1,0-1-1,0 1 1,-21-21-16,0 21 0,21 0 0,-21-22 16</inkml:trace>
  <inkml:trace contextRef="#ctx0" brushRef="#br0" timeOffset="183747.52">1037 13568 0,'-21'-21'0,"42"42"0,-63-63 16,42 20-16,-21 1 0,21 0 15,0 0-15,0 0 0,0 0 0,0-1 16,0 1-16,21 0 0,0 0 16,0 0-16,0 0 0,0 21 15,22-22-15,-1 22 0,0 0 16,1 0-16,20 0 0,-20 0 0,20 0 16,-21 43-16,22-22 0,-22 21 15,1 1-15,-1-1 0,-21 0 16,-21 1-16,0 20 0,0 1 0,-21-22 15,0 21-15,-22-20 0,1 20 16,0-20-16,-22-1 0,22 0 16,-22-21-16,22 22 0,-21-22 0,20 0 15,1 0-15,0-21 0,20 0 16,1 0-16,0 0 0,0 0 0,0-21 16,21 0-16,-21 0 0,21-22 15,0 22-15,0 0 0,0 0 16,0 0-16,0 0 0,0-1 15,21 22-15,21 0 0,-21 0 16,0 22-16,22-1 0,-1 0 0,-21 21 16,22-21-16,-1 22 0,-21-22 15,21 21-15,-20 1 0,-1-22 0,21 21 16,-21-21-16,0 22 0,1-22 16,-1 0-16,0 0 0,0 0 15,0 0-15,0-21 0,1 0 16,-1-21-1,-21 0-15</inkml:trace>
  <inkml:trace contextRef="#ctx0" brushRef="#br0" timeOffset="184116.31">1778 14076 0,'0'21'16,"0"0"-1,21-21-15,0 0 16,0 0-16,1 0 16,-1-21-16,0 21 0,-21-21 0,21 0 15,0 0-15,0-1 0,1 22 16,-1-21-16,-21 0 0,0 0 16,0 0-16,0 0 0,0-1 15,0 1-15,-21 21 0,-1 0 16,-20 0-16,21 0 15,0 21-15,0 1 0,-1-1 0,1 21 16,0-21-16,0 0 0,21 22 16,0-22-16,0 21 0,0-21 0,0 22 15,0-22-15,0 0 0,0 0 16,0 0-16,21 1 0,0-1 0,0-21 16,1 0-16,-1 0 15,21 0-15,-21 0 0,0 0 0,1-21 16,-1 21-16,21-22 15,-21 1-15,22 0 0</inkml:trace>
  <inkml:trace contextRef="#ctx0" brushRef="#br0" timeOffset="184464.1">2561 13822 0,'-148'42'31,"106"-21"-16,20 1-15,-20-1 0,21-21 0,-21 21 0,20 0 16,22 0-16,0 0 0,0 1 16,0-1-16,0 0 15,22 0-15,-1-21 16,0 21-16,0-21 0,21 21 0,-20-21 16,20 22-16,-21-22 0,0 21 15,0-21-15,1 21 0,-1 0 0,-21 0 16,0 0-1,-21 1-15,-1-1 0,1-21 16,-21 0-16,21 21 0,-22-21 16,22 0-16,0 0 0,-21 0 0,21 0 15,-1-21-15,1 0 0,21-1 16,0 1-16,0 0 16,0 0-16,0 0 15,0 0-15,21-1 0</inkml:trace>
  <inkml:trace contextRef="#ctx0" brushRef="#br0" timeOffset="184823.9">2984 13737 0,'0'0'0,"-21"0"31,0 0-31,21 21 0,0 1 0,0-1 16,0 21-16,0-21 0,0 22 16,0-1-16,0 21 0,0-20 0,0 20 15,0 1-15,0 20 0,0 1 16,0 21-16,0-21 0,0 20 0,0 1 16,0 0-16,-21 0 0,21 21 0,-21-21 15,0 0-15,21-1 0,0 1 16,0-21-16,-22 21 0,22-43 0,0 22 15,-21-22-15,21-20 0,0-1 16,0 0-16,0-20 0,0-1 0,0-42 16,0-1-1,21-20-15,-21 0 0,22-1 16,-22 1-16,0-21 0,21-22 0,-21 21 16,21-20-16,-21-1 0</inkml:trace>
  <inkml:trace contextRef="#ctx0" brushRef="#br0" timeOffset="185107.74">2773 14118 0,'0'0'0,"-21"-42"0,-1-106 31,22 105-31,0 22 0,22-21 16,-1 21-16,0 0 0,0-1 15,21 1-15,-20 0 0,20 21 0,0 0 16,-21 0-16,22 0 0,-22 21 15,0 0-15,0 22 0,-21-22 0,0 21 16,0 1-16,0-1 0,-21 0 16,0 1-16,-21-1 0,20-21 0,1 21 15,0-20-15,0-1 0,0 0 16,0 0-16,21 0 0,-22-21 0,44 0 31,-1 0-31,0-21 16,0 21-16,0-21 15</inkml:trace>
  <inkml:trace contextRef="#ctx0" brushRef="#br0" timeOffset="185795.34">3387 13758 0,'0'0'0,"-64"0"31,43 22-31,0-1 0,0 0 0,-1 0 15,1 21-15,21-20 0,-21-1 0,21 21 16,0-21-16,0 0 16,0 22-16,0-22 0,0 0 0,0 0 15,21 0-15,0-21 16,1 0-16,20 0 0,-21 0 0,0 0 16,0 0-16,22 0 0,-22 0 15,0 0-15,0-21 0,0 21 0,-21-21 16,0 0-16,0 0 0,0 0 15,0-1-15,-21 1 0,0 0 16,-21 0-16,21 0 0,-1-22 16,1 22-16,0 0 0,21 0 0,0 0 15,0 0-15,0-1 0,0 1 16,21 0-16,0 21 0,1-21 16,-1 21-16,21 0 0,-21 0 0,22 0 15,-1 0-15,0 21 0,-21 0 16,22 0-16,-22 1 0,21 20 0,-21-21 15,1 21-15,-1-20 0,0 20 16,0-21-16,-21 21 0,0-20 0,0-1 16,0 0-16,0 0 0,0 0 15,0 0-15,0 1 0,0-1 16,-21-21-16,0 0 16,21-21-1,0-1-15,0 1 0,0 0 16,0 0-16,21-21 0,-21-1 15,21 22-15,-21-21 0,21-1 0,0 1 16,-21 21-16,22-21 0,-1 20 16,0 1-16,-21 0 0,21 21 0,0 0 15,0 0-15,1 21 0,-1 0 16,-21 1-16,21 20 0,0-21 0,-21 21 16,21-20-16,-21 20 0,0 0 0,0-21 15,0 22-15,0-22 0,0 0 16,0 0-16,0 0 0,0 1 0,0-1 15,0 0-15,0 0 16,0-42 15,0 0-31,0 0 16</inkml:trace>
  <inkml:trace contextRef="#ctx0" brushRef="#br0" timeOffset="186176.1">4508 13737 0,'0'-21'0,"0"42"0,0-63 0,0 21 0,0 0 16,0-1-16,-21 22 15,0 0-15,0 0 0,-21 0 16,20 0-16,1 0 0,-21 22 16,21-1-16,0 0 0,-1 21 15,22-21-15,0 1 0,0 20 0,0-21 16,0 0-16,0 0 0,0 1 15,0-1-15,0 0 0,22 0 0,-1-21 16,0 21-16,0-21 0,21 21 0,-20-21 16,20 0-16,-21 22 0,21-22 15,-20 0-15,-1 21 0,0-21 0,0 21 16,-21 0 0,-21-21-16,0 21 0,-22-21 15,22 0-15,-21 0 0,0 0 0,20 21 16,-20-21-16,0 0 15,21 0-15,-1 0 0,1 0 0,0 0 16,0 0-16,0 0 16,21-21-16,0 0 0,0 0 15,0 0-15,21 21 0,0-21 16</inkml:trace>
  <inkml:trace contextRef="#ctx0" brushRef="#br0" timeOffset="186523.9">4699 13970 0,'0'21'0,"0"-42"0,21 42 15,0-21-15,0 0 16,1 0-16,-22-21 0,21 21 0,0-21 16,0 0-16,0 21 0,22-21 0,-22-1 15,0 1-15,0 0 16,-21 0-16,21 0 0,-21 0 15,0-1-15,0 1 0,-21 21 16,0-21-16,0 21 0,0 0 16,-1 0-16,22 21 0,-21 0 0,0 1 15,0-1-15,0 0 16,0 21-16,21-21 0,0 22 0,0-22 0,-22 21 16,22-21-16,0 22 15,0-22-15,0 0 0,0 0 0,0 0 16,22 1-16,-1-1 0,0-21 0,0 0 15,0 0-15,22 0 0,-22 0 16,0 0-16,21 0 0,-21-21 0,22-1 16,-22 22-16,21-21 0</inkml:trace>
  <inkml:trace contextRef="#ctx0" brushRef="#br0" timeOffset="187283.97">6202 13420 0,'0'0'0,"0"-21"0,-21-1 15,21-20-15,0 21 0,0 0 0,-22 0 16,22-1-16,-21 22 15,21 22 1,0-1 0,0 21-16,21 0 0,1 1 0,-22-1 15,21 22-15,-21-22 0,0 21 0,21 1 16,0-22-16,-21 22 0,0-22 16,21 0-16,-21 1 0,0-1 15,0 0-15,0-20 0,0 20 0,0-21 16,0 0-16,0 0 15,0-42 17,0 0-32,0 0 0,0 0 0,-21 0 15,21-1-15,0 1 0,0-21 0,0 0 16,0-1-16,0 22 0,21-21 16,-21-1-16,21 1 0,1 21 15,20-21-15,-21 20 0,21 22 0,-20-21 16,20 21-16,0 0 0,1 21 0,-1-21 15,0 22-15,1 20 0,-1-21 16,0 21-16,-21-20 0,1 20 16,-1-21-16,-21 21 0,0-20 0,0 20 15,0-21-15,-21 0 0,-1 0 0,-20 1 16,21-1-16,-21 0 0,-1 0 16,1-21-16,0 21 0,20-21 0,-20 0 15,21 0-15,-21 0 0,20 0 16,1 0-16,0 0 0,21-21 15,0 0-15,0 0 16,0 0-16,21 21 0,0-22 16,1 1-16,-1 0 0,21-21 15,0 21-15</inkml:trace>
  <inkml:trace contextRef="#ctx0" brushRef="#br0" timeOffset="188800.96">7154 13568 0,'0'0'0,"0"21"31,0 0-31,-21 0 0,0 1 0,0-1 16,0 0-16,21 21 0,-22-21 15,22 22-15,-21-22 0,21 21 16,-21-21-16,21 22 0,0-22 0,0 0 0,0 0 16,0 0-16,0 1 15,21-1-15,0-21 16,1 0-16,-1 0 0,0 0 0,21 0 15,-21 0-15,1-21 0,-1-1 16,0 22-16,0-21 0,-21 0 0,0 0 16,21 0-16,-21 0 0,0-1 15,0 1-15,0-21 0,0 21 0,0-22 16,-21 22-16,21 0 0,-21 0 0,0 0 16,0 21-16,21-21 0,-22 21 15,44 0 16,-1 0-31,0 0 0,21 0 16,-21-22-16,22 22 0,-1-21 0,0 21 16,22-21-16,-22 21 0,22-21 15,-1 21-15,-20 0 0,20-21 0,-21 21 16,1-21-16,-1 21 0,-21 0 0,0 0 16,1 0-16,-44 0 15,1 0-15,0 21 16,0 0-16,-21 0 0,-1 0 15,22-21-15,-21 43 0,-1-22 16,22 0-16,-21 0 0,21 21 0,-22-20 16,22 20-16,0-21 0,0 21 15,21-20-15,0-1 0,0 21 0,0-21 16,0 0-16,0 1 0,21-1 16,-21 0-16,21-21 0,22 0 15,-22 0-15,0 0 0,21 0 0,-21 0 16,22 0-16,-22 0 0,21 0 15,-21-21-15,22 0 0,-22-1 0,0 1 16,21 0-16,-20-21 0,-1 21 0,-21-22 16,21 1-16,0 0 0,-21-1 15,0-20-15,0 20 0,21-20 16,-21 21-16,0-22 0,0 22 0,0-1 16,0 1-16,0 0 0,0 21 15,0-22-15,0 22 0,0 0 16,-21 21-1,21 21-15,0 0 0,0 0 16,0 22-16,-21-22 0,21 21 0,0 1 16,0-1-16,0 21 0,0-20 15,0-1-15,0 22 0,0-22 0,0 0 16,0 1-16,0-1 0,0 0 16,0 1-16,0-22 0,0 21 0,0-21 15,21 0-15,-21 1 0,21-22 16,0 0-16,1 0 0,20 0 15,-21 0-15,0 0 0,0 0 0,22 0 16,-22-22-16,0 1 0,0 0 0,0 0 16,1 0-16,-1 0 0,0-1 15,-21 1-15,21 0 0,-21 0 16,0 0-16,0 42 31,-21 0-15,21 0-16,0 0 15,0 1-15,0-1 0,0 0 0,0 0 16,0 0-16,0 0 0,0 1 16,21-22-1,0 0-15,0 0 0,1 0 16,-1 0-16,0 0 0,21 0 0,-21-22 16,1 22-16,-1-21 0,0 0 15,0 0-15,0-21 0,0 20 0,1 1 16,-22-21-16,0 21 0,21 0 15,-21-1-15,21 1 0,-21 0 0,0 0 16,0 0-16,0 42 31,0 0-15,0 0-16,0 0 0,0 22 0,0-22 16,0 21-16,0 1 0,0-22 15,0 21-15,0 0 0,0 22 0,0-22 16,0 1-16,0 20 0,0 1 0,0-1 15,0 22-15,0-22 0,0 22 16,21-22-16,-21 22 0,21-21 0,-21 20 16,0 1-16,21 0 0,-21-1 0,22 1 15,-22 0-15,21-1 0,-21 1 16,0-22-16,0 22 0,0-21 0,0-1 16,0 1-16,0-1 0,0 1 0,0-1 15,0-21-15,0 1 0,-21-1 16,21-21-16,-22 0 0,1 1 0,0-1 15,0 0-15,0-21 0,0 0 16,-1 0-16,1-21 0,0 0 0,-21-1 16,21 1-16,-1-21 0,1 0 15,-21-1-15,21-20 0,-22-1 0,22 1 16,-21-1-16,21-20 0,-22-22 16,22 21-16,0-21 0,21 0 0,0 1 15,0-1-15,0 0 0,0 21 0,0-21 16,21 22-16,22-1 0,-22 22 15,0-1-15,21 1 0,-21 20 0,22-20 16,-1 20-16,0 22 0,-20-21 0,20 21 16,0-22-16,1 22 15,-1 0-15,0 0 0,-21 0 0,22-22 16,-1 43-16</inkml:trace>
  <inkml:trace contextRef="#ctx0" brushRef="#br0" timeOffset="189231.71">10583 13314 0,'0'0'0,"-21"0"0,21-21 15,21 21 16,0 0-31,22 0 0,-1 0 16,0 0-16,1 0 0,-1 0 0,22 0 16,-22 0-16,21 0 0,-20 0 15,-1 0-15,0 0 0,1 0 0,-22 21 16,21-21-16,-21 0 0,1 0 16,-44 0-1,1 21 1,-21-21-16,21 0 0</inkml:trace>
  <inkml:trace contextRef="#ctx0" brushRef="#br0" timeOffset="189579.51">10880 13377 0,'-22'43'15,"22"-22"-15,0 0 0,0 0 16,0 22-16,0-22 0,0 0 15,0 21-15,0-21 0,0 22 0,0-22 16,22 21-16,-22-21 0,0 22 0,0-22 16,0 21-16,0-21 0,0 1 15,0 20-15,0-21 0,0 0 16,0 0-16,-22 1 0,1-1 0,0-21 16,-21 21-16,21-21 0,-1 0 15,1 0-15,-21 0 0,21 0 0,-22 0 16,22 0-16,-21 0 0,21 0 0,0-21 15,-1 0-15,1-1 0,0 22 16,0-21-16,21 0 0,0 0 0,0 0 16,-21 21-16,21-21 0,0-1 15,0 1-15,21 21 16,0-21-16,0 21 0,0-21 16,1 21-16,-1-21 0,0 21 15</inkml:trace>
  <inkml:trace contextRef="#ctx0" brushRef="#br0" timeOffset="190036.22">11599 13462 0,'21'-21'0,"-42"42"0,42-63 0,-21 21 15,0-1-15,0 1 16,-21 21-16,0 0 0,0 0 15,0 0-15,0 0 0,-1 0 0,1 0 16,0 0-16,0 0 16,0 21-16,0-21 0,-1 22 0,1-1 15,21 0-15,-21 0 0,21 0 0,0 0 16,0 1-16,0-1 0,0 0 16,21 0-16,0-21 0,1 21 0,-1 0 15,0 1-15,21-1 0,-21 0 16,1 0-16,-1 0 0,0 0 0,0 1 15,0-1-15,-21 0 0,21 0 0,-21 0 16,0 0-16,0 1 0,0-1 16,-21 0-16,0-21 0,0 21 15,0-21-15,-22 0 0,22 0 0,-21 0 16,21 0-16,-22 0 16,1 0-16,21 0 0,-21 0 0,20 0 15,1 0-15,-21-21 0,21 0 16,0 21-16,21-21 0,0-1 15,0 1-15,0 0 0,0 0 16,21 0-16,0 21 16,0-21-16,21-1 0,-20 1 0,-1 21 15,21-21-15</inkml:trace>
  <inkml:trace contextRef="#ctx0" brushRef="#br0" timeOffset="190489.96">12171 13377 0,'0'0'16,"0"-21"-16,-21 21 0,-1-21 15,1 21-15,0 0 0,-21 0 16,21 0-16,-1 0 0,1 21 0,0 0 16,-21 1-16,21-1 0,-1 0 0,1 21 15,0 1-15,0-1 0,0 0 16,0 1-16,21-1 0,0 0 15,-22 1-15,22-1 0,0-21 0,0 21 16,0-20-16,22-1 0,-1 0 0,0 0 16,0 0-16,0-21 0,22 0 15,-1 0-15,-21 0 0,21 0 16,1 0-16,-1 0 0,-21 0 0,22 0 16,-1-21-16,0 0 0,-21 0 0,22 0 15,-22-1-15,0 1 0,0-21 16,0 0-16,1-1 0,-22 1 0,0 0 15,0-1-15,0 1 0,0 0 0,-22-1 16,1 22-16,0-21 0,0 21 16,-21-1-16,20 1 0,-20 21 0,21 0 15,-21 0-15,-1 0 0,1 0 16,21 0-16,-22 0 0,1 21 0,21 1 16,0-22-16,0 21 0,21 21 15,0-21-15,0 0 0,0 1 16,0 20-16,21-21 0,0 0 0,21 0 15,-21 1-15</inkml:trace>
  <inkml:trace contextRef="#ctx0" brushRef="#br0" timeOffset="190739.81">12785 13462 0,'0'0'0,"-22"-21"31,1 21-31,0 21 16,0-21-16,0 21 0,21 22 0,-21-22 16,-1 21-16,1-21 0,0 22 0,21-1 15,-21 0-15,21-21 0,-21 22 16,0-1-16,21-21 0,0 0 0,0 22 16,0-22-16,0 0 0,0 0 15,21-21 1,0 0-1</inkml:trace>
  <inkml:trace contextRef="#ctx0" brushRef="#br0" timeOffset="190991.67">12679 13568 0,'0'0'16,"0"-42"-16,21-1 0,-21 22 0,0 0 0,21 0 15,-21 0-15,21 21 0,-21 21 16,21 0-16,1 21 15,-22-21-15,21 22 0,-21-1 0,0 0 16,21 1-16,0-1 0,-21 0 16,0 1-16,21-1 0,0 0 0,-21-20 15,22-1-15,-1 0 16,-21 0-16,21 0 0,0 0 0,0-21 16,0 0-16,1 0 15,-1 0-15,0 0 16,-21-21-16,21 0 0,0 0 0,0 0 15,-21 0-15,22-1 0</inkml:trace>
  <inkml:trace contextRef="#ctx0" brushRef="#br0" timeOffset="191159.57">13335 13462 0,'21'-63'0,"-84"253"16,105-317-16,-21 42 0,-42 107 16,0-1-16,0 21 15,-1 0-15,22 1 16,-21-1-16,0 0 0,0 22 0,0-22 15,0 1-15,21-1 0,-22 0 0,22 1 16,-21-22-16,21 0 0,-21 0 16,21 0-16,0 0 0,0 1 0</inkml:trace>
  <inkml:trace contextRef="#ctx0" brushRef="#br0" timeOffset="191804.94">14309 13420 0,'21'-21'0,"-42"42"0,63-85 0,-21 43 15,0 0-15,-21 0 0,21 21 16,1 0-16,-1 0 0,0 0 0,0 21 16,21 0-16,-20 0 0,-1 22 15,0-1-15,0 0 0,0 22 0,0-22 16,-21 22-16,0-1 0,0 1 16,22-22-16,-22 21 0,0-20 0,0-1 15,0 0-15,0-20 0,0 20 0,0-21 16,0 0-16,0 0 0,-22 1 15,22-44 17,0 1-32,0 0 15,0 0-15,0 0 0,0-22 0,0 1 16,0 0-16,0-1 0,22-20 0,-22 21 16,21-22-16,0 1 0,0-1 15,-21 22-15,21-22 0,0 22 0,1 0 16,-1-1-16,0 22 0,0 0 15,-21 0-15,0 0 0,21-1 0,0 22 16,-21 22 0,22-1-1,-22 0-15,0 0 0,0 0 0,0 0 16,0 22-16,0-1 0</inkml:trace>
  <inkml:trace contextRef="#ctx0" brushRef="#br0" timeOffset="193216.13">15282 14012 0,'0'0'0,"43"0"15,-22 0-15,0-21 0,0 21 0,0-21 16,0 0-16,1 0 0,-1-22 16,0 22-16,-21 0 0,0-21 15,0 21-15,0-22 0,0 1 0,0 21 16,-21-22-16,0 22 0,-1 0 15,1 0-15,-21 21 0,21 0 0,-22 0 16,22 0-16,-21 0 0,21 21 0,-22 21 16,22-20-16,0 20 0,0 0 15,0 1-15,0-1 0,-1 0 0,22 1 16,0-22-16,0 21 0,0 0 16,0-20-16,0-1 0,0 0 0,0 0 15,0 0-15,22-21 0,-1 0 0,0 0 16,0 0-16,0 0 15,22 0-15,-22 0 0,0 0 0,0-21 16,21 0-16,-20 21 0,-1-21 0,21 0 16,-21-1-16,0 1 0,1-21 15,-1 21-15,0-22 0,0 1 0,-21 21 16,0-21-16,21 20 0,-21-20 16,0 21-16,0 0 0,-21 21 31,0 21-31,21 21 0,0-21 15,0 1-15,-21 20 0,21-21 0,-21 21 16,21-20-16,0 41 16,0-42-16,0 0 0,0 1 0,0-1 15,21 0-15,0 0 0,0-21 16,21 21-16,-20-21 16,-1 0-16,0 0 0,0 0 0,21 0 15,-20-21-15,-1 0 0,0 21 0,0-21 16,0 0-16,0-22 0,1 22 15,-1-21-15,-21 21 0,21-43 0,0 22 16,-21-1-16,0-20 0,21-1 16,-21 22-16,21-21 0,-21 20 0,22-20 15,-22 20-15,0 1 0,0 21 16,0 0-16,0 0 0,0-1 0,0 44 31,-22-1-31,22 21 16,-21-21-16,21 22 0,-21-1 0,21 21 15,0-20-15,0-1 0,0 22 0,-21-22 16,21 0-16,0 22 0,-21-22 16,21 0-16,0 1 0,0-22 0,0 21 15,0-21-15,0 1 0,0 20 16,21-21-16,0 0 0,0-21 16,0 0-16,1 0 0,-1 0 15,0 0-15,21 0 16,-21 0-16,1-21 0,-1 0 0,0 0 15,21 0-15,-21-1 0,1 1 0,-1-21 16,0 21-16,-21-22 0,21 22 16,-21-21-16,21 0 0,-21 20 0,0 1 15,21 0-15,-21 0 0,-21 63 32,21-21-32,-21 1 15,0-1-15,21 21 0,0-21 16,0 0-16,0 22 0,-21-22 0,21 0 15,0 0-15,0 0 0,0 1 0,0-1 16,0 0-16,0 0 16,21-21-16,0 0 0,0 21 0,0-21 15,1 0-15,-1 0 0,0 0 0,0 0 16,0 0-16,22-21 0,-22 0 16,0 0-16,0 0 0,0-1 0,0 1 15,1 0-15,-1-21 0,0 21 16,0-22-16,0 22 0,-21-21 15,0 21-15,21-1 0,-21 1 0,0 0 0,0 42 32,-21 0-17,21 1-15,0 20 16,0-21-16,-21 0 0,21 0 16,0 22-16,0-22 0,0 0 0,0 0 15,0 0-15,0 1 0,0-1 16,21 0-16,0-21 0,1 0 15,-1 21-15,0-21 0,0 0 0,0 0 16,0 0-16,1 0 0,20 0 16,-21 0-16,0-21 0,0 0 0,22 0 15,-22-1-15,0 1 0,0 0 0,0 0 16,1 0-16,-1-22 0,0 22 16,-21-21-16,0 0 0,0 20 0,0-20 15,0 21-15,0 0 16,-21 21-16,0 0 15,-1 21-15,1-21 0,0 21 0,21 21 16,-21-20-16,21 20 0,-21-21 16,21 0-16,0 22 0,-21-22 0,21 0 15,0 21-15,0-21 0,0 1 0,21-1 16,0 0-16,0-21 16,0 0-16,22 0 0,-22 0 15,0 0-15,21 0 0,-21 0 0</inkml:trace>
  <inkml:trace contextRef="#ctx0" brushRef="#br0" timeOffset="193695.87">18203 13462 0,'0'-21'0,"0"42"0,0-84 0,0 41 16,0 1-16,0 0 16,-21 0-16,0 21 0,0 0 15,0 0-15,-1 0 0,1 21 16,0-21-16,0 42 0,0-20 0,0 20 16,-1 0-16,1 1 0,0 20 15,21-21-15,0 22 0,0-1 0,0-20 16,0-1-16,0 22 0,0-43 15,0 21-15,0 0 0,0-20 0,0 20 16,21-21-16,0 0 0,1 0 16,-1 1-16,0-22 0,21 0 0,-21 0 15,22 0-15,-1 0 0,0 0 0,22 0 16,-22-22-16,1 1 0,-1 0 16,0 0-16,22-21 0</inkml:trace>
  <inkml:trace contextRef="#ctx0" brushRef="#br0" timeOffset="194172.6">18775 13272 0,'0'0'0,"0"-22"0,-21-20 0,21 21 0,-22 0 15,1 21-15,0 0 16,0 0-16,0 21 16,21 0-16,-21 21 0,21 1 0,0-1 15,0 0-15,0 1 0,0-1 0,0 22 16,-22-22-16,22 21 0,0-20 15,0 20-15,-21-20 0,21-1 0,0 0 16,0-21-16,0 22 0,0-22 16,0 0-16,0 0 0,0 0 0,0 1 15,0-44 17,0 1-17,0 0-15,0-21 0,21 21 16,-21-22-16,22 22 0,-1-21 15,0-1-15,0 1 0,21 0 0,-20-1 16,20 1-16,-21 21 0,0 0 16,0 0-16,22 21 0,-22 0 0,0 0 15,-21 21-15,21 0 0,0 0 0,-21 0 16,0 22-16,0-1 0,0-21 16,0 21-16,0 1 0,0-22 0,0 21 15,0-21-15,0 22 0,0-22 16,-21 0-16,21 0 0,-21 0 0,21 1 15,21-22 32,-21-22-47,21 1 0,-21 0 16</inkml:trace>
  <inkml:trace contextRef="#ctx0" brushRef="#br0" timeOffset="194520.27">19219 13822 0,'43'0'31,"-22"0"-31,0 0 0,0-21 16,0 21-16,0-21 0,1 21 0,-1-22 16,0 1-16,0 21 0,0-21 15,0 0-15,1 0 0,-22 0 0,0-1 16,0 1-16,0 0 0,0 0 15,0 0-15,-43 21 16,22 0-16,0 0 0,0 21 16,0 0-16,-22 0 15,22 22-15,0-22 0,0 21 0,0-21 16,-1 22-16,1-1 0,21-21 0,0 21 16,0-20-16,0-1 0,0 0 15,0 21-15,0-21 0,21 1 16,1-1-16,-1-21 0,0 0 0,21 0 15,-21 0-15,22 0 0,-22 0 16,21 0-16,1 0 0,-1 0 0,-21-21 16,21-1-16</inkml:trace>
  <inkml:trace contextRef="#ctx0" brushRef="#br0" timeOffset="195383.31">20024 13568 0,'0'0'0,"0"-21"0,0 0 0,-22 21 31,1 0-31,0 0 0,0 21 16,0 21-16,0-21 0,-1 0 0,22 22 15,-21-22-15,0 21 0,0-21 16,21 22-16,0-22 0,0 21 0,0-21 16,0 1-16,0-1 0,0 0 0,0 0 15,21 0-15,0 0 0,0-21 16,1 0-16,-1 22 0,0-22 0,21 0 15,-21 0-15,1 0 0,20 0 16,-21-22-16,0 22 0,22-21 0,-22 0 16,0 0-16,21-21 0,-21 20 15,1-20-15,-1 0 0,0-1 16,0-20-16,0 21 0,0-22 0,1 1 16,-1 20-16,-21 1 0,0-22 0,21 43 15,-21-21-15,21 21 0,-21-22 16,0 22-16,-21 42 15,0 1-15,0-1 16,21 21-16,-22 0 0,22 1 16,-21-1-16,0 0 0,21 1 0,0 20 15,-21-20-15,21-1 0,-21 0 16,0 1-16,21-1 0,0-21 0,-22 21 16,22-20-16,-21-1 0,0 0 15,21 0-15,0 0 0,-21 0 16,21-42 15,21 0-31,-21 0 16,21 0-16,0 0 0,1-22 0,-1 22 15,0-21-15,0-1 0,0 22 0,22-21 16,-22 21-16,21 0 0,-21-22 16,0 22-16,22 21 0,-22-21 15,0 21-15,0 0 0,0 0 0,-21 21 16,22 0-16,-22 0 15,0 1-15,0-1 0,0 0 16,-22 0-16,1-21 0,0 21 16,0-21-16,0 21 0,0-21 0,-1 22 15,1-22-15,-21 0 0,21 0 0,0 0 16,-1 0-16,1 0 16,0 0-16,21-22 0,-21 22 15,21-21-15,0 42 31,21 1-31,0-22 0,-21 21 16,21 0-16,-21 0 16,0 21-16,0-20 0,22-1 0,-22 0 15,21 0-15,-21 0 0,21 0 0,-21 1 16,0-1-16,21 0 0,0 0 16,0 0-16,1-21 15,-1 0-15,0 0 0,0 0 16,0 0-16,0 0 15,1 0-15,-1 0 0,0 0 0,0-21 16,0 0-16,0 0 0</inkml:trace>
  <inkml:trace contextRef="#ctx0" brushRef="#br0" timeOffset="195995.96">21399 13674 0,'-21'0'16,"42"0"-16,-63 0 0,21 0 0,0 0 15,0 0-15,-1 0 0,44 21 32,-1-21-32,21 0 15,-21 0-15,22 21 0,-1-21 0,0 0 16,1 0-16,-1 21 15,21-21-15,-20 0 0,20 0 0,1 0 16,-22 0-16,22 0 0,-22 0 0,0 0 16,1 0-16,-22 0 0,21 0 15,-21-21-15,0 0 0,1 21 0,-1-21 16,0 0-16,-21-1 0,0 1 16,0 0-16,0 0 15,-21 0-15,0 21 0,-1-21 0,1 21 16,-21 0-16,0 0 0,20-22 15,-20 22-15,0 0 0,-1 0 0,22 0 16,-21 0-16,21 0 0,42 0 31,0 0-15,21 0-16,1 0 0,-1 0 16,0 0-16,-20 0 0,20 0 0,0 0 15,-21 0-15,22 0 0,-22 0 0,0 22 16,0-22-16,0 21 0,-21 0 15,0 0-15,0 0 0,0 0 16,0 22-16,-21-22 0,0 0 0,21 0 16,-21 0-16,0 22 0,0-22 15,-1 0-15,1 0 0,0 0 0,0 1 16,0-1-16,0 0 0,-1-21 16,22 21-16,-21 0 0,0-21 15,0 21-15,0-21 0,0 0 16,-1 0-16,1 0 15</inkml:trace>
  <inkml:trace contextRef="#ctx0" brushRef="#br1" timeOffset="202491.76">23749 13631 0,'0'-21'16,"-21"21"-16,21-21 0,0 0 16,0 0-1,0 0 1,0-1 0,0 1-16,0 0 15,0 0-15,0 0 0,0 0 16,0-1-16,0 1 15,0 42 17,0 1-17,0-1-15,0 0 0,0 21 0,0-21 16,0 22-16,-21-1 0,21 0 16,0 1-16,-22-1 0,22 0 0,0 22 15,0-22-15,0 1 0,0-22 16,0 21-16,0 0 0,0-20 15,0-1-15,22 0 0,-1 0 0,0 0 16,0 0-16,0-21 0,0 0 16,22 0-16,-22 0 0,21 0 0,-21 0 15,22-21-15,-1 0 0,-21 0 16,22 0-16,-1 0 0,0-22 0,-21 22 16,22-21-16,-22-1 0,0 1 15,0 0-15,0-22 0,1 22 0,-22 0 16,21-22-16,-21 22 0,21-1 0,-21 22 15,0-21-15,0 21 0,0 0 16,0-1-16,0 44 31,-21-1-15,21 0-16,-21 0 0,21 21 16,0 1-16,0-1 0,0-21 0,0 22 15,0-1-15,-22 0 0,22 1 0,0-1 16,0-21-16,0 0 0,0 22 15,0-22-15,22 0 0,-1 0 0,0-21 16,0 0-16,0 21 0,0-21 16,1 0-16,20 0 0,-21 0 0,0 0 15,22-21-15,-22 0 0,21 0 16,-21 0-16,0-1 0,22 1 16,-22 0-16,0-21 0,0 21 0,0-1 15,1 1-15,-1 0 0,-21 0 16,0 0-16,0 42 15,-21 0 1,-1 0-16,22 22 0,-21-22 16,21 0-16,0 21 0,0-21 0,0 1 15,0-1-15,0 0 0,0 0 16,0 0-16,21 0 0,-21 1 0,22-22 16,-1 21-16,0-21 15,-42 0 16,21-21-31,-21 21 16,-22-22-16,22 22 0,0-21 0,0 21 16,0 0-16,-1-21 0,1 21 15,0 0-15,0 0 16,21 21-16,0 0 16,0 1-16,21-1 15,0-21-15,0 0 0,22 21 16,-22-21-16,0 0 0,21 0 15,1 0-15,-22 0 0,21 0 0,1 0 16,-1 0-16,0-21 0,1 21 0,-22-21 16,21-1-16,0 22 0,-20-21 15,20 0-15,-21 0 0,0 0 16,0 0-16,1-22 0,-22 22 16,0 0-16,21-21 0,-21 20 0,0 1 15,0-21-15,0 21 0,0 0 16,-21 21-16,-1 21 15,22 0-15,-21 0 16,0 0-16,21 0 0,0 1 16,0-1-16,0 0 0,0 21 0,0-21 15,0 1-15,0-1 0,0 0 16,0 0-16,21 0 16,0 0-16,1 1 0,-1-22 0,0 21 15,21-21-15,-21 0 0,22 0 16,-1 0-16,-21 0 0,43 0 0,-22 0 15,0 0-15,1-21 0</inkml:trace>
  <inkml:trace contextRef="#ctx0" brushRef="#br1" timeOffset="202984.47">26247 13737 0,'0'-42'0,"0"84"0,0-105 0,0 20 16,0 22-16,0 0 0,0 0 0,0 0 15,-22 0-15,1-1 0,0 22 16,0 0-16,0 0 0,0 0 0,-1 0 15,-20 22-15,21-22 16,0 21-16,0 21 0,-1-21 0,1 22 16,0-22-16,0 21 0,0-21 0,21 22 15,0-22-15,0 21 0,0-21 16,0 0-16,0 1 0,0-1 0,0 0 16,0 0-16,21 0 0,0-21 15,0 0-15,0 0 0,1 0 0,-1 0 16,0 0-16,0 0 0,21 0 0,-20-21 15,-1 21-15,0-21 0,0 0 16,0-22-16,-21 22 0,21-21 16,1 0-16,-1-1 0,-21 1 0,0 0 15,21-1-15,-21-20 0,21 20 16,-21 1-16,0 0 0,0-1 0,0 1 16,0 0-16,0 21 0,0-1 15,0 1-15,0 42 16,-21 1-1,0 20-15,21-21 0,-21 21 0,21 1 16,-22-1-16,22 0 0,0 1 0,0-1 16,0 0-16,0 1 0,0-1 15,0 0-15,0 1 0,0-22 0,0 0 16,22 21-16,-1-20 16,0-1-16,0 0 0,0-21 15,0 0-15,1 0 0,-1 0 0,21 0 16,-21 0-16,22 0 0,-1-21 15</inkml:trace>
  <inkml:trace contextRef="#ctx0" brushRef="#br1" timeOffset="203260">27474 12975 0,'0'0'16,"0"-21"-16,0 42 15,-21 0 1,0 22-16,21-22 0,0 21 16,-21 1-16,0-1 0,21 21 0,-22-20 15,22-1-15,0 0 0,0 1 0,0-1 16,0 0-16,0 1 0,0-1 16,0-21-16,0 22 0,0-22 0,0 21 15,0-21-15,0 0 0,0 1 16,22-22-16,-1 0 15,0 0-15,0 0 16,0-22-16,0 22 0</inkml:trace>
  <inkml:trace contextRef="#ctx0" brushRef="#br1" timeOffset="203627.31">27834 13377 0,'-21'22'16,"21"-1"-1,-21 0-15,0 0 0,-1 21 0,22-20 16,0 20-16,-21-21 0,21 21 16,-21-20-16,21 20 0,0-21 0,0 0 15,0 0-15,0 1 0,21-1 0,0-21 16,1 0-16,20 21 16,-21-21-16,0 0 0,22 0 0,-22 0 15,21-21-15,-21 21 0,22-21 0,-22-1 16,21 1-16,-21 0 0,0-21 15,1-1-15,-1 22 0,-21-21 0,0 0 16,0-1-16,0 22 0,0-21 16,0 21-16,-21-1 0,-1 1 0,1 0 15,0 21-15,0 0 0,0 0 16,-22 0-16,22 0 0,0 0 0,-21 21 16,21 0-16,-1-21 0,1 22 0,21-1 15,-21-21-15,21 21 16</inkml:trace>
  <inkml:trace contextRef="#ctx0" brushRef="#br1" timeOffset="203807.21">27114 13377 0,'0'0'0,"0"-21"15,43 21 1,-22 0-16,0-21 0,0 21 0,0 0 16,22 0-16,-22-21 15,21 21-15,1 0 0,-22-21 0,0 21 16,21-21-16,-21 21 0,1-22 0</inkml:trace>
  <inkml:trace contextRef="#ctx0" brushRef="#br1" timeOffset="204419.86">29697 13250 0,'0'0'0,"0"-21"0,0 0 0,21 0 15,-21 0-15,21 0 0,0-1 16,0 1-16,1 0 0,-22 0 15,21 0-15,0 0 0,0 21 16,0 0-16,0 0 0,1 0 16,-1 0-16,0 21 0,0 0 15,0 21-15,0 1 0,-21-22 0,22 21 16,-22 0-16,21 1 0,-21 20 16,0-20-16,0-1 0,0 0 0,0 1 15,0-1-15,0 0 0,0 1 0,0-22 16,0 21-16,0-21 0,0 0 15,0-42 17,21 0-32,-21 0 0,0 0 15,21-22-15,-21 1 0,0 0 16,0-1-16,21 1 0,0 0 0,-21-1 16,22 1-16,-1-21 0,-21 20 15,21 1-15,0 0 0,-21 20 0,21-20 16,-21 21-16,21 0 0,1 21 15,-1 0 1,0 21-16,-21 0 16,21 0-16,-21 22 0,21-22 15,-21 0-15,0 21 0,0-21 0</inkml:trace>
  <inkml:trace contextRef="#ctx0" brushRef="#br1" timeOffset="204727.68">30459 13547 0,'42'0'31,"-21"-21"-31,0 21 0,1-22 16,-1 1-16,21 0 0,-21 0 15,0 0-15,1 0 0,-1-1 0,0-20 16,0 21-16,0 0 0,-21 0 0,21-1 16,-21 1-16,-21 21 15,0 0 1,0 21-16,0 1 0,0-1 15,21 0-15,-22 0 0,1 0 16,0 0-16,21 1 0,0-1 16,0 21-16,0-21 0,0 0 0,0 1 15,0 20-15,0-21 0,0 0 16,21 0-16,0 1 0,1-22 16,20 0-16,-21 0 0,0 0 15,22 0-15,-1 0 0,-21 0 0,21-22 16,-20 22-16,20-21 0</inkml:trace>
  <inkml:trace contextRef="#ctx0" brushRef="#br1" timeOffset="205084.48">31073 13462 0,'0'-21'16,"0"-64"-1,21 64-15,-42 148 0,42-275 0,-21 127 0,0 0 16,21 21-16,-21-22 0,21 1 16,0 21-16,0 0 0,1 0 15,-1 0-15,21 0 0,-21 0 16,0 0-16,1 21 0,-22 1 0,21-1 15,0 0-15,-21 0 0,21 0 16,-21 0-16,0 1 0,0 20 16,0-21-16,0 0 0,0 0 0,0 22 15,0-22-15,0 0 0,0 0 16,-21-21 0,21-21 15,0 0-31,0 0 0,0 0 0,0-1 15,21 1-15,0 0 0,0-21 16,-21 21-16,22-22 0,-1 22 0,0-21 16,0 21-16,0-1 0,-21 1 15,21 0-15,1 0 0,-1 21 0,0-21 16,0 21-16,0 0 16,0 0-16,1 0 0,-1 0 15</inkml:trace>
  <inkml:trace contextRef="#ctx0" brushRef="#br1" timeOffset="205283.37">31940 13166 0,'22'0'0,"-65"0"16,64 0-16,1 21 0,-22 0 0,0 21 15,-22-20-15,1-1 0,21 21 16,-21-21-16,21 0 0,-21 1 0,21 20 16,0-21-16,0 0 0,0 0 15,0 1-15,0-1 0,21-21 31,0 0-31,0-21 16,-21-1 0,0 1-16,22 0 0,-22 0 15,21 0-15</inkml:trace>
  <inkml:trace contextRef="#ctx0" brushRef="#br1" timeOffset="205439.27">31983 13102 0,'0'43'0,"0"-107"0,0 85 0,0-84 0,0 42 16,-21-1-16,21 1 0,-22 21 15,22-21-15,-21 21 16,0 21 0,21 0-16,0 1 0,0-1 15,0 0-15,0 0 0,0 0 16,21 0-16,-21 1 16,21-22-16</inkml:trace>
  <inkml:trace contextRef="#ctx0" brushRef="#br1" timeOffset="206448.08">32110 13399 0,'21'0'0,"-42"0"0,63 0 16,-21 0-16,0 0 15,1 0-15,-1 0 0,0-22 16,0 22-16,21-21 0,-20 0 0,20 0 16,-21 0-16,21 0 0,-20-1 15,-1-20-15,21 21 0,-21-21 0,0-1 16,-21 1-16,22 0 15,-1-1-15,-21 1 0,21 21 0,-21-22 16,0 22-16,-21 42 31,0 1-31,-1 20 0,1 0 16,0 1-16,0 20 0,0-21 16,0 1-16,21 20 0,-43-20 0,22 20 15,0 1-15,0-22 0,0 21 16,-1 1-16,1-1 0,0 1 0,21-22 15,0 22-15,0-22 0,0 0 16,0 1-16,0-1 0,0 0 16,0-20-16,0 20 0,21-21 15,0 0-15,1-21 0,-22 21 0,21-21 16,0 22-16,0-22 0,0 0 16,0 0-16,1 0 0,-1-22 0,-21 1 15,21 0-15,-21 0 0,21 0 16,-21-22-16,0 22 0,0-21 0,0 0 15,0-22-15,0 22 0,0-22 16,0 22-16,0-22 0,-21 22 0,21 0 16,-21-1-16,21 22 0,-21 0 15,21 0-15,0 0 0,0 0 16,21 21 0,0 0-1,0-22-15,0 22 0,22-21 0,-22 21 16,21-21-16,-21 21 0,22-21 15,-22 21-15,21-21 0,-21 0 0,0-1 16,1 22-16,-22-21 0,0 0 16,21 21-16,-21-21 0,0 42 31,-21-21-31,21 21 0,0 0 16,0 1-16,-22-1 0,22 0 15,0 0-15,0 0 0,0 0 16,0 1-16,0-1 0,0 0 15,22 0-15,-1 0 16,0-21-16,0 0 0,0 21 0,0-21 16,1 0-16,20 0 0,-21 0 15,21-21-15,-20 21 0,-1-21 0,0 0 16,0 0-16,0 0 0,0-22 16,1 22-16,-1 0 0,-21-21 15,21 20-15,-21 1 0,0 0 16,-21 42-1,21 0-15,-21 1 16,-1-1-16,1 0 0,0 21 16,21-21-16,0 22 0,-21-1 15,21 0-15,0 1 0,0-1 16,0 0-16,0 22 0,0-22 0,0 1 16,0-1-16,0 21 0,0-20 15,0-1-15,0 0 0,0 22 16,0-22-16,0 1 0,0-1 0,0 0 15,-21-21-15,0 22 0,-1-1 16,1-21-16,0 0 0,0 1 0,-21-1 16,20 0-16,1-21 0,0 0 15,0 0-15,0 0 0,0 0 0,-1-21 16,1 0-16,0-1 16,0 1-16,-21-21 0,-1 21 0</inkml:trace>
  <inkml:trace contextRef="#ctx0" brushRef="#br1" timeOffset="207823.65">1079 15282 0,'-21'0'15,"21"-21"-15,0 0 16,0 0-16,21 21 0,1-42 0,-1 20 16,0 1-16,0 0 0,0 0 15,0 0-15,1 0 0,-22-1 16,0 1-16,0 0 0,0 0 15,-22 21 1,1 0-16,-21 0 0,21 0 16,-22 0-16,22 0 0,0 21 0,0 0 15,0 0-15,0 1 0,-1-1 16,22 0-16,0 0 0,0 21 0,0-20 16,0-1-16,0 21 0,22-21 15,-1 0-15,21 1 0,-21 20 16,22-21-16,-1 0 0,0 0 0,-21 22 15,22-22-15,-1 0 16,0 0-16,-20 22 0,20-22 0,-21 0 16,-21 0-16,0 21 0,0-20 15,0-1-15,-42 0 0,21 0 0,-22 21 16,1-20-16,0-1 0,-22 0 16,1 0-16,20-21 0,-20 21 15,20-21-15,-20 0 0,-1 0 0,22 0 16,0 0-16,-1-21 0,1 0 15,21 0-15,-21 0 0,20-1 16,1-20-16,21 21 0,0-21 0,0-1 16,0 1-16,0 0 15,0-1-15,43 22 0,-22 0 0,21-21 16,0 42-16,1-22 0,20 1 16,-20 21-16,20 0 0,-21 0 0</inkml:trace>
  <inkml:trace contextRef="#ctx0" brushRef="#br1" timeOffset="208171.96">1672 15388 0,'0'0'0,"-21"-21"16,0 0-16,0 21 0,-1-21 16,1 21-16,0 0 0,0 0 15,0 0-15,21 21 16,0 0-16,0 21 15,0 1-15,0-1 0,21 0 16,0 1-16,0 20 0,0 1 16,1-1-16,-22 22 0,21 0 0,0-1 15,-21 1-15,21 0 0,-21-1 16,0 1-16,0 21 0,0-22 0,0 1 16,0 0-16,0-1 0,0-20 15,0-1-15,0 1 0,0-22 0,0 1 16,0-22-16,0 21 0,0-63 31,0-21-15,0-1-16,0 1 0,0-22 0,0 1 15,0-1-15,0-20 0,0 20 16</inkml:trace>
  <inkml:trace contextRef="#ctx0" brushRef="#br1" timeOffset="208451.8">1545 15663 0,'-42'-127'15,"190"635"-15,-254-889 0,43 212 16,63 127-16,-22 21 0,22-1 16,0-20-16,0 21 0,0 0 0,0 0 15,22 21-15,-1-22 0,21 1 16,-21 21-16,22 0 0,-1 0 16,0 0-16,-21 21 0,22 1 0,-1-1 15,-21 0-15,0 21 0,-21 1 16,0-22-16,0 21 0,0 0 0,0 1 15,-21-1-15,-21-21 0,21 22 16,0-1-16,-22-21 0,22 0 16,0 0-16,0 1 0,0-1 0,-1-21 15,22-21 1,22-1 0,-1 22-16,0-21 15</inkml:trace>
  <inkml:trace contextRef="#ctx0" brushRef="#br1" timeOffset="208783.61">2053 15621 0,'0'0'0,"21"0"0,0-21 16,1 21-16,-1-21 0,-21 0 16,21-1-16,0 22 0,0-21 15,0 0-15,-21 0 0,22-21 16,-1 20-16,-21 1 0,21 0 15,-21-21-15,0 21 0,0-1 0,0 1 16,0 0-16,-21 21 0,0 0 16,-1 0-16,1 0 0,0 21 15,0 0-15,0 22 0,0-22 16,21 21-16,0 1 0,0-22 0,-22 21 16,22 0-16,0-20 0,0 20 15,0-21-15,0 21 0,0-20 16,0-1-16,22 0 0,-1 0 15,0-21-15,0 21 0,0-21 16,22 0-16,-22 0 0,21 0 16,-21-21-16,22 0 0,-1 0 15,0 0-15</inkml:trace>
  <inkml:trace contextRef="#ctx0" brushRef="#br1" timeOffset="209195.37">2752 15304 0,'0'-22'0,"-43"234"0,86-402 15,-65 168-15,1 22 16,0 0-16,0 22 0,21-1 16,0 0-16,0 21 0,0-21 15,-21 1-15,21 20 0,0-21 0,0 21 16,0-20-16,0-1 0,0 0 16,0 0-16,0 0 0,21 0 15,0 1-15,0-22 0,0 0 16,1 0-16,-1 0 0,0 0 15,0 0-15,0 0 0,0-22 0,1 1 16,-1 21-16,0-42 0,0 21 16,0 0-16,0-1 0,1-20 0,-1 21 15,0-21-15,-21 20 0,0 1 16,0 0-16,0 42 16,0 0-1,0 1-15,0-1 0,0 0 0,0 0 16,0 21-16,0-20 15,0-1-15,-21 21 0,21-21 0,0 0 16,0 1-16,0-1 16,21-21 15,-21-21-31,0-1 16,0 1-16,0 0 0</inkml:trace>
  <inkml:trace contextRef="#ctx0" brushRef="#br1" timeOffset="209356.28">3069 15113 0,'0'-21'0,"21"338"0,-42-613 0,0 275 15,0 21-15,0 0 16,21 21 0,0 0-1,0 0-15,0 1 0,0-1 16,21 0-16</inkml:trace>
  <inkml:trace contextRef="#ctx0" brushRef="#br1" timeOffset="210531.61">3175 15685 0,'0'0'0,"0"21"0,21-21 15,0 0-15,0 0 16,1 0-16,-1 0 0,0-21 15,21 21-15,-21-22 0,1 1 16,20 0-16,0 0 0,-21 0 0,22-22 16,-1 22-16,-21-21 0,0 21 15,1-22-15,-1 1 0,0 0 0,-21-1 16,0 22-16,0-21 0,0 0 0,0 20 16,0-20-16,0 21 15,0 0-15,-21 21 0,0 0 31,-1 21-31,22 0 0,-21 0 0,21 0 16,0 22-16,0-1 0,-21 0 16,21 1-16,0-1 0,-21 0 0,21 22 15,0-22-15,0 22 0,0-1 16,-21-20-16,21 20 0,-21 22 0,-1-22 16,22 1-16,0 20 0,-21 1 15,21-21-15,-21 20 0,0 1 0,21 0 16,0-22-16,0 22 0,-21-1 0,21 1 15,0-21-15,0-1 0,0 1 16,0-22-16,0 0 0,0 1 0,0-1 16,21-21-16,0-21 15,0 0-15,0 0 0,1 0 0,-1 0 16,0-21-16,0 0 0,21-22 16,-20 22-16,-1-21 0,21-22 0,-21 22 15,22-21-15,-22-1 0,0 1 16,0-1-16,0-21 0,-21 22 0,21-22 15,-21 1-15,0 20 0,0-21 0,-21 1 16,0 20-16,0 1 0,-21-1 16,20 22-16,-20 0 0,21 20 0,-21-20 15,20 21-15,-20 0 32,42 0-17,21 21-15,22-22 0,-22 22 16,21-21-16,-21 21 0,22-21 15,-1 0-15,0 0 0,-21 0 0,22-1 16,-1 1-16,-21 0 0,0 0 16,1 0-16,-1-22 0,0 22 0,-21 0 15,0 0-15,0 0 16,0 42 15,0 0-31,0 21 16,0-20-16,0-1 0,0 0 0,0 21 0,0-21 15,0 1-15,21-1 16,0 0-16,0 0 0,-21 0 16,22-21-16,-1 0 0,0 0 15,0 0-15,0 0 0,0 0 16,1 0-16,20-21 0,-21 0 16,0 0-16,0 0 0,1-1 0,20 1 15,-21 0-15,0 0 0,-21-21 0,21 20 16,1 1-16,-22 0 0,0 0 15,0 0-15,21 21 0,0 0 16,0 0 31,-21-21-31,0-1-1,0 1-15,0 0 16,0 0-16,-21 21 15,0 0 1,0 0-16,-1 0 0,22 21 0,-21 21 16,0-20-16,21-1 0,0 21 15,0-21-15,0 22 0,0-22 0,0 0 16,0 21-16,0-21 16,0 1-16,0-1 0,21 0 0,0 0 0,1 0 15,-1-21-15,0 0 16,0 0-16,0 0 0,0 0 15,1 0-15,-1-21 0,0 0 0,0 21 16,0-21-16,0 0 0,1-1 16,-22-20-16,0 21 0,0 0 0,21-22 15</inkml:trace>
  <inkml:trace contextRef="#ctx0" brushRef="#br1" timeOffset="210711.5">4254 15092 0,'-21'0'0,"42"0"0,-84 0 0,42 0 16,0 0-16,-1 0 15,1 0-15,21 21 0,0 0 16,21-21 15,1 0-31,-1 0 0</inkml:trace>
  <inkml:trace contextRef="#ctx0" brushRef="#br1" timeOffset="212464.5">6032 15642 0,'0'0'0,"22"-21"32,-1 21-32,0-21 0,0 0 15,-21 0-15,21 21 0,0-22 0,1 1 16,-1 0-16,0-21 0,0 21 15,-21-1-15,0 1 0,0-21 0,0 21 16,0-22-16,0 22 0,0-21 0,-42 21 16,21 0-16,-1-1 0,1 1 15,0 21-15,-21 0 0,21 0 0,-1 0 16,-20 0-16,21 21 0,-21 1 16,20 20-16,-20 0 0,21-21 15,0 22-15,0-1 0,-22 0 0,22 1 16,21-1-16,0 0 0,-21 1 15,21-22-15,0 0 0,0 21 0,21-20 16,0-22-16,0 21 0,1-21 16,-1 0-16,21 0 0,-21 0 0,22 0 15,-22 0-15,21 0 0,-21-21 16,22-1-16,-22-20 0,21 21 0,-21 0 16,22-22-16,-22 1 0,21 0 15,-21-1-15,0-20 0,1-1 0,-1 22 16,0-21-16,-21-1 0,0 22 0,0-22 15,0 22-15,0 0 0,0 20 16,0-20-16,0 21 0,-21 21 16,0 0-16,-1 0 15,22 21-15,-21 0 0,21 0 0,-21 22 16,21-1-16,0 22 0,0-22 0,0 21 16,0-20-16,0 20 0,0-20 15,0 20-15,0-21 0,0 1 0,0-1 16,0 0-16,21 1 0,0-22 15,1 0-15,-1 0 0,0 0 0,21 1 16,-21-22-16,22 0 0,-1 0 16,0 0-16,1 0 0,-1 0 0,0-22 15,1 22-15,-1-21 0,0 0 0,1 0 16,-22 0-16,21-22 0,-21 22 16,1 0-16,-1-21 0,-21 21 15,0-22-15,0 22 0,0-21 16,0 21-16,-21-22 0,-1 22 0,1 21 15,0-21-15,0 21 0,-21 0 0,20 0 16,1 0-16,0 21 0,0 0 16,-21 0-16,20 1 0,22 20 0,-21-21 15,0 21-15,0-20 0,21 20 16,0-21-16,0 0 0,0 0 0,0 1 16,0-1-16,0 0 0,21 0 15,0-21-15,0 0 16,1 0-16,-1 0 0,21-21 0,-21 21 15,0-21-15,22 0 16,-22-1-16,0 1 0,0 0 0,0-21 16,1 21-16,-22-22 0,0 22 0,0-21 15,0-1-15,0 22 0,0 0 16,0 0-16,0 0 0,0 0 0,0 42 31,0 0-31,0 0 0,0 0 0,0 22 16,0-1-16,0-21 0,0 21 15,0 1-15,0-22 0,0 21 0,0-21 16,0 1-16,0 20 0,21-21 0,-21 0 16,21-21-16,0 21 0,-21 1 15,21-22-15,0 0 0,1 0 16,-1 0-16,0 0 0,21 0 0,-21-22 16,1 1-16,20 21 0,-21-21 15,0-21-15,22 21 0,-22-22 0,0 22 16,0-21-16,0-22 0,0 22 15,1-22-15,-22 1 0,0 21 0,21-22 16,-21 1-16,21 20 0,-21 1 16,0 0-16,0 20 0,0 1 0,0 0 15,0 0-15,0 42 16,0 0 0,0 0-16,0 1 0,-21 20 0,21 0 0,0 22 15,0-22-15,0 22 16,0-1-16,0-21 0,0 22 0,0-22 15,0 1-15,0-1 0,0 0 0,0 1 16,21-1-16,0-21 0,0 0 16,0 0-16,1 1 0,20-1 0,-21-21 15,0 0-15,22 0 0,-1 0 16,0 0-16,-21 0 0,22 0 0,-1-21 16,-21-1-16,22 1 0,-22 0 0,0-21 15,0 21-15,0-1 0,-21-20 16,0 0-16,0 21 0,0-22 0,0 1 15,0 21-15,0 0 0,-21-1 16,0 1-16,0 21 0,0 0 16,-1 0-16,1 21 0,0 1 0,0 20 15,0-21-15,0 21 0,-1-20 16,22 20-16,0-21 0,-21 21 0,21-20 16,0-1-16,0 21 0,0-21 15,0 0-15,0 1 0,21-22 16,1 0-16,-1 0 0,0 0 0,0 0 15,0 0-15,0 0 0,1 0 16,-1-22-16,0 1 0,0 0 16,0 0-16,0 0 0,1 0 15,-22-1-15,21-20 0,0 21 0,-21 0 16,21-22-16,-21 22 0,0 0 0,0 42 31,0 0-31,0 1 16,-21-1-16,21 0 0,0 0 15,0 21-15,0-20 0,0-1 0,0 0 16,0 0-16,0 0 0,0 0 0,21-21 16,0 22-16,0-22 15,1 0-15,-1 0 0,0 0 0,0 0 16,21-22-16,-20 1 0,-1 21 16,0-21-16,0 0 0,0 0 15,0 0-15,-21-22 0,0 22 0</inkml:trace>
  <inkml:trace contextRef="#ctx0" brushRef="#br1" timeOffset="212655.39">7556 15134 0,'-42'21'16,"84"-42"-16,-126 64 0,41-22 0,22 0 0,0 0 15,0-21-15,21 21 0,-21-21 16,42 0-1,21 0-15,-21 0 16,22 0-16,-22 0 0,21-21 16,1 0-16,20 0 0,-21 21 0,22-21 15</inkml:trace>
  <inkml:trace contextRef="#ctx0" brushRef="#br1" timeOffset="213099.63">9673 15325 0,'0'0'16,"0"-21"-16,0-22 0,0 22 0,0 0 16,0 0-16,0 0 0,0-1 15,0 44 1,0-1-1,0 0-15,0 21 0,0-21 16,0 22-16,0-22 0,-21 21 0,21 1 16,-21-22-16,21 21 0,0-21 0,0 0 15,0 1-15,0-1 0,0 0 16,0 0-16,0-42 31,0 0-31,0 0 16</inkml:trace>
  <inkml:trace contextRef="#ctx0" brushRef="#br1" timeOffset="213255.54">9715 15071 0,'0'0'0,"0"-21"0,0-1 0,-21 1 16,0 21-16,42 0 46,0 0-46,1 21 16,-1-21-16</inkml:trace>
  <inkml:trace contextRef="#ctx0" brushRef="#br1" timeOffset="-214496.78">10118 15155 0,'0'22'0,"0"-1"15,0 0-15,0 0 0,-22 0 16,22 0-16,-21 22 0,21-22 16,0 0-16,0 0 0,0 0 0,0 1 15,-21-1-15,21 0 0,0 0 16,0 0-16,0 0 16,-21-21 15,21-21-16,0 0-15,0 0 0,0 0 16,0 0-16,0-22 0,0 22 0,0-21 16,0-1-16,21 1 0,0 0 0,0-1 15,22 1-15,-22 0 0,0 21 16,0-1-16,22 1 0,-22 0 0,21 21 16,-21 0-16,0 0 0,1 21 15,-1 0-15,0 1 0,0 20 16,-21-21-16,0 21 0,0 1 0,0-1 15,0 0-15,0 1 0,0-1 16,0 0-16,0-20 0,0 20 0,0-21 16,0 0-16,0 0 0,0 1 15,21-1-15,0-21 16,1 0-16,-1 0 0,0 0 0,0-21 16,0-1-16,22 22 0,-22-21 15,0-21-15,21 21 0,-21 0 0,1-22 16,20 22-16,-21-21 0,0-1 15,0 1-15,1 0 0,-22-1 0,21 22 16,-21 0-16,0 0 0,0 0 16,-21 21-16,-1 0 15,1 0-15,0 0 0,0 0 0,0 21 16,0 0-16,-1 0 0,22 22 16,0-22-16,0 21 0,0 0 0,0-20 15,0 20-15,0-21 0,0 21 0,22-20 16,-22-1-16,21 0 0,0 21 15,0-21-15,-21 1 0,21-1 16,-21 0 0,-21-21-1,0 0-15,0 0 16,0-21-16,21 0 16,-22 21-16,1-22 0,0 1 0,21 0 15,-21 21-15,0 0 16,21 21 15,0 0-31,21 1 16,0-1-16,0-21 0,22 0 15,-22 0-15,0 0 0,21 0 0,1 0 16,-22 0-16,21 0 0,22 0 16,-22 0-16,0-21 0,1 21 0,-1-22 15,0 1-15,1 0 0,-22 0 16,0 0-16,0-22 0,0 22 15,0 0-15,-21-21 0,0 21 0,0-22 16,0 22-16,0 0 0,0 0 16,0 0-16,0-1 0,0 44 31,-21-1-31,21 0 0,-21 21 0,21-21 16,0 22-16,0-22 0,0 21 0,0-21 15,0 22-15,0-22 0,0 0 16,0 0-16,21 0 0,0 1 0,1-1 15,-1 0-15,0 0 0,21-21 16,-21 0-16,22 0 0,-1 0 0,-21 0 16,22 0-16,-1 0 0,0 0 15,1 0-15,-1-21 0,0 0 16,1 0-16,-1-1 0,0 1 0,1 0 16,-22 0-16,0-21 0,0 20 0,0-20 15,-21 21-15,0-21 0,0-1 16,0 22-16,0 0 0,-21 0 0,0 0 15,0-1-15,0 22 0,-22 0 16,22 0-16,-21 0 0,21 22 0,-22-1 16,22 0-16,-21 0 0,21 21 15,-1-20-15,1 20 0,0-21 16,21 21-16,-21-20 0,21 20 0,0-21 16,0 21-16,0-20 0,0-1 15,0 0-15,0 0 0,21 0 16,0-21-16,0 0 0,1 0 0,-1 0 15,0 0-15,0 0 0,0 0 16,0-21-16,1 0 0,20 0 0,-21 0 16,0-1-16,0-20 0,1 21 15,-22-21-15,21-1 0,0 1 0,0 0 16,0-22-16,-21 22 0,0-22 0,21 22 16,-21-22-16,22 22 0,-22 0 15,0-1-15,0 1 0,0 21 0,0 0 16,-22 42 15,1 0-31,0 0 0,21 22 0,-21-22 16,0 21-16,0 22 0,21-22 15,0 0-15,0 1 0,0 20 0,0-21 16,0 1-16,0-1 0,0 0 16,0 1-16,21-22 0,0 21 0,0-21 15,0 1-15,0-1 0,1 0 0,20 0 16,-21-21-16,21 0 0,-20 0 15,20 0-15,-21 0 0,21 0 0,-20 0 16,20-21-16,-21 0 0,21 0 0,-20-1 16,-1 1-16,21 0 15,-21-21-15,0 21 0,-21-22 0,22 22 16,-22-21-16,21-1 0,-21 22 16,0-21-16,0 21 0,0 0 0,0-1 15,-21 22-15,-1 0 16,22 22-16,-21 20 0,21-21 15,0 0-15,0 22 0,-21-22 0,21 21 16,0-21-16,0 0 0,0 22 16,0-22-16,0 0 0,0 0 0,21 0 15,0-21-15,-21 22 0,22-22 0,-1 0 16,0 0-16,0 0 16,0 0-16,0 0 0,1 0 0,-1-22 15,0 1-15,0 21 0,0-21 0,-21 0 16,0 0-16,21 0 0,-21-1 15,0 1-15,0-21 0,0 21 0,0-22 16</inkml:trace>
  <inkml:trace contextRef="#ctx0" brushRef="#br1" timeOffset="-214332.87">11705 14965 0,'0'0'0,"-21"0"0,-21 0 0,20 21 15,1-21-15,21 21 0,0 0 32,21-21-17</inkml:trace>
  <inkml:trace contextRef="#ctx0" brushRef="#br1" timeOffset="-213859.97">14309 15050 0,'0'0'0,"0"-22"0,0 1 0,0 0 15,0 0-15,21 0 0,-21 0 16,0-1-16,0 1 15,0 42 1,0 1-16,0 20 16,-21-21-16,21 21 0,0 1 0,0 20 15,0-20-15,-22 20 0,22-21 16,0 22-16,0-22 0,-21 1 0,21-1 16,0 0-16,0-21 0,0 1 15,0 20-15,0-21 0,0 0 0,0 0 16,0 1-16,-21-22 31,0 0-31</inkml:trace>
  <inkml:trace contextRef="#ctx0" brushRef="#br1" timeOffset="-213233.35">13928 15494 0,'0'-21'15,"0"42"-15,21-42 31,0 21-31,0 0 16,21 0-16,1 0 0,-1-21 0,0 21 16,1-21-16,20-1 0,1 22 0,-22-21 15,22-21-15,-22 21 16,21 0-16,-20-1 0,-1 1 0,-21-21 16,22 21-16,-22-22 0,0 22 15,0-21-15,-21 21 0,0-22 0,0 22 16,0-21-16,0 21 0,0 0 0,0-1 15,0 1-15,-21 21 16,21 21 0,0 1-16,0-1 0,0 21 15,0 0-15,0-20 0,0 20 16,0 21-16,0-20 0,-21-1 0,21 0 16,0 1-16,0-1 0,0-21 15,0 22-15,0-1 0,0-21 0,-21 0 16,21 0-16,0 1 0,-22-1 15,22 0-15,0-42 47,0 0-47,0-1 0,0 1 0,0 0 16,0-21-16,0 21 0,22-22 16,-1 22-16,0-21 0,0-1 0,0 22 15,22-21-15,-22 21 0,21 0 16,-21 21-16,22 0 0,-22 0 15,21 0-15,-21 0 0,0 21 0,1 0 16,-1 21-16,-21-21 0,0 1 16,0 20-16,0 0 0,0-21 0,0 22 15,0-22-15,0 0 0,-21 0 0,21 0 16,-22 1-16,22-1 0,-21 0 16,21 0-16,21-42 46,1 0-46,-1 0 16,0-1-16,0 1 16</inkml:trace>
  <inkml:trace contextRef="#ctx0" brushRef="#br1" timeOffset="-212899.54">15240 15431 0,'-21'0'15,"63"0"-15,-63 0 0,63 0 0,-21 0 16,1 0-16,-1 0 15,0 0-15,0-22 0,0 22 0,0-21 16,22 0-16,-22 21 0,0-21 16,0 0-16,22 0 0,-22-1 0,0 1 15,-21 0-15,0 0 0,21 0 0,-21 0 16,0-1-16,0 1 16,0 0-16,-21 21 0,0 0 15,0 0-15,-1 21 16,1 0-16,-21 1 0,21-1 0,0 21 15,-1-21-15,22 22 0,-21-1 0,21-21 16,-21 21-16,21-20 0,0-1 16,0 21-16,0-21 0,0 0 0,0 1 15,21-1-15,0-21 0,-21 21 16,43-21-16,-22 0 0,0 0 0,0 0 16,22 0-16,-22 0 0,0 0 0,21-21 15,-21 21-15,22-21 0,-22-1 16</inkml:trace>
  <inkml:trace contextRef="#ctx0" brushRef="#br1" timeOffset="-212360.85">16277 15304 0,'0'0'0,"-42"0"15,-43-22 1,85 1-16,0 0 16,0 0-16,0 0 0,0 0 15,21-1-15,22 1 0,-22-21 0,21 21 16,-21 0-16,22 21 0,-1-22 0,21 1 15,-20 21-15,-1 0 0,0 0 16,1 0-16,-1 21 0,-21 1 0,22-1 16,-22 21-16,21-21 0,-21 22 15,-21-1-15,0 0 0,0 1 0,0-1 16,0-21-16,0 21 0,0 1 16,0-22-16,-21 21 0,21-21 15,-21 1-15,0-1 0,0 0 16,21-42 15,0 0-31,0-1 0,0 1 16,0 0-16,0-21 0,0 21 15,0-22-15,21 1 0,-21 0 0,0 20 16,21-20-16,-21 0 0,21-1 0,0 22 16,-21-21-16,21 21 0,1 21 15,-22-21-15,21 21 0,0 0 16,0 0-16,0 0 15,0 0-15,-21 21 0,0 0 16,22 0-16,-22 0 0</inkml:trace>
  <inkml:trace contextRef="#ctx0" brushRef="#br1" timeOffset="-211753.2">17187 15346 0,'21'0'0,"-42"0"0,64 0 16,-22 0-16,0 0 0,0 0 15,0 0-15,0-21 0,1 21 16,-1-21-16,0-1 0,-21 1 0,21 0 16,0 0-16,0 0 15,-21-22-15,0 22 16,0 0-16,0 0 0,0 0 0,-21 21 16,0 0-16,0 0 15,0 0-15,0 0 0,-1 21 16,1 0-16,21 0 0,-21 0 15,0 22-15,21-22 0,0 21 0,-21 1 16,21-22-16,-21 21 0,21-21 0,0 22 16,0-22-16,0 0 0,0 0 15,21 0-15,0 0 0,21-21 16,-21 22-16,1-22 0,20 0 16,0 0-16,-21 0 0,22 0 15,-1-22-15,0 1 0,1 21 0,-1-21 16,0 0-16,1 0 0,-22-22 15,21 22-15,-21 0 0,22-21 0,-22-1 16,0 22-16,-21-21 0,0 21 16,0 0-16,0-1 0,0 1 0,-21 21 15,0 21 1,21 1-16,-21-1 0,21 0 16,-22 0-16,22 0 0,0 0 0,0 22 15,0-22-15,0 0 0,0 0 16,0 0-16,0 22 0,22-43 15,-1 21-15,-21 0 0,21 0 0,-21 0 16,21-21-16,-21 22 0,0-1 31,-21-21-31,0 0 0,0 0 16,-1 0-16,1 0 16,0 0-16,0 0 0,21-21 31,0-1-16,21 22-15</inkml:trace>
  <inkml:trace contextRef="#ctx0" brushRef="#br1" timeOffset="-211357.6">18330 15113 0,'0'-21'0,"0"42"0,-21-42 15,0 0-15,0 21 16,0 0 0,-1 21-16,22 0 0,-21 0 15,21 0-15,0 22 0,0-22 16,-21 21-16,0 1 0,21-1 16,-21 0-16,21 1 0,0 20 0,-21-21 15,-1 1-15,1 20 0,21 1 16,0-22-16,0 22 0,-21 20 0,21-20 15,0-1-15,-21 22 0,21-22 0,0 22 16,-21-21-16,21 20 0,0 1 16,0-22-16,0 22 0,-21 0 0,21-22 15,-22 22-15,22-22 0,0 1 0,0-1 16,-21 1-16,21-22 0,-21 1 16,21-22-16,-21 21 0,21-21 0,0 0 15,-21-21-15,21-21 31,0-21-31,0 21 0,0-22 16,0 1-16,21 0 0,-21-22 16</inkml:trace>
  <inkml:trace contextRef="#ctx0" brushRef="#br1" timeOffset="-211056.72">18119 15452 0,'0'0'0,"0"-43"0,0 1 0,0 0 15,0 21-15,0-1 0,0-20 16,0 21-16,0 0 0,0 0 0,21 21 16,0-22-16,0 1 0,0 21 15,0 0-15,1 0 0,20 0 16,-21 0-16,0 0 0,22 21 0,-22 1 16,0-1-16,-21 21 0,0-21 15,0 22-15,0-22 0,0 21 0,0 0 16,0-20-16,-21 20 0,-22-21 0,22 0 15,0 0-15,0 1 0,-21-1 16,20 0-16,1 0 0,0-21 0,0 0 16,21 21-16,-21-21 0,42 0 31,0 0-31,0-21 0,0 21 16</inkml:trace>
  <inkml:trace contextRef="#ctx0" brushRef="#br1" timeOffset="-209720.82">18796 15219 0,'0'-21'15,"0"42"-15,0-63 0,-21 42 16,0 0-16,-1 0 0,1 0 16,0 21-16,0 0 0,0 0 15,0 0-15,-1 22 0,1-22 16,0 21-16,21-21 0,0 22 0,0-1 0,0-21 15,0 21-15,0-20 16,0-1-16,0 0 0,0 0 0,21 0 16,0-21-16,1 21 0,-1-21 0,0 22 15,0-22-15,21 0 0,-20 0 16,-1 0-16,0 0 0,0-22 16,-21 1-16,0 0 0,0 0 15,0 0-15,0 0 0,0-1 0,0-20 16,0 21-16,0 0 0,-21-22 0,21 22 15,-21-21-15,21 21 0,0 0 16,0-22-16,0 22 0,0 0 16,21 0-16,0 0 0,0 21 15,0 0-15,1-22 0,-1 22 16,0 0-16,0 0 0,21 0 0,-20 22 16,-1-1-16,0 0 0,0 0 15,0 21-15,0-20 0,1 20 0,-22-21 16,21 21-16,-21-20 0,0 20 15,0-21-15,0 0 0,0 0 0,0 1 16,0-1-16,0 0 0,0 0 0,-21-21 16,21 21-16,-22-21 0,1 0 15,0 0 1,21-21 0,0 0-16,0 0 15,0 0-15,0-1 0,21-20 16,0 21-16,-21-21 0,22 20 15,-1-20-15,0 0 0,21-1 0,-21 1 16,22 21-16,-1 0 0,0 0 16,1-1-16,20 22 0,-20 0 0,-22 0 15,21 0-15,-21 22 0,0-1 0,1 0 16,-1 21-16,-21 1 0,0-22 16,0 21-16,0 0 0,0-20 0,0 20 15,-21-21-15,-1 0 16,22 0-16,0 1 0,-21-1 0,21 0 0,-21 0 15,21 0 1,21-21 0,0 0-1,1 0-15,-1 0 0,0-21 0,21 21 16,-21-21-16,1 0 0,-1 0 16,21-1-16,-21 1 0,22-21 0,-22 21 15,0-22-15,21 22 0,-21-21 16,1 0-16,-22 20 0,0-20 0,21 21 15,-21 0-15,0 0 0,-21 21 16,-1 0 0,1 0-16,0 21 0,0 0 15,0 0-15,21 0 0,0 22 16,0-22-16,0 0 0,0 0 0,0 0 16,0 22-16,0-22 0,0 0 15,0 0-15,21 0 0,0-21 0,-21 21 16,21 1-16,0-1 0,1-21 0,-22 21 15,21-21-15,-42 0 47,21-21-31,-22 21-16,22-21 0,-21 21 16,0 0-16,21-22 15,-21 22-15,21 22 31,0-1-15,21 0-16,0-21 16,0 21-16,1-21 15,-1 0-15,0 0 0,0 0 0,0 0 16,22 0-16,-1 0 0,-21 0 0,21 0 16,1 0-16,-22 0 0,21-21 15,1 0-15,-1 0 0,-21-1 16,21 1-16,-20 0 0,-1 0 0,0-21 15,0 20-15,-21-20 0,0 21 16,0-21-16,0 20 0,0 1 0,0 0 16,-21 21-16,0 0 15,0 0-15,-22 0 0,22 0 0,0 21 16,21 22-16,-21-22 0,21 0 16,-21 21-16,21-21 0,0 22 0,0-22 15,0 0-15,0 0 0,0 0 0,0 1 16,0-1-16,21-21 15,0 21-15,0-21 0,0 0 16,22 0-16,-22 0 0,21-21 16,0 0-16,1 21 0</inkml:trace>
  <inkml:trace contextRef="#ctx0" brushRef="#br1" timeOffset="-207736.41">21675 15494 0,'-22'21'16,"44"-42"-16,-65 42 0,22 0 0,0-21 15,0 0-15,0 0 16,21-21 0,0 0-1,21 0-15,0 0 0,0 0 16,-21-1-16,21 1 0,0-21 16,1 0-16,-22 20 0,21-20 0,0 0 15,-21-22-15,21 22 0,0 0 16,-21-1-16,21 1 0,-21 21 15,0-22-15,0 22 0,0 0 0,0 0 16,0 0-16,-21 42 16,0 0-16,21 0 15,-21 0-15,0 22 0,0-1 16,-1-21-16,1 43 0,21-22 0,-21 0 16,21 1-16,-21-1 0,21 0 0,0 1 15,0-1-15,0-21 0,0 22 16,21-22-16,0 0 0,22 0 0,-22 0 15,0-21-15,21 21 0,-21-21 16,22 0-16,-1 0 0,-21 0 0,0 0 16,22 0-16,-22 0 0,0-21 15,0 0-15,0 21 0,1-21 16,-22 0-16,0 0 0,21-1 0,-21-20 16,21 21-16,-21 0 0,21 0 15,-21-22-15,0 22 0,0 0 0,0 0 16,21 21-16,-21-21 0,21-1 0,-21 1 15,22 21 1,-1 0-16,0-21 0,0 0 16,0 21-1,0 0-15,1-21 0,-1 21 0,0 0 0,0 0 16,0 0-16,0 0 0,1 0 16,-22 21-1,0 0-15,0 0 16,-22 0-16,22 1 0,-21 20 15,0-21-15,0 0 0,21 22 0,-21-22 16,21 0-16,-21 0 0,21 0 16,0 0-16,0 1 0,0-1 0,0 0 15,0 0-15,21 0 16,0-21-16,0 0 0,0 0 16,22 0-16,-22 0 0,0 0 0,0-21 15,21 0-15,-20 21 0,-1-21 16,0 0-16,0-1 0,0-20 0,0 21 15,-21 0-15,0-22 0,0 22 16,0-21-16,0 21 0,-21 0 16,0-1-16,0 1 0,-21 0 0,20 0 15,1 21-15,-21 0 0,21 0 16,0 0-16,-1 0 16,44 0-1,-1 21-15,0-21 0,21 0 16,1 0-16,-1 0 0,0 0 0,1 0 15,20 0-15,-21 0 0,1 0 16,-1 0-16,0 0 0,1-21 0,-1 21 16,-21 0-16,0 0 0,1-21 15,-1 21-15,-42 0 32,-1 0-17,1 21-15,0 0 0,0 0 0,0 0 16,-22 1-16,22-1 0,0 0 15,0 21-15,0-21 0,0 1 0,-1 20 16,22-21-16,0 0 0,0 0 0,0 1 16,0-1-16,0 0 0,22 0 15,-1 0-15,21-21 0,-21 0 16,0 0-16,22 0 0,-22 0 16,0 0-16,21 0 0,-20-21 15,20 0-15,-21 0 0,0 0 0,22-1 16,-22-20-16,0 0 0,0 21 15,0-22-15,-21-20 0,21 20 0,1 1 16,-22 0-16,0-22 0,0 22 0,0 0 16,0-1-16,0 22 0,0-21 15,0 21-15,0-1 0,0 44 32,-22-1-32,22 21 0,-21-21 15,21 22-15,-21-1 0,21 0 16,-21 1-16,21-1 0,0 0 0,0 1 15,0-1-15,0 0 0,0 1 16,0-22-16,0 21 0,0-21 16,0 0-16,0 1 0,21-1 0,0 0 15,22-21-15,-22 0 0,0 0 16,0 0-16,0 0 0,22 0 16,-22 0-16,21-21 0,-21 0 0,0-1 15,22 1-15,-22 0 0,0 0 16,0-21-16,-21 20 0,0 1 0,21 0 15,-21 0-15,-21 21 32,0 21-32,0 0 15,21 0-15,-21 1 0,21-1 0,0 0 16,0 0-16,0 0 0,0 0 16,0 1-16,0-1 0,0 0 0,21-21 15,-21 21-15,42-21 0,-21 0 16,1 21-16,20-21 0,-21 0 0,21 0 15,1 0-15,-1 0 0,-21-21 0,22 21 16,-22-21-16,21 0 0,-21 21 16,0-21-16,1-1 0,-1-20 0,-21 21 15,0 0-15,21-22 0,-21 22 16,21 0-16,-21 0 0,0 0 16,0 0-16,0 42 31,-21 0-31,21 0 0,0 21 15,-21-20-15,21 20 0,0-21 0,0 21 16,-21 1-16,21-22 0,-22 21 16,22 1-16,0 20 0,-21-21 0,21 1 15,0 20-15,0-20 0,0 20 16,-21 1-16,21-1 0,0 1 0,-21-1 16,21 1-16,0-1 0,0 1 0,0 20 15,0-20-15,0-1 0,0 1 16,0 20-16,0-20 0,-21-1 15,21 1-15,0-22 0,0 22 0,-21-22 16,-1 0-16,1 1 0,0-22 16,0 0-16,0 0 0,0-21 0,-22 0 15,1 0-15,0 0 0,-1 0 16,1-21-16,0 0 0,-1-21 0,1 20 16,0-20-16,-1 0 0,22 21 15,0-22-15,0 1 0,0 0 0,21-1 16,0 22-16,0-21 0,0-1 15,0 1-15,0 21 0,0-21 0,0-1 16,0 1-16,21 0 0</inkml:trace>
  <inkml:trace contextRef="#ctx0" brushRef="#br1" timeOffset="-207340.64">25273 15219 0,'0'0'0,"0"21"32,0 0-32,-21 0 0,21 1 15,0 20-15,0-21 0,0 0 0,-21 22 16,-1-22-16,22 0 0,-21 21 16,21-21-16,0 1 0,-21-1 15,21 0 1,-21-21-1,21-21 1,0 0 0,0-1-16,0 1 0,0 0 0,0 0 15</inkml:trace>
  <inkml:trace contextRef="#ctx0" brushRef="#br1" timeOffset="-207184.73">25146 15050 0,'0'0'0,"-21"-22"0,21 1 16,0 0-16,-21 0 15,21 42 48,21-21-47</inkml:trace>
  <inkml:trace contextRef="#ctx0" brushRef="#br1" timeOffset="-206764.77">25421 15028 0,'0'106'15,"0"-85"-15,0 22 0,0-22 16,0 21-16,0-21 0,0 22 16,-21-22-16,21 0 0,0 21 15,0-20-15,-21-1 0,21 0 16,-21 0-16,-1 0 0,22 0 15,0-42 17,0 0-17,0 0-15,0 0 0,0 0 16,0-22-16,22 22 0,-1-21 0,0-1 16,-21 1-16,21 21 0,0-21 15,22-1-15,-22 22 0,0-21 0,21 21 16,1 21-16,-22 0 0,21 0 0,0 0 15,-20 0-15,-1 21 16,21 0-16,-42 0 0,21 21 0,-21 1 16,0-1-16,0-21 0,0 22 0,0-1 15,0-21-15,-21 0 0,21 22 16,-21-22-16,0 0 0,21 0 0,-21-21 16,21 21-16,-22-21 0,44 0 31,-1 0-31</inkml:trace>
  <inkml:trace contextRef="#ctx0" brushRef="#br1" timeOffset="-206305.03">26755 14859 0,'0'0'0,"0"-21"0,21-21 31,-42 42-31,-1 0 0,1 0 16,0 21-16,0 0 0,0 0 0,-22 21 16,22-20-16,0 20 0,0 0 15,0 1-15,0 20 0,-1-21 16,1 1-16,0-1 0,21 0 0,0 1 16,0-1-16,0-21 0,0 22 15,0-22-15,21 0 0,0 0 0,1-21 16,20 0-16,-21 21 0,21-21 15,1 0-15,-1 0 0,0-21 0,1 0 16,20 21-16,-20-21 0,-1-22 16,0 22-16,-21-21 0,22 21 0,-22-22 15,-21-20-15,0 21 0,0-1 0,0 1 16,0 0-16,0-1 0,-21 1 16,0 0-16,-1-1 0,-20 22 0,21 0 15,-21 0-15,-1 21 16,1 0-16,0 0 0,-1 0 0,1 21 0,0-21 15,-1 42-15,1-21 0,21 1 16,0 20-16,-1 0 0,1 1 16,21-22-16,0 21 0,0 0 0,0-20 15,21 20-15,1-21 0,20 21 16,-21-20-16,21-22 0,1 21 0,-1 0 16,0-21-16</inkml:trace>
  <inkml:trace contextRef="#ctx0" brushRef="#br1" timeOffset="-205925.67">27093 15261 0,'0'-42'0,"-84"169"0,168-275 0,-84 211 0,0-169 16,21 85-16,-21 0 0,0 0 0,22 0 15,-22 0-15,0-1 0,0 1 16,21 0-16,0 21 0,0 0 0,21 0 16,-20 0-16,-1 0 15,0 0-15,0 0 0,0 0 0,22 21 16,-22 0-16,0 1 0,0-1 0,-21 21 15,21-21-15,0 22 0,-21-22 16,22 21-16,-22-21 0,0 22 0,0-22 16,0 0-16,0 0 0,0 0 15,0 0-15,-22-21 0,1 22 16,0-22 0,21-22-1,0 1-15,0 0 0,0 0 16,0 0-16,0 0 0,0-1 15,0 1-15,0-21 0,21 21 0,-21-22 16,21 22-16,1-21 0,-1 21 16,-21 0-16,21-1 0,0 1 0,0 21 15,0 0-15,1 0 0,-1 0 16,0 0-16,0 0 16,0 0-16</inkml:trace>
  <inkml:trace contextRef="#ctx0" brushRef="#br1" timeOffset="-205430.94">28300 15071 0,'0'0'0,"21"0"0,0-21 15,-21-1-15,0 1 16,-21 0-16,0 21 16,0 0-16,-1 0 0,1 0 15,0 0-15,0 0 0,-21 0 0,20 0 16,-20 0-16,21 21 0,0 0 0,-22 1 15,22-1-15,0 21 0,0-21 16,0 22-16,21-1 0,0-21 0,0 21 16,0-20-16,0 20 0,0-21 15,0 0-15,0 0 0,0 1 16,21-1-16,0-21 0,0 0 0,0 0 16,22 0-16,-22 0 0,21 0 15,1 0-15,-22 0 0,21-21 0,-21-1 16,22 1-16,-22 0 0,0-21 15,0 21-15,0-22 0,0 1 0,-21 0 16,22-22-16,-1 22 0,-21-1 0,0 1 16,21-21-16,0 20 0,-21 1 15,0 0-15,0 20 0,0 1 0,0 0 16,0 0-16,0 42 16,-21 0-1,0 0-15,21 22 0,-21-22 16,21 21-16,0 1 0,-22-22 0,22 21 15,0 0-15,0 1 0,0-22 0,0 21 16,0 1-16,0-22 0,0 21 16,0-21-16,0 0 0,22 1 0,-1-1 15,0-21-15,0 0 16,0 0-16,0 0 0,1 0 16</inkml:trace>
  <inkml:trace contextRef="#ctx0" brushRef="#br1" timeOffset="-204808.72">28744 15198 0,'-42'63'16,"84"-147"-16,-42 105 0,0-64 0,0 22 16,0 0-1,0 0 1,0 0 0,21 0-1,1 21-15,-22-22 0,0 1 16,21 0-16,-42 21 31,-1 0-15,1 21-16,21 0 0,0 1 0,-21-1 15,21 0-15,-21 0 0,21 0 16,0 22-16,0-22 0,0 0 16,0 0-16,0 0 0,0 0 0,0 1 15,21-1-15,0-21 0,0 21 0,1-21 16,-1 21-16,0-21 0,0 0 15,0 0-15,0 0 0,-21-21 16,22 0-16,-1 0 16,0-1-16,-21 1 0,0-21 0,21 21 15,0 0-15,0-22 0,1 22 16,-1-21-16,0 21 0,0-1 16,0 1-16,22 0 0,-22 21 0,21 0 15,-21 0-15,0 0 0,1 0 16,20 0-16,-21 21 0,0 0 0,0 1 15,1-1-15,-22 21 0,0-21 16,21 22-16,-21-22 0,0 21 0,0-21 16,0 0-16,0 22 0,0-22 0,-21 0 15,21 0-15,0 0 16,-22-21-16,1 0 16,21-21-1,0 0-15,0 0 0,0 0 16,0 0-16,0-22 15,0 22-15,0 0 0,0 0 16,0-22-16,21 22 0,-21 0 0,0 0 16,22 0-16,-1 0 0,-21-1 15,21 1-15,-21 0 0,0 0 16,21 0-16,-21 0 16</inkml:trace>
  <inkml:trace contextRef="#ctx0" brushRef="#br1" timeOffset="-204464.92">30670 14584 0,'0'0'0,"-21"-42"0,21 20 15,0-20-15,0 21 0,0 0 0,0 0 16,0-1-16,0 44 16,0-1-16,-21 21 15,21-21-15,0 43 0,0-22 16,0 0-16,0 22 0,0-22 0,0 1 16,0-1-16,0 0 15,0 1-15,0-1 0,0 0 0,0-21 16,0 22-16,0-22 0,0 0 0,0 0 15,0 0-15,0 1 16,21-22-16,0 0 0,1 0 16,-1 0-16,0-22 15</inkml:trace>
  <inkml:trace contextRef="#ctx0" brushRef="#br1" timeOffset="-204101.13">30924 14944 0,'22'-64'16,"-22"43"-16,-43 169 0,64-211 0,-21-1 31,-21 85-15,21 1-16,0-1 0,0 0 15,0 0-15,0 0 0,0 0 0,0 1 16,0-1-16,0 0 0,0 0 0,21 0 16,1-21-16,-1 21 0,21-21 15,-21 0-15,22 0 0,-22 0 0,21 0 16,0 0-16,-20-21 0,20 0 15,-21 21-15,0-21 0,0-21 0,1 20 16,-1 1-16,0 0 0,-21-21 16,0-1-16,0 22 0,0-21 15,0 21-15,0 0 0,-21-1 16,0 1-16,-1 21 0,1 0 0,0 0 16,-21 0-16,21 0 0,-22 0 15,22 21-15,-21 1 0,21-22 0,-1 21 16,1 0-16,21 0 15</inkml:trace>
  <inkml:trace contextRef="#ctx0" brushRef="#br1" timeOffset="-203864.26">30565 14753 0,'42'-21'32,"-21"21"-32,21 0 0,1-21 0,-1 21 15,0 0-15,22-21 0,-22 21 0,22 0 16,-1-21-16,1 21 0,-22 0 16,22-22-16,-22 22 0,0-21 0,-21 21 15,1 0-15,-1 0 16,-21-21-16,0 0 15,-21 21-15,-22 0 0,1 0 16,0-21-16,-22 21 0</inkml:trace>
  <inkml:trace contextRef="#ctx0" brushRef="#br1" timeOffset="-202104.3">635 17018 0,'-21'21'16,"42"-42"-16,-63 63 0,-1-42 0,22 22 15,0-1-15,0-21 0,21 21 0,-21-21 16,42 0 0,21 0-16,-21 0 15,22 0-15,-22-21 0,21 21 0,0-21 16,1-22-16,-1 22 0,0 0 16,1 0-16,-22-22 0,21 22 15,-21-21-15,1 21 0,-1-22 16,-21 1-16,0 21 0,0-21 15,0 20-15,0-20 0,0 21 0,0-21 16,-21 20-16,-1 1 0,1 0 16,0 21-16,0 0 0,0-21 15,0 21-15,-1 0 0,22 21 0,-21 0 16,21 0-16,-21 22 0,21-1 16,0 22-16,0-1 0,0 22 0,0-1 15,0 1-15,0 0 0,0-22 16,0 43-16,0-21 0,0-1 15,0 22-15,0-21 0,0 21 16,0-22-16,0 22 0,21-21 16,-21 0-16,0-1 0,0 1 15,0-22-15,21 1 0,-21-22 0,22 1 16,-22-1-16,21-21 0,0-21 16,0 0-16,0 0 15,0-21-15,1-21 0,-1 20 0,0-20 16,0-21-16,0 20 0,0-20 15,1 20-15,-1-20 0,-21-1 16,0 1-16,0-1 0,0 1 16,-21-1-16,-1 1 0,-20-1 0,21 22 15,-21-21-15,-1 20 16,1 1-16,0 21 0,20 0 0,-20-1 16,0 1-16,-1 0 0,22 21 15,0 0-15,0-21 0,21 0 16,21 21-1,21-21-15,-20 21 0,-1 0 16,21-22-16,-21 22 0,22-21 16,-22 0-16,21 21 0,-21-21 0,22 0 15,-1 21-15,-21-21 0,21-1 16,1 1-16,-22 0 0,21 0 16,-21 0-16,1 0 0,-1-1 0,-21 1 15,0 0-15,0 0 16,0 0-16,0 0 15,-21 21-15,-1 0 16,1 0-16,0 21 16,21 0-16,-21 0 0,21 0 15,0 0-15,0 1 0,0 20 16,0-21-16,0 0 0,0 0 16,0 22-16,0-22 0,21 0 0,0 0 15,0 0-15,1-21 16,20 0-16,-21 0 0,0 0 15,22 0-15,-22 0 0,0-21 16,21 0-16,1 0 0,-22 0 16,21 0-16,-21-1 0,22-20 0,-22 21 15,21-21-15,-21-1 0,0 1 16,1-22-16,-1 22 0,-21 0 0,21-1 16,-21 1-16,0 0 0,0-1 15,0 22-15,0 0 0,0 0 0,0 0 16,-21 21-1,0 21-15,21 21 16,0-21-16,0 22 16,0-1-16,0 0 0,0 1 15,0-1-15,0 22 0,0-22 0,0 0 16,0 1-16,0-22 0,0 21 16,0-21-16,0 22 0,0-22 0,0 0 15,0 0-15,21-21 0,0 0 16,0 0-1,0 0-15,-21-21 0,21 21 16,1-21-16,-22 0 0,21-1 16</inkml:trace>
  <inkml:trace contextRef="#ctx0" brushRef="#br1" timeOffset="-201929.4">1778 17060 0,'0'22'0,"0"-44"0,21 44 47,0-22-47,0-22 0,1 1 0,-1 21 15,0-21-15,0 0 0,21 0 16,-20 0-16,20-1 0,-21 1 0,21 21 16</inkml:trace>
  <inkml:trace contextRef="#ctx0" brushRef="#br1" timeOffset="-201248.71">2392 16828 0,'-21'0'0,"21"21"16,-22 0-16,1-21 0,21 21 16,-21 0-16,21 0 0,0 1 15,-21-1-15,0 21 0,21-21 0,0 0 16,-21 22-16,21-22 15,0 21-15,0-21 0,0 1 0,0-1 16,0 0-16,0 0 0,0 0 0,21 0 16,0-21-16,0 0 15,0 0-15,0 0 0,22 0 0,-22 0 16,21 0-16,-21-21 0,22 21 16,-1-21-16,0 0 0,1-21 0,-1 20 15,0 1-15,-20-21 0,20 0 16,-21-1-16,0 1 0,0 0 0,-21-1 15,22 1-15,-22 0 0,0-1 16,0 1-16,0 0 0,0 20 0,0 1 16,0 0-16,0 0 0,-22 21 15,22 21 1,0 0-16,0 0 0,0 22 16,0-1-16,0 0 0,0 1 15,0-1-15,0 0 0,0-20 16,0 20-16,0 0 0,0 1 0,0-22 15,0 21-15,0-21 0,0 0 16,0 1-16,0-1 0,0 0 16,0-42 15,0 0-31,0-1 0,22 1 16,-22 0-16,21-21 0,0 21 15,0-22-15,-21 1 0,21 21 0,0-22 16,22 22-16,-22-21 0,0 42 15,0-21-15,0 21 0,1 0 16,-1 0-16,0 21 0,0-21 0,21 42 16,-42-21-16,22 1 0,-1-1 15,0 21-15,-21-21 0,21 22 0,-21-22 16,0 0-16,0 0 0,0 0 16,0 0-16,0 1 0,-21-1 15,21 0-15,-21-21 0,21 21 16,21-42-1</inkml:trace>
  <inkml:trace contextRef="#ctx0" brushRef="#br1" timeOffset="-200808.97">4614 16468 0,'0'-21'16,"0"42"-16,21-64 0,-21 65 31,0-1-31,0 21 0,0 0 16,0 1-16,0-1 0,0 22 15,0-1-15,0-21 0,0 22 16,0-22-16,0 1 0,0-1 0,0 0 15,0 1-15,0-22 0,0 0 16,0 0-16,0 0 0,0 0 16,0 1-16,0-44 31,0 1-31</inkml:trace>
  <inkml:trace contextRef="#ctx0" brushRef="#br1" timeOffset="-200012.42">4339 16933 0,'0'0'0,"-21"0"16,0 0-16,21 22 15,21-22 1,0 0 0,0 0-16,22 0 0,-22-22 0,21 1 15,0 21-15,1-21 0,-1 0 16,0 0-16,22 0 0,-22-1 0,1 1 15,-1-21-15,0 21 0,1 0 16,-1-1-16,-21 1 0,21-21 0,-20 21 16,-22 0-16,0-1 0,21 1 15,-21 0-15,0 0 0,0 0 16,0 0-16,0-1 16,-21 22-16,-1 22 15,1-1 1,21 21-16,0-21 0,-21 22 15,21-22-15,0 21 0,0 22 0,0-22 16,0 0-16,-21 1 0,21-1 16,-21 0-16,21 1 0,0-1 0,0 0 15,-21-21-15,21 22 0,-22-22 16,22 0-16,0 0 0,-21 0 16,21-42-1,0 0 1,21 21-16,1-21 0,-22-21 0,21 20 15,0 1-15,0-21 0,0 0 16,0 20-16,1-20 0,-1 0 16,0 21-16,0-1 0,0 1 0,0 0 15,1 0-15,-1 21 0,0 0 16,0 0-16,-21 21 0,0 0 0,0 0 16,0 22-16,0-22 0,0 21 15,0-21-15,0 1 0,0 20 0,0-21 16,0 0-16,0 22 0,0-22 15,0 0-15,21 0 0,0-21 16,1 0-16,-1 0 16,0 0-16,0 0 0,21 0 0,-20 0 15,20-21-15,-21 0 0,21 0 16,-20-1-16,20 1 0,0 0 0,-21 0 16,1 0-16,20-22 0,-21 22 15,-21-21-15,21 21 0,-21-22 0,0 22 16,0 0-16,0 0 0,-21 21 15,0 0-15,0 21 16,0 0-16,-1 0 0,1 1 16,0-1-16,0 0 0,21 21 15,0-21-15,0 1 0,0-1 0,0 0 16,0 0-16,0 0 16,21 0-16,0-21 0,0 0 0,1 0 15,-1 0-15,0 0 0,21 0 16,-21 0-16,22 0 0,-1-21 0,0 0 15</inkml:trace>
  <inkml:trace contextRef="#ctx0" brushRef="#br1" timeOffset="-199008.92">6964 16997 0,'-21'21'0,"42"-42"0,-64 63 0,22-42 0,0 0 15,21 21-15,0-42 31,0 0-31,0 0 16,0 0-16,21 0 0,0-1 0,1 1 16,-1-21-16,0 0 0,0 20 15,21-20-15,-20 0 0,-1-22 16,21 22-16,-21 0 0,0-1 0,1-20 16,-1 20-16,-21 1 0,0 21 15,0-21-15,0 20 0,0 1 0,-21 21 31,-1 21-31,1 1 0,0 20 0,0-21 16,0 21-16,21 1 0,0-22 16,0 21-16,0 1 0,0-1 0,0 0 15,0 1-15,0-22 0,21 21 16,-21 0-16,21-20 0,0 20 16,0-21-16,1 0 0,-22 0 0,21 1 15,-21-1-15,21 0 0,-21 0 16,-21-21-1,0 0-15,-1 0 16,1 0-16,0 0 0,0 0 0,-21 0 16,20 0-16,1-21 0,-21 21 15,21 0-15,0-21 0,-1 21 0,1 0 16,21 21 15,21 0-31,1-21 16,-1 0-16,0 0 0,0 21 0,21-21 15,-20 0-15,20 0 16,-21 0-16,21 0 0,1 0 0,-1-21 16,0 21-16,1-21 0,-1 0 15,-21 0-15,22-1 0,-22 1 0,21 0 16,-21 0-16,0 0 0,-21 0 0,0-1 16,0 1-16,0 0 0,0-21 15,0 21-15,0-1 0,0 1 0,0 0 16,0 0-16,0 0 15,-21 21 1,21 21-16,-21 0 16,21 21-16,0-20 0,0 20 0,0 0 15,0 22-15,0-22 16,0 22-16,0-22 0,0 21 0,-21-20 16,21 20-16,-21 1 0,21-1 15,0 1-15,0-1 0,0 1 0,-21-1 16,21 1-16,-22 20 0,22-20 15,-21-1-15,21 22 0,-21-21 0,0-1 16,0-21-16,21 22 0,-21-22 16,-1 22-16,22-22 0,0-21 0,-21 0 15,21 1-15,0-44 16,0 1 0,0 0-16,0-21 15,21 21-15,-21-22 0,0-20 0,0 20 16,22-20-16,-22-1 0,0 1 15,21-1-15</inkml:trace>
  <inkml:trace contextRef="#ctx0" brushRef="#br1" timeOffset="-198749.14">7366 17103 0,'0'-85'15,"42"-211"1,-84 677 0,84-783-16,-21 380 0,1 1 0,-1 21 15,0 0-15,0 0 0,0 0 16,0 0-16,1 21 15,-1 1-15,0-1 0,0 0 0,0 0 16,-21 21-16,0-20 0,0-1 16,0 21-16,0-21 0,-21 0 15,0 1-15,0 20 0,0-21 0,-1 0 16,-20 0-16,21-21 0,0 22 16,0-22-16,21 21 0,0-42 31,21 21-16,0-22-15,0 1 0</inkml:trace>
  <inkml:trace contextRef="#ctx0" brushRef="#br1" timeOffset="-198409.07">7874 16806 0,'21'0'16,"0"0"-1,-21-21-15,21 21 0,-21-21 16,22 21-16,-1-21 0,0 0 16,-21 0-16,21-1 0,-21 1 15,0 0-15,-21 21 32,0 0-32,0 21 0,-1 0 15,1 1-15,0-1 16,0 0-16,0 0 0,0 21 0,21-20 15,0 20-15,0-21 0,0 0 16,0 22-16,0-22 0,0 0 0,0 0 16,0 0-16,0 0 0,21-21 15,-21 22-15,21-22 0,0 0 0,21 0 16,-20 0-16,-1 0 0,0 0 16,21-22-16,-21 1 0,1 21 0,20-21 15,-21 0-15,21 0 0</inkml:trace>
  <inkml:trace contextRef="#ctx0" brushRef="#br1" timeOffset="-198000.97">8382 16679 0,'0'-63'31,"0"126"-31,-21-126 16,0 63-16,21 21 0,-22 0 16,22 0-16,-21 22 0,21-22 15,0 0-15,0 21 0,0-20 0,0-1 16,0 21-16,0-21 0,0 0 0,0 1 15,21-1-15,1 0 0,-1-21 16,0 21-16,0-21 0,0 0 16,0 0-16,1 0 15,20 0-15,-21-21 0,21 0 0,-20 21 16,-1-21-16,21-1 0,-21 1 16,0 0-16,1 0 0,-22-21 0,0 20 15,21 1-15,-21 0 0,0 0 16,0 42-1,-21 0 1,21 0-16,-22 1 0,22-1 16,0 0-16,0 0 0,0 21 0,0-20 15,0-1-15,0 0 16,0 0-16,0 0 16,22-21-1,-22-21 1,0 0-16,21 21 15,-21-21-15,0 0 0</inkml:trace>
  <inkml:trace contextRef="#ctx0" brushRef="#br1" timeOffset="-197848.55">8699 16637 0,'0'-21'0,"-21"0"16,85 148-16,-107-212 0,1 43 0,21 42 0,0 0 31,21 21 0,21-21-31,0 0 16,0 21-16</inkml:trace>
  <inkml:trace contextRef="#ctx0" brushRef="#br1" timeOffset="-196645.06">8869 16912 0,'0'21'0,"63"-21"16,-42 0 0,1 0-16,-1-21 0,0 0 15,0 21-15,0-21 0,0 0 0,22 0 16,-22-1-16,0-20 0,21 21 16,-20-21-16,-1 20 0,0-20 0,-21 21 15,0-21-15,21 20 0,-21-20 16,21 21-16,-21 0 0,0 0 0,0-1 15,0 1-15,0 0 0,-21 21 16,0 0-16,0 0 16,0 21-16,-1-21 0,22 21 15,0 1-15,0-1 0,-21 21 16,21-21-16,0 22 0,-21-1 0,21 0 16,0 1-16,0 20 15,0-21-15,-21 22 0,21-1 0,-21-20 16,0 20-16,21 1 0,-22-22 0,22 22 15,-21-22-15,0 21 0,0 1 16,21-1-16,-21 1 0,0-1 0,21 1 16,-22-1-16,22-20 0,0 20 15,0 1-15,0-22 0,0 0 0,0 1 16,0-1-16,0-21 0,0 0 16,22 1-16,-1-1 0,0-21 0,0 0 15,0 0-15,22 0 0,-22-21 16,0 21-16,21-22 0,-21 1 15,1-21-15,20 21 0,-21-22 16,0 1-16,0 0 0,-21-1 0,0 1 16,0-21-16,0 20 0,0-20 15,0-1-15,-21 22 0,21-22 0,-21 22 16,-21 0-16,21-1 0,-1 1 16,-20 0-16,21 21 0,0-1 0,0 1 15,-1 0-15,22 0 0,0 0 16,0 0-1,22 21-15,-1-22 0,0 1 16,0 21-16,21-21 0,-20 0 16,20 0-16,0-22 0,1 22 0,-1 0 15,-21-21-15,21 21 0,1-22 16,-1 22-16,0 0 0,-20 0 0,-1 0 16,0-1-16,0 1 0,-42 21 31,21 21-16,-21 1-15,0-1 16,21 0-16,0 0 0,0 0 0,0 0 16,0 22-16,0-22 0,0 0 15,0 0-15,21 0 0,0 1 16,-21-1-16,21-21 16,0 0-16,-21 21 0,21-21 0,1 0 0,-1 0 15,0 0-15,0 0 16,0-21-16,0 21 0,1-21 0,-1-1 15,0 1-15,0 0 0,0-21 16,0 21-16,1-1 0,-1-20 0,0 21 16,-21 0-16,21 0 0,-21-1 0,21 22 15,-21-21-15,21 21 63,1 0-32,-22-21-31,0 0 16,-22 21 15,1 0-31,0 0 16,21 21-16,-21-21 0,0 21 15,21 0-15,-21 1 0,21-1 16,0 21-16,0-21 0,0 0 0,0 1 15,0 20-15,0-21 0,0 0 16,0 0-16,0 1 0,0-1 0,21 0 16,0-21-1,0 0-15,0 0 0,0 0 16,1 0-16,-1 0 0,0 0 16,0 0-16,-21-21 0,21 0 15,-21-1-15,21 1 0,-21 0 16,0 0-16,0 0 0</inkml:trace>
  <inkml:trace contextRef="#ctx0" brushRef="#br1" timeOffset="-196449.17">9694 16531 0,'0'0'16,"-21"0"-16,21 21 0,0 1 15,-21-22 1,21 21-16,21-21 31,0 0-15</inkml:trace>
  <inkml:trace contextRef="#ctx0" brushRef="#br1" timeOffset="-194713.13">11557 16828 0,'0'0'0,"21"0"16,0 0-16,-21-22 15,21 22-15,1-21 0,-1 0 16,0 0-16,-21 0 0,21 0 0,0-1 16,-21 1-16,0 0 0,0 0 15,0 0-15,0 0 0,0-1 0,-21 1 16,0 0-16,0 0 0,0 0 15,-1 0-15,-20-1 0,21 22 0,-21 0 16,20 0-16,-20 0 0,21 0 16,-21 22-16,20-1 0,-20 0 0,21 0 15,-21 0-15,20 22 0,1-22 16,0 21-16,-21 0 0,42 1 16,-21-1-16,21-21 0,0 22 0,0-22 0,0 0 15,0 0-15,0 0 16,21-21-16,0 0 0,0 0 0,21 0 15,-20 0-15,20 0 0,0 0 16,-21-21-16,22 0 0,-1 0 0,0 0 16,-20-22-16,20 22 0,0-21 15,-21-1-15,22 22 0,-22-21 0,0 0 16,0-1-16,0 1 0,1 0 16,-22-1-16,21 1 0,-21 21 0,0-22 15,0 1-15,0 21 0,0 0 0,0 0 16,-21 21-16,-1 0 15,1 0-15,21 21 16,-21 21-16,0-21 0,21 22 16,0-22-16,0 21 0,0 0 0,0 1 15,0-1-15,0-21 0,0 22 16,0-1-16,0 0 0,0 1 0,0-22 16,0 21-16,21-21 0,21 0 15,-20 1-15,-1-1 0,21 0 0,0-21 16,1 0-16,-1 0 0,-21 0 0,22 0 15,-1 0-15,0 0 0,1 0 16,-1-21-16,0 0 0,1-1 0,-22 1 16,0 0-16,0 0 0,0 0 15,-21 0-15,0-1 0,0 1 16,0 0-16,0 0 0,0-21 16,0 20-16,-21 22 0,0-21 0,0 21 15,0 0-15,-1 0 0,1 0 0,0 0 16,0 0-16,0 21 0,0 1 15,-1-1-15,1 0 0,21 0 0,0 0 16,-21 22-16,21-22 0,0 0 16,0 0-16,0 21 0,0-20 15,0-1-15,21-21 16,0 0-16,1 0 0,-1 0 0,0 0 16,0 0-16,21 0 0,-20-21 15,-1 21-15,0-22 0,0 1 16,-21 0-16,21 0 0,0 0 0,1 0 15,-22-22-15,0 22 0,0 0 16,0 0-16,0 0 0,0-1 0,-22 44 47,22-1-47,0 0 0,0 0 0,-21 0 16,21 22-16,0-22 0,0 0 15,0 21-15,0-21 0,0 1 16,0-1-16,21 0 0,1 0 15,-1 0-15,0-21 16,0 0-16,0 0 0,0 0 16,1 0-16,-1-21 0,0 0 0,0 0 15,0 0-15,0-1 0,1-20 0,20 21 16,-21-21-16,0-1 0,-21 1 16,21 0-16,1-1 0,-1 1 0,-21 0 15,0-1-15,21-20 0,-21 20 16,0 1-16,0 21 0,0-21 0,0 20 15,-21 22 1,21 22-16,-21-1 16,-1 0-16,22 0 0,0 21 0,-21 1 15,21-1-15,0 0 0,0 1 16,0-1-16,0-21 0,0 22 0,0-1 16,0 0-16,0 1 0,21-1 15,1-21-15,-1 21 0,21-20 0,-21-1 16,0 0-16,22 0 0,-22 0 15,21-21-15,-21 0 0,22 0 0,-22 0 16,21 0-16,1-21 0,-22 0 0,0 0 16,21 0-16,-21-1 0,1 1 15,-22-21-15,21 21 0,-21-22 0,21 22 16,-21-21-16,0 21 0,0 0 16,0-22-16,0 22 15,0 0-15,-21 21 0,0 0 0,-1 0 16,1 21-16,0 0 15,0 0-15,21 1 0,0-1 0,0 21 16,0-21-16,0 0 0,0 1 16,0-1-16,0 21 0,0-21 15,0 0-15,21-21 0,0 0 16,0 0-16,1 0 0,-1 0 16,0 0-16,0-21 15,0 0-15,0 0 0,-21 0 16,22 0-16,-22-1 0,21 1 15,-21 0-15,0 0 0,0 0 16,0 0-16,0 42 31,0 0-31,0 0 16,0 0-16,0 22 0,0-22 0,0 0 16,0 0-16,0 0 0,0 0 15,0 1-15,21-1 0,0-21 0,0 21 16,0-21-16,1 0 0,-1 0 15,0 0-15,0 0 0,-21-21 16,21 0-16,0 21 0,1-22 16,-22 1-16,0 0 0,21-21 15,-21 21-15</inkml:trace>
  <inkml:trace contextRef="#ctx0" brushRef="#br1" timeOffset="-194513.24">12763 16510 0,'0'0'0,"-42"0"0,0 21 0,21 0 0,-1-21 15,1 0-15,0 22 0,42-22 32,0 0-32,1 0 15,-1-22-15,21 22 0,-21-21 16,22 0-16,-1 21 0,0-21 0,1 0 15</inkml:trace>
  <inkml:trace contextRef="#ctx0" brushRef="#br1" timeOffset="-193484.69">14520 16531 0,'0'-21'0,"0"42"0,0-63 15,0 21-15,0 0 0,-21-1 0,21 1 16,0-21-16,0 21 0,0 0 0,0-1 15,0 1-15,0 0 0,0 42 32,0 0-32,0 1 15,21 20-15,-21-21 0,0 21 0,0 1 16,0-22-16,0 21 0,0 1 16,0-1-16,0-21 0,0 21 0,0-20 15,0 20-15,0-21 0,0 0 0,0 0 16,21-42 15,1 0-31,-22 0 16,0 0-16,21 0 0,-21-1 0,21 1 15,-21 0-15,0 0 0,21-21 16,-21 20-16,21 1 0,-21 0 16,0 0-16,0 0 0,0 0 0,0-1 15,21 22-15,1 22 16,-22-1-1,0 0-15,0 0 0,0 0 16,0 0-16,0 22 0,0-22 0,21 0 16,-21 21-16,21-20 0,-21-1 15,0 0-15,21 0 0,0 0 0,-21 0 16,21-21-16,1 0 0,-1 22 0,21-22 16,-21 0-16,0 0 0,22 0 15,-22-22-15,21 22 0,-21-21 0,22 0 16,-22 0-16,21-21 15,-21 20-15,22 1 0,-22-21 0,0 21 16,0-22-16,0 22 0,-21-21 16,0 0-16,22-1 0,-22 1 0,0 0 15,0-1-15,0 22 0,0 0 0,0 0 16,0 0-16,-22 42 16,22 0-16,0 0 15,0 0-15,-21 22 0,21-22 16,0 21-16,-21 0 0,21 1 0,0-1 15,0 0-15,0-20 0,0 20 16,0 0-16,21-21 0,-21 22 0,21-22 16,1 0-16,20 0 0,-21 0 15,0-21-15,0 0 0,22 0 16,-22 0-16,21 0 0,1 0 0,-22 0 16,21-21-16,-21 0 0,22 0 15,-22 0-15,0 0 0,21-22 0,-21 22 16,-21 0-16,22-21 0,-22 20 15,0 1-15,0 0 0,0 0 0,0 0 16,0 0-16,-22 21 0,1 0 16,0 21-16,0 0 15,0 0-15,0 0 0,-1 0 0,22 1 16,0-1-16,0 0 0,0 21 16,0-21-16,0 1 0,0-1 15,0 0-15,0 0 0,22-21 0,-1 21 16,0-21-16,0 0 0,0 0 15,0 0-15,1 0 0,20 0 0,-21 0 16,0-21-16,22 21 0</inkml:trace>
  <inkml:trace contextRef="#ctx0" brushRef="#br1" timeOffset="-190932.72">17145 16891 0,'-21'21'15,"42"-42"-15,-85 42 0,43-21 0,0 0 16,21-21-16,0 0 15,0 0-15,0 0 16,0-22-16,21 22 0,0-21 16,22-1-16,-22 22 0,21-21 0,1 0 15,-1-22-15,0 22 0,1-1 16,-1-20-16,0 21 0,-21-1 0,1 1 16,-1 0-16,-21-1 0,0 22 15,0 0-15,0 0 0,-21 21 16,-1 21-16,1 0 15,0 21-15,0-20 0,0 20 0,0 0 16,21 1-16,-22-1 0,22 0 0,0 1 16,0-22-16,0 21 0,22 0 15,-1-20-15,0 20 0,0-21 0,0 0 16,0 0-16,1 1 16,-1-1-16,0 0 0,-21 0 0,0 0 15,-21-21 16,0 0-31,-1-21 0,-20 21 0,21-21 16,-21 0-16,20 0 0,1 21 16,-21-22-16,21 1 0,0 0 0,-1 0 15,1 21-15,0-21 16,21 42 0,0 0-1,0 0-15,21 0 0,0 1 0,1-22 16,-1 21-16,0 0 0,0 0 15,0-21-15,0 0 0,1 21 16,20-21-16,-21 0 0,21 0 0,1 0 16,-1-21-16,0 0 0,1 21 15,-1-21-15,0 0 0,1-1 0,-1-20 16,-21 21-16,22 0 0,-22-22 16,0 1-16,0 0 0,-21 21 0,0-43 15,0 22-15,0-1 0,0 1 0,0-21 16,0 20-16,0 22 0,0-21 15,0 21-15,0-1 0,0 1 0,-21 21 16,21 21-16,-21 22 16,21-1-16,-21-21 0,21 22 15,0 20-15,0-21 0,0 1 16,-22-1-16,22 0 0,-21 1 0,21-1 16,-21 0-16,21 1 0,0-1 0,0-21 15,0 22-15,0-22 0,0 0 16,0 0-16,0 0 0,21-42 31,0 0-15,1 0-16,-22 0 0,0-1 15,21 1-15,0-21 0,0 21 0,-21 0 16,21-22-16,0 22 0,-21 0 16,0 0-16,22 21 0,-1 0 15,0 0-15,-21 21 16,0 0-1,0 0-15,0 22 0,0-22 0,0 0 16,0 21-16,0-21 0,21 1 16,-21 20-16,0-21 0,21 0 0,0-21 15,-21 21-15,22 1 0,-1-22 0,0 0 16,21 0-16,-21 0 0,1 0 16,20 0-16,-21-22 0,0 1 0,22 0 15,-22 21-15,21-21 0,-21 0 16,0 0-16,1-22 0,-1 22 15,0 0-15,0 0 0,0 0 0,-21-22 16,0 22-16,0 0 16,0 0-16,0 42 31,-21 0-31,21 0 0,-21 0 16,0 1-16,21-1 0,0 0 15,0 21-15,0-21 0,0 1 0,0-1 16,0 21-16,0-21 0,21 0 15,0 1-15,0-22 0,0 0 16,22 0-16,-22 0 0,0 0 0,21 0 16,-20 0-16,-1 0 15,0-22-15,0 1 0,0 0 0,0 21 16,1-42-16,-1 21 0,-21-1 16,0 1-16,0 0 0,0-21 0,0 21 15,0-1-15,0-20 0,0 21 0,-21 0 16,21-22-16,-22 43 0,1-21 15,0 0-15,0 21 0,-21 0 0,20 0 16,1 0-16,0 21 0,-21 0 16,21 1-16,-1-1 0,1 21 15,21-21-15,0 22 0,0-22 0,-21 21 0,21 0 16,0-20-16,0 20 0,0-21 16,21 0-16,0 22 0,1-22 15,-1 0-15,0-21 0,0 21 16,0 0-16,22-21 0,-22 0 0,21 0 15,0 0-15,-20 0 0,20-21 16,0 0-16,1 0 0,-22 0 0,21-1 16,0 1-16,-20-21 0,20 21 0,-21 0 15,21-22-15,-20 22 0,-1 0 16,0 0-16,-21 0 0,0-1 0,0 1 16,-21 21-1,21 21 1,-21 1-16,21-1 0,-22 0 0,22 0 15,0 0-15,0 0 16,0 1-16,0-1 0,0 21 0,0-21 16,0 0-16,0 1 15,0-1-15,22 0 0,-1-21 0,0 0 16,0 0-16,0 0 0,0 0 16,1 0-16,-1 0 0,0-21 15,0 0-15,0-1 0,0 1 16,1 0-16,-1 0 0,-21 0 15,21-22-15,0 22 0,-21 0 16,0 0-16,21 0 0,-21 0 0,21 21 16,-21 21 15,0 0-31,0 0 0,0 0 16,0 0-16,0 1 0,0-1 0,0 0 15,0 0-15,0 0 0,0 0 16,22 1-16,-1-22 0,0 21 0,0-21 15,0 0-15,0 0 0,22 0 0,-22 0 16,0 0-16,21 0 0,-20 0 16,-1-21-16,21-1 0,-21 1 0,0 0 15,1 0-15,-22 0 16,21 0-16,0-22 0,0 22 0,0-21 0,-21 21 16,21-22-16,-21 1 0,22 0 15,-22-1-15,0 1 0,0 21 16,21 0-16,-21-1 0,0 1 0,0 0 15,0 42 1,0 0-16,-21 1 0,21 20 16,0-21-16,-22 21 0,22-20 15,-21 20-15,21-21 0,-21 21 0,21-20 16,0 20-16,0-21 0,0 21 0,0-20 16,0 20-16,0-21 0,21 0 15,0 0-15,1-21 0,20 22 16,-21-1-16,0-21 0,22 0 0,-1 0 15,0 0-15,1 0 0,-22 0 16,21 0-16,0-21 0,1-1 0,-1 1 16,-21 21-16,22-21 0,-22-21 15,0 21-15,0-1 0,0 1 0,-21 0 16,0 0-16,0 0 0,0-22 16,0 22-16,-21 0 0,0 21 15,-21 0-15,20 0 16,1 0-16,-21 0 0,0 0 0,20 0 15,-20 21-15,21 0 0,-21 1 16,20-1-16,1 0 0,21 21 16,0-21-16,-21 22 0,21-22 0,0 0 15,0 21-15,0-20 0,0-1 0,21-21 16,-21 21-16,21 0 0,1-21 16,-1 0-16,0 0 0,0 0 0,0 0 15,0-21-15,22 0 0,-22 21 16,0-43-16,0 22 0,0 0 0,22-21 15,-22 21-15,0-22 0,0 1 0,0 0 16,-21-22-16,22 22 0,-1-1 16,0-20-16,-21 21 0,0-22 0,0 22 15,21 21-15,-21-22 0,0 22 16,0 0-16,0 42 16,-21 0-16,0 22 0,0-22 15,21 21-15,-22 0 0,1 1 16,21-22-16,-21 21 0,21 1 0,0-1 15,0 0-15,0-21 0,0 22 16,0-22-16,0 21 0,21-21 0,0 1 16,-21-1-16,22 0 0,-1-21 0,0 0 15,0 21-15,0-21 16,0 0-16,1-21 0,-1 21 0,0-21 16</inkml:trace>
  <inkml:trace contextRef="#ctx0" brushRef="#br1" timeOffset="-189207.89">22606 16341 0,'0'0'0,"0"-21"0,-21-1 16,0 1-16,21-21 0,0 21 0,-22-22 15,22 22-15,-21-21 0,21 21 0,-21 0 16,21-1-16,0 1 0,0 0 15,-21 21-15,0 0 0,21 21 16,0 22-16,0-22 0,0 21 16,0 0-16,0 1 0,0-1 0,-21 0 15,21 1-15,0-1 16,0 0-16,0 1 0,0-22 0,0 21 0,0-21 16,0 1-16,0-1 0,0 0 15,21-21-15,-21 21 16,21-21-16,0 0 0,0 0 15,0-21-15,1 21 16,-22-21-16,0 0 0,0-1 0,21 1 16,-21 0-16,21-21 0,-21 21 15,21-1-15,-21 1 0,0 0 0,21 0 16,0 0-16,1 21 16,-1 0-1,-21 21-15,21 0 0,-21 0 0,0 0 16,0 1-16,21-1 15,0 21-15,0-21 0,-21 0 0,22 1 0,-1-1 16,0 0-16,0-21 16,0 21-16,0-21 0,1 0 0,20 0 15,-21 0-15,0 0 0,0 0 0,22 0 16,-22 0-16,0 0 0,0-21 16,22 0-16,-22 21 0,0-21 0,-21-22 15,21 22-15,0 0 0,-21 0 16,21-22-16,-21 1 0,0 21 0,0-21 15,0-1-15,0 22 0,0 0 16,22-21-16,-22 20 16,0 44-1,0-1-15,0 0 16,-22 0-16,22 21 0,-21-20 0,21 20 16,0-21-16,0 21 0,0 1 15,0-22-15,0 21 0,0-21 0,0 1 16,0-1-16,0 0 0,21 0 15,1 0-15,-1 0 0,0-21 0,0 0 16,21 0-16,-20 0 0,20 0 0,0 0 16,-21 0-16,22-21 0,-22 0 15,21 0-15,-21 21 0,22-21 0,-22-22 16,0 22-16,0 0 0,-21 0 16,0-21-16,21 20 0,-21 1 15,0-21-15,0 21 0,0 0 16,0-1-16,-21 22 15,0 0-15,21 22 16,-21-1-16,21 0 16,0 0-16,0 0 0,0 0 0,0 1 15,0-1-15,0 0 0,21 0 16,0 0-16,-21 0 0,21 1 0,1-22 16,-22 21-16,21-21 0,0 0 15,0 21-15,0-21 0,0 0 0,1 0 16,-1 0-16,0 0 0,0 0 15,0 0-15,0 0 0,1-21 16,-1 0-16,0-1 0,0 1 16,-21 0-16,0 0 0,21 0 15,-21 0-15,21-1 0,-21 1 0,0 0 16,0 0-16,0 0 0,0 42 31,0 0-15,0 0-16,0 22 0,0-22 15,0 0-15,0 0 0,0 0 0,0 0 16,0 1-16,0-1 0,22 0 16,-1 0-16,0-21 15,0 0-15,0 0 0,22 0 0,-22 0 16,21 0-16,-21 0 0,22 0 16,-22-21-16,21 21 0,-21-21 0,22 0 15,-22-1-15,0 1 0,0-21 16,0 21-16,0-22 0,1 1 0,-22 0 15,21-1-15,-21 1 0,21 0 0,-21-22 16,0 22-16,0 0 0,21-1 16,-21 22-16,0 0 0,0 0 0,0 42 31,0 21-31,0-21 0,-21 22 0,0-1 16,0 0-16,21 1 15,-22-1-15,1 0 0,21 1 0,0-1 16,-21 0-16,21 1 0,0-22 0,0 21 15,0-21-15,0 22 0,0-22 16,21 0-16,0 0 0,1 0 0,-1-21 16,21 22-16,-21-22 0,22 0 15,-22 0-15,21 0 0,0 0 0,1 0 16,-1-22-16,0 1 0,1 0 16,-22 21-16,21-21 0,-21 0 15,1-22-15,-1 22 0,0 0 0,-21 0 16,0 0-16,0 0 0,0-1 0,0 1 15,0 0-15,-21 21 16,0 0-16,-1 0 0,1 0 16,0 21-16,0 0 0,0 1 0,0-1 15,21 0-15,-22 0 0,22 0 16,0 22-16,-21-22 0,21 0 0,0 0 16,0 21-16,0-20 0,0-1 15,21-21-15,1 21 0,-1 0 0,0-21 16,0 0-16,0 0 0,22 0 0,-22 0 15,0 0-15,0-21 16,21 0-16,-20 21 0,-1-21 0,0-1 0,0 1 16,0 0-16,0-21 0,1 21 15,-1-1-15</inkml:trace>
  <inkml:trace contextRef="#ctx0" brushRef="#br1" timeOffset="-188977.05">24701 16341 0,'0'21'0,"43"-21"16,-22 0-16,21 0 0,1 0 15,-22 0-15,21-21 16,0 21-16,1-21 0,-1 21 0,-21-22 15,22 1-15,-22 21 0,0-21 16,-21 0-16,0 0 0,0 0 16</inkml:trace>
  <inkml:trace contextRef="#ctx0" brushRef="#br1" timeOffset="-188784.89">24257 16235 0,'0'0'0,"-21"0"0,21 21 16,-21-21-16,42 0 47,0-21-47,0 0 15,0 21-15</inkml:trace>
  <inkml:trace contextRef="#ctx0" brushRef="#br1" timeOffset="-188364.22">26585 16214 0,'-63'0'15,"126"0"-15,-105 0 31,84 0-31,-21 0 16,22 0-16,-1 0 0,0 0 0,1 0 16,-1 0-16,22 0 0,-22 0 15,21 0-15,1 0 0,-22 0 0,1 0 16,20-21-16,-42 21 0,22 0 16,-22 0-16,0-22 0,0 22 0,-21-21 15,-21 21 1,0 0-16,0-21 15,-1 21-15,-20 0 0,21 0 0,0 0 16,-22 0-16</inkml:trace>
  <inkml:trace contextRef="#ctx0" brushRef="#br1" timeOffset="-188056.97">27030 16150 0,'-21'85'31,"21"42"0,0-106-31,21-254 0,-42 487 0,21-211 0,21-22 0,0 21 16,-21-21-16,21 22 0,-21-22 0,21 21 15,0-21-15,-21 22 0,0-22 16,0 21-16,0-21 0,0 0 16,0 22-16,-21-22 0,0 0 15,0-21-15,-21 21 0,20 0 0,-20-21 16,21 0-16,-21 0 0,20 0 16,-20 0-16,0 0 0,21 0 0,-22 0 15,22-21-15,0 0 0,0 0 16,0 21-16,21-21 0,0 0 0,-22-1 15,22 1-15,0 0 0,0 0 16,0 0-16,0 0 0,0-1 16,22 1-16,-1 21 15,0-21-15,0 21 0,0 0 16,0-21-16,1 21 0,20-21 16,-21 21-16</inkml:trace>
  <inkml:trace contextRef="#ctx0" brushRef="#br1" timeOffset="-187637.14">27898 16277 0,'21'-21'16,"-42"42"-16,63-42 0,-42 0 0,0 0 16,-21 21-16,0 0 0,-1 0 15,-20 0-15,0 0 0,-1 0 16,1 0-16,0 0 0,-1 21 0,1-21 15,0 21-15,21 0 16,-22 0-16,22 1 0,21-1 0,0 0 16,0 0-16,0 0 0,0 0 0,0 1 15,21-1-15,0-21 0,1 21 16,20 0-16,0 0 0,-21 0 0,22 1 16,-22-1-16,21 0 0,1 0 15,-22 0-15,21 0 0,-21 1 0,0-1 16,-21 0-16,0 0 15,0 0-15,-21 0 0,0-21 16,-21 0-16,21 0 0,-22 22 16,1-22-16,0 0 0,20 0 15,-20 0-15,0 0 0,-1 0 0,22 0 16,0 0-16,0 0 0,0 0 16,21-22-16,-21 22 0,21-21 15,0 0-15,21 21 0,0-21 16,0 0-16,0 21 0,22-21 0,-1-1 15</inkml:trace>
  <inkml:trace contextRef="#ctx0" brushRef="#br1" timeOffset="-187248.49">28321 16341 0,'21'-21'16,"-42"42"-16,42-64 0,-42 65 31,0-1-31,-22-21 0,22 42 0,0-21 15,-21 0-15,21 1 0,-1 20 16,-20-21-16,21 0 0,0 22 0,0-22 16,21 21-16,0-21 0,0 0 15,0 1-15,0-1 0,21 0 0,0 0 16,0 0-16,21-21 0,1 0 16,-22 0-16,21 0 0,1 0 0,-1-21 15,0 0-15,1 21 0,-1-21 16,-21 0-16,21-1 0,-20 1 15,-1-21-15,0 21 0,-21-22 0,0 22 16,0-21-16,0 21 0,0-22 16,0 1-16,0 21 0,0 0 0,-42-22 15,20 43-15,1-21 0,0 21 16,0 0-16,0 0 0,-22 21 0,22-21 16,0 22-16,-21-1 0,21 0 15,-1 0-15,1 0 0,0 0 0,21 1 16,0-1-16,21 0 15,22-21-15,-22 0 0,21 0 16</inkml:trace>
  <inkml:trace contextRef="#ctx0" brushRef="#br1" timeOffset="-187008.61">28956 16341 0,'0'0'0,"0"-21"0,0-1 15,0 1-15,-21 42 31,21 1-31,-21-1 0,-1 0 16,22 0-16,-21 21 0,21-20 0,-21-1 16,0 21-16,21-21 0,0 22 15,0-22-15,-21 0 0,21 21 0,0-21 16,0 1-16,0-1 0,0 0 0,0 0 16,21-21-1,0 0 1,0-21-16,0 0 0,-21 0 15,0-1-15</inkml:trace>
  <inkml:trace contextRef="#ctx0" brushRef="#br1" timeOffset="-186632.83">28935 16595 0,'0'-233'31,"63"85"-15,-126 529-16,126-783 0,-42 402 16,1 0-16,-1 21 0,0 0 15,0 21-15,-21-21 0,21 22 16,0-22-16,1 21 0,-22 1 0,21-22 15,0 0-15,0 21 16,-21-21-16,21 1 0,0-1 0,1 0 16,-1-21-16,0 21 0,0-21 15,0 0-15,0 0 0,1 0 0,-1 0 16,0-21-16,0 21 0,0-21 0,0 0 16,-21-1-16,0 1 0,22-21 15,-22 21-15,21-22 0,-21 1 0,0 0 16,0-22-16,21 22 0,-21 0 15,21-1-15,-21 1 0,0 21 0,0 0 16,0 42 0,-21 0-16,0 0 0,0 21 15,-1 1-15,1-22 0,0 21 16,0 22-16,0-22 0,0 0 0,-22 1 16,22-22-16,0 21 0,0-21 0,0 22 15,21-22-15,0 0 0,0 0 16,0 0-16,21-21 15</inkml:trace>
  <inkml:trace contextRef="#ctx0" brushRef="#br1" timeOffset="-186253.05">29951 15939 0,'0'0'0,"0"-22"0,0 1 16,0 0-16,0 0 0,0 0 0,0 0 15,21 21 1,0 0-16,0 21 0,0 21 0,22 0 15,-22 1-15,21 20 0,1 1 16,-1-1-16,21 1 0,-20-1 16,20 1-16,-20-1 0,-1-20 0,0 20 15,1-21-15,-22 1 0,0-22 16,0 0-16,0 0 0,0 0 0,-21 1 16,0-44-1,0 1-15,0 0 0,0 0 16,0 0-16,0-22 0,0 22 15,0-21-15,0 0 0</inkml:trace>
  <inkml:trace contextRef="#ctx0" brushRef="#br1" timeOffset="-186045.17">30670 16044 0,'0'-63'15,"0"-1"-15,0-41 16,-21 105-16,42 232 0,-63-464 16,21 253-16,0 0 0,-22 21 15,22 1-15,-21 20 0,21-21 0,-22 22 16,1-1-16,0 1 0,-1-1 15,1-20-15,21 20 0,-21-20 0,20-1 16,1 0-16,0 1 0,21-22 16,0 21-16,0-21 0,0 0 0,0 1 15,21-1-15,0-21 16,1 0-16,-1 0 0,21 0 0,0 0 16,1-21-16,-1-1 0,0 22 15</inkml:trace>
  <inkml:trace contextRef="#ctx0" brushRef="#br1" timeOffset="-185809.3">30776 16362 0,'21'-42'32,"-63"126"-32,63-126 0,0 21 15,-42 42-15,0 21 0,0-21 0,21 22 16,-21-1-16,0 0 0,-1 22 16,22-1-16,-21 1 0,0-1 0,21 1 15,-21-1-15,0 1 16,0-1-16,21 1 0,-22-22 0,1 22 15,0-1-15,0-20 0,0 20 16,21-21-16,-21 1 0,21-22 0,0 0 16,0 0-16,0 0 0,21-21 15,0-21-15,0 0 16,0 0-16,0 0 0,-21-22 16</inkml:trace>
  <inkml:trace contextRef="#ctx0" brushRef="#br1" timeOffset="-185515">30776 16912 0,'43'-211'16,"-43"147"0,-64 445-16,85-487 0,22-211 0,-43 274 0,0 22 15,0-21-15,0 21 0,0-22 0,0 22 16,0 0-16,0 0 0,0 0 16,0 0-16,21 21 0,0 0 0,0 0 15,0 0-15,0 0 0,1 0 16,-1 21-16,0 0 0,0 0 0,0 0 15,0 0-15,-21 1 0,0 20 16,0-21-16,0 0 0,0 0 0,-21 1 16,0-1-16,-21 0 0,21 0 15,-22 0-15,22-21 0,0 21 0,-21-21 16,20 0-16,1 0 16,0 0-16,42-21 31,0 0-31,1 21 0,20-21 0</inkml:trace>
  <inkml:trace contextRef="#ctx0" brushRef="#br1" timeOffset="-184897.18">31538 16341 0,'-275'127'0,"550"-254"0,-296 127 16,0 0-16,0 0 15,-22 21-15,22 0 0,0 0 16,-21 0-16,21 1 0,-1-1 0,1 0 15,0 0-15,21 0 16,0 0-16,0 1 0,0-1 0,0 0 16,0 0-16,0 0 15,21-21-15,0 0 0,1 0 16,-1 0-16,0-21 0,0 21 16,0-21-16,0 0 0,1 0 0,-1-1 15,-21 1-15,21 0 0,0 0 16,-21-21-16,21 20 0,-21 1 0,0 0 15,0 42 17,0 0-32,0 1 15,0 20-15,0-21 0,0 0 0,0 0 16,0 1-16,0-1 0,21 0 16,1 0-16,-22 0 0,21-21 15,0 21-15,0-21 0,0 0 16,0 0-16,1 0 0,-1-21 15,0 0-15,0 0 0,0 21 16,0-21-16,-21-22 0,22 22 16,-1 0-16,-21-21 0,21-1 0,-21-20 15,21 21-15,0-22 0,-21 22 16,0-22-16,21 22 0,1 0 16,-22-1-16,0 1 0,0 21 15,0 42 1,0 0-1,-22 0-15,22 22 0,-21-1 16,0 0-16,21 1 0,-21-1 0,0 0 16,21 1-16,-21-1 0,21 0 15,0 1-15,0-22 0,0 21 0,0-21 16,0 0-16,0 1 0,0-1 16,21 0-16,0-21 0,0 0 0,0 0 15,0 0-15,1 0 16,-1 0-16,0-21 0</inkml:trace>
  <inkml:trace contextRef="#ctx0" brushRef="#br1" timeOffset="-184436.43">32279 16108 0,'42'-106'0,"-169"466"0,212-614 0,-43 85 16,-20 147-16,-22 1 0,0 0 0,0 42 16,-22 0-1,1 1-15,0 20 0,0 21 0,0-20 16,21 20-16,-21-20 0,21 20 15,0-21-15,-22 22 0,1-22 16,21 1-16,-21-1 0,21-21 16,0 21-16,0-20 0,0-1 15,-21-21-15,21 21 0,0-42 32,0 0-32,21-1 15,0-20-15,0 21 0,1 0 16,-1-22-16,0 22 0,0-21 0,0 21 15,0 0-15,22-1 0,-22 1 16,0 21-16,0 0 0,0 0 16,1 21-16,-1 1 0,-21-1 0,0 0 15,21 0-15,-21 0 0,21 0 16,-21 22-16,0-22 0,21 0 16,-21 0-16,21 0 0,1 1 15,-1-22-15,0 0 16,0 0-16,0 0 0,0 0 15,1 0-15,-1 0 0,0 0 16,0-22-16,-21 1 0,21 21 16,-21-21-16,0 0 15,0 0-15,0 0 16,0-1-16,0 1 0</inkml:trace>
  <inkml:trace contextRef="#ctx0" brushRef="#br1" timeOffset="-184221.55">31877 16298 0,'0'0'0,"-21"0"0,42 0 31,0 0-31,0 0 16,22-21-16,20 21 0,-21 0 15,22-21-15,-1 21 0,1-21 16,-1 21-16,22 0 0,-43-21 0,22 21 16,-22 0-16</inkml:trace>
  <inkml:trace contextRef="#ctx0" brushRef="#br1" timeOffset="-184000.38">33253 16510 0,'0'0'0,"21"0"16,0 0 0,-42-21 15,-21 0-31,20 21 0,-20-21 15,0-1-15,-22 22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00:59:31.7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2582 466 0,'21'-21'0,"1"21"0,-1 0 15,-21-22-15,21 1 16,0 21-16,-21-21 0,21 0 16,0 21-16,-21-21 15,22 21-15,-22-21 0,0-1 16,21 22-16,-21-21 0,0 0 0,21 0 16,-21 0-16,0 0 15,0-1-15,0 1 16,-21 21-16,0 0 15,-1 0-15,-20 0 16,21 0-16,0 0 0,-22 0 16,1 0-16,21 21 0,-21-21 0,-22 22 15,22-1-15,-1 0 0,1-21 16,0 21-16,-1 0 0,1 0 16,0 1-16,-1-1 0,22 0 15,-21 0-15,21 0 0,0 0 16,-22 1-16,22-1 0,21 0 0,-21 0 15,0 0-15,21 0 16,0 1 0,0-1-16,21-21 15,0 0-15,0 0 0,22 21 16,-22-21-16,0 0 0,21 0 16,-21 0-16,22 21 0,-1-21 0,0 0 15,1 0-15,-22 21 16,21-21-16,1 21 0,-1-21 0,0 22 15,-21-22-15,22 21 0,-22-21 16,21 21-16,-21 0 0,1 0 16,-22 0-16,21 22 0,-21-22 0,0 21 15,0-21-15,0 22 0,0-1 16,0-21-16,0 22 0,-21-22 0,-1 21 16,1-21-16,0 22 0,0-22 15,0 0-15,-22 21 0,1-21 16,21 1-16,-21-1 0,-1 0 0,1 0 15,21 0-15,-22-21 0,1 21 16,21 1-16,-21-1 0,20-21 16,1 21-16,0-21 0,0 0 15,0 0-15,0 0 0,-1 21 0,22-42 63,22 0-63,-1 21 15,0 0-15,0 0 0,0 0 0,0 0 16,1 0-16,-1 0 0,0 0 16,21 0-16,-21 0 0,1 0 0,-1 0 15,0 21-15,0 0 0,0-21 16,-21 21-16,0 0 0,0 1 16,21-1-16,-21 0 0,0 21 15,0-21-15,0 22 0,-21-1 16,0 0-16,0 1 0,0 20 0,0-20 15,-1-1-15,1 0 0,-21 1 16,21-1-16,0 0 0,-1 1 0,1-1 16,21 0-16,-21 1 0,21-22 15,-21 21-15,21-21 0,0 22 0,0-22 16,0 0-16,0 0 0,0 0 16,0 0-16,0 1 15,21-22-15,0 0 0,0 0 16,1 0-1,-1 0-15,0 0 0,0 0 16,-42 0 15,0 0-31,0 0 16</inkml:trace>
  <inkml:trace contextRef="#ctx0" brushRef="#br0" timeOffset="2016.35">2730 15939 0,'-21'0'16,"0"0"-1,21-22 1,0 1 0,0 0-16,0 0 15,0 0 1,0 0-16,0-1 15,21 22-15,0 0 0,-21-21 16,22 21-16,-1 0 0,0 0 0,0-21 16,0 21-16,0 0 15,1 0-15,-1 0 0,0 0 16,0 0-16,0 0 16,0 21-16,1-21 0,-1 0 0,-21 21 15,21 1-15,0-1 16,-21 0-16,0 0 0,0 0 15,0 0-15,0 1 0,0-1 16,0 0-16,0 21 0,0-21 16,-21 1-16,21 20 0,-21 0 0,-22-21 15,22 22-15,0-1 0,-21-21 16,21 22-16,-22-1 0,22-21 0,0 21 16,-21-20-16,20 20 15,22-21-15,-21 0 0,21 0 0,0 22 16,0-22-16,0 0 0,0 0 15,0 22-15,0-22 0,0 0 0,0 0 16,21 0-16,1 0 0,-1-21 16,-21 22-16,21-1 0,0-21 15,0 21-15,0-21 0,1 0 0,-1 0 16,0 0-16,21 0 0,-21 0 16,1 0-16,-1 0 0,21 0 0,-21 0 15,0-21-15,1 0 0,-1 21 16,0-22-16,0 22 0,0 0 0,0-21 15,1 21 1,-22 21 15,0 1-15,-22-22-16,22 21 0,-21 0 16,21 0-16,-21 0 0,21 0 15,0 1-15,0-1 0,0 0 0,0 0 16,0 0-16,0 22 0,0-22 15,0 0-15,0 0 0,0 0 0,0 22 16,0-22-16,0 0 0,0 0 16,0 0-16,0 22 0,0-22 0,21 0 15,0 0-15,-21 21 16,22-20-16,-22 20 0,21-21 0,-21 21 16,21-20-16,-21 20 0,21 0 15,-21 1-15,0-22 0,0 21 16,0 0-16,0-20 0,0-1 0,0 0 15,0 21-15,0-21 0,-21 1 16,0-22-16,0 21 0,21 0 0,-22 0 16,1-21-16,0 21 0,0 0 15,0 1-15,-22-22 0,22 21 0,-21 0 16,21 0-16,-22-21 0,22 21 16,0-21-16,-21 21 0,21-21 15,-1 0-15,1 0 16,0 0-16,0 0 15,0 0 17,0 0-32,-1 0 15,1 0 1,21-21-16,-21 21 0,0-21 16</inkml:trace>
  <inkml:trace contextRef="#ctx0" brushRef="#br0" timeOffset="12159.69">3577 2646 0,'-21'0'31</inkml:trace>
  <inkml:trace contextRef="#ctx0" brushRef="#br0" timeOffset="12895.89">3577 2625 0,'0'0'0,"-21"0"0,21-21 15,0-1-15,-21 22 0,0-21 16,21 0-1,0 0-15,0 0 16,0 0-16,0-1 0,0 1 16,21 0-16,0 0 0,-21 0 15,21 21-15,0-21 0,0 21 0,1-22 16,-1 22-16,0 0 0,0 0 16,0 0-16,0 0 0,1 0 15,-1 0-15,0 22 16,0-1-16,0 21 0,-21-21 0,0 22 15,21-22-15,-21 21 0,22 0 16,-22 1-16,0-1 0,0-21 0,0 22 16,0-1-16,0 0 0,0-21 0,0 22 15,0-22-15,0 21 0,0-21 16,0 1-16,0-1 0,-22 0 0,22 0 16,0 0-16,0 0 0,-21-21 15,21 22-15,-21-22 31,21-22-15,0 1 0,0 0-16,0 0 0,0-21 15,0 20-15,0 1 0,0-21 0,21 21 16,-21-22-16,21 22 0,1-21 16,-22 0-16,21-1 0,0 1 0,0 0 15,0-1-15,0 22 0,1-21 16,20 21-16,-21-1 0,0 1 15,0 0-15,22 21 0,-22 0 0,0 0 16,0 0-16,0 21 0,1 0 16,-22 1-16,21-1 0,0 21 0,-21-21 15,21 22-15,-21-1 0,0 0 16,0 1-16,0-1 0,0-21 0,0 21 16,0 1-16,0-22 0,0 0 15,0 0-15,0 0 0,-21 1 16,21-1-16,-21 0 0,0 0 15,21-42 32,0 0-47,21 0 16,0-1-16,-21 1 0,21 21 16</inkml:trace>
  <inkml:trace contextRef="#ctx0" brushRef="#br0" timeOffset="13519.91">5016 2815 0,'0'0'0,"0"-21"0,22 0 15,-22 0-15,0 0 0,21-1 0,-21 1 16,0 0-16,0 0 0,0 0 15,0 0-15,0-1 0,-21 1 16,-1 0-16,1 0 0,0 21 16,0-21-16,0 21 0,0 0 15,-1 0-15,1 21 0,-21-21 16,21 21-16,-22 0 0,22 22 0,-21-22 16,0 21-16,20 0 0,1-20 15,0 20-15,0 0 0,0-21 0,0 22 16,-1-22-16,22 21 0,0-21 15,0 1-15,0-1 0,0 0 0,0 0 16,0 0-16,22 0 0,-1-21 16,0 0-16,0 0 15,0 0-15,0 0 0,1 0 16,-1 0-16,0 0 0,21-21 16,-21 0-16,1 21 0,-1-21 0,0 0 15,21-22-15,-21 22 0,1 0 16,-1-21-16,0 21 0,0-22 0,0 1 15,-21 21-15,0-22 0,21-62 16,-21 83 0,0 44-1,0-1 1,0 0-16,0 0 0,-21 0 0,21 22 16,0-22-16,0 0 15,0 21-15,0-21 0,0 1 0,0-1 16,0 0-16,0 0 0,0 0 15,0 0 1,21-21 0,1 0-16,-1 0 0,0 0 15,0-21-15,0 21 0,0-21 0,1 0 16,-1 0-16,0 0 0,0-1 16,0 1-16</inkml:trace>
  <inkml:trace contextRef="#ctx0" brushRef="#br0" timeOffset="14263.82">5440 2519 0,'0'42'15,"0"-21"1,0 22-16,0-22 0,-21 0 16,21 21-16,-22-20 0,22-1 0,-21 21 15,21-21-15,0 0 0,0 22 16,0-22-16,0 0 0,0 0 0,0 0 15,-21 1-15,21-1 0,0 0 32,0-42-1,0 0-15,0-1-16,0 1 15,0 0-15,0 0 0,0-21 0,0 20 16,0-20-16,21 21 0,0-21 15,-21-1-15,22 22 0,-1-21 0,0 21 16,0-1-16,21 1 0,-20 21 16,-1 0-16,0 0 0,0 0 0,0 0 15,0 0-15,1 0 0,-1 21 0,0 1 16,-21 20-16,0-21 0,21 21 16,-21-20-16,21 20 0,-21-21 0,0 0 15,0 22-15,0-22 0,0 0 16,0 21-16,0-21 0,0 1 15,0-1-15,0 0 16,0 0-16,-21-21 16,0 0-1,21-21 1,0 0-16,0 0 0,0-1 16,0 1-16,0 0 0,0 0 15,21 0-15,0-22 0,0 22 0,1-21 16,-1 0-16,0 20 0,21-20 15,-21 0-15,1 21 0,20-1 0,0 1 16,-21 0-16,22 0 0,-22 21 16,0 0-16,21 0 0,-20 21 15,-1 0-15,-21 0 0,21 1 0,-21 20 16,0-21-16,21 21 0,-21 1 16,0-22-16,0 21 0,0-21 0,0 22 15,0-22-15,-21 0 0,21 0 16,-21 0-16,21 1 0,-21-1 0,21 0 15,0-42 48,0 0-63,21-1 0,-21 1 16</inkml:trace>
  <inkml:trace contextRef="#ctx0" brushRef="#br0" timeOffset="14708.57">6435 2858 0,'0'0'0,"21"0"16,0 0 0,0 0-1,0 0-15,0-22 0,1 1 16,20 21-16,-21-21 0,0 21 0,0-21 15,1 0-15,20 21 0,-21-21 16,0-1-16,0 1 0,-21 0 0,22 0 16,-22 0-16,0 0 0,0-1 15,0 1-15,0 0 0,0 0 0,0 0 16,-22 21-16,1 0 16,0 0-16,0 0 0,-21 0 0,20 0 15,1 0-15,-21 21 0,21 0 16,0 21-16,-1-20 0,-20 20 0,21 0 15,21 1-15,-21-22 16,21 21-16,0 0 0,0-20 0,0 20 16,0-21-16,0 21 0,0-20 0,21-1 15,0 0-15,0 0 0,0 0 16,1-21-16,-1 21 0,21-21 0,-21 0 16,0 0-16,22 0 0,-22 0 15,0 0-15,21 0 0,-20 0 0,-1 0 16,21-21-16,-21 0 0,0 21 0,1-21 15,-1 0-15,-21 0 0,0-1 16,21 1-16</inkml:trace>
  <inkml:trace contextRef="#ctx0" brushRef="#br0" timeOffset="16851.93">2752 1969 0,'0'0'0,"21"0"16,0 0 0,-21 21-1,0 0-15,21 0 0,-21 0 16,0 0-16,0 1 0,21-22 0,-21 21 16,0 0-16,0 0 15,0 0-15,0 0 0,0 1 16,0-1-1,21-21 1,1 0-16,-1-21 16,0-1-16</inkml:trace>
  <inkml:trace contextRef="#ctx0" brushRef="#br0" timeOffset="17007.84">3006 2011 0,'0'0'16,"0"21"-1,0 0-15,0 0 16,0 1-16,0-1 0,0 0 0,0 0 16,0 0-16,0 0 15,21 1-15,0-22 16,0 0-16</inkml:trace>
  <inkml:trace contextRef="#ctx0" brushRef="#br0" timeOffset="17519.99">7154 2032 0,'0'21'16,"0"0"-16,0 1 0,0-1 15,0 0-15,-21 0 16,21 0-16,0 0 0,0 1 16,-21-22-16,21 21 15,21-21 17</inkml:trace>
  <inkml:trace contextRef="#ctx0" brushRef="#br0" timeOffset="17699.88">7408 2011 0,'-21'42'16,"21"-21"-16,-21-21 16,0 22-16,21-1 0,0 0 0,-21 0 15,21 0-15,-22 0 0,1 1 16,21-1-16,0 0 15</inkml:trace>
  <inkml:trace contextRef="#ctx0" brushRef="#br0" timeOffset="18023.7">8361 2604 0,'21'0'31,"-21"-22"-31,0 1 16,0 0-1,0 42 48,0 0-63,0 1 0,0-1 16,0 0-16,0 0 0</inkml:trace>
  <inkml:trace contextRef="#ctx0" brushRef="#br0" timeOffset="18244.57">8234 3048 0,'0'0'16,"0"21"0,0-42 62,0 0-63,0 0-15</inkml:trace>
  <inkml:trace contextRef="#ctx0" brushRef="#br0" timeOffset="19751.73">9419 2265 0,'0'0'0,"-21"0"0,42 0 31,0 0-15,0 0-16,22 0 0,-1 0 16,0 0-16,1 0 0,20-21 0,1 21 15,-1 0-15,1 0 0,-1 0 16,-20 0-16,20 0 0,1 0 0,-22 0 15,0 0-15,-21 0 0,1 0 16,-1 0-16,-42 0 16,-1 0-16,1 0 15,-21 0-15,21 0 16,-22 0-16</inkml:trace>
  <inkml:trace contextRef="#ctx0" brushRef="#br0" timeOffset="20159.5">9864 2244 0,'0'21'31,"0"0"-15,0 0-16,0 0 16,0 1-16,0-1 0,0 0 0,0 0 15,0 21-15,0-20 0,0 20 16,0 0-16,0 1 0,21-1 15,-21-21-15,0 21 0,0 1 0,21-1 16,-21 0-16,0-20 0,0 20 16,0-21-16,0 0 0,0 22 0,0-22 15,0 0-15,0 0 0,-21 0 0,0 0 16,-1-21-16,-20 0 16,21 22-16,0-22 0,-22 0 0,22 0 15,-21 0-15,21 0 0,-22 0 0,22 0 16,0-22-16,0 22 0,0-21 15,0 0-15,-1 21 0,1-21 0,21 0 16,-21 0-16,21-1 16,0 1-16,0 0 0,0 0 15,21 21 1,0 0-16,1-21 0,-1 21 16,0 0-16,0 0 0,0 0 0,22 0 15,-22-21-15</inkml:trace>
  <inkml:trace contextRef="#ctx0" brushRef="#br0" timeOffset="20596.5">10393 2582 0,'0'-21'0,"0"42"0,-21-42 31,-1 42-31,1 1 0,0-1 15,0 0-15,0 21 0,21-21 16,-21 22-16,-1-22 0,1 0 0,21 21 16,0-20-16,0-1 0,0 0 15,0 0-15,0 0 0,0 0 0,0 1 16,21-22-16,1 21 0,-1-21 0,0 0 16,0 0-16,21 0 0,-20 0 15,-1 0-15,0 0 0,0 0 16,21 0-16,-20 0 0,-1-21 15,0-1-15,0 22 0,-21-21 0,21 0 16,0 0-16,-21 0 0,0-22 0,0 22 16,0-21-16,0 0 0,0 20 15,0-20-15,0 0 0,-21-1 0,0 22 16,0 0-16,0 0 0,21 0 16,-21 0-16,-1 21 0,1 0 0,0 0 15,0 0-15,0 0 0,0 0 16,21 21-16,-22 0 0,1 0 15,21 0-15,0 0 0,0 1 16</inkml:trace>
  <inkml:trace contextRef="#ctx0" brushRef="#br0" timeOffset="21124.21">10774 2286 0,'0'-21'0,"0"42"0,0-63 16,0 21-16,0-1 0,0 1 0,0 42 31,0 1-31,0-1 16,0 21-16,0-21 0,0 22 16,0 20-16,0-21 0,0 1 15,0-1-15,0 22 0,0-22 0,0 0 16,0 1-16,0-1 0,0-21 15,0 21-15,0-20 0,0-1 0,0 0 16,0 0-16,0 0 0,0 0 0,0-42 63,0 0-63,0-21 15,0 21-15,0-1 0,0 1 0,0-21 16,0 0-16,0 20 0,21-20 15,0 0-15,0-1 0,0 1 0,1 21 16,-1-21-16,21 20 0,0 1 16,-20 21-16,20-21 0,0 21 0,1 0 15,-22 0-15,21 21 0,0 0 16,-20 22-16,-1-1 0,0 0 0,0 1 16,-21-1-16,0-21 0,0 22 0,0-1 15,0 0-15,-21-21 0,0 22 16,0-22-16,-1 0 0,22 0 0,-21 0 15,21 1-15,-21-22 16,21-22 15,0 1-15</inkml:trace>
  <inkml:trace contextRef="#ctx0" brushRef="#br0" timeOffset="21615.88">11620 2519 0,'0'0'0,"0"21"0,0 0 0,0 0 16,0 22-16,0-22 0,-21 0 15,21 0-15,-21 22 0,21-22 0,0 0 16,0 0-16,0 0 0,0 0 15,0 1-15,0-1 0,0 0 0,0 0 16,0-42 31,0 0-31,0 0-16,0-1 0,0 1 15,0 0-15,0-21 0,0-1 0,0 1 16,21 0-16,0-1 0,1 1 15,-1 0-15,0-1 0,0 22 0,0-21 16,22 21-16,-1 0 0,-21-1 16,21 22-16,1 0 0,-1 0 0,0 0 15,1 0-15,-1 22 0,-21-1 0,0 0 16,1 21-16,-1-21 0,-21 22 16,0-1-16,0 0 0,0 1 0,0-1 15,-21 0-15,-1 1 0,1-1 16,0 0-16,-21-20 0,21-1 0,-1 21 15,-20-21-15,21 0 0,0-21 0,21 22 16,-21-22-16,-1 0 16,1 0-16,0 0 15,0-22-15</inkml:trace>
  <inkml:trace contextRef="#ctx0" brushRef="#br0" timeOffset="22195.91">9419 1863 0,'0'21'0,"0"-42"0,0 63 0,0-21 15,0 0-15,0 1 16,0-1-16,-21 0 0,0-21 0,21 21 15</inkml:trace>
  <inkml:trace contextRef="#ctx0" brushRef="#br0" timeOffset="22739.99">12636 1905 0,'0'21'16,"-21"0"0,21 1-16,-21-1 0,0-21 15,21 21-15,0 0 0,0 0 16,-21-21-16,21 21 0,-21 1 0,21-1 15</inkml:trace>
  <inkml:trace contextRef="#ctx0" brushRef="#br0" timeOffset="22919.89">12763 1926 0,'0'21'16,"0"1"-16,0-1 15,-21-21-15,21 21 16,0 0-16,-21 0 0,0-21 0,21 21 16,-21-21-16,21 22 15,-21-22-15,-1 0 0,1 0 0,0 0 16</inkml:trace>
  <inkml:trace contextRef="#ctx0" brushRef="#br0" timeOffset="23451.63">9313 1884 0,'-21'0'0,"0"0"16,21 21 0,-21 0-16,21 0 0,-21-21 0,21 22 0,0-1 15,0 0-15,0 0 16,0 0-16,0 0 0,0 1 15,21-1-15,0-21 0,0 0 16</inkml:trace>
  <inkml:trace contextRef="#ctx0" brushRef="#br0" timeOffset="25811.48">4593 4339 0</inkml:trace>
  <inkml:trace contextRef="#ctx0" brushRef="#br0" timeOffset="27114.4">3873 445 0,'0'21'15,"0"0"1,0 0-16,0 0 16,0 0-16,22-21 0,-1 0 15,0 0-15,0 0 16,0 0-16,0 0 0,1 0 0,-1 0 15,0 0-15,0 0 0,0-21 16,0 0-16,1 21 0,-1-21 16,0 0-16,0 21 0,-21-21 0,0-1 15,0 1-15,0 0 16,0 0-16,-21 0 0,0 0 16,0-1-16,-1 22 0,-20 0 15,21 0-15,-21 0 0,-1 0 0,1 0 16,-22 22-16,22-1 0,0 0 15,-1 0-15,1 21 0,0-20 0,21 20 16,-22-21-16,22 21 0,21 1 16,0-22-16,0 21 0,0-21 15,0 1-15,21-1 0,22 0 0,-22 0 16,21 0-16,85 22 16,-85-22-1,-20-21-15,20 0 0,-21 0 16,0 0-16,0 0 0,1 0 0,-1 0 15,-21-21-15,0-1 16,-21 22-16,-1 0 16,1 0-16,-21 0 0,21 0 0,-22 0 15,-20 0-15,21 0 0,-1 22 16,-20-1-16,20 0 0,1 0 0,21 0 16,-21 22-16,20-22 0,1 0 15,21 21-15,0-21 0,0 1 16,0-1-16,0 0 0,21 0 0,1 0 15,-1 0-15,21-21 0,-21 0 16,22 0-16,-1 0 0,0 0 16,-21 0-16,22 0 0,-1 0 15,0 0-15</inkml:trace>
  <inkml:trace contextRef="#ctx0" brushRef="#br0" timeOffset="27713.05">4276 741 0,'0'21'16,"0"21"0,0-20-16,0-1 15,0 21-15,-22-21 0,22 22 0,0-22 16,-21 21-16,21-21 16,0 0-16,0 1 0,0-1 0,0 0 15,0 0-15,0 0 16,0-42 15,0 0-31,0 0 16,0 0-16,0-1 0,0-20 0,0 21 15,0-21-15,0 20 0,21-20 16,1 0-16,-22-1 0,21 22 0,0 0 16,0-21-16,21 21 0,-20 21 15,20-22-15,-21 22 0,21 0 0,-20 0 16,-1 0-16,21 22 15,-21-1-15,0 0 0,-21 21 0,0-21 16,0 22-16,0-22 0,0 21 16,0 1-16,0-22 0,0 0 0,0 21 15,0-21-15,0 1 0,0-1 16,0 0-16,-21-21 16,21-21-1,0 0 1,0-1-16,0 1 0,21 0 0,1 0 15,-1-21-15,0-1 0,0 22 16,21-21-16,-20-1 0,20 22 0,-21-21 16,21 21-16,1 0 15,-1 21-15,-21 0 0,22 0 0,-22 0 16,0 0-16,0 21 0,0 0 16,-21 0-16,0 0 0,0 0 0,0 22 15,0-1-15,0-21 0,0 22 16,0-22-16,0 0 0,-21 0 0,0 0 15,21 0-15,-21 1 0,21-1 16</inkml:trace>
  <inkml:trace contextRef="#ctx0" brushRef="#br0" timeOffset="27991.89">5440 699 0,'-43'0'16,"22"21"-16,21 0 0,-21 21 15,0-21-15,21 22 0,0-1 0,-21 0 16,21 1-16,-21 20 0,21-20 0,-22 20 16,22-21-16,0 1 0,0 20 15,0-20-15,-21-1 0,21 0 16,0 1-16,-21-1 0,21 0 0,0 1 15,0-22-15,0 0 0,0 0 16,21 0-16,-21 0 0,21 1 0,1-22 16,-1 0-1,-21-22-15,21 1 0</inkml:trace>
  <inkml:trace contextRef="#ctx0" brushRef="#br0" timeOffset="28263.74">5270 889 0,'0'0'0,"0"-42"16,0-43 0,0 64-16,0 0 0,0 0 0,22 21 15,-1-22-15,0 22 0,21 0 16,-21 0-16,22 0 0,-22 0 0,21 0 16,-21 22-16,22-1 0,-22 0 15,0 21-15,-21-21 0,0 22 0,0-1 16,-21 0-16,0 1 0,-22-1 15,22-21-15,-21 22 0,21-22 0,-22 0 16,22 0-16,-21 0 0,21 0 16,0 1-16,-1-22 15,22-22 1,0 1-16,22 0 16</inkml:trace>
  <inkml:trace contextRef="#ctx0" brushRef="#br0" timeOffset="28507.59">5821 423 0,'0'0'0,"0"22"16,0-1-16,0 21 0,0-21 0,0 0 15,0 22-15,0-1 16,-21-21-16,21 22 0,0-1 0,-22 0 15,22 1-15,0-22 0,0 21 16,0-21-16,0 22 0,0-22 0,0 0 16,0 0-16,22-21 15,-1 0 1,0 0-16</inkml:trace>
  <inkml:trace contextRef="#ctx0" brushRef="#br0" timeOffset="28871.83">6096 656 0,'0'0'0,"0"21"31,-21-21-31,0 22 0,-1-1 0,22 21 16,0-21-16,-21 22 0,21-22 16,-21 21-16,21-21 0,0 0 0,0 22 15,0-22-15,0 0 0,21 0 16,0-21-16,1 0 0,20 0 15,-21 0-15,0 0 0,22 0 16,-1-21-16,-21 0 0,21 21 16,-20-21-16,20-22 0,-21 22 0,0 0 15,0-21-15,-21 21 0,0-22 16,0 22-16,0-21 0,0 21 16,0-1-16,0 1 0,-21 21 0,0 0 15,0 0-15,0 0 0,-22 0 16,22 0-16,0 0 0,0 0 15,0 0-15,0 21 0,21 1 16,-22-22-16,22 21 0,0 0 16,22-21-1,-1 0-15</inkml:trace>
  <inkml:trace contextRef="#ctx0" brushRef="#br0" timeOffset="29400.53">6519 656 0,'0'0'15,"21"0"-15,22 0 0,-22 0 16,-21 21 0,0 1-16,0-1 15,0 0-15,-21 0 0,21 21 0,0-20 16,0-1-16,0 21 0,0-21 16,0 0-16,0 1 0,0-1 0,0 0 15,0 0-15,21-21 0,0 0 16,21 0-16,-20 0 0,-1 0 0,21 0 15,-21 0-15,22-21 16,-22 0-16,21 0 0,-21-1 0,0 1 16,1 0-16,-1-21 0,0 21 15,0-22-15,-21 22 0,0-21 0,21 21 16,-21-22-16,0 22 0,21 0 16,-21 0-16,0 42 31,-21 0-31,0 0 0,21 22 15,-21-22-15,0 21 0,0 0 16,21 1-16,-22-1 0,1 22 16,0-22-16,0 21 0,21-20 0,-21-1 15,21 0-15,-21 1 0,21-1 16,0 0-16,0 1 0,0-22 16,0 21-16,0-21 0,0 1 0,0-1 15,0 0-15,0 0 16,21-21-16,-21 21 0,-21-21 15,-1 0 1,1 0-16,0-21 0,0 21 0,0-21 16,0 0-16,-1 21 0,1-21 15,0-1-15,21 1 0,0 0 16,0 0-16,0 0 0,21 0 0,0-22 16,1 22-16</inkml:trace>
  <inkml:trace contextRef="#ctx0" brushRef="#br0" timeOffset="29776.31">7175 910 0,'0'0'0,"-21"21"16,0-21-16,21 22 16,21-22 15,0-22-31,22 22 0,-22-21 15,0 0-15,21 0 0,-20 0 16,-1 0-16,21-1 0,-21 1 16,0-21-16,-21 21 0,0 0 15,22-22-15,-22 22 0,0 0 0,0 0 16,-22 21 0,1 0-16,0 0 0,0 21 15,0 0-15,0 0 0,-1 22 16,1-22-16,21 21 0,0 0 0,-21 1 15,21-1-15,0 0 0,0-20 16,0 20-16,0-21 0,0 0 0,0 0 16,0 1-16,21-1 0,0 0 15,1-21-15,-1 0 0,0 0 0,0 0 16,21 0-16,1 0 16,-1-21-16,0 0 0,1-1 0</inkml:trace>
  <inkml:trace contextRef="#ctx0" brushRef="#br0" timeOffset="30152.35">7916 677 0,'-42'43'16,"21"-22"-16,21 0 16,0 0-16,21-21 15,0 0 1,0 0-16,0 0 0,1 0 15,-1 0-15,0-21 0,0 21 0,0-21 16,0 21-16,22-21 0,-43 0 16,21 21-16,0-22 0,0 1 0,-21 0 15,0 0-15,0 0 0,0 0 16,0-1-16,0 1 0,-21 21 16,0 0-16,0 0 15,0 21-15,-1 1 0,-20-1 0,21 0 16,0 21-16,-22-21 15,22 22-15,0-1 0,0 0 0,0 1 0,21-22 16,0 21-16,0-21 16,0 22-16,0-22 0,0 0 0,21 0 15,0-21-15,0 21 0,0-21 16,22 0-16,-1 0 0,0 0 0,1 0 16,-1-21-16,22 21 0</inkml:trace>
  <inkml:trace contextRef="#ctx0" brushRef="#br0" timeOffset="30455.6">8932 593 0,'0'0'0,"0"21"0,21-21 47,1 0-47,-1-21 16,-21 0-16,0-1 15,0 1-15,-21 21 32,-1 0-32,1 0 15,21 21 1,-21 1-16,0-1 15,21 0-15,0 0 16</inkml:trace>
  <inkml:trace contextRef="#ctx0" brushRef="#br0" timeOffset="30736.45">8890 1037 0,'0'0'15,"0"43"-15,0-22 0,0 0 16,21-21 15,0 0-31,0 0 0,1-21 16,-22 0-16,0-1 0,21 1 16,-21 0-16,0 0 0,0 0 15,-21 21 16,21 21-31,-22-21 0,1 21 16,21 0-16,0 0 0,-21-21 0,0 22 16,21-1-16,-21-21 0,0 21 15</inkml:trace>
  <inkml:trace contextRef="#ctx0" brushRef="#br0" timeOffset="33327.74">3154 4212 0,'0'-21'0,"0"42"62,0 0-62,-21 1 0,21-1 16,0 0-1,0 0-15,0 0 16,0 0-16,0 1 16,21-22 15,0 0-16,0 0-15,-21-22 16</inkml:trace>
  <inkml:trace contextRef="#ctx0" brushRef="#br0" timeOffset="33507.81">3302 4191 0,'21'0'16,"-21"21"-1,0 0-15,0 1 16,0-1-16,-21-21 0,21 21 16,0 0-1,21-21 1</inkml:trace>
  <inkml:trace contextRef="#ctx0" brushRef="#br0" timeOffset="34523.89">5143 4530 0,'0'21'0,"0"-42"0,22 42 0,-22-42 31,21 0-15,-21-1-16,0 1 0,0 0 16,0 0-16,0 0 0,0 0 15,0-1-15,0 1 0,-21-21 0,21 21 16,-22-22-16,1 22 0,0 0 16,0 0-16,0 0 0,0 0 15,-22 21-15,22 0 0,-21 0 0,21 0 16,-22 21-16,1 0 0,0 0 0,-1 21 15,-20 1-15,20-1 0,1 0 16,0 1-16,21-1 0,-22 0 16,22 1-16,0-1 0,21-21 0,0 22 15,0-1-15,0-21 0,0 21 16,21-20-16,0-1 0,0 0 0,1-21 16,20 21-16,-21-21 0,21 0 15,-20 0-15,20 0 0,0 0 0,1-21 16,-1 21-16,-21-21 0,21 0 15,-20-1-15,20 1 0,-21 0 16,0 0-16,0 0 0,1 0 0,-1-1 16,-21 1-16,0 0 0,0 0 15,0 0-15,0 0 16,0-1 15,0 1-15,21 21-16,0 0 15,-21-21-15,21 21 0,-21-21 16,21 21-16,1-21 0,-1 0 16,-21-1-1,21 1-15,-42 21 78,21 21-62,0 1 0,0-1-16,0 21 0,0-21 15,0 0-15,0 1 0,0-1 16,0 21-16,0-21 0,0 0 0,0 1 16,21-1-16,0 0 0,0 0 15,0 0-15,1 0 0,-1-21 16,0 22-16,21-22 0,-21 0 15,22 0-15,-22 0 0,21 0 0,-21 0 16,22 0-16,-22-22 0,21 22 0,-21-21 16,22 0-16,-22 0 0,21 0 15,-21 0-15,1-22 0,-1 22 0,0 0 16,0 0-16,0-22 0,0 22 16,-21 0-16,22 0 0</inkml:trace>
  <inkml:trace contextRef="#ctx0" brushRef="#br0" timeOffset="35135.93">6054 4297 0,'0'0'15,"0"-21"-15,-22 21 32,1 0-32,0 0 0,0 0 0,0 21 15,0-21-15,-22 21 0,22 0 16,0 22-16,0-22 0,0 0 0,-1 0 15,1 21-15,0-20 0,21-1 0,0 0 16,0 0-16,0 0 0,0 0 16,0 1-16,0-1 0,21-21 15,0 21-15,1-21 16,-1 0-16,0 0 0,21 0 0,-21 0 16,1-21-16,20 0 0,-21-1 0,21 22 15,-20-21-15,20 0 0,-21 0 16,0 0-16,0-22 0,1 22 0,-1 0 15,-21 0-15,0 0 0,0 0 16,0-1-16,21 1 0,-21 0 0,0 42 31,0 0-31,0 1 0,-21-1 16,21 0-16,-21 21 0,21 1 0,0-1 16,0 0-16,0 1 15,0-1-15,0 21 0,0 1 0,0-1 16,0 22-16,21-21 0,0 20 0,0-20 15,-21-1-15,21 22 0,0 0 16,-21-22-16,0 22 0,0-1 0,0-20 16,0-1-16,0 1 0,0-1 0,0 1 15,0-22-15,-21 1 0,0-22 16,0 21-16,0-21 0,0 0 0,-1-21 16,1 22-16,-21-22 0,21 0 0,-22 0 15,1 0-15,0 0 0,-1 0 16,1-22-16,-21 1 0,20 0 15,1 0-15,-22 0 0,22-22 0,21 22 16,-21-21-16,20 21 0,1-22 0,21 1 16,0 0-16,0 21 0,0-43 15,0 22-15,21-1 0,1 1 0,20-21 16,0 20-16,1-20 0</inkml:trace>
  <inkml:trace contextRef="#ctx0" brushRef="#br0" timeOffset="35468.18">6435 4678 0,'0'0'0,"0"-21"0,21 21 15,-21-21 1,21 21-16,-21-22 0,0 1 0,21 21 16,0-21-16,0 0 0,1 0 0,-1 0 15,0-1-15,0-20 0,0 21 16,0 0-16,1 0 0,-1-1 0,0 1 15,-21 0-15,0 0 0,-21 21 16,0 21 0,-22 0-16,22 22 0,-21-22 0,-1 21 15,22-21-15,0 22 0,0-22 16,0 21-16,0 0 0,-1-20 16,22 20-16,0-21 0,0 0 0,0 0 15,0 1-15,0-1 0,22-21 16,-1 0-16,21 0 15,-21 0-15,22 0 0,-1 0 0,0-21 16,1-1-16,-1 1 0,0 0 0,1-21 16</inkml:trace>
  <inkml:trace contextRef="#ctx0" brushRef="#br0" timeOffset="35696.1">7281 3958 0,'0'0'0,"-21"0"0,0 0 16,21 21-1,-21 1-15,21-1 16,-21 0-16,21 0 0,0 21 0,0-20 16,0-1-16,0 0 15,0 0-15,21-21 31,-21-21-31</inkml:trace>
  <inkml:trace contextRef="#ctx0" brushRef="#br0" timeOffset="35875.99">7556 3852 0,'0'22'16,"0"-1"-16,-21 0 0,21 0 15,-21 0-15,0 0 0,21 1 16,-21-1-16,21 0 0,0 0 0,-21 0 16,21 0-16,-22-21 15,22 22 1</inkml:trace>
  <inkml:trace contextRef="#ctx0" brushRef="#br0" timeOffset="36152.81">8826 4276 0,'0'-21'31,"-21"-1"-31,21 1 15,0 0 1,21 42 15,-21 0-15,0 1-16,0-1 16,0 0-16,0 0 0</inkml:trace>
  <inkml:trace contextRef="#ctx0" brushRef="#br0" timeOffset="36344.12">8826 4657 0,'0'0'0,"22"21"0,-1-21 78,0-21-62,-21 0-16,21 21 16</inkml:trace>
  <inkml:trace contextRef="#ctx0" brushRef="#br0" timeOffset="36956.28">10012 4170 0,'0'0'0,"0"-21"0,21 0 16,0-1-16,0 22 0,0-21 0,22 0 16,-22 0-16,21 21 0,1-21 0,-1 21 15,21 0-15,-20 0 0,-1 0 16,0 0-16,1 0 0,-1 0 0,-21 21 15,22 0-15,-22 0 0,0 0 16,0 22-16,-21-22 0,0 21 0,0-21 16,0 22-16,-21-22 0,0 21 15,-22-21-15,1 22 0,0-22 16,-1 0-16,-20 21 0,-1-20 0,1-1 0,21 0 16,-22-21-16,22 21 15,-1-21-15,1 0 0,21 21 0,0-21 16,0 0-16,-1 0 0,44 0 31,20 0-31,-21 0 0,21 0 16,1 0-16,-1 0 0,0 0 15,-20 0-15,20 0 0,0-21 0,1 21 16,-22 0-16,21 0 0,-21 0 0,0-21 16,1 21-16,-1 0 0,0 0 15,0 0-15,0-21 0,0 21 0,1-21 16,-1 21-16,-21-22 15,21 22-15,0-21 0,0 21 16,0-21-16</inkml:trace>
  <inkml:trace contextRef="#ctx0" brushRef="#br0" timeOffset="37236.07">11345 4085 0,'0'0'16,"0"-21"-1,21 21 1,1 0-16,-1 0 0,0-21 0,0 21 16,0 0-16,0-21 0,1 21 0,-1 0 15,0 0-15,21 0 0,-21 0 16,1-21-16,-1 21 0,0 0 0,0 0 15,0 0 1,-21-22-16,-21 22 16</inkml:trace>
  <inkml:trace contextRef="#ctx0" brushRef="#br0" timeOffset="37651.66">11282 4064 0,'-21'21'0,"42"-42"0,-64 63 0,43-20 16,-21-22-1,21 21-15,0 0 0,21-21 32,1 21-17,-1-21-15,0 0 0,0 0 16,0 0-16,0 0 15,1 0-15,-1 0 0,0 0 0,0 0 16,0 0-16,0 0 0,1 21 0,-1-21 16,-21 21-16,21 1 0,0-22 15,0 21-15,0 0 0,1 0 0,-1 0 16,0 0-16,-21 1 0,0-1 16,0 0-16,0 0 0,0 0 15,0 0-15,-21 1 0,0-22 0,-1 21 16,1-21-16,0 0 0,0 21 15,0-21-15,-22 0 0,22 0 16,0 0-16,-21 0 0,21 0 0,-1 0 16,1 0-16,0 0 0,0 0 15,0 0-15,21-21 0,-21 21 0,21-21 16,0-1-16,0 1 0,0 0 16,0 0-16,21-21 0,0 20 0</inkml:trace>
  <inkml:trace contextRef="#ctx0" brushRef="#br0" timeOffset="38184.36">12975 2858 0,'0'21'0,"0"-42"93,21 21-61,0 0-32,1 0 15,-1 21 1,-21 0-16,0 0 0,0 21 0,0-20 16,0 20-16,-21-21 0,-1 21 15,-20 22-15,21-22 0,-21 1 0,-1-1 16,1 0-16,0 1 0,-1-1 0</inkml:trace>
  <inkml:trace contextRef="#ctx0" brushRef="#br0" timeOffset="38648.08">12658 4678 0,'0'-21'15,"0"0"-15,0-1 16,-22 22-1,22-21-15,-21 21 0,21-21 0,-21 21 16,21-21-16,0 0 47,21 21-31,0 0-16,-21-21 0,22 21 0,-1 0 15,0 0-15,0 0 16,0 0-16,-21 21 15,0 0-15,0 0 0,0 0 0,0 0 16,0 1-16,-21-1 0,0 0 16,0 0-16,0 0 0,-1 22 15,-20-22-15,0 0 0,-1 0 0,1 0 16,-21 22-16,-1-22 0,1 0 16,-1 21-16,-21-21 0</inkml:trace>
  <inkml:trace contextRef="#ctx0" brushRef="#br0" timeOffset="39391.66">3683 6435 0,'-21'21'31,"21"0"-31,0 0 16,-21 0-16,21 1 15,0-1-15,0 0 0,0 0 0,0 0 16,-22 0-16,22 1 16,22-44 15</inkml:trace>
  <inkml:trace contextRef="#ctx0" brushRef="#br0" timeOffset="39544.58">3725 6456 0,'0'21'16,"0"0"-1,0 0-15,0 1 0,0-1 16,0 0-16,0 0 0,21 0 0,1 0 16,-22 1-16,21-1 15,0-21-15,0 0 0</inkml:trace>
  <inkml:trace contextRef="#ctx0" brushRef="#br0" timeOffset="39900.72">4360 6498 0,'0'-21'0,"0"42"0,0-63 15,0 21 1,-21 21-16,0 0 16,21 21-16,-21 0 15,21 0-15,0 22 0,-21-22 16,21 21-16,0 22 0,0-22 0,0 21 16,0 1-16,0-1 0,0 1 15,0-1-15,0 22 0,0 0 0,0-1 16,0 1-16,0 0 0,0-1 15,0 1-15,0 0 0,0-22 0,0 22 16,0-22-16,0 1 0,0-22 0,0 22 16,0-22-16,0-21 0,0 22 15,0-22-15,0-42 16,0-22-16,0 22 16,0-21-16,0-22 0</inkml:trace>
  <inkml:trace contextRef="#ctx0" brushRef="#br0" timeOffset="40175.55">4191 7006 0,'0'0'16,"0"-63"-16,-21-1 0,21 1 0,0 20 0,0-20 15,0 21-15,0 20 0,0-20 16,21 21-16,0 0 0,21 0 0,-20-1 16,20 1-16,0 21 0,1 0 0,-1 0 15,0 0-15,22 21 0,-22 1 16,0-1-16,-20 21 0,-1-21 0,0 22 15,-21-22-15,0 21 16,0 0-16,0-20 0,-42 20 0,20-21 16,-20 0-16,0 22 0,-1-22 0,1 0 15,0 0-15,-1 0 0,22-21 16,-21 21-16,21-21 0,0 0 0,21-21 31,21 0-31,0 0 16,21-21-16</inkml:trace>
  <inkml:trace contextRef="#ctx0" brushRef="#br0" timeOffset="40612.3">4953 6308 0,'0'21'15,"0"0"-15,0 21 16,0-20-16,0-1 0,0 21 0,0 0 15,0 1-15,0-22 0,0 21 0,0 1 16,0-22-16,0 21 0,0-21 16,0 22-16,0-22 0,0 0 0,0 0 15,0 0-15,0 0 16,0-42 15,0 0-15,21 0-16,-21 0 0,21 0 0,-21-1 15,21 1-15,1 0 0,-1-21 0,-21 21 16,21-1-16,0 22 0,0 0 16,0 0-16,1 0 0,-1 0 15,-21 22-15,0-1 16,21 0-16,-21 0 0,0 0 0,0 0 16,0 1-16,0-1 0,0 0 0,0 0 15,0 0-15,0 0 0,0 1 16,21-22-1,0 0 1,0-22 0,1 1-16,-1 21 0,0-21 0,21 0 15,-21 0-15</inkml:trace>
  <inkml:trace contextRef="#ctx0" brushRef="#br0" timeOffset="41243.12">5673 6541 0,'0'0'0,"0"21"15,0 0-15,-22 0 0,22 0 16,-21 0-16,0 1 16,0-1-16,0 0 0,0 0 0,21 0 0,-22 0 15,22 1-15,-21-1 0,21 0 0,0 0 16,0 0 0,21-21-1,1 0-15,-1 0 16,0 0-16,0 0 0,0-21 15,0 21-15,1-21 0,-1 0 0,-21 0 16,21-1-16,-21 1 16,21-21-16,-21 21 0,0 0 0,0-1 15,0 1-15,0 0 0,0 0 0,21 21 16,-21-21-16,21 21 16,1 0-1,-1 0-15,0 0 0,0 21 16,-21 0-16,21 0 0,0 0 15,-21 1-15,0 20 0,22-21 0,-22 0 16,0 0-16,21 1 0,-21-1 16,0 0-16,0 0 0,0 0 15,0 0-15,-21-21 16,21-21 15,0 0-31,0 0 16,0 0-16,0 0 0,21-1 15,0-20-15,-21 0 0,21 21 0,0-22 16,0 22-16,22-21 0,-22 21 0,0-1 16,0 1-16,0 21 15,1 0-15,-1 0 0,0 0 0,-21 21 16,21 1-16,-21-1 0,21 0 16,-21 0-16,0 21 0,0-20 0,0-1 15,0 21-15,0-21 0,0 0 0,0 1 16,0-1-16,0 0 15,0 0-15,0-42 47</inkml:trace>
  <inkml:trace contextRef="#ctx0" brushRef="#br0" timeOffset="41588.86">6350 6689 0,'21'0'0,"21"0"16,-20 0-16,-1 0 0,-21-21 16,21 21-16,0 0 0,21-22 0,-20 1 15,20 21-15,-21-21 0,21 0 16,-20 21-16,-1-21 0,0 0 0,0 21 16,0-22-16,0 1 15,-21 0-15,0 0 0,0 0 16,-21 21-16,0 0 0,0 0 15,0 0-15,0 0 0,-1 21 16,-20 0-16,21 0 0,0 0 0,0 1 16,-1-1-16,22 21 0,0-21 0,0 0 15,0 22-15,0-22 0,0 0 16,0 0-16,0 0 0,22 1 16,-1-22-16,0 0 0,0 0 0,0 0 15,0 0-15,1 0 0,-1 0 16,0 0-16,21-22 0,-21 1 0,22 21 15,-22-21-15,21 0 0,-21 0 16,22 0-16,-22-22 0</inkml:trace>
  <inkml:trace contextRef="#ctx0" brushRef="#br0" timeOffset="41811.82">7366 5884 0,'0'0'16,"-21"22"-16,21-1 0,0 0 0,-21 0 16,21 0-16,0 0 0,0 1 15,-22-1-15,22 0 16,0-42 31,22 0-47,-1-1 15</inkml:trace>
  <inkml:trace contextRef="#ctx0" brushRef="#br0" timeOffset="41976.69">7556 5842 0,'0'0'0,"0"21"0,0 0 16,0 1-16,0-1 0,0 0 15,-21 0-15,21 0 0,0 0 16,-21-21-16,0 22 0,21-1 0,0 0 15,0 0-15</inkml:trace>
  <inkml:trace contextRef="#ctx0" brushRef="#br0" timeOffset="42207.91">8530 6138 0,'0'-21'16,"21"21"31,-21 21-47,0 1 15,0-1-15,0 0 0,0 0 16</inkml:trace>
  <inkml:trace contextRef="#ctx0" brushRef="#br0" timeOffset="42391.8">8615 6583 0,'0'0'0,"0"21"0,21 0 16,-21-42 46,0 0-46,0 0-16</inkml:trace>
  <inkml:trace contextRef="#ctx0" brushRef="#br0" timeOffset="43536.29">9673 5757 0,'21'0'15,"0"-21"1,22 21-16,-1 0 0,-21 0 0,43 0 16,-22 0-16,0 0 0,1-21 15,-1 21-15,0 0 0,-20 0 0,20 0 16,-21 0-16,0 0 0,-42 0 31,0 0-15,0 0-16,0 0 0,-22 0 15,22 0-15,-21 0 0,21 0 16,-1 0-16,-20 0 0,21 0 0,0 0 16,0 0-16,-1 0 0,1-21 15,0 21 1,0 0-1,21 21 1,-21-21-16,21 21 0,-21 22 0,21-22 16,-22 21-16,22 0 0,0 1 15,0-1-15,-21 0 0,21 22 0,-21-22 16,21 22-16,-21-1 0,21 1 16,0-1-16,0-20 0,0 20 0,0 1 15,0-1-15,0-21 0,0 1 16,0-1-16,0 0 0,21-20 0,0-1 15,0 21-15,1-21 16,-1 0-16,0-21 0,0 0 0,0 0 16,0 0-16,1 0 0,20 0 0,-21 0 15,0 0-15,0 0 0,22-21 16,-22 21-16,0-21 0,0 0 0,0 0 16,1 0-16,-1-1 0,0 1 0,0-21 15,0 21-15</inkml:trace>
  <inkml:trace contextRef="#ctx0" brushRef="#br0" timeOffset="43914.07">10372 6054 0,'0'0'0,"0"-21"31,0 42-15,0 0-16,0 0 0,0 0 15,0 0-15,0 1 0,0 20 16,0 0-16,0-21 0,0 22 0,0-1 16,0-21-16,0 22 0,0-1 0,0-21 15,0 0-15,0 22 0,0-22 16,0 0-16,0 0 0,21-21 16,0 0-16,0 0 15,0 0-15</inkml:trace>
  <inkml:trace contextRef="#ctx0" brushRef="#br0" timeOffset="44292.85">10901 6138 0,'0'0'15,"0"-21"-15,0 0 0,21 21 16,0-21-16,0 21 0,0 0 15,1-21-15,-1 21 0,0 0 0,0 0 16,0 0-16,0 0 0,1 0 0,-1 0 16,0 0-16,-21 21 15,0 0-15,0 0 0,0 0 0,0 1 16,0 20-16,0-21 0,-21 0 0,0 22 16,-22-22-16,1 21 0,0-21 15,-1 22-15,1-22 0,-22 21 16,22-21-16,21 0 0,0 1 0,21-1 15,21-21 17,0 0-32,0 0 0,22 0 15,-22 0-15,21 0 0,0-21 16,-20 21-16,20-22 0,0 1 0,1 21 16,-1-21-16,21 0 0,-20 0 15,-1 0-15,22-1 0,-22 1 0</inkml:trace>
  <inkml:trace contextRef="#ctx0" brushRef="#br0" timeOffset="44743.73">11769 6054 0,'0'0'0,"-22"0"0,1-21 16,21-1-1,0 1-15,21 21 16,-21-21-16,22 21 0,20 0 15,-21 0-15,0 0 0,0 0 0,1 0 16,20 0-16,-21 0 0,0 21 16,-21 0-16,0 1 0,0-1 15,0 0-15,-21 0 0,0 0 0,0 0 16,0 1-16,-22-22 0,22 21 16,-21 0-16,21 0 0,-22-21 0,22 21 15,0-21-15,0 0 0,21 21 0,21-21 47,0 0-47,21 0 0,-20 0 0,-1 0 16,21 0-16,-21 0 0,22 0 15,-22 0-15,21 0 0,-21 0 0,22 22 16,-22-1-16,0-21 0,0 21 16,-21 0-16,0 0 0,0 0 0,0 1 15,0-1-15,-21 0 0,0 0 16,0 0-16,-1-21 0,-20 21 15,21 1-15,-21-22 0,-1 21 0,22-21 16,-21 21-16,21-21 0,-1 0 0,1 0 16,42 0-1</inkml:trace>
  <inkml:trace contextRef="#ctx0" brushRef="#br0" timeOffset="44953.61">12467 6456 0,'0'0'0,"0"21"0,0 85 31,0-85-31,-21 21 0,21-20 0,-21 20 16,0-21-16,-1 21 0,22-20 15,-21-1-15,0 21 0,0-21 0,0 0 16,0 1-16,-1-1 0,1-21 0,0 21 15,0-21-15,0 0 16</inkml:trace>
  <inkml:trace contextRef="#ctx0" brushRef="#br0" timeOffset="45584.37">12742 5969 0,'0'0'0,"0"21"31,0 0-15,0 22-16,0-22 0,0 0 0,0 21 15,0-20-15,0-1 0,0 21 16,0-21-16,0 0 0,0 1 0,0-1 16,0 0-16,0 0 0,0 0 0,21-21 15,1 0-15,-1 0 16,0 0-16,0 0 0,0 0 16,22-21-16,-22 21 0,0-21 15,0 0-15,21 0 0,-20 21 16,-1-22-16,21 1 0,-21 0 0,0 0 15,1 0-15,-22 0 0,0 42 32,0 0-32,-22 0 0,1 0 15,0 22-15,0-1 0,-21-21 16,20 21-16,1 1 0,0-1 0,21-21 16,-21 22-16,21-22 0,0 0 0,0 0 15,0 0-15,0 0 0,21-21 16,0 0-16,0 0 0,1 0 15,-1 0-15,21-21 0,0 0 0,-20 0 16</inkml:trace>
  <inkml:trace contextRef="#ctx0" brushRef="#br0" timeOffset="46092.08">13610 6011 0,'0'0'0,"21"0"0,0 0 0,1 0 16,-1-21-16,0 21 0,0 0 16,21 0-16,-20 0 0,20 0 0,-21-21 15,21 21-15,-20 0 0,20 0 0,-21-21 16,21 21-16,-20 0 16,-44 0-1,-20 0 1,21 0-16,-21 0 0,-1 0 15,1 21-15,21-21 0,-22 21 0,1-21 16,21 21-16,-21 1 0,20-22 16,1 21-16,0-21 0,0 21 0,0-21 15,21 21-15,0 0 0,0 0 16,0 1 0,21-22-16,0 21 0,0-21 15,0 0-15,1 0 0,20 21 0,-21-21 16,0 21-16,22-21 15,-22 21-15,21-21 0,-21 21 0,22 1 16,-22-22-16,21 21 0,-21 0 0,0 0 16,-21 0-16,0 0 0,0 1 15,0-1-15,-21 0 0,-21 0 16,21 0-16,-22-21 0,1 21 0,0 1 16,-1-22-16,1 21 0,0-21 15,21 0-15,-22 0 0,22 0 0,-21 0 16,21 0-16,21-21 31,0-1-31,21 1 0,0 0 0</inkml:trace>
  <inkml:trace contextRef="#ctx0" brushRef="#br0" timeOffset="46480.13">14690 5906 0,'0'0'16,"-22"0"0,1 0-16,-21 21 0,0 0 0,20 0 15,-41 21-15,21-20 0,-1 20 16,1 0-16,0 1 0,-1-22 16,1 21-16,21 0 0,0 1 0,-1-1 15,22 0-15,0-20 0,0 20 16,22-21-16,-1 21 0,0-20 0,21-22 15,-21 21-15,22 0 0,-1-21 0,0 0 16,1 0-16,-1 0 0,-21 0 16,22 0-16,-22-21 0,0 21 0,0-21 15,0-1-15,0 1 0,-21 0 0,0 0 16,0 0-16,0 0 0,0-1 16,-21 1-16,0 0 0,0 21 15,0 0-15,0 0 0,-1 0 0,1 0 16,0 0-16,0 0 15,0 0-15,0 21 0,-1 0 16,22 1-16,0-1 16,22-21-16,-1 0 0</inkml:trace>
  <inkml:trace contextRef="#ctx0" brushRef="#br0" timeOffset="46692.01">15092 6498 0,'0'0'16,"0"21"-16,-21 1 0,-1-1 0,1 21 16,0-21-16,0 0 0,0 1 15,0 20-15,-1-21 0,22 0 16,-21 22-16,0-22 0,21 0 0,-21 0 16,21 0-16,0 0 0,21-21 31,0 0-31,0 0 0,22-21 15,-22 21-15</inkml:trace>
  <inkml:trace contextRef="#ctx0" brushRef="#br0" timeOffset="47019.82">15536 5990 0,'0'-21'0,"0"0"15,0 0 1,21 0-16,1 21 16,-1-22-16,21 22 0,-21-21 15,22 21-15,-1-21 0,-21 21 0,21 0 16,1 0-16,-1 0 0,-21 21 0,22 0 16,-22 1-16,0-1 15,-21 21-15,0 0 0,0 1 0,0-1 0,0-21 16,0 22-16,-21-1 0,21 0 15,-21 1-15,-1-1 0,1 0 16,0-21-16,21 22 0,0-22 0,-21 0 16,21 0-16,-21 0 0,0-21 15,21-21 17,0 0-32</inkml:trace>
  <inkml:trace contextRef="#ctx0" brushRef="#br0" timeOffset="47176.4">15748 6287 0,'0'-22'16,"0"1"-1,21 21 1,0-21-16,0 0 16,22 21-16,-22 0 0,21-21 0,1 21 15,-1-21-15,0 21 0,1-22 0,20 22 16,-21-21-16</inkml:trace>
  <inkml:trace contextRef="#ctx0" brushRef="#br0" timeOffset="47620.14">16595 6033 0,'0'0'0,"0"-22"0,-22 1 0,1 21 16,0-21-16,21 0 16,-21 0-16,21 0 0,0-1 15,0 1-15,21 0 0,0 21 0,0-21 16,22 0-16,-22 0 0,21-1 15,1 22-15,-22 0 0,21 0 0,0 0 16,1 0-16,-22 0 0,0 22 16,0-22-16,0 21 0,-21 0 0,0 21 15,0-21-15,0 1 0,-21 20 0,0-21 16,0 21-16,-21-20 0,20 20 16,-20-21-16,21 21 0,0-20 15,-22-1-15,22 0 0,0 21 0,21-21 16,0 1-16,0-1 0,0 0 15,0 0-15,0 0 0,0 0 16,21-21-16,0 0 0,1 0 0,-1 0 16,0 0-16,21 0 0,-21 0 15,1-21-15,-1 0 0,0 21 0,0-21 16,0 0-16,0 0 0,-21-22 16,0 22-16,0 0 0,0 0 0,0-22 15,0 22-15,-21 0 0,0 21 0,0-21 16,0 0-16,0 21 0,-1 0 15,-20 0-15,21 0 0,0 0 0,0 0 16,-1 0-16,1 0 0,42 0 31,1 0-31,20 0 0</inkml:trace>
  <inkml:trace contextRef="#ctx0" brushRef="#br0" timeOffset="48028.62">17801 5927 0,'0'-21'0,"0"42"16,0-64-16,0 1 0,0 21 0,-21 0 0,0 0 15,0-1-15,-1 22 0,-20 0 16,21 0-16,-21 0 0,-1 0 16,1 0-16,0 22 0,-1-22 15,22 21-15,-21 0 0,21 0 0,-1 0 16,1 0-16,21 1 0,0-1 0,0 0 15,0 0-15,21-21 16,1 0-16,20 21 0,-21-21 0,21 0 16,-20 0-16,20 0 0,0 0 15,-21 0-15,22 0 0,-22 0 0,0-21 16,21 21-16,-20-21 0,-1 21 0,0 0 16,-21-21-16,0 42 31,-21 0-16,0 0-15,-1 0 0,1 1 0,0-1 16,0 21-16,21-21 0,0 0 0,-21 1 16,21-1-16,0 0 0,0 0 15,0 0-15,0 0 16,21-21-16,0 0 0,0 0 16,0 0-16,1-21 0</inkml:trace>
  <inkml:trace contextRef="#ctx0" brushRef="#br0" timeOffset="48516.39">18097 5503 0,'-21'-21'0,"42"42"0,-63-42 16,21 21-16,21-21 0,-21 21 0,42 0 31,0 0-31,0-21 15,22 21-15,-22 0 0,21 0 16,0 0-16,1 0 0,20 0 0,-20 0 16,-1 0-16,21 0 0,-20-21 0,-1 21 15,0 0-15,-20 0 16,20 0-16,-21 0 0,-21 21 16,0 0-1,0 0-15,-21 0 0,0 1 16,21 20-16,0 0 0,-21-21 0,21 22 15,-22-1-15,22 0 0,0 1 16,0-1-16,0 0 0,0 1 0,0-1 16,0 0-16,0 1 0,0-1 15,22-21-15,-22 22 0,0-22 0,0 21 16,0-21-16,0 0 0,-22 1 0,1-1 16,0 0-16,0 0 0,-21 0 15,20 0-15,-20 1 0,21-1 16,-21-21-16,20 21 0,-20-21 0,21 0 15,-21 21-15,20-21 0,-20 0 16,21 0-16,0 0 0,0 21 0,-1-21 16,22-21 15,22 21-31,-22-21 0,42 21 16</inkml:trace>
  <inkml:trace contextRef="#ctx0" brushRef="#br0" timeOffset="49048.09">19092 6477 0,'0'0'0,"0"-21"47,0 0-31,0 0-16,0-1 15,21 22-15,-21-21 0,22 21 16,-1 0-16,-21 21 31,0 1-31,-21-1 16,-1 0-16,22 0 15,0-42 48,0 0-63,0 0 0,0-1 16,0 1-1,0 0 1,22 21-16,-1 0 15,0 0 1,-21 21-16,0 0 16,0 1-16,0-1 0,0 0 0,0 0 15,0 0-15,0 0 0,-21 1 16,0-22-16,21 21 0,-22 0 0,1 0 16,0 0-16,-21-21 0,21 21 0,-22 1 15,1-22-15,0 21 0,-1-21 16</inkml:trace>
  <inkml:trace contextRef="#ctx0" brushRef="#br0" timeOffset="50803.84">3260 9843 0,'0'0'0,"-43"0"31,22 0-31,0 0 0,0 21 15,0 0-15,21 0 16,-22 0-16,22 0 0,0 1 0,0-1 16,0 0-16,0 0 15,0 0-15,0 0 0,0 1 16,22-22 0,-1 0-1,0 0-15,0 0 0,0-22 0,0 22 16,1-21-16</inkml:trace>
  <inkml:trace contextRef="#ctx0" brushRef="#br0" timeOffset="50967.75">3429 9800 0,'0'0'0,"0"21"16,0 1 0,-21-1-16,21 0 0,-21 0 15,21 0-15,0 22 0,0-22 16,0 0-16,0 0 0,0 0 15,0 0-15,0 1 16,21-22-16,0 0 0,0 0 16</inkml:trace>
  <inkml:trace contextRef="#ctx0" brushRef="#br0" timeOffset="51464.15">4191 9843 0,'0'21'0,"-21"0"16,21 0-16,-21 0 0,-1 22 15,22-22-15,0 21 0,-21-21 0,21 22 16,-21-22-16,21 21 0,0 0 0,-21 1 16,21-1-16,0-21 0,0 22 15,0-1-15,0 0 0,-21-21 0,21 22 16,-21-22-16,21 0 0,0 0 15,0 0-15,-22-21 16,22-21 0,0 0-16,0 0 0,0 0 15,0 0-15,0-22 0,0 22 16,0-21-16,0-1 0,22 1 0,-22 0 16,21-1-16,0 1 0,0 0 15,0-1-15,22 22 0,-22-21 0,21 21 16,0 0-16,1-1 0,-1 1 15,0 21-15,1 0 0,-1 0 0,0 21 16,1 1-16,-22-1 0,21 0 0,-21 21 16,1-21-16,-1 22 0,0-1 15,-21-21-15,0 22 0,0-1 0,0 0 16,0 1-16,0-22 0,-42 21 0,42-21 16,-22 0-16,1 1 15,0-1-15,0-21 0,0 21 0,21-42 31,0 0-15,21-1-16,-21 1 0,21 0 0</inkml:trace>
  <inkml:trace contextRef="#ctx0" brushRef="#br0" timeOffset="52588.61">5567 10012 0,'0'0'0,"-21"-85"31,-22 64-31,22 21 0,0 0 16,-21 0-16,20 0 0,-20 0 0,21 21 16,0 0-16,-22 1 0,22-1 15,0 21-15,-21-21 0,21 22 0,-1-1 16,1 0-16,21 1 0,-21-22 0,21 21 15,0 0-15,0-20 0,0 20 16,0-21-16,0 0 0,21 0 16,0-21-16,1 0 0,-1 0 0,0 0 15,0 0-15,21-21 0,-20 0 16,20 0-16,-21 0 0,0 0 0,22-1 16,-22 1-16,0 0 0,0 0 15,0-21-15,0 20 0,-21 1 16,22-21-16,-22 21 0,21-22 0,-21 22 15,0 0-15,0 0 0,0 0 16,0 42 0,0 0-16,0 21 15,0-20-15,0-1 0,0 0 0,0 0 16,0 0-16,0 0 0,0 1 16,0-1-16,0 0 0,21 0 0,0-21 15,0 0-15,0 21 0,1-21 16,-1 0-16,0 0 0,0 0 15,0 0-15,22-21 0,-22 21 0,0-21 16,21 0-16,-21 0 0,1 21 0,-1-22 16,21 1-16,-21-21 0,0 21 15,1 0-15,-22-1 0,21-20 0,0 21 16,-21 0-16,0 0 0,0-1 16,0 1-16,0 0 0,0 42 15,0 0 1,0 1-16,0 20 15,0-21-15,-21 0 0,21 0 0,0 22 16,-21-22-16,21 0 0,0 0 0,0 0 16,0 1-16,0-1 15,0 0-15,0 0 0,0-42 47,0 0-31,0 0-16,21-1 0,-21-20 15,21 21-15,-21 0 0,21-22 16,0 22-16,0-21 0,1 0 0,-1-1 16,0 22-16,21-21 0,-21 21 0,22-1 15,-22 22-15,21 0 16,-21 0-16,1 0 0,-1 0 0,0 0 16,0 22-16,0-1 0,0 0 0,-21 21 15,0-21-15,0 1 0,0 20 16,0-21-16,0 0 0,0 22 0,0-22 15,0 0-15,0 0 0,-21 0 0,0 0 16,21 1-16,-21-22 16,21 21-16,-21-21 31,21-21-31,0-1 0,0 1 16,0 0-16,0 0 15,21 0-15,0 0 0,0-22 0,22 22 16,-22-21-16,21 21 0,0-22 0,1 22 15,-1-21-15,0 21 0,1-1 16,-1 1-16,0 21 0,1 0 0,-1 0 16,-21 0-16,0 21 0,1 1 15,-1-1-15,-21 21 0,0-21 0,0 22 16,0-22-16,0 21 0,-21-21 0,-1 22 16,1-22-16,0 0 0,0 0 15,0 0-15,0 0 0,21 1 0,-22-1 16,44-21 15,-22-21-31,21 21 0</inkml:trace>
  <inkml:trace contextRef="#ctx0" brushRef="#br0" timeOffset="52973.9">7451 9991 0,'0'21'0,"21"-21"15,0 0-15,0 0 0,0 0 16,0 0-16,1 0 0,-1-21 0,0 0 16,21 21-16,-21-22 0,1 1 0,-1 0 15,0 21-15,0-21 0,-21 0 16,21 0-16,-21-1 0,0 1 0,0 0 15,0 0-15,-21 0 0,0 21 16,0 0-16,0 0 0,-22 0 0,22 21 16,0 0-16,-21 0 0,20 0 0,1 22 15,0-22-15,0 21 0,0 1 16,21-22-16,0 21 0,0-21 0,0 22 16,0-22-16,0 0 0,21 0 15,0 0-15,0 0 0,0 1 0,1-22 16,-1 0-16,0 0 0,21 0 15,-21 0-15,1 0 0,20 0 0,-21 0 16,21 0-16,-20-22 0,20 1 0,-21 21 16,21-21-16</inkml:trace>
  <inkml:trace contextRef="#ctx0" brushRef="#br0" timeOffset="53216.8">8318 9271 0,'22'21'31,"-22"0"-31,0 1 16,0-1-1,0 0 1,0-42 15,21 21-31</inkml:trace>
  <inkml:trace contextRef="#ctx0" brushRef="#br0" timeOffset="53355.72">8551 9229 0,'0'21'0,"0"0"16,-21 0-16,0-21 0,0 21 0,21 1 15,-21-1-15,-1 0 0,22 0 0,0 0 16,-21 0-16,21 1 0,-21-1 16,21 0-16,0 0 0</inkml:trace>
  <inkml:trace contextRef="#ctx0" brushRef="#br0" timeOffset="53659.55">9483 9758 0,'21'-21'31,"0"0"-31,-21-1 16,21 22-16,0 0 15,-21-21-15,21 21 0,-21 21 32,0 1-17,0-1-15</inkml:trace>
  <inkml:trace contextRef="#ctx0" brushRef="#br0" timeOffset="53843.96">9525 10054 0,'0'21'16,"0"1"15,-21-22 0,0 0-15,21-22 0</inkml:trace>
  <inkml:trace contextRef="#ctx0" brushRef="#br0" timeOffset="55203.72">10689 8932 0,'-21'-21'0,"0"21"15,0 0-15,-1 0 16,1 0 0,0 0-16,21 21 0,-21 1 15,0-1-15,21 0 0,-21 0 16,21 0-16,0 0 16,0 1-16,0-1 15,21-21 1,0 0-16,0 0 15,0 0-15,0-21 0</inkml:trace>
  <inkml:trace contextRef="#ctx0" brushRef="#br0" timeOffset="55349.95">10731 8975 0,'0'21'15,"-21"0"-15,0 0 16,21 0-16,0 1 0,-21-1 0,0 0 15,21 0-15,0 0 16,0 0-16,21-21 16</inkml:trace>
  <inkml:trace contextRef="#ctx0" brushRef="#br0" timeOffset="55631.84">11345 8975 0,'0'0'0,"-21"0"0,42-21 32,0 21-32,22 0 0,-22 0 15,21 0-15,1-22 0,20 22 16,-21 0-16,22-21 0,-1 21 0,1-21 15,-22 21-15,22 0 0,-1 0 16,-20 0-16,-1 0 0,0 0 16,-21 0-16,1 0 0,-65 0 15,22 21-15,-21-21 16,-1 21-16</inkml:trace>
  <inkml:trace contextRef="#ctx0" brushRef="#br0" timeOffset="56018.13">11642 8975 0,'0'21'15,"0"0"1,0 0 0,0 0-16,0 1 0,0-1 0,0 0 15,0 21-15,0-21 0,0 1 0,0 20 16,-22-21-16,22 21 0,0 1 15,0-22-15,0 21 0,0 1 0,0-1 16,0 0-16,0 1 0,0-1 0,0 0 16,0 1-16,0-1 0,0-21 15,0 21-15,0-20 0,0-1 0,0 0 16,-21 0-16,0 0 0,0 0 0,0 1 16,0-22-16,-22 21 0,22-21 15,-21 0-15,-1 0 0,1 0 16,21 0-16,-21 0 0,20 0 0,-20-21 15,21 21-15,-21-22 0,20 1 16,22 0-16,-21 0 0,21-21 0,0 20 16,0-20-16,0 21 0,0 0 0,21-22 15,1 22-15,-1 0 0,0 0 16,21 0-16,-21 0 0,22-1 0,-1 22 16</inkml:trace>
  <inkml:trace contextRef="#ctx0" brushRef="#br0" timeOffset="56395.91">12065 9398 0,'0'0'0,"0"21"15,0 0 1,-21 22-16,0-22 0,-1 21 16,1 1-16,0-1 0,0-21 0,21 21 15,0 1-15,-21-22 0,21 21 0,0-21 16,0 22-16,0-22 0,0 0 15,21 0-15,0 0 0,0-21 16,22 0-16,-22 0 0,21 0 0,-21 0 16,22 0-16,-1 0 15,-21-21-15,21 21 0,1-21 0,-22 0 0,0 0 16,21 0-16,-20-22 0,-22 22 0,0-21 16,0-1-16,0 1 15,0 0-15,0-1 0,0 1 0,-22 21 16,22-21-16,-42 20 0,21-20 0,0 21 15,-22 21-15,22-21 0,0 21 16,-21 0-16,21 0 0,-22 0 0,22 0 16,0 0-16,0 0 0,21 21 15,0 0 1,21-21-16,0 0 16,0 0-16</inkml:trace>
  <inkml:trace contextRef="#ctx0" brushRef="#br0" timeOffset="56904.14">12848 8954 0,'-42'63'31,"42"-21"-31,-21-20 0,-1 20 0,22 0 0,0 1 15,-21-1-15,0 0 16,0 1-16,0 20 0,21-21 0,0 1 16,-21-1-16,-1 0 0,22 1 0,-21-22 15,21 21-15,0-21 0,-21 22 16,21-22-16,-21-21 0,21 21 0,0 0 16,0-42 15,0 0-31,0 0 0,0 0 15,0-1-15,21-20 0,0 21 16,-21-21-16,21-1 0,1 22 0,20-21 16,-21 21-16,0-22 0,22 22 0,-1 0 15,0 0-15,1 21 0,-1 0 16,0 0-16,1 0 0,-1 0 16,-21 0-16,21 21 0,-20 0 0,-1 0 15,0 0-15,-21 22 0,0-22 16,0 21-16,0 1 0,0-22 0,-21 21 15,0-21-15,-1 0 0,1 1 0,0-1 16,-21 0-16,21 0 0,-1 0 16,1-21-16,0 21 0,0-21 15,21-21 1,21 21 0,0-21-16,0 0 0,1 0 0</inkml:trace>
  <inkml:trace contextRef="#ctx0" brushRef="#br0" timeOffset="57371.87">13589 9292 0,'0'21'31,"0"1"-31,0-1 0,0 0 16,-21 0-16,21 0 0,-21 22 0,21-1 15,-22-21-15,22 21 0,0 1 16,0-22-16,0 0 0,0 21 0,0-20 15,0-1-15,0 0 0,0 0 0,0 0 16,0-42 31,0 0-47,0 0 16,0 0-16,0-1 0,0 1 0,22-21 15,-1 0-15,-21-1 0,21 22 0,0-21 16,0-1-16,0 1 0,1 0 15,-1-1-15,0 22 0,0-21 0,0 21 16,22 0-16,-22 21 0,21-22 0,-21 22 16,22 0-16,-22 0 0,21 0 15,-21 22-15,0-1 0,1 0 0,-22 0 16,0 0-16,21 22 0,-21-22 0,0 21 16,0-21-16,0 22 15,0-1-15,0-21 0,0 21 0,0-20 16,-21 20-16,-1-21 0,22 0 0,-21 0 15,21 1-15,-21-22 0,0 21 16,21-42 0,0-1-1,0 1-15</inkml:trace>
  <inkml:trace contextRef="#ctx0" brushRef="#br0" timeOffset="57619.73">14520 8763 0,'0'21'16,"0"0"-1,0 1-15,-21-1 0,21 0 16,-21-21-16,21 21 0,0 0 0,0 0 15,-21-21-15,21 22 0,-21-22 16,21 21-16,0-42 31</inkml:trace>
  <inkml:trace contextRef="#ctx0" brushRef="#br0" timeOffset="57791.63">14690 8721 0,'0'21'16,"0"0"-1,0 0-15,0 0 0,0 1 16,-22 20-16,22-21 0,0 0 0,0 0 16,0 1-16,0-1 0,-21 0 15,21 0-15,0 0 0,0 0 0</inkml:trace>
  <inkml:trace contextRef="#ctx0" brushRef="#br0" timeOffset="58384.29">15134 9737 0,'0'0'0,"-21"0"0,0 0 0,-22 21 32,43-42-1,0 0-31,22 21 15,-22-22 1,21 22-16,0 0 0,0 0 16,0 0-16,0 0 15,-21 22 1,22-22-16,-22 21 0,0 0 0,0 0 16,0 0-16,0 0 15,-22-21-15,22 22 0,-21-22 16,21 21-16,-21-21 15,0 0 1,0 0-16,21-21 16,0-1-16,0 1 15,0 0-15,0 0 16,21 0-16,-21 0 16,21 21-16,0-22 0,-21 1 0,21 21 15,1 0 1,-1 0-16,-21 21 15,0 1-15,0-1 0,0 0 16,0 0-16,0 21 0,0-20 0,-21 20 16,-1 0-16,-20 1 0,0-1 0,-22 0 15,1-21-15,-1 22 0,-42-1 16,22 22-16,-43-22 0</inkml:trace>
  <inkml:trace contextRef="#ctx0" brushRef="#br0" timeOffset="59139.85">3662 11663 0,'-21'0'31,"-1"0"0,22 21-15,0 0-16,0 0 16,0 1-16,0-1 15,0 0-15,0 0 32</inkml:trace>
  <inkml:trace contextRef="#ctx0" brushRef="#br0" timeOffset="59327.75">3895 11578 0,'0'0'0,"0"21"32,-22 1-32,22-1 0,0 0 15,0 0-15,0 0 0,0 0 0,0 1 16,0 20-16,22-21 0,-1 0 15,0 0-15,0 1 0,0-1 0,0 0 16</inkml:trace>
  <inkml:trace contextRef="#ctx0" brushRef="#br0" timeOffset="59884.47">5334 11917 0,'0'0'16,"0"-21"-16,0 0 0,0-1 15,-21 1-15,0 21 0,-1-21 16,1 0-16,0 0 0,0 21 0,0-21 16,0-1-16,-1 1 0,-20 21 15,21-21-15,0 21 0,0-21 0,-1 21 16,1 0-16,0 0 0,21 21 15,-21 0-15,0 0 16,21 1-16,-21-1 0,-1 0 0,1 21 16,21-21-16,-21 22 0,21-1 0,-21-21 15,21 22-15,0-22 0,0 21 16,0-21-16,0 0 0,0 1 0,0-1 16,21 0-16,0-21 0,22 0 15,-22 0-15,0 0 0,21 0 0,1 0 16,-22-21-16,21 0 0,0-1 0,-20 1 15,20 0-15,-21-21 0,21 21 16,-20-22-16,-1 1 0,0 21 16,0-22-16,0 22 0,-21-21 0,21 21 15,-21 0-15,0-1 0,0 1 16,0 42 0,0 1-16,0-1 15,0 21-15,0 0 0,0 1 0,0-22 16,0 21-16,0 1 0,0-1 0,0 0 15,22-21-15,-1 22 0,21-22 16,-21 0-16,22 0 0,-22 0 0,21-21 16,22 0-16,-22 0 0,21 0 15,-20 0-15,20-21 0,1 0 0,-1 21 16,1-42-16,-1 21 0</inkml:trace>
  <inkml:trace contextRef="#ctx0" brushRef="#br0" timeOffset="60491.52">6625 11642 0,'0'0'0,"0"-21"16,-21-1-16,-21 22 0,20 0 0,1 0 16,-21 0-16,0 0 0,20 22 0,-20-22 15,0 21-15,21 21 0,-22-21 16,1 22-16,21-22 0,0 21 0,-22 0 16,43-20-16,-21 20 0,21 0 0,0 1 15,0-22-15,0 21 0,0-21 16,0 0-16,21 1 0,-21-1 0,21-21 15,22 0-15,-22 0 16,0 0-16,21 0 0,-20 0 0,20-21 16,0-1-16,1 1 0,-22 0 0,21 0 15,0 0-15,-20 0 0,20-1 16,-21-20-16,0 21 0,0 0 0,-21-22 16,0 22-16,22 0 0,-22 0 0,21 0 15,-21 0-15,0-1 0,0 44 31,0-1-31,0 0 0,-21 0 0,21 21 16,0 1-16,0-1 0,0 0 16,0 22-16,0-22 0,21 1 0,-21 20 15,21-21-15,0 22 0,0-22 16,-21 22-16,21-22 0,1 0 16,-22 22-16,21-22 0,-21 22 0,21-1 15,-21-20-15,21 20 0,-21 1 0,0-22 16,0 21-16,0-20 0,0 20 15,0-20-15,-21-1 0,0 0 0,0 1 16,21-1-16,-22 0 0,-20-21 0,21 22 16,0-22-16,0 0 0,-1-21 15,1 21-15,0-21 0,0 0 0,0 0 16,0-21-16,21 0 0,-22-21 16,22 20-16,-21-20 0,21 0 15,0-22-15,0 22 0,0-43 16,0 22-16,21-22 0,1 0 0,-1 1 15,0 20-15,21-20 0,-21-1 16,22 21-16,-22-20 0,21 20 0,-21 1 16,22 20-16,-22 1 0,21 0 0,-21-1 15,1 1-15,-1 21 0</inkml:trace>
  <inkml:trace contextRef="#ctx0" brushRef="#br0" timeOffset="60856.59">7302 11853 0,'0'-21'15,"22"0"1,-1 21-16,0-21 0,0 0 16,-21 0-16,21 21 0,22-22 15,-22 1-15,0 0 0,0 0 0,0 0 16,0 0-16,1-22 0,-22 22 15,0 0-15,0 0 0,0-22 0,0 22 16,-22 21-16,1 0 16,0 0-16,0 21 0,-21 1 15,20-1-15,1 21 0,-21 0 16,21 1-16,0-1 0,-1 0 0,1 1 16,21-1-16,0 0 0,0-20 15,0 20-15,0-21 0,0 0 0,21 0 16,1 1-16,-1-1 0,0-21 0,21 0 15,-21 0-15,22 0 0,20 0 16,-20 0-16,-1-21 0,21-1 0,1 1 16,-22 0-16,1 0 0,20 0 0</inkml:trace>
  <inkml:trace contextRef="#ctx0" brushRef="#br0" timeOffset="61152.43">8467 11113 0,'0'0'0,"0"21"31,0 0-31,-22 0 16,22 0-16,-21 0 0,21 1 15,0-1-15,0 0 0,0 0 0,-21-21 16,21 21-16,0 0 0,0 1 16,21-22 15,0-22-31,1 22 16,-1-21-16,-21 0 0</inkml:trace>
  <inkml:trace contextRef="#ctx0" brushRef="#br0" timeOffset="61308.34">8763 11091 0,'-21'64'16,"21"-43"-1,-21 0-15,21 0 0,-22 22 16,22-22-16,0 0 0,-21 0 16,21 0-16,-21 1 0,21-1 0,0 0 15,21-21 1,0 0-16</inkml:trace>
  <inkml:trace contextRef="#ctx0" brushRef="#br0" timeOffset="61592.23">9737 11261 0,'0'0'15,"0"-21"-15,0-1 0,0 1 0,0 0 16,0 0 0,0 42 15,0 0-31,0 0 15,0 1-15,0-1 0,0 0 16,0 0-16,0 21 0,0-20 16</inkml:trace>
  <inkml:trace contextRef="#ctx0" brushRef="#br0" timeOffset="61776.13">9715 11726 0,'0'22'0,"0"-44"0,0 22 78,0-21-62,22 21-16,-22-21 16,21 21-16,0-21 0,-21 0 0</inkml:trace>
  <inkml:trace contextRef="#ctx0" brushRef="#br0" timeOffset="62579.67">11070 11176 0,'0'0'16,"21"0"-16,0 0 0,-21-21 0,22 21 0,-22-21 16,21 0-16,0-1 15,0 22-15,0-21 0,0 21 0,22-21 16,-22 21-16,0 0 0,0-21 0,22 21 16,-22 0-16,0 0 0,0 0 15,0-21-15,0 21 0,1 0 0,-1 0 16,0 21-16,-21 0 0,21 0 15,-21 0-15,0 22 0,0-1 16,0-21-16,0 22 0,0-1 0,0 0 16,-21 1-16,0-22 0,-22 21 15,22 0-15,0-20 0,-21-1 16,21 0-16,-22 0 0,22 0 0,0-21 0,0 0 16,0 21-16,-1-21 0,1 0 15,21-21 1,0 0-16,0 0 15,21 0-15,1 0 16,-1-1-16,0 22 0,21-21 0,-21 0 16,1 21-16,20 0 0,0-21 0,-21 21 15,22 0-15,-1 0 0,-21 21 16,22-21-16,-22 21 0,21 0 0,-21 1 16,22 20-16,-22-21 0,0 0 0,-21 0 15,0 22-15,0-22 16,0 0-16,0 21 0,-21-20 0,0-1 15,-22 0-15,22 0 0,-21 0 0,21 0 16,-22 1-16,1-1 0,0-21 16,-1 21-16,22-21 0,-21 0 0,-1 0 15,22 0-15,0 0 0,-21 0 0,21 0 16,-1 0-16,22-21 0,-21 21 16,21-21-16,-21-1 0,21 1 15,0 0-15,0 0 0,0 0 0,0 0 16,21 21-16,0-22 0,1 1 15,-1 0-15,0 0 0,21 0 16,1 0-16</inkml:trace>
  <inkml:trace contextRef="#ctx0" brushRef="#br0" timeOffset="63028.37">12425 11240 0,'-21'0'0,"21"21"16,-22 0-16,1 0 0,0 21 0,0-20 15,21 20-15,-21-21 0,0 21 16,21 1-16,-22-22 0,22 21 0,0-21 16,0 22-16,0-22 0,0 0 15,0 0-15,0 0 0,22 1 0,-1-1 16,0-21-16,0 21 0,21-21 0,-20 0 15,20 0-15,-21 0 0,21 0 16,1 0-16,-22 0 0,21-21 0,-21 21 16,22-21-16,-22-1 0,21 1 0,-21 0 15,1-21-15,-1 21 0,0-22 16,0 1-16,0 0 0,-21-1 0,0 1 16,0-22-16,0 22 0,0 0 15,0-1-15,-21 1 0,0 21 16,0 0-16,-22 0 0,22-1 0,-21 22 15,0 0-15,20 0 0,-20 22 16,21-1-16,-21 21 0,20-21 0,1 22 16,0-1-16,0-21 0,21 21 0,0 1 15,0-1-15,0-21 0,0 22 16,0-22-16,0 0 0,21 0 0,21 0 16,-20-21-16,20 21 0,0-21 0</inkml:trace>
  <inkml:trace contextRef="#ctx0" brushRef="#br0" timeOffset="63312.21">13822 11663 0,'0'0'0,"0"-21"0,0 0 16,0 42 31,0 0-47,0 0 15,0 0-15,0 0 0,0 22 0,-21-22 0,21 0 16,-22 21-16,1-20 0,21-1 16,-21 21-16,-21-21 0,21 0 0,-1 1 15,-20-1-15,21 0 0,-21 0 16,-22 0-16,22 0 0,-22 1 0,22-1 15</inkml:trace>
  <inkml:trace contextRef="#ctx0" brushRef="#br0" timeOffset="63928.05">4487 13272 0,'0'21'31,"0"0"-31,0 0 16,0 0-16,0 0 0,0 1 15,0-1-15,0 21 0,-21-21 0,21 0 16,0 1-16,0-1 0,0 0 16,0 0-16,0 0 0,21-21 15,0 0 1,1-21-16</inkml:trace>
  <inkml:trace contextRef="#ctx0" brushRef="#br0" timeOffset="64096.33">4784 13293 0,'0'21'16,"0"0"-16,0 0 15,0 0-15,0 1 16,0 20-16,0-21 0,0 0 0,0 0 15,0 22-15,0-22 0,21 0 16,-21 0-16,21 0 0,0-21 16,0 22-16</inkml:trace>
  <inkml:trace contextRef="#ctx0" brushRef="#br0" timeOffset="64356.24">5482 13504 0,'-21'127'16,"0"-84"-1,21-1-15,-21 0 0,-1 22 0,22-22 16,-21 22-16,21-1 0,0 1 16,0-1-16,0 1 0,-21-1 0,21 1 15,0 20-15,0-20 0,0-1 16,0 1-16,0-1 0,-21 1 0,21-22 15,0 22-15,0-22 0,0 0 0,0-20 16,0-1-16,0 0 0,0 0 16,21-21-16,0 0 0</inkml:trace>
  <inkml:trace contextRef="#ctx0" brushRef="#br0" timeOffset="64628.14">5503 14139 0,'0'0'0,"0"-63"0,0-22 0,0 22 0,0-1 16,0 1-16,0 20 0,0-20 0,0 21 16,0-1-16,21 22 0,1 0 15,-1 0-15,0 0 0,0-1 0,0 22 16,0 0-16,1 0 0,-1 0 16,0 22-16,0-1 0,0 0 0,-21 21 15,0-21-15,0 22 0,0-22 16,0 21-16,0 1 0,-21-22 0,-21 21 15,21 0-15,-22-20 0,22 20 0,-21-21 16,21 0-16,-22 0 0,22 1 16,0-1-16,0 0 0,21-42 31,0 0-31</inkml:trace>
  <inkml:trace contextRef="#ctx0" brushRef="#br0" timeOffset="65683.53">6117 13293 0,'0'0'16,"0"-21"-16,0 42 15,0 0-15,0 0 0,0 0 16,0 22-16,0-1 0,0 0 0,0 1 16,0-1-16,-21 0 0,21 22 15,0-22-15,-21 0 0,21 1 16,0-1-16,0 0 0,0-20 0,0 20 15,0-21-15,0 0 0,0 0 16,21-42 0,0 0-1,0 21-15,-21-42 0,21 21 16,1-1-16,-1-20 0,0 21 0,0-21 16,0 20-16,0-20 0,-21 21 0,22 0 15,-1 0-15,0 21 0,0 0 16,-21 21-16,0 0 15,0 0-15,21 0 0,-21 22 0,0-22 16,0 21-16,0-21 0,0 22 16,0-22-16,0 21 0,0-21 0,0 0 15,0 1-15,0-1 0,21-21 16,1 0-16,-1 0 16,0 0-16,21 0 0,-21 0 0,1-21 15,20-1-15,0 1 0,-21 0 16,22 0-16,-22 0 0,21-22 0,-21 22 15,1-21-15,-1 21 0,0 0 16,0-1-16,0 1 0,-21 0 0,21 21 16,-21 21-1,0 0-15,-21 1 0,0-1 16,0 0-16,0 0 0,21 0 16,0 22-16,-21-22 0,21 0 0,0 0 15,0 0-15,0 0 0,21-21 16,0 0-1,0 0-15,0 0 0,0 0 16,-21-21-16,22 21 0,-1-21 0,0 21 16,-21-21-16,0 0 15,0 0-15,0-1 0,0 1 0,0 0 16,0-21-16,-21 21 0,0-1 16,-1 1-16,22 0 0,0-21 15,0 21-15,0-1 0,0 1 0,0 0 16,0 0-16,0 0 0,22 21 0,-1-21 15,0 21-15,0-22 0,21 22 16,-20 0-16,-1 0 0,0 0 0,21 22 16,-21-1-16,22 0 0,-22 0 15,0 0-15,21 22 0,-20-22 0,-1 0 16,-21 0-16,0 21 0,21-20 0,-21-1 16,0 0-16,0 0 0,0 0 15,0 0-15,0 1 0,-21-22 31,21-22 1,0 1-32,0 0 0,0 0 0,0 0 15,0-22-15,0 22 0,0-21 16,21 0-16,0-1 0,0 22 0,0-21 16,1-1-16,-1 22 0,21 0 0,-21 21 15,22 0-15,-22 0 0,21 0 16,0 0-16,-20 0 0,20 21 0,-21 0 15,0 22-15,0-22 0,-21 21 16,0-21-16,0 22 0,0-22 16,0 21-16,0-21 0,-21 22 0,21-22 15,-21 0-15,0 0 0,21 0 0,0 1 16,0-1 0,21-42-1,0 21-15,0-22 0,-21 1 16,22 0-16,-1 0 0</inkml:trace>
  <inkml:trace contextRef="#ctx0" brushRef="#br0" timeOffset="65996.36">7980 13737 0,'63'0'32,"-42"0"-32,1 0 15,-1 0-15,0-21 0,0 21 0,0-21 16,0 0-16,1 21 0,-1-21 0,0-1 15,0 1-15,0 0 0,0 0 16,1 0-16,-22 0 0,0-1 0,0 1 16,0 0-16,0 0 0,0 0 15,-22 0-15,1 21 16,0 0-16,-21 0 0,21 21 0,-1 0 16,1 0-16,0 0 0,0 0 0,0 22 15,0-1-15,21 0 16,0-20-16,-22 20 0,22 0 0,-21 1 15,21-22-15,0 21 0,0-21 0,0 0 16,0 1-16,21-22 0,1 21 16,-1-21-16,0 0 0,0 0 0,21 0 15,-20 0-15,20-21 0,-21-1 0</inkml:trace>
  <inkml:trace contextRef="#ctx0" brushRef="#br0" timeOffset="66444.46">8445 13060 0,'0'0'0,"22"85"31,-22-64-31,0 0 0,0 0 16,0 0-16,0 0 0,0 1 0,0-1 15,21-21 16</inkml:trace>
  <inkml:trace contextRef="#ctx0" brushRef="#br0" timeOffset="66620.48">8721 13081 0,'0'42'31,"-22"-20"-31,22-1 0,-21 0 0,21 0 15,0 0-15,0 0 0,0 1 16,0-1-16,0 0 0,0 0 16,21 0-16,1-21 0,-1 21 15,21-21-15</inkml:trace>
  <inkml:trace contextRef="#ctx0" brushRef="#br0" timeOffset="66852.33">10054 13420 0,'0'21'31,"0"0"-31,0 0 16,0 0-16,0 1 16,0-1-16,0 0 0</inkml:trace>
  <inkml:trace contextRef="#ctx0" brushRef="#br0" timeOffset="67005.24">9991 13907 0,'0'0'0,"0"-22"63</inkml:trace>
  <inkml:trace contextRef="#ctx0" brushRef="#br0" timeOffset="67670.28">10668 13081 0,'63'-21'15,"-41"21"1,20 0-16,-21 0 0,21 0 0,22 0 15,-22 0-15,1-21 0,-1 21 16,21-21-16,-20 21 0,-1 0 0,0 0 16,1-22-16,-22 22 0,0 0 0,0 0 15,-42 0 1,0 0 0,0 0-16,-22 0 0,22 0 15,-21 22-15,0-22 0,-1 0 16,1 21-16,21-21 0,-22 0 0,1 0 15,0 21-15,21-21 0,-22 0 16,22 0-16,0 21 0,0-21 0,0 21 16,-1-21-16,22 21 0,0 1 0,-21-22 15,21 21-15,-21 0 0,21 0 16,0 21-16,0-20 0,0 20 0,0 0 16,0 1-16,0-1 0,0 0 15,0 1-15,0 20 0,0-21 0,0 22 16,0-1-16,0-20 0,0-1 0,0 22 15,0-22-15,0 0 0,0 1 16,0-22-16,0 21 0,21-21 16,-21 22-16,21-22 0,1 0 0,-1 0 15,0-21-15,0 0 16,0 0-16,0 0 0,22 0 0,-22-21 16,21 0-16,1 0 0,-22-1 0,21 1 15,0 0-15,1-21 0,-1 21 0</inkml:trace>
  <inkml:trace contextRef="#ctx0" brushRef="#br0" timeOffset="68307.39">11536 13293 0,'0'0'0,"-21"0"15,21-21 17,21 21-32,0 0 15,0 0 1,0 0-16,0-22 16,1 22-16,-1 0 15,-42 0 16,-1 0-15,-20 0-16,21 0 0,0 0 16,0 0-16,-22 22 0,22-22 0,0 21 15,0-21-15,0 21 0,-1-21 0,1 21 16,0-21-16,21 21 16,-21-21-16,21 21 0,0 1 15,0-1-15,0 0 16,0 0-16,0 0 15,0 0-15,0 1 16,21-22-16,0 21 16,0-21-16,1 0 15,-1 0-15,0 21 0,0-21 16,21 0-16,-20 21 0,-1 0 16,0-21-16,21 21 0,-21 1 0,1-1 15,-1 0-15,0-21 0,0 21 0,-21 0 16,0 0-16,0 1 0,0-1 15,0 0-15,0 0 0,-21-21 0,0 21 16,-22 0-16,22-21 0,0 22 0,0-22 16,0 0-16,-22 21 0,22-21 15,0 0-15,0 0 0,0 0 0,-22 0 16,22 0-16,0 0 16,21-21-1,0-1-15,21 1 0,0 0 16,1 21-16,-1-21 0,21 0 0</inkml:trace>
  <inkml:trace contextRef="#ctx0" brushRef="#br0" timeOffset="68796.44">12298 13187 0,'0'0'0,"-21"0"0,-1-21 32,22 0-17,22 21-15,-1 0 0,0 0 16,0 0-16,0 0 0,0-22 0,1 22 16,-1 0-16,0 0 0,0 0 0,0 0 15,0 0-15,1 22 0,-1-22 16,0 0-16,-21 21 0,0 0 15,0 0 1,-21 0 62,21 0-78,-21 1 0,21-1 16,0 0-16,0 21 0,-22-21 15,22 22-15,0-1 0,-21 0 0,21 1 16,0-1-16,0-21 0,-21 22 0,21-1 16,-21 0-16,0-21 0,21 1 15,0 20-15,0-21 0,-21 0 16,21 0-16,-22-21 16,22-21 15</inkml:trace>
  <inkml:trace contextRef="#ctx0" brushRef="#br0" timeOffset="68964.34">12065 13653 0,'0'-22'0,"0"44"0,0-65 16,0 22-16,0 0 0,21 21 0,21-21 16,-20 0-16,20 21 0,0-22 0,1 1 15,-1 21-15,0-21 16,22 0-16,-22 21 0,22-21 0,-22 0 15,21 21-15,1-22 0,-22 1 0,22 21 16,-22 0-16,22-21 0</inkml:trace>
  <inkml:trace contextRef="#ctx0" brushRef="#br0" timeOffset="69371.11">13123 13314 0,'-21'0'16,"0"-21"-16,0 0 15,21-1-15,0 1 0,0 0 16,0 0-16,21 0 15,-21 0-15,42 21 0,-21-22 0,1 1 16,20 0-16,0 21 0,-21 0 16,22 0-16,-22 0 0,21 0 15,-21 0-15,1 0 0,-22 21 0,0 0 16,0 1-16,0 20 0,0-21 16,0 21-16,-22-20 0,1 20 0,0 0 15,-21 1-15,-1-1 0,22-21 0,-21 21 16,21 1-16,0-1 0,21-21 15,0 0-15,0 22 0,0-22 0,0 0 16,21 0-16,0-21 0,21 21 0,-21 1 16,22-22-16,-1 0 0,0 0 15,1 0-15,-22 0 0,21 0 0,1-22 16,-22 1-16,0 21 0,0-21 16,-21 0-16,0 0 0,0 0 15,0-22-15,0 22 0,-21 0 0,0-21 16,0 20-16,-22 1 0,1 0 0,21 21 15,-22-21-15,1 21 0,0 0 16,21 0-16,-22 0 0,22 0 0,0 21 16,0 0-16,21 0 0,0 1 15,0-1-15</inkml:trace>
  <inkml:trace contextRef="#ctx0" brushRef="#br0" timeOffset="69579.99">14287 13801 0,'22'0'0,"-44"0"0,44 21 0,-22 0 15,0 0-15,0 0 0,0 1 0,-22-1 16,1 0-16,-21 0 0,21 0 0,-22 22 16,1-22-16,0 0 0,-1 0 0,-20 0 15,21 22-15,-1-22 0,-20 0 16,20 0-16,1-21 0,21 21 15,-21 0-15,20-21 0,1 0 0</inkml:trace>
  <inkml:trace contextRef="#ctx0" brushRef="#br0" timeOffset="70180.08">15007 13229 0,'0'-21'0,"0"42"0,0-63 0,0 21 16,0 0-16,0-1 0,0 1 0,21 0 15,0 0-15,1 0 0,-1 0 0,21-22 16,-21 22-16,0 0 0,1 0 16,-1 0-16,-21-1 0,-21 22 31,-1 0-31,-20 0 0,21 22 0,-21-1 16,20 0-16,1 0 0,-21-21 15,21 21-15,0 0 0,-1 1 0,1-1 16,0-21-16,21 21 15,-21-21-15,21 21 0,0 0 16,-21-21-16,21 21 16,21-21-16,0 0 15,0 0-15,22 0 16,-22-21-16,0 0 0,21 21 0,-21-21 16,1 0-16,20 0 0,-21-1 15,0 22-15,22-21 0,-22 21 0,0 0 16,0 21-16,-21 22 15,0-22-15,0 21 16,0 1-16,0-1 0,0 0 0,-21 1 16,0-1-16,21 0 0,-21 1 15,-1-1-15,1 0 0,0-21 16,0 22-16,0-1 0,0-21 0,21 0 16,-22 1-16,22-1 0,0 0 0,22-21 31,-1 0-31,0 0 0</inkml:trace>
  <inkml:trace contextRef="#ctx0" brushRef="#br0" timeOffset="70652.19">15748 13081 0,'0'0'0,"0"-21"16,0 0-16,0 0 15,0-1-15,0 1 0,0 0 0,21 21 16,-21-21-16,21-21 0,0 20 16,1 1-16,-1 0 0,0 0 0,21 21 15,-21 0-15,1 0 0,-1 0 16,0 0-16,0 21 0,0 0 0,-21 0 16,0 22-16,0-1 0,0 0 0,-21 1 15,0-1-15,0 0 0,0 1 16,-1-1-16,1 0 0,0-20 15,0 20-15,0-21 0,21 21 0,0-20 16,0-1-16,0 0 0,0 0 16,0 0-16,21-21 15,0 0-15,0 0 0,0 0 16,1 0-16,-1 0 0,0-21 0,0 21 16,0-21-16,0 0 0,-21 0 15,0-1-15,0 1 0,-21 0 16,0-21-16,0 21 0,-21-1 0,20 1 15,-20 0-15,21 0 0,-21 21 0,20 0 16,1-21-16,0 21 16,0 0-16,0 0 0,21 21 15,21-21 1,21 0-16,-21 0 0,22 0 16,-1 0-16,0 0 0,22 0 0</inkml:trace>
  <inkml:trace contextRef="#ctx0" brushRef="#br0" timeOffset="71004.33">16785 12933 0,'0'0'0,"0"-21"0,0 0 0,-21 21 16,0-22-16,-22 22 0,22-21 0,0 21 16,-21 0-16,21 0 0,-22 0 15,22 0-15,-21 0 0,21 0 0,-1 0 16,1 0-16,0 0 0,21 21 15,0 1-15,21-22 16,0 0-16,1 0 0,-1 21 0,21-21 16,0 0-16,1 0 0,-1 0 15,0 0-15,-20 0 0,20 0 0,-21 21 16,21-21-16,-20 21 0,-1 0 0,-21 0 16,0 22-16,0-22 0,0 21 15,0-21-15,0 22 0,-21-1 16,-1-21-16,1 22 0,0-22 0,0 21 15,0-21-15,0 0 0,-1 1 16,1 20-16,0-21 0,21 0 16,0 0-16,21-21 15,22 0-15,-22 0 16,0 0-16</inkml:trace>
  <inkml:trace contextRef="#ctx0" brushRef="#br0" timeOffset="71192.25">17293 13441 0,'0'0'0,"42"0"16,-20 0-16,20 106 31,-42-64-31,0-21 0,0 0 16,-21 1-16,0-1 0,-22 0 16,43 0-16,-42 0 0,21 0 15,0-21-15,-1 0 0</inkml:trace>
  <inkml:trace contextRef="#ctx0" brushRef="#br0" timeOffset="71584.25">17907 12975 0,'0'0'0,"-21"-106"32,21 85-32,21 0 0,0 0 0,21 0 15,-20-22-15,20 22 0,0 0 0,1 0 16,-1 0-16,0 0 15,-21 21-15,22 0 0,-22 0 0,0 0 16,0 21-16,-21 0 0,0 21 0,0 1 16,0-1-16,0 21 0,0-20 15,0 20-15,-21 1 0,0-22 0,0 0 16,21 1-16,-21-1 0,-1 0 0,22-20 16,-21-1-16,21 21 0,0-21 15,0 0-15,-21 1 0,0-22 47,21-22-47</inkml:trace>
  <inkml:trace contextRef="#ctx0" brushRef="#br0" timeOffset="72139.7">18013 13250 0,'-21'-21'0,"42"42"0,-42-63 16,21 21 15,0 0-31,21 21 15,0-21-15,0 21 0,21-22 0,1 22 16,-1-21-16,0 0 0,22 21 16,-1-21-16,1 0 0,-1 0 15,1-1-15,-1 22 0,1-21 0,-1 0 16,-20 0-16,20 0 0,-42 0 16,22-1-16,-43 1 0,0 0 0,0 0 15,0 0-15,-21 0 16,-1 21-16,1-22 0,0 22 0,0 0 15,21-21-15,0 0 16,42 21 0,-21 0-16,1-21 0,20 21 15,0 0-15,-21 0 0,22 0 16,-22 0-16,21 21 0,-21 0 0,1 0 16,-22 1-16,0 20 0,0-21 0,0 21 15,-22 1-15,1-22 0,-21 21 16,21 1-16,-22-1 0,22-21 15,0 0-15,-21 22 0,21-22 0,21 0 16,0 0-16,0 0 0,0 0 16,0 1-16,21-22 15,0 0-15,0 0 0,0 0 16,22 0-16,-22 0 0,0 0 16,0-22-16,0 1 0,-21-21 15,21 21-15,-21 0 0,0-22 16,0 22-16,0-21 0,0 21 15,0-22-15,-21 22 0,21 0 0,-21 0 0,0 21 16,0 0-16,0 0 16,-1 0-16,1 0 0,0 0 0,21 21 31,21-21-31,0 0 16</inkml:trace>
  <inkml:trace contextRef="#ctx0" brushRef="#br0" timeOffset="72544.46">19664 12806 0,'0'-21'0,"0"42"16,0-85-16,0 43 0,0 0 0,21 0 15,-21 0-15,0 0 0,0-1 16,-21 22 0,0 0-16,-22 0 15,22 22-15,0-1 0,-21 21 0,20-21 16,1 0-16,21 1 0,0-1 15,-21 0-15,21 0 0,0 0 0,0 0 16,21-21-16,0 0 0,1 0 16,20 0-16,-21 0 15,0 0-15,0 0 0,1 0 0,-1 0 16,0-21-16,0 21 0,0-21 16,-21 0-16,21 21 0,1-21 0,-1 21 15,-21-21-15,0 42 31,0 0-31,0 21 0,-21-21 0,-1 22 16,1-1-16,0 0 0,21 1 0,-21-1 16,21 0-16,-21 1 0,21-22 15,0 0-15,0 21 0,0-20 0,0-1 16,21-21-16,0 21 0,-21 0 0,21-21 16,0 0-16,1 0 0,-1 0 15,0 0-15,0 0 0,0-21 16</inkml:trace>
  <inkml:trace contextRef="#ctx0" brushRef="#br0" timeOffset="72981.21">19981 12446 0,'0'0'0,"0"-21"0,21 21 16,1-21-1,20 21-15,-21 0 0,21 0 0,1-21 16,-1 21-16,0 0 0,1-22 16,-22 22-16,21 0 0,1 0 0,-1-21 15,-21 21-15,0 0 0,22 0 0,-22 21 16,0-21-16,-21 22 16,21-1-16,-21 21 0,0-21 15,21 22-15,0-22 0,1 21 0,-1 0 16,0 1-16,0 20 0,0-20 15,0 20-15,-21-21 0,22 22 0,-22-22 16,21 1-16,-21-1 0,0 0 0,0 1 16,0-1-16,0 0 0,-21 1 15,-1-1-15,1-21 0,-21 21 0,21-20 16,-22 20-16,1-21 0,0 21 0,-1-20 16,22-1-16,-21 21 0,0-21 15,20 0-15,-20 1 0,21-1 0,0 0 16,0-21-16,-1 21 0,1-21 15,0 0-15,0 0 0,21-21 32</inkml:trace>
  <inkml:trace contextRef="#ctx0" brushRef="#br0" timeOffset="73192.09">20934 13907 0,'0'21'15,"-21"-21"1,-1 0 0,22-21 15,0-1-31,0 1 15</inkml:trace>
  <inkml:trace contextRef="#ctx0" brushRef="#br0" timeOffset="73408.12">21040 14012 0,'0'43'16,"0"-22"-16,0 0 0,-22 0 16,1 0-16,-21 1 15,0-1-15,-1 0 0,1 0 0,0 0 16,-22 22-16,-21-22 0,22 0 16,-22 0-16,1 21 0,-1-20 0,-21-1 0,0 21 15</inkml:trace>
  <inkml:trace contextRef="#ctx0" brushRef="#br1" timeOffset="101967.66">25866 5376 0,'0'-21'0,"0"42"0,-22-42 0,1 21 0,21-21 16,-21 21-16,0 0 0,0 0 16,0-21-16,-1 21 0,1 0 15,0 0-15,-21-21 0,21 21 16,-1 0-16,-20 0 0,21 0 0,0 0 16,0 0-16,-1 0 0,44 0 46,-1 0-46,21 0 0,22 0 16,-22 0-16,21 0 0,1 0 0,21 21 16,-22-21-16,22 0 0,-22 0 15,22 0-15,-22 0 0,1 21 0,-1-21 16,1 0-16,-22 0 0,22 0 0,-22 0 16,-21 0-16,22 0 15,-22 0-15,-42 0 31,-1 0-31,1 0 0,-21 0 16,21 0-16,-22 0 0,22 0 0,-21 0 16</inkml:trace>
  <inkml:trace contextRef="#ctx0" brushRef="#br1" timeOffset="102388.42">26183 5355 0,'0'21'63,"0"1"-63,0-1 15,0 0-15,0 0 0,0 0 16,-21 0-16,21 22 0,0-22 16,0 21-16,-21 1 0,21-1 0,0 0 15,0 1-15,0-22 0,0 21 16,0 0-16,-21 1 0,21-22 0,0 21 15,0-21-15,0 22 0,0-22 0,0 0 16,0 0-16,0 0 0,0 1 16,-22-1-16,22 0 0,0 0 0,0 0 15,-21-21-15,0 21 0,0-21 16,0 0-16,0 0 0,-1 0 16,-20 0-16,21 0 0,0 0 15,-22 0-15,22 0 0,0 0 0,-21 0 16,21 0-16,-1-21 0,-20 0 0,21 21 15,0-21-15,0 21 0,-1 0 16,1-21-16,0 21 0,21-21 16,0-1-1,21 22-15,0 0 16,1-21-16,-1 21 0,0-21 0</inkml:trace>
  <inkml:trace contextRef="#ctx0" brushRef="#br1" timeOffset="102860.15">26522 5652 0,'0'0'0,"0"-22"0,0 1 15,-21 21 1,21 21-1,-22 1-15,1-1 0,0 0 0,0 21 16,21-21-16,-21 22 0,0-1 16,-1 0-16,1-20 0,0 20 15,0 0-15,0-21 0,21 22 0,0-22 16,0 0-16,0 21 0,0-20 0,0-1 16,0 0-16,21 0 15,0-21-15,0 0 0,0 21 0,1-21 16,-1 0-16,0 0 0,0 0 0,21 0 15,-20 0-15,-1-21 0,21 21 16,-21-21-16,0 0 0,22 0 0,-22-1 16,0 1-16,0-21 0,0 21 15,-21-22-15,0 1 0,0 0 0,0-1 16,0 1-16,0 21 0,-21-21 16,0 20-16,0-20 0,0 42 0,0-21 15,-1 0-15,1 21 0,-21 0 16,21 0-16,0 0 0,-1 0 0,1 0 15,0 0-15,0 0 0,21 21 16,0 0-16,0 0 0,0 0 16,21-21-16,0 22 15</inkml:trace>
  <inkml:trace contextRef="#ctx0" brushRef="#br1" timeOffset="103460.48">27263 5313 0,'0'0'0,"0"-21"0,0 0 0,0-1 16,21 22-1,-21 22-15,0-1 16,0 0-16,0 21 0,0-21 0,0 22 15,0-1-15,0 0 0,0 22 16,0-22-16,0 1 0,-21 20 16,-1-21-16,22 22 0,0-22 0,0 1 15,-21-1-15,21 0 0,0 1 0,-21-22 16,21 0-16,0 21 0,0-21 16,0 1-16,0-1 0,-21-21 15,0 0 1,0 0-16,21-21 15,0-1-15,0 1 16,0 0-16,0-21 16,0 21-16,0-1 0,21 1 0,-21-21 15,21 21-15,0-22 0,0 22 16,0-21-16,22 21 0,-22 0 16,0-1-16,21 1 0,-20 21 0,20 0 15,-21 0-15,21 0 0,1 0 0,-22 0 16,21 0-16,-21 43 0,1-22 15,-1 0-15,0 21 0,-21-21 0,21 22 16,-21-22-16,21 21 0,-21-21 0,0 1 16,0-1-16,0 0 0,0 0 15,0 0-15,-21 0 0,0 1 16,0-22-16,0 21 16,-1-21-1,22-21 32,0-1-47,22 22 0</inkml:trace>
  <inkml:trace contextRef="#ctx0" brushRef="#br1" timeOffset="103964.19">28088 5652 0,'0'0'16,"0"-22"-16,0 1 0,0 0 16,0 42 15,21 0-31,-21 1 16,0-1-16,0 21 0,0-21 0,0 22 15,0-1-15,0-21 0,0 21 0,0-20 16,0 20-16,0-21 0,0 21 15,0-20-15,0-1 0,0 0 0,0 0 16,-21 0-16,21 0 0,-21-21 16,21-21 31,0 0-47,0 0 15,0 0-15,0 0 0,0-1 0,0-20 16,21 21-16,-21-21 0,42-1 15,-20 22-15,-1-21 0,21-1 0,-21 1 16,22 21-16,-22-21 0,21 20 0,0 1 16,1 0-16,-22 21 0,21 0 15,1 0-15,-1 0 0,-21 21 0,21 0 16,-20 22-16,-1-1 0,-21 0 16,0 1-16,0-1 0,0 0 0,0 1 15,-21-1-15,-1 0 0,1 1 0,0-22 16,0 21-16,-21-21 0,20 1 15,1-1-15,-21-21 0,21 21 16,0-21-16,-1 0 0</inkml:trace>
  <inkml:trace contextRef="#ctx0" brushRef="#br1" timeOffset="111855.71">3429 1482 0,'-21'0'0,"0"0"16,-1 0 0,1 0-16,0 0 15,0 0-15,0 0 16,0 0-16,-1 0 0,1 0 0,0 0 15,0 0-15,0 0 16,0 0-16,-1 21 0,1-21 16,0 0-16,0 0 0,0 0 15,0 0-15,42 0 110,0 0-110,0 0 15,0 0-15,0 0 0,1 0 16,-1 0-16,0 0 0,0 0 16,0 0-16,22 0 0,-22 0 15,0 0-15,0 0 0,21 0 16,-20 0-16,20 0 0,0 0 15,-21 0-15,22 0 0,-1 0 0,-21 0 16,22 0-16,-1 0 0,0 0 16,1 0-16,-1 0 0,0 0 0,106 0 31,-105-21-31,-1 21 0,0 0 0,1 0 16,-22 0-16,21 0 0,1 0 15,-1-21-15,0 21 0,1 0 16,-1 0-16,0 0 0,1 0 0,20 0 15,-21-22-15,1 22 0,-1 0 0,0 0 16,1 0-16,-1 0 16,0-21-16,1 21 0,-1 0 0,-21 0 15,22 0-15,-1 0 0,-21 0 16,0 0-16,0-21 0,22 21 0,-22 0 16,0 0-16,0 0 0,0 0 15,22 0-15,-22 0 0,0 0 0,0 0 16,22 0-16,-22 0 0,0 0 15,21 0-15,-21 0 0,1-21 0,20 21 16,-21 0-16,0 0 0,22 0 16,-22 0-16,0 0 0,21 0 0,-21 0 15,22 0-15,-22 0 0,21-21 16,-21 21-16,22 0 0,-22 0 16,0 0-16,21 0 0,-20 0 0,20 0 15,-21-21-15,21 21 0,-20 0 16,-1 0-16,21 0 0,-21 0 0,0 0 15,22 0-15,-22-22 0,21 22 16,-21 0-16,1 0 0,20 0 0,-21 0 16,0 0-16,22 0 0,-22 0 15,21 0-15,-21-21 0,22 21 0,-1 0 16,-21 0-16,21 0 0,-20 0 16,20 0-16,-21 0 0,21 0 0,-20 0 15,20 0-15,0 0 0,-21 0 16,22 0-16,-22-21 0,0 21 15,21 0-15,-20 0 0,-1 0 16,21 0-16,-21 0 0,0 0 0,1 0 16,-1 0-16,0 0 0,0 0 15,0 0-15,0 0 0,1 0 0,-1 0 16,0 0-16,0 0 0,0 0 16,0 0-16,1 0 0,-1 0 0,0 0 15,21 0-15,-21 0 0,1-21 16,-1 21-16,0 0 0,0 0 0,0 0 15,0 0-15,1 0 16,-1 0-16,0 0 0,0 0 0,0 0 0,0 0 16,1 0-1,-1 0 17,-42 0 155,-1 0-187,-20 0 0,0 0 0,-1 0 16,-20-21-16,-1 21 0</inkml:trace>
  <inkml:trace contextRef="#ctx0" brushRef="#br1" timeOffset="113619.62">3408 3683 0,'0'21'0,"0"-42"0,-21 42 16,42-21 30,0 0-30,-21-21-16,21 21 0,0 0 0,0 0 16,1 0-16,-1 0 0,0 0 15,0 0-15,0-21 0,0 21 16,1 0-16,-1 0 0,21 0 0,-21 0 16,22 0-16,-22 0 0,21 0 15,-21 0-15,22 0 0,-1 0 0,-21 0 16,21-21-16,1 21 0,-22 0 15,21 0-15,1 0 0,-22 0 0,21 0 16,0 0-16,1 0 0,-1 0 16,0 0-16,1-21 0,-1 21 0,0 0 15,22 0-15,-22 0 0,1 0 0,20 0 16,-21-22-16,1 22 0,20 0 16,-20 0-16,-1 0 0,0 0 15,22-21-15,-22 21 0,0 0 0,1 0 16,-1 0-16,22-21 0,-22 21 0,0 0 15,1 0-15,20 0 0,-21-21 16,22 21-16,-1 0 0,1 0 16,-1 0-16,1 0 0,-1-21 0,1 21 15,-1 0-15,1 0 0,-1 0 0,1 0 16,-1 0-16,1 0 0,-1 0 16,1 0-16,-1 0 0,1-21 0,21 21 15,-22 0-15,1 0 0,20 0 16,-20 0-16,-1 0 0,1 0 0,20 0 15,-20 0-15,-1 0 0,-20 0 16,41 0-16,-20 0 0,-1 0 16,1 0-16,-1 0 0,1 0 0,21 0 15,-22 0-15,1 0 0,20 0 16,-20 0-16,-1 0 0,22 0 0,-22 0 16,1 0-16,-1 0 0,1 0 0,-1 0 15,1 0-15,-1 0 0,1 0 16,21 0-16,-22 0 0,1 0 0,-1 0 15,1 0-15,-1 0 0,1-22 16,-1 22-16,1 0 0,-22 0 0,21 0 16,1 0-16,-1 0 0,1-21 0,-1 21 15,1 0-15,-22 0 16,43 0-16,-22 0 0,1-21 0,-1 21 16,1 0-16,-1 0 0,1 0 0,-22 0 15,22 0-15,-22 0 0,22 0 16,-22 0-16,21 0 0,-20 0 0,20 0 15,-20 0-15,20-21 0,-21 21 16,22 0-16,-1 0 0,-20 0 0,20 0 16,1 0-16,-22 0 0,0 0 0,22 0 15,-22 0-15,1 0 0,-22 0 16,21 0-16,0 0 0,-20 0 0,-1 0 16,0 0-16,0 0 0,0 0 15,0 0 1,1-21-1</inkml:trace>
  <inkml:trace contextRef="#ctx0" brushRef="#br1" timeOffset="114919.27">14711 2223 0,'0'21'109,"0"0"-109,21-21 0,-21 21 0,0 0 16,0 0-16,0 1 0,0 20 15,21-21-15,-21 0 0,0 22 0,0-22 16,0 21-16,0-21 0,0 0 0,0 22 16,0-22-16,0 0 0,0 0 15,0 0-15,0 1 0,0-1 16,21 0-16,-21 0 0,0 0 16,0 0-16,21-21 15,1 0 1,-1 0-16,0 0 15,0 0-15,0 0 0,0-21 0,22 0 16,-1 0-16,0 0 0,22 0 16,-1-22-16,1 1 0,21-22 0,-1 1 15,22 21-15,0-22 0,21 1 0,0-1 16,0 1-16,0 20 0,0 1 16,-21 0-16,21-1 0,-43 22 0,1-21 15,-21 21-15,-1-1 0</inkml:trace>
  <inkml:trace contextRef="#ctx0" brushRef="#br1" timeOffset="125924.2">3111 11134 0,'-21'0'0,"21"-21"16,-21 21-1,42 0 79,0 0-78,1 0-16,-1 0 0,0 0 15,0 0-15,21 0 0,-20 0 0,20 0 16,-21 0-16,21 0 0,1 0 15,-1 0-15,-21 0 0,22 0 16,-1 0-16,0 0 0,1-22 0,20 22 16,-21 0-16,1 0 0,-1 0 15,0-21-15,1 21 0,-1 0 0,0 0 16,1-21-16,-1 21 0,0 0 16,1 0-16,20-21 0,-20 21 0,-1-21 15,21 21-15,-20 0 0,-1 0 16,0 0-16,1-21 0,-1 21 0,0 0 15,1 0-15,-1 0 0,0 0 0,1 0 16,-1 0-16,-21-22 0,22 22 16,-1 0-16,0 0 0,1 0 0,-1 0 15,0 0-15,1-21 0,-1 21 16,0 0-16,22 0 0,-22 0 16,0 0-16,1-21 0,20 21 0,-20 0 15,-1 0-15,0 0 0,1 0 16,-1 0-16,0-21 0,1 21 0,-1 0 15,0 0-15,22 0 0,-22 0 0,0 0 16,1 0-16,-1 0 0,0 0 16,1 0-16,-1 0 0,0 0 0,1-21 15,-1 21-15,0 0 0,1 0 16,-1 0-16,0 0 0,1 0 0,-22 0 16,21 0-16,-21 0 0,22 0 0,-22 0 15,21-21-15,-21 21 0,22 0 16,-22 0-16,21 0 0,1-22 15,-1 22-15,-21 0 0,21 0 0,22-21 16,-22 21-16,1 0 0,-22 0 16,21-21-16,0 21 0,1-21 0,-1 21 15,0 0-15,1 0 0,-1-21 0,0 21 16,-20 0-16,20 0 0,0 0 16,-21 0-16,22-21 0,-1 21 0,0 0 15,1 0-15,-1 0 0,0-22 16,1 22-16,-1 0 0,0 0 0,22-21 15,-22 21-15,1 0 0,20 0 16,-21 0-16,1 0 0,-1-21 16,0 21-16,1 0 0,-1 0 0,0 0 15,1 0-15,-1 0 0,22 0 16,-22-21-16,0 21 0,1 0 0,20 0 16,-21 0-16,22-21 0,-1 21 0,1 0 15,-1 0-15,-20-21 0,20 21 16,1 0-16,-22 0 0,0-22 0,22 1 15,-22 21-15,1 0 0,-1 0 16,0-21-16,1 21 0,-1 0 0,0-21 16,1 21-16,-1 0 0,0-21 0,1 21 15,-1-21-15,0 21 0,22 0 16,-22-22-16,0 22 0,1 0 16,-1-21-16,22 21 0,-22 0 15,0-21-15,1 21 0,-22-21 0,21 21 16,0 0-16,1 0 0,-22-21 15,21 21-15,-21 0 0,22 0 0,-22-21 16,21 21-16,1 0 0,-1 0 16,0 0-16,-21-22 0,43 22 0,-22 0 15,1 0-15,-1 0 0,0 0 16,1-21-16,20 21 0,-21 0 0,1 0 16,-1 0-16,-21 0 0,22 0 15,-1-21-15,-21 21 0,0 0 16,22 0-16,-22 0 0,0 0 0,0-21 15,21 21-15,-20 0 0,-1 0 16,21 0-16,-21-21 0,22 21 0,-22 0 16,21 0-16,-21 0 0,22 0 15,-1 0-15,-21-21 0,21 21 0,1 0 16,-22 0-16,21 0 0,1 0 0,-1 0 16,-21 0-16,21 0 0,-20 0 15,20 0-15,0 0 0,-21-22 0,22 22 16,-22 0-16,21 0 0,-21 0 15,22 0-15,-22 0 0,21 0 16,-21 0-16,22 0 0,-22-21 16,21 21-16,-21 0 0,22 0 0,-22 0 15,21 0-15,1 0 0,-22 0 0,21 0 16,-21 0-16,22-21 0,-1 21 16,-21 0-16,21 0 0,1 0 0,-22 0 15,21 0-15,1 0 0,-22 0 16,21 0-16,0 0 0,1 0 0,-1 0 15,0-21-15,1 21 0,-22 0 16,21 0-16,-21 0 0,22 0 0,-22 0 16,0 0-16,0 0 0,0 0 15,1 0-15,-1 0 0,0 0 0,0 0 16,0-21-16,0 21 16,1 0-16,-1 0 0,0 0 0,0 0 15,0 0-15,0 0 0,1-21 16,-1 21-16,0 0 0,0 0 15,0 0-15,0 0 0,1 0 16,-1 0-16,-21-22 47,-21 22-31,-1 0-16,1 0 0,0 0 15,0 0-15,-21 0 0,20 0 16</inkml:trace>
  <inkml:trace contextRef="#ctx0" brushRef="#br1" timeOffset="134784.43">1693 10478 0,'-21'0'16,"0"0"0,0 0-1,0 0 1,-1 0-16,1 0 31,21-22-31,0 1 16,0 0-16,0 0 15,0 0-15,0 0 0,21-1 16,1 1-16,-22 0 16,21 0-16,0 21 0,0-21 0,0 0 15,0 21-15,1 0 16,-1 0-16,0 0 0,0 0 0,0 0 15,0 0-15,1 0 16,-1 0-16,0 21 0,-21 0 16,21 0-16,0 0 0,-21 0 15,0 22-15,0-22 0,0 21 0,0 1 16,0-22-16,0 21 0,0 0 16,0 1-16,-21-1 0,21 0 0,-21 1 15,0-1-15,0 0 16,-1 1-16,1-1 0,-21-21 0,21 22 15,-22-1-15,1-21 0,21 21 16,-21 1-16,20-22 0,-20 0 0,21 0 16,-21 0-16,20 1 0,1-1 15,0-21-15,0 0 0,0 0 0,0 0 16,-1 0-16,1-21 16,0 21-16,21-22 0,0 1 15,-21-21-15,21 21 0,0 0 0,0-1 16,0-20-16,0 21 0,0-21 15,0 20-15,0 1 0,21 0 0,-21 0 16,21 0-16,0 0 16,1-1-16,-1 22 0,0 0 15,0 0-15,0 0 0,0 0 16,1 22-16,-1-1 0,0 0 0,21 0 16,-21 0-16,1 0 0,-1 1 15,0-1-15,0 0 0,0 0 0,0 0 16,1 0-16,-1 1 0,0-1 15,0-21-15,0 0 0,0 0 16,-21 21-16,22-21 0,-1 0 16,0 0-16,0-21 15,0 0 1,-21-1-16,0 1 16,0 0-16,0 0 0,0 0 15</inkml:trace>
  <inkml:trace contextRef="#ctx0" brushRef="#br1" timeOffset="135095.35">2286 10837 0,'0'0'0,"0"22"15,21-22 32,-21-22-47,21 22 16,-21-21-16</inkml:trace>
  <inkml:trace contextRef="#ctx0" brushRef="#br1" timeOffset="148756.07">14541 2138 0,'0'0'16,"0"-21"-16,22 21 0,-22-21 15,21 21 1,0-22 0,-21 44 31,0-1-47,0 0 15,0 0-15,0 0 0,0 22 16,0-22-16,21 0 0,-21 0 0,0 21 15,21-20-15,-21 20 0,0-21 0,0 21 16,21-20-16,-21 20 0,0-21 16,0 21-16,22 1 0,-22-22 0,0 0 15,0 21-15,0-20 0,0-1 16,0 21-16,0-21 0,0 0 0,0 1 16,0-1-16,0 0 15,0 0-15,0 0 0,0 0 16,0 1-16,0-1 15,0 0 1,0 0 0,21-21 46,0 0-46,-21-21-16,21 21 0,0 0 15,0-21-15,1 0 0,-1 21 0,0-22 16,0 1-16,21 21 0,1-21 16,-1 0-16,0 0 0,22-22 0,-22 22 15,43 0-15,-22-21 0,1-1 0,21 22 16,-1-21-16,-20 0 0,20-1 16,-20 1-16,21 0 0,-1-1 0,-20 1 15,20 0-15,1-1 0,0 22 16,-1-21-16,1 21 0,-21-22 0,20 22 15,1 0-15,-22 0 16,1 0-16,-1-22 0,-20 43 0,20-21 16,-20 0-16,-1 0 0,0 0 15,1 21-15,-22-22 0,21 1 0,-21 21 16,0-21-16,1 21 0,-1 0 16,-21-21-16,21 21 0,0 0 31,-42 0 16,0 0-47,0 21 15,-1-21-15,1 21 0,0 0 0,0-21 16,0 22-16,0-1 16,-22 0-16,22 0 0,-21 0 0,-1 0 15,1 22-15,-21-22 0,-1 0 16,1 0-16,-22 0 0,0 1 0,22 20 15,-22-21-15,0 0 0,1 22 0,-1-22 16,0 21-16,22-21 0,-22 22 16,22-1-16,-1-21 0,1 21 0,-1-20 15,1 20-15,20-21 0,-20 21 16,21-20-16,-22-1 0,22 0 0,-1 21 16,1-21-16,-21 1 0,20-22 15,1 21-15,21 0 0,-22 0 16,1 0-16,21-21 0,-21 21 0,20-21 15,1 0-15,0 22 0,0-22 16,0 21-16,0-21 16,-1 0-16,1 0 15,0 0 32,21-21-31,-21 21 15,21-22-15,-21 1 15,0 0-15,21 0-16,-22 21 15,22-21-15,0 0 0,-21 21 16,21-22-16,0 1 15,-21 21-15,21-21 16,0 42 47,21-21-1,0 0-62,1 0 16,-1 0-16,0 0 0,21 0 15,-21-21-15,22 0 0,-1 21 16,0-21-16,1 0 0,20-1 0,22 1 16,-22-21-16,22 21 0,21-22 15,0 1-15,-22 0 0,22-1 16,21 22-16,-21-21 0,21 0 15,-21 20-15,21-20 0,-21 21 0,0-21 16,-1 20-16,-20-20 0,0 21 16,-1 0-16,1-22 0,-21 22 0,-1 0 15,1 0-15,-1 0 0,1 0 16,-22-1-16,0 22 0,1-21 0,-1 21 16,-21-21-16,0 21 0,0 0 15,-21-21-15,-21 21 110,0 0-110,0 0 0,0 21 31,0-21 0,42 0 0,0 0-15</inkml:trace>
  <inkml:trace contextRef="#ctx0" brushRef="#br1" timeOffset="155639.87">20108 1736 0,'0'0'0,"0"-21"15,0-1 1,0 44 0,0-1-1,0 0-15,0 0 0,0 21 16,0-20-16,0 20 0,0 0 0,0 1 16,-21 20-16,21-21 0,-21 1 15,21-1-15,-21 0 0,21 1 0,0 20 16,0-20-16,0 20 0,0-21 15,0 1-15,-21-1 0,21 0 16,0-20-16,0-1 0,0 0 16,-22 0-16,22 0 0,-21-42 31,21 0-31,-21 0 16</inkml:trace>
  <inkml:trace contextRef="#ctx0" brushRef="#br1" timeOffset="155972.68">19748 1990 0,'0'0'0,"-21"-43"15,-21-84 1,42 106-16,0-21 0,0 21 16,21 0-16,0-22 0,0 22 15,22 0-15,-1 0 0,0 0 16,22 21-16,-22-22 0,22 22 0,-1 0 15,22 0-15,-22 0 0,1 0 16,-1 22-16,-20 20 0,20-21 16,-20 21-16,-22-20 0,0 20 0,0 0 15,-21 1-15,0-1 0,0-21 16,-21 21-16,0 1 0,-22-22 0,22 0 16,-42 21-16,20-20 15,1-1-15,-21 0 0,20 0 0,1-21 16,0 21-16,-1 0 0,22-21 15,-21 22-15,21-22 0</inkml:trace>
  <inkml:trace contextRef="#ctx0" brushRef="#br1" timeOffset="156527.37">20828 2265 0,'0'0'0,"63"-21"31,-63 0-31,0-1 16,22 1-16,-1 0 0,-21 0 16,0 0-16,0 0 0,0-1 15,0 1-15,-21 21 16,-1 0-1,1 0-15,-21 21 0,0 1 16,-1-1-16,1 0 0,0 0 0,-1 0 16,22 0-16,-21 1 0,21 20 15,-1-21-15,1 0 0,0 22 16,21-22-16,0 0 0,0 21 16,0-21-16,0 1 0,0-1 0,0 0 15,21 0-15,0-21 0,1 0 16,-1 0-16,0 0 0,21 0 0,-21 0 15,22 0-15,-1-21 0,-21 0 16,22 0-16,-1-1 0,-21 1 16,21-21-16,1 21 0,-22 0 0,0-22 15,21 22-15,-42 0 0,22-21 16,-22 20-16,21 1 0,-21 0 16,-21 42 15,21 0-31,-22 1 0,1-1 15,0 0-15,21 0 0,0 0 0,-21 0 16,0 1-16,21-1 0,0 0 16,0 0-16,0 0 0,0 0 0,0 1 15,0-1-15,21 0 16,0-21-16,0 0 16,0 0-16,22 0 0,-22-21 0</inkml:trace>
  <inkml:trace contextRef="#ctx0" brushRef="#br1" timeOffset="156967.78">21717 2117 0,'0'-21'0,"0"-1"16,-21 22-16,0 0 15,-1 0-15,1 0 0,0 0 0,-21 0 16,21 0-16,-22 0 0,22 0 15,0 22-15,-21-1 0,20-21 0,1 21 16,0 0-16,0-21 0,21 21 16,0 0-16,0 1 0,0-1 15,0 0-15,21-21 16,0 21-16,22 0 0,-22-21 0,21 21 16,0-21-16,1 22 15,-1-1-15,-21-21 0,22 21 0,-22 0 16,0-21-16,0 0 0,-21 21 15,0 0 1,-21-21-16,0 0 16,-22 0-16,1 0 0,0 0 15,21 0-15,-22 0 0,1 0 0,0 0 16,20 0-16,-20 0 0,21 0 16,0 0-16,0 0 0,21-21 46,42 0-30,-21 0-16,21 21 0,-20-21 16</inkml:trace>
  <inkml:trace contextRef="#ctx0" brushRef="#br1" timeOffset="157428.51">22267 2180 0,'0'-21'15,"0"42"-15,0-63 0,0 21 16,0 0 0,-21 21-1,0 0-15,0 0 0,0 0 16,-1 0-16,1 0 0,0 0 0,-21 0 16,42 21-16,-21-21 0,-1 0 15,22 21-15,-21-21 0,21 21 16,0 0-1,21-21-15,1 0 0,-1 21 16,0-21-16,0 22 0,0-22 0,0 21 16,1-21-16,-1 21 0,0-21 15,0 21-15,0-21 0,0 21 16,-21 0-16,0 1 16,0-1-1,-21-21 1,0 0-16,0 0 0,0 21 0,0-21 15,-1 0-15,1 0 0,0 21 16,0-21-16,0 0 0,0 0 16,-1 0-16,1 21 0,0-21 15,0 0 48</inkml:trace>
  <inkml:trace contextRef="#ctx0" brushRef="#br1" timeOffset="161560.5">19643 4085 0,'0'0'0,"0"-21"0,0 0 16,-22 0-16,22 0 15,0-1-15,0 1 0,0 0 16,0 0-1,22 21 1,-1 0 0,0 0-16,0 0 0,0 0 15,0 0-15,1 21 16,-1 0-16,-21 0 0,0 1 0,21-1 16,-21 21-16,0 0 0,0 1 15,0-1-15,21 0 0,-21 1 16,0-1-16,0 0 0,0 1 0,21-1 15,-21 0-15,0 1 0,0-1 16,0 22-16,0-22 0,0 21 16,0-20-16,0 20 0,0 1 15,0-1-15,0 1 0,0-22 0,0 22 16,0-1-16,0-21 0,0 22 16,0-1-16,0 234 15,-21-234 1,21 1-16,0-1 0,-21-20 0,21 20 15,0 1-15,0-22 0,0 21 16,0-20-16,-21 20 0,21 1 0,0 20 16,-21-20-16,21-1 0,0 1 15,-22-1-15,22 1 0,0-1 16,0 1-16,0-1 0,0 1 0,0 21 16,-21-22-16,21 1 0,0 20 15,-21-20-15,21 20 0,0-20 0,0-1 16,0 1-16,0 21 0,-21-22 15,21 1-15,-21 20 0,21-20 0,0-1 16,0 22-16,-21-22 0,21 1 16,0-1-16,-22 1 0,22-22 0,0 22 15,0-22-15,0 0 0,0 22 0,0-22 16,-21 1-16,21-1 0,0 0 16,-21 1-16,21-22 0,0 21 0,0-21 15,0 22-15,0-22 16,0 0-16,-21 0 0,21 0 0,0 0 15,-21-21 1,21-21 15,0 0-15,0 0-16,-21 21 0,21-21 16,-22 0-16,22-1 15,0 1-15,-21 21 0,0-21 0,0 0 16</inkml:trace>
  <inkml:trace contextRef="#ctx0" brushRef="#br1" timeOffset="161980.28">18986 8763 0,'0'0'15,"0"-21"-15,0 0 16,22 0 15,-1 21-31,0 0 0,21 0 16,-21 0-16,1 21 16,-1 0-16,0-21 0,0 21 15,21 0-15,-20 0 0,-1 1 0,0-1 16,0 0-16,0 0 0,0 0 15,1 0-15,-1 1 0,0-1 0,0 0 16,0 0-16,0 0 0,-21 0 16,22 1-16,-22-1 15,21-21-15,-21 21 0,21-21 16,-21-21 31,0 0-47,0-1 15,0 1-15,21 0 0,0 0 16,0-21-16,1 20 0,-1-20 16,21 21-16,-21-21 0,22 20 0</inkml:trace>
  <inkml:trace contextRef="#ctx0" brushRef="#br1" timeOffset="162232.14">20129 8530 0,'0'0'0,"22"-21"16,-44 21 15,1 21-31,0 0 16,21 1-16,-21-22 0,0 21 0,0 0 15,-1 0-15,1 0 0,21 0 16,-21 1-16,0 20 0,0-21 0,0 0 16,-1 0-16,1 1 0,21-1 15,-21 0-15,0 0 0,0-21 0,21 21 16,-21 0-16,-1 1 15,22-1-15,-21-21 0,21 21 16,-21-21-16,0 0 0,0 0 16,0 0-16,-1 0 0</inkml:trace>
  <inkml:trace contextRef="#ctx0" brushRef="#br1" timeOffset="198892.54">11578 11176 0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8C2E-3C3A-4290-9601-E6BB4DE16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6E101-E15C-44E9-9B7D-7EB9E12A3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FEF23-2384-4FA1-B1DD-BB3F0815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80DB-5C86-4A50-BF2B-1E0883BBA486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45A7F-14FA-4E83-9C01-290F8E28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F5E74-A043-4748-AF6E-A5B87615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4DDE-BF3B-4CB7-9724-AA4407A94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46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EAD9-9C8E-459F-B359-45D8E015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561DB-52F5-4528-99DA-15FA4D75D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0696B-D567-4841-BA85-ED52859B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80DB-5C86-4A50-BF2B-1E0883BBA486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E1A22-85C3-4240-AEC3-B64E6C72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EEE3-C2A4-4805-9A2F-2F04B8F3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4DDE-BF3B-4CB7-9724-AA4407A94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37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2D394-FC4F-43AD-B04E-E6A611D94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E14C4-6539-4433-93D7-84D1D5E39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3954-601C-4620-BA90-6DA7D7EB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80DB-5C86-4A50-BF2B-1E0883BBA486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8B855-2849-44BC-B509-BBD82BAD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4478-264C-4051-9B82-8300719D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4DDE-BF3B-4CB7-9724-AA4407A94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81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B1CA-751F-429A-BCC9-A8DF7709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BF0D-AED1-4884-8CF1-5ED60060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C0FA0-9A7E-4883-8EEE-1A1C8081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80DB-5C86-4A50-BF2B-1E0883BBA486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D065E-9F66-4ABF-8BE6-00456935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89011-5133-4580-A808-174F56B6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4DDE-BF3B-4CB7-9724-AA4407A94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52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B2D2-7500-49FD-83F5-78CE1F3A6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413E5-CA71-4CD7-ABAD-88B17929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C4486-D15F-4C83-8116-C60CE3C8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80DB-5C86-4A50-BF2B-1E0883BBA486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71EC6-6568-4301-B757-B13E1981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509BD-F6F2-408D-80D3-A1D37B4C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4DDE-BF3B-4CB7-9724-AA4407A94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73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4F11-209C-4448-A77A-AA75DA50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C49C5-DB12-42F7-BCEA-1580E8D56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4B788-D85E-44C0-BDA2-6D246816B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FD3DB-A326-4D22-A96D-30731BE1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80DB-5C86-4A50-BF2B-1E0883BBA486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B7A61-8888-4A33-AB63-79718C7F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8B208-3FC3-41F1-B3FB-A348AA3A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4DDE-BF3B-4CB7-9724-AA4407A94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26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A8054-9956-4F30-9620-A27392EA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85ADC-72E1-4950-85A2-FB190C158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E6A53-7630-4F66-9327-02CC12997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148D4-69AA-4D30-9549-EDC790102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198FF-1C5B-4499-B765-F47A7C77E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64F2E-A552-4596-BC1D-78EA6404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80DB-5C86-4A50-BF2B-1E0883BBA486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2D7EA-7CD3-4558-9B47-DCAFAAC0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756A1-ED1A-4940-A1DD-EB925840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4DDE-BF3B-4CB7-9724-AA4407A94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3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1028-C6DC-4DFF-B851-50DD0CAF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58B99-FA67-4E2A-84A0-76996817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80DB-5C86-4A50-BF2B-1E0883BBA486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D5317-62AF-4D49-8D87-3F097CF4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3529E-FBCC-401F-B442-9D636CE0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4DDE-BF3B-4CB7-9724-AA4407A94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9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2A957-B3D6-4B51-8C10-D4A0C915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80DB-5C86-4A50-BF2B-1E0883BBA486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65D29-38C8-4B8F-9D4B-59974762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2E99F-7288-4F61-910E-5C66AAF0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4DDE-BF3B-4CB7-9724-AA4407A94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89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374-3629-4E77-94E1-FEEEB80C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E612D-CA00-4249-9ECB-74B8E08A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1EA34-3D3F-43F2-89B5-9BA16514F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D8D8D-59FD-4320-A1FF-7784017D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80DB-5C86-4A50-BF2B-1E0883BBA486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3A1C7-7455-468D-B39B-FBDE044D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52FC1-C994-4945-8009-1B9390C4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4DDE-BF3B-4CB7-9724-AA4407A94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23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E862-9F05-4ADF-B4B5-44823C8B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931CF-1F44-4354-9F28-F720D3EBF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AF073-B6C5-4B70-BC4F-48B88D577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05655-9857-4D33-A828-86C2FC7F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80DB-5C86-4A50-BF2B-1E0883BBA486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048D6-4960-498B-A438-4BA18964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9DADE-4AEF-4E3B-9736-007C91FE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4DDE-BF3B-4CB7-9724-AA4407A94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03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9B30D-45A7-4D90-AB55-E5BA0C74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43E0C-B834-4D76-B352-974A6A779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DF7D2-AD6E-4285-AFCA-27A691292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980DB-5C86-4A50-BF2B-1E0883BBA486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9E559-DEA1-4F7F-B5A8-82EF15494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B96DA-F418-4709-B668-9FA4BADC4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4DDE-BF3B-4CB7-9724-AA4407A94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02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5F67-4AAA-4816-BF69-739A364C0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95612-8AC0-4C0F-B31A-15DD85D52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33F376-0C40-4AAF-91EB-3805DC49F123}"/>
                  </a:ext>
                </a:extLst>
              </p14:cNvPr>
              <p14:cNvContentPartPr/>
              <p14:nvPr/>
            </p14:nvContentPartPr>
            <p14:xfrm>
              <a:off x="1874520" y="723960"/>
              <a:ext cx="7920" cy="90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33F376-0C40-4AAF-91EB-3805DC49F1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5160" y="714600"/>
                <a:ext cx="26640" cy="9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582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5F67-4AAA-4816-BF69-739A364C0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95612-8AC0-4C0F-B31A-15DD85D52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82B876-5E77-470D-9CB5-9978AFAD2391}"/>
                  </a:ext>
                </a:extLst>
              </p14:cNvPr>
              <p14:cNvContentPartPr/>
              <p14:nvPr/>
            </p14:nvContentPartPr>
            <p14:xfrm>
              <a:off x="152280" y="114480"/>
              <a:ext cx="4755240" cy="208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82B876-5E77-470D-9CB5-9978AFAD23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05120"/>
                <a:ext cx="4773960" cy="20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07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5F67-4AAA-4816-BF69-739A364C0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95612-8AC0-4C0F-B31A-15DD85D52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4BBC91-8648-4A99-9BBF-48B7816DEFDD}"/>
                  </a:ext>
                </a:extLst>
              </p14:cNvPr>
              <p14:cNvContentPartPr/>
              <p14:nvPr/>
            </p14:nvContentPartPr>
            <p14:xfrm>
              <a:off x="83880" y="198000"/>
              <a:ext cx="8725320" cy="457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4BBC91-8648-4A99-9BBF-48B7816DEF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188640"/>
                <a:ext cx="8744040" cy="45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689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5F67-4AAA-4816-BF69-739A364C0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95612-8AC0-4C0F-B31A-15DD85D52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9D45CF-B736-47A5-BA10-DCB8387B5A67}"/>
                  </a:ext>
                </a:extLst>
              </p14:cNvPr>
              <p14:cNvContentPartPr/>
              <p14:nvPr/>
            </p14:nvContentPartPr>
            <p14:xfrm>
              <a:off x="205560" y="160200"/>
              <a:ext cx="8412840" cy="302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9D45CF-B736-47A5-BA10-DCB8387B5A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50840"/>
                <a:ext cx="8431560" cy="30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395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5F67-4AAA-4816-BF69-739A364C0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95612-8AC0-4C0F-B31A-15DD85D52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068198-F15F-433E-A2B8-6790CB5B325C}"/>
                  </a:ext>
                </a:extLst>
              </p14:cNvPr>
              <p14:cNvContentPartPr/>
              <p14:nvPr/>
            </p14:nvContentPartPr>
            <p14:xfrm>
              <a:off x="0" y="129600"/>
              <a:ext cx="11986560" cy="654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068198-F15F-433E-A2B8-6790CB5B32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0240"/>
                <a:ext cx="12005280" cy="65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566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5F67-4AAA-4816-BF69-739A364C0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95612-8AC0-4C0F-B31A-15DD85D52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9222CD-3A75-4D28-9C60-74A4583CF137}"/>
                  </a:ext>
                </a:extLst>
              </p14:cNvPr>
              <p14:cNvContentPartPr/>
              <p14:nvPr/>
            </p14:nvContentPartPr>
            <p14:xfrm>
              <a:off x="457200" y="53280"/>
              <a:ext cx="9868320" cy="650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9222CD-3A75-4D28-9C60-74A4583CF1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43920"/>
                <a:ext cx="9887040" cy="65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209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2021-10-07T02:37:35Z</dcterms:created>
  <dcterms:modified xsi:type="dcterms:W3CDTF">2021-10-07T02:38:02Z</dcterms:modified>
</cp:coreProperties>
</file>