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0:39:54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32935 12340 0</inkml:trace>
  <inkml:trace contextRef="#ctx0" brushRef="#br0" timeOffset="12239.05">6032 14690 0</inkml:trace>
  <inkml:trace contextRef="#ctx0" brushRef="#br0" timeOffset="23621.09">3641 1334 0,'0'0'0,"0"-22"16,0 1 0,-22 21 15,1 21-31,21 1 15,-21-1-15,0 0 16,-21 85-16,20-64 0,1 22 16,0-22-16,21 21 0,-21-20 15,-21 63-15,42-43 0,-22-21 16,1 1-16,21-1 0,-21-21 16,21 22-16,0-22 0,0 0 15,0 0-15,0 0 0,-21-21 16,21-21-1,0 0 1,0 0-16,0-22 0,21 22 16,-21-21-16,21 0 0,0-1 15,-21-20-15,22 20 0,-1-20 0,0-1 16,0 1-16,0 21 0,0-22 16,1 22-16,-1-22 0,0 22 0,-21 0 15,21-1-15,0 22 0,0-21 16,1-22-1,-1 64-15,0 0 16,-21 21-16,21 1 16,-21-1-16,21 21 0,-21 0 15,21-20-15,-21 20 0,0 21 0,0-20 16,22-1-16,-22 22 0,0-22 16,0 21-16,0-20 0,0 20 0,21-20 15,-21-1-15,0-21 0,0 21 16,0 1-16,0-22 0,0 0 0,0 0 15,0 0-15,0 1 0,0-1 16,0-42 15,-21 21-31,-1-22 16</inkml:trace>
  <inkml:trace contextRef="#ctx0" brushRef="#br0" timeOffset="23824.97">3323 1905 0,'0'0'0,"-21"21"0,42-21 16,0 0-1,0 0-15,1-21 0,20 21 0,-21-21 16,21 21-16,1-21 0,-1 21 16,0-21-16,64-1 15,-42 1 1,-43 21-16,21 0 0,-21 0 15,1 0-15,20 0 0,-21 0 0,0 0 16</inkml:trace>
  <inkml:trace contextRef="#ctx0" brushRef="#br0" timeOffset="24592.53">4614 1799 0,'0'0'0,"43"-84"32,-43 62-32,0-20 15,0 21-15,-22 21 0,1 0 16,0 0-16,0 0 0,-21 0 0,20 0 16,-20 0-16,21 21 0,-21 0 15,-1 0-15,1 1 0,0 20 0,20-21 16,-20 21-16,21-20 0,0 20 15,-22-21-15,22 43 16,21-43-16,0 0 0,0 0 16,0 0-16,21-21 15,1 0-15,-1 0 0,0 0 16,21-21-16,-21 0 0,22 21 16,63-64-16,-85 43 15,21 0-15,-21 0 0,22-21 16,-22 20-16,0 1 0,-21 0 15,0 0-15,21 21 0,-21-21 16,21 21-16,-21 21 31,0 0-31,0 0 0,0 0 16,0 22-16,0-1 16,0-21-16,0 22 0,0 20 0,0-21 15,0 1-15,0 20 0,0 1 0,0-1 16,0 1-16,0-1 0,21 22 15,-21-22-15,22 22 0,-22-21 0,21 147 16,0-147 0,-21-1-16,21 22 0,0 42 15,-21-64-15,0 1 0,0-22 0,0 22 16,0-22-16,0 0 0,0 1 16,-21-1-16,0-21 0,0 0 0,0 1 15,-1-1-15,-20 0 0,0-21 0,21 0 16,-22 0-16,1 0 15,-22-21-15,22 0 0,0-22 0,-1 1 16,-20-64-16,21 43 0,20-1 16,-20-21-16,21 1 0,0 20 15,21-20-15,0-1 0,0 0 0,0 22 16,0-1-16,0 1 0,0-1 16,21 1-16,0-1 0,0 22 0,0 0 15,22-22-15,-22 22 0,21 21 0,1-22 16,-22 1-16,21 0 0,0 20 15,1-20-15,-1 21 0,43-43 16,-22 43 0</inkml:trace>
  <inkml:trace contextRef="#ctx0" brushRef="#br0" timeOffset="26241.21">4784 2117 0,'21'0'0,"0"0"15,0 0 1,0-21-16,-21-1 16,21 22-16,22-42 15,-43 21-15,42-21 16,-21 20-16,-21-41 0,21 42 16,-21 0-16,0-1 0,0 1 15,-21 21 1,0 0-16,0 21 0,0 1 15,0-1-15,-22 42 16,22-42-16,21 22 0,-21 20 16,21-42-16,0 1 0,0-1 15,0 0-15,0 0 0,63 21 16,1-20 0,-43-22-16,21 0 15,-20 0-15,20-22 0,-21 1 0,21 0 16,-20 0-16,-1 0 15,0 0-15,21-1 0,-21 1 0,1-21 16,-22 21-16,42-43 16,-42 1-16,0 42 0,0-1 15,0 44 17,0-1-32,0 0 0,0 0 0,0 0 15,0 0-15,-21 22 0,21-22 16,0 21-16,0-21 0,0 1 15,0-1-15,0 0 0,0 0 16,0 0-16,0 0 0,21-21 31,-21-21-15,21 21-16,0-21 0,0 0 0,-21 0 16,22 0-16,-1-1 0,-21 1 15,63-42-15,-20 20 16,-43 22-16,21 21 15,0 0-15,0 0 16,-21 21-16,0 1 16,0-1-16,21 0 0,0 21 15,-21 22-15,22-43 16,-1 0-16,0-21 0,0 21 0,0 0 16,0-21-16,1 0 0,20 22 15,-21-22-15,21 0 0,22 0 16,-22 0-16,43-22 15,-43 22-15,-21-21 0,64-21 16,-64 21-16,22 0 0,-22-1 16,21 1-16,-21-21 0,0 0 0,-21-64 15,0 63 1,0 22-16,0-21 0,0 21 0,-21 0 16,0-1-16,0 1 0,0 21 0,0 0 15,-1 0-15,1 0 0,0 21 16,-21 1-16,21-1 0,21 0 0,-22 21 15,-20 22 1,21-1-16,21-20 0,0-22 16,0 42-16,0-42 0,0 1 15,0-1-15,0 0 0,21-21 16,0 21-16,0-21 0,1 0 16,-1 0-16,0 0 0,21 0 15,1-21 1,-22 0-16,21 0 0,0-43 15,-20 43-15,-1-21 0,0-1 16,0 1-16,0-22 0,0 22 0,1-21 16,-1-1-16,0 22 0,0-22 15,-21-42-15,0 64 0,0-21 16,0 20-16,0 22 16,0 0-16,-21 21 15,0 0-15,0 0 0,21 21 0,-22 0 16,1 22-16,21-22 0,0 21 15,-21 0-15,21 1 0,-21 20 0,21-20 16,0-1-16,0 21 0,0-20 16,0 20-16,0 64 15,21-84-15,0-1 16,0-21-16,1 43 0,-1-43 16,21 0-16,-21 0 0,0 0 0,1 0 15,20-21-15,-21 0 0,21 0 16,-20 0-16,20 0 0,0 0 15,-21 0-15,22 0 0,-1-21 0,0 0 16,-20 0-16,20 21 0,-21-42 0,0 20 16,22 1-16,-22-21 0,21-64 15,-42 21 1,0 43-16,0 21 0,0 0 16,0 0-16,-21 21 15,0 0-15,0 0 0,-1 21 16,1 0-16,0 0 0,21 0 15,-21 22-15,0-22 0,0 21 16,-1 0-16,22-20 0,0 20 0,-21-21 16,21 21-16,0-20 0,0-1 15,0 0-15,0 0 0,21-21 16,-21 21-16,64-21 16,-43-21-1,0 21-15,0-21 0,1 0 0,-1 0 16,0-1-16,0 1 0,-21 0 0,21 0 15,0-21-15,-21 20 0,0-20 16,22 0-16,-22 21 0,21-1 0,-21 1 16,0 0-16,0 42 15,0 0-15,0 22 16,0-22-16,0 21 16,0-21-16,0 22 0,0-22 0,0 21 15,21-21-15,0 1 0,0-1 16,-21 0-16,21-21 0,1 0 15,41 21 1,22-21-16,-43-21 16,0 0-16,-20 21 0,20-21 15,-21-1-15,21 1 0,-20 0 0</inkml:trace>
  <inkml:trace contextRef="#ctx0" brushRef="#br0" timeOffset="26812.7">3429 2540 0,'0'0'0,"-64"21"0,22 0 0,-21-21 0,20 0 16,22 0-16,-21 0 0,21 0 15,-1 22-15,-20-22 16,63 0-1,22 0 1,-1 0-16,0 0 0,22 0 16,20 0-16,1 0 0,21 0 0,254-22 15,-212 1 1,0 21-16,21-21 0,212 0 16,-190 0-16,-1 21 0,1-21 15,-1 21-15,1-22 0,190 1 16,-191 21-16,-20-21 0,20 21 15,-20 0-15,-1-21 16,-21 21-16,148-21 0,-147 21 0,105-21 16,-149 21-16,-20-22 0,0 22 15,-22 0-15,1 0 0,-22 0 16,22 0-16,-43 0 0,0 0 16,-21-21-1,-21 21 1,0 0-16,-1 0 15,-20 0-15</inkml:trace>
  <inkml:trace contextRef="#ctx0" brushRef="#br0" timeOffset="27697.78">3662 4403 0,'0'-43'0,"0"86"0,0-107 0,-21 43 15,-1 0-15,22 0 0,-21 0 0,21 42 31,-21 0-31,21 21 0,0-21 16,0 64-16,0-21 0,0-22 16,0 0-16,0 22 0,0-1 15,0 43-15,0-42 0,0-22 16,0 0-16,0 1 16,0-22-16,0 21 0,0-21 15,21-21 1,0-21-16,-21 0 0,43-43 15,20-41 1,-63 62-16,43-41 16,-22 41-16,-21 1 0,21-22 15,0 43-15,-21-21 0,21 42 16,-21-21-16,21 21 16,-21 21-16,22 0 0,-22 21 15,0 1-15,0-22 0,21 85 16,-21-64-16,21 0 15,-21 64-15,21-85 0,0 22 16,0-22-16,1 0 0,-1 0 16,42 0-16,-42-21 0,22 0 15,-1-21-15,43-42 16,21-1-16,-64 22 0,0 0 16,1-22-16,41-21 0,-63 22 15,1-43-15,-22 43 16,0 20-16,0-84 15,-22 85-15,-20 0 0,21-1 0,-21 1 16,20 21-16,-20 0 0,-64 21 16,22 42-1,62-21-15,1 0 0,0 22 16,-21-22-16,42 21 0,-21 0 0,21-20 16,0 20-16,0 0 0,0-21 15,21 64-15,21-43 16,-21-20-16,0-1 15,1 0-15,20 0 0,-21-21 0</inkml:trace>
  <inkml:trace contextRef="#ctx0" brushRef="#br0" timeOffset="28468.96">4762 4847 0,'22'0'0,"-44"0"0,86 0 16,-43 0-16,21-21 0,-20 0 15,20 21-15,-21-21 0,0 0 0,0-22 16,1 22-16,-1 0 0,0 0 15,0 0-15,-21-1 0,0 1 0,0-21 16,0 21-16,0 0 0,0-1 0,-21-20 16,-21 42-1,20 0-15,-20 0 0,-21 21 16,20 0-16,22 1 16,0-1-16,0 21 0,0-21 0,-1 22 15,22-1-15,0 0 0,0 1 16,0 20-16,0-21 0,0-20 15,22-1-15,-1 21 0,0-42 16,0 21-16,64 0 16,-43-21-16,0 0 0,1-21 15,20 0-15,-20-21 0,-1 21 16,0-1-16,1-20 0,-1 0 0,0 21 16,1-22-16,62-105 15,-62 42 1,-43 64-16,0-22 0,0 22 0,0-21 15,0 20-15,0 1 0,0 0 0,0 20 16,0 1-16,-21 0 0,-1 21 16,1 0-16,21 21 0,0 22 15,-21-1-15,21-21 0,-21 43 16,21-22-16,0 0 0,-21 22 0,21-22 16,0 0-16,0 22 0,0 21 15,0-43-15,0 21 0,0-20 16,0-1-16,0-21 0,0 22 15,0-22-15,0 0 0,0 0 0,0 0 16,0-42 15,0 0-31,0 0 0,0-22 16,0 22-16,21-21 0,-21 21 16,0-22-16,21 1 0,0 21 15,0-21-15,22-22 0,-22 22 16,0 21-16,21-1 0,1 1 15,-22 0-15,21 0 0,1 21 16,-1 0-16,0 0 0,1 0 0,-1 21 16,-21 0-16,21 0 0,-20 1 0,-1-1 15,-21 42-15,0 1 16,0-22-16,-21-21 0,-43 43 16,43-22-16,-43 0 15,43-20-15,0-1 0,-42 0 16,41-21-16,1 0 0,0 0 15,21-21 1,0 0-16,0-1 16,0 1-16</inkml:trace>
  <inkml:trace contextRef="#ctx0" brushRef="#br0" timeOffset="31142.56">6985 4424 0,'0'0'0,"-21"0"0,21-21 16,0 0 0,0-1-16,21 1 15,0 0-15,43-42 16,-1-22-16,-42 43 16,0 20-16,-21 1 15,22-21-15,-22 21 0,21 0 0,-21-1 16,0 1-16,-21 21 15,-1 0-15,1 0 0,-63 43 16,41 20 0,1-42-16,21 0 0,0 22 15,-1-22-15,1 0 0,21 21 0,0-20 16,0-1-16,0 21 0,0-21 0,43 22 16,-1-1-1,0-21-15,-21 0 0,1 0 0,20 22 16,0-22-16,-21-21 0,1 21 15,-1 0-15,-21 0 16,21 1-16,-21-1 0,0 0 16,0 0-16,0 0 0,-21-21 15,0 21-15,-1-21 0,-20 0 16,21 0-16,0 0 0,-43 0 16,43 0-16,-21 0 0,21-21 15,-1 0-15,1 0 0,0 0 16,0 0-16,0-1 0,21 1 0,-21 0 15,21 0-15,0-21 0,0 20 16,0 1-16,21 42 47,-21 1-47,21-1 0,0 0 16,0 0-16,0 0 0,-21 22 15,22-22-15,-1 0 0,0 0 0,0 0 16,0 0-16,0-21 0,22 22 15,20 20 1,43-42-16,-85 0 0,22 0 16,-22 0-16,21-21 0,0 21 15,1-21-15,-22-1 0,21 1 0,1 0 16,84-42 0,-43-22-1,-41 43-15,-22-1 0,0-20 16,-21 42-16,0-22 0,0 22 0,0 0 15,0 0-15,0 0 16,-21 21-16,0 0 16,-1 21-16,1 0 15,21 0-15,0 0 0,-21 0 0,0 1 16,21 20-16,0-21 0,0 0 0,0 22 16,0-22-16,0 0 0,0 0 15,0 0-15,0 0 0,0 1 0,0-1 16,21-21-16,0 21 0,0-21 0,1 0 15,-1 0-15,21 0 16,-21 0-16,0 0 0,22 0 0,-22 0 16,21-21-16,-21 0 0,1-1 0,20 1 15,-21 0-15,0 0 0,22 0 0,-22 0 16,0-1-16,-21 1 0,21-21 16,0 21-16,-21 0 0,21-1 0,-21 1 15,0 0-15,0 42 31,0 0-31,0 1 16,0-1-16,0 0 0,0 21 16,0-21-16,0 1 0,0-1 15,0 0-15,0 0 0,0 0 0,22 22 16,-1-43-16,0 21 16,0-21-16,21 0 15,-20 0-15,-1 0 0,0 0 16,0-21-16,0-1 0,0 22 0,1-21 15,20-21 1,0-43-16,-21 64 0,1 0 16,-1-21-16,-21 20 0,21 1 0,-21 0 15,21 0-15,-21 0 0,0 0 16,0 42 0,0 0-1,0 0-15,0 0 16,0 0-16,0 22 0,0-22 0,-21 0 15,21 0-15,0 0 0,0 43 16,0-22 0,0-21-16,42-21 15,-21 0-15,1 0 0,20 0 16,-21 0-16,0 0 0,64-42 16,-22-21-1,-41 41-15,-1 1 0,21-21 16,-21 0-1,0-22-15,-21 43 0,22-21 16,-1-1-16,-21 22 0,0 42 31,0 0-15,-21 1-16,21-1 0,-22 0 0,22 21 16,-21-21-16,21 1 0,0 20 15,0-21-15,0 85 16,0-43-1,21-63-15,1 0 16,-1 22-16,0-22 0,0 0 0,0 0 16,0 0-16,22 0 0,-22-22 0,42-20 15,-41 21-15,20 0 16,-21 0-16,0-22 0,22 1 16,-43 0-16,21 20 0,0-20 15,0 0-15,-21 21 16,21-1-16,-21 44 15,0-1 1,0 0-16,0 0 0,0 0 0,0 0 16,0 1-16,0-1 0,0 0 15,43 42 1,-1-41-16,-21-22 0,0 0 16,0 0-16,1 0 15,20 0-15,-21 0 0,0 0 0,0 0 16,1 0-16,-1-22 0,42-20 15,-63 21-15,21 0 16,1 0-16,-22-1 0,21-41 16,0 42-16,0-22 0,0 22 15,-21 0-15,21 0 0,1 0 0,-1 21 16,-21-21-16,21 21 16,-21 21-16,0 0 15,0 0-15,0 0 16,0 0-1,0 1 1,0-44 15,0 1-31,0 0 16,0 0 0,0 0-16,-21 21 15,0 0 1,-1 0-16,1 0 15,0 21-15,21 0 0,-21 0 16,21 0-16,-42 22 16,42-22-16,0 0 0,-22 0 0,22 22 15,0-22-15,0 0 0,0 64 16,22-64 0,-1 0-16,0-21 0,21 0 15,-21 21-15,1-21 0,62 0 16,-63 0-16,22 0 0,84-21 15,-106 21-15,21-21 16,-21 0-16,22 21 0,-22-22 16,21-20-16,-21 21 0,1 0 15,-1-22-15,0 22 0,0-21 0,0 0 0,-21 20 16,43-83 0,-43 62-1,-22 43 1,1 0-16,0 21 0,0 1 15,0-1-15,21 21 0,-21-21 0,-1 64 16,22-64-16,0 43 16,0-22-16,0-21 0,0 21 15,0-20-15,22-1 0,41 0 16,-42 0-16,22 0 0,-1-21 0,64 0 16,-22 0-1,-41 0-15,-22 0 0,21-21 16,-21 21-16,22-21 0,-22 0 15,0 0-15,0-1 0,0-20 0,1 21 16,-1-21-16,-21-1 0,21 1 16,-21-106-1,0 84-15,-21 64 32,21 21-32,0 1 0,0 20 0,0-21 15,0 21-15,0-20 0,0 62 16,0-63-16,-21 22 15,21-22-15,0 0 0,0 21 16,-22-20-16,1-1 0,0 21 0,0-42 16,0 0-16,0 21 0,-22-21 15,1 0 1,42-21-16,-64-42 16</inkml:trace>
  <inkml:trace contextRef="#ctx0" brushRef="#br0" timeOffset="31330.45">9821 3683 0,'0'0'0,"-42"0"0,-85 21 31,127 0-31,-21-21 0,0 0 16,-1 22-16,1-1 15,0 0-15,0-21 16,-21 21-16</inkml:trace>
  <inkml:trace contextRef="#ctx0" brushRef="#br0" timeOffset="31847.11">1947 4360 0,'0'0'15,"0"-21"-15,0 0 0,0 0 16,-21 21-16,21 21 16,0 0-16,0 22 15,0-1-15,0 0 0,0 1 0,0 20 16,-21 128 0,0-43-16,21-106 15,-21 22-15,21 20 0,0-41 16,0-22-16,0 0 0,0 0 15,21-21-15,0 0 0,0 0 16,0-21-16,0 0 0,1 0 16,20-22-16</inkml:trace>
  <inkml:trace contextRef="#ctx0" brushRef="#br0" timeOffset="32005.02">2349 4614 0,'-21'0'31,"0"0"-31,21 22 16,0-1-1,0 0-15,21-21 16,0 21-16,1 0 0</inkml:trace>
  <inkml:trace contextRef="#ctx0" brushRef="#br0" timeOffset="32707.62">1841 6244 0,'0'0'0,"-21"-21"0,0 21 15,21-21-15,-21 21 16,0 0-16,21-21 15,0 0-15,0-1 16,0 1-16,21 0 16,0 21-16,0 0 0,0 0 15,1 0-15,-1 0 0,0 0 16,0 21-16,0 0 0,22 1 0,20 83 16,-21-20-1,-42-21-15,0-22 16,0 21-16,0-20 0,-21-1 0,-21 22 15,21-22-15,-22 0 0,22 1 0,-106 41 32,85-63-32,0 1 0,20-1 0,-20-21 15,0 0-15,21 0 0,-1 0 16,-20 0 0,42-43-1,0 22-15,0-21 0,0 0 16,21 20-16,0-20 0,-21 21 0,22 0 15,-1 0-15,0 21 0,64 0 16,-64 21 0,0 21-16,0-21 0,0 22 15,0-22-15,1 21 0,-1 0 0,0-20 16,0 20-16,-21 0 0,0-21 16,0 22-16,21-22 0,0 42 15,-21-41-15,22-22 16,-1 0-16,0 0 0,0 0 15,0 0-15,0-22 16,-21 1-16</inkml:trace>
  <inkml:trace contextRef="#ctx0" brushRef="#br0" timeOffset="32900.5">2561 6773 0,'0'0'0,"0"22"31,-21-22-15,21 21-1,21-21 1,0 0-16,0 0 16,22 0-16</inkml:trace>
  <inkml:trace contextRef="#ctx0" brushRef="#br0" timeOffset="33373.56">3810 6223 0,'0'0'0,"0"-85"31,0 64-31,0 0 0,0 0 0,0 0 15,0 42 17,0 0-32,0 0 0,0 22 15,0-1-15,0 0 0,0 1 16,-21 62-16,21-41 0,0-1 16,0 1-16,-21-1 0,21-20 15,-22 20-15,22 22 0,-21-43 16,0-21-16,21 22 0,-21-22 0,21 21 15,0-21 1,21-21 0,-21-21-1,21 0-15,-21 0 0,21 0 16</inkml:trace>
  <inkml:trace contextRef="#ctx0" brushRef="#br0" timeOffset="33696.37">3662 6392 0,'0'0'0,"0"-21"0,-21-21 0,-1 21 16,22-22-16,-21 22 0,21-21 16,0 0-16,0 20 0,21-20 15,1 21-15,20 0 16,21-22-16,-20 43 0,-1 0 16,43 0-16,-43 22 15,-21-1-15,0 0 0,22 0 16,-22 0-16,0 64 15,-21-64-15,0 0 16,0 22-16,-42 41 16,21-63-16,-1 1 0,1 20 0,0-21 15,0 0-15,0-21 0,0 21 16,-1 1-16,1-22 16,21 21 15,21-21-31,1 0 15,-1 0-15,0 0 0</inkml:trace>
  <inkml:trace contextRef="#ctx0" brushRef="#br0" timeOffset="35368.42">4487 6583 0,'0'0'15,"21"0"-15,1 0 0,20 0 0,-21-21 16,0 21-16,-21-21 0,21 21 15,-21-22-15,0-20 16,0 21-16,0 0 0,0 0 0,0-1 16,-21 1-16,0 0 0,0 21 15,0-21-15,0 0 0,-1 21 0,-20 0 16,0 0 0,21 21-16,-1 0 0,1 0 15,21 22-15,-21-22 0,21 21 0,-21 0 16,0 1-16,21-1 0,0 0 15,-21 64 1,21-42-16,0-43 16,0 0-16,21 0 0,0-21 15,0 0-15,0 0 0,0 0 16,1 0-16,-1 0 0,0 0 16,64-42-1,-64 21-15,0 0 0,0-1 0,0 1 0,0 0 16,1-21-16,-1 21 0,-21-22 15,21 22-15,-21-21 0,21 21 16,-21-22-16,0 22 0,0-42 16,0 41-1,0 44 1,0-1 0,0 0-16,0 0 15,0 0-15,0 0 16,21-21-1,-21 22-15,21-22 0,-21 21 0,0 0 16,0 0-16,22-21 16,-22 21-16,0 0 31,0 1 16,0-1-16,0 0 47,0 0-62,0 0-16,0 0 15,0 1 1,21-1 0,-21 0-16,21-21 0,0 0 15,0 0-15,0 0 16,1 0-16,-1 0 0,0 0 16,0 0-16,21-21 15,-20 21-15,-1-21 16,0 21-16,0-22 0,21-20 15,-42 21-15,22 0 0,20-22 0,-42 1 16,0 21-16,21-21 0,-21-22 16,21-21-1,-21 64-15,0 0 16,0 0-16,0 42 94,0 0-94,0 0 15,0 1 1,0-1-16,0 0 0,21 0 16,-21 0-16,0 0 0,0 1 15,0-1-15,0 0 0,0 0 16,0 0-16,22 0 0,-22 1 0,0-1 15,21 21 1,0-42-16,-21 21 0,21-21 16,0 0-16,0 21 0,1-21 15,-1 0-15,0 0 0,0 0 0,43 0 16,-1-42 0,-42 42-16,0-21 0,1 0 15,-1 0-15,0-1 16,0 1-16,0-21 0,0 0 0,1 20 15,20-126-15,-21 106 16,-21 0-16,21-1 0,-21 1 16,21-43-16,-21 43 0,0 21 15,22-43-15,-22 43 16,0 42 0,-22 0-1,22 1-15,-21 20 0,21-21 16,-21 21-16,21 1 0,-21-1 0,0 0 15,21 1-15,-21 147 16,21-105 0,0-43-16,0-21 0,21 22 15,-21-22-15,21 0 0,0 0 0,0 0 16,0-21-16,1 0 0,20 22 16,0-22-16,43-22 15,-64 1-15,0 21 0,22-42 16,-22 21-16,0-22 0,0 22 15,0-21-15,-21 21 0,0-22 16,43-41 0,-43 41-16,0 65 15,0-1 1,0 0-16,0 21 16,0-21-16,0 1 0,0 41 15,0-21-15,0-20 16,0-1-16,0 0 0,0 0 15,21-21-15,0 0 16,0 0-16,0 0 16,0 0-16,1-21 15,-1 0-15,-21 0 0,21-1 0</inkml:trace>
  <inkml:trace contextRef="#ctx0" brushRef="#br0" timeOffset="35552.31">6519 6244 0,'0'0'16,"-21"0"-16,0 0 0,0 0 16,0 0-16,-1 0 15,1 0-15,0 0 47,0 0-47,0 0 16</inkml:trace>
  <inkml:trace contextRef="#ctx0" brushRef="#br0" timeOffset="35732.21">5863 6350 0,'-21'0'16,"42"0"-16,-63 0 0,21 0 0,42 0 31,0 0-15,0 0-16,21 0 0,-20 0 15,20 0-15,-21-21 0,21 21 0,1 0 16,-1-21-16,-21 21 0,22-21 0,-22 21 16,63-22-1</inkml:trace>
  <inkml:trace contextRef="#ctx0" brushRef="#br0" timeOffset="36273.92">6985 6329 0,'0'0'0,"21"-21"0,-21 0 0,21 21 0,-21-22 15,0 1 1,0 0-16,-21 21 31,0 0-31,0 0 16,0 21-16,-1 0 0,1 1 0,0 20 16,0-21-16,0 21 0,0 1 0,21-1 15,0-21-15,-22 22 0,22-1 16,0 21-16,0-41 0,0 20 15,0-21-15,43 21 16,-22-42-16,0 0 0,0 22 16,22-22-16,-1 0 0,0 0 0,-21 0 15,106-43 1,-42 22-16,-64 0 16,85-43-16</inkml:trace>
  <inkml:trace contextRef="#ctx0" brushRef="#br0" timeOffset="37072.46">7514 6414 0,'0'0'16,"0"-22"-16,0 1 0,0 0 16,-21 21-16,21-42 15,-21 42 1,0 0 46</inkml:trace>
  <inkml:trace contextRef="#ctx0" brushRef="#br0" timeOffset="38140.82">7366 6541 0,'-21'-43'32,"0"22"-17,-1 21-15,1 0 16,0 21 0,21 0-16,0 1 0,0-1 15,-21 0-15,21 0 0,-21 0 0,21 0 16,0 1-16,0 20 0,0-21 0,0 0 15,0 0-15,0 1 16,0-1-16,0 0 16,0-42 15,0 0-15,21-1-16</inkml:trace>
  <inkml:trace contextRef="#ctx0" brushRef="#br0" timeOffset="38524.6">7366 6160 0,'0'0'0,"0"-22"0,-21 22 15,21-21-15,-43 0 16,22 21-16,0 0 16,0 21-16,21 0 0,0 1 15,0-1-15,0 0 16,0 0-16,0 0 0,21-21 15,21 21-15,-20-21 16,-1 0-16,0 0 16,42 0-16,-41-21 0,-1 0 0,42 0 15,-42 0-15,-21 0 16,0-1-16,0-41 16,0 42-16,-21 21 0,0-21 0,0-1 15,0 22-15,0 0 16,-1 0-16,-20 0 0,21 0 15,-21 22-15,20-1 0,22 21 16,0-21-16,0 0 16,0 22-16,0-22 0,0 0 0,0 21 15,43 85 1,-22-105-16,0-1 0,0-21 16,43 21-16</inkml:trace>
  <inkml:trace contextRef="#ctx0" brushRef="#br0" timeOffset="38842.42">7895 6329 0,'0'0'0,"0"-21"0,0 0 16,0-1-16,-21 1 15,0 21 1,21 21 0,-21 22-16,21-22 0,0 21 0,0 22 15,-22-22-15,22 22 0,-21-1 0,0 1 16,21 20-16,-21-20 0,0 20 0,0-20 15,-1 105-15,-41 85 16,21-21 0,20-148-16,1-22 0,21 1 15,-21-1-15,21 1 0,0-22 16,0 0-16,0-20 0,0-1 16,0 0-16,21-42 15,0 0-15,1-1 16,-1 1-16,0-63 0,0 41 15,-21 1-15,21 0 16,0-22-16,-21 22 0,43-106 0,-43 63 16</inkml:trace>
  <inkml:trace contextRef="#ctx0" brushRef="#br0" timeOffset="39097.26">7747 6858 0,'0'0'0,"0"-85"0,0 22 16,0-1-16,0 1 0,0-1 0,0 22 0,0 0 15,0-1-15,0 1 0,21 21 16,0 0-16,0 0 0,64 21 15,-64 0-15,85 42 16,-85-21 0,0 0-16,1 22 0,-1-22 0,-21 21 15,0 0-15,0 43 16,-21-43-16,-1-20 16,-41 20-16,42-21 0,0-21 15,-1 0-15,1 0 0,0 21 0,0-21 16,0 0-16,21-21 15,0 0 1,21 21-16,21-42 16,-21 20-16,22 1 0</inkml:trace>
  <inkml:trace contextRef="#ctx0" brushRef="#br0" timeOffset="40373.54">8594 6329 0,'0'0'15,"21"-21"-15,-21 0 0,0-1 0,0 1 16,-21 21-16,-1 0 16,1 0-16,0 0 0,0 0 0,-21 0 15,20 0-15,1 0 0,0 0 0,0 21 16,-43 22 0,22 41-16,21-41 15,21-1-15,0 22 0,0-43 16,0 21-16,0 0 0,21-20 15,-21-1-15,64-21 16,20 0 0,-63-21-16,1 21 0,-1-22 15,0 1-15,0 0 0,0 0 16,0 0-16,1 0 0,-1-22 0,0 22 0,-21-64 16,21 43-1,-21 21-15,0 42 31,0 0-31,0 0 0,-21 1 16,21 41-16,0-42 0,0 0 16,0 22-16,0-22 0,0 0 15,0 21-15,21-20 0,0-22 16,85 21 0,-42-21-16,-22-21 15,43-22-15,-43 22 0,0 0 16,-21 0-16,22 0 0,-22-22 0,0 22 15,0-21-15,-21-22 16,0 22-16,0 0 16,0 20-16,0 1 0,-21 42 31,0 1-31,21-1 0,-21 21 16,0 22-16,-1 20 15,22-41-15,0-22 0,0 0 16,0 0-16,0 0 0,0 0 15,0 1-15,22-22 16,-1-22 0,0 1-16,0 0 15,-21 0-15,21 0 0,0 0 0,1-1 16,-1-20-16,21-21 16,-21 41-16,0-20 0,1 21 15,-1 0-15,0 21 16,-21 21-16,0 0 15,0 0-15,0 22 0,0-22 16,0 0-16,0 21 0,0-21 16,0 1-16,0-1 0,0 0 15,21 0-15,0 0 0,0-21 0,1 0 16,-1 0-16,0 0 0,21 0 16,-21 0-16,1 0 0,20-21 0,43-21 15,-43-22 1,-21 43-16,0-21 0,22-22 15,-22 22-15,0 0 0,0-1 16,0-20-16,-21 20 0,21 1 16,-21-21-16,0 20 0,0 1 0,22 21 15,-22-22-15,0 22 0,0 0 16,-22 21 0,1 21-16,0 0 0,0 22 15,21 20 1,-21-20-16,21-1 0,-21-21 0,21 21 0,0 1 15,0 20-15,0 22 0,0-43 16,0 1-16,0-1 16,0 0-16,21-21 0,0 22 0,42 20 15,43-63 1,-63 0-16,-1 0 16,-21 0-16,21 0 0,1-21 0,-1 0 15,-21 0-15,22 0 0,-22-1 0,42-62 16,-20-1-1,-22 64-15,-21-21 0,0-22 16,0 43-16,0 0 0,-21 21 31,-1 21-31,1 0 16,21 21-16,-21 43 16,21 0-16,0-43 15,0-21-15,0 22 0,0-22 16,0 0-16,0 21 0,0-21 15,0 1-15,0-1 16,0-42 0,0-1-1,0 1-15,0 0 0,-21-21 16</inkml:trace>
  <inkml:trace contextRef="#ctx0" brushRef="#br0" timeOffset="40584.42">9715 6075 0,'-63'0'0,"126"0"0,-168 0 0,83 0 0,1 0 16,0 0-16,21-21 0,21 21 15,0 0-15,22 0 0,-1 0 16,0-21-16,1 21 0,20 0 0,1 0 16,126-22-1,-63 22-15,-63 0 0,-22 0 16,0 0-16,1 0 0,-22 0 0,0 0 15,-21 22 1,0-1-16,-21-21 0</inkml:trace>
  <inkml:trace contextRef="#ctx0" brushRef="#br0" timeOffset="41561.86">1799 8678 0,'-42'-63'16,"42"42"-16,0 0 16,0-1-1,21 22-15,0-21 0,21 21 16,-20-21-16,-1 21 0,21 0 16,0 0-16,-20 0 0,20 0 0,106 64 15,-148-43 1,0 0-16,0 21 0,0-21 15,0 22-15,-21-1 0,0 0 0,0-20 16,-22 20-16,22 0 0,-21 1 16,-1-22-16,22 0 0,0 0 0,-21 0 15,21 0-15,-1 1 16,22-44 0,0 1-1,22 0-15,-1 0 0,0 21 16,0-21-16,0 0 0,22 21 0,-22-22 15,21 22-15,0 0 0,1 0 16,-1 0-16,0 0 0,22 0 16,-43 0-16,21 22 15,-20-22-15,-22 21 0,0 0 0,0 21 16,0-21-16,0 1 0,-22-1 0,1 21 16,0-21-16,0 0 0,-21 1 0,-64 41 15,63-42 1,1 0-16,0 1 0,-85-1 15,84-21-15,1 0 16,21 0-16,-21 0 0,20 0 16,1 0-16,-21 0 15,21-21-15,21-1 16,0 1-16,0 0 16,0 0-16,0 0 15,21 21-15,0-21 16,0-1-16,0 1 15,22 0-15</inkml:trace>
  <inkml:trace contextRef="#ctx0" brushRef="#br0" timeOffset="41756.75">2857 8848 0,'43'0'0,"-86"0"0,107 0 0,-43 0 15,-21-21-15,21 21 63,0 0-63</inkml:trace>
  <inkml:trace contextRef="#ctx0" brushRef="#br0" timeOffset="42372.4">4762 8213 0,'0'0'0,"-21"-21"0,21-1 15,-21 1-15,0 21 0,21-21 0,-21-42 16,0 63-1,21-22-15,-22 22 0,22 22 16,0-1 0,0 21-16,0 0 0,0 22 15,0-22-15,0 85 16,0 64-16,0-128 16,0 1-16,0-1 0,0 1 15,-21-22-15,0 0 0,21 1 0,-21-1 16,21-21-16,-21 43 0,21-43 15,0 0-15,0-42 32,0 0-32,0 0 15,0-1-15,0 1 0,21-21 16</inkml:trace>
  <inkml:trace contextRef="#ctx0" brushRef="#br0" timeOffset="42832.14">4572 8340 0,'0'0'0,"0"-43"0,0 1 16,0 0-16,0-1 0,0 1 0,0 0 16,0-1-16,0 1 0,21 21 15,0-21-15,0 20 0,43-20 16,42 0-16,-64 42 16,22 0-16,-22 0 0,0 0 15,1 21-15,-1-21 0,0 42 0,1-21 16,-1 1-16,21 105 15,-63-64 1,0-21-16,0 1 0,-21-1 0,-21 0 0,21 1 16,-22-1-16,-41 0 15,41 1-15,-20-22 0,21 0 0,-22 0 16,-21-21 0,64 0-16,-21 0 15,42-21-15,0 0 16,21 21-1,0 0 1,22 21-16,-22 0 0,0 0 0,0 1 16,21-1-16,-20 0 0,20 21 15,-21-21-15,21 1 0,-20 20 0,-1-21 16,0 0-16,21 22 16,-21-22-16,1 0 0,-1-21 15,21 21-15,-21-21 16,0 0-16,1 0 15,-1 0-15,-21-21 16</inkml:trace>
  <inkml:trace contextRef="#ctx0" brushRef="#br0" timeOffset="43473.77">5503 8657 0,'0'0'0,"21"0"15,1 0-15,-1-21 0,21 0 16,-21 0-1,0 0-15,22-22 16,-22 22-16,0 0 16,-21 0-16,0 0 0,21 21 0,-21-22 15,0 1-15,0-21 16,0 21-16,-21 21 16,0 21-16,0 0 15,0 0-15,-1 0 0,1 1 16,0-1-16,-21 106 15,21-43 1,21-41-16,0-1 0,0-21 16,0 0-16,21 1 15,0-22-15,0 0 16,43 0-16,20 0 16,-41-22-16,-1 1 15,0 0-15,1 0 0,-1 0 0,-21 0 16,21-1-16,1 1 0,-1 0 0,43-85 15,-1 22 1,-62 62-16,-22-20 16,0 21-16,-22 21 15,1 0-15,0 0 16,0 0-16,0 21 16,-22 21-16,22-20 15,21-1-15,0 0 0,0 0 0,0 0 16,0 0-16,0 1 15,0-1-15,21 0 0,22 0 16,20 21 0,-42-42-16,1 22 0,-1-22 15,0 21-15,-21 0 16,-21 0 0,0-21-16,-1 0 15,1 0-15,0 0 16,0 21-16,0-21 0,0 0 0,-1 0 0,1 0 15,21-42-15,0 21 16,0 0-16,0-22 0,0 22 16,0 0-16</inkml:trace>
  <inkml:trace contextRef="#ctx0" brushRef="#br0" timeOffset="43764.6">6710 7853 0,'0'0'0,"21"-21"0,21 21 16,-21 0-16,-21 21 16,0 0-1,0 21-15,0-20 0,0 20 0,0 0 16,-21 1-16,21-1 0,-42 64 16,42-64-16,-21 0 0,-22 85 15,43-84-15,-21 20 16,21-42-16,0 22 0,0-1 15,0-21-15,0 0 16,0 1-16,21-22 0,1 21 16,-1-21-16,21 0 15,0-21-15,-20 21 0,20-22 0,21-20 16,-41 21 0,-1 0-16</inkml:trace>
  <inkml:trace contextRef="#ctx0" brushRef="#br0" timeOffset="43955.5">6773 8297 0,'0'0'0,"-21"-21"31,42 0-31,-21 0 0,21 21 16,1 0-16,20-21 0,-21 21 0,21 0 15,22-21-15,21-1 16,-43 22-16,0-21 0,85 0 15,-84 21-15,-22 0 16</inkml:trace>
  <inkml:trace contextRef="#ctx0" brushRef="#br0" timeOffset="44917.5">2244 10245 0,'0'0'16,"21"-21"-16,-21-1 0,21 1 16,-21 0-16,21 21 0,0 0 15,-21 21 1,0 22-16,0-22 0,0 21 15,-42 85 1,21-85-16,-43 43 16,43-43-16,-21-20 0,21 20 0,-1-21 15,1 21-15,0-20 0,0 20 16,0-42 0,42 0 15,0 0-31,0 0 0,0 0 0,22 0 15,20 0-15,1-21 16,-22 21-16,0-21 0,-20 21 16,20-22-16,0 1 0,-21 21 0,22-21 15,-1 0-15,-21-21 0,43-1 16,-43 22-16,0 0 16,0 0-16,-21 0 0,0-1 0,0 44 31,0-1-31,0 21 15,-21-21-15,0 22 16,21-1-16,0 0 0,-42 85 16,20-84-16,22-22 0,0 21 15,0-21-15,0 0 0,0 22 0,0-22 16,0 0-16,22-21 31,-1-21-31</inkml:trace>
  <inkml:trace contextRef="#ctx0" brushRef="#br0" timeOffset="45096.39">3196 10605 0,'0'0'0,"21"0"0,0 0 31,1 0-31,-1 0 15,-21-22 1,21 22-16,0 0 16</inkml:trace>
  <inkml:trace contextRef="#ctx0" brushRef="#br0" timeOffset="46984.83">5016 10308 0,'0'0'0,"22"0"15,-1-42 1,21 21-16,-42 0 15,21-1-15,0 1 0,1 0 16,-1 0-16,0 0 0,0 0 0,0-22 16,0 22-16,1 0 0,-1-64 15,-21 22 1,0 42-16,-21-1 16,-1 22-16,1 0 0,-21 0 0,-22 0 15,22 22-15,-21-1 0,20 0 16,-63 42-16,-63 22 15,127-43-15,-1 22 16,43-43-16,0 21 16,22-20-16,-1 20 0,0 0 0,21-21 15,106 64 1,-105-43-16,41 22 0,-41-43 16,-1 21-16,-21-20 0,0-1 15,1 0-15,-22 0 0,0 0 16,0 0-16,-43 22 15,1-43-15,21 0 16,-22 21-16,1-21 0,-43 0 16,43 0-16,0 0 0,-43-21 15,43 21-15,21-21 0,-85-43 16,42-42 0,43 85-16,21-64 15,0 64-15,0-21 0,0 21 0,0 0 16,0-1-16,21 44 15,0-1 1,-21 0-16,22 0 0,-1 21 16,0 1-16,0-22 0,0 21 15,22 22-15,-22-22 0,0-21 0,21 22 16,64 41 0,-42-63-16,-22-21 15,21 0-15,-20 0 16,-22 0-16,64 0 0,-64-21 15,21 21-15,127-84 16,-105 20 0,-22 43-16,1-64 0,-1 64 15,-21-21-15,0-1 0,-21-20 16,21 42-16,-21 0 0,22-1 16,-22 1-16,0 0 0,-22 21 15,22 21 1,-21 0-16,0 1 0,21-1 15,0 0-15,-21 0 0,0 85 16,21-85-16,0 43 16,0-43-16,0 0 0,0 0 15,42 21-15,-21-20 16,0-22-16,1 21 0,-1-21 16,21 0-16,85-21 15,-85-1-15,-20 22 0,20-21 16,21-21-16,-41 21 0,-1 0 15,21-22-15,-21 22 0,-21-21 16,43-128 0,-43 65-1,0 83-15,-22-20 16,1 21-16,0 0 0,0 0 0,0-1 16,-22 22-16,22 0 0,0 0 0,-64 0 15,43 22-15,0 20 16,21-21-16,-22 43 15,43-43-15,0 21 0,0 0 16,0 1-16,0-1 0,0-21 0,21 22 16,43 62-1,-22-62-15,1-22 16,20 21-16,-42-21 0,22-21 16,20 0-16,-21 0 0,1 0 15,-1 0-15,85-21 16,-42-21-1,-43 21-15,0 0 0,43-43 0,-43 43 16,-20-21-16,20 20 0,-21-20 16,0 0-16,0 21 0,-21-22 0,0 22 15,0-21-15,0 21 0,-42-22 16,21 43-16,-64-21 16,1 21-1,62 21-15,1 0 0,0 1 16,0-1-16,0 0 0,21 0 0,-21 64 15,21 21 1,0-85-16,0 21 16,0-21-16,21 0 15,0-21-15,0 22 0,0-22 0,0 0 16,85 0 0,-42-43-16,-43 22 15,21 0-15,-21 0 0,1 0 16,-1-1-16,0 1 0,0 0 0,0-21 15,-21 21-15,43-64 16,-43 106 15,0 0-31,0 22 16,0-22-16,0 0 0,0 42 16,0-20-1,0-22-15,21-21 0,21 42 16,-21-42-16,22 0 0,-22 0 15,21 0-15,-21 0 0,22 0 0,41 0 16,-41-42 0,-22 21-16,0 21 0,21-64 15,-21 43-15,1 0 16,-22-43-16,0 43 0,0-21 0,0 21 16,0-43-1,0 43-15,0-21 0,0 21 16,0-1-16,-22 22 15,22 22 1,0-1-16,-21 21 0,21 43 16,-21 63-1,21-85-15,0 43 16,0-42-16,0-22 0,0 22 0,0-1 16,0-21-16,0 22 0,0-22 0,0 128 15,0-43 1,0-106-16,0 21 15,0-21-15,0 0 0,0 1 0,0-1 0,0-42 32,0-1-17</inkml:trace>
  <inkml:trace contextRef="#ctx0" brushRef="#br0" timeOffset="47240.68">7429 10181 0,'0'0'0,"0"-21"0,0-21 16,0 21-16,22-1 0,-1 1 0,0 21 15,0-21-15,21 21 0,22 0 16,-22 0-16,1 0 0,-1 21 16,0 0-16,1 1 0,-22 20 0,21-21 15,-21 21-15,0 1 0,-21-1 0,0-21 16,0 22-16,0-1 0,-21-21 0,0 21 15,0-20-15,-21-1 0,20 0 16,-20 0-16,21 0 0,-21 0 0,-1-21 16,-63 43-1,22-22-15</inkml:trace>
  <inkml:trace contextRef="#ctx0" brushRef="#br0" timeOffset="47689.43">2222 12023 0,'0'0'0,"-21"-21"16,42 21-1,1 0-15,-1 0 16,0 0-16,21 0 0,43 0 16,-43 0-16,43 0 15,-43 0-15,1-22 0,-22 22 16,21 0-16,-21 0 0,22-21 16,-65 21-1,1 0 1,0 0-16,-21 0 0,21 0 0,-22 0 15,1 0-15</inkml:trace>
  <inkml:trace contextRef="#ctx0" brushRef="#br0" timeOffset="48016.74">2349 12002 0,'-21'21'0,"42"-42"0,-63 63 0,21-42 15,0 21-15,0-21 0,-1 21 16,22 0-16,22-21 47,20 0-47,-21 0 15,21 0-15,-20 0 0,62 0 16,-41 0-16,41 22 0,-41-1 16,-1 0-16,-21 0 15,21 0-15,-20 0 0,41 64 16,-63-43-16,0-20 0,-21 41 16,-43-42-1,22 0-15,21 1 0,-64-22 16,43 0-16,21 0 0,-22 0 15,1 0-15,21 0 0,-21-22 16,20 1-16,-20 0 16,21 0-16,0 0 0,21 0 0,0-22 15,21 22 1,21 0-16,-21 21 16,1-21-16</inkml:trace>
  <inkml:trace contextRef="#ctx0" brushRef="#br0" timeOffset="48194.64">2984 12234 0,'22'22'0,"-44"-44"0,65 44 0,-22-22 15,-21 21 1,21-21 46,0 0-62,0 0 0</inkml:trace>
  <inkml:trace contextRef="#ctx0" brushRef="#br0" timeOffset="48777.31">5440 11578 0,'-21'-21'0,"42"42"0,-64-63 0,22 42 0,0-21 15,0 0-15,0 21 16,0 0-16,21 21 15,-22 0-15,22 0 0,0 21 0,0 1 16,0-1-16,-21 22 0,-21 84 16,21-85-16,21 1 15,-21-22-15,-1 0 0,1 1 0,0-1 16,0 0-16,0-20 0,0 20 16,-1-21-16,1 0 15,0-21-15,21-21 16,0 0-16,0 0 15,0 0-15,0-22 0,0-41 16,21 41-16,22-63 16,-43 64-16,42-64 0,-21 43 15,0-1-15,-21 22 0,21-22 16,1 22-16,-1 21 0,-21-21 0,0 20 16,21 22-16,0 0 0,-21 22 15,0 20-15,0-21 0,21 64 16,-21-43-16,21 22 0,-21-22 15,22 0-15,-22 22 0,0-22 0,21 22 16,-21-22-16,21 0 0,-21 1 16,0 41-1,21-20-15,-21-43 16,0 0-16,-21-21 0,0 0 16,0 0-16,-1 0 15</inkml:trace>
  <inkml:trace contextRef="#ctx0" brushRef="#br0" timeOffset="51614.21">4784 12234 0,'0'-21'16,"0"42"-16,0-63 0,0 21 15,21 21-15,0-21 16,0 21-16,64 0 16,-43-21-16,0 21 0,1 0 15,20 0-15,1-22 0,-1 22 0,1 0 0,-1-21 16,22 21-16,-22-21 0,22 21 15,42-21-15,0 0 16,-85 0-16,1-1 0,-1 22 16,22-21-16,-43 0 0,-21 0 15,0 0-15,0 0 16,0-1-16,0 1 0,-43 0 16,-41 21-16,63 0 15,-85 0-15,63 21 16,22 22-16,-21-22 0,21 21 15,0-21-15,-85 149 16,63-107 0,43-21-16,0-20 0,0 20 15,0-21-15,0 0 0,22 0 16,-1-21-16,21 0 0,-21 0 0,106 0 16,-42-21-1,-43 0-15,1 0 0,-1 0 16,0 0-16,1-22 0,-1 1 0,-21 0 15,21-1-15,-20 1 0,20 0 0,21-128 32,-20 1-32,-22 105 0,-21-20 15,0 41-15,0 1 0,-21 21 16,0 0-16,-1 0 0,1 21 16,-42 42-1,-1 64 1,43 42-16,21-106 15,0 1-15,0 20 0,0-21 16,0 22-16,21 105 16,43-63-1,-43-85-15,21 22 0,-21-43 16,22 21-16,-22 0 0,21-21 16,1 0-16,-22 0 0,21 0 0,43-21 15,-64 0-15,21-1 0,43-20 16,-64 0-16,0 21 0,22-1 15,-22-20-15,0 21 0,0-43 16,0 43-16,-21 0 16,0 42-1,0 0-15,0 1 16,0-1-16,0 0 0,0 0 0,0 0 16,0 0-16,0 1 0,0-1 0,0 0 15,0 0-15,0 0 0,21 0 16,-21 1-16,22-22 0,-1 0 0,-21 21 15,21-21-15,21 0 16,-21 0-16,64-64 16,-43 22-1,-20 21-15,-1 0 0,21-43 16,-21 43-16,0-21 0,1-1 0,-1-20 16,0 20-1,0 22-15,-21 42 31,0 1-31,0-1 0,0 0 16,0 0-16,0 43 16,0-22-16,0 0 0,21 43 15,0-64-15,22 21 16,-1-20-16,-21-22 16,22 21-16,20 0 15,-21-21-15,43 0 16,-43 0-16,1 0 0,41-21 0,-62 0 15,62-22-15,-63 1 16,1 21-16,-22 0 0,0-22 16,0 22-16,0-21 0,0-85 15,-43 84 1,22 22-16,0 0 0,-21 21 16,20 0-16,-20 0 0,21 0 15,-21 0-15,20 21 0,1 0 16,-63 43-16,84-1 15,0-41-15,0 20 0,0 21 16,0-41-16,0-1 16,0 0-16,21 0 0,0 0 0,-21 0 15,21 1-15,0-22 0,0 0 0,1 0 16,83 0 0,-83-22-16,-1 1 0,0 0 15,21-21-15,-21 21 0,1-1 16,-22-41-16,21 42 0,-21 0 15,21-22-15,-21 1 16,0 21 0,0 42-1,0 0-15,0 0 0,0 0 16,0 1-16,0-1 0,0 0 0,0 42 16,0 1-1,0-43-15,21 0 0,0-21 16,0 21-16,1-21 0,-1 22 15,0-22-15,0 0 0,0 0 0,43 0 16,-22-43 0,-21 43-16,0-21 0,1-21 15,-22 21-15,21-1 0,0 1 16,-21 0-16,0 0 0,0 0 16,21 0-16,-21 42 31,0 0-31,0 0 15,0 0-15,0 0 0,0 1 0,0-1 16,0 0-16,0 0 0,0 0 16,0 0-1,0 1-15,21-22 16,0 0-16,1 0 0,-1 0 16,-21-22-16,21 22 0,0-21 15,0 0-15,-21 0 0,21 0 0,64-64 16,-43 22-1,-20 41-15,-1 22 16,0 0 0,-21 22-1,0-1-15,0 0 0,0 0 16,0 0-16,0 0 0,0 1 16,0-1-16,21 0 0,0-21 15,-21 21-15,43-21 0,-22 0 0,21 21 16,-21-21-16,106 0 15,-63 0 1,-43 0-16,21 0 0,-21-21 0,1 0 0,-1 0 16,-21 0-16,0-1 0,21 1 15,-21-21-15,21 21 0,-21-64 16,0 22-16,21 20 0,-21-20 16,21-1-16,-21 22 0,0-22 0,22 1 15,-22 21-15,0-22 0,21 22 0,-21 21 16,0-1-16,0 1 0,0 0 0,-21 21 15,-1 0 1,22 21-16,-21 0 0,0 1 0,21 20 16,-21 64-1,21-22-15,0-41 0,0 20 16,0-20-16,0-1 0,0 0 16,0 1-16,0-1 0,0 0 0,0 1 15,0-1-15,21 0 0,-21-21 0,21 22 16,0-22-16,64 42 15,0-63-15,-43 0 16,0 0-16,1 0 0,-1 0 16,-21-21-16,22 21 0,-1-21 0,0 0 0,1 0 15,-22-22-15,21 22 0,-21-21 16,0 0-16,1-1 0,20-63 16,-42 64-16,0-21 15,0 41-15,-21 1 0,-22-21 16,22 42-16,0 0 15,-21 0-15,21 0 0,-1 0 0,1 21 16,-21 0-16,21 0 0,0 1 0,-1-1 16,1 85-1,0-85-15,21 42 0,0-42 16,0 43-16,21-43 16,0 0-16,1 0 0,-1-21 0,0 0 15,21 0-15,1 0 16,41-42-1,-63 42-15,22-42 0,20-22 16,-42 43-16,1 0 0,-1-21 0,-21 20 16,21 1-16,0-21 15,-21 21 1,-21 42 0,0-21-16,21 21 15,0 0-15,-21 0 0,21 1 0,0-1 16,0 0-16,0 0 0,0 0 15,21 0-15,-21 1 0,63-1 16,-42-21-16,1 0 0,62 21 16,-63-21-16,22 0 15,-1 0-15,0 0 0,22 0 0,-22 0 16,85-42 0,-84 42-16,41-85 15,-63 64-15,1 0 0,-1-43 16,-21 43-16,0 0 0,0 0 15,0-1-15,-106-20 16,0 42 0,43 21-1,41-21-15,1 21 0,0 1 0,0-1 16,21 0-16,0 0 0,0 21 16,42 1-1,-21-43-15,1 21 0,20 0 16,-21-21-16,21 21 0,22 22 15,-22-22-15,-21 0 0,22 21 16,41 43-16,-62-43 16,-1 1-16,-21 41 15,0 1-15,0-43 0,0 43 16,-21-43-16,-1 1 0,-20-1 16,-85 85-1,64-64-15,20-63 16,1 22-16,-22-22 0,43 0 15,-21 0-15,42-22 16,0 1-16,0 0 0,0 0 16,21 0-16,0-22 0,106-84 15</inkml:trace>
  <inkml:trace contextRef="#ctx0" brushRef="#br0" timeOffset="52180.88">11388 12044 0,'0'0'0,"0"-21"31,0 0-31,21 21 0,0-22 0,21 1 16,-21 0-16,22-21 16,-22 21-16,0-1 15,0 1-15,43-63 16,-64 41-1,0 1-15,0 21 0,-21 21 16,-1 0 0,1 21-16,0 0 0,0 0 15,0 0-15,0 1 0,-1-1 16,1 21-16,0-21 0,0 85 16,21-64-1,0-20-15,21-1 0,21 21 16,1-42-16,-22 0 0,21 0 15,-21 0-15,22 0 0,-1 0 16,0 0-16,1 0 0,-1-21 0,0 0 16,43-22-16,-43 1 0,-20 21 15,20-21-15,0 20 0,-21-20 16,1 0-16,20-43 16,-42 43-16,0 21 0,-21 21 15,0 0-15,-1 0 0,-20 0 16,21 21-16,0 0 0,0 0 15,-1 0-15,1 64 16,21-43-16,0 22 16,0-1-16,0-42 15,21 1-15,1-1 0,-22 0 16,-22-42 15,1 0-15,0-1-16,0 1 0</inkml:trace>
  <inkml:trace contextRef="#ctx0" brushRef="#br0" timeOffset="52390.76">9229 11557 0,'0'0'0,"-43"0"0,-41 0 0,105 0 31,0 0-31,21 0 0,1 0 16,-1 0-16,0 0 0,22 0 0,-22 0 15,22-21-15,-1 0 0,22 21 16,-22-21-16,1-1 0</inkml:trace>
  <inkml:trace contextRef="#ctx0" brushRef="#br0" timeOffset="53325.23">12912 11282 0,'0'-21'0,"0"42"0,0-63 16,0 20-16,0 1 16,0 42-1,0 1-15,0-1 0,-22 0 16,1 0-16,21 21 0,-21 1 0,0-1 15,0 0-15,0 1 0,-1-1 16,1 0-16,21 1 0,-21-22 0,-21 106 31,42-85-31,0-21 0,63-21 16,-42 0 0,43-21-16,-43 0 15,21 21-15,-20-21 0,20 0 0,-21 0 16,0-22-16,43-84 15,-43 43 1,-21 41-16,-21-41 0,0 41 16,-1 1-16,1 0 0,0 20 15,0 1-15,-21 21 0,20 0 0,-20 0 16,21 0-16,42 0 31,0 0-31,0 0 0,22 0 0,-1 0 16,0 0-16,1 0 15,20 0-15,-20 0 0,20-21 0,170-21 16,-191 21 0,43-1-16,-43 22 15,-21-21-15,1 21 0,-1 0 0,0-21 16,-21 0-16,-21 21 31,0 21-31,21 0 0,-22 0 16,-20 85-16,42-63 15,-21 41-15,0-20 16,21-1-16,0 1 0,-21-1 0,-1 1 0,1-1 16,0 22-16,0-22 15,21 22-15,-21 0 0,-43 232 16,43-232-16,21 63 16,-21-63-16,21-1 0,-42 86 15,42-86-15,0-20 16,-22 21-16,1-22 0,21 22 0,-21-22 15,0 1-15,21-1 0,-21-20 0,-43 105 16,1-127 0,42-21-16,-22-21 15,22 0-15,-21-1 16,-22-41-16,43 21 0,-21-1 0,21 1 16,-43-106-1,43 84-15,21-20 0,0 41 16,0-63-16,0 64 15,0 0-15,0-64 0,21 64 16</inkml:trace>
  <inkml:trace contextRef="#ctx0" brushRef="#br0" timeOffset="54777.4">14478 10986 0,'0'0'0,"0"-22"0,-21 1 15,0 21 1,-1 0-16,22 21 0,-42 22 15,21 63 1,0-64-16,21 21 0,0-20 0,-21 20 0,-1-20 16,1 62-16,0-62 15,21-22-15,-21 85 16,21-85-16,0 21 16,21-63 15,0 0-31,0 0 0,1-22 15,-1 22-15,0 0 0,0 0 16,0-21-16,0 20 0,-21-20 16,22 21-16,-1 0 0,-21 0 0,0-1 15,42 1 1,-42 42-16,21 1 0,-21 62 16,21-41-16,-21-22 15,0 0-15,0 21 0,22-21 16,-22 1-16,21 41 15,21-63-15,-21 21 16,0-21-16,1 0 16,-1 0-16,0 0 0,21-42 0,1 42 15,-22-21-15,42-43 16,-20 43-16,-1-42 16,-21 20-16,0 1 0,22-43 15,-43 43-15,21-22 0,-21 22 16,21 0-16,-21-1 0,0-41 15,0 63-15,0-1 0,0 1 32,-21 21-32,0 43 0,-1-22 15,-20 63-15,21-41 0,21-1 16,-21 22-16,0-22 0,21 21 0,-22-20 16,22 84-1,0-21-15,22-85 16,20 0-16,0 0 0,1 0 15,-22-21-15,21 0 0,0 0 16,1 0-16,-1 0 0,0 0 0,1-21 16,20 0-16,85-64 15,-84 43 1,-43 0-16,-21 20 0,0-41 16,0 42-16,0-22 15,0 22-15,-21 21 16,0 0-16,0 0 0,-1 21 15,1 22-15,0-1 16,21 0-16,0-20 0,0 20 16,0 0-16,0-21 0,0 1 15,21-1-15,0 0 0,1-21 0,-1 21 16,0-21-16,0 0 16,0 0-16,0 0 0,1 0 0,20 0 15,-21 0-15,21 0 0,-20 0 0,20-21 16,0 0-16,22-22 0,-22 22 15,0 0-15,-20 0 0,-1-21 16,0-1-16,42-126 16,-41 127-16,-22-64 15,0 63-15,0-20 16,0 42-16,-22-22 16,1 43-16,0 0 0,21 22 0,-21-1 15,0 0-15,0 0 0,-22 106 16,22 0-1,21-85-15,0 1 16,0 41-16,0-62 0,0 20 16,0-21-16,21 21 0,-21-20 15,21 20 1,1-21-16,-22 0 0,0-42 31,0 0-15,0 0-16,0-22 0,0 22 15,42-63-15,-21 41 16,0 22-16,0-21 0,1-1 0,20 22 16,0 0-16,-21 0 15,22 0-15,-1 0 0,85 42 16,-85 21 0,-20-21-16,-22 0 0,0 22 15,0-22-15,0 0 0,0 21 0,-22-20 16,1-1-16,0 0 0,0 0 0,-127 64 15,84-64 1,22-21-16,-22 0 16,43 0-16,21-21 31,21 0-31,1 21 16,-1-22-16,21-20 0,0 21 15</inkml:trace>
  <inkml:trace contextRef="#ctx0" brushRef="#br0" timeOffset="56721.55">17399 11134 0,'0'-21'0,"0"42"0,0-64 16,21 1-16,-21 21 0,21-21 15,-21 20-15,0 1 16,0 0-16,-21 21 15,0 0-15,-43 0 0,-63 21 16,85 0-16,0 1 16,-1-1-16,22 0 0,-21 0 15,21 21-15,0-20 0,21-1 0,0 0 16,21 85 0,21-64-16,0-21 0,-20 0 15,20 1-15,-21-1 0,21 0 16,-20 21-16,-1-21 0,0 1 0,0-1 15,-21 0-15,0 21 16,0-21 0,-21-21-16,0 0 0,-22 22 15,22-22-15,-21 0 0,-22 0 16,43 0-16,0-22 0,-42 1 16,41 0-16,1 21 0,-63-42 15,62 21 1,1 21-16,21 21 31,0 0-31,0 0 16,21 0-16,22 0 0,-1 22 15,0-43-15,1 21 16,41-21-16,-41 0 0,-1 0 16,22 0-16,-22 0 0,21 0 15,1 0-15,-22 0 0,22-21 0,-22 21 16,0-21-16,64-43 15,-42 22-15,-43-1 16,0 1-16,-21 21 0,0-21 0,21-1 16,-21 1-16,0 0 0,0 20 0,0 1 15,0 0-15,0 0 16,-21 0-16,0 21 0,0 0 16,0 21-16,-1 0 0,-20 21 15,42-20-15,-21 20 16,21-21-16,-21 21 0,21-20 0,0 41 15,0-42-15,0 0 0,0 22 16,21-22-16,0 0 0,0-21 16,0 21-16,1-21 0,-1 0 15,0 0-15,0 0 0,0 0 0,0 0 16,22 0-16,-22-21 0,0 21 16,0-42-16,0 21 15,22-22-15,-22 1 16,0 21-16,0-22 0,0 22 0,1 0 0,-22 0 15,0 0-15,21 0 0,-21 42 47,0 0-47,-21 0 0,21 0 0,0 22 16,0-22-16,0 0 0,0 42 16,0 1-1,0-43-15,21 0 16,0 0-16,0-21 0,0 0 0,0 0 15,1 0-15,-1 0 16,21 0-16,-21 0 0,22-42 16,-22 21-16,42-43 15,-42 43-15,1-21 16,-1 21-16,0 0 0,0-22 0,0 22 16,22-42-1,-43 84 16,0 0-31,-22 0 0,1 0 0,21 0 16,0 1-16,-21 20 0,21 21 16,0-20-1,0-22-15,0 0 16,21-21-16,0 21 0,1-21 0,-1 0 16,21 0-16,-21 0 0,0 0 0,64 0 15,-21 0 1,-43-21-16,21 0 0,22-21 15,-43 20-15,21 1 0,22-21 16,-43 0-16,0 20 0,0 1 16,0 0-16,0 0 0,1 21 15,-1-21 1,0 21-16,-21 21 16,0 0-1,0 0 16,0-42 1,0 0-17,-21 21-15,0-21 16,-1 21-16,22-21 16,-21 21-16,0 0 15,0 0-15,0 21 0,21 0 16,-21 0-16,-1 21 15,1-20-15,21 41 16,0-42-16,0 0 0,0 1 0,0-1 16,0 0-16,0 21 0,21-21 0,1 1 15,-1-22-15,0 21 16,42 21-16,-20-42 0,-1 21 16,22-21-16,-22 0 0,0 0 15,22 0-15,-43 0 0,0-21 16,64-21-1,-64 21-15,21-1 0,-21-20 0,1 21 16,-22-21-16,42-22 16,-42 43-16,21-21 0,-21 20 15,-21 22 1,0 22-16,0-1 16,-1 0-16,1 0 0,21 0 15,-21 0-15,21 1 0,0 62 16,0-41-1,21-43-15,0 21 0,1-21 16,-1 0-16,21 0 16,-21 0-16,0 0 0,1 0 0,-1 0 15,0 0-15,0-21 0,0 21 0,0-22 16,22-20 0,20-21-16,-42 20 0,1 22 15,-22 0-15,21 0 0,-21 0 16,21-1-16,-21 1 0,0 42 31,-21 1-31,0-1 0,-1 85 16,22-85-1,-21 0-15,21 21 0,0-21 0,0 1 16,0-1-16,0 0 0,0 0 16,0 0-16,0-42 46,0 0-30,0 0-16,0 0 0,-21-1 16</inkml:trace>
  <inkml:trace contextRef="#ctx0" brushRef="#br0" timeOffset="57028.38">18500 10922 0,'0'-21'0,"0"0"16,0 0 0,0-1-1,21 22-15,0-21 16,-21 0 0,21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0:41:17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910 931 0,'0'0'0,"0"-21"0,0 0 0,0 0 16,0-21-16,0 20 0,-21 1 0,21 0 15,0 0-15,-21-21 16,21-1 0,-21 43-16,21-21 0,-22 21 15,22 21 1,0 0-16,-21 1 15,21 20-15,0 43 16,0-22-16,0 1 0,0-1 16,0-21-16,0 22 0,0 42 15,0-43-15,0-20 0,0-1 16,0 0-16,0-21 0,0 43 16,0-43-16,0 0 0,0 0 15,0-42 16,0 0-15,21 0-16,-21 0 0,0 0 16,0-1-16,22 1 0,-22 0 15,0 0-15,21-21 0,-21 20 16,0-62-16,21 63 16,-21-1-16,21-20 0,-21 21 15,21 0-15,0 21 16,1 0-16,-1 0 15,0 21-15,0 0 0,0 0 0,0 0 16,1 1-16,62 83 16,-63-83-16,1 20 15,-1-21-15,0 0 0,-21 0 0,63 22 16,-20-22 0,-22-21-16,21 0 15,-21-21-15,1 21 0,41-43 16,-42 1-16,0 21 0,1-21 15,20-43 1,-21-63-16,-21 84 16,0 1-16,0-1 0,0 1 15,0 20-15,0-20 0,-21 21 0,0-1 16,21 22-16,-21-21 0,-22-1 16,22 43-1,0 0-15,21 22 16,0-1-16,0 0 0,0 0 15,0 0-15,0 22 0,0-22 0,0 42 16,21-42 0,0 22-16,0-22 0,1 0 0,-1 21 0,-21-20 15</inkml:trace>
  <inkml:trace contextRef="#ctx0" brushRef="#br0" timeOffset="386.78">1863 1228 0,'0'0'0,"0"21"0,0 0 0,21-21 16,-21 21-16,21-21 16,0 0-16,0 0 15,0-21-15,1 0 16,-1 21-16,21-42 0,0-1 16,1 1-1,-22 0-15,0 20 0,0 1 0,0-21 16,-21 21-16,0-85 15,0 85 1,-21 21-16,0 0 0,-21 0 16,21 21-16,-22 0 0,22 21 15,0-20-15,0 20 0,0 0 0,-22 85 16,43-42 0,0-64-16,0 21 0,0-20 15,0-1-15,0 0 0,21 0 16,1 0-16,-1-21 0,0 0 0,-21 21 15,21-21-15,0 0 16,64 0-16,-64-21 0,43 0 16,-43 0-1,21 0-15,-21-22 0</inkml:trace>
  <inkml:trace contextRef="#ctx0" brushRef="#br0" timeOffset="882.49">2625 572 0,'0'-22'16,"0"44"-16,0-22 16,0 21-1,0 0-15,0 0 0,0 64 16,0-43-16,0 0 0,0 1 16,0-1-16,0 22 0,-22-22 15,22 0-15,-21 1 0,21-1 16,0-21-16,-21 64 15,21-64-15,0 0 0,0 0 16,0-42 15,0 0-15,0 0-16,0 0 0,0-1 16,0 1-16,0 0 0,0-21 0,21 21 15,-21-22-15,43 22 0,-22-21 16,21 21-16,22-22 15,-22 43-15,21 0 16,-20 0-16,-1 0 0,-21 0 0,22 21 16,-22 1-16,0-1 0,0 0 15,0 64-15,-21-64 16,0 21-16,0-21 0,-21 43 16,-21-43-16,21 0 0,-1 0 15,-20 0-15,21 1 0,-21-1 16,-22 0-16,22-21 15,21 0-15,-1 0 16,22-21 0,0 0-1,0-1-15,0 1 0</inkml:trace>
  <inkml:trace contextRef="#ctx0" brushRef="#br0" timeOffset="4082.66">4022 1058 0,'0'-21'15,"0"0"1,42-21-16,-21 21 16,0-1-16,0 1 15,1-21-15,-1 21 0,0 0 0,21-22 16,-21 22-16,1-21 0,-1-43 15,-21 64-15,0-43 16,-21 43-16,-1 0 0,-20 21 16,21 0-16,-21 0 0,-43 0 15,43 21-15,-1 0 0,1 1 16,0-1-16,-1 0 0,1 0 16,-43 85-16,85-85 15,0 21-15,0 1 0,0-22 16,0 21-16,0-21 0,0 22 0,43-22 15,-22 0-15,0 21 0,21-20 16,-21-1-16,22 21 0,-22-21 16,0 0-16,64 43 15,-64-22-15,-21-21 16,21 1-16,-21-1 0,0 0 16,0 0-16,0 0 0,-21 0 0,0-21 15,0 22-15,-22-22 0,22 0 0,-21 21 16,-1-21-16,1 0 15,21 0-15,-21 0 0,-1 0 0,1 0 16,0-21-16,20-1 0,-20 22 16,21-21-16,0-21 0,0 21 0,-43-64 15,64 22 1,0 41-16,0 1 0,0 0 16,0 0-1,0 42 1,21-21-16,0 21 0,1 0 15,-1 1-15,0-1 0,-21 0 0,21 0 16,0 21-16,0-20 0,-21-1 16,22 0-16,-1 0 0,0 21 15,0-20-15,0-1 0,0-21 16,43 21-16,-43-21 16,0 0-16,22 0 0,-22 0 15,21 0-15,-21 0 0,106-42 16,-63-1-1,-22 22-15,43-42 16,-64 41-16,21-20 0,1-21 16,-22 20-16,0 22 0,0-85 15,-21 64 1,0 21-16,-21 21 16,0 0-1,0 0-15,-1 21 0,22 0 16,-21 0-16,0 22 0,0 20 15,21-42-15,-21 22 16,21 20-16,-21-42 16,21 0-16,0 22 0,0-22 0,0 0 15,0 0-15,42 22 16,0-43-16,-21 21 16,1-21-16,20 0 15,0 0-15,-21 0 0,22 0 0,-22-21 16,21 21-16,-21-22 0,22 1 15,-22 0-15,64-21 16,-64-1-16,0 22 0,0 0 16,-21-21-16,0 21 0,21-1 0,-21-20 15,0 21-15,0 0 0,0 0 0,0-1 16,-21 22 15,0 0-31,21 22 16,0-1-16,-21-21 0,21 21 15,0 0-15,0 0 0,-21-21 0,21 21 16,0 1-16,21-22 16,0 0-1,0 0-15,0 0 0,0 0 16,1 0-16,-1-22 16,42-20-1,-42 21-15,1 0 0,-1 0 0,-21-1 16,21 22-1,-21 22 32,0-1-47,0 0 16,0 0-16,0 0 0,-21 0 0,21 1 16,0-1-16,0 0 0,0 0 0,0 64 31,0-43-31,0-21 0,21 22 15,0-43 1,0 21-16,0-21 0,1 0 16,-1 0-16,21 0 15,0-21-15,-20-1 16,-1 22-16,21-42 16,-42 21-16,21 0 0,0 0 0,-21-22 15,0 22-15,0 0 0,22-21 16,-22 20-16,21-20 0,-21 21 0,0 0 15,0 0-15,0-1 0,0-20 16,0 63 15,0 0-31,0 1 16,0-1-16,0 0 0,0 21 0,0-21 16,0 22-16,0 20 15,0-42-15,0 1 16,0-1-16,0 0 0,0 0 15,21-21-15,0 0 0,0 0 16,0 0-16,1 0 16,20 0-16,-21 0 0,0 0 15,0-21-15,1 21 0,-1-21 16,0 0-16,0-1 0,-21 1 0,21 0 16,0-21-16,43-43 15,-43 22 1,-21 20-16,21 22 0,-21-21 15,0 21 1,0 42 0,0 0-16,0 0 15,0 0-15,0 0 0,-21 22 0,21-22 16,0 0-16,-21 21 0,21-20 0,0 41 16,0-42-1,0 22-15,0-22 0,42 0 16,-21 0-16,1-21 15,-1 0-15,0 0 0,0 0 16,0 0-16,0 0 16,22-21-16,-43 0 0,21 0 15,21-1-15,-42 1 16,0-21-16,21 21 0,-21 0 16,22-22-16,-1 22 0,-21-64 15,21 64-15,-21 0 16,0 42 15,0 0-31,0 22 16,0-22-16,0 0 0,0 0 0,0 22 15,0-22-15,0 0 16,0 21-16,0-21 0,21 22 16,0-22-1,0-21-15,1 0 16,-1 0-16,0 0 0,0 0 15,0 0-15,0-21 16,-21 0-16,43-22 16,-1-41-16,-21 62 15,0-20-15,1 21 16,-22 0-16,21-22 0,0 22 0,0 0 0,-21 0 16,0 0-16,21 21 15,0 0-15,-21 21 31,0 0-15,0 0 0,22-21 15,-22-21-15,0 0-16,0 0 15,0 0 1,-22-1-1,1 22-15,0 0 32,0 22-32,0-1 0,21 0 0,0 0 15,0 0-15,-21 22 16,-1 20-16,22-42 16,-21 0-16,21 1 0,0-1 15,0 0-15,0 21 16,0-21-16,21 1 0,1-1 0,20 0 15,0 0 1,-21-21-16,22 0 0,20 0 16,-42 0-16,22 0 0,-22 0 0,21 0 15,-21-21-15,1 21 0,20-21 16,-21 0-16,0-1 0,0 1 16,43-63-1,-64 62-15,0 1 0,0-21 0,0 21 16,0-22-16,0 22 0,0 0 15,0 0 1,0 42 0,-21-21-16,21 21 0,-21 0 15,21 1-15,-22-1 0,22 0 0,0 0 16,0 0-16,0 43 16,0-43-16,0 21 15,0-21-15,22 22 16,-22-22-16,21-21 0,0 21 15,0-21-15,0 0 0,0 0 16,1 21-16,-1-21 0,21 0 16,0 0-16,1-21 15,-1 21-15,-21-21 0,22 0 0,-22 0 16,21-1-16,0 1 0,-20 0 16,62-64-16,-20 1 15,-43 63-15,0-22 16,0-20-16,-21 20 0,21 22 15,-21 0-15,0 0 0,0 0 0,-21 21 16,-21 21 0,21 21-1,21-21-15,-21 1 0,21 20 16,-22 0-16,22-21 0,-21 22 0,21-22 16,0 0-16,0 21 0,0 1 15,64-1 1,-43-21-16,0 0 0,0-21 15,0 22-15,1-1 0,-1-21 0,0 0 16,-21 21-16,0 0 31,-21-21-31,0 0 16,-1 0-16,1 0 0,0 0 0,0 0 16,-21 0-1,20 0-15,1 0 0,0 0 0,0 0 16,-21-21-16,20 0 0,1 21 15,0-21-15,0-1 0</inkml:trace>
  <inkml:trace contextRef="#ctx0" brushRef="#br0" timeOffset="4367.5">6456 423 0,'-43'0'32,"43"22"30,0-1-46,0 0-1</inkml:trace>
  <inkml:trace contextRef="#ctx0" brushRef="#br0" timeOffset="5196.41">1397 1905 0,'-42'0'0,"84"0"0,-106 0 16,22 0-16,0 21 0,21-21 15,-22 0-15,22 0 0,0 0 0,0 0 16,42 0 31,0 0-47,0 0 15,0 0-15,1 0 0,20 0 0,0 0 16,1 0-16,-1 0 0,0 0 16,22 0-16,-1 0 0,1 0 15,-1 0-15,170 0 16,-64 0-16,-63 0 16,0 0-16,21 0 0,-21 0 15,21 0-15,-21 0 0,21 0 0,0 0 16,0 0-16,0-21 0,21 21 0,-21 0 15,21 0-15,0-21 0,149 21 16,-149-21-16,190 0 16,-189 21-16,20-22 15,-21 22-15,21 0 0,-20-21 0,147 21 16,-148-21-16,-21 21 0,0 0 0,106-21 31,-106 0-31,85 21 0,-128 0 0,107-21 16,-128 21-16,1 0 15,-1 0-15,-20-22 0,-22 22 0,21 0 16,-21 0-16,0 0 16,1 0-16,-44-21 78</inkml:trace>
  <inkml:trace contextRef="#ctx0" brushRef="#br0" timeOffset="5339.33">7302 1672 0,'22'0'16,"-1"0"0</inkml:trace>
  <inkml:trace contextRef="#ctx0" brushRef="#br0" timeOffset="6531.74">741 3556 0,'-21'0'0,"42"0"0,-64 0 15,22 0-15,0 0 0,0 0 0,0 0 16,42 0 15,0 0-31,21 21 16,-20-21-16,20 0 0,21 0 15,-20 0-15,20 21 0,22-21 16,-22 0-16,1 0 0,21 0 0,-1 0 16,1 0-16,0 0 0,84 0 15,-106 0-15,22 0 0,63 22 16,-84-22-16,-1 0 15,1 0-15,84 0 16,-63 0-16,-43 0 16,-21 0-16,0 0 0,0 0 0,1 0 15,-22-22 1,-43 22 0,22 0-16,0-21 0,-21 0 0,20 21 15,-20-21-15,21 21 0,-21 0 16,-1-21-16,22 21 0,-21-21 0,21 21 15,-1-22-15,1 22 0,-42-21 16,42 21-16,-22-21 16,22 21-1,21 21 17,21 0-32,0-21 0,-21 22 15,22-22-15,-1 0 0,0 0 16,85 21-1,-43-21-15,-42 0 16,22 0-16,-22 0 0,21 0 0,-21 0 0,1 0 16,-1 21-16,0-21 0,0 0 15,0 0-15,-21 42 16,0-21-16,0 1 16,-21-1-16,-21 0 15,21 0-15,-22 0 0,-20 43 0,20-22 16,22 0-16,-85 64 15,1-21 1,83-64-16,1 21 0,0-42 16,0 22-16,0-1 0,0-21 0,21-21 31,0-1-15,0 1-16</inkml:trace>
  <inkml:trace contextRef="#ctx0" brushRef="#br0" timeOffset="12067.92">4572 3048 0,'0'0'0,"-21"0"0,0 21 15,21 0-15,-22-21 0,22 22 0,0-1 16,22-21 15,-1 0-31,0 0 0,21-21 16,-21-1-16,1 22 0,20-21 15,0 0-15,1 0 0,41-21 16,-63 20 0,1 1-16,-22 0 0,0 0 15,0 0-15,0 0 0,-22 21 0,1 0 16,0-22-16,-21 22 0,-1 0 16,-41 0-16,41 22 0,-41-1 15,63 0-15,-43 21 16,22-21-16,21 1 0,-1 20 15,22-21-15,0 0 0,0 22 16,0-22-16,0 42 16,0-20-16,43 20 0,20 22 15,-20-64 1,-22 21-16,0-21 0,0 22 0,0-22 16,0 21-16,22 43 15,-43-22 1,0-41-16,0-1 15,-21 0-15,-22 0 0,-41 21 16,41-42-16,22 0 0,-21 0 0,-43 0 16,64 0-1,-21-21-15,20 21 0,1-21 0,-21-21 16,21 21-16,0-1 16,-1-20-16,22 0 0,0 21 0,-21-22 15,0 1-15,0-43 0,21 22 16,0 42-16,0-1 15,0 44 17,0-1-32,0 21 0,42 22 15,-21 20-15,1-63 16,-1 64-16,0-43 0,0-20 16,21 41-16,-20-42 15,20 0-15,43 22 16,-43-43-16,43 0 15,-43 0-15,64 0 16,-64 0-16,22-21 0,-22-1 16,21 1-16,-20 0 0,-1 0 0,0 0 0,43-43 15,0-20 1,-64 41-16,0 1 0,-21 21 16,0-22-16,0 22 0,0 0 15,0 0-15,0 0 0,0 0 0,-21 21 16,0 0-16,-22 21 15,43 0-15,-21 21 16,0 1-16,21-22 0,-21 21 16,21-21-16,0 22 15,0-22-15,0 0 0,0 42 16,0-41-16,0-1 0,0 0 0,0 0 16,0 0-16,21 0 15,0-21-15,0 0 0,1 0 16,-1 0-16,0 0 0,0 0 0,21 0 15,1-42 1,-1 42-16,-21-21 0,0 0 0,43-43 16,-43 43-16,0 0 15,0 0-15,1-22 0,-22 22 0,0 0 0,0-21 16,-22 42 15,1 0-31,21 21 16,0 0-1,0 0-15,0 0 0,0 1 16,0-1-16,0 0 0,0 0 0,0 0 16,21 43-1,1-22-15,-1-42 0,-21 21 16,42-21-16,-21 21 16,0-21-16,1 0 0,-1 0 0,0 0 15,0 0-15,64-21 16,-43 0-1,-21 0-15,0 0 0,1-22 16,-1 22-16,-21 0 0,21-21 0,-21-1 16,21-20-1,-21 21-15,21 20 0,-21-20 16,0 21-16,0 42 31,0 0-31,0 0 16,0 1-16,0 20 0,0-21 15,-21 0-15,21 0 0,0 22 0,0 20 32,0-42-32,0 1 0,0-1 0,21 0 15,0-21 1,1 0-16,-1 0 16,0 0-16,0 0 0,21-21 15,-20-22-15,-1 22 16,0 0-16,0 0 15,-21 0-15,21-22 0,0 1 16,-21 0-16,22 21 0,-22-1 0,21-20 16,-21 21-16,0 0 15,0 42 1,0 0 0,-21 0-16,21 22 0,-22-22 0,22 42 15,0-42 1,0 43-16,0-43 0,0 43 15,0-43-15,22 0 16,-1 0-16,0 0 0,0 0 16,0-21-16,22 0 15,-1 0-15,-21 0 16,0 0-16,22 0 0,-22-21 0,0 0 16,21-21-16,-21 21 0,22-1 15,-22 1-15,42-42 16,22-64-1,-64 106-15,22-22 0,-22 22 16,0 0-16,0 0 0,21-22 16,-20 43-16,-1 0 0,-21 22 15,0-1 1,0 0-16,0 0 0,0 0 16,0 0-16,0 1 15,0-1-15,0-42 63,0-1-63,21 22 0,-21-21 0,0 0 15,0 0-15,0 0 16,0 0-16,0-22 0,0 22 16,0 0-16,0 0 15,-21 21-15,0 0 16,-1 21-1,22 0-15,0 0 0,-21 0 16,0 1-16,21 20 0,-21-21 0,21 21 16,-21-20-16,21 20 0,0-21 0,0 21 0,0 1 15,0-22 1,0 21-16,0-21 0,0 1 0,21 20 16,0-21-1,0-21-15,0 21 0,22-21 16,20 0-16,22-21 15,-43 21 1,-21-21-16,1 0 0,20 0 0,-21-1 16,21-20-16,-20 21 0,-1 0 15,42-85 1,-63 64-16,0 20 0,0 1 16,0 0-16,0 0 0,-21 42 31,0 0-16,21 0-15,0 1 16,0-1-16,-21 21 0,21-21 0,-21 0 16,21 1-16,0-1 0,0 42 15,0-20 1,21-22-16,0-21 0,0 0 16,0 0-16,22 0 0,-22 0 15,0 0-15,0 0 0,21 0 16,43-43-1,-21 1-15,-22 21 0,-21 0 16,0-22-16,0 22 0,1-21 16,-1 21-16,0 0 0,-21-22 0,0 22 15,0 0-15,0 0 16,-21 21 0,21 21-16,-21 0 15,21 0-15,0 22 0,0-22 16,0 0-16,0 0 0,0 43 15,0-43 1,0 0-16,0 0 0,0 0 16,0 0-16,0 1 15,-22-22 1,1 0 0,0 0-16,0 0 15,0-22-15,0 1 0,-1 0 16,1 0-16,-21 0 0</inkml:trace>
  <inkml:trace contextRef="#ctx0" brushRef="#br0" timeOffset="12238.82">6689 3090 0,'-22'-21'0,"-62"21"31,63 0-31</inkml:trace>
  <inkml:trace contextRef="#ctx0" brushRef="#br0" timeOffset="13779.06">9250 3281 0,'0'0'0,"0"-21"0,0 0 0,0-22 0,0 22 16,0 0-16,0 0 0,0-22 15,0 22-15,0 0 0,0 0 16,-21 21-16,-1 0 16,22 21-16,0 0 15,0 0-15,-42 106 16,21-21-16,0-63 16,0 62-16,-1-62 0,22-1 15,-21 43-15,0-64 0,21 0 16,0 0-16,0 0 15,21-21 1,0 0-16,1 0 0,-1-21 0,0 21 16,0-21-16,0 0 0,0 0 15,1-22-15,-1 22 0,0-21 0,42-64 16,-41 21 0,-1 64-16,0-21 0,-21 0 15,0 20-15,0 44 16,0-1-1,0 0-15,0 21 0,0-21 0,0 85 16,0-85-16,0 22 16,0-22-16,0 0 15,0 0-15,0 43 16,21-43-16,21-21 0,-20 0 16,-1 0-16,0 0 15,0 0-15,21-21 0,-20 21 0,-1-21 16,0-1-16,21 1 0,-21 0 15,1 0-15,-1-21 0,0-1 16,0 22-16,0-21 0,0-1 0,1 1 16,-22 0-16,0-1 0,21 1 15,-21 21-15,0 0 0,0 0 0,0-1 0,0 44 32,-21-1-32,-1 0 15,22 21-15,0-21 0,-21 22 0,0-1 16,0 22-1,21-22-15,0 0 0,0-21 0,0 22 0,0-22 16,0 21-16,21-21 0,0-21 16,43 22-1,-22-22-15,0 0 0,-20 0 16,41-22-16,-21 1 0,-20 0 16,20 0-16,-21 0 0,21-22 15,-20 22-15,62-106 16,-41 21-1,-43 64-15,21 0 0,0-64 16,-21 64-16,0-1 0,0 22 0,0-21 16,0 21-16,0-1 15,-21 22-15,21 22 16,-21-1-16,21 0 0,-22 21 0,1 1 16,21-1-16,0 0 0,0 1 15,-21-1-15,21 0 0,0 22 0,-21 63 16,21-64-1,0-42-15,0 22 0,0-1 16,0-21-16,21-21 31,0 0-15,0 0-16,-21-21 0,22 0 0,-22 0 16,21 0-16,0-22 0,-21 22 15,21 0-15,0-43 0,0 43 16,-21 0-16,22 21 0,-1 0 15,0 21 1,-21 0-16,0 22 16,0-22-16,0 0 0,0 0 15,21 0-15,-21 1 0,42 41 16,22-21 0,-43-42-1,0 0-15,0 0 0,22 0 16,-22 0-16,0-21 0,0 21 15,0-21-15,1 0 0,20 0 16,0-22-16,-21 22 0,1-21 16,-1 21-16,42-64 15,-63 64-15,0 0 0,0 0 16,0 42 0,0 0-16,-21 0 15,0 64 1,21-64-16,-21 0 0,21 0 0,0 0 15,0 1-15,0-1 0,0 0 16,21 0 0,0-21-16,0 0 15,0-21 1,1 0-16,-22 0 0,0-22 16,0 22-16</inkml:trace>
  <inkml:trace contextRef="#ctx0" brushRef="#br0" timeOffset="13943.96">11070 3006 0,'0'0'0,"-21"0"0,-43-21 31,43 21-31,21 21 16,-21-21-16,21 21 0,0 0 16,0 0-1,21-21-15,0 21 0,1-21 16,-1 22-16,0-22 0</inkml:trace>
  <inkml:trace contextRef="#ctx0" brushRef="#br0" timeOffset="14228.8">11409 3154 0,'0'0'16,"21"-21"-16,-21 0 15,-21 21 1,0 0-1,-1 21-15,1 0 0,-42 64 16,42-43-16,21-21 16,-22 64-16,22-43 15,0 22-15,0-43 0,0 21 16,0-21-16,43 22 16,-22-22-16,0-21 15,43 0-15,-43 0 0,21 0 16,-21 0-16,22 0 0,-22-21 15,21-1-15,0 1 0,43-63 16,-21-1 0</inkml:trace>
  <inkml:trace contextRef="#ctx0" brushRef="#br0" timeOffset="14655.7">11896 2858 0,'0'0'0,"0"-22"0,-22 22 0,1 0 15,0 0-15,0 0 16,0 22-16,21-1 0,-21 0 0,-1 21 15,1 22-15,0 42 16,21-64-16,-21 21 0,0 22 16,21-43-16,0 1 15,0-1-15,0 0 0,0-20 16,0-1-16,0 63 16,0-105 15,0 0-31,21 0 15,0 0-15,0 0 0,0-22 0,22-20 16,20-22 0,-42 64-16,1-21 0,20-1 15,-21 43-15,0 0 0,0 21 16,-21 1-16,0-1 16,0 85-16,0-43 15,0-42-15,0 43 16,22-43-16,-22 0 0,42 21 15,-21-20-15,0-22 16,0 0-16,1 0 16,83 0-16,-83 0 15,41-22-15,-42 1 0,0 0 16,22-21-16,-22 21 16,0-22-16</inkml:trace>
  <inkml:trace contextRef="#ctx0" brushRef="#br0" timeOffset="15316.94">13420 3493 0,'0'0'0,"0"21"0,-22-21 0,22-21 31,0-1-15,0 1-16,22 0 0,-1 0 0,-21 0 15,21 0-15,0-1 0,-21-62 16,21 20-16,-21 22 15,0 0-15,0-43 16,0 64-16,-21 0 0,0-1 16,0 22-16,-22 0 0,22 0 0,-85 43 15,64-1 1,21-21-16,-21 22 0,20-1 0,-20 21 16,21-20-16,0 20 0,0-20 0,-22 84 15,43-64 1,0-42-16,0 0 15,0 1-15,21-1 0,1-21 0,-1 0 16,21 0-16,-21 0 0,22 0 0,-1 0 16,-21-21-16,21 21 15,1-22-15,41-20 0,-62 21 16,20-21-16,0-22 0,-21 43 16,22-64-16,-22 43 0,-21 21 15,0-22-15,0 22 16,0 42-1,-21 22-15,21-22 16,-21 21-16,-1 1 0,22 20 16,0-21-16,-21-20 0,21 62 15,21-20 1,1-43-16,20-21 16,-21 21-16,0-21 0,22 0 15,-22 0-15,0 0 0,21 0 0,22-42 16</inkml:trace>
  <inkml:trace contextRef="#ctx0" brushRef="#br0" timeOffset="15694.72">13885 3281 0,'0'0'0,"0"-21"0,0 0 0,-21-1 0,21 1 16,21 0-1,0 21 1,1 0-16,-1 0 0,0 0 15,0 21-15,0-21 0,22 21 0,-22 1 16,0-1-16,0 0 0,0 0 0,22 43 16,-1 20-1,-42-63-15,0 22 0,0-22 16,0 0-16,0 0 16,0 0-16,-21-21 0,0 0 15,21-21 16,0 0-31,0 0 0,0 0 16,0 0-16,21-1 0,0 1 16,-21-21-16,63-64 15,-41 85-15,-1-21 0,0 20 16,21-41-16,-21 63 16,1-21-16,-1 21 0,0 0 0,0 0 15,0 0-15</inkml:trace>
  <inkml:trace contextRef="#ctx0" brushRef="#br0" timeOffset="16015.58">14605 3493 0,'0'0'0,"21"0"0,21 0 15,-20 0-15,-1 0 16,0 0-16,0-22 15,0 1-15,22 0 0,-22 21 0,0-21 16,0 0-16,0 0 0,0-1 16,1-62-1,-22 41-15,0 22 0,-43 21 16,22 0-16,0 0 16,0 0-16,-22 0 0,-41 64 15,20 20 1,43-62-16,21 20 0,0-21 15,0 21-15,0 1 0,0-22 16,0 0-16,0 0 0,21-21 0,0 21 16,1 1-16,20-22 15,-21 0-15,43 0 16</inkml:trace>
  <inkml:trace contextRef="#ctx0" brushRef="#br0" timeOffset="18027.68">16870 3493 0,'0'-22'15,"21"1"-15,-21 0 0,21 0 16,-21 0-16,0 0 0,21-22 0,0-20 15,-21 42-15,0-22 16,0 22-16,0-21 0,0 21 0,-21-1 16,0-20-16,-21 0 15,-1 21-15,22 21 16,0 0-16,-21 0 0,21 0 0,-22 21 16,22-21-16,-64 63 0,43-42 15,0 22-15,-1-1 0,22 0 16,-21 1-16,-22 41 15,43-41-15,0-1 0,0 0 16,21-20-16,0 20 0,0 0 0,0-21 16,0 1-16,21-22 0,21 21 15,43-21 1,-64 0-16,22 0 0,41-43 16,-41 43-16,-1-42 15,0 21-15,1 0 0,-1-22 0,0 22 16,-21-21-16,43-64 0,-1 21 15,-20 43-15,-22 21 16,0-43-16,-21 43 0,21-21 16,-21 63-1,0 0 1,0 22-16,-21-22 0,21 21 0,0 0 16,-21 1-16,0-1 0,21 0 15,-21 1-15,21-1 0,0 22 16,0-1-1,0-21-15,0-20 0,42-1 16,-21 0-16,0-21 0,43 0 16,-43 0-16,0 0 0,21 0 15,22 0-15,21-42 16,-43 20-16,-21 1 16,21 0-16,-20-21 0,41-64 15,-42 85-15,0-22 0,1 1 16,-22 21-16,21 0 0,-21 0 15,0-22 1,0 64 0,0 1-16,-21-1 0,-1 0 0,1 21 15,21-21-15,0 1 0,0 20 16,-21-21-16,21 21 0,0-20 16,0 41-16,0-42 15,21-21-15,-21 21 0,21-21 16,1 22-16,20-22 0,-21 0 15,0 0-15,85 0 16,-85-22-16,22 1 16,-22 21-16,0-21 0,0 0 0,43-21 15,-64 20-15,21-20 16,-21 21-16,0-21 0,0 20 0,0-20 0,-21-43 16,-1 64-1,1 21-15,21-21 0,-42 0 16,21 21-16,42 0 31,21 0-15,-21 0-16,22 0 0,-1 0 15,0 0-15,1 0 0,20 0 0,-20 0 16,20 0-16,128 0 16,-149 0-16,21 0 0,-20 0 15,-22 0-15,21 0 0,-21-21 16,-42 21 15,-21 0-31,21 21 0,-22-21 0,22 21 16,-21 0-16,0 0 0,20 1 15,-20-1-15,0 21 0,21-21 0,-22 0 16,1 43-16,21-22 16,0-21-16,21 1 0,0-1 0,0 21 15,0-21-15,0 0 0,21-21 16,0 22-16,0-22 15,64 0-15,-43 0 16,0 0 0,-20 0-16,20-22 0,-21 1 0,21 21 15,-20-21-15,62-64 16,-41 43-16,-22 0 16,21-64-16,-42 85 15,0 0-15,0-1 0,0 1 16,0 0-16,-21 42 15,0 0-15,21 1 16,-21 20-16,-1-21 0,1 0 16,0 22-16,21-22 0,0 21 0,-21-21 15,21 22-15,0-22 16,0 0-16,0 0 0,0 0 0,42 22 16,-21-43-16,1 21 0,-1-21 15,0 0-15,0 0 0,21 0 16,43 0-16,-21-43 15,-22 43-15,-21-42 16,21 21-16,-20 0 0,20-22 16,-21 1-16,21-21 0,-20 20 0,20-20 15,43-170 1,-22 42-16,-42 149 16,-21-21-16,0 41 15,0-20-15,0 21 0,0 0 0,0 42 16,0 0-1,0 21-15,-21 1 0,-21 41 16,21-41-16,-1 20 0,22-20 16,-21 20-16,0 1 0,21 84 15,-21-85-15,21 22 16,0-43-16,0 43 16,0-64-16,21 0 0,0 0 15,0-21-15,1 0 0,-1 0 16,63 0-16,1-21 15,-64 21 1,22-21-16,-22 0 0,21 0 0,-21-22 16,22 22-16,-22-21 0,0 21 15,0 0-15,21-22 16,-42 22-16,0 42 16,0 0-16,-21 1 15,0-1-15,21 0 0,0 0 16,-21 0-16,0 0 0,0 1 15,-1 20 1,22-21-16,0 0 16,0-42 15,22 21-15</inkml:trace>
  <inkml:trace contextRef="#ctx0" brushRef="#br0" timeOffset="18194.59">19875 3154 0,'0'0'0,"0"-21"0,-21-43 31,0 64-31,0 0 16,21 21 0,0 1-16,0-1 15,21-21-15,-21 21 16,21-21-16,22 42 0</inkml:trace>
  <inkml:trace contextRef="#ctx0" brushRef="#br0" timeOffset="18680.32">20235 3366 0,'0'0'0,"21"0"31,-21-22-31,0 1 0,0 0 16,0 0-16,0 0 15,0 0-15,0-1 16,-21 1-16,0 21 16,0 0-16,0 0 15,0 0-15,-1 0 0,1 21 16,-21 43-16,21-43 16,0 21-16,21 22 0,-22-43 15,22 0-15,0 22 0,0-22 0,0 0 16,0 0-16,0 0 15,0 0-15,22-21 16,-1 0-16,0 0 0,0 0 16,0 0-16,0 0 0,1 0 0,-1-21 15,0 0-15,0 0 0,0 0 0,0 0 16,43-85 0,-43 85-16,0-22 0,0 1 15,-21 21-15,22 0 16,-22 42-1,0 0-15,-22 0 0,1 0 0,21 0 16,-21 1-16,21 20 0,-21 21 16,21-41-16,0-1 15,0 0-15,0 0 0,21 0 16,0-21-16,0 0 0,1 0 16,62 0-16,-63 0 15,22 0-15,-1-21 16</inkml:trace>
  <inkml:trace contextRef="#ctx0" brushRef="#br0" timeOffset="19180.03">20997 2752 0,'-21'-21'0,"42"42"0,-63-42 16,21 21-16,0 0 0,-1 21 15,-20 21-15,-21 64 16,41-64-16,22 43 15,0-43-15,0 1 0,0 20 16,0-21-16,0 1 0,0-1 0,0 0 16,0-20-16,0 20 0,0-21 15,0 0-15,0 0 0,0 1 16,0-1-16,0-42 47,0-1-47,0 1 0,0 0 15,0-21-15,0 21 0,22-22 0,20 1 16,0-22 0,1 43-16,41-21 15,-63 42-15,43 0 16,-43 0-16,0 0 0,22 21 16,-43 0-16,21 0 0,-21 22 0,21-1 31,-21-21-31,0 0 0,0 22 0,0-22 0,-42 21 15,20-21-15,1 1 0,-21-1 16,-22 0 0,-20 0-16,41 0 0,22-21 15,-21 0-15,21 0 16,21-21 0,0 0-16,21 0 15,0 0-15,64-22 16</inkml:trace>
  <inkml:trace contextRef="#ctx0" brushRef="#br0" timeOffset="19434.89">21929 2773 0,'-43'42'0,"86"-84"0,-107 105 0,22-41 15,21 20-15,-22 0 0,22-21 0,-21 22 16,21-1-16,-1 0 0,1 1 15,-21-1-15,21 0 0,0 1 0,-1 41 16,1-41-16,0-1 16,0 0-16,21-20 0,0-1 15,0 21-15,-21-21 0,21 0 16,21-21 0,0 0-16,0 0 15,0 0-15,22-42 0,-1 21 16,-21 0-16</inkml:trace>
  <inkml:trace contextRef="#ctx0" brushRef="#br0" timeOffset="19760.7">21844 3344 0,'21'0'47,"0"0"-47,0 0 0,1 0 16,-1 0-16,0-21 0,42 0 15,-41 0-15,-1 0 0,0 21 16,42-85 0,-63 64-16,0 0 0,0 0 15,-21 21-15,0 0 16,-21 0-16,21 21 0,-1 0 16,-20 0-16,21 21 0,-21-20 15,20 20-15,-41 43 16,63-43-16,0-21 0,0 0 15,0 0-15,0 1 0,0-1 0,21 0 16,0-21-16,22 21 0,-1-21 16,0 0-16,128 0 15,-107 0-15,1 0 0,-1 0 0</inkml:trace>
  <inkml:trace contextRef="#ctx0" brushRef="#br0" timeOffset="20635.31">23622 2731 0,'0'0'0,"-42"0"0,20-22 16,1 22-16,0 0 0,0 0 16,0 0-16,0 0 0,-1 22 0,1-1 15,-21 0-15,21 0 0,-22 43 16,1 20-1,21-41-15,0-1 0,-22 43 16,22-43-16,21 0 0,0 1 0,0-1 16,0 0-16,0 1 0,0-22 0,21 42 15,22-42 1,-22 1-16,21-22 0,22 0 16,-43 0-16,21 0 0,1 0 15,-22 0-15,21-22 0,0 1 16,85-85-16,0-42 15,-84 106-15,-1-22 16,-21 22-16,0-21 0,-21 20 16,0-63-16,-21 64 0,-21 0 15,0 21-15,-1-1 0,1 22 16,-170 22 0,170-1-16,0 21 0,20-21 15,-20 22-15,0 20 0,21-21 16,21 22-16,0-22 0,0 1 15,21-1-15,0 0 16,0 1-16,21-22 0,-20 21 0,83 43 16,-62-85-1,-1 21-15,0 0 0,1-21 0,-1 0 16,0 0-16,1 0 0,-1 0 0,-21-21 16,22 0-16,-22 0 0,85-106 15,-64 63 1,-42 43-16,0 42 31,0 0-31,-21 0 0,0 1 16,-1 41-1,1-21-15,21 1 0,-21-22 16,21 21-16,0-21 16,0 1-16,0-1 0,0 0 15,21-21-15,0 0 16,1-21-1,-1 0-15,-21-22 16,21 22-16,0 0 0,0-21 16,0-1-16,64-63 15,-64 64-15,22 0 0,-1 21 16,0-1-16,-21 1 0,22 0 16,-22 21-16,0 0 0,0 0 0,0 21 15,-21 0-15,0 43 16,0-43-16,-21 21 0,0 43 15,0-64-15,0 22 0,21-1 16,-21 0-16,-1-21 0,22 1 16,0 20-16,-21 0 0,-21 1 15,42-22-15</inkml:trace>
  <inkml:trace contextRef="#ctx0" brushRef="#br0" timeOffset="21599.65">8107 4678 0,'42'-42'31,"-21"20"-31,-21 1 0,0 0 16,0 0-16,0 0 0,21 21 0,-21-21 16,0 42-1,0 0-15,0 0 16,0 0-16,0 22 0,0-1 0,0 0 16,0 22-16,0 42 15,-21 42 1,0-106-16,21 22 0,0-43 15,0 0-15,0 0 0,0 0 16,21-42 0,0 0-16,1 0 15,-1 0-15,0-1 0,0 1 16,0-21-16,22 0 0,-22 20 0,0-20 16,0 0-16,0 21 0,0-22 0,43 22 15,-43 21-15,0 0 16,0 21-16,22 64 15,-43-43-15,0 1 0,0-22 16,21 21-16,0-21 0,0 22 16,22 20-1,-22-63-15,0 21 0,21-21 0,-21 0 16,43 0-16,-43 0 16,21-21-16,1 0 0,-22 0 0,21 0 15,1-1-15,62-62 16,-20-43-1,-64 63-15,0-20 16,-21 20-16,0 22 0,0-1 0,0 1 16,-21 0-16,0-1 0,-64 1 15,-20 42 1,62 0-16,22 21 0,-21 0 16,21 1-16,-1 20 0,1 0 15,21 1-15,0-22 0,0 0 16,0 42-16,21-20 15,1-22-15,-1 0 0,42 0 16,-20-21-16,-22 0 0</inkml:trace>
  <inkml:trace contextRef="#ctx0" brushRef="#br0" timeOffset="21943.57">9652 4932 0,'0'0'0,"21"-42"31,0 42-31,-21-22 16,21 1-16,1 0 0,-1 0 0,-21-21 15,21 20-15,0 1 0,0 0 0,-21-21 16,0 21 0,-21 21-1,0 0-15,0 0 0,0 21 16,-22 0-16,22 0 0,0 0 15,0 0-15,0 22 0,-1 41 16,22-41-16,0-1 0,0 0 16,0 1-1,22-22-15,-1 0 0,0 0 0,0 0 16,0 1-16,106-22 16,-42 0-16,-43 0 15,22-22-15,42 1 0,-43 0 16,-21 0-16,64-43 0</inkml:trace>
  <inkml:trace contextRef="#ctx0" brushRef="#br0" timeOffset="22429.63">10647 4339 0,'0'0'0,"0"-42"16,0 21-16,-21 0 0,-1 21 16,1 0-16,21 21 0,-42 21 15,42-21-15,-21 22 0,21-1 16,0 0-16,0 1 0,-21-1 15,21 85-15,0 0 16,0-85 0,0 1-16,0-1 0,0-21 0,0 21 15,0-20-15,0-1 0,0 0 0,0 0 16,21-21 15,-21-21-31,0 0 0,0 0 16,0-1-16,21-20 0,0 21 15,21-64 1,-20 64-16,-1-21 0,0 21 0,42-43 16,-20 43-16,-1 0 0,22 0 15,-22-1-15,21 22 0,-20 0 0,105 22 16,-63 20 0,-43-21-16,-21 0 0,0 22 0,-21-22 15,0 0-15,0 21 0,-84 85 16,-22-63-1,63-43-15,1 0 16,0-21-16,21 21 0,-22-21 16,22 0-16,0 0 0,0 0 15,-43 0 1,64-21 0,0 0-16,21 0 15,1 21-15,-1-21 0,0-1 0</inkml:trace>
  <inkml:trace contextRef="#ctx0" brushRef="#br0" timeOffset="22627.48">11472 5080 0,'0'0'0,"0"21"31,21-21 1</inkml:trace>
  <inkml:trace contextRef="#ctx0" brushRef="#br0" timeOffset="59839.56">2159 6668 0,'0'-22'16,"-21"22"93,21-21-78</inkml:trace>
  <inkml:trace contextRef="#ctx0" brushRef="#br0" timeOffset="61334.6">1884 6625 0,'0'0'0,"0"-21"0,21 0 0,0 0 15,-21 0-15,0-1 0,0-41 16,0 21 0,0 20-16,0 1 0,0-42 15,0 42-15,0-1 16,0 1-16,-21 21 0,21-21 0,-21 21 15,0-21 1,-1 21-16,1 0 16,21 21-16,0 43 15,0 20 1,0-41-16,0 20 0,0 43 16,0-43-16,0-20 15,0 126 1,0-63-16,21-43 15,-21-20-15,0 20 0,0 1 0,0-1 16,0-20-16,0 20 0,0-21 16,0 1-16,0-1 0,0 43 15,0-64-15,0 21 0,-21-21 0,21 1 16,0-44 15,0 1-15,0 0-16,0-21 0,0-1 15,0 1-15,0 0 0,0-22 0</inkml:trace>
  <inkml:trace contextRef="#ctx0" brushRef="#br0" timeOffset="61767.36">1714 6583 0,'0'-21'0,"0"42"0,-21-63 0,0 20 16,0 1-16,0-21 0,21 0 16,0 20-16,-21 1 15,21 0-15,0-42 0,0 41 16,0 1-16,21 0 0,0 0 16,0 21-16,0-21 0,64-22 15,-43 22-15,1 0 16,20 21-16,-21-21 0,85 21 15,-42 0-15,169 21 16,-190 0-16,-22 22 16,-21-1-16,0 0 0,-21 1 15,0 20-15,0-21 0,-21 22 0,0-1 16,-21-20-16,-1 20 0,-20-20 16,-107 84-1,107-85-15,21 0 0,-1-21 0,-84 43 16,106-43-16,0-21 15,0 0-15,0 21 16,21-42 15,21 21-15,0 0-16</inkml:trace>
  <inkml:trace contextRef="#ctx0" brushRef="#br0" timeOffset="63791.47">2942 7345 0,'0'0'0,"21"0"0,-21-21 16,21 0-1,-21-1-15,22 1 0,-22 0 16,0 0-16,0 0 15,0 0-15,0-1 0,0 1 0,0 0 16,0 0-16,0-43 16,-43 22-16,22 21 15,0 0-15,-21-22 0,20 22 16,1 21-16,0-21 0,0 21 16,-21 0-16,20 0 0,1 0 0,-21 0 15,-43 0 1,64 21-16,-42 22 15,41-22-15,1 0 0,0 21 16,0-21-16,21 22 0,0-22 0,0 21 16,0 43-16,0 0 15,0-43-15,0-21 0,0 21 16,21-20-16,0-1 0,0 21 16,1-21-16,-1 0 0,0 1 15,0-22-15,0 0 0,22 0 16,-1 0-16,-21 0 0,0 0 15,0 0-15,22 0 0,-22-22 16,21-20-16,-21 21 0,22 0 16,-22-22-16,0 22 15,0-21-15,22-43 0,-43 64 16,21-21-16,0-64 16,-21 85-16,0 0 0,0-1 15,0 1-15,0 0 16,0 42 15,0 0-15,0 1-16,0-1 0,0 0 0,0 21 15,0-21-15,0 22 0,0-22 16,0 21-16,0-21 0,0 22 0,0-1 16,0-21-16,0 22 0,0-22 0,0 21 15,21-21-15,0 0 16,0 22-16,-21-22 0,22 0 15,-1 0-15,0-21 16,0 21-16,0-21 0,0 0 0,1 0 16,-1 0-16,21-21 15,-21 0-15,43 0 0,-43 0 16,0 0-16,21-22 0,-20 22 0,-1-21 16,0-1-16,21 1 0,-21 0 15,1-1-15,-22 1 0,21-43 16,-21 1-1,0 63-15,0-1 0,0 1 16,-21 21-16,-1 0 16,1 0-16,0 0 15,0 21-15,0 1 0,21-1 16,0 0-16,-21-21 16,21 21-16,0 0 0,0 0 0,0 1 15,21-1 1,0-21-16,0 0 15,21 0-15,-20-21 16,41-22 0,-42 22-16,22 0 0,-22 0 15,0 0-15,0 21 0,0-22 0,-21 1 16,0 0-16,21 21 16,-21-21-1,0 42 16,0 0-15,-21-21-16,21 21 0,0 1 16,0-1-16,-21 0 0,21 21 0,0-21 15,-21 1-15,21 20 0,0-21 0,0 43 16,0-22-16,0-21 16,0 21-16,63 22 15,-63-43-15,22-21 16,-1 0-16,0 21 0,0-21 0,0 0 15,64 0 1,-64 0-16,0-21 0,0 0 16,43-43-16,-43 43 15,0 0-15,-21-21 0,21-1 0,1 1 16,-1 0-16,21-43 16,-21 43-16,22-106 15,-43 105-15,21 1 16,-21-22-16,21 22 0,-21 0 0,21-106 15,0 42 1,-21 85-16,0-22 0,0 22 16,0 0-16,0 42 31,0 0-31,0 22 0,0-1 0,-42 43 16,42-43-16,-21 21 15,21-20-15,0-1 0,-21 22 0,-1-22 16,1 85-1,0-42-15,0-22 0,21-21 16,0 43-16,0-43 0,0 1 16,0-22-16,0 21 0,0 1 15,0-22-15,21 0 0,21 21 16,1 1 0,-22-43-16,0 0 0,21 0 0,-20 0 15,-1 0-15,21 0 0,22-22 16,-43 1-16,21 0 0,-21-21 15,0 21-15,22-1 0,-1-62 16,-21 41-16,0 22 0,-21-21 16,22 0-16,-22-1 0,21 22 0,-21 0 15,0 0-15,0 0 0,0-1 0,-21 22 32,-1 22-32,22-1 15,-21-21-15,21 42 0,0-21 0,0 0 16,0 1-16,0 20 0,0 64 31,0-64-31,0-21 16,21 0-16,1-21 15,-22 22-15,21-22 0,0 0 0,0 0 16,0 0-16,0-22 16,-21 1-16,0 0 0,22 0 0,-1 0 15</inkml:trace>
  <inkml:trace contextRef="#ctx0" brushRef="#br0" timeOffset="63991.35">5165 6773 0,'0'0'16,"-22"0"-16,1 0 16,0 0-1,0 0 32,0 0-31,0 22-16</inkml:trace>
  <inkml:trace contextRef="#ctx0" brushRef="#br0" timeOffset="64181.24">4360 6985 0,'0'0'0,"-21"0"0,0 21 16,0-21-16,42 0 31,21 0-31,-21 0 16,1 0-16,20 0 0,0 0 16,1 0-16,-1 0 0,0-21 0,1 21 15,105-21 1</inkml:trace>
  <inkml:trace contextRef="#ctx0" brushRef="#br0" timeOffset="64779.92">5630 7112 0,'0'0'0,"0"-21"0,0 0 16,0 0-16,0-1 0,0 1 15,0 0-15,0-21 16,-21 42-16,21-21 0,-21 21 16,0 0-1,0 0-15,-1 0 0,22 21 16,-42 21-16,21-21 0,0 0 15,0 22-15,-1-1 0,1-21 16,0 22-16,-21 41 16,42-41-16,-21-1 0,21-21 0,0 21 15,0 1-15,0-22 16,21 0-16,0 0 0,0 0 0,0-21 16,22 0-16,-22 0 0,42 0 15,64 0 1,-84-21-16,-22 0 0,21 0 15,-21 0-15,22 0 0,-1-22 16,-21 1-16,0 21 0,0-22 0,1-41 16,-22 41-1,0 22-15,-22 42 32,22 1-17,0-1-15,-21 0 0,0 21 0,21-21 16,0 1-16,0 20 0,0-21 15,0 43 1,0-22-16,21-21 0,0-21 16,1 21-16,-1-21 0,0 0 15,0 0-15,0 0 0,0 0 16,22-42 0,-22 21-16,0 0 0</inkml:trace>
  <inkml:trace contextRef="#ctx0" brushRef="#br0" timeOffset="64951.69">6159 6858 0,'-21'0'15,"42"0"-15,-63 0 0,21 0 16,0 0-16,0 0 0,-1 0 31</inkml:trace>
  <inkml:trace contextRef="#ctx0" brushRef="#br0" timeOffset="65523.36">6371 7112 0,'0'0'0,"21"-21"0,0 0 0,-21 0 16,0-1-16,22 22 16,-22-21-16,0 42 31,0 1-31,0-1 0,0 0 15,0 21-15,0 1 0,-22-1 16,22 21-16,-21 1 0,0-1 0,21 1 16,-21-1-16,0 1 0,21-1 0,-64 170 15,43-42 1,-21-1-16,-1-20 16,22-86-16,0 22 15,0-21-15,0-1 0,0-20 0,-1 21 16,-20 84-1,21-63-15,21-85 0,0 0 16,0 0-16,0-42 16,0 0-1,0 0-15,0 0 0,0-43 0,0 22 0,0-22 16,21 1-16,0-22 0</inkml:trace>
  <inkml:trace contextRef="#ctx0" brushRef="#br0" timeOffset="65856.16">6265 7324 0,'0'0'15,"0"-43"-15,0 22 0,0 0 0,0 0 0,0-43 16,0 43 0,21 0-16,1 0 0,-1 21 15,21 0-15,-21 0 0,0 0 0,22 0 16,-1 0-16,-21 21 0,22-21 15,-22 21-15,21 43 16,-21-43-16,-21 21 0,0-21 0,0 22 16,-21 20-16,0-20 15,0-22-15,-22 0 0,1 21 0,0-21 16,-1 1-16,-41 20 16,20-21-1,43-21-15,21-21 31,21 0-31,0 21 16,1-21-16,-1 21 0,0-22 16,21 1-16</inkml:trace>
  <inkml:trace contextRef="#ctx0" brushRef="#br0" timeOffset="66871.92">7324 7154 0,'0'-21'16,"0"42"-16,0-63 0,0 21 0,0 0 0,0 0 15,0-1-15,0 1 0,0 0 16,-22 0-16,-41 0 16,-22 21-1,64 0-15,-42 21 16,41 0-16,-20 0 0,21 0 0,-43 85 15,43-85 1,0 22-16,21-1 0,-21 0 0,21-20 16,0 20-16,0-21 0,0 43 15,0-43-15,0 0 0,21 0 16,21 21-16,1-42 0,-22 0 16,0 0-16,21 0 0,-20 0 0,20 0 15,0 0-15,-21-21 0,106-42 31,-84-43-31,-43 85 16,21-64-16,-21 64 16,0-21-16,0 20 0,0 1 0,0 0 15,0 0-15,0 0 0,-21 21 16,21 21 0,0 0-16,-21 0 0,21 22 15,0-1-15,0-21 16,0 21-16,0 1 0,0-22 0,0 21 15,0-21-15,0 1 0,0-1 0,42 21 16,-21-21-16,21 0 16,-20-21-16,-1 0 0,42 0 15,-42 0-15,22 0 16,-1-21-16,-21 0 0,0 21 0,64-85 16,-64 64-16,0 0 15,1-21-15,-22-1 0,21 22 16,-21-21-16,0-64 15,0 64-15,0 21 0,0-1 16,-21 22 0,-1 0-16,22 22 0,0 20 15,0-21-15,0 0 16,0 22-16,0-22 0,0 21 16,0 0-16,0-20 0,0 20 0,-21-21 15,21 0-15,0 22 0,0-22 16,0 0-16,0 0 0,0 0 15,0 0-15,0-42 47,0 0-47,0 0 0,0-21 0,0 20 16,0 1-16,0-21 0,0 21 16,0-22-16,21 1 0,-21 0 0,22-1 15,20-20-15,21-1 16,-20 43-16,-22 0 15,64 0-15,-64 21 0,21 0 16,-21 0-16,0 21 0,22 0 16,-22 0-16,0 1 0,21 41 15,-42-21-15,0-20 0,0 20 16,0-21-16,0 0 16,0 22-16,0-22 0,0 21 0,0-21 15,-21 0-15,0 1 0,21-1 16,-21-21-16,21 21 15,-21-21-15,21-21 32,0 0-32,0-1 15,0 1-15</inkml:trace>
  <inkml:trace contextRef="#ctx0" brushRef="#br0" timeOffset="67163.66">8784 6562 0,'0'0'0,"0"-21"0,-21-1 16,0 22-16,0 0 15,-1 22 1,22-1-16,-21 21 0,21-21 16,-42 106-1,42-84-15,-21-1 0,21 64 16,-21-64-16,-1 0 0,22 1 15,-21-1-15,21 0 0,0 1 0,-21 63 16,21-85 0,-21 0-16,21 0 0,0 0 0,0 0 15,0 1-15,21-22 16,0 0 0,-21-22-16,21 1 0,1 21 0</inkml:trace>
  <inkml:trace contextRef="#ctx0" brushRef="#br0" timeOffset="67537.59">9186 6943 0,'0'0'15,"0"-21"-15,-21 21 32,0 0-32,0 0 0,0 0 0,-1 0 15,1 0-15,0 21 0,-21 0 16,21 0-1,21 0-15,-22-21 0,22 21 0,0 1 16,0-1-16,0 0 16,0 0-16,22-21 0,-1 21 15,21 0-15,-21 1 16,22-22-16,-22 21 0,0 0 0,42 0 16,-41 0-16,-22 0 15,0 1-15,0-1 16,0 21-1,-43 0-15,22-42 0,0 22 16,-43-22-16,43 0 16,-21 0-16,21 0 15,0 0-15,-1-22 16,22 1-16,0 0 0,0 0 16,0 0-16,-21 0 0</inkml:trace>
  <inkml:trace contextRef="#ctx0" brushRef="#br0" timeOffset="67788.07">8403 6900 0,'0'0'15,"21"-21"-15,0 21 0,1-21 0,-1 21 16,0-21-16,0 21 0,21 0 0,22-21 15,-22 21-15,-21-21 0,22 21 16,20 0 0,-20 0-16,-1 0 0,-21 0 15,43 0-15</inkml:trace>
  <inkml:trace contextRef="#ctx0" brushRef="#br0" timeOffset="69014.75">11472 6752 0,'0'0'0,"0"-21"0,-21 0 0,21 0 0,-21-43 16,21 22-1,-21 21 1,0 21-16,-1 0 31,1 21-31,0-21 0,0 63 16,-21 1-16,20-43 0,1 21 15,-21 43-15,21-43 16,0 1-16,-1-1 0,22-21 0,0 22 16,0-22-16,0 42 15,0-42-15,85 43 16,-64-64-16,43 0 15,-22 0-15,0 0 0,-20 0 0,20-21 16,0 21-16,1-21 0,62-43 16,-20 1-1,-64 20-15,22-20 16,-43 42-16,0-22 0,0-41 16,0 41-16,0 1 15,-22 0-15,-62-64 16,41 85-16,22-1 0,0 1 0,-21 21 15,21 0-15,-22 0 0,22 0 16,-42 0-16,41 0 0,1 0 16,0 21-16,21 1 15,0-1-15,21-21 0,0 21 16,85-21 0,-42 21-16,-22-21 0,22 0 15,-1 0-15,1 0 0,84-21 16,-64 0-16,-20 0 0,21-1 15,-22 1-15,1 0 0,126-85 16,-126 43 0,-43 42-16,-21-1 0,0-41 15,0 42-15,0 0 0,0-1 16,0 1-16,-21 0 0,21 0 0,-22 21 16,1-21-16,0 21 15,0 0-15,0 0 0,21 21 0,-21 0 16,-22 21-1,-20 64-15,42-42 16,-22 42-16,1-43 0,21 22 16,0-22-16,-1 1 0,1-1 15,0 22-15,-21 211 16,21-148 0,21-63-16,0 63 0,0-63 15,0 0-15,0 63 16,0-64-16,0 1 0,0 233 15,0-234-15,-22-20 16,1 20-16,0-20 0,0 84 16,0-84-16,0-22 0,-22 64 15,43-64-15,-21-21 16,0 0-16,0 1 0,0-1 0,-1-21 16,-62 0-16,20-43 15,22 22-15,0 0 0,-1-21 16,1 21-16,0-22 0,-1 22 15,22-21-15,-21 21 0,21-22 0,-1 22 16,1-106 0,21 106-16,0 0 0,0 0 15,21-43-15,1 22 0,-1-1 16,0 22-16</inkml:trace>
  <inkml:trace contextRef="#ctx0" brushRef="#br0" timeOffset="70769.75">13949 6138 0,'0'0'0,"0"-21"0,0 0 0,0-21 15,-21 42 17,-1 21-32,1 21 15,21-21-15,-21 22 0,0-1 0,21 22 16,-21-1-16,0 64 15,-22 0-15,43-63 0,-21 41 16,21-41-16,-21-22 0,21 1 16,0 20-16,0-42 15,0 0-15,0 1 0,0-1 16,21-21 0,0-21-1,0-1-15,1 1 0,-22 0 0,42-42 16,-21 41-16,21-62 15,-20 41-15,20-41 16,-21 41-16,0 22 0,0-21 0,-21 21 16,22 21-16,-22 21 15,0 0 1,0 21-16,0-20 0,0 20 0,0-21 16,0 21-16,21-20 0,-21 20 15,21-21-15,-21 21 0,0-20 0,85 62 31,-64-63-31,0-21 16,42 0-16,-41 0 0,20 0 16,0 0-16,1-21 0,-22 0 15,0 0-15,42-21 16,-41-1-16,20-41 0,-21 20 16,21 1-16,-42-1 15,22 1-15,-1-1 0,0 1 0,-21-1 0,21 22 16,-21-22-16,0 22 0,0-43 15,0 43-15,0-22 16,0 43-16,-21 0 16,0 21-16,0 0 15,21 21-15,-22 0 0,22 1 0,-21-1 16,0 85-16,21-64 16,0 0-16,0 22 0,0 42 15,0-43-15,0-21 0,0 64 16,0-63-16,0-1 0,0 0 15,21 43-15,22-22 16,-22-41-16,0-1 16,21-21-16,-21 0 0,1 0 15,20 0-15,-21 0 0,43 0 16,63-43 0,-106 22-16,21 0 0,-21 0 15,0-21-15,1 20 0,-1-20 16,0 0-16,0-1 0,-21 1 0,0-21 15,0 41-15,0-20 16,0 21-16,-63 0 16,41 21-16,1 21 15,0 0-15,0 0 0,0 0 0,0 1 16,-1 41-16,22 1 16,0-43-16,0 21 0,0-21 15,0 0-15,0 22 0,22-22 0,-1 0 16,0 0-16,21 0 15,-21 1-15,1-22 0,20 0 16,0 0-16,1 0 0,-1 0 16,21 0-16,-41-22 0,20 1 15,21-42 1,-41 20-16,-1 1 0,0 0 0,0-1 16,0-84-1,0 85-15,-21-21 0,22-43 0,-22 63 16,21 1-16,-21 0 0,0-22 15,0 1 1,0 42-16,0 42 31,0 0-31,0 0 0,0 21 0,-21 43 16,21-43-16,0 1 0,0 20 16,0-20-16,0 20 0,-22 43 15,22-64-15,0 1 0,0-1 16,-21 64-1,0-64-15,21-21 0,0 0 16,0-42 15,0 0-15,0 0-16,0 0 0,0 0 16,0-22-16,21 22 0,0 0 15,-21-21-15,22 20 0,-1 1 0,21-21 16,-21 21-16,0 0 0,22 21 15,-22 0-15,64 0 16,-64 0-16,21 0 0,0 21 0,64 42 16,-63-20-1,-43-22-15,0 21 0,0 0 16,0-20-16,-22-1 0,-83 42 16,62-63-1,1 21-15,0 1 0,-1-22 0,-41 42 16,62-42-16,-20 0 15,21 0-15,0 0 0,0 0 0,-1 0 16,1 0 0,21-21-16,0 0 15,21-22-15,1 22 16,-22 0-16</inkml:trace>
  <inkml:trace contextRef="#ctx0" brushRef="#br0" timeOffset="73879.07">16870 6414 0,'0'0'0,"21"0"32,0-22-32,0 22 0,43-42 15,63-21 1,-85 41-16,-21 1 0,22 0 15,-22 0-15,0 0 0,21-64 16,-42 64 0,0 0-16,-21 0 0,0-1 0,-21 22 15,20 0-15,-20 0 0,-85 0 16,106 0-16,-21 0 16,-1 22-16,1-1 0,21-21 0,-22 42 15,22 0-15,21-20 0,-21-1 16,21 0-16,0 0 0,0 21 15,42 64 1,22-42-16,-43-22 16,0-21-16,22 22 0,-22-1 0,0 0 15,0-21-15,43 85 16,-64-21 0,0-64-16,-22 21 0,1-20 15,-21-1-15,-22 0 0,43-21 16,0 0-16,-21 0 0,21 0 15,-1 0-15,-62-21 16,63 0-16,-1-1 16,1 1-16,21-21 0,0 21 0,-21-43 15,21-42 1,0 85-16,0-21 0,0 21 16,0 0-16,0 42 31,0 0-31,0 0 15,0 0-15,0 0 0,0 1 0,0 20 16,0-21-16,0 0 0,0 0 0,21 22 16,0-22-16,1 21 15,-1-21-15,0 1 0,0-22 16,0 21-16,43 0 0,-22 0 16,-21-21-16,22 0 0,-1 0 15,-21 0-15,21 0 0,43-21 16,-43 0-16,43 0 15,-43-1-15,-20 1 0,20 0 16,-21-21-16,21 21 0,1-43 16,-22 22-16,0-1 0,-21 1 0,0-43 31,0 22-31,0 42 16,-21 21-1,0 21-15,0 0 0,21 0 16,-22 64-1,1-64-15,21 21 0,0-20 0,-21 62 16,21-63 0,0 1-16,0-1 0,0 0 15,0 0-15,21 0 0,0 0 16,22 1-16,-22-22 16,0 0-16,0 0 0,0 0 15,1 0-15,20-22 16,-21 1-16,0 0 0,43-42 15,-43-22 1,0 64-16,-21-22 0,0-20 16,0 42-16,0 0 0,0-1 15,0 1-15,0 0 16,-21 21 0,0 21-16,21 0 15,0 1-15,0-1 0,0 0 16,0 0-16,0 0 15,21-21 1,0 0 0,0 0-16,0 0 0,1 0 0,-1-21 15,0 21-15,0-21 0,0 0 16,0 0-16,1-1 16,-1 1-16,-21 0 0,21 21 15,-21-21-15,0 0 16,0 42-1,-21 0 1,21 0-16,0 0 0,0 1 16,-21 20-16,21-21 0,0 0 15,-22 22-15,22-22 0,0 0 0,0 85 32,0-85-32,0 0 0,0 0 15,22 0-15,-1-21 0,-21 22 0,42-22 16,-21 0-16,0 0 15,1 0-15,-1 0 0,0 0 16,0 0-16,0 0 0,22-22 16,-22 1-16,21-21 0,-21 21 0,0 0 15,1-43-15,-1 22 16,0 21-16,0-43 0,-21 43 16,0-21-16,0 20 15,0 1-15,0 42 31,0 1-15,0-1-16,0 0 0,0 0 0,-21 0 16,21 22-16,0-22 15,0 0-15,0 0 0,-21 0 0,21 0 16,0 1-16,0-1 0,0 0 0,0 0 16,0 0-16,42 0 15,-21-21-15,22 0 16,-22 0-16,0 0 0,0 0 15,0 0-15,0 0 0,1 0 16,20-42 0,-21 21-16,0-21 0,0 20 15,1-20-15,-1-21 0,-21 41 16,0-20-16,21 21 0,-21 0 16,0 0-16,0-1 0,0-20 15,0 63 16,0 0-31,0 1 16,0-1-16,-21 0 0,21 21 0,-21 43 16,21-64-1,0 0-15,0 0 0,0 22 16,0-22-16,0 0 0,0 0 16,21-21-16,0 0 0,-21 21 0,42-21 15,22 0 1,-43 0-16,0 0 15,21-42-15,-20 42 16,20-42-16,-21 21 0,-21-22 16,21 22-16,22-106 15,-43 106-15,0 0 16,21-43-16,-21 85 31,0 1-31,0-1 16,0 21-16,-21 43 15,21-64-15,0 0 0,0 21 16,0-20-16,0-1 0,0 0 16,21 0-16,-21 0 0,21-21 15,21 21-15,-21-21 16,1 0-16,-1 0 0,0 0 0,21 0 16,-21 0-16,1-21 15,-1 0-15,0 0 0,-21 0 16,21 0-16,21-22 15,-20 1-15,20-22 0,-21 22 16,-21 21-16,21-21 0,0 20 0,1 1 16,20-21-16,-42 63 31,0 0-15,0 0-1,21-21 16,0 0-15,-21-21 0,0 0-16,0 0 15,0 0-15,0 0 16,-21 21-16,0-22 16,0 22-16,0 0 15,-1 0-15,22 22 16,-21-1-16,0 0 0,0-21 0,0 42 15,21-21-15,0 1 16,0-1-16,-21 21 0,21 22 16,0-43-16,0 21 0,0 0 15,0-20-15,0-1 0,0 0 16,21 0-16,0 0 0,0-21 16,0 21-16,43 1 0,-43-22 15,0 0-15,85 0 16,-21-22-1,-43 1-15,-21 21 0,21-21 16,-20 0-16,-1 0 0,0-22 16,0 22-16,0-21 0,0 21 0,22-85 15,-43 64-15,0 20 16,0 1-16,0 0 0,0 0 16,-21 21-16,-1 0 15,1 0-15,0 0 16,21 21-16,-42 43 0,21 20 15,-1-63-15,22 1 16,0 41-16,0-42 16,0 43-16,0-43 0,0 0 15,0 21 1,22-20-16,-1-22 16,0 0-16,21 0 0,-21 0 15,1 0-15,-1 0 0,21 0 16,-21 0-16,22 0 0,84-43 15,-85 43-15,0-21 16,1 0-16,-1-21 0,-21 20 0,21 1 16,-20-21-16,20 0 0,-21-1 0,0 22 15,-21-21-15,0-1 0,21 1 0,-21 0 16,0-1 0,-21 43-16,0 0 0,0 0 15,0 22 1,0-1-16,-1 0 0,22 0 0,-21 21 15,0 85 1,21-105-16,0 20 0,0-21 16,21 0-16,0 22 0,1-22 15,-1 21-15,-21-21 0,21 0 0,0-21 16,-21 22-16,0 20 16,0-21-16,-21 0 15,0-21-15,0 0 16,-1 0-16,1 0 0,-21 0 15,-22 0 1,43 0-16,0 0 16,0-21-16,0 21 0,0-21 0,-22-21 15,22 20-15</inkml:trace>
  <inkml:trace contextRef="#ctx0" brushRef="#br0" timeOffset="74206.88">18902 6011 0,'-21'0'0,"42"0"0</inkml:trace>
  <inkml:trace contextRef="#ctx0" brushRef="#br0" timeOffset="75766.86">2730 8213 0,'-169'0'15,"127"0"-15,-64 0 16,64 0-16,-1 0 0,1-21 16,0 21-16,20 0 15,1 0 1,42 0 15,1 0-31,-1 0 0,0 0 16,21 21-16,-21-21 0,22 0 0,-1 0 15,0 21-15,1-21 0,-1 0 16,22 0-16,-22 0 0,21 0 0,1 0 16,211 21-1,-127-21 1,-63 0-16,211 21 15,-211-21-15,21 21 0,0-21 16,-22 0-16,22 0 0,0 22 0,254-1 16,-149 0-1,-84-21-15,-21 0 0,127 0 16,-106 0-16,-21 0 0,21 21 16,0-21-16,-21 0 0,21 0 0,254 0 15,-254 0 1,0 0-16,0 21 0,21-21 0,-21 0 15,0 0-15,0 0 0,21 0 16,-21 0-16,21 0 0,-21 0 0,0 21 16,21-21-16,-21 0 0,0 0 15,0 0-15,127 0 0,-127 0 16,254 22-16,-254-22 16,0 0-16,0 0 0,0 0 15,0 0-15,0 0 0,254 0 16,22 0-1,-276 0-15,21 0 0,-21 0 16,0 0-16,21 0 0,106-22 16,-127 22-16,21 0 0,-21 0 15,0 0-15,0-21 0,0 21 0,21 0 16,-21 0-16,21-21 0,128 21 16,-128 0-16,-21-21 0,148 21 15,-127-21-15,0 21 16,-21 0-16,21-21 0,-21 21 0,22-22 15,-22 22-15,169-21 16,-148 21-16,0-21 0,-21 21 0,21 0 16,1-21-16,-1 0 0,0 21 15,0 0-15,127-21 0,-127 21 16,1-22-16,274 1 16,-21 21-1,-254-21-15,-21 21 0,0 0 16,0 0-16,0 0 0,127 0 15,-127 0-15,-21 0 0,233 0 16,-128 0 0,-105 0-16,0 0 0,85 0 15,-86 0-15,-20 0 0,0 0 0,-1 0 16,1 0-16,211 21 16,-232-21-16,63 0 15,-64 21-15,22-21 16,-43 0-16,43 0 15,-64 0 1,-42 0 15,0 0-31,0 0 0,0 0 16</inkml:trace>
  <inkml:trace contextRef="#ctx0" brushRef="#br0" timeOffset="75895.47">20659 8234 0,'-22'0'32,"1"0"-17,0 0-15,-21 0 16,21 0-16,-22 0 0,1 0 0</inkml:trace>
  <inkml:trace contextRef="#ctx0" brushRef="#br0" timeOffset="79302.88">2117 9885 0,'0'-21'47,"0"0"-31,0-1-1,0 1-15,0 0 0,0 0 16,0 0-16,0 0 16,0-1-16,0 1 0,0 0 15,0 0 1,0 42 15,0 0-31,0 22 0,0-22 16,0 21-16,0-21 0,0 22 15,0-1-15,0 0 0,0 22 0,0-22 16,0 0-16,0 64 16,0-63-16,0 20 0,0 22 15,0-43-15,0 0 0,0-20 16,0 20-16,0-21 0,0 0 15,0 0-15,0 1 16,21-44 15,-21 1-31,21 0 16,-21 0-16,21 0 0,0 0 16,0-1-16,-21 1 0,22 0 15,-1 0-15,21 0 0</inkml:trace>
  <inkml:trace contextRef="#ctx0" brushRef="#br0" timeOffset="79607.3">2773 10245 0,'0'0'0,"0"21"0,0 0 16,21-21-16,-21 21 0,21-21 15,0 0 1,0 0-1,1-21-15,-1 0 16,-21 0-16,0 0 16,0-1-16,0 1 15,-21 21 1,-1 0-16,1 0 16,0 0-16,0 0 0,0 0 15,0 0-15,21 21 16,-22-21-16,22 22 0,-21-22 15,21 21-15,21-21 32</inkml:trace>
  <inkml:trace contextRef="#ctx0" brushRef="#br0" timeOffset="81288.34">3916 9991 0,'0'0'0,"-21"0"0,21-21 0,0-1 16,0 1-16,-22 0 16,22 0-16,-21 0 0,21 0 0,0-1 15,0 1-15,0 0 0,-21 21 0,21-21 16,0 0-16,0 42 31,0 0-31,0 0 0,0 0 16,0 22-16,0-1 0,0 0 0,0 1 15,0-1-15,0 0 0,0 1 0,0-1 16,0 0-16,0 43 16,0 0-16,0-64 15,0 21-15,0 1 0,0-22 16,0 0-16,21 0 16,0-21-1,-21-21-15,22 0 16,-22 0-16,0-1 0,42-41 15,-21 42-15,-21-22 0,21 1 0,0 0 16,-21 21-16,0-22 0,22 1 16,-1-22-16,0 1 15,-21 42-15,21 0 0,0 21 16,0 21 0,-21 0-16,22 0 15,-22 43-15,42-1 16,-42-42-16,0 22 15,42 20-15,-42-21 0,21-20 16,22 41-16,-43-42 16,21 0-16,21 1 15,-21-22-15,43 0 0,-43 0 16,0 0-16,0-22 0,1 1 16,-1 0-16,21 0 0,-21 0 0,0-22 15,1 22-15,20-106 16,0 43-1,-21 41-15,-21-20 0,0-22 16,0 22-16,0 20 0,0 1 0,0 0 16,0 20-16,0 1 0,0 0 15,0-21-15,0 63 16,0 0 0,-21 21-16,21-20 0,0 20 0,0 0 15,0 85-15,0-84 16,0-1-16,0 0 0,0 43 15,0-64-15,0 21 0,43 43 16,-22-64-16,-21 0 0,21 22 16,21-1-1,1-42-15,-1 21 0,0-21 0,-21 0 16,43 0-16,-43-21 16,21 21-16,-20-21 0,-1 0 15,21 0-15,-21-1 0,43-62 16,-43-1-1,-21 43-15,0-22 16,0 43-16,0-21 0,-21-22 16,0 64-16,-1-21 15,1 21-15,0 0 0,0 21 16,0 0-16,21 22 16,0-22-16,0 0 0,-21 21 0,21 22 15,0 21 1,0-64-16,0 21 15,42 0-15,-42-20 0,21-1 16,0-21-16,0 21 0,22-21 16,-22 0-16,64 0 15,-1 0-15,-41 0 0,-22-21 16,21 0-16,0-1 0,-20 1 16,20 0-16,21-42 0,-41 41 15,-1-20-15,0 0 0,0 21 0,-21-22 16,0 1-16,21-85 15,-21 85-15,0-1 16,0 1-16,0 21 0,0-22 16,0 22-16,-21 21 15,21 21 1,0 1-16,0 20 0,0-21 0,-21 21 16,21 1-16,0 84 15,-21-106-15,21 21 0,0 1 16,0-1-16,0-21 0,0 0 0,0 22 15,-21-1-15,-1 21 16,22-41-16,0-1 16,0-42 15,0-1-15,0 1-16,0 0 0,22 0 0,-1 0 15,0 0-15,-21-1 0,42-41 16,1 42-16,-22-22 0,0 22 15,21 0-15,-21 0 0,85-21 16,-42 42 0,-43 0-16,0 0 0,0 0 0,0 0 15,1 21-15,-1 0 0,0 0 0,-21 0 16,0 0-16,0 1 16,0 20-16,-42 43 15,20-64-15,-41 21 16,42-21-16,0 0 0,-64 43 31,43-43-31,20-21 16,1 0-1,0 0-15,0 0 16,0 0 0,21-21-16,0 0 0,0 0 0</inkml:trace>
  <inkml:trace contextRef="#ctx0" brushRef="#br0" timeOffset="84253.22">7789 9906 0,'-21'0'16,"21"-21"-16,21 21 16,-21-21-16,21 21 15,22-21-15,-22-1 0,0 22 0,21-21 16,22-21-16,-1 0 15,-41-1-15,20 22 16,0-42-16,-21 41 0,-21-20 16,0 21-16,0 0 0,0 0 0,0-22 15,0 22-15,0 0 16,-42 0-16,21 21 0,-21 0 16,20 0-16,-41 0 15,21 21-15,20 0 0,-20-21 0,21 21 16,0 0-16,-43 106 15,43-84 1,21-22-16,0 21 0,0 43 16,21-43-16,0-21 0,1 22 0,-1-22 15,21 21-15,-21-21 0,22 1 16,-1 41-16,43-21 16,-43-20-16,-42-1 0,21 0 15,0 0-15,-21 0 0,0 0 16,-21 1-1,0-22-15,-21 0 0,20 0 0,-20 21 16,21-21-16,-64 0 16,64 0-16,-21 0 0,-1-21 15,-41-22-15,41 22 0,22 0 16,-21-43-16,21 43 16,0-21-16,-1 21 0,22-22 15,0 22-15,-21-85 16,21 85-16,21 21 31,1 21-31,-1 1 0,-21 20 0,84 43 16,-62-64-1,-1 0-15,0 21 0,0-21 0,0 1 16,-21 20-16,21-21 0,1 0 0,20 0 16,-21 1-16,0-1 0,0-21 15,22 21-15,-22-21 0,42 21 16,43-21-1,-85 0-15,22-21 16,-22 0-16,0 21 0,0-21 16,106-64-1,-63 0-15,-43 64 16,0-21-16,0 21 0,-21-22 16,0 22-16,0-21 0,0 21 0,0-1 15,0 1-15,-21-21 16,0 42-16,0 0 15,21 21-15,-43 0 16,43 0-16,-21 22 0,21-22 16,0 21-16,0-21 0,-21 22 15,21 20-15,0-20 16,0-1-16,0-21 0,0 0 0,0 0 16,21 1-16,-21-1 0,43 0 15,-22 0-15,0-21 0,0 0 16,43 0-16,-43 0 15,0 0-15,21 0 0,1-21 16,-1 0-16,-21 0 0,0-1 16,85-62-1,-85 63-15,-21-22 0,0 22 16,21-42-16,-21 20 0,0 22 16,0 0-16,0 0 0,0 0 0,0-1 15,0 1-15,-21 21 16,0 21-1,0-21-15,0 22 0,21-1 16,0 0-16,0 0 0,-21 0 16,21 0-16,0 1 0,0-1 15,0 0-15,0 0 16,0 0-16,21-21 16,0 0-16,0 0 0,0 0 0,0-21 15,1 0-15,20 0 16,-21 0-16,0 21 15,0-22-15,1 1 0,-1 0 0,-21 0 0,21 0 16,0 0-16,-21-1 16,0 44 15,0-1-31,0 0 16,0 0-16,0 0 0,-21 0 15,0 64 1,21-64-16,0 0 0,0 43 15,0-43-15,0 0 0,0 0 16,21 1-16,0-22 0,0 21 16,0-21-16,22 0 15,-22 0-15,0 0 0,0 0 0,0 0 16,1 0-16,-1-21 0,0-1 16,0 22-16,0-21 0,0 0 0,43-85 15,-22 22 1,-42 62-1,21-20-15,-21 21 0,0 0 0,22-22 16,-22 22-16,0 0 0,0 42 31,0 0-31,0 1 0,0-1 16,0 0-16,0 0 0,0 21 16,0-20-16,0-1 0,-22 21 0,22-21 15,0 0-15,0 1 0,0 20 16,43 0-1,-22-21-15,0-21 0,0 0 16,0 0-16,1 0 16,-1 0-16,0 0 0,-21-21 0,63-21 15,1-22 1,-43 43-16,0 0 16,0-21-16,-21 21 0,22-1 0,-1 1 15,-21-21-15,21 21 0,-21 0 0,0-22 31,0 64-15,0 1-16,0-1 16,0 0-16,0 42 15,0-20-15,0-22 0,0 0 16,0 0-16,0 0 0,0 1 0,0-1 16,0 0-16,63 42 15,-41-63 1,-1 0-16,21 0 15,-21 0-15,0 0 0,1-21 0,-1 21 16,0-21-16,0 0 0,0-43 16,0 43-1,1-21-15,-22 21 0,0 0 0,0-43 16,0 43-16,0-43 16,0 43-16,0 42 31,0 1-31,0-1 15,0 0-15,0 21 0,0-21 16,0 1-16,0-1 0,0 21 0,0-21 16,0 43-1,0-43-15,21 0 0,0-21 16,0 21-16,0-21 0,0 0 16,1 0-16,-1 0 0,0 0 15,21 0-15,-21-21 0,22 0 16,-22 0-1,0 0-15,0-1 0,-21 1 0,43-21 16,-22 0-16,0 20 0,64-105 16,-64 106-1,0 0-15,0 0 0,0 0 16,0 21-16,1 0 0,-22 21 16,0 0-1,0 0-15,0 0 16,0 1-1,0-44 32,0 1-47,0 0 16,0 0-16,0 0 16,0 0-16,-22-1 0,1 22 15,21-21-15,-21 21 16,0 0-16,0 0 15,21 21-15,-21 1 16,-1 20-16,1 0 0,21-21 16,-21 22-16,21-22 15,-21 0-15,21 0 0,-21 22 0,21-22 16,0 0-16,0 0 0,0 0 0,0 0 16,0 22-16,21-43 15,0 21-15,0-21 0,0 21 0,1-21 16,20 0-16,-21 0 0,21 0 0,1 0 15,-22 0-15,21 0 0,1 0 0,-22 0 16,63 0 0,-20-42-16,-43 21 0,0-1 15,22-20-15,-43 21 16,0 0-16,21-22 0,-21 22 0,0-21 16,0 21-16,0-43 15,0 22 1,0 63-1,0 0-15,-21 0 0,21 22 16,0-22-16,-22 21 16,22-21-16,0 64 15,0-64-15,0 0 16,22 1-16,-1-22 0,0 21 16,0-21-16,0 0 0,22 0 15,-22 0-15,0 0 16,0 0-16,0 0 0,22-21 15,-43-1 1,21 22-16,-21-21 16,0 0-16,0 0 15,0-21-15</inkml:trace>
  <inkml:trace contextRef="#ctx0" brushRef="#br0" timeOffset="84468.1">10329 9567 0,'0'0'0,"-21"0"0,21-21 46,0 0-30</inkml:trace>
  <inkml:trace contextRef="#ctx0" brushRef="#br0" timeOffset="84943.47">12573 9165 0,'0'-21'15,"0"42"-15,-21-63 0,21 21 0,0 0 16,0-1-16,-21 22 16,-1 22-16,22-1 15,0 0-15,0 0 0,0 21 16,0 1-16,0 20 0,0 128 15,0-64 1,0-43-16,0-20 0,-21 42 16,0-43-16,21 22 15,0-64-15,0 0 0,0 0 0,-21 43 16,21-85 15,0 0-31,0-1 16,0 1-16,21-21 0</inkml:trace>
  <inkml:trace contextRef="#ctx0" brushRef="#br0" timeOffset="85311.66">12425 9250 0,'0'0'0,"-21"0"0,21-21 0,-22 0 0,22-1 16,0 1-16,0 0 15,0 0-15,22 0 0,20 0 16,0-1 0,1 1-16,-22 21 0,63 0 15,-41 0-15,-1 0 0,22 0 0,-22 0 16,0 21-16,-21 1 0,22 20 16,-22-21-16,0 21 0,-21-20 0,0 62 15,0-63-15,-21 22 16,0-1-16,-22-21 0,22 0 15,-21 22-15,0-22 0,-1 0 0,1 0 0,-64 43 32,85-64-32,-21 0 0,20 21 0,1-21 15,0 0-15,42 0 32,0-21-17,1 21-15,20 0 0,-21 0 0,0-21 16,22 21-16</inkml:trace>
  <inkml:trace contextRef="#ctx0" brushRef="#br0" timeOffset="85743.41">12954 9631 0,'-21'0'15,"21"-21"-15,0 0 16,0-1-16,0 1 15,0 0-15,21 21 0,-21-21 16,21 21-16,21-21 0,1 21 16,-22 0-16,0 0 15,21 0-15,22 0 0,-22 0 16,-21 21-16,43 21 0,-43 1 0,0-22 16,0 0-16,-21 21 15,0-21-15,0 43 0,0-43 16,0 0-16,-21 22 0,0-43 15,0 21-15,0 0 0,0-21 16,-1 0-16,1 0 16,21-21-1,0 0 1,0-1-16,0 1 0,21 0 0,1 0 16,-22-21-16,21 20 0,21-62 15,-21 63 1,0-43-16,1 43 0,20-21 15,-21 42-15,0-22 0,0 22 16,1-21-16,-1 21 0,0 0 0,0 0 16,0 0-16</inkml:trace>
  <inkml:trace contextRef="#ctx0" brushRef="#br0" timeOffset="87974">13885 9377 0,'0'21'16,"-21"0"0,0 0-16,0 22 15,0-1-15,21-21 0,-22 22 0,1-1 16,0-21-16,21 21 0,0 1 16,-21-22-16,21 21 0,0-21 0,0 85 15,0-85 1,21 1-16,21-1 15,-20-21-15,-1 0 0,21 0 16,-21 0-16,0 0 0,22 0 0,-22 0 16,85-64-1,-85 43-15,0 0 0,0 0 16,0 0-16,22-64 0,-43 43 16,0-43-16,0 43 15,0 20-15,-21-20 0,-22-21 16,-20-1-1,20 43-15,-20 21 16,42 0-16,-22 0 0,22 0 16,-21 0-16,21 21 0,0 0 0,-22 0 0,22 22 15,21-1-15,-21 43 16,21-43-16,0 22 16,0-22-16,0 0 0,0-21 0,21 1 15,0 20-15,0-21 0,1 0 0,20 0 16,0-21-1,22 0-15,-43 0 0,21 0 16,22 0-16,-22 0 0,-21 0 16,22-21-16,-1 21 0,-21-21 0,0 0 15,22 0-15,-22 0 16,63-106-16,-62 105 16,-1-20-16,-21-21 0,21 41 15,-21 1-15,21 0 0,-21 42 31,0 0-15,0 1-16,0-1 0,-21 21 16,0-21-16,21 22 0,0-22 15,0 21-15,-21-21 0,21 0 0,0 64 16,0-64 0,0 0-16,0 1 0,42-22 15,-21 0-15,0 0 0,22 0 16,-22 0-16,0 0 15,0-22-15,21 1 0,-20 0 0,-1 0 16,21-43 0,-21 22-16,0 0 0,-21-1 15,43-41-15,-43 63 16,0-1-16,0 44 31,0-1-15,-21 0-16,21 0 0,-22 0 15,22 43-15,0-43 0,-21 64 16,21-43 0,0-21-16,0 0 0,0 22 15,21-43-15,1 21 0,-1-21 16,0 0-16,0 0 0,0 0 16,0 0-16,22 0 0,20-43 15,-42 22-15,1 0 16,-1 0-16,0 0 0,0 0 15,43-85 1,-43 42-16,0 43 0,-21-21 16,0 63 15,0 0-31,0 0 0,-21 22 16,0-1-1,21 0-15,0-21 0,-22 1 0,22-1 0,0 21 16,0-21-16,0 0 15,0 1-15,22-1 0,-1-21 16,0 21-16,21-21 0,64 0 16,21 0-1,-85 0-15,22-21 16,-22 0-16,1-1 0,41-20 16,-41 21-16,-1-21 15,-21 20-15,0 1 16,-21-42-16,0 20 0,0 22 15,0-21-15,0 21 0,-21 0 0,0-1 16,-43 22 0,43 0-16,0 0 0,0 0 0,-21 22 15,20-1-15,-20 0 0,21 0 16,-21 64 0,20-22-16,1-42 15,21 1-15,0-1 0,0 0 16,0 0-16,0 0 0,43 0 0,-22-21 15,-21 22-15,21-22 0,21 0 16,-21 0-16,22 0 16,-22-22-16,0 1 0,0 0 15,0 0-15,1-21 0,-1 20 16,-21 1-16,0-21 0,21 0 0,0-107 16,0 65-1,0 20-15,-21 22 0,0 0 16,0-1-16,0 22 0,0-21 0,0 21 15,0-1-15,0 1 16,0 42 0,0 1-1,-21-1-15,21 0 0,-21 0 0,21 21 16,0 1-16,0-1 0,0 0 16,0 43-16,0-43 0,0 1 15,0 20-15,0 22 0,0-64 16,0 21-16,42 43 15,1-64 1,-22 0-16,0 1 0,43-22 16,-43 0-16,21 0 0,-21 0 15,0 0-15,22 0 0,-22 0 0,64-43 16,-22 1 0,-42 0-16,0 20 15,-21 1-15,0-21 0,0 21 0,0-22 16,0-20-16,-21 63 31,0 0-31,0 21 16,0 0-16,0 0 0,-1 22 0,1-22 15,0 21-15,21 1 16,-21 20-16,21-42 0,0 0 16,0 22-16,0-22 15,21 0-15,0-21 0,0 0 16,1 0-16,-1 0 0,42 0 15,1 0 1,-43-21-16,21 21 0,43-42 16,-64 20-16,21 1 0,-20-21 15,-1 21-15,0 0 0,0-22 0,21-63 16,-42 43 0,0 21-16,0 20 0,0 1 15,0 0-15,-21 21 16,0 0-16,21 21 31,21-21-15,0 0-1,1 0-15,-1 0 16,21 0-16,-21 21 0,0-21 16,-21 64-16,0-43 15,0 0-15,0 22 16,0-22-16,0 42 15,0-42-15,0 22 0,0-22 16,0 0-16,22 0 16,-1-21-16,0 0 15,21 0-15,22 0 16,-43 0-16,0 0 0,0-21 16,0 0-16,1 21 0,20-21 15,-21 0-15,0-1 0,0 1 16,1 0-16,-1 0 0,-21 0 0,0-64 31,-21-21-31</inkml:trace>
  <inkml:trace contextRef="#ctx0" brushRef="#br0" timeOffset="88215.92">15261 9271 0,'0'0'0,"-21"0"0,0 0 16,0 0 15,-1 0-15,1 0-1,0 0-15,0 0 16,0 0-16</inkml:trace>
  <inkml:trace contextRef="#ctx0" brushRef="#br0" timeOffset="89335.16">2201 11896 0,'0'0'0,"-21"0"16,0 0-16,0 0 16,0 0-16,-1 0 15,22-21-15,0-1 16,0 1-16,0 0 16,0 0-16,0 0 15,22 0-15,-22-1 0,21 22 16,42-21-1,-42 21-15,1 0 0,-1 0 0,21 0 0,0 21 16,1 1-16,-22-1 16,42 85-1,-20 42-15,-43-85 0,0 22 16,0-22-16,-21-20 16,-43 41-16,43-62 15,-21 20-15,-64 43 16,63-64-16,-41 0 15,63-21-15,-43 21 16,43-21-16,0 0 0,0 0 16,-1-21-16,22 0 0,0 0 0,-21-1 0,21-41 15,0-1 1,0 22-16,0 21 0,0-64 16,0 43-16,21-22 15,1 43-15,-1 0 0,0 0 0,0 21 16,0 0-16,43 42 15,-22-21-15,-21 1 0,22 41 16,-1-21 0,43 85-1,-43-84-15,-42-22 0,0 0 16,21 0-16,0 0 16,-21 1-16,0-1 15,0-42 16,0-1-31</inkml:trace>
  <inkml:trace contextRef="#ctx0" brushRef="#br0" timeOffset="89547.04">2730 12213 0</inkml:trace>
  <inkml:trace contextRef="#ctx0" brushRef="#br0" timeOffset="91164.6">4043 11811 0,'0'0'0,"-21"0"0,21-21 16,-22 21-16,1-42 0,21 20 15,-21 1-15,21 0 16,-21 0-16,21 0 0,0-22 15,0 22 1,0 0-16,-21 0 16,0 21-16,-1 0 15,22 21 1,0 0-16,-21 0 0,21 22 0,-21-1 16,21 0-16,0 22 0,0 42 15,0-43-15,-21-20 0,21 20 16,-21 1-16,21-22 0,0 0 0,-21 43 15,21-43-15,0-21 16,0 43 0,21-64-1,0-21 1,-21 0-16,21-1 0,0 1 16,0 0-16,1-64 0,-1 43 15,0 0-15,-21-1 0,21 1 16,0-21-16,0 20 0,-21 1 0,22 0 15,-1 20-15,-21 1 0,0-21 16,42 42 0,-42 21-16,0 0 0,21 22 15,0-1-15,-21 0 0,22 64 16,-1-85 0,0 22-16,-21-22 0,21 21 0,21 22 15,-20-64-15,-1 21 0,0-21 16,0 0-16,21 0 15,22 0-15,-22 0 16,1-21-16,-22-1 0,21-20 16,-21 21-16,0 0 15,22-64-15,-43 43 0,0-1 16,21 1-16,-21-43 16,0-42-1,0 85-15,0 0 0,0-1 0,0 22 16,0 0-16,0 0 0,-21 21 15,21 21 1,0 21-16,-21 64 16,21-63-16,0-1 15,0 0-15,0 1 0,0 41 16,0-41-16,0-1 0,0-21 0,21 43 16,21 20-1,-21-84-15,22 21 0,-1 1 16,0-22-16,-21 0 0,22 0 15,-22 0-15,21 0 0,-21 0 16,85-64-16,-63 22 16,-22 21-16,0-1 15,-21-20-15,0 0 0,0 21 16,0-22-16,0 22 0,0 0 16,0-21-16,0 20 0,-21 1 15,0 21 1,-1 0-16,22 21 0,-21-21 15,0 22-15,21 20 0,0-21 0,-21 43 16,21-1 0,0-42-16,0 22 0,0-22 15,21 0-15,0 0 0,0 0 0,-21 0 16,22-21-16,-1 22 0,0-1 0,0-21 16,0 0-16,64 0 15,-64 0-15,21 0 0,22-43 16,-43 43-16,0-21 0,0 0 15,22-21-15,-22 21 0,0-22 16,0 22-16,22-85 0,-22-21 16,-21 64-1,0 20-15,0 1 0,0-21 0,0 20 16,0-20-16,0 42 0,-21-1 16,21 1-16,-22 42 15,22 1-15,-21-1 0,21 21 16,-21-21-16,21 64 15,0-43-15,0 1 0,0 20 0,-21-21 16,21 1-16,0 63 16,0-64-16,0 21 15,0-41-15,0-1 0,0 0 16,0 0-16,0-42 31,0 0-15,0 0-16,0-1 0,0 1 0,0 0 15,0 0-15,0-21 0,0 20 0,21-20 16,21-21 0,43-22-16,-43 85 15,1-21-15,20 0 0,-20 21 0,-22 0 16,42 0-16,-42 21 16,1 0-16,-1 0 0,0 0 15,0 0-15,-21 22 0,0 20 16,0 22-1,-21-64-15,0 21 0,0-20 16,-1-1-16,1-21 0,0 21 0,-21 0 16,21 0-16,-1-21 0,1 21 15,0-21-15,0 0 0,0 0 0,-22 22 16,43-44 0,0 1-1</inkml:trace>
  <inkml:trace contextRef="#ctx0" brushRef="#br0" timeOffset="93956.17">7387 11663 0,'0'0'16,"-21"21"0,42-21 30,0-21-46,0 0 0,1 0 16,-1-1-16,21 1 0,-21 0 0,0 0 16,1 0-16,-1 0 15,0-64-15,-21 64 0,0 0 16,0-1-16,0 1 0,-21 21 16,0 0-16,-1 0 15,1 0-15,0 0 0,-64 43 16,1 41-1,63-63-15,21 22 0,0-22 16,0 21-16,0-21 0,0 85 16,0-85-16,0 1 15,21-1-15,-21 21 0,21-21 0,0 0 16,0 1-16,0-1 0,22 42 16,-22-42-16,-21 1 0,21 83 15,-21-83 1,0-1-16,0 0 0,-42 21 15,21-42-15,-1 21 0,1-21 16,0 0-16,0 0 0,0 0 0,0 0 16,-1 0-1,1-21-15,0 0 0,0 0 0,21-21 16,-42-1-16,42 1 0,0 21 16,0-22-16,0 1 0,0 21 15,0-21-15,0-22 16,0 43-1,0 42 1,0 0 0,0 0-16,0 1 0,0 41 15,0-42-15,21 22 0,0-22 0,-21 21 16,21-21-16,0 22 0,-21-22 16,21 0-16,1 21 0,-1-21 0,21 22 15,-21-22-15,22-21 16,-22 0-16,0 0 0,42 0 15,-20 0-15,-1 0 0,43-21 16,-43 0-16,-21-1 0,22 1 16,41-21-1,22-64-15,-85 64 0,22-1 16,-22 22-16,-21-21 0,0 0 16,21 20-16,-21-20 0,0 21 15,0 0-15,0 0 0,-21-1 16,0 22-16,-1 0 15,1 0-15,21 22 16,-21-1-16,21 0 0,-21 64 16,21 20-1,0-83-15,0-1 16,0 21-16,0-21 0,21 22 16,0-22-16,0 0 0,1 0 15,-1-21-15,0 0 0,0 0 16,43 0-16,-43 0 15,42-21-15,-42 21 0,1-21 16,20-22-16,0 22 0,-21 0 16,1 0-16,-1-21 0,0 20 15,0-20-15,-21 21 0,0 0 0,0-22 16,0-41 0,0 63-16,-21 21 15,0 0-15,0 0 16,-1 21-16,1 0 15,21 0-15,0 0 0,0 0 16,0 22 0,0-22-16,0 0 15,21-21 1,1 0-16,-1 0 0,0 0 16,0-21-16,0 0 0,0 21 0,22-21 15,-22-1-15,0 1 0,21 0 16,-20 0-16,-1 0 15,-21 0-15,21 21 0,-21-22 16,0 44 15,0-1-15,-21 0-16,21 0 16,0 0-16,0 0 0,-21 43 15,21 21-15,0-43 16,0 0-16,0-21 15,21 1-15,0-1 0,21 42 16,43-63 0,-64 21-16,0-21 15,22 0-15,-22 0 0,0 0 0,21-21 16,-21 0-16,1 21 0,-1-21 0,21 0 0,0-22 16,-42 22-16,22-21 15,-22 21-15,21-22 0,-21-20 16,0 42-16,0-22 0,0 22 15,0 0-15,0 0 0,21 0 0,-21 0 16,0-1 0,0 44-1,0-1-15,0 0 0,0 21 16,0-21-16,0 1 0,0-1 16,0 21-16,0-21 0,0 22 15,0 41-15,0-63 16,21 1-16,0-22 15,0 21-15,1-21 16,-1 0-16,0 0 16,0 0-16,-21-21 0,42-1 15,-20 1-15,-22 0 0,21 0 16,0 0-16,0 0 0,-21-1 0,21-20 16,-21 21-16,21 0 0,-21-22 0,0-41 15,22 41 1,-22 22-16,0 0 0,0 0 15,0 42 1,0 0-16,0 0 16,0 1-16,0-1 15,0 21-15,0 0 0,0-20 0,0 62 16,0-41 0,0-22-16,0 21 0,21-21 15,-21 0-15,21-21 0,21 22 16,1-22-16,-22 0 15,0 0-15,21 0 0,1-22 16,-22 1-16,0 21 0,0-21 16,0 0-16,0 0 0,22-43 15,-22-20 1,-21 62-16,21-20 0,-21 21 16,0 0-16,0 0 15,0 42 1,0 0-16,0 0 0,0 0 15,0 0-15,0 1 0,0-1 0,0 42 16,0-42-16,0 1 16,0-1-16,0 42 15,21-42-15,0 1 16,22-22-16,-22 0 0,0 0 16,0 0-16,0 0 0,1 0 0,-1 0 15,0-22-15,42-20 16,-41 0-1,-1 21-15,0-22 0,0 1 0,-21 0 16,21 20-16,0-41 16,1 42-16,-1 0 0,-21-1 15,21 1-15,-21 0 0,21 21 0,0 0 16,-21 21 0,0 0-1,0 1-15,0-1 16,-21-21-16,21 21 0,0-42 47,0 0-32,0-1 1,0 1 0,0 0-16,-21 21 15,0 0 1,0 0-16,-1 21 15,22 0-15,-21 1 16,21-1-16,-21 21 0,0 43 16,21-64-16,0 42 15,0-41-15,0 41 16,0-42-16,0 0 0,42 22 16,-21-22-16,1-21 0,20 21 0,64 0 15,-22-21 1,-41 0-16,-1 0 15,43 0-15,-43-21 0,0 0 16,1 0-16,-22 21 0,21-21 0,-21-1 16,43-62-1,-64 20-15,21 22 0,-21 21 16,0-43-16,0 43 0,0 0 16,0 0-16,-21 21 0,0 0 0,0 0 15,-1 21 1,22 0-16,-21 0 0,0 22 0,21-22 15,0 85-15,0-85 16,0 0-16,0 0 16,0 0-16,0 0 0,0 1 0,42-1 15,1 0 1,-22-21-16,0 0 0,0 0 0,0 0 16,1 0-16,-1 0 15,0 0-15,0-21 0,0 21 16,-21-21-16,21-1 0,-21-41 15</inkml:trace>
  <inkml:trace contextRef="#ctx0" brushRef="#br0" timeOffset="94209.45">10096 11515 0,'0'0'0,"-21"0"0,0 0 15,0 0-15,42 0 47,0 0-47,0 0 16,22 0-16,-22 0 0,0 0 0,0 0 15,0 0-15</inkml:trace>
  <inkml:trace contextRef="#ctx0" brushRef="#br0" timeOffset="97539.54">12319 11684 0,'0'0'0,"0"21"0,0 0 16,0 1-16,0-1 31,0 0-16,0-42 32,21 0-47,-21-1 0,21 1 16,0 0-16,-21-21 0,22-1 16,-1 1-1,0 0-15,0-1 0,0 1 0,0-21 16,1 20-16,-1 1 0,0-22 0,0 22 15,21-21-15,-20 41 16,20-41-16,-21 63 16,0 0-1,-21 21-15,0 0 0,0 0 16,0 1-16,0-1 0,0 0 16,0 0-16,0 0 15,-21-21 48,21-21-63,0 0 0,0 0 15,-21 21-15,21-21 0,-21-1 16,0 1-16,-1 21 16,1 0-1,0 0-15,21 21 0,-21-21 16,0 43-16,0 20 0,-22 22 15,22-43-15,0 1 0,0 20 16,21-21-16,0 1 0,-21-1 0,21 0 16,0 1-16,0-1 0,0 0 15,21 43 1,63-21-16,-62-43 16,41 21-16,-42-42 15,22 0-15,-1 0 0,0 0 0,-21 0 16,22 0-16,-1 0 0,64-42 15,-43 21-15,-20-1 16,-22 1-16,0-21 16,21 21-16,-20 0 0,20-43 15,-21 22-15,-21 21 0,0-22 0,21 1 16,-21-22 0,0 43-16,-21 42 15,0 1-15,21-1 16,-21 0-16,-22 64 15,43-64-15,-21 0 16,21 21-16,0-21 0,0 1 0,0-1 16,0 0-16,0 0 0,21 0 0,1 0 15,20 22 1,-21-22-16,43-21 0,-43 21 0,21-21 16,22 0-16,-43 0 0,21 0 15,-21-21-15,0 21 0,22-21 16,-22 0-16,42-22 15,-41-20-15,-22 42 16,0-1-16,0-20 16,0 21-16,0-21 0,-22-22 15,1 43-15,0-21 0,0 20 0,-43-20 16,1 42 0,42 0-16,-43 0 15,43 0-15,0 21 0,0 22 0,-22 62 16,43-83-1,0 20-15,0-21 0,0 21 16,0 1-16,22-22 0,-1 0 16,0-21-16,21 21 0,-21 0 0,22-21 15,-22 0-15,21 0 0,1 0 16,62 0 0,-62 0-16,41-21 0,-62 21 15,62-63-15,-41 42 16,-22-1-16,21-20 15,-21 21-15,-21 0 0,0-22 0,0 22 16,0 0-16,0 0 0,0 0 0,0-22 16,0 65-1,0-1-15,0 0 16,0 0-16,0 0 0,-21 85 16,21-42-1,-21-43-15,21 0 0,0 0 16,0 0-16,0 0 0,0 1 15,0-1-15,0 0 16,0-42 15,0 0-15,0-1-16,21 1 0,0 0 16,-21-21-16,21 21 0,1-1 15,20-83-15,0 83 16,-21-20-16,1 0 0,-1 21 0,21-1 15,-21 1-15,43-21 16,-22 42 0,-21 0-16,0 21 0,22 0 15,-43 22-15,21-22 0,-21 0 16,21 21-16,-21-21 0,21 1 0,-21 62 16,0 1-1,0-64-15,0 0 0,0 0 16,21-21-16,1 22 0,-1-22 15,0 21-15,0-21 0,0 0 16,22 0 0,-1 0-16,-21-21 0,0 21 15,0-22-15,1 1 0,-1 0 16,0 0-16,0 0 0,0 0 0,0-1 0,1 1 16,20-63-1,-21 20-15,-21 43 16,-21 21-1,0 0-15,0 0 16,-1 21-16,-20 21 16,42-20-16,0-1 0,0 0 15,0 0-15,0 0 0,0 0 0,0 1 16,0-1-16,0 0 0,21 42 16,43-20-1,-43-22-15,0-21 16,-21 21-1,-21-21 17,0-21-32,0 21 15,-1 0-15,22-21 0,-21 21 16,0 0-16,0 0 31,21 21-31,0 0 16,0 0-16,21-21 15,-21 21-15,21-21 16,0 0-16,1 22 0,20-22 16,-21 0-16,0 0 0,0 0 0,22 0 15,-22 0-15,21 0 0,-21 0 0,43-43 16,21 1 0,-64 21-16,21-22 0,-21 22 15,0 0-15,1-21 0,-22 21 16,21-22-16,0 1 0,-21 21 0,21-106 15,-21 106 1,0 42 15,-21 0-31,21 0 16,0 0-16,-21 43 0,0-43 16,21 0-16,0 21 0,0-20 15,0-1-15,0 0 0,0 0 16,0 0-16,0 43 15,42-22 1,-21-42-16,0 0 16,0 0-16,1 0 0,-1 0 0,21 0 15,0 0-15,-20-21 0,41-21 16,-21-22 0,-20 43-16,-1-21 0,-21 20 15,21 1-15,0-21 0,-21 21 16,0 0-16,21-1 0,-21 1 0,0 0 15,21 21-15,-21-21 16,0 42 0,-21 0-16,0 0 0,21 1 15,0 20-15,0-21 0,-21 0 16,21 0-16,-21 64 16,21-43-16,0-20 0,0-1 15,0 0-15,21-21 16,0 21-16,0-21 0,0 0 0,1 0 15,-1 0-15,21 0 0,0 0 16,1 0-16,20-42 16,-42 21-16,43-1 15,-43 1-15,0 0 0,-21-42 16,21 41-16,-21-20 0,0 21 0,22-43 16,-22 22-1,0 21-15,0 42 31,0 0-31,0 0 0,-22 1 16,1 62 0,21-41-16,0-22 0,-21 0 0,0 21 15,21-21-15,0 1 16,0-1-16,0 0 0,-21 0 16,21-42 30,0 0-46,0 0 16,0-1-16,42-62 16,-21 63-16,0-1 15,1-20-15,-1 21 0,0 0 0,0 0 0,21-1 16,-20 1-16,-1 0 0,21 21 16,-21 0-16,43 0 15,-43 0-15,21 42 16,-42 1-16,21-22 0,-21 0 15,0 0-15,0 0 0,0 1 16,0 62-16,0-20 16,0-43-16,0 0 15,-21-21 17,0 0-17,21-21-15,0 0 0,0 0 16,0-1-16,0 1 15,21 0-15,43-42 16,-43 20-16,21 22 0,22-42 16,-43 41-16,21 1 0,1 0 15,-22 0-15,21 21 0,-21 0 0,64 42 16,-85 1 0,21-22-16,-21 21 0,0-21 15,0 0-15,0 22 0,0-22 0,0 21 16,-21-21-16,21 1 0,0-1 0,-64 42 15,43-42 1,21 1-16,-21-22 16,21-22 15,0 1-15,0 0-16,21 0 0,0 0 15</inkml:trace>
  <inkml:trace contextRef="#ctx0" brushRef="#br0" timeOffset="97907.66">17208 11790 0,'22'0'31,"-1"0"-31,0 0 0,0 0 0,0 0 16,0 0-16,1 0 0,20 0 15,-21 0-15,43-21 16,-43 0-16,0 21 0,0-22 0,-21 1 15,21 0 1,-21 0-16,0 0 16,-21 0-16,0 21 15,0 0-15,0 0 16,-1 0-16,-20 21 0,0 21 16,-1 22-1,1-1-15,42-42 0,0 0 16,0 1-16,0-1 0,0 0 15,0 0-15,42 21 16,1-20 0,-22-22-16,0 0 15,0 0-15,0 0 0,1 0 16,-1-22-16,-21 1 0,21 0 16,-21 0-16,21 0 0</inkml:trace>
  <inkml:trace contextRef="#ctx0" brushRef="#br0" timeOffset="98287.63">17632 11684 0,'21'-21'0,"-42"42"0,63-63 0,-21 21 16,-21-1-16,21 22 0,22-21 16,-22 21-16,0 0 0,0 0 15,22 0 1,-1 0-16,-21 0 16,-21 21-16,42 1 0,-20-1 15,-22 0-15,21 21 0,-21-21 16,0 1-16,0 62 15,0-41 1,0-22-16,0 0 0,-21 0 16,21 0-16,-22-21 0,1 21 15,0-21-15,21-21 32,0 0-32,0 0 0,21 0 15,-21 0-15,21-1 0,1 1 16,-1 0-16,0 0 0,0-21 0,21 20 15,-20-20-15,-1 21 0,21-21 16,-21 20-16,22-20 0,-22 21 16,42-43-1,-84 64 1,0 0 0,0 0-16,0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0:43:04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2138 0,'0'0'0,"0"-21"16,0 0-16,0-1 16,-22 1-16,22 0 15,0 0-15,0 0 0,-21 0 16,0 21 15,21 21-31,0 0 0,0 0 16,0 0-16,0 22 0,0-22 15,0 21-15,0 64 16,0-64-16,0 1 0,0-1 16,0 0-16,0-21 0,0 64 15,0-64-15,0 0 16,0 43 0,0-43-16,0 0 0,21-21 46,-21-21-46,21 0 16,-21 0-16</inkml:trace>
  <inkml:trace contextRef="#ctx0" brushRef="#br0" timeOffset="511.18">910 2244 0,'0'21'0,"0"-42"0,0 63 0,-21 22 16,0-43-16,21 0 15,-21 0-15,-1 21 0,1-20 16,0 20-16,0-21 0,0 0 0,0 22 16,-1-22-16,1 0 0,21 0 15,0 0-15,-21-21 16,21-21-1,0 0 1,0 0-16,21 0 0,-21-1 16,21-20-16,1 21 15,-22 0-15,21-22 0,0 22 0,-21-21 16,21 21-16,0 0 0,22-64 16,-22 64-1,0 21-15,0 0 16,0 0-16,0 21 15,-21 0-15,22 0 0,-1 22 16,-21-22-16,21 0 16,-21 0-16,21 21 0,0-20 0,-21-1 15,0 0-15,21 0 0,1 21 16,-1-20 0,-21-1-16,21-21 0,0 0 15,0 0 1,0 0-16,1 0 0,-22-21 0,21-1 15,-21 1-15,21 0 0,-21-21 16,21-64-16,-21 85 16</inkml:trace>
  <inkml:trace contextRef="#ctx0" brushRef="#br0" timeOffset="735.05">1270 1884 0,'-21'-21'16,"21"42"-16,0 0 15,0 0-15,0 22 0,0-22 16,0 21-16,0 0 0,0 1 0,0-1 16,0 0-16,0-20 15,0 20-15,0 0 0,0 1 0,0-22 0,0 21 16,0-21-16,0 0 0,0 1 16,0 41-1,21-63 1,0-21-1,0 0-15</inkml:trace>
  <inkml:trace contextRef="#ctx0" brushRef="#br0" timeOffset="1138.69">1503 2350 0,'0'0'0,"21"0"0,0 0 16,0 0-16,0 0 16,1 0-16,-1-22 15,0 22-15,-21-21 0,21 0 0,0 21 16,22-42-16,-43 21 16,0-1-16,0 1 15,0 0-15,0 0 16,-22 21-16,1 0 0,0 0 15,0 0-15,0 0 0,0 0 16,-22 42-16,22 1 16,0-22-16,21 0 15,0 21-15,-21-21 0,21 22 0,0-1 0,-21-21 16,21 22-16,0-22 0,0 21 16,0 0-1,21-42-15,0 0 0,0 0 16,0 0-16,0 0 15,22 0-15,-22 0 0,0-21 0,21 0 16,22-21 0,-43 21-16,21-1 0</inkml:trace>
  <inkml:trace contextRef="#ctx0" brushRef="#br0" timeOffset="1667.39">2074 1757 0,'0'0'0,"-21"21"32,21 21-32,0-20 0,0 105 15,0-64 1,0-21-16,0 1 0,0 41 16,0-41-16,-21 20 15,21-20-15,0-22 0,0 0 0,0 21 16,0-21-16,0 1 15,0-1-15,0-42 32,0-1-17,0 1 1,0 0-16,0 0 0,0 0 0,0 0 16,0-1-16,0-20 0,21 21 15,-21 0-15,64-43 16,-1 43-16,-42 0 15,64 21-15,-43 0 16,-21 0-16,64 0 0,-43 0 16,-20 21-16,20-21 0,-21 21 15,0 0-15,0 1 0,-21 41 16,-21-42-16,-42 22 16,-43 41-1,64-63-15,-1 1 0,1-1 16,21 0-16,-22 0 0,22-21 0,-42 0 15,20 0 1,22 0 0,21-21-16,0 0 15,0 0-15,0-1 0,0 1 16,0 0-16</inkml:trace>
  <inkml:trace contextRef="#ctx0" brushRef="#br0" timeOffset="5137.59">3471 2053 0,'21'0'16,"1"0"-16,-1-21 15,0 0-15,0 21 0,0-21 16,0 0-16,1-1 0,-1 1 16,21 0-16,-21 0 0,0 0 0,1 0 15,-1-22-15,0 22 0,0 0 16,-21-21-16,0 20 15,0 1-15,0 0 0,0 0 0,-63 0 16,41 21-16,1 0 16,-21 0-16,-43 0 0,1 42 15,20-21-15,22 0 16,-1 1-16,22 20 0,-21-21 0,21 21 16,0 43-1,21-21-15,0-43 0,21 0 16,21 0-16,-21 0 0,0 0 15,22 1-15,-22-1 0,21 0 0,1 0 16,-22 0-16,63 22 16,-62-43-16,62 63 15,-63-42-15,1 0 16,-22 1-16,0-1 0,0 21 16,-22-21-16,1 0 0,0 1 0,-42 20 15,-22-42 1,43 21-16,20-21 0,-20 0 0,0 0 15,21 0-15,-22-21 0,22 0 16,0 0-16,0-1 0,0 1 0,-1 0 16,-20-21-16,42-22 15,-21 43-15,21 0 0,-21 0 16,21 0-16,0-1 16,0 1-16,0 0 15,21 21 1,0 21-16,0 0 15,0 1-15,1-1 16,-1 0-16,0 21 0,0 1 16,0-22-16,0 21 15,1-21-15,20 22 16,-42-22-16,21 0 0,21 0 0,-20-21 16,-1 21-16,21-21 15,0 0-15,-20 0 0,20 0 0,43-21 16,42-21-1,-85 21-15,21-43 16,-20 43-16,-22 0 16,21-22-16,-21 22 0,1 0 0,-22-21 15,21-22 1,-21 22-16,0 21 0,0 0 0,0-1 16,-21 1-16,-1 21 15,1 0-15,0 0 16,21 21-16,-21 1 0,0-1 15,0 0-15,21 0 0,0 0 16,0 0-16,0 22 0,0-1 16,0 22-1,0-43-15,0 21 0,0 0 16,0-20-16,21-1 0,0-21 16,0 0-16,0 0 0,22 0 15,-22 0-15,42-21 16,-42 21-16,22-22 0,-22 1 15,0 0-15,21 0 0,-20-21 0,20 20 16,-21 1-16,0 0 0,0-21 16,1 21-16,-22-1 0,0 1 0,21-42 15,-21 42-15,0-1 16,0 1-16,-21 21 16,-1 0-1,22 21-15,-21 1 16,0-1-16,21 0 0,-21 0 15,21 0-15,0 0 16,-21 1-16,21-1 0,0 21 16,0-21-1,21-21 1,0 0-16,0 0 0,0 0 16,1 0-16,20-42 15,-21 42-15,0-21 0,0 0 16,1-1-16,-1 1 15,-21 0-15,21 21 0,-21-21 16,21 21-16,-21-21 16,0 42 15,0 0-15,0 0-16,0 0 0,0 1 0,0-1 15,0 0-15,0 0 16,-21 21-16,21-20 0,0 20 15,0-21-15,0 0 0,0 0 16,21 1-16,21-1 0,-42 0 16,43 0-16,-22-21 15,0 0-15,0 0 0,0 0 16,1 0-16,-1 0 0,0 0 0,42-42 16,-41 42-1,-1-21-15,0-1 0,0 1 0,0 0 16,-21 0-16,21 0 0,-21-22 0,22 22 15,-1 0-15,-21 0 0,0 0 16,0 0-16,21-1 0,-21 1 0,0-21 16,0 21-1,0 42 32,0 0-47,0 0 16,0 0-16,0 1 0,0-1 15,0 42 1,0-42-16,0 1 16,0-1-16,0 0 0,21 21 0,0-21 15,0-21-15,1 0 16,-1 0-16,0 0 16,0 0-16,43 0 15,-43-21-15,42 0 16,-42 0-16,1 0 0,-22 0 15,63-22-15,-63 1 16,0 21-16,21 0 0,0-22 16,-21 22-16,0 0 15,0 0-15,22 0 16,-22-1-16,0 1 16,0 42 327,0 1-311,0-1-17,-22 0-15,22 0 0,0 0 16,0 0-16,0 1 15,0-1-15,0 0 0,0 0 16,0 0-16,0 0 0,0 1 16,0-1-16,22 0 0,-22 0 15,21-21-15,0 21 0,0-21 16,0 0-16,0 0 0,1 0 16,-1 0-16,0 0 0,0 0 0,0 0 15,22-21-15,-22 21 0,0-21 16,0 0-16,0 21 0,0-21 15,1-1-15,-1-41 16,0-1-16,-21 43 16,21 0-16,-21-21 15,0 21-15,0-1 0,0 44 47,0-1-47,0 0 0,0 0 16,-21 0-16,21 0 0,0 1 0,0-1 15,0 0-15,0 0 0,0 21 16,0-20-16,0-1 16,0 0-16,21 0 0,0-21 15,0 0-15,1 0 16,-1 0-16,0 0 0,0 0 16,0-21-16,0 21 15,1-42-15,-1 20 16,0 1-16,-21 0 0,21 0 0,0 0 15,0 0-15,-21-1 0,22 1 0,-1 0 16,0-64 0,0 64-1,-21 42 48,21-21-32,0 0-15,-21-21-16,-21 0 47,0 21-47,0 0 15,21 21 1,-21-21-16,21 21 15,0 1-15,0-1 0,0 0 16,0 42 0,0-41-16,0-1 15,0 0-15,0 0 0,0 21 16,0-20-16,63 20 16,22-21-1,-64-21-15,21 0 0,1 0 16,-22 0-16,21 0 0,1 0 15,-1-21-15,0 21 0,1-21 0,-1 0 16,-21 21-16,21-22 0,64-62 31,-63-1-31,-43 43 0,21 21 16,-21-1-16,0 1 0,0 0 16,0 0-16,0 0 0,0 0 15,-43 21 1,22 0-16,0 21 15,0 0-15,21 21 0,0-21 16,-21 1-16,21-1 0,0 0 16,0 0-16,0 85 15,21-85 1,-21 0-16,21-21 0,0 21 16,0-21-16,1 0 0,20 0 15,-21 0-15,0 0 0,0 0 16,1 0-16,-1 0 0,63-42 15,-62 21-15,-1 0 16,0 0-16,0-1 0,21-20 16</inkml:trace>
  <inkml:trace contextRef="#ctx0" brushRef="#br0" timeOffset="5375.46">6223 1566 0,'-21'0'16,"42"0"-16,-63 22 0,20-22 0</inkml:trace>
  <inkml:trace contextRef="#ctx0" brushRef="#br0" timeOffset="6051.7">9059 1545 0,'0'0'0,"0"-63"32,0 42-32,0-1 15,-21 1 1,21 42-1,-21-21 1,21 22-16,0 20 0,0-21 0,0 21 16,0 22-16,-21-22 0,21 22 15,-21 105 1,21-63-16,0-43 16,-22 22-16,22-43 0,0 1 15,-21-1-15,21 0 0,0 1 0,0-22 16,0 21-16,0 1 15,0-22-15,0 0 16,21-21-16,1 0 16,-22-21-16,21 21 15,-21-21-15,21-1 0,-21-20 16,0 0-16</inkml:trace>
  <inkml:trace contextRef="#ctx0" brushRef="#br0" timeOffset="6427.5">8848 1757 0,'0'0'0,"-22"-42"0,1 20 0,0 1 15,0 0-15,0-42 0,21 20 16,0 22-16,0 0 16,0 0-16,21 21 0,0-21 0,0-1 15,0 1-15,22 21 0,-22-21 16,21 21-16,85 0 15,-42 0-15,-43 0 16,1 21-16,-22 0 0,21 1 16,-21-1-16,0 0 0,-21 21 0,0 1 15,0-22-15,0 21 0,0 0 16,-21 1-16,0-22 0,-42 42 16,20-20-16,1-22 0,0 0 15,-1 21-15,1-20 0,21-22 0,-64 42 16,64-42-1,0 21-15,0-21 0,42 0 47,0 0-47,0 0 0,0 0 0,0 0 16,1 0-16,-1 0 0</inkml:trace>
  <inkml:trace contextRef="#ctx0" brushRef="#br0" timeOffset="6885.2">9271 2096 0,'-21'0'31,"0"0"-31,21-22 16,0 1-16,0 0 15,0 0-15,0 0 16,21 21-16,0 0 0,0-21 15,0 21-15,0 0 0,22 0 16,-22 0-16,0 0 0,64 42 16,-1 21-1,-62-41-15,-1 62 16,-21-63 0,0 1-16,0-1 0,0 0 0,0 0 15,-43 43 1,22-64-16,0 0 15,21-22 1,0 1-16,0 0 16,0 0-16,0 0 15,0 0-15,21-1 0,0-20 16,1 21-16,-22-21 0,21 20 16,0 1-16,-21 0 0,42-42 15,-21 41-15,1 1 0,-22 0 0,21 21 16,0-21-16,21 21 15,-21 0-15,1 0 0,-1 0 0,0 0 16,0 0-16</inkml:trace>
  <inkml:trace contextRef="#ctx0" brushRef="#br0" timeOffset="7376.3">10245 1905 0,'-22'0'32,"1"21"-32,0 0 0,-21 22 15,42-22-15,-21 0 16,-1 0-16,1 0 0,-21 43 16,21-43-16,21 21 0,0-20 0,-21-1 15,21 0-15,0 0 0,0 0 16,0 22-16,42-22 15,-21-21-15,0 0 16,22 0-16,-22 0 0,21 0 0,64 0 16,-85-21-16,21 21 15,-20-22-15,-1 1 0,21 0 16,-21 0-16,22-43 16,-43 1-16,0 42 15,0 0-15,0-22 0,0 22 0,-22-21 16,1 21-16,0-1 0,0 1 0,0 0 15,-22 0-15,1 21 16,21 0-16,-106 0 0,106 0 16,-22 21-16,1 0 15,21 0-15,-21 1 0,-1 20 16,22-21-16,0 21 0,21 22 16,0-22-1,21-21-15,0 1 0,22-1 16,-1-21-16,-21 0 0,21 0 15,1 0-15,-1 0 0,-21 0 0,22 0 16</inkml:trace>
  <inkml:trace contextRef="#ctx0" brushRef="#br0" timeOffset="7654.37">10604 1990 0,'0'0'0,"0"-21"0,0-1 0,0 1 15,0 0-15,22 42 31,-22 0-15,21 1-16,-21-1 0,0 0 16,21 21-16,-21-21 0,42 64 15,-42-43 1,0-20-16,21-1 0,-21 0 16,0 0-16,0 0 0,0 0 0,0 1 15,22-22-15,-22 21 16,21-21-1,0-21 1,0-1-16,-21 1 16,21 0-16,0 0 0,1-43 15</inkml:trace>
  <inkml:trace contextRef="#ctx0" brushRef="#br0" timeOffset="7887.24">11070 1905 0,'21'-21'31,"-21"42"-31,-21-21 0,21 21 16,-21 0-16,0 1 0,0 20 16,-1-21-16,1 0 0,-21 0 15,21 22-15,0-22 0,-1 0 0,-20 0 16,21 0-16,0 22 0,-43-1 16,64 0-1,0-20 1,21-22-1,1 0-15,-1-22 0,0 22 16,0-21-16,0 0 0</inkml:trace>
  <inkml:trace contextRef="#ctx0" brushRef="#br0" timeOffset="8131.28">11239 1969 0,'0'0'0,"22"0"31,-22 21-31,0 0 16,0 21-16,0-21 16,-22 43-16,1-43 15,21 0-15,-42 22 16,42-22-16,0 0 0,-21 42 16,0-41-1,21-1-15,0-42 31,0-1-31,0 1 16,21 0 0</inkml:trace>
  <inkml:trace contextRef="#ctx0" brushRef="#br0" timeOffset="8309.43">11303 1757 0,'0'0'0,"0"21"62,0 0-62,0 0 16,0 1-16,0-1 16</inkml:trace>
  <inkml:trace contextRef="#ctx0" brushRef="#br0" timeOffset="8939.7">11917 2138 0,'0'0'0,"21"0"0,0 0 15,0-21-15,-21 0 0,0-1 16,0 1-16,21 21 0,-21-21 15,0 0-15,0 0 0,0 0 16,-21-1-16,21 1 0,-21 21 16,0-21-16,0 21 0,0 0 15,-1 0-15,1 0 0,-21 0 0,21 21 16,0-21-16,-1 21 0,-41 43 16,-1 21-1,43-64-15,0 21 16,21 0-16,-21-20 0,21-1 0,0 0 15,0 0-15,0 0 16,0 0-16,21-21 0,21 0 16,-20 0-16,-1 0 15,0 0-15,0 0 0,0 0 0,0 0 16,1-21-16,-1 0 0,0 21 0,0-21 16,43-21-1,-1-64-15,-42 85 0,0-22 16,22-41-16,-22 20 15,-21 22-15,0-1 0,21 1 0,-21-21 16,0 41-16,21-20 0,-21 0 16,0-22-1,0 85 1,0 1 0,0 20-16,-21 0 0,21 1 0,-21-1 15,21 0-15,0 1 0,0 20 0,-21-21 16,21 1-16,0-1 0,-21 0 15,21-20-15,0 20 0,0-21 0,0 21 16,0-20-16,0-1 0,0 0 16,0 0-16,21-21 0,0 0 15,0 0-15,0 0 0,22 0 16,-22 0-16,0 0 16,0 0-16,0-21 0</inkml:trace>
  <inkml:trace contextRef="#ctx0" brushRef="#br0" timeOffset="9315.5">12488 2117 0,'21'0'16,"1"0"-1,-1 0-15,0-21 0,0-1 16,0 22-16,0-21 15,1 0-15,-22 0 16,21 21-16,-21-21 0,0 0 0,0-1 16,0 1-16,-21 21 15,-1 0 1,1 0-16,0 0 0,0 21 16,0 22-16,21-22 0,-21 0 15,-1 0-15,1 22 0,21-22 0,0 0 16,-21 21-16,21-21 15,0 1-15,0-1 0,0 0 0,0 0 16,0 0-16,21-21 16,0 0-16,1 0 15,-1 0-15,0 0 0,42 0 16,-41 0-16,-1 0 0,0 0 0,0-21 16,0 21-16,0-21 0</inkml:trace>
  <inkml:trace contextRef="#ctx0" brushRef="#br0" timeOffset="9732.26">12912 1947 0,'0'-21'0,"0"42"0,0-63 0,0 21 16,21 0-16,0 21 16,0-21-16,0 21 15,0 0-15,1 0 0,-1 0 16,0 0-16,0 0 0,0 0 0,0 21 15,1-21-15,-1 21 0,0 0 0,0 0 16,-21 22-16,21-22 0,-21 0 16,0 0-16,0 0 0,0 22 0,0-22 15,0 0-15,0 0 0,0 0 16,0 0-16,0 1 0,0-1 0,-21 0 16,0 0-16,0-21 0,21 21 15,-21-21 1,-1 0-16,22-21 31,0 0-31,0 0 16,22 0-16,-22-1 0,42-20 15,-21 0-15,0 21 0,22-22 16,-22 22-16,0-21 0,0 21 16,21-22-16,-20 22 0,20 0 0,-21 0 15,0 0-15,0-1 0,1 22 16,-1 0-16,0 0 0,0 0 0</inkml:trace>
  <inkml:trace contextRef="#ctx0" brushRef="#br0" timeOffset="11339.34">1058 3090 0,'0'0'0,"-21"0"15,0 0-15,0 0 31,42 0 16,0 0-47,0 0 16,0 0-16,1 0 0,-1 0 0,21 0 16,-21 0-16,22 0 0,-1 0 15,0 0-15,1 0 0,-1 0 16,21 0-16,-20 0 0,20 0 15,-20 0-15,20 0 0,-21 0 16,22 0-16,-22 0 0,1 0 0,20 0 16,-21 0-16,1 0 0,20 0 15,1 0-15,-1 0 0,22 0 0,-22 0 16,22 0-16,21 0 0,-21 0 0,-1 0 16,1 0-16,21 0 0,-22 0 15,22 0-15,-21-21 0,21 21 0,0 0 16,232-21-1,-232 21-15,85 0 0,-86 0 16,1 0-16,0 0 0,21 0 16,-21 0-16,127 0 15,-127 0-15,-1 0 0,22 0 0,-21 0 16,0 0-16,21 0 0,-21 0 16,21 0-16,-21 0 0,21 0 0,-21 0 15,21-21-15,0 21 0,0 0 16,0 0-16,0 0 0,0 0 0,0 0 15,-22 0-15,22 0 0,0 0 0,127 0 16,-127 0-16,233-21 16,0 21-1,-254 0-15,21 0 0,-21 0 16,21 0-16,-21 0 0,105 0 16,-105 0-16,0 0 15,0 0-15,105 0 16,-105 0-16,106 0 0,-106 0 15,169 0-15,-190 0 16,-1 0-16,1 0 0,0 0 16,-1 0-16,86 0 0,-107 0 15,22 0-15,42 0 0,-64 0 16,1 0-16,-1 0 0,43 0 16,-42 0-16,41 0 15,-41 0-15,-22 0 0,22 0 16,-22 0-16,22 0 0,-22 0 15,21 0-15,-20 0 0,-1 0 0,85 0 16,-21 0 0,-85 0-16,43 0 15,-43 0-15,21 0 0,-21 0 16,22 0-16,-22 0 0,0 0 16,0 0-16,0 0 0,0 0 0,1 0 15,-1 0-15,0 0 110,-21-21-79</inkml:trace>
  <inkml:trace contextRef="#ctx0" brushRef="#br0" timeOffset="12823.49">14986 2350 0,'0'-22'0,"-21"22"16,0 0-16,-1 0 15,1 0 1,0 0-16,0 0 0,0 0 15,0 0-15,-22-21 16,1 21-16,0 0 0,20 0 16,-20 0-16,21 0 15,0 0-15,0 0 16,21-21 0,21 21-1,0 0-15,0 0 0,0 0 16,0 0-16,1 0 0,83 0 15,-20 0 1,-43 0-16,22 0 0,21 0 16,-22 0-16,1 0 0,-22 0 15,0 0-15,22 0 0,-22 0 0,85 0 16,-85 0 0,22 0-16,-43 0 15,43 0-15,-43 0 16,-21-21-16,0 0 15,-21 0 1,-1 21-16,1 0 16,0-22-16,0 22 0,0 0 15,0-21-15,-22 0 0,-20 21 16,20-21 0,22 21-16,0 0 0,0 0 15,42 0 16,0 0-15,0 0-16,1 0 0,20 0 16,-21 0-16,43 0 0,-1 0 15,-42 21-15,0-21 16,-21 21 0,0 0-16,0 1 15,0-1-15,-21 0 16,0-21-16,0 21 0,0 0 15,0 22-15,-43-1 0,43-21 16,0 0-16,0 22 0,-1-22 16,1 0-16,0 0 0,-21 21 15,21-42-15,42 0 32,0 0-32,0-21 15,0 0-15</inkml:trace>
  <inkml:trace contextRef="#ctx0" brushRef="#br0" timeOffset="13520.1">16764 1672 0,'0'0'15,"0"-21"-15,0 0 0,0 0 16,-21 21 0,0 0-16,-1 0 0,1 0 15,0 0-15,21 21 0,-21-21 16,-21 63-16,20 1 15,1-22-15,0 1 0,21-1 16,-21 0-16,0 1 0,21-1 0,-21 0 16,21 1-16,-22-1 0,22 0 0,0 22 15,0-22-15,0 0 16,22-20-16,-1-1 0,0 0 16,21 0-16,-21-21 0,22 0 15,-22 0-15,21 0 0,1 0 0,-22 0 16,21 0-16,22-42 15,-22 42-15,-21-21 0,21-1 0,-20 1 16,41-21-16,-21 0 16,-20 20-16,-1-20 0,0 0 15,-21 21-15,0-22 0,0-105 16,0 63 0,0 43-16,-42 0 0,-1-43 15,1 64-15,21-21 0,-22 42 0,22-22 16,-21 22-16,0 0 0,-22 0 15,43 22-15,-43 20 16,22-21-16,0 64 16,21-22-16,-1-20 0,1-1 0,21 64 15,0-64-15,0 0 16,0-20-16,0 20 0,64 43 16,-43-64-16,0 0 15,21 0-15,-20 0 0,20-21 16,-21 0-16,85 21 15,-21-21-15,-43 0 16,0-21-16,43 0 0,-43 0 16,1 0-16,-1 0 0,0-1 0</inkml:trace>
  <inkml:trace contextRef="#ctx0" brushRef="#br0" timeOffset="13994.78">17484 1990 0,'0'0'0,"0"-21"15,-22 21 1,1 0-16,0 21 15,21 0 1,-21 0-16,0 0 0,21 0 0,-21 1 16,21-1-16,0 0 0,0 0 15,-22 43-15,22-22 16,0-21-16,0 0 0,-21-21 16,21 21-16,0 1 15,0-44 16,0 1-15,0 0-16,0 0 0,0 0 16,0 0-16,0-1 15,0 1-15,43-63 16,-22 62-16,0 1 0,0-21 16,0 21-16,22 0 0,20-1 15,-42 1-15,22 21 0,-22 0 16,21 0-16,-21 0 0,0 21 0,43 43 15,-43-22 1,0-21-16,-21 43 16,0-43-16,0 0 0,0 0 0,0 1 15,-21-1-15,0 0 0,21 0 16,-21 0-16,21 0 0,-21-21 16,42 0 30,-21-21-46,21 0 0,0 0 16</inkml:trace>
  <inkml:trace contextRef="#ctx0" brushRef="#br0" timeOffset="14358.57">17928 2180 0,'21'0'15,"0"0"-15,1 0 16,-1 0-16,0 0 16,0 0-16,0 0 0,0-21 0,1 21 15,20-21-15,0-21 16,-42 20-16,21 22 16,-21-21-16,0 0 15,-21 21-15,0 0 16,0 0-16,-21 0 15,20 0-15,1 21 0,-21 0 0,21 1 16,-22 20-16,22-21 16,21 0-16,0 0 0,0 1 15,0-1-15,0 0 0,0 0 0,0 0 16,21 22 0,1-43-16,-1 21 0,21-21 15,-21 0-15,22 0 0,20 0 16,-42 0-16,22-21 0,-22 21 15,21-22-15</inkml:trace>
  <inkml:trace contextRef="#ctx0" brushRef="#br0" timeOffset="15225.2">19092 2011 0,'0'0'0,"0"-21"0,0 0 15,21-85 1,-21 85-16,0-1 16,0 44 15,0-1-31,0 21 0,0-21 15,0 22-15,0-22 0,0 21 16,-21-21-16,0 64 0,21-64 0,-21 0 16,21 22-16,0-22 15,0 0-15,0 0 0,0 0 16,0 0 0,21-21-16,0 0 15,0 0-15,1 0 0,-1-21 0,0 21 16,0-21-16,0 0 0,85-43 15,0 1 1,-43 21 0,-41 20-16,-1 1 0,0 21 15,-21 21 1,0 1 0,-21-1-16,21 0 0,0 0 0,0 0 15,0 0 1,0 1-16,0-1 0,0 0 15,0 0-15,42-21 0,-21 0 16,22 0-16,-1 0 0,-21 0 16,21 0-16,22 0 15,-43 0-15,21 0 0,1-21 0,-22 0 16,0 21-16,64-64 16,-64 43-16,-21-21 0,0 21 15,0-1-15,0-41 16,0 21-16,0 20 0,-21-20 15,0 21-15,-1 0 0,-20 0 0,-64 21 16,22 0 0,41 0-16,1 42 15,21-21-15,21 0 0,0 0 16,0 1-16,0-1 16,0 0-16,0 0 15,63 0-15,-42-21 0,1 0 16,20 0-16,0 0 0,-21 0 0</inkml:trace>
  <inkml:trace contextRef="#ctx0" brushRef="#br0" timeOffset="15759.9">20532 1545 0,'0'0'0,"0"-21"0,-22 21 16,1-21-16,0 21 15,0 0-15,21 21 0,0 0 16,0 0-16,-21 1 0,21 20 0,0 0 16,0 1-16,0-1 0,0 0 15,-21 64-15,21-21 16,0-43-16,0-21 16,0 22-16,0-22 0,0 0 15,-22 21-15,22-21 0,-21-21 16,21 22-16,0-1 15,-21-21 1,21-21 0,0-1-16,0 1 15,0-21-15,21 21 16,0 0-16,1-1 16,-1-20-16,0 21 0,0 0 0,0-22 15,22 22-15,-22 0 0,21 0 0,22 21 16,41 0-1,-83 0-15,20 42 16,-21-21-16,-21 1 0,0-1 16,0 0-16,0 21 0,0-21 0,0 1 15,0 20-15,-21 0 16,0-42-16,0 21 0,-22 1 16,22-1-16,0-21 15,42 0 16,0 0-31,-21-21 16,21-1-16,1 22 0</inkml:trace>
  <inkml:trace contextRef="#ctx0" brushRef="#br0" timeOffset="16171.66">21230 1820 0,'0'0'15,"0"22"1,-21-1-16,0-21 16,21 21-16,-43 42 15,22-20-15,0-22 0,21 21 16,-21-21-16,21 22 16,-21 20-1,21-42-15,0 1 0,0-1 16,21 0-16,0-21 0,0 21 15,0-21-15,1 0 0,-1 0 16,0 0-16,21 0 0,1 0 16,41-42-1,-63 42-15,22-43 0,-22 22 16,0 0-16,-21 0 0,0-21 16,0 20-16,21-105 15,-21 85 1,-21 21-16,0 0 0,-21-22 15,20 43-15,1 0 0,0 0 16,0 0-16,-21 0 0,20 0 0,-62 43 16,41-22-1,1 0-15,21 0 0,0 0 16,0 1-16,-22-22 0</inkml:trace>
  <inkml:trace contextRef="#ctx0" brushRef="#br0" timeOffset="17495.15">2582 4466 0,'0'0'0,"21"-21"47,1 21-47,-1-21 0,-21 0 15,21 0-15,-21-1 0,21 22 16,-21-21-16,0 0 0,0 0 16,-42-43-16,21 43 15,-1 0-15,1 0 0,-21 0 16,0 0-16,-1 21 0,-84-43 16,64 43-1,20 0-15,-20 43 16,21-22-16,20 0 0,-20 0 15,21 21-15,0-20 0,0 20 0,-1 64 16,22-43 0,0-20-16,0-22 0,0 21 15,22-21-15,20 22 16,-21-43-16,0 0 0,22 0 16,-22 0-16,0 0 15,85-22-15,-64 1 16,0 21-16,1-21 0,-1 0 0,0-21 15,43-1-15,-43 1 0,-20 21 16,20-22-16,21-62 16,1 20-16,-43 21 15,0 22-15,-21 0 0,0-1 16,0 1-16,0 0 0,0 21 0,0-64 16,-21 85-1,0 0-15,0 0 16,0 21-16,-1 0 0,22 0 15,-21 43-15,21-22 16,0 22-16,0-22 0,0 0 0,0 22 16,0-22-16,0 1 0,0-1 0,0 0 15,0 1-15,0-22 0,21 0 16,22 42 0,-22-41-16,0-22 0,0 0 15,0 0-15,1 0 0,-1 0 16,0 0-16,0-22 0,0 22 0,0-21 15,-21 0-15</inkml:trace>
  <inkml:trace contextRef="#ctx0" brushRef="#br0" timeOffset="18562.79">3090 4318 0,'21'0'31,"1"-21"-16,-1 0-15,0 0 0,0 21 16,0-22-16,0 22 0,1-21 16,-22 0-16,21 21 0,0-21 0,0 0 15,-21 0-15,0-1 16,0 1-16,-21 21 16,0 0-16,0 0 0,-22 0 15,22 0-15,0 21 0,0 1 16,0 20-1,-22 43-15,43-64 0,0 21 16,0-21-16,0 0 0,0 22 16,0-22-16,0 0 15,21 0-15,1 0 0,-1-21 0,0 0 16,42 0 0,-41 0-16,-1 0 0,0 0 0,42-21 15,-41 21-15,20-21 0,-21 0 16,0 0-16,0 0 0,1-1 0,41-20 15,-42-21 1,-21 41-16,21 1 0,-21-42 16,0 42-16,0-1 0,0 1 15,0 42 17,0 1-32,0 20 0,0-21 15,0 0-15,0 22 0,0-22 0,0 0 16,0 21-16,0 1 15,0 41-15,22-63 16,-22 1-16,0-1 16,21-21-16,0 0 0,0 0 15,0 0-15,0 0 0,22-21 16,-22-1 0,0 1-16,0 0 0,22-21 15,-22 21-15,0-1 0,-21-20 16,21 21-16,0-21 0,-21-1 0,21 22 15,-21-42-15,0 20 16,22 22-16,-22 0 0,0 42 47,0 0-47,0 0 0,0 1 0,0 41 16,-22-21-16,22-20 15,0 20-15,0-21 0,0 21 0,0-20 16,0 41-1,22-21-15,-1-20 0,0-22 16,0 0-16,0 0 16,0 0-16,1 0 0,-1 0 15,0 0-15,21 0 0,22-64 16,20 1 0,-62 41-16,41-41 15,-63 42-15,21-22 0,0-20 16,-21 42-16,0 0 0,0-1 15,0 1-15,0 0 0,0 0 0,-42 21 16,21 0 0,0 0-16,0 21 0,-1 21 15,1-20-15,0-1 0,21 0 0,0 21 16,-21-21-16,21 22 16,0-22-16,0 42 0,0-41 15,0-1-15,0 0 0,0 0 16,21 21-16,0-42 0,0 0 15,43 22-15,-43-22 0,0 0 16,22 0-16,-1 0 0,-21 0 16,21-22-16,22-20 0,-22 21 15,1 0-15,-22 0 16,21-1-16,-21-20 0,43-43 0,-43 43 16,0 0-16,0-1 0</inkml:trace>
  <inkml:trace contextRef="#ctx0" brushRef="#br0" timeOffset="18815.65">5059 3852 0,'0'0'0,"21"-84"15,-21 63-15,0-1 16,-21 22-16,0 0 16,-1 22-16,1-1 15,0 0-15,21 42 16,0-41-16,0 20 0,-21 0 16,21 1-16,0-1 0,0 0 15,-21 64 1,21-64-16,0 22 0,0-43 15,0 0-15,0 0 0,0 1 0,0-1 16,21-21-16,-21 21 0,21-21 16,0 0-16,0 0 15,1-21-15,-1 21 16,0-21-16,42-43 16,-41 43-16,-1-21 0</inkml:trace>
  <inkml:trace contextRef="#ctx0" brushRef="#br0" timeOffset="19204.48">5292 4022 0,'0'0'0,"0"-21"0,0 42 32,0 0-17,0 0-15,0 0 0,-22 0 0,22 1 16,-21-1-16,21 0 0,-21 21 16,21-21-16,0 1 0,0 62 15,0-63 1,21 1-16,0-1 0,1-21 15,-1 21-15,21-21 0,-21 0 16,0 0-16,1 0 0,41 0 16,-21-21-16,-20 0 15,20-1-15,-21 1 0,0 0 16,-21-21-16,0-1 16,0 1-16,0-21 15,-21 41-15,-21-83 16,-1 83-16,22 1 0,0 0 15,0 21-15,0 0 0,0 0 0,-64 0 16,43 42 0,20-20-16,22-1 0,-21 21 15,21-21-15,0 0 0,0 22 16,0-22-16,0 0 16,0 0-16,21 0 15,43-21-15</inkml:trace>
  <inkml:trace contextRef="#ctx0" brushRef="#br0" timeOffset="19591.25">5905 3937 0,'0'0'0,"-21"0"31,0 21-31,21 0 0,-21 1 0,21 20 16,0-21-16,-21 64 16,21-64-16,-21 21 0,21 1 0,-22 84 15,1-22 1,21-62-16,0 84 16,0-64-16,0 1 0,0-1 0,0 1 15,0 20-15,0-20 0,0-1 16,0 1-16,-21 84 15,0 43-15,0-128 16,0 64-16,-1-63 16,1-22-16,0 0 0,21-21 0,0 22 15,-21-22-15,21 0 16,0-42 0,0 0-16,21 0 0,-21-22 15,21 1-15,-21 21 0,21-43 16,1 22-16</inkml:trace>
  <inkml:trace contextRef="#ctx0" brushRef="#br0" timeOffset="19936.06">5694 4128 0,'0'0'0,"-43"-22"0,22 22 16,21-21-16,0 0 15,21 0 1,22 21-16,-22 0 16,0-21-16,64 21 15,-64 0-15,42 0 0,-20 21 16,-22 0-16,21-21 0,-21 21 16,1 22-16,-1-22 0,-21 63 15,0-41-15,0 20 16,0-42-16,-43 22 15,22-1-15,0-21 0,-85 43 16,43-43 0,42-21-16,21 21 15,-22-21-15,1 0 16,21-21 0</inkml:trace>
  <inkml:trace contextRef="#ctx0" brushRef="#br0" timeOffset="20651.54">7281 4149 0,'0'-21'0,"0"42"0,0-64 0,0 22 0,0 0 16,0 0-16,0 0 15,0 0-15,-21 21 32,0 21-32,0 0 15,0 21-15,21-21 0,-64 64 16,64-43-1,0 1-15,-21-1 0,21 22 16,0-43-16,0 21 0,21 43 16,21-64-1,-20-21-15,-1 0 0,21 0 16,-21 0-16,0 0 0,22 0 0,-22 0 16,0-21-16,21 0 15,-20 21-15,-1-22 0,0 1 0,42-42 16,-41 20-16,-22 22 15,0-21-15,0 21 0,0-22 16,0 1-16,-22 21 0,1-21 0,0 20 16,0 1-16,-21-21 15,20 42-15,-20 0 16,21 0-16,0 0 0,-22 21 16,43 0-16,0 0 0,0 1 15,0-1-15,-21 0 0,21 0 0,0 21 16,0 1-1,21-43-15,1 21 0,-1-21 16,0 0-16,0 0 0,0 0 0,43 0 16,-43 0-16,0 0 15,0 0-15</inkml:trace>
  <inkml:trace contextRef="#ctx0" brushRef="#br0" timeOffset="20995.57">7683 4212 0,'0'0'0,"22"-21"15,-22 0-15,0 0 0,0 0 0,0-1 16,0 1-16,21-21 15,0 21-15,0 0 0,0-1 16,0 22-16,1 0 0,-1 0 0,0 0 16,64 22-1,-64-1-15,0 0 0,0 0 16,0 0-16,0 22 0,-21-22 16,0 21-16,22-21 0,-22 22 15,0-22-15,0 0 0,0 21 0,-43 43 16,22-64-1,0 0-15,0-21 16,0 0-16,-1 0 16,22-21-1,0 0-15,0 0 16,0 0-16,0-22 0,0 22 0,22 0 16,-1-21-16,-21 20 15,21-41-15,0 21 0,0 20 16,-21 1-16,43-42 15,-43 42-15,0-1 0,21 1 16,-21 0-16</inkml:trace>
  <inkml:trace contextRef="#ctx0" brushRef="#br0" timeOffset="21556.4">8022 3725 0,'-21'0'16,"42"0"-16,-42-21 0,0 0 0,-22 21 0,22-21 15,0 0-15,-21 21 0,21-21 16,-22 21-16,1 0 0,0 0 0,20 0 16,-83 0-16,20 0 15,43 0-15,-1 0 0,-20 21 16,20-21-16,1 21 0,0 0 16,-1 0-16,1 22 0,21-22 15,-21 21-15,-1 43 16,1 63-16,42-85 15,0 1-15,0-22 0,0 1 0,0 20 16,0-21-16,0 1 0,0-1 0,21 0 16,0 1-16,22 20 15,20 1-15,-42-43 16,22 0-16,20 0 0,-21 0 16,1-21-16,20 0 0,-20 0 15,20 0-15,1 0 0,105-21 16,-106 0-16,64-21 15,-84 21-15,63-43 16,-64 43-16,0-21 0,22-22 16,-43 22-16,0-22 0,0 22 0,-21-127 15,0 63 1,0 42-16,-21 22 0,-21-64 16,21 64-16,-22-1 15,1 22-15,0-21 0,-22 21 16,1 0-16,-107-1 15,107 22-15,20 0 0,-20 0 16,-64 43-16,106-22 16,-22-21-16,22 21 0,0 0 0,0 0 15,0 1-15,21 20 16,0-21-16,0 0 16,0 0-16</inkml:trace>
  <inkml:trace contextRef="#ctx0" brushRef="#br0" timeOffset="22670.82">9588 4191 0,'-21'0'0,"0"0"31,21-21 1,21 0-17,0 0-15,1-1 0,-1 1 16,-21-21-16,21 21 0,0 0 15,-21-22-15,21 1 0,-21 21 16,0 0-16,0-1 0,0 1 16,0-21-16,0 21 0,-42 0 15,21 21 1,0 0-16,-1 0 16,1 21-16,21 0 0,-21 0 0,21 0 15,0 22-15,0-22 0,0 0 0,0 21 16,0-21-16,0 22 15,0 20-15,42-20 16,-42-22-16,0 0 0,22-21 16,-22 21-16,21-21 0,0 0 0,0 0 15,0 0-15,0 0 16,1-21 0,-22 0-16,21 21 0,0-21 0,-21-1 15,21-20-15,0 21 0,0 0 0,1 0 16,-1-22-16,0 22 15,64-64-15,-43 64 0,-21 0 16,21 21-16,1-21 16,-22 21-16,64 0 0,-64 0 15,0 0-15,0 21 0,21 21 16,-20-20 0,-22 20-16,0-21 0,0 0 0,0 43 15,-22-22-15,1-21 0,0 0 16,0 22-16,21-22 0,-21 0 0,0 21 15,21-20 1,0-44 0,0 1-1,21 0-15,0 0 0,0 0 16,0-22-16,0 22 16,22-42-16,-22 20 0,0 22 15,0-21-15,0 21 0,1-22 0,-1 22 16,0-21-1,0 21-15,-42 42 32,0 0-32,0 0 0,-1 0 15,-20 43-15,21-43 16,21 21-16,-21-20 0,21 20 16,0-21-16,0 21 0,0-20 15,0-1-15,0 0 0,0 0 0,63 43 16,-20-43-1,-22-21-15,42 0 16,-42 0-16,22 0 0,-22 0 0,21 0 16,1-21-16,-1 21 0,-21-22 15,43-20-15,-22 21 0,21-43 16</inkml:trace>
  <inkml:trace contextRef="#ctx0" brushRef="#br0" timeOffset="23000.75">11091 3810 0,'0'0'0,"0"-21"0,0 0 15,-21 21 1,0 0-16,21 21 16,0 0-16,0 0 0,-21 0 15,21 1-15,0 62 16,-21-41-16,21 84 16,0-64-16,0-21 0,0 22 15,0-22-15,0 22 0,-22 105 16,22-105-16,-21 147 15,21-126-15,-21-22 16,21 1-16,-21 21 0,0-22 0,21 1 16,-21-1-16,-1 1 0,-62 105 15,63-106 1,21-105 15,0 21-31,0 0 0,21-22 16,-21 1-16,21 0 0,0-1 0,0-20 15,0-1-15,1 1 0,-1-22 16,0 1-16,0-1 0</inkml:trace>
  <inkml:trace contextRef="#ctx0" brushRef="#br0" timeOffset="23315.59">11134 4022 0,'0'0'0,"0"-43"0,0-20 0,0 42 15,0 0-15,0-22 16,0 22-16,0 0 0,0 0 15,0 0-15,0-1 0,21 22 0,21-21 16,-21 21-16,43 0 16,-22 0-16,43 0 15,-43 0-15,-21 21 0,0 1 16,1-1-16,-1 0 0,-21 21 16,0-21-16,0 22 0,-21 20 31,-1-42-31,-20 22 0,21-22 0,-43 21 15,43-21-15,0-21 16,0 22-16,0-22 0,0 0 0,-1 0 16,1 0-16,42 0 31,1 0-31,-1-22 16,0 1-16,21 0 0</inkml:trace>
  <inkml:trace contextRef="#ctx0" brushRef="#br0" timeOffset="23751.38">11853 3725 0,'0'0'0,"-21"0"32,0 0-32,0 22 15,21-1-15,-64 42 16,22 1-16,21-43 0,21 21 15,0-21-15,0 22 0,-21-22 16,21 21-16,0-21 0,0 1 0,0 20 16,0-21-16,21-21 0,0 21 15,21 0 1,-21-21-16,1 0 0,41 0 0,-42 0 16,0 0-16,22-42 0,-1 42 15,-21-21-15,0 0 16,1-43-16,-1 1 15,-21 42-15,0-1 0,0-20 16,0 21-16,0-21 0,0 20 0,-21-20 16,-43 0-16,22-1 15,21 43-15,-1 0 16,1 0-16,0 0 0,0 0 0,-21 0 16,20 22-16,22-1 0,-21 0 15,21 0 1,0 21-16,0-20 15,21-1-15,1-21 0,-1 21 16,0-21-16</inkml:trace>
  <inkml:trace contextRef="#ctx0" brushRef="#br0" timeOffset="24195.15">12594 3831 0,'0'0'0,"0"-21"0,-21 0 16,0 0-16,0 21 0,-1 0 16,-20 0-16,21 0 0,0 0 15,0 0-15,-22 42 16,22-42-16,0 21 0,0 0 16,-22 1-16,43-1 0,0 0 15,0 0-15,0 0 16,22 0-16,20-21 15,21 22-15,-41-1 16,41 0-16,-42-21 0,0 21 16,1-21-16,20 42 15,-21-20 1,-21-1-16,0 0 0,0 0 0,0 0 16,-21 0-16,0-21 0,0 0 15,-1 22-15,1-22 16,0 0-16,0 0 0,0 0 15,0 0-15,-1 0 0,-20 0 16,21 0-16,21-22 16,-21 22-16,0-21 15,21 0 1,0 0 0,21 21-16,0 0 0,0-21 15</inkml:trace>
  <inkml:trace contextRef="#ctx0" brushRef="#br0" timeOffset="24622.91">12827 4064 0,'21'0'0,"0"0"31,0 0-31,1 0 16,-1 0-16,0 0 0,-21-21 0,63-21 16,-41 42-1,-1-22-15,0 1 0,-21 0 16,0 0-16,0 0 16,0 0-16,0-1 15,-21 22 1,0 0-16,-1 0 0,1 0 15,0 0-15,0 0 0,0 22 16,0-22-16,-22 63 16,43 1-16,0-43 0,0 0 15,0 0-15,0 0 0,0 0 16,0 22-16,0-22 0,21 0 16,1 0-16,-1-21 0,21 0 15,-21 0 1,0 0-16,1 0 0,20 0 15,-21 0-15,0 0 0,22-21 16,-22 21-16,-21-21 0</inkml:trace>
  <inkml:trace contextRef="#ctx0" brushRef="#br0" timeOffset="26299.06">14838 3683 0,'0'-21'15,"0"0"-15,0 0 0,0-1 16,-21 1 0,21 0-16,-22 21 15,22 21 16,0 0-31,0 1 0,-21-1 16,21 21-16,0 0 0,0-20 16,0 20-16,-21 0 0,21 43 15,0 21-15,0-85 16,-21 21-16,21-21 0,0 1 16,0-1-16,21-21 31,-21-21-16,21 21-15,0-22 0,1 1 0,-22 0 16,42-21-16,-42-1 0,21 22 16,0 0-16,0-21 0,1-1 15,-1 1-15,0 21 0,0 0 16,-21 0-16,21 21 16,-21-22-16,21 22 0,-21 22 15,0-1-15,0 0 16,0 0-16,0 0 0,22-21 15,-22 21-15,21 43 16,-21-1 0,21-41-16,0-1 0,0 0 15,0-21-15,1 0 16,-1 0-16,0 0 16,0 0-16,0-21 0,0 21 0,22-43 15,20-20 1,-42 21-16,1-22 15,-1 43-15,0-21 0,-21 20 0,21-83 16,-21 62 0,0 22-16,0 0 0,0 0 0,0 0 15,0-1-15,-21 22 16,21 22 0,0-1-16,0 0 0,-21 0 15,0 43-15,21-43 16,0 21-16,0-21 0,-22 22 0,22-22 15,0 63-15,0-62 0,0-1 16,43 63 0,-22-41-16,0-43 0,0 21 15,43-21-15,-43 0 16,0 0-16,21 0 0,-20 0 0,-1-21 16,21 0-16,43-22 15,-22 1 1,-42 21-16,1 0 0,-1-22 15,-21 22-15,0-21 0,0 21 0,0-22 16,0 22 0,0 0-16,-21 21 0,-1 0 15,1 0-15,21 21 0,-21 0 16,0 0-16,21 1 0,0 62 16,0-41-1,0-22-15,0 0 16,0 0-16,0 0 0,0 0 0,21 1 15,-21-1-15,21-21 0,0 0 16,43 0 0,-43 0-16,0 0 0,0 0 15,22-21-15,-22-1 0,21 1 0,-21 0 16,22 0-16,-22 0 0</inkml:trace>
  <inkml:trace contextRef="#ctx0" brushRef="#br0" timeOffset="26773.92">16446 3323 0,'0'-21'0,"0"42"0,0-21 31,-21 43-31,21-22 16,0 0-16,0 21 0,0 1 16,0-1-16,0-21 0,0 21 15,-21 1-15,21-1 0,-21-21 0,21 22 16,0 20-16,0-42 0,-21 0 15,21 1-15,0-1 0,0 0 16,-21 0-16,21 0 16,0-42-1,0 0 1,0 0-16,21 21 0,-21-21 16,21-1-16,-21 1 0,21 0 15,0 0-15,0 0 0,64-43 16,-43 43-1,-20 0-15,-1 21 0,21 0 16,-21 0-16,22 0 0,-22 0 0,63 42 16,-62-21-1,-22 1-15,21-1 0,-21 21 16,0-21-16,-21 0 16,-1 1-16,1-1 0,0 0 15,-21-21-15,-1 21 0,1 0 16,-64 0-16,85-21 0,-21 0 15,21 0-15,-1 0 0,22-21 16,0 0 0,0 0-16,0 0 0</inkml:trace>
  <inkml:trace contextRef="#ctx0" brushRef="#br0" timeOffset="29758.96">17357 3683 0,'-22'0'31,"22"-21"-15,22 21-16,-1-21 15,0 0-15,0 21 0,0-22 0,0 22 16,22-21-16,-22 0 16,0 0-16,0-21 0,-21 20 0,0 1 15,0-21-15,0 21 16,-21 0-16,0 21 0,0 0 16,0 0-16,-1 0 0,-41 0 15,-1 21 1,22 0-16,21 0 0,-21 21 15,42 1-15,0-22 0,0 0 0,0 0 16,0 0-16,0 1 0,63 62 16,22-20-1,-43-43-15,-21 0 16,0 0-16,1 0 0,-1 1 0,0-1 16,-21 0-16,0 0 0,0 0 15,0 0-15,-21 1 16,-22-22-16,22 21 0,-21-21 15,21 0-15,-22 0 0,22 0 16,-21 0-16,-64-43 16,64 22-16,21 0 15,-1 0-15,1 0 0,21 0 16,-21-1-16,21 1 0,0 0 0,0 0 16,0 0-16,0 0 0,0-1 15,21 44 16,0-1-31,-21 0 16,0 0-16,22 0 0,-22 0 0,42 22 16,-21-1-1,0-21-15,0 22 16,1-22-16,-1-21 0,0 21 0,0-21 16,21 0-16,-20 0 0,20 0 15,21 0 1,-41 0-16,62 0 0,-63-21 0,22 0 15,-1 21-15,-21-22 0,22 1 16,-22 0-16,63-42 16,-62 41-16,-1 1 0,-21-21 15,21 21-15,0-22 0,-21 22 16,0 0-16,0 0 0,0 0 0,0 0 16,-21 21-1,0 0-15,0 0 16,-1 21-16,22 0 0,-21-21 15,0 21-15,0 0 0,21 0 16,0 1-16,0-1 0,-21 0 0,21 0 16,0 0-16,0 0 0,0 1 15,0-1-15,0 0 0,0 0 0,0 0 16,21 0-16,0-21 16,0 0-16,0 0 0,22 0 15,-22 0-15,0 0 0,0 0 16,22-21-1,20-21-15,-42 21 0,43-43 16,-43 43 0,-21 0-16,0-43 15,0 22 1,0 21-16,-21 21 16,0 0-1,-1 0-15,22 21 0,0 0 16,0 0-1,0 1-15,22-1 16,-1-21 0,0 0-16,0 0 15,0 0-15,0 0 0,1-21 16,-1 21-16,0-22 0,0 22 16,0-21-16,0 0 15,1 0-15,-1 21 0,-21-21 16,0 42 15,0 0-31,-21 0 16,21 0-16,0 1 15,-22-1-15,22 0 0,-21 0 0,21 0 16,0 0-16,0 1 16,0-1-16,0 0 15,0 0-15,21-21 0,1 21 16,-1-21-16,0 0 0,0 0 15,0 0-15,0 0 0,85-21 16,-63 0 0,-22 0-16,0 0 0,0-1 15,0 1-15,0 0 0,-21 0 0,43-64 16,-22 43 0,-21 21-16,21 0 0,-21-1 15,0 44 16,0-1-31,-21-21 0,21 21 16,-21 0-16,21 0 0,0 0 0,-21 1 16,21 20-16,-22-21 15,22 0-15,0 0 0,0 1 0,0-1 16,0 0-16,0 0 16,22 0-16,-1-21 0,0 0 15,0 0-15,21 0 16,-20 0-16,-1 0 0,21 0 15,-42-21-15,42 0 0,-20 0 16,-1 0-16,21-22 16,-21 22-16,-21 0 0,43-64 15,-43 64-15,0 0 16,0 0-16,0 0 0,0-1 16,0 44 15,0-1-31,-22 0 0,1 0 15,21 0-15,0 0 0,0 1 16,-21-1-16,21 21 0,0 22 16,0-43-16,0 0 15,0 0-15,0 0 0,21-21 16,0 21-16,1-21 0,-1 0 0,0 0 16,21 0-16,-21 0 0,1 0 15,20 0-15,0-21 16,-21 0-16,22 0 0,-22 21 15,0-21-15,0 0 0,0-22 0,1 22 16,-1 0-16,0 0 0,-21-22 0,42-20 16,-42 42-1,0 0-15,-21 42 32,21 0-32,-21 0 15,0 0-15,21 0 0,0 1 0,0-1 16,0 0-16,0 0 0,0 0 15,0 0-15,0 1 0,0-1 16,0 0-16,42-21 16,0 0-16,-20 0 15,-1 0-15,0 0 0,0 0 16,21 0-16,1 0 16,-22-21-16,0 0 0,-21-1 0,21 1 15,0 0-15,1 0 0,41-64 16,-42 64-1,0 0-15,-21 0 0,43 0 16,-22-1-16,0 22 31,-21 22 1,0-44 30,-21 22-62,21-21 16,0 0-1,-21 21-15,0 0 16,-1 0 0,22 21-16,0 0 0,-21-21 15,21 22-15,-21-1 0,0 21 16,21 0-1,0-20-15,0-1 0,0 0 0,0 0 16,0 0-16,0 0 16,0 1-16,0-1 0,21 0 0,0-21 15,22 42-15,-1-42 16,-21 0-16,0 0 0,22 0 16,-1 0-16,-21 0 0,0 0 15,22-21-15,-1 21 0,-21-21 0,21 0 16,-20 0-16,-1-1 0,21 1 15,0-21-15,-42 0 16,0 20-16,22 1 0,-22 0 0,21-21 16,-21 21-16,0-1 0,-21 22 47,-1 0-47,1 22 0,21-1 0,-21-21 15,0 21-15,21 0 0,-21 21 16,21-20-16,0 20 15,0-21-15,0 0 0,0 0 16,0 1-16,0-1 0,42 0 16,-21-21-1,0 0-15,1 0 0,-1 0 16,0 0-16,21 0 0,-21 0 16,1 0-16,-1-21 0,21 0 0,-21 21 15,43-64 1,-22 1-16,-21 41 0,0 1 15,22-42-15,-43 42 0,0-22 16,0 22-16,21 0 0,-21 0 16,0 0-16,-21 21 15,0 21 1,21 0-16,-43 21 16,22-21-16,21 1 0,0-1 0,-21 0 15,21 21-15,0-21 0,0 43 16,0-43-1,21 0-15,-21 0 0,21 1 16,0-22-16,1 21 0,-1 0 16,-21 0-16,0 0 0,0 0 15,0 1 1,-21-22-16,-1 0 16,1 0-16,0 0 15,0 0 1,0 0-16,21-22 15,0 1 1,0 0-16,0 0 16,0 0-16</inkml:trace>
  <inkml:trace contextRef="#ctx0" brushRef="#br0" timeOffset="30071.2">19135 3239 0,'0'21'79</inkml:trace>
  <inkml:trace contextRef="#ctx0" brushRef="#br0" timeOffset="70023.94">825 5313 0,'0'21'32,"0"0"-32,0 0 15,0 1 1,0-1-16,0 0 16,22 0-1,-1-21-15,0 0 0,0 0 16,0 0-16,0 0 0,1 0 15,-1 0-15,0 0 0,0 0 16,0-21-16,0 21 0,1-21 0,20 0 16,-21 21-16,0-22 0,0 1 15,-21 0-15,0-21 16,0 21-16,0-1 0,0 1 16,0 0-16,-21 0 0,0 21 15,0-21-15,0 21 0,0 0 16,-22 0-16,22 0 0,0 0 15,0 0-15,0 21 0,-1 0 0,1-21 16,21 21-16,-21 0 0,0 1 16,0-1-16,0 0 0,-1 21 0,22-21 15,0 1-15,-21 20 0,21-21 16,-21 21-16,21 1 0,0-22 0,0 21 16,0 1-16,0-22 0,21 21 15,0-21-15,-21 0 0,22 1 16,-1-1-16,0 0 0,0-21 0,0 21 15,22-21-15,-22 0 0,0 0 16,0 0-16,0 0 0,22 0 16,-22 0-16,0 0 0,0 0 15,0 0-15,-21-21 16,0 0 0,0 0-16,-21 21 15,0 0-15,0 0 0,-22 0 0,22 0 16,-21 0-16,21 21 0,-22 0 15,22-21-15,-21 21 0,21 0 0,-22-21 16,22 21-16,0 1 0,0-1 16,0 0-16,0 21 0,-1 1 15,22-1 1,0-21-16,22 0 0,-1 0 16,0 1-16,0-22 0,0 21 15,0-21-15,1 0 0,-1 0 0,21 0 16,-21 0-16,0 0 0,43 0 15,-43 0-15,0 0 16,22 0-16,-22 0 0,0-21 0,42-1 16,-41 22-16,20-21 15</inkml:trace>
  <inkml:trace contextRef="#ctx0" brushRef="#br0" timeOffset="70820.52">1841 5757 0,'0'0'0,"22"-21"0,-22 0 16,0 0 15,-22 21-31,1 0 16,0 0-16,0 0 15,0 21-15,0 0 0,-1-21 16,1 43-16,0-22 0,0 0 15,21 0-15,-21 21 0,0-20 0,-1-1 16,22 21-16,0-21 0,0 0 16,0 1-16,0-1 0,22-21 31,-1 0-31,0 0 0,0 0 0,0 0 16,0 0-16,43-21 15,-1-43-15,-20 43 16,-22 0-16,-21 0 0,21-1 15,0 1-15,-21 0 0,21 0 0,-21 0 16,0 0-16,0-1 16,0 1-16,0 42 47,0 1-32,0-1-15,0 0 0,0 85 16,0-85-16,0 21 15,0 1-15,0-1 0,0 0 0,0 1 16,0-1-16,0 0 0,0 22 16,0-22-16,0 22 0,0-1 0,22 1 15,-22-1-15,21 1 0,-21-1 0,0 1 16,0-1-16,0 1 0,0-22 16,0 21-16,0 1 0,0-1 0,0 1 15,0-1-15,0 1 16,0-22-16,0 22 0,0-22 0,0-21 15,-21 22-15,-1-22 0,1 0 0,21 0 16,-21-21-16,0 0 0,0 0 16,0 0-16,-1 0 0,1-21 0,0 0 15,-21 0-15,21-1 0,-22-20 16,-20 0-16,20-1 0,-20-20 0,-1 21 16,22-22-16,-21 1 0,-1 20 15,22-20-15,-1 20 0,22 1 0,-21-64 16,42-21-1,0 85-15,0 0 0,0-1 16,21 1-16,21 0 16,-20-1-16,-1 22 0,0-21 0,21 21 15,-21-22-15,22 22 0,-22 0 16,21-21-16,1-1 16,-22 22-16,21-21 0</inkml:trace>
  <inkml:trace contextRef="#ctx0" brushRef="#br0" timeOffset="71079.38">2307 5715 0,'0'0'0,"0"-21"16,0 0-1,-21 21 1,0 0 0,21 21 15,0 0-15,0 0-16,21 0 0,-21 1 15,21-1-15</inkml:trace>
  <inkml:trace contextRef="#ctx0" brushRef="#br0" timeOffset="71251.28">2349 6075 0,'0'21'0,"0"-42"0,0 63 16,-21-42-1</inkml:trace>
  <inkml:trace contextRef="#ctx0" brushRef="#br0" timeOffset="72211.73">4000 5419 0,'22'-21'0,"-44"42"0,44-64 0,-22 22 0,0 0 16,0 0-16,0 0 0,0 0 15,0-1-15,-22 22 32,1 0-32,0 22 0,-64 41 15,43-42 1,21 0-16,-21 22 0,-1-1 16,22 0-16,-21 1 0,21-1 0,-1 22 0,1-22 15,0 21-15,-21 43 16,42-63-16,0-1 0,0 43 15,0-64-15,0 21 0,21-21 16,0 22-16,0-22 0,22-21 16,20 42-16,-21-42 0,-20 0 15,20 0-15,0 0 0,1 0 16,41 0-16,-41-21 0,-1 0 16,-21 0-16,64-22 15,-43 1-15,-21 21 0,0 0 16,-21-22-16,0 22 0,0 0 15,-21 0-15,0 0 0,0-1 16,0 1-16,0 21 0,-1 0 0,1 0 16,0 0-16,0 0 0,0 0 15,0 0-15,-22 0 16,22 0-16,21-21 31,21 21-15,0 0-16,1 0 15,-1 0-15,0 0 0,0 0 0,0 0 16,0 0-16,1 0 0,-1 0 0,0 0 16,0 21-16,-21 0 0,0 1 15,0 20-15,21-21 0,-21 0 16,0 22-16,0-22 16,0 106-16,0-64 15,-42 107-15,42-128 0,0 21 16,-21 1-16,21-1 15,-21-20-15,-1 63 0,22-64 16,0 0-16,0 1 0,0-22 0,0 21 16,0-21-16,0 0 0,0 1 15,0-44 1,0 1 0,22 0-16,-22 0 0,21 0 15,-21 0-15,0-1 0,0-20 0,21 21 16</inkml:trace>
  <inkml:trace contextRef="#ctx0" brushRef="#br0" timeOffset="73816.37">4657 5779 0,'0'0'0,"0"-22"0,-22 22 15,22 22-15,0-1 0,-21-21 16,0 21-16,21 21 0,-21-21 0,21 1 16,-21 20-16,21-21 0,0 43 15,0-1 1,0-42-16,0 0 0,21 22 16,0-43-16,-21 21 0,21-21 0,0 0 15,1 0-15,-1 0 0,21 0 16,-21 0-16,0 0 0,43-42 15,-22-22 1,-42 43-16,21-43 16,-21 43-16,0 0 0,0-21 15,0 21-15,-21-1 0,0 1 16,21 0-16,-21 0 0,0 0 0,0 21 16,-1 0-16,-20 0 0,21 0 15,-43 0 1,64 42-1,0-21-15,22 0 16,-1-21-16,21 0 16,-21 0-16,22 0 0,20 0 15,-21 0-15,22-21 16,-22 0-16,85-21 16,-84 42-16,-22-21 0,21-1 15,0 22-15,-20 0 0,41-21 16,-42 21-16,-21 21 31,-21 1-31,0-1 16,0-21-16,-22 42 0,22 22 15,0-43-15,0 42 16,21-20-16,-21-22 16,21 0-16,0 0 0,0 0 15,0 0-15,0 1 16,21-22-16,0 0 0,0 0 15,0 0-15,1 0 0,-1 0 16,0-22-16,21 1 0,-21 21 16,-21-21-16,22 0 0,-1 21 0,-21-21 15,21 0-15,-21-1 16,0 1-16,0 0 0,0 0 16,0 0-16,0 0 0,-21-1 0,0 1 15,-1 0-15,22 0 0,-21 21 16,0-21-16,0 21 0,0 0 0,0 0 15,-1 0-15,1 0 16,0 21-16,21 0 16,0 0-1,21-21-15,0 0 16,1 0-16,-1 0 0,0 0 0,21 0 16,22 0-16,-22 0 0,22 0 15,-22 0-15,21 0 0,1-21 16,42 0-16,-43 21 15,1-21-15,20 0 0,-41 21 16,-22 0-16,21-22 0,-21 22 16,1 0-16,-22-21 0,-22 21 31,1 0-15,0 0-16,0 0 0,0 21 0,-85 22 15,85-22 1,0 0-16,-1 0 0,-20 43 15,21-43-15,0 0 0,0 0 0,21 0 16,0 1-16,0-1 0,-22 0 16,22 0-16,0 0 15,22-21-15,-1 0 16,0 0-16,0 0 0,0 0 0,0 0 16,1 0-16,-1 0 0,21-21 15,-21 21-15,0-21 0,1 0 0,-1 0 16,0-1-16,21-20 15,-42 21-15,21-21 0,-21 20 16,22 1-16,-22 0 0,0 0 16,0 42 31,0 0-32,0 0-15,0 1 0,0-1 16,-22 21-16,22-21 0,0 43 15,0-22-15,0-21 16,0 22-16,0-1 0,0 0 0,22 64 16,-22-42-16,21-22 0,-21 21 15,21 1-15,0-1 0,-21-20 0,21 20 16,0 1-16,-21-22 0,0 22 16,22-1-16,-22-21 0,0 22 15,0-22-15,0 22 0,0-22 0,0 22 0,0-22 16,-22 85-1,1-64-15,0-41 16,0-1-16,-21 21 0,20-42 16,1 0-16,0 21 0,-21-21 15,-1 0-15,1-21 0,21 0 16,-21 0-16,-1 0 0,1-1 16,0-20-16,-1 0 0,22-22 0,-21 22 15,21-22-15,-1 1 0,1 21 0,21-85 16,0 84-16,0-20 0,0 20 15,0-20-15,0 21 0,21-1 0,1-20 16,-1 20-16,0 1 0,0-21 16,0 20-16,22 1 0,-22 0 0,0 20 15,64-83 1,-22 20-16,-42 64 16,-21 0-16,21-1 0</inkml:trace>
  <inkml:trace contextRef="#ctx0" brushRef="#br0" timeOffset="74124.03">6435 5398 0,'-22'-22'16,"1"22"-1,21 22-15,0-1 0,0 0 0,0 0 16,0 43-16,-21-1 16,21-21-16,0 64 15,0-63-15,0-1 16,0-21-16,0 0 0,0 22 0,0-22 16,0 0-16,0 0 0,0 0 15,0 0-15,21 1 16,0-22-1,1 0-15,-1 0 16,0-22-16</inkml:trace>
  <inkml:trace contextRef="#ctx0" brushRef="#br0" timeOffset="74534.24">6667 5842 0,'0'21'16,"22"-21"15,-1 0-15,0 0-16,0 0 15,0-21-15,0 21 0,1-21 16,-1 0-16,-21 0 0,21 21 16,-21-22-16,0 1 15,0-21-15,-21 42 31,0 0-31,-1 0 16,1 0-16,21 21 0,-42 0 16,21 22-1,21-1-15,-21 0 16,-1-21-16,22 1 0,0 20 16,0-21-16,0 0 0,0 0 15,0 1-15,43-22 16,20 21-1,-42-21-15,1 0 16,-1 0-16,0 0 0,0 0 16,21-21-16,1-1 15</inkml:trace>
  <inkml:trace contextRef="#ctx0" brushRef="#br0" timeOffset="75178.87">7556 6075 0,'-21'0'47,"0"0"-31,21-21 15,0 0 16,21 21 0,-21 21-47,21-21 15,-21 21-15,22-21 141,-1 0-141,-21 21 16,0 0-16,21-21 0,-21 21 15,0 1-15,0 20 16,0-21-1,0 0-15,0 0 0,-21 22 16,-43 20 0,43-42-16,-21 1 0,21-1 0,-1-21 15,1 21-15,0 0 0,0-21 16,0 0-16,0 0 16</inkml:trace>
  <inkml:trace contextRef="#ctx0" brushRef="#br0" timeOffset="75903.48">8424 5355 0,'0'0'0,"0"-21"0,0 0 15,0 0-15,0 0 16,21-1-16,-21 1 0,0 42 47,0 1-47,0-1 15,0 0-15,0 21 0,0-21 16,0 1-16,-21 83 16,21-62-16,-21-22 15,21 0-15,0 21 0,0-20 16,0-1-16,0 0 0,0 0 15,0 0 1</inkml:trace>
  <inkml:trace contextRef="#ctx0" brushRef="#br0" timeOffset="76177.33">8297 5779 0,'0'0'0,"-21"21"0,21 0 0,0 0 0,0 0 16,0 0-16,0 1 16,21-1-1,0-21-15,1 0 16,-1 0-1,0 0-15,21 0 0,-21 0 16,22 0-16,-1-43 0,-21 43 16,0-21-16,1 21 0,-22-21 15,21 0-15,0 21 0,0-21 0,-21-22 16,0 22-16,0-21 0</inkml:trace>
  <inkml:trace contextRef="#ctx0" brushRef="#br0" timeOffset="76401.2">8340 5271 0,'0'0'0,"0"-22"32,21 22-17,0-21-15,0 21 0,0 0 16,0 0-16,22-21 15,-1 21-15,-21 0 0,0 0 0,1 0 16,-1 0-16,0 0 0,0 0 16,0 0-1</inkml:trace>
  <inkml:trace contextRef="#ctx0" brushRef="#br0" timeOffset="76751">9377 5334 0,'0'0'0,"21"0"0,0 0 0,-21-21 16,0 0-16,-21 0 31,0 21-31,0 0 0,-1 0 16,1 0-16,-21 0 0,0 0 15,20 21-15,-20 0 0,0 0 16,21 0-16,-22 22 0,-63 62 16,64-20-1,42-64-15,0 85 16,0-64-16,21-20 0,0-1 16,1 0-16,-1 0 0,0 0 0,64 0 15,-22-21 1,-21 0-16,-20 0 0,62 0 15,-63-21-15,22 0 0,-22 21 16,21-21-16,1 0 0</inkml:trace>
  <inkml:trace contextRef="#ctx0" brushRef="#br0" timeOffset="77028.85">10012 5186 0,'0'0'0,"-43"21"32,43 0-32,-21 0 0,0 1 0,21-1 15,-21 0-15,21 21 0,0-21 16,-21 85 0,0-85-16,21 22 0,-22 20 15,22-42-15,0 1 0,0 20 16,0-21-16,0 0 0,0 0 15,0 1-15,22-22 16,-1 0-16</inkml:trace>
  <inkml:trace contextRef="#ctx0" brushRef="#br0" timeOffset="77275.27">9588 5842 0,'0'0'0,"0"21"0,-21 0 16,21 1-16,0-1 15,0 0-15,21-21 0,1 0 16,-1 21-16,0-21 0,21 0 16,1 0-16,-22 0 0,21 0 15,0 0-15,1 0 0,-1 0 16,0 0-16,1 0 0,-1 0 0,43-21 15,-43-21 1,-21 42-16,-21-22 0,21 1 16,-21 0-16,0 0 0,0 0 15</inkml:trace>
  <inkml:trace contextRef="#ctx0" brushRef="#br0" timeOffset="77511.14">9610 5334 0,'0'0'0,"0"-21"32,21 21-32,0 0 0,0 0 15,21 0-15,-20 0 0,20 0 0,-21 0 16,21-21-16,64 21 15,-85 0-15,22 0 0,-22 0 16,0 0-16,0 0 0,0 0 16</inkml:trace>
  <inkml:trace contextRef="#ctx0" brushRef="#br0" timeOffset="77931.89">11007 5355 0,'0'0'0,"0"-21"16,-22 0-1,1 21-15,0 0 0,0 0 0,0 0 16,0 0-16,-22 0 0,22 0 15,0 0-15,-64 42 16,43 1-16,21-22 0,-43 63 16,64-41-1,0-1-15,0-21 0,0 22 0,0-22 16,0 63 0,0-62-16,0-1 0,21 0 0,1-21 15,20 21-15,-21-21 0,21 0 16,1 0-16,-1 0 0,-21 0 15,22 0-15,-1 0 16,21-21-16,-41 0 16,20 0-16,-42-1 15,0 1 1,21 0-16</inkml:trace>
  <inkml:trace contextRef="#ctx0" brushRef="#br0" timeOffset="82800.69">11853 5715 0,'0'0'0,"0"21"32,0 0-17,-21-21 79,21-21-63,21 21 0,0 0-15,1 0 0,-22 21-16,21-21 15,-21 22-15,0-1 0,0 0 16,-21-21 0,21 21-16,-22-21 15,1 0-15,0 0 16,0 0-16,0 0 15,0 0 1,21-21-16,0 0 16,0 0-1,0-1-15,21 22 16,0 0-16,0-21 0,0 0 16,0 21-16,1 0 0,-1 0 15,0 21 1,-21 0-1,0 1-15,0-1 0,0 0 0,-21 0 16,0 0-16,-1 0 0,1 1 0,-42 20 16,-1 0-1,43-21-15,0 1 0,-21-22 16,42 21-16,-22-21 0</inkml:trace>
  <inkml:trace contextRef="#ctx0" brushRef="#br0" timeOffset="83424.37">12785 5271 0,'21'-106'16,"-42"212"-1,42-233-15,-21 105 0,0 1 16,0 42 0,0 1-16,0-1 15,0 21-15,0-21 0,-21 106 16,21-84-16,-22 41 16,1-41-16,0-1 15,0 43-15,21-64 0,0 21 16,-21-21-16,21 43 15,0-43-15,-21 0 0,21 0 16,21-21 15,-21-21-31,21 0 0,0 21 16,0-21-16,-21 0 0</inkml:trace>
  <inkml:trace contextRef="#ctx0" brushRef="#br0" timeOffset="83692.22">13271 5144 0,'0'0'0,"0"21"16,0 0 0,0 0-16,0 0 0,-21 22 15,21-22-15,-21 21 0,21-21 0,-21 22 16,21 20-1,0-21-15,-21 43 16,21-43-16,0-20 0,-21-1 16,21 0-16,0 0 0,0 0 15,0 0-15,-22-21 0,1 22 16,0-22 0,0 0-16</inkml:trace>
  <inkml:trace contextRef="#ctx0" brushRef="#br0" timeOffset="83900.1">12785 5525 0,'0'0'0,"-22"0"15,1 0-15,0 0 0,0 0 16,42 0 0,0 0-1,0 0-15,43 0 16,63 0-16,-85 0 0,1 0 15,-1 0-15,0 0 0,1 0 16,-1-22-16,0 22 0,1 0 0,-1 0 16,0-21-16,-21 0 0</inkml:trace>
  <inkml:trace contextRef="#ctx0" brushRef="#br0" timeOffset="84162.95">13906 5249 0,'0'0'0,"-21"0"0,0 0 16,0 22-16,0-22 15,21 21-15,0 0 0,0 0 0,-21 0 16,-1 64 0,22-22-16,0-41 0,-21 41 15,21-42-15,-21 0 0,21 22 16,0-22-16,0 0 0,-21-21 15,21 21-15,0 0 16,0 1-16,0-44 31,21 1-31,-21 0 16</inkml:trace>
  <inkml:trace contextRef="#ctx0" brushRef="#br0" timeOffset="84475.84">13737 5313 0,'0'0'0,"0"-21"0,0 0 0,0-43 16,0 22 0,21 21-1,0 21-15,1-22 0,20 22 16,0 0-16,1 0 0,-1 0 0,0 0 16,22 22-16,20 20 15,-41-21-15,-1 21 0,0-20 0,-20 20 16,-1 21-16,-21-41 0,0 20 15,0-21-15,-21 43 16,-1-22-16,-20-21 0,0 0 0,21 22 16,-64-1-16,43-21 0,-1 0 15,1 0-15,-43 22 16,22-43 0,42 0-16,-1 0 0,1 0 15,21-21 1,21-1-1</inkml:trace>
  <inkml:trace contextRef="#ctx0" brushRef="#br0" timeOffset="84775.79">14690 5271 0,'0'0'0,"0"-22"15,0 44 17,0-1-17,0 21-15,0-21 0,0 0 0,-22 22 16,22-22-16,-21 21 0,21-21 0,-21 43 16,21-22-1,0-21-15,0 1 0,0-1 0,-21 21 16,21-21-16,0 0 0,0 1 15,21-44 17,-21 1-17</inkml:trace>
  <inkml:trace contextRef="#ctx0" brushRef="#br0" timeOffset="85031.64">14668 5207 0,'0'0'16,"-21"0"-16,42 0 31,1 0-31,-1 0 0,0 0 16,0 0-16,0 0 0,22-21 15,-1 21 1,-21 0-16,0 0 0,22 0 0,-22 0 15,0-21-15,0 21 0,0 0 16,-42 21 15,0-21-31</inkml:trace>
  <inkml:trace contextRef="#ctx0" brushRef="#br0" timeOffset="85215.54">14668 5482 0,'0'0'16,"0"21"0,22-21-16,-1 0 0,0 0 15,0 0-15,0 0 16,0 0-16,22 0 16,-22-21-16,0 21 0,0-21 15,0 21-15,1-21 0,-1 21 16,0 0-16,-21-21 0</inkml:trace>
  <inkml:trace contextRef="#ctx0" brushRef="#br0" timeOffset="85640.71">15854 5186 0,'0'0'0,"-21"-21"0,21 0 15,-22 21-15,1-22 16,-42 1 0,42 21-16,-1 0 15,1 0-15,0 0 0,0 21 0,-21 1 16,-43 83-1,64-83-15,21-1 16,0 21-16,0-21 0,0 0 0,0 1 16,0 20-16,0-21 0,0 0 0,0 0 15,0 1-15,0-1 0,21 0 16,0-21-16,21 21 16,-20-21-1,-1 0-15,0 0 0,0 0 16,0 0-16,0 0 0,1-21 15,-1 21-15,0-21 16,0 21-16,-21-21 16,21 21-16</inkml:trace>
  <inkml:trace contextRef="#ctx0" brushRef="#br0" timeOffset="85999.5">16108 5546 0,'0'21'47,"21"-21"-1,-21-21-46,21 21 16,-21 21 15,0 0-15,0 0 0,0 0-16,0 1 0,-21 20 15,-21 0 1,20-21-16,1 1 0,-21-22 15,21 21-15,-22 0 0,22 0 0,-21-21 16,21 0-16,0 21 0</inkml:trace>
  <inkml:trace contextRef="#ctx0" brushRef="#br0" timeOffset="87034.68">17822 5144 0,'0'0'0,"0"21"47,0 0-47,0 0 0,0 21 0,0-20 16,0 20-16,0 0 0,0 1 16,0-22-16,0 63 15,0-41-15,-21 63 16,21-85-16,0 21 0,-21-21 15,21 0-15,0 1 0,-21-1 0,21 0 16,-21-21 0</inkml:trace>
  <inkml:trace contextRef="#ctx0" brushRef="#br0" timeOffset="87591.61">17632 5398 0,'0'0'0,"0"-43"0,-21 22 0,21 0 16,0 0-16,0 0 0,0-43 15,21 43-15,0 0 16,-21 0-16,42-22 0,-21 22 16,22 0-16,-22 0 0,0 21 0,21 0 15,-20 0-15,20 0 0,21 0 16,43 63-1,-63-42-15,-22 22 16,21-1-16,-21-21 0,0 22 0,22 41 16,-43-63-16,21 22 0,-21-1 0,0-21 15,0 22-15,0-1 16,0 0-16,-21-21 0,0 1 16,21-1-16,-22-21 15,22-21 1,0-1-1,0 1-15,0 0 16,0 0-16,0-21 0,0 20 0,22-20 16,-1 21-16,0-21 0,-21-1 0,42 22 15,-21-21-15,43-64 16,-1 42 0,-20 43-16,-1 0 0,22 0 15,-43 21-15,42 42 16,-42-21-16,1 1 0,-22 20 0,21 85 15,-21-106 1,0 21-16,0-20 0,0 41 16,-21-42-16,-1 0 0,22 1 15,-21-1-15,0 0 0,21 0 16,-42 21-16,21-42 16,21-21 15</inkml:trace>
  <inkml:trace contextRef="#ctx0" brushRef="#br0" timeOffset="87919.49">19558 5144 0,'0'-22'16,"0"44"-16,0-65 0,0 22 0,0 0 15,0 0-15,-21 21 0,0 0 16,-1 0-16,1 0 0,-42 42 16,42-21-16,-22 0 0,22 22 15,-21-1-15,-1-21 0,22 22 0,-42 41 16,42-63-16,-1 43 16,1-22-16,21-21 0,0 1 15,0-1-15,43 0 0,-22 0 16,0-21-16,0 21 0,43-21 15,20 0-15,-41 0 0,-22 0 16,21 0-16,-21 0 0,22 0 16,-1-21-16,-21 0 0,0 0 15,-21 0-15,0-1 16,0 1-16,21 21 0</inkml:trace>
  <inkml:trace contextRef="#ctx0" brushRef="#br0" timeOffset="88993.56">20510 4890 0,'0'0'0,"0"-43"0,0 22 0,0 0 0,22 0 15,-22 0-15,0 42 31,0 21-31,-22-21 0,1 22 16,21-1-16,-42 64 16,-22 42-1,43-85-15,-21-20 0,21-1 0,0 0 0,-1 1 16,-20-1-16,21 0 16,0-20-16,0 20 0,-43 21 15,64-41 1,0-44-1,0 1 1,0 0-16,0 0 0,21-43 16,0 43-16,1-21 0,-1 21 15,0-22-15,0 1 0,0 21 0,0-21 16,1-1-16,-1 22 0,-21-21 16,21 21-16,0 21 15,-21 21 1,0 0-16,21 21 0,-21-21 15,21 1-15,1 41 16,-22-42-16,21 43 0,0-43 16,0 0-16,-21 0 0,21 0 0,0 1 15,-21-1-15,43 0 0,-22-21 16,0 0-16,0 0 0,0 0 16,22 0-16,-22 0 0,106-21 15,-85 0 1,-21-1-16,1 1 0,41-42 15,-42 42-15,0-22 0,-21 1 16,0 0-16,22 20 0,-22-41 0,0-64 16,-43-21-1,22 105-15,0 1 16,0 0-16,-22 21 0,-20-22 16,42 22-16,-22 0 0,22 21 15,-85 21 1,22 64-16,63-43 15,-22 64-15,43-64 0,0 22 16,0-1-16,0-20 0,0-1 16,21 0-16,1 1 0,20 20 15,43 22-15,-64-85 16,21 21-16,-21 0 0,22-21 16,-1 0-16,21 0 15,-41 0-15,20 0 0,-21 0 0,43-21 16,-22-21-1,-21 42-15,21-22 0,1-20 16</inkml:trace>
  <inkml:trace contextRef="#ctx0" brushRef="#br0" timeOffset="89806.87">21399 5122 0,'22'-21'16,"-22"42"15,-22-21-31,22 22 16,-21-1-16,0 0 0,21 0 15,-21 0-15,21 22 16,-21-22-16,0 0 0,21 0 0,0 0 16,0 0-16,0 1 0,0-1 15,0 0-15,0 0 0,0 0 0,0 0 16,21-21-16,0 0 16,0 0-16,0 0 15,22 0-15,-22 0 0,42 0 16,-42-21-16,1 0 0,-22 0 15,21 0-15,-21-22 16,0 22-16,0 0 0,0-42 16,-21 41-16,-1 1 0,1 0 15,21 0-15,-21 0 0,0 0 16,0-1-16,0 22 0,-1-21 16,44 21 15,-1 0-31,0 0 0,21 0 15,-21 0-15,1 0 0,20 0 16,-21 0-16,21 0 0,-20 0 16,20 0-16,-21 0 0,0 0 0,0 0 15,64 21 1,-64 43 0,0-43-16,-21 0 15,0 0-15,22 1 0,-22-1 0,0 21 16,0 0-1,0-20-15,0-1 16,0 0-16,0 0 16,-22-21-1,1 0 1,21-21 0,0 0-16,0 0 15,0-1-15,0 1 16,0-21-16,0 21 15,21-43-15,1 43 0,-1-21 16,63-64 0,-62 85-16,-1 0 15,0 21-15,0 0 16,0 0-16,0 0 0,1 42 16,-22-21-16,21 0 0,0 64 15,-21-64-15,0 43 16,0-22-1,0-21-15,0 0 0,0 0 16,0 1-16,0-1 16,21-21 31,0 0-47</inkml:trace>
  <inkml:trace contextRef="#ctx0" brushRef="#br0" timeOffset="90552.44">22818 5165 0,'0'0'0,"0"-21"0,-22 21 0,1-22 0,0 1 16,21 0-16,-106-42 16,85 41-1,0 22-15,0 0 0,-22 0 16,22 22-16,0-1 0,0 0 15,-21 21-15,20 1 0,1-1 16,0 21-16,0 22 16,21-64-16,0 22 0,0-22 15,0 0-15,21-21 0,64 42 16,-43-42 0,-21 0-16,22 0 0,-22 0 15,0 0-15,0-21 0,0 0 16,0 21-16,1-21 0,-1 0 15,0-1-15,21-41 16,-42 42-16,21 0 0,-21-22 16,0 22-16,0-21 0,0 21 15,0-1 1,0 44 0,0-1-16,0 0 0,-21 0 15,21 0-15,0 0 0,0 1 16,0-1-16,0 0 0,0 0 0,0 64 15,0-64 1,21-21-16,1 0 16,-1 21-16,0-21 0,0 0 0,21 0 15,-20 0-15,-1 0 0,42-42 16,-20-1 0,-22 22-16,0 0 0,0-21 15,0-22-15,0 22 0,-21 0 16,22-1-16,-22-20 0,21 20 15,-21 1-15,0-64 16,0 85-16,0 0 0,0 0 16,0 42-1,0 0-15,-21 21 16,21-20-16,-22 41 16,1-21-16,0 1 0,21-1 15,0 43-15,-21-64 0,21 21 16,0-21-16,0 22 0,0-22 0,0 42 15,21-20 1,21-43-16,-20 21 16,-1-21-16,21 0 0,-21 0 15,43 0-15,-22 0 0,0 0 16,1 0-16,-22-21 0</inkml:trace>
  <inkml:trace contextRef="#ctx0" brushRef="#br0" timeOffset="91080.14">23770 5165 0,'0'-21'0,"0"42"0,0-64 0,0 22 0,0 0 16,0 0-16,0 0 15,-21 21-15,0 0 0,-22-21 16,1 21 0,0 42-16,21-21 15,-1-21-15,1 42 0,0-20 16,0-1-16,0 0 0,0 0 0,-1 64 15,1-43 1,21-21-16,0 0 0,0 22 16,0-22-16,0 0 15,21 0-15,1-21 0,-1 0 16,42 0 0,-20 0-16,-22-21 0,0 21 15,0-21-15,0 0 0,0 0 16,1-43-16,-1 22 0,0-1 15,21-41-15,-21 41 0,1-20 16,20-85 0,-42 105-16,21-41 15,-21 63-15,0-22 0,-21 43 32,0 21-32,0 1 0,-22 62 15,22 1 1,0-43-16,0 1 0,0 41 15,21-41-15,0-1 0,0 0 0,0-21 16,0 22-16,0-22 0,0 21 16,0-21-16,0 1 0,0-1 0,0 21 15,21-42 1,0 0-16,0 0 16,0 0-16,0 0 0,1 0 15,-1 0-15,0-21 0</inkml:trace>
  <inkml:trace contextRef="#ctx0" brushRef="#br0" timeOffset="91445.17">24278 5165 0,'0'0'0,"0"-21"0,-21 21 31,0 0-31,0 0 0,-1 0 16,1 21-16,0-21 0,0 21 0,21 0 15,0 0-15,-21-21 0,21 21 16,0 1-16,0 20 16,0-21-1,21-21-15,0 0 16,0 0-16,0 21 0,1-21 0,-1 0 16,0 21-16,0-21 0,-21 22 15,0-1 1,0 0-16,0 0 15,-63 0 1,41-21-16,22 21 0,-21-21 16,0 0-16,0 0 0,0 0 0,0 0 15,21 22-15,-22-22 0,1 0 0,0 0 16,0 0-16,-21 0 16,-22 0-1</inkml:trace>
  <inkml:trace contextRef="#ctx0" brushRef="#br0" timeOffset="112374.36">571 9419 0,'-63'-84'16,"63"62"0,0 1-16,-21 0 0,21 0 15,0 0-15,0 0 16,0-1-1,21 44 32,-21-1-31,0 0-16,21 21 0,-21-21 0,21 22 16,0-1-16,-21 0 0,0 1 15,0-1-15,0 0 0,0 1 0,0-1 16,0 43-16,0-1 15,0-41-15,0-22 0,0 0 16,0 21-16,0-20 0,0-1 16,0 0-16,22-21 31,-22-21-31,0 0 16,0-22-16,0 22 15,0 0-15,0-21 0,0 20 16,0-20-16,0-43 15,0 64-15,0-42 0,0 42 16,0-22-16,21 22 16,-21 0-16,21 21 0,0 0 15,0 0-15,0 0 0,-21 21 16,22-21-16,-1 21 0,0 0 0,-21 1 16,21 20-16,-21-21 0,21 0 15,-21 0-15,21 22 0,-21-22 0,0 21 16,22 1-16,-1-22 15,-21 0-15,21-21 0,0 21 16,21 21 0,-20-42-16,-1 0 0,0 0 15,0 0-15,0 0 0,0-21 16,1 0-16,-1 0 0,-21 0 16,21 0-16,0-22 0,0-20 15,-21-22 1,0 43-16,0-1 0,0 1 0,0-21 0,0 20 15,-21 1-15,0 0 0,21-1 16,-21 1-16,0 21 0,21-22 16,-22 22-16,1 0 15,0 21 1,0 21 0,21 0-16,-21 1 0,21 41 15,0-42-15,0 0 0,0 22 16,0-1-16,0-21 0,21-21 15,21 43-15,-21-22 16</inkml:trace>
  <inkml:trace contextRef="#ctx0" brushRef="#br0" timeOffset="112767.55">1439 9694 0,'0'0'0,"0"22"0,21-22 16,1 0 0,-1-22-16,-21 1 0,21 0 0,0 0 15,0 0-15,-21 0 16,21-43-16,-21 22 16,0 21-16,0-1 0,0 1 15,0 0-15,-21 21 16,0 0-1,0 0-15,21 21 16,-42 22-16,42-22 0,0 21 16,-22-21-16,22 22 0,-21-22 15,21 63-15,0-62 0,0-1 16,0 21-16,0 0 16,0-20-16,21-1 15,1 0-15,20-21 16,-21 0-16,0 0 0,22 0 0,-22 0 15,0 0-15,21-21 0,1-22 16,20-20 0,-42 21-16,22-1 0</inkml:trace>
  <inkml:trace contextRef="#ctx0" brushRef="#br0" timeOffset="113283.01">1990 9123 0,'0'0'16,"0"-64"-16,0 43 0,0 42 31,0 1-31,0-1 16,0 0-16,0 42 15,0 22-15,0-43 16,-22 1-16,22-1 0,0 0 0,-21 22 16,21-22-16,0 1 0,0-22 15,0 21-15,0 0 0,0 1 16,-21 20-1,21-84 17,0 0-32,0 0 15,0 0-15,0-22 0,0 22 16,0-21-16,21 21 0,0-22 0,1 22 16,-22 0-16,21 0 0,0 0 15,21-1-15,-21 1 0,1 0 16,83 21-16,-62 0 15,-1 0-15,-21 0 16,22 42-16,-22-20 0,0-1 16,-21 42-1,0-42-15,0 22 0,0-22 0,-21 0 16,0 0-16,-1 0 0,-20 1 0,0-1 16,21 0-16,-22 0 0,22 0 15,-21-21-15,-43 43 16,64-43-16,0 0 15,0 0-15,-1 0 0,1 0 32,21-22-32,0 1 15,21 0-15</inkml:trace>
  <inkml:trace contextRef="#ctx0" brushRef="#br0" timeOffset="116232.97">3937 9440 0,'0'-21'16,"21"0"-1,0 21-15,0-21 16,1 0-16,-1 0 0,0 21 16,0-22-16,0 1 0,-21 0 0,21 0 15,-21 0-15,22 0 0,-22-1 16,0 1-16,0 0 0,0 0 16,0 0-16,-22 0 0,1 21 15,0 0-15,0 0 0,0 0 16,0 0-16,-1 0 0,-62 21 15,41 21 1,22-21-16,21 0 16,-21 1-16,21-1 0,0 21 15,0-21-15,0 0 0,21-21 16,0 43-16,43 20 16,-43-42-16,0 1 0,22 41 15,-22-42-15,0 0 16,21 64-16,-21-43 15,-21-20-15,0-1 0,0 0 16,0 0-16,0 0 0,-21 0 16,-21 1-16,21-1 15,0-21-15,-64 0 16,43 0-16,20 0 16,-20-21-16,21-1 15,0 1-15,-22-21 0,22 21 16,0-22-16,0 1 0,21 21 15,0-21-15,-21-1 0,21 22 16,0-21-16,-21 21 0,21-1 0,0-20 16,21 42-1,0 0 1,0 21-16,-21 0 0,21 1 16,-21-1-16,0 21 0,21-21 15,22 43-15,-22 20 16,0-62-16,0 20 15,0-21-15,1 0 0,-1 0 16,0 1-16,0-1 0,0 0 0,0-21 16,1 21-16,41-21 15,-21 0-15,1 0 0,-22 0 16,21 0-16,1 0 0,-22 0 0,21-21 16,0 21-16,-20-21 0,20 0 0,0-1 15,-21-20-15,43 0 16,-1-64-1,-63 64-15,0 20 0,0-41 16,0 21-16,0 20 0,0 1 16,0 0-16,0 0 0,0 0 0,-21 21 15,0 0 1,0 0-16,21 21 16,-21 0-16,21 0 15,-21 22-15,21-22 0,-22 42 16,22-42-16,0 43 15,0-43-15,0 21 0,0-20 16,0-1-16,0 21 0,0-21 0,0 0 16,22 1-16,-22-1 15,21-21-15,0 21 0,0-21 0,0 0 16,22 0-16,-22 0 16,0 0-16,0 0 0,21 0 15,-20-21-15,-1 0 0,63-43 16,-41 1-1,-43 41-15,21-20 0,0 21 0,-21-21 16,0-1-16,0 22 0,0-42 16,0 41-16,0 1 0,0 0 15,0 42 17,-21 0-32,21 1 15,-21-1-15,21 0 16,0 0-16,0 0 15,0 0-15,0 1 16,21-22-16,0 0 0,0 0 16,0 0-16,1 0 15,20-22-15,-21 22 16,-21-21-16,21 21 0,0-21 0,-21 0 16,22 0-16,-22 0 15,21-1-15,-21-20 16,0 21-1,0 42 17,0 0-32,0 0 15,0 22-15,0-1 16,0-21-16,0 0 0,0 22 0,-21-22 16,21 21-16,0-21 0,0 22 0,0-1 15,21-21-15,0 0 16,0 1-16,0-22 0,22 0 15,-1 0-15,-21 0 0,21 0 16,-20-22-16,-1 1 0,0 0 16,0 21-16,0-42 0,0 21 15,1-64 1,20-21-16,-42 85 0,0 0 16,0 0-16,0-1 15,0 1-15,0 0 0,0 42 47,0 0-47,0 1 0,0 20 16,0-21-16,0 0 0,0 0 0,0 64 15,0-64 1,0 0-16,21 1 0,0 20 16,0-42-16,-21 21 0,22-21 0,-1 0 15,-21 21-15,21-21 0,0 0 0,0 0 16,0 0-16,1 0 0,-1-21 15,63-21 1,-41-22-16,-22 22 16,0 21-16,-21 0 0,0-22 15,21 22-15,0-21 0,-21 21 0,22-1 16,-22-20-16,21 21 0,-21 0 0,0 0 16,0-1-16,21 22 0,-21 22 31,0-1-31,0 0 15,0 0-15,-21 43 16,0-43-16,21 21 0,0-21 0,0 0 16,0 22-16,0-22 0,0 0 0,0 0 15,0 0-15,0 1 0,0-1 16,42 0-16,-21 0 16,0-21-16,0 0 0,22 0 15,-22 0-15,0 0 0,0-21 16,0 21-16,1-21 0,-22 0 0,21-1 15,0 1-15,0 0 16,21-64-16,-42 43 16,22-21-16,-22 41 0,21 1 15,-21 0-15,0 42 32,0 0-17,0 1-15,0-1 0,0 0 16,0 0-16,0 21 0,0-20 15,0-1-15,0 42 16,0-42-16,0 22 16,21-22-16,0-21 0,0 0 15,0 0-15,1 0 0,-1 0 0,0 0 16,0 0-16,21 0 0,-20 0 0,62-64 16,-41 22-1,-22 21-15,0 0 0,0-22 16,0 22-16,-21-21 0,21 21 15,-21 0-15,22-1 0,-22 1 0,0 0 16,0 0-16,21 0 16,-21 0-16,21 21 0,-21 21 47,0 0-32,0-42 48,0 0-32,0-1-15,-21 22-16,0 0 15,-1 0-15,1 0 16,21 22-16,-21-1 0,21 0 15,0 0-15,-21 0 0,21 22 16,-21-22-16,21 0 0,0 21 16,0-21-16,0 1 0,0-1 15,21 63 1,0-62-16,0-1 0,0 0 0,1 0 16,-1-21-16,42 21 0,-42-21 15,22 0-15,-1 0 0,-21 0 16,22 0-16,-1 0 0,64-21 15,-43-21 1,-42 21-16,22-1 0,-1-20 16,0 0-16,-20 21 0,41-64 15,-42 43-15,-21-1 16,0 22-16,0 0 0,0 0 16,0 0-16,-21 21 15,0 0 1,0 21-16,-22 0 0,22 42 15,0-41-15,21-1 16,-21 21-16,21-21 0,0 22 0,0-22 16,0 21-16,0-21 0,21 0 15,0 1-15,0-1 16,22 0-16,-22-21 0,21 0 16,-21 0-16,22 0 0,-22-21 15,0 0-15,0 21 0,0-22 0,1 1 16,-1 0-16,0 0 0</inkml:trace>
  <inkml:trace contextRef="#ctx0" brushRef="#br0" timeOffset="116455.84">6413 9038 0,'0'0'16,"-21"0"-16,0 0 0,0 0 16,21 21-1,0 1 17,21-22-17,0 0-15</inkml:trace>
  <inkml:trace contextRef="#ctx0" brushRef="#br0" timeOffset="119503.7">9419 9017 0,'0'0'0,"21"-106"31,-21 85-31,0 0 0,0-43 16,0 43-16,-21 0 0,21-21 15,-21 42-15,0-21 0,0 21 16,-1 0-16,1 0 0,0 0 16,0 0-16,-21 0 15,-64 84-15,85-41 0,-22-22 16,1 42-16,0-20 16,20-1-16,-41 64 0,42-43 15,0 1-15,-1-22 0,1 106 16,21-84-16,0-22 15,0 0-15,0 22 16,0-22-16,21-21 0,1 22 0,20-22 16,-21-21-16,21 21 0,1-21 0,84 21 15,-43-21 1,-41-21-16,-22 0 0,64-21 16,-43 20-16,-21-20 0,85-43 15,-64 1 1,-21 63-16,-21-22 0,0 22 15,22-42-15,-22 41 0,0 1 16,0 0-16,0 42 31,-22-21-31,22 21 16,0 1-16,-21-1 0,0 0 0,21 0 16,-21 21-16,21-20 0,0-1 15,0 21-15,0 0 16,0 1-16,0-22 0,0 21 0,0-21 15,21 1-15,0-1 0,0-21 16,1 21-16,-1-21 0,63 0 16,-20 0-1,-22-21-15,-21 21 0,22-21 16,-22-1-16,21 1 0,-21 0 0,22-21 16,-22 21-16,0-1 0,0-20 0,0-43 15,-21 43-15,0 21 16,0-21-16,0 20 0,-42-41 15,21 42-15,0 0 0,0-1 16,-1 1-16,1 21 0,-21 0 0,21 0 16,-64 21-1,22 22-15,63-22 16,-22 0-16,22 21 0,0-20 0,0-1 16,0 21-16,0-21 0,0 0 15,0 22-15,22-22 0,-1 0 0,0 0 16,0 0-16,0 1 0,22-1 0,-22-21 15,21 21-15,0-21 0,1 0 0,-22 0 16,21 0-16,1 0 0,62-21 16,-41-22-1,-43 22-15,21-63 16,-42 62-16,22-20 16,-22 0-16,0 21 0,0-1 15,0 1-15,0 42 31,-22 1-15,22-1-16,0 0 0,0 0 0,-21 0 16,21 0-16,-21 22 0,21-22 0,-21 0 15,21 0-15,0 0 16,0 1-16,-21-22 0,21 21 16,0-42 15,0-1-16,0 1-15,0 0 0,0 0 0,0 0 0,21 0 16,-21-22-16,21 22 16,43-64-16,-43 64 15,0 0-15,0 0 0,0 0 0,43 0 16,-43 21-16,21-22 16,-21 22-16,1 0 0,20 0 0,21 43 15,-63-22-15,0 0 16,0 0-16,0 0 0,0 22 0,0-22 15,0 0-15,0 21 0,-21-20 16,21 20-16,-21-21 0,21 0 0,-21 0 16,21 43-1,0-43-15,21-21 0,0 21 16,22-21-16,-22 0 16,0 0-16,42-21 0,-20 0 15,-22 0-15,21 0 0,1-1 16,-22 1-16,42-42 15,-20 42-15,-22-22 0,0 22 0,21-42 16,-42 41-16,0-41 16,0 42-16,0 0 0,0-1 0,0 1 15,-42 21 1,21 0-16,0 0 0,-1 21 16,1 1-16,0-22 0,21 42 0,0-21 15,-21 0-15,21 0 0,0 1 0,0-1 16,0 42-16,0-20 15,0-22-15,0 0 16,0 0-16,0 0 0,0 0 16,0 1-16,0-44 47,0 1-47,-21 0 15,0 21-15,-1-21 0,22 0 16,-21 0-16,0 21 15,0 0-15,21 21 32,0 0-32,0 0 15,0 0-15,42 0 0,-42 1 16,43-22-16,-43 21 0,84-21 16,-63 21-16,22-21 15,-1 0-15,-21 0 0,22 0 0,20 0 16,-21-21-16,-20 21 0,105-85 15,-106 64 1,0 0-16,0-22 0,0 22 16,0-42-16,-21 42 0,22-22 15,-22 22-15,0 0 0,0-21 0,0 20 16,0 1-16,0 0 16,0 42-1,-22 0 1,22 1-16,-21-1 0,21 0 0,0 21 15,-21 43 1,21-43-16,0-21 0,0 1 16,0-1-16,0 21 0,0-21 0,0 0 15,0 1-15,0-1 0,21-21 16,0 0-16,1 0 16,-1 0-16,0 0 0,0 0 0,0 0 15,0-21-15,-21-1 0,22 1 0,-1 0 16,0 0-16,0 0 15,0-22-15,-21 22 0,21-21 0,1 21 16,20-43-16,-42 43 0,21-21 16,0-1-1,-21 22-15,0 42 32,-21 1-32,0-1 0,21 0 0,0 0 15,-21 21-15,21-20 0,-21-1 16,21 0-16,0 21 0,0-21 0,0 1 15,0-1-15,0 0 0,21 42 16,0-41 0,0-22-16,21 21 15,-20-21-15,-1 0 0,0 0 16,0 0-16,0-21 0,0-1 0,43-41 16,-43 21-1,0 20-15,-21 1 0,0-42 16,21 20-16,-21 22 0,22-21 15,-22 21-15,0 0 16,0-1-16,0 44 31,0-1-31,-22 0 0,1-21 0,21 21 16,0 0-16,0 22 0,-21-22 16,21 0-16,-21 21 15,21-21-15,-21 22 0,21-22 16,0 0-16,0 0 0,0 0 15,0 1-15,0-1 0,0-42 47,-21 21-47,21-22 0,0 1 16,0 0-16,0 0 0,0 0 0,0-43 16,42 1-1,-42 42-15,21-1 0,0 1 16,0-21-16,1 42 0,-1-21 15,0 0-15,21-1 0,-21 22 0,1 0 16,41 0-16,-21 0 16,1 22-16,-22-22 0,0 21 15,21 21-15,-20-21 0,-1 0 16,-21 22-16,0-22 0,0 0 16,0 0-16,0 0 0,0 1 15,0-1-15,0 0 0,0 0 16,0 0-16,-21-21 15,21 21-15,-22-21 0,1 0 16,21-21 0,0 0-1,0 0-15,0 0 0,0 0 16,0-1-16,0 1 0,21 0 0,1-21 16,20-22-16,-21 43 0,21-42 15,1 41-15,-22 1 16,21 0-16,1 0 0,-22 21 0,106 21 31,-106 21-31,-21-20 0,0-1 0,0 0 16,0 21-16,0-21 0,0 22 15,0-22-15,0 0 0,0 0 0,0 22 16,-42 20 0,42-42-16,-22 0 0,1 1 15,21-1 1,-21-21-16,21-21 31,21-1-31</inkml:trace>
  <inkml:trace contextRef="#ctx0" brushRef="#br0" timeOffset="119883.48">13229 9377 0,'21'0'16,"0"0"-16,1 0 16,-1 0-16,0 0 0,0 0 15,0 0-15,0-21 0,1 21 0,-1-21 16,0 21-16,21-43 16,-21 22-16,-21 0 0,0 0 15,0 0-15,0-1 16,-21 1-16,0 21 15,0 0-15,0 0 0,0 0 16,-22 43 0,22-43-16,21 21 0,-42 21 15,42-21-15,0 0 0,0 22 0,-21-22 16,21 0-16,0 0 0,0 0 16,0 1-16,0-1 0,0 0 0,42 42 15,43-41 1,-64-22-16,21 0 15,-21 0-15,0 0 0,43-22 16,-22 22-16,-21-21 0,22 0 16</inkml:trace>
  <inkml:trace contextRef="#ctx0" brushRef="#br0" timeOffset="120267.26">13779 9313 0,'0'0'0,"0"-21"0,0-21 15,0 21-15,0 0 16,22 21-16,-1 0 15,0 0 1,0 0-16,0 0 0,0 0 16,22 0-16,-22 21 0,0 0 15,-21 0-15,21 0 0,0 0 16,-21 1-16,0 20 0,22-21 0,-22 0 16,0 0-16,0 1 0,0-1 0,0 0 15,0 0-15,0 0 16,-22 0-16,1-21 0,0 22 15,0-22-15,0 0 32,21-22-32,0 1 15,0 0-15,0 0 0,21 0 16,-21 0-16,21-1 0,0-20 0,0 21 16,1 0-16,-1-22 0,0 22 15,0-21-15,21 21 0,1-22 16,-1 1-16,-21 21 15,0 21-15,1 0 0,-1 0 0</inkml:trace>
  <inkml:trace contextRef="#ctx0" brushRef="#br0" timeOffset="121387.62">15219 9377 0,'-21'0'47,"-1"0"-31,1 0-16,0 0 0,0 0 16,0 0-16,0 0 15,-1 0-15,1-21 0,0 21 16,0 0-16,0 0 15,21-21-15,-21 21 0,-1 0 16,44 0 15,20 0-15,64 0 0,84 0-1,-126 0-15,84 0 0,-85 0 16,22 0-16,-21 0 0,-1 0 15,-21-22-15,22 22 0,-22 0 0,1 0 16,-1 0-16,0-21 0,-21 21 16,1 0-16,20 0 0,-42-21 0,21 21 15,-21-21-15,0 0 16,0 0-16,-21 21 16,-21-43-16,20 43 0,-20-21 15,21 21-15,-43-42 16,22 42-16,21 0 0,0-21 15,-43 21-15,43 0 0,0 0 16,0 0 0,42 0 15,0 21-31,0-21 0,0 0 16,1 0-16,-1 21 0,42-21 15,22 21-15,-64-21 16,21 0-16,-20 0 15,-1 21-15,0-21 0,21 0 16,-42 21-16,21-21 0,-21 22 0,0-1 16,0 0-1,-21 0-15,-21 0 0,0 0 16,20 1-16,-20-1 0,21 0 0,-21 0 16,20 0-16,-20 0 0,-43 43 15,43-43 1,42 0-16,0-42 47</inkml:trace>
  <inkml:trace contextRef="#ctx0" brushRef="#br0" timeOffset="122888.76">17589 8700 0,'0'0'0,"22"-22"0,-22 1 16,0 0-16,0 0 0,0 0 0,0 0 16,0-1-16,0 1 15,-22 21 1,1 0-16,0 0 0,0 0 16,0 21-16,-22 1 15,22-1-15,-21 21 0,21-21 16,0 22-16,-1-1 0,1 0 0,0 22 15,0-22-15,0 22 0,0-22 16,-43 106 0,43-21-16,21-106 0,0 22 15,0-22-15,21 21 16,0-21-16,0 0 0,1 1 0,-1-22 16,21 21-16,106 0 15,-105-21-15,-1 0 16,0 0-16,64-42 0,-64 42 15,1-22-15,-1 1 0,0 0 0,1-21 16,-1 21-16,0-1 0,43-83 16,-21 20-1,-64 21-15,0 22 0,21-64 16,-21 43-16,0 20 0,-21 1 16,-1-21-16,1 20 0,0 22 0,-64-85 15,22 64 1,21 42-16,-1 0 15,-63 0-15,64 21 0,-21 0 16,-1 22-16,22-22 0,-1 42 0,1-20 16,-43 126-1,85-42-15,0-64 0,0-20 16,0 63-16,22-64 0,20-21 16,-21 21-16,21-20 0,-20-1 15,20 0-15,0 0 0,1 0 0,20-21 16,-21 0-16,43 0 0,-21 0 15,-22 0-15,0 0 0,1-21 16,-1 0-16,0 21 0,85-64 16,-84 1-1,-22 42-15,0 0 0,0-22 0,-21 22 16,0 0-16,0 0 0,0 0 16,-21 21-1,0 0-15,21 21 16,-21 21-16,-22 0 15,43-20-15,0 20 0,-21 0 16,0-21-16,21 1 0,0-1 16,0 0-16,0 0 15,-21-21-15,21 21 16,21-21 15,0-21-31,0 21 16,-21-21-16,21 0 0,1 0 0,-1-1 15,0 1-15,-21 0 0,21 0 0,0 0 16,0-22-16,22 1 16,-22 21-1,0 21-15,-21 21 16,0 0-16,0 0 16,0 1-16,0-1 0,0 42 15,21-42-15,0 22 16,1-22-1,-1 0-15,21 0 0,22 0 16,-43-21-16,21 0 16,22 0-16,-43 0 0,21 0 15,-21 0-15,0 0 0,22 0 16,-22-21-16,64-42 16,-22-1-16,-42 43 15,0 0-15,-21-21 0,0 20 16,0 1-16,0-42 0,0 42 15,0-1-15,-42 1 16,-21 21 0,41 21-16,-41 22 15,42-1-15,0 0 16,-1-20-16,22-1 0,0 21 16,0 0-16,0-20 0,43 20 15,-43-21-15,21-21 0,0 21 16,0-21-16,0 21 0,1-21 15,-1 0-15,21 0 0,-21 0 16,43 0-16,-43 0 0,42-21 16</inkml:trace>
  <inkml:trace contextRef="#ctx0" brushRef="#br0" timeOffset="124546.85">20426 8996 0,'0'0'0,"-21"-127"31,21 106-31,0 0 0,0-1 16,0 1-16,0 42 31,0 1-15,0 20-16,-22-21 0,1 21 16,21 1-16,-21-1 0,21 0 0,-21 1 15,0 41-15,21-41 0,0-22 16,-21 21-16,21-21 0,0 1 15,0-1-15,0 0 0,0 0 16,0 0-16,21-21 16,0 0-1,0 0-15,0 0 16,22-42-16,-22 21 0,42-22 16,-42 22-16,43-42 15,-43 42-15,21-22 0,1-20 16,-22 42-16,0-22 0,21 1 15,-42 63 17,0 0-32,0 0 0,0 22 15,0-22-15,0 0 0,0 21 0,-21-20 16,21-1-16,0 0 0,0 0 16,0 0-16,0 0 0,0 1 15,21-1-15,1-21 0,-1 21 0,0 0 16,0-21-16,0 0 0,22 0 15,-1 0 1,0 0-16,-21 0 0,22 0 0,-22-21 16,0 21-16,0-21 0,22 0 0,-22-1 15,0 1-15,0-21 0,21-43 16,-20 43-16,-22-22 16,21 43-16,-21-21 15,0 21-15,0 0 0,0-1 0,-21 22 16,-1 22-1,1 20-15,21-21 0,-21 21 16,21 1-16,-21-22 16,21 21-16,0-21 0,0 1 0,0 20 15,0 0-15,0-21 0,0 1 16,0-1-16,21 0 16,43 0-16,-43-21 15,42 0-15,-42 0 16,1 0-16,-1 0 0,0-21 15,21 21-15,-21-21 0,1 0 0,-1-1 16,21-20-16,-21 21 0,43-106 16,-1 21-1,-63 43-15,43-43 16,-43 63-16,0 1 0,0-21 16,0 41-16,0 1 0,0 42 31,0 1-31,-22-1 0,1 21 0,0 0 15,21 1-15,-21 20 0,0-20 16,0 105 0,-1-127-16,22 21 0,-21 1 0,21-22 0,0 21 15,0-21-15,0 0 0,0 1 16,0-1-16,-21-21 0,21 21 16,21-42 15,0 0-16,1-1-15,-1-20 0,0 21 16,0 0-16,0 0 16,0-22-16,1 22 0,-1 0 0,21-21 15,-21 20-15,-21 1 0,21 21 16,1 0-16,-22 21 16,0 1-16,0-1 0,0 21 15,0-21-15,0 0 0,0 1 16,0-1-16,0 0 0,21 0 0,-21 0 15,21 0-15,42 22 16,-41-22-16,-1-21 16,21 21-16,-21-21 0,22 0 15,-22 0-15,0 0 0,0 0 16,64-21 0,-64 0-16,42 0 0,-41-1 0,-1 1 15,0-21-15,0 21 0,0 0 16,0-22-16,1-41 15,-22 62-15,0 1 0,-22 42 32,22 1-17,-21-1-15,21 0 0,-21 0 0,0 0 16,21 0-16,0 22 0,0-22 16,0 0-16,0 0 0,0 0 0,0 43 15,42-43 1,-21-21-16,1 0 15,-1 0-15,21 0 0,-21 0 0,43 0 16,-43 0-16,0 0 0,21-21 16,1 0-1,-1-43-15,-21 43 0,0-21 16,1-1-16,-22 22 0,21-21 0,-21 0 16,0-1-16,0 1 0,0 0 15,-43 20-15,22 1 0,-85-21 16,1 42-1,62 0-15,22 0 0,0 21 16,-21 0-16,20 0 0,1 1 16,0-1-16,0 0 0,21 0 0,-21-21 0,0 21 15,21 0-15,0 1 0,-22-1 16,1-21-16,0 21 0</inkml:trace>
  <inkml:trace contextRef="#ctx0" brushRef="#br0" timeOffset="128478">1228 10859 0,'21'0'16,"21"-85"-1,-42 64-15,0 0 16,21-1-16,-21 1 0,0 0 0,0 0 15,0 0-15,-21 0 0,-21-1 16,21 22-16,-1 0 0,-20 0 16,-21 22-1,-43 41-15,85-21 16,-64 22-16,64-22 0,-22 22 16,22-22-16,0 22 0,0-1 15,0 1-15,0 126 16,21-63-1,0-85-15,0 1 0,21-1 0,0 0 16,0-20-16,21 20 16,-20-21-16,20-21 0,0 0 0,64 0 15,21-42 1,-85 42-16,-20-21 16,20-22-16,0 22 0,-21 0 0,64-64 15,-64 1 1,-21 62-16,0-20 0,0 0 15,0 21-15,0-22 0,0 22 16,0 0-16,0 0 0,-21 21 16,21 21-1,-21 0-15,21 0 0,-42 64 16,42-43-16,0-21 16,0 22-16,0-1 0,0-21 15,0 22-15,0-22 0,0 21 0,0-21 16,0 0-16,21 1 0,0-1 15,0-21-15,85 21 16,-43-21 0,22-42-1,-43 20-15,-20 1 0,20 0 0,-21 0 16,0-21-16,0 20 0,1-83 16,-22 62-16,0-105 15,-43 85 1,1 20-16,21 22 0,-43-21 15,22 21-15,0 21 0,-64 21 32,42 21-32,43-21 0,-64 106 15,64-84-15,21-1 16,0 0-16,0 1 0,0-22 16,21 21-16,1 0 0,41 1 15,22-1-15,-43-42 16,-21 0-16,22 21 0,-1-21 15,0 0-15,43 0 0,-43 0 16,1-21-16,-22 0 0,0 0 16,21 0-16,-21-1 0,22-20 15,-22 21-15,21-64 16,-42 64-16,0-21 0,21-22 16,-21 22-16,0 21 0,0-22 15,0 65 1,0-1-1,0 21-15,0-21 0,0 22 16,0-22-16,0 21 0,0 0 16,0 64-1,-21-63-15,21-22 16,0 0-16,0 0 16,0-42 15,0 0-31,0 0 0,0-22 15,0 22-15,0 0 0,0-21 16,0 20-16,21-20 0,22-85 16,-1 64-1,-21 41-15,22-20 16,-1 21-16,-21 21 0,0 0 0,0 0 16,1 0-16,-1 21 0,0 0 15,-21 43-15,21-22 0,-21 22 16,21-22-16,-21 0 0,0-21 15,0 22-15,0-1 0,0 0 16,21-20-16,-21-1 0,22 0 16,-1 0-1,42-21-15,-42 0 16,43 0-16,-22 0 0,-21-21 16,22 0-16,-22 21 0,21-21 15,-21-22-15,1 22 0,62-85 16,-63 85-16,1-21 15,-22-1-15,0 1 0,21 21 0,-21 0 16,0-22-16,0 22 0,0 0 16,-21 21-16,-1 0 0,1 0 15,0 21-15,0 22 16,0-22-16,21 0 0,-21 42 16,21-41-16,0 20 0,0-21 15,0 0-15,0 0 0,0 1 16,42 62-16,-42-63 15,21-21-15,0 22 0,-21-1 0,21-21 16,-21 21-16,-21-21 47,0-21-31,0 21-16,0-21 0,0 21 15,-1-22-15,1 1 16,0 21-16,21 21 15,0 1 1,0-1 0,21 0-16,0-21 0,1 0 15,20 21-15,0 0 16,-21-21-16,85 0 16,-85 0-16,22 0 0,-22 0 15,21-21-15,-21 0 0,1 21 0,62-64 16,-41 22-1,-22 21-15,-21 0 16,0-43-16,21 43 0,-21-21 0,0 21 16,0-22-16,0 22 0,0 0 15,0 0-15,0 0 0,0-1 0,-21 22 16,0 0 0,21 22-1,0-1-15,0 0 0,0 0 16,0 0-16,0 0 0,0 43 15,0 21 1,0-43-16,0-21 0,0 0 16,0 0-16,21 1 0,-21-1 0,0 0 15,21-21-15,0 21 0,0-21 0,43 0 16,-1 0 0,-42 0-16,22-42 15,-22 42-15,21-21 0,-21-1 16,-21-20-16,22 21 0,-1 0 15,0-85-15,-21 85 16,21-22-16,-21 22 0,0-63 16,0 62-16,0 1 15,0 42 17,-21 1-32,21-1 0,0 0 15,0 21-15,0-21 0,0 22 0,0-22 16,0 21-16,0-21 0,0 22 15,0-22-15,21 64 16,21-43 0,-20-42-16,-1 0 0,21 0 15,-21 0-15,0 0 0,43 0 16,-43 0-16,0-21 0,0 21 0,64-64 16,-64 22-1,0 0-15,22-43 16,-43 43-16,0 20 0,0-62 15,0 63-15,0-1 0,0 1 16,0-21 0,-21 63-1,21 0-15,-22 0 16,22 1-16,0-1 0,-21 0 16,21 21-16,0 43 15,0-22 1,0-41-16,-21-1 0,21 0 0,0 0 15,0 0-15,0 0 0,0-42 47,0 0-47,0 0 16,21 0-16,-21 0 0,0-1 0,43-83 16,-1 41-1,-21 22-15,0-1 16,0 1-16,1 42 0,20-42 15,-21 42-15,0 0 0,0 0 16,1 0 0,-1 42-16,-21-21 0,0 0 15,0 43-15,0-43 0,0 21 16,0-20-16,21-1 0,-21 0 16,0 0-16,0 43 15,0-43-15,0 0 16,0 0-16,21-21 15,0 0 1,-21-21-16,21 0 0,1 0 16,20-22-1,-21 1-15,21-22 16,-20 43-16,-1-21 0,21-22 16,-21 22-16,0 21 0,1 0 0,41-22 15,-42 22-15,22 21 16,-22 0-16,-21 21 15,0 1-15,0 20 16,0-21-16,0 0 16,0 0-16,0 43 15,0 21-15,0-64 16,0 21-16,0-21 0,0 0 16,21 1-16,0-1 0,0-21 0,0 21 15,64-21 1,-43 0-16,-20 0 15,-1 0-15,0-21 0,0 21 16,0-21-16,0 21 0,1-22 0,-1 1 16,-21 0-16,0 0 0,21 0 15,-21 0-15,21-22 0,-21 22 0,0 0 16,0-21-16,0 20 0,0 1 0,0-42 16,-42 63-1,21 0 1,-1 21-1,1 0-15,21 0 0,0 0 0,0 22 16,-21 41 0,21-62-16,0 41 0,0-42 15,0 0-15,0 1 0,0-1 0,21-21 16,0 21-16,1-21 0,-1 0 16,0 0-16,21 0 15,1 0 1,-22 0-16,21-42 0,-21 20 0,0 1 15,1 0-15,-1 0 0,0 0 16,-21-22-16,21 22 0,21-63 16,-42 20-1,0 43-15,0 0 16,-21 21-16,0 0 0,0 0 16,0 21-16,21 0 15,0 64-15,0-43 16,0-21-16,0 0 0,0 22 15,0-22-15,0 0 0,21 0 16,0-21-16,0 21 0,-21 1 16,21-1-1,1 0-15,-44-21 16,1 0 0,0 0-16,0 0 0,0 0 0,0 0 15,-1 0-15,-41 0 16,63-21-16,-21 0 15</inkml:trace>
  <inkml:trace contextRef="#ctx0" brushRef="#br0" timeOffset="132028.1">7366 10964 0,'0'0'0,"0"-21"15,0 0 1,0 0-16,0 0 16,0 0-16,0-1 0,0 1 15,0 0 1,-21 21-16,0 21 47,21 0-47,0 64 15,0-21 1,0-22-16,0 0 0,0-21 16,0 22-16,0-1 0,0 22 15,0-43-15,0 21 0,0-21 0,0 43 16,0-43 0,21-21-1,0 0-15,0 0 0,0 0 16,0 0-16,1-21 0,-1 21 0,42-64 15,1 1 1,-43 20-16,0 22 0,0-63 16,0 62-16,1-20 15,-1 21-15,-21-21 0,0 20 0,21-20 16,-21 21-16,21-21 16,-21 20-16,0 1 0,0 0 15,0 42 1,0 0-1,0 1-15,-21-1 0,21 21 0,-21-21 16,21 22-16,0 20 0,0-42 16,0 22-16,0-22 0,0 42 15,0-42-15,0 22 16,0-22-16,21 0 0,0-21 16,0 0-16,0 21 0,1-21 15,-1 0-15,0 0 0,21 0 0,-21 0 0,1 0 16,20-21-16,-21 0 0,21 21 0,-20-21 15,20 0-15,-21-1 16,106-83 0,-85 41-16,-20 43 0,-1 0 15,0 0-15,-21-1 0,21-20 0,-21 21 16,0 0-16,-21 21 31,0 21-31,21 0 16,0 0-16,-21 0 15,21 1-15,0-1 0,0 0 16,0 0-16,0 21 0,0-20 0,0-1 16,0 0-16,0 0 0,0 0 0,0 0 15,21 1-15,-21-1 16,21 0-16,-21-42 47,0 0-47,0-1 15,-21 1-15,21 0 0,-43 0 16,43 0-16,-21 21 16,0 0-1,0 0-15,21 21 16,0 0-16,0 0 16,0 0-16,0 1 0,0-1 15,42 21-15,-21-21 16,1 0-16,-1-21 15,0 0-15,21 0 0,-21 0 0,22 0 16,-22 0-16,21 0 0,106 0 16,-84-42-1,-22 21-15,-21 21 0,22-21 16,-22-22-16,0 22 0,0 0 0,0 0 16,1-21-16,-22 20 0,0 1 0,21-21 15,-21 21-15,0 0 0,0-1 16,0 1-16,0 0 0,0 0 15,0 0-15,-21 21 16,-22 21 0,43 0-16,-21 0 15,0 0-15,0 1 0,0-1 0,21 0 16,0 0-16,-22 21 0,22-20 0,0-1 16,0 0-16,0 0 0,0 0 15,0 0-15,0 1 0,22-1 0,-1 0 16,0-21-16,0 0 0,21 0 15,-20 0-15,83 0 16,-41 0 0,-22-21-16,43-22 0,-43 22 15,-21 0-15,22 0 0,-1-21 16,-21 20-16,22 1 0,-22-21 16,-21 21-16,21 0 0,0-1 0,0 1 15,-21-21-15,0 21 0,0 0 16,-21 21-1,21 21 1,-21 0-16,0 0 0,0 0 0,-22 22 16,43-22-16,0 0 0,-21 0 15,21 0-15,-21 0 16,21 1-16,0-1 0,0 0 0,0 0 16,0 0-16,0 22 15,0-22 1,-21-21-1,0 0-15,-1 0 16,1 0-16,0 0 0,0 0 16,-21-21-1</inkml:trace>
  <inkml:trace contextRef="#ctx0" brushRef="#br0" timeOffset="132541.35">10795 10732 0,'0'0'0,"0"-43"0,0 22 0,0 0 16,0 0-16,0 0 0,0-1 0,-21 1 31,0 0-31,-1 21 0,1 21 16,21 0-16,0 1 0,-21-1 0,21 21 15,-21 0-15,0 1 0,-22 147 32,22-105-32,21-43 15,0 1-15,0-22 0,0 21 16,0-21-16,0 0 0,0 1 0,0-1 15,0 0-15,0 0 16,21-21 0,1-21-16,-1 0 0,21-22 15,-21 22-15,64-42 16</inkml:trace>
  <inkml:trace contextRef="#ctx0" brushRef="#br0" timeOffset="133195.99">11155 10626 0,'0'-21'0,"0"42"0,-21-42 16,-1 21-16,1 0 16,0 21-16,0 0 0,21 0 0,-21 0 15,0 22-15,-22 41 16,1 1-16,42-64 16,-21 64-16,21-64 0,-21 0 15,21 21-15,0-20 0,0-1 0,0 0 16,0 0-16,0 0 15,21-21 17,0 0-32,0 0 0,0-42 15,0 21-15,22-22 16,-22 22-16,0 0 0,0 0 0,0-21 16,1 20-16,-1 22 0,-21-21 0,0 0 15,21 21-15,0 0 16,-21 21-1,0 0-15,0 1 0,0-1 16,0 0-16,0 0 0,0 0 16,0 0-16,0 1 0,0-1 0,0 0 15,0 0-15,21 0 0,0-21 0,1 21 16,41 1 0,-21-22-16,-20 0 0,20 0 15,64-22-15,-85 1 16,21 0-16,-21 0 0,22 0 0,-22 21 15,0-21-15,21-22 0,1 1 16,-22 0 0,-21 20-16,21-20 0,-21 0 15,0 21-15,0-1 0,0 1 0,-21 21 16,0 0-16,0 0 16,-1 21-16,1 1 0,0-1 15,21 21-15,0 22 16,0-22-1,0-21-15,0 0 0,0 0 0,21 1 16,0-1-16,1 0 0,-1 0 16,42-21-1,-20 0-15,-22 0 0,0 0 0,64 0 16,-64-21-16,0 0 16,21-22-16,-42 22 0,0 0 15</inkml:trace>
  <inkml:trace contextRef="#ctx0" brushRef="#br0" timeOffset="133445.85">10710 10774 0,'0'0'16,"-42"0"-16,0 21 0,20-21 0,1 0 0,0 21 15,42-21 17,0 0-32,1 0 0,20 0 0,-21 0 15,43 0-15,-22 0 0,0-21 0,22 21 16,105-42 0,-63 21-16,-64-1 15</inkml:trace>
  <inkml:trace contextRef="#ctx0" brushRef="#br0" timeOffset="135495.34">13674 10562 0,'0'0'15,"0"-21"-15,0 0 0,0 0 0,0-64 16,-22 43 0,1 42-16,21-21 0,-21-1 15,0 22-15,0 22 16,21-1-16,-21 21 15,21 22-15,-22 63 16,22-85-16,-21 43 16,21-43-16,-21 0 0,21 22 15,0-43-15,0 21 0,0-21 16,0 1 0,0-1-16,0 0 0,21-21 15,0 0 1,1 0-16,-1-21 0,0 0 15,0-1-15,21-41 16,22-22 0,-43 64-16,21-42 15,-42 41-15,22 1 0,-1 0 0,0 0 16,-21 0-16,21 21 16,-21 21-16,0 0 15,0 0-15,0 0 0,0 22 16,0-22-16,21 0 15,-21 21-15,0-20 0,21-1 16,-21 0-16,22 0 0,-1 0 16,0 0-16,0-21 0,0 0 15,0 0-15,1 0 0,-1 0 16,0 0-16,64 0 16,-43-42-16,-21 42 0,21-21 15,-20 0-15,-1 0 16,0-1-16,0 1 0,-21 0 0,21 0 0,0-21 15,-21 20-15,22-126 16,-22 106 0,0 21-16,0-43 15,0 43-15,0 42 32,-22 0-32,22 1 0,0 20 0,0-21 15,-21 21-15,21-20 0,-21 105 16,21-106-16,0 42 15,0-42-15,0 22 0,0 20 32,21-42-32,0 1 0,1-22 0,20 0 15,-21 0-15,0 0 0,0 0 16,22 0-16,-22 0 0,0 0 16,0-22-16,64-20 15,-22 0 1,-41 21-16,41-43 0,-63 22 15,0 21-15,21-43 0,-21 43 16,0-21-16,0-22 16,-21 64-1,21 21 1,-21 0-16,0 1 0,21-1 16,-21 21-16,21-21 0,0 0 0,-22 64 15,22-21 1,0-43-16,0 0 15,0 0-15,0 0 0,22-21 0,-1 21 16,21-21-16,43 0 16,-64 0-16,0 0 15,21 0-15,-20 0 0,-1-21 16,21 21-16,-21-21 0,0 0 0,1 0 16,62-106-1,-84 42-15,21 43 16,-21-22-16,22 22 0,-22 0 0,0-1 15,21-63-15,-21 85 16,0 0-16,0 42 31,0 22-31,-21-22 0,-1 21 0,1 0 16,0 1-16,0-1 0,0 0 16,0 1-16,-1-22 0,1 64 15,0-64-15,21 21 0,-21-21 0,21 22 16,0-22-16,0 42 15,0-42 1,0-42 15,0 0-31,21 21 16,0-21-16,-21 0 0,21 21 0,1-21 16,-22-1-16,42-41 0,-21 42 15,0-22-15,22 1 16,-22 21-16,0 0 0,0 21 0,0-21 15,0-1-15,43 22 16,-22 0 0,-21 22-16,1-1 0,-22 0 15,0 0-15,21 0 0,0 0 0,-21 1 16,0-1-16,0 0 0,0 0 0,0 43 16,0-1-1,-21-63-15,-22 21 16,22 0-16,0-21 0,0 0 15,0 0-15,0 0 0,-1 0 16,-62 0-16,20 0 16,64-21-1,-21 21-15,21-21 0,-21 21 16,21-21-16,0 42 47,0 0-47,21-21 15,0 21-15,0 1 16,1-22-16,-1 0 16,-21 21-16,21-21 0,21 0 15,22 0 1,-43 0-16,0 0 0,0 0 0,0 0 16,1 0-16,-1 0 0,0 0 15,0 0-15,0 0 0,0 0 16,1 0-1,-22-21 1,21 21-16,-21-22 16,21 22 15,-21-21 31,0 0-46</inkml:trace>
  <inkml:trace contextRef="#ctx0" brushRef="#br0" timeOffset="138579.38">16489 10943 0,'0'21'0,"0"-42"0,-21 42 0,21-42 31,0 0-31,21 21 0,0-21 16,42-21-1,-41 20-15,-1-20 0,0 21 16,42-43-16,-41 22 0,20 0 16,21-43-16,-41 43 0,-1-22 15,21 22-15,0-64 16,-42 43-16,0 41 15,0 1-15,-21 21 16,0 0-16,0 21 16,0 1-16,0-1 0,-1 0 0,22 42 15,-21 22 1,21-43-16,0 1 0,0-1 0,0 0 16,21 1-16,1-22 0,-1 21 15,-21-21-15,21 22 0,0-22 0,43 64 16,-64-64-1,21 0-15,-21 0 16,-21-21 15,-1 0-31,1-21 0,21 0 16,-42 0-16,21-1 16,0 1-16,-1 0 0,22 0 0,-21 0 15,21 42 16,0 0-15,0 0-16,0 0 0,0 1 16,21-1-16,1-21 0,41 42 15,-42-21 1,22 0-16,-22-21 0,42 0 16,-42 0-16,22 0 0,-22 0 15,21 0-15,1 0 0,-1-21 0,0 21 16,43-21-16,0-42 15,-64 20-15,21 22 16,-42 0-16,21-21 0,0-1 0,-21 22 16,0-21-16,0-1 0,0 22 0,0 0 15,0-21-15,0 21 16,-21-1-16,0 22 0,0 0 16,0 0-16,21 22 0,-43 20 15,22-21-15,21 0 16,-21 0-16,-21 43 0,42-43 15,0 21-15,0 1 0,0-1 16,0-21-16,0 0 0,0 1 16,21-22-16,0 21 0,0 0 15,0-21-15,1 0 0,-1 21 0,63-21 16,-41 0-16,-22 0 16,21 0-16,22-21 15,-43 0-15,0 0 0,21-1 0,1-20 16,-22 21-16,-21 0 0,21-64 15,0 0 1,-21 64-16,0 0 16,0 0-16,0 0 0,-21 21 15,0 0-15,0 0 16,21 21-16,0 0 16,-21 21-16,21-20 0,0-1 15,0 0-15,0 0 16,0 0-16,0 0 0,21-21 15,21 0 1,-21 0-16,0 0 16,1 0-16,41-21 15,-42 21-15,-21-21 0,21 0 0,1 0 16,-1 21-16,-21-21 0,21-43 16,0 43-1,-21 42 1,0 0-1,-21 0-15,21 1 0,-21 20 16,21-21-16,0 0 0,0 22 16,0-22-16,0 0 0,0 0 15,0 0-15,0 0 0,0 1 16,0-1-16,21 0 16,21 0-16,-21-21 15,1 0-15,-1 0 0,0 0 0,0 0 16,21 0-16,-20 0 0,-1-21 15,0 21-15,0-21 0,21-22 16,-20 22-16,20-21 0,-21 21 16,-21-22-16,21 22 15,0-21-15,-21 21 0,0-43 0,22 43 16,-22-21-16,21 21 0,-21-1 16,0 44-1,0-1 1,-21 0-16,21 21 0,-22-21 15,22 22-15,0 20 16,0-42-16,0 1 0,0-1 16,0 0-16,0 0 0,0 0 0,0 0 15,0 1-15,22-1 16,-1-21-16,0 0 0,0 0 16,0 0-16,0 0 0,1 0 0,-1 0 15,21 0-15,-21-21 0,0-1 16,1 22-16,-1-21 0,0 0 15,0 0-15,-21-21 0,42-1 16,-42-20-16,0 42 16,22-1-16,-22 1 0,0 0 15,21 0-15,-21 42 32,0 0-32,-21 22 15,21-22-15,0 0 0,0 21 16,0-21-16,-22 1 0,22-1 0,0 0 15,0 0-15,0 0 0,0 0 16,22 1-16,-22-1 16,21-21-16,0 0 0,0 0 0,0 0 15,0 0-15,1 0 0,-1 0 0,0 0 16,42-21 0,1-22-16,-43 22 15,0 0-15,-21 0 0,21 0 0,1-1 16,-22-20-16,0 21 0,0-21 15,0 20-15,0-62 16,0 105 15,0 0-31,0 0 0,0 0 0,0 43 16,0-22 0,0-21-16,0 1 0,0-1 0,0 0 15,0 0-15,0 0 0,21 0 16,0-21-16,0 0 0,21 22 15,-20-22-15,-1 0 0,21 0 16,0 0-16,43-22 16,-64 1-16,22-21 15,-22 21-15,0 0 0,0-1 16,0 1-16,-21-21 16,21 21-16,22-85 15,-22 64-15,0 42 16,-21 21-1,0 0 1,0 0-16,0 0 0,0 0 16,0 1-16,0-1 15,0 0-15,21-21 47,-21-21-31,0 0-16,0-1 0,0 1 15,0 0-15,0 0 16,0 0-16,0 0 0,0-1 16,0 1-1,-21 21 1,0 21-16,21 1 0,-21-1 0,21 0 16,-21 0-16,-1 21 15,1 1-15,21-22 0,0 0 16,0 0-16,-21 43 0,21-43 15,0 21-15,0-21 0,0 1 16,21-1-16,0-21 0,-21 21 16,85 0-1,-64-21-15,0 0 0,22 0 16,-22 0-16,0 0 0,0 0 0,0 0 16,22 0-16,-22-21 0,0 0 0,21 0 15,-20-1-15,-1 1 16,0 0-16,0-21 0,0 21 0,-21-1 15,0-20-15,21 21 0,-21 0 16,0 0-16,0-1 0,0 1 0,0 0 16,-21 21-1,0 0-15,0 0 0,21 21 16,-21 0-16,21 1 0,-21-1 16,21 21-16,0-21 0,-22 22 15,22-22-15,0 42 16,0-42-16,0 1 15,22-1-15,-1 0 16,0-21-16,0 0 0,0 0 16,22 0-16,-22 0 0,21 0 15,43-21 1,-43 21-16,-21-21 0,43-22 16,-22 22-16,-21 0 0,22 0 0,-22-22 15,0 22-15,0-21 0,0-64 16,-21 43-1,0 41-15,0 1 0,-21 21 16,0 0-16,0 0 16,0 21-16,-1 1 0,22-1 0,0 0 15,-42 64-15,42-64 16,0 0-16,-21 21 0,21 1 16,0-22-16,0 0 15,0 0-15,0 0 0,21 0 16,-21 1-16,21-1 15,-21 0-15,-21-21 47,0 0-47,0 0 16,21-21-16,0 0 0,-21-1 16,-1 22-16,22-21 0,-21 0 15</inkml:trace>
  <inkml:trace contextRef="#ctx0" brushRef="#br0" timeOffset="138871.21">19029 10308 0,'-21'0'16,"-1"0"15</inkml:trace>
  <inkml:trace contextRef="#ctx0" brushRef="#br0" timeOffset="149275.35">2244 12700 0,'0'0'15,"-22"0"-15,1 0 16,0 0-16,0 0 0,0 0 16,0 0-1,-1 0-15,22 21 16,0 0 0,0 1-16,0-1 15,0 0-15,22 0 16,-1-21-16,0 0 15,0 0-15,0 0 0,22 0 16,-22 0-16,21 0 0,0 0 16,1 0-16,-1 0 0,-21-21 15,22 21-15,-1-21 0,-21 21 0,21-21 16,-20-1-16,-1 22 0,-21-42 16,0 21-1,0 0-15,-21 0 16,-1 21-16,1-22 0,-21 22 15,21 0-15,-22 0 0,-62 0 16,83 0-16,-62 22 16,63-22-16,-43 63 15,43-42-15,0 0 0,0 1 16,-1 20-16,22-21 0,0 0 16,0 64-1,22-43-15,-1-21 0,0 1 16,21-22-16,-21 21 0,1-21 15,-1 0-15,21 0 0,-21 0 0,22 0 16,-22 0-16,42 0 16,1 0-16,-43 0 31,-42 0-15,0 0-1,-1 0-15,-20 0 0,21 21 16,0 0-16,-43 0 15,22 0-15,21 1 0,-22-1 16,22 0-16,0 21 0,0 1 16,21-22-16,0 0 0,21 42 15,43-20 1,-22-22-16,0-21 16,1 21-16,-1-21 15,0 0-15,-21 0 0,22 0 0,-1 0 16,22 0-1,-22 0-15,21 0 0,-41 0 16,20 0-16,-21 0 0,21-21 16,-20 0-16,-1 21 0,0-21 15,0 21-15</inkml:trace>
  <inkml:trace contextRef="#ctx0" brushRef="#br0" timeOffset="150036.93">3471 13060 0,'21'-21'0,"-42"42"0,42-63 16,-42 42 15,0 0-31,0 0 16,0 0-16,0 0 0,-22 0 16,22 21-16,0 0 0,0 0 0,-22 0 0,22 0 15,0 1-15,0-1 16,0 0-16,0 42 15,21-20-15,0-22 16,0 0-16,0 0 0,21-21 16,0 0-16,0 0 0,0 0 15,43 0 1,-22 0-16,-21-21 0,43-21 16,-22 42-16,-21-21 0,0-1 0,1 22 15,-1-21-15,0 0 0,-21 0 16,0 0-16,0 0 15,0-1-15,0 1 0,0 0 16,-21 21 0,0 21-1,-1-21-15,22 21 0,0 1 16,0-1-16,-21 0 0,21 0 16,-21 0-16,0 43 15,21-43-15,0 42 0,-21-20 16,21-22-16,0 21 0,-21 1 15,21 20-15,0 43 0,0-64 0,0 22 16,0-1-16,0-20 16,0 20-16,0 64 0,0-63 15,0-1-15,0 1 0,0 41 16,0-41-16,0 42 16,-22-64-16,-20 106 15,42-127-15,-21 22 0,0-22 16,21 0-16,-21 0 0,-22 0 15,22-21-15,0 0 0,-43-21 16,1-63 0,21 62-16,20-20 0,-62-43 15,63 43-15,-22 0 0,1-22 16,0 22-16,20-22 16,-41-41-16,42 62 0,0 1 15,21 0-15,-22-43 16,22 64-16,0-43 15,22 22-15,20 0 0,-42 20 16,21 1-16,0 21 0,0-21 0,1 0 16,-1 0-16,63-43 15,-41 43-15</inkml:trace>
  <inkml:trace contextRef="#ctx0" brushRef="#br0" timeOffset="150423.2">4106 13272 0,'0'-22'78,"21"22"-63,-21-21-15,22 21 0,-22-21 16,0 0 0,-22 21 15,22 21-16,-21-21-15,21 21 16,0 0-16,0 1 16,0-1-16,0 0 15,0 0-15,0 0 16</inkml:trace>
  <inkml:trace contextRef="#ctx0" brushRef="#br0" timeOffset="150703.04">4127 13568 0,'0'21'0,"0"-42"0,0 63 15,22-42 32,-22-21-47,0 0 16,0 0-1,0 0 1,0-1 0</inkml:trace>
  <inkml:trace contextRef="#ctx0" brushRef="#br0" timeOffset="152971.62">5546 13314 0,'0'21'0,"0"0"16,0 0 15,21-21-15,0 0-16,0 0 16,0 0-16,0 0 0,1 0 15,-1 0-15,0 0 0,21 0 0,-21-21 16,1 0-16,41 0 15,43-21-15,-85 20 16,64-41-16,-64 42 16,0 0-16,-21-1 0,21-20 15,-21 21-15,21 0 0,-21-64 16,0 43 0,0-1-16,0 22 0,0 0 15,-21-21-15,0 21 0,0-1 16,0 1-16,0 0 0,-1 21 15,1 0-15,0 0 16,0 0-16,0 21 0,0 22 0,-1-22 16,-20 42-16,0 43 15,21 0-15,-1-43 16,1-20-16,0 20 0,0 64 16,0-63-16,0-1 0,21 22 15,0 127 1,0-149-16,0 22 0,0-22 0,0 1 15,0 63-15,0-64 0,0 1 16,21 63-16,0-85 16,-21 0-16,21 22 0,0-43 15,0 21-15,-21-20 0,43 20 16,-22-21-16,0-21 0,21 0 16,-20 0-16,-1-21 0,21 0 0,-21 0 15,22-22-15,-22 22 0,21-21 0,43-106 16,-64 105-1,21-63-15,-42 64 0,0 0 16,0-22-16,0 22 0,0 0 0,0-22 16,-21 22-16,-21-1 0,21 1 0,-1 0 15,-20-1-15,-64-62 16,85 83-16,-21 1 16,-1 0-16,43 0 15,-21 21-15,21-21 16,21 0-1,1-1 1,20 22-16,0-21 0,43 0 16,-43 0-16,1 0 0,-1 0 15,0-1-15,64-20 0,-64 0 16,1 21-16,-1-1 0,0-20 0,1 0 16,-1 21-16,-21-22 15,0 22-15,1-21 0,-1-64 16,-21 64-16,0-1 0,0 22 15,0-21-15,0 21 0,0-1 16,0 1-16,0 0 0,-21 0 16,-1 21-16,22 21 15,0 0-15,-21 0 16,21 22-16,-21-1 0,21 0 0,0 1 16,0-1-16,0 0 0,0 1 15,0-1-15,0 22 16,0 41-16,21-83 15,0-1-15,1 0 0,-1 0 16,0-21-16,21 0 0,-21 0 0,1 0 16,62 0-1,-20 0 1,-43-21-16,42-21 16,-41 42-16,-22-22 0,21 1 15,-21 0-15,0 0 0,0 0 16,0 0-1,0 42 1,0 0 0,0 0-16,-21 0 0,21 0 15,-22 1-15,22-1 16,0 0-16,22-42 47</inkml:trace>
  <inkml:trace contextRef="#ctx0" brushRef="#br0" timeOffset="153156.51">7112 12933 0,'-21'-21'0,"42"42"0,-63-63 16,20 42-16,1 0 15,21-22-15,-21 22 0,21 22 31,0-1-15,0 0-16,21 0 16,0-21-16,1 21 15,-22 0-15,42-21 0</inkml:trace>
  <inkml:trace contextRef="#ctx0" brushRef="#br0" timeOffset="153515.51">7641 13123 0,'0'0'0,"-21"0"15,0 0-15,0 0 0,-1 0 16,1 0-16,0 0 0,0 22 16,21-1-16,-21 21 15,21-21-15,-21 0 0,21 22 16,-22-22-16,22 21 0,0 1 0,0-1 15,0 0-15,0 128 16,0-107-16,0-21 0,-21 22 0,21-22 16,-21 22-16,21-22 0,0 22 15,-42 41-15,21-62 0,-1-1 16,22 22-16,-21-22 0,21 0 16,-21-21-16,21 22 0,0-22 15,0 21-15,0-63 31,21 21-31,0-21 0,-21-21 0,22 20 16,-1-20-16,-21 21 0,21-21 16,0-22-16,-21 22 0</inkml:trace>
  <inkml:trace contextRef="#ctx0" brushRef="#br0" timeOffset="153816.32">7514 13166 0,'0'0'0,"0"-43"0,-21 1 0,21 21 15,0-21-15,0 20 0,0 1 16,0 0-16,21 0 0,0 0 0,0 21 16,22-21-16,-22 21 15,0 21-15,21 0 16,-20 0-16,-1 0 0,0 43 16,-21-43-16,0 0 15,0 64 1,-21-22-16,0-42 15,-1 1-15,-41-1 0,42 0 16,0-21-16,-1 21 16,1-21-16,0 0 15,21-21 1,0 0 0,0 0-16,0-1 0</inkml:trace>
  <inkml:trace contextRef="#ctx0" brushRef="#br0" timeOffset="154171.85">8149 12700 0,'0'0'0,"-21"0"0,21-21 15,-21 21-15,21-21 16,-21 21-16,21 21 31,-22 0-31,22 0 16,0 0-16,0 22 0,0-1 16,-21 0-16,21 1 0,0 84 15,0 0 1,-21-85-16,21-21 15,-21 22-15,21-22 0,0 0 0,0 0 16,0 0-16,0 0 0,0 1 0,0-1 16,21-42 15,0 21-31,0-22 0</inkml:trace>
  <inkml:trace contextRef="#ctx0" brushRef="#br0" timeOffset="155515.42">8509 12806 0,'0'-21'0,"0"42"0,0-63 16,-21 42-1,0 0 1,-1 0-16,1 0 0,0 0 16,0 21-16,0-21 0,-22 21 15,22 0-15,0-21 0,0 21 0,-43 0 16,43 1-16,0-1 0,21 0 15,-21-21-15,0 21 0,0-21 16,21 21-16,0 0 31,0 1-15,21-22-16,-21 21 0,0 0 0,21 0 16,0 0-16,-21 0 15,0 1-15,21-1 0,0 21 0,1-21 16,-22 0-16,42 64 15,0-43-15,-42-20 16,21-1-16,1 0 0,-1-21 0,21 21 16,-21-21-16,22 0 0,-1 0 0,-21 0 15,21 0-15,1 0 0,-1 0 16,0 0-16,43-21 16,-64 0-16,22 21 0,20-43 15,-42 22-15,0 0 0,1 0 16,-1-21-16,-21 20 0,0 1 0,0-85 15,0 22 1,-21 63-16,-1-1 0,1 1 16,0 0-16,0 0 0,0 21 0,-22 0 15,22 0-15,-21 0 0,21 21 16,-22 0-16,1 43 16,42-43-16,0 21 0,-21 43 15,21-64-15,0 21 16,0-20-16,0-1 0,21 0 15,0 0-15,22 21 16,20-20 0,1-22-1,-43 0-15,0 0 0,0 0 0,0-22 16,0 22-16,1-21 0,20-42 16,-21-1-1,21-20 1,-42 62-16,0 1 0,0 0 15,0 42 17,0 0-32,0 1 0,0-1 15,0 0-15,0 0 0,22 0 16,-22 22-16,21-22 16,0 0-16,0-21 15,0 21-15,0-21 16,1 0-16,-1 0 0,0 0 15,42-21 1,-41 21-16,-22-21 0,21 0 16,0 21-16,0-22 0,-21 1 0,21 0 15,-21 0-15,21-64 16,22 43 0,-43 21-16,21 21 15,-21 21 1,0 0-1,0 0-15,0 0 0,0 1 0,0-1 16,0 0-16,0 0 0,0 0 0,0 0 16,0 1-16,0-1 0,21 0 15,0-21-15,-21 21 0,21 0 0,1-21 16,41 21-16,-42-21 16,0 0-16,22 0 0,-22 0 15,21 0-15,-21 0 0,1 0 0,20-21 16,-21 0-16,0 21 0,22-21 0,-22 0 15,42-64 1,-42 43-16,1-1 0,-1 1 0,0 0 16,-21-64-16,21 42 15,-21 1-15,0 21 0,0-1 16,0 1-16,0 0 0,0-22 16,0 43-1,-21 21-15,0 21 16,0 0-16,-1 22 0,-20 62 15,42-62 1,-21-1-16,21 0 0,0 1 0,0-1 16,0 0-16,0 1 0,0-1 0,0 64 15,0-64 1,0 1-16,0-22 16,21 0-16,0 0 0,0-21 15,1 0-15,-22 21 0,21-21 16,0 0-16,21 0 15,1-21-15,-22 0 0,0 21 16,0-21-16,0 0 0,0-1 0,-21 1 16,22 0-16</inkml:trace>
  <inkml:trace contextRef="#ctx0" brushRef="#br0" timeOffset="155767.26">9927 12827 0,'0'0'0,"21"21"15,0-21-15,1 0 16,20 0-16,0 0 0,-21 0 0,22 0 16,41 0-16,-20 0 15,-43-21-15,21 21 0,-20 0 16,-1-21-16,21 21 0,-21 0 0,0-21 15,1 21-15,-1-21 0,0-1 16,-21 1 0</inkml:trace>
  <inkml:trace contextRef="#ctx0" brushRef="#br0" timeOffset="157151.99">11430 13335 0,'0'0'0,"21"0"16,0 0 0,-21-21 124,21 21-140,-21-21 0,22 21 16,-1 0-16,-21-21 0,21-1 16,0 22-16,-21 22 46,0-1-46,0 0 16,0 0-16,0 0 16,0 0-1,0 1 1,-21-22-16,0 0 16,21-22-1,0 1 1,0 0-1,0 0-15,0 0 16,0 0-16,0-1 0,0 1 16,0 0-16,21 0 15,0 21-15,-21-21 0,21 21 0,0 0 16,1 0-16,-1 0 16,0 21-1,0 0-15,-21 0 0,0 43 16,0-43-16,0 21 0,0-21 0,0 22 15,0-22-15,0 21 0,-21 1 16,0-22-16,0 21 0,-1 0 0,-62 22 16,41-22-1</inkml:trace>
  <inkml:trace contextRef="#ctx0" brushRef="#br0" timeOffset="158754.04">13081 13123 0,'0'-21'0,"0"42"0,21-63 0,-21 21 16,21 0-16,-21 0 0,0-1 15,0 1-15,0-21 16,0 21-16,0 0 0,0-1 0,0 1 15,-21 21 1,0 21 0,0 1-16,0-1 0,-1 0 15,-20 42-15,0 1 16,21-22-16,21 1 0,-22 20 16,22-21-16,0-20 0,0 20 15,0-21-15,0 21 0,0-20 16,0-1-16,22 21 15,41 0-15,-21-42 16,1 0-16,-1 0 16,0 0-16,22 0 0,-22 0 15,1-21-15,-1 0 0,-21 0 16,21 0-16,-20 0 0,41-64 16,-42 64-16,0-64 15,-21 64-15,0-64 16,0 43-16,0 0 0,-42-43 15,21 43-15,0-1 0,-22 22 16,22 0-16,-21 0 0,-106 0 16,84 21-1,22 0-15,-43 84 16,85-63-16,-21 22 0,21-1 16,-21 0-16,21-20 0,0 20 15,21 64 1,64-22-16,-43-62 15,43 20-15,-43-21 16,22-21-16,-22 0 0,21 0 0,-20 0 16,-1 0-16,106 0 15,-127-21-15,22 21 16,-1-21-16,-21 0 0,43-22 16,-43 22-16,0 0 0,21-43 15,-20 22-15,-22 21 0,21-106 16,-21 21-1,0 64-15,0 21 0,0-1 16,0 1-16,0 42 16,0 1-1,-21 20-15,-1-21 0,1 64 16,21-43-16,-21 0 0,0 43 16,21-43-16,-21 1 0,21-22 15,0 21-15,-21 1 0,21-22 16,0 63-1,84-20-15,-63-43 16,22 0-16,-1 0 0,-21-21 16,43 0-16,20 0 0,-41 0 0,-1 0 15,0 0-15,1 0 16,-1-21-16,85-21 16,-106 21-16,43 0 0,-43-1 15,0-20-15,0-43 16,0 64-16,-21-42 15,0 42-15,0-22 0,0 22 16,0 0-16,-21 0 0,0 21 0,21-21 16,-21 21-16,0 0 0,0 0 0,-43 21 15,1 0 1,41 0-16,1 21 16,-21 1-16,21-22 0,0 21 0,21-21 15,0 1-15,0-1 16,0 0-16,0 42 15,0-41-15,21-1 0,0-21 16,0 0-16,0 0 0,0 0 16,1 0-16,-1 0 0,0 0 0,0 0 15,0 0-15,0 0 0,22-21 16,-22-22-16,0 22 16,0 0-16,0-43 15,-21 43-15,0-21 0,22 21 0,-22 0 16,21-1-16,-21 1 0,0 0 15,0 42 1,0 0-16,0 1 16,0-1-16,0 0 0,0 21 15,0 22-15,0-22 16,0-21-16,0 0 0,0 1 16,0-1-16,21 0 15,0-21-15,-21 21 0,21-21 16,0 0-16,1 0 15,-1 0-15,0 0 0,21 0 16,1-21-16</inkml:trace>
  <inkml:trace contextRef="#ctx0" brushRef="#br0" timeOffset="158990.91">15452 13335 0,'0'21'15,"0"0"1,0 1-16,-22 41 16,22-42-16,-21 0 0,21 1 15,-21-1-15,0 0 0,0 21 0,21-21 16,-21 1-16,-1-1 0,1-21 16,0 42-16,21-21 15,-21-21-15,0 21 0,21-42 31,0 0-31,0 0 16</inkml:trace>
  <inkml:trace contextRef="#ctx0" brushRef="#br0" timeOffset="161051.65">16404 12891 0,'0'-43'15,"0"22"1,0 0-16,0-21 0,0 20 16,0 1-16,-21 21 15,21-21-15,-21 21 16,0 21 0,21 0-16,0 1 15,-22-1-15,1 21 0,21 0 0,-21 64 16,21-63-1,0-22-15,-21 21 0,21-21 0,0 22 16,0-22-16,0 0 0,0 0 0,42 21 16,-21-20-1,1-22-15,20 0 0,21 0 16,-20 0-16,-22 0 0,21 0 0,1 0 16,-22-22-16,21 1 0,0 0 15,-20 21-15,20-21 0,-21-21 16,21-1-16,-20 1 0,-1 0 15,-21 20-15,0-20 0,0 0 16,0-64 0,0 64-16,-21 42 31,21 21-31,-22 0 0,1 0 0,21 21 16,0-20-16,-21 20 15,0-21-15,21 21 0,0 1 0,0-22 16,0 21-16,0-21 0,0 1 0,0 41 15,21-21 1,0-20-16,0-22 0,1 0 16,-1 21-16,21-21 0,-21 0 15,0 0-15,1 0 0,-1 0 16,42-43-16,1 1 16,-43 21-16,0-21 15,0-1-15,0 22 0,1-21 0,-22-22 16,21 22-16,-21 0 0,21-1 0,-21 1 15,0-85 1,0 85-16,0 20 16,-21 22-1,0 22 1,-1 20-16,22-21 0,-21 0 16,21 22-16,0-1 0,-21 0 15,21 1-15,-42 62 16,42-62-16,0-1 0,0-21 15,0 0-15,-21 22 0,21-22 0,0 0 16,-22 0-16,22 0 0,0-42 63,22 0-63,-1 21 0,0-21 0,-21 0 15,21 0-15,0-1 0,0-20 16,1 21-16,62-64 15,1 43-15,-64 21 16,0 0-16,22 21 16,-22 0-16,0 0 0,0 0 0,0 21 0,0 0 15,1 0-15,-22 0 0,0 0 16,0 43 0,0-43-16,0 21 0,0-20 0,-22-1 15,1 0-15,0-21 16,0 21-16,0-21 0,0 21 0,-22-21 15,22 0-15,0 0 16,0 0-16,0 0 16,-1 0-16,22-21 0,-21 0 15,0 0-15,21 0 0,0-1 16,-21 22 0,21-21-16,0 42 31,0 1-31,0-1 0,0 0 15,0 0-15,0 0 0,21 0 16,0 1 0,0-22-16,43 21 15,-22-21-15,-21 21 0,22-21 0,-1 0 16,0 0-16,22 0 0,-22 0 16,1 0-16,-1 0 0,64-42 15,-22-22 1,-62 43-16,-1 0 0,0 0 15,0-1-15,0 1 0,0-127 16,1 106 0,-22 21-16,0-1 0,-22 44 47,1-1-47,21 0 0,0 21 15,-21-21-15,0 1 0,21 20 0,0-21 16,-21 0-16,21 0 0,0 1 15,0-1-15,0 42 16,0-42-16,0 1 0,21-22 16,0 21-16,0-21 0,0 0 15,1 0-15,-1 0 0,21 0 0,-21 0 16,22 0-16,-22 0 0,42-21 16,1-1-1,-43 1-15,21 0 0,22-21 16,-43 21-16,0-1 0,0-20 0,-21 21 15,21-21-15,-21 20 0,0 1 16,22-42-16,-22 42 0,0-1 16,-22 22-1,1 0-15,0 0 16,0 0-16,0 22 0,21-1 0,0 0 16,0 0-16,-21 0 15,21 0 1,0 1-16,21-22 15,0 0-15,0 0 16,0 0-16,22 0 16,-22-43-16,0 43 15,0-21-15,0 0 0,0 0 16,1 0-16,-22-1 0,21 1 16,-21 0-16,21 21 15,-21 21 16,-21 0-31,0 1 0,-1-1 0,22 0 16,0 21-16,-21-21 0,21 1 0,-21 20 16,21-21-16,0 21 15,0-20-15,0-1 0,0 0 0,21 0 16,0 0 0,1-21-16,-1 0 15,0 0-15,0 0 16,0 0-16,0-21 15,1 0 1,-1 0-16,-21 0 16,21 21-1,-21-22-15,21 1 16</inkml:trace>
  <inkml:trace contextRef="#ctx0" brushRef="#br0" timeOffset="166711.1">1058 10033 0,'0'0'0,"0"21"0,-21-21 0,0 0 16,0 0-1,0 0-15,-1 21 16,1-21 0,21 22 15,0-1-16,21-21 1,1 0 0,-1 21-16,0-21 0,0 0 0,0 0 15,0 0-15,22 21 16,41-21 0,-41 0-16,-22 0 0,21 0 0,1 21 15,-22-21-15,21 0 0,0 0 16,1 0-16,-1 0 0,0 0 15,43 0-15,42 0 16,-85 0-16,43 0 16,-43 21-16,1-21 0,-1 0 15,0 0-15,1 0 0,-1 0 0,106 0 16,-42 0 0,-42 0-16,-1 22 0,64-22 15,-63 0-15,-1 0 16,1 0-16,-1 0 0,1 0 0,-22 0 15,21 0-15,1 0 0,-22 0 0,22 21 16,105-21 0,0 0-1,-105 0-15,63 0 0,-85 0 16,22 0-16,-1 0 0,-20 0 16,20 0-16,43 0 15,-43 0-15,-20 0 0,20 0 0,1 0 16,-1 0-16,1 0 0,-1 0 0,128 0 15,-64 0 1,-64 0-16,1 0 0,105 0 16,-127 0-1,22 0-15,-22 0 0,22 0 0,-1 0 0,1 0 16,42 0-16,-43 0 16,64 0-16,-63 0 15,41 0-15,-41 0 0,-22 0 16,22 0-16,-22 0 0,0 0 0,22 0 15,84 0 1,21 0-16,-126 0 16,63 0-16,-43 0 0,1 0 15,-22 0-15,21 0 0,-20 0 0,-1 0 16,22 0-16,20 0 16,64 0-1,-105 0-15,20 0 0,22 0 16,-22 0-16,1 0 0,-1 0 15,1 0-15,-1 0 0,1 21 0,126-21 16,1 0 0,-128 0-16,22 0 0,-21 0 15,-1 0-15,1 21 0,-1-21 16,22 0-16,-22 0 0,22 0 0,190 0 16,-211 0-1,-1 0-15,1 0 0,63 0 16,-43 0-16,-20 0 0,-1 0 15,22 0-15,-22 0 0,22 0 0,-21 0 16,168 0 0,-168 0-16,-1 0 0,1 0 15,-1 0-15,86-21 0,-86 21 16,22 0-16,-22 0 0,85 0 16,1 0-16,-65 0 15,-20 0-15,20 0 0,-20 0 16,-1 0-16,1 0 0,-1 0 0,22 0 15,-21 0-15,-1 0 0,212 0 16,-211 0 0,20 0-16,-20 0 0,-1 0 0,1 0 15,-1 0-15,1 0 0,-22 0 16,22 0-16,-1 0 0,1 0 0,20 0 0,107 0 16,-43 0-1,-84 0-15,-1 0 16,64 0-16,-85 0 0,22 0 15,21 0-15,-22 0 0,-21-21 16,1 21-16,63 0 16,21 0-16,-64 0 0,-21 0 15,85 0-15,-63 0 0,-1 0 16,1 0-16,105 0 16,-21 0-1,-105 0-15,41 0 16,-62 0-16,20 0 0,0 0 15,-21 0-15,1 0 0,-1 0 0,0 0 16,-21-21 0,-21 21 31,0 0-47,-1 0 0,1 0 15,0 0-15,0 0 0,-21 0 0,20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0:46:57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13674 1249 0,'21'0'0,"-42"0"0,42-21 15,-21 42 16,-21-21-15,-1 21-16,1 0 0,0 0 0,-42 22 16,41-22-16,1 21 15,-21-21-15,21 1 0,-22-1 0,22 21 16,-21-21-16,21 0 0,0 1 0,-64 41 31,64-21-31,0-42 16,21-21 31,21 0-32,0 0-15,-21 0 0,21 21 0,0-21 16,0-1-16,43-41 16</inkml:trace>
  <inkml:trace contextRef="#ctx0" brushRef="#br0" timeOffset="301.83">13652 1249 0,'0'0'0,"0"-21"0,22 21 0,-1-21 16,0 21 15,-21 21-15,21 0-16,-21 0 0,21 0 15,0 0-15,-21 1 0,0-1 16,22 0-16,-1 42 16,21-20-16,-42-22 0,21 0 15,-21 0-15,0 0 0,21-21 16,-21 22-16,22-22 0,-22 21 16,0-42 15,0-1-16,0 1-15</inkml:trace>
  <inkml:trace contextRef="#ctx0" brushRef="#br0" timeOffset="709.79">13356 826 0,'0'-22'0,"0"44"0,-21-65 16,0 43-16,0-21 15,-1 0 1,1 21-16,21 21 15,-21 0-15,21 0 0,0 64 16,0 0 0,0-43-16,0 22 0,0 41 15,-21-62-15,21-1 0,0 0 16,-21 1-16,21-1 0,0-21 16,0 22-16,0-1 0,0 0 15,-21-42-15,21 21 16,21-21 15,-21-21-15,21 21-16,0-21 0,0 0 0</inkml:trace>
  <inkml:trace contextRef="#ctx0" brushRef="#br0" timeOffset="1266.64">14055 889 0,'0'0'16,"0"-21"-16,0 0 16,0 42-1,0 0 1,0 0-16,0 22 0,-22-22 16,22 21-16,-21 0 0,21 1 0,0-1 15,0 0-15,-42 43 0,42 0 16,-21-64-16,0 21 15,21-21-15,-22 22 0,22-22 0,-21 0 16,21 0-16,0 0 0,0 1 16,0-1-1,0-42 17,21 21-32,-21-22 0,22-20 15,-1 42-15</inkml:trace>
  <inkml:trace contextRef="#ctx0" brushRef="#br0" timeOffset="1686.68">14203 1418 0,'21'43'16,"0"-43"-1,0 0-15,0 0 16,1 0-16,-1 0 0,0 0 16,0 0-16,0-22 0,0 22 15,1-21-15,-1 0 0,0 0 16,-21 0-16,21 0 0,-21-1 16,0 1-16,0 0 15,-21 21 1,0 0-16,0 0 0,-1 0 15,1 0-15,0 21 0,0-21 0,0 21 16,0 1-16,-1-1 0,1 0 0,-21 21 16,21-21-16,0 22 15,21-22-15,0 42 16,0-41-16,0-1 16,0 0-16,21 0 15,0-21-15,0 0 0,0 0 0,0 0 16,22 0-16,-22 0 0,0 0 15,21-21-15,-20 21 0,-1-21 0,21 0 16,-21-1-16</inkml:trace>
  <inkml:trace contextRef="#ctx0" brushRef="#br0" timeOffset="2250.78">14901 826 0,'0'0'0,"-21"0"0,0 0 16,0 0-16,21 21 16,0 0-16,0 0 0,-21 21 0,21-20 15,-22 20-15,22 0 0,0 1 16,-21-1-16,21 0 0,0 85 16,0-84-16,-21-22 15,21 21-15,0-21 0,-21 0 0,21 22 16,0 20-1,-21-42-15,21 1 0,0-1 16,-21-21 0,21-21-1,0-1 1,0 1-16,0 0 16,0 0-16,0 0 0,0 0 15,21-1-15,0 1 0,21-21 16,22 21-1,-43 0-15,64-1 16,-64 22-16,0 0 0,0 0 16,0 0-16,0 0 0,1 22 15,-22-1-15,21 0 0,-21 0 16,0 21-16,0-20 16,0-1-16,-64 21 15,43-21-15,0 0 16,0-21-16,0 22 0,-1-22 15,1 21-15,0-21 0,0 0 0,0 21 16,0-21-16,-1 0 0,1 0 16,0 0-1,21-21 1,0 0-16,0-1 16,0 1-16,0 0 0</inkml:trace>
  <inkml:trace contextRef="#ctx0" brushRef="#br0" timeOffset="5515.64">15706 1376 0,'21'-21'31,"0"0"-31,0 21 0,-21-22 15,21 1-15,0 21 0,1-21 0,-1 0 16,0 0-16,0 0 16,-21-1-16,21 1 0,0-21 0,-21-43 15,0 64 1,0 0-16,-42 0 16,21 21-16,0 0 15,-22 0-15,1 0 0,21 0 16,-21 21-16,-43 21 15,64-21-15,0 1 0,-1-22 16,1 42-16,21-21 16,0 0-16,0 22 0,0-22 15,21 0-15,-21 0 0,22 0 16,-1 0-16,42 22 16,-42-22-16,22 21 15,-1-21-15,-21 1 0,22 20 16,-43-21-16,21 0 0,0 43 15,-21-1 1,-21-20 0,0-43-16,-1 0 0,1 0 15,0 0-15,-21 0 0,21 0 0,-64 0 16,64 0 0,0-22-16,-1 1 0,1 0 0,-21-21 15,21 21-15,21-22 0,0 22 16,0-21-16,-21 21 15,21-1-15,0-62 16,0 63-16,0-1 16,21 22-16,0 0 15,-21 22 1,21-1-16,-21 0 0,0 0 16,0 0-16,0 0 0,21 1 15,-21-1-15,21 21 0,-21-21 0,0 0 16,0 1-16,22-1 0,-1 0 15,0 21-15,21-21 16,-21 1-16,1-22 0,-1 0 16,0 0-16,0 0 0,21 0 0,1 0 15,-1 0-15,-21 0 16,85-43-16,-42 1 16,-43 21-16,0 0 0,21-1 15,-21 1-15,-21 0 0,22 0 16,-22-21-16,21 20 0,-21 1 0,0 0 15,0-21 1,0 21-16,-21 21 16,-1 0-1,1 21 1,21 0-16,-21-21 0,0 21 0,21 0 16,0 0-16,0 1 15,0-1-15,0 0 0,-21 0 0,21 0 16,0 0-16,0 1 0,0-1 0,0 0 15,21 0 1,0-21-16,0 0 16,0 0-16,1 0 15,-1 0-15,0 0 0,21 0 0,1-42 16,-1 42-16,-21-21 0,0-1 16,0 1-16,64-63 15,-64 62-15,0 1 16,-21 0-16,22 0 0,-22 0 0,21 0 15,-21-1-15,-21 22 32,-1 0-17,1 22-15,0-1 0,21 0 16,-21 21 0,0-21-16,21 22 15,0-22-15,0 0 0,0 0 16,0 0-16,21-21 15,0 0-15,0 0 16,0 0-16,1 0 0,-1 0 16,0-21-16,0 0 0,0 21 0,0-21 15,1 0-15,-1 0 16,0-1-16,0 1 0,0-21 16,0 42-1,-21-21-15,0 42 31,0 0-15,0 0-16,-21-21 0,21 21 0,-21 1 16,21-1-16,0 0 0,0 0 15,-21 64 1,21-43 0,0-21-16,0 22 0,0-22 15,21-21-15,0 0 16,0 0-16,1 0 0,-1 0 15,0 0-15,0 0 0,21-43 16,-20 22-16,-1 0 16,0 0-16,0 0 0,21-22 15,-20 1-15,-1 21 0,-21 0 0,42-64 32,-42 64-32,0 0 0,0 0 15,0 42 16,0 0-15,0 0-16,-21 0 0,21 0 16,-21 1-16,21-1 0,0 21 0,0-21 15,0 0-15,0 1 0,0-1 16,0 21-16,0-21 16,21-21-16,0 0 15,0 0-15,64 0 16,-22 0-1,-41-21-15,-1 0 0,42 0 16,-42 0-16,1-22 0,-1 22 16,0 0-16,0-21 0,0 20 0,0-41 15,1 21 1,-22 20-16,21 1 0,-21 0 0,0 0 16,0 42 15,-21 0-31,21 0 15,-22 1-15,22-1 0,0 0 0,-21 21 16,21-21-16,-21 22 16,21 20-16,0-42 0,0 1 15,0-1-15,0 0 16,0 0-16,21-21 16,0 21-16,1-21 0,-1 0 0,21 0 15,0 0 1,-20-21-16,-1 0 0,21-21 15,-21 20-15,0 1 0,1 0 16,-1 0-16,0 0 0,0-22 0,0-20 16,-21 21-1,21 42-15,-21-22 0,0 44 32,0-1-17,0 0-15,-21-21 0,21 42 0,0-21 16,0 1-16,0-1 0,0 0 15,0 0-15,0 0 0,0 0 16,0 22-16,0-22 16,21 0-1,1-21-15,-1 0 0,0 0 16,0 0-16,0 0 0,22-21 16,20-21-1,-42 20-15,-21 1 0,21 0 16,1 0-16,-1-21 0,0 20 15,-21 1-15,21-21 0,0 21 0,-21-22 16,43-20 0,-22 63-1,-21 21 1,0 0 0,0 0-16,0 1 15,0-1-15,0 0 16,21-21 15,-21-21-15,0 0-1,0-1-15,0 1 16,0 0-16,0 0 0,0 0 16,0 0-1,-21 21 1,0 0-1,21 21-15,-22 0 0,1-21 0,0 21 16,21 0-16,-21 0 0,-21 64 16,20 0-1,22-64-15,0 0 16,0 0-16,0 0 0,0 22 0,0-22 16,22-21-16,-1 21 0,0 0 15,21-21-15,1 21 16,20-21-16,-21 0 0,-20 0 15,20 0-15,0-21 0,-21 21 16,22-21-16,-22 0 0,21 0 0,-21 0 16,22-1-16,-1-20 15,-21 0-15,0-1 16,1 22-16,-22-21 0,21 21 0,-21 0 16,21-1-16,-21 1 0,0 0 15,0 0-15,0 42 31,-21 0-31,0 0 0,-1-21 0,22 22 16,-21-1-16,0 21 16,0-21-16,21 0 0,-21 1 0,0 20 15,21-21-15,0 21 16,0-20-16,0-1 0,0 0 16,0 21-16,21-42 15,0 21-15,0-21 16,21 0-16,-20 0 0,-1 0 0,0 0 15,21 0-15,-21-21 0,1 21 16,20-21-16,43-42 16,-1 20-16,-63 1 15,43-22-15,-43 43 16,0 0-16,22-42 0,-22 41 16,-21-20-16,21 0 15,-42 42 1,0 0-16,-1 0 0,1 0 15,0 0-15,0 21 0,0 0 16,0 0-16,21 0 0,-22 1 0,22-1 16,-21 21-16,21 0 15,0-20-15,0-1 0,0 21 16,0-21-16,21 0 0,1-21 16,-22 22-16,21-1 0,0 0 0,0 0 15,-21 0-15,21-21 16,-21 21-16,0 1 15,-21-22 1,0 0-16,0 0 16,0 0-16,-1 0 0,1 0 15,0 0-15,0 0 0,0 0 16,21-22 0,-21 22-16,21-21 15,0 0-15</inkml:trace>
  <inkml:trace contextRef="#ctx0" brushRef="#br0" timeOffset="5919.41">17822 889 0,'0'0'16,"0"21"-16,0 0 0,0 1 0,0-1 16,21-21-1,1 0-15,-1 0 0,0 0 16,0 0-16,0 0 15,-21-21-15,21-1 0,-21 1 0,0 0 16,0 0-16,0 0 16,0 0-16,0-1 15,-21 22-15,0 0 16,0 0-16,0 22 16,21-1-16,-21-21 15,-1 42-15,1-21 0,0 0 0,0 1 16,0-1-16,0 0 15</inkml:trace>
  <inkml:trace contextRef="#ctx0" brushRef="#br0" timeOffset="6795.91">12107 2032 0,'-21'0'0,"42"21"47,0-21-32,1 0-15,-1 0 0,21 0 16,43 0-1,42 0-15,-85 0 16,22 0-16,-22 0 0,21 0 16,-20 0-16,20 0 0,1 0 0,20 0 15,-20 0-15,21 0 0,20 0 16,213 0-16,-191 0 16,-21 0-16,190 0 0,-148 0 15,0 0-15,22 0 0,-22 0 16,21 0-16,22 0 0,338 0 15,-339 0 1,1 0-16,-1 0 0,361 0 16,-361 0-16,1 0 0,-1 0 15,-20 0-15,20 21 0,1-21 16,168 0-16,-189 0 0,317 22 16,-339-1-1,0-21-15,-21 0 0,0 21 0,0-21 16,0 0-16,-21 0 0,0 21 0,-22-21 15,1 0-15,0 0 0,-22 21 16,128-21 0,-149 0-16,-21 0 15,-42 0 17,0 0-17,0 0-15,21-21 0,-22 21 16,1-21-16,0 0 15</inkml:trace>
  <inkml:trace contextRef="#ctx0" brushRef="#br0" timeOffset="6885.86">20299 2117 0,'21'0'0,"-42"0"0,42 21 0,0-21 16</inkml:trace>
  <inkml:trace contextRef="#ctx0" brushRef="#br0" timeOffset="8054.73">1503 2477 0,'0'-22'15,"0"-20"1,0 21 0,0 0-16,0 0 0,0-1 15,0 44 48,-21-1-63,21 0 0,-22 21 15,22-21-15,0 22 0,0-1 16,-21 0-16,21 1 0,-21-1 0,21 0 16,-21 1-16,21 20 0,0-20 15,-21 41 1,0-20-16,-1-22 0,22-21 15,0 43-15,0-43 16,0 21-16,0-21 0,0 1 16,0-1-1,0-42 17,0-1-17,0 1 1,22 21-16,-1-21 0,0 21 15,-21-21-15,21 0 0,0 21 0</inkml:trace>
  <inkml:trace contextRef="#ctx0" brushRef="#br0" timeOffset="8497.82">1926 2985 0,'0'0'0,"0"21"16,21-21-1,0 0-15,1 0 32,-22-21-32,21 21 0,-21-22 15,21 22 1,-21-21-16,0 0 15,-21 21 1,0 0 15,-1 0-31,22 21 0,0 0 16,-21-21-16,0 22 16,21-1-1</inkml:trace>
  <inkml:trace contextRef="#ctx0" brushRef="#br0" timeOffset="14282.2">3768 2455 0,'0'0'0,"42"22"0,43-22 31,-64 0-31,0 0 0,0 0 0,0 0 15,0 0-15,1 0 16,-1-22-16,0 1 16,-21 0-16,0 0 0,0 0 15,0 0-15,0-1 16,-21 1-16,0 0 16,-22 0-16,22 21 0,0 0 15,-21-21-15,20 21 0,-20 0 0,-43 0 16,43 0-16,0 21 15,-1-21-15,-41 42 16,41 1-16,1-22 0,0 21 16,21-21-16,-22 22 0,22-22 0,21 21 15,0 43 1,21-1-16,0-62 16,1-1-16,-1 0 0,21-21 15,0 21-15,128 43 16,-128-64-16,0 21 0,1-21 15,-1 21-15,-21 0 16,22-21-16,-22 21 0,0 0 0,0 1 16,0-1-16,0 0 0,-21 0 15,0 21-15,-42 22 16,21-43-16,-21 0 0,20 0 16,-20 1-16,0-1 0,-1 0 15,-20-21-15,21 0 0,-22 0 0,22 0 16,-43 0-16,0 0 15,22-42-15,42 20 16,-22 1-16,22 0 0,0 0 16,0 0-16,0 0 0,0-1 15,21 1-15,-22-21 16,22 0-16,0 20 16,0 1-16,22 21 0,-1-21 15,21 0-15,-21 21 16,0-21-16,1 21 0</inkml:trace>
  <inkml:trace contextRef="#ctx0" brushRef="#br0" timeOffset="14826.44">4508 2498 0,'0'0'0,"22"-21"0,-22-1 0,0 1 16,-22 21 0,1 0-16,0 0 15,0 21-15,0 1 16,0-1-16,-1 21 0,-20 22 16,0 41-1,21-83-15,-22 62 0,43-41 16,0-1-16,0-21 0,0 21 15,0-20-15,0 20 0,0-21 16,0 0-16,0 0 0,0 1 0,43-1 16,-22-21-16,42 21 15,-42-21-15,43 0 16,-22 0-16,-21-21 0,22 0 16,-22 21-16,21-22 0,-21 1 0,43-21 15,-43 21-15,0 0 0,0-22 16,1 22-16,-22-21 0,0 21 15,0-106 1,0 42-16,-22 43 0,1-1 16,0 1-16,0 21 0,0 0 15,-22-1-15,-20 1 0,42 21 16,-22 0-16,-41 43 16,41-1-1,22-21-15,-21 43 16,21-43-16,21 0 0,0 21 0,0-21 0,0 1 15,0-1-15,0 0 0,63 21 16,-20-42 0</inkml:trace>
  <inkml:trace contextRef="#ctx0" brushRef="#br0" timeOffset="15406.18">5313 2540 0,'0'0'0,"0"-21"31,-21 42-15,21 0-16,-22 0 0,22 22 16,0-22-16,-21 21 0,-42 64 15,63-42-15,-21-22 16,-1 0-16,22-21 15,0 22-15,0-22 0,-21 21 0,21-21 16,0 1-16,0-1 0,0 0 16,0 0-16,0 0 0,21-21 15,1-21 1,-1 0 0,-21 0-16,21 0 0,0-43 15,-21 43-15,21-21 16,-21 20-16,21-20 0,-21 0 0,0-1 15,22 1-15,-1 0 0,-21-1 0,21 1 16,0-64 0,0 43-16,0 20 0,1 22 0,-1 0 15,0 0-15,-21 0 0,21 21 16,0 0-16,0 21 0,1 0 16,-1 0-16,0 22 0,21 20 15,-21-21-15,1 22 16,-1-22-16,-21 1 0,21 41 0,-21-63 15,21 22-15,-21-1 0,0-21 16,0 0-16,0 1 0,0 41 16,0-42-16,-21 0 15,0-21 1,0 0 0,-1-21-16,22 0 15,-21 0-15,0 21 16,21-21-16</inkml:trace>
  <inkml:trace contextRef="#ctx0" brushRef="#br0" timeOffset="15577.82">5165 2900 0,'-22'0'32,"44"0"-32,-22 0 0,21 0 0,0 0 15,0 0-15,0 0 16,22 0-16,-1 0 0,-21 0 0,21 0 0,1-21 15,-1 0-15,0 21 0,43-22 16,-21-20 0,-22 42-16,0-21 0</inkml:trace>
  <inkml:trace contextRef="#ctx0" brushRef="#br0" timeOffset="15865.66">6181 2434 0,'0'0'0,"-22"0"0,1 0 0,21 21 16,0 1-16,0-1 0,0 0 15,0 0-15,0 21 0,0-20 0,0 20 16,0-21-16,-21 21 0,21 1 16,0-22-16,-21 21 0,21 1 15,0-22-15,0 21 0,0-21 0,0 0 16,0 1-16,-21-1 0,21 0 0,0 0 15,0 0-15,0 0 16,0 1-16,21-22 31,-21-22-15,21 1-16,-21 0 0</inkml:trace>
  <inkml:trace contextRef="#ctx0" brushRef="#br0" timeOffset="16135.04">6096 2625 0,'0'0'16,"-21"-43"-16,21-41 16,0 41-16,0 22 0,0 0 15,21 0-15,0 0 16,21 21-16,-20 0 0,-1 0 0,21 0 16,-21 0-16,0 0 0,22 21 15,-22 0-15,0 0 0,0 0 0,0 22 16,-21-22-16,22 42 15,-22-20-15,0-22 0,0 21 16,-22-21-16,-20 1 0,0 20 16,21-21-16,-22 0 0,22-21 0,-21 21 15,21-21-15,-1 0 0,1 22 16,0-22-16,0 0 0,21-22 31</inkml:trace>
  <inkml:trace contextRef="#ctx0" brushRef="#br0" timeOffset="17091.5">7832 2434 0,'0'0'0,"0"-21"0,0-21 0,0 21 16,0-1-16,0 1 15,0 0-15,-22 21 16,1 0-16,21 21 15,-21 0-15,21 1 0,-21 20 16,21 0-16,0 22 0,0 42 16,0-43-16,0 1 0,0-1 15,-21-21-15,21 22 0,0-22 0,0 1 16,0-1-16,-21 0 0,21 1 16,0 41-16,0-63 15,0 1-15,21-44 31,0 1-31,0 0 0,0-21 16,0 21-16,-21-1 0,22-20 16,-1 0-16,0-1 0,0 1 0,0 0 15,0-1-15,1 1 0,-22 0 0,21-1 16,0 22-16,0-21 16,0 42-16,-21 21 15,21 0 1,-21 0-16,0 22 0,0-22 0,0 85 15,22-43 1,-22-42-16,0 22 0,21-22 16,0 0-16,0 0 0,21 0 15,-20 1-15,-1-22 0,21 0 16,0 0-16,-20 0 0,20-22 16,-21 22-16,21-21 0,-20 0 0,20 0 15,-21 0-15,0-22 0,22 22 16,20-85-1,-63-42-15,0 106 16,0-22-16,-21 22 0,0-21 16,0 20-16,-1 22 0,1-21 0,0 21 15,21-1-15,-21 1 0,0 21 0,0 0 16,-1 21 0,22 1-16,-21-1 0,21 0 15,0 21-15,0-21 0,0 22 16,0-1-16,0-21 0,0 22 0,0-22 15,0 21-15,21-21 0,22 22 16,-22-22-16,42 0 16,-20 0-16,-22 0 0</inkml:trace>
  <inkml:trace contextRef="#ctx0" brushRef="#br0" timeOffset="17411.31">8869 2858 0,'0'0'0,"21"0"16,0-22-16,-21 1 0,0 0 15,42 0-15,-20-21 16,-22-1-16,21 22 0,0 0 16,-21-21-16,0 20 0,0 1 15,0 0-15,0 0 0,0 0 0,0 0 16,0-1-16,-21 22 16,0 0-1,-1 22-15,22-1 0,-21 0 0,-21 42 16,21-20-16,0 41 15,21-41-15,-22 20 16,22-20-16,0-1 0,0-21 0,0 0 16,0 22-16,0-22 0,22 0 15,-1 0-15,0-21 16,0 0-16,0 0 0,0 0 0,22 0 16,-22 0-16,21 0 0,-21-21 0,22 0 15,-22 0-15,21-1 0,-21 1 16,22 0-16,-1-21 0</inkml:trace>
  <inkml:trace contextRef="#ctx0" brushRef="#br0" timeOffset="17862.05">9461 2371 0,'0'-43'15,"0"86"-15,0-107 0,0 22 0,0 21 16,0 0-16,-21 21 0,0 21 16,21 0-1,0 0-15,0 21 0,0 1 0,0-1 16,0 22-16,0-1 0,-21 43 15,21-64-15,0 64 16,0-64-16,0 43 16,0-64-16,0 22 0,0-22 0,0 21 15,0-21 1,21-21 0,-21-21-1,0 0-15,0 0 0,21-22 16,-21 22-16,21 0 0,-21-21 15,43-64 1,-1 42-16,-21 22 0,22 21 16,-22-21-16,21 20 0,-21 1 0,22 21 15,-22 0-15,21 0 16,-21 0-16,0 21 0,1 1 0,20-1 16,-42 0-16,21 0 0,-21 21 0,0-20 15,0-1-15,0 21 0,0-21 16,0 0-16,-21 22 0,0-22 0,0 0 15,-22 0-15,22 0 0,0-21 16,-21 22-16,20-1 0,-20-21 0,21 0 16,0 21-16,0-21 0,-22 0 15,22 0-15,0 0 16,21-21-16</inkml:trace>
  <inkml:trace contextRef="#ctx0" brushRef="#br0" timeOffset="20930.3">10753 2688 0,'0'0'0,"21"0"16,0 0-16,0 0 0,21-21 0,-20 21 15,20-21-15,0 0 0,-21 21 16,22-21-16,-1-1 0,-21 1 0,0 0 16,43-42-16,-64 41 15,0-20-15,0 0 0,0 21 16,-21-22-16,0 22 16,-1 0-16,-20 0 0,21 21 15,-21 0-15,-128 21 16,107 0-1,42 0-15,-22 64 16,22-64-16,21 21 0,0 1 16,0-1-16,0 0 0,0 1 0,0-1 15,21-21-15,0 22 0,22 20 16,-22-42-16,21 22 0,-21-22 0,1 0 16,-1 0-16,0 0 0,21 64 15,-42-64 1,0 0-16,0 0 15,-21-21-15,0 0 16,0 0-16,0 0 0,-1 0 0,-20 0 16,21 0-16,-64-42 15,43 0-15,0 21 16,20-1-16,1-41 0,0 42 16,0 0-16,21-22 0,0 22 0,0 0 15,0 0-15,0 0 16,0 42-1,0 0 1,0 0-16,0 0 0,0 0 16,21 1-16,-21 20 0,21-21 15,0 21-15,1 1 16,-1-1-16,0-21 0,21 0 16,-21 1-16,1-1 0,-1-21 15,0 0-15,0 21 0,21-21 16,-20 0-16,20 0 0,0 0 0,43-21 15,-43 21-15,1-21 0,-1-1 16,0 1-16,1 0 0,-1 21 16,-21-42-16,21 21 0,-20-1 0,-1 1 15,21-42-15,-42 42 16,0-85 0,0 63-1,0 22-15,-21 21 16,0 0-16,21 21 0,-21-21 15,-1 22-15,1-1 0,0 0 0,21 0 16,-21 0-16,21 0 0,-21 22 16,21-22-16,0 0 0,0 0 0,0 43 15,0-22 1,0-21-16,21-21 16,0 21-16,0-21 0,0 0 0,1 0 15,-1 0-15,0 0 0,0 0 0,0 0 16,0-21-16,22 0 0,41-42 31,-41-1-31,-22 43 0,0-21 16,0 20-16,-21 1 0,0-21 15,21 21-15,-21 0 0,0-1 0,0 1 16,0 0 0,-21 21-1,0 0-15,21 21 0,-21-21 0,21 21 16,-21 1-16,0 20 15,21 21 1,-22-63-16,22 43 16,0-22-1,22-21-15,-1 0 16,0 0-16,0 0 0,0 0 16,0 0-16,1-21 0,20 0 15,-21-1-15,0 1 16,0 0-16,1 21 0,-22-21 15,21 0-15,0 0 0,-21 42 47,0 0-31,0 0-16,0 0 16,0 0-16,0 1 0,0 41 15,0-21 1,0-20-16,0-1 0,0 0 0,21 0 0,0 0 15,-21 0-15,21-21 0,1 22 16,-1-22-16,0 0 0,0 0 0,21 0 16,-20 0-16,-1 0 0,21 0 15,-21 0-15,0 0 0,43-43 16,-43 22-16,0 21 0,22-42 16,-22 21-16,-21-22 0,21 22 15,-21 0-15,21 0 0,-21 0 16,0-22-16,0 22 0,0 0 0,0 0 15,0 42 17,0 0-17,-21 0-15,21 0 0,-21 1 16,21-1-16,0 0 0,0 0 0,0 0 16,0 0-16,0 1 0,0-1 0,0 0 15,0 0-15,0 0 0,0 0 16,21-21-16,0 0 0,0 0 15,0 0-15,1 0 0,-1 0 16,21 0-16,-21 0 16,0-21-16,1 0 0,-1 21 15,0-21-15,0 0 0,0 0 0,0-43 16,1 1 0,-22 41-16,0 1 0,0-42 15,0 42-15,0-1 16,0 1-16,0 42 15,0 1 1,0-1-16,0 0 0,-22 0 16,22 0-16,0 0 0,0 1 0,0-1 15,0 0-15,0 21 0,0-21 16,0 1-16,0-1 16,0 0-16,0 0 0,22 0 15,-1-21-15,0 0 0,42 0 16,1 0-1,-43 0-15,21-21 16,1 21-16,-22-21 0,0 0 0,21 0 16,-20-22-16,-1 22 0,0 0 15,0 0-15,-21 0 0,0-22 0,21 1 16,-21 21-16,0 42 31,0 0-15,0 0-16,-21 0 15,21 22-15,0-22 0,0 0 0,0 0 16,0 0-16,0 43 16,0-43-1,64 0-15,-64 0 0,21-21 16,21 0-16,-21 0 0,0 0 16,1 0-16,20-21 15,0-21 1,-21 21-16,-21 0 0,43-22 0,-22 22 15,0-21-15,0 21 16,-21-22-16,21 22 0,1 0 0,-22-43 16,21 43-1,0 21 1,-21 21 0,0 1-16,0-1 15,0 0-15,0 0 16,0-42 31,0 0-32,0 0-15,0-1 16,0 1 0,-21 21-1,0 0-15,-1 0 16,22 21-16,-21 1 15,-21 41 1,42-42-16,-21 22 0,21-22 16,0 0-16,0 0 0,0 0 0,0 43 15,0-22 1,21-42-16,0 21 16,0-21-16,0 0 0,1 0 15,-1 0-15,0 0 0,0 0 0,85-21 31,-21-21-31,-64 42 16,0-21-16,0-1 0,0 1 16,0 0-16,-21 0 0,22 0 0,-22 0 15,21-64 1,-21 64-16,0 0 0,0-1 16,-21 22-1,-1 0-15,1 22 16,21-1-16,-21 0 0,0 42 15,0 1 1,21-43-16,0 0 16,0 0-16,0 1 0,0-1 15,0 0-15,21 0 0,0-21 0,21 21 16,22-21 0,21 0-1,-64 0-15,0 0 0,21-42 16,1 42-16,-22-21 15,42-43 1,-42 43-16,64-42 0,-85 41 16,21-20-16,0 21 15,-21 0-15,22-22 0,-22 22 0,0 0 16,-22 21 0,1 0-16,0 0 0,-21 0 15,42 64 1,0-43-16,0 21 15,0 0-15,0-20 0,0 20 16,0-21-16,0 0 0,0 0 16,0 1-16,0-1 15,0 0-15,-21-21 32,-1 0-17,1 0-15,0-21 16,0 21-16,21-21 0,-21 21 15,0-22-15,-1 1 16</inkml:trace>
  <inkml:trace contextRef="#ctx0" brushRef="#br0" timeOffset="21151.17">13293 2477 0,'21'0'63,"0"0"-48,0 0-15</inkml:trace>
  <inkml:trace contextRef="#ctx0" brushRef="#br0" timeOffset="21991.33">16298 2561 0,'0'0'16,"0"-21"-16,-42 21 15,21 21 1,21 0-16,-21 1 0,-1 20 16,22 0-16,-42 64 15,21-64-15,0-20 0,0 62 16,-1-63-16,-20 22 15,42-1-15,0-21 0,-21-21 16,0 21-16,0 1 0,21-1 16,-22-21-1,1 0-15,21-21 32,0-1-32,0 1 15,0 0-15,0-21 0,0 21 0,21-1 16,1-20-16,-1 0 0,0 21 15,0-22-15,106-126 16,-63 105 0,-22 43-16,0 0 0,22 0 15,-43 21-15,21 0 0,-21 0 16,1 21-16,20 0 0,43 106 16,-64-42-1,-21-43-15,21-21 0,-21 22 16,0-22-16,0 21 0,0 1 15,0-22-15,0 0 16,0 0-16,0 21 16,-21-42-16,0 22 0,-1-22 15,1 0-15,0 0 16,-21 0-16,21 0 0</inkml:trace>
  <inkml:trace contextRef="#ctx0" brushRef="#br0" timeOffset="22179.23">16044 2921 0,'0'0'0,"-21"0"0,21-21 16,21 21 15,0-21-31,1 21 16,20 0-16,0 0 0,128-21 16,-128 21-16,21-22 0,1 22 15,-1-21-15,22 21 0,21-42 16,-43 42-16,1-21 0,-22 0 15,43-22-15</inkml:trace>
  <inkml:trace contextRef="#ctx0" brushRef="#br0" timeOffset="22354.13">17166 2540 0,'-42'42'32,"21"-20"-32,21 20 0,-22-21 15,22 21-15,-42 64 16,21-21-16,21-43 15,0-21-15,0 22 16,0-22-16,0 0 0,0 0 0,0 64 16,0-64-1,0 0-15</inkml:trace>
  <inkml:trace contextRef="#ctx0" brushRef="#br0" timeOffset="22677.95">17081 2752 0,'0'0'0,"22"-106"15,-22 85 1,21 21-16,0-43 0,0 43 16,0-21-16,0 21 0,1 0 15,20 0-15,-21 0 0,0 0 0,0 0 16,1 0-16,20 43 15,-21 20 1,-21-21-16,0-20 0,0-1 16,-21 0-16,0 0 0,-43 21 15,43-20-15,-21-1 0,-1 0 0,-20 0 16,21-21 0,20 21-16,44-21 46,-1 0-46,0 0 0,21-21 0</inkml:trace>
  <inkml:trace contextRef="#ctx0" brushRef="#br0" timeOffset="22965.78">17907 2582 0,'0'0'0,"0"-21"0,0 42 31,0 1-15,0-1-16,0 0 0,0 0 15,0 21-15,-21-20 0,21 20 0,-21 21 16,21 1 0,0-22-16,-22-21 0,22 1 0,-21-1 15,21 0-15,0 0 0,-21-21 0,21 21 16,0 0-1,0-42 17,0 0-17</inkml:trace>
  <inkml:trace contextRef="#ctx0" brushRef="#br0" timeOffset="23215.64">17568 3090 0,'0'0'0,"0"22"0,0-1 0,-21 0 16,21 0-16,0 0 16,21 0-16,22 1 15,-1-22-15,-21 21 0,0-21 16,22 0-16,-22 0 0,21 0 16,-21 0-16,22 0 0,-22 0 0,21 0 15,-21 0-15,22-21 0,-22 21 16,0-22-16,21 1 0,-21 21 0,1-21 15,-22 0-15,21 0 0,0 0 16,-21-1-16,21-20 0,-21 21 16,0 0-16,0-43 15</inkml:trace>
  <inkml:trace contextRef="#ctx0" brushRef="#br0" timeOffset="23423.52">17695 2455 0,'0'-21'16,"21"21"-16,1 0 15,-1 0-15,0 0 0,42-21 16,-41 21-16,20 0 16,0 0-16,-21-21 0,1 21 15,-1 0-15,0 0 0,0 0 0,0 0 16,-21-21-1</inkml:trace>
  <inkml:trace contextRef="#ctx0" brushRef="#br0" timeOffset="23871.75">19262 2477 0,'0'0'0,"-64"-22"32,64 1-32,21 0 31,0 21-31,22 0 16,-1 0-16,0 0 0,1 0 15,-1 0-15,22 0 0,105 0 16,-63 0-1,-64 0-15,43 0 16,-64 0-16,0 0 0,-42 0 31,0 0-31,-22 0 0,22 0 0,-21 0 16,21 0-16,-22 0 0,1 0 16</inkml:trace>
  <inkml:trace contextRef="#ctx0" brushRef="#br0" timeOffset="24094.63">19537 2413 0,'0'21'16,"-21"-21"-16,21 21 0,0 1 0,0-1 16,0 0-16,-22 42 15,22 22-15,0-43 0,0 1 16,-21-1-16,21 0 0,-21 1 0,21-1 16,0 0-16,-21-20 0,0 20 15,0 0-15,-22 43 16,22-22-1,21-41-15,-21-1 0,21 0 16,21-21 0,0-21-1,0 0-15,1-1 0</inkml:trace>
  <inkml:trace contextRef="#ctx0" brushRef="#br0" timeOffset="24474.63">19875 2921 0,'0'0'0,"43"0"31,-22 0-31,0 0 0,0 0 16,0 0-16,1 0 0,-1-21 16,0 21-16,0-21 0,0 21 15,-21-21-15,43 21 0,-22-22 16,-21 1-16,0 0 15,-21 21 1,-1 0 0,1 0-16,0 0 0,-21 21 15,21 0-15,-1 1 0,-41 20 16,42 0-16,-22-21 0,-20 64 16,42-64-16,21 22 15,0-22-15,0 0 16,0 0-16,0 0 0,21-21 15,21 21-15,-21-21 0,22 0 16,-22 0-16,21 0 0,1 0 16,-1 0-16,64-63 15,-64 63-15,0-21 0,22 0 0</inkml:trace>
  <inkml:trace contextRef="#ctx0" brushRef="#br0" timeOffset="25838.85">20659 2879 0,'21'-43'16,"-42"86"-16,42-107 0,-21 43 0,0 0 15,0 0-15,-21 21 16,-1 0-16,1 0 0,0 0 0,0 0 0,0 0 16,-22 21-16,22 0 0,-21 0 15,42 22 1,-21-43-16,21 21 0,0 21 16,0-21-16,21 0 15,0-21-15,0 22 0,0-1 0,22-21 16,20 42-16,-42-42 15,22 21-15,-22 0 0,0-21 16,0 22-16,-21-1 0,0 0 16,-21 0-1,0-21-15,0 0 0,-85 0 16,85 21-16,-22-21 16,22 0-16,-21 0 15,21 0-15,0 0 0,-43-21 16,43 21-1,42 0 1,0 0 0,-21 21-16,21-21 0,1 0 15,41 0-15,1 0 16,-43 0-16,21 0 0,-21 0 16,22-21-16,-1 21 0,-21-21 15,21 0-15,1 21 0,-22-21 0,21-1 0,1-20 16,-1 0-1,-21 21-15,0-22 0,-21 22 16,0-21-16,21-1 0,-21 1 16,22-64-16,-22 43 0,0-1 15,0 22-15,21-64 16,-21 43-16,0 41 0,0 1 16,0 0-16,0 0 0,-21 21 31,21 21-31,-22 0 0,-20 85 15,42-64 1,0 22-16,-21-22 0,0 64 16,21-42-16,-21-22 0,21 0 0,0 1 15,0-1-15,0 0 0,0-21 16,0 43-16,63-1 16,-42-63-16,0 22 15,1-22-15,-1 21 0,21-21 0,64 0 16,-43-21-1,-41-1-15,20 1 16,-21 0-16,0 0 0,-21 0 16,0 0-16,21-1 0,-21 1 0,0-21 15,0 0 1,0 20-16,0 44 31,-21-22-31,21 21 0,0 21 16,-21 0-1,21-20-15,0-1 0,0 0 16,0 0-16,0 0 0,0 0 0,0 1 16,21-22-16,-21 21 0,21-21 15,64 0 1,-64 0-16,22 0 0,20 0 16,-21 0-16,-20-21 0,41-22 15,-21 1 1,-42 21-16,0 0 0,22-1 15,-1-20-15,-21 21 0,21 0 0,-21-22 32,0 22-32,0 42 15,0 1 1,-21 20-16,21-21 0,-21 0 16,-1 0-16,22 1 0,0-1 15,-21 0-15,21 0 0,-21 0 0,21 0 16,-21-21-16,21 43 15,0-64 32,0-1-31,21 1-16,-21 0 0,21 0 0,0 0 16,1-22-16,20-20 15,-21 42-15,0-22 0,43 1 16,-43 21-16,42-21 15,-20 42-15,-1 0 0,-21 0 16,64 21 0,-64 0-16,-21 21 0,0-21 0,0 22 15,0-22-15,0 21 0,0-21 16,-21 1-16,21 20 0,-21-21 0,21 0 16,-21 0-16,21 1 0,-22-1 15,22 0-15,-21-21 0,21 21 16,0-42 31,21 0-47,1 21 0,-22-21 15</inkml:trace>
  <inkml:trace contextRef="#ctx0" brushRef="#br0" timeOffset="26505.47">22860 2942 0,'21'-21'0,"-42"42"0,63-63 0,-21 21 16,-21 0-16,0-1 0,0 1 15,0 0-15,0-21 16,-21 21-16,0 21 16,0 0-16,0 0 0,0 0 0,-22 21 15,22 0-15,-21 0 0,21 0 0,-1 0 16,-20 1-16,0 20 15,21 43 1,21-64-16,0 0 0,0 0 16,0 0-16,21 0 15,0-21-15,21 0 16,-21 0-16,1 0 0,-1 0 16,0 0-16,0-21 0,0 21 0,0-21 15,1 0-15,-1 21 0,0-21 0,0-22 16,0 22-16,0 0 15,-21 0-15,0 0 0,22 21 16,-22-21-16,0 42 47,-22-21-47,1 21 16,21 0-16,-21 0 0,-21 43 15,42-43-15,-21 21 0,-1-21 16,22 22-16,-21 20 0,21-20 0,0-1 15,0 21-15,-21-20 0,0 63 16,-21 42 0,20-85-16,1-20 0,0 20 15,0-21-15,0 22 0,21-22 0,-21 22 16,-1-1-16,1-20 0,0-1 0,-42 85 16,41-64-1,1-41-15,0-1 0,0 0 16,0 0-16,0-21 15,-22 0-15,1 0 16,21-21 0,0 0-16,21 0 0,-22-1 15,22 1-15,0 0 0,0 0 0,0 0 16,0-85 0,0 21-16</inkml:trace>
  <inkml:trace contextRef="#ctx0" brushRef="#br0" timeOffset="26774.84">22077 2244 0,'0'0'15,"-21"-21"-15,-1-1 0,22 1 16,-21 21-16,0-21 16,21 0-1,0 42 32,-21 0-47,0-21 16</inkml:trace>
  <inkml:trace contextRef="#ctx0" brushRef="#br0" timeOffset="27005.7">20913 2498 0,'0'0'0,"-22"63"15,22-42 1,22-21-16,20 0 15,0 22-15,-21-22 0,64 0 16,-64 0-16,0 0 16,1 0-16,-1 0 0,0 0 15,0 0-15,21 0 16,-20 0-16,-22 21 16,-22 0-16</inkml:trace>
  <inkml:trace contextRef="#ctx0" brushRef="#br0" timeOffset="28178.23">910 4614 0,'0'-21'47,"0"0"-47,0 0 16,0 0-1,0 0-15,21 21 0,22-43 16,20 1-1,-42 21-15,22 21 16,-1 0-16,43 0 16,-64 0-16,0 21 0,0 0 15,0 0-15,0 0 0,-21 106 16,0 0 0,0-63-16,-21 21 15,0-22-15,0-21 0,0 1 16,-22-1-16,22-21 0,0 22 0,-21-22 15,21 21-15,-1-21 16,-83 22 0,83-43-16,1 0 0,0 0 15,-21-22-15,21 22 0,-1-21 16,22 0-16,0 0 0,-21-21 16,21 20-16,0-20 0,0 0 15,0 21-15,0-64 16,0 43-16,21-1 0,-21 22 15,22 0-15,-1 21 16,0 0-16,0 0 16,0 21-16,0 0 0,64 43 15,-64-43-15,0 21 16,22-21-16,-22 1 0,0-1 0,0 21 16,22-21-16,-22 0 0,0 1 15,21-1-15,1 21 16,-22-42-1</inkml:trace>
  <inkml:trace contextRef="#ctx0" brushRef="#br0" timeOffset="28372.13">1672 4932 0,'0'0'0,"21"0"16,0 0 46,-21-21-46,22 0 0</inkml:trace>
  <inkml:trace contextRef="#ctx0" brushRef="#br0" timeOffset="28939.8">3492 4170 0,'0'0'0,"-21"0"0,0-21 16,0 21-1,21 21-15,0 21 0,0-21 16,-21 22-16,21-1 0,0 22 16,-21-22-16,21 21 0,0 1 0,-22 63 15,22-64-15,0 107 16,0-128 0,-21 22-16,21-43 0,0 21 0,0-21 15,0 0-15,0 1 0,21-22 16,1 0-1,-1 0-15,-21-22 0,21-20 16,0 0-16</inkml:trace>
  <inkml:trace contextRef="#ctx0" brushRef="#br0" timeOffset="29707.77">3429 4424 0,'0'-21'0,"0"42"0,0-63 0,0 20 16,0 1-16,0 0 0,0 0 15,0 0-15,63-43 16,-41 64 0,20-21-16,-21 0 0,64 0 15,-43 21-15,0 0 0,1 0 16,-22 21-16,21-21 0,1 21 0,-22 0 16,0 22-16,0-22 0,-21 0 0,0 42 15,-42 43 1,-1-85-16,22 22 0,-63-1 15,41-21-15,1 0 16,0 1-16,-1-22 0,1 21 0,21-21 16,-22 0-16,22 0 15,-42 0-15,42 0 16,21 21 15,21 0-15,0 0-16,0 22 0,0-22 15,22 0-15,-22 21 0,63 43 16,-62-64-16,-1 0 16,21 0-16,22 1 15,-43-1-15,21-21 0,-21 0 0,0 0 16,22 0-16,-22 0 0,64-21 16,-64 21-16,42-43 15,-42 22-15,22-21 16,-22 21-16,0-22 0,21 22 0,1-42 15,-22 20-15,0 1 0,0 0 16,0-43 0,-21 64-16,22-22 0,-22 1 0,0 0 0,0-1 15,0 22-15,0 0 16,-22 42 0,22 0-16,0 1 15,0-1-15,-21 63 0,0-41 16,21-1-16,-21 0 0,21 1 0,0-1 15,0 22-15,-21-22 16,21 0-16,0 1 0,0 41 16,0-41-1,21-22-15,0 0 0,0-21 0,0 0 16,1 0-16,20 0 0,43 0 16,-1-42-1,-41 20-15,20-20 16,-42 21-16,0 21 15,1-21-15,-22 0 0,0-43 16,0 43-16,0 0 0,0 0 16,0-1-16</inkml:trace>
  <inkml:trace contextRef="#ctx0" brushRef="#br0" timeOffset="29918.65">4466 4657 0,'0'0'15,"0"21"1,21-21-16,0 0 16,1 0-16,-1 0 0,0 0 15,0 0-15,0 0 0,0 0 16,1 0-16,41-21 16,-42 21-16,0-21 0,1 21 15,-1-22-15,-21 1 0,21 0 16,-21 0-16,0 0 15,0 0-15</inkml:trace>
  <inkml:trace contextRef="#ctx0" brushRef="#br0" timeOffset="30106.36">4635 4382 0,'-21'-22'16,"42"22"15,1 0-31,-1 0 15,0-21-15,0 21 0,0 0 16,0 0-16,1 0 0,20-21 16,0 21-1,-21 0-15,1 0 0,-1 0 16</inkml:trace>
  <inkml:trace contextRef="#ctx0" brushRef="#br0" timeOffset="30620.57">5482 4551 0,'0'0'0,"21"0"0,0 0 16,1 0-16,-22-21 0,21 21 16,-21-21-16,21 21 0,-21-22 15,0 1-15,0 0 16,0 0-16,-21 21 15,0-21-15,-1 21 0,-20 0 16,21 0-16,0 0 0,-22 0 0,22 0 16,0 0-16,0 21 0,0 0 0,-22 21 15,22-20 1,21-1-16,0 0 0,0 0 0,0 21 16,0-20-16,21-1 15,1-21-15,-1 0 0,0 21 0,21-21 16,22 0-16,-1 42 15,-20-42-15,-1 0 0,21 43 16,-20-43-16,-22 21 16,0 0-16,0-21 0,0 21 0,-21 0 15,0 0-15,0 1 16,-42-1-16,21 0 0,-21-21 16,-64 42-16,63-42 15,1 0-15,0 21 0,21-21 16,-22 0-16,-41 0 15,41 0 1,22 0-16,0 0 16,21-21-16,0 0 15,0 0 1,21 0-16,-21 0 0,21-1 0,22-20 16</inkml:trace>
  <inkml:trace contextRef="#ctx0" brushRef="#br0" timeOffset="30894.41">5905 4466 0,'22'0'47,"-1"0"-47,0 0 0,0 0 0,21 0 16,-20 0-16,83 0 15,-20-21 1,42 0 0,-106 21-16,0-21 15,-42 0 1,0 21 0,0 0-16,0 0 15,0 0-15,-1 0 0,1 0 0</inkml:trace>
  <inkml:trace contextRef="#ctx0" brushRef="#br0" timeOffset="31118.28">6096 4424 0,'0'0'0,"0"21"16,0 0-16,0 0 0,0 85 31,0-63-31,0-22 0,0 0 0,0 21 16,-21 1-16,21-22 0,0 21 0,0-21 15,-21 22-15,21-22 0,-22 0 16,22 0-16,0 0 0,-21 43 16,21-85 31</inkml:trace>
  <inkml:trace contextRef="#ctx0" brushRef="#br0" timeOffset="32023.76">8022 4297 0,'0'0'0,"21"-21"16,-21 0-16,0-22 0,0 22 0,0 0 15,0 0-15,0 0 16,-21 21 0,0 21-16,21 0 0,0 21 0,-21-21 15,21 22-15,-21-1 0,21 0 16,-22 22-16,22-22 0,0 43 15,0-43-15,0 1 16,0-1-16,-21 64 16,0-64-16,21-21 0,0 22 15,0-22-15,0 0 0,21-21 32,0-21-32,1 0 0,-1-1 15,-21 1-15,21 0 0,0-21 16,43-43-16,-22 43 15,-21 21-15,0-22 0,0 1 16,1 21-16,-1 0 0,0-22 0,0 22 16,0 21-16,0 0 15,-21 21-15,0 0 16,22 1-16,-22-1 0,21 0 16,-21 0-16,0 21 0,0-20 0,0-1 15,21 21-15,-21-21 0,0 0 16,21 1-16,21 41 15,-20-42 1,-1-21-16,42 0 16,-42-21-16,1 0 0,-1 0 15,0 0-15,0-1 0,0 1 0,43-63 16,-43-22 0,-21-42-1,0 105-15,0-63 16,-21 64-16,21 0 0,0-1 15,-21 1 1,-1 42-16,1 0 16,21 21-16,0 0 0,0 1 15,-21 20-15,21-21 0,0 0 16,0 0-16,0 64 16,0-43-16,21-20 0,0-1 15,1 0-15,-1 21 0</inkml:trace>
  <inkml:trace contextRef="#ctx0" brushRef="#br0" timeOffset="32335.67">9017 4636 0,'0'0'0,"21"0"0,64-43 32,-64 22-32,0 0 0,0-21 15,0 20-15,1 1 0,-22 0 16,0-21-16,0 21 0,0-1 0,0 1 15,0 0-15,0 0 0,-22 21 32,1 21-32,0-21 0,21 21 0,-42 43 15,21-43-15,-1 0 0,1 21 16,21-20-16,0 20 16,0-21-16,0 21 0,0-20 0,0-1 15,0 0-15,21 42 16,22-20-1,-22-43-15,21 0 0,1 0 0,-1 0 16,-21 0-16,0-21 0,22-1 16,-22 1-16,21 0 0,-21 0 0</inkml:trace>
  <inkml:trace contextRef="#ctx0" brushRef="#br0" timeOffset="32792.41">9631 4149 0,'0'0'0,"0"-43"0,0 1 16,0 21-16,0 0 15,0 42 1,0 64-16,-21-43 0,-1 0 16,22 1-16,-21 20 0,0-21 15,0 43-15,0-43 0,0 1 16,21 41-16,0-41 16,0-22-16,-22 21 0,22-21 0,0 1 15,0-1-15,0 0 16,0-42-1,0 0 1,22-1-16,-22 1 16,21 0-16,0-42 15,0 41-15,0-20 0,-21 21 0,21-21 16,1 20-16,-1-20 0,42 0 16,-42 21-16,22 21 0,-1 0 15,43 0-15,63 21 16,-106 0-16,1 0 0,-1 0 15,0 0-15,1 22 0,-22-22 16,0 0-16,-21 0 0,0 0 0,-64 64 31,22-64-31,0 0 0,-1-21 16,-105 43-16,85-43 0,20 0 16,-62 0-16,62 0 15,22 0-15,-64 0 16,85-43-1</inkml:trace>
  <inkml:trace contextRef="#ctx0" brushRef="#br0" timeOffset="35593.67">11451 4551 0,'0'0'16,"0"-21"-1,0 0 1,0-1-16,0 1 0,42-21 15,-42 21-15,22-22 0,20-20 16,0 42-16,-21-22 16,1 1-16,-1 0 0,21-1 0,-21 22 15,0-85 1,1 85-16,-22 0 0,0 0 0,-22-21 16,1 42-1,-21 0-15,0 21 0,-1 0 16,22 21-16,-21-21 0,21 22 15,-1-22-15,1 21 0,0 85 16,21-106 0,0 22-16,0-1 0,21 22 15,0-43-15,1 0 0,-1 21 0,21 1 16,0-22-16,64 85 16,-85-64-1,-21-21-15,0 0 0,0 0 16,0 1-16,0-1 15,-21 0-15,0-21 0,-21 21 0,21-21 16,-22 0-16,-20 0 0,20 0 16,22 0-16,-21-21 0,-43-21 15,64 20-15,0 1 16,-21-42-16,20 42 0,1-1 16,0-20-16,0-21 15,21 20-15,-21 1 16,21 21-16,0-22 15,0 65 1,21-1-16,-21 0 0,21 0 16,21 43-1,-20-43-15,-1 21 0,21 0 16,-21 1-16,0-22 0,22 42 16,-22-41-16,0-1 0,0 0 15,22 0-15,-22-21 0,0 21 0,21-21 16,1 0-16,-22 0 15,63-21-15,-20-21 16,-22 21-16,1-1 0,20-20 16,-21 21-16,1-43 15,-22 43-15,0-21 16,-21-64 0,0 64-16,0 21 0,0-1 15,-42 22-15,21 0 16,-22 22-16,43-1 15,0 0-15,-21 0 0,0 21 16,21 1-16,0-1 16,0 0-16,0 22 15,0-43-15,21 21 16,0-20-16,0-1 0,1 0 0,41 0 16,22-21-1,-43 0-15,64-42 16,-64 21-16,1-1 15,-22 1-15,21 0 0,43-85 16,-64 22 0,-21 62-16,0 1 15,0 0-15,0 0 0,-21 0 16,0 21-16,-1 0 0,1 0 16,0 0-16,0 21 15,0 42 1,21-41-16,0 20 0,0-21 0,0 0 15,0 0-15,0 1 0,21-1 0,0 21 16,-21-21-16,64 43 16,-43-43-16,0-21 15,0 0-15,0 0 16,0 0-16,1 0 16,-1-21-16,-21 0 0,42-1 15,-42 1-15,0-21 16,21 21-16,0 0 0,-21-1 0,22-41 15,-22 42-15,0-22 0,21 22 16,-21 0-16,0 0 0,0-21 16,0 63 15,0 0-31,0 0 16,0 21-16,0-20 0,0 20 15,0 0-15,0-21 16,0 1-16,21 20 0,-21-21 15,21 0-15,21 0 0,-20-21 16,-1 0-16,21 0 16,22 0-1,-43 0-15,0-21 0,0 0 0,21 0 16,-20 0-16,-1 0 0,0-1 16,-21 1-16,21-21 0,-21 21 0,21-43 15,-21 22 1,0 21-16,0 0 15,-21 42 17,21 0-32,-21-21 0,21 21 15,0 21-15,0-20 0,0-1 0,0 0 16,0 0-16,0 0 0,0 0 16,0 22-16,0-22 0,0 0 15,21 21-15,0-42 0,0 0 16,1 22-16,-1-22 15,0 0-15,0 0 0,0 0 0,0-22 0,1 22 16,-1-21-16,42-21 16,-20 0-1,-43 20-15,0-20 0,21 0 16,-21 21-16,0-1 0,0 1 0,21 0 16,-21 0-16,0 42 31,0 0-31,0 0 0,0 1 15,0-1-15,0 0 0,0 0 16,0 43-16,0-22 16,21-42-16,0 21 0,0-21 15,1 0-15,-1 21 16,0-21-16,0 0 0,0 0 16,0 0-16,1-21 0,-1 21 15,-21-21-15,21 0 0,0 0 16,0-1-16,0-20 0,1 21 15,-22 0-15,21-22 0,0 1 16,-21 21-16,0 0 0,0 0 16,0-1-16,0 1 0,21 21 15,-21 21 17,0 1-17,21-22 32,-21-22-47,0 1 16,0 0-16,0 0 15,-21 21 17,0 0-17,0 21-15,0 0 16,21 0-16,0 1 0,0-1 0,-22 0 15,22 0-15,-21 0 0,21 64 16,0-64 0,0 0-16,0 0 0,0 1 0,0-1 15,0 0-15,21-21 0,43 21 16,-1-21 0,-41 0-16,20 0 0,43 0 15,-64 0-15,21 0 0,0-21 16,1 21-16,-1-21 0,0 0 15,1-1-15,-22 1 0,21 0 0,1-21 16,-22 21-16,0-22 16,0 1-16,-21 21 0,21-22 15,-21 22-15,0 0 0,-21 21 32,0 21-32,0 0 15,21 1-15,0-1 0,-21 0 0,21 0 16,-22 21-16,22 43 15,0-43 1,0-20-16,0-1 0,0 0 16,22 0-16,-1-21 0,0 0 15,0 0-15,0 0 0,0 0 16,1 0-16,20-21 16,-21 0-16,21 0 0,-20-1 0,-1 1 15,0 0-15,0 0 0,21-43 16,-20 43-16,-22-21 0,42-85 15,-42 63 1,0 43 0,0 42-1,-21 1-15,21-1 0,-21 0 16,21 0-16,0 21 0,0-20 0,0 20 16,0-21-16,-22 21 0,22-20 15,0 20-15,0-21 16,0 0-16,-21 0 0,21 1 15,-21-22 1,0 0 0,0-22-1,0 1-15</inkml:trace>
  <inkml:trace contextRef="#ctx0" brushRef="#br0" timeOffset="35774.96">14097 4043 0,'0'0'0,"-21"0"0,0 0 16,21 21-1,0 0 1,21-21 0,0 0-1</inkml:trace>
  <inkml:trace contextRef="#ctx0" brushRef="#br0" timeOffset="36471.96">16425 4170 0,'0'0'0,"0"-21"0,0-22 16,0 22-16,21 0 0,-21-21 16,0 21-16,0-1 0,-21 22 31,0 0-31,0 22 0,21 20 16,-21-21-16,0 21 0,-1 1 15,1-1-15,0 22 0,0-22 0,0 0 16,-43 106-16,43-126 15,0 20-15,0 0 0,0-21 16,-1 22-16,1-22 0,0 0 16,21-42 15,0 0-31,21 21 16,0-43-16,1 22 0,-22 0 0,21 0 15,0-21-15,64-85 16,-1 0-1,-41 63-15,-22 22 0,21-1 16,-21 1-16,43-21 16,-43 63-16,0 0 0,0 0 0,22 21 15,-22 21-15,21 85 16,-21 21 0,0-105-16,-21-1 15,0 0-15,0 1 0,22-22 0,-22 21 16,0 43-16,0-64 15,0 0-15,-22-21 32,1 0-32,0 0 0,-21-21 15</inkml:trace>
  <inkml:trace contextRef="#ctx0" brushRef="#br0" timeOffset="36834.76">16171 4487 0,'0'0'0,"-21"0"0,21-21 0,21 21 31,0-21-31,1 21 16,20 0-16,0 0 0,1 0 0,-1 0 15,21-21-15,-20 21 0,20-21 16,1 21-16,-1-21 0,1 21 0,-1-22 16,1 1-16,-22 0 0,22 0 0,41-21 15,1-22 1,-63 43-16,-22 0 0,-21 0 15,0-1 1,0 44 0,-43 20-16,22-21 15,21 21-15,-21-20 0,21 20 0,-42 64 16,21-64 0,21-21-16,0 22 0,-22-22 15,22 21-15,-42 43 16,42-43-1,0-21-15,21-42 32,0 0-32,-21 0 0</inkml:trace>
  <inkml:trace contextRef="#ctx0" brushRef="#br0" timeOffset="37102.6">17166 4149 0,'0'-21'15,"0"42"-15,0-64 0,21 22 0,0 21 0,1-21 16,-22 0-16,21 21 0,0 0 16,0 0-16,0 0 0,0 0 15,22 21-15,-22 0 16,0 64 0,-21 0-16,0-64 15,-21 21-15,0-21 0,0 0 16,-22 22-16,1-43 0,0 21 15,-1 0-15,1 0 16,21-21-16,0 0 0,21 21 16,42-21-1,-21-21 1</inkml:trace>
  <inkml:trace contextRef="#ctx0" brushRef="#br0" timeOffset="37350.46">17907 4085 0,'0'21'15,"0"1"1,0-1-16,0 0 0,-21 0 0,0 0 16,-1 22-16,22-22 15,-21 63-15,21-62 16,-21-1-16,21 21 0,0-21 15,0 0-15,0 1 16,0-1-16,0 0 16</inkml:trace>
  <inkml:trace contextRef="#ctx0" brushRef="#br0" timeOffset="37600.31">17632 4509 0,'-21'21'16,"42"-42"-16,-64 63 0,43-21 0,0 0 15,0 0-15,0 1 0,0 20 16,22-21 0,-1-21-16,0 0 0,0 21 15,21-21-15,22 0 16,21 0-1,-64 0-15,0 0 0,0-21 16,0 21-16,0-21 0,1 21 0,-1-21 16,0 0-16,-21-1 0,0-20 15,21 0-15,-21 21 0</inkml:trace>
  <inkml:trace contextRef="#ctx0" brushRef="#br0" timeOffset="37790.21">17759 3958 0,'0'0'0,"-21"0"0,-1 0 0,1 0 0,0 0 16,21-21 15,21 21-31,0 0 0,1 0 16,62 0-16,-41 0 15,-22 0-15,42-21 0,-42 21 16,1 0-16,-1 0 0,0-21 15</inkml:trace>
  <inkml:trace contextRef="#ctx0" brushRef="#br0" timeOffset="38229.97">19092 4022 0,'0'0'0,"0"-21"31,21-1-31,43 22 16,-43 0-16,21 0 0,1 0 16,20 0-16,-20-21 0,62 21 15,-62 0-15,20 0 0,-20 0 0,84 0 16,-85 0-1,-21 0-15,-42 0 32,0 0-32,0 0 0,-1 0 15,-20 0-15</inkml:trace>
  <inkml:trace contextRef="#ctx0" brushRef="#br0" timeOffset="38466.83">19431 3958 0,'0'0'0,"-21"21"31,21 1-31,-21-22 0,21 42 0,0-21 16,0 21-16,0 1 0,0-1 15,0 0-15,0 1 0,0-1 0,-22 0 16,22-20-16,0 20 0,-21 64 16,0-22-1,0-62-15,21-1 16,-21 0-16,21 0 0,0 0 15,0 0-15,21-21 32,0-21-32,0 0 0,22 0 15,-22 0-15</inkml:trace>
  <inkml:trace contextRef="#ctx0" brushRef="#br0" timeOffset="38803.65">19770 4466 0,'0'0'16,"21"0"-16,0 0 16,0 0-16,0 0 0,-21-21 15,21 21-15,1-21 0,20 0 16,-21 21-16,0-21 0,0 21 16,-21-22-16,22 22 0,-22-63 15,0 42 1,0 0-16,-22 21 15,1 0-15,0 0 0,0 0 16,0 21-16,0 0 0,-1 0 16,-20 21-16,21-20 15,0 41-15,21-42 0,0 0 16,0 22-16,0-22 16,0 0-16,0 0 0,0 0 15,21-21-15,0 0 0,21 0 16,1 0-1,-22 0-15,42 0 0</inkml:trace>
  <inkml:trace contextRef="#ctx0" brushRef="#br0" timeOffset="40692.94">20553 4255 0,'0'0'0,"21"-22"0,-21 1 0,0 0 15,-42 21 1,20 0-16,-20 0 0,21 0 15,-21 21-15,20-21 0,1 21 16,-21 1-16,21-1 0,21 0 0,-21 0 16,21 21-16,0 1 15,0-22-15,0 0 16,21-21-16,0 21 0,0 0 0,0 1 16,64 20-1,-43-21-15,-21-21 16,1 21-16,-1 0 0,-21 1 15,-21-22 1,-22 0 0,22 0-16,0 0 0,0 0 15,0 0-15,-22 0 0,22 0 0,0-22 16,0 22-16,0 0 0,-43 0 16,64 22 15,0-1-16,21-21-15,0 21 0,1-21 16,-1 0-16,0 0 0,0 21 0,0-21 16,22 0-16,-22 0 0,0 0 15,64 0 1,-22-21-16,-21 21 0,-20-21 16,41 0-16,-21-1 15,22-20-15,-22 21 0,-21 0 16,22 0-16,20-106 15,-20 21-15,-43 42 16,0 1-16,21-43 0,-21 64 16,0-22-16,0 22 15,0 21-15,0-1 0,0 1 0,0 0 16,0 42 0,-21 22-16,-1-22 0,22 42 15,-42 43-15,21 0 16,0-64-16,0 64 15,21-64-15,0 22 0,0 21 16,0-43 0,0-21-16,21 0 0,0 0 0,0 1 15,43-1 1,-43-21-16,0 0 0,0 0 16,0 0-16,43 0 0,-43-21 0,0-1 15,0 22-15,0-21 0,1 0 0,-1 0 16,0 0-16,0-43 15,0-20 1,-21 62-16,0 1 0,0 0 16,0 42-1,0 0 1,-21 1-16,21-1 0,-21 0 16,21 0-16,0 0 0,0 0 15,0 1-15,0-1 0,0 0 16,0 0-16,21-21 15,0 0-15,0 0 16,1 0-16,-1 0 0,0 0 0,85 0 31,-43-42-31,-42 21 0,1-1 16,-1-20-16,0 21 0,-21 0 16,21 0-16,-21-22 0,0 22 15,0 0-15,0 0 16,0 42-1,-21 0-15,21 0 16,-21 0-16,0 22 0,-1-22 16,1 21-16,21-21 0,-21 22 15,0-1 1,21-21-16,21-21 47,0-21-47,0 21 0,1-21 0,-1 0 15,0 0-15,0-1 16,64-62-16,-43 20 16,0 22-16,-20 21 15,-1 0-15,0-1 0,0 1 0,0 21 16,0 0-16,-21 21 16,0 1-16,0-1 15,0 21-15,0-21 0,0 0 0,0 22 0,0-22 16,0 0-16,0 0 0,0 22 15,0-22-15,22 0 0,-1 0 0,0-21 16,0 21-16,21 22 16,64-22-1,-63-21-15,-22 0 0,21 0 0,0 0 16,1 0-16,-1 0 0,0 0 16,1-21-16,-1-1 0,-21 22 0,64-84 15,-43 41 1,-21 1-16,-21 0 0,22 21 15,-22-22-15,0 22 0,0 0 0,0 0 16,-22 0-16,-20 21 0,21 0 0,-85 0 31,21 0-31,64 21 0,-21 21 0,-22 0 16,43-20-16,-21 20 16,42-21-16,-21 64 15,21-64-15,0 0 16,21 0-16,0-21 15,0 21-15,0-21 0,1 0 0,-1 0 16,21 0-16,22 0 16,-1-21-1,-42 0-15,0 21 0,-21-21 16,0 0-16,0 42 31,-21 0-15,0-21-16,21 21 0,-21 0 15,0 22-15,21-22 0,-21 0 0,-1 21 16,1 64-16,0-42 16,0-22-16,21 22 15,0-22-15,0 0 0,0 1 0,0-1 16,0 64-16,-21-64 0,21 22 16,-21 20-16,-1-20 15,-20 20-15,21-20 0,0-22 16,0 1-16,-64 105 15,64-127-15,-64 42 16,-21 1 0,64-43-16,-22-21 0,22 0 15,0 0-15,21 0 0,-64-42 16,64 21-16,-22-1 0,22 1 16,-21-42-16,42-1 15,0 22-15,0 0 0,0-1 0,0 1 16,0 0-16,0-1 0,21 1 15,0 0-15,0-1 0,1 1 0,20-106 16</inkml:trace>
  <inkml:trace contextRef="#ctx0" brushRef="#br0" timeOffset="40969.78">21738 3895 0,'0'-21'16,"0"42"46,-21-21-46,0 21-16,0-21 0,-1 0 15,1 0-15</inkml:trace>
  <inkml:trace contextRef="#ctx0" brushRef="#br0" timeOffset="41214.73">20849 4212 0,'0'0'0,"-21"21"0,21 1 31,21-22-31,21 0 16,1 0 0,-22 0-16,0 0 0,21 0 15,1 0-15,-22 0 0,0 0 16,0 0-16,0 0 0,1 0 0,-1 0 15,0 0-15,0 0 32</inkml:trace>
  <inkml:trace contextRef="#ctx0" brushRef="#br0" timeOffset="73282.12">8064 3429 0,'0'-21'31,"-21"21"-31,0 0 16,0 0 0,21-21-16,-21 21 31,0 0-16,42 0 64,0 0-79,0 0 0,0 0 15,22 0-15,-22 0 16,0 0-16,21 0 15,1 0-15,-22 0 0,42 0 16,-20 0-16,-22 0 0,21 0 16,0 0-16,-20 0 0,20 0 0,-21 0 15,21 0-15,1 0 0,-22 0 16,42 0-16,43 0 16,-63 0-16,-22 0 0,21 0 15,0 0-15,1 0 0,41 0 16,-20-21-16,-22 21 0,1 0 15,-1 0-15,0 0 16,106-22-16,-105 22 0,41 0 16,-41 0-16,-1 0 15,-21 0-15,106 0 16,-42 0-16,-43 0 16,1 0-16,-1 0 0,0-21 0,1 21 15,20 0-15,-21 0 0,1 0 16,-1 0-16,0 0 0,85 0 15,-42 0 1,-43 0-16,1 0 0,20 0 16,-20 0-16,-22 0 0,63 0 15,-41 0-15,-1 0 0,0 0 16,1 0-16,20 0 0,22 0 16,-43 0-16,22 0 0,20 0 15,-41 0-15,-22 0 16,21 0-16,22 0 15,-22 0-15,0 0 0,1 0 0,-1 0 16,0 0-16,-20 0 16,62 0-16,-63 0 0,22 0 15,-1 0-15,0 0 0,22 0 16,-22 0-16,1 0 0,62 0 16,-20 0-16,-43 0 0,1 0 15,-1 0-15,-21 0 16,22 0-16,-1 0 0,21 21 0,-20-21 15,-22 0-15,21 0 0,22 0 16,42 0 0,-64 0-16,0 0 0,1 0 15,-1 0-15,0 0 0,1 0 16,-1 0-16,0 0 0,1 0 0,105 0 16,-85 0-1,-42 0-15,22 0 16,-22 0-16,21 0 0,-21 0 0,1 0 15,-1 0-15,0 0 0,0 0 16,0 0-16,22 0 16,-1-21-16,-21 21 0,0 0 15,0 0-15,1 0 16,-1 0-16,21 0 16,-21 0-16,0 0 0,1 0 15,-1 0 1,0 0-1,-21-21 17,-21 21 30,0 0-62</inkml:trace>
  <inkml:trace contextRef="#ctx0" brushRef="#br0" timeOffset="77556.11">16235 3408 0,'-21'0'15,"42"0"-15,-64 0 0,22 0 0,0 21 16,-21-21-16,21 0 0,-1 0 0,1 0 16,0 0-16,0 0 0,0 0 15,0 0-15,-1 0 16,1 0 0,42 0 46,1 0-62,-1 21 16,0-21-16,0 0 15,0 0-15,0 0 0,22 0 16,-1 0-16,-21 0 0,0 0 16,22 0-16,-22 0 0,21 0 15,1-21-15,-1 21 0,-21 0 0,21 0 16,1 0-16,-1 0 0,0 0 15,1 0-15,-1 0 0,0 0 0,1 0 16,-1 0-16,22 0 0,-22 0 0,0 0 16,1 0-16,-1 0 0,21 0 15,-20 0-15,-1 0 0,0 0 0,22 0 16,-22 0-16,1 0 0,-1 0 16,0 0-16,1 0 0,-1 0 0,0 0 15,1 0-15,-1 0 16,0 0-16,1 0 0,-1 0 0,0 0 15,1 0-15,-1 0 0,0 0 0,1 0 16,-1 0-16,0 0 0,1 0 16,-22 0-16,21 0 0,0 0 0,1 0 15,-1 0-15,0 0 0,1 0 16,41 0-16,-41 0 0,41 0 16,65 21-1,-107-21-15,0 0 0,43 0 16,-43 0-16,1 0 15,84 21 1,-43-21-16,-41 0 0,-1 0 16,0 0-16,1 0 0,20 0 15,-21 0-15,43 0 0,-43 0 16,22 0-16,-22 0 0,1 0 16,20 0-16,-21 0 0,1 0 0,-1 0 15,0 0-15,-20 0 0,20 0 16,0 0-16,1 0 0,-1 0 0,-21 0 15,21 0-15,1 0 0,-1 0 16,0 0-16,1 0 0,-1 0 0,0 0 16,22 0-16,-22 0 0,1 0 15,-1 0-15,21 0 0,-20 0 0,-1 0 16,0 0-16,1 0 0,-1 0 16,22 0-16,-1 0 15,-42 0-15,22 0 0,-22 0 16,42 0-16,-42 0 0,1 0 15,-1 0-15,21 0 0,-21 0 16,85 0 0,-42 0-16,-43 0 15,0 0-15,0 0 0,0 0 0,0 0 16,1-21-16,-1 21 0,0 0 16,0 0-16,0 0 15,0 0-15,1 0 16,-1 0-1,-42 0 79,-1 0-78,1 0-1,0 0-15,0 0 16</inkml:trace>
  <inkml:trace contextRef="#ctx0" brushRef="#br0" timeOffset="85537.93">3662 3598 0,'-64'0'31,"43"0"-15,0 0-16,0 0 0,0 0 16,-1 0-16,22 22 15,-21-22-15,-21 0 16,0 0-16,20 0 16,1 0-16,0 0 15,42 0 32,0 0-47,1 0 0,20 0 16,0 0-16,1 0 15,20 0-15,-21 0 0,22 0 0,-1 21 16,1-21-16,-22 0 0,22 0 16,-22 0-16,22 0 0,-1 0 0,-21 0 15,22 0-15,-1 0 0,107 0 16,-86 0-16,1 0 0,21 0 15,0 0-15,-22 0 0,22 0 16,0 0-16,-21 0 0,21 0 0,-1-21 16,-20 21-16,21 0 0,0 0 0,-22 0 15,1-22-15,0 22 0,-1 0 16,1 0-16,-21 0 0,-1 0 0,-21 0 16,1 0-16,20 0 0,-42-21 15,22 21-15,-22 0 0,21 0 16,-21 0-16,1 0 15,-44 0 32</inkml:trace>
  <inkml:trace contextRef="#ctx0" brushRef="#br0" timeOffset="86514.54">3471 5694 0,'0'0'0,"-42"0"16,21 0-16,0 0 15,-1 0-15,1 0 0,0-21 16,0 21-16,0 0 16,0 0-1,-1-21-15,44 21 63,20 0-48,-21 0-15,21 0 0,1 0 16,20 0-16,-20 0 0,20 0 16,1 0-16,20 0 0,-20 0 0,20 0 15,1 0-15,169 0 16,-148 0-16,21 21 0,106-21 15,-106 0-15,21 0 16,254 0 0,0-21-16,-275 21 15,0-22-15,-21 22 0,-21 0 0,-1-21 16,1 21-16,-21 0 0,-1-21 0,-21 21 16,1-21-16,-1 21 0,0 0 15,1 0-15,-1 0 0,-21 0 16,0 0-16,1 0 15,-44 0 64,1 0-64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0:48:05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804 0,'21'0'0,"-21"22"15,21-22-15,0 0 32</inkml:trace>
  <inkml:trace contextRef="#ctx0" brushRef="#br0" timeOffset="1560.64">3746 889 0,'0'0'0,"0"21"15,0 22 1,22-43 15,-1 0-15,0 0-16,0 0 0,0-22 15,0 1 1,-21 0-16,22 0 16,-22 0-16,0 0 0,0-1 15,0 1-15,0 0 16,-22 0-16,1 21 16,0 0-16,0 0 15,0 0-15,0 0 0,-1 0 0,1 0 16,0 0-16,0 0 0,-21 0 15,-1 21-15,1 0 0,21 0 16,-22 1-16,22-1 0,-21 0 16,21 0-16,0 0 0,-22 0 0,22 22 15,0-22-15,-21 21 0,42-21 16,-22 22-16,1-1 16,21 0-16,-21-20 0,21-1 15,0 0-15,0 0 0,0 0 0,21 0 0,0 1 16,1-1-16,-22 0 15,21-21-15,0 21 0,42 0 16,-41 0-16,62 1 16,-41-1-16,-22 0 0,21-21 15,-21 21-15,22 0 0,-22-21 16,0 21-16,21 1 0,-21-1 0,1 0 16,-22 0-16,0 0 15,0 0-15,0 1 16,-43-1-1,-20 21-15,20-42 0,1 21 0,0-21 16,-1 0-16,-20 0 0,21 21 16,-1-21-16,1 0 0,-22 0 15,22 0-15,0 0 0,-43-42 16,0 21-16,43 0 16,21 0-16,-21-1 0,20 22 0,1-21 15,21 0-15,-21 0 16,21 0-16,0 0 15,21 21 1,0-22-16,1 22 16,-1-21-16,0 21 0,42-21 15,-41 21-15,-1-21 16,21 21-16</inkml:trace>
  <inkml:trace contextRef="#ctx0" brushRef="#br0" timeOffset="21215.92">4551 1080 0,'21'-64'31,"0"64"-31,-21-21 16,0 0-16,-21 21 31,0 0-31,0 0 16,-1 0-16,22 21 0,-21-21 15,-21 42-15,21-21 16,0 1-16,-1-1 0,1 0 16,0 21-16,21-21 0,-21 1 0,-43 83 15,64-83 1,0 20-16,-21 0 0,0 22 16,21-43-16,0 21 0,0 1 0,0-22 15,0 21-15,21-21 0,22 64 31,-1-64-31,0 0 0,-21 0 0,43-21 16,-43 22-16,21-22 16,-20 0-16,20 0 0,0 0 15,-21 0-15,22 0 0,20-22 16,22-20-16,-64 21 16,21 0-16,-20 0 0,-1-1 0,21 1 15,-21-21-15,0 21 0,1 0 16,-1-22-16,-21-20 0,21 42 15,-21-22-15,0 1 0,0 21 16,0-22-16,0 1 0,0-21 16,0 20-16,-42-20 15,20 42-15,-41-43 16,21 43-16,20 0 0,-20 21 16,0 0-16,-1 0 0,1 0 0,-64 0 15,0 63 1,85-42-16,-21 22 15,21-22-15,21 0 0,-21 21 16,21-20-16,-22-1 0,22 0 16,0 85-1,0-85-15,22 0 16,-1 0-16,0 0 0,0-21 0,0 0 16,43 22-16,-22-22 15,-21 0-15</inkml:trace>
  <inkml:trace contextRef="#ctx0" brushRef="#br0" timeOffset="21564.76">5651 1037 0,'0'0'0,"-21"0"0,0 0 16,0 0-16,0 21 16,0 1-16,-1-1 0,22 0 15,-21 0-15,21 0 0,-21 22 16,0 20-16,21-42 0,-21 22 16,0-22-16,21 21 0,0-21 15,0 0-15,-22 22 0,22-1 16,-21 0-16,21-20 0,0-1 15,0 0-15,0 21 0,0-21 16,0 1 0,21-22-1,-21-22 1,22 22-16,-22-21 0</inkml:trace>
  <inkml:trace contextRef="#ctx0" brushRef="#br0" timeOffset="21924.59">5503 1291 0,'0'-21'0,"0"42"0,-21-63 0,21 21 0,0 0 16,-21-1-16,21 1 0,0 0 15,0 0-15,0 0 0,0 0 16,0-1-16,0 1 0,21 0 16,0 21-16,43-42 15,-1 42-15,-20-21 16,-1 21-16,0 0 0,22 0 0,-22 21 15,0 0-15,-20 0 0,62 21 16,-63-20-16,1 20 16,-1-21-16,0 43 15,-21-22-15,0-21 0,0 21 0,0-20 16,0 20-16,0-21 0,0 0 0,0 0 16,-21 22-16,-22 20 15,43-42-15,0 1 16,-21-22-16,21 21 0,-21-21 15,21-21 32,-21-1-47</inkml:trace>
  <inkml:trace contextRef="#ctx0" brushRef="#br0" timeOffset="22196.16">5376 1397 0,'21'0'47,"1"0"-47,20 0 0,-21 0 15,21 0-15,-20 0 0,20-21 16,0 21-16,-21 0 0,22 0 0,-1 0 15,-21 0-15,22-21 16,20 21-16,-42 0 0,0 0 0,1 0 16,-1 0-16,0 0 0,0 0 15,-21-21 1,21 21-16,0 0 16</inkml:trace>
  <inkml:trace contextRef="#ctx0" brushRef="#br0" timeOffset="22577.03">6625 953 0,'0'0'0,"-42"-22"31,21 44-15,21-1 0,0 0-16,-22 0 0,22 21 15,0-20-15,0 20 0,0-21 0,0 21 16,-21 1-16,21-1 0,0-21 0,-21 22 16,21-22-16,0 21 0,0-21 15,-21 64-15,21-43 16,-21-21-16,21 1 0,0-1 15,0 0-15,0 0 0,0 0 16,0-42 31,0 0-47,0 0 0,21 21 16,-21-21-16</inkml:trace>
  <inkml:trace contextRef="#ctx0" brushRef="#br0" timeOffset="22943.82">6519 974 0,'0'0'0,"0"-64"31,21 43-31,1 21 16,20-21-16,-21 21 15,0 0-15,0 0 0,22 0 0,-22 0 16,0 0-16,21 0 16,-20 0-16,-1 0 0,0 21 0,0 0 15,0-21-15,-21 21 0,0 43 16,0-43-16,0 0 0,0 22 16,0-22-16,-21 0 0,-42 42 15,41-41-15,1-1 0,-63 42 16,62-63-16,-20 21 0,21 1 15,0-1-15,-22-21 0,22 21 0,-21-21 32,0 21-32</inkml:trace>
  <inkml:trace contextRef="#ctx0" brushRef="#br0" timeOffset="24214.11">7747 487 0,'0'0'16,"-21"0"-16,0 0 0,-1 0 31,22-21-31,22 21 16,-1 0 0,21 0-16,-21 0 0,22 0 15,62-21-15,1 21 16,-42 0-16,-1 0 0,-20 0 15,-1-22-15,0 22 0,43 0 16,-64 0-16,0 0 0,0 0 16,-42 0 15,0 0-31,0 22 0,0-22 16,-22 0-16,-20 0 15,-43 0-15,64 21 16,-1-21-16,-20 0 0,21 0 15,20 0-15,1 0 0,0 0 16,0 0-16,0 0 0,0 0 16,-1 0 15,1 0-15,21 21-16,-21-21 0,0 21 15,0 0-15,0-21 0,21 21 16,-22-21-16,22 22 0,0-1 15,-21-21-15,21 42 16,-21 0-16,21-20 0,0-1 16,0 21-16,0-21 0,0 22 0,0-1 15,0 0-15,0 1 0,0-1 16,0 0-16,0 1 0,0-1 16,0 0-16,0 22 0,-21-22 15,21 22-15,-21-22 16,21-21-16,0 21 0,0 1 0,0-22 15,0 21-15,-21 22 16,21-22-16,-22 64 16,22-64-16,0-21 15,0 22-15,0-22 0,0 0 0,0 21 16,0-20-16,0-1 0,0 0 0,22 0 16,-1 0-16,0-21 0,0 43 15,0-43-15,0 0 0,43 21 16,-43-21-16,21 0 15,-20 0-15,20 0 0,0 0 0,1 0 16,62-43-16,-62 43 16,-1-21-16,-21 21 0,22-21 15,-22 21-15,0-21 0,0 21 0,0-21 16,0 0-16,-21-1 16</inkml:trace>
  <inkml:trace contextRef="#ctx0" brushRef="#br0" timeOffset="24416.47">8276 1990 0,'0'0'0,"0"-21"110</inkml:trace>
  <inkml:trace contextRef="#ctx0" brushRef="#br0" timeOffset="32463.99">8826 1164 0,'22'0'31,"-1"0"-16,0 0 1,0 0-16,-21-21 0,21 21 16,22-42-16,-22 21 15,0-1-15,-21 1 16,0 0-16,21 0 0,-21 0 0,21 0 16,-21-43-1,0 1-15,-21 41 16,0 1-16,0 21 0,0 0 15,-1 0-15,-41 0 0,42 0 16,-22 0-16,-20 21 16,21 1-16,-22-1 15,43 0-15,-43 21 16,43-21-16,0-21 0,21 22 0,-21-1 16,21 0-16,-21 0 0,21 0 15,0 0-15,0 1 0,0-1 16,21-21-16,0 21 15,0-21-15,0 0 0,1 21 0,-1-21 16,21 21-16,43 0 16,-43-21-16,22 0 15,-22 22 1,-21-1-16,0-21 0,0 0 0,1 21 16,-1-21-16,0 21 15,0 0-15,-21 0 0,0 1 16,0-1-16,0 0 15,0 0-15,0 0 0,-21 0 16,0-21-16,0 22 0,-1-1 0,-41 21 16,21-21-1,-1 0-15,22-21 0,0 22 16,-21-22-16,20 0 0,1 0 0,-21 0 0,-22 0 16,22 0-1,21 0-15,0-22 0,0 22 0,-1-21 16,1 0-16,0 0 0,21 0 15,-21 21-15,0-21 0,21-1 0,-21 22 16,21-42-16,-22 42 16,22-21-16,22 21 31,-1 0-15,0 0-16,0 0 0,0 0 15,0 0-15</inkml:trace>
  <inkml:trace contextRef="#ctx0" brushRef="#br0" timeOffset="32804.33">9229 1291 0,'0'21'16,"0"1"-1,0-1-15,-22 0 0,22 0 16,-21 0-16,21 0 16,-21-21-16,21 43 15,0-22-15,0 0 0,0 0 16,0 0-16,0-42 62,0 0-62,0 0 16</inkml:trace>
  <inkml:trace contextRef="#ctx0" brushRef="#br0" timeOffset="33009.22">9313 1058 0,'0'0'0,"0"-21"0,0 0 15,21 21 32,-21 21-47,22-21 0,-22 21 16,21 1-1,-21-1-15,21-21 0</inkml:trace>
  <inkml:trace contextRef="#ctx0" brushRef="#br0" timeOffset="33804.04">9546 1376 0,'0'0'16,"-21"0"-16,0 0 0,21 21 15,0 0-15,-21-21 16,21 21-16,-22-21 0,22 22 16,-21 20-1,21-21-15,0 0 16,0 0-16,0 1 0,0-1 15,-21 0-15,21 0 16,-21-42 31,21 0-47,0 0 16,0-1-16,0 1 0,0 0 15,0 0-15,0 0 0,0 0 0,0-1 16,21 1-16,0-21 0,0 21 15,1-22-15,41 1 16,-42 42-16,0 0 16,1-21-16,-1 21 0,21 0 0,-21 0 15,0 0-15,1 21 0,-1 0 16,21 0 0,-42 22-16,21-43 0,-21 21 15,21 0-15,-21 0 16,0 0-16,0 1 0,0-1 15,-21 0 1,0-21 15,21-21-15,0 0 0,0-1-16,0 1 0,0 0 15,21 0-15,-21 0 0,43-22 16,-22 22-16,0 0 0,0 0 0,43 0 15,-22 21-15,-21 0 16,64 0-16,-43 0 16,-21 21-16,-21 0 15,21 0-15,-21 0 0,0 1 16,0-1-16,0 0 0,0 0 16,0 0-16,0 0 15,0 1-15,0-1 16,-21-21-16,21 21 0,-21-21 15,42-21 32,0 0-31</inkml:trace>
  <inkml:trace contextRef="#ctx0" brushRef="#br0" timeOffset="34212.33">10520 1185 0,'0'22'47,"0"-1"-47,0 0 0,0 0 16,0 0-16,-21 0 0,21 1 15,-22 20-15,22-21 0,0 0 16,0 0-16,-21 22 16,21-1-16,-21 22 15,21-22-15,0-21 0,0 21 0,-21 1 16,21-1-16,0 0 0,-21 1 0,21 20 16,-21 43-1,21-64-15,-22 22 16,22-43-16,-21 0 0,21 22 15,0-22-15,0 0 0,0 0 16,0 0-16,0 0 16,0-42-1,0 0 1,0 0-16,0-21 16,21-1-16,-21 22 0,22-21 15,-1-1-15</inkml:trace>
  <inkml:trace contextRef="#ctx0" brushRef="#br0" timeOffset="34560.14">10435 1312 0,'0'-21'16,"0"42"-16,0-63 0,0 21 0,0 0 16,0 0-16,0-1 0,0 1 15,0 0-15,21 0 0,0 21 0,1-21 16,-1 21-16,0 0 0,0-21 15,0 21-15,0 0 0,1 0 0,-1 0 16,0 0-16,42 63 16,-41-42-16,-1 0 15,-21 1-15,0 20 0,0-21 16,0 0-16,0 22 0,0-22 0,-21 0 16,-22 21-16,22-21 0,-21 1 15,21-1-15,-1-21 0,1 21 16,0 0-16,0-21 0,0 0 0,0 0 15,21-21 17,0 0-32,0 0 15,21-1-15,0 1 16,0 0-16</inkml:trace>
  <inkml:trace contextRef="#ctx0" brushRef="#br0" timeOffset="34836.79">11007 889 0,'0'42'32,"0"-20"-32,0-1 15,0 63-15,0-41 16,-22-22-16,22 21 0,0-21 15,-21 22-15,21-1 0,0 0 16,-21-20-16,21-1 0,-21 0 16,21 0-16,0 0 0,0 0 15,0 1-15,0-1 16,21-21 0,0 0-16,0 0 15</inkml:trace>
  <inkml:trace contextRef="#ctx0" brushRef="#br0" timeOffset="35224.57">11134 1418 0,'0'0'0,"21"0"16,0 0-16,0 0 15,0 0-15,0 0 0,1 0 16,-1 0-16,0-21 0,0 0 16,0 21-16,0-21 15,-21 0-15,22-22 16,-22 22-16,0 0 16,-22 21-1,1 0-15,0 0 16,0 0-16,0 0 0,0 0 15,-1 21-15,22 0 0,-21-21 0,0 21 16,0 1-16,21-1 0,-21 0 0,21 0 16,0 0-16,0 0 0,0 1 15,0-1-15,0 0 16,21-21-16,0 21 0,0-21 16,0 0-16,1 0 15,41 0-15,-63-21 0</inkml:trace>
  <inkml:trace contextRef="#ctx0" brushRef="#br0" timeOffset="36078.08">12467 910 0,'0'0'0,"-63"0"32,41 0-32,1 0 0,0 0 15,0 21-15,0 1 0,0-1 16,-1 0-16,1 0 16,0 0-16,0 0 0,0 22 0,0-22 15,-1 21-15,1 22 0,21-22 0,-21-21 16,0 64-1,21-22-15,0-41 16,0-1-16,21 0 16,0 0-16,0-21 0,1 0 15,-1 21-15,63-21 16,-62 0-16,-1 0 0,21-21 16,-21 0-16,22 21 0,-22-21 0,21 0 15,-21-1-15,0 1 0,22 0 16,-22 0-16,0 0 0,21-43 15,-42 22-15,0 21 0,0-22 16,0 22-16,0-21 0,0 21 16,-42-43-16,0 43 0,21-21 15,-1 21-15,-20-1 0,21 22 16,-21-21-16,-43 21 16,43 0-16,20 0 0,-20 21 15,21-21-15,0 22 0,-22-1 0,22 0 16,0 0-16,21 21 0,0-20 15,-21-1-15,21 0 0,0 42 16,0-41-16,21 20 16,0-21-16,0 0 0,1 0 15,-1-21-15,0 22 0,0-22 0,21 0 16,-20 0-16,20 0 0,21 0 16</inkml:trace>
  <inkml:trace contextRef="#ctx0" brushRef="#br0" timeOffset="36683.99">12912 762 0,'-22'0'0,"22"21"15,0 0-15,-21 1 16,21-1-16,-21 0 0,21 21 15,0-21-15,0 22 0,-42 63 16,42-64-16,-21-21 16,21 21-16,0 43 15,-22-64-15,22 0 0,0 1 16,0-1-16,0 0 0,0 0 0,0 0 16,0-42 46,0 0-62,0 0 16,0 0-16,0-1 0,0 1 15,0 0-15,0-21 16,0 21-16,0-1 0,22 1 16,-1 21-16,0-21 0,0 21 0,0 0 15,0-21-15,22 21 0,-22 0 16,0 0-16,21 0 0,22 0 15,-43 21-15,0-21 16,0 21-16,22 22 0,-22-43 0,-21 21 16,0 0-16,0 0 0,0 0 15,0 0-15,-64 43 16,1-43 0,21 0-16,-1 0 0,22-21 15,-21 0-15,-1 0 0,22 22 0,-42-1 16,42-21-16,-1 0 0,1 0 15,0 0-15,42 0 47,0-21-47,1 21 16,-1 0-16</inkml:trace>
  <inkml:trace contextRef="#ctx0" brushRef="#br0" timeOffset="37185.69">13271 1355 0,'0'0'0,"22"-21"16,-22-1-16,21 22 0,0-21 16,-21 0-16,0 0 0,21 21 0,0-42 15,0 20 1,-21 1-16,22 0 0,-22 0 15,21 21-15,-21 21 32,0 0-17,0 0-15,0 1 16,0-1-16,0 21 0,0-21 0,0 0 16,0 22-16,0 20 15,-21 43-15,21-64 16,0 1-16,0-1 0,0 0 0,0 22 15,0-22-15,0 22 0,0-22 16,0 0-16,0 22 0,0 63 16,0-85-16,0 1 15,0-1-15,-22-21 0,22 0 16,0 22-16,-21-22 0,0 0 0,-21 21 16,-1-42-1,22 0-15,0 0 16,0 0-16,0-21 0,0 21 0,-22-21 15,1 0-15,-22-43 16,64 43-16,0 0 16,0 0-16,0 0 0,0-1 0,0 1 15,0-21-15,0 21 0,22-22 0,-22 1 16,21 0-16</inkml:trace>
  <inkml:trace contextRef="#ctx0" brushRef="#br0" timeOffset="37420.81">13398 1016 0,'0'-21'0,"-21"21"0,0 0 31,42 21 32,0-21-63,1 21 15,-1 0-15</inkml:trace>
  <inkml:trace contextRef="#ctx0" brushRef="#br0" timeOffset="37779.61">13631 1207 0,'43'0'31,"-22"0"-31,0 0 16,0-22-16,0 22 16,-21-21-16,21 0 0,1 0 15,-22 0-15,0 0 16,-22 21 15,1 0-31,0 0 16,0 21-16,0 0 0,21 0 15,-21 0-15,-1 0 0,1 1 0,0-1 16,21 0-16,0 0 0,0 0 0,0 0 16,-21 1-16,21-1 15,0 0-15,0 0 0,21-21 16,0 0-16,0 0 15,1 21-15,-1-21 16,0 0-16,0 0 0,0 0 0,22 0 16</inkml:trace>
  <inkml:trace contextRef="#ctx0" brushRef="#br0" timeOffset="38356.28">14245 1080 0,'-21'0'31,"0"0"-31,0 0 0,-1 0 16,1 0-16,0 21 16,21 0-16,-21-21 0,0 21 0,21 0 15,0 0-15,-21 1 0,-1 20 16,22-21-16,0 0 0,0 0 15,0 1-15,0-1 0,0 0 0,0 0 16,0 0-16,43-21 16,-22 21-1,0-21-15,0 0 0,0 0 0,1 0 16,-1 0-16,0 0 0,21 0 16,-21 0-16,1 0 0,-1-21 0,42-21 15,-20 0 1,-22 20-16,-21-20 0,42-21 15,-42 20-15,21 1 0,-21 0 16,0-1-16,0-20 0,0 20 16,0 1-16,0 21 0,0-21 0,0-22 15,0 43 1,0 42 0,0 0-1,0 0-15,-21 1 0,21 20 16,0-21-16,0 21 0,0 1 0,-21-1 15,21-21-15,0 64 16,0 21 0,0-85-16,0 0 0,0 0 0,0 0 15,0 1-15,0-1 0,0 0 16,0 0-16,42-21 16,-21 0-16,1 0 15,-1 0-15,0-21 16</inkml:trace>
  <inkml:trace contextRef="#ctx0" brushRef="#br0" timeOffset="38572.16">14436 1143 0,'21'0'47,"0"0"-47,0 0 0,0 0 0,0 0 16,1 0-16,-1 0 0,0 0 15,0 0-15,0 0 0,0-21 16,22 0 0,-22 0-16</inkml:trace>
  <inkml:trace contextRef="#ctx0" brushRef="#br0" timeOffset="39388.11">15981 804 0,'0'0'16,"0"-21"-16,0 0 0,0 42 46,0 22-46,-21-22 16,21 0-16,0 21 0,0 1 0,-22-1 16,1-21-16,21 21 0,-21 1 15,21-1-15,-21 22 16,0-22-16,21-21 0,-21 0 16,21 22-16,-22-22 0,22 0 15,0 0-15,0 0 16,0-42 15,0 0-31,22 0 0,-22 0 0,21-1 16,0 1-16,-21-21 0,21-22 15,0 22-15,0-21 0,1-22 16,-1 43-16,0-1 16,0 1-16,0 0 0,0-1 0,1 22 15,20-21 1,0 42-16,-21 0 15,1 0-15,-22 21 0,21 0 16,-21 21-16,21 1 0,-21-22 16,0 21-16,0 1 0,0-1 0,0 0 15,0-21-15,0 64 16,0-64-16,0 64 16,0-64-16,0 0 0,0 0 15,0 1-15,0-1 0</inkml:trace>
  <inkml:trace contextRef="#ctx0" brushRef="#br0" timeOffset="39587.99">15960 1249 0,'21'-21'63,"0"21"-63,0 0 0,0 0 15,0 0-15,22 0 0,63-21 16,-22-1 0,-41 22-16,41-21 15</inkml:trace>
  <inkml:trace contextRef="#ctx0" brushRef="#br0" timeOffset="39889.82">16870 1016 0,'0'-21'31,"-21"21"-31,-1 0 16,1 0-16,0 21 0,0 0 15,0 0-15,-43 43 16,22-22 0,21 1-16,0-22 0,-1 21 15,22-21-15,0 0 0,0 1 0,0-1 16,0 0-16,0 0 0,22 0 16,-1-21-16,0 21 15,0-21-15,0 0 0,22 0 16,-1 0-16,-21 0 0,21 0 15,22-42-15,-22 42 16</inkml:trace>
  <inkml:trace contextRef="#ctx0" brushRef="#br0" timeOffset="40170.66">17314 1037 0,'-42'-21'31,"21"21"-31,0 0 0,-1 0 16,1 21-16,0 0 16,0 1-16,0-1 0,21 0 15,0 0-15,-21 0 0,21 22 16,-22-22-16,22 0 0,0 21 16,0-21-16,0 1 0,0-1 0,0 21 15,0-21 1,22-21-16,-1 21 0,0-21 15,0 0-15,21 0 16,-20 0-16,-1 0 0,21 0 0,0 0 16,22-21-16,21 0 15</inkml:trace>
  <inkml:trace contextRef="#ctx0" brushRef="#br0" timeOffset="40576.43">17674 1143 0,'-42'21'31,"42"0"-31,21-21 32,0 0-32,0 0 15,22 0-15,-22 0 0,0 0 16,42-42-1,-41 42-15,-22-21 0,21 0 16,-21 0-16,0-1 0,0 1 16,0 0-16,-21 0 15,-1 21 1,-20 0-16,21 0 0,0 0 16,0 0-16,-1 21 0,-20 0 15,21 0-15,0 1 0,-22 41 16,1 22-16,21-64 15,21 0-15,0 0 0,0 0 16,0 1-16,0 20 16,21-21-16,0-21 0,0 0 15,1 21-15,-1-21 0,21 0 16,-21 0-16,64 0 16,-64 0-16</inkml:trace>
  <inkml:trace contextRef="#ctx0" brushRef="#br0" timeOffset="41012.18">18394 1101 0,'0'0'15,"0"-21"-15,0-1 0,-21 1 16,-1 21-16,1 0 16,0 0-16,-21 0 15,-22 43-15,43-43 16,0 21-16,21 0 0,-21 0 0,0 0 15,21 0-15,0 1 16,0-1-16,0 0 0,0 0 16,0 21-1,21-42-15,0 0 0,21 22 16,-21-22-16,1 0 0,20 0 16,-21 21-16,0-21 0,22 0 0,-22 0 15,0 21-15,0-21 16,0 21-16,-21 0 15,-21-21 1,0 0-16,0 0 0,0 21 16,-22-21-16,-20 0 15,20 0-15,22 0 0,-21 0 16,-22 0-16,43 0 0,0 0 16,0 0-16,0 0 0,0 0 15,-1 0-15,44 0 31,-1 0-15,0 0-16</inkml:trace>
  <inkml:trace contextRef="#ctx0" brushRef="#br0" timeOffset="41449.93">18965 1101 0,'0'0'0,"0"-43"31,-21 22-31,0 21 0,0 0 16,-22 0-16,22 0 0,-21 0 16,21 0-16,0 21 0,-1 1 0,1-22 15,0 21-15,0 0 0,0 0 16,21 0-16,0 0 15,0 1-15,21-1 16,0-21-16,21 42 16,-20-42-16,20 21 0,-21 0 15,0-21-15,0 0 0,1 22 0,-1-22 16,0 0-16,0 21 0,0 0 16,-21 0-1,-21-21 16,0 0-31,0 0 16,0 0-16,-1 0 0,-20 0 16,21 0-16,0 0 0,0 0 0,-1 0 15,-20 0-15,0 0 16,21 0-16,-1 0 16</inkml:trace>
  <inkml:trace contextRef="#ctx0" brushRef="#br0" timeOffset="41993.62">20002 953 0,'0'0'0,"0"-22"0,22 1 16,-22 0-16,21 0 0,-21 0 15,0 0-15,0-1 0,0 1 0,0 0 16,0 0 0,0 42-1,0 0-15,0 0 0,0 1 16,0 20-16,0 0 0,0 1 0,0-1 15,0 21-15,-43 22 16,43-21-16,-21-22 0,0 43 16,21-64-16,-21 21 15,0-21-15,21 22 0,0-22 0,0 0 16,0 0-16,-21 0 0,21 0 16,0-42 15,0 0-16,0 0-15</inkml:trace>
  <inkml:trace contextRef="#ctx0" brushRef="#br0" timeOffset="42332.43">19918 1058 0,'0'0'0,"0"-21"16,0-63-1,0 41-15,0 22 0,42-21 16,-42 21-16,21-1 0,0 1 15,1 0-15,20 0 0,-21 21 0,0 0 16,85-21-16,-64 21 16,-20 21-16,20-21 0,21 63 15,-41-41-15,-1 20 0,-21 0 16,0 1-16,0-1 0,0 0 16,-85 43-1,0-22-15,43-41 0,0-1 16,-22 0-16,43 0 15,0-21-15,0 0 0,0 0 16,21 21-16,-22-21 0,44 0 31,-1 0-15,0 0-16,0 0 0,0 0 16,0 0-16,1 0 0,20 0 0</inkml:trace>
  <inkml:trace contextRef="#ctx0" brushRef="#br0" timeOffset="42780.17">20426 1270 0,'0'-21'16,"0"0"0,21 0-1,-21-1-15,21 22 0,0 0 16,0 0-16,1-21 0,-1 21 0,0 0 15,0 0-15,0 0 0,0 0 16,22 21-16,-22 1 0,0-1 16,0 0-16,0 0 0,1 0 15,-22 0-15,21 1 0,-21 20 16,0-21-16,0 0 0,0 43 16,-21-43-1,-1 0-15,1-21 0,0 0 0,21 21 16,-21-21-16,0 0 15,0 0-15,21-21 16,0 0 0,0 0-16,0 0 0,0-1 15,21 1-15,0 0 0,0-21 16,0 21-16,0-1 0,-21 1 16,22 0-16,-1-21 0,21 21 0,-21-1 15,0 22-15,1-21 16,-1 0-16,0 21 0,0 0 15,0-21-15,0 21 0,1 0 16,-1 0-16,-21 21 16,21-21-16</inkml:trace>
  <inkml:trace contextRef="#ctx0" brushRef="#br0" timeOffset="43257.05">21378 1207 0,'0'0'0,"0"-22"16,-21 22 0,0 0-1,0 0-15,0 0 0,-1 0 16,1 22-16,0-22 0,0 21 16,0 0-16,-22 21 15,22-21-15,0 1 0,0-1 0,21 0 16,-21 21-16,21-21 0,0 1 15,0-1-15,0 0 16,21 0-16,0-21 0,64 0 16,-64 0-1,0 0-15,21 0 0,-20 0 0,20 0 16,-21 0-16,21 0 0,-20 0 0,20-21 16,-21 0-16,0 0 0,0 21 15,1-22-15,-22-20 0,0 21 0,0 0 16,0 0-16,0-22 0,0 22 15,0-21-15,0 21 0,0-22 0,-22 22 16,1-21-16,-21 21 0,21-1 16,0 22-16,-1-21 0,-20 21 0,0 0 15,21 0-15,-1 0 16,1 21-16,0-21 0,21 22 16,-21-1-16,21 0 0,0 0 15,0 0-15,0 0 16,0 1-16,0-1 0,21-21 15,0 0-15,0 0 0,1 0 16</inkml:trace>
  <inkml:trace contextRef="#ctx0" brushRef="#br0" timeOffset="43560.88">21865 995 0,'0'0'0,"0"-42"0,0 20 0,0 1 16,0 0-16,0 0 0,0 0 15,0 0-15,0 42 32,0 0-32,-21 21 15,21-21-15,-21 22 0,21-1 16,-21 43-16,21-43 0,0 0 16,-43 22-16,43-22 15,-21 1-15,21-22 0,0 0 0,0 21 16,0-21-16,-21 1 0,21-1 15,0 0-15,0 0 16,21-42 15,-21 0-31,21 21 16,0-21-16,1-1 0</inkml:trace>
  <inkml:trace contextRef="#ctx0" brushRef="#br0" timeOffset="43952.65">22098 1122 0,'0'0'0,"0"21"31,-21 0-31,0 0 16,21 1-16,-22-1 0,1 21 0,0-21 16,21 0-16,0 1 15,-21 41-15,21-42 0,0 0 16,0 1-16,21-1 15,0-21 1,0 0-16,1 0 0,20 0 16,0 0-16,-21 0 15,1-21-15,-1-1 0,0 22 0,0-21 16,-21 0-16,0 0 0,0-43 16,0-20-1,0 63-15,0-22 0,0 22 16,-21 21-16,0-21 0,0 21 0,-1-21 15,1 21-15,0 0 16,0 0-16,21 21 0,-21 0 16,0 0-16,21 0 31</inkml:trace>
  <inkml:trace contextRef="#ctx0" brushRef="#br0" timeOffset="44220.5">21653 974 0,'0'0'0,"0"0"32,43 0-32,-22 0 0,0 0 0,106 0 15,-42 0 1,-64 0-16,64 0 15,-64 0-15,0 0 0,0 0 16,0 0-16,0 0 0,-21 21 31,0 0 1</inkml:trace>
  <inkml:trace contextRef="#ctx0" brushRef="#br0" timeOffset="44561.3">22839 1164 0,'0'-21'0,"-21"-42"31,-1 63-31,1-22 0,0 22 0,21-21 16,-21 21-16,0 0 0,0 0 15,-1 0-15,1 21 16,0-21-16,0 22 0,0-1 16,-64 85-1,64-85-15,0 0 0,0 0 16,-1 64-16,22-64 15,0 0-15,0 0 0,0 0 16,0 1-16,0-1 0,22-21 0,-1 21 16,0-21-16,21 0 0,-21 0 0,22 0 15,-1 0-15,0 0 0,22 0 16</inkml:trace>
  <inkml:trace contextRef="#ctx0" brushRef="#br0" timeOffset="45339.9">23304 1164 0,'0'0'16,"0"-21"-16,0 0 0,0 0 0,0 0 15,-21 21-15,0 0 0,0 0 16,0 0-16,0 0 16,-22 0-16,22 21 0,0 0 0,0-21 15,0 21-15,-22 21 0,22-20 16,0-1-16,0 0 0,0 21 15,-1-21-15,-20 43 16,42-43-16,0 21 16,0-20-16,0-1 0,21 0 15,0-21-15,1 0 0,-1 0 16,0 0-16,0 0 0,64-21 16,-43 0-1,-21-1-15,0 1 0,1 0 16,-1 0-16,0 0 0,0-43 15,0 22-15,0 21 0,1-64 16,-22 64 0,0 0-16,0 42 31,0 0-31,-22 0 0,22 0 16,0 1-16,-21-1 0,0 0 0,21 0 15,-21 21-15,21-20 0,0-1 16,0 0-16,0 0 0,0 21 15,0 1-15,21-43 16,0 0-16,0 0 16,1 0-16,-1 0 0,0 0 15,0-21-15,0 21 0,0-22 16,1 1-16,-1 21 0,21-84 16,-21 41-1,0 22-15,1-21 0,20-106 16,-42 105-16,21 1 15,-21-43-15,0 1 16,0 62-16,0 1 0,-21 21 31,0 0-31,0 21 0,-1 1 16,1-1-16,21 21 0,-21-21 16,21 22-16,-21-1 0,21-21 0,0 21 15,-21 1-15,21-1 16,0 0-16,-21 85 15,21-84 1,0-22-16,42 21 0,-21-21 16,0-21-16,-21 22 0,43-22 0,-22 0 15,0 0-15,0 0 0,43 0 16,20 0 0,-63-22-16,22 1 0,-22 0 15,0 0-15</inkml:trace>
  <inkml:trace contextRef="#ctx0" brushRef="#br0" timeOffset="46048.79">23918 550 0,'0'0'0,"-21"0"0,21-21 15,21 21 1,0 0 0,1 0-16,20 0 0,-21 0 0,21 0 15,1 0-15,-22 0 0,21 0 16,1-21-16,-22 21 0,0 0 0,21 0 15,-21 0-15,1 0 0,-1 0 16,0 0-16,0 0 16,0 0-1,0 21-15,-21 0 16,0 1 0,0-1-16,0 0 0,0 0 15,0 0-15,0 0 0,0 1 16,0-1-16,0 0 15,0 21-15,0-21 0,-21 22 0,21-1 16,-21 0-16,21 1 0,0-1 16,0 0-16,0 1 0,0-1 0,-21 0 15,21 1-15,0-1 0,0 0 16,0 1-16,0 63 16,0-85-16,0 21 0,0-21 15,0 22-15,0-1 0,0-21 16,0 0-16,0 22 0,-21-22 0,21 0 0,-21 21 15,-1 1 1,1-22-16,0-21 0,0 21 16,0-21-16,0 0 15,-1 21-15,1-21 0,-42 0 16,42 0-16,-1 0 16,-20 0-16,21 0 0,0 0 15,0 0-15,-1 0 0,1 0 16,0 0-16,0 0 15,21-21 32</inkml:trace>
  <inkml:trace contextRef="#ctx0" brushRef="#br0" timeOffset="46218.7">23939 1926 0,'0'21'31,"-21"-21"1,0 0-17,0-21-15</inkml:trace>
  <inkml:trace contextRef="#ctx0" brushRef="#br0" timeOffset="49585.34">2519 2307 0,'0'0'0,"-43"-21"32,22 21-32,42 0 93,1 0-93,-1 0 0,0 0 16,0 0-16,0 0 0,0 0 16,1 0-16,-1 0 0,0 0 0,0 0 15,0 0-15,0 0 0,1 0 16,20 0-16,43 0 15,-22 0 1,-42 0-16,64 0 0,-43 0 0,1 0 16,-1 0-16,21 0 0,-20 0 15,20 0-15,1 0 0,63 0 16,-64 0-16,128 0 16,-128 0-16,1 0 15,-1 0-15,-20 0 0,62 0 16,-62 0-16,-1 0 0,0 0 15,1 0-15,-1 0 0,127 0 16,-126 0-16,20 0 0,1 0 16,-1 0-16,1 0 0,-1 0 15,1 0-15,-1 0 0,1 0 0,-1 0 16,1 0-16,-1 0 16,64 0-16,-63 0 0,-1 0 0,1 0 15,63 0-15,-64 0 0,1 0 16,-22 0-16,22 0 15,-1 0-15,-21 0 0,64 0 16,-42 0-16,-22 0 0,22 0 16,-22 0-16,85 0 15,-64 0-15,1 0 0,-1 0 0,1 0 0,-1 0 16,1 0-16,-1 0 0,1 0 16,-1 0-16,128 0 15,-149 0-15,22 0 0,-1 0 16,-20 0-16,20 0 0,106 0 15,22 0 1,-128 0-16,1 0 0,-1 0 16,1 0-16,-1 0 0,1 0 15,-22 0-15,22 0 0,-1 0 0,1 0 16,42 0-16,84 0 16,-126 0-16,-1 0 15,1 0-15,-1 0 0,1 0 16,-1 0-16,128 0 15,-86 0-15,-41 0 0,-1 0 16,1 0-16,-1 0 16,22 0-16,-21 0 0,-1 0 0,22 0 0,-22 0 15,1 0-15,20 0 0,43 0 16,-63 0-16,-1 0 16,1 0-16,-1 0 0,1 0 0,-1 0 15,1 0-15,21 0 0,-22 0 16,1 0-16,20 0 0,-20 0 0,147 0 15,-84 0 1,-63 0-16,-1 0 0,1 0 16,-1 0-16,22 0 0,-21 0 0,-1 0 15,22 0-15,-22 0 0,1 0 16,20 0-16,43 0 0,0 0 16,-63 0-16,-1 0 0,64 0 15,-63 0-15,-1 0 16,22 0-16,-21 0 0,-1 0 0,22 0 15,126 0 1,-147 0-16,-1 0 0,22 0 16,-21 0-16,63 0 0,-64 0 15,22 0-15,-22 0 0,22 0 0,-22 0 16,22 0-16,-21 0 0,84 0 16,0 0-1,-85 0-15,1 0 0,21 0 0,-22 0 16,1 0-16,20 0 0,213 0 15,-213 0 1,1 0-16,0 0 0,-22 0 16,22 0-16,-22 0 0,22-21 0,-22 21 0,22 0 15,0 0-15,-1 0 16,1 0-16,21 0 0,63-21 16,-84 21-16,0 0 0,-1 0 0,1 0 15,0 0-15,-1-21 0,1 21 16,275 0-1,-191-22-15,-84 22 16,-1 0-16,1 0 0,0 0 0,-1-21 16,22 21-16,-21 0 0,0 0 0,20 0 15,-20 0-15,169-21 16,-85 21 0,-84 0-16,0 0 0,-1 0 15,1 0-15,0-21 0,84 21 16,-63 0-16,-21 0 0,-1 0 15,1-21-15,0 21 0,-1 0 0,1 0 16,0 0-16,-1 0 0,1-21 16,0 21-16,-1 0 0,1 0 0,0 0 15,-1 0-15,-20 0 0,20-22 0,1 22 16,63 0-16,22 0 16,-107 0-16,22 0 0,-1 0 15,22 0-15,-21 0 16,-22 0-16,22 0 0,0 0 0,-1 0 0,-20 0 15,105 0 1,-105 0-16,20 0 0,1 0 0,0 0 16,-1 0-16,1 0 15,-21 0-15,-1 0 0,64 0 0,-63 0 16,-22 0-16,0 0 0,43 0 16,-43 0-16,-21 0 15,22 0-15,-22 0 0,21 0 0,-21 0 0,22 0 16,-1 0-16,0 0 0,64-21 15,-21 21 1,-43 0-16,1 0 0,-1 0 16,0 0-16,1 0 0,-22 0 15,21 0-15,0 0 0,1 0 16,-1 0-16,22 0 0,20 0 16,-63 0-1,1 0-15,-1 0 0,0 0 0,0 0 16,0 0-1,-42 0 48,0 0-47,0 0-16,-22 0 15</inkml:trace>
  <inkml:trace contextRef="#ctx0" brushRef="#br0" timeOffset="59048.14">1101 3408 0,'0'0'0,"0"-21"0,0-43 31,21 64-31</inkml:trace>
  <inkml:trace contextRef="#ctx0" brushRef="#br0" timeOffset="59533.71">1185 3069 0,'0'0'15,"0"-21"-15,0 0 0,-21 21 16,0 0 15,21 21-15,0 0-16,0 22 0,0-1 0,0 0 15,0 1-15,0 20 0,0 43 16,0 0 0,0-43-16,0-20 0,0 20 15,0-21-15,0 1 0,0 20 16,-21 85-16,0-105 16,21-1-16,0 0 0,0-20 15,-22 41-15,1-42 0,21 0 16,0 1-16,0-1 0,0-42 31,0-1-31,0-20 16,0 21-16,0-21 0</inkml:trace>
  <inkml:trace contextRef="#ctx0" brushRef="#br0" timeOffset="59963.84">804 3133 0,'0'0'0,"0"-21"0,21-1 0,1 1 16,-1 21-16,0-21 15,0 21-15,21-21 0,-20 21 0,-1 0 16,63-21-1,1 21-15,-43 0 0,1 0 16,-1 21-16,-21 0 0,22 0 16,-1 22-16,-21-22 0,0 21 15,0 0-15,-21 64 16,0-63-16,0-1 0,-21 21 0,-21-20 16,21-1-16,-85 43 0,64-64 15,-1 21-15,1-21 0,0 1 16,20-1-16,-20 0 0,21 0 15,0 0-15,0-21 0,-1 21 16,22-42 31,22 21-31,-1-21-16,0 21 15,0 0-15</inkml:trace>
  <inkml:trace contextRef="#ctx0" brushRef="#br0" timeOffset="60424.12">1270 3831 0,'21'0'15,"0"0"1,-21-21-16,21 21 15,1 0-15,-1-21 0,0 21 16,0 0-16,0 0 0,0 0 16,1 0-16,-1 0 15,0 0-15,0 21 0,0 0 0,0 0 16,1 22-16,-22-22 16,21 0-16,-21 43 15,0-43-15,0 0 0,0 21 0,0 1 16,-21-22-16,21 0 15,-22 0-15,22 0 0,0-42 47,0 0-47,0 0 0,0 0 16,0-22-16,0 22 0,0-21 16,0 21-16,22-22 0,-1 22 15,-21-21-15,21 21 0,0-1 0,21-20 16,1 0-1,-22 21-15,0 21 0,21-22 16,-20 22-16,-1 0 16,0 0-16,0 0 15,0 0-15</inkml:trace>
  <inkml:trace contextRef="#ctx0" brushRef="#br0" timeOffset="60931.83">2265 3725 0,'-21'22'15,"21"-1"-15,-22-21 0,1 21 16,0 0-16,21 21 0,-21-20 15,21-1-15,-21 21 0,21-21 0,0 22 16,-21-22-16,21 63 16,0-62-16,0-1 0,0 21 15,0-21-15,21 0 16,-21 1-16,42-22 0,22 0 16,-43 0-16,0 0 15,21 0-15,-21-22 0,22 22 16,-1-21-16,-21 0 0,22-21 15,-22 21-15,0-1 0,21-41 16,-21-1-16,-21 22 16,0 0-16,0 21 0,0-22 0,-21 22 15,0-21-15,-21 21 0,21-1 0,-1 1 16,-20 0-16,21 21 0,-21 0 16,20 0-16,-41 0 15,42 0-15,0 0 0,-22 0 16,22 21-16,0 0 0,0 1 0,0-1 15,21 0-15,-22 0 0,22 0 16,0 0-16,0 1 0,0-1 16,0 0-16,0 0 15,22-21-15,-1 0 0,0 0 16</inkml:trace>
  <inkml:trace contextRef="#ctx0" brushRef="#br0" timeOffset="61261.64">2879 3387 0,'0'0'0,"0"-21"0,0-1 0,-22 22 32,22 22-17,-21-1-15,21 0 0,-21 42 16,21-20-16,0-1 15,0-21-15,0 22 0,-21 41 16,21-41-16,0-1 0,-21-21 0,21 21 16,0 1-16,0-1 0,-21 0 15,21 43-15,-22-43 16,22 1-16,0-22 0,0 0 16,0 0-16,0 0 0,22-21 31,-1 0-31,-21-21 15,21 0-15,0 0 0,0 0 0,0-22 16</inkml:trace>
  <inkml:trace contextRef="#ctx0" brushRef="#br0" timeOffset="61668.41">3175 3683 0,'0'21'0,"0"0"15,0 1-15,0-1 0,0 0 16,0 0-16,-21 0 0,21 22 0,0-1 16,0 43-1,0-64-15,0 42 16,0-42-16,0 1 16,0-1-16,21-21 15,0 0-15,0 0 16,0 0-16,1-21 0,-1-1 0,21 1 15,0 0-15,-20 0 0,-1 0 16,-21-22-16,21 22 0,0 0 16,-21 0-16,0-21 0,0 20 15,0-20-15,0 0 16,0 21-16,0-1 0,-21 1 0,0 0 16,0 21-16,-1 0 0,1-21 15,0 21-15,0 0 0,-21 0 16,20 0-16,1 0 0,0 0 15,0 0-15,0 0 0,0 0 16,-1 0-16,1 0 16,0 0-1</inkml:trace>
  <inkml:trace contextRef="#ctx0" brushRef="#br0" timeOffset="61948.85">2794 3556 0,'0'0'0,"21"0"31,0 0-31,0 0 0,1 0 16,41 0-1,-42 0-15,22 0 0,-1 0 16,-21-21-16,0 21 0,22-21 0,-1 21 15,-21 0-15,0 0 16,0 0 0,-21 21 15,22 0-15</inkml:trace>
  <inkml:trace contextRef="#ctx0" brushRef="#br0" timeOffset="62326.71">3979 3683 0,'0'0'0,"0"-42"31,0 21-31,-21 21 16,21-22-16,-21 22 0,0 0 16,0 0-16,-1 0 0,1 22 15,0-22-15,0 21 0,0 0 16,0 0-16,-1 0 0,1 22 0,0 20 16,21-42-16,-21 22 0,21-1 15,0-21-15,0 21 0,0 22 16,0-43-16,0 0 15,0 0-15,21 1 0,0-1 16,0-21-16,22 0 0,-1 0 16,22 0-16,-43 0 0,21-21 15,0-1-15,1 1 0,-22 0 16,21 0-16,-21 0 0,22 0 0</inkml:trace>
  <inkml:trace contextRef="#ctx0" brushRef="#br0" timeOffset="62856.67">4530 3598 0,'0'0'0,"0"-21"0,-22 0 31,1 21-31,0 0 0,0 0 16,0 0-16,-22 21 0,-20 22 16,42-22-1,0 0-15,-1 0 0,1 0 0,21 0 16,0 22-16,-21-22 0,0 0 0,21 21 15,0-20-15,-21 20 0,21-21 16,0 21-16,0 1 0,0-22 16,0 0-16,0 0 15,21 0 1,0-21-16,0 0 0,0 0 0,1 0 16,-1-21-16,0 0 15,0 21-15,0-21 0,0 0 0,1-22 16,-1 22-16,0 0 0,-21 0 0,21-21 15,0 20-15,0-41 16,1 42-16,-1-22 0,-21 1 16,0 21-16,21 0 0,-21 0 15,0-1-15,0 44 32,0-1-32,0 0 15,0 0-15,0 0 0,0 22 0,0-22 16,0 0-16,0 0 15,0 43-15,-21-43 0,21 0 16,0 21-16,0-21 16,0 1-16,42-22 15,-21 0-15,43 0 0,-43 0 16,85-43 0,-64 22-16,-21 0 0,22 0 0,-22 0 15,0-1-15,0 1 0,0-21 0,0 21 16</inkml:trace>
  <inkml:trace contextRef="#ctx0" brushRef="#br0" timeOffset="63105.55">5080 3535 0,'0'-42'0,"0"84"0,0-127 0,0 64 0,0-64 16,0 64-16,0-21 15,-21 42 1,0 21-16,-1 0 16,22 0-16,0 22 0,-21-22 0,0 21 15,21 1-15,-21 41 0,21 1 16,0-43-16,0 1 15,0 20-15,0-42 0,0 22 16,21-22-16,0 0 0,-21 0 16,21 0-16,-21 0 0,22-21 15,-22 22-15,63-22 16,-42 0-16,0 0 0,1 0 16,-1 0-16,0 0 0,0-22 15,0 1-15,0 0 0,-21 0 16,0 0-16</inkml:trace>
  <inkml:trace contextRef="#ctx0" brushRef="#br0" timeOffset="63889.1">6202 3789 0,'0'0'16,"-21"0"-16,-1 0 0,44 0 47,20 0-47,-21 0 0,21 0 15,1 0-15,20 0 0,-20 0 16,20 0-16,1 0 0,20 0 0,-20 0 16,-1 0-16,1 0 0,63-21 15,-21 21 1,-64 0-16,0 0 0,22 0 16,-43 0-16,-21-21 15,0-1 1,-21 22-16,0 0 15,-1-21-15,1 21 0,-21 0 16,21-21-16,0 21 0,-22 0 0,22 0 16,0-21-16,-21 21 0,20-21 0,1 21 15,0 0-15,0 0 0,0 0 16,0 0-16,42 0 31,0 0-31,0 0 16,0 0-16,22 0 0,-22 0 0,21 0 15,0 0-15,-20 0 0,20 0 16,-21 0-16,21 0 0,1 21 16,-22 21-16,-21-21 15,0 1-15,0-1 16,-21 0-16,0 0 0,-1 0 0,-20 0 16,21 1-16,-21-1 0,-1-21 0,22 21 15,-85 42 1,85-63-16,0 22 0,21-1 0,-21-21 15</inkml:trace>
  <inkml:trace contextRef="#ctx0" brushRef="#br0" timeOffset="64700.1">8615 3747 0,'21'0'15,"0"0"-15,0-22 16,0 22-16,22-42 15,41 0-15,-62 21 16,-1 21-16,-21-22 0,0 1 16,21 0-16,-21 0 0,0 0 15,-21 0-15,0 21 0,-1-22 16,-62 22-16,41 0 16,1 0-16,21 0 0,-21 0 0,-1 0 15,22 0-15,0 0 0,-43 43 16,43-22-16,21 0 15,0 0 1,0 0-16,0 1 0,0-1 16,21 0-16,1 0 0,-1-21 15,0 21-15,21 0 0,22 22 16,-43-43-16,21 21 0,1 0 16,-22 0-16,21-21 0,-21 21 0,22 1 15,-22-1-15,0 0 0,0 21 16,-21-21-16,0 1 15,0-1-15,-21 0 0,0 0 16,0 0-16,-22 0 0,1 1 0,0-1 16,-1-21-16,-63 42 15,64-42-15,0 0 16,21 0-16,-43 0 0,22 0 16,21-21-16,-22 0 0,-20-43 15,42 43-15,-1 0 16,1-21-16,21 20 0,0-41 15,0 42-15,0 0 0,0-1 16,0 1-16,0 0 0,0 0 0,0 0 16,21 21-16,1-21 0,20 21 15,-21 0-15,43-22 16,-43 22-16,21 0 0,-21 0 0,22 0 16</inkml:trace>
  <inkml:trace contextRef="#ctx0" brushRef="#br0" timeOffset="65124.86">9102 3895 0,'42'0'31,"-21"0"-31,0 0 0,-21-21 0,21-1 15,1 22-15,-22-21 0,21 0 0,-21 0 16,21 0-16,-21 0 16,0-1-16,0 1 0,0 0 15,0 0-15,0 0 0,-21 0 16,0 21-16,-1 0 16,1 0-16,0 0 0,-21 21 0,-1 21 15,22-21-15,-21 43 16,42-43-16,-21 0 15,21 21-15,0-20 0,0-1 16,0 0-16,0 0 0,0 21 16,0-20-16,21-1 15,0-21-15,0 21 0,0-21 16,22 0-16,-22 0 0,21 0 16,22 0-1,-22-21-15,0 0 0,22-1 16,-22 1-16,-21 0 0,22 0 15,-1 0-15,-21 0 0,22-1 0</inkml:trace>
  <inkml:trace contextRef="#ctx0" brushRef="#br0" timeOffset="65388.71">9758 3408 0,'0'0'0,"0"-21"0,0 0 0,-21 42 31,21 0-16,-22 0-15,1 43 0,21-22 16,0-21-16,0 21 0,0-20 16,-21 20-16,21-21 0,0 43 15,0-1-15,0-42 0,0 0 16,0 1-16,0-1 0,0 0 16,0 0-16,0 0 0,0 0 15,21-21 1,0 0-1,1-21-15,-1 0 16,-21 0-16,0 0 0</inkml:trace>
  <inkml:trace contextRef="#ctx0" brushRef="#br0" timeOffset="65568.63">9588 3598 0,'-21'0'0,"42"0"0,-21 0 31,22 0-31,-1 22 16,0-22-16,64 0 15,-43 0-15,-21 0 0,21 0 16,22-22-16,-22 1 0</inkml:trace>
  <inkml:trace contextRef="#ctx0" brushRef="#br0" timeOffset="66673.08">10943 3450 0,'0'0'0,"0"-84"31,-21 84-31,0 0 15,0 21 1,21 0-16,-22 0 16,22 0-16,-21 0 0,21 22 0,0-22 15,-21 21-15,21-21 0,-21 22 16,0 41-16,21-20 16,0-43-16,0 0 0,0 0 15,0 1-15,0-1 0,21 0 16,0-21-16,0 0 0,0 0 15,43 0-15,-43 0 0,21 0 16,-20 0-16,20-21 0,0 0 16,85-43-1,-84 1-15,-22 41 16,0 1-16,0-42 16,-21 20-16,0 22 0,0-21 0,0 21 15,-21 0-15,0-22 0,0 22 16,-1 0-16,-83-43 15,83 64-15,-20 0 0,21 0 16,-21-21-16,20 21 0,1 0 16,21 21-1,21-21-15,1 22 16,-1-22-16,0 0 0,21 0 0,1 21 16,-1-21-16,0 0 0,22 0 0,-22 0 15,22 0-15,-22 0 0,0-21 16,106-22-1,-63 1-15,-64 21 0,22 0 16,-22-1-16,0 1 0,0 0 16,-21 0-16,0 0 0,0 0 15,0-1-15,0 1 16,-21 21-16,0 0 16,0 0-16,-1 0 0,1 0 15,0 21-15,0 1 0,0-1 16,21 21-16,-43 64 15,22-64-15,21 1 0,0-1 16,-21 0-16,21 1 0,-21-1 16,21 21-16,0-20 0,0-1 0,0 0 0,0 128 15,0-107 1,0-20-16,0 20 0,0 1 16,0-1-16,0-21 0,-21 22 0,21-22 15,0 22-15,0-22 0,0 0 0,0 1 16,0 20-1,0 22-15,0-64 0,0 0 16,0 0-16,-21-21 16,-1 0-1,1-21 1,0 0-16,0 21 0,0-21 0,0 0 16,-1-22-16,1 22 0,0 0 0,0 0 15,0 0-15,0 0 16,21-1-16,0 1 0,0 0 0,0-21 15,0 21-15,0-1 0,0-20 16,0 21-16,21-21 16,0 20-16,0-20 0,21-21 15,1 20-15,-22 1 0</inkml:trace>
  <inkml:trace contextRef="#ctx0" brushRef="#br0" timeOffset="67299.75">12721 3641 0,'0'0'0,"-21"0"0,21-21 16,0-1-16,0 1 0,0 0 15,0 0-15,0 0 16,0 0-16,0-1 15,0 1-15,0 0 0,21 21 16,0 0-16,0 0 16,1 0-16,62 0 15,-63 0-15,1 21 0,20 0 16,-21 22-16,0-22 16,22 21-16,-22-21 0,-21 22 0,0-22 0,21 21 15,-21-21-15,0 1 0,0 20 16,0-21-16,-21 0 0,21 0 0,-21 1 15,-1-1-15,1-21 0,0 21 16,0-21-16,0 0 16,0 0-16,21-21 15,0 0-15,0-1 16,0 1-16,0 0 0,21 0 16,0 0-16,0 0 0,-21-22 0,21 22 15,22-42-15,-22 20 16,21 22-16,-21 0 0,0 0 15,22-22-15,-22 43 0,0-21 0,21 0 16,-20 21-16,-1 0 0,0-21 16,0 21-16,21 0 15,-20 0-15,-1 0 0</inkml:trace>
  <inkml:trace contextRef="#ctx0" brushRef="#br0" timeOffset="67817.45">13610 3408 0,'0'21'16,"0"0"-1,0 0-15,-21 1 0,21-1 16,0 21-16,0-21 0,-21 0 16,21 1-16,0 20 0,0-21 0,0 0 15,0 22 1,0-22-16,0 0 0,0 0 0,21-21 15,0 0-15,0 21 0,0-21 16,1 0-16,-1 0 16,0 0-16,21 0 0,-21-21 0,1 0 15,-1 21-15,0-21 0,42-22 16,-20 1 0,-22 21-16,-21 0 0,21-22 0,-21 22 15,21-21-15,-21 21 0,0-22 0,0 22 16,0 0-16,0 0 0,0 0 15,0 0-15,0-1 0,-21 44 16,21-1 0,-21 0-16,21 0 0,0 0 0,-21 43 15,21-43-15,0 42 16,0-20-16,0-22 0,0 21 16,0-21-16,0 1 0,0-1 0,0 0 15,0 0-15,0 0 0,21 0 16,0-21-16,0 22 0,0-22 0,1 0 15,-1 0-15,0 0 0,0 0 16,21 0-16,43-22 16,-21 1-16,-43 0 15,0 0-15,0-21 0,0 20 0,0-20 16,-21 21-16,22-21 0,-22-1 0</inkml:trace>
  <inkml:trace contextRef="#ctx0" brushRef="#br0" timeOffset="68066.31">14478 3217 0,'0'0'16,"0"-42"-16,0 0 0,0 21 0,21-22 15,-21 22-15,0 0 0,0 0 16,0 42 0,0 0-1,0 0-15,0 22 0,-21-1 0,21 0 16,0 1-16,-21-1 0,21 0 16,0 22-16,0-22 0,0 0 0,0 1 15,0-1-15,0 0 0,0-20 0,0 20 16,-21-21-16,21 21 0,0-20 15,0-1-15,0 0 0,0 0 16,21-21 0,0 0-1,0 0-15,0-21 16,0 0-16,1-22 0</inkml:trace>
  <inkml:trace contextRef="#ctx0" brushRef="#br0" timeOffset="68476.07">14795 3535 0,'0'0'16,"-21"21"-16,42-21 31,1 0-15,-1 0-16,0 0 0,0-21 15,0 21-15,0-21 0,-21 0 16,22-1-16,-22 1 0,21 0 16,-21 0-16,21 0 0,-21 0 15,0-1-15,0 1 16,-21 21-16,0 0 0,-1 0 16,1 21-16,0-21 0,0 22 15,0-1-15,0 0 0,21 0 16,-22 21-16,1-20 0,21-1 15,-21 0-15,21 21 0,0-21 0,0 1 16,0-1-16,0 0 0,0 0 16,0 0-16,0 0 0,0 1 0,0-1 15,0 0 1,21-21-16,0 0 0,1 0 16,-1 0-16,0 0 0,21 0 0,-21 0 15,22 0-15,-22 0 0,21 0 16</inkml:trace>
  <inkml:trace contextRef="#ctx0" brushRef="#br0" timeOffset="69000.77">15748 3471 0,'0'-21'0,"0"0"16,-21 21-16,0 0 15,-1-21-15,1 21 16,0 0-16,0 0 0,-21 0 16,20 21-16,1-21 0,0 21 0,0 0 15,0-21-15,0 22 0,-1 20 16,1-42-16,0 21 0,21 0 16,0 0-16,0 1 0,0-1 31,21-21-31,0 21 0,22-21 15,-22 0-15,0 0 0,21 0 16,22 21 0,-22-21-16,22 42 0,-43-42 15,-21 22-15,21-22 16,-21 21-16,0 0 16,-21-21-16,0 0 15,-22 21-15,22-21 16,0 0-16,-21 0 0,-1 0 0,1 0 15,21 21-15,-21-21 0,-1 0 0,22 0 16,-21 0-16,21 0 0,-1 0 16,1 0-16,0 0 0,0 0 0,0 0 15,0 0-15,-1 0 0,1 0 78</inkml:trace>
  <inkml:trace contextRef="#ctx0" brushRef="#br0" timeOffset="79605.27">1270 5673 0,'0'0'0,"21"0"31,0 0-31,-21 21 0,21-21 16,1 0-16,-1 0 15,0 0-15,0 0 0,0 0 16,0 0-16,1 0 0,-1 21 16,0-21-16,0 0 0,0 0 15,22 0-15,-22 0 0,0 0 16,0-21-16,0 21 16,0 0-16,-21-21 0,22 0 15,-22-1-15,0 1 16,0 0-1,0 0-15,0 0 0,-22 21 16,1-21-16,0 21 16,0-22-16,-21 22 0,-1 0 15,22 0-15,-21 0 0,21 0 16,-22 0-16,22 0 0,-21 0 16,21 22-16,-22-1 0,-41 63 15,41-41-15,22-22 16,0 0-16,0 21 0,21-20 0,0 62 31,0-41-31,0-22 16,0 0-16,21 0 0,0-21 15,0 21-15,0-21 0,22 0 16,-22 0-16,0 21 0,43-21 16,-22 0-16,0 0 15,-21 0-15,1 0 0,-1 0 16,0 0-16,-42 0 47,0 0-47,-1 22 15,1-22-15,0 21 0,-21-21 0,21 21 16,-22 0-16,-20 21 16,42-42-16,-1 22 0,-20-1 0,42 0 15,-21 0-15,21 0 0,-21 0 16,21 1-16,0-1 0,0 0 15,0 21 1,42 1-16,-21-43 0,0 21 16,22-21-16,-22 21 0,0-21 15,21 0-15,-20 0 16,20 0-16,-21 0 0,85-21 16,-64 21-16,1-21 15,-1-1-15,21-20 0,-20 42 16,-22-21-16</inkml:trace>
  <inkml:trace contextRef="#ctx0" brushRef="#br0" timeOffset="80338.89">2265 6033 0,'-21'0'16,"-1"0"-16,1 0 0,0 0 15,0 21-15,0-21 16,0 21-16,-1 0 16,1 0-16,0 0 0,0 1 15,21-1-15,0 0 16,0 0 0,21-21-1,0 0-15,0 0 0,1 0 16,-1 0-16,0 0 0,21-21 15,1 0 1,-22 0-16,0-1 0,0 1 16,-21 0-1,0 0 1,0 42 15,0 0-15,0 0-16,0 1 0,0 20 15,21-21-15,-21 0 16,21 0-16,-21 22 0,22-22 0,-1 21 16,-21 1-16,21-1 15,-21 0-15,42 64 0,-42-64 16,0 22-16,0 21 0,0-43 16,0 21-16,0-20 0,0-1 15,-21 0-15,0 22 0,0-22 0,0 43 16,-1-22-1,1-20-15,0-22 0,0 21 16,0-21-16,0 1 0,-43-1 16,43-21-1,0 0-15,0 0 0,-43-64 16,22 22-16,21 21 16,-1-22-16,22 1 0,-21 0 0,-21-106 15,42 105 1,0 1-16,0 21 0,0-22 15,0-41-15,21 63 0,0-22 16,0 22-16,1 0 0,-1-21 16,-21 20-16,84-62 15,-62 41-15,-1 22 0,0 0 16,21-42-16,-21 41 0,22 1 16,-22 0-16,0 0 0</inkml:trace>
  <inkml:trace contextRef="#ctx0" brushRef="#br0" timeOffset="80591.75">2921 6033 0,'0'21'110,"0"0"-110,0 0 15</inkml:trace>
  <inkml:trace contextRef="#ctx0" brushRef="#br0" timeOffset="80780.64">2921 6329 0,'0'21'15,"-21"-21"1,0 0 15</inkml:trace>
  <inkml:trace contextRef="#ctx0" brushRef="#br0" timeOffset="99345.63">4974 6117 0,'0'-42'16,"-21"42"-1,0 0 1,0 0-16,-1 0 0,1 0 16,0 0-16,0 0 0,0 0 15,0 0-15,-22 21 0,22-21 0,0 21 16,-43 0-16,22 22 15,21-43-15,0 21 0,-22 21 16,22 1-16,0-22 0,21 21 16,0 0-16,-21 1 0,21-1 15,-21 170 1,0-170-16,21 22 0,-22-22 16,22 21-16,-21-20 0,21-1 0,0 22 15,0 20-15,0-41 0,0 20 16,21-21-16,1 1 15,-1-1-15,0 0 0,42 22 0,-41-43 16,20 21-16,21 1 16,-20-22-16,20 0 0,-20-21 15,-1 21-15,21-21 0,-20 0 0,84 0 16,-85 0-16,85 0 16,-85 0-16,85-21 15,-63 0-15,-22 21 0,22-21 0,-1 0 16,-20-1-16,20 1 0,-21 0 0,43-21 15,42-43 1,-106 43-16,22-1 0,-22 22 16,21-21-16,-21 0 0,0 20 15,1-20-15,-1 0 0,0-1 0,-21 1 16,0 21-16,21-64 16,0 1-16,-21 41 15,0-63-15,0 64 16,-21 0-16,0-1 0,0 1 0,0 21 15,-1-21-15,-41-22 16,42 22-16,-22-1 16,1 22-16,21 0 0,0 0 15,-22 0-15,22 0 0,-21-1 0,21 1 16,-22 21-16,1-21 0,21 0 0,-21 21 0,-43-21 16,0 21-1,22 0-15,20 0 0,1 0 16,-21 0-16,20 0 0,-20 21 15,20-21-15,1 21 0,0 0 0,-1-21 16,1 21-16,21 1 0,-21-1 0,-1 21 16,22-21-16,0 0 15,0 1-15,0 20 0,-1 0 0,-20-21 16,21 22-16,0-22 0,0 21 16,-1-21-16,1 64 15,21-21-15</inkml:trace>
  <inkml:trace contextRef="#ctx0" brushRef="#br0" timeOffset="99852.58">4868 6752 0,'0'21'32,"-21"-21"-32,21 22 15,-21-1-15,21 0 16,0 0-16,0 0 0,0 22 15,0-22-15,0 0 16,21-21-16,0 21 16,0-21-16,1 0 0,-1 0 15,0 0-15,0 0 16,0 0-16,-21-21 0,21 0 16,1 0-16,-22-1 15,0 1-15,0 0 0,0 0 16,0 0-16,-43 0 15,22 21 1,0 0-16,0 0 16,21 21-1,0 0-15,0 0 16,0 0 0,21 0-1,0-21-15,0 0 0</inkml:trace>
  <inkml:trace contextRef="#ctx0" brushRef="#br0" timeOffset="100260.34">5588 6773 0,'0'-21'31,"-21"42"-31,21 1 16,-21-22-16,21 21 0,0 0 15,0 0-15,0 0 16,21-21 15,0 0-31,0 0 0,0 0 16,0 0-16,1 0 0,-22-21 15,21 0-15,-21 0 16,0 0-16,0-1 16,0 1-16,-21 21 15,-1-21-15,1 21 16,0 0-16,0 0 31,21 21-15,0 0-16,0 1 31</inkml:trace>
  <inkml:trace contextRef="#ctx0" brushRef="#br0" timeOffset="100708.1">5165 7091 0,'0'0'0,"-22"0"0,1 0 16,0 0-16,-21 0 31,42 21-31,0 0 0,0 0 15,0 1 1,21-22-16,0 21 0,0-21 0,0 21 16,64-21-16,-64 0 15,22 0-15,-22 0 16,85 0-16,-85 0 16,0 0-16,21 0 0,-21 0 0,1-21 15,-1 21-15,42-43 16,-42 22-16,-21 0 15,0 0 1,-21 42 47,0 0-63</inkml:trace>
  <inkml:trace contextRef="#ctx0" brushRef="#br0" timeOffset="101251.8">5355 7726 0,'0'-21'0,"-21"-43"16,0 64-1,0-21 1,21 42-1,0 0 1,0 1-16,0-1 0,0 0 0,0 0 16,0 43-16,0-1 15,0-21-15,0-20 0,0 83 16,0-62-16,0-1 16,-22 64-16,1-64 15,21 1-15,-21 20 0,-42 85 16,20-42-16,22-64 15,0 1-15,-21 41 0,42-41 16,-22-1-16,22-21 0,-21 43 16,21-22-1,0-63 17,0 0-32,0-22 15,0 22-15,21 0 0,-21-21 16,22-1-16,-22 1 0,0 21 0,21-21 15,0-1-15,0 1 0</inkml:trace>
  <inkml:trace contextRef="#ctx0" brushRef="#br0" timeOffset="101668.53">5186 8213 0,'0'0'0,"-43"21"15,22 0 1,0 0-16,21 0 0,-42 22 15,-22 20-15,43-42 16,0 1-16,0 20 0,0-21 16,-1 0-16,1 0 0,-21 22 15,21-43 1,21-21 15,0-1-31,21 1 0,0 0 16,0 0-16,0-21 15,1 20-15,-1 1 0,0 0 0,21 0 16,-21 0-16,1 21 0,-1-21 0,0-1 16,42 22-16,-20 0 15,-1 0-15,-21 0 0,0 0 16,22 0-16,-22 0 0,0 22 0,0-1 16,0 0-16,1 0 0,-1 0 15,-21 0-15,21 22 16,0-1-16,-21-21 0,0 0 15,0 1-15,0-1 16,0-42 15,21 21-31</inkml:trace>
  <inkml:trace contextRef="#ctx0" brushRef="#br0" timeOffset="102395.72">6540 7027 0,'-42'0'0,"84"0"0,-105 0 0,21 0 15,20 22-15,1-22 0,0 0 16,21 21 0,21-21-1,0 0-15,1 21 0,20-21 0,43 0 16,105 21 0,-105-21-16,84 0 15,-84 0-15,-1 0 0,22 0 0,-21 0 16,21 0-16,0 21 0,-1-21 15,1 0-15,-21 0 0,190 0 16,-190 0-16,63 0 16,-85 0-16,1 0 15,-1 0-15,-20 0 0,-22 0 0,21 0 16,-21 0-16,1 0 16,-22-21-1,-22 21-15,1 0 16,0-21-16,0 21 15,0 0-15,-22-21 0,22 21 0,0-21 16,0 21-16,0-22 0</inkml:trace>
  <inkml:trace contextRef="#ctx0" brushRef="#br0" timeOffset="102715.76">8191 6922 0,'0'0'0,"22"0"0,-1 21 0,0 0 16,0-21-16,0 21 0,22-21 0,-22 21 15,63 0 1,-41-21-16,-1 0 0,-21 0 16,43 22-16,-43-22 0,0 0 15,0 21-15,0-21 0,1 21 0,-22 0 16,0 0-1,0 0-15,-22 1 0,1-1 16,-21 0-16,21 0 0,-22 0 0,1 22 16,21-22-16,-21 0 0,-43 42 15,-21 1 1,64-43-16,21 0 0,-1 0 16,22 1-16</inkml:trace>
  <inkml:trace contextRef="#ctx0" brushRef="#br0" timeOffset="103477.85">9652 5609 0,'0'0'0,"-21"0"31,21 21-15,-21-21-16,21 22 0,-22 20 0,22-21 16,0 21-16,0 1 0,-21-1 15,21 0-15,0 1 0,-21 84 16,0-85-16,21 106 15,0-63-15,0 0 0,0-1 16,0 1-16,0 0 0,0-1 0,0 1 16,0 0-16,-21-1 0,21 22 0,-21-21 15,21-1-15,0 22 0,-22-21 16,-20 84-16,42-63 0,0-21 16,-42 84-16,42-84 0,-21-1 15,-22 149 1,22-106-16,0-63 0,0-1 15,21 1-15,-21-1 0,-1 1 16,22-1-16,-21-20 0,0-1 0,21 0 0,0 1 16,-21-1-16,21-21 15,0 21-15,0-20 0,0-1 16,0-42 0,21-1-16,-21 1 0,21 0 15,0-21-15,-21-22 0,22 22 16</inkml:trace>
  <inkml:trace contextRef="#ctx0" brushRef="#br0" timeOffset="105451.51">9673 5461 0,'0'21'15,"21"0"1,0-21-16,1 22 0,20-22 0,-21 21 16,21-21-16,22 0 0,-22 0 15,22 21-15,-1-21 0,149 0 16,-127 0-16,63 0 15,-64 0-15,22 0 0,-21 0 16,21 0-16,0 0 0,-1 0 16,-20 0-16,21 0 0,0 0 0,-22 0 15,22 0-15,0 0 0,-21 0 16,21 0-16,-22 0 0,22 0 16,-21 0-16,-1 0 0,1 0 15,0 0-15,-22 0 0,170 0 16,-85 0-16,-63 0 15,63 0-15,-63 0 16,-22 0-16,85 0 0,-84 0 16,-1 0-16,1 0 0,42 0 15,0 21 1,-64-21-16,43 21 16,-22-21-16,-21 0 0,1 0 0,-1 0 15,22 21-15,-22-21 0,0 0 0,64 0 16,-64 0-16,64 0 15,-63 0-15,41 22 16,-41-22-16,-1 0 0,0 0 16,1 0-16,-1 0 0,0 0 15,1 0-15,41 0 0,-20 0 16,-22 0-16,-21 0 16,43-22-16,-22 22 0,-21 0 15,0 0-15,1 0 0,-1 0 16,0 0-16,0 0 15,0 0-15,0 0 16,-21 22 15,0-1-15,-21 0-16,0 0 16,21 0-16,0 0 0,0 1 15,-21 20-15,0 0 16,0-21-16,21 1 0,0 20 15,0-21-15,0 0 0,-22 22 0,22-22 16,-21 21-16,21 0 0,0-20 16,0 62-16,-21-20 0,21 42 15,-21-64-15,21 21 0,-21-20 16,21 20-16,0 1 16,0-22-16,-21 22 0,21-22 0,-22 0 15,22 22-15,-21 42 16,0 21-16,21-85 0,-21 21 15,0 1-15,0 63 0,-1-64 16,22-20-16,-21 20 0,0 1 16,0-22-16,21 22 0,-21-1 0,0 1 15,21-1-15,-43 149 16,22-149-16,21 1 0,0-1 16,-21 1-16,21-1 0,-21 1 15,21-1-15,-21 1 0,21-1 0,0 1 16,0-1-16,-22 1 0,1 63 15,21-85-15,-21 22 0,21 20 16,0-41-16,0-1 0,0-21 16,0 21-16,0 1 0,-21-22 15,21 21-15,0 22 0,0-1 16,-21-42-16,21 1 16,-21-1-1,-1-21 1,1 0-16,0 0 0,0 0 15,0 0-15,0 0 0,-22 0 16,22 0-16,-21 0 0,-22-21 16,22 21-16,0 0 15,-1 0-15,1 0 0,-64 0 16,64-22-16,-22 22 0,-42 0 16,64 0-16,-21 0 0,-1 0 15,1 0-15,-22 0 0,0 0 0,22 0 16,-22 0-16,0 0 0,-20 0 0,-65 22 15,86-22-15,-1 0 16,0 21-16,1-21 0,-1 0 0,0 0 16,-190 21-16,169-21 15,22 0-15,-22 0 0,21 0 16,0 0-16,1 0 0,20 21 16,-20-21-16,20 0 0,1 0 0,-22 21 15,21-21-15,1 0 0,-1 21 0,1-21 16,-1 0-16,-147 22 15,63-1-15,84-21 16,-21 0-16,22 0 0,-22 21 0,1-21 16,20 0-16,1 0 0,-22 0 15,21 0-15,22 0 0,-21 0 16,20 0-16,1 0 0,21 0 0,-85 0 16,64 0-1,-1 0-15,22 0 0,-42 0 16,41 0-16,-20 0 0,21 0 15,0 0-15,0 0 0,-22 0 16,1 0-16,0-21 16,20 21-1,22-21-15,-21 21 0,21-22 16,-21 22-16,21-21 16,0 0-1,0 0 1,0 0-16,0 0 15,0-1 1,21 22-16,-21-21 0,0 0 16,21 0-16,-21 0 15,22 0-15,-22-1 0,0 1 16,0 0-16,0 0 0,0 0 0</inkml:trace>
  <inkml:trace contextRef="#ctx0" brushRef="#br0" timeOffset="106228.92">9631 5757 0,'0'0'0,"0"-63"31,21 42-31,0 21 15,0-21-15,0 21 16,1 0-16,-1 0 0,0 0 16,0 21-1,21 21-15,-20 0 0,-22-20 0,21 20 16,0-21-16,0 21 16,21 43-16,-20-43 0,-1 1 15,21-1-15,22 106 16,-22-42-16,-21-64 15,0 22-15,0 21 0,1-22 16,-1-21-16,0 1 0,-21-22 16,21 21-16,0 1 0,-21-22 0,21 0 15,1 0-15,-22 21 16,21-20-16,-21-1 0,21 0 16,-21 0-16</inkml:trace>
  <inkml:trace contextRef="#ctx0" brushRef="#br0" timeOffset="106744.68">10435 6943 0,'0'21'0,"0"0"31,21-21-15,0 0-16,1 0 15,-1 0-15,0 0 0,0 0 16,21 0-16,1 0 0,-1 0 0,22 0 15,-1 0-15,1 0 0,105 0 16,-63 0-16,0 0 0,-1 0 16,107 0-16,190 21 15,-254-21-15,1 0 0,-22 21 16,21-21-16,0 22 16,148-22-16,-148 21 0,-21 0 15,0-21-15,-21 0 0,21 21 16,170 0-16,-213-21 15,1 0-15,0 0 0,-22 21 0,1-21 16,-1 0-16,1 0 0,-22 0 16,0 0-16,-21 0 0,1 0 0,-1 0 15,0 0-15,0 0 16,-42 0 15,21-21-31,-21 21 0,21-21 16,-21 21-16,-1-21 0,22 0 15</inkml:trace>
  <inkml:trace contextRef="#ctx0" brushRef="#br0" timeOffset="107252.17">15409 5567 0,'0'0'0,"-21"0"0,0 0 16,0 0-16,-22 21 15,22 0-15,0 0 0,0 1 16,0 20-16,0-21 0,-22 21 16,22 1-16,0-1 0,-21 0 15,20 22-15,-126 126 16,106-126-1,0-22-15,-43 106 0,43-84 0,20-1 16,-20-20-16,-43 84 0,64-85 16,-21 0-16,0 1 0,20-1 15,-20 0-15,21 1 0,-21 20 16,-1-42-16,22 1 0,0-1 16,21 0-16,-21 0 0,0 0 15,21 0-15,-22-21 0,22-21 31</inkml:trace>
  <inkml:trace contextRef="#ctx0" brushRef="#br0" timeOffset="108236.47">15684 6964 0,'0'0'0,"-21"0"0,0 0 15,42 0 1,0 0 0,1 0-16,-1 0 0,21 21 15,0-21-15,1 0 0,20 0 0,1 0 16,-1 0-16,22 0 0,-22 0 0,22 21 16,84-21-16,-63 0 15,-21 0-15,21 0 0,-22 0 0,22 0 16,0 0-16,212 0 15,-213 0-15,-20 0 0,0 0 16,-1 0-16,1 0 0,-21 0 0,-22 0 16,21-21-16,22 0 15,-64 21-15,22 0 16,-22-21-16,0 21 0,-21-21 0,0-1 16,0 1-16,0 0 15,-42 0-15,20 21 0,1-21 0,0 21 16,-42-21-16,-22 21 15,43-22-15,-1 22 0,-41 0 16,41 0-16,22 0 0,0 0 16,0 0-16,0 0 0,42 0 31,0 0-31,0 0 16,21 0-16,-20 0 15,-1 0-15,0 22 0,42-22 16,-20 21-16,-22-21 15,0 21-15,0 0 0,0-21 0,1 21 16,-22 0-16,21-21 0,-21 22 0,0-1 16,0 0-16,0 21 0,-43 1 15,-20-1 1,21 0-16,20-21 0,-20 1 0,0-1 16,-1 0-16,1 0 0,0 0 15,-1 0-15,22 1 0,0-22 0,0 0 0</inkml:trace>
  <inkml:trace contextRef="#ctx0" brushRef="#br0" timeOffset="109125.96">20447 6054 0,'-106'-43'31,"85"43"-31,0 0 15,0 0-15,-1 0 0,-20 22 16,21-22-16,-43 42 0,22-21 16,21 0-16,-21 22 0,-1-1 15,22-21-15,-21 43 0,-1-22 0,1 64 16,0 21 0,42-64-16,-21-20 0,21 20 0,0-21 15,0 22-15,0-22 0,0 22 16,21-22-16,0 22 0,0-22 0,21 21 15,1-20-15,-22 20 0,64 22 16,-22-43-16,-21 1 0,22-1 16,-1-21-16,1 21 0,-1-20 15,22-1-15,0 0 0,-1 0 0,1 0 16,-21-21-16,105 0 16,-106 0-16,22 0 0,-21 0 0,-1 0 15,1-21-15,-1 0 0,1 0 0,-1 0 16,64-43-16,-85 22 0,22-22 15,84-84 1,-63 42 0,-22 43-16,-20-1 0,-1 22 0,-21-22 15,21-20-15,-20 20 0,20-63 16,-42 43-16,0 20 0,0 1 0,-64-43 16,-20 0-1,20 64-15,1-1 0,-85-41 16,63 41-16,-21 22 0,21-21 15,1 21-15,20-1 0,-20 22 0,20 0 16,1-21-16,-128 42 16,128-21-16,-1 22 0,1-1 15,-1 0-15,1 21 0,-1-21 16,1 22-16,-1-22 0,22 21 16,-22 1-16,22-22 0,0 21 0,-1 0 15,22 1-15,0-1 0,0 0 16,0 1-16,21 41 0,0-62 15,0 20-15,0-21 0</inkml:trace>
  <inkml:trace contextRef="#ctx0" brushRef="#br0" timeOffset="109535.77">20532 6562 0,'-22'0'16,"44"0"-16,-65 0 0,43 21 0,-21-21 0,0 21 16,0 0-16,0 0 0,21 1 15,-22-1-15,22 0 0,0 0 16,0 0-16,0 0 16,22-21-16,-1 0 15,0 0-15,42 0 16,-41 0-16,-1 0 0,21 0 15,-21 0-15,22-21 0,-22 0 0,0 21 16,-21-21-16,0 0 0,0 0 16,0-1-16,0 1 15,-21 0-15,-43 0 16,43 21-16,0 0 0,0 0 16,0 0-16,-1 0 0,1 0 15,21 21-15,-21-21 0,21 21 16,-21-21-16,21 21 15,0 1-15,21-22 16,0 0-16,0 0 0,85 0 16</inkml:trace>
  <inkml:trace contextRef="#ctx0" brushRef="#br0" timeOffset="109852.59">21145 6668 0,'0'0'0,"0"21"0,0 0 16,0 0-16,0 0 15,0 0-15,22-21 16,-1 0-16,0 0 0,0 0 16,0 0-16,0 0 0,1 0 0,-1 0 15,0-21 1,-21 0-16,0 0 15,0 0-15,0 0 16,0-1-16,-21 1 0,0 21 0,21-21 16,-22 21-16,1 0 0,0 0 15,0 0-15,0 0 16,21 21-16,-21 0 0,21 1 16,0-1-16,-22-21 15,22 21-15,-42 21 16</inkml:trace>
  <inkml:trace contextRef="#ctx0" brushRef="#br0" timeOffset="110164.41">20659 7049 0,'0'0'0,"-22"0"0,22 21 16,-21-21-16,21 21 0,0 0 0,0 0 15,0 0 1,21 1-16,1-22 0,-1 0 0,21 0 16,0 0-16,1 0 0,-1 0 15,43 0-15,-43 0 16,85-22-16,-106 1 0,0 21 16,1-21-16,-1 21 15,0-21-15,-21 0 0,0 0 16,0-1-16,0 1 15</inkml:trace>
  <inkml:trace contextRef="#ctx0" brushRef="#br0" timeOffset="110712.1">20997 7726 0,'0'0'15,"0"-21"-15,0 0 0,0 42 32,0 0-17,0 0-15,0 0 16,0 43-16,0-22 0,0 0 16,0 43-16,0-43 0,0 1 15,0 20-15,0-20 0,0 20 16,0-21-16,0 22 0,0 84 15,0-84-15,0-1 0,-21 1 16,21-1-16,0-21 0,0 22 16,0-1-16,-21 43 0,21-42 15,0-22-15,-21 0 0,0 85 16,21-63 0,-22-43-16,22 21 0,-21-20 15</inkml:trace>
  <inkml:trace contextRef="#ctx0" brushRef="#br0" timeOffset="111297.79">21018 8594 0,'0'0'0,"-21"0"0,0 0 0,0 0 16,0 0-16,0 0 0,-1 0 16,-20 0-16,21 0 0,-21 0 0,-1 21 15,22 0-15,-21-21 0,-1 21 16,1 0-16,21 22 0,-43 20 16,22-42-16,21 22 0,-21-22 0,20 0 15,1 21-15,0-20 0,0-1 16,0 0-16,21 0 0,0 0 0,-21 0 15,21 1-15,-22-22 16,44-22 0,-1 22-16,0-21 15,42-63-15,1 20 16,-43 22-16,21-1 16,-20 1-16,20 0 0,0-1 15,-21 22-15,22-21 0,-22 21 0,21 0 16,-21-1-16,43-20 15,-43 42 1,0 0-16,0 0 0,1 0 0,-1 0 16,0 0-16,0 21 0,0 0 15,0-21-15,1 22 0,20 20 16,21 21 0,-41-41-16,-1-1 0,0 0 15,0 0-15,0 0 0,-21 0 0,21 1 16,-21-1-16,22 0 0,-22 0 15,21 0-15,-21 0 16,21-21 15</inkml:trace>
  <inkml:trace contextRef="#ctx0" brushRef="#br0" timeOffset="111429.38">21505 8890 0,'0'0'16,"21"0"-16,-42 0 47,0 0-32,0 0 1</inkml:trace>
  <inkml:trace contextRef="#ctx0" brushRef="#br0" timeOffset="112628.04">9821 6541 0,'0'0'0,"-21"0"16,-21 0-1,21 0-15,-1 0 16,44 0 31,-1 0-47,0 0 0,21 0 15,-21 0-15,22 0 0,-1 0 16,-21 0-16,22 0 0,62 0 16,-62 0-16,-1 0 0,-21 0 15,0 0-15,1 0 16,-1 0-16,-42 0 31,-1 0-15,1 0-16,0 0 0,-42 0 15,20 0-15</inkml:trace>
  <inkml:trace contextRef="#ctx0" brushRef="#br0" timeOffset="112941.91">9842 6583 0,'0'21'0,"0"21"16,0-20-16,0-1 0,0 0 16,-21 0-16,21 0 0,0 0 15,-21 22-15,0 20 0,21 1 16,-21-22-16,21 0 0,-21-20 16,21 20-16,0 0 0,-22 1 15,22-22-15,-21 85 16,0-64-16,21-21 0,0 0 15,0 0 1,0-42 15,21 21-31,-21-21 0,21 0 16,1 0-16</inkml:trace>
  <inkml:trace contextRef="#ctx0" brushRef="#br0" timeOffset="113435.71">10223 6985 0,'-21'0'31,"0"0"-15,21 21-16,-21 0 0,21 1 15,0-1-15,-21 0 0,21 0 0,0 0 16,-21 0-16,21 1 0,0-1 16,-22 0-16,22 21 15,0-21-15,0 1 0,0-1 16,0 0-16,0 0 0,0 0 0,22-21 16,-1 0-16,0 0 15,0 0-15,0 0 16,0 0-16,1 0 0,-1-21 15,0 0-15,0 21 16,-21-21-16,21 0 0,0-1 0,-21 1 16,22 0-16,-1-21 0,-21-22 15,0 43-15,0 0 16,0 0-16,0 0 0,0-1 0,0 1 16,0 0-16,-21 0 0,21 0 0,-22 21 15,1 0-15,0 0 16,0 0-16,0 0 15,0 0-15,-1 21 0,1 0 16,21 0-16,0 0 16,0 1-1,0-1 1,0 0-16</inkml:trace>
  <inkml:trace contextRef="#ctx0" brushRef="#br0" timeOffset="113684.61">10541 7281 0,'21'0'78,"0"0"-62</inkml:trace>
  <inkml:trace contextRef="#ctx0" brushRef="#br0" timeOffset="113860.61">10795 7281 0,'21'0'62,"0"0"-62,0 0 16</inkml:trace>
  <inkml:trace contextRef="#ctx0" brushRef="#br0" timeOffset="114029.52">11007 7281 0,'21'0'78,"0"0"-62</inkml:trace>
  <inkml:trace contextRef="#ctx0" brushRef="#br0" timeOffset="114371.83">10075 7557 0,'0'21'63,"21"-21"-48,1 0-15,-1 0 16,0 0-16,0 0 0,0 0 15</inkml:trace>
  <inkml:trace contextRef="#ctx0" brushRef="#br0" timeOffset="114565.76">10668 7578 0,'0'0'16,"21"0"-1,0 0 32,0 0-31</inkml:trace>
  <inkml:trace contextRef="#ctx0" brushRef="#br0" timeOffset="114756.65">11091 7578 0,'0'0'0,"-21"0"109</inkml:trace>
  <inkml:trace contextRef="#ctx0" brushRef="#br0" timeOffset="114992.52">10541 7726 0,'0'0'16,"0"21"-1,21-21 17,0 0-17,0 0-15,1 0 16,-1-21-16,0 21 0</inkml:trace>
  <inkml:trace contextRef="#ctx0" brushRef="#br0" timeOffset="115920.2">12806 7811 0,'0'0'0,"0"21"16,0 0-1,-21 21-15,21-21 16,0 22-16,0-1 0,-22 0 0,22 1 16,0-1-16,-21 43 15,0-43-15,0 0 0,21-20 0,0 20 16,-21-21-16,21 21 0,0-20 0,-21-1 15,21 0-15,21-21 32,0 0-32,0 0 15,0-21-15</inkml:trace>
  <inkml:trace contextRef="#ctx0" brushRef="#br0" timeOffset="116184">12848 7895 0,'127'0'15,"-106"0"-15,22 0 16,20 0-16,-42 0 15,0 0-15,1 0 0,-1 0 0,0 0 16,0 0 0,-42 0 15,0 0-31</inkml:trace>
  <inkml:trace contextRef="#ctx0" brushRef="#br0" timeOffset="116396.34">12848 8255 0,'21'0'31,"0"0"-31,1 0 16,-1 0-16,21 0 0,-21 0 15,22 0-15,-22 0 0,0 0 16,0-21-16,0 21 0</inkml:trace>
  <inkml:trace contextRef="#ctx0" brushRef="#br0" timeOffset="116816.39">13229 8213 0,'-21'0'16,"21"-21"0,21 21 15,0 0-15,0 0-16,1 0 15,20 21-15,-21 0 0,-21 0 16,21 0-16,0 0 0,-21 1 15,22-1-15,-22 0 0,0 0 0,0 0 16,0 0-16,0 1 0,0-1 16,0 0-16,-22 0 15,1-21 1,21-21 15,0 0-31,0 0 0,0-1 16,21 1-16,-21 0 0,22 0 15,-22 0-15,0-22 16,21 22-16,0 0 0,0 0 16,-21 0-16,21 21 15,0-21-15,1 21 16,-1 0-16</inkml:trace>
  <inkml:trace contextRef="#ctx0" brushRef="#br0" timeOffset="117236.18">13779 8213 0,'0'0'0,"0"21"16,-21 0-16,0-21 16,21 21-16,-21 0 0,21 1 0,-21-1 15,21 0-15,-21 21 16,21-21-16,0 1 15,0-1-15,0 0 0,0 0 16,21-21 0,0 0-16,0 0 15,0 0-15,0 0 16,1 0-16,-1 0 0,0 0 16,0-21-16,0 0 15,-21 0-15,21-1 0,1 1 16,-22 0-16,0 0 0,0 0 0,0 0 15,0-1-15,0 1 0,0 0 0,-22 0 16,1 0-16,0 21 16,0 0-16,0-21 0,0 21 15,-1 0-15,1 0 0,0 0 16,0 21-16,0 0 16,21 0-16,0 0 15,21 0 1,0-21-16</inkml:trace>
  <inkml:trace contextRef="#ctx0" brushRef="#br0" timeOffset="117933.18">14182 8213 0,'0'0'0,"0"21"15,0 0-15,-22-21 16,22 21-16,-21 0 0,21 1 16,0-1-16,-21 0 15,21 0-15,0 0 0,0 0 16,0 1-16,0-1 0,0 0 16,0 0-1,0-42 32,0 0-31,0 0-16,0-1 15,0 1-15,0 0 0,0 0 16,21-43 0,0 22-16,1 42 0,-1-21 15,0 0-15,0 21 0,0 0 16,0 0-16,1 0 0,-1 0 0,0 0 15,-21 21-15,21-21 0,0 21 0,-21 0 16,0 0-16,21-21 0,-21 22 16,0-1-16,22 42 15,-22-42 1,0 1-16,-22-22 16,1 0-16,21-22 46,0 1-46,0 0 16,0 0-16,21 0 0,1 0 0,-1-1 16,0 1-16,0 0 0,21-21 15,-20 21-15,-1-1 0,21 22 16,-21 0-16,0 0 0,1 0 16,-1 22-16,-21-1 15,0 0-15,0 21 16,0 43-16,0-64 0,0 0 15,0 0-15,-21 1 0,-1-1 16,22 0-16,-21-21 0,21 21 16,-21-21-16,21 21 0,-21-21 15,0 0-15,0 0 16</inkml:trace>
  <inkml:trace contextRef="#ctx0" brushRef="#br0" timeOffset="118250">13102 8721 0,'-21'21'16,"42"-21"15,0 0-15,0 0-16,1 0 15,20 0-15,0 0 16,-21 0-16,22-21 0,-22 21 15,21-21-15,-21 21 0</inkml:trace>
  <inkml:trace contextRef="#ctx0" brushRef="#br0" timeOffset="118412.9">13801 8678 0,'0'0'0,"0"22"0,21-22 0,0 0 16,0 0-16,0 0 15,0 0-15,1 0 16,-1 0 0,0 0-16,0 0 15</inkml:trace>
  <inkml:trace contextRef="#ctx0" brushRef="#br0" timeOffset="118616.79">14499 8678 0,'0'0'0,"42"0"16,-20 0-1,-1 0-15,0 0 16,0 0 0</inkml:trace>
  <inkml:trace contextRef="#ctx0" brushRef="#br0" timeOffset="118894.63">13060 8975 0,'0'0'0,"-21"0"0,-1 21 0,1-21 15,0 0-15,42 0 47,0 0-47,1 0 16,-1 0-16,0 0 15,21 0-15,-21 0 0,1 0 0,20 0 0,-21-21 16,21 21-16</inkml:trace>
  <inkml:trace contextRef="#ctx0" brushRef="#br0" timeOffset="119076.52">13928 8975 0,'21'0'16,"-21"21"-16,21-21 15,0 0-15,0 0 16,0 0-16,1 0 0,-1 0 16</inkml:trace>
  <inkml:trace contextRef="#ctx0" brushRef="#br0" timeOffset="119260.42">14563 8975 0,'0'0'0,"-22"0"94,1 0-94</inkml:trace>
  <inkml:trace contextRef="#ctx0" brushRef="#br0" timeOffset="119532.26">13144 9271 0,'-42'0'16,"84"0"-16,-105 0 0,84 0 31,0 0-15,0 0-16,1 0 0,-1 0 0,63 0 15,-20 0 1,-22 0-16,-21 0 0,22 0 0,-1 0 16,0 0-16</inkml:trace>
  <inkml:trace contextRef="#ctx0" brushRef="#br0" timeOffset="119724.15">14330 9292 0,'21'0'0,"-42"0"0,63 0 16,-21 0 15,0 0-15,1 0-16,-1 0 16,0 0-16,0 0 15,0 0 1</inkml:trace>
  <inkml:trace contextRef="#ctx0" brushRef="#br0" timeOffset="120683.9">10096 7938 0,'22'0'62,"-1"0"-62,0 0 16,0 0-16,0 0 15,0 0-15,1 0 0,-1 0 16,0 0-16</inkml:trace>
  <inkml:trace contextRef="#ctx0" brushRef="#br0" timeOffset="120872.81">10689 7916 0,'21'0'0,"-21"22"63,21-22-48,1 0 1,-1 0-16,0 0 15</inkml:trace>
  <inkml:trace contextRef="#ctx0" brushRef="#br0" timeOffset="121048.76">11049 7938 0,'0'0'0,"21"0"16,0 0-16</inkml:trace>
  <inkml:trace contextRef="#ctx0" brushRef="#br0" timeOffset="161347.34">10075 10499 0,'0'0'0,"0"21"15,0 0 1,21-21 0,1 0-1,-1 0 1,0 0-16,0 0 0,0 0 16,0 0-16,1-21 0,-1 21 15,0-21-15,0 21 0,0-21 0,0-1 16,1 1-16,-22 0 0,21 0 15,-21 0-15,0-22 16,0 22-16,-21 0 16,-1 21-16,1 0 0,0 0 15,0 0-15,0 0 0,0 0 16,-1 0-16,-20 0 0,21 0 0,0 0 16,0 21-16,-1 0 0,1 1 0,-21-1 15,21 0-15,0 0 0,-1 0 16,1 0-16,21 22 15,0-1-15,0-21 0,0 0 16,0 1-16,0-1 0,0 0 0,21 0 16,1 0-16,-1 0 15,0-21-15,0 0 0,0 0 0,0 22 16,1-22-16,-1 0 0,0 0 16,0 0-16,0 0 15,-21-22 1,-21 22-1,0 0 1,0 0-16,0 0 16,-22 0-16,22 0 0,0 22 0,-43 20 15,43-21-15,0 0 16,0 0-16,21 1 0,-21-1 16,0 0-16,-1 21 15,22-21-15,0 22 0,0-22 16,0 0-16,0 0 0,22 0 15,-1 1-15,0-22 0,0 0 16,0 21-16,0-21 0,1 0 0,41 0 16,43-21-1,-85 21-15,21-22 0,-20 1 16,20 21-16,-21-21 0,0 0 0,22 0 16,-22 0-16,0-1 0,0 1 0,0 0 15,0 0-15</inkml:trace>
  <inkml:trace contextRef="#ctx0" brushRef="#br0" timeOffset="161840.01">10562 10647 0,'0'21'47,"0"0"-32,0 0-15,0 1 0,0-1 0,0 0 16,0 0-16,0 0 0,0 22 15,0-22 1,-21 0-16,21 0 0,-21 21 0,21-20 16,0-1-1,-21-21 1,-1-21 0,22-1-1,0 1-15,0 0 0,0-21 16,0 21-16,0-1 0,0 1 15,0 0-15,0-21 0,22 21 0,-1-1 16,0-20-16,0 21 0,0 0 0,22 21 16,20-43-1,-42 43-15,22 0 0,-22 0 0,21 0 0,-21 0 16,22 22-16,-22-1 0,0 0 0,0 0 16,0 0-16,0 0 0,-21 1 15,0 20-15,22-21 0,-22 21 16,0 1-16,0-1 15,0-21-15,-22 0 0,1 1 16,21-1-16,0 0 0,-21-21 16,0 21-1,21-42 1,0 0 0,21 21-16,0-21 0,0-1 15</inkml:trace>
  <inkml:trace contextRef="#ctx0" brushRef="#br0" timeOffset="162572.87">11493 10732 0,'0'0'0,"0"-22"16,0 1-1,0 0-15,0 0 16,-21 21-16,0 0 15,0 0-15,0 0 0,0 0 16,-1 0-16,1 0 0,0 21 0,-21 0 16,21 0-16,-22 22 15,22-22-15,21 0 16,-21 0-16,21 0 0,-21 1 0,21-1 16,0 0-16,0 0 0,0 0 15,21-21-15,0 0 16,0 0-16,0 0 0,1 0 15,-1 0-15,0 0 0,0 0 0,43-42 16,-43 21-16,0 0 16,0-1-16,-21 1 15,21 0-15,-21 0 0,21 0 0,-21 0 16,0-1-16,0 1 16,0 42 30,0 1-46,0-1 0,0 0 16,0 0-16,0 0 0,0 0 16,0 22-16,43 41 15,-43-41-15,21-1 0,0 43 16,0-43-16,-21 0 0,21 22 0,-21-22 16,0 22-16,0 42 15,0-64-15,0 0 0,0 22 0,-42 63 16,21-85-16,-43 85 15,22-85 1,0 22-16,21-43 16,-22 0-16,22 0 0,0 1 0,0-1 15,0-21-15,-43 0 16,22 0-16,-1-21 0,22-1 16,-42-41-16,20 21 0,22-1 15,0 1-15,0-22 0,0 22 16,21-21-16,-21-1 0,21-42 15,21-63-15,0 127 16,0-1-16,0 1 0,0 21 16,1-22-16,-1 22 0,21-21 0,-21 21 15,22 0-15,-22-1 0,21-20 16,22 0-16,20-22 16</inkml:trace>
  <inkml:trace contextRef="#ctx0" brushRef="#br0" timeOffset="162924.66">11874 10435 0,'-21'-21'16,"21"0"-16,-21 21 0,21-21 15,-21 21-15,0 0 32,21 21-32,0 0 0,0 0 15,0 22-15,0-22 0,0 63 16,0-41-16,0 20 16,0-20-16,0-22 0,0 42 15,0-42-15,0 1 0,-21-1 0,21 0 16,0 21-16,0-21 15,0-42 17,21 0-32,0 21 15,0-21-15,-21 0 0</inkml:trace>
  <inkml:trace contextRef="#ctx0" brushRef="#br0" timeOffset="163160.64">12065 10583 0,'0'0'15,"0"-21"-15,0 42 16,0 1 0,0-1-16,0 0 0,0 0 15,0 0-15,0 0 0,0 22 16,0-22-16,0 0 0,0 0 0,0 0 0,0 1 16,0 20-1,-21-42-15,21 21 0,0-42 63,0 0-63,0 0 0,0-1 0</inkml:trace>
  <inkml:trace contextRef="#ctx0" brushRef="#br0" timeOffset="163336.53">12086 10456 0,'0'0'15,"21"0"64,-21 22-64</inkml:trace>
  <inkml:trace contextRef="#ctx0" brushRef="#br0" timeOffset="163860.29">12573 10583 0,'21'0'0,"-42"0"0,42-21 0,-21 0 16,0 0-1,-21 21 1,0 0 0,0 0-16,-1 0 15,1 0-15,0 21 0,0 0 16,0 0-16,0 1 0,21-1 0,-22-21 16,22 21-16,0 0 0,0 0 15,0 0-15,0 1 16,22-22-16,-1 21 15,0-21-15,0 0 0,0 0 16,0 0-16,1 21 0,-1-21 16,0 0-16,0 0 0,0 0 0,0 21 15,1-21 1,-22 21-16,21-21 0,-21 21 16,0 1-1,-21-22-15,-1 0 0,1 21 16,0-21-16,0 0 0,-21 0 15,20 21-15,-41-21 0,42 0 16,0 0-16,-1 21 0,-62-21 16,63 0-1,-1 0-15,44 0 47,-1-21-47,0 21 16,-21-21-16,21 21 0</inkml:trace>
  <inkml:trace contextRef="#ctx0" brushRef="#br0" timeOffset="164452.93">12785 10351 0,'0'-22'0,"0"44"0,0-65 0,0 22 16,0 0-16,0 0 0,-22 0 15,22-1 1,0 1 0,0 42 15,0 1-15,0-1-16,0 0 0,0 21 0,22 22 15,-1-43-15,-21 21 0,0 1 16,0-22-16,0 21 0,21-21 15,-21 22-15,21-22 0,-21 0 0,0 21 16,0-21-16,0 1 0,0-1 0,0 0 16,0 0-16,0 0 15,0-42 48,0 0-63,0 0 15,0 0-15,0-1 0,21 1 0,0 0 16,22-21 0,-22-1-16,21 22 0,-21 0 0,22 0 15,-22 0-15,21 0 0,1 21 0,-22 0 16,21 0-16,-21 0 0,0 0 0,1 0 16,-1 21-16,0 0 0,-21 0 0,21 64 15,-21-1 1,0-41-16,0-22 15,-21 21-15,0-21 0,21 1 0,-21-1 16,-1 0-16,1 0 0,21 0 16,-21 0-16,0-21 0,0 0 15,21 22-15,0-44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0:52:14.8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4212 2011 0,'0'0'0,"0"-21"0,0 0 0,21 21 16,-21-22-16,0 1 16,0 0-16,0 0 15,0 0 1,0 0-16,21-1 16,-21 1-16,0 0 15,0 0-15,0 0 16,0 42 62,0 0-78,0 0 16,0 0-1,0 1-15,0-1 0,0 0 16,0 0-16,-21 0 15,21 0-15,0 1 0,0-1 16,0 0-16,0 0 16,0 0-16,0 0 0,0 1 15,0-1 1,-21 0-16,21 0 0,0 0 16,0 0-16,0 1 15,0-1-15,0 0 16,0 0-16,0 0 15,0 0-15,0 1 16,0-1-16,0 0 16,0 0-16,0 0 15,0 0 1,0 1-16,0-1 0,0 0 16,0 0-16,0 0 15,0 0-15,0 1 16,0-1-16,0 21 15,0-21-15,0 0 16,0 1-16,0-1 16,0 0-16,0 0 15,0 0-15,0 0 16,0 1-16,0-1 16,0 0-16,0 0 15,0 0-15,0 0 16,0 1-16,0-1 15,0 0-15,0 0 16,0 0-16,0 0 16,0 1-16,0-1 15,0 0-15,0 0 0,0 0 16,0 0-16,0 1 16,0-1-16,0 0 0,0 0 0,0 43 15,0-43 1,0 21-16,0-21 0,-21 22 15,21-22-15,0 0 0,0 21 16,0-21-16,0 1 16,0-1-16,0 0 0,0 0 15,0 0-15,0 0 0,0 1 16,0-1-16,0 0 0,0 0 0,0 0 16,0 22-16,0-22 0,0 0 15,0 0-15,0 0 0,0 22 16,-21-22-16,21 63 15,-21 1 1,21-64-16,0 22 0,0-22 16,0 0-16,-22 21 0,22-21 0,0 1 15,0 20-15,-21-21 0,21 21 16,0 1-16,0-22 0,0 0 16,0 0-16,0 0 0,-21 1 0,21 20 15,0-21-15,0 0 0,-21 22 0,21-22 16,0 0-16,0 106 15,0-106-15,0 43 16,-21-22-16,21 0 16,0-21-16,0 22 0,0-22 15,0 0-15,0 0 0,0 0 0,0 1 16,0-1-16,0 0 16,0 0-16,0 0 0,0 0 0,0 1 15,0-1-15,0 21 0,0-21 16,0 0-16,0 1 0,0-1 15,0 0-15,0 21 0,-21-21 16,21 1-16,0 41 0,0-42 16,0 0-16,0 1 0,0-1 15,0 0-15,0 0 0,-22 43 16,22-43-16,0 0 16,0 0-16,0 0 0,-21 0 15,21 1-15,0-1 0,0 0 0,0 0 16,0 0-16,0 0 0,0 1 15,-21 20-15,21-21 0,0 0 0,0 0 16,-21 1-16,21-1 0,0 0 0,0 42 16,0-41-16,0 20 15,0-21-15,0 0 0,0 22 0,-21-22 16,21 0-16,0 21 0,0-21 0,0 1 16,-21 20-16,21-21 0,0 0 15,0 43-15,0-43 0,0 0 16,-22 85-1,22-64-15,-21-21 0,21 1 16,0 20-16,0 0 0,0-21 0,0 22 16,0-1-16,0-21 0,0 22 15,-21-1-15,21 0 0,0 1 16,0-1-16,0 0 0,-21-21 16,21 22-16,0-1 0,0 0 0,0 1 0,0-1 15,0-21-15,0 22 0,0-1 16,0 0-16,0 1 0,0 20 0,0-21 15,0 1-15,0-1 0,0 0 0,0 22 16,0-22-16,0 1 0,0-1 16,0 0-16,0 1 0,0 20 0,0-21 15,-21 1-15,21-1 0,0 0 0,0 1 16,0 20-16,0-20 16,0-1-16,0 21 0,-21-20 0,21-1 15,0 22-15,0-22 0,0 0 0,0 1 16,0 20-16,0-21 0,0 1 15,0-1-15,-22 64 0,22-64 16,0 1-16,0 20 0,-21-21 0,21 1 16,0 20-16,0-20 0,0-1 15,0 0-15,0 1 0,0 20 0,0-21 16,0 1-16,-21-1 0,21 0 16,0 1-16,0-1 0,0 0 0,0 1 15,0-1-15,-21 0 0,21 22 0,0-22 16,0 1-16,0-1 0,0 0 15,0 1-15,0-22 0,0 21 0,0 0 16,0-20-16,0 20 0,0 0 16,0-21-16,0 22 0,0-22 0,0 21 15,0-21-15,0 1 0,0 20 0,0-21 16,0 21-16,0-20 0,0-1 16,0 0-16,0 21 0,0-21 0,-21 1 15,21-1-15,-21 21 16,21-21-1,-22-21-15,1 0 16,0-21-16,21 0 0,0 0 16,0-22-16,-21 1 0</inkml:trace>
  <inkml:trace contextRef="#ctx0" brushRef="#br0" timeOffset="6579.37">4297 1863 0,'0'-21'16,"0"-1"15,0 1-16,21 21 95,0-21-95,0 21-15,0 0 0,1 0 16,-1 0-16,0 0 0,21 0 16,-21 0-16,1 0 0,20 0 15,-21-21-15,21 21 16,1 0-16,-1 0 0,-21 0 16,64 0-1,-64-21-15,43 21 0,-43 0 16,0 0-16,21 0 0,-21 0 15,1 0-15,20 0 0,-21 0 0,21 0 16,-20 0-16,83 0 16,-20 0-1,-43 0-15,22 0 0,42 0 16,-43 0-16,1-21 0,-1 21 16,1 0-16,-22 0 0,22 0 0,41 0 15,-62 0-15,41 0 16,-41 0-16,63 0 15,-64 0-15,0 0 0,64 0 16,-64 0-16,22 0 0,-22 0 16,22 0-16,-1 0 0,-20-22 15,20 22-15,-21 0 0,22 0 0,-22 0 16,1 0-16,-1 0 0,0 0 16,43 0-16,-43 0 0,1 0 15,-1 0-15,0 0 0,1 0 16,126-21-1,-127 21-15,1 0 16,-1 0-16,0 0 0,22-21 0,-22 21 16,0 0-16,1 0 0,-22 0 15,21 0-15,1 0 0,-1 0 0,0 0 16,-21 0-16,22 0 0,-22 0 16,21 0-16,-21 0 0,22 0 0,-22 0 15,0 0-15,21 0 0,-20 0 16,-1 0-16,21 0 0,-21 0 0,0 0 15,22 0-15,-22 0 0,21 0 0,-21 0 16,22 0-16,-22 0 0,21 0 16,1 0-16,-1 0 0,0 0 15,1 0-15,-1 0 0,0 0 16,-21 0-16,22 0 0,-1 0 0,0 0 16,64 0-1,-63 0-15,20 0 0,-42 0 16,0 0-16,22 0 0,-22 0 15,0 0-15,0 0 0,0 0 0,1 0 16,-1 0-16,0 0 16,0 0-16,-21 21 47,21-21 93,0 0-124,1 0-1,-1 0-15,0 0 0,0 0 16,0 0-16,0 0 16,1 0-16,-1 0 15,0 0-15,0 0 0,0 0 0,0 0 16,1 0-16,20 0 0,-21 0 16,21 0-16,-20 0 0,20 0 0,21 0 15,-20 0 1,-22 0-16,0 0 0,21 0 15,-20 0-15,-1 0 0,0 0 16,0 0-16,0 0 0,0 0 16,1 0-1,-1 0 1,0 0 15,-21 21 63,0 1-78,0-1 15,0 0-31,0 0 15,0 0-15,0 0 16,0 1-16,-21-1 16,21 0-16,0 0 15,-21 0-15,21 0 0,-22 1 16,1 20-16,21-21 0,0 0 16,-21 0-16,21 1 0,0-1 15,-21 0-15,21 21 0,0-21 0,0 1 16,0-1-16,0 21 0,0-21 0,0 0 15,0 22-15,-21 20 16,21 43 0,0-85-16,-21 22 0,21-1 15,0-21-15,0 21 0,0 22 16,0-22-16,0 1 0,0-22 0,0 21 16,0-21-16,0 22 0,0 62 15,0 1 1,0-63-16,0-1 0,0 0 0,21 1 15,-21-1-15,0 21 0,0-20 0,21-1 16,-21 0-16,0 1 0,0 84 16,0-106-16,0 64 15,0-43-15,0 0 16,0 1-16,0-1 0,0 0 0,0 43 16,0-43-16,0 1 15,0-22-15,0 21 0,0 0 0,0 1 16,0-22-16,0 21 0,0-21 15,0 22-15,0-22 0,0 21 0,0-21 16,0 22-16,0 41 16,0-20-1,0-22-15,0 1 0,0-22 0,0 21 16,0-21-16,0 22 0,0-22 16,0 21-16,0-21 0,0 22 0,0-22 15,0 21-15,0-21 0,0 0 0,0 43 16,0-22-16,0-21 0,0 1 15,0 20-15,0-21 0,0 0 16,0 85-16,-21-42 16,21-22-16,0-21 0,0 21 15,0-20-15,-21 20 0,21 21 16,0-41-16,0 20 0,0-21 16,0 21-16,0-20 0,0-1 0,-22 21 15,1 43 1,21-43-16,0-21 15,0 22-15,0-22 0,0 21 0,-21-21 0,21 22 16,0-1-16,0-21 0,0 21 16,0-20-16,0 20 0,0 0 15,0-21-15,0 64 16,0-64-16,0 22 0,0-22 0,0 42 16,0-20-16,0-22 0,0 21 15,0-21-15,0 22 0,0-1 0,-21 64 16,21 21-1,0-85-15,0 0 0,0 1 16,0-1-16,0-21 0,0 22 16,0-1-16,0 0 0,0-21 0,0 22 15,0 41-15,0-62 16,0 105-16,0-85 16,0 0-16,0-21 0,0 22 15,0-1-15,0 0 0,0 1 0,0-1 16,0 0-16,0 107 15,0-128 1,0 21-16,0-21 0,0 22 0,0-1 0,0-21 16,0 21-16,0 22 0,0-22 15,0 1-15,0-22 0,0 63 16,0 22 0,0-85-16,0 22 0,0-22 15,0 21-15,0-21 0,0 22 0,0 41 16,0-62-16,0-1 15,0 0-15,0 21 0,0-21 16,0 1-16,21-1 0,-21 21 0,0 0 16,0-20-16,0-1 0,0 21 15,0 0-15,0 1 16,21-1-16,-21-21 0,0 0 16,0 22-16,0-22 0,0 0 15,0 64 1,0-64-16,0 0 15,0 0-15,0 0 0,0 1 0,0-1 16,0 0-16,0 0 0,0 0 16,0 0-16,0 1 0,0-1 0,0 0 15,0 0-15,0 21 16,0-20-16,0-1 0,0 0 16,0 0-16,0 0 0,0 43 15,0-43 1,0 0-16,0 0 0,0 0 15,0 1-15,0-1 16,0 0-16,0 0 16,0 0-1,0 0 32,0 1-31,0-1 15,0 0-15,-21-21-16,21 21 15,0 0 1,0 0-16,0 1 16,0-1-16,0 0 15,0 0 1,0 0-1,0 0-15,0 1 16,0-1 0,0 0-1,-21-21-15,21 21 16,0 0 0,0 0-16,0 1 15,0-1-15,0 0 16,-21-21-16,21 21 15,0 0-15,-21-21 16,21 21 0,0 1-16,0-1 15,-22-21-15,22 21 16,-21-21 0,21 21-16,-21-21 15,0 0 1,0 0-1,0 0 1,-1 0-16,1 0 16,0 0-16,0 0 0,0 0 15,0 0-15,-1 0 0,1 0 16,0 0 0,0 0-16,0 0 0,-22 0 15,-20 0-15,21 0 16,20 0-16,1 0 0,0 0 0,0 0 15,0 0-15,-43-21 16,1 21 0,20-21-16,22 21 0,-21 0 0,21-21 15,-22 21-15,22 0 0,0 0 0,0 0 16,0 0-16,0-22 0,-43 22 16,22 0-1,21 0-15,-22-21 0,1 21 16,0 0-16,20 0 0,1 0 0,-63-21 15,41 21-15,22 0 16,0 0-16,-64 0 16,64-21-16,0 21 0,0 0 15,0 0-15,-1 0 0,1 0 0,0 0 16,-64 0 0,64 0-16,0 0 0,-21 0 0,21 0 15,-64 0-15,64 0 0,-22 0 16,1 0-16,21 0 0,-21 0 0,20 0 15,-20 0-15,-43 0 16,22 0-16,21 0 16,-1 21-16,-41-21 0,20 0 15,22 0-15,-1 0 0,1 21 0,0-21 16,-1 0-16,-20 0 0,-22 0 16,-42 21-1,64-21-15,20 0 0,-62 0 16,62 0-16,1 0 0,-22 0 0,22 0 15,-21 0-15,20 0 0,-105 0 16,63 0 0,43 0-16,0 0 0,-1 0 15,1 0-15,0 0 0,-1 0 0,1 0 0,0 0 16,21 22-16,-22-22 0,1 0 16,0 0-16,-1 0 0,-63 0 15,64 0-15,0 0 16,-22 0-16,22 0 0,21 0 15,-22 0-15,22 0 0,-21 0 16,21 0-16,-22 0 0,-20 0 16,-22 0-1,64 0-15,-42 0 16,41 0-16,1 0 16,0 0-16,0 0 0,-21 0 15,20 0-15,-20 0 16,21 0-16,0 0 15,0 0-15,-1 0 0,1 0 16,0 0-16,0 0 16,0 0-16,0 0 15,-1 0 17,1 0-17,0 0 1,0 0-1,0 0 1,0 0-16,-1 0 0,1 0 31,0 0-15,0 0 0,0 0-16,0 0 15,-1 0 1,1 0-1,0 0 32,0 0-47,0 0 47,0 0 63,21 21 46,0 0 125,21-21-31,-21 21-187,0 0 218,21-21-172,-21-21 16,0 0-109</inkml:trace>
  <inkml:trace contextRef="#ctx0" brushRef="#br0" timeOffset="9540.54">3958 11324 0,'-21'0'0,"-21"21"15,20-21 1,1 0-16,0 0 0,0 0 16,0 0-16,0 0 0,-1 0 15,1 0-15,0 0 16,0 0-16,0 0 31,42 0 94,0 0-109,0 0-1,0 0-15,1 0 16,-1 0-16,0 0 16,0 0-16,0 0 15,0 0-15,1 0 16,-1 0-16,0 0 0,0 0 0,21 0 16,1 0-16,-22 0 0,0 0 15,21 0-15,-20 0 0,-1 0 16,85 0-1,-1 0-15,-83 0 0,20 0 16,21 0-16,-41 0 0,-1 0 16,0 0-16,0 0 15,0 0-15,0 0 0,1 0 16,-1 0 0,0 0 15,-42 0 63,0 0-79,-1 0-15,1 0 16,0 0-16,0 0 15,0 0-15,0 0 0,-1 0 16,1 0-16,0 0 0,0 0 16,0 0-16,-22 0 0,22 0 15,0 0-15,0 0 0,0 0 16,0 0-16,-1 0 0,-41 22 16,21-22-1,20 0-15,1 0 0,0 0 16,0 0-16,0 0 15,0 0 1,21 21 15,-22-21-15,1 0 31,42 0 203,1 0-235,-1 0-15,0 0 16,0 0 0,0 0-16,0 0 15,1 0 1,-1 0 0,0 0-1,0 0 1,0 0-1,0 0 1,1 0 0,-1 0-16,0 0 15,0 0 17</inkml:trace>
  <inkml:trace contextRef="#ctx0" brushRef="#br0" timeOffset="21404.09">21061 1672 0,'-21'0'47,"-1"0"-31,22 21-16,-21-21 15,0 22 1,21-1-16,-21-21 16,21 21-16,-21-21 15,21 21 1,0 0 0,-21-21-16,21 21 15,21-21 48,-21 22-63,21-22 15,0 0-15,0 0 16,0 0 0,1 0-16,-1 0 0,21 0 15,-21 0-15,0 0 16,43 21-16,-43-21 0,21 0 15,43 0 1,0 0-16,-43 0 0,-21 0 16,22 0-16,-1 0 0,0 0 15,43 0-15,-43 0 0,1 0 16,-1 0-16,0 0 0,1 0 16,41 0-16,-41 0 0,-22 0 15,21 0-15,0 0 16,1 0-16,20 0 0,-20 0 0,105 0 15,-85 0 1,1 0-16,-22 0 0,22 21 0,-1-21 16,1 0-16,-1 0 0,1 0 0,-1 0 15,1 0-15,-1 0 0,-21 0 16,85 21-16,-84-21 0,20 0 16,1 0-16,-1 0 0,43 0 15,-42 21-15,-1-21 0,-21 0 16,22 0-16,-1 0 0,1 0 15,105 0 1,-63 0-16,-42 0 0,-1 0 16,43 0-16,-43 0 15,-20 0-15,20 0 0,-20 0 16,20 0-16,-21 0 0,1 0 0,63 0 16,-22 0-1,-20 0-15,-22 0 0,0 0 16,1 0-16,-1 0 0,0 0 0,1 0 15,-1 0-15,0 0 0,1 0 0,20 0 16,-20 0-16,-1 0 0,0 0 0,43 0 16,0 0-1,-43 0-15,0 0 0,64 0 16,-64 0-16,1 0 16,-1 0-16,0 0 0,22 0 0,-22 0 15,85 0 1,-63 0-16,-22 0 0,0 0 15,1 0-15,-22 0 0,21 0 16,1 21-16,-22-21 0,0 0 0,21 0 16,-21 0-16,1 0 0,-1 0 15,0 0-15,0 0 16,0 0-16,0 0 16,1 0-16,-1 0 15,0 0-15,0 0 0,0 0 16,0 0-16,1 0 15,-1 0-15,0 0 16,0 0-16,0 0 16,0 0-1,1 0 17,-1 0-17,0 0 79,0 0-94,0 0 16,0 0-16,-21-21 15,22 21-15,-1 0 0,0 0 16,0 0-16,0-21 15,0 21-15,1 0 0,-1 0 16,0 0 0,0 0-16,0 0 0,0 0 15,1 0 1,-1 0 0,0 0-16,0 0 0,-21-21 0,21 21 15,0 0-15,1 0 16,-1 0-1,0 0 1,0 0 0,0 0-16,0 0 15,1 0-15,-1 0 16,0 0-16,0 0 16,0 0-1,-42-21 63,0 21-62</inkml:trace>
  <inkml:trace contextRef="#ctx0" brushRef="#br0" timeOffset="24848.9">28003 1905 0,'-21'0'31,"42"-21"16,1 21-47,-1 0 16,0 0-16,0 0 0,21 0 15,-20 0-15,-1 0 0,0 0 16,0 0-16,0-21 0,22 21 0,-1 0 16,0 0-1,-21 0-15,1 0 0,-1 0 32,0 0 14,-21 21-30,0 0-16,0 0 0,0 0 16,0 1-1,0-1-15,0 0 0,0 0 16,0 0-16,0 0 0,0 1 16,0-1-16,0 42 15,0-42-15,0 1 0,0 20 16,0-21-16,21 21 0,-21 22 15,0-22-15,0 1 0,0-1 16,0 43-16,0-22 16,0-21-16,0 1 0,0-1 0,0-21 15,0 22-15,0-1 0,0 43 16,0-43-16,0 21 16,0-20-16,0-1 15,0 0-15,0 1 0,0-22 16,0 21-16,0 1 0,0-1 0,0 0 15,0 1-15,-21 41 16,0 22-16,0-64 16,21 1-16,-22-22 0,1 21 15,21 1-15,-63 126 16,63-127-16,-21 1 16,-1-1-16,22 0 0,-21 1 15,21-1-15,0-21 0,-21 21 0,21 1 16,-21-22-16,21 21 0,-21 1 0,21 20 15,-21-42-15,-1 43 16,22-43-16,-21 64 16,0-64-16,0 21 0,21 0 0,0 1 15,0-22-15,-21 21 0,21 1 0,-21 20 16,-22 64 0,43-106-16,0 22 15,0-1-15,-21-21 0,21 21 0,-21-20 16,21 20-16,0 0 0,0-21 15,-21 22-15,0 41 16,21-41-16,-22 20 0,1-20 16,21 41-16,0-41 0,-21-1 15,21-21-15,-21 21 0,21 1 0,0-1 16,0-21-16,-21 85 16,0-42-1,21-22-15,0-21 0,0 21 0,0 1 16,-22-22-16,22 21 0,-21 1 15,21-22-15,0 21 0,0-21 0,-21 85 16,0-85-16,21 43 16,-21-43-16,21 42 15,0-41-15,0-1 0,-21 21 16,21-21-16,0 0 0,-22 22 0,22-1 16,-21 0-16,21 22 15,0-43-15,0 21 0,-21 64 31,0-63-31,21-22 0,0 0 16,0 0-16,0 21 0,0-20 0,-21-1 16,21 0-16,0 0 0,-21 21 0,21-20 15,0-1-15,0 0 0,0 0 16,0 0-16,-22 64 16,1-64-16,21 21 15,0-20-15,-21-1 0,21 0 16,0 0-16,0 0 0,0 22 15,0-22-15,-21 0 0,21 0 0,-21 43 16,21-22-16,0-21 16,0 0-16,0 0 0,-21 22 15,21-22-15,0 0 0,-22 0 16,22 0-16,0 1 0,0-1 0,0 0 16,-21 21-16,0 43 15,21-64-15,0 0 16,0 22-16,-21-22 0,21 0 15,0 0-15,-21 21 0,21-20 16,0-1-16,-21 63 16,21-41-16,-22-1 0,22-21 15,0 0-15,-21 1 0,21-1 16,0 21-16,0-21 0,0 0 0,-21 1 16,21-1-16,-21 42 15,21-20 1,0-22-16,0 0 0,0 0 0,-21 0 15,21 0-15,0 1 0,0-1 0,0 0 16,0 0-16,0 0 0,0 0 16,0 1-16,0-1 0,-21 0 0,21 21 15,0-21-15,0 1 0,0 20 16,0-21-16,0 0 16,0 0-16,0 1 0,0-1 15,-22 0-15,22 0 0,0 0 0,0 0 16,0 1-16,0-1 0,0 0 15,0 0-15,0 0 16,0 0-16,0 1 0,-21-22 16,21 21-16,0 0 0,0 21 15,0-21-15,0 1 16,0-1-16,0 0 16,0 0-16,0 0 0,0 0 0,0 1 0,0-1 15,-21 0-15,21 0 0,0 0 16,0 0-16,-21 64 15,21-64-15,0 0 0,0 1 16,0-1-16,0 0 0,-21 0 0,21 0 16,0 0-16,0 1 0,-21 62 15,21-41 1,-22-43-16,22 21 0,0 0 16,-21 0-16,21 0 15,0 0-15,0 1 0,0-1 16,0 0-16,-21-21 0,21 21 0,0 0 15,0 0-15,0 1 16,-21-1-16,21 0 16,0 0-16,0 0 15,0 0-15,0 1 16,0-1 0,0 0 15,-21-21-31,0 0 31,-1 0 16,1 0-47,0 0 16,0 0-16,0 0 15,0 0-15,-1 0 16,1 0-16,0 0 0,0 0 0,-21-21 15,20 21-15,1 0 0,0 0 16,-42 0-16,20-21 16,1 21-16,0 0 0,-22 0 15,1 0-15,-1 0 0,-148-22 16,85 22 0,43 0-16,20-21 0,-84 21 0,63 0 15,22-21-15,-1 21 0,-20 0 16,20-21-16,-20 21 0,20 0 0,-21-21 15,1 21-15,-1 0 0,22 0 0,-22-21 16,21 21-16,-20-22 0,-64 22 16,84 0-16,-21-21 0,22 21 15,-1 0-15,-20 0 0,20-21 0,-147 21 16,20-21 0,128 21-16,-1 0 15,1-21-15,20 21 0,-20 0 16,-1 0-16,1 0 0,20 0 0,-20 0 15,-43-21-15,43 21 0,-1 0 16,22 0-16,-106 0 16,105 0-16,1 0 0,0 0 15,-43 0-15,43 0 0,-1 0 16,22 21-16,-21-21 0,21 0 0,-22 0 16,22 21-16,-64-21 15,64 21-15,0-21 16,0 0-16,-21 0 0,-1 21 15,22-21-15,0 0 0,-21 21 16,20-21-16,-20 0 0,21 0 0,0 22 16,0-22-16,-22 0 0,1 0 15,0 21-15,-43-21 16,64 0-16,-22 0 0,22 0 16,0 0-16,-21 0 0,21 0 0,-1 0 15,-41 0-15,21 0 16,20 0-16,1 0 0,-21 0 15,21 0-15,0 0 0,-1 0 16,1 0-16,0 0 0,0 0 0,0 0 0,-22 0 16,22 0-16,-21 0 15,21 0-15,0 0 16,-1 0-16,1 0 0,0 0 0,0 0 16,0 0-16,0-21 15,-1 21 1,1 0-16,0 0 15,0 0-15,0 0 16,0 0-16,-1 21 31,1-21-31,0 0 0,0 0 16,0 21-16,0-21 16,-1 0-16,1 0 0,0 0 15,0 0 1,0 0-16,0 21 0,-1-21 47,22-21 15,0 0-46,0 0-1,22 21-15,20-22 16</inkml:trace>
  <inkml:trace contextRef="#ctx0" brushRef="#br0" timeOffset="28029.09">28744 12171 0,'0'21'16,"0"0"93,21-21-109,-21 21 16,22-21-16,-1 22 15,0-22-15,-21 21 16,21-21-16,0 0 0,0 21 0,1-21 15,-1 0-15,0 21 16,21-21-16,-21 0 0,1 21 16,83 0-16,-83-21 15,20 0-15,-21 0 0,21 22 16,-20-22-16,20 0 0,0 0 0,-21 21 16,22-21-16,-1 0 0,0 0 0,-20 0 15,62 21 1,-41-21-16,20 0 0,85 0 15,-105 21-15,-1-21 0,21 0 16,-20 0-16,20 0 0,-20 0 0,62 0 16,-62 0-16,20 0 15,-20 21-15,-1-21 0,43 0 16,-22 0-16,-21 0 0,1 0 16,-1 0-16,22 0 0,-22 0 15,0 0-15,64 0 16,-42 0-16,20 21 0,-20-21 15,-22 0-15,0 0 0,1 0 0,20 0 16,-20 0-16,41 0 16,43 22-16,-84-22 15,-1 0-15,0 0 0,1 0 0,20 0 16,-21 0-16,1 0 0,20 0 16,-20 0-16,126 0 15,-63 0 1,-64 0-16,0 0 0,43 0 15,-43 0-15,1 0 0,-22 0 16,21-22-16,-21 22 0,22-21 0,-22 21 16,21 0-16,-21-21 0,22 21 15,-22 0-15,21-21 0,-21 21 0,1-21 16,20 21-16,-21-21 0,0-1 16,43 1-16,-43 0 15,-21 0-15,0 0 16,21 0-16,-21-1 0,0 1 15,0 0-15,0 0 0,0 0 0,0 0 16,0-1-16,-21 1 16,-21-21-16,20 21 15,1 0-15,0 21 0,0-22 16,0 1-16,0 0 0,-1 21 0,1-21 16,0 21-16,0-21 0,0 0 15,0 21-15,-22-22 16,22 22-16,-21-21 0,21 21 15,-1 0-15,1-21 0,0 21 0,-21 0 16,21-21-16,-22 21 0,1 0 0,0-21 16,20 21-16,-20-21 0,0 21 15,-1 0-15,22 0 0,-63-22 16,62 22-16,-20 0 0,0 0 16,21-21-16,-22 21 0,22 0 15,-85 0-15,43-21 16,20 21-16,22 0 15,0 0-15,-21 0 0,21 0 0,-22 0 16,22 0-16,0 0 0,-21 0 16,20 0-16,-83-21 15,41 21-15,22 0 16,21 0-16,-43 0 0,22 0 16,21 0-16,-22 0 0,22 0 15,-21 0-15,-1 0 0,-62 0 16,62 0-1,1 0-15,21 0 0,0 0 16,-1 0-16,1 0 0,0 0 0,0 0 16,0 0-16,0 0 0,-1 0 15,1 0-15,-63 0 16,62 0-16,-20-21 0,21 21 16,0 0-16,-22 0 0,22 0 15,0 0-15,0 0 0,0 0 0,0 0 16,-22 0-1,1 0-15,21 0 0,0 0 16,-1 0-16,1 0 16,0 0-16,0 0 0,0 0 15,0 0-15,-1 0 0,1 0 16,-21 21-16,21-21 16,0 0-16,-1 21 15,1-21-15,0 0 16,0 21-1,0-21-15,0 0 16,21 21-16,-22-21 16,1 0-16,0 0 15,21 22-15,-21-22 16,0 0 0,0 0-16,21 21 0,-22-21 15,1 0 1,0 21-16,0-21 15,0 0 1,0 0 0,21 21-16,-22-21 0,1 0 15,0 0-15,0 0 16,21 21-16,-21-21 16,0 0-16,-1 0 62,1 0-46,0 0-1,0 0 1,0 0-16,0 0 16,-1 0-16,1 0 31,21 21 0,-21-21 0,0 0 16,21 22-47,-21-22 16,0 0-1,-1 0 17,22 21-17,-21-21 1,0 0 0,21 21-1,0 0 298,21-21-298,0 0-15,1 0 0,-1 0 0,21-21 16,-21 21-16</inkml:trace>
  <inkml:trace contextRef="#ctx0" brushRef="#br0" timeOffset="29193.41">29168 11832 0,'-22'0'16,"22"21"-1,-21-21-15,21 22 16,-21-22-16,0 21 15,0-21-15,21 21 16,-21-21-16,-1 21 16,1-21-16,21 21 0,-21-21 15,21 21-15,-21-21 0,0 0 16,21 22-16,-21-22 0,21 21 16,-22-21-16,1 0 0,21 21 0,-21-21 15,21 21 1,-21-21-16,21 21 0,-21-21 0,21 21 15,0 1-15,0-1 16,0 0 0,-21-21-16,21 21 0,0 0 15,-22-21-15,22 21 16,0 1 0,0-1-16,0 0 15,0 0 1,-21-21-16,21 21 15,21-21 79,1 0-94</inkml:trace>
  <inkml:trace contextRef="#ctx0" brushRef="#br0" timeOffset="30265.13">28850 12340 0,'0'0'0,"-21"0"47,21 21-15,-21 1-17,21-1 1,0 0-16,0 0 15,0 0-15,0 0 16,0 1-16,0-1 16,0 0-1,0 0-15,21 0 0,-21 0 16,0 1-16,0-1 0,21 21 16,-21 0-1,21-20-15,-21-1 0,0 0 0,0 0 0,0 21 16,0-20-16,0-1 0,0 42 15,0 22 1,0-64-16,0 0 0,0 22 16,0-22-16,0 0 0,0 0 0,0 0 15,0 0-15,0 1 0,0-1 0,-21 0 16,21 21-16,-21 43 16,21-64-16,0 0 15,0 0-15,0 1 0,0-1 16,0 42-16,-21-42 0,21 1 15,0-1-15,0 0 0,0 0 0,0 21 16,0 22 0,0-22-16,0-21 0,0 1 15,0 41-15,0-42 0,0 0 16,0 1-16,0-1 0,0 0 16,0 21-16,0-21 0,0 1 15,0-1-15,0 0 0,0 21 16,0 1-16,0-22 0,0 0 0,0 0 15,0 0-15,0 0 0,0 64 16,-21-43 0,21-20-16,0-1 0,0 42 15,0-42-15,0 1 16,0-1-16,0 0 16,0 0-16,-22 0 0,22 0 15,0 1-15,0-1 16,0 0-1,0 0-15,0 0 0,0 0 16,0 1-16,0-1 16,0 0-16,0 0 0,0 0 15,0 0-15,0 1 0,0-1 16,0 42-16,0-42 16,0 1-16,0-1 0,0 0 15,0 0-15,-21 0 0,21 0 16,0 1-16,0-1 15,0 0-15,0 0 16,0 0-16,-21-21 0,21 21 16,-21 1-1,21-1 17,0-42 46,-21 21-78</inkml:trace>
  <inkml:trace contextRef="#ctx0" brushRef="#br0" timeOffset="31412.09">28723 15473 0,'21'0'93,"0"0"-93,1 0 16,-1 0 0,0 0-16,-21-21 15,21 21 32,0 0-47,-21-21 0,21 21 16,1 0-16,-1-22 15,0 22-15,0 0 16,-21-21-16,21 21 0,0 0 0,1-21 16,-1 21-16,0 0 15,0-21 1,0 21-16,0-21 0,1 21 16,-1 0-16,0-21 15,0 21-15,0 0 0,0 0 16,1 0-16,20 0 15,0 0-15,-21 0 0,43 0 16,-22 0-16,1 0 0,-1 0 0,0 0 16,1 0-16,-1 0 0,0 0 0,1 0 15,-1 21-15,0-21 0,1 0 16,-1 21-16,0-21 0,1 21 0,-1-21 16,0 0-16,1 0 0,-22 21 0,106-21 15,-64 0 1,-20 0-16,-1 0 0,43 21 15,-43-21-15,21 0 16,-20 0-16,-1 0 0,0 0 0,22 22 16,-22-22-16,106 0 15,22 21 1,-128-21-16,64 0 0,-64 0 16,1 0-16,-1 0 0,21 21 15,-20-21-15,-1 0 0,85 0 16,-42 0-1,-43 0-15,0 0 0,-20 0 16,20 0-16,0 0 0,-21 0 0,22 0 16,-22 0-16,21 0 0,-21 21 0,64-21 15,-64 0 1,0 0-16,1 0 0,-1 0 0,0 0 0,0 0 16,0 0-16,64 0 15,-43 0 1,-21 0-1,1 0-15,-1 0 16,0 0-16,0 0 16,0 0-16,0 0 0,1 0 15,-1 0-15,0 0 16,0 0-16,0 0 16,0 0-16,1 0 15,-1 0-15,0 0 16,0 0-1,-21-21 32,0 0-31,0 0-16,0-1 0,0 1 16</inkml:trace>
  <inkml:trace contextRef="#ctx0" brushRef="#br0" timeOffset="34050.55">33147 12277 0,'0'0'0,"0"21"93,-21 0-77,21 0-16,-21 0 16,21 1-16,-22-1 15,1 0-15,21 0 0,0 0 16,0 0-16,0 1 0,-21 20 15,21-21-15,0 21 16,0-20-16,0-1 0,0 21 16,0-21-16,-21 85 15,21-21-15,0-43 16,0 0-16,0 43 0,0-43 16,0-20-16,0 83 15,-21-41-15,21-22 16,0-21-16,0 22 0,0-22 15,0 21-15,0-21 0,-21 1 16,21-1-16,0 21 0,0-21 0,0 22 16,0-1-16,0-21 15,0 0-15,0 0 0,0 1 16,-22-1-16,22 0 0,0 0 0,0 0 16,0 0-16,-21 1 0,21-1 15,0 42-15,-21-20 16,21-22-16,-21-21 15,21 21-15,0 0 0,0 0 0,0 0 16,0 1-16,0-1 16,0 0-16,-21 21 15,21 1-15,0-22 16,0 21-16,0-21 16,0 0-16,0 1 0,0-1 15,0 0-15,0 0 0,0 43 16,0-43-1,0 0-15,0 21 16,0-21-16,0 1 0,0-1 16,0 0-16,0 0 0,0 0 15,0 0-15,0 1 0,0-1 16,0 0-16,0 21 16,0-21-16,0 1 15,0-1-15,0 0 16,0 0-16,0 0 0,0 0 15,0 1-15,0-1 16,0 0-16,0 0 16,0 0-16,0 0 0,0 1 15,0-1-15,0 0 16,0 0-16,0 0 16,0 0-1,0 1-15,0-1 16,0 0-16,0 0 15,0 0-15,0 0 16,21-21 0,-21 22-16,0-1 31,0 0 0,0 0-15,0 0-1,21-21 32,0 0 531,-21-21-546,0 0 108,-21 21-140,0 0 0,0 0 16,0 0-16,-1 0 0,1 0 16,0-21-16,-21 21 0</inkml:trace>
  <inkml:trace contextRef="#ctx0" brushRef="#br0" timeOffset="35667.43">29104 15409 0,'-21'0'109,"0"0"-93,0-21-16,-1 21 16,1 0-1,0 0-15,0 0 16,0-21-16,0 21 15,-1 0-15,22-21 16,-21 21-16,0 0 16,21-21-1,-21 21 1,0-21 0,42 42 155,0-21-171,0 21 16,0-21-16,1 0 16,-1 0-16,0 21 15,0-21-15,-21 21 47,-21-21-31,0 0-16,0 0 0,-1 0 15,1 0-15,0 0 16,0 0-16,0 0 16,21 21 31,21-21-16,-21-21 63</inkml:trace>
  <inkml:trace contextRef="#ctx0" brushRef="#br0" timeOffset="35875.31">28871 15388 0,'0'0'0,"21"0"0,1 0 15,-1 0 1,-21-21 78,-21 21-94</inkml:trace>
  <inkml:trace contextRef="#ctx0" brushRef="#br0" timeOffset="38680.43">1037 13335 0,'0'0'0,"-21"21"47,21 0-31,0 22-16,0-22 0,-21 0 15,21 21-15,0-20 0,0 20 16,0 43-16,0-1 16,0-20-16,0 42 15,0-43-15,0-21 0,0 22 16,0 21-16,21-22 0,-21 1 0,0 20 15,0 64 1,0 1-16,0-65 0,0-20 16,0-1-16,21 22 0,-21 0 0,0-22 15,0 170 1,0-85-16,0-63 16,0-22-16,0 1 0,0 20 0,0-20 15,0 21-15,-21-22 0,21 1 16,0-1-16,0-21 0,0 22 0,0-22 15,0 1-15,0 20 16,0-21-16,0-20 0,0-1 0,0 0 16,0-42 15,0 0-31,0-1 0,0 1 16,0-21-16,0 21 0,0-22 0,0-20 15</inkml:trace>
  <inkml:trace contextRef="#ctx0" brushRef="#br0" timeOffset="40315.68">995 13293 0,'0'0'0,"21"0"32,0 0-17,0 0-15,0 0 16,1 0-16,20 0 0,-21 0 15,0 0-15,43 0 16,-22 0-16,0 0 0,22 0 16,-22 0-16,22 0 0,-1 0 0,149-21 15,-85 21 1,-42 0-16,-1 0 0,1 0 0,0 0 16,20 0-16,1 0 15,191 21-15,-86-21 16,-105 0-16,0 0 0,0 0 15,0 0-15,-1 0 0,1 0 16,-21 0-16,21 0 0,-22 0 0,1 0 16,0 0-16,84 0 15,-84 0-15,-22 0 0,22 0 0,0 0 16,63 0-16,-85 0 16,22 0-16,-22 0 0,-20 0 0,20 0 15,1 0-15,-22 0 0,64 0 16,-64 0-16,1 0 15,-1 0-15,0 0 0,-21 0 16,22 0-16,-22 0 0,0 0 0,0 0 0,0 0 16,1 0-16,-1 0 0,0 0 31,-21 21-31,0 0 16,0 0-16,0 0 15,0 1-15,0-1 0,0 42 16,0-20-16,0-22 15,0 21-15,0 0 0,0 1 16,-21 41-16,21-41 0,0-1 16,0 0-16,-21 43 15,-1 21-15,22-64 0,-21 22 16,21-1-16,-21 43 0,21-42 16,0-1-16,-21-21 0,0 22 15,21-1-15,-21-20 0,21 63 16,-22-43-16,1 43 15,21-64-15,0 22 0,0-22 0,0 0 16,0 22-16,0-22 0,0 1 16,0-1-16,0 0 0,0 1 0,21 41 15,22 22 1,-22-85-16,0 0 0,-21 22 16,21-22-16,0 0 0,1 0 0,-22 22 15,21-22-15,0 0 0,-21 0 16,21 0-16,-21 22 0,21 20 15,-21-42-15,0 0 16,0 1 0,0-1-16,-21-21 0,0 21 0,-21 0 15,20 0 1,1-21-16,0 0 0,0 21 0,-21-21 16,20 0-16,-20 22 0,21-22 0,-21 0 15,20 0-15,-105 21 16,-21 0-1,85-21-15,20 0 0,-20 21 16,-1-21-16,1 0 0,-1 21 16,22-21-16,-21 0 0,-22 21 0,21-21 15,1 0-15,-1 22 0,-20-22 0,-64 21 16,-22-21 0,86 21-16,-1-21 0,0 0 0,1 0 15,-1 0-15,21 0 0,-20 21 16,-1-21-16,22 0 0,-22 0 0,21 0 15,-20 0-15,20 21 0,1-21 16,-22 0-16,22 0 0,-22 0 16,21 0-16,1 0 0,-1 0 0,1 0 15,-85 0 1,0 0-16,84 0 16,22 0-16,-1 0 0,1 0 15,0 0-15,-1 0 0,1 0 0,21 0 16,-21 0-16,20 0 0,-41 0 15,21 0 1,20 0-16,1 0 0,-21 0 16,21 0-16,0 0 15,-1 0 17,22-21-1,-42 21-31,21 0 0,0 0 15,0 0-15,-1 0 0,1 0 16,-21 0 0,21 0-16,0 0 0,-1 0 0,44 0 62,-1 0-62,0 0 0,21 0 16</inkml:trace>
  <inkml:trace contextRef="#ctx0" brushRef="#br0" timeOffset="41071.4">3683 16489 0,'0'0'16,"-21"0"-16,0 21 0,-43 0 16,22 22-16,21-43 15,-1 21-15,-20 21 0,21-21 16,0 0-16,0 1 0,-22 20 0,22-21 15,-21 21-15,21 1 0,-64 41 16,21 1 0,22-43-16,0 1 0,-1-1 15,1 0-15,0 1 0,21-1 0,-22 0 16,22-20-16,0 20 0,0-21 16,21 0-16,-21 0 0,21 1 15,0-44 16,0 1-31,21 21 16,21-21-16,-21 0 0,0 21 16,22-21-16,-1 0 0,-21 21 15,85-43 1,-21 43-16,-64 0 0,42 0 16,22 0-1,-43 0-15,107 0 0,-107 0 16,0 0-16,22 0 0,-22 0 15,-21 0-15,22 0 0,41 0 16,-63 0 0,1 0-16,-1 0 0,-21-21 31,-21 0-15,-1 0-16,1 0 0,0-1 15,0 1-15,0-21 0,0 21 0,-22-22 16,-20-41-1,-1-1-15,22 43 0,21-1 0,-22 22 16,22-21-16,0 21 0,0 0 16,0-1-16,0 1 0,-1 0 15,22 0-15,-21 21 16,21-21 0,0 0-1,21-1 1,1 22-16</inkml:trace>
  <inkml:trace contextRef="#ctx0" brushRef="#br1" timeOffset="88700.15">5651 423 0,'0'0'0,"-84"106"31,63-63-31,-1-22 0,22 21 16,-21 0-16,0 1 0,21-1 0,-21 0 15,-21 43-15,20-21 16,22-22-16,-21 0 0,0-21 0,21 22 15,-21 20 1,21-42-16,0 22 0,0-22 0,-21-21 16,21 21-16,0 0 15,0-42 1,0 0 0,0 0-16,0 0 15,0-1-15,21-20 0,-21 21 0,0-21 16</inkml:trace>
  <inkml:trace contextRef="#ctx0" brushRef="#br1" timeOffset="89003.97">5440 593 0,'21'-21'0,"21"-43"16,-21 64-16,22-21 15,-22 21-15,0 0 16,21 0-16,-20 0 15,20 42-15,0-21 0,-21 1 16,1-1-16,-1 0 0,0 21 16,0-21-16,-21 22 0,0-1 15,0 0-15,0 1 0,0-1 0,0 0 16,0 1-16,0-1 0,0 0 0,0 1 16,0-22-16,0 0 0,0 0 15,0 0-15,0 1 0,0-1 0,0 0 16,-21-42 15,21 0-15,-21-1-16,21 1 0,0 0 15</inkml:trace>
  <inkml:trace contextRef="#ctx0" brushRef="#br1" timeOffset="89915.45">5397 1016 0,'22'0'15,"-1"0"-15,0 0 0,0 0 0,0 0 16,0 0-16,22 0 16,-22 0-16,21 0 0,43-21 15,-43 0-15,1 21 16,-22-21-16,21 21 0,0-22 0,-20 22 0,-1 0 15,0-21-15,0 21 0,0 0 16,0-21-16,1 21 0,-22-21 16,21 21-16,0 0 15,-21 21 32,0 0-47,0 0 16,21 1-16,-21-1 0,0 0 15,0 0-15,0 0 0,0 22 16,0-1-16,0-21 0,0 0 16,0 0-16,0 1 15,0-44 48,0 1-63,0 0 0,0 0 15,0 0-15,0-22 16,0 22-16,0 0 0,0-21 0,0 21 16,21-1-16,22-62 15,-22 63-15,0 21 0,-21-22 16,21 22-16,0 0 0,0 0 16,1 22-16,-1-1 15,42 42 1,-42-42-16,-21 22 0,22-1 15,-22 0-15,0-20 0,0 20 16,0 0-16,0-21 16,-22 1-16,1-1 0,21 0 15,-21-21 1,0 0 0,21-21-1,0 0-15,0-1 16,0-20-16,0 21 0,0 0 0,0-22 15,0 22-15,0-21 0,21 21 16,0-22-16,0 22 0,1-21 0,-1 21 16,0 0-16,42-1 15,-41 22-15,-1 0 0,21 0 0,-21 0 16,0 22-16,1-22 0,41 42 16,-42 0-16,0-21 0,1 22 15,-22-1 1,0 0-16,0-20 0,0 20 15,0-21-15,0 0 0,-22-21 16,22 21-16,-21 1 0,0-1 0,21 0 16,0-42 31</inkml:trace>
  <inkml:trace contextRef="#ctx0" brushRef="#br1" timeOffset="90456.15">7175 1016 0,'0'0'0,"0"-21"0,0 0 15,0 0-15,0-1 16,-21 1-16,0 0 0,0 0 15,0 0-15,0 0 0,-1 21 16,1 0 0,0 0-16,-21 42 15,42-21-15,-21 21 16,21-20-16,-22 41 0,22-42 16,-21 0-16,21 22 0,0-22 15,-21 0-15,21 0 0,0 0 0,0 43 16,0-43-1,21-21 1,0 0-16,1 0 0,-1 0 16,0-21-16,0 0 0,0 21 0,-21-21 15,43-22-15,-1 1 16,-42 21-16,0-22 0,21 22 16,0 0-16,-21 0 0,0-21 15,0 20-15,0 44 31,0-1-31,0 0 16,0 0-16,0 0 0,0 0 16,0 1-16,0-1 0,0 0 0,0 0 15,0 0-15,0 0 0,0 1 0,0-1 16,0 0-16,21-21 16,1 0-16,-1 0 15,0 0-15,0 0 16,0-21-16,0 21 0,1-21 15</inkml:trace>
  <inkml:trace contextRef="#ctx0" brushRef="#br1" timeOffset="91065.8">7578 826 0,'-22'0'16,"22"21"-16,-21-21 0,21 21 0,0 0 15,21 0 17,1-21-32,-1 0 15,0 0-15,21 0 0,-21 0 0,1 0 16,-1-21-16,0 0 16,0 21-16,0-21 0,0 21 0,1-21 15,-1 21-15,0-22 16,-42 22 15,0 0-31,-1 22 0,-20 20 16,21-21-16,-21 0 0,20 22 15,1-22-15,-21 21 0,21-21 0,0 22 16,-22-22-16,22 21 0,-42 0 16,41-20-16,1-1 0,0 0 15,21 0-15,0 0 16,0-42 15,0 0-31,21 21 16,0-21-16,1 0 0,-1-1 15,21-41-15,-21 63 16,-21-21-16,21 0 0,1 21 16,-1 0-16,0 21 15,-21 0-15,21-21 16,-21 21-16,0 21 15,0-20-15,21-1 0,-21 0 16,21 0-16,1 0 16,-22 0-16,21-21 0,0 0 15,0 0-15,0 0 16,0 0-16,1 0 0,-1 0 0,0 0 16,0 0-16,0 0 0,0-21 15,1 21-15,20-42 0</inkml:trace>
  <inkml:trace contextRef="#ctx0" brushRef="#br1" timeOffset="91775.45">8297 931 0,'-21'0'16,"0"0"-1,0 0-15,0 22 16,21-1-16,-22 0 0,1 0 0,21 0 15,0 0-15,0 22 0,-21 20 16,21-20 0,0-22-16,0 0 0,21-21 15,0 21-15,1-21 16,-1 0-16,0 0 16,0 0-16,0 0 0,0 0 15,-21-21-15,0 0 16,0 0-16,0-1 15,0 1-15,0 0 0,0 0 16,0-43-16,0 43 16,0-21-16,0 21 0,0 0 0,0-1 15,0 1-15,0 0 0,0 0 16,22 21-16,-1 0 0,21-21 16,-21 21-1,0 0-15,1 21 0,-1 0 0,0 0 16,0 0-16,0 1 0,0-1 0,22 42 15,-22-42-15,0 1 16,-21 20-16,0-21 0,0 21 16,0-20-16,0-1 0,0 0 15,0 0-15,-21 0 0,0 0 16,0-21 15,21-21-15,0 0-16,0 0 15,0 0-15,21 0 0,0-1 0,0-20 16,0 0-16,0 21 0,1-22 0,20 22 16,-21-21-16,64-1 15,-22 22-15,-20 21 0,-1 0 16,43 21 0,-43 1-16,-21-1 0,0 0 0,-21 21 15,0-21-15,0 22 0,0-22 0,0 21 16,0 43-1,-21-43-15,0-21 0,-21 22 16,20-22-16,1 0 0,0-21 16,0 21-16,0-21 0,0 21 0,-1-21 15,1 0-15,0 0 0</inkml:trace>
  <inkml:trace contextRef="#ctx0" brushRef="#br1" timeOffset="92699.31">4953 2328 0,'0'0'0,"0"22"31,0-1-31,0 0 0,0 21 16,-21 22-16,21-22 0,0 22 16,0-1-16,-21 85 0,21 0 15,0-84-15,0 21 16,0-22-16,0 22 0,0-22 0,-22 1 15,1 105 1,0-63-16,21-64 16,0-21-16,0 43 0,0-43 0,0 0 15,0 0-15,0-42 32,0 0-32,0 0 15,0 0-15,0-22 0,0 1 16,0 21-16,0-43 0</inkml:trace>
  <inkml:trace contextRef="#ctx0" brushRef="#br1" timeOffset="93499.85">4847 2540 0,'106'0'32,"-64"0"-32,1 0 15,-22 0-15,21 0 0,22 0 16,-22 0-16,64 0 16,-43 0-16,1 0 0,20 0 0,1 0 15,-21 0-15,20 0 0,1-21 0,0 21 16,126 0-1,-147-21-15,-22 21 0,0 0 16,1 0-16,-1 0 0,0 0 16,-20 0-16,-1 0 0,0 0 0,0 0 15,0 0 1,-21 21 0,0 0-16,0 0 15,0 0-15,0 1 0,0-1 16,0 0-16,0 0 0,0 21 0,0-20 15,0-1-15,0 21 0,0-21 16,0 22-16,0-22 0,0 21 0,0-21 16,0 22-16,0 20 15,0 22-15,0-43 16,0 0-16,0 43 0,0-43 16,0 107-1,0-107-15,0-21 0,0 21 16,0 1-16,0-22 0,0 21 0,0-21 15,-21 22-15,21-1 16,0-21-16,0 0 0,-21-21 16,21 22-16,-21-22 0,21 21 0,-21-21 15,21 21-15,-22-21 0,1 0 16,0 0-16,0 21 16,0-21-16,0 0 0,-22 0 15,22 0-15,-21 0 0,21 0 0,-43 0 0,22 0 16,-22 0-16,1 0 0,-1 0 15,1 0-15,-85-21 16,-22 21-16,86 0 0,-1 0 16,0 0-16,1-21 0,-1 21 15,0 0-15,-169 0 16,212 0-16,0 0 16,20 0-16,-20 0 0,42-21 15,0-1 1,21 22-1,0 0-15,1 0 16,-1 0-16,0 0 0,0 0 16,0 0-16,0 0 0</inkml:trace>
  <inkml:trace contextRef="#ctx0" brushRef="#br1" timeOffset="94065.33">4551 4741 0,'0'0'15,"0"22"1,0-1-16,0 0 15,0 0-15,0 0 16,0 0-16,0 1 16,21-22-16,0 21 0,0-21 15,0 0-15,1 0 16,-1 0-16,0-21 0,0 21 16,-21-22-16,0 1 0,0 0 15,0 0-15,0 0 16,0 0-16,-21 21 15,0-22-15,0 22 16,-1 0-16,1 0 0,0 0 16,0 0-16,0 0 15,21 22-15,0-1 16,21-21 0,0 0-1,0 0-15,22 0 0</inkml:trace>
  <inkml:trace contextRef="#ctx0" brushRef="#br1" timeOffset="94324.18">4953 4593 0,'-21'0'0,"42"0"46,0 0-46,0 0 0,0 0 16,22 0-16,20 0 16,-42 0-16,1-21 0,20 21 0,-21 0 15,0 0-15,22 0 16,-1 0-16,-21 0 0,0 0 16,0 0-16,-21-21 15</inkml:trace>
  <inkml:trace contextRef="#ctx0" brushRef="#br1" timeOffset="94743.94">5228 4572 0,'0'0'0,"0"21"0,0 0 0,0 1 16,0-1-1,-21 0-15,21 0 0,0 0 0,0 0 16,0 1-16,0-1 0,0 21 16,0-21-16,0 0 0,0 22 15,0-22-15,0 0 0,0 21 0,0-20 16,0-1-16,0 0 0,0 42 16,0-41-16,0-1 0,0 0 15,0 0-15,0 0 0,0 0 16,0 1-16,-21-22 15,0 0-15,-1 0 16,1 0-16,0 0 16,0 0-16,0 0 0,0 0 15,-1 0-15,-41-22 16,42 1 0,0 21-16,-1 0 15,22-21-15,-21 21 0,21-21 31,21 21-15,1 0-16,-1-21 0,0 21 16,21 0-16</inkml:trace>
  <inkml:trace contextRef="#ctx0" brushRef="#br1" timeOffset="95267.64">5673 4847 0,'0'0'15,"-22"-21"-15,1 21 16,21-21-16,-21 21 16,0 0-16,0 0 0,0 0 15,-1 21-15,22 0 0,-42 22 16,21-1-16,21-21 15,0 0-15,-21 43 16,21-43-16,0 0 0,0 21 16,0-20-16,0-1 0,0 0 0,0 0 15,0 0-15,21-21 16,0 0 0,0 0-16,0 0 15,1 0-15,-1 0 0,-21-21 0,63-21 16,-63 21-16,21-22 15,1 22-15,-22-21 16,0 21-16,0-64 16,21 43-16,-21 20 15,0 44 17,0-1-32,0 0 15,0 0-15,0 43 16,21-43-16,-21 21 0,0-21 15,0 0-15,0 1 0,0-1 16,21-21-16,-21 21 0,21 0 0,-21 0 0,21-21 16,1 0-1,-1 0-15</inkml:trace>
  <inkml:trace contextRef="#ctx0" brushRef="#br1" timeOffset="95504.52">5990 4826 0,'21'21'16,"-21"0"-16,0 1 16,21-1-16,-21 0 0,22 21 15,-22-21-15,21 22 16,-21-22-16,21 0 0,-21 0 15,0 0-15,0 1 0,21-1 16,0-21 0</inkml:trace>
  <inkml:trace contextRef="#ctx0" brushRef="#br1" timeOffset="95744.34">6308 4763 0,'0'21'47,"0"0"-47,-22 0 16,1 0-16,0 0 0,21 1 0,-21 20 15,0-21-15,21 0 0,-21 0 16,-1 1-16,22-1 0,-21 42 15,21-42-15,0 1 16,-21-22-16</inkml:trace>
  <inkml:trace contextRef="#ctx0" brushRef="#br1" timeOffset="96235.58">6562 4890 0,'0'-22'0,"0"44"0,0-65 0,0 22 15,-22 21 17,22 21-17,-21 0-15,21 1 0,-42 20 16,42 0-1,0-21-15,-21 1 0,21-1 16,-21 0-16,21 0 0,0 0 0,0 0 16,0 1-16,0-1 0,21-21 31,0 0-15,-21-21-16,21 21 0,0-22 15,-21 1-15,21 0 0,1-21 16,-22 21-16,21-22 15,-21 22-15,21 21 16,-21 21 15,21 0-31,-21 1 0,0-1 16,0 0-16,0 0 16,0 0-16,0 0 0,21-21 15,0 22-15,1-22 16,-1 0-16,0 0 15,0 0-15,0-22 0,0 22 0,-21-21 16,22 0-16,-1 0 0,0 21 0</inkml:trace>
  <inkml:trace contextRef="#ctx0" brushRef="#br1" timeOffset="97024.32">4424 6223 0,'0'0'0,"0"-21"31,21 21-31,-21 21 16,0 0-16,0 0 0,0 43 15,0 42-15,0-43 16,0 1-16,0 63 0,0-64 16,0 1-16,0-1 0,0 1 15,0-1-15,0 1 0,0 84 16,0-85-1,0-41-15,0-1 0,0 0 0,21-21 32,-21-21-32,0 0 15,0-1-15,0-20 16</inkml:trace>
  <inkml:trace contextRef="#ctx0" brushRef="#br1" timeOffset="97845.85">4530 6096 0,'127'21'31,"-85"-21"-31,0 0 0,43 21 16,-43-21-16,64 0 16,-42 0-16,-1 0 0,212 0 15,-105 0 1,-86-21-16,1 21 0,0 0 16,-22 0-16,22 0 0,-43 0 0,22-21 15,-22 21-15,0 0 0,85 0 31,-84 0-31,-43 21 32,0 0-17,0 1-15,0-1 16,0 0-16,0 0 16,0 21-16,0-20 0,0 62 15,0-41-15,0-1 0,0 0 16,0 1-16,0 20 0,0-21 15,0 1-15,0-1 0,0 0 0,0 22 16,0-22-16,0-21 0,0 22 0,0 84 16,0-85-1,21 0-15,-21-20 0,0 62 16,0-63-16,0 1 0,0 20 16,0-21-16,0 0 0,0 0 15,-21 1-15,-1-22 16,1 0-16,0 0 15,0 0-15,0 0 16,-22 0-16,22 0 0,-21 0 0,0 0 16,-1 0-16,1 0 0,-22 0 15,1 0-15,-1 0 0,-20 0 16,20 0-16,-20 0 0,-128 0 16,21 0-1,149 0-15,0-22 0,-1 22 16,1 0-16,0 0 0,-1 0 0,22-21 15,-21 21-15,0 0 0,-22-21 16,-42 21 0,85 0-16,0 0 0,-21-21 15,20 21-15,1 0 16,42 0 31,1 0-47,-1 0 15,0-21-15</inkml:trace>
  <inkml:trace contextRef="#ctx0" brushRef="#br1" timeOffset="98564.18">4318 8255 0,'0'21'0,"0"-42"0,21 42 0,0-21 32,0 0-32,-21-21 31,22 21-31,-22-21 0,0 0 16,0-22-16,0 22 15,-22 21 1,1 0-16,0 0 15,0 0-15,0 0 16,21 21-16,-21 1 0,21-1 16,-22 0-16,22 0 15,0 0-15,0 0 16,22-21-16,-1 0 16,21 0-16,0 0 15,-20 0-15,20 0 0</inkml:trace>
  <inkml:trace contextRef="#ctx0" brushRef="#br1" timeOffset="98820.04">4741 8149 0,'21'0'31,"1"0"-31,-1 0 0,0 0 16,21 0-16,-21 0 0,22 0 0,-22 0 16,21 0-16,1 0 0,62-21 15,-20 21 1,-64-21-16,0 21 16,1 0-16,-1 0 0,-21-21 15</inkml:trace>
  <inkml:trace contextRef="#ctx0" brushRef="#br1" timeOffset="99233.87">5101 8149 0,'0'0'0,"0"21"15,0 1-15,0-1 0,0 0 16,-21 0-16,21 0 0,0 0 15,0 1-15,0-1 0,0 21 16,0-21-16,0 22 0,0-22 0,-21 42 16,21-20-16,0-22 15,0 21-15,0 0 0,0-20 0,0 20 16,0-21-16,0 21 0,0 1 0,0-22 16,0 42-16,-21-20 15,21-22-15,-22 0 0,1 0 16,21 0-16,-21-21 0,0 0 15,0 0 1,-22 0-16,22 0 0,-21 0 0,21-21 16,0 0-16,-22 0 0,22 21 15,-21-21-15,21 0 0,-22-1 16,22 1-16,0 0 0,-43-21 16,43 21-1,21-1-15,21 22 16,1-21-16,-1 21 0,21 0 15,-21 0-15,0 0 0,85 0 16</inkml:trace>
  <inkml:trace contextRef="#ctx0" brushRef="#br1" timeOffset="99756.94">5440 8615 0,'-21'-42'31,"-1"42"-31,1 0 0,-21 0 16,0 21-16,20 0 15,22 0-15,-42 21 16,21-20-16,21-1 0,-21 42 15,21-42-15,0 22 0,0-22 16,0 0-16,0 21 0,0 22 16,0-43-16,0 0 15,21-21-15,0 0 0,0 0 16,0 0-16,1 0 0,20-21 16,-21 0-16,21 0 15,-42 0-15,22-1 0,-1-20 16,21-43-16,-42 1 15,0 63-15,0-1 16,0 1-16,0 0 16,0 42-1,0 0 1,0 1-16,0-1 16,0 0-16,0 21 0,0 1 15,0-1 1,21-21-16,-21 0 0,21 0 0,-21 1 15,0-1-15,22-21 0,-1 21 16,0-21-16,0 0 0,0 0 16</inkml:trace>
  <inkml:trace contextRef="#ctx0" brushRef="#br1" timeOffset="99988.81">5757 8573 0,'0'0'0,"0"21"32,0 0-17,21 0-15,-21 0 0,22 0 16,-22 64-16,0-64 16,21 0-16,-21 22 0,21-43 15,-21 21-15,0 0 0,0 0 16,21-21-16,-21 21 0,21-21 0,0 0 15,1 0 1,-1-21-16</inkml:trace>
  <inkml:trace contextRef="#ctx0" brushRef="#br1" timeOffset="100183.69">6096 8594 0,'0'0'0,"-21"0"31,0 0-31,-1 0 0,1 21 0,0 0 16,21 0-16,-21-21 0,0 21 0,0 1 16,21-1-16,-22 0 15,1 0-15,0 21 0,0-20 16,21-1-16,-21 0 0,21 0 16,0 0-16</inkml:trace>
  <inkml:trace contextRef="#ctx0" brushRef="#br1" timeOffset="100636.44">6392 8615 0,'0'-21'0,"-42"21"31,21 0-31,0 0 15,-1 0-15,1 21 16,21 0-16,-21-21 0,21 21 0,0 0 16,-21 1-16,0 20 0,21 0 15,0-21-15,-21 1 0,21-1 16,0 0-16,0 0 0,0 0 0,0 0 16,0 1-16,21-22 15,0 0 1,0 0-16,0-22 0,0 1 0,1 0 15,-1 0-15,-21 0 0,21 0 16,-21-1 0,21 1-16,-21 0 0,0 0 15,21 42 17,-21 0-32,0 0 0,21 1 15,-21-1-15,0 0 0,0 0 0,22 21 16,-1-42-16,0 22 15,-21-1-15,21 0 0,0-21 16,0 21-16,1-21 16,-1 0-16</inkml:trace>
  <inkml:trace contextRef="#ctx0" brushRef="#br1" timeOffset="102251.66">25696 2455 0,'0'0'0,"0"22"31,0-1-15,-21 21-16,21-21 0,0 22 15,-21-1-15,21 0 0,0 1 0,-21-1 16,0 21-16,21-20 16,-22 20-16,-20 43 0,42-42 15,-21-1-15,0 1 0,0-1 16,-1 1-16,-20 84 0,21-106 16,0 22-16,0-1 0,-1-21 0,1 1 15,21-1-15,-21 64 16,21-85-16,0 21 15,0-63 1,0 0 0,21 0-16,-21 0 0,0 0 0</inkml:trace>
  <inkml:trace contextRef="#ctx0" brushRef="#br1" timeOffset="103275.98">25908 2455 0,'0'0'0,"21"22"0,21-22 0,1 21 16,-1-21-16,0 0 0,22 0 16,-22 0-16,22 0 0,-1 0 15,1 0-15,-1 0 0,22 0 0,84 0 16,-63 0-16,-21 0 15,21 0-15,-22 0 0,1 0 0,0 0 16,-22 0-16,1 0 0,-1 0 16,1 0-16,20 0 15,-41 0-15,-22 0 0,0 0 16,0 0-16,0 0 0,0 0 31,-21 21-31,0 0 0,0 0 16,0 0-1,0 1-15,0-1 0,0 0 0,-21 0 16,21 0-16,-21 0 0,21 22 16,0-1-16,-63 64 15,63-64-15,0-21 0,-22 22 0,22 20 16,0-20-16,0-1 0,0 21 16,0-20-16,0 20 0,0-20 0,22 62 15,-22-62 1,21 41-16,0-62 0,0 83 15,-21-83 1,0-1-16,0 42 16,0-42-16,0 1 15,0-1 1,0 0-16,-21-21 0,0 21 16,0-21-1,-1 0-15,1 0 0,0 0 16,0 0-16,0 0 0,-43 0 15,-20 0 1,41 0-16,1 0 0,-85 0 16,85 0-16,-43 0 0,21 0 0,1 0 15,-1 0-15,-20 0 0,20 0 16,-105 0-16,105 0 0,-84 0 16,64 0-16,20 0 15,-21 0-15,22 0 0,-22 0 0,-42 0 16,85 0-16,-22 0 0,22 0 15,-43 0 1,43 0-16,-21 0 0,41 0 16,1 0-16,-42 0 0,42 0 0,-1 0 15,1 0-15,0 0 16,0 0-16,0 0 16,21-21 30,21 21-14,-21-21-32,21 21 15,-21-21-15,21-1 16</inkml:trace>
  <inkml:trace contextRef="#ctx0" brushRef="#br1" timeOffset="104655.59">22098 1016 0,'0'21'63,"0"0"-63,-21 1 0,21-1 0,-21 63 15,21-62-15,0 20 16,-22 64-16,1-43 15,21-20-15,0-22 0,0 0 16,0 0-16,0 0 0,0 0 16,0 1-16,21-44 31</inkml:trace>
  <inkml:trace contextRef="#ctx0" brushRef="#br1" timeOffset="104900.4">22394 1058 0,'0'0'0,"0"22"0,0-1 0,0 0 16,0 0-16,0 0 0,0 43 15,0-43-15,0 0 0,0 21 16,0 1-16,0 41 15,0-62-15,0-1 16,0 0-16,0 0 16,0 0-16</inkml:trace>
  <inkml:trace contextRef="#ctx0" brushRef="#br1" timeOffset="105100.13">22119 1418 0,'0'0'16,"0"-21"-16,0 0 16,0 0-1,21 21 1,0 0 0,22-21-16,-22 21 0,21 0 15,1 0-15,-1-22 0,0 22 0,43-21 16,-43 21-16,1 0 15,20-21-15,-21 0 0,1 21 0,-1-21 16</inkml:trace>
  <inkml:trace contextRef="#ctx0" brushRef="#br1" timeOffset="105320">22966 1143 0,'0'21'15,"0"0"1,-21 1-16,21-1 0,-22 0 15,22 21-15,0-21 0,-21 1 16,0 20-16,0 21 16,21-41-16,0-1 15,0 0-15,0 0 0,-21 0 0,21 0 16,0-42 31</inkml:trace>
  <inkml:trace contextRef="#ctx0" brushRef="#br1" timeOffset="105656.73">22902 1122 0,'0'0'0,"0"-21"0,21-22 31,1 43-31,-1 0 0,0 0 16,0 0-16,0 0 0,0 0 15,1 22-15,20-1 16,-21 0-16,21 0 0,-20 0 0,-1 0 0,0 1 16,42 62-1,-63-63-15,0 1 0,0-1 16,0 0-16,0 0 0,-21 21 16,0-20-16,0-1 0,0-21 15,-22 21-15,22 0 0,-21 0 16,21-21-16,-22 21 0,22-21 0,-42 22 15,42-22-15,-1 0 16,1 0-16,42 0 31,-21-22-31,22 22 16,-1-21-16,0 21 0,21-21 0</inkml:trace>
  <inkml:trace contextRef="#ctx0" brushRef="#br1" timeOffset="105937.22">23495 1185 0,'0'22'32,"0"-1"-32,0 0 0,0 0 15,0 0-15,0 22 0,0-22 16,0 0-16,-21 0 0,0 64 15,21-64-15,0 0 16,-22 21-16,1-42 16,21 22-16,0-1 0,0 0 15,21-21 1,-21-21 0,22 0-16,-22-1 0,21 1 15,0 0-15</inkml:trace>
  <inkml:trace contextRef="#ctx0" brushRef="#br1" timeOffset="106167.86">23537 1228 0,'21'0'47,"1"0"-47,-1 0 15,0-21-15,0 21 0,0 0 16,0 0-16,1 0 16,-1 0-16,0 0 15</inkml:trace>
  <inkml:trace contextRef="#ctx0" brushRef="#br1" timeOffset="106373.74">23453 1439 0,'0'0'0,"0"22"16,21-22 0,0 0-1,0 0-15,0 0 16,0 0-16,1 0 0,-1 0 15,0-22-15,0 22 0,0 0 0,0-21 16,1 21-16,20 0 16,-21 0-16</inkml:trace>
  <inkml:trace contextRef="#ctx0" brushRef="#br1" timeOffset="106680.61">24257 1270 0,'0'0'16,"0"-21"-16,-21 21 31,0 0-31,-1 0 0,-20 21 16,21 0-16,0-21 15,0 21-15,-1 22 0,1-22 0,0 0 16,0 0-16,0 22 0,0-22 0,21 0 15,0 42 1,0-41-16,0 20 0,0-21 16,21 0-16,0-21 0,0 21 0,0-21 15,43 0-15,-43 0 16,21 0-16,64 0 16,-21-63-1,-43 63-15</inkml:trace>
  <inkml:trace contextRef="#ctx0" brushRef="#br1" timeOffset="108099.8">25633 4614 0,'0'0'0,"0"-21"0,0 42 47,0 1-47,-21-1 0,21 0 16,0 0-1,0 0-15,21-21 16,0 0-16,0 0 16,0 0-16,0 0 0,1 0 15,-1 0-15,0 0 0,0-21 16,-21 0-1,0 0-15,0 0 16,-21-1-16,0 22 16,0 0-16,-22 0 15,22 0-15,0 0 0,0 0 16,0 0-16,-1 22 16,22-1-1,0 0 1,22-21-16,-1 0 0,0 0 15,0 0-15,0 0 0,0 0 16,22 0-16</inkml:trace>
  <inkml:trace contextRef="#ctx0" brushRef="#br1" timeOffset="108379.64">26204 4466 0,'0'0'0,"0"-21"31,0 42-31,0 0 0,0 1 16,0-1-16,-21 21 15,21 0-15,-21 1 16,21-22-16,0 21 0,0 1 0,0-22 16,-21 21-16,21 0 0,-21-20 0,21 20 15,0-21-15,0 0 0,0 0 16,0 1-16,-22-1 0,22 0 15,0-42 17,0 0-32,0-1 15</inkml:trace>
  <inkml:trace contextRef="#ctx0" brushRef="#br1" timeOffset="108676.47">26120 4551 0,'0'0'0,"21"-21"0,42-85 31,-42 85-31,1 0 0,-1 21 16,0 0-16,0 0 0,0 0 0,0 0 15,1 0-15,-1 21 0,0 0 16,0 0-16,-21 43 16,0-22-16,0-21 0,0 0 15,0 0-15,-21-21 0,-43 64 16,43-43-16,-21 0 15,21-21-15,-22 21 16,22-21 0,42 0 15,1 0-15,-1 0-16,0 0 15</inkml:trace>
  <inkml:trace contextRef="#ctx0" brushRef="#br1" timeOffset="109304.04">26670 4551 0,'0'0'0,"0"21"31,0 0-31,-21 0 16,21 1-16,-21-1 0,21 0 15,0 0-15,-22 0 16,22 0-16,0 22 16,0-22-16,0 0 15,22-21-15,-1 0 16,21 0-16,-21 0 0,0 0 0,1-21 16,20 21-16,21-42 15,-41 20-15,20 1 16,-21 0-16,0 0 0,0 0 15,1 0-15,-1-1 0,-21 1 0,-21 21 47,-1 21-31,1 1-16,21-1 0,-21 0 0,0 0 16,21 0-16,0 22 0,-21-22 15,21 21-15,-21-21 0,21 22 0,0-1 16,-22 21-16,22 22 15,0-43-15,0-20 0,0 20 16,0 0-16,0 1 0,0-1 0,0-21 16,-21 106-1,0-42-15,0-43 0,0 0 16,21-20-16,-21 20 0,-1-21 16,22 21-16,-21-20 0,21-1 15,-21-21-15,0 21 16,21-63-1,0 20-15,0-41 16,0 21-16,0-1 0,0 1 0,21 0 16,0-1-16,0 1 0,1-22 0,41-41 15,64-44 1,-85 86-16,1 21 0,-1-22 16,-21 22-16,22-1 0,-22 1 15</inkml:trace>
  <inkml:trace contextRef="#ctx0" brushRef="#br1" timeOffset="110245.5">25400 7176 0,'0'-43'31,"-21"43"-15,0 21-1,21 1-15,-22 20 0,22 0 16,-21 64-16,0-42 0,0-1 15,21-21-15,-21 22 0,0 63 16,-1-64-16,22 1 0,-21 42 16,21-64-16,-21 22 15,0-22-15,0 64 16,21-64-16,0-21 16,0 0-16,-21 1 15,21-44 16,0 1-31,21 0 0,-21 0 16,0 0-16,21-22 0,0 1 0,0 21 16,-21-43-16</inkml:trace>
  <inkml:trace contextRef="#ctx0" brushRef="#br1" timeOffset="111055.69">25421 7154 0,'0'-21'0,"21"21"31,22 0-15,-22 0-16,21 0 0,0 0 16,1 0-16,20 0 0,1 0 0,-1 0 15,22 0-15,-22 0 0,22 0 16,-21 0-16,20 0 0,-20 0 0,20 0 15,-20 0-15,21 0 0,63 0 16,-21 0 0,-64 0-16,1 0 0,-22 0 15,0 0-15,1 0 0,-1 0 0,-21 0 16,22 0-16,-22 0 0,0 0 16,-21 21-16,21-21 15,-21 22-15,0-1 16,0 0-16,0 0 15,0 0-15,0 0 16,-21 22-16,0-22 0,21 0 0,-21 43 16,-1-22-16,1 0 15,21-21-15,-21 22 0,0-1 0,21 0 16,-21 1-16,0 20 16,-1-20-16,22 20 15,-21-21-15,0 43 0,21-43 16,-21 1-16,21-1 0,0 0 0,0 1 15,0-22-15,0 21 0,-21 22 16,21-43-16,0 21 16,-21-21-16,21 1 0,-22 20 15,22-21-15,-21 0 16,0-21 0,0 0-16,0 21 15,0-21-15,-1 0 0,1 0 16,0 0-16,0 0 0,-21 0 0,-1 0 15,22 0-15,-85 0 16,-84 0-16,105 0 16,-63 0-16,63-21 0,1 21 15,20 0-15,1 0 0,20 0 16,1 0-16,0 0 0,-22 0 16,-21 0-16,64 0 15,0 0 1,0-21-16,21 0 47,21 21 0,0 21-32</inkml:trace>
  <inkml:trace contextRef="#ctx0" brushRef="#br1" timeOffset="111591.39">25231 9356 0,'0'21'0,"0"0"16,0 0-16,21 0 0,-21 1 15,21-22-15,-21 21 16,21-21-16,0 0 16,0 0-16,1 0 0,-1 0 15,0-21-15,0 21 16,0 0-16,-21-22 15,0 1-15,0 0 0,0 0 16,-21 21 0,0 0-16,0 0 15,0 0-15,-1 0 16,22 21 0,-21 0-16,42-21 31,1 0-16,-1 0-15</inkml:trace>
  <inkml:trace contextRef="#ctx0" brushRef="#br1" timeOffset="111899.55">26035 9144 0,'0'0'0,"0"-21"0,-21 42 31,0 0-31,-1 0 16,22 1-16,-21-1 0,0 0 15,0 21-15,0-21 0,21 1 16,-21 20-16,-1-21 0,22 21 0,-21-20 0,-21 105 16,42-85-1,-21-21-15,0 21 0,21-20 16,0 20-16,0-21 0,0 0 0,0 0 15,0 1-15,0-1 0,0-42 47,0-1-47,21 1 0,0 0 0,-21 0 16</inkml:trace>
  <inkml:trace contextRef="#ctx0" brushRef="#br1" timeOffset="112215.38">25887 9250 0,'21'-21'0,"-42"42"0,63-63 0,-42 20 0,21 1 16,-21 0-16,21 0 16,1 0-16,-22 0 0,21 21 0,21-22 15,22 22 1,-43 22-16,0-1 16,0-21-16,0 21 0,0 0 0,-21 0 15,0 0-15,22 1 0,-22 20 0,0-21 16,0 21-1,-22 22-15,1-43 0,-42 0 16,42 0-16,-1-21 0,1 22 16,0-22-16,-21 0 0,42 21 15,-43-21 1,65 0 15,-1 0-31,-21-21 0,21 21 16,0 0-16,0-22 0,0 1 0,1 21 15,-1-21-15</inkml:trace>
  <inkml:trace contextRef="#ctx0" brushRef="#br1" timeOffset="112808.86">26395 9292 0,'0'21'15,"0"1"1,0-1-16,0 0 15,0 0-15,0 0 0,-21-21 16,21 21-16,0 1 0,0-1 16,0 0-16,0 0 15,21-21 1,0 0-16,0 0 16,0 0-16,22-21 0,-1 21 15,-21-21-15,0 0 0,22 21 16,-22-22-16,0 1 0,0 0 0,0 0 15,0 0-15,1-43 16,-22 43 0,-22 21 15,22 21-31,-21-21 0,21 21 16,0 1-16,-21-1 0,21 0 0,-21 0 15,21 0-15,-21 22 0,21-1 0,0-21 16,0 64-16,-21-1 15,21-41-15,-22-1 0,22 64 16,0-64-16,0 1 0,0-1 16,-21 64-1,0-64-15,21-21 0,-21 22 16,0 41-16,0-63 16,-1 1-16,22-1 0,-21-21 15,0 0 1,0-21-16,21-1 0,0 1 15,0 0-15,-21 0 0,21-21 16,0 20-16,0-20 0,0 0 0,0-1 16,0-20-16,0-1 0,21 1 0,21-64 15,22-42 1,-43 105-16,0 22 0,0-1 16,0 1-16,1 0 0,-1-22 15,0 22-15</inkml:trace>
  <inkml:trace contextRef="#ctx0" brushRef="#br1" timeOffset="113707.41">25167 8297 0,'0'22'32,"0"-1"-32,0 0 0,0 0 15,0 0-15,-21 0 16,21 1-16,-21-1 0,21 21 16,0-21-16,-21 0 0,21 1 15,0-1 1,21-21-1,0 0-15,0 0 16,0 0-16,0 0 16,1 0-16,-1 0 0,0 0 0,0 0 15,0 0-15,0 0 0,22 0 0,-22 0 16,0 0-16,64 0 16,-43 0-16,-21 0 15,0 0-15</inkml:trace>
  <inkml:trace contextRef="#ctx0" brushRef="#br1" timeOffset="133324.64">32787 1503 0,'64'0'0,"-128"0"0,191-21 16,-85 0-16,22 21 0</inkml:trace>
  <inkml:trace contextRef="#ctx0" brushRef="#br1" timeOffset="133704.43">29781 1418 0,'0'0'0,"-127"0"0,22 0 0,-22 21 0</inkml:trace>
  <inkml:trace contextRef="#ctx0" brushRef="#br1" timeOffset="156312.04">1587 13589 0,'-21'0'15,"21"-21"1,0 0 0,-21 21-1,21-21-15,0-1 0,-21 44 63,0-1-63,21 21 0,-21-21 15,21 0-15,-22 22 0,1-22 16,21 21-16,-21 1 0,0-22 0,21 21 16,-42 22-1,20 20-15,1-63 0,0 1 16,21-1-1,0-42 17,0-1-17,21 1-15,0 0 0,-21 0 16,22 0-16,-1-22 0,0 22 16,-21-21-16,63-64 15,-41 85-15,20-43 16,-21 22-16,0 21 0,0 0 15,1 0-15,-1-1 0,21-20 16,-21 42 0,-21 21-1,0 0-15,21 1 0,-21-1 16,0 21-16,22-21 0,-22 0 16,0 85-1,0-63-15,0-1 16,0 0-16,0-21 0,0 1 15,0-1-15,0 0 16,0 0-16,0 0 16,-22-42 31,1 21-47,0-21 15</inkml:trace>
  <inkml:trace contextRef="#ctx0" brushRef="#br1" timeOffset="156539.92">1333 13885 0,'22'0'31,"-1"0"-15,0 0-16,0 0 0,0 0 0,0 0 15,1 0-15,-1-21 0,21 21 16,-21 0-16,64-21 16,-22-21-1,-41 42-15,-1 0 0,21-21 16,-21 21-16,0-22 0,1 22 16</inkml:trace>
  <inkml:trace contextRef="#ctx0" brushRef="#br1" timeOffset="157332.24">1947 13758 0,'0'0'0,"0"22"16,0-1-16,0 0 16,0 0-16,0 0 0,0 0 15,0 1-15,0-1 0,0 0 16,0 0-16,0 0 0,-21-21 15,21 21-15,-21 1 16,0-22 31,21-22-31,0 1-16,0 0 15,0 0-15,0 0 16,0 0-16,21-1 15,-21 1-15,21 0 0,0 0 16,0 0-16,1 0 16,-1 21-16,0 0 0,0 0 15,0 0-15,22 0 16,-22 0-16,0 21 16,0 0-16,0 0 15,-21 0-15,0 0 0,0 1 16,0-1-1,0 0-15,0 0 16,0 0 0,0-42 31,0 0-32,0 0 1,0 0-16,0-1 0,0 1 15,0 0-15,21-21 16,1 42-16,-1-21 0,-21-1 16,21 1-16,0 0 0,21 21 15,-20-21-15,-1 21 0,0 0 0,0 0 16,0 0-16,22 42 16,-43-21-16,21-21 15,-21 22-15,0-1 0,0 0 16,0 21-16,0-21 0,0 1 15,0-1-15,0 0 16,-21 21-16,-1-42 16,22 21-16,0 1 31,-21-22-31,21-22 31,0 1-15</inkml:trace>
  <inkml:trace contextRef="#ctx0" brushRef="#br1" timeOffset="157963.88">2857 13801 0,'0'-21'0,"0"42"0,0-64 15,0 22-15,0 0 16,0 0-16,0 0 16,-21 21-16,0 0 15,0 0-15,0 0 0,0 0 16,-1 0-16,1 0 0,0 21 15,0 0-15,0 0 0,0 0 16,-1 22-16,1-1 16,21-21-16,-21 22 15,21-22-15,0 0 0,0 0 0,0 0 16,0 0-16,0 1 16,21-22 15,0 0-31,1 0 15,-1 0-15,0-22 0,-21 1 16,42-21-16,-21 21 16,1 0-16,-1-22 0,-21 22 15,21 0-15,-21 0 16,0 0-16,0-1 16,0 44 15,0-1-31,0 0 15,0 0-15,0 0 16,0 22-16,0-22 16,0 0-16,0 0 0,0 0 15,0 0 1,21-21-16,0 0 16,0 0 15,1 0-31,-22-21 0,21 21 15,-21-21-15</inkml:trace>
  <inkml:trace contextRef="#ctx0" brushRef="#br1" timeOffset="158812.75">3069 13758 0,'-21'0'15,"0"0"-15,42 0 47,0 0-31,0-21-16,0 21 15,1 0-15,-1 0 0,-21-21 16,21 21 0,0 0-16,-21-21 0,21 21 15,0 0-15,-21-21 16,0 42 46,0 0-62,-21-21 0,0 21 0,21 0 16,-21 1-16,0-1 0,0 21 16,-1-21-16,22 0 0,-21 1 15,0-1-15,0 0 0,21 0 16,-21 0-16,0 0 0,21 1 0,0-1 15,-43 0 1,43 0-16,0-42 63,0 0-63,21 0 15,1-1-15,-1 1 0,-21 0 16,21 21-16,0-21 15,0 21-15,0 0 16,1 0 0,-1 0-1,0 0-15,-21 21 16,0 0-16,21-21 0,-21 21 16,21-21-16,-21 22 15,0-1-15,21 0 31,1-21 1,-22-21-1,0 0-15,0-1-16,21 22 15,-21-21-15,21 21 0</inkml:trace>
  <inkml:trace contextRef="#ctx0" brushRef="#br1" timeOffset="159728.23">3641 13780 0,'-22'0'31,"1"0"-31,0 0 31,0 21-31,0-21 0,21 21 16,0 0-16,-21 0 0,21 0 16,-22-21-16,1 43 15,21-22-15,0 0 0,0 0 16,0 0-16,0 1 15,21-22 17,1 0-32,-1 0 15,0 0 1,-21-22 0,0 1-16,0 0 15,0 0-15,0 0 16,0 0-16,0-1 15,0 1-15,0 0 0,0 0 16,0 0-16,0 0 16,21-1-16,0 22 15,-21-21-15,21 21 0,1 0 16,-1 0-16,0 0 16,0 0-16,0 0 15,0 0 1,-21 21-16,22 1 0,-22-1 15,21 0-15,-21 0 0,0 0 16,0 0-16,0 1 0,0-1 16,21 21-16,-21-21 15,0 0 1,0-42 46,0 0-46,0 0-16,0 0 16,0 0-16,0-1 0,21-41 15,0 21 1,0 20-16,1-20 16,-1 21-16,0 21 0,21-21 15,-21 21-15,1-21 0,41 21 16,-21 21-1,-20-21-15,-1 21 0,0 0 16,-21 0-16,0 0 0,21 22 16,-21-22-16,0 0 0,0 0 0,0 0 15,0 1-15,0 20 16,0-21-16,0 0 16,-21-21-16,21 21 15,-21-21 1,0 0-1,-1 0 1,22-21-16</inkml:trace>
  <inkml:trace contextRef="#ctx0" brushRef="#br0" timeOffset="174502.29">21103 1969 0,'0'0'0,"0"-43"31,0 22-31,0 0 16,21 21-1,-21-21-15,0 42 110,-21 0-95,0 0-15,21 0 0,0 1 16,-21-1-16,0 0 16,21 0-1,0 0-15,0 0 0,-22-21 16,22 22-16,0-1 0,0 21 15,-21-21 1,21 0-16,0 1 16,0-1-16,0 0 0,-21 0 0,21 0 15,-21 0-15,21 22 16,0-1-16,0 0 16,0-20-16,-21 41 0,21-42 15,0 0-15,0 22 0,0-1 16,0 0-1,0-20-15,0 20 0,0 0 16,0-21-16,0 1 16,0-1-16,0 0 0,0 0 0,0 21 15,0-20 1,0-1-16,0 0 0,0 0 16,0 0-16,0 0 0,0 1 15,0-1-15,0 0 0,0 0 16,0 21-16,0 1 15,0-22-15,0 0 0,0 0 16,0 0-16,0 1 0,0-1 16,0 0-16,0 0 0,0 0 15,0 0-15,0 22 16,0-1-16,0-21 16,0 0-16,0 1 15,0-1-15,0 0 0,0 0 0,0 0 16,0 0-16,0 1 15,0-1-15,21 0 0,-21 21 16,0-21-16,0 1 16,0-1-16,0 21 0,0 0 15,0-20-15,0 20 0,0-21 16,0 0-16,0 0 0,0 22 0,0 20 31,0 1-31,0-43 0,0 0 0,0 21 16,0-20-16,0 20 15,0 0-15,0-21 0,0 1 16,0-1-16,0 0 0,0 0 16,-21 0-16,21 0 0,0 1 15,0-1-15,0 0 0,0 0 0,-21 0 16,21 22-16,0-22 0,-22 42 16,22 22-1,0-64-15,0 21 0,0-20 16,0 20-16,0-21 0,0 21 0,0-20 15,0-1-15,0 21 0,0-21 0,0 43 16,0-22 0,0-21-16,0 0 0,0 1 0,0-1 15,0 0-15,0 21 0,0 1 16,0-22-16,0 0 0,0 21 0,0 1 16,0 41-1,0-63-15,0 64 16,0-64-1,0 0-15,0 1 0,0-1 0,0 0 16,0 0-16,0 21 16,0-20-16,0-1 0,0 0 0,0 0 15,0 0-15,0 0 0,0 1 16,0-1-16,0 0 16,0 0-16,0 0 0,0 22 15,0-1 1,0-21-16,0 0 0,0 0 15,0 1-15,0-1 0,0 0 16,0 21-16,0-21 0,0 1 0,0 41 16,0-21-1,0-20-15,0-1 0,0 42 16,0-42-16,0 1 16,-21-1-16,21 0 0,0 0 15,-21 21-15,21 1 16,0-22-16,0 0 0,-21 0 15,21 0-15,-21 1 16,21-1-16,0 0 0,0 0 16,0 0-16,-21 22 0,-1-1 15,22 21-15,-21-41 16,21-1-16,-21 21 0,21-21 16,-21 0-16,21 22 0,0-22 15,-21 0-15,0 43 16,-1-1-1,1-42-15,21 0 0,-21 1 16,0-1-16,21 0 0,-21 0 0,21 0 16,0 0-16,-21 1 0,-1-1 0,1 42 15,21-20 1,-21-22-16,0 0 0,0 42 16,21-41-16,0-1 0,-21 42 15,-1-42-15,1 1 0,21 20 16,0-21-16,0 0 0,-42 64 15,42-64-15,0 0 16,0 43-16,-21-43 16,21 21-16,-21-21 0,21 1 15,0-1-15,0 42 16,0-42-16,-22 22 0,22-22 16,0 21-16,0 1 0,0-22 15,-21 0-15,21 42 16,0-41-16,0-1 0,0 42 15,0 22 1,0-64-16,0 0 0,0 0 16,0 1-16,0-1 0,0 0 15,0 0-15,0 0 0,-21 0 16,21 22-16,0 20 16,0-42-16,0 22 15,0-22-15,-21 0 0,21 0 16,0 0-16,0 1 0,0-1 0,0 42 15,0-20 1,0-22-16,0 21 16,0 22-16,0-43 15,0 0-15,0 0 0,0 0 16,0 0-16,0 64 16,0-64-1,0 0-15,0 1 0,0-1 0,0 0 16,0 0-16,0 0 0,0 0 0,0 1 15,0-1-15,0 21 16,0 0-16,0-20 16,0-1-16,0 0 0,0 0 0,0 64 15,0-22 1,0-42-16,0 22 16,0-22-16,0 0 0,0 21 15,0-20-15,0-1 0,0 0 16,0 0-16,0 0 15,0 0-15,0 1 0,0 20 16,0-21-16,0 0 16,0 22-16,0-22 15,0 0-15,0 0 0,0 0 16,0 43 0,0-43-16,0 0 15,0 0-15,0 22 16,0-22-16,21 0 0,-21 0 15,21 0-15,-21 0 16,21-21 0,-21 22-16,22-22 15,-22 21-15,21-21 32,0 0-32,0 0 15,0 0-15,0 0 16,1 0-1,-1 0-15,-21-21 32,-21-1-32,-1 1 0</inkml:trace>
  <inkml:trace contextRef="#ctx0" brushRef="#br1" timeOffset="183887.48">4635 13801 0,'-21'0'93,"21"-21"1,0-1-78,0 1-1,-21 21-15,0-21 16,0 21 0,0 0-1,21 21 1,0 0 0,0 1-1,21-22 32,0 0-47,-21-22 31,-21 22 1,0 0-32,21 22 15,0-1 1,-22-21-16,22 21 15,0 0-15,0 0 16,22-21 15,-1-21-31,0 0 0</inkml:trace>
  <inkml:trace contextRef="#ctx0" brushRef="#br1" timeOffset="184221.29">5101 13504 0,'0'0'0,"-42"-21"32,21 21-32,-1 0 15,1 0-15,0 0 0,0 21 16,0-21-1,21 22-15,-21-1 0,-1 21 16,22-21-16,-21 0 0,0 22 0,21-22 16,0 0-16,0 0 0,0 85 15,0-64 1,0-20-16,0-1 16,21 0-16,0-21 0,1 21 15,-1-21-15,0 0 0,21 0 31,22 0-31,-43 0 0</inkml:trace>
  <inkml:trace contextRef="#ctx0" brushRef="#br1" timeOffset="185079.8">5270 13716 0,'0'-21'0,"0"42"0,0-63 16,0 21-16,0-1 15,-21 22 1,0 22-1,21-1-15,0 0 0,-42 21 16,42 1 0,0-22-16,0 0 0,0 0 15,0 0-15,0 0 0,0 1 16,0-1-16,21-21 16,0 0-1,0 0 1,0 0-16,-21-21 15,0-1-15,0 1 0,0 0 16,0 0-16,0 0 0,0 0 16,0-1-16,0 1 15,0 0-15,0 0 0,0 0 16,43 0 0,-22 21-16,0 0 15,0 0-15,0 0 0,-21 21 16,22-21-16,-22 21 0,0 0 15,21 21 1,-21-20-16,0 20 16,0-21-16,0 0 15,-21-21 1,-1 0 15,22-21-31,0 0 16,0 0-16,0 0 0,0-1 15,0-20-15,22-21 16,-1 41-16,0 1 16,0 21-16,-21-21 0,21 21 15,0 0 1,1 42 0,-1 1-16,-21-22 15,0 0-15,0 0 0,0 0 16,0 1-16,0-1 15,0-42 48,0-1-63,0 1 0,0 0 0,0 0 16,21 0-16,-21 0 0,21-1 0,43-41 31,20 42-31,-63 42 15,1 0-15,-22 0 16,0 0-16,0 1 0,0 20 16,0 85-1,-22-85 1,1 1-16,21-22 16,-21-21-1,0 0-15</inkml:trace>
  <inkml:trace contextRef="#ctx0" brushRef="#br1" timeOffset="185868.35">931 14457 0,'0'0'0,"-21"0"0,0 0 32,21-21-32,21 21 31,0-21-31,0 21 0,1 0 15,20 0-15,0 0 16,1 0-16,-1-22 0,85 22 16,-42 0-16,-22-21 0,43 21 15,-21 0-15,-1-21 0,22 0 0,254 0 16,-233 0 0,21 21-16,0 0 0,0 0 0,22-22 15,-1 1-15,0 21 0,170-21 16,-170 0-16,1 21 0,528-64 15,-380 43 1,-170 21-16,254-21 16,-296 21-16,0 0 15,-43-21-15,1 21 0,-22 0 0,0 0 16,22 0 0,-43 0-1,-42 0 16,0-21-31,0 21 16,-1 0-16,1 0 0,0 0 16,0 0-16</inkml:trace>
  <inkml:trace contextRef="#ctx0" brushRef="#br1" timeOffset="186563.95">1439 14753 0,'0'0'0,"0"-21"16,0 0-16,0 0 15,0 0-15,0-1 16,-21 22-16,0 0 0,0 0 16,0 0-16,-1 0 0,1 0 15,0 0-15,0 0 0,0 22 16,-43 62-1,43-63-15,0 1 0,21 20 16,-21 21-16,21-41 0,-21 20 0,21-21 16,0 0-16,0 22 15,0-22-15,0 0 0,21 0 0,0-21 16,0 21-16,0-21 0,22 0 16,20 0-16,-21-21 15,1 21-15,-1-21 0</inkml:trace>
  <inkml:trace contextRef="#ctx0" brushRef="#br1" timeOffset="186998.36">1799 14796 0,'0'0'0,"-63"0"16,41 0 0,1 0-16,0 0 0,0 0 0,-43 21 31,1 42-31,42-42 0,0 1 15,21-1-15,0 0 0,-22 0 16,22 0-16,0 0 0,0 1 16,22-22-16,20 0 15,-21 0-15,0 0 16,0 0-16,22 0 0,-22-22 16,0 22-16,0-21 0,0 21 15,-21-21-15,43-21 16,-43 21-16,0-1 15,0 1-15,0 0 16,0 42 15,0 0-31,0 1 16,0-1-16,0 0 16,0 0-16,0 0 0,0 0 15,0 1-15,0-1 16,21-21-16,0 0 15,0 0-15,0 0 16,1 0-16,-1 0 16,-21-21-16</inkml:trace>
  <inkml:trace contextRef="#ctx0" brushRef="#br1" timeOffset="187388.14">1968 14880 0,'-21'-42'15,"21"21"1,21 21 0,1 0-1,-1 0-15,0 0 16,0 0-16,0 42 16,0-21-16,-21 0 0,0 1 15,22-1-15,-22 0 0,0 42 16,0-41-1,0-1-15,0 0 0,-22-21 16,22-21 15,0 0-15,0-1-16,0 1 0,0 0 16,0 0-16,0 0 15,0 0-15,22-43 16,-1 43-16,0 0 15,0 21-15,0-21 0,0 21 16,1 0-16,-1 0 16,0 0-1,-21 21-15</inkml:trace>
  <inkml:trace contextRef="#ctx0" brushRef="#br1" timeOffset="187953.82">2625 14901 0,'0'0'0,"0"-21"0,0 0 15,0 0-15,0 0 16,0 0-16,-22 21 0,1 0 15,0 0-15,0 0 16,0 0-16,0 0 0,-1 0 16,1 0-16,0 21 0,0 0 0,-21 42 15,20-20 1,1-43-16,21 21 0,0 0 16,0 0-16,0 0 0,0 1 15,21-22-15,1 0 0,-1 0 16,21 0-16,0 0 15,-20-22-15,20 1 16,-21 0-16,0 21 0,0-21 16,1-21-16,-1-1 15,0 22-15,-21 0 0,0-21 0,21-1 16,-21-63 0,0 22-1,0 63-15,0-1 0,-21 22 16,0 0-1,21 22-15,0-1 0,-21 0 16,21 21-16,-22-21 0,22 22 16,0-22-16,0 21 0,-21 1 0,21 41 15,0-63 1,0 1-16,0-1 0,43 21 16,-22-42-16,0 0 15,0 0-15,0 0 0,0 0 0,1 0 16,-1 0-16</inkml:trace>
  <inkml:trace contextRef="#ctx0" brushRef="#br1" timeOffset="188211.67">3090 14605 0,'0'0'0,"-21"-21"16,0 21-16,0 21 15,21 0 1,0 0-16,-21 1 0,21 20 16,-22 21-1,22-41-15,0-1 0,0 0 16,0 0-16,0 0 0,0 0 0,0 1 16,0-1-16,0 0 15,0-42 16,0 0-31</inkml:trace>
  <inkml:trace contextRef="#ctx0" brushRef="#br1" timeOffset="188435.61">2984 14647 0,'0'0'0,"0"-21"0,22 21 47,-22 21-47,21 1 0,-21-1 15,21 0-15,-21 0 0,21 21 16,0 1 0,-21-22-16,21 0 15,-21 0-15,22-21 0,-22 21 16,21-21 0,0 0-16,-21-21 15</inkml:trace>
  <inkml:trace contextRef="#ctx0" brushRef="#br1" timeOffset="188663.88">3260 14478 0,'0'0'0,"0"-21"0,0 42 32,-22 0-17,22 0-15,-21 1 0,21 20 16,0-21-16,0 43 15,-21-22-15,21 0 16,-21 1-16,21-22 0,0 21 0,0-21 16,0 0-16,-21 1 0,21-1 31,21-21-15</inkml:trace>
  <inkml:trace contextRef="#ctx0" brushRef="#br1" timeOffset="189047.66">3302 14711 0,'0'0'0,"-21"21"31,21 0-15,0 0-16,-21 1 0,21-1 15,0 0-15,0 0 0,0 0 0,0 0 16,0 1-16,0-1 16,21-21-1,0 0-15,0 0 16,0 0-16,0-21 16,1-1-16,-1 1 0,0-21 15,0 0 1,-21 20-16,0 1 0,0 0 15,0 0 1,0 42 15,0 0-15,0 0 0</inkml:trace>
  <inkml:trace contextRef="#ctx0" brushRef="#br1" timeOffset="189715.28">3662 14690 0,'0'0'0,"-21"0"47,21 21-47,-22 0 16,22 0-16,0 0 15,0 1-15,0-1 0,0 0 0,0 21 16,0-21-16,0 1 16,0-1-1,0-42 17,0-1-17,0 1-15,0 0 16,0 0-16,0 0 15,0 0-15,0-1 0,0 1 0,22 0 16,-22 0-16,21 0 16,0 0-1,0 21-15,0 21 16,-21 0 0,0 0-16,0 0 0,0 22 15,0-22-15,0 0 16,0 0-16,0 0 31,0-42 0,0 0-31,0 0 16,0 0-16,21-1 16,-21 1-16,22 21 0,-1-21 0,-21 0 15,21 0-15,0 0 0,0 21 16,0 0-16,1 0 15,-22 21-15,0 0 16,0 0-16,0 0 16,0 0-16,0 1 0,0-1 15,0 0 1,0 0-16,0 0 0,0-42 62,0 0-62</inkml:trace>
  <inkml:trace contextRef="#ctx0" brushRef="#br1" timeOffset="190243.98">4043 14457 0,'0'0'0,"0"-21"0,0 0 15,-21 21 1,21 21-1,0 0-15,0 0 16,0 0-16,0 0 0,0 1 0,0 20 16,0-21-16,0 0 0,0 64 15,0-22 1,0-41-16,0-1 16,0 0-16,0 0 0,0 0 31,-22-42 0,22 0-15,0 0-16,0 0 15,0-1-15,0 1 16,22 0-16,-22 0 0,21 21 0,0-21 16,-21 0-16,21 21 0,0 0 15,0-22-15,1 22 0,-1 0 0,0 0 16,0 0-16,0 22 15,0-1-15,-21 21 16,0-21-16,0 0 0,0 1 16,0-1-16,0 0 0,-21 0 15,21 0-15,-21-21 0,0 21 0,-21 1 16,20-1-16,1-21 16,0 0-16,0 0 15,0 0-15,0 0 16,21-21 15,0-1-31,0 1 16,21 21-16</inkml:trace>
  <inkml:trace contextRef="#ctx0" brushRef="#br1" timeOffset="190479.84">4487 14647 0,'-21'0'31,"0"22"0,21-1-15,0 0-1</inkml:trace>
  <inkml:trace contextRef="#ctx0" brushRef="#br1" timeOffset="190712.72">4487 14923 0,'0'0'0</inkml:trace>
  <inkml:trace contextRef="#ctx0" brushRef="#br1" timeOffset="191596.55">1122 15558 0,'-21'0'0,"21"21"32,0 0-17,21-21 1,0 0-16,0 0 16,43 0-16,-22-42 15,0 42-15,-21-22 0,43 1 16,-43 0-16,0 0 15,-21 0-15,0 0 16,-21 21 0,0 0-16,0 0 0,-22 0 15,22 0-15,-21 21 16,-22 21-16,43-21 16,21 0-16,-21 1 0,21-1 0,0 0 15,-21 0-15,21 0 0,0 0 16,0 1-16,0-1 15,21-21-15,0 0 0,0 0 16,1 0-16,-1 0 0,0 0 0,64 0 16,-64 0-1,0 0 1,-21-21-16,-21 21 16,0 0-16,-1 0 0,1 0 15,-21 0-15,21 21 0,-64 21 16,64-21-1,0 0-15,0 43 16,21-43-16,0 0 16,0 43-1,0-43-15,21-21 16,0 0-16,0 0 0,0 0 0,0 0 16,1 0-16,20 0 0,-21 0 15,21 0-15,64-42 16,-42 20-1,-43 1-15,21 0 0,-21 0 0</inkml:trace>
  <inkml:trace contextRef="#ctx0" brushRef="#br1" timeOffset="192038.84">1672 15727 0,'-21'21'0,"42"-42"0,-21 0 15,0 0-15,0-1 0,0 1 16,0 42 31,0 1-47,0-1 15,0 0-15,0 0 0,21-21 16,0 42 0,1-42-16,-1 22 0,-21-1 0,21-21 15,-21 21-15,21-21 16,0 0-16,0 0 31,1 0-31,-22-21 0,0 0 16,21 21-16,-21-22 15,0 1-15,0 0 0,0 0 16,0 0-16,0 0 16,-21 21 15,-1 21-31,22 0 16,-42 0-16,21 0 15,0 0-15,0 1 0,21-1 0,-22 0 16,1 0-16,0 0 0,0 0 15,0 1-15,21-1 0,-21 0 16,42-21 15,0-21-31,0 21 0,0-21 0,0-1 16,22 1-16</inkml:trace>
  <inkml:trace contextRef="#ctx0" brushRef="#br1" timeOffset="192307.68">2011 15642 0,'0'-21'0,"0"42"47,0 0-47,0 1 16,0-1-16,0 0 0,0 0 0,-21 0 15,21 0-15,0 22 0,0-1 16,-22 0-16,22 22 0,0 21 15,0-43-15,0 0 16,0 1-16,-21-22 0,21 21 0,0 0 16,0-20-16,0-1 0,0 0 15,21-42 17,-21 0-32,0-1 15,22 1-15</inkml:trace>
  <inkml:trace contextRef="#ctx0" brushRef="#br1" timeOffset="192599.52">2032 15727 0,'0'0'0,"0"-21"0,-21 0 0,21-22 16,0 22 0,0 0-16,21 21 15,0 0-15,0 0 0,0-21 16,1 21-16,-1 0 0,21 0 0,-21 0 15,0 0-15,22 0 0,-22 21 16,0 0-16,-21 0 16,0 0-16,0 1 0,0-1 15,-21-21-15,-43 63 16,1-20-16,42-43 16,-22 21-16,1 0 0,21 0 15,0-21-15,0 0 0,-1 21 16,22-42-1</inkml:trace>
  <inkml:trace contextRef="#ctx0" brushRef="#br1" timeOffset="193049.26">2879 15409 0,'0'0'16,"0"-21"-16,0 0 0,0 0 0,0 0 15,21 0 1,-21 42 0,0 0-1,0 0-15,0 0 0,0 43 16,0-22-16,-21-21 0,21 22 15,0-22-15,0 0 0,0 0 16,0 0-16,0 0 0,-22 1 0,22-1 16,0 0-1,-21-21 1,21-21 0</inkml:trace>
  <inkml:trace contextRef="#ctx0" brushRef="#br1" timeOffset="193396.06">2603 15536 0,'0'-21'0,"-21"-42"31,21 42-31,0-1 0,21 1 0,22-21 16,41 0 0,-62 42-16,20-22 0,0 22 15,-21 0-15,22 0 0,-1 0 16,0 0-16,1 0 0,-1 22 0,0-1 15,43 21-15,-43 22 16,-20-22-16,-22 0 0,0 22 16,0-43-16,-22 21 15,1-21-15,0 22 0,-21-22 0,-1 0 16,-84 43 0,106-43-16,-21-21 0,0 21 15,20-21-15,-20 0 0,21 0 16,0 0-16,21-21 15,0 0-15,0-1 16,21 1-16,0 21 16,0-21-16,64-21 15,-43 42-15,-21-21 0,1 21 16,20-22-16</inkml:trace>
  <inkml:trace contextRef="#ctx0" brushRef="#br1" timeOffset="193895.77">3577 15536 0,'0'0'0,"21"0"0,-21-21 15,0 0-15,-21 0 16,0 21-16,0-21 16,0 21-16,-22 0 0,22 0 15,0 21-15,0-21 16,21 21-16,-21 0 0,-1 43 15,-20-22 1,42-21-16,-21 22 16,21-22-16,0 0 0,0 0 0,0 0 15,0 0 1,21-21-16,0 0 0,0 0 0,1 0 16,20-21-16,-21 0 15,0 21-15,0-21 0,1 0 16,-1 0-16,0-1 0,-21 1 0,21-21 15,-21 21-15,0 0 16,0-1-16,0 1 0,0 0 16,0 42 15,0 0-31,-21-21 0,21 22 0,0-1 16,0 0-16,0 21 15,0-21-15,0 1 0,0-1 16,0 0-16,0 0 0,0 0 15,0 0 1,21-21-16,0 0 16,0 0-16,1 0 0,-22-21 15,21 0-15,0 21 0,0-21 0</inkml:trace>
  <inkml:trace contextRef="#ctx0" brushRef="#br1" timeOffset="194143.63">3852 15388 0,'0'-42'0,"0"84"0,0-105 0,0 42 0,0-22 15,0 22 1,0 42 0,0 0-1,0 1-15,-21-1 0,21 21 0,0-21 16,0 22-16,0 62 16,-21-83-16,21-1 0,0 21 15,0 0-15,0-20 0,0-1 16,0 0-16,0 0 0,21-21 31,0 0-15,0-21-1,1 0-15,-1 0 0,0-1 16</inkml:trace>
  <inkml:trace contextRef="#ctx0" brushRef="#br1" timeOffset="194513.37">4022 15558 0,'0'0'0,"0"21"16,21 0 0,0-21-1,0 0 1,0 0-16,0 0 0,1-21 16,-1 21-16,0-21 15,-21-1-15,21 1 16,-21-21-1,0 21-15,0 0 16,-21 21-16,0 0 16,0 0-16,-1 21 15,1-21-15,21 42 16,-21-21-16,21 0 0,-21 22 16,21-22-16,0 42 15,0-41 1,21-22-16,0 0 0,0 0 15,1 0-15,-1 0 0,0 0 16,0 0-16,0 0 0,0 0 16,43-43-1,-43 43-15,0-21 0</inkml:trace>
  <inkml:trace contextRef="#ctx0" brushRef="#br1" timeOffset="194785.21">3810 15240 0,'0'0'0,"-42"21"0,20-21 0,1 0 16,0 21 0,42-21-1,0 0-15,1 0 0,-1 0 0,0 0 16,0 0-16,21 0 0,-20 0 15,62 0-15,-20-21 16,-43 21-16,0 0 16,-21-21-16,21 21 0,0 0 47</inkml:trace>
  <inkml:trace contextRef="#ctx0" brushRef="#br1" timeOffset="195147.98">4530 15325 0,'-22'0'141,"22"21"-141,-21-21 15,21 21-15,0 0 32</inkml:trace>
  <inkml:trace contextRef="#ctx0" brushRef="#br1" timeOffset="195456.86">4530 15621 0,'0'0'16,"0"-21"46,-22 42 1,1-21-48,21-21 1</inkml:trace>
  <inkml:trace contextRef="#ctx0" brushRef="#br1" timeOffset="196348.18">4530 14711 0,'-22'0'47,"44"0"15,-44 0 1,1 0-63,0 0 15,0 21 1,21 0 15,0 0-15,21-21-1</inkml:trace>
  <inkml:trace contextRef="#ctx0" brushRef="#br1" timeOffset="196759.95">4466 14986 0,'0'0'0,"0"21"47,21-21-16,-21-21-15,0 0 0,-21 21 15,0 0-31,0 0 16,21 21-1,0 0 1,21-21 31,0 0-47,0 0 15</inkml:trace>
  <inkml:trace contextRef="#ctx0" brushRef="#br1" timeOffset="197423.59">4487 15431 0,'0'0'16,"21"0"15,1-22 0,-22 1-31,21 21 16,-21-21-16,0 0 31,0 42 32,0 0-32,0 0-31,0 1 16</inkml:trace>
  <inkml:trace contextRef="#ctx0" brushRef="#br1" timeOffset="197860.33">4572 15621 0,'-21'0'125,"21"21"-109,0-42 109</inkml:trace>
  <inkml:trace contextRef="#ctx0" brushRef="#br2" timeOffset="205747.88">1418 13039 0,'0'21'31,"0"0"32,21-21-48,-21 21-15,21-21 16,-21 21 0,22-21-16,-22 22 15,21-22 1,-21-22 156,-21 22-172,21-21 15,-22 21-15,22-21 16,0 0 0,-21 0-1,0 0 1,21-1-16,-21 22 0,21-21 16,0 0-16,-21 0 15,21 0-15,-21 21 16,21-21-16,0-1 15,0 1-15,-22 0 0,22 0 16,-21 21-16,21-21 16,0 0-16,0-1 15,-21 1-15,21 0 16,-21 0-16,21 0 16,0 0-16,0-1 15,-21 1-15,21 0 16,-21 0-16,21 0 15,0 0 1,0-1-16,0 1 0,0 0 16,0 0-1,-22 21-15,22-21 0,0 0 16,0-1-16,-21 22 16,21-21-16,0 0 0,0 0 15,0 0-15,0 0 16,0-1-16,0 1 0,0 0 15,0 0-15,-21 0 0,21-22 16,0-20 0,0 21-1,-21 20-15,21 1 0,0-21 0,0 21 16,0 0-16,0-1 0,0 1 0,0-42 16,-21-1-1,21 1 1,0 42-16,-21-22 0,21 22 15,0 0-15,0 0 0,0-85 32,0 42-32,0 22 0,-22 21 15,22-43-15,0 43 16,0-21-16,0 21 0,0 0 0,0-22 16,0-20-1,0-1-15,0 43 0,0 0 16,0 0-16,0 0 0,0-22 15,0 22-15,0 0 0,0 0 0,0-22 16,22 22-16,-22-63 16,0 41-1,0 1-15,0 21 0,0-22 16,21 22-16,-21-21 0,0 0 16,0-1-16,21 22 0,-21-42 15,0-22 1,21 64-16,-21-43 15,21 43-15,-21 0 0,0-21 16,0 20-16,21-20 0,-21 21 16,22-21-16,-22-1 0,21 1 0,-21 21 15,21-64 1,0-42-16,0 85 0,-21 21 16,21-22-16,1 1 15,-22 0-15,21-43 0,0 43 0,-21-1 16,21-20-16,-21 20 15,21-20-15,0-43 0,1 64 16,-1-22-16,-21 22 0,21 0 16,-21-22-16,21 22 0,21-128 15,-20 128 1,-1-21-16,-21-1 0,21 1 0,21-43 16,-42 42-16,21 22 0,22-106 15,-22 84 1,0 22-16,-21 0 0,21-22 0,0 22 15,-21-1-15,22-20 0,-1-43 16,0 64-16,0-1 0,-21-20 0,21 21 16,0-1-16,22-63 15,-43 64-15,21 0 16,0-1-16,0 22 0,-21-21 16,21 0-16,1-1 0,-1 22 0,-21-21 15,21-1-15,21-20 16,1-22-16,-22 64 0,0-21 15,0-1-15,0 22 0,22-21 16,-22 21-16,0 0 0,64-64 16,-43 21-1,0 43-15,-21 0 0,1 0 16,20 0-16,-21-22 0,21 1 16,1 21-16,-22 0 0,0 0 15,0-22-15,22 22 0,20-42 16,-42 41-16,0 1 15,1 0-15,-1 0 0,0 0 0,0 0 16,0-1-16,22 1 0,-22 0 16,42-42-16,-20 20 15,-22 22-15,0 21 0,0-21 16,0 0-16,0 0 16,43-1-16,-43 1 0,0 0 0,22 21 15,-1-21 1,-21 0-16,21 21 15,1-21-15,-1-1 0,-21 1 16,0 21-16,1-21 16,-1 21-16,0-21 15,0 21-15,-21-21 0,21 21 16,0 0-16,-21-21 0,43 21 16,-22-22-16,0 22 0,0 0 15,-21-21-15,21 21 0,-21-21 16,22 21-1,-1 0 1,-21-21 62,21 21-31,-21-21-47,-21 0 78,0 21-62,-1 0-16,1 0 15,0-22-15,0 22 0,0 0 16,0-21-16,-1 21 16</inkml:trace>
  <inkml:trace contextRef="#ctx0" brushRef="#br2" timeOffset="206617.17">3704 4890 0,'-21'-22'16,"21"1"-16,-21 21 16,0 0-1,21-21-15,0 42 78,0 0-78,21-21 16,0 22-16,0-22 0,-21 21 16,21-21-16,43 42 15,-43-21-15,0-21 16,21 21-16,-20-21 0,-1 0 15,0 22-15,0-22 0,0 0 16,0 0 0,1 21-16,-1-21 15,0 0-15,0 0 0,0 0 16,0 0 0,1 0 15,-22 21 16,-22 0-16,22 0-31,-21-21 16,21 21-16,-21-21 15,0 22-15,0 20 16,0-42-16,-1 21 15,1 0-15,0 22 0,0-43 16,21 21-16,-21 0 0,21 0 0,-21 0 16,-1-21-16,22 21 15,0 1-15,-21-1 0,0 0 0,0-21 16,21 21-16,0 0 31,0-42 32,0 0-48,0 0 1,21 21-16,0-21 16,0 21-16,-21-22 15,0 1 1,22 21-16,-22-21 15,0 0-15,0 0 16</inkml:trace>
  <inkml:trace contextRef="#ctx0" brushRef="#br2" timeOffset="208933.41">614 5863 0,'0'0'15,"-21"0"1,-1 0 15,22 21-15,-21-21 0,21 22-16,0-1 0,0 0 15,0 0-15,-21 0 16,21 0-16,0 22 0,0-1 15,0-21-15,0 0 0,-21 64 16,21-64 0,0 0-16,0 1 0,-21-1 15,21 21-15,0-21 0,0 0 16,0 1-16,0-1 16,0-42 46,0-1-46,0 1-16,0 0 15,0 0-15,0 0 16,0 0-16,0-1 16,0 1-16,21 0 0,0-21 15,0 21-15,0-1 16,1 1-16,-1 21 0,21-21 15,-21 21-15,0-21 0,22 21 16,-22 0-16,0 0 0,0 0 16,0 0-16,1 21 0,-22 0 15,0 0-15,21 22 16,-21-22-16,0 0 16,0 0-16,0 0 0,0 1 15,0 20 1,-21-21-16,21 0 15,0 0-15,-22-21 16,1 0 0,21-21 31,0 0-47,0 0 0,0 0 15</inkml:trace>
  <inkml:trace contextRef="#ctx0" brushRef="#br2" timeOffset="209316.19">995 5884 0,'0'0'0,"0"-21"0,-21 21 47,21 21-16,0 1-31,0-1 0,-22 0 16,22 0-16,0 0 0,-21 0 15,21 22-15,-21 41 16,21-62-16,-21 20 15,21-21-15,0 0 0,0 0 16,0 1-16,0-1 16,0 0-16,21-21 47,0-21-47,0 0 15,1-1-15,-22 1 0</inkml:trace>
  <inkml:trace contextRef="#ctx0" brushRef="#br2" timeOffset="209719.96">1270 5800 0,'0'0'0,"-21"0"16,0 0-1,-1 21-15,22 0 0,-21-21 16,21 21-16,0 0 0,0 1 16,-21 20-16,21-21 15,-21 21-15,21-20 0,0 20 16,0 21-16,0-41 15,0 20-15,0-21 16,0 0-16,0 0 16,0 1-1,21-22 1,0 0 0,0 0-16,1 0 15,-1 0-15,21-22 16,-21 1-16,22 0 15,-22 0-15,0 21 0</inkml:trace>
  <inkml:trace contextRef="#ctx0" brushRef="#br2" timeOffset="210099.83">1524 5990 0,'-21'21'31,"21"1"-15,-21-22-16,21 21 0,0 0 15,0 21 1,0-21-16,-22 1 0,22-1 16,0 0-16,-21 0 0,21 21 15,0-20-15,-21 20 0,0 43 16,21-43-16,-21 0 15,0-21-15,21 1 0,0 41 16,0-42-16,-22 0 16,22 1-16,0-1 0,0 0 15,0 0 1,0-42 31,0 0-47,0 0 15,22-1-15,-1 1 0,-21-21 16</inkml:trace>
  <inkml:trace contextRef="#ctx0" brushRef="#br2" timeOffset="210475.61">1482 6075 0,'0'-21'15,"0"0"1,0-1 0,21 22-1,0-21-15,0 21 16,0 0-16,0 0 0,1 0 0,-1 21 16,0-21-16,0 22 15,0-1-15,0 0 16,-21 0-16,22-21 15,-22 21-15,0 0 0,0 1 16,0-1-16,0 0 16,-22-21-16,1 21 0,0-21 15,0 0-15,0 0 0,0 21 16,-1-21-16,1 0 0,0 0 16,0 0-1,0 0-15,21-21 31</inkml:trace>
  <inkml:trace contextRef="#ctx0" brushRef="#br2" timeOffset="210915.44">974 5842 0,'0'0'0,"-22"0"0,1 0 16,0 0-1,42 0 16,0-21-15,1 21-16,-1 0 0,42-21 16,-20 21-16,-1 0 0,21 0 15,-20-21-15,-1 21 0,0 0 0,1 0 16,-1 0-16,-21 0 0,106-22 31,-84 22-31,-22 0 16,-21 22 46,-21-22-46,-1 0 0</inkml:trace>
  <inkml:trace contextRef="#ctx0" brushRef="#br2" timeOffset="211915.54">212 6922 0,'0'0'15,"-22"0"-15,1 0 16,21-22 15,0 1-15,21 21-16,1-21 15,-1 21-15,0 0 16,0 0-16,0 0 0,0 0 16,1 0-16,-1 0 0,0 21 15,-21 0-15,42 22 16,1 20 0,-43-42-16,0 22 0,0-22 15,0 21-15,0-21 0,-43 43 16,22-43-16,0 0 0,21 0 15,-42 1-15,42-1 16,0-42 0,0-1-16,0 1 15,0 0 1,42-21-16,-21-1 0,-21 22 0,21 0 16,0 0-16,1 0 0,-1 0 15,-21-1-15,21 1 0,0 0 16,-21 0-16,21 0 15,0 0-15,1 21 47,-1 0-31,-21 21 0</inkml:trace>
  <inkml:trace contextRef="#ctx0" brushRef="#br2" timeOffset="212347.74">804 7133 0,'21'0'16,"1"-21"-1,-1 21-15,-21-21 16,21 0-16,0 21 0,-21-21 16,21 21-16,-21-22 0,0 1 15,21 0 1,-21 0-16,0 0 16,-21 21-1,0 0-15,0 0 16,0 0-16,0 0 0,-1 21 15,1 0-15,0 0 0,0 22 16,21-22-16,-21 0 16,21 0-16,0 21 0,0-20 0,0-1 15,0 21-15,21 0 16,0-42-16,-21 22 0,21-22 16,0 0-16,1 0 15,-1 0-15,0 0 16,0 0-16,0 0 0,0-22 15,1 1-15</inkml:trace>
  <inkml:trace contextRef="#ctx0" brushRef="#br2" timeOffset="213509.38">1355 6943 0,'0'0'0,"-43"-21"32,22 21-32,0 0 0,0 0 0,-22 0 15,22 0-15,0 0 16,0 0-16,21 21 16,-21 0-16,0 0 15,-1 21-15,22-20 0,-21-1 16,21 0-16,0 0 0,-21 0 15,21 22-15,0-22 0,0 0 16,0 0 0,21-21-1,0 0-15,22 0 16,-22-21-16,0 21 0,0-21 16,0 0-16,1-1 0,-1 1 15,0 0-15,-21 0 0,21-21 16,0 20-16,-21-20 15,21 0 1,1 21 0,-22 42 31,0 0-47,0 0 15,0 0-15,0 0 16,0 1-16,-22-1 0,22 0 0,0 0 15,-21 0-15,21 22 0,0-22 16,0 21-16,0 0 0,-21 1 16,21-22-16,0 64 15,0-64 1,0 0-16,0 0 0,0 0 16,0 0-16,21-21 31,0 0-16,1-21 1,-22 0-16,21 21 0,0-21 0,0 0 16,0-22-16,0 1 15,22-43-15,-22 43 0,0 21 16,0-21-16,0-1 0,1 1 16,-1-64-1,0 64-15,0 21 16,-21 42 31,-21 0-47,21 0 15,0 0-15,-21-21 0,21 64 16,0-43 0,0 0-16,0 0 0,0 22 15,0-22-15,0 0 16,0 0-1,21-21 1,0 0-16,0 0 0,0 0 16,-21-21-16,22 21 0,-1-21 15,-21 0-15,42-1 0,-21-41 16,0 42 0,-21 0-16,0-1 0,22 1 0,-22-21 15,21 21-15,-21 0 0,0-1 16,0 1-1,21 21-15,-21 21 32,0 1-32,0-1 15,-21 0-15,21 0 16,0 0-16,0 0 0,-21 22 16,21-22-16,0 0 15,0 0-15,0 0 0,0 1 16,21-22 31,-21-22-47,21 1 15,0 21-15</inkml:trace>
  <inkml:trace contextRef="#ctx0" brushRef="#br2" timeOffset="213994.38">2011 6964 0,'0'0'0,"0"21"15,21-21 32,0 0-47,0 0 16,0 0-1,-21-21-15,22 21 0,-22-21 16,0 0 0,-22 21 30,1 0-46,0 0 16,21 21-16,-21-21 0,21 21 16,-21 0-16,0 0 15,21 0-15,0 1 0,0 20 16,0-21-16,0 0 0,0 0 16,0 1-16,0-1 15,0 0-15,21-21 31,0 0-31,-21-21 16,21 0-16,0 21 0,0-22 16</inkml:trace>
  <inkml:trace contextRef="#ctx0" brushRef="#br2" timeOffset="214534.25">2498 6922 0,'0'0'0,"-22"0"0,1 0 15,0 0-15,0 21 16,0-21-16,0 21 0,-1 0 16,-20 0-1,42 0-15,-21 1 0,0-1 16,21 0-1,21-21 1,0 0-16,0 0 16,0 0-16,1 0 15,20 0-15,-21 0 16,0 21-16,0-21 16,1 0-16,-1 0 15,0 0-15,-21 21 16,0 0-1,0 1 1,-21-1 0,0-21-1,-1 0-15,1 0 0,0 21 16,0-21-16,0 0 0,0 0 0,-1 0 16,-41 0-1,21 0 1,20 0-1,22-21 32,0 0-31,22-1-16,-1 22 0</inkml:trace>
  <inkml:trace contextRef="#ctx0" brushRef="#br2" timeOffset="-214472.56">2836 6604 0,'0'0'16,"0"-21"-16,-21 21 0,21-21 16,0 0-16,-21 21 47,21 21-32,0 0-15,-21 0 0,21 0 0,0 0 0,0 1 16,-21-1-16,21 0 15,-22 21-15,22-21 0,-21 64 16,0-64-16,0 22 16,21-22-16,0 21 0,0-21 15,-21 0-15,21 1 0,0 20 16,0-21 0,0 0-16,21 0 15,0-21-15,0 0 16,0 0-16,1 0 0,-1 0 15,0 0-15,0-21 16,0 21-16,0 0 0,-21-21 0,22 0 16,-1 21-16,-21-21 15,21 0-15,0 21 0,-21-22 16</inkml:trace>
  <inkml:trace contextRef="#ctx0" brushRef="#br2" timeOffset="-214105.34">2646 6773 0,'0'0'0,"21"0"46,0 0-46,0 0 0,0 0 16,1 0-16,-1 0 0,0 0 0,0 0 16,43 0-16,-43 0 0,0-21 15,0 21-15,0 0 16,0 0-16,-21-21 31,-21 21 32,0 0-48,0 0-15</inkml:trace>
  <inkml:trace contextRef="#ctx0" brushRef="#br3" timeOffset="-183180.2">6921 1757 0,'0'-21'63,"0"42"-1,0 0-46,-21 0 0,21 0-1,0 1-15,0-1 16,0 0-16,-21 0 16,21 0-16,0 0 0,0 1 15,0-1-15,0 0 16,0 0-16,0 0 15,0 0-15,0 1 0,0 20 16,0-21-16,0 21 16,0-20-16,0-1 15,0 0-15,0 0 0,0 0 16,0 0-16,21-21 16,-21 22-16,0-1 0,0 0 0,21-21 15,-21 21-15,0 21 16,0-20-16,0-1 15,0 21-15,0-21 16,0 0-16,0 1 0,22-22 16,-22 21-16,0 21 15,0-21-15,0 0 16,0 22-16,0-22 16,0 0-16,0 0 15,0 0-15,0 1 16,0-1-1,0 0 1,0 0-16,0 0 16,0 0-1,0 1 1,0-1-16,0 0 16,0 0-1,0 0 1,0 0-1,21 1 1,-21-1 0,0 0-16,21 0 15,-21 0-15,21-21 16,-21 21 0,0 1-16,0-1 15,0 0-15,21 0 0,-21 0 16,0 0-1,0 1-15,0-1 16,21 0 0,-21 0-1,22-21-15,-22 21 0,0 0 16,0 1 0,0-1-1,0 0-15,0 0 31,0 0-31,0 0 16,0 1 0,0-1-1,0 0 1,0 0 0,0 0-1,0 0 1,0 1 15,0-1-31,0 0 16,0 0-1,0 0 1,0 0-16,0 1 16,0-1-1,0 0-15,0 0 16,-22 0-16,22 0 15,0 1-15,0-1 16,0 0-16,-21 0 16,21 0-16,0 0 15,0 1-15,0-1 16,0 0-16,0 0 16,0 0-16,0 0 15,0 1-15,0-1 16,0 0-16,0 0 15,0 0 1,0 0 0,-21 1-1,21-1 1,0 0 0,-21 0-1,21 0-15,0 0 16,0 1-16,0-1 15,-21-21-15,21 21 0,0 0 16,0 0-16,-21-21 0,21 21 16,0 1-16,0-1 15,0 0-15,0 0 16,0 0-16,0 0 16,0 1-16,0-1 15,0 0-15,0 0 0,0 0 16,0 22-1,0-22-15,0 0 16,0 0-16,-22 0 16,22 0-1,0 1 1,0-1 15,0 0 0,0 0 16,0 0-15,0 0-17,-21-21-15,21 22 0,0-1 16,0 0-16,0 0 15,0 0-15,0 0 16,0 1 0,0-1-16,0 0 15,0 0-15,0 0 32,0 0-32,0 1 0,0-1 15,0 0 1,0 0-16,0 0 15,0 0-15,0 1 16,0-1 0,0 0-16,0 0 15,0 0 1,0 0-16,0 1 16,0-1 15,0 0-31,0 0 15,0 0-15,0 0 16,0 1 0,0-1-16,0 0 15,0 0-15,0 0 16,0 0-16,0 1 0,0-1 16,0 0-16,0 0 15,0 0-15,0 0 16,0 1-16,0-1 15,0 0-15,0 0 16,21 0-16,-21 0 16,0 1-16,0-1 15,0 0-15,0 0 0,0 0 16,0 22 0,0-22-1,0 0-15,0 0 0,0 0 16,0 0-16,0 1 0,0-1 15,0 0-15,0 0 0,0 0 16,0 0-16,0 22 16,0-22-16,0 0 0,0 0 15,0 0-15,0 1 0,0-1 0,0 0 16,0 0-16,0 0 0,-21 43 16,21-22-1,0-21-15,0 0 0,0 1 16,0-1-16,0 0 0,0 0 15,0 0-15,0 0 0,0 1 16,0 20 0,0 0-16,0-21 0,0 1 15,0 20-15,0-21 0,0 0 16,0 0-16,0 1 0,-21-1 0,21 0 16,0 0-16,0 21 15,0 22-15,0-43 16,0 0-16,0 43 15,-21-43-15,21 0 0,0 21 16,0-20-16,0-1 0,0 0 0,0 21 16,0 22-1,0-43-15,-21 42 16,21-41-16,0-1 0,0 0 16,0 0-16,0 0 0,0 0 0,-21 43 15,21-43 1,0 0-16,0 0 0,-22 43 15,22-43-15,0 0 16,-21 0-16,21 1 0,0-1 16,0 0-16,-21 42 15,0-41-15,21-1 16,0 42-16,0-42 16,-21 1-16,21-1 0,-21 0 15,21 0-15,0 0 0,0 0 0,0 1 16,0 20-16,0-21 15,-22 0-15,22 0 0,0 1 16,0-1-16,-21 0 0,21 21 16,0-21-16,0 1 0,0-1 0,0 63 15,-21-41 1,21-22-16,0 0 0,0 43 16,0-43-16,0 0 0,-21 21 15,21-21-15,0 1 0,0-1 0,0 85 16,0-22-1,0-63-15,-21 22 16,21 20-16,-21-20 0,21-22 16,0 63-16,0-62 0,0 20 15,0 0-15,-22-21 0,22 22 16,-21 63-16,21-85 16,0 21-16,0-21 0,0 22 0,0-22 15,0 21-15,0 0 0,0-20 0,0 20 16,0 0-16,0-21 0,0 85 15,-21-63 1,21-22-16,0 21 0,0 22 16,0-43-16,0 21 0,0 22 15,0-43-15,0 0 0,0 21 0,-21 43 16,21-22 0,0-20-16,0-22 0,0 21 15,0-21-15,0 1 0,0 20 16,0-21-16,0 0 0,0 0 15,0 22 1,0-22-16,0 0 16,0 0 93,21-21-46,-21-21-63,0 0 0,0 0 15,21 0-15,-21-1 0,0-20 16</inkml:trace>
  <inkml:trace contextRef="#ctx0" brushRef="#br3" timeOffset="-179592.5">7345 2519 0,'-21'0'16,"-1"0"31,44 0-16,-1 0-15,0 0-16,0 0 15,0 0-15,0 0 0,1 0 0,41 0 16,-42 0 0,22 0-16,-22 0 0,85 0 15,-64 0-15,-21-21 0,21 21 16,-20 0-16,-1 0 0,21 0 16,-21 0-16,22 0 15,-22 0-15,0 0 0,-42 0 63,0 0-63,-1 0 15,1 0-15,-21 0 16,21 0-16</inkml:trace>
  <inkml:trace contextRef="#ctx0" brushRef="#br3" timeOffset="-179156.75">7747 2498 0,'0'21'47,"0"0"-47,0 0 16,-21 0-16,21 1 16,0-1-16,0 0 0,0 0 15,0 0-15,0 22 0,0-22 16,0 0-16,0 0 0,0 21 0,0-20 15,0 62 1,0-41-16,0-22 0,0 21 16,0-21-16,0 0 0,0 1 15,0-1-15,0 0 0,0 0 0,-21 0 16,21 0-16,0 22 16,-22-1-16,1-42 15,0 0-15,0 21 0,0-21 16,0 0-16,-1 0 0,1 0 0,-21 0 15,21 0-15,0 0 0,-43 0 16,1 0 0,63-21-16,-22 0 15,1 21-15,21-21 0,21 21 78</inkml:trace>
  <inkml:trace contextRef="#ctx0" brushRef="#br3" timeOffset="-178156.61">7514 4276 0,'0'42'31,"0"-21"-31,0 0 0,0 1 0,0 20 16,-21-21-16,21 0 0,0 85 15,-21-64-15,21 1 16,-21-1-16,21-21 0,0 22 0,0-1 16,-22 64-1,22-43-15,0-42 16,0 1-16,0-44 62,0 1-62,0 0 0,0 0 0,0 0 16,0 0-16,0-22 0,22 22 16,-22-42-16,21-43 15,0 63-15,-21 1 16,0 0-16,21-1 0,0 1 0,0-21 15,1 20-15,-1 22 0,0 0 16,0-43-16,21 22 16,-20 42-16,-1 0 15,0 0-15,0 21 16,0 0-16,-21 1 0,21-1 16,-21 21-16,22-21 0,-1 64 15,0-22-15,-21-20 16,0-1-16,0 22 15,0-22-15,0 0 0,0 1 0,0-22 16,0 21-16,-21-21 0,21 22 0,-21-1 16,-1 0-1,22-21-15,0 1 0,-21-22 16,0-22 31,21 1-47,-21 21 0,21-21 15,-21 0-15</inkml:trace>
  <inkml:trace contextRef="#ctx0" brushRef="#br3" timeOffset="-177940.73">7408 4741 0,'21'0'31,"1"0"-31,-1 0 0,21-21 16,22 21-1,-43 0-15,0 0 0,0-21 16,0 21-16,0 0 16,-21-21-1</inkml:trace>
  <inkml:trace contextRef="#ctx0" brushRef="#br3" timeOffset="-177332.8">7472 5948 0,'-43'-21'31,"43"0"-31,0 42 32,0 0-32,22 21 15,-1-21-15,0 1 0,21 41 16,-42-42-16,21 22 16,1-22-16,-1 21 0,0-21 0,-21 22 15,21-22-15,0 21 0,0-21 0,-21 0 16,0 1-16,22-1 0,-22 21 15,21-42-15,-21 21 0,21-21 16,-21-21 15,0 0-15,0 0-16,0 0 16,0-22-16</inkml:trace>
  <inkml:trace contextRef="#ctx0" brushRef="#br3" timeOffset="-177076.95">7980 6011 0,'-85'43'32,"64"-22"-32,0 0 0,-22 21 15,1-20-15,21-1 0,-43 42 16,43-42-16,-21 22 15,21-22-15,0 21 0,-1-21 0,1 1 16,0 62 0,0-63-16,0 1 0,21-1 15,-21-21-15</inkml:trace>
  <inkml:trace contextRef="#ctx0" brushRef="#br3" timeOffset="-176481.2">7387 7747 0,'0'0'0,"0"21"31,0 0-31,0 1 0,0 20 0,0-21 16,21 21-16,-21 1 0,0-1 15,0 0-15,0 22 0,0-22 0,0 1 16,0-1-16,-21 43 16,21-64-16,-21 21 0,21-21 0,0 22 15,-21-22-15,21 0 0,0 0 16,0 0-16,0-42 47,21 21-47,-21-21 0,21 0 0,-21 0 15,0-1-15,0 1 0</inkml:trace>
  <inkml:trace contextRef="#ctx0" brushRef="#br3" timeOffset="-175864.55">7408 7853 0,'0'0'0,"0"-21"16,0 0 15,21 21-31,1-22 16,-1 22-16,0 0 0,0 0 0,21 0 15,-20 0-15,41 0 0,-42 0 16,0 0-16,1 0 0,20 43 15,0 20 1,-42-42-16,0 22 16,0-1-16,-21-21 0,0 0 15,-21 1-15,20 20 0,1-21 0,-21 0 0,-22 22 16,43-22-16,-21 0 16,21 0-16,21-42 31,0 0-16,21 21-15,0-21 0,0-1 16,0 22-16,1-21 0,20 21 0,-21 0 16,21-21-16,1 21 0,-22 0 15,21 0 1,-21 0-16,22 0 0,-22 21 0,21 22 16,-21-22-16,-21 0 15,0 0-15,0 0 0,0 0 16,0 1-16,0 41 15,0-42-15,-21 22 16,0-22-16,-21 21 16,21-42-16,-1 21 0,-20 0 15,21 1-15,0-22 0,-85 21 16,85-21-16,-43 0 16,22 0-1,21 0-15,0 0 0,-1 0 0,-20 0 16,21-21-1,0 21-15,21-22 16,-21 1-16,21 0 0,0-21 16,0 21-16,0-1 15,0 1-15</inkml:trace>
  <inkml:trace contextRef="#ctx0" brushRef="#br3" timeOffset="-172536.61">8276 1863 0,'0'0'0,"0"-21"0,0-1 16,21 1-16,-21 0 16,0 0-16,0 0 15,0 0 1,0 42 46,0 0-62,0 0 16,0 0-16,0 0 16,0 1-16,0-1 0,0 0 0,0 0 15,0 21-15,0-20 0,0-1 16,0 21-16,-21 0 15,21-20-15,0 41 16,-21-42-16,21 0 16,0 1-16,0-1 0,0 0 0,0 0 15,0 0-15,0 0 16,0 64-16,0-64 16,0 0-16,0 43 0,0-43 15,0 0-15,0 0 0,0 1 16,0-1-16,0 0 0,0 64 15,0-64 1,0 0-16,0 21 0,0-21 16,0 1-16,0-1 0,0 21 15,0 0 1,0-20-16,0 20 16,0-21-1,0 0-15,0 0 0,0 1 0,0-1 16,0 0-16,0 0 15,0 0-15,0 0 0,0 1 16,0-1-16,0 0 0,0 0 16,0 0-16,0 22 15,0-1-15,0-21 0,0 0 16,0 0-16,0 1 0,0-1 16,0 0-16,0 0 15,0 0-15,0 0 0,0 1 16,0 20-16,0-21 15,0 0 1,0 0-16,0 1 0,0-1 16,0 0-16,0 0 15,0 0-15,0 0 16,0 1-16,0-1 0,0 0 16,0 0-16,0 0 15,0 0-15,0 1 0,0 20 16,0-21-16,0 0 15,0 0-15,0 1 0,0-1 16,0 21 0,0 22-16,0-43 15,0 0-15,0 0 0,0 0 16,0 0-16,0 43 16,0-43-16,0 0 0,0 0 15,0 1-15,0-1 16,0 0-16,0 21 0,0-21 15,0 1-15,0 20 16,0-21-16,0 0 16,0 0-16,0 1 0,0-1 15,0 0-15,0 0 0,0 21 16,0-20-16,0-1 0,0 21 16,0-21-16,0 22 15,0-22-15,0 0 0,0 21 16,0-21-16,-21 1 15,21-1-15,0 0 0,0 0 0,0 0 16,0 43-16,0-43 16,0 21-16,0-21 15,0 22-15,0-22 0,-21 0 16,21 43 0,0-22-16,0-21 0,0 0 15,0 22-15,0-22 16,0 0-16,0 0 0,0 0 0,0 0 15,0 1-15,0 41 16,0-42 0,0 0-16,0 1 15,0-1-15,0 0 0,0 0 16,0 0-16,0 0 0,0 1 16,-22 20-1,22 0 1,0-21-16,-21 1 15,21-1-15,0 0 0,-21 0 16,21 0-16,0 0 16,0 1-16,0-1 0,0 0 15,-21 0-15,21 0 0,0 0 16,0 1-16,0-1 16,0 0-16,-21 21 0,21-21 15,0 1-15,0-1 0,0 0 16,0 0-16,0 0 0,0 0 15,0 1-15,0-1 0,0 0 16,0 42 0,0-41-16,0-1 15,0 0-15,-21 0 0,21 0 16,0 0-16,0 1 0,0-1 16,-22 0-16,22 0 15,0 0-15,0 0 0,0 1 16,0-1-16,0 0 15,0 0-15,0 0 0,0 0 16,0 1-16,-21 20 0,0 21 16,21-41-16,0-1 15,0 0-15,0 0 0,0 21 16,-42 43 0,42-21-16,0-43 15,-21 21-15,21-21 0,0 0 16,-22 1-16,22-1 0,0 0 15,-21 0-15,21 21 16,0-20-16,0 20 16,0-21-16,0 21 15,0-20-15,-21-1 0,21 0 16,0 0-16,0 0 0,0 0 0,0 1 16,-21-1-16,21 42 15,0-42-15,0 1 16,0-1-16,0 0 15,0 0-15,0 0 0,0 0 16,0 1-16,0-1 0,0 0 16,0 0-16,0 0 0,0 0 15,-21 1 1,21-1-16,0 0 0,0 0 16,0 0-16,0 0 0,0 1 15,0-1-15,-21 42 16,21-42-1,0 1-15,0-1 0,0 0 16,0 0-16,0 0 0,0 0 16,0 1-16,0-1 0,0 0 0,0 0 15,0 0-15,0 0 0,0 1 16,0-1-16,0 0 0,0 0 0,0 21 16,0 1-1,0-22-15,0 0 0,0 21 16,0-20-16,0-1 15,0 0-15,0 0 0,0 0 16,-22 0 0,22 1-16,0-1 0,0 0 0,0 0 15,0 0-15,0 0 0,0 1 16,0-1-16,0 42 16,0-20-16,-21-22 15,21 21-15,0-21 0,-21 0 16,21 1-16,0-1 0,0 21 15,0-21-15,0 0 0,-21 43 16,0 21 0,21-64-16,0 0 0,0 0 15,0 0-15,0 0 0,0 1 0,0-1 16,0 0-16,0 0 0,0 0 0,0 43 16,0-43-16,0 64 15,0-43 1,-21-21-16,21 0 0,0 0 15,0 22-15,0-22 0,0 0 0,0 0 16,-22 43 0,22-1-16,0-42 15,0 43-15,0-43 0,0 0 16,0 0-16,0 1 16,0-1-16,0 42 15,0-42-15,0 1 16,0-1-16,-21 0 15,21 0-15,0 0 0,0 0 16,0 1-16,0-1 16,0 0-16,0 0 0,-21-21 15,21 21-15,0 0 0,0 1 16,0-1-16,0 0 0,0 0 16,0 0-16,0 0 15,0 1 1,-21-22 93,0-22-109,0 1 16,21 0-16,-22 21 15,1-21-15</inkml:trace>
  <inkml:trace contextRef="#ctx0" brushRef="#br1" timeOffset="-165718.23">8551 2646 0,'-21'0'16,"21"21"-1,-21-21 1,21 21-16,0 0 16,0 1-1,0-1-15,0-42 63,21 21-63,-21-22 15,0 1 1,-21 21 15,0 0-31,0 0 16,21 21-1,-22-21 1,22 22-16,22-22 31,-1 0-31,0 0 16,0 0-16</inkml:trace>
  <inkml:trace contextRef="#ctx0" brushRef="#br1" timeOffset="-165400.89">8699 2455 0,'22'0'31,"-1"0"-31,0 0 16,21 0-16,64 0 16,-64 0-16,22 0 15,-22 0-15,-21 0 0,22 0 16,-22 0-16,0 0 0,0 0 0,0 0 16</inkml:trace>
  <inkml:trace contextRef="#ctx0" brushRef="#br1" timeOffset="-164988.14">9059 2455 0,'-21'22'16,"21"-1"-1,-21 0-15,0 0 16,21 0-16,-21 0 0,21 43 16,0-1-1,0-41-15,0 41 16,0-42-16,0 0 0,0 1 16,0 20-16,0-21 0,0 0 0,0 0 15,0 22-15,0 20 16,-22-63-16,22 21 15,0 1-15,-21-22 0,21 21 16,-21-21-16,0 0 16,0 0-16,0 0 0,-1 0 15,1 0-15,0 0 0,0 0 0,0-21 16,-43 21 0,1-22-16,63 1 15,-21 21-15,21-21 16,21 21 15,-21-21-31,21 21 16,0 0-16,0 0 0,0 0 0,22-21 15,-22 21-15</inkml:trace>
  <inkml:trace contextRef="#ctx0" brushRef="#br1" timeOffset="-164451.43">9334 2836 0,'0'-21'31,"0"0"-15,-21 21-16,0 0 15,0 0 1,0 21-16,0 0 0,-1 1 15,22-1-15,-21 0 0,0 0 0,21 0 16,-21-21-16,21 64 16,0-22-1,0-21-15,0 0 16,21-21-16,0 0 16,0 0-16,22 0 15,-22 0 1,0 0-16,0-21 0,0 0 15,1 0-15,-1 0 16,-21 0-16,0-1 16,0 1-16,0 0 0,0 0 15,0 0-15,0 0 16,0 42 15,0 0-31,0 0 0,0 0 16,0 0-16,0 1 0,0-1 15,21 0 1,-21 0-16,21 0 0,-21 0 16,0 1-1,21-22-15,0 0 32</inkml:trace>
  <inkml:trace contextRef="#ctx0" brushRef="#br1" timeOffset="-164175.59">9567 2731 0,'0'21'16,"0"0"-16,0 0 0,0 0 15,0 22 1,0-22-16,0 0 0,0 0 0,0 0 16,0 0-16,21 1 0,-21-1 15,0 0-15,0 0 16,22-21 15,-1 0-31,0 0 16</inkml:trace>
  <inkml:trace contextRef="#ctx0" brushRef="#br1" timeOffset="-163916.74">9842 2752 0,'0'0'0,"-21"21"0,0-21 0,0 21 16,0 0-16,0 0 0,-1 1 16,-41 41-1,42-42-15,0 22 16,-1-22-16,1 0 16,21 0-16,21-21 31,1 0-31,-1 0 0</inkml:trace>
  <inkml:trace contextRef="#ctx0" brushRef="#br1" timeOffset="-163380.08">10054 2858 0,'0'0'0,"-21"0"0,0-22 16,0 22-16,-1 0 15,1 0 1,0 0-16,0 22 16,0-1-1,21 0-15,-21-21 0,21 21 16,0 0-16,0 0 0,-22 1 15,22-1-15,0 0 16,0 0-16,0 0 0,0 0 31,22-21-15,-1 0 0,0-21-16,-21 0 0,21 21 15,-21-21-15,21 21 0,0-21 0,-21 0 16,22 21-16,-22-43 15,21 43-15,0-42 16,-21 21-16,21 21 16,-21 21-1,0 0-15,0 0 16,21 0-16,-21 1 16,0-1-16,0 0 0,0 0 15,21-21-15,1 21 16,-1-21-1,0 0-15,0 0 0,0 0 16,0 0 0</inkml:trace>
  <inkml:trace contextRef="#ctx0" brushRef="#br1" timeOffset="-162708.39">8848 3577 0,'0'21'31,"0"1"-31,0 20 16,0-21-16,0 0 0,-22 22 16,22-1-16,-21 0 15,21 1-15,0-1 0,0-21 16,0 0-16,0 0 0,-21 22 15,21-22-15,0 0 16,21-21 15,0 0-31,1 0 16,-1-21-16,0 0 0,0 0 16</inkml:trace>
  <inkml:trace contextRef="#ctx0" brushRef="#br1" timeOffset="-162307.62">9144 3683 0,'0'21'16,"0"0"-16,0 1 0,0-1 15,0 0-15,0 0 0,0 0 16,0 0-16,0 22 15,0-1-15,0-21 16,0 0-16,21-21 16,0 22-16,0-22 15,1 0-15,-1 0 0,0 0 16,0 0 0,-21-22-16,21 1 0,-21 0 15,0 0-15,0 0 16,0 0-16,0-1 15,0 1-15,-21 0 0,0 0 16,0 21-16,0-21 0,-1 21 31,1 0-31,0 0 32,21-21-17</inkml:trace>
  <inkml:trace contextRef="#ctx0" brushRef="#br1" timeOffset="-162040.77">8763 3662 0,'21'0'15,"0"0"1,0 0-16,1 0 0,20 0 16,-21 0-16,85 0 15,-43 0-15,22 0 16,-64 0-16,0-21 16,1 21-16</inkml:trace>
  <inkml:trace contextRef="#ctx0" brushRef="#br1" timeOffset="-161508.35">8763 4403 0,'0'21'16,"0"0"-16,21 0 0,0 0 16,0 1-16,1-1 0,-22 0 0,21 0 15,0 0-15,0 0 0,0 1 16,0-1-16,22 21 16,-22-21-16,0 0 0,-21 1 15,21-1-15,-21 0 0,21-21 16,1-21 15</inkml:trace>
  <inkml:trace contextRef="#ctx0" brushRef="#br1" timeOffset="-161220.4">9250 4424 0,'-21'0'16,"-1"0"-16,-62 63 15,63-41-15,-1-1 16,-20 0-16,0 21 16,-64 22-16,85-43 15,-22 21-15,22-21 0,-21 1 16,21-1-16,0 0 0,-1 0 0,22 0 15,-21 0-15,42-21 32,1 0-32,-1 0 15,0 0-15,0-21 0,21 0 16,-20 0-16</inkml:trace>
  <inkml:trace contextRef="#ctx0" brushRef="#br1" timeOffset="-160940.56">9377 4487 0,'0'22'16,"0"-1"-16,0 0 15,-21 21-15,21-21 16,0 1-16,-22-1 0,22 0 15,0 0-15,0 0 0,0 0 16,0 1-16,0-1 0,0 21 16,0-21-16,0-42 47,0 0-32,0 0-15</inkml:trace>
  <inkml:trace contextRef="#ctx0" brushRef="#br1" timeOffset="-160727.68">9377 4487 0,'21'0'16,"-21"22"-16,21-1 0,-21 0 15,0 0-15,21 0 0,-21 0 16,21 22-1,-21-1-15,22-21 16,-1-21-16,0 0 31,0 0-31</inkml:trace>
  <inkml:trace contextRef="#ctx0" brushRef="#br1" timeOffset="-160484.83">9737 4487 0,'-22'22'0,"44"-44"0,-65 44 16,22-1-16,0 0 0,0 0 16,0 0-16,-1 0 0,1-21 15,0 64 1,0-64-16,0 21 0,21 0 31,21-21-15,0-21-16,0 0 15,0 21-15</inkml:trace>
  <inkml:trace contextRef="#ctx0" brushRef="#br1" timeOffset="-160208.98">9758 4445 0,'0'21'32,"0"0"-32,0 1 15,0-1-15,0 0 16,0 0-16,0 0 0,0 0 16,0 1-16,0 20 0,0-21 15,0 0-15,0 0 16,0 1-16,0-1 0,-21 21 15,21-21 1,0 0 0,0-42 15,0 0-31,0 0 16</inkml:trace>
  <inkml:trace contextRef="#ctx0" brushRef="#br1" timeOffset="-159833.2">10118 4382 0,'0'0'0,"0"21"47,0 0-47,0 0 0,-22 0 16,22 0-16,-21 1 15,0 62 1,21-63-16,0 1 0,-21-1 16,21 0-16,-21 21 0,0-21 0,21 1 15,0-1-15,0 0 0,0 42 16,0-41 0,21-22-1,0 0-15,0 0 0,0 0 0,0 0 16,22 0-16,-22 0 0,0 0 15,0 0-15,0-22 0,22 22 16,-43-21 0</inkml:trace>
  <inkml:trace contextRef="#ctx0" brushRef="#br2" timeOffset="-152820.36">10520 3154 0,'0'0'0,"-21"0"63,-1 0-63,1 0 31,21-21 16,21 21-31,1 0-16,-1 0 15,0 0 1,0 0-16,0 0 0,0 0 15,1 0-15,20 0 0,0 0 16,1 0-16,-22 0 0,42 0 16,-20 0-16,41 0 15,-41 0-15,-1 0 0,0 0 16,64 0-16,-64 0 0,85 0 31,-84 0-31,63 0 0,-64 0 0,0 0 16,1 0-16,-1 0 0,21 0 15,170 0 1,-106 0 0,-63 0-16,63 0 15,-64 0-15,1 0 0,-22 0 0,22 0 0,-22 0 16,0 0-16,22 0 0,63 0 16,-21 0-1,-64 0-15,0 0 16,-21 0-16,22 0 0,-22 0 0,21-21 15,-21 21-15,1 0 0,-1 0 0,0 0 16,-42 0 47,0-22-63,-1 22 15</inkml:trace>
  <inkml:trace contextRef="#ctx0" brushRef="#br2" timeOffset="-151988.43">13547 2244 0,'0'0'0,"-22"-21"15,1 42 32,21 0-47,0 0 16,0 0-16,0 0 0,-21 43 15,0-22-15,21 1 16,-21-1-16,21 21 0,0 22 16,0-43-16,0 22 0,0-22 0,0 1 15,0 20-15,0-21 0,0 1 16,0 20-16,0-20 0,-43 126 15,43-106-15,0-20 16,0 20-16,-21-20 0,0-1 0,21 21 16,-21 22-16,0-43 0,-22 43 15,43-64-15,-42 85 16,42-85-16,-21 0 16,21 1-16,0-1 0,0 0 15,0 0-15,-21-21 0,0 0 16,21-21-1,0 0 1,0 0-16,0-22 16,0 22-16,42-42 0,-42 41 15</inkml:trace>
  <inkml:trace contextRef="#ctx0" brushRef="#br2" timeOffset="-150442.92">13504 2286 0,'21'0'47,"1"0"-47,-1 0 16,0 0-16,0 0 0,0 0 16,0 0-16,1 0 0,-1 0 15,21 0-15,-21-21 0,22 21 16,-1 0-16,127 0 15,-105 0-15,-1 0 16,1 0-16,84 0 0,-85-21 16,1 21-16,84 0 0,-84 0 15,-1 0-15,22 0 0,63 0 16,42 0 0,-126 0-16,63 0 15,-85 0-15,22 0 0,-22 0 0,43 0 16,42 0-1,-106 0-15,21 0 0,-21 0 16,1 0-16,20 0 0,-21 0 16,0 0-16,0 0 0,1 0 15,-1 0-15,0 0 0,0 0 16,0 0 0,0 0-1,-21 21 32,0 0-47,0 0 16,0 0-16,0 1 0,0 20 15,0 21-15,0-41 16,0-1-16,0 21 0,-21 0 16,21-20-16,0 20 0,-21 0 15,21 1-15,0-1 0,0 0 16,0 1-16,0-22 0,0 21 0,-21 43 15,21-64-15,0 21 16,0 1-16,0-1 0,0 0 0,0-21 16,-21 22-16,21-1 0,0 0 15,-21 43-15,-1-21 16,22-22-16,0-21 0,0 0 16,-21 0-16,21 1 0,-21-1 15,21 0-15,-21 0 0,21 0 0,0 0 16,0 22-1,-21-22-15,21 0 16,-21 0-16,21 0 16,0 1 15,-22-22-31,1 0 16,0 0-16,0 0 15,0 0 1,0 0-16,-1 21 15,1-21-15,0 0 0,0 0 16,0 0-16,-22 0 16,22 0-16,-21 0 0,0 0 0,-1 0 15,1 0-15,-22 0 0,1 0 16,-1 0-16,1 0 0,-1 0 16,-41 0-16,41 0 0,1 0 15,-1 0-15,1 0 0,-1 0 0,1 0 16,-1 0-16,-169 0 15,0 0 1,106 0-16,64 0 16,21 0-16,-43 0 15,43 0-15,-1 0 0,-20 0 16,20 0-16,22 0 0,-85 0 16,64 0-1,21 0 1,0 0 62,21-21-78,-21 21 16,-1 0-1,1 0-15,0 0 16,0 0-1,0 0-15,0 0 16,-1 0 0,22-22 15,0 1-15,22 0-16,-22 0 0,21 21 15</inkml:trace>
  <inkml:trace contextRef="#ctx0" brushRef="#br2" timeOffset="-150055.14">13547 2794 0,'0'0'0,"0"21"47,0 0-47,21 1 16,-21-1-16,21 0 0,0 0 16,-21 21-16,21-20 0,0 20 0,22 21 15,-1 22 1,-21-43-16,43 43 15,-43-64-15,0 0 16,21 22-16,-42-22 0,22 21 16,-22-21-16,21-21 15,-21-21 32,0 0-47,0 0 0</inkml:trace>
  <inkml:trace contextRef="#ctx0" brushRef="#br2" timeOffset="-149721.31">14182 2879 0,'-22'0'0,"1"0"16,0 0-16,0 0 0,0 21 15,0 0-15,-22 0 0,1 22 16,0-1-16,20-21 0,-20 0 16,-43 106-1,22-63-15,21-22 0,-1 22 16,22-43-16,-21 0 16,21 21-16,-1-21 0,22 1 15,-21-22 1,21-22 31,21 22-47,-21-21 15,22 0-15,-22 0 0,21 21 16,0-21-16</inkml:trace>
  <inkml:trace contextRef="#ctx0" brushRef="#br2" timeOffset="-149400.5">14351 2942 0,'0'0'16,"0"21"-1,0 1-15,0-1 16,0 0-16,0 0 0,0 0 0,0 0 15,-21 22-15,21-22 16,-21 21-16,21 22 0,0-22 16,-22-21-16,22 43 15,-21-43-15,21 0 0,0 0 0,0 0 16,0 1-16,0-44 47,21 1-32,-21 0-15,22 0 0,-22 0 0</inkml:trace>
  <inkml:trace contextRef="#ctx0" brushRef="#br2" timeOffset="-149124.66">14372 2921 0,'42'42'31,"-42"-20"-31,22-1 0,-1 0 16,0 0-16,0 0 0,-21 0 15,21 1-15,0-1 0,-21 0 0,22 0 0,-22 0 16,21 0-16,0 1 0,0-1 16,-21 0-1,0 0-15,21-21 0,-21-21 63,0 0-63,0 0 0</inkml:trace>
  <inkml:trace contextRef="#ctx0" brushRef="#br2" timeOffset="-148523">14901 2879 0,'0'0'0,"-21"0"0,0 21 15,0 0-15,0-21 0,21 21 0,-43 22 16,1 41 0,21-63-16,-22 43 15,22-43-15,21 0 0,-21 0 0,0 22 16,21-22-16,-21-21 0,21 21 15,0 0-15,-21 0 16,21-42 15,21 21-31,-21-21 0,21 0 16,0 0-16,-21 0 16,21-1-16,43-62 15,-43 63-15,0-22 0,0 22 16,0 0-16,1-21 0,-22 20 0,21 1 15,0 0-15,0 0 0,-21 0 16,0 0-16,21 21 16,-21 21-1,0 0-15,0 0 16,0 0-16,0 22 0,0-1 16,-21-21-16,21 0 15,0 0-15,0 22 0,0-22 16,0 21-16,-21-21 0,21 1 0,-21 62 15,21-41 1,0-22-16,0 0 0,0 0 0,-21 0 16,21 0-16,0 1 15,-22-22-15,22 21 0,0 0 32,0-42-1,0 0-31,0-1 15,0 1-15,0 0 0,0 0 16</inkml:trace>
  <inkml:trace contextRef="#ctx0" brushRef="#br2" timeOffset="-148027.28">15282 2858 0,'0'21'63,"0"0"-63,0 0 15,0 0-15,0 22 16,-21-1-16,21-21 0,-21 0 15,0 22-15,0-1 0,21-21 16,-22 21-16,22-20 0,-21 20 16,21-21-16,0 21 0,-21 1 15,0-22-15,0 21 0,21-21 16,0 1-16,0-1 16,21-21 15,0 0-31,0 0 0,0 0 0,1 0 15,-1 0-15,0 0 0,21 0 16,-21 0-16,1-21 0,20 21 0,-21 0 16,43-22-16,-43 22 15,-21-21-15,21 21 16,0 0 0,-21-21 15,0 0-16</inkml:trace>
  <inkml:trace contextRef="#ctx0" brushRef="#br2" timeOffset="-146460.84">16150 3154 0,'-21'0'0,"42"0"0,-63 0 16,21 0 30,42 0 17,0 0-63,0 0 0,0 0 16,0 0-16,1 0 15,-1 0-15,21 0 0,-21 0 0,0 0 16,22 0-16,-22 0 0,42 0 15,22 0-15,-43 0 16,22 0-16,-22 0 16,1 0-16,20 0 0,-21 0 15,1 0-15,41 0 16,-20 0-16,84 0 16,-106 0-16,22 0 15,-22 0-15,22 0 0,-1 0 0,-20 0 16,-1 0-16,21 0 0,-20 0 15,63 0-15,21 0 16,-64 0-16,22 0 16,-22 0-16,-20 0 0,189 0 15,-189 0 1,-1 0-16,0 0 0,107 0 16,-107 0-16,0 0 15,1 0-15,-1 0 0,0 0 16,-21 0-16,64 0 15,-43 0-15,1 0 0,-1 0 16,85 0-16,-85 0 16,1 0-16,-1 0 0,0 0 15,1 0-15,-1 0 0,85 0 16,-42 0 0,-43 0-16,0 0 0,43 0 15,-43 0-15,1 0 0,-1 0 0,-21 0 16,22 0-16,41 0 15,-63 0-15,1 0 16,-1 0 0,0 0-16,0-21 15,0 21-15,0 0 16,1 0 0,-1 0-16,0 0 0,0 0 15,0 0-15,0 0 16,-21-21-16,22 21 15,-1 0-15,0 0 16,0 0-16,0 0 16,0 0-1,1 0-15,-1 0 0,0 0 16,0 0 0,0 0-16,0 0 15,1 0-15,-1 0 16,0-22-16,0 22 0,0 0 15,0 0-15,1 0 16,-1 0-16,0 0 16,0 0-1,-21-21 95,-21 21-95,0 0 1,21-21-16</inkml:trace>
  <inkml:trace contextRef="#ctx0" brushRef="#br2" timeOffset="-145627.31">20256 2709 0,'0'22'47,"0"-1"-32,22 0-15,-22 0 16,21-21-16,0 21 0,0-21 16,-21 21-16,21-21 0,0 22 15,1-1-15,-1-21 0,0 21 0,0-21 16,0 21-16,0-21 0,22 21 16,-22 0-16,0-21 0,0 22 15,0-22-15,1 21 16,-1-21-16,42 21 15,-42-21-15,1 0 0,-1 21 0,0-21 16,0 0 0,0 0-16,-21 21 15,-21-21 48,0 0-48,0 21-15,0-21 16,-1 0-16,1 0 16,0 22-16,0-22 0,0 21 0,0-21 15,-64 42 1,64-21-16,0 0 0,-22 1 16,-20 20-16,20 0 15,-20 1-15,42-22 0,0 0 16,-1 0-16,-20 0 15,-21 43-15,63-43 16,-22 0-16,1-21 0,21 21 16,0 0-1,-21-21-15,0 0 16,21 22 0,-21-22 30,0 0-14</inkml:trace>
  <inkml:trace contextRef="#ctx0" brushRef="#br3" timeOffset="-133109.16">23707 1947 0,'-22'0'62,"22"22"-30,0-1-32,-21 0 15,21 0-15,-21 0 16,21 0-16,0 1 15,0-1-15,0 0 0,0 0 16,0 21-16,0-20 16,0-1-16,0 0 15,0 0-15,-21 0 0,21 0 0,0 1 16,0-1-16,0 42 16,-21-20-1,21-1-15,0-21 0,0 43 16,0-43-16,0 0 0,0 0 0,-21 21 15,21-20-15,0-1 16,0 0-16,0 0 0,0 0 16,0 0-16,0 1 0,-22-1 0,22 0 15,0 0-15,0 0 16,0 0-16,0 1 0,0-1 16,0 0-16,0 0 0,0 0 15,0 0-15,0 1 0,0-1 16,0 21-1,0 0-15,0-20 0,0-1 16,0 0-16,0 0 0,0 0 16,0 0-16,0 1 0,0 20 15,0-21-15,0 0 16,0 0-16,0 22 0,0-22 16,0 0-16,0 0 0,0 0 15,0 1-15,0-1 0,0 42 16,0 1-1,0-43-15,0 0 0,0 0 16,0 0-16,0 22 0,0-22 0,0 64 16,0-64-1,0 0-15,0 21 0,0-21 0,22 22 16,-22-22-16,0 21 0,0-21 16,0 1-16,0 20 0,0-21 15,0 0-15,21 43 0,-21 20 16,0-62-16,0-1 15,0 0-15,0 0 0,0 0 16,0 22-16,0-22 0,0 0 0,0 0 16,0 0-16,0 0 0,0 43 15,0-22-15,0-21 16,0 22-16,0-22 0,0 0 16,0 21-16,0-20 0,0 41 15,0-42-15,0 0 0,0 1 16,0-1-16,0 21 0,0-21 0,0 0 15,0 1-15,0-1 0,0 0 0,0 0 16,0 0-16,0 0 0,0 43 16,0-1-1,0-41-15,0-1 0,0 42 16,-21-42-16,21 1 16,0 20-16,0-21 0,-22 0 0,22 0 15,0 22-15,0-22 0,0 0 0,0 0 16,0 22-16,0-22 0,-21 0 15,21 64 1,-21-64-16,21 21 0,0-21 16,0 0-16,0 1 0,-21-1 0,21 0 15,0 0-15,0 21 0,-21-20 16,21-1-16,0 0 0,0 21 0,0-21 16,0 1-16,0 20 0,-21-21 0,21 21 15,0-20-15,-22 20 0,22 21 16,0-41-16,0 41 15,0-42-15,-21 22 0,21 20 16,0-42-16,-21 22 0,21-22 16,0 21-16,0-21 0,0 0 0,-21 85 15,21 21 1,0-84-16,0-1 16,0-21-16,0 21 0,0 1 15,0-1-15,0-21 0,0 22 0,0-1 16,0 85-1,0-106-15,0 21 0,0-20 16,0 41-16,0-21 0,0-20 16,0 62-16,0-63 0,-21 22 15,21-22-15,0 21 0,0 1 16,0-22-16,-21 42 16,21-20-16,0 20 0,0-42 15,0 22-15,0-22 0,0 85 16,-22-43-1,22-42-15,0 22 0,0-22 0,0 21 16,0-21-16,0 22 0,0-1 0,0-21 16,0 21-16,0 1 0,0-1 0,0 22 15,0 41 1,0-83-16,0 20 0,0-21 16,0 21-16,0-20 0,0 20 0,0 0 15,0 1-15,0-22 16,0 21-16,0-21 0,0 22 15,0 41-15,0-63 16,0 22-16,0-22 0,0 21 0,0-21 16,0 22-16,0-22 0,0 42 15,-21 1 1,21-43-16,0 0 0,0 43 0,0-43 16,0 0-16,0 0 0,0 22 0,-21-22 15,21 0-15,0 0 0,0 0 16,0 22-16,0 20 15,0-42-15,0 0 0,0 22 0,0-22 16,0 0-16,0 0 0,0 43 16,0-22-1,0-21-15,0 0 0,-21 22 16,21-22-16,0 0 0,0 0 16,0 0-16,0 1 0,0-1 15,0 0-15,0 0 0,0 0 16,0 0-16,-21 1 15,21-1-15,0 0 16,0 0 0,0-42 77,0 0-77,21 0-16,0-1 0,-21 1 16,21-21-16,43-22 15,-64 22-15</inkml:trace>
  <inkml:trace contextRef="#ctx0" brushRef="#br3" timeOffset="-130083.93">24934 1926 0,'0'0'0,"21"0"16,-21-21 15,22 21-31,-22 21 63,0 0-63,0 1 15,0-1-15,0 0 16,0 0-16,0 0 0,0 0 15,0 1-15,0-1 0,0 0 16,0 0-16,0 0 16,0 0-16,0 1 0,0 20 15,0-21-15,0 0 0,0 0 0,0 1 16,0 20-16,-22-21 0,22 0 16,0 22-16,0-22 0,-21 21 0,21-21 15,0 22-15,0-22 0,0 0 16,0 21-16,0-21 0,0 43 15,0-43-15,0 0 0,0 22 16,0-22-16,0 0 0,0 21 16,0 1-16,0-22 0,0 0 0,0 21 15,0 22 1,0-22-16,0-21 0,0 43 16,-21-22-16,21-21 15,0 22-15,-21-22 0,21 21 0,0-21 16,0 22-16,0-22 0,-21 0 0,21 21 15,0-21-15,-21 22 0,21-22 16,-22 0-16,22 64 16,-21-22-16,21-42 15,-21 1-15,21-1 0,0 21 0,0-21 16,0 22-16,0 20 16,0-42-16,0 22 0,0-22 15,0 0-15,-21 21 0,21 22 16,0-43-16,0 0 0,-21 0 0,21 43 15,0-1 1,0-42-16,0 1 0,0 41 16,0-42-16,0 0 0,0 1 15,0-1-15,0 0 0,-21 64 16,21-64-16,0 0 16,0 21-16,0-21 0,0 1 15,0 20-15,0-21 0,0 0 0,0 22 16,0-22-16,0 0 0,0 0 0,0 21 15,0-20-15,0-1 16,0 21-16,0-21 0,0 0 16,0 1-16,0-1 0,0 0 0,0 0 15,0 0-15,0 0 0,0 1 0,0-1 16,0 0-16,0 0 0,0 21 16,0 22-16,0-43 15,0 0-15,0 0 0,0 1 16,0-1-16,0 21 0,0-21 15,0 0-15,0 1 0,0-1 0,0 0 0,0 42 16,0-41-16,0-1 16,0 0-16,0 0 0,0 21 15,0-20-15,0-1 0,0 21 16,0-21-16,0 0 0,0 1 0,0-1 16,0 0-16,0 21 15,0-21-15,0 1 0,0-1 16,0 0-16,0 0 0,0 0 0,0 0 15,0 1-15,0-1 0,0 0 16,0 0-16,0 43 16,0-22-16,0-21 0,0 0 15,0 22-15,0-22 16,0 0-16,0 0 0,0 21 16,0-20-16,0 41 15,0-42-15,0 22 16,0-22-16,0 0 0,-22 42 15,22-20 1,0-1-16,0-21 0,-21 0 0,21 1 16,0-1-16,0 21 0,0-21 15,0 0-15,0 1 0,0 20 0,0-21 16,0 64-16,0-64 16,0 0-16,0 0 0,0 22 0,0-22 15,0 0-15,0 0 0,0 43 16,0-43-16,0 0 0,0 21 15,0 22 1,-21 20-16,21-41 16,0-22-16,0 0 0,0 21 15,0-20-15,0-1 0,0 21 0,0-21 16,0 0-16,0 22 0,-21 41 16,21-62-16,0-1 15,0 21-15,0-21 0,0 0 16,0 1-16,0 20 0,0-21 0,0 0 15,0 0-15,0 22 0,0-22 0,-21 0 16,21 0-16,0 22 0,0-22 16,0 0-16,0 21 0,-21-21 0,21 43 15,0-43-15,0 21 0,0-20 16,0 62-16,-22-20 16,22-43-16,0 21 15,0 1-15,-21-22 0,21 0 16,0 21-16,0-21 0,0 22 15,0 41 1,0-41-16,0-1 16,-21 0-16,21-20 0,0-1 15,-21 21-15,21-21 0,0 0 0,0 1 16,0 20-16,0 64 16,0-85-1,0 0-15,-21 0 0,21 43 16,0-43-16,0 0 0,0 0 0,0 0 15,0 1-15,-21-1 0,21 0 0,0 0 16,0 0-16,0 0 0,0 1 0,0-1 16,0 0-16,0 0 0,0 0 15,0 0-15,0 1 0,0-1 0,0 0 16,0 0-16,0 0 0,0 0 0,0 1 16,0-1-16,-22 0 0,22 0 0,0 0 15,0 0-15,0 1 16,0-1-16,0 0 0,0 0 15,-21-21-15,21 21 0,0 0 0,0 1 16,0-1-16,0 0 0,0 0 16,0 0-16,0 0 15,0 1 1,0-1 0,0 0 15,0 0-16,0 0 1,0 0 15,21 1 79,-21-1-79,0 0-15,0 0-1,0 0 16,-21-21 16,0 0-47,0 0 16,0 0-16,0-21 0,-1 0 0,1 0 16</inkml:trace>
  <inkml:trace contextRef="#ctx0" brushRef="#br3" timeOffset="-125644.48">23834 2604 0,'0'0'16,"-22"0"-16,1-22 0,0 22 0,0 0 15,0 0-15,0 0 16,42 0 15,0 0-15,0 22-16,21-22 0,1 0 16,-1 0-16,43 21 0,-1-21 15,-41 0-15,-1 21 16,43-21-16,-64 0 15,21 0-15,-21 0 0,1 0 0,-1 0 16,0 0-16,0 0 31,-42 0 47,0 0-62</inkml:trace>
  <inkml:trace contextRef="#ctx0" brushRef="#br3" timeOffset="-123548.64">23939 2540 0,'0'0'0,"0"-21"31,0 0-15,0 42 15,0 0-31,-21-21 0,21 21 16,-21 0-16,0 43 15,21-22-15,0 1 0,-21-22 16,21 21-16,-21 0 16,21-20-16,0 20 0,0 0 0,-22-21 15,1 22-15,21-22 0,-21 0 16,21 21-16,0-20 0,-21 20 15,0 0-15,21-21 16,0 22-16,0-64 63,0-1-63,0 1 0,21 0 15,-21 0-15,21 0 0,0 0 16,-21-1-16</inkml:trace>
  <inkml:trace contextRef="#ctx0" brushRef="#br3" timeOffset="-122828.27">23939 2582 0,'0'0'0,"0"-21"0,0 0 15,0 0-15,0 0 16,0 0-16,0-1 16,0 1-1,0 0-15,22 0 0,-1 21 16,-21-21-16,21 21 0,21-21 16,-21 21-16,22 0 15,-22 0-15,21-22 0,-21 22 16,1 0-16,-1 0 0,21 0 15,-21 0-15,22 0 16,-1 22-16,-21-1 0,-21 0 16,0 21-16,0-21 15,0 64 1,-21-21-16,0-43 16,0 0-16,-1-21 0,1 21 15,0 0-15,0 0 0,0-21 0,-22 22 16,22-22-16,0 0 0,-21 0 15,21 0 1,-1 0-16,1 0 16,21-22 15,21 44 16,1-1-47,-22 0 0,0 0 15,21 21-15,-21-20 16,0-1-16,0 21 0,0 0 16,0 22-16,21-43 0,-21 0 15,21 0-15,-21 1 0,21-1 16,0 0-16,1 0 0,-1-21 16,0 0-16,0 0 15,0 0-15,0 0 0,1 0 16,-1-21-16,0 21 0,-21-21 0,21 21 15,-21-21-15,21 21 0,-21-22 0,0 1 16,0 0 0,0 0-16,-21 21 47</inkml:trace>
  <inkml:trace contextRef="#ctx0" brushRef="#br3" timeOffset="-122264.58">23982 3810 0,'0'0'0,"42"-42"32,-42 21-32,0 42 31,0 0-15,0 0-16,0 0 0,-21 0 15,0 1-15,0 20 0,-22 64 16,22-85-1,21 21-15,0 1 0,0-22 0,0 21 16,0-21-16,0 0 0,0 22 0,0-22 16,0 0-16,21 0 0,43 0 15,-22-21 1,-21 0-16,0 0 0,1 0 16,-1 0-16,0 0 0,0 0 0,0-21 15,0 21-15,1-21 16,-1 21-16,0-42 0,0-1 15,-21 22-15,0 0 16,0 0-16</inkml:trace>
  <inkml:trace contextRef="#ctx0" brushRef="#br3" timeOffset="-122064.48">24109 4022 0,'0'21'15,"21"-21"17,0 0-32,0 0 15,0 0-15,1 0 0,-1 0 0,0 0 16,0 0-16,-21-21 16,0 0-16,21 21 0,-21-22 0,0 1 15</inkml:trace>
  <inkml:trace contextRef="#ctx0" brushRef="#br3" timeOffset="-121852.6">24088 3810 0,'21'0'32,"0"0"-32,0 0 0,0 0 15,0 0-15,1-21 16,-1 21-16,0 0 0,0 0 0,0 0 15,0 0-15,1 0 16,-1 0-16,-21 21 31</inkml:trace>
  <inkml:trace contextRef="#ctx0" brushRef="#br3" timeOffset="-120928.12">24066 5080 0,'0'0'0,"0"-21"0,0 0 16,0 0-16,-21 21 15,0 0 1,0 0-16,0 21 16,0 0-16,-1 0 0,1 0 0,0 22 15,0-22-15,0 0 0,0 21 16,-1 1-16,1-22 0,0 21 0,0-21 15,0 22-15,0-22 0,21 42 16,0-42-16,0 43 16,0-43-16,21 21 15,-21-20-15,21-22 16,21 0-16,-21 21 0,1-21 0,-1 0 16,0 0-16,21 0 0,-21 0 15,1 0-15,20 0 0,-21-21 0,0 21 16,64-43-16,-64 22 15,21 0-15,-20-21 0,-1 20 16,0 1-16,0 0 0,21-21 0,-20 21 16,-22-22-16,21 1 0,-21 21 15,0-22-15,0-62 16,-21 41-16,21 43 16,-64-21-16,43 42 15,0 0-15,-22 0 0,22 0 16,-21 0-16,21 0 0,-22 0 0,1 21 15,0 0-15,42 0 16,0 0-16,0 43 16,0-43-16,21 0 0,0 0 15,0 0-15,0 1 0,22-1 0,41 63 16,-20-20 0,-43-22-16,0-21 15,-21 22-15,0-22 0,21 0 0,-21 21 16,0-20-16,0-1 0,0 21 15,0-21-15,0 0 0,0 22 16,-21-22-16,0 0 16,0-21-16,21 21 0,-21-21 15,0 0-15,-22 21 16,22-21-16,0 0 16,0 0-1,0-21 1</inkml:trace>
  <inkml:trace contextRef="#ctx0" brushRef="#br3" timeOffset="-120356.45">23961 6117 0,'0'0'16,"21"0"-16,0 0 16,-21 21-1,0 1-15,0-1 16,0 0-16,0 21 0,0-21 0,0 22 16,-21-22-16,0 85 15,21-85-15,0 21 0,0 1 16,0-22-16,0 0 15,0 0-15,21-21 0,0 21 16,0-21-16,0 0 16,0 0-16,43 0 0,-43 0 15,21-21-15,22-21 0,-43 42 16,0-21-16,0-1 0,1-20 16,-1 21-16,0 0 0,21-85 15,-42 85-15,0-22 0,0 22 16,0 0-16,0 0 15,0 0-15,0 0 0,0 42 32,-21-21-32,0 21 15,21 0-15,0 0 0</inkml:trace>
  <inkml:trace contextRef="#ctx0" brushRef="#br3" timeOffset="-119840.75">24088 7070 0,'0'-43'16,"0"22"-16,21 21 16,-21 21 15,0 1-31,-21-1 15,-1 0-15,22 21 0,-21-21 16,0 22-16,21-22 0,-21 21 0,0 1 16,21-22-16,-21 42 15,21 1-15,0-43 0,0 21 16,0-21-16,0 1 0,21-1 16,0 0-16,64-21 15,-22 0 1,-21 0-16,-20 0 0,-1 0 15,0 0-15,0 0 0,0 0 16,0 0-16,1-21 0,-1 21 0,0-21 16,-21-1-16,21-20 15,-21 21 1,0 0-16,0 0 0,0-1 0</inkml:trace>
  <inkml:trace contextRef="#ctx0" brushRef="#br3" timeOffset="-119616.89">24151 7260 0,'21'0'16,"0"0"0,1 0-16,-1 0 15,0 0-15,0 0 16,0-21-16,0 21 0,1-21 0,41 0 15,-63 0 1,21-1-16,-21 1 16,0 0-16,0 0 0</inkml:trace>
  <inkml:trace contextRef="#ctx0" brushRef="#br3" timeOffset="-119444.98">24257 7049 0,'-21'0'15,"127"21"-15,-191-42 0,64-1 0,42 1 31,0 21-15,0 0-16,0 0 16,1 0-16,-1 0 0,21 0 15,0 0-15,-20-21 16,-1 21-16,0 0 16</inkml:trace>
  <inkml:trace contextRef="#ctx0" brushRef="#br3" timeOffset="-118820.29">24045 8086 0,'21'-21'0,"-42"42"0,42-64 16,1 22-16,-22 0 0,21 0 15,-21 0-15,0 0 0,0-1 16,0 1 0,-21 21-1,-1 0-15,1 0 0,0 21 0,0-21 16,0 22-16,0-1 0,-1 0 16,-20 0-16,42 0 0,-21-21 0,0 21 15,0 1-15,21-1 0,0 0 16,0 21-16,0-21 15,0 1-15,21-1 0,0-21 0,42 21 16,-41 0 0,-1 0-16,21-21 0,-21 21 0,22-21 15,-22 22-15,0-22 0,21 21 16,-21 0-16,1-21 0,-22 21 16,0 0-1,0 0-15,-22-21 0,1 22 16,-63-1-1,41-21-15,22 0 0,-64 0 16,43 0-16,-43 21 16,64-21-16,-21 0 0,21 0 15,0 0-15,-1 0 0,1 0 0,21 21 16</inkml:trace>
  <inkml:trace contextRef="#ctx0" brushRef="#br3" timeOffset="-118416.2">23622 8954 0,'0'0'15,"21"0"16,0 0-31,0 0 0,1 0 0,20 0 16,-21 0-16,21 0 0,-20 0 0,20 0 16,0 0-16,22 0 15,-1 0-15,-42 0 16,22 0-16,-1 0 0,-21 0 16,0 0-1,-42 0 1</inkml:trace>
  <inkml:trace contextRef="#ctx0" brushRef="#br3" timeOffset="-118135.35">23812 8954 0,'0'0'16,"0"21"-16,0 0 0,-21-21 15,21 21-15,-21 0 0,21 0 16,0 1-16,0-1 0,0 0 0,0 0 16,0 21-1,0-20-15,-21 20 0,21-21 0,0 0 16,-21 22-16,21-22 16,0 0-16,-21 0 15,-1 0-15,22 0 16,-21-21-16,21 22 15,-21-22-15,0 0 16</inkml:trace>
  <inkml:trace contextRef="#ctx0" brushRef="#br3" timeOffset="-117715.59">23770 9567 0,'0'0'0,"0"22"0,0-1 16,0 0-16,0 0 0,-21-21 15,0 21-15,21 0 0,0 1 0,-21-1 16,-1 0-16,1 0 0,21 0 16,0 0-16,0 1 0,-21 20 15,21 0 1,0-21-16,21-21 0,0 22 15,1-22-15,20 0 16,0 0-16,-21 0 0,1 0 16,20 0-16,-21-22 0,0 22 0,64-42 15,-43 0 1,-21 21-16,1-22 0,-1-20 16,-21 42-16,0-22 0,0 22 15,0 0-15,0-21 0,0 20 16,-21 1-16,-1 0 15,-20 21-15,21 0 0,0 0 16,0 0-16,-1 0 0,1 21 16,0 0-16,0 1 0,0-1 15,0-21-15,21 21 16,-22 0-16</inkml:trace>
  <inkml:trace contextRef="#ctx0" brushRef="#br3" timeOffset="-117312.52">23855 10224 0,'0'-22'0,"0"1"16,0 42 15,0 1-31,0-1 16,0 0-16,0 0 0,-21 0 15,21 0-15,0 1 0,0 20 16,0 0-1,0-21-15,-22 1 0,22 20 16,0-21-16,0 0 0,0 0 16,0 1-16,0-1 15,0-42 32</inkml:trace>
  <inkml:trace contextRef="#ctx0" brushRef="#br3" timeOffset="-116836.87">23834 10329 0,'21'-63'0,"-64"296"0,65-403 15,-1 86-15,21 41 0,-42 22 0,21 21 16,43-21 0,-22 0-16,-21 21 15,0 0-15,22 0 0,-22 0 16,0 0-16,0 0 15,-21 21 1,0 0-16,0 0 0,0 1 16,0-1-16,0 0 15,-21 0-15,0-21 0,0 21 0,0-21 16,-22 21-16,-20 1 16,42-22-16,-1 0 15,1 0-15,0 0 0,0 0 16,0-22-16,21 44 62,0-1-62,0 0 0,0 0 0,21 0 16,0-21-16,0 21 0,-21 1 16,21-1-16,1 0 0,-1 0 0,0-21 15,0 21-15,0-21 0,43 43 16,-43-43-1,0 0-15,0 0 0,0 0 16,1 0-16,-1 0 16,-21-22-16,21 22 15,-21-21-15,0 0 16,0 0-16,0 0 16</inkml:trace>
  <inkml:trace contextRef="#ctx0" brushRef="#br1" timeOffset="-108835.52">21294 2350 0,'0'0'0,"0"-22"15,-22 22-15,22 22 47,0-1-47,0 0 0,22 0 16,-22 0-16,21 0 0,-21 22 16,42 63-16,-21-85 15,-21 21-15,21-21 0,-21 0 16,0 1-16,22 20 0,-22-21 0,21 0 15,-21 0-15,0 1 16,0-1 0,0-42 31</inkml:trace>
  <inkml:trace contextRef="#ctx0" brushRef="#br1" timeOffset="-108552.68">21632 2371 0,'-63'21'16,"42"0"-1,-22 21-15,22-20 0,0 20 0,0-21 16,-22 21-16,22-20 0,-21 20 15,21-21-15,0 21 0,-22-20 16,22-1-16,0 21 0,0 0 16,0 1-1,21-22-15,21-21 32,0 0-17,0-21-15,0 0 0,0 21 16</inkml:trace>
  <inkml:trace contextRef="#ctx0" brushRef="#br1" timeOffset="-108261.21">21759 2434 0,'0'64'31,"0"-43"-31,0 0 0,0 0 16,-21 22-16,0-22 0,21 21 15,0-21-15,0 0 0,-21 1 16,0 20-16,21 0 16,0-21-16,0 1 0,0-1 15,21-42 32,-21-1-47,21 22 0</inkml:trace>
  <inkml:trace contextRef="#ctx0" brushRef="#br1" timeOffset="-108028.34">21802 2477 0,'21'127'31,"-21"-106"-31,21 0 16,-21 0-16,21 0 0,-21 0 0,21 1 15,0-1-15,1 0 16,-1 0-16,0-21 0,0 0 16,0 0-1,0 0-15,1-21 31,-1 0-31</inkml:trace>
  <inkml:trace contextRef="#ctx0" brushRef="#br1" timeOffset="-107787.48">22140 2434 0,'0'21'0,"0"1"16,0 20-16,-42 0 15,21 1-15,0-22 0,-1 0 0,1 21 16,0-21-16,21 1 0,-42 20 16,21 0-1,42-42 32,0-21-47,-21 0 16,21 0-16,0 0 0,0-1 0,-21 1 15</inkml:trace>
  <inkml:trace contextRef="#ctx0" brushRef="#br1" timeOffset="-107571.61">22140 2434 0,'21'0'0,"-21"21"16,0 1 0,0-1-16,0 0 0,0 0 0,0 0 15,0 22-15,0-22 16,0 0-16,0 0 0,-21 0 0,21 0 15,0 22-15,-21-1 16,21-21-16,-21 0 16,21 1-16,0-1 15</inkml:trace>
  <inkml:trace contextRef="#ctx0" brushRef="#br1" timeOffset="-107250.96">22521 2371 0,'-42'148'31,"21"-127"-31,0 21 15,21-20-15,-22 20 0,1 0 16,0-21-16,0 22 0,21-22 0,0 0 16,-21 0-16,21 0 0,0 1 15,0-1-15,0 0 0,0 0 0,0 0 16,21-21 0,0 0-16,21 0 15,-20 0-15,-1 0 16,0 0-16,0-21 0,0 21 0,0 0 15,22-21-15,-22 0 16,0 21 0</inkml:trace>
  <inkml:trace contextRef="#ctx0" brushRef="#br2" timeOffset="-85904.56">27855 6456 0,'-21'0'0,"42"0"0,-21 0 94,21 0-94,1 0 0,20 0 15,-21 21-15,21-21 0,22 21 16,-22-21-16,1 21 0,-22-21 16,21 22-16,43-1 0,-64 0 15,21-21-15,-21 21 0,43 0 16,-1 22 0,-20-22-16,-22-21 0,64 42 15,-64-21-15,21 0 0,0 1 16,1-1-16,-1 0 0,0 0 0,1 0 15,41 43-15,22-22 16,-63-21-16,41 22 16,-41-1-16,-1-21 0,0 21 15,1-20-15,-1 20 0,-21 0 16,127 106 0,-127-105-16,22-1 0,-1 0 15,0 1-15,1-1 0,-1 0 0,0 1 16,22-1-16,42 43 15,42 63-15,-85-85 16,1-20-16,-22 20 0,22-20 16,-22 20-16,22-21 0,-22 1 0,0 20 15,22-20-15,-22-1 0,0 0 16,22 22-16,42 42 16,-64-43-16,22-21 0,-22 22 15,21-1-15,1 1 0,21 42 16,-43-43-16,0 1 0,1-22 0,-1 22 15,-21-1-15,85 128 16,-85-107-16,0-20 0,0-1 16,1 1-16,-1 20 0,0-20 15,0-1-15,0 1 0,0-1 0,1 1 16,-1 21-16,0-22 0,-21 22 16,21-22-16,21 85 15,-42-84-15,22-1 0,-1 1 16,0-1-16,0 22 0,0-21 0,0 20 15,1-20-15,-1-1 0,0 22 16,0-22-16,43 128 16,-22-85-1,-21-43-15,0 1 0,0 42 16,-21-64-16,22 170 16,-22-149-1,0-42-15,0 22 16,0-22-16,0 0 0,0 0 15,0 0-15,-22 0 0,1-21 16,21 22-16,-21-22 47,0 0-31,21-22-16,0 1 15,0 0-15,0 0 16,0 0-16,0 0 15,0-1-15</inkml:trace>
  <inkml:trace contextRef="#ctx0" brushRef="#br2" timeOffset="-85497.24">31750 12107 0,'0'0'0,"-21"0"0,21 22 47,21-22-47,0 21 16,-21 0-16,21-21 0,0 21 15,1 0-15,20 22 0,-21-22 16,0 21-16,0-42 16,1 21-16,-1 0 0,21 22 15,0-1-15,-20-42 16,-22 21-16,21 0 0,0-21 16,0 22-16,0-22 0,0 21 15,-21-42 32,0-1-31,22 1-16,-1 0 0</inkml:trace>
  <inkml:trace contextRef="#ctx0" brushRef="#br2" timeOffset="-85233.35">32575 12171 0,'0'-21'15,"0"42"-15,22-42 0,-1 21 16,-21-21-16,0 42 31,-21 0-31,-1 0 0,1 0 16,0 0-16,-21 1 16,21-1-16,-1 0 0,-20 0 0,-21 21 15,20 1 1,1-22-16,21 0 0,0 0 15,-1-21-15,1 21 16,42-21 15</inkml:trace>
  <inkml:trace contextRef="#ctx0" brushRef="#br2" timeOffset="-83967.07">30078 12171 0,'0'21'0,"0"0"16,21-21 0,0 0-1,0 0 1,-21-21-16,21 0 16,-21 0-1,0 0-15,22-1 0,-22 1 16,21 0-16,-21 0 15,0 0-15,0-43 0,0 43 16,0-21-16,0-1 16,0 22-16,0 0 0,0-21 15,0 21-15,0-1 16,0 1-16,0 0 0,0-21 0,-21-1 16,-1 22-16,1-21 0,21 21 15,-21-22-15,0 22 0,0-85 16,0 64-16,-1-43 15,1 64-15,-21-63 16,21 41-16,0 22 0,-22-21 16,22-1-16,-21 1 0,21 21 0,-1-21 15,-41-43-15,-22-42 16,64 85-16,-21-1 16,21 1-16,-22 0 0,22-1 15,-42-41-15,20 41 0,1 1 16,0 0-16,-22-22 15,-21-21-15,43 64 0,-21-21 16,20 0-16,1-1 0,0 1 0,-1 21 16,1-22-16,-43-41 15,-21-22 1,64 64-16,21-1 0,-43-20 16,22 42-16,21-22 0,-21 22 15,20 0-15,-20 0 0,21-22 0,-21 22 16,-22-21-16,22 21 15,-1 0-15,22-1 0,-63-41 16,62 42-16,-20 0 0,21-1 0,0 22 16,0-21-16,-1 0 0,-20 0 15,42 0-15,-21 21 0,0-21 16,0 21 0,21-22-16,-22 22 0,1 0 15,0 0 1,0-21-16,0 21 15,0 0 1,-1 0 0,1 0 15,0 0-15,21-21 46,0 0-31,0 0-15,21 21-16</inkml:trace>
  <inkml:trace contextRef="#ctx0" brushRef="#br2" timeOffset="-83236.49">28173 8594 0,'0'0'0,"21"0"0,0-21 0,0 21 15,-21-22 1,-21 22 15,0 0-15,0 22-16,0-22 0,-1 21 15,-20-21-15,21 21 0,0 0 0,-22-21 16,1 21-16,0 0 0,-1-21 16,1 22-16,0-1 0,-1 0 0,1-21 15,-21 42 1,20-21-16,1 1 0,21-22 15,0 0-15,-1 21 16,1-21 31,21-21-31,0 42 62,0 0-78,0 0 15,0 0-15,21 0 0,-21 1 16,22-1-16,-1 0 0,0 21 16,21 1-16,-42-22 0,21 0 15,43 42 1,-22-20-16,-21-43 0,1 21 15,-1 0-15,0-21 0,0 21 16,0 0-16,0 1 0,1-22 16,-22 21-1,21-21 1,-21 21-16,0 0 78,-21-21-62,-1 0-16</inkml:trace>
  <inkml:trace contextRef="#ctx0" brushRef="#br1" timeOffset="71547.52">25971 2900 0,'0'0'0,"0"-21"0,0 0 16,-21 21-16,21-22 15,0 1-15,0 0 16,-21 21 0,0 0-1,0 0 1,21 21-16,-21 0 0,-1 1 0,1-1 16,21 0-16,-21 0 15,0 0-15,21 22 16,-21-22-16,21 0 0,-21 0 15,21 0-15,0 0 0,0 1 16,0-1-16,0 0 0,0 0 16,0 0-1,0-42 17</inkml:trace>
  <inkml:trace contextRef="#ctx0" brushRef="#br1" timeOffset="71927.6">25844 2731 0,'0'-64'31,"22"64"-31,-1 0 15,0-21-15,0 21 0,0 0 0,0-21 16,1 21-16,-1 0 0,21 0 16,-21 0-16,0 0 0,22 0 0,-22 0 15,21 0-15,1 21 16,-22 0-16,0 21 16,-21-20-16,0-1 0,0 0 15,0 0-15,-42 0 0,20 0 0,1 1 16,-106 41-1,64-42-15,20-21 16,-20 21-16,42 1 0,0-22 16,-1 0-16,1 0 0,21 21 15,21-21 17,1 0-32,-1 0 0</inkml:trace>
  <inkml:trace contextRef="#ctx0" brushRef="#br1" timeOffset="72472.82">26416 3090 0,'0'-21'0,"0"42"0,21-42 15,0 0-15,-21 0 0,0 0 16,0 0-16,0-1 16,-21 22-1,0 0-15,0 0 16,0 0-16,-1 0 16,1 0-16,-21 0 0,21 0 0,-43 43 15,22-22 1,21 0-16,-22 0 15,43 0-15,0 1 0,0-1 0,0 0 16,0 0 0,22 0-16,-1-21 0,21 0 15,-21 0-15,0 0 0,22 0 16,-22 0-16,0-21 0,0 0 0,0 21 16,1-21-16,-1 0 15,21-22-15,-21 1 16,-21 21-1,0 42 32,-21-21-47,21 21 0,0 0 16,-21 0-16,21 1 0,0-1 16,0 0-1,0 0-15,0 0 16,21-21-1,0 0-15</inkml:trace>
  <inkml:trace contextRef="#ctx0" brushRef="#br1" timeOffset="73079.71">26733 2985 0,'-21'0'15,"0"0"-15,0 0 0,21 21 16,-21-21-16,21 21 0,-21-21 16,-1 21-16,22 21 15,-21-20-15,21-1 16,0 0 0,21-21-1,1 0-15,-1 0 0,0 0 16,0 0-16,0 0 0,22 0 15,-22-21-15,0 21 0,0-21 16,0 21-16,0-22 0,1 1 0,-1 21 16,-21-42-16,21 21 15,-21 0 1,-21 42 15,0 0-15,21 0-16,-22 0 0,22 0 15,-21 1-15,21-1 0,0 0 16,-21 0-16,21 21 0,0 1 16,0-1-16,0-21 0,0 22 15,0-22-15,0 21 0,0-21 0,0 0 16,0 22-16,0-1 0,0-21 16,0 0-16,0 1 15,-21-1-15,-21 0 16,20 0-16,1-21 15,0 0-15,0 0 0,-21 0 16,20 0-16,-20 0 0,21 0 0,-21-21 16,-22 0-1,64 0-15,-21 21 16,21-22-16,0 1 16,21 0-1,43-21-15,-43 42 16</inkml:trace>
  <inkml:trace contextRef="#ctx0" brushRef="#br1" timeOffset="73815.52">27114 3027 0,'0'21'16,"0"0"0,-21-21-16,21 21 0,-21 22 15,0-22-15,21 0 0,0 21 16,-21-42-16,21 22 0,-43 20 16,43-21-16,0 0 31,0-42 0,0 0-15,0 0-16,0 0 0,0-1 0,0 1 15,0 0-15,0 0 0,22 0 16,20-43 0,-42 43-16,21 21 0,0-21 15,0 21-15,1 0 0,-1-21 16,0 21-1,0 0-15,-21 21 16,0 0-16,21-21 0,-21 21 16,0 0-16,0 1 0,0-1 15,0 0-15,0 0 0,0 0 16,0 22-16,0-22 16,-21-21-1,21-21 16,0-1-15,0 1-16,21 21 16,0-21-16,1 0 0,-22 0 0,21 0 15,0 21-15,0-22 0,0 1 16,22 0-16,-22 21 16,-21-21-16,42 21 0,-21 0 15,0 0 1,-21 21-16,0 0 0,0 0 0,0 1 15,0-1-15,0 0 16,0 0-16,0 21 16,-21-20-16,21-1 0,-21-21 0,21 21 15,0-42 32</inkml:trace>
  <inkml:trace contextRef="#ctx0" brushRef="#br1" timeOffset="74195.33">27580 3154 0,'21'0'31,"-21"-21"-31,21 21 0,1 0 0,-22-21 16,21 21-16,0 0 0,-21-22 0,21 1 16,0 21-1,-21-21-15,0 0 16,-21 21 15,0 0-31,0 21 0,0 0 16,-1-21-16,1 21 0,21 1 0,-21-1 15,21 0-15,-21 0 0,21 0 16,0 43 0,0-43-16,0 0 15,0 0 1,21-21-16,0 0 0,0 0 16,1 0-16,-1 0 15,0-21-15,42 0 0</inkml:trace>
  <inkml:trace contextRef="#ctx0" brushRef="#br1" timeOffset="74639.55">28067 3048 0,'-64'21'31,"43"-21"-15,0 43-16,21-22 0,-21 0 15,21 0-15,-21 0 0,21 0 16,0 1-16,0-1 0,0 0 16,-21-21-16,21 21 0,0-42 62,0 0-62,21 0 16,-21-1-16,21 1 0,0 0 15,0 0-15,22 0 16,-22 0-16,0-1 0,42 1 16,-41 21-16,-1-21 0,0 21 15,0 0-15,0 0 0,0 0 0,-21 42 16,0 1 0,0-22-16,-21 0 15,0 0-15,21 0 0,0 1 0,-21-1 16,0 0-16,21 0 0,-21-21 15,21 21-15,0 0 0,21-21 47,0 0-47</inkml:trace>
  <inkml:trace contextRef="#ctx0" brushRef="#br1" timeOffset="74951.59">28723 2794 0,'0'0'0,"-85"85"31,64-64-31,0 0 0,21 0 16,-21 22-16,0-22 15,0 0-15,21 21 0,-22-21 0,22 1 16,-21 20-16,21-21 0,-21 0 16,21 0-16,0 1 0,0 20 15,0-21-15,0 0 16,21-21 0,0 0-16,1 0 0,-1 0 15,0 0-15,0-21 0,0 21 16</inkml:trace>
  <inkml:trace contextRef="#ctx0" brushRef="#br1" timeOffset="75235.63">28617 2985 0,'21'0'16,"1"0"-16,-1 0 0,0 0 16,0 0-16,0 0 0,0 0 15,1 0-15,62-22 16,-41 22 0,-1 0-16,0 0 15,-21 0-15,1 0 0,-44 0 47</inkml:trace>
  <inkml:trace contextRef="#ctx0" brushRef="#br1" timeOffset="77048.04">25485 6646 0,'0'-21'31,"0"0"-15,0 0-16,0 0 16,0 0-1,-22 21 16,1 0-15,0 21-16,0-21 0,0 21 0,0 0 16,-1 0-16,1 0 0,0 1 0,21-1 15,-21 0-15,0 0 0,0 21 16,21-20-16,0-1 0,0 0 16,0 21-16,0-21 15,0 1-15,21-22 0,21 21 16,-21 0-16,0-21 0,22 0 15,-22 0-15,21 0 0,-21 0 16,22 0-16,41 0 16,-20 0-16,-22-21 15,-21 21-15,1-21 0,-1 21 16,0-22-16,21 1 0,-21 0 16,1 0-16,-1 0 0,-21-43 15,0 22 1,0 21-16,0 0 0,-21 21 31,-1 0-31,1 0 16,0 0-16,0 21 0,0 0 0,0-21 15,-1 21-15,1 0 0,0 0 0,0 1 16,0-1-16,0 0 0,21 0 16,-22 0-16,22 0 0,0 1 15,0-1 1,22-21-1,-1 0-15,0 0 16,0 0-16,0 0 0,0 0 16,22-21-16,-1-1 0,-21 1 15,0 21-15,22-42 0,-22 21 16,0 0-16,0-1 0,0 1 16,-21 0-16,0-21 15,0 63 1,0 0-1,-21 0-15,0 0 16,0 22-16,0-43 0,21 42 16,-21-21-16,21 0 15,0 1-15,0-1 16,21-21-16,0 0 16,0 21-16,0-21 0,43 0 15,-22 0-15,-21 0 16,0-21-16,1 21 0,20-21 0,-21 21 15,0-22-15,0 1 0,1 0 16,20-21 0,-42 21-16,21-22 15,-21 22-15,0 0 0,0 42 47,-21 0-47,21 0 0,0 1 16,-21-22-16,0 21 0,21 0 0,-22 0 15,1 0-15,21 0 16,0 1-16,-21-22 0,21 21 0,-21-21 16,21 21-16,0-42 47,0 0-32,21-1 1,0 1-16,0 0 0,-21 0 0,22 0 15,-1 21-15,42-64 16,-20 22-16,-22 42 16,0 0-16,0-21 0,0 21 0,0 0 15,1 0-15,-1 0 0,-21 21 16,21 0-16,-21 0 0,0 0 16,0 22-1,0-22-15,0 0 0,0 0 16,-21-21-16,21 21 0,-21 1 0,-1-1 15,1 0-15,21-42 79,21 0-79</inkml:trace>
  <inkml:trace contextRef="#ctx0" brushRef="#br1" timeOffset="77328.14">26776 6752 0,'0'0'0,"0"-21"0,0 0 15,0 0 17,-21 21-17,-1 21-15,1 0 16,0 0-16,0 0 0,0 1 15,0-1-15,-1 0 0,-20 42 16,21-41 0,21-1-16,0 0 0,0 0 15,21-21 1,0 0-16,0 0 0,1 0 16,41 0-1,-21 0-15,-20 0 16,20 0-16</inkml:trace>
  <inkml:trace contextRef="#ctx0" brushRef="#br1" timeOffset="77991.39">27009 6879 0,'-22'0'31,"44"0"0,-1 0-31,0 0 16,0 0-16,0 0 15,0-21-15,1 21 0,-1-21 0,21 0 16,-42 0-16,21-1 16,-21 1-16,0 0 15,-21 21 1,0 0-16,0 0 15,0 0-15,-1 21 0,-20 0 16,21-21-16,0 22 0,0-1 16,-1 0-16,1 0 0,21 21 15,-21-20-15,21-1 16,0 0-16,0 0 0,0 0 16,21-21-16,0 21 0,1-21 15,-1 0-15,0 0 0,42 0 16,1 0-1,-22 0-15,-21 0 0,1 0 16,-1-21-16,0 0 0,0 0 16,0 0-16,0 0 0,1-1 0,20-20 0,0-21 15,-21-1 1,1 22-16,-1-1 0,-21 22 16,21 0-16,-21-21 0,0 21 0,0-1 0,0 1 15,-21 21 1,0 21-1,-1 1-15,1-1 0,21 0 16,-21 21-16,0-21 0,21 22 16,0-22-16,-42 64 15,42-22-15,0-42 16,0 0-16,0 22 0,0-22 16,0 0-16,21 0 0,0-21 15,0 21-15,21-21 16,43 0-1,-64 0-15,0 0 0,43 0 16,-22 0-16,-21-21 16</inkml:trace>
  <inkml:trace contextRef="#ctx0" brushRef="#br1" timeOffset="79187.71">29443 13526 0,'-21'0'0,"42"0"0,-42-22 0,21 1 16,-22 21-16,22-21 0,0 0 16,-21 0-16,0-43 15,21 43 1,-21 21 0,21 21-16,-21 0 15,0 64 1,21 0-16,-22-22 0,1 1 0,0 42 15,21-43-15,0-21 16,0 1-16,-21-1 0,21-21 16,0 22-16,-21-22 0,21 0 15,0 0-15,0 0 0,0-42 32,0 0-17,0 0-15</inkml:trace>
  <inkml:trace contextRef="#ctx0" brushRef="#br1" timeOffset="79509.76">29146 13526 0,'0'0'15,"-21"-22"-15,21-20 0,-21 21 0,21 0 0,0-22 16,21 22 0,0 21-16,1 0 0,20 0 0,21 0 15,-41 0-15,20 0 16,0 0-16,1 0 0,-22 0 15,21 21-15,43 85 16,-64-63-16,-21-1 0,0 0 16,0 64-16,0-64 0,-21 1 15,0-22-15,-22 21 0,22-21 16,-21 22-16,-22-22 0,-20 21 16,41-21-16,-41 1 0,41-1 15,22-21-15,-21 0 0,21 21 16,-1-21-16,44 0 31,-1 0-15,0-21-16,0 21 0,21-21 0,-20 21 15</inkml:trace>
  <inkml:trace contextRef="#ctx0" brushRef="#br1" timeOffset="80220.26">29887 13864 0,'0'0'16,"21"-21"-16,1 0 0,-22 0 0,0 0 16,0-1-1,-22 22 1,1 0-16,0 22 16,0-1-16,0 0 0,0 0 0,-1 0 15,1 0-15,0 22 0,0-22 16,21 0-16,-21 0 0,0 0 15,21 1-15,0-1 0,0 0 0,0 0 0,0 0 16,0 0 0,21-21-1,0 0-15,0 0 0,0 0 0,0-21 16,22-21-16,-22 21 16,0 0-16,21-1 0,-20 1 15,-1-42-15,0 42 0,0-22 0,0 1 16,0 42-1,-21 21 1,-21 0-16,0 0 16,21 1-16,-21 20 0,0 0 15,-22 43-15,43-64 16,0 0-16,0 0 16,0 1-16,22-22 0,20 21 15,-21-21-15,43 0 16,-22 0-16,0 0 0,-21 0 15,22 0-15,-22-21 0,21-1 0,-21 1 16,1 0-16,-1 0 0,42-85 16,1-42-1,-43 84-15,0 1 0,0 21 16,0-1-16,-21 1 0,0 21 16,22 0-16,-22-1 0,0 44 15,-22-1 1,1 21-16,0 0 0,0 1 0,0 20 15,-22-20-15,22-1 0,0 0 16,0 22-16,0-22 0,0-21 0,21 22 16,0-1-16,0 0 15,21 22 1,0-43-16,21 0 0,-21-21 16,22 0-16,-22 0 0,0 0 15,21 0-15,1 0 0,-22 0 0,21 0 16,-21-21-16,22 0 0,41-22 15</inkml:trace>
  <inkml:trace contextRef="#ctx0" brushRef="#br1" timeOffset="80587.05">30882 14055 0,'42'-85'31,"-42"64"-15,-21 21-16,0 106 0,21-212 0,-21 106 0,0 0 0,0 0 16,-1 0-16,1 21 15,0 0-15,0 0 0,0 1 0,0-22 16,-22 42-16,43-21 15,0 0-15,0 0 0,0 1 16,0-1-16,21-21 16,1 0-1,-1 0-15,0 0 0,0 0 16,0-21-16,0-1 16,1 22-16,-1-21 0,0 0 0,0 0 15,0 0-15,-21 0 0,21-1 0,1 1 16,-22 42 15,0 1-31,0-1 16,0 0-16,-22-21 0,22 21 0,0 0 15,-21 0-15,21 1 0,0-1 16,0 0-16,21-21 16,1 0-16,-1 0 15,0 0-15,0 0 16,0 0-16,22-21 0</inkml:trace>
  <inkml:trace contextRef="#ctx0" brushRef="#br1" timeOffset="80818.92">30374 13610 0,'-42'0'0,"84"0"0,-127 0 15,64 0-15,0 0 0,0 21 16,42 1 0,21-22-1,-20 0-15,20 0 0,0 0 0,1 0 16,-1 0-16,0 21 0,1-21 16,20 0-16,-21 0 0,22 0 0,-22 0 15,22 0-15,-22 0 0,22 0 16</inkml:trace>
  <inkml:trace contextRef="#ctx0" brushRef="#br1" timeOffset="81067.78">31348 13547 0,'-21'21'31,"-1"0"-31,22 0 0,-21 22 16,0-1-16,-42 85 15,41-85-15,-20 22 16,42-22-16,-21 0 0,0-20 16,-22 41-16,43-42 0,0 0 15,0 1-15,0-1 16,0 0-16,22-21 16,-1 0-16,0-21 15,0 21-15</inkml:trace>
  <inkml:trace contextRef="#ctx0" brushRef="#br1" timeOffset="81547.5">31327 13780 0,'0'0'15,"0"-85"1,21 85-16,-21-21 16,21 0-16,0 21 15,0 0-15,0 0 0,1 0 16,-1 0-16,0 0 15,0 21-15,0 0 0,0-21 0,-21 63 16,0-20 0,0-22-16,0 0 0,-42 21 15,21-20-15,-21-1 0,-1-21 16,22 21-16,-21 0 0,-1-21 0,1 0 16,0 21-16,-1-21 15,65 0 16,-1 0-31,0 0 0,21 0 16,43 0-16,-64 0 16,43 0-16,-43 0 15,0 0-15,0 21 0,0 1 0,0-22 16,1 42-16,-22-21 0,0 0 16,0 0-16,0 1 15,-22-1-15,-20 0 0,0-21 16,21 21-16,-1-21 15,-20 0-15,21 21 0,-43-21 16,43 0-16,0 0 0,0 0 0,0 0 16,0 0-16,42-21 31,0 21-31,0-21 16,0 0-16,22 21 0</inkml:trace>
  <inkml:trace contextRef="#ctx0" brushRef="#br1" timeOffset="81997.25">31877 14012 0,'0'0'15,"21"-21"-15,-21 0 0,0 0 16,0 0-16,-21 21 16,0 0-1,0 0-15,-1 0 0,-20 0 16,-21 42-1,41-21-15,1 0 0,0 1 16,0-1-16,0 0 0,21 0 0,0 0 0,-21 0 16,21 22-1,21-43 1,0 0-16,0 0 0,0 0 16,0 0-16,1 0 0,-1 0 15,21-21-15,0-22 16,-42 22-16,22 0 15,20-21-15,-42 20 0,21 1 16,-42 42 15,21 1-15,-21-1-16,0 0 0,21 0 0,0 0 16,-22-21-16,22 21 0,-21 22 15,0-22 1,21 0-16,21-21 31,0 0-31,1 0 0,-1 0 0,21 0 16</inkml:trace>
  <inkml:trace contextRef="#ctx0" brushRef="#br1" timeOffset="82391.79">32300 13970 0,'0'0'0,"0"-21"0,0 0 15,-21 21 1,0 0-16,0 0 0,0 0 16,-1 0-16,1 0 15,-21 21-15,21 0 16,0-21-16,-1 42 0,1-42 16,21 22-16,0-1 15,0 0-15,21-21 16,1 0-16,-1 21 15,0-21-15,0 21 0,0-21 16,0 0-16,-21 21 0,22-21 16,-22 22-1,0-1-15,0 0 16,-22-21-16,1 0 0,0 0 16,-21 21-16,-1-21 15,22 0-15,0 0 16,0 0-16,0 0 0,0 0 15,-1 0 1,44 0 15,-1 0-31</inkml:trace>
  <inkml:trace contextRef="#ctx0" brushRef="#br1" timeOffset="82807.55">32385 14139 0,'21'0'31,"0"0"-31,0 0 0,-21-21 0,85 0 16,-43 0-1,-20 0 1,-1 21-16,0-21 0,-21-1 15,-21 22 17,0 0-32,-1 0 0,1 0 15,0 0-15,0 22 0,0-1 16,0-21-16,-1 21 0,1 0 16,0 21-16,21-20 15,0-1-15,0 0 16,21 0-1,0-21-15,1 0 0,-1 0 16,0 0-16,0 0 16,0 0-16,0 0 0,1 0 15,-1 0-15,0 0 16,-21-21-16</inkml:trace>
  <inkml:trace contextRef="#ctx0" brushRef="#br2" timeOffset="-169644.61">21230 7239 0,'-21'0'15,"21"-21"-15,0 42 172</inkml:trace>
  <inkml:trace contextRef="#ctx0" brushRef="#br2" timeOffset="-169113.37">21230 7239 0,'0'-21'16,"0"42"62,0 0-63,21 0-15,0 1 0,1 20 16,-22-21-16,21 0 0,0 22 0,0-22 16,0 21-16,0-21 0,1 22 15,-1-22-15,0 21 0,0-21 16,0 22-16,0-22 0,1 0 0,20 21 16,-21 1-1,-21-22-15,21 0 0,0-21 16,-21-21 31,-21 0-47,21-1 15</inkml:trace>
  <inkml:trace contextRef="#ctx0" brushRef="#br2" timeOffset="-168781.56">21738 7218 0,'0'0'0,"0"21"16,-21 0-16,0 0 15,0 1-15,-1-1 0,1 0 0,-21 21 16,21-21-16,-22 22 0,1-22 0,21 21 15,-21 1-15,-1-22 0,1 0 16,0 21-16,20-21 0,-83 64 16,83-85-16,1 21 15,0 0-15,0 1 0,21-1 16,-21-21-16,42 0 47,0 0-47,0-21 0,0-1 15,1 22-15</inkml:trace>
  <inkml:trace contextRef="#ctx0" brushRef="#br1" timeOffset="-159953.67">21294 7303 0,'-22'-43'32,"1"43"-32,21-21 0,0 0 31,0 42 31,0 0-46,0 0-16,0 1 16,21-1-16,1 0 0,-22 0 0,21 21 15,0-20-15,-21-1 0,21 21 16,0-21-16,0 0 0,1 22 0,20-1 16,-21-21-16,0 0 0,0 1 15,1-1-15,20 0 0,-21 0 16,0 0-16,0 0 0,1-21 0,-1 22 15,0-1 1,0-21-16,-21-21 47,-21-1-31,21 1-16</inkml:trace>
  <inkml:trace contextRef="#ctx0" brushRef="#br1" timeOffset="-159552.88">21865 7239 0,'0'-21'31,"-21"21"-31,0 21 16,0-21-16,-1 21 0,-20 0 0,21 1 15,-21 20-15,20-21 0,-20 21 16,0 1-16,-1-1 0,-41 43 16,20-43-16,22-21 15,0 22-15,-22-1 0,-21 21 16,43-41-16,0 20 0,-22 0 15,43-21-15,0-21 0,0 22 16,0-1-16,-1-21 16,22-21 15,22 21-31,-1-22 16,0 1-16,0 21 15,0-21-15,0 21 0,1-21 0</inkml:trace>
  <inkml:trace contextRef="#ctx0" brushRef="#br1" timeOffset="-159237.06">21844 7472 0,'0'0'0,"0"-21"0,21 21 31,-21 21-15,0 0-16,0 0 0,0 0 0,0 1 15,0-1-15,0 42 16,0-42-16,0 22 0,0-22 16,0 0-16,-21 0 0,21 0 15,0 1-15,-21 41 16,21-42-16,0 0 15,0-42 17,0 0-32,0 0 15</inkml:trace>
  <inkml:trace contextRef="#ctx0" brushRef="#br1" timeOffset="-158997.17">21886 7472 0,'0'0'15,"0"-21"-15,21 21 0,1 0 16,-1 0 0,0 0-16,-21 21 0,21 0 15,-21 0-15,0 0 0,21 1 0,0-1 16,-21 21 0,22 22-16,-1-64 0,0 42 15,-21-21 1,21-21-16,0 0 15,0 0 17,1-21-32</inkml:trace>
  <inkml:trace contextRef="#ctx0" brushRef="#br1" timeOffset="-158464.15">22458 7324 0,'0'0'0,"-21"21"16,-1 0-16,1 0 0,0 0 0,0 1 0,0 20 15,-22-21-15,1 43 16,21-43-16,0 0 0,0 0 16,-22 43-16,-20-22 15,63-21-15,-21-21 16,21 21-16,21-21 31,-21-21-15,21 21-16,0-21 0,0 0 15,0 0-15,1-1 0,-1 1 0,0 0 16,0-21-16,0 21 0,22-43 16,-1 22-1,-21 21-15,0-1 0,-21 1 16,21 21-16,1 0 15,-22 21 1,0 1 0,0-1-16,0 0 0,0 0 0,0 21 15,-22 43-15,1-64 16,0 22-16,21-22 0,0 0 16,0 0-16,-21 21 0,21-20 0,0-1 15,0 21 1,0 0-16,0-20 15,21-22 17,0 0-17,-21-22-15,21 1 0,1 0 16,-1 0-16</inkml:trace>
  <inkml:trace contextRef="#ctx0" brushRef="#br1" timeOffset="-157969.03">22966 7324 0,'0'-21'16,"0"42"15,0 0-16,0 0-15,0 0 0,0 0 16,-21 22-16,-1-22 0,22 0 16,-42 64-16,21-43 15,0-21-15,21 0 0,-21 22 16,-1-22-16,1 0 0,-21 64 16,42-43-1,-21-21-15,21 0 0,0 22 16,0-22-16,0 0 0,0 0 15,0 0-15,21-21 0,0 0 16,21 0-16,-20 0 0,20 0 16,0 0-16,-21 0 15,22 0-15,-22 0 0,21-21 0,-21 21 16,1 0-16,-1-21 0,0 21 16,21-21-16,-21 21 15,-42 0 63</inkml:trace>
  <inkml:trace contextRef="#ctx0" brushRef="#br1" timeOffset="-157787.12">23114 8043 0,'0'0'0,"-21"0"0,0 0 62,-1 0-46,22-21-16,-21 21 0</inkml:trace>
  <inkml:trace contextRef="#ctx0" brushRef="#br1" timeOffset="-157077.48">21124 6922 0,'0'-22'31,"-21"22"-31,0 0 31,21 22-31,0-1 0,0 21 16,-21-21-16,21 0 16,-21 22-16,21-1 0,-22 64 15,-20 63-15,21-105 16,0-1-16,21-20 0,-21 20 16,-1-21-16,22 1 0,0-1 15,-21 0-15,21 1 0,-21-22 0,0 64 16,21-43-1,0 0-15,0-21 0,0 1 16,0-1-16,0-42 31,21-1-15,0 1-16,0 0 0,-21-21 0,22 21 16,-1-22-16</inkml:trace>
  <inkml:trace contextRef="#ctx0" brushRef="#br1" timeOffset="-156174">21124 6943 0,'21'0'31,"1"0"-31,-1 0 0,0 0 16,0 0-16,21 0 0,1 0 0,63-21 16,21 21-1,-64 0-15,22 0 0,-22-22 16,22 22-16,0 0 0,-1 0 16,22 0-16,-21-21 0,21 21 0,-1 0 15,-20 0-15,84-21 16,-84 21-16,-21 0 0,-22 0 0,21 0 15,-41 0-15,20 0 0,-21 0 0,0 0 16,0 0 0,-21 21-16,22-21 0,-22 21 15,0 1 1,0-1 0,0 0-1,0 0 1,0 0-16,0 0 0,0 1 15,0-1-15,0 21 16,0 0-16,0-20 0,0 20 16,0 0-16,0 1 0,0-1 15,0 0-15,-22 1 0,22-1 0,0 0 16,-21 43-16,0-43 0,21 1 16,0-22-16,0 21 0,-21 43 15,0-64-15,21 21 0,0 1 16,0-1-16,0 0 0,-21 1 15,21-22-15,0 63 16,-22 1-16,22-64 16,0 0-16,0 1 0,0-1 15,0 0-15,0 0 0,-21 0 16,21 0-16,-21 1 16,0-22-1,0 21-15,-22-21 16,22 0-16,0 0 0,0 0 15,0 21-15,-22-21 0,-126 0 16,63 0 0,22 0-16,20 0 0,-42 0 15,0 0-15,1 0 0,-22 0 16,0 0-16,0 0 0,21 0 0,0-21 16,21 21-16,1 0 0,-107 0 15,128-21-15,20 21 16,-41 0-16,41 0 15,1 0-15,0 0 0,20-22 0,-20 22 16,21 0-16,-21 0 0,-1 0 16,1 0-16,21 0 15,0 0-15,21-21 0,0 0 16,0 0 0,0 0-1,0 0-15,21-1 0,21-20 16</inkml:trace>
  <inkml:trace contextRef="#ctx0" brushRef="#br1" timeOffset="-155589.33">21632 6308 0,'0'-43'15,"0"86"-15,0-107 0,0 43 0,0 0 16,0 0-16,-21 0 16,0 21-16,0 0 0,0 0 15,-1 0-15,1 0 0,0 0 16,0 0-16,-21 21 0,20 0 0,1 0 16,0 21-16,0-20 0,0 20 15,21 0-15,-21 1 0,-22 41 16,43-41-16,0-1 0,0-21 15,0 21-15,0-20 0,0 41 16,0-42-16,0 0 16,21-21-16,1 0 0,20 0 0,0 0 15,1 0-15,-1-21 0,0 0 16,1 21-16</inkml:trace>
  <inkml:trace contextRef="#ctx0" brushRef="#br1" timeOffset="-154765.8">21907 6392 0,'0'0'0,"-42"0"32,21 0-32,0 22 0,0-1 15,-1 0-15,-20 0 0,21 0 16,0 0-16,0 22 0,-1-22 0,22 0 16,-21 0-16,21 0 0,-21 1 15,21-1-15,0 0 0,0 0 16,21-21-16,0 0 15,1 0-15,20 0 16,-21 0-16,0 0 0,22 0 16,-22-21-16,0 0 0,0 0 15,43-43-15,-64 22 16,21 21-16,-21-1 0,0 1 16,21 21-16,-21 21 31,0 1-31,0-1 0,0 0 15,0 0-15,-21 0 0,21 0 0,0 1 16,0-1-16,0 0 0,0 0 0,0 0 16,0 0-16,21-21 15,0 0-15,0 0 16,0 0-16,1 0 16,-1 0-16,0 0 0,-21-21 15,21 21-15,0-21 0,-21 0 0,21-21 16,1-1-1,-22 22-15,0-21 0,0 21 0,0-1 16,0 1-16,0 42 31,0 1-31,0-1 0,0 0 16,0 0-16,0 0 0,0 22 16,-22-22-16,22 0 15,-21 0-15,21 0 16,0 0-16,0-42 47,0 0-47,0 0 15,0 0-15,21 0 16,-21-1-16,22 1 0,-22 0 0,21-21 16,-21 21-16,21-1 0,-21 1 15,21 0-15,0 0 0,0 0 0,1 21 16,-1 0-16,0 0 0,0 0 15,-21 21 1,21 0-16,-21 0 0,0 0 0,0 22 16,0-22-16,0 0 0,0 0 15,0 0-15,0 1 0,0-1 0,0 0 16,0 0-16,0 0 0,0 0 16,-21-21-16,21 22 15,0-44 16,21 1-15,0 0-16</inkml:trace>
  <inkml:trace contextRef="#ctx0" brushRef="#br1" timeOffset="-154524.94">22818 6392 0,'0'-21'0,"0"42"0,-22-21 31,1 0-15,0 22-16,0-1 0,0 0 16,0 0-16,21 0 0,-43 43 15,22-22-15,21-21 0,0 0 16,0 1-16,0-1 0,0 0 16,0 0-16,0 0 15,21-21 1,0 0-16,1 0 15,20 0-15,-21 0 0</inkml:trace>
  <inkml:trace contextRef="#ctx0" brushRef="#br1" timeOffset="-153921.28">23029 6519 0,'-21'0'16,"21"22"-16,-21-22 15,21 21-15,21-21 47,0 0-47,0 0 0,1 0 16,-1 0-16,-21-21 16,21-1-16,-21 1 15,0 0-15,0 0 16,0 0-16,0 0 15,-21 21 1,0 0-16,-1 21 0,1 0 16,0 0-16,0 0 0,0 22 15,21-22-15,0 0 0,0 0 16,-21 0-16,21 0 0,0 1 16,0-1-16,0 0 15,0 0-15,21-21 16,0 0-16,0 0 0,21 0 15,-20 0-15,-1 0 16,0-21-16,0 21 0,43-42 16,-43 20-16,0-20 15,0 21-15,0 0 0,0-22 0,22-84 32,-22 85-32,-21 21 0,0 0 15,-21 21 16,0 21-31,21 0 0,-22 21 16,1 22-16,0-22 16,21-21-16,0 22 0,-21-22 15,21 0-15,-21 21 16,21-20-16,0-1 0,0 0 0,0 0 16,0 0-16,21-21 15,0 0-15,0-21 16</inkml:trace>
  <inkml:trace contextRef="#ctx0" brushRef="#br1" timeOffset="-152003.76">21040 3344 0,'0'0'0,"0"22"0,-22-22 0,22 21 16,0 0-16,0 0 31,22-21-16,-1 0 1,0 0-16,21 0 0,1 0 16,-1 0-16,21 0 0,1 0 0,21 0 15,-1-21-15,1 21 0,0 0 16,-1-21-16,22 21 0,85-21 16,41-1-1,-126 1-15,0 0 0,106 0 16,-128 21-16,1-21 0,-21 0 15,-22 21-15,0 0 0,1-22 0,-22 22 0,0 0 16,0 0-16,0 0 16,-21-21 15,0 0-15,0 0 15,0 0-16,0 0-15,0-1 0,0 1 16,0 0-16,0 0 16,0 0-16,0 0 0,21-1 0,-21 1 15,22-21-15,-22 21 0,0-22 16,0 22-16,42-85 16,-42 22-1,0 63-15,0-22 0,21-20 16,-21 20-16,0 22 0,0 0 15,0-21-15,0-1 16,0 22-16,0 0 0,0 0 16,0 0-16,0 0 15,0-1 1,-21 22 15,0 0-15,0 0-16,-1 0 15,1 0-15,0 0 0,0 0 16,0 0-16,0 0 0,-22 0 16,22 0-16,-64 0 15,22 0-15,21 0 0,-22 0 0,1 0 16,-1 0-16,1 0 0,-22 0 16,21 0-16,1-21 0,-22 21 15,22 0-15,-22 0 0,0-21 0,-169 21 16,85 0-1,84 0-15,22-21 0,-43 21 16,64 0-16,-1 0 0,22 0 16,0 0-16,0 0 0,0 0 31,0 0 94,21 21-125,0 0 16,0 0-16,-22 22 15,22-22-15,0 21 0,-21 22 0,21-22 16,0 22-16,0-1 0,-21 85 15,0-84-15,21-1 16,0 1-16,0-22 0,0 64 16,0-64-16,0 1 0,0-1 0,0 43 15,0-22 1,0-42-16,0 0 0,0 1 16,0-1-16,0 0 15,-21-21 16,0 0-15,-1 0-16,1 0 16</inkml:trace>
  <inkml:trace contextRef="#ctx0" brushRef="#br1" timeOffset="-151556.99">21251 3895 0,'0'-21'0,"0"-43"31,0 85 0,0 0-31,0 1 16,-21-1-16,21 21 0,0-21 15,0 22-15,0-22 0,-21 21 0,21-21 16,0 22-16,-21-22 0,21 0 16,0 42-16,-21-41 15,21-1-15,0 0 0,-22 0 16,22-42 15,0 0-31</inkml:trace>
  <inkml:trace contextRef="#ctx0" brushRef="#br1" timeOffset="-151277.15">21145 3852 0,'0'-21'0,"0"42"0,0-63 16,0 21-16,0 0 0,22 21 16,20-21-1,-21 21-15,0 0 16,0 0-16,1 0 0,-1 0 0,21 0 15,0 42 1,-42-21-16,0 0 16,0 0-16,0 1 0,0 20 0,0-21 15,-21 0-15,0 0 0,0 1 0,-64 41 16,64-21 0,0-20-16,0-22 15,21 21-15,21-21 31,0 0-31</inkml:trace>
  <inkml:trace contextRef="#ctx0" brushRef="#br1" timeOffset="-150741.94">21759 4191 0,'-21'-42'32,"21"21"-32,-21 21 15,0-22-15,0 22 0,-1-21 0,22 0 16,-21 21-16,0 0 0,0 0 16,0 0-16,0 0 0,-43 21 15,43 0-15,21 1 0,-21-1 16,0 0-16,21 0 15,-22 0-15,22 0 0,0 1 0,0-1 16,0 0-16,0 0 16,0 0-1,22-21-15,-1 0 16,0 0-16,0-21 0,21 0 16,22-21-1,-43 20-15,0 1 0,-21 0 16,21 0-16,1 0 0,-22 0 15,21 21 1,-21-22-16,0 44 16,0-1-16,0 0 15,0 0-15,0 0 0,0 22 16,0-22-16,0 0 16,0 0-16,0 0 15,21-21-15,0 0 16,0 0-1,0 0-15,1 0 0,-1-21 16,0 0-16,0 21 0,0-21 16,0 0-16,1-1 0</inkml:trace>
  <inkml:trace contextRef="#ctx0" brushRef="#br1" timeOffset="-150260.16">21992 4064 0,'0'-42'31,"0"105"-15,0-84-16,0 0 0,0 42 0,0 0 15,-21 0-15,21 1 0,0-1 0,-21 0 16,21 0-16,0 0 0,-21 0 16,21 1-16,0 20 15,0-21 1,21-21-16,0 0 0,0 0 16,0 0-16,0-21 0,1 0 15,-1 21-15,0-21 0,0-22 16,0 22-16,-21 0 15,0-21 1,0-1-16,0 22 16,0 0-16,0 42 15,0 0 1,0 0-16,0 1 0,0-1 16,0 63-1,0-62-15,0-1 0,0 0 16,-21 21-16,21-21 0,0 1 0,-21-1 15,21 0-15,0 21 0,0 22 16,-21-43-16,21 0 16,0 0-16,-21 0 15,-1 1-15,22-1 0,-21-21 0,0 0 16,0 0-16,0 0 0,-22 0 16,22 0-1,0 0-15,0-21 16,21-1-16,0 1 15,0 0-15,0 0 0,0 0 16,0-43-16</inkml:trace>
  <inkml:trace contextRef="#ctx0" brushRef="#br1" timeOffset="-149593.35">22394 4064 0,'-42'106'31,"42"-85"-31,0 0 0,0 0 16,-21 1-16,21-1 0,0 0 15,0 0 1,0-42 31,0 0-47,0 0 15,0-1-15,21 1 16,-21 0-16,21-21 16,-21 21-16,0-1 0,0 1 15,0 0-15,0 0 0,21 21 0,0 0 16,1 0-1,-22 21-15,0 0 16,21 0-16,-21 1 0,0-1 0,21 0 16,-21 0-1,0 0-15,0 0 0,0 1 32,0-44-1,21 22-31,-21-21 15,0 0-15,21 0 0,0 0 16,-21 0-16,22 21 0,-1-22 16,-21 1-16,21 0 0,0 21 15,0-21-15,0 21 16,1 0-16,-22 21 0,0 0 16,0 0-16,0 22 15,0-22-15,0 0 16,0 0-16,0 22 15,0-22-15,0 0 0,21-21 16,0 0 0,0 0-1,0 0-15,0 0 0,1-21 16</inkml:trace>
  <inkml:trace contextRef="#ctx0" brushRef="#br1" timeOffset="-149253.54">22902 4149 0,'21'0'16,"-21"-21"0,22 21-16,-1 0 15,-21-22-15,0 1 16,0 0-1,0 42 32,-21 0-47,21 1 16,-22-1-16,22 0 0,0 0 16,0 0-16,0 0 15,0 1-15,22-22 31,-1 0-15,-21-22-16,21 1 0,0 21 16</inkml:trace>
  <inkml:trace contextRef="#ctx0" brushRef="#br1" timeOffset="-148821.39">23156 4043 0,'0'85'31,"0"-64"-15,0 0-16,-21-21 0,21 21 0,0 0 15,0 0 1,-21-21-16,21-21 47,0 0-32,0 0 1,21 0-16,-21 0 0,21-1 16,-21 1-16,0 0 0,21 0 15,22-43-15,-22 43 16,-21 0-16,21 21 0,0 0 0,-21-21 16,21 21-16,-21 21 15,0 0-15,0 0 16,0 1-16,0-1 0,0 0 15,0 0-15,0 0 0,0 0 0,0 1 16,0 20 0,0-21-1,0-42 17</inkml:trace>
  <inkml:trace contextRef="#ctx0" brushRef="#br1" timeOffset="-148515.09">23558 3704 0,'0'0'0,"0"21"0,-21 1 0,21-1 15,-21 0-15,21 0 0,-21 0 16,0 0-16,21 1 0,0-1 16,0 0-16,-21 0 0,21 21 0,-22-20 15,22-1-15,-21 0 0,21 0 16,0 21-16,0 22 16,0-43-16,0 0 15,0-42 32</inkml:trace>
  <inkml:trace contextRef="#ctx0" brushRef="#br1" timeOffset="-148237.25">23368 3937 0,'42'0'31,"-21"0"-31,1 0 16,-1 0-16,21 0 15,-21 0 1,0 0-1,-21-21 17</inkml:trace>
  <inkml:trace contextRef="#ctx0" brushRef="#br2" timeOffset="-133379.61">21421 3408 0,'0'0'15,"21"-21"-15,0 21 0,0 0 0,0 0 16,-21-21-16,21 21 0,1 0 16,-1-22-16,0 22 0,0-21 15,-21 0 1,0 0-1,-21 21 1,0 0 0,0 0-16,-1 0 0,1 0 15,0 0-15,0 0 0,0 0 16,-64 21-16,64 0 16,0-21-16,0 0 0,-1 21 15,-20-21-15,21 22 0,0-22 0,0 21 16,-22 0-16,-41 21 15,41-21 1,1 1-16,21-1 0,0-21 16,-22 21-16,22 0 0,0-21 0,0 21 15,0 0-15,-1-21 0,1 22 16,-42 20-16,42-21 16,-1 0-16,1 0 15,0 1-15,0-1 0,0 0 16,0 0-16,21 0 0,-22 0 15,-41 43-15,21-22 16,-1-21-16,22 22 16,0-22-16,0 21 0,0-21 0,-1 1 15,1 20-15,0-21 0,0 0 16,0 22-16,-22-1 16,1 21-16,21-41 0,21-1 15,-42 21-15,20 0 16,1-20-16,0-1 15,0 0-15,0 0 0,0 0 0,-43 22 16,1-1 0,41-21-16,1 0 0,0 0 0,0 1 15,0-1-15,-22 0 0,22 0 16,0 0-16,-21 0 0,21 22 0,-1-22 16,-20 0-16,21 0 0,-21 0 15,-43 22-15,21-1 16,43-21-16,-21 0 15,21 1-15,0-22 0,-1 21 0,-20 0 16,21-21-16,0 21 0,0 0 16,-43 0-1,22 1-15,-1-1 0,22 0 16,0-21-16,0 21 0,0-21 16,-22 21-16,22-21 0,-21 21 15,21-21-15,-22 22 16,22-22-16,0 0 0,0 0 0,21 21 15,-21-21-15,0 0 0,-1 0 16,1 21-16,0-21 0,0 0 16,-21 21-16,-43 0 15,64-21-15,0 0 16,-22 21-16,22-21 0,0 0 0,-21 22 16,20-22-16,1 21 0,0-21 15,-21 0-15,21 0 0,-1 21 0,-20-21 16,21 0-16,0 21 15,0-21-15,-1 0 0,1 0 0,0 21 16,0-21-16,0 0 0,0 0 16,-1 0-16,1 0 0,0 21 15,0-21-15,0 0 16,0 0-16,-1 0 16,1 0-16,0 0 15,0 0-15,0 0 16,0 0-16,-1 0 15,1 0-15,0 0 0,0 22 16,0-22-16,-22 21 16,22-21-16,0 0 15,0 0-15,21 21 0,-21-21 16,0 0-16,21 21 16,21-21 62,0 0-63,0 0-15,0 0 16,0 0-16,1 0 16,-1 0-1,0 0-15,0 0 0,0 0 16,0 0-1,1 0-15,-1 0 16,0 0 0,0 0-16,0 21 0,0-21 0,1 0 15,-1 21 1,0-21-16,0 0 0,0 22 16,0-22-16,1 0 0,-1 0 15,-21 21-15,21-21 0,21 0 16,-21 21-16,1-21 15,-1 0-15,0 21 16,0-21-16,0 21 16,0 0-16,1-21 0,-1 22 15,0-22-15,-21 21 0,21-21 16,0 0-16,0 21 0,1-21 16,-1 0-16,0 21 0,21-21 15,1 21-15,-22-21 16,0 21-16,0-21 15,0 0-15,22 0 0,-22 22 0,0-1 0,0-21 16,0 0-16,0 21 0,43 0 16,-43-21-1,21 21-15,-20-21 0,-1 21 0,0-21 16,0 0-16,-21 22 0,85-1 16,-43 0-1,-21 0-15,0-21 16,1 21-16,-1-21 0,0 21 15,0-21-15,-21 22 0,21-22 0,-21 21 16,43 21 0,-22-42-16,-21 21 0,21-21 15,0 21-15,0-21 0,-21 22 0,21-1 16,1-21-16,-22 21 0,21-21 16,0 21-16,21 0 0,-21 0 15,1 1-15,-1-1 16,0 0-16,-21 0 15,21-21-15,0 21 0,0 22 16,1-22-16,-1 0 0,0-21 0,-21 21 16,21 0-16,0 0 0,0 1 15,1-22-15,-1 21 0,0 0 0,21 0 16,22 21 0,-43-20-16,-21-1 0,42 0 15,-21 0-15,1-21 0,-22 21 16,21 0-16,0-21 0,-21 22 15,21-22-15,21 42 0,1-21 16,-43 0-16,21-21 16,0 0-16,-21 21 0,21-21 15,22 22 1,-43-1-16,21-21 0,0 0 0,-21 21 16,21-21-1,0 0-15,0 21 0,-21 0 0,43-21 16,-1 21-16,-21-21 15,0 22-15,22-22 16,-22 21-16,0-21 0,0 0 0,22 42 16,-1-21-1,-21-21-15,0 0 0,0 0 16,1 21-16,-1-21 0,0 0 0,0 0 16,0 22-16,0-22 0,1 0 0,20 0 15,21 21 1,-41-21-16,-1 0 0,42 0 15,-42 0-15,1 0 16,-1 0-16,0 0 0,0 0 16,0 0-16,43 0 15,-22 0-15,-21 0 16,0 0-16,1 0 0,-1 0 16,0 0-16,0 0 0,0 0 15,0 0-15,1 0 0,-1 0 16,0 0-1,-21-21-15,21 21 16,-21-22-16,21 22 0,-21-21 0</inkml:trace>
  <inkml:trace contextRef="#ctx0" brushRef="#br2" timeOffset="-124721.34">10774 5122 0,'0'-21'94,"0"0"-16,21 21-78,-21-21 15,0 0-15</inkml:trace>
  <inkml:trace contextRef="#ctx0" brushRef="#br2" timeOffset="-123784.4">10816 4995 0,'0'-21'0,"21"21"15,-21-21 17,0 0 14,0 0-30,0 0 15,-21 21 47,0 0-62,21 21-16,0 0 16,-21-21-16,21 21 15,0 0-15,-21-21 0,21 21 16,0 1-16,0-1 0,0 0 16,0 0-16,0 0 0,0 0 15,-22 22-15,22-1 16,0-21-16,0 0 15,0 1-15,0-1 0,0 0 16,0 0-16,0 0 0,0 0 0,0 1 16,0-1-16,0 0 15,0 0-15,0 0 0,0 0 16,0 1-16,0-1 0,0 0 16,0 0-16,0 0 15,0 43-15,0-43 16,0 0-16,0 0 15,0 0-15,0 1 0,0-1 16,0 0-16,0 21 16,0-21-16,0 1 0,0-1 15,0 0-15,0 0 16,0 0-16,0 0 16,0 1-16,0-1 15,0 0-15,0 0 16,0 0-16,-21-21 0,21 21 15,0 1-15,0-1 16,0 0 0,0 0-16,0 0 15,0 0-15,0 1 16,0-1 0,0 0-16,0 0 15,0 0-15,0 0 31,0 1-15,-21-22 31,21-22-31,0 1-1,0 0-15,0 0 16,0 0-16,0 0 0,0-1 0,0 1 15</inkml:trace>
  <inkml:trace contextRef="#ctx0" brushRef="#br2" timeOffset="-120421.6">10837 5017 0,'-21'0'47,"0"0"-31,0 0 296,0 0-296,42 0 140,0 0-156,0 0 0,0 0 16,0 0-16,1 0 0,-1 0 15,0 0-15,21 0 0,-21 0 16,1 0-16,-1 0 0,21 0 16,-21 0-16,85 0 15,-85 0-15,22 0 0,20 0 16,-21 0-16,1 0 15,-1 0-15,0 0 0,-20 0 0,20 0 16,0 0-16,22 0 0,20 0 16,-41 0-16,-1 0 0,43 0 15,-43 0-15,0 0 0,1 0 16,41 0 0,43 0-16,-84 0 15,-22 0-15,21 0 0,-21 0 16,22 0-16,-1 0 0,-21 0 0,0 0 15,22 0-15,-22 0 0,21 0 0,-21 0 16,85 0 0,-63 0-16,-22 0 0,63 0 15,-62 21-15,20-21 0,64 0 16,-43 0 0,-20 0-16,-1 0 0,-21 0 15,21 0-15,-20 0 0,20 0 0,-21 0 16,21 0-16,-20 0 0,20 0 15,21 0-15,22 0 16,-64 0-16,0 0 16,1 0-16,20 0 0,-21 0 15,21 0-15,-20 0 0,20 0 0,-21 0 16,21 0-16,22 0 16,63 0-16,-106 0 15,85 0-15,-64 0 16,-21 0-16,22 21 0,-22-21 15,0 0-15,21 0 0,-20 0 0,-1 0 16,0 0-16,0 0 0,21 0 16,-20 0-16,83 0 15,-41 0 1,-43 21-16,0-21 0,0 0 16,22 0-16,-22 0 0,0 0 0,0 0 15,22 0-15,-22 0 0,0 0 16,64 21-16,-22-21 15,-42 0 1,22 0-16,-22 0 0,0 0 0,0 0 16,21 0-16,-20 0 0,20 0 0,-21 0 15,43 0 1,-22 0-16,21 0 0,-41 0 16,-1 0-16,0 0 0,0 0 15,21 0-15,1 0 0,-22 0 16,0 0-16,0 0 0,22 0 15,20 0 1,-42 0-16,0 0 0,22 0 16,-22 0-16,0 0 0,0 0 0,0 0 15,1 0-15,-1 0 0,21 0 16,-21 0 0,0 0-16,1 0 0,20 0 15,-21 0-15,0 0 0,0 0 16,1 0-16,-1 0 0,0 0 15,0 0-15,0 0 16,0 0-16,1 0 16,-1 0-16,0 0 0,0 0 15,0 0-15,22 0 16,-22 0-16,0 0 0,0 0 16,0 0-16,0 0 0,1 0 15,-1 0-15,0 0 16,0 0-16,0 0 15,0 0-15,1 0 16,-1 0-16,0 0 16,0 0-1,0 0 1,0 0 0,-21 21-16,22-21 15,-1 0-15,0 0 16,0 0-1,0 0-15,0 0 0,1 0 16,-1 0-16,0 0 16,0 0-16,0 0 15,0 0 1,1 0-16,-1 0 16,0 0-1,0 0-15,0 0 0,0 0 16,1 0-16,-1 0 15,0 0-15,0 0 0,0 0 16,0 0-16,1 0 16,-1 0-16,0 0 0,0 0 15,0 0 1,0 0-16,1 0 16,-1 0-1,0 0-15,0 0 16,0 0-16,0 0 15,1 0 1,-1 0-16,0 0 16,0 0-1,0 0-15,0 0 16,1 0 0,-1 0-16,0 0 15,0 0-15,0 0 31,0 0-31,1 0 16,-1 0 0,0 0-1,0 0-15,0 0 16,0 0 0,1 0-1,-1 0 1,0 0 31,0 0 171,0 0-202,0 0 0,1 0-1,-1 0 1,0 0 0,0 0 30,0 0 1,0 0-31,1 0 0,-1 0-16,0 0 0,0 0 15,0 0-15,0 0 16,1 0-16,-1 0 0,0 0 15,0 0-15,0 0 16,0 0-16,1 0 0,-1 0 16,0 0-16,0 0 15,0 0-15,0 0 16,1 0-16,-1 0 0,0 0 16,0 0-1,0 0 1,0 0-1,-42 0 189,0-21-189,0 21-15,0 0 0,0 0 0</inkml:trace>
  <inkml:trace contextRef="#ctx0" brushRef="#br2" timeOffset="-117940.97">10774 6414 0,'0'21'31,"0"0"-31,0 0 0,0 0 16,0 0-16,0 1 15,0-1-15,0 0 0,0 0 0,0 0 16,0 0-16,0 1 16,0-1-16,21 0 0,-21 0 15,21 0-15,-21 0 0,0 1 16,0-1-1,0 0-15,0 0 16,0 0-16,21-21 47,-21 21-31,21-21 30,1 0-30,-1 0-16,0 0 0,0 0 16,0 0-16,0 0 15,1 0-15,62 0 16,-41 0-16,-22 0 0,21 0 16,-21 0-16,22 0 0,20 0 15,-21 0-15,1 0 0,63 0 16,-1 0-1,-62 0-15,-1 0 16,43 0-16,-43 0 16,0 0-16,1 0 0,20 0 0,-20 0 15,-1 0-15,106 0 16,-84 0-16,-22 0 0,0 0 16,64 0-16,-64 0 0,22 0 15,63 0-15,-64 0 0,1 0 16,21 0-16,-22 0 0,1 0 15,20 0-15,64 0 16,-84 0-16,-1 0 0,1 0 16,-1 0-16,-20 0 0,20 0 0,1 0 0,-22 0 15,22 0-15,-1 0 0,1 0 16,-22 0-16,85 0 16,-64 0-16,1 0 0,-1 0 0,1 0 15,-1 0-15,-20 0 0,20 0 16,43 0-16,63 0 15,-105 0-15,-1 0 0,-20 0 16,20 0-16,-20 0 0,20 0 16,-21 0-16,64 0 0,0 0 15,-64 0-15,22 0 0,-22 0 16,1 0-16,20 0 0,-21 0 16,1 0-16,-1 0 0,0 0 0,22 0 15,-22 0-15,1 0 16,-1 0-16,64 0 0,-64 0 15,0 0-15,64 0 16,-63 0-16,20 0 0,-21 0 0,1 0 16,-1 0-16,0 0 0,1 0 0,41 0 15,43 0 1,-105 0-16,20 0 0,0 0 16,-21 0-16,22 0 0,20 0 15,-20 0-15,-1 0 0,0 0 0,43 0 16,21 0-1,-64 0-15,0 0 16,22 0-16,-22 0 0,-21 0 16,22 0-16,-1 0 0,-21 0 15,127 0 1,-126 0-16,20 0 0,-21 0 16,21 0-16,1 0 0,-22 0 0,21 0 15,-21 0-15,22 0 0,-22 0 0,21 0 16,85 0-1,-84-21 1,-1 21-16,-21 0 0,0 0 16,0 0-16,22 0 0,-22 0 0,0 0 0,0 0 15,0 0-15,1 0 0,41 0 16,1 0 0,-43-21-16,0 21 0,21 0 15,-21 0-15,1 0 16,-1 0-16,0 0 0,0 0 0,0 0 15,22 0-15,-22 0 16,0 0-16,21 0 16,-42-21-16,21 21 0,1 0 15,-1 0 1,0 0-16,0 0 0,0 0 16,0 0-16,1 0 15,-1 0 1,0 0-1,0 0-15,0 0 16,-21-21 156,-21 21-156</inkml:trace>
  <inkml:trace contextRef="#ctx0" brushRef="#br2" timeOffset="-114100.86">11049 5292 0,'0'-21'266,"0"-1"-204,0 1-15,0 42 0,0 1-47,0-1 0,0 0 16,0 0-16,-21 0 15,21 0-15,0 22 16,-21-22-16,21 21 0,-22-21 0,1 22 16,21-22-16,0 0 15,0 0-15,0 0 0,0 1 16,0-44 62,0 1-78,0 0 0,0 0 16,21 0-16,1 0 0,-1-1 15,0 1-15,0 0 0,0-21 16,0 42-16,1-21 0,-1 21 15,0 0-15,0-22 0,0 22 16,0 0-16,1 22 16,-22-1-1,21-21-15,-21 21 16,0 0-16,0 0 0,0 0 16,0 1-16,0-1 0,0 0 15,-21 0-15,-1 0 16,22 0-1,0-42 17,0 0-17,0 0-15,0 0 0</inkml:trace>
  <inkml:trace contextRef="#ctx0" brushRef="#br2" timeOffset="-113789.1">11451 5228 0,'0'0'15,"0"-21"-15,0 42 32,0 0-17,0 1-15,0-1 0,0 0 16,0 0-16,-21 21 0,0-20 15,21-1-15,0 0 0,0 0 16,0 0-16,-21 0 0,21 1 16,0-1-16,0 0 0,0 0 15,0 0 1,21-42 15,-21 0-15,21 0-16,0 0 0</inkml:trace>
  <inkml:trace contextRef="#ctx0" brushRef="#br2" timeOffset="-113492.79">11599 5207 0,'0'0'0,"0"21"46,0 0-46,0 1 16,0-1-16,0 0 0,-21 0 16,21 0-16,0 0 0,0 1 15,-21-1-15,21 0 0,-21 21 16,21-21-16,0 1 16,0-1-16,0 0 0,0 0 15,21-21 32,-21-21-31,0 0-16</inkml:trace>
  <inkml:trace contextRef="#ctx0" brushRef="#br2" timeOffset="-113262.58">11324 5419 0,'0'0'16,"21"0"15,0 0-15,1 0-16,-1 0 0,0 0 15,0 0-15,0 0 0,0-21 0,1 21 16,20 0-16,21-22 15,-41 22-15,20-21 16,-21 21-16</inkml:trace>
  <inkml:trace contextRef="#ctx0" brushRef="#br2" timeOffset="-112908.82">11832 5355 0,'0'0'0,"-21"0"16,0 0 0,21 21-16,-21 1 15,21-1-15,0 0 16,0 0-16,0 0 0,0 0 16,0 1-16,-22 41 15,22-42-15,0 0 0,0 43 16,0-43-16,0 0 0,0 0 15,-21 1-15,21-1 0,0 0 16,-21 0-16,21 21 0,-21-42 16,21 22-16,0-1 0,0 0 15,0-42 32,0 0-47,0-1 16,0 1-16,21 0 0,-21-21 15</inkml:trace>
  <inkml:trace contextRef="#ctx0" brushRef="#br2" timeOffset="-112584.94">11769 5461 0,'-22'-42'0,"22"21"15,0-1 1,22 22-16,-1-21 15,0 21-15,21 0 0,-21-21 16,1 21-16,-1 0 0,0 0 0,21 0 16,-21 0-16,43 0 15,-43 0-15,0 21 0,0 0 16,-21 1-16,0-1 16,0 0-16,0 0 0,-21-21 15,0 21-15,-21 0 16,21 1-16,-43-1 0,43 0 15,-21-21-15,20 21 0,1-21 16,0 0-16,21 21 0,-21-21 16,21-21 15,21 21-31,0 0 0</inkml:trace>
  <inkml:trace contextRef="#ctx0" brushRef="#br2" timeOffset="-112341.08">12213 5440 0,'21'-21'31,"0"21"47,-21 21-78,0 0 16</inkml:trace>
  <inkml:trace contextRef="#ctx0" brushRef="#br2" timeOffset="-112145.19">12171 5652 0,'0'0'0,"21"0"109</inkml:trace>
  <inkml:trace contextRef="#ctx0" brushRef="#br2" timeOffset="-111501.1">12594 5271 0,'21'-22'15,"-21"1"1,0 42 15,0 1-31,0-1 16,0 0-16,0 0 0,0 0 15,-21 0-15,0 64 16,21-64-16,0 0 0,-21 1 16,21 20-16,0-21 0,-21 0 0,21 0 15,0 1-15,0-1 0,0 0 16,21-42 15,0 21-15,-21-21-16</inkml:trace>
  <inkml:trace contextRef="#ctx0" brushRef="#br2" timeOffset="-111256.82">12785 5271 0,'0'42'32,"0"-21"-32,0 0 0,0 0 15,-22 1-15,22-1 0,0 0 16,0 0-16,0 21 0,0-20 0,-21-1 16,21 0-16,0 0 0,0 0 15,0 0-15,0 1 16</inkml:trace>
  <inkml:trace contextRef="#ctx0" brushRef="#br2" timeOffset="-111065.43">12488 5525 0,'21'0'31,"1"0"-15,-1 0-16,0 0 0,0 0 0,21-22 15,43 22 1,-64 0-16,0 0 16,1-21-16,-1 21 0,21 0 0,-21 0 15,0 0-15</inkml:trace>
  <inkml:trace contextRef="#ctx0" brushRef="#br2" timeOffset="-110805">13081 5334 0,'0'21'31,"0"0"-31,-21-21 0,21 22 16,-21-1-16,21 0 0,0 0 15,0 0-15,0 0 0,-22 22 16,1-1 0,21-21-16,0 0 0,0 1 15,0-1-15,0 0 0,0 0 16</inkml:trace>
  <inkml:trace contextRef="#ctx0" brushRef="#br2" timeOffset="-110468.19">13017 5376 0,'0'0'0,"0"-21"16,0 0-16,22 21 31,-1 0-31,0 0 0,0 0 0,0 0 15,0 0-15,1 0 0,-1 0 16,0 21-16,0 0 0,0-21 0,0 22 16,1-1-16,-1 0 0,0-21 0,0 21 15,0 21-15,-21-20 16,0-1-16,0 0 0,-21 21 16,0-21-16,0-21 0,0 22 15,-1-22-15,1 21 0,-63 0 16,41-21-16,1 21 15,21-21-15,0 0 16,21-21 15,21 21-15</inkml:trace>
  <inkml:trace contextRef="#ctx0" brushRef="#br2" timeOffset="-110175.36">13547 5398 0,'0'21'31,"0"0"-31,0 0 0,-22 0 16,22 0-16,-21 1 15,21-1-15,0 21 0,0-21 0,-21 22 16,21-22-16,-21-21 0,21 21 16,0 0-16,-21 0 0,21 0 15,0 1 1,0-44 15,21 1-15</inkml:trace>
  <inkml:trace contextRef="#ctx0" brushRef="#br2" timeOffset="-109876.53">13568 5376 0,'21'0'62,"0"0"-62,0 0 16,0 0-16,1-21 15,-1 21-15,0 0 16,0 0 0,0 0 15,-21 21 0</inkml:trace>
  <inkml:trace contextRef="#ctx0" brushRef="#br2" timeOffset="-109601.67">13568 5525 0,'0'0'0,"21"0"47,0 0-31,0 0-16,0 0 15,1 0 1,-1 0-1,-21-22 32,21 22-47</inkml:trace>
  <inkml:trace contextRef="#ctx0" brushRef="#br2" timeOffset="-109119.84">14097 5398 0,'0'-43'31,"0"22"-15,-21 21 31,0 0-47,-1 0 0,1 0 15,0 0-15,21 21 0,-42 0 16,-1 22 0,22-22-16,21 0 15,-21 0-15,21 0 0,-21 1 16,21-1-16,0 0 15,0 0-15,0 0 0,0 0 16,21-21 0,-21 22-16,21-22 0,0 0 15,22 0 1,-22 0-16,0 0 0,0 0 16,0 0-1,1-22-15,-1 22 16,-21-21-16,21 21 15,-21-21 1,0 0 0</inkml:trace>
  <inkml:trace contextRef="#ctx0" brushRef="#br2" timeOffset="-108145.24">12509 5186 0,'0'21'16,"0"0"-16,0 0 15,0 1-15,-21-1 0,0 0 16,21 0-16,-42 64 16,21-64-16,-1 0 0,22 0 15,-21 0-15,0 1 0,21-1 16,-21 21 0,0-21-16,42-21 46,0-21-46,-21 0 0,21 0 16</inkml:trace>
  <inkml:trace contextRef="#ctx0" brushRef="#br2" timeOffset="-107933.36">12594 5186 0,'0'21'15,"0"0"-15,0 0 0,-21 1 16,0 41-16,0-42 16,-1 0-16,22 22 0,-21-1 15,0-21-15,21 0 0,-21 22 16,0-1 0,21 0-16,0-20 15</inkml:trace>
  <inkml:trace contextRef="#ctx0" brushRef="#br2" timeOffset="-106969.91">14605 5588 0,'0'-21'15,"-21"21"1,0 0 0,-1 0-1,1 0 1,21 21-16,0 0 31,21-21 0,-21-21-15,22 21-16,-22-21 16,0 0-1,-22 21 1,1 0 0,0 0-1,0 0 1,21 21-16,0 0 47,21-21-32,0 0-15,0 0 16,-21-21-16</inkml:trace>
  <inkml:trace contextRef="#ctx0" brushRef="#br2" timeOffset="-106665.08">14795 5398 0,'22'-43'16,"-22"22"-1,-22 21 17,22 21-17,0 0-15,-21-21 0,21 22 0,-21-1 16,0 0-16,21 0 15,0 0-15,0 0 0,0 1 0,-21-1 16,21 42-16,0-42 16,0 1-16,0-1 0,0 0 15,0 0 1,21-21-16,0 0 0,0 0 16,0 0-16,1 0 15,20 0-15,43-42 16,-64 21-16</inkml:trace>
  <inkml:trace contextRef="#ctx0" brushRef="#br2" timeOffset="-105730.91">15198 5461 0,'0'0'0,"-22"0"32,1 0-32,0 0 15,21 21-15,-21-21 0,0 21 0,21 1 16,-21-22-16,21 21 0,0 0 0,-22 21 15,22-21 1,0 1-16,0-1 0,0 0 16,22-21-1,-1 0 1,0 0-16,0 0 16,-21-21-16,21 0 15,0-1-15,-21 1 16,0-21-16,0 21 15,0 0-15,22-1 16,-22 1-16,21 21 0,-21-21 16,21 21-16,0-21 0,0 21 0,0-21 15,1 21 1,-1 0-16,0 0 0,0 0 16,-21 21-16,21 21 15,-21-21 1,0 1-16,0-1 0,0 0 0,0 0 15,0 0-15,0 0 0,0 1 16,0-1 0,0-42 31,0-1-32,0 1-15,0 0 16,0 0-16,0 0 0,0 0 15,43-22-15,-22 22 16,0 0-16,0 0 0,0 21 16,0-21-16,1 21 0,-1-22 0,0 22 15,0 0-15,0 0 0,0 0 16,1 43 0,-22-22-16,21 0 15,-21 0-15,0 0 0,0 1 0,0-1 16,0 0-16,0 0 0,0 0 15,-21-21 1,21 21-16,-22-21 16,1 0-1,21-21 1,0 0 0,0 0-16,21 0 15,1 0-15,-22-1 0,21 1 16,21 0-16,-21 0 0,0 0 15,43 0-15,-43 21 16,0 0-16,0 0 0,1 0 16,-1 21-1,-21 0-15,0 21 16,0-21-16,0 1 0,0-1 16,0 0-16,-21 0 0,-1 21 15,1-20-15,21-1 0,-21-21 16,0 21-16,21 0 15,-21-21 1,42-21 15,0 0-31</inkml:trace>
  <inkml:trace contextRef="#ctx0" brushRef="#br2" timeOffset="-105416.09">16404 5271 0,'0'0'0,"0"21"31,-21-21-31,0 21 16,0 0-16,21 0 0,-22 0 0,1 1 15,0-1-15,0 21 0,0-21 16,0 22-16,-1-1 0,1 0 0,-63 64 15,20-42 1,43-22-16,0-21 0,0 21 16,-1-20-16,1-1 0,0 0 15,21 0-15,0 0 0,-21-21 0,21 21 16,-21-21 0,21-21 15,21 21-31</inkml:trace>
  <inkml:trace contextRef="#ctx0" brushRef="#br2" timeOffset="-104075.01">16552 5334 0,'0'21'47,"0"0"-47,0 1 0,-21-1 16,21 21-16,-21 22 15,21-43-15,0 21 0,0-21 16,-21 22-16,0-22 0,21 0 0,-22 0 15,22 0-15,0 0 0,0 1 16,-21-22-16,21 21 0,0-42 47,0-1-31,21 1-16</inkml:trace>
  <inkml:trace contextRef="#ctx0" brushRef="#br2" timeOffset="-103782.18">16489 5355 0,'0'0'0,"0"-21"0,21 0 0,0 0 15,0 0-15,0 21 16,1 0-16,-1-22 0,0 22 16,0 0-16,21 0 0,-20 0 0,-1 0 15,0 0-15,0 0 0,0 22 16,0-1-16,-21 0 0,0 0 15,0 0-15,0 0 0,0 1 16,-21 20-16,-21-21 0,21 0 16,0 0-16,-22-21 0,1 22 15,-22 20 1,43-42-16,0 0 0,0 0 16,21 21-16,21-21 15,0 0 1,0 0-16,1-21 0,-1 21 0</inkml:trace>
  <inkml:trace contextRef="#ctx0" brushRef="#br2" timeOffset="-103232.5">17124 5503 0,'0'0'0,"0"-21"31,0 0-31,0 0 0,0 0 16,-21 0 0,-1 21-16,1 0 0,0 0 15,0 0-15,0 0 0,0 21 16,-43 42 0,43-42-16,0 1 0,0-1 15,-1 0-15,22 0 0,0 0 0,-21 0 16,21 1-16,0-1 0,0 0 15,0 0-15,21-21 32,1 0-32,-1 0 0,0 0 0,0 0 15,0 0-15,0-21 16,1 21-16,20-42 0,0 20 0,-21 1 16,22 0-16,-22 0 0,0 0 15,-21 0-15,0-1 0,21 22 16,-21-21-16,-21 42 47,0-21-47,21 22 15,0-1-15,0 0 0,-21 0 0,21 0 16,-21 0-16,21 1 16,0-1-16,0 0 15,0 0-15,21-21 16,0 0-16,0 0 0,0 0 15,0 0-15,1 0 0,20 0 0,-21-21 16,0 21-16,0-21 0,43-22 16,-43 22-16,0 0 0,0 0 15</inkml:trace>
  <inkml:trace contextRef="#ctx0" brushRef="#br2" timeOffset="-102681.97">17547 5482 0,'0'0'31,"-21"21"-31,0-21 0,21 22 15,-21-22-15,-1 42 0,22-21 16,0 0-16,0 0 16,0 1-16,0-1 15,0 0 1,22-21-16,-1 0 0,0 0 16,0 0-16,0 0 0,0 0 0,1-21 15,-1 21-15,21-21 16,-21-1-16,0 22 0,22-42 15,-22 21-15,-21 0 16,0 0-16,21 21 0,-21-22 16,0 44 15,-21-1-15,21 0-16,0 0 0,-21 21 15,21-20-15,-21-1 0,21 21 16,-22-21-16,22 22 0,0-22 0,0 21 15,-21-21-15,0 22 0,21-1 0,-21-21 16,21 21-16,0 22 16,0 21-1,0-64-15,0 0 0,0 0 0,0 0 16,0 0-16,-21 1 0,0-1 16,-1 0-16,1 21 15,0-42-15,0 21 0,-43-21 16,22 0-16,21 0 0,-106 0 15,63-21 1,22 0-16,0 0 0,21 0 0,-22 0 16,22-1-16,0 22 0,21-21 15,0 0-15,0 0 0,0 0 16,21-22 0,43 1-16,-22 21 0,0 0 15,1 0-15</inkml:trace>
  <inkml:trace contextRef="#ctx0" brushRef="#br2" timeOffset="-101977.37">17992 5525 0,'0'0'0,"0"-22"31,0 44-16,0-1 1,0 0-16,0 0 0,0 0 16,0 0-16,0 1 0,-22 20 15,22-21-15,0 0 0,0 0 16,-21 1-16,21-44 62,0 1-62,0 0 16,21 0 0,-21 0-16,22 0 0,-1-22 15,0 22-15,0 0 0,0 0 16,0 0-16,1 21 0,-1 0 16,0 0-16,0 0 0,0 0 15,-21 21 1,0 0-16,0 0 0,0 0 15,0 0-15,0 1 0,0-1 0,0 0 16,0 0-16,0 0 0,0 0 16,0 1-16,-21-1 0,0-21 15,21-21 32,0-1-47,0 1 16,0 0-16,0 0 0,21 0 15,0 0-15,-21-1 0,43-20 16,-22 21-16,21 0 0,-21 0 16,0 21-16,1 0 0,-1 0 15,0 0-15,0 0 0,0 21 16,-21 0-16,0 0 16,0 0-16,0 43 15,0-43-15,0 0 0,0 21 16,0-20-1,-21-22-15,21 21 0,0-42 47</inkml:trace>
  <inkml:trace contextRef="#ctx0" brushRef="#br2" timeOffset="-101609.26">18521 5630 0,'0'22'16,"0"-44"-16,0 44 0,21-22 31,0 0-15,0 0-16,0 0 0,1 0 16,-1 0-16,0 0 0,0 0 15,-21-43-15,42 22 16,-42 0-1,0 0-15,-21 21 16,0 0-16,0 0 16,0 0-16,0 21 15,-1 0-15,22 0 0,0 0 16,-21 22 0,21-22-16,0 0 0,0 0 15,0 0-15,0 1 0,0-1 16,21-21-1,1 0-15,-1 0 0,0 0 16,0 0-16,43 0 0,-43-21 16,21-1-16,0 1 15</inkml:trace>
  <inkml:trace contextRef="#ctx0" brushRef="#br2" timeOffset="-101189.5">18923 5567 0,'0'-21'0,"0"63"16,0-63-16,0 21 31,0 21-31,0 0 0,0 0 16,0 1-16,0-1 15,0 0-15,0 0 0,0 0 16,-21-21 15,21-21 0,0 0-15,0 0-16,21 0 0,-21-1 0,21 1 16,0 0-16,-21 0 15,21 0-15,1 0 0,-1-1 16,21 1-16,-21 0 16,0 21-16,1 0 0,-1 21 15,-21 0 1,0 1-16,0-1 0,0 0 0,0 0 15,0 0-15,0 22 16,0-22-16,0 0 0,-21 0 16,21 0-1,0-42 17,0 0-17,0 0-15</inkml:trace>
  <inkml:trace contextRef="#ctx0" brushRef="#br2" timeOffset="-100841.37">19579 5249 0,'-21'0'31,"0"0"-31,0 0 15,21 22 1,-22-1-16,1-21 0,21 21 16,-21 0-16,21 0 0,-21 0 0,-21 43 15,42-43 1,0 0-16,-22 0 0,1 1 0,21-1 16,0 63-1,0-62-15,0-1 16,0 0-16,0 0 15,21-21 1,1 0 0,-1 0-16,0-21 15,0 0-15,0 0 0,0-1 16,-21 1-16</inkml:trace>
  <inkml:trace contextRef="#ctx0" brushRef="#br2" timeOffset="-100572.52">19367 5376 0,'-21'0'15,"42"0"-15,-63 0 0,63 0 32,0 0-17,1 0-15,-1 0 16,0 0-16,0 0 0,0 0 0,0 0 15,1 0-15,-22-21 16,21 21 0,0 0 15</inkml:trace>
  <inkml:trace contextRef="#ctx0" brushRef="#br2" timeOffset="-100229.4">19770 5461 0,'0'21'15,"21"-21"32,-21-21-31,-21 21 31,-1 0-32,1 0 1,21 21-16,-21-21 15,42 0 32,0 0-47</inkml:trace>
  <inkml:trace contextRef="#ctx0" brushRef="#br2" timeOffset="-99932.5">20108 5334 0,'0'0'0,"0"-21"0,0 42 63,0 0-63,-21 0 15,21 1-15,0-1 0,-21 0 0,21 0 16,0 0-16,0 0 0,-21 1 15,21-1-15,-21 0 0,21 21 16,0-21-16,0 1 0,-22-1 16,1 0-1,42-42 32,1 21-47,-22-21 0</inkml:trace>
  <inkml:trace contextRef="#ctx0" brushRef="#br2" timeOffset="-99679.57">20256 5461 0,'0'0'0,"-21"0"32,0 0-17,0 21-15,0 0 16,0 1-16,-1-1 0,-20 21 15,21-21-15,21 0 16,0 1-16,-21-22 0,21 21 16,21-21 15,-21-21-31,21 21 16,-21-22-16,21 1 0,0 21 15,-21-21-15,22 0 0</inkml:trace>
  <inkml:trace contextRef="#ctx0" brushRef="#br2" timeOffset="-99468.84">20235 5440 0,'0'-21'0,"21"21"31,-42 21-31,42-21 16,-21 21-16,0 0 0,0 0 16,0 1-16,0-1 0,0 0 15,0 21 1,0-21-16,0 1 0,0-1 15,22-21 17,-1 0-17,0-21-15,0-1 0,0 1 16</inkml:trace>
  <inkml:trace contextRef="#ctx0" brushRef="#br2" timeOffset="-99228.98">20489 5313 0,'0'21'31,"-21"0"-31,0 0 16,21 1-16,-21-1 16,0 0-16,21 21 15,-22-21-15,22 1 0,-21 20 16,21-21-16,0 0 0,-21 0 15,21 1 1,21-22 15</inkml:trace>
  <inkml:trace contextRef="#ctx0" brushRef="#br2" timeOffset="-98764.24">20743 5419 0,'0'0'0,"0"-21"32,-21 21-17,0 0 1,0 0-16,0 0 0,-1 21 0,-20 21 15,0-21 1,42 0 0,0 1-16,0-1 0,0 0 15,0 0 1,21-21 0,0 21-16,0-21 15,0 21 1,-21 1-1,0-1 1,0 0 0,-21-21-1,0 0-15,0 21 0,0-21 16,0 0-16,-1 0 16,1 0-1,0 0-15,21-21 31,21 21-15</inkml:trace>
  <inkml:trace contextRef="#ctx0" brushRef="#br2" timeOffset="-98436.43">21040 5398 0,'-22'0'31,"1"0"-31,21 21 16,0 0-1,-21 0-15,0 0 0,21 0 16,0 1-16,0-1 0,-21 0 15,0 21-15,-1 1 16,22-22-16,0 0 16,0 0-16,-21 0 15,21-42 17,21 0-17</inkml:trace>
  <inkml:trace contextRef="#ctx0" brushRef="#br2" timeOffset="-98072.94">20934 5398 0,'-43'-22'32,"43"1"-1,22 21-31,-1 0 0,21 0 15,-21 0-15,0 0 16,1 0-16,-1 0 0,21 0 0,-21 0 16,22 0-16,-43 43 15,21-43-15,-21 21 16,0 0-16,0 0 0,0 0 0,0 0 16,-21 1-16,-1-1 15,1 0-15,0 0 0,0-21 16,-43 42-16,43-20 15,0-22-15,0 21 0,0-21 16,0 0-16,-1 21 0,1-21 16,42 0 31,1-21-47</inkml:trace>
  <inkml:trace contextRef="#ctx0" brushRef="#br2" timeOffset="-97705.15">21463 5376 0,'0'0'0,"-21"0"31,0 0-15,-1 22-16,1-1 16,0 0-16,0 21 0,21-21 15,-21 1-15,21-1 0,-21 0 0,21 0 16,-22 0-16,22 0 0,0 43 16,0-43-1,0 0-15,22-21 31,-1 0-31,0 0 16,0 0-16,0 0 0,0 0 16,1 0-16,-22-21 0,21 21 0,0 0 15,-21-21-15,21 0 16,0 21-16,0 0 0,-21-21 0,22 21 16</inkml:trace>
  <inkml:trace contextRef="#ctx0" brushRef="#br2" timeOffset="-97569.23">21569 5715 0,'0'0'0,"-21"0"16,-1 0-16</inkml:trace>
  <inkml:trace contextRef="#ctx0" brushRef="#br2" timeOffset="-96176.26">10880 6371 0,'0'0'0,"0"-21"16,0-21-1,0-1-15,0 22 16,0 0-16,0 0 16,21 0-1,-21 42 17,0 0-17,0 0-15,0 0 16,0 1-16,0 83 15,0-83-15,-21 20 0,21 0 16,0-21-16,0 1 0,-22 20 16,22-21-16,-21 0 0,21 0 0,-21 1 15,0 41-15,21-42 16,0-42 15,0 0-15,0 0-16,0 0 15,0-1-15,21 1 0,0-21 0,-21 21 16,21-22-16,1 1 0,-1 21 16,0-21-16,42-64 15,-41 85-15,41-22 16,-42 43-16,22-21 0,-1 21 16,-21 0-16,0 0 0,-21 21 15,0 0-15,21 1 0,-21-1 16,0 42-16,0 1 15,0-43-15,-42 64 16,21-64-16,0 0 0,21 0 16,0 0-16,-21 0 0,21 1 0,-22-1 15,22-42 17,0-1-17,0 1 1</inkml:trace>
  <inkml:trace contextRef="#ctx0" brushRef="#br2" timeOffset="-95885.43">11472 6160 0,'-21'21'31,"21"0"-16,0 0-15,0 0 0,-21 0 16,21 1-16,0 20 0,-21-21 16,21 21-16,0-20 0,0 20 0,-21 0 15,21 1-15,0-22 16,0 21-16,0 0 16,21-42 15,0-21-16,0 21-15,-21-21 0,21 0 16,0 0-16,1 0 0</inkml:trace>
  <inkml:trace contextRef="#ctx0" brushRef="#br2" timeOffset="-95620.58">11705 6202 0,'0'-21'15,"0"0"1,0 42-1,0 0 1,0 0-16,0 0 0,0 0 16,0 1-16,0 20 0,-21-21 15,21 0-15,-21 0 0,21 22 0,0-22 16,0 42-16,-21-41 16,21-1-16,0 0 15,0 0-15,0 0 0,0-42 63,0 0-63</inkml:trace>
  <inkml:trace contextRef="#ctx0" brushRef="#br2" timeOffset="-95159.01">11451 6477 0,'0'0'0,"21"0"47,0 0-47,1 0 0,-1 0 16,0-21-16,21 0 16,1 0-16,-22 21 0,0-22 15,21 1-15,-21 21 0,1 0 16,-1-21-16,0 21 0,0 0 15,0 0-15,-21-21 16,0 42 0,0 0-1,0 0-15,0 1 16,0-1-16,0 21 0,-21-21 0,0 64 16,21-64-16,0 21 15,0-20-15,0 20 0,0-21 16,0 0-16,0 22 0,-21-1 15,21-21-15,-21 0 0,21 43 16,0-22 0,-22-42-16,22 21 0,0-42 47,0 0-32,0 0-15,22 0 16,-22-1-16,21 1 0,-21-21 0</inkml:trace>
  <inkml:trace contextRef="#ctx0" brushRef="#br2" timeOffset="-94893.16">11811 6477 0,'21'-85'16,"-42"212"-16,21-169 0,42-64 0,-21 85 16,1 21-16,-1-21 0,0 21 15,0 0-15,0 0 16,0 0-16,1 0 15,-22 21-15,0 0 0,0 0 16,0 1-16,-22 20 16,1-21-16,0 0 0,-21 22 15,21-22-15,-1-21 0,1 21 16,0 0 0,42-21 15,0-21-16,1 21-15,-1-21 16</inkml:trace>
  <inkml:trace contextRef="#ctx0" brushRef="#br2" timeOffset="-94705.27">12128 6519 0,'-21'0'31,"0"0"-15</inkml:trace>
  <inkml:trace contextRef="#ctx0" brushRef="#br2" timeOffset="-94525.37">12086 6646 0,'-21'0'0,"0"0"31,21-21 0,21 0-15,-21 0-16,21 21 0,0-21 15,22 0-15</inkml:trace>
  <inkml:trace contextRef="#ctx0" brushRef="#br2" timeOffset="-94277.51">12594 6244 0,'0'43'16,"-21"-43"-1,21 21-15,0 0 0,-21 0 16,21 0-16,-21 0 0,-1 1 0,22 20 16,0-21-16,-21 0 0,-21 64 15,42-64 1,-21 0-16,0 0 0,21 1 16,-22-1-16,22 0 15,0-42 1,22 21-1,-1-21-15,0-1 0</inkml:trace>
  <inkml:trace contextRef="#ctx0" brushRef="#br2" timeOffset="-94036.64">12763 6202 0,'0'0'15,"-21"21"16,21 0-31,0 0 0,-42 22 16,21-1-16,21-21 0,0 22 16,-64 41-16,64-41 15,0-22-15,-21 0 0,0 0 0,21 0 16,-21 0-16,21 22 16,0-22-1,0-42 1</inkml:trace>
  <inkml:trace contextRef="#ctx0" brushRef="#br2" timeOffset="-93773.42">12975 6308 0,'0'0'0,"0"-21"0,-21 21 16,0 0-16,0 0 15,21 21 1,-22-21-16,22 21 0,-21 0 0,21 0 16,0 0-16,-42 64 15,21-21 1,21-43-16,-21 0 0,21 0 16,-22 0-16,22 0 0,0 1 15,0-44 16,22 22-31,-1-21 0</inkml:trace>
  <inkml:trace contextRef="#ctx0" brushRef="#br2" timeOffset="-93545.56">13144 6223 0,'0'42'31,"0"-20"-31,0-1 0,-21 0 16,21 0-16,-21 0 0,21 22 16,-21 20-16,21-21 15,0-20-15,-21-1 0,21 0 16,0 0-16,0 0 16,0-42 15</inkml:trace>
  <inkml:trace contextRef="#ctx0" brushRef="#br2" timeOffset="-93159.98">12806 6519 0,'21'0'47,"0"0"-47,21 0 16,-20-21-16,-1 21 15,0 0-15,21-21 0,1 21 0,-22-21 16,0 0-16,21 21 0,-21-21 0,1-1 16,62-20-1,-63 42-15,43-21 16,-43 0-16,21 0 16,-42 42 30,0 0-46,0 0 16,-21 0-16,21 0 0,-21 1 0,21 20 16,-21 21-16,0-20 15,21-22-15,0 0 16,0 0-16,0-42 47,21 0-32</inkml:trace>
  <inkml:trace contextRef="#ctx0" brushRef="#br2" timeOffset="-92869.3">13356 6329 0,'0'-21'16,"0"127"-16,0-191 0,0 43 0,0 20 16,21 22 15,0 0-31,1 0 0,-1 0 15,0 0-15,0 22 16,-21-1-16,21 0 0,0 0 16,1 0-16,-22 0 0,0 1 0,0-1 15,0 0-15,0 0 0,0 0 16,0 22-16,-43-1 16,22-21-16,0-21 0,0 21 15,0-21-15,-1 21 16,22 1-1,0-44 1,0 1-16,22 0 16,-1 0-16,0 0 0</inkml:trace>
  <inkml:trace contextRef="#ctx0" brushRef="#br2" timeOffset="-92619.44">13801 6287 0,'0'21'47,"0"0"-47,0 0 0,-22 21 15,22-20-15,0-1 16,0 21-16,0-21 0,-21 0 0,21 1 16,0-1-16,-21 0 15,21 0-15,0 0 16,21-21 15,-21-21-31,21 21 16,-21-21-16,22 0 0</inkml:trace>
  <inkml:trace contextRef="#ctx0" brushRef="#br2" timeOffset="-92393.57">13801 6308 0,'0'0'16,"0"-21"-16,0-1 31,21 22-15,0 0-16,0 0 15,0-21-15,0 21 16,1 0 0,-1 0-1,-21 21 1,-21 1-1,-1-22-15,1 21 0</inkml:trace>
  <inkml:trace contextRef="#ctx0" brushRef="#br2" timeOffset="-92232.66">13737 6456 0,'0'21'15,"21"-63"-15,-42 63 0,42 0 16,0-21-16,1 0 0,-1 0 15,0-21 1,0 21-16,0 0 0,0-21 16,1 21-16,-1 0 0,0-21 15</inkml:trace>
  <inkml:trace contextRef="#ctx0" brushRef="#br2" timeOffset="-91924.84">14372 6287 0,'-21'-22'15,"0"22"1,-22 0-16,22 0 16,0 0-16,0 0 15,0 22-15,0-1 0,-1 0 16,-20 42-1,42-41-15,-21 20 16,21-21-16,0 0 0,0 43 16,0-43-1,0 0-15,21-21 16,0 0-16,0 0 0,1 0 16,-1 0-16,0 0 0,42-21 15,-41 0-15,-1 21 16</inkml:trace>
  <inkml:trace contextRef="#ctx0" brushRef="#br2" timeOffset="-91605.02">14541 6456 0,'-21'0'16,"21"21"-16,0 0 15,0 0 1,21-21-1,1 0 1,-1 0-16,-21-21 16,21 21-16,-21-21 15,0 0-15,0 0 16,0 0-16,-21 21 16,0 0-1,-1 0 1,1 0-1,0 21-15,21 0 16</inkml:trace>
  <inkml:trace contextRef="#ctx0" brushRef="#br2" timeOffset="-91176.26">14944 6329 0,'42'-21'31,"-42"0"-31,-21 21 47,21 21-47,-21-21 16,-1 21-16,1 0 0,21 0 0,-21 0 15,0 1-15,0 20 0,0 21 16,21 1-1,0-43-15,0 0 16,0 0-16,0 1 0,21-22 16,0 0-1,0 0-15,0 0 0,0 0 16,1 0-16,-1 0 0,0 0 16,0-22-16,0 1 0,0 21 0,1-21 15,-1 21-15</inkml:trace>
  <inkml:trace contextRef="#ctx0" brushRef="#br2" timeOffset="-90265.55">15198 6477 0,'0'-21'16,"0"0"0,0 63-1,-22-84 1,22 63-16,0 0 0,-21-21 16,0 64-1,0-43-15,21 0 0,0 0 16,0 0-16,0 0 15,0 1 1,21-22-16,0 0 16,0 0-16,1 0 0,-1 0 15,-21-22 1,21 22-16,-21-21 0,0 0 16,0 0-16,0 0 0,0 0 15,0-1-15,0 1 0,0 0 16,21 0-16,-21 0 0,0 0 0,0-1 15,21 1-15,-21 0 0,21 21 16,1 0 0,-1 0-16,0 0 15,-21 21 1,0 0-16,0 1 16,0-1-16,0 21 15,0-21-15,0 0 0,0 1 0,0-1 16,0 0-16,0 0 15,0 0-15,0 0 16,0-42 31,0 0-47,0 0 0,0 0 16,0 0-16,21-1 15,-21 1-15,21 0 0,-21 0 16,43-43-16,-22 43 0,0 21 15,0-21-15,0 0 0,0 21 16,1 0-16,-1-21 0,0 21 16,0 0-16,0 21 15,-21 0-15,0 0 16,0 0-16,0 1 0,0-1 16,0 0-16,0 21 0,0-21 15,0 1-15,0-1 16,0 0-1,0-42 17,0 0-17,0-1-15,0 1 0,21 0 16,1 0-16,-1 0 0,0-22 16,0 22-16,0 0 0,0 21 15,22-21-15,-22 0 0,0 21 16,0 0-16,0 0 15,-21 21 1,0 0-16,0 0 0,0 0 16,0 1-16,0-1 15,0 0-15,0 0 0,-21-21 0,21 42 16,0-20-16,-21 20 16,21-63 46,21 21-62</inkml:trace>
  <inkml:trace contextRef="#ctx0" brushRef="#br2" timeOffset="-89832.96">16362 6138 0,'0'0'0,"0"-21"31,-21 21 16,21 21-47,-22 1 16,1-1-16,21 0 0,0 0 15,-21 0-15,0 0 0,0 22 16,-43 63 0,64-64-16,-21 0 0,0 1 15,0-22-15,0 21 0,-1-21 16,-20 85-16,0-64 16,42-20-16,-21-1 0,21 0 15,-43 0-15,43 0 16,0 0-16,-21-21 0,21 22 15,21-22 48,0-22-63</inkml:trace>
  <inkml:trace contextRef="#ctx0" brushRef="#br2" timeOffset="-87156.56">16595 6392 0,'0'0'16,"0"-21"-16,0 0 0,0 0 16,0 0-1,-22 21 1,1 0-16,0 0 15,0 0-15,0 0 0,0 21 16,-43 21-16,43 1 16,0-22-16,0 21 0,-1-21 15,22 22-15,-21 84 16,21-85 0,0-21-16,0 0 0,0 0 15,21-21-15,1 22 0,-1-22 0,0 0 16,0 0-16,64 0 15,-1 0 1,-62 0-16,20-22 0,-21 22 16,0-21-16,0 21 0,1-21 0,20-21 15,-42 21 1,21-1-16,-21 1 0,21 0 16,-21 0-16,0 0 0,0-22 15,0 22-15,0 0 0,0 0 16,-21 21-16,0 0 15,0 0-15,0 0 16,21 21-16,0 0 0,-22 22 0,1-22 16,21 0-16,-21 0 0,21 0 0,0 22 15,0-22-15,-21 0 16,21 0-16,0 0 0,0 0 16,21-21-1,0 0-15,0 0 16,1 0-16,20-42 15,-21 21-15,0 21 0,-21-21 16,0 0-16,21 21 0,-21-22 16,22 1-16,-22 0 0,0 0 0,0 0 15,0 0-15,0 42 32,0 0-17,0 0-15,0 0 0,0 0 16,0 1-16,0 20 15,21 0-15,-21-21 16,21-21-16,0 0 16,0 0-16,0 0 0,1 0 15,-1 0-15,0-21 0,0 0 16,0 21-16,0-21 16,1 0-16,-22 0 15,21-1-15,-21 1 0,0-21 16,0 21-16,0 0 15,0 42 17,0 0-32,0 0 0,0 0 15,0 0-15,0 1 0,0-1 16,0 0-16,0 0 16,0 0-16,-21-21 15,21-21 16,0 0-15,0 0-16,21 0 0,-21-1 16,21 22-16,-21-21 15,21 0-15,0 0 0,-21 0 0,21 0 16,1-1-16,-1 1 0,42 0 16,-42 21-16,1 0 15,-1 0-15,0 21 0,0 0 16,-21 1-16,0-1 0,0 0 15,0 0-15,0 0 0,0 0 16,0 1-16,0-1 16,0 0-16,21-21 78,-21-21-78,21 21 0,1-21 0,-1 21 15,0 0-15</inkml:trace>
  <inkml:trace contextRef="#ctx0" brushRef="#br2" timeOffset="-86868.3">17801 6456 0,'0'-21'0,"0"42"0,0-63 0,0 20 15,-21 22 16,0 0-15,21 22-16,0-1 0,-43 21 16,22 0-16,21-20 0,0 20 15,-21-21-15,21 0 16,0 0-16,0 1 0,0-1 16,0 0-16,21-21 31,0 0-31,1 0 15,-1 0-15,21-21 16,-21 0-16,0 21 0,1-22 16,-1 1-16,21 21 0</inkml:trace>
  <inkml:trace contextRef="#ctx0" brushRef="#br2" timeOffset="-86220.53">18055 6477 0,'0'21'15,"0"0"17,21-21-1,0 0-31,1 0 16,-1-21-16,0 21 15,-21-21-15,21 21 0,-21-21 0,21 21 16,-21-21-16,21 0 15,-21-1 1,-21 22 0,0 0-16,0 0 15,0 0-15,0 22 0,-1-1 0,1-21 16,0 21-16,0 0 0,0 43 16,-22-22-1,43-21-15,0 0 0,0 22 16,0-22-16,0 0 0,0 0 15,0 0-15,22-21 16,-1 0-16,21 0 0,22 0 16,-43 0-16,63 0 15,-62 0-15,20-21 0,-21 0 16,43 0-16,-22 0 0,-21-1 16,0 1-16,0 0 0,1-21 15,-22 21-15,42-43 16,-21-21-16,-21 64 0,0 0 15,0 0-15,0 0 0,0 0 16,0 42 15,0 0-31,0 0 0,-21 0 16,21 0-16,-21 1 0,21 20 0,-21-21 16,21 21-16,-22-20 0,22-1 15,0 0-15,0 0 0,0 0 0,-21 43 16,21-43-16,-21-21 15,21 21-15,0 0 16,21-21 15,0 0-31,1-21 0</inkml:trace>
  <inkml:trace contextRef="#ctx0" brushRef="#br2" timeOffset="-85895.71">18902 6689 0,'0'0'0,"-21"21"31,42-21 0,0 0-31,0 0 16,-21-21-16,21 21 15,-21-21-15,0-1 16,0 1-16,0 0 0,0 0 16,-21 21-1,0 0 1,21 21-16,-21 0 0,0 0 16,21 1-16,0-1 15,0 0-15,21-21 31</inkml:trace>
  <inkml:trace contextRef="#ctx0" brushRef="#br2" timeOffset="-85616.35">19219 6498 0,'0'-21'0,"0"0"16,-21 21 15,21 21-15,0 0-16,0 0 0,0 1 15,0-1-15,0 0 0,0 42 16,0-41-16,0-1 16,0 0-16,0 0 15,0 0-15,0 0 16,0-42 15,21 21-15,0-21-16,1 0 0</inkml:trace>
  <inkml:trace contextRef="#ctx0" brushRef="#br2" timeOffset="-85384.49">19410 6562 0,'-43'21'31,"22"0"-31,0 0 0,0-21 16,0 21-16,0 1 0,21-1 0,-22-21 15,1 42-15,0-21 16,0-21-16,21 21 16,21-21 30,0-21-46,-21 0 0,21 21 0,1-21 16,-22 0-16,21 21 0</inkml:trace>
  <inkml:trace contextRef="#ctx0" brushRef="#br2" timeOffset="-85167.1">19389 6541 0,'-22'0'15,"44"0"-15,-22 21 16,0 0-16,0 0 15,0 0-15,0 0 0,0 1 16,0-1-16,0 0 0,0 0 16,21 0-16,-21 0 15,21-21-15,0 0 32,0 0-17,0 0-15,-21-21 0,43 0 16</inkml:trace>
  <inkml:trace contextRef="#ctx0" brushRef="#br2" timeOffset="-84936.91">19748 6435 0,'0'0'0,"0"-21"0,-21 21 47,21 21-47,-21 0 0,0-21 16,21 21-16,0 21 0,-21-20 0,-22 41 15,22-21 1,0-20-16,21-1 0,-21 0 16,21 0-16,-21 0 0,21 0 15,21-21 17,0 0-32,0 0 15,0-21-15</inkml:trace>
  <inkml:trace contextRef="#ctx0" brushRef="#br2" timeOffset="-84521.02">19918 6477 0,'0'0'0,"-21"0"31,-1 0-15,1 0-16,0 21 0,0 0 15,0-21-15,21 22 0,-43-1 16,43 0 0,0 0-16,0 0 15,0 0 1,22-21-16,-1 0 0,0 22 16,0-22-16,0 0 0,0 0 15,-21 21-15,22-21 0,-1 0 16,-21 21-16,21-21 0,-21 21 15,0 0 1,0 0 0,-21-21-16,0 0 0,-1 0 15,-20 22-15,21-22 16,0 0-16,0 0 0,21 21 16,-22-21-16,44-21 46,-1 21-46</inkml:trace>
  <inkml:trace contextRef="#ctx0" brushRef="#br2" timeOffset="-84204.2">20172 6541 0,'0'-22'0,"0"44"0,0-22 62,0 21-46,-21 0-16,21 0 0,-22 0 16,22 0-16,-21 43 15,21-43-15,0 0 16,0 0-16,0 1 0,-21-1 15,21 0-15,0 0 0,21-21 47,0 0-31,-21-21 0,0 0-16</inkml:trace>
  <inkml:trace contextRef="#ctx0" brushRef="#br2" timeOffset="-83832.41">20129 6498 0,'0'0'0,"0"-21"31,0 0-15,22 21 15,-1 0-31,0 0 0,0 0 16,0 0-16,0 0 15,1 21-15,20-21 0,-21 21 0,0-21 16,22 21-16,-22 1 0,-21-1 16,0 0-16,0 0 0,21 21 15,-21-20-15,0-1 16,0 0-16,-21 0 0,0 0 0,21 0 16,-43 1-16,1 20 15,21-21-15,-22-21 16,22 21-16,0 0 15,0-21-15,0 22 16,0-22 0,21-22 15,0 1-31</inkml:trace>
  <inkml:trace contextRef="#ctx0" brushRef="#br2" timeOffset="-83409.58">20616 6498 0,'21'0'0,"-42"0"0,42-21 31,-21 42 0,0 0-31,0 1 16,0-1-16,-21-21 0,21 21 15,-21 0-15,21 21 0,-21-20 16,0-1-16,21 0 16,-21 0-16,21 0 0,0 0 0,-22 1 15,22-1-15,-21 0 0,0 0 16,21 0-16,0 0 15,21-21 17,0 0-17,1 0-15,-1 0 0,0 0 16,0 0-16,0 0 0,0 0 16,1-21-16,-1 21 15,-21-21-15,21 21 16,0 0-16</inkml:trace>
  <inkml:trace contextRef="#ctx0" brushRef="#br2" timeOffset="-67528.86">14732 7176 0,'0'-22'63,"0"1"-1,0 0-46,0 0 15,0 0-31,0 0 31,0-1-31,0 1 16,0 0 15,0 0 1,0 42 30,-21 0-46,21 0-16,0 1 15,0-1-15,-21 0 16,-1 0-16,22 0 0,0 0 16,0 1-16,-21 20 0,0 0 15,21 22 1,0-22-16,-21-21 0,0 43 15,21-22-15,0-21 0,0 0 0,-21 1 16,21 20-16,-22-21 0,22 0 0,0 22 16,0-22-16,-21 21 15,21-21-15,-21-21 0,21 21 16,0 1-16,0-1 0,0 0 16,-21 0-16,21 0 0,-21 0 15,21 1-15,0-1 16,0 0-16,0 0 15,-21-21-15,21 21 0,0 0 47,0-42-15,0 0-32,0 0 15,0 0-15,0 0 0,0-1 16,0 1-16,0 0 0,21 0 0,-21 0 15</inkml:trace>
  <inkml:trace contextRef="#ctx0" brushRef="#br2" timeOffset="-66897.7">14732 7070 0,'0'-21'0,"21"-1"16,-21 1 0,0 0-1,0 42 48,0 0-63,0 1 0,0-1 15,0 0-15,0 0 0,0 0 0,0 0 16,0 22-16,0-22 0,0 21 16,0-21-16,0 22 0,0-1 0,0-21 15,0 22-15,-21-22 0,21 21 16,0-21-16,-21 22 0,21-1 15,0 0-15,0-21 0,-21 1 16,21-1-16,-22 21 16,22-21-16,-21 22 0,21-22 15,0 0-15,0 0 0,0 0 16,-21 0-16,21 1 0,0-1 16,0 0-16,0 0 15,0 0-15,-21 0 16,21 1-1,-21-22 48,21-22-32,-21 22-15,21-21-16,-22 0 15,22 0-15</inkml:trace>
  <inkml:trace contextRef="#ctx0" brushRef="#br2" timeOffset="-66380.99">14055 7747 0,'-64'-42'15,"64"21"1,21 21 15,0 0-15,1 0-16,-1 0 15,0 21-15,0-21 0,0 21 16,0 0-16,22 0 16,-22 0-16,0 22 0,0-43 0,22 42 15,-22-21-15,0 0 16,0 1-16,0 20 0,0-21 0,-21 0 16,22-21-16,-1 43 15,-21-22-15,42 21 16,-21-21-16,0 0 15,-21 1-15,22-1 0,-1 0 32,-21-42 46,0 0-78,21 21 0,-21-22 15,21 1-15,0-21 16,0 42-16,-21-21 0</inkml:trace>
  <inkml:trace contextRef="#ctx0" brushRef="#br2" timeOffset="-66048.18">15049 7747 0,'0'0'0,"22"0"0,-22-21 0,-22 21 47,1 21-31,0 0-16,0 0 0,0-21 16,0 22-16,-1-1 0,1 0 0,0 0 15,-42 21-15,20 1 16,22-1-16,0-21 15,0 0-15,0 1 0,-1-1 0,1 0 16,21 0-16,-21 0 0,0 0 16,0 1-16,21-1 31,-21-21-31,-1 0 31,22-21-31</inkml:trace>
  <inkml:trace contextRef="#ctx0" brushRef="#br2" timeOffset="-65264.63">12255 8509 0,'0'-21'0,"0"-43"31,0 43-31,0 0 16,-21 21-1,0 0 17,21 21-32,0 0 15,0 1-15,0-1 0,-21 0 0,21 0 16,0 21-16,0 1 0,0 20 16,0 1-16,0 63 15,0-64-15,-21-20 0,0 41 16,21-41-16,0-1 15,0 0-15,0 22 16,-22 42-16,22-85 0,0 21 16,0-21-16,0 0 0,0 1 15,0-1 1,0-42 15,0-1-31,0 1 16,22 0-16,-22 0 15,0 0-15,0 0 0,0-1 0,0 1 16,0 0-16</inkml:trace>
  <inkml:trace contextRef="#ctx0" brushRef="#br2" timeOffset="-63743.9">12340 8467 0,'0'0'16,"0"-21"-16,21 21 31,0 0-15,1 0-16,-1 0 15,0 0-15,0 0 0,0 0 16,43 21-1,-43-21-15,0 0 0,43 0 16,-22 0-16,0 0 0,106 0 16,-42 0-1,-42 0-15,-1 0 0,64 21 16,-42-21-16,-22 0 0,1 0 16,-1 0-16,1 0 0,-1 0 0,22 21 15,-21-21-15,20 0 0,1 0 0,0 0 16,105 0-16,-105 0 15,-1 0-15,22 0 0,-21 0 0,105 0 16,-105 0-16,21 0 0,-21 0 16,20 0-16,-20 0 0,21 0 15,-21 0-15,84 0 16,85 0-16,-169 0 16,-1 0-16,-20-21 0,20 21 15,1 0-15,-21 0 0,-1 0 0,22 0 16,-22 0-16,-20-21 0,20 21 0,-21 0 15,64 0 1,-63 0-16,-22 0 0,21 0 0,22 0 16,-43 0-16,0 0 0,0 0 15,0 0-15,0 0 0,1 0 32,-22 21-1,0 0-16,0 0-15,-22 0 16,22 1-16,-21-1 16,21 0-16,0 0 0,0 0 15,0 0-15,0 43 0,-21-43 0,21 21 16,0 22-16,0-43 0,0 21 16,0 1-16,0-22 0,0 21 15,0-21-15,0 22 0,0 20 16,0 22-1,0-43-15,0-21 0,0 1 16,0 20-16,0-21 0,-21 21 16,21 1-16,0-22 0,-64 85 15,64-64 1,-21-21-16,0 0 0,21 1 16,0-1-16,-21 0 0,0 0 15,21 0-15,-21 0 0,-1-21 16,1 0-16,21 22 0,-42-22 15,42 21-15,-21-21 16,0 0-16,-1 0 0,1 0 0,21 21 16,-21-21-16,0 0 0,0 0 0,0 0 15,-1 0 1,1 21-16,-42-21 0,42 0 16,-85 0-16,63 0 15,22 0-15,-63 0 0,41 0 16,1 0-16,-22 0 0,-20 0 15,-107 0 1,107 0-16,20 0 0,-105 0 16,84 0-16,22 0 0,-22 0 15,21 0-15,-20 0 0,-128 0 16,127 0 0,43 0-16,0 0 0,-1-21 15,1 21-15,0 0 0,-22 0 16,22-21-16,-22 0 0,1 21 0,-1 0 15,-126-43 1,105 43-16,-105-21 0,126 21 16,22 0-16,-22 0 0,22 0 15,-21-21-15,20 21 0,1 0 0,0 0 16,-107-21 0,1 21-16,106-21 15,0 21-15,-22 0 0,22 0 16,-22 0-16,22-22 0,-64 22 15,64 0-15,-22 0 16,22 0-16,21 0 0,-22-21 16,22 21-16,0 0 0,-21 0 15,21 0-15,-1 0 0,1 0 16,0 0-16,0 0 0,0 0 16,0 0-16,-1 0 0,-20 0 15,21 0-15,0 0 16,0 0-16,-1 0 15,1 0 1,-21 0-16,21 0 16,0 0-16,-1 0 15,1 0-15,0 0 16,21-21 46,21 21-62,0 0 0,1-21 16,-1 21-16,0-21 0,0 21 0,85-43 16</inkml:trace>
  <inkml:trace contextRef="#ctx0" brushRef="#br2" timeOffset="-63045.31">12954 8932 0,'0'0'0,"0"-42"31,0 21-31,0 0 16,0 0-1,21 21 17,-21 21-1,0 0-16,0 0-15,0 0 0,0 22 16,0-22-16,0 0 0,0 0 0,0 21 16,-21 1-1,0 41-15,21-41 16,0-22-16,0 42 0,0-41 16,0-1-16,0 0 0,0 0 0,0 0 15,0 0-15,0 1 0,42 20 16,0-21-1,-20-21-15,20 0 0,-21 0 16,21 0-16,-20 0 0,-1 0 16,21 0-16,-21-21 0,0 0 0,85-22 15,-85 22 1,1 0-16,-1-21 0,21 21 0,-21-43 16,0 22-16,1 21 0,-22-22 15,21 1-15,-21 0 0,0 20 0,0-83 16,21 62-1,-21 22-15,0 0 16,21 42 31,-21 0-31,0 0-16,21-21 15,-21 22-15,21-22 16</inkml:trace>
  <inkml:trace contextRef="#ctx0" brushRef="#br2" timeOffset="-62713.49">14012 8827 0,'-21'0'16,"0"0"-1,21 21 1,0 0-16,0 0 0,0 0 0,0 0 16,0 1-16,0 20 15,0-21-15,0 64 16,0 21-16,0-85 16,0 21-16,0-21 0,0 0 0,0 22 15,0-22-15,0 0 0,0 0 16,0 0-16,0 1 0,-21-22 0,21 21 15,0 0 1,0-42 0,0 0-1,0-1-15,0-20 16,0 21-16,0-21 0</inkml:trace>
  <inkml:trace contextRef="#ctx0" brushRef="#br2" timeOffset="-62302.73">13949 8890 0,'0'0'0,"0"-21"31,21 21-15,0 0-16,0-21 0,0 21 16,1 0-16,-1 0 0,0 0 15,21 0-15,1 0 16,-22 21-16,21 0 0,0-21 0,-20 21 15,20-21-15,-21 21 0,21 1 0,1-1 16,-22 0-16,0 0 0,43 43 16,-43-22-1,-21-21-15,0 0 0,0 0 0,0 1 16,0-1-16,-21 0 0,-1 0 16,-20 0-16,21 0 0,-21 1 0,-1-1 15,-41 21-15,41-21 0,-41 0 16,41 1-16,1-1 0,-22-21 15,43 21-15,0-21 16,0 0-16,0 0 0,0 0 0,-1 0 16,22-21 15,0 0-15,22-1-16,-1 22 0,21-21 15,-21 0-15</inkml:trace>
  <inkml:trace contextRef="#ctx0" brushRef="#br2" timeOffset="-61961.92">14880 8890 0,'0'0'0,"0"-21"0,0 42 47,0 0-47,0 0 0,0 1 15,0-1-15,0 0 0,0 0 16,0 21-16,0 22 0,0-43 0,0 0 16,-21 43-16,21-43 0,0 0 15,0 21-15,-21-42 0,21 22 16,0-1-16,0 42 15,0-84 48,0 0-63,0 0 0</inkml:trace>
  <inkml:trace contextRef="#ctx0" brushRef="#br2" timeOffset="-61508.18">14838 8890 0,'0'0'0,"0"-21"0,0 0 32,0 0-32,21 21 15,0 0-15,0 0 0,0 0 16,1-22-16,-1 22 0,0 0 0,21 0 15,1 0 1,-1 0-16,-21 22 0,64-1 16,-43 0-16,0 0 0,1-21 0,63 85 15,-43-43 1,-42-21-16,-21 22 0,0-22 16,0 0-16,0 0 0,-21 21 0,-21 1 15,-1-22-15,1 0 0,0 21 16,-43-20-16,43-1 15,-22 21-15,22-42 0,21 21 16,-22-21-16,22 21 0,0-21 16,0 0-16,0 0 15,0 0-15,-1 0 16,1 0 15,21-21-15,0 0-1,21 0 1,1 21-16,-1-21 0,0 21 0</inkml:trace>
  <inkml:trace contextRef="#ctx0" brushRef="#br2" timeOffset="-61077.43">16002 8932 0,'0'0'0,"0"-21"0,0 0 0,0 0 16,0 0 0,0 0-16,0 42 46,0 0-46,0 0 16,0 0-16,0 0 0,0 43 16,0-1-1,0-20-15,0-22 0,0 0 16,0 21-16,0-20 0,0-1 16,0 0-16,0 0 0,0 0 0,0 0 15,0 1-15,0-1 0,-21-21 0,21 42 16,0-21-16,0 0 31,0-42 16</inkml:trace>
  <inkml:trace contextRef="#ctx0" brushRef="#br2" timeOffset="-60700.91">15769 9483 0,'-21'21'0,"0"42"31,21-41-31,0-1 0,21-21 16,0 0-16,0 21 16,0 0-16,1-21 0,-1 21 15,0-21-15,0 0 0,0 0 16,0 21-16,85-21 16,-85 0-1,1 0-15,-1 0 0,21 0 0,-21 0 16,0-21-16,1 21 0,-1 0 0,0-21 15,0 0-15,0 0 16,0 0 0,1 21-16,-22-22 0,21 22 15,-21-21-15,0 0 0,21 0 16,-21 0 0</inkml:trace>
  <inkml:trace contextRef="#ctx0" brushRef="#br2" timeOffset="-60132.23">15938 8827 0,'0'0'0,"-21"0"0,0 0 16,0 0-1,42 0 32,0 0-47,0 0 0,1 0 16,-1 0-16,21 0 0,-21 0 0,22 0 15,41 0-15,-41 0 0,41 0 16,-41-22-16,41 22 16,-63 0-16,22 0 0,-22 0 15,0 0-15,0 0 0,0 0 16,1 0-16,-1 0 109,-42 0-15,-1 0-94,1 0 0</inkml:trace>
  <inkml:trace contextRef="#ctx0" brushRef="#br2" timeOffset="-49874.46">16044 9398 0,'0'21'63,"-21"-21"-63,21 21 0,-21 1 15,21-1-15,0 0 16,0 0-16,0 0 0,-21-21 16,21 21-16,0 1 15,-21-22-15,21 21 0,0-42 47</inkml:trace>
  <inkml:trace contextRef="#ctx0" brushRef="#br2" timeOffset="-43404.8">14668 7281 0,'0'0'0,"0"-21"63,0 42-16,0 1-47,0-1 15,-21-21-15,0 42 0,21 0 16,0-20-16,0-1 0,-21 42 16,21-42-16,-21 22 15,21-22-15,-21 42 16,21 1-16,-22-22 0,22-21 16,-21 1-16,21-1 0,-21 0 0,21 0 15,0 0-15,0 0 0,-21 1 16,21-1-16,0 0 0,-21-21 15,21 21-15,0 0 16,0-42 62,0 0-78,0 0 0,0 0 16,21-1-16,-21 1 0,21 21 15,-21-21-15</inkml:trace>
  <inkml:trace contextRef="#ctx0" brushRef="#br2" timeOffset="-42965.05">14647 7197 0,'0'0'0,"0"21"31,0 0-31,0 0 16,0 0-16,0 1 0,0-1 15,0 0-15,0 21 0,0-21 16,0 22-16,0-1 0,0-21 0,0 22 15,0-1-15,0-21 0,0 21 0,-21 1 16,21-22-16,-21 0 0,21 0 0,-21 64 16,0-64-1,21 0-15,0 0 0,-22 1 16,22-1-16,0 0 16,-21-21 15,21-21-16,0 0 1,0-1 0,0 1-16,0 0 0,21 0 15,-21 0-15,22 0 0,-22-1 16,0 1-16,21 0 0</inkml:trace>
  <inkml:trace contextRef="#ctx0" brushRef="#br2" timeOffset="-42124.53">14711 7239 0,'0'0'0,"0"21"32,0 0-32,-21 1 15,21-1-15,-22 21 16,22-21-16,0 22 0,-21 20 15,0 43-15,0-64 16,21-21-16,0 22 0,0-22 16,-21 21-16,21-21 0,-21 1 0,21-1 15,0 0-15,0 0 0,0 43 16,-22-43 0,22 0-16,-21-21 0,21 21 15,0 0-15,0 0 0,0 1 31,-21-22-31,21 21 16,0 0 15,0 0-15,0 0 0,0 0-1,0-42 376,0 0-376,0 0 1,0 0 0</inkml:trace>
  <inkml:trace contextRef="#ctx0" brushRef="#br2" timeOffset="41203.3">20066 11345 0,'21'0'156</inkml:trace>
  <inkml:trace contextRef="#ctx0" brushRef="#br2" timeOffset="41972.66">20214 11345 0,'-3344'-42'516,"6667"84"-516,-3302-42 0,-3408-42 15,3345 42-15,0 0 0,-1 0 0,1-21 16,-21 21-16,-22 0 0,43 0 15,-1-21-15,1 21 0,0 0 16,-1 0-16,-41-21 0,62 21 16,-20 0-16,0-22 0,21 22 0,-22 0 15,22 0-15,-64-21 16,43 0 0,21 21-16,21-21 15,-21 21-15,21-21 16,0 0-16</inkml:trace>
  <inkml:trace contextRef="#ctx0" brushRef="#br2" timeOffset="42827.17">12869 10859 0,'0'-43'31,"0"64"-15,0 1-1,-21-1-15,21 21 16,0-21-16,0 22 0,0-1 0,-21 21 16,21 1-16,-21-1 0,21 1 15,0-1-15,0 1 0,-21-1 0,-43 149 16,43-106-1,21-43-15,-21 1 0,21-22 16,0 22-16,0-22 0,0-21 0,0 22 16,0-22-16,0 21 0,0-21 0,0 0 15,0 1 1,0-44 0,21 1-16,-21-21 15,0 21-15,21-22 16,-21 1-16</inkml:trace>
  <inkml:trace contextRef="#ctx0" brushRef="#br2" timeOffset="43651.21">12975 10943 0,'-21'-21'31,"21"0"-15,21 21-1,0 0-15,22 0 0,-22 0 0,21 0 16,0-21-16,1 21 0,20 0 16,-20 0-16,168 0 15,-63-21-15,-63 21 0,0 0 16,21 0-16,-1 0 0,1 0 15,106 0-15,-106 0 0,0 0 16,-1 0-16,192 0 16,-107 0-1,-105 0-15,-22 0 0,22 0 0,-21 0 16,-1 0-16,-21 0 0,1 0 16,-1 0-16,0 21 0,-20-21 0,20 0 15,-21 0-15,0 0 0,22 21 16,-22-21-16,0 0 0,0 21 15,-21 0 1,0 0 0,0 1-16,0-1 15,0 0-15,0 0 16,0 43 0,-21 20-16,21-41 0,-21-1 15,21 0-15,0 1 0,0-1 0,0 21 16,0-20-16,-21-1 0,21 0 15,-22 1-15,22-1 0,-21 0 0,21-20 16,-21 20-16,-21 85 16,42-64-16,-21-20 15,-1-22-15,22 21 0,-21-21 0,0 22 16,0-22-16,21 0 16,-21 0-16,0 0 0,-22-21 0,22 22 15,-21-1-15,-1-21 0,1 21 0,0-21 16,-22 0-16,1 0 0,-255 21 15,107-21 1,105 0-16,-21 0 0,0 0 16,0 0-16,0-21 0,0 21 15,0-21-15,21 21 0,-21 0 0,21-21 16,-148-1-16,106 1 16,84 21-16,22 0 15,-43-21-15,64 21 0,-21 0 16,0-21-16,20 21 0,1 0 31,21-21-31,0 0 16,21-1-16,-21 1 15,22 0-15,-1 0 16</inkml:trace>
  <inkml:trace contextRef="#ctx0" brushRef="#br2" timeOffset="43952.04">13356 11515 0,'0'21'0,"0"-42"15,0 0-15,0-1 0,0 1 0,0 0 16,21 21-16,-21-21 16,21 21-16,1 0 0,-1 0 15,0 0-15,0 21 0,0 0 16,0 0-16,1 1 0,-1-1 0,21 0 15,0 64-15,-20-64 16,-1 21-16,63 85 16,-62-85-1,-22-20-15,21 20 0,-21-21 16,0 0-16,0 0 0,0-42 47,0 0-47</inkml:trace>
  <inkml:trace contextRef="#ctx0" brushRef="#br2" timeOffset="44223.07">13970 11303 0,'-21'21'15,"0"0"-15,-1-21 0,1 43 16,0-22-16,-64 85 15,43-85-15,21 21 16,-21 1-16,-22 41 0,22-63 16,21 22-16,-22-22 0,22 21 0,0-21 15,0 22-15,-22-22 0,22 21 16,21-21-16,-21 1 0,21-1 16,21-42 15,0-1-31,1 1 0,-1 0 0,21-21 15</inkml:trace>
  <inkml:trace contextRef="#ctx0" brushRef="#br2" timeOffset="44494.91">14203 11409 0,'0'21'15,"-21"0"-15,21 0 16,-22 22-16,22-1 16,-42 64-16,42-85 15,-21 21-15,0 1 16,21-1-16,0-21 0,0 0 0,0 1 16,0-1-16,-21 0 0,21 21 15,21-42 16,0-21-15,-21 0-16,21 0 0,-21 0 16</inkml:trace>
  <inkml:trace contextRef="#ctx0" brushRef="#br2" timeOffset="44710.78">14182 11388 0,'-22'63'16,"44"-126"-16,-1 63 0,-21 21 0,21 0 15,-21 0-15,0 43 16,21-1-16,0-20 0,-21-22 16,0 0-16,0 21 0,21-21 0,1 1 15,-22-1-15,21-21 0,-21 21 16,0 0-16,21-21 0,0 21 16,0-21-1,0 0 1,1 0-16,-1-21 0</inkml:trace>
  <inkml:trace contextRef="#ctx0" brushRef="#br2" timeOffset="44939.26">14711 11430 0,'-85'21'15,"64"0"-15,0 1 16,-43 20-16,43-21 0,0 0 15,0 0-15,-22 22 0,22-22 16,0 0-16,0 0 0,0-21 0,21 21 16,0 1-16,-21-1 15,42-21 1,0 0-16,0 0 16,0-21-16,0-1 0,1 1 0,-1 0 15,0 0-15</inkml:trace>
  <inkml:trace contextRef="#ctx0" brushRef="#br2" timeOffset="45185.12">14795 11261 0,'-42'63'15,"84"-126"-15,-42 84 0,0 0 16,0 21-16,0-20 0,0 20 16,-21 64-1,0-64-15,21 0 0,-21 1 0,21-22 0,0 21 16,0 1-16,0-22 0,-21 0 15,21 64 1,-21-64-16,21 21 0,0-21 16,0 0-16,0 1 15,21-22 1,0-22-16,0 1 16,21-63-1</inkml:trace>
  <inkml:trace contextRef="#ctx0" brushRef="#br2" timeOffset="45458.96">15303 11282 0,'0'0'15,"0"-21"-15,0 42 32,-21 0-32,0 0 0,0 0 15,21 1-15,-21 20 16,0 0-16,21-21 0,-43 64 15,22-21-15,0-22 0,21-21 16,-21 21-16,21-20 0,0 20 16,0-21-16,0 64 15,0-64-15,21-21 16,0 21-16,0-21 16,0 0-16,22 0 0,-22 0 0,42-21 15,43-21 1,-85 20-16,22 1 0</inkml:trace>
  <inkml:trace contextRef="#ctx0" brushRef="#br2" timeOffset="46458.14">11282 11007 0,'-21'0'0,"-64"21"31,64-21-31,0 0 0,-1 0 16,1 0-16,0 0 0,-42 21 16,41-21-16,-20 21 15,21-21-15,-21 0 0,20 0 16,-20 21-1,21-21-15,0 0 0,0 0 0,-1 0 16,1 0-16,21 22 31,0-1-15,21-21 0,1 0-16,-1 0 0,42 21 15,-42-21-15,64 21 16,-43-21-16,22 0 0,-1 0 15,1 0-15,-1 21 0,64-21 16,-42 21-16,0-21 0,-1 0 0,192 0 16,-86 22-1,-105-1-15,84-21 16,-84 0-16,-1 21 0,1-21 0,-21 0 16,20 21-16,-20-21 0,-1 0 15,64 21-15,-63-21 16,42 21-16,-64-21 0,0 22 15,22-22-15,-43 0 0,0 0 16,0 0-16,0 0 16,-21-22 46,0 1-62</inkml:trace>
  <inkml:trace contextRef="#ctx0" brushRef="#br2" timeOffset="47522.8">11070 11007 0,'0'0'0,"-21"0"0,21 21 0,-21-21 15,0 0-15,-1 0 0,1 21 16,0-21-16,0 0 0,-21 0 16,-1 21-16,1-21 0,21 0 15,-22 21-15,22-21 0,-42 0 16,42 0 0,-1 0-16,1 0 15,42 0 32,1 0-47,-1-21 0,0 21 16,0-21-16,0 21 0,22-21 0,84-21 15,-85 20-15,0 22 16,22-21-16,-22 0 0,85-21 16,-85 21-16,1-1 0,-1 1 15,64 0 1,-85 21-16,0-21 0,0 21 15,-42 0 1,0 0-16,0 0 16,-21 21-16,20-21 0,1 21 15,-21-21-15,21 21 0,-22 1 16,1-22-16,21 21 0,-21-21 0,20 21 16,-105 21-1,106-42-15,-21 21 0,-43 1 16,43-1-16,21-21 0,-22 21 15,22-21-15,0 0 0,-21 21 0,21-21 16,-1 0-16,1 21 16,0-21-16,21 21 31,21 1 0,0-1-15,1-21-16,-1 21 0,0-21 15,21 42-15,-21-21 16,1 1-16,20-1 0,-21 0 0,21 0 16,-20 0-16,20 22 0,0-22 0,-21 21 15,22-21-15,20 43 16,-42-43-16,22 21 16,-22-21-16,0 1 0,21 20 15,-42-21-15,22 0 0,-1 0 16,-21-42 46,0 0-62,0 0 0</inkml:trace>
  <inkml:trace contextRef="#ctx0" brushRef="#br0" timeOffset="61583.47">11980 1355 0,'21'-21'31,"1"21"-31,-1 0 16,0-22-16,0 22 15,0 0-15,0-21 0,1 21 16,62-42-1,-20 0-15,-22 42 16,-21-22-16,0 22 0,1-21 0,-1 0 16,0 21-16,0-21 0,-21 0 15,0 0-15,0-1 16,0 1-16,0 0 0,-21 21 16,-21 0-16,20 0 0,-20 0 15,0 0-15,-1 0 0,-20 0 0,21 0 16,-22 0-16,22 0 0,-85 42 15,63-20 1,43-1-16,0 0 0,0 0 16,0-21-16,21 21 0,0 0 15,0 1-15,0-1 16,0 0-16,21-21 0,-21 21 0,21-21 16,0 21-16,0-21 15,0 21-15,1-21 0,-1 22 0,0-22 16,21 21-16,-21 0 15,1-21-15,20 42 0,0-21 0,-21-21 16,22 43-16,-43-22 0,21 0 16,-21 0-16,21 0 0,-21 22 15,0-22-15,0 64 16,-42-43-16,-1-21 16,22 0-16,-21 0 0,0 1 15,-1-1-15,1-21 0,0 21 0,-1-21 16,1 0-16,-85 0 15,63 0 1,43-21-16,-21-22 16,21 22-16,0 0 0,-1 0 0,22 0 15,0 0-15,-21-1 0,0-20 16,21-21-16,0 41 16,0 1-16,0 0 15,21 21-15,0 0 16,22 0-16</inkml:trace>
  <inkml:trace contextRef="#ctx0" brushRef="#br0" timeOffset="62094.84">12552 1397 0,'-21'0'15,"-1"0"-15,1 21 16,0-21-16,21 21 0,-21 1 0,21-1 16,-21 0-16,0 0 15,21 0-15,-22 22 0,22-22 16,0 0-16,0 0 0,0 0 15,0 22-15,0-22 0,0 0 0,0 0 16,0 0-16,0 0 16,22-21-16,-1 0 0,0 22 0,0-22 15,0 0-15,0 0 0,1 0 16,-1 0-16,21-22 16,-21 1-16,22 0 15,-22 0-15,0-21 16,0 20-16,-21 1 0,21-42 15,-21 42-15,0-1 0,0-41 16,-42-1 0,21 43-16,0 21 15,-1 0-15,1 0 0,0 0 16,0 0-16,0 0 16,0 21-16,21 1 0,-22-22 15,22 21-15,-21-21 0,21 21 0,-21 0 16,21 0-16,0 0 15</inkml:trace>
  <inkml:trace contextRef="#ctx0" brushRef="#br0" timeOffset="62623.54">13166 1461 0,'21'0'16,"-42"0"-16,42-22 0,-21 1 0,-21 21 16,-1 0-16,1 0 15,0 0-15,0 0 0,-21 0 16,-1 21 0,22-21-16,0 22 0,0-1 15,-22 21-15,22-21 0,0 0 16,0 22-16,21-22 0,0 0 15,-21 85 1,21-85-16,0 0 0,0 0 16,21-21-16,0 0 15,0 0-15,0 0 0,1 0 16,-1 0-16,0 0 0,0 0 0,21-21 16,-20 21-16,-1-21 0,0 0 0,21 0 15,-21 0-15,1-1 0,-22 1 16,21 0-16,21-42 15,-42-1 1,0 43-16,0 42 31,0 0-15,-21 0-16,0 1 0,21 20 0,-21-21 16,21 0-16,0 0 0,0 1 15,0-1-15,0 0 0,0 0 16,0 0-16,21-21 15,0 21-15,0-21 0,0 0 16,0 0-16,1 0 0,-1-21 16</inkml:trace>
  <inkml:trace contextRef="#ctx0" brushRef="#br0" timeOffset="62907.37">13589 1418 0,'0'0'0,"0"-21"31,-21 42-15,21 0-16,-21 1 0,21-1 0,0 0 15,0 0-15,-22 21 0,1-20 0,21 20 16,-21 0-16,21 43 16,-21-43-16,21-21 0,-21 22 15,21-1-15,0 0 0,0-20 16,0 20-16,-21-21 0,21 0 0,0 0 15,0 1-15,0 41 16,0-42-16,0-42 31</inkml:trace>
  <inkml:trace contextRef="#ctx0" brushRef="#br0" timeOffset="63223.89">13568 1397 0,'0'0'16,"21"0"-16,0-21 0,0 21 16,0 0-16,1 0 15,-1 0-15,0 0 0,0 0 0,0 0 16,0 0-16,-21 21 15,22-21-15,-22 21 0,0 0 0,0 22 16,0-22-16,0 0 16,-22 0-16,1 22 0,0-22 0,-21 0 15,21 0-15,-1 0 16,1 0-16,-21 1 0,21-1 16,0-21-16,-22 0 15,43 21-15,0-42 16,0 0-1,0-1-15,0 1 0</inkml:trace>
  <inkml:trace contextRef="#ctx0" brushRef="#br0" timeOffset="64178.38">15007 1418 0,'0'-42'16,"-21"42"0,21 21-1,-21 0-15,21 0 16,-21 1-16,21-1 0,-22 0 16,22 21-16,-42 43 15,42-64-15,-21 21 0,0 1 0,21-1 16,0 0-16,-21-20 0,-1 20 15,22-21-15,-21 0 0,21 0 0,-21 1 16,21-1-16,0 0 16,0-42 15,0 0-31,21-1 0,0 1 16,1 0-16,-1 0 0,-21-21 15,21 20-15,21-20 0,-21 0 16,1 21-16,41-85 15,-21 85-15,-20-1 0,-1 1 16,0 0-16,0 21 0,0 0 16,0 21-16,-21 0 15,0 1-15,22-1 0,-22 42 16,0-20-16,0 20 16,21 1-16,-21-43 0,0 0 15,0 0-15,21-21 0,0 21 0,0 0 16,0-21-16,43 0 15,-22 0 1,-21 0-16,22 0 0,-22 0 0,0-21 16,0 21-16,0-21 0,43-64 15,-64 64-15,0-21 16,0 0-16,0-1 0,0-41 16,0 62-16,0-20 0,0 0 15,0 21-15,-21-1 0,0 1 16,21 0-16,0 0 0,-22 21 0,1 0 15,0 0-15,0 21 16,21 0 0,0 0-16,0 1 15,0-1-15,0 0 0,0 0 16,0 0-16,0 0 16,0 1-16,21-22 0</inkml:trace>
  <inkml:trace contextRef="#ctx0" brushRef="#br0" timeOffset="64583.15">15706 1778 0,'0'21'0,"0"-42"0,21 42 16,-21 0-16,21-21 15,0 0-15,0 0 16,0 0-16,1 0 0,-1 0 15,0-21-15,0 0 16,0 21-16,0-21 0,22-21 16,-43 20-16,21 1 0,-21 0 15,0 0-15,0 0 0,0 0 16,0-1-16,0 1 0,-21 21 16,0 0-16,-1 0 15,1 21-15,0-21 0,0 22 16,21-1-16,-21 21 0,0-21 15,-1 0-15,22 22 0,-21-22 0,21 42 16,0 1 0,0-43-16,0 21 15,0-20-15,0-1 0,0 0 16,21 0 0,1-21-16,-1 0 0,0 0 0,0 0 15,0 0-15,0 0 0,1-21 0,20 0 16,-21 21-16</inkml:trace>
  <inkml:trace contextRef="#ctx0" brushRef="#br0" timeOffset="65146.83">16404 1397 0,'0'0'16,"0"-21"-16,0 0 0,0 0 15,-21 21-15,0 0 16,0 0-16,21 21 15,0 21 1,-22-21-16,22 22 0,0-22 0,-21 106 16,0 0-1,21-106-15,-21 21 16,21 1-16,0-22 0,0 21 16,-21-21-16,21 0 0,0 1 0,0-1 15,-21-21 16,21-21 1,0-1-32,0 1 0,0 0 15,0 0-15,0-21 0,0 20 16,0 1-16,21-21 0,0 21 0,0 0 16,0-1-16,22 1 15,-1-21-15,21 42 16,-20 0-16,20 0 15,-20 0-15,-1 0 0,-21 21 0,21 0 16,-20 0-16,-1 1 0,0-1 0,-21 21 16,0-21-16,0 22 15,0-22-15,0 0 0,-42 21 16,20-21-16,-20 1 0,21-1 16,-43 0-16,43-21 0,-42 0 15,42 21-15,-43-21 16,43 0-16,0 0 15,0 0-15,-1 0 0,22-21 32,0 0-32,0 0 0,0-1 15,22 1-15</inkml:trace>
  <inkml:trace contextRef="#ctx0" brushRef="#br0" timeOffset="68691.92">17272 1482 0,'21'0'16,"0"0"0,0 0-1,1 0 1,-1 0-16,0-21 0,21-1 15,-21 22-15,1 0 0,-1-21 16,0 21-16,0-21 16,-21 0-16,0 0 31,-21 21-15,0 0-16,0 0 0,-1 0 15,-20 0-15,21 0 0,0 0 0,-43 21 16,22 0-1,42 0-15,-21-21 0,21 21 16,-21-21-16,21 22 0,0-1 0,0 0 16,0 0-1,21-21-15,0 21 0,21 0 16,-21 1-16,1-22 16,-1 21-16,0 0 0,0 0 0,21 0 0,-20 0 15,-1 1-15,0 41 16,0-42-16,-21 0 15,0 1-15,0-1 0,0 0 16,-21-21-16,0 21 0,-22 0 16,-84 0-1,64-21-15,42 0 16,0 0-16,-1 0 0,1 0 0,0 0 16,21-21-16,-21 0 15,21 0-15,0 0 0,0 0 0,0-1 16,0 1-16,0-63 15,0 41 1,0 22-16,0 0 0,21 21 31,-21 21-31,21 0 16,-21 0-16,0 1 0,0-1 16,21 63-16,22-41 15,-43-22-15,21 0 16,0 0-16,0 0 0,0-21 15,1 22-15,-1-22 0,21 0 16,-21 0-16,0 0 16,22 0-16,20 0 0,-20 0 15,20-22-15,-21 1 16,1 21-16,20-42 0,-42 21 16,1 0-16,41-43 15,-42 1-15,-21 41 16,0 1-16,0 0 0,0 0 15,0 0-15,-21 0 16,0 21-16,0 0 0,0 0 16,21 21-16,-22 0 0,22 0 15,-21 0-15,21 0 0,-21 1 0,0-1 16,21 21-16,0-21 16,0 0-16,0 1 0,0-1 0,0 0 15,0 21-15,0-21 16,21-21-1,0 22-15,0-22 0,1 0 0,-1 0 16,0 0-16,0-22 16,21 22-16,1-42 15,-22 42-15,21-42 0,-21 21 16,1-1-16,-1 1 0,0-21 0,0 21 16,-21 0-16,0-22 15,42 1 1,-42 63 15,0 0-31,0 0 16,0 1-16,0-1 0,0 0 0,-21 0 15,21 0-15,0 0 0,0 1 0,0-1 16,0 0-16,0 0 16,21-21-16,1 0 15,-1 0-15,0 0 16,21 0-1,1-42-15,-22 21 16,0-1-16,0 1 0,-21 0 0,0 0 16,0 0-16,21 0 15,-21-1-15,0 1 0,21 0 0,-21 0 16,0 0-16,0 0 0,0 42 31,0 0-15,0 0-16,0 0 15,0 0-15,0 1 0,0-1 0,-21 0 0,21 0 16,0 0-16,0 0 0,0 1 16,0-1-16,21 0 15,1-21-15,-1 21 16,0-21-16,0 0 0,0 0 0,0 0 0,1 0 16,-1 0-16,0 0 0,0-21 15,0 0-15,0 21 0,22-64 16,-22 43-16,0 0 15,-21 0-15,0-22 0,0 22 16,21-21-16,-21 21 0,21 0 16,-21-1-1,0 44 1,0-1-16,0 0 16,0 0-16,0 21 0,0-20 15,0-1-15,0 21 0,0 0 16,0-20-16,0-1 15,0 0-15,0 0 0,0 0 16,22-21-16,-1 0 16,0 0-16,0 0 0,0 0 15,0 0-15,1-21 16,-1 21-16,0-21 0,0 0 0,21-22 16,-20 22-16,-1 0 0,0 0 15,-21 0-15,21-22 0,0 22 16,22-42-1,-22 42-15,-21-1 16,21 22-16,-21 22 16,0-1-1,0 0 1,0 0 0,21-21-1,0-21 16,-21 0-31,21 21 16,-21-21-16,0-1 0,0 1 16,-21 21 31,0 0-47,0 0 0,21 21 15,-21 1-15,0-1 0,21 0 16,-22 0-16,22 21 0,-42 22 15,42-43-15,0 21 16,0-20-16,0-1 0,0 0 16,0 0-16,21 0 0,0-21 15,43 21 1,-1-21-16,-20 0 0,-1 0 16,0 0-16,64 0 0,-63-21 15,-1 0-15,0 21 0,-21-21 16,22 0-16,20-43 15,-42 22-15,-21 21 16,0 0-16,0-1 0,0-41 16,0 42-16,0 0 15,-21 21 1,0 21-16,0 0 0,21 21 16,-21-21-16,0 1 0,-1 20 0,1 0 15,21 1-15,0-22 0,0 0 16,0 0-16,0 0 15,43 0-15,-22 1 16,0-22 0,42 0-16,-41 0 0,-1 0 15,0-22-15,0 22 0,0-21 16,0 0-16,1 21 0,-1-42 16,0 21-16,-21-1 0,0-20 0,0 21 15,0 0-15</inkml:trace>
  <inkml:trace contextRef="#ctx0" brushRef="#br0" timeOffset="68938.77">19029 1312 0,'-21'0'0,"-1"0"32,22 22 30</inkml:trace>
  <inkml:trace contextRef="#ctx0" brushRef="#br0" timeOffset="69396.51">17166 2117 0,'0'-21'0,"0"42"0,0-64 16,-21 43-1,21 22-15,-21-1 16,21 0-16,-21 64 16,21-64-16,-22 21 15,22 0-15,-21 1 0,21-22 0,0 21 16,-21 1-16,0-1 0,21-21 15,0 43-15,-21-43 0,21 0 16,0 0-16,0 0 16,21-42-1</inkml:trace>
  <inkml:trace contextRef="#ctx0" brushRef="#br0" timeOffset="69812.49">17060 2371 0,'0'-148'31,"0"359"-31,0-274 0,0-107 0,21 149 0,22 0 16,-1 0-1,-21 21-15,0 0 0,1 0 16,-1 0-16,21 0 0,0 21 16,-20 0-16,-22 0 0,0 1 0,0 20 15,0-21-15,0 21 16,-22-20-16,1-1 0,-42 21 15,20-21-15,22 0 16,-21 1-16,21-22 0,0 0 0,-1 0 16,1 0-16,0 0 15,0 0-15,21-22 16,0 1 0,21 21-1,0 21 1,0-21-16,-21 22 0,22-1 0,-1 0 15,0 0-15,0-21 0,0 42 16,22 22 0,-22-64-16,0 21 15,-21 0-15,21-21 0,0 0 0,22 21 16,-22-21 0,0 0-16,0 0 0,0 0 15</inkml:trace>
  <inkml:trace contextRef="#ctx0" brushRef="#br0" timeOffset="70180.54">17526 2582 0,'0'0'0,"21"0"15,0 0 1,0 0-16,1 0 16,-1 0-16,0 0 15,0 0-15,0 0 0,0 0 0,1-21 16,-1 21-16,0 0 0,0-42 15,0 21 1,-21 0-16,0-1 16,-21 1-1,0 21-15,0 0 0,0 0 16,-1 0-16,1 0 0,0 21 0,-21 22 16,21-22-16,-1 0 0,22 0 15,0 0-15,0 1 0,0-1 16,0 0-16,0 0 0,0 0 0,0 0 15,0 1-15,22-1 16,-1 0-16,0-21 0,0 0 16,21 0-16,-20 0 0,-1 0 15,21 0-15,-21 0 0,22-21 16,-1 0-16,21-1 0,-20 1 16,-1 0-16,0 0 0</inkml:trace>
  <inkml:trace contextRef="#ctx0" brushRef="#br0" timeOffset="71095.14">18330 2455 0,'0'-42'0,"0"0"32,0 126-32,-21-168 0,-42 84 15,-1 0 1,43 21-16,0 0 0,0 0 16,-22 0-16,43 1 0,-21 20 15,0-21-15,0 0 0,21 0 0,-21 1 16,21 20-16,0 0 15,0-21-15,21-21 16,0 0-16,0 0 16,0 0-16,0 0 0,1 0 0,-1 0 15,0-21-15,21 0 16,43-21-16,-64 21 16,-21-1-16,21 1 0,-21 0 0,21 0 15,-21 0-15,0 0 16,22-1-16,-22 1 0,0 42 31,0 1-15,-22 20-16,1-21 0,21 0 0,-21 0 15,21 22-15,-21-22 0,21 21 16,-21 1-16,0-22 0,-1 21 0,22 0 16,-21 22-16,0-22 0,0-21 15,21 22-15,0-22 0,0 21 16,0 1-16,0-22 0,-21 0 0,21 42 31,21-63-15,0-21-1,0 0-15,-21 0 16,64-43-16,-43 22 16,0 21-16,21-64 0,-20 43 15,-1 0-15,63-107 16,-41 65-16,-43 41 15,21 1-15,-21 0 0,21-1 16,-21 22-16,0 0 0,0 0 16,0 42 15,0 0-31,0 0 0,0 43 16,0-22-1,0 1-15,0-22 0,0 0 16,0 0-16,0 0 0,0 0 15,0 1-15,21-22 16,0 0-16,1 0 16,-1 0-16,0 0 15,0-22-15,21-20 0,-20 21 16,-1 0-16,0 0 0,0-1 16,-21-20-16,21 21 0,0-21 15,-21 20-15,0-20 16,0 63-1,0 0 1,0 1-16,0-1 0,0 0 16,0 0-16,0 0 0,0 0 0,-21 1 15,21-1-15,0 0 0,0 0 16,21-21 15,1-21-15,-22 0-16,21 21 0,0-21 15,-21-1-15</inkml:trace>
  <inkml:trace contextRef="#ctx0" brushRef="#br0" timeOffset="71430.91">18986 2455 0,'0'22'0,"22"-22"15,-22 21 1,21-21-16,0 0 15,0 0-15,0-21 16,0-1-16,1 22 0,-1-21 16,0 0-1,-21 0-15,0 0 16,0 0-16,-21 21 16,0 0-16,-1 0 15,1 21-15,0-21 16,21 21-16,-21 0 0,0 0 15,21 0-15,-21 43 0,-1-1 16,22-41-16,0-1 16,0 0-16,0 0 15,22-21 1,-1 0-16,0 0 16,0 0-16,0 0 0,0-21 0</inkml:trace>
  <inkml:trace contextRef="#ctx0" brushRef="#br0" timeOffset="71779.74">19410 2371 0,'0'0'0,"-21"0"16,-1 0 0,1 21-16,0-21 0,21 21 0,0 0 15,0 0-15,-21-21 0,21 22 16,0-1-16,0 0 0,0 0 15,0 0-15,21-21 0,-21 21 16,21-21-16,-21 22 0,21-22 16,1 0-16,-22 21 0,21 0 15,-21 0 1,0 0 0,-21-21-1,-1 0-15,1 0 0,21 21 16,-21-21-16,0 0 0,0 0 0,-22 0 15,22 0 1,21-21 0,0 0-1,0 0-15,21 21 0,1-21 16</inkml:trace>
  <inkml:trace contextRef="#ctx0" brushRef="#br0" timeOffset="72054.58">19812 2180 0,'0'0'0,"0"-21"31,-21 42-15,0 0 0,-1 1-16,1-1 0,21 0 0,-21 21 15,0-21-15,21 22 0,-21 41 16,0 22-1,21-85-15,0 43 16,0-43-16,0 0 0,0 0 16,0 1-16,21-22 0,0 0 15,0 0-15,21 0 16,-20 0-16,-1 0 0,0-22 16,0 1-16,0 21 0</inkml:trace>
  <inkml:trace contextRef="#ctx0" brushRef="#br0" timeOffset="72270.46">19643 2413 0,'42'0'31,"-21"0"-31,0 0 0,22-21 16,-22 21-16,21 0 0,-21-21 15,22 21-15,-22 0 0,63-21 16,-62 21-16,20-22 16,-21 22-16,0 0 0</inkml:trace>
  <inkml:trace contextRef="#ctx0" brushRef="#br0" timeOffset="74315.28">12065 13166 0,'0'0'0,"42"0"15,22 21 1,-22-21-16,-21 0 0,43 0 15,-43 0-15,42 0 16,-41 0-16,-1-21 0,63-22 16,-62 22-1,-1 21-15,0-21 0,0 0 0,-21 0 16,0 0-16,0-1 0,0 1 0,0-42 16,0 42-1,-21-1-15,-21 1 0,-22-21 16,22 42-16,-1 0 0,-62 0 15,62 0-15,-20 21 16,20 0-16,-41 0 16,63 1-16,-22 20 0,43-21 15,-21 0-15,21 0 0,0 1 16,0-1-16,21-21 0,0 21 0,1 0 16,-1-21-16,0 21 0,0 0 15,21-21-15,1 43 0,-1-43 16,-21 21-16,0 0 0,22 0 15,-22 0-15,0 1 0,0-1 0,0 0 16,1 21-16,-22-21 0,0 43 16,0-1-1,0-41-15,0-1 0,-22 21 0,-20-21 16,21 0-16,-21 1 0,20-1 0,-20 0 16,0 0-16,-1-21 0,1 0 15,-106 21-15,106-21 16,20 0-16,-20 0 0,0-21 15,21 0-15,-1 0 0,1 0 0,0-1 16,-21-41 0,21-22-16,21 43 0,0 21 15,0-22-15,0-41 0,0 63 16,0-22-16,0 22 0,0-21 16,0 21-16,0-1 0,0 1 15,21 21-15,0 21 16,0 1-16,-21-1 15,21 0-15,-21 21 0,43 43 16,-22-64 0,-21 21-16,21-20 0,0 20 0,0 43 15,0-64-15,1 21 0,-1-21 16,0 22-16,21-22 0,85 42 16,-42-63-1,-43 0-15,1 0 16,-1 0-16,0 0 0,1 0 0,-1-21 15,-21 21-15,21-21 0,-20 0 0,20 0 16,-21-22-16,0 22 0,0 0 16,1-21-16,-1 20 0,-21-20 0,21 21 15,-21-21-15,0 20 0,21 1 16,-21 0-16,0 0 0,0 0 16,-21 21-16,0 0 15,0 21 1,21 0-16,-22-21 0,1 42 15,21 1-15,0-1 16,0 0-16,0-20 0,0 20 0,0-21 16,0 0-16,21 22 0,1-22 0,20 21 15,21-21 1,-41-21-16,20 0 0,-21 0 16,21 0-16,-20 0 0,20 0 0,-21 0 15,21 0-15,-20-21 0,20 0 16,21-43-16,-20 22 15,-43 0-15,0-1 16,0 1-16,0 0 0,0-22 16,-21 43-16,-1 0 0,1-21 15,-21-1 1,-43 22-16,43 21 16,0 0-16,-1 0 0,22 0 15,-21 0-15,-1 42 0,1-42 16,21 22-16,21-1 0,0 0 0,-21 42 15,21-41-15,0-1 16,0 0-16,0 21 0,21 1 16,-21-1-16,21-21 0,0 0 15,0 0-15,1 1 0,-1-1 0,42 0 16,-20-21 0,-1 0-16,-21 0 0,21 0 0,22 0 15,-22-21-15</inkml:trace>
  <inkml:trace contextRef="#ctx0" brushRef="#br0" timeOffset="74761.02">13631 13399 0,'21'-22'15,"-105"107"-15,147-148 0,-42-1 0,-21 43 16,-21 0-16,0 21 0,0 0 16,0 0-16,0 0 0,-1 0 15,-20 0-15,21 0 0,-43 21 16,1 42-1,63-41-15,0-1 0,-21 0 0,21 21 16,0-21-16,0 1 0,0 62 16,0-63-1,21 1-15,0-22 0,0 0 16,0 0-16,1 0 0,-1 0 0,0 0 16,0 0-16,64-22 15,-64 1-15,0 0 0,21-21 16,-20-1-16,-22 22 15,42-63-15,-21 41 16,-21 22-16,0 0 0,0 0 16,0 42-1,0 0-15,0 0 16,-21 0-16,21 1 16,0 20-16,0-21 0,0 21 0,0-20 15,0 20-15,0 21 0,0-41 16,0-1-16,0 21 0,0-21 15,21 0-15,-21 1 0,64-1 16,-22-21 0,-21 0-16,21-21 0,-20 21 0</inkml:trace>
  <inkml:trace contextRef="#ctx0" brushRef="#br0" timeOffset="75028.87">14266 13377 0,'0'85'15,"0"-170"-15,-21 85 0,0 0 0,0 0 0,21 22 16,-21-1-16,-1 0 0,22 0 16,-21 21-16,-21 64 15,42-21-15,-21-43 16,21 43-16,0-43 0,0 22 16,0-22-16,0 0 0,-21 1 0,21-1 15,0 22-15,0 20 16,0-20-16,0 20 15,0-62-15,0 41 0,0-42 16,0 0-16,0-42 31,0 0-31,0 0 0,21-21 0,-21 20 16</inkml:trace>
  <inkml:trace contextRef="#ctx0" brushRef="#br0" timeOffset="75296.72">14097 13631 0,'0'-232'31,"0"507"-31,0-318 0,0-232 0,0 254 0,21 0 16,0 0-16,0 0 0,1 21 15,-1-22-15,0 22 0,0 0 16,21 0-16,43 0 16,-21 22-16,-22-1 15,-21 0-15,21 21 0,-42-21 16,0 1-16,0 20 0,-42 0 15,-21 1-15,41-1 16,-20-21-16,-43 21 16,43-42-16,0 22 0,21-1 0,-22-21 15,22 0-15,0 0 0,-43 0 16</inkml:trace>
  <inkml:trace contextRef="#ctx0" brushRef="#br0" timeOffset="76228.79">15346 13123 0,'0'0'0,"0"-21"16,0 0-16,0-21 16,0-1-16,0 65 31,0-1-31,0 0 0,0 21 15,0-21-15,-21 85 16,21-63-16,0-22 0,0 21 16,-22-21-16,1 22 0,21 41 15,-21-63-15,21 1 16,21-22 15,-21-22-31,21 1 16,1 0-16,-22 0 0,21 0 0,0 0 15,-21-1-15,21-20 0,0 21 0,-21-21 16,21 20-16,-21 1 0,22-21 16,41 0-1,-42 42-15,-21 21 16,21 0-16,1 0 0,-22 0 16,0 0-16,0 1 0,21 20 0,-21-21 15,21 0-15,0 43 16,0-43-16,22 21 15,-1-21 1,-21-21-16,0 0 0,0 0 0,1 0 16,20 0-16,-21-21 0,21 21 0,1-21 15,-22 0-15,64-21 16,-43 20-16,-21-20 0,64-21 16,-64 20-16,0 1 0,0 0 15,-21-22-15,0 22 0,0-22 0,0 22 16,-63-106-16,20 127 15,1-1-15,21 1 0,-21 0 16,-1 21-16,1 0 0,21 0 0,-22 21 16,22 0-16,0 22 15,-21 41-15,42-41 16,0-1-16,0 0 0,0-20 0,0 20 16,0-21-16,0 0 0,21 22 15,0-22-15,21 0 0,-20 0 16,20 0-16,-21-21 0,21 0 15,1 0-15,20 0 0</inkml:trace>
  <inkml:trace contextRef="#ctx0" brushRef="#br0" timeOffset="76529.63">16425 13229 0,'43'0'16,"41"-42"0,-211 84-16,275-84 15,-148 21-15,22 0 0,-1 21 0,-21-22 16,0 1-16,21 0 0,0-21 15,-21 21-15,0-1 0,0 1 16,0 0-16,-21 21 16,0 0-1,0 21-15,-1 0 0,1 1 0,0 20 16,0-21-16,0 0 0,0 22 16,-1-22-16,22 21 0,0-21 0,0 22 15,0-22-15,0 0 0,0 0 16,0 21-16,0-20 15,22-1-15,-1-21 0,21 0 16,-21 0-16,0 0 0,22 0 0,-22 0 16,21-21-16,-21 21 0,64-43 15,-64 22-15,0 0 0</inkml:trace>
  <inkml:trace contextRef="#ctx0" brushRef="#br0" timeOffset="77003.37">17039 12679 0,'0'-42'0,"0"211"0,0-296 0,-21 85 32,21 63-32,-21 0 0,21 0 15,-21 64-15,-1-64 0,22 21 16,0 1-16,0-1 0,0 0 16,0 1-16,-21-1 0,21 64 15,-21-85-15,21 21 16,0-21-16,0 1 0,0-1 15,0 0-15,0-42 32,0 0-17,21-1-15,-21 1 0,43-21 16,-43 21 0,21-22-16,0 22 0,0-21 0,43 0 15,-43-1-15,21 22 16,-21 21-16,22-21 0,-1 21 0,0 0 15,-21 0-15,43 42 16,-22 1-16,-42-22 0,0 21 16,0-21-16,0 0 0,0 22 0,-21-22 15,0 0-15,0 0 0,-22 0 16,-105 64 0,64-64-1,41-21-15,22 21 0,0-21 16,0 0-16,0 0 0,-1 0 15,22-21-15,0 0 0,0 0 16,22-43 0,-22 43-16</inkml:trace>
  <inkml:trace contextRef="#ctx0" brushRef="#br0" timeOffset="78946.84">18013 12954 0,'21'-21'0,"-42"42"0,63-63 0,-21 21 16,-21-1-16,0 1 16,0 0-16,0 0 0,0 0 15,-21 0 1,0 21-16,0 0 0,0 0 15,-1 0-15,1 0 0,-42 21 16,42 0-16,-1 0 0,1 0 16,0 0-16,0 22 0,21-22 0,0 21 15,0 1 1,0-22-16,0 0 0,21 0 0,21 21 16,-20-20-16,-1-22 0,0 21 15,0 0-15,0-21 0,0 21 0,22 21 16,-43-20-1,0-1-15,0 0 16,-21-21 0,-1 0-16,1 0 0,-21 0 15,21 0-15,0 0 0,-22 0 16,22 0-16,-21 0 0,21 0 0,-1 0 16,-20-21-16,21 21 0,21-21 15,-21-1-15,0 22 0,21-21 0,-22 0 16,22 0-16,22 21 31,-1 0-15,-21 21-16,21 0 0,0 0 0,0 1 15,43 41 1,-43-42-16,0 0 16,0-21-16,0 22 0,1-22 15,-1 0-15,0 0 0,0 0 0,0 0 16,22 0-16,-1 0 0,0 0 15,1-22-15,-22 1 16,21 21-16,-21-21 0,22 0 0,-22 0 16,21 0-16,-21-1 0,0 1 15,1-21-15,-1 21 0,-21-22 16,0 22-16,0-106 16,0 106-16,-21 0 15,-1 21-15,1 0 16,0 0-16,0 42 0,0-21 15,0 1-15,21-1 0,0 21 16,-22-21-16,1 43 16,21-22-16,0-21 0,-21 43 15,21-43-15,0 0 0,0 0 16,21 0-16,-21 1 0,21-22 0,43 0 16,-43 0-1,0 0-15,0 0 0,1 0 16,20-22-16,-21 22 0,21-21 0,-20 0 15,20 0-15,-21 0 0,21 0 16,43-85 0,-43 63-16,-42 22 0,0 0 15,22 0-15,-22 42 32,0 0-32,-22 0 0,22 1 15,-21 20 1,21-21-16,-21 43 0,21-43 15,0 0 1,0 0-16,21-21 0,0 0 16,1 0-16,20 0 15,-21 0-15,0 0 0,0 0 16,1 0-16,-1-21 0,0 0 0,0 21 16,-21-21-16,21-1 0,-21 1 0,21-21 15,1-43 1,-1 64-16,-21 0 0,0 0 15,0 42 17,0 0-32,0 0 15,0 0-15,0 1 0,0-1 16,-21 0-16,21 0 0,0 0 0,-22 0 16,22 1-16,0-1 0,0 0 15,22-21 1,-1 0-16,0 0 15,0 0-15,0 0 0,0 0 0,1 0 16,62-42 0,-63 20-16,1 1 0,20-21 15,-21 21-15,0 0 0,22-43 16,-1 22 0,-42 21-16,0-1 15,-21 44 1,21-1-16,0 0 0,-21 0 15,-1 0-15,22 43 0,0-43 16,0 0-16,0 21 0,0-20 16,0-1-16,0 0 0,0 0 0,22 0 15,20 0 1,0 1-16,-21-22 0,1 0 16,-1 0-16,0 0 0,0 0 0,0 0 15,0-22-15,1 22 0,-1-21 16,0 0-16,0 0 0,21-21 15,-20 20-15,20-41 16,-21 42-16,21-22 0,-20 22 16,-1-21-16,0 21 0,-21 0 0,21-1 15,0 1-15,0 21 0,-21 21 32,0 1-32,0-1 15,0 0-15,0 0 16,22 0-1,-1-21 17,0-21-32,-21 0 15,0 0 1,0 0-16,0-1 16,0 1-16,0 0 15,-21 21-15,0 0 16,-1 0-16,22 21 0,-42 0 15,21 22 1,0-22-16,0 21 16,-1 1-16,1-22 0,21 0 0,-21 0 15,21 21-15,0-20 0,0-1 0,0 0 16,64 21 0,-43-21-16,21-21 0,-21 0 15,0 0-15,1 0 0,-1 0 16,21 0-16,-21 0 0,0 0 0,22-21 15,-22 0-15,64 0 0,-22-21 16,-42 42-16,0-22 16,22-20-16,-43 21 0,0 0 15,0 0-15,0-1 16,0 1-16,-21 21 16,-1-21-16,1 21 0,0-21 0,0 21 15,-21-21-15</inkml:trace>
  <inkml:trace contextRef="#ctx0" brushRef="#br0" timeOffset="79347.01">19198 12742 0,'0'0'0,"-21"0"0,0 0 32,21 22-32,21-22 31,0 0-31,0 0 15,0 0-15,1 0 0</inkml:trace>
  <inkml:trace contextRef="#ctx0" brushRef="#br0" timeOffset="79767.91">20278 13208 0,'21'0'0,"85"-63"32,-85 41-32,-21 1 0,21 0 15,-21 0-15,0 0 16,0 0-16,0-1 0,0 1 15,-21 21 1,0 0 0,-1 0-16,1 21 0,0 1 0,-42 62 31,63-20-31,0-43 16,0 0-16,0 21 0,0-20 15,0-1-15,42 0 0,-21 0 16,21-21-16,-20 0 0,20 21 15,-21-21-15,21 0 0,-20 0 0,20 0 16,0 0-16,-21 0 0,22-21 16,-22 0-16,0 0 0,0 21 0,0-21 15,1-1-15</inkml:trace>
  <inkml:trace contextRef="#ctx0" brushRef="#br0" timeOffset="80290.61">16700 14499 0,'0'0'0,"0"-42"0,0 21 0,0-43 16,0 43-16,0 0 0,-21 0 16,21 0-16,0-1 15,0 44 1,0-1-16,0 0 0,0 0 16,0 21-16,0 1 0,0 20 15,0-20-15,0-1 0,0 43 16,0-1-16,-21-41 15,0-1-15,21-21 0,0 21 16,0-20-16,-21-1 0,21 0 0,0 0 0,0 0 16</inkml:trace>
  <inkml:trace contextRef="#ctx0" brushRef="#br0" timeOffset="80738.9">16637 14563 0,'42'-212'32,"-105"551"-32,84-466 0,21-106 0,-21 191 0,1 20 15,-1-20-15,-21 21 0,21 0 16,0 0-16,64-1 16,-64 1-16,0 21 0,21 0 15,-20 0-15,20 0 0,-21 21 0,21 1 16,-20-1-16,62 63 15,-84-62-15,0 20 16,0-21-16,0 21 0,0-20 0,-21 20 16,0-21-16,0 0 0,-22 0 15,22 1-15,-21-1 0,21 0 0,-22 0 16,1-21-16,0 21 16,21-21-16,-1 0 0,1 0 15,0 0 1,42 21 15,0 1-31,-21-1 0,22 0 16,-1 0-16,0 0 0,0 0 15,21 22 1,1-1-16,-22-21 16,0-21-16,-21 21 15,21-21-15,0 0 0,1 0 16,-1 0-16,0 0 0,0 0 15,0-21 1,0 0-16,1 21 0</inkml:trace>
  <inkml:trace contextRef="#ctx0" brushRef="#br0" timeOffset="81396.5">17399 14690 0,'21'0'16,"0"0"-1,-63 0-15,105 0 16,-63-21-16,22 21 15,-1-22-15,0 22 16,0-21-16,-21 0 0,21 21 0,0-21 16,1 0-16,-22 0 0,0-1 15,0 1-15,-22 21 16,1 0 0,0 0-16,21 21 0,-21-21 15,0 22-15,21-1 0,-21 0 0,21 21 16,-22-21-16,22 1 0,-21-1 15,21 21-15,0-21 0,0 0 16,0 1-16,0-1 0,0 0 16,21-21-16,1 0 0,41 21 15,-21-21 1,1 0-16,-22 0 0,21-21 0,1 0 16,-22 21-16,21-21 0,0-1 0,1 1 15,-22 0-15,21-21 0,-21 21 16,64-85-1,-64 42-15,-21 43 0,0-21 16,0 21-16,-21 21 16,0 0-16,0 0 0,-22 0 15,22 21-15,0-21 0,0 21 16,0 21-16,21-21 0,0 1 16,0-1-16,0 21 0,0-21 15,42 0-15,-21 1 0,0-1 0,1 0 16,20 0-16,-21 0 0,64 22 15,-64-43 1,0 21-16,-42 0 31,0-21-31,0 0 0,-22 0 16,22 0-16,0 0 0,-21 0 0,20 0 16,-20 0-16,21 0 0,0 0 0,42-21 46,0 21-46,21-21 16,-20-1-16,-1 22 0,21-21 16,-21 0-16,43-21 15,-22 21-15</inkml:trace>
  <inkml:trace contextRef="#ctx0" brushRef="#br0" timeOffset="81661.34">18351 14499 0,'85'-84'47,"-127"232"-32,-1-212-15,65 170 0,-22-64 16,0-20-16,0 20 0,0 21 16,0-20-16,0-1 0,0 0 0,0 1 15,0 20-15,0-20 0,0 20 0,0 64 16,0 0 0,0-63-16,-22-1 0,1 1 0,0-1 15,0 1-15,0 20 0,0-20 0,-1-1 16,1 1-16,0-1 0,0-20 15,0 84 1,21-85-16,0-63 16,21-22-1,0 22-15,0-21 0,0-22 16,1 22-16,20-21 0</inkml:trace>
  <inkml:trace contextRef="#ctx0" brushRef="#br0" timeOffset="81955.04">18415 15282 0,'0'-296'15,"0"106"1,0 147-16,0 572 0,42-1142 16,-42 591-16,21-20 0,-21 21 0,43-21 15,-1 20-15,-21 1 16,0 0-16,22 0 0,-1 21 0,-21-21 16,22 21-16,-22 0 0,21 0 0,-21 0 0,-21 21 15,0 0 1,0 0-16,0 0 0,0 1 15,-21-1-15,-21 0 0,21-21 16,-106 63 0,0-20-16,105-22 0,-41 0 15,42-21-15,21 21 16,21-21 0,0 0-1,21 0-15,-20 0 0,20-21 16,0 0-16</inkml:trace>
  <inkml:trace contextRef="#ctx0" brushRef="#br0" timeOffset="82628.65">19177 14457 0,'-21'-21'32,"0"21"-32,21 42 0,42-63 0,-106 21 15,43 21-15,0 0 0,21 0 16,0 1-16,-21-1 0,0 0 15,21 0-15,0 0 0,0 0 0,0 1 16,0-1-16,0 0 16,21 0-16,0-21 15,0 0 1,-21-21 0,0 0-1,0 0-15,0-1 0,0-20 16,0 0-16,0 21 0,0-22 15,0 22-15,0-21 0,21 21 16,1-1-16,-22-20 0,63 0 0,-42 42 16,0-21-16,22-1 0,-1 22 15,-21 0-15,85 0 16,-85 22-16,0-1 0,1 0 16,-1 21-16,-21-21 0,0 1 15,0 20-15,0-21 0,0 21 0,0-20 0,-43 41 16,1-21-1,42-20-15,-21-1 16,0-21 0,21-21 15,0-1-31,0 1 0,21 0 0,0-21 16,0 21-16,22-64 15,20 21-15,-21 22 0,1 0 16,-1 21-16,0-1 0,1 1 15,-1 0-15,0 21 0,43 0 16,-64 21-16,-21 22 16,0-22-16,0 21 0,0-21 15,0 22-15,-21-1 0,-21 43 16,21-43-16,-1-21 0,22 21 0,-21 1 16,0-22-1,21 0-15,0 0 16,21-21-1,0-21-15,1 21 16,-1-21-16,0 0 0,0 0 0,0-1 16,22 1-16</inkml:trace>
  <inkml:trace contextRef="#ctx0" brushRef="#br0" timeOffset="83019.46">20405 14415 0,'0'-22'16,"0"1"-16,-22 64 0,44-43 0,-22-64 15,0 43-15,-22 21 32,1 0-32,0 0 0,0 0 15,0 21-15,0 0 16,-1-21-16,1 21 0,0 1 0,-21 41 16,42 1-1,0-43 1,0 0-16,21 0 0,0 0 15,0-21-15,0 0 0,22 21 16,-22-21-16,0 0 0,0 0 16,22 0-16,-22 0 0,-21 22 15,-21-1 17,-1-21-32,1 0 0,0 0 0,0 0 15,0 0-15,0 0 0,-22 0 16,22 0-16,0 21 0,-21-21 15,20 0-15,1 0 16,0 0-16,42 0 31,22 0-31</inkml:trace>
  <inkml:trace contextRef="#ctx0" brushRef="#br0" timeOffset="83395.26">20510 14626 0,'64'-42'32,"-43"42"-32,0-21 0,0 21 0,22 0 15,-22 0-15,0-21 16,43 21-16,-22-22 0,-21 1 16,0 21-16,43-21 15,-43-21-15,-21 21 16,0-1-16,0 1 15,0 0-15,-21 21 0,0 0 16,-1 0-16,1 0 0,0 0 16,0 0-16,0 21 0,0 0 0,-1 1 15,22-1-15,0 0 16,-21 0-16,21 0 0,0 22 0,0-22 0,0 21 16,0 0-1,0-20-15,21-1 0,22 0 16,-22-21-16,0 0 0,21 0 15,-20 0-15,-1 0 16,21 0-16,0 0 0,1-21 16,-22 0-16,0-1 0,0 1 15,0 0-15</inkml:trace>
  <inkml:trace contextRef="#ctx0" brushRef="#br0" timeOffset="83567.1">21569 14647 0,'0'0'0,"0"22"31</inkml:trace>
  <inkml:trace contextRef="#ctx0" brushRef="#br2" timeOffset="98282.95">3387 7959 0,'21'-21'15,"-42"42"-15,42-64 0,0 43 0,0-21 16,-21 0-16,21 0 0,-21 0 0,21 21 15,-21-21-15,0-1 0,22 22 0,-22-21 16,0 0-16,21 21 0,-21-21 16,0 0-16,0 0 15,21 21-15,-21-22 0,21 1 16,0 0 0,0 21-16,-21 21 31,-21 22-16,0-22-15,0 0 0,-21 42 16,-22 22 0,43-21-16,-21-22 0,-22 85 15,22-42-15,-1-22 0,1 22 16,-21-22-16,20 22 0,-20 0 0,-128 211 16,128-211-1,-1 20-15,1 1 0,-85 106 16,84-106-16,1 21 0,-1-21 0,1-1 15,20 1-15,1 0 0,-64 233 16,21-22 0,85-211-16,-21 0 0,0-21 15,21 20-15,0 1 16,0 64-16,0-86 0,0 1 16,0 105-1,0-84-15,21-63 0,-21-1 16,21 0-16,-21 1 0,0-22 0,0 0 15,22 0-15,-22 0 0,0 0 16,21-21-16,-21-21 31,0 0-15</inkml:trace>
  <inkml:trace contextRef="#ctx0" brushRef="#br2" timeOffset="98634.75">1863 11642 0,'0'-21'0,"0"42"0,-22-42 16,1-1-16,0 22 0,21-21 16,-21 21-16,0 0 15,21 21 1,0 1-16,0-1 0,0 21 15,0-21-15,21 22 0,0-22 0,0 21 16,0 0-16,1 1 0,20 41 16,0 1-1,-42-43-15,21 1 0,1-1 16,-1 0-16,-21 1 0,0-1 0,21-21 16,-21 0-16,21 1 0,-21-1 0,21 0 15,-21 0 1,0-42 15,-21 21-31,0-21 0,0 0 16,0-1-16,-1 1 15</inkml:trace>
  <inkml:trace contextRef="#ctx0" brushRef="#br2" timeOffset="98850.63">1905 11853 0,'0'-21'16,"0"42"-16,21-63 0,0 42 16,0 21-1,-21 0-15,22 1 0,-22 20 16,21-21-16,-21 21 0,0 1 16,0-1-16,0 0 0,0 1 15,0-1-15,0 0 0,0 1 0,-64 41 16,64-41-1,0-22-15,-21 0 0</inkml:trace>
  <inkml:trace contextRef="#ctx0" brushRef="#br2" timeOffset="100202.6">2667 11832 0,'0'0'0,"21"0"0,-21-42 31,0 63-16,0 0-15,0 0 0,0 22 0,-21-1 16,21 0-16,0 1 0,-21-1 16,21 22-16,0 41 15,-21-62-15,21 20 0,-22-20 16,1-1-16,21-21 0,-21 21 0,21 1 0,0-22 16,-21 0-16,21 0 0,-21 0 15,21 1-15,0-1 16,0-42 15,0-1-31,0 1 0,0 0 0,0-21 16,0 21-16,0-22 0,21 1 15,0 21-15,-21-22 0,21 1 16,0 0-16,1 21 0,-22-1 0,21 1 16,0 21-16,0 0 15,0 0-15,0 21 0,1 1 0,-22 20 16,0 21-16,0-20 15,0-1-15,0 0 0,0 22 16,0-1-16,0-41 16,0-1-16,0 0 0,0 0 15,21 0-15,0-21 0,0 0 16,0 0-16,0 0 16,1-21-16,-1 0 0,21-21 15,-42 20-15,21 1 0,22-42 16,-22 42-16,-21-22 0,21 1 15,0 21-15,-21-22 0,0 1 0,42-64 16,-42 85 0,0 0-16,0 42 15,-21 0 1,0 0-16,21 1 16,0 20-16,-21-21 0,0 43 15,0 20-15,21-41 16,0-22-16,0 0 0,0 0 15,0 0-15,0 0 0,0 1 16,21-22-16,0 0 0,0 0 16,0 0-16,0 0 0,1 0 0,20-22 15,-21 1-15,0 21 0,22-21 16,-22-21-16,0 21 0,21-1 16,-21-20-16,1 21 0,-22-21 0,21-1 15,-21 1-15,0 0 0,0-1 0,0 22 16,0-21-16,0 21 0,0-22 15,0 22-15,-43 42 16,43 0 0,0 1-16,-21 20 0,0 0 0,0 22 15,21-22-15,-21 0 0,21 1 16,-21 20 0,21-20-16,0 20 0,0-42 15,0 0-15,21 1 0,0-1 16,0-21-16,0 0 0,0 0 0,1 0 15,-1 0-15,42 0 0,-20 0 16,-22-21-16,21-1 0,-21 1 16,22 0-16,-22 0 0,21 0 0,-21 0 15,0-22-15,1 22 0,-1-85 16,-21 43 0,0 42-16,0-1 0,0 1 15,-21 42 1,-1 1-16,22-1 0,-21 0 0,0 0 15,21 21-15,-21 1 0,21-22 0,-21 21 16,0 1-16,21-22 0,0 21 16,0 0-16,0 1 0,0-22 15,0 21-15,0-21 0,0 22 0,0-22 16,0 0-16,0 0 16,63-21-16,-42 0 15,0 0-15,1-21 0,-22 0 0,21 0 16</inkml:trace>
  <inkml:trace contextRef="#ctx0" brushRef="#br2" timeOffset="100687.33">3895 12446 0,'-22'21'32,"44"-42"-32,-44 63 0,1-20 15,21-1-15,-21 0 0,21 0 0,0 0 16,-21 0-16,0 1 0,21-1 15,-21 0-15,21 0 0,0 0 16,0-42 15,0 0-31,0 0 16,0 0-16,0-1 0,0 1 16,0 0-16,0-21 0,0 21 0,0-1 15,0-20-15,0 21 0,0 0 16,0 0-16,0-1 0,-22 22 15,22-21-15,0 42 32,0 1-17,0-1-15,0 0 0,-21 42 16,21-41-16,-21 41 16,21-21-16,-21 22 15,0-22-15,0 1 0,21-22 0,0 21 16,-22 0-16,22-20 0,-21 20 0,21 21 15,-42-20 1,42-1-16,-21-42 0,21 21 0,-21 0 16,21-42 15,0-21-15,0 21-16,21 0 0,0-22 15,-21 1-15</inkml:trace>
  <inkml:trace contextRef="#ctx0" brushRef="#br2" timeOffset="100935.19">3598 12510 0,'0'-22'16,"127"-189"46,-106 211-62,-169 233 0,318-466 0,-149 233 16,21 21-16,-21 0 0,0 0 0,1 0 15,-1 1-15,-21 20 0,0-21 16,0 0-16,0 0 0,0 1 0,0-1 16,0 0-16,-21 0 0,-1 0 0,1 0 15,0-21-15,-21 0 0,21 0 16,-1 0-16,1 0 0,-21 0 0,21 0 16,0 0-16,-1 0 0,-20-21 0,21 21 15</inkml:trace>
  <inkml:trace contextRef="#ctx0" brushRef="#br2" timeOffset="101135.07">3154 12234 0,'-64'-42'15,"43"42"-15,212 106 0,-297-170 16,21 1-16,106 63 16,0-21-16,1 21 15,20 0-15,-21-21 0,21 21 16,1 0-16,-22 0 0,21-22 0,1 22 15,41 0-15,-41 0 16,-1 0-16,-21 0 0,21 0 0,1 0 16,-22 0-16,21 0 0,-21 0 0</inkml:trace>
  <inkml:trace contextRef="#ctx0" brushRef="#br2" timeOffset="101514.85">4043 12150 0,'42'-64'47,"-84"128"-47,105-128 0,-42 64 0,22 0 16,-22 0-16,0 0 0,21 21 16,-20 1-16,20-1 0,-21 0 15,21 0-15,-20 21 0,41 1 16,-63-1-16,0 0 0,0 1 15,0-1-15,0-21 16,0 0-16,-21 1 0,0-1 0,-22 21 16,22-42-16,0 0 0,0 0 15,0 0 1,21-21 0,0 0-16,0 0 0,0-1 0,0 1 15,0 0-15,21-42 16,0-1-16,0 43 15,0 0-15,22-22 0,-22 22 16,21 21-16,-21 0 0,1-21 16,20 21-16,-21 0 0,0 0 0,0 0 15,1 0-15</inkml:trace>
  <inkml:trace contextRef="#ctx0" brushRef="#br2" timeOffset="102148.49">4784 12361 0,'0'43'16,"-22"20"15,44-169-31,-22 212 16,21-106-16,0 0 15,0 0-15,0-21 0,0 21 0,22-21 16,-22 0-16,42-43 16,-41 43-16,-1 0 0,-21 0 15,21 0-15,-21-1 0,-21 22 16,0 0-16,-1 0 15,-20 22-15,21-1 0,-21 0 16,-1 0-16,22 21 0,-85 22 16,64-22-1,42-21-15,0 1 0,0-1 0,0 0 16,0 0-16,42-21 0,-21 0 16,1 0-16,20 0 0,0 0 15,1 0-15,-22 0 0,21 0 16,0-21-16,1 21 0,-1-21 0,0 0 15,1-1-15,-1 1 0,0 0 0,1 0 16,-1 0-16,-21 0 0,22-1 16,-22-20-16,0 21 0,-21-21 0,0 20 15,0 1-15,0 0 0,-21 21 16,0 0-16,-1 0 16,1 0-16,0 0 0,0 21 0,0-21 15,0 21-15,21 1 0,-22-1 0,22 0 16,0 0-16,0 0 15,22 0-15,-1-21 0,0 22 16,0-22-16,0 21 0,43 0 16,-22 0-16,-21-21 15,-21 21 1,0 0 0,-21-21-16,0 0 0,0 0 15,-22 0-15,22 0 0,0 0 16,0 0-16,0 0 0,0 0 0,-1 0 15,1 0-15,42 0 32,1 0-17,-1 0-15,21-21 0,-21 21 0</inkml:trace>
  <inkml:trace contextRef="#ctx0" brushRef="#br2" timeOffset="102676.7">5757 12277 0,'0'-106'32,"0"212"-32,0-233 0,0 106 0,0 42 31,0 0-31,0 21 0,-21-21 16,0 22-16,21-1 0,-21 0 0,21 1 15,0-1-15,-21 0 0,-1 1 16,1 63-16,21-43 0,-42 22 15,42-22-15,-21-20 0,21 41 16,0-63-16,0 22 16,0-22-16,0 0 0,21-21 31,-21-21-31,21 0 16,-21 0-16,0-22 0,0 22 0,0-21 15,0-1-15,0-105 16,0 42-16,0 43 15,21 21-15,-21-22 0,21 22 0,-21-1 16,22-20-16,-22 42 0,21-22 16,0 1-16,0 21 0,0 0 0,0-22 15,1 43-15,-1-21 0,0 0 16,21 21-16,-21 0 0,1 0 16,-1 0-16,0 21 0,-21 0 0,0 1 15,0-1-15,0 21 0,0-21 16,0 0-16,0 1 0,-21 20 0,-64 21 15,43-20 1,21-43-16,-1 21 0,1 0 16,0-21-16,42 0 31,0 0-31,1-21 16,-1 21-16,0-21 0</inkml:trace>
  <inkml:trace contextRef="#ctx0" brushRef="#br2" timeOffset="103303.43">6286 12234 0,'-42'43'47,"84"-86"-47,-105 107 0,42-64 0,21 21 0,-21 0 0,-1 0 16,22 1-16,0-1 15,0 0-15,0 0 0,0 0 16,22-21-1,-1 0-15,0 0 16,0 0 0,-21-21-16,0 0 0,0 0 15,0 0-15,0-1 0,0 1 0,0-21 16,0 21-16,21 0 0,-21-1 16,21 1-16,-21 0 0,22 0 0,-1 0 15,0 21-15,0 0 0,0 0 16,0 0-16,1 0 0,-1 21 15,0 0-15,-21 0 16,0 0-16,0 1 0,21 41 16,-21 1-1,0-43-15,0 0 0,0 0 16,0 0-16,0 0 16,-21-21-16,0 0 15,0-21 1,21 0-16,0 0 15,0 0-15,21 0 0,0-22 16,0 22-16,64-64 16,-43 64-16,43-21 15,-64 21-15,21 0 0,-21 21 16,1 0-16,20 0 0,-21 0 0,-21 21 16,21 42-1,-21 1-15,0-43 16,0 21-16,-21-21 0,0 1 0,0-1 15,21 0-15,-21-21 0,-1 21 16,22 0-16,-21-21 0,21 21 16,21-21-1,1 0 1,-1 0-16,0-21 0,0 21 0,0-21 16,0 0-16,22 21 0</inkml:trace>
  <inkml:trace contextRef="#ctx0" brushRef="#br2" timeOffset="103641.23">7175 12277 0,'127'-106'16,"-105"64"31,-171 190-47,276-296 0,-148 148 0,0 0 16,-21 21-16,21-21 0,-1 21 15,1 0-15,0 0 0,0-21 0,21 21 16,0 1-16,0-1 0,0 0 15,0 0-15,21-21 0,0 21 16,0 0-16,1-21 0,41 43 16,-21-22-1,-42 0-15,22-21 0,-22 21 16,0 0 0,-22-21-16,1 0 15,0 0-15,0 0 0,0 0 0,0 0 16,-1 0-16,1 0 0,0 0 15,0 0-15,0 0 0,0 0 0,21-21 16,0-21 0,21 21-16,0 21 0,0-21 15</inkml:trace>
  <inkml:trace contextRef="#ctx0" brushRef="#br2" timeOffset="103959.75">7387 12361 0,'21'0'16,"64"22"-1,-191-44 1,233 44-16,-106-22 0,22 0 16,-1-22-16,-21 22 15,0-21-15,22 0 16,-22 0-16,-21 0 0,0 0 0,0-1 16,0 1-16,0 0 15,-21 21-15,-1 0 16,1 0-16,0 0 0,0 21 15,21 0-15,-21 1 0,0-1 0,-1 0 16,22 0-16,0 0 0,0 0 16,0 1-16,0-1 0,0 0 15,22 0-15,-1 0 0,0-21 0,0 21 16,21-21-16,1 0 0,-1 0 16,0 0-16,22 0 0,-22 0 15,22 0-15,42-21 0,-43 21 16,-21-21-16,1 0 0</inkml:trace>
  <inkml:trace contextRef="#ctx0" brushRef="#br2" timeOffset="104879.42">1693 11663 0,'-21'0'16,"21"-42"-1,0 63 1,0 0-1,0 0-15,0 21 0,21-20 0,0 20 16,1 0-16,-1-21 0,0 22 16,42 84-16,-63-85 15,43 22 1,-22-43-16,-21 0 0,21 42 16,0-63-1,0 0 1,1 0-16,-22-21 0,21 21 15,0-21-15,21-42 16,-42 20-16,21 1 0,1 21 16,-1-22-16</inkml:trace>
  <inkml:trace contextRef="#ctx0" brushRef="#br2" timeOffset="105075.31">2455 11578 0,'43'-21'15,"-22"21"16,-21 21-31,-64-21 0,128 43 0,-85-22 0,-1 21 16,1-21-16,0 22 0,0-22 0,-21 21 16,20 0-16,-20 1 0,-43 20 15,1 22 1,41-43-16,22-21 0,0-21 16,0 22-16,21-1 0</inkml:trace>
  <inkml:trace contextRef="#ctx0" brushRef="#br2" timeOffset="105324.16">2074 11980 0,'0'0'0,"-42"22"15,42-1 1,-21 63-16,21-62 15,-21 20-15,21 0 0,0 1 0,-22-1 16,22 0-16,0 1 0,0-1 16,0 0-16,0 64 0,0-64 15,0 1-15,0-1 0,0 0 16,0 1-16,0-1 0,0 22 16,0-22-1,22-42-15</inkml:trace>
  <inkml:trace contextRef="#ctx0" brushRef="#br0" timeOffset="182755.9">21802 12107 0</inkml:trace>
  <inkml:trace contextRef="#ctx0" brushRef="#br0" timeOffset="205624">16997 16997 0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0:58:19.8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15854 3535 0,'0'-21'0,"0"42"0,0-63 15,21 20-15,0 1 16,21-21-16,1 0 16,-22 20-16,0 1 0,21 0 15,-42 0-15,0 0 31,-21 21-15,0 0-16,-21 0 0,-1 21 16,22 0-16,-85 0 15,1 0-15,41-21 16,-84 22-16,84-1 16,-20-21-16,20 0 0,-63 21 15,85-21-15,-22 21 16,22-21-16,0 0 0,-1 21 0,1-21 15,21 21-15,0-21 0,0 22 0,-1-22 16,1 21-16,0-21 0,0 42 16,21 0-1,-21-20-15,21-1 16,0 0-16,0 0 0,0 21 0,-21 22 16,21-22-16,0 1 0,-22 147 31,1 43-31,0-148 15,21 105-15,-21-84 16,21 0-16,0 0 0,-21 21 0,21 0 16,0 0-16,0 254 15,-21 21 1,21-254-16,0 169 16,0-168-16,0 20 0,0 0 0,0 1 15,0-1-15,0 0 0,0 22 0,21 317 16,0-360-1,0 21-15,-21 1 0,21-22 0,0 0 16,1 0-16,-1 0 0,0 127 16,0-148-16,-21-21 0,0 0 15,42 63-15,-20-42 16,-22-84-16,0-1 0,42-21 16,-42-42-16,21-21 15,0-1-15</inkml:trace>
  <inkml:trace contextRef="#ctx0" brushRef="#br0" timeOffset="1694.65">15621 3281 0,'-85'21'31,"85"0"-31,0 0 15,21-21 1,1 0-16,-1 0 16,21 0-16,0 0 0,1 0 15,-1 0-15,22 0 0,20 0 16,1-21-16,21 21 0,105-21 16,107 0-1,-212 21-15,21 0 0,0 0 16,0-21-16,0 21 0,21 0 15,-21 0-15,21 0 0,21 0 0,339 0 16,-148 0 0,-169 0-16,-1 21 0,1-21 15,-1 21-15,-20-21 0,-1 0 0,21 0 16,-20 21-16,-1-21 0,0 0 16,128 0-16,-149 0 0,0 0 15,0 0-15,0 0 16,-21 0-16,0 0 0,0 0 0,0 0 15,191 0 1,-233 0-16,63 0 0,-85 0 16,-20 0-16,-1 0 0,-21 0 15,-21 21-15,0 1 16,0-1-16,0 0 16,-21-21-16,21 21 0,-21 0 0,0 0 15,21 22-15,-22-22 0,22 0 16,-21 0-16,0 43 15,21-22-15,-21 0 0,0-20 0,21 20 16,-21 21-16,21-20 0,0 20 16,0 1-16,0-1 0,0 85 15,0-84-15,-22 21 0,22-1 16,0 1-16,0 0 0,-21-1 16,21 22-16,0 0 0,0-21 0,0 338 31,-21-190-31,21-127 0,0 21 15,-21 105-15,21-105 0,0 0 16,0 127 0,-21-127-16,0 127 0,21-105 0,0-22 15,-22 127-15,22-127 16,0 0-16,0 0 0,0 0 16,0-22-16,0 1 0,0 21 0,0 85 15,22 0 1,-22-107-16,21 1 0,0 64 15,0-65-15,0-20 0,0 0 0,43 148 16,-43-149 0,-21-20-16,21-1 0,0 1 0,1-22 15,-22 22-15,0-22 0,0 0 0,0 1 16,0 20-16,0-21 0,0 1 16,0 20-16,0-20 15,-22 20-15,1-42 0,21 22 16,-42-1-16,21-21 15,-22 0-15,22 0 0,0-21 0,0 22 16,-127 20 0,105-42-16,1 0 15,0 21-15,-106-21 0,84 0 16,1 21-16,-1-21 0,1 0 0,-22 0 16,21 0-16,1 0 0,-85 21 15,-22-21 1,65 0-16,-1 0 0,-148 0 15,127 22-15,0-22 0,-21 0 0,-297 0 16,149 0 0,169 0-16,-21 0 0,-106 0 15,127 0-15,0 21 0,0-21 16,0 0-16,21 0 0,-21 0 16,-233 21-16,-42-21 15,254 0-15,-1 0 16,1 0-16,0 0 0,-21 0 0,21 0 15,-1 0-15,1-21 0,0 21 16,-339-21 0,276-1-16,126 22 15,-21 0-15,21 0 0,22-21 0,-1 21 16,1 0-16,21 0 0,-1 0 16,22-21-16,-21 21 0,-22-21 15,43 0-15,0 21 16,0-21-16,0-1 0,21 1 15,0 0-15,0 0 0,-22 0 0,22 0 16,0-22-16,0 22 0,0-21 16,0-1-16</inkml:trace>
  <inkml:trace contextRef="#ctx0" brushRef="#br0" timeOffset="2533.62">16489 2371 0,'0'0'0,"0"-21"0,0-1 0,0 1 15,0 0-15,0-42 16,0 20-16,0 22 16,0 42 15,0 22-31,0-22 0,0 21 0,0 22 15,0 41 1,0-41-16,0-22 0,-21 22 0,-22 42 16,43-64-16,0 0 15,-21-21-15,21 22 0,0-22 0,-21 0 16,21 0-16,21-21 31,0 0-31,-21-21 0,21 0 16,1 0-16,-1 0 15,0-22-15</inkml:trace>
  <inkml:trace contextRef="#ctx0" brushRef="#br0" timeOffset="2748.49">16806 2223 0,'0'84'31,"0"-41"-31,0-1 0,0 43 15,0-43-15,0 0 0,0 1 16,0-1-16,0 0 0,0 1 0,0 20 16,0-21-1,0-20-15,0-1 16,-21-21 0,0 0-16</inkml:trace>
  <inkml:trace contextRef="#ctx0" brushRef="#br0" timeOffset="2939.39">16277 2667 0,'0'0'0,"-42"-21"31,63 21-31,0 0 0,21 0 16,1 0-16,-22 0 0,21 0 15,1 0-15,62-21 16,-62 21-16,-1-21 0,0 21 15,1-22-15,20 22 0,-20-21 0,-1 0 16,0 0-16,-21 0 0,22 21 16,-1-21-16</inkml:trace>
  <inkml:trace contextRef="#ctx0" brushRef="#br0" timeOffset="3153.27">17187 2286 0,'0'-21'0,"0"42"0,0-21 31,0 21-31,0 0 0,0 22 0,0-1 15,0 64 1,0-64-16,0 22 0,0-22 0,0 0 0,0 1 16,0-1-16,0 0 0,0-20 15,0 20-15,0-21 0,-21 0 16,21 0-16,-21 1 0,21-1 16,0-42 15,0-1-16</inkml:trace>
  <inkml:trace contextRef="#ctx0" brushRef="#br0" timeOffset="3466.08">17187 2371 0,'0'0'16,"0"-21"-16,0-1 0,21 22 15,1-21-15,20 21 16,-21 0-16,0 0 0,22 0 15,-22 0-15,21 0 0,0 21 0,1 1 16,84 62 0,-64-20-16,-42-22 0,22 0 15,-43-20-15,0 20 0,0 0 16,0-21-16,0 22 0,-21-22 0,-22 21 16,1-21-16,0 1 0,-64 20 15,0 0 1,64-21-16,-1-21 0,-20 22 0,20-22 15,22 0-15,0 0 16,21 21-16,21-42 16,0 21-1,1-22-15,20 1 0,-21 0 16</inkml:trace>
  <inkml:trace contextRef="#ctx0" brushRef="#br0" timeOffset="3728.94">17970 2477 0,'0'0'0,"0"21"15,0 0-15,0 0 16,0 0-16,0 0 0,0 22 16,0-22-16,0 21 0,0 22 15,0-22-15,0-21 0,0 0 16,0 22-16,0-22 0,0 64 15,0-64 1,0 0-16,0-42 47,0 0-47</inkml:trace>
  <inkml:trace contextRef="#ctx0" brushRef="#br0" timeOffset="3933.82">18013 2561 0,'0'0'16,"0"-42"-16,0 0 0,0 20 0,0 1 16,0 0-16,0 0 15,21 21 1,0 0-16,0 0 16,0 0-16,1 0 0,-1 0 0,0 0 15,21 0-15,-21 0 0,22 0 16,-22 21-1,-21 0-15,0 0 16,0 1-16,0-1 0,-21 0 16</inkml:trace>
  <inkml:trace contextRef="#ctx0" brushRef="#br0" timeOffset="4099.72">17907 2773 0,'0'0'15,"0"21"-15,-21-21 0,21 21 0,0 0 16,21-21-1,0 0 1,0 0-16,0 0 0,22 0 16,-22 0-16,21 0 0,1 0 0,-1-21 15,0 21-15,43-42 16,-22 42-16</inkml:trace>
  <inkml:trace contextRef="#ctx0" brushRef="#br0" timeOffset="4371.57">18944 2477 0,'0'-22'16,"0"1"-16,-21 21 0,0 0 15,0 0-15,-1 0 0,1 0 16,0 0-16,0 21 0,-21 22 0,-22 20 16,43-20-1,-21-1-15,20 0 0,-20-21 0,21 22 16,-43 41-16,43-62 15,21 20-15,0 21 16,64-20-16,-43-43 16,21 21-16,1-21 0,-1 0 15,0 0-15,1 0 0,-1-21 0,0 21 16,-21-21-16,22-1 0,-1 1 16,-21 21-16,22-42 0</inkml:trace>
  <inkml:trace contextRef="#ctx0" brushRef="#br0" timeOffset="5177.06">20510 2244 0,'22'-21'16,"-44"42"-16,44-85 0,-22 43 0,0 0 15,0 0-15,-22 21 16,1 0-1,0 21-15,-21 0 16,-1 43-16,1-22 0,21 21 16,-21-20-16,20 20 0,-20 1 15,21-1-15,-21 1 0,-22 105 16,43-127 0,0-20-16,0 20 0,-1 0 15,22-21-15,0 1 0,22-22 31,-1-22-31,0 1 0,21 0 16,-21 0-16,1-21 0,20 20 16,-21-41-16,21 21 0,-20-22 0,20 1 15,-21-1-15,21 22 0,-20-22 16,62-84-16,-63 106 16,1-1-16,-22 22 0,0 0 15,0 42 1,0 0-16,0 1 15,0 20-15,0 64 16,-22 21-16,22-64 0,0-20 16,0 20-16,0 1 0,0-22 0,0 0 15,0 1-15,0-1 16,22-21-16,-22 21 0,42 22 16,-21-43-16,-21 0 15,0 0-15,0 1 0,-21-22 31,0 0-31,0 0 0,-1 0 16,1 0-16,-21 0 0</inkml:trace>
  <inkml:trace contextRef="#ctx0" brushRef="#br0" timeOffset="5608.82">20129 2858 0,'0'0'0,"-21"0"0,42 0 31,1 0-16,20 0-15,-21 0 0,21 0 0,1 0 16,-1 0-16,22 0 0,-1-22 16,64 22-16,-63-21 0,-1 21 15,1 0-15,-1-21 0,-21 0 16,1 21-16,20-21 0,1 0 16,-22-22-1,-21 43-15,0-21 0,-21 0 0,0 0 16,0 42 15,-21 0-15,21 0-16,0 22 0,0-22 0,-21 21 15,21 0-15,-21 1 0,21-1 16,0 43-16,0-43 0,0 43 16,-21-43-16,21 43 15,-21-43-15,21 0 0,0-20 16,0-1-16,0 21 0,0-21 15,0 0-15,0 1 0,0-1 16,21-42 15,-21-1-31,0 1 16,21 0-16,21-42 16,-42 20-16</inkml:trace>
  <inkml:trace contextRef="#ctx0" brushRef="#br0" timeOffset="5892.66">21167 2752 0,'0'0'16,"0"-21"-16,0-22 0,0 22 0,0 0 16,0 0-16,21 21 0,0 0 15,-21-21-15,63 21 16,-20 0-16,-22 0 16,21 21-16,-21-21 0,1 21 0,20 0 15,-21 21-15,-21-20 0,0 20 0,0 43 31,-21-43-31,0-21 0,-22 0 16,22 0-16,-21 1 0,21-22 16,-43 21-16,43 0 0,0-21 15,0 0-15,42 0 32,0-21-17,0 0-15,22-1 0,-22 1 16,21 0-16</inkml:trace>
  <inkml:trace contextRef="#ctx0" brushRef="#br0" timeOffset="6186.37">21823 2667 0,'0'21'15,"0"-42"-15,0 85 0,-21-43 0,21 21 0,0 0 16,-22-20-16,1 20 0,21 0 15,0-21-15,-21 64 16,-21 0-16,42-43 0,-21 22 16,-22 20-16,43-41 15,0-1-15,-21 21 0,21-41 16,0-1-16,-21 0 0,21 21 16,0-21-1,0 1-15,21-22 16,0-22-1,0 1-15,-21 0 0,22 0 16,-1 0-16,-21 0 0</inkml:trace>
  <inkml:trace contextRef="#ctx0" brushRef="#br0" timeOffset="6471.14">21823 2773 0,'21'-42'16,"-42"84"-16,63-106 0,-21 43 0,-21 0 15,21 0-15,1 0 0,-1 0 0,0 21 16,0 0-16,0 0 0,0 0 16,1 21-16,-1 0 0,21 21 15,-42 22-15,0-22 16,0 0-16,0-20 0,0 20 0,-21-21 16,-21 0-16,20 22 0,-20-22 0,21 0 15,-21 0-15,20-21 0,-62 42 16,41-42-1,22 0-15,0 0 0,21-21 32,21 0-17,0 0-15,22 0 0,-22 0 16,0-22-16</inkml:trace>
  <inkml:trace contextRef="#ctx0" brushRef="#br0" timeOffset="6760.93">22606 2265 0,'0'0'0,"-21"0"31,21 21-31,-21 0 0,-1 0 16,1 22-16,0-22 15,0 42-15,0-20 0,0-1 0,-1 0 16,-20 107-1,21-107-15,21 0 0,-21 22 16,21-43-16,0 21 16,0-21-16,0 1 0,0-1 0,21 0 15,0-21 1,0 0-16,0 0 0,1 0 0,20 0 16,0-21-16,1-22 15,-1 22-15,-21 0 16</inkml:trace>
  <inkml:trace contextRef="#ctx0" brushRef="#br0" timeOffset="7258.65">23072 2053 0,'0'0'15,"21"0"1,-21 21-16,0 1 15,0-1-15,0 0 16,0 0-16,0 0 0,0 0 16,-21 22-16,21-22 15,0 0-15,-22 0 0,22 0 16,0 1-16,-21-22 0,21 21 0,0 0 16,0 0-1,-21-21-15,0 0 16,21-21-1,0 0-15,0 0 0,0-1 16,0 1-16,0 0 16,0-42-16,0 20 0,21 22 15,0-21-15,0 21 0,1-22 16,-1 1-16,0 21 0,0 0 16,64-43-1,-64 64-15,21 0 0,-21 0 0,22 0 16,-22 21-16,0 0 0,0 1 15,-21 20-15,0 0 0,0 1 0,0 20 16,-42 22 0,21-43-16,-22-21 0,22 22 0,0-22 15,0 0-15,0 0 0,0 0 16,-1 0-16,1 1 0,0-22 16,0 0-16,0 0 15,21-22-15</inkml:trace>
  <inkml:trace contextRef="#ctx0" brushRef="#br0" timeOffset="9400.79">15790 4255 0,'0'-43'0,"0"86"0,0-128 15,21 43-15,1 20 0,-1-20 16,0 21-16,0-21 0,21 20 16,-20 22-16,20-21 0,0 21 0,-21-21 0,22 21 15,-22 0-15,64 42 16,-64-42-16,-21 22 15,0-1-15,0 0 0,0 0 16,0 0-16,-21 43 16,-22-22-16,22-42 15,0 21-15,-21 22 0,20-22 16,-20 0-16,21-21 0,0 21 16,0 0-16,-1-21 0,-20 21 15</inkml:trace>
  <inkml:trace contextRef="#ctx0" brushRef="#br0" timeOffset="9724.61">15938 4064 0,'-21'-63'16,"0"41"-1,21-20-15,0 21 0,-21 21 16,21 21 0,0 0-16,-21 0 15,21 22-15,0-1 0,0 0 16,0 1-16,0-1 0,0 22 16,0-22-16,-21 43 0,-1-64 15,22 21-15,-21 0 0,21 22 16,-21 21-1,21-64-15,-21 0 0,21 21 16,0-21-16,0-42 31,21 0-15,-21 0-16,21 0 0</inkml:trace>
  <inkml:trace contextRef="#ctx0" brushRef="#br0" timeOffset="10001.45">15960 4001 0,'0'0'0,"0"-43"0,21 22 16,-21 0-16,21 0 0,0 21 15,0-21-15,0 21 0,22 0 16,-22 0-16,21 0 0,-21 21 16,22-21-16,20 42 0,-42 0 15,1-20-15,-1 83 16,-21-41-1,-43-43-15,22 21 0,-63 1 16,41-1-16,1-21 0,-22 0 16,22 1-16,0-22 0,21 21 0,-64 21 15,64-42 1,21 21-16,21-21 31</inkml:trace>
  <inkml:trace contextRef="#ctx0" brushRef="#br0" timeOffset="11060.94">16785 4487 0,'0'0'0,"0"-63"31,0 42-31,0 0 0,0-1 16,-21 22-16,0-21 16,0 21-16,-1 0 0,1 0 0,0 0 15,0 21-15,-21 1 0,20-1 16,-62 42-16,41-42 16,22 22-16,0-22 0,0 0 15,21 0-15,0 0 0,0 1 16,0-1-16,0 0 0,0 0 0,0 0 15,21 0 1,21-21-16,1 0 0,-22 0 16,42 0-16,-41-21 15,-1 0-15,21 21 0,-21-21 0,0 0 16,22 21-16,-1-64 16,-21 22-16,0 21 15,-21 0-15,0-1 16,-21 44 15,21-1-15,0 0-16,0 0 15,0 0-15,21-21 16,1 21 0,-1-21-16,0 0 0,0 0 0,21 0 15,-20 0-15,-1 0 16,0 0-16,0-21 0,0 21 0,0-21 15,64-21 1,-43-1 0,1-20-16,-43 42 0,0 0 15,0-1-15,21 22 16,-21 22 0,0-1-1,0 0-15,0 0 0,0 0 16,0 0-16,0 1 0,0-1 0,0 0 15,0 0-15,0 0 16,21-21-16,0 0 16,0 0-16,1 0 15,-1 0-15,0 0 0,0-21 16,0 21-16,0-21 0,1 0 0,20-22 16,-21 22-1,0 0-15,0-21 16,-21 21-16,22-1 15,-1-20-15,-21 21 0,0 42 32,0 0-32,0 22 15,-21-22-15,21 0 0,-22 21 0,22 1 16,-21-22-16,21 42 16,-21 64-16,0-106 15,21 22-15,0-1 16,0 0-16,0 1 0,0-1 0,0 0 15,0 1-15,0-22 0,0 21 0,0 22 16,-21-22 0,0-21-16,-1-21 0,22 21 0,-42-21 15,21 0-15,-21 0 16,20 0-16,1 0 0,0 0 0,-64-42 16,64 21-1,0 0-15,21 0 0,0-43 16,0 43-16,0-21 0,21-22 15,0 22-15,1-1 16,20 1-16,-21 21 0</inkml:trace>
  <inkml:trace contextRef="#ctx0" brushRef="#br0" timeOffset="11713.39">17886 4318 0,'0'0'0,"21"0"0,21 0 31,-42 21-31,0 0 0,0 1 16,0-1-16,0 0 0,0 0 16,0 0-16,0 0 0,0 1 15,0-1-15,0 0 0,-21 0 0,21 21 16,0-20 0,0-1-16,-21-21 0,21 21 15,-21-21-15,21-21 31,0 0-15,0-1-16,0 1 16,0 0-16,21 0 0,0 0 0,-21-22 15,21 22-15,0-21 0,-21 21 16,22-22-16,62-41 16,-41 63-1,-22 21-15,0 0 0,0 0 0,0 21 16,0-21-16,-21 42 0,22-21 15,-22 22-15,0-22 16,0 0-16,0 0 0,0 0 0,0 0 16,0 1-16,0-1 0,0 0 15,-22-21-15,22 21 16,0-42 31,0 0-32,0 0-15,22-1 0,-1 1 16,21 0-16,-21 0 0,0 0 16,1 0-16,-1-1 15,0 1-15,42 21 16,-63 21-16,22 1 16,-22-1-16,0 21 15,0-21-15,0 22 0,0-22 16,-22 0-16,1 0 15,21 0 1,-21-21-16</inkml:trace>
  <inkml:trace contextRef="#ctx0" brushRef="#br0" timeOffset="12492.79">18732 4530 0,'0'-21'31,"22"-1"-31,-22 1 0,21 21 0,-21-21 16,21 21-16,0-21 0,-21 0 15,21 0-15,-21-1 0,21-20 16,-21 0-1,-21 42 17,0 21-32,0 0 15,0 0-15,0 0 0,-1 1 0,1 20 16,21 0-16,-21-21 0,21 1 16,0-1-16,0 0 0,0 0 15,0 0-15,0 0 16,21-21-1,22 0-15,-22 0 0,21 0 16,0 0-16,1 0 0,-22 0 16,21 0-16,1-21 0,-22 21 0,21-21 15,22-21 1,-43 21-16,0-1 0,0-20 16,-21 21-16,0-21 0,21 20 15,-21 1-15,-21 21 31,21 21-31,0 1 0,-21-1 16,0 0-16,21 0 0,-21 0 16,-1 0-16,22 1 0,0-1 15,0 0-15,-21 0 0,21 0 16,0 0-16,-21-21 0,21-21 47,0 0-32,0 0-15,0 0 16,21 0-16,0-1 0,1 1 16,41-63-16,-42 62 15,22-41-15,-1 42 16,-21 0-16,0 21 0,22 0 0,-22 0 16,0 0-16,21 42 15,-42 0 1,0-21-16,0 1 0,0-1 15,0 0-15,0 0 0,0 21 16,0-20-16,-21-1 0,21 0 16,-21-21-16,0 0 15,21 21-15,21-42 32,0 0-32</inkml:trace>
  <inkml:trace contextRef="#ctx0" brushRef="#br0" timeOffset="12753.58">19854 3979 0,'0'0'0,"0"-21"0,21 0 0,-21 0 0,0 42 32,0 0-17,-21 0-15,0 22 0,0-22 16,21 21-16,-21 1 0,0-1 0,-22 64 15,22-64 1,21-21-16,-42 64 16,42-64-16,0 0 0,0 22 15,0-22-15,0 0 16,21-21-16,0 0 16,0 0-16,0 0 0,1-21 15</inkml:trace>
  <inkml:trace contextRef="#ctx0" brushRef="#br0" timeOffset="12964.47">19621 4170 0,'0'0'16,"22"0"-16,-1 0 0,0 0 15,0 0-15,0 0 0,64 0 16,-43 0-1,1 21-15,-22-21 0,0 0 16,0 0-16,0 0 0,0 0 16,1 0-16,-22 21 15</inkml:trace>
  <inkml:trace contextRef="#ctx0" brushRef="#br0" timeOffset="13497.12">15917 5630 0,'21'-21'15,"170"21"1,-128-21-16,-20 21 15,20 0-15,1 0 0,42 0 16,-1 0 0,-62 0-16,-1 0 0,22 0 15,-43 0-15,0 0 0,-42 0 32,0 21-17</inkml:trace>
  <inkml:trace contextRef="#ctx0" brushRef="#br0" timeOffset="13738.99">16383 5609 0,'0'0'0,"-21"0"0,0 0 15,21 21-15,-22 22 16,22-22-16,0 0 16,0 0-16,-21 64 0,21-64 15,0 21-15,0 1 0,-21-22 16,21 21-16,0 1 0,0 62 15,0-62 1,0-22-16,0 0 16,21-21-1,0 0 1,1 0-16,-1 0 0,0 0 16</inkml:trace>
  <inkml:trace contextRef="#ctx0" brushRef="#br0" timeOffset="14137.76">16637 5948 0,'42'-21'32,"-21"21"-32,1-21 15,-1 21-15,0 0 16,0 0-16,0 0 0,0 0 0,1 0 15,-1 0-15,0 21 0,0 0 0,0 21 16,22 22 0,-43-22-16,0-21 15,0 0-15,0 1 0,0-1 0,0 0 16,0 0-16,-22 0 0,1 0 16,0-21-1,0 0 1,21-21-1,0 0 1,0 0-16,0 0 16,0 0-16,21 21 0,0-22 0,-21 1 15,21 0-15,1 0 0,-1 0 0,0 0 16,0-1-16,0 22 0,0-21 16,1 21-16,20 0 0,0 0 15,1 0-15</inkml:trace>
  <inkml:trace contextRef="#ctx0" brushRef="#br0" timeOffset="15116.39">17526 6033 0,'42'0'15,"-42"-22"1,21 22-16,-21-21 0,0 0 15,0 0-15,0 0 0,0 0 16,0-1-16,-21 1 0,0 21 16,-21-21-16,21 21 0,-1 0 15,-20 0-15,0 0 0,-22 21 16,22 22-16,0-22 16,-1 63-1,43-62-15,0-1 0,0 21 0,0-21 0,0 0 16,0 1-16,0-1 15,21 0-15,1 0 16,-1-21-16,0 21 0,0-21 16,21 0-16,-20 0 0,20 0 15,0 0-15,-21 0 0,1-21 0,20 0 16,21-21 0,-41 20-16,-1 1 0,-21-21 15,0 21-15,21 0 0,-21-1 16,0-20-16,0 63 47,0 0-47,-21 1 0,21-1 15,0 21-15,0-21 16,0 0-16,0 1 16,0-1-16,0 0 0,21-21 15,42 21 1,-41-21-16,-1 0 0,0 0 15,21 0-15,-21 0 0,22 0 16,-1-42-16,0 42 0,-20-21 16,-1 21-16,0-22 0,0 1 15,-21 0-15,0 0 0,0 0 0,0 0 16,0-1 0,0-20-16,0 63 46,0 0-46,0 1 0,-21 20 16,0-21-16,21 0 16,0 0-16,0 1 0,0-1 15,0 0-15,-21-21 0,21 21 32,-22-21-32,22-21 31,0 0-16,0 0-15,0-1 0,0 1 16,22 0-16,-1-21 0,-21 21 16,21-1-16,0-20 0,0 21 0,0 0 15,1 0-15,20-1 0,-21 1 0,85 0 16,-85 21 0,21 42-16,-20-20 0,-22-1 15,0 0-15,0 0 0,0 0 16,0 0-16,0 1 0,0-1 0,0 21 15,0-21-15,-43 22 32,22-43-32,21 21 15,0-42 17,21 21-32,0 0 0</inkml:trace>
  <inkml:trace contextRef="#ctx0" brushRef="#br0" timeOffset="15476.62">18838 5906 0,'0'0'0,"21"-22"0,1 22 0,-1 0 15,-42 0 17,-1 0-32,1 0 15,0 0-15,0 22 16,0-22-16,21 21 0,-21-21 15,21 21-15,0 0 16,0 0-16,0 0 16,21-21-16,-21 22 0,21-22 0,0 21 15,0-21-15,-21 21 0,21-21 16,1 21-16,-1 0 16,0 0-1,-21 1-15,0-1 16,-21-21-16,0 0 15,-1 0-15,-20 0 16,21 0-16,0 0 16,0 0-16,21-21 15,0-1-15,0 1 16,0 0-16,21 0 0</inkml:trace>
  <inkml:trace contextRef="#ctx0" brushRef="#br0" timeOffset="16018.31">19262 5652 0,'0'-106'31,"0"127"-15,0 0-1,-22 0-15,1 22 0,0 84 16,-42 42 0,63-127-16,-22 1 0,1 20 15,0-21-15,0 22 0,21-22 16,-21 1-16,21 20 0,-43 149 16,22-170-1,21 0-15,0 1 0,0 63 16,0-85-16,0 0 15,0 0-15,0 0 0,21-21 32,1 0-32,-1 0 0,0 0 0,0 0 15,21-21-15,-20 0 0,-1 0 0,0 0 16,0-22-16,0 22 0,-21-21 16,0-1-16,21-147 15,-21 84 1,-42 21-1,21 43-15,0 21 0,0 0 16,-1 21-16,1-21 16,42 21 15,1-22-31,20 22 16,-21-21-16,0 21 0,43-21 15,-43 21-15,0-21 0,21 21 16</inkml:trace>
  <inkml:trace contextRef="#ctx0" brushRef="#br0" timeOffset="16577.02">19537 5927 0,'21'-21'16,"-21"-1"0,21 22-16,0-21 15,0 21-15,1-21 0,-1 21 16,0 0-16,0-21 0,0 0 15,-21 42 17,-21-21-32,-21 21 0,21 0 15,-1 0-15,1 22 0,21-22 0,-21 21 16,21-21-16,0 1 16,0-1-16,0 0 0,0 0 15,21-21-15,0 21 16,1-21-16,-1 0 0,0 0 15,0 0-15,43 0 16,20-42-16,-63 42 16,-21-21-16,22 21 0,-1-21 15,-21-1-15,0 1 0,21 0 0,0 0 16,0 0-16,0 0 16,-21-1-16,22 22 0,-1 0 15,-21 22 1,0-1-1,0 0-15,0 0 0,0 0 16,-21 0-16,21 1 16,-22-22-16,22 21 0,-21-21 15,21-21 17,0-1-17,21 1-15,1 21 0,-22-21 16,21 0-16,0-21 0,21-1 15,-21 22-15,1 0 0,20-21 16,-21 42-16,-21-22 16</inkml:trace>
  <inkml:trace contextRef="#ctx0" brushRef="#br0" timeOffset="17056.75">16679 7006 0,'0'0'0,"0"-21"0,0 0 16,0 0-16,0-22 15,0 22-15,0 42 16,0 1-16,0 20 16,0 21-16,0 107 15,0-128-15,0 22 16,0-1-16,-21-21 0,0 1 0,0 63 16,21-85-16,-21 21 0,21 0 15,-22 1-15,22 20 16,22-63 15,-22-21-15</inkml:trace>
  <inkml:trace contextRef="#ctx0" brushRef="#br0" timeOffset="17342.58">16573 7112 0,'0'0'0,"0"-42"0,22-85 31,-1 106-31,21-1 0,-21 1 0,0 21 16,22-21-16,-22 21 0,0 0 0,21 0 16,-20 0-16,20 21 0,-21-21 15,21 21-15,-20 1 0,20 20 16,-21 0-16,0-21 0,-21 1 0,0 41 16,-21 1-1,0-22-15,0-21 0,-43 43 16,22-43-16,21 0 0,-22 21 15,-41 1 1,63-1-16,42-42 31,0-21-31,0 21 0,0-21 16</inkml:trace>
  <inkml:trace contextRef="#ctx0" brushRef="#br0" timeOffset="18160.21">17335 7154 0,'0'0'0,"22"0"16,-22 22-16,0-1 0,0 0 16,0 0-16,0 0 0,-22 22 15,1-22-15,21 21 0,-21 0 0,-21 43 16,21-21 0,21-43-16,0 0 0,0 21 15,0-21-15,0 1 0,0-1 16,21-21-16,0 0 0,0 0 15,43 0 1,20 0-16,-41-21 0,-22-1 16,21 22-16,-21-21 0,0 0 15,1 0-15,-1 0 0,0-22 0,-21 22 16,0-127 0,-42 85-1,20 41-15,-41-20 0,42 42 16,-22 0-16,22 0 0,-21 21 15,0 0-15,20 1 0,-62 62 16,84-41-16,0 41 16,0-63-16,0 1 15,0-1-15,21 0 0,21 0 16,1-21-16,-22 0 0,148 0 31,-84-21-31,-43 21 0,85-64 16,-106 43-16,22 0 15,-22-21-15,0 21 0,21-22 16,-21 1-16,1-64 16,-22 21-16,21 43 0,-21 21 15,0-43-15,0 86 32,0-1-32,-21 0 0,21 21 15,-43 85 1,43-84-16,0 84 0,0-85 15,0 0-15,0-21 16,0 22-16,0-22 0,0 0 0,43 43 16,-22-64-1,0 21-15,21-21 16,-21 0-16,1 0 0,-1 0 0,21-43 16,-21 43-16,0-21 0,1-21 15,-1 21-15,21-43 16,-42 43-16,0 0 15,0 0-15,0 42 32,0 0-32,0 0 0,0 0 15,0 1-15,-21-1 16,21 0-16,-21 0 0,0 0 16,21 0-16,0 1 15,0-44 1,0 1-1,21 21-15,0-21 0</inkml:trace>
  <inkml:trace contextRef="#ctx0" brushRef="#br0" timeOffset="18364.09">18457 7218 0,'0'0'0,"0"-21"0,-21 21 31,0 0 0,21 21-15,0 0-16,0 0 15,21-21-15,0 21 0,0-21 16,1 0-16,-1 22 0,0-22 16,0 0-16</inkml:trace>
  <inkml:trace contextRef="#ctx0" brushRef="#br0" timeOffset="19144.55">18902 7303 0,'-21'0'0,"-43"42"16,64-21-16,-21 0 0,0 0 0,-43 43 16,43 21-1,21-64-15,0 0 16,0 0-16,0 0 0,0 0 0,0 1 15,21-22 1,0 0-16,1 0 0,-1 0 0,0 0 16,42 0-1,-20 0-15,-1 0 16,22-43-16,-43 22 16,0 0-16,42-21 15,-41-1-15,-22 22 16,21 0-16,-21 0 0,21 0 15,-21 42 1,0 0 0,-21 0-16,21 0 0,0 22 15,0-22 1,0 0-16,0 0 16,21-21-16,0 0 15,0 0-15,0 0 0,43 0 16,-43-21-16,0 21 15,22-21-15,-22 0 0,0 21 0,0-22 16,0 1-16,-21 0 16,21 0-16,1-43 15,-22 22-15,0 21 0,0 0 16,0 42 0,0 0-1,0 0-15,-22 0 0,22 64 16,-42 0-1,42-43-15,-21 0 0,21 64 16,0-63-16,0 20 0,0 43 16,0-43-16,0-20 0,0 20 15,0-20-15,0-1 0,-42 85 16,20-85-16,22 1 0,0-22 16,-21 0-16,0 0 0,21 0 0,-42-21 15,42-21 1,0 0-1,0 0-15,0 0 0,0-22 0,0 22 16,21-21-16,0-1 16,0 1-16,22-85 0,-22 85 15,0-22-15,21-63 0,1 64 16,-22-1-16,21 1 0,-21 20 0,22-20 16,84-106-1,-64 63 1,-42 106-16</inkml:trace>
  <inkml:trace contextRef="#ctx0" brushRef="#br0" timeOffset="19636.12">17865 8551 0,'0'22'47,"0"-1"-15,0 0-32,0 0 15,0 0-15,0 0 0,0 1 16</inkml:trace>
  <inkml:trace contextRef="#ctx0" brushRef="#br0" timeOffset="19841">17886 9186 0,'0'0'0,"-21"22"15,21-1 1,0 0 0,0 0-1,0 0-15,0 0 16</inkml:trace>
  <inkml:trace contextRef="#ctx0" brushRef="#br0" timeOffset="20251.86">17759 10351 0,'0'21'16,"0"-42"-16,0 63 0,-21-42 16</inkml:trace>
  <inkml:trace contextRef="#ctx0" brushRef="#br0" timeOffset="33436.1">2286 5334 0,'42'-21'0,"-84"42"0,105-42 0,-41 21 15,20 0-15,-21 0 0,0-21 0,0 21 16,1 0-16,-1-21 0,0 21 16,0 0-16,0 0 15,0 0-15,1 0 16,-22-22-16,-22 22 31,-20 0-31,21 0 0,-43 0 16,-41 0-1,62 0-15,-20 0 0,-43 0 16,64 0-16,-22 0 0,1 0 16,20 22-16,-20-22 0,20 0 0,-62 21 15,-22-21 1,105 0-16,-20 0 15,21 0-15,0 0 0,0 0 0,-43 0 32,22 21-32,21-21 0,-1 0 0,1 21 15,0-21-15,0 0 16,0 21-16,0-21 0,-1 21 0,1 1 16,21-1-16,-21-21 15,21 21-15,0 0 0,-21 21 16,0-20-16,0 20 0,21 0 0,-22 1 15,1 20-15,-21 85 16,21-21 0,0-63-16,-1-22 0,22 43 15,-21-22-15,21 1 0,0 20 0,-21 1 16,21 0-16,-21-1 0,21 192 16,-21-65-1,0-105-15,21 0 0,-22 127 16,1-127-16,0 21 15,0 211-15,21-20 16,-21-212 0,21-1-16,0 1 0,0 0 0,0-21 15,0-1-15,0 1 0,0 0 16,0-22-16,0 22 0,0 21 16,0 0-16,0-64 0,0-21 15,0 21 1,21-20-16,-21-44 0,21 1 15,-21 0-15,0-21 16,21-64-16,-21 42 0</inkml:trace>
  <inkml:trace contextRef="#ctx0" brushRef="#br0" timeOffset="34416.79">1418 5588 0,'21'0'16,"0"0"-16,22 0 0,-22 0 16,21 0-16,85 0 15,-63-21-15,-1 21 0,107-21 16,-65 0-16,1 21 15,339-64 1,-339 64-16,-1-21 0,234 0 16,-233 21-16,21 0 15,-21 0-15,0-21 0,-22 21 16,22 0-16,-21 0 0,-22 0 0,22 0 16,-22 0-16,128 0 15,-128 21-15,-20-21 0,-1 0 16,22 42-16,-22-42 15,-21 21-15,0-21 0,0 21 16,-21 1-16,22-22 0,-22 42 16,0 0-1,0-21-15,0 1 0,0 20 0,0 0 16,0-21-16,21 22 0,-21-1 16,0 22-16,0-22 0,0 21 0,0-20 15,0 84-15,0 21 16,0-63-16,0-1 0,0 86 15,0-86-15,0-20 0,0 20 16,0 22-16,-21-21 0,21 0 0,0 20 16,0 86-1,-22-1-15,22-105 0,0 21 0,-21 84 16,21-84-16,0-21 16,0 21-16,0-22 0,0 1 0,0 0 15,-21-1-15,21 65 16,-21 62-16,21-147 15,0-1-15,0 43 0,0-64 16,0 1-16,0 41 0,0-41 16,-21-1-16,21 0 0,-21 43 15,-1-64 1,1 0-16,21 1 0,-84 20 16,62-21-16,-20-21 0,-85 21 15,0-21 1,-42 21-16,-22-21 15,85 22-15,1-22 0,-149 21 16,127-21-16,-22 21 16,-295 21-1,-1 1-15,297-22 0,21 0 16,-21 0-16,21-21 0,21 0 16,-84 0-16,105 0 0,22 0 15,20 0-15,1-21 0,0 0 16,-22-43-16,64 22 15,-21 0-15,21-1 0,0-20 0,-21-1 16</inkml:trace>
  <inkml:trace contextRef="#ctx0" brushRef="#br0" timeOffset="35208.33">2455 4022 0,'0'0'0,"-63"-64"31,42 64-31,-1 0 0,1 0 16,-42 64-16,42-22 0,-1 22 16,1-1-16,0 1 0,0-1 15,-21 1-15,-22 147 16,43-84-1,0-84-15,0 62 0,-1-62 16,22-1-16,0-21 0,0 0 16,0 1-16,0-44 31,22-20-31,-1 21 0,-21-21 16,21 20-16,-21-20 0,21 0 15,0-22-15,-21 22 0,21 0 0,1-85 16,41-43-1,-42 128-15,0 0 0,1-1 16,-22 22-16,21 0 0,0 21 16,0 21-16,-21 0 15,0 22-15,21 41 16,-21 86-16,0-128 16,0 21-16,0 1 0,0-1 15,0-20-15,0 20 0,0-20 0,0-1 16,21-21-16,-21 21 0,22-20 15,-1-1-15,-21 0 16,21-21-16,-42 0 16,0-21-1,-1 21-15</inkml:trace>
  <inkml:trace contextRef="#ctx0" brushRef="#br0" timeOffset="35933.08">1841 4847 0,'22'0'32,"-1"0"-32,0-21 0,0 21 15,21-21-15,-20 21 0,20-21 0,0 0 16,1 21-16,41-43 16,43 22-16,-84 0 15,20 0-15,-21 0 0,22 21 0,-22-22 16,22 22-16,-43 0 0,0 0 15,0 0-15,-21 43 16,0 20 0,0-42-16,0 22 0,0-1 15,0-21-15,-21 22 0,21-1 0,0-21 16,0 0-16,-21 22 0,21-22 16,0 0-16,0-42 46,0 0-46,0-1 0,21-20 16,-21 21-16,0-21 0,21 20 0,0-20 16,-21 0-16,0 21 0,22-22 15,-22 1-15,42 0 16,-21-1-16,0 43 16,0 0-1,1 21-15,-22 1 0,0-1 0,0 0 16,0 21-16,0-21 0,21 64 15,-21 0 1,0-64-16,0 0 16,0 0-16,21 0 0,-21 1 15,21-22 1,0 0-16,0-22 0,-21 1 16,43 0-16,-43-21 15,21 21-15,0-1 0,21-41 16,-42 21-16,22 20 0,-1 1 15,0 0-15,0 0 0,21 0 32,-42 63-32,0 43 15,0-43-15,0-21 16,0 22-16,0-22 0,0 21 16,-21-21-16,0 43 15,21-43-15,21-21 47,0 0-47,-21-21 0,22 21 16</inkml:trace>
  <inkml:trace contextRef="#ctx0" brushRef="#br0" timeOffset="36417.8">3725 4614 0,'0'0'15,"0"-21"-15,-21 21 16,-21 0 0,21 0-16,-1 0 0,1 0 15,-21 0-15,-22 43 16,-20 41-16,63-63 16,-1 22-16,1-1 0,0 0 15,0-20-15,21 20 0,-21-21 0,21 21 16,0-20-16,0-1 0,0 0 15,42-21-15,-21 0 16,0 0-16,22 0 0,-22-21 16,21 0-16,22-22 0,-22 22 15,-21 0-15,64-85 16,-22 21 0,-41 64-16,-22 0 0,0 0 15,0 0-15,0 0 0,0 42 31,0 0-31,0 0 0,-22 43 16,22-22-16,0-21 0,0 21 16,-21-20-16,21 20 0,0-21 15,0 0-15,0 22 16,0-22-16,0 0 0,21-21 0,1 0 16,-1 0-16,0 0 0,0 0 15,0 0-15,0 0 0,1-21 0,-1 21 16,-21-21-16,21-1 15,0 1-15,0 0 0</inkml:trace>
  <inkml:trace contextRef="#ctx0" brushRef="#br0" timeOffset="36948.5">4085 4593 0,'0'0'0,"21"0"0,-21 21 31,21 1-31,1-22 15,-1 0-15,0 0 16,0 0-16,0 0 0,0 0 16,1 0-16,20-22 0,64 1 15,-85 0-15,21 21 0,-21 0 16,1 0-16,-1-21 16,-42 42-1,-1 0 1,-20 0-16,21 1 0,-21-1 15,20 0-15,-20 21 0,-43 22 0,64-22 16,-21 0-16,21 1 0,-22-22 16,22 0-16,0 0 0,0 43 15,0-64 1,21 21-16,0-42 31,21 0-31,0-1 0,0-20 16,22 0-16,-1-1 15,-21 22 1,0 21-16,0 0 0,1 0 16,-1 21-16,-21 1 15,0-1-15,0 21 16,21 0-16,-21-20 16,21-1-16,-21 0 15,21-21 1,0 0-16,1 0 15,-1 0-15,0 0 16,0-21-16,0 21 0,0-21 0,1-1 16,20 1-16,-21 0 0,21 0 15</inkml:trace>
  <inkml:trace contextRef="#ctx0" brushRef="#br0" timeOffset="37575.83">4889 4636 0,'-21'21'15,"0"0"1,0-21-16,0 21 0,0 0 0,-1 22 16,1-22-1,-42 42-15,42-20 0,-1-22 16,22 0-16,0 0 16,0 0-16,22-21 15,-1 0-15,0 0 16,0-21-16,-21 0 15,21 21-15,0-21 0,-21 0 16,22-1-16,-22 1 0,0 0 16,21 0-16,-21-21 0,21 20 0,0-20 15,21-21 1,-20 41-16,20 1 16,-21 21-16,0-21 15,0 21-15,1 0 0,-1 21 16,-21 0-16,0 22 15,0-22-15,0 0 0,0 0 16,0 0-16,0 1 0,0-1 16,0 0-16,0 21 0,0-21 0,0 1 15,-21-1-15,21 0 16,-22-21-16,22 21 0,0-42 31,0 0-31,0 0 16,0-1-16,0 1 0,22 0 15,-1 0-15,0-21 0,-21 20 0,21-20 16,0 21-16,0-21 0,1 20 16,-1 1-16,21-21 0,0 21 15,43 0 1,-64 21-16,0 0 0,1 0 16,-1 21-16,0 0 0,-21 0 0,0 0 15,0 0-15,0 22 0,0-22 0,0 42 16,-64 43-1,43-85-15,0 22 0,0-22 16,21 0-16,0 0 0,-21-21 16,21 21-16,-21-21 0</inkml:trace>
  <inkml:trace contextRef="#ctx0" brushRef="#br0" timeOffset="42301.94">17399 8467 0,'0'0'16,"0"-21"-16,21-1 0,0 22 15,-21-21-15,0 0 0,0 0 16,21 0-16,-21 0 0,0-1 15,0 1-15,-21 0 16,0 0-16,-106 0 16,85 21-16,-22 0 0,1 0 15,-1 0-15,1 21 0,-64 21 16,84-21-16,-20 1 0,21 20 16,-1 0-16,1 1 0,21-1 0,-43 127 15,64-105-15,0 63 16,0-85-16,0 22 15,21-22-15,1 0 0,20 22 0,-21-43 16,21 21-16,1-21 0,-1 1 0,106 20 16,0-42-1,-84 0-15,21 0 16,-22-21-16,22 0 0,-22-1 0,22 1 16,42-42-16,-85 42 15,22-22-15,-22 1 0,22-22 16,-1-41-16,-63 62 15,0 22-15,0-21 0,-21 21 16,0-22-16,0 22 0,-22 0 0,22 21 16,-21-21-16,-85 42 15,63 21 1,22-21-16,-22 64 16,43-43-16,0 1 0,21-1 15,0-21-15,0 0 0,0 22 0,21-1 16,64-21-1,-64-21-15,43 0 16,-22 0-16,-21 0 16,21-21-16,-20 21 0,-1-21 0,21 0 15,22-43 1,-43 64-16,-21-21 0,0-21 0,0 21 16,0-22-16,0 22 0,0 0 15,0 0-15,-21 42 31,21 0-31,-22 0 0,22 0 16,0 1-16,0-1 0,0 0 16,0 0-16,0 0 0,0 22 15,43-22 1,-22 0-16,0-21 0,0 0 16,0 0-16,1 0 0,41-21 15,-42 0-15,22 21 0,-22-22 0,63-41 16,-41 21-1,-22 20-15,0 1 0,-21 0 16,0 0-16,0 0 0,0 0 0,0-22 16,0 64 15,0 1-31,0-1 16,0 0-16,0 0 0,-21 43 15,21-43-15,-21 0 0,21 21 16,0-21-16,0 22 0,0-22 15,0 0-15,21-21 47,-21-21-47,21 0 0,0 0 16,0-1-16,1 1 0,-22-21 0,21 21 16,0-22-16,0 22 0,0 0 0,0-21 15,22-1 1,-22 43-1,0 22-15,-21-1 16,0 0-16,21 21 0,-21-21 16,21 1-16,-21-1 0,0 0 0,0 0 15,22 0-15,-1 22 16,-21-22-16,21-21 0,0 21 16,0-21-16,0 0 0,1 0 15,-1 0-15,42-42 16,-20-1-16,-22 22 15,0 0-15,0 0 0,0 0 16,0-1-16,1 1 0,-22 0 0,21-21 16,0 21-16,0-1 0,0 1 15,0 21 1,1 0-16,-22 21 16,0 1-1,0-1-15,0 0 16,0 0-16,21-21 31,0 0-31,0 0 16,0-21-16,-21 0 15,21 0-15,-21-1 16,0 1-16,0 0 16,-21 21-1,0 0-15,0 0 0,0 0 16,0 0-16,-1 0 0,1 21 15,-21 22 1,42-22-16,-21 0 0,-22 42 0,43-41 16,-21 20-16,21-21 0,-21 43 15,21-43-15,0 21 16,0-21-16,0 22 16,21-43-16,0 0 0,1 21 15,-1-21-15,21 0 0,-21 0 0,22 0 16,62-21-16,-20-1 15,42-41 1,-106 42-16,22 0 0,-22-1 16,21 1-16,-21 0 0,-21-21 0,21 21 15,1-43 1,-22 1-16,0 41 0,0 1 16,0 0-16,-22 21 15,1 0-15,0 0 16,0 0-16,21 21 0,-21 22 15,0 41 1,21-63-16,0 22 0,0-22 16,0 0-16,0 0 0,0 22 0,0-22 15,21 0-15,0 0 0,21-21 16,22 21 0,-43-21-16,0 0 0,43 0 15,-22 0-15,-21-21 0,43 0 16,-43 0-16,0 0 0,21-1 15,1-20-15,-1-21 16,-21 41-16,0-20 0,0 0 0,22-22 16,-22 22-16,0 21 15,0-22-15,0 1 0,1 21 16,-1-106 0,-21 106-16,-21 21 15,-1 21-15,1 0 16,0 21-16,0-20 0,-43 105 15,43-85-15,0 21 16,0-20-16,21 20 0,-21-20 16,21-1-16,0 0 0,0 22 0,0-43 15,21 0-15,0 0 0,0 0 16,0 1-16,64-1 16,-64-21-16,0 0 0,43 0 15,-43-21-15,21 21 0,-20-22 16,-1 1-16,0 21 0,21-63 15,-42 42-15,0-22 16</inkml:trace>
  <inkml:trace contextRef="#ctx0" brushRef="#br0" timeOffset="43899.36">16700 9927 0,'22'-42'16,"-22"21"-16,0 0 0,0-1 16,-22 22-1,1 0 1,0 0-16,0 0 0,0 22 15,0-1-15,21 0 0,-22 0 16,22 0-16,-21 22 0,21-22 16,0 21-16,0-21 0,0 22 0,0-22 15,-21 21-15,21 22 16,0-22-16,0-21 0,0 21 0,0 22 16,0-43-16,21-21 15,22 21-15,-22-21 0,0 0 16,64-21-1,-22-21 1,-21 21-16,-20-1 0,83-62 16,-62 63-16,-22-1 0,21 1 15,-21-21-15,1 21 0,-1-64 16,-21 43 0,-21 21-16,-1 21 0,-20 0 15,21 0-15,0 0 16,0 0-16,21 21 0,0 0 0,0 21 15,0-21 1,0 1-16,21-1 0,21 0 16,-21 0-16,-21 0 0,43 0 15,-22 1-15,0-1 16,-21 0-16,21 0 16,0 43-16,-21-43 15,21 0-15,1-21 0,-1 0 16,0 0-16,0 0 15,0 0-15,0 0 0,22-21 16,-22 0-16,21-1 0,-21 1 16,1 0-16,-1 21 15,0-21-15,-21 0 0,21 0 0,-21-1 16,21 1-16,-21 0 0,0 0 0,0-64 16,-21 85-1,-21 0 1,21 0-16,-22 21 15,22 1-15,0-1 0,0 0 16,21 21-16,-21 22 16,21-43-16,0 64 15,21-64-15,-21 0 16,21-21-16,0 21 0,0-21 16,85 21-1,0-21 1,-64-21-16</inkml:trace>
  <inkml:trace contextRef="#ctx0" brushRef="#br0" timeOffset="44772.87">18076 10097 0,'0'0'0,"0"-22"0,0 1 0,0 0 15,-21 0-15,0 21 16,0 0-16,0 0 0,-1 0 15,1 21-15,-21 43 16,21-43-16,0 0 0,-1 0 16,22 0-16,-21 0 0,0 43 15,21-43-15,0 0 16,0 0-16,0 22 16,0-22-16,21-21 15,0 0 1,1 0-16,-1 0 0,42-64 15,-20 22 1,-22 21-16,0 0 0,-21 0 0,21-1 16,0 1-16,-21 0 0,21 0 0,-21 0 15,0 0-15,0-1 16,0 44 0,0-1-16,-21 0 15,21 0-15,0 0 0,-21 0 16,0 43-16,21-22 15,0-21-15,0 1 16,0-1-16,0 0 0,21-21 16,21 0-16,43 0 15,-64 0 1,22 0-16,-22-21 0,0 0 0,21-1 16,-21 1-16,1 0 0,20 0 0,-21 0 15,43-64 1,-64 22-16,21 41 0,-21-20 15,21-21-15,-21 20 16,0 22-16,0-21 0,-21 63 31,0 0-31,21 21 16,-22-20-16,1 20 0,21-21 0,-21 21 16,0 1-16,21-1 0,0 64 15,0 0 1,0-85-16,21 21 15,0-42-15,0 21 0,22-21 0,-22 0 16,21 0-16,-21 0 0,85-42 16,-63 42-1,41-63-15,-63 41 16,22-20-16,-22 21 16,-21-21-16,0 20 15,0 1-15,-21 21 16,0 21-1,-1-21-15,1 22 0,21-1 16,-21 0-16,0 21 0,21-21 16,-21 1-16,21 20 15,0-21-15,0 0 0,21-21 16,0 0-16,43 0 16,-22-21-1,-21 0-15,21 0 16,-42 0-16,0-1 0</inkml:trace>
  <inkml:trace contextRef="#ctx0" brushRef="#br0" timeOffset="44965.76">18415 10097 0,'-21'0'0,"42"0"0,-21 0 31,21 0-31,0 0 0,22 0 16,-22-22-16,21 22 0,22 0 16,63 0-1,-106 0-15,21 0 0,0-21 16</inkml:trace>
  <inkml:trace contextRef="#ctx0" brushRef="#br0" timeOffset="45516.72">20214 10308 0,'0'-21'0,"0"42"0,0-63 16,0 21-16,0 0 0,0-1 0,0-20 15,0 21-15,0 0 0,-21 0 0,0-1 16,0 1-16,-1 0 0,1 0 16,-63 0-1,41 21-15,22 0 0,-21 21 0,21 0 16,-1 0-16,-20 0 0,0 22 16,-1-1-16,22-21 0,0 22 0,0 62 15,0-41 1,21-43-16,0 43 15,21-43 1,0-21-16,0 0 0,22 0 0,-22 0 16,63-21-16,-41-22 15,-1 43-15,-21-21 16,0 0-16,1 0 0,-1 0 0,0-22 16,-21 22-16,0 0 0,21 0 0,-21 0 15,0-1-15,0 1 16,0 0-16,0 42 15,0 0 1,0 1-16,0-1 16,-21 0-16,21 21 15,0-21-15,0 43 16,0-43-16,21-21 16,0 21-16,0-21 0,22 0 0,-1 0 15,43-21 1</inkml:trace>
  <inkml:trace contextRef="#ctx0" brushRef="#br0" timeOffset="45773.57">20659 10097 0,'0'0'0,"0"-22"0,0 1 0,0-21 16,0 21-16,-22 21 16,-20 0-1,0 21-15,21-21 16,-22 42-16,22-21 0,0 1 15,0 20-15,21-21 0,0 0 0,0 0 16,0 1-16,0-1 0,0 21 16,0-21-1,0 0-15,21 1 0,21-1 16,-21-21-16,22 0 16,-22 0-16,21 0 0,-21-21 15,1-1-15,20 22 0,-21-21 0,0 0 16</inkml:trace>
  <inkml:trace contextRef="#ctx0" brushRef="#br0" timeOffset="45981.45">20976 10054 0,'0'-21'0,"0"42"0,0-63 0,0 21 15,-21 21 1,0 0-16,-43 21 16,43 0-16,0 0 15,0 22-15,0-22 0,21 0 16,-22 42-1,22 1 1,0-43-16,0 0 0,22 0 0,-1-21 16,0 22-16,0-22 0,64 0 15,-64 0 1,21 0-16,-21 0 0,1-22 0</inkml:trace>
  <inkml:trace contextRef="#ctx0" brushRef="#br0" timeOffset="47065.27">21315 10054 0,'0'0'0,"-64"0"31,43 21-31,0 1 0,-21 20 16,42-21-16,-22 0 16,22 0-16,0 1 0,0-1 15,0 0-15,0 0 0,0 0 16,0 0-16,22-21 15,-1 22-15,0-22 16,0 0-16,0 0 0,0 0 16,1-22-16,20-20 15,0 0 1,-42 21-16,43-43 16,-43 43-16,0-21 15,0 20-15,0 1 0,0 0 16,-43-21-16,22 42 15,0 0-15,0 0 0,0 0 0,-1 0 16,1 21-16,0 0 0,0 0 16,0 22-1,0 20-15,21-42 0,0 22 16,0-22-16,0 0 0,0 0 16,21-21-16,-21 21 0,21-21 15,0 0-15,43 0 16,-22 0-16,-21 0 0,0 0 15,22-42-15,-22 42 16,0-21-16,0 0 0,0 21 0,0-22 16,1 1-16,20-21 15,-42 0 1,21 20-16,-21 44 31,0-1-15,0 0-16,0 0 0,-21 0 15,21 0 1,0 1 0,21-22-1,0 0-15,0 0 16,1 0-16,-1-22 16,21 1-1,0-21-15,-20 42 16,-22-21-16,21 21 15,-21 21 1,0 0-16,0 0 16,0 0-16,0 1 15,0-1-15,0 0 16,21 0 0,0-21-16,0 0 0,22 0 15,-22-21 1,0 0-16,0 21 15,0-21-15,-21-1 0,0 1 0,21 0 16,1 0-16,-22 0 0,21 0 0,-21-1 16,21-83-16,-21 62 15,21 1-15,-21 0 0,0-1 16,21-41-16,-21 62 0,21-20 16,-21 21-1,0 42 1,0 21-16,0-20 0,0 20 15,-42 21-15,21-20 16,21-1-16,-21-21 0,21 43 16,0-22-16,0 0 15,0-20-15,0 41 16,0-42-16,0 0 0,0 1 16,21-22-16,0 0 15,0 0 1,0 0-16,1 0 15,-22-22-15,0 1 16,21 0-16,-21 0 0</inkml:trace>
  <inkml:trace contextRef="#ctx0" brushRef="#br0" timeOffset="47289.27">21992 9779 0,'0'0'0,"-21"0"0,42 0 32,0 0-32,0 0 15,1 0-15,20 0 0,43 0 16,-22-21 0,-42 21-16,0-21 0,43 0 15,-43 21-15,-21-22 0,21 22 16,-21-21-16,21 21 0,-21-21 0</inkml:trace>
  <inkml:trace contextRef="#ctx0" brushRef="#br0" timeOffset="64952.96">15833 5059 0,'0'0'0,"-43"0"16,22 0-16,-106 21 15,21-21 1,64 0-16,-43 0 16,43 0-16,0 0 0,-1 0 0,22-21 15,-21 21-15,-1 0 0,1-21 0,-21 0 16,41-1-16,-41 22 15,-22-21 1,64 21-16,0 0 0,-21 0 16,20 0-16,1 0 15,0 0 1,42 0 15,22 0-31,-22 0 16,21 0-16,0 0 15,22 0-15,63 0 0,-42 0 0,-1 0 16,107 0-16,-85 0 16,-1 0-16,22 21 0,22-21 0,-22 0 15,42 0-15,318 22 16,63 20 0,-169-21-1,-190-21-15,-1 21 0,170 0 16,-191-21-16,1 0 0,-22 0 0,148 22 15,-148-22-15,212 0 16,-85 0 0,-190 0-16,42 0 15,-64 0-15,-20 0 0,20 0 16,1 0-16,-1 0 16,-42 0-1,-42 0 16,0 0-31,0 0 16,0 0-16,-22 0 16,22 0-16,0 0 0,0 0 0</inkml:trace>
  <inkml:trace contextRef="#ctx0" brushRef="#br0" timeOffset="66128.28">15854 9292 0,'0'0'16,"-21"0"-16,-22 0 0,22 0 15,-64-21 1,64 21 0,0-21-16,0 21 15,0 0-15,0 0 16,42 0 46,0 0-62,0 0 0,21 0 16,22 0-16,-1 0 0,22 0 0,21 0 0,0 21 16,0 0-16,21-21 0,0 0 15,21 21-15,0-21 0,0 0 0,21 22 16,339-1-1,22 0-15,-361-21 16,-21 0-16,21 0 0,-42 21 16,22-21-16,-22 0 0,0 0 0,0 0 15,-22 0-15,1 0 0,148 21 16,-169-21-16,-22 0 16,-20 0-16,41 0 15,-41 0-15,-22 0 0,0 0 0,0 0 0,0 0 31,-21-21 32,22 21-47,-22-21-16,0 0 15</inkml:trace>
  <inkml:trace contextRef="#ctx0" brushRef="#br0" timeOffset="109525.47">4191 6752 0,'0'0'15,"-21"0"-15,0 0 16,21 21-16,-22-21 0,1 0 16,0 0-16,0 0 15,21 22 1,21-22 62,0 0-78,0 0 0,1-22 0,20 22 16,0 0-16,1-21 0,84 0 15,-64 0-15,22 0 16,-1 0-16,1 21 0,84-43 16,-84 22-16,21 0 0,84-21 15,-84 20-15,21-20 0,-21 21 16,254-43-16,-127 22 15,-106 0-15,127-1 16,-127 22-16,0 0 0,127-21 16,-127 21-16,21-1 0,-21 1 15,254-42 1,-127 20-16,-148 22 16,0 0-16,105-21 0,-105-1 0,0 22 15,-21 0-15,20-21 0,1 21 16,-21-22-16,21 22 0,0-21 15,-1 21-15,213-85 16,-212 85-16,0-1 0,21-20 16,-43 21-16,22-21 0,190-22 15,-211 22-15,21 21 16,0-1-16,-22-20 0,22 21 0,-21 0 16,0-22-16,-1 22 0,149-85 15,-21 22 1,-149 63-16,85-22 15,-84 1-15,21 21 0,-22 0 0,1-1 16,-1 1-16,1 0 16,168-64-1,-126 43-15,-42 21 16,42-21-16,-43 20 0,1 1 16,41 0-16,-62 0 0,20 21 15,-20-21-15,-1 21 0,0 0 16,1-21-16,84-1 15,-106 22 1,0 0-16,42-21 16,-41 21-16,-1 0 0,0-21 15,0 21-15,0 0 0,0 0 0,1 0 16,20 0-16,-21-21 0,0 21 16,0 0-16,43 0 15,-43-21-15,0 21 0,0 0 16,1-21-16,-1 21 0,0 0 15,0 0-15,0-22 0,0 22 16,1 0-16,-1 0 16,0-21-16,0 21 0,21 0 15,-20 0-15,-22-21 0,21 21 16,0 0-16,0 0 16,0 0-16,0 0 15,1 0-15,-1 0 0,0 0 16,0-21-16,21 21 0,-20 0 15,20 0-15,21 0 16,1 0 0,-43 0-16,0 0 0,0 0 15,1 0-15,-1 0 0,-21-21 16,21 21-16,-21-21 16,0-1-16,0 1 15,0 0 1,0 0-1,0 0 1,-21 21 0,0-21-1,-1 21-15,1 0 16,0 0-16,0 0 0,0-22 16,-22 22-16,22 0 0,0 0 15,-21 0-15,21-21 0,-1 21 16,-20 0-16,21-21 0,0 21 0,0 0 15,-22 0-15,1 0 16,21 0-16,21-21 16,-21 21-16,-1 0 31,44 0 0,-1 0-15,0 0-16,0 0 0,0 0 0,0 0 15,1 0-15,-1 21 0,21-21 16,0 21-16,-20-21 16,-1 21-16,21-21 0,-21 0 0,22 22 15,-1-22 1,0 21-16,-21-21 0,1 0 16,-1 21-16,0-21 15,0 0-15,0 21 16,0-21-1,-42 21 32,0-21-47,0 21 0,21 1 16,-64 20 0,22-21-16,21 0 0,-43 22 15,22-22-15,-85 85 16,64-64-1,41-21-15,1-21 0,-42 42 16,42-42-16,-1 22 0,1-1 16,0-21-16,0 21 15,0-21-15,21 21 16,-21-21-16,-1 0 16,1 0-16,0 0 15,0 0-15,0 0 0,-22 0 16,1 0-16</inkml:trace>
  <inkml:trace contextRef="#ctx0" brushRef="#br0" timeOffset="110824.42">3852 6604 0,'0'21'0,"0"0"31,21-21-31,1 22 16,-1-22-16,0 21 15,0-21-15,21 21 0,1 0 16,-1-21-16,0 21 0,1 0 0,-1-21 16,0 22-16,22-22 0,-1 21 15,64 21-15,43-21 16,-86 0-16,1 1 0,84-1 15,-63 0-15,0 0 0,106 21 16,-85-20-16,-21-1 0,148 21 16,-127-21-16,127 43 15,-106-43-15,-21 21 0,296 43 16,-296-43-16,0-21 16,21 1-16,-21 20 15,21-21-15,424 85 16,-297-64-16,-127 1 15,0-22-15,1 0 0,-1 0 16,0 0-16,148 22 0,-148-22 16,1 0-16,20 21 0,-21-21 15,0 1-15,149 20 16,20 21-16,-169-41 0,127 41 16,-126-42-16,105 22 15,-127-1-15,0-21 0,0 0 0,190 43 16,-126-22-1,-107-21-15,22 0 0,-21-21 16,-22 22-16,22-1 0,148 21 16,-170-21-1,1-21-15,-22 21 0,22-21 0,-22 0 16,106 43 0,-127-43-16,22 0 0,-22 0 15,0 0-15,0 21 0,0-21 0,0 0 16,1 0-16,-1 0 0,21 0 15,-21 21-15,64-21 16,-22 0-16,-20 21 16,-1-21-16,0 0 15,1 0-15,-1 21 0,0-21 0,1 0 16,-1 0-16,0 22 0,1-22 0,41 21 16,22 21-1,-63-42-15,-1 21 0,-21-21 16,0 21-16,22-21 0,-22 22 15,21-22-15,-21 21 0,22-21 0,-22 0 16,63 42-16,-62-42 16,20 0-16,-21 0 0,0 21 15,0-21-15,1 0 16,-44 0 31,1 0-32,0-21 1,21 0 0,0 0-16,0 0 0</inkml:trace>
  <inkml:trace contextRef="#ctx0" brushRef="#br0" timeOffset="111380.16">15049 8361 0,'0'0'0,"-42"-21"16,21 0-16,0-1 0,0 22 15,-1 0 1,22 22 15,0-1-31,22-21 0,-1 21 16,0-21-16,-21 21 0,21 0 0,0 0 15,0-21-15,1 22 0,-1-1 16,63 21 0,-41-21-16,-22 0 0,42 22 0,-41-43 15,20 21-15,-21 0 16,0-21-16,0 21 0,1 0 0,-1-21 16,0 0-16,-21 22 31,-21-1 0,0-21-31,-43 21 16,43-21-16,-21 21 0,-1-21 0,22 21 15,-21 0-15,-1-21 0,1 22 0,0-1 16,-1 0-16,1 0 0,0 0 16,-85 64-1,0-22-15,106-41 16,-22-1-16,1 0 0,21 0 15,0 0-15,-43 0 0,43 1 16,0-1-16,0 0 0,-22 0 16,22 0-1,0-21-15,0 0 0,-22 21 16,22-21-16,0 0 0,0 0 16,-21-21-1,20 0-15</inkml:trace>
  <inkml:trace contextRef="#ctx0" brushRef="#br1" timeOffset="209880.25">15706 3725 0,'0'0'0,"21"0"0,21-21 16,-21 21-16,0 0 0,1 0 15,41-21-15,-42 21 0,0-21 16,1 21-16,-1-21 16,0 0-16,-42 21 15,0 0 1,-1 0-16,1-22 0,-85 22 15,64 0 1,0 0-16,-1 0 0,1 0 0,21 0 16,-21 0-16,-1 0 0,22 0 15,-64 22-15,64-1 16,0-21-16,21 21 0,-21-21 16,21 21-16,-21 0 0,0 0 15,21 1-15,0-1 0,0 0 16,-22 0-16,1 43 15,21-1-15,0-42 16,0 22-16,0-22 0,-21 21 0,21 0 16,-21 43-16,0-43 0,21 1 15,-21-1-15,-1 0 0,22 22 16,-63 84-16,42-106 16,0 22-16,-22 42 15,43-64-15,-21 22 0,21-22 16,-21 0-16,21 1 0,0 20 15,0-42-15,0 0 0,0 22 0,0-22 16,0 0-16,0 21 16,0-20-16,0-1 15,21-21 17,-21-21-32,21 21 0,-21-22 15,21-20-15,-21 21 0</inkml:trace>
  <inkml:trace contextRef="#ctx0" brushRef="#br1" timeOffset="211520.32">15748 3577 0,'0'0'0,"0"-21"47,21 21-47,21 0 15,-20 0-15,-1-21 16,0 21-16,21 0 0,22 0 16,-22 0-16,64 0 15,63 0 1,-105 0-16,-1 0 0,85 0 15,-84 0-15,21 0 0,-22 0 16,128 0-16,-1 0 16,-84 0-16,0 0 0,0 0 15,-1 21-15,-20-21 0,21 0 0,0 0 16,-22 0-16,1 21 0,21-21 16,84 0-16,-105 0 0,84 21 15,-84-21-15,0 0 16,-22 0-16,22 0 0,-22 0 0,1 0 15,-1 0-15,1 22 0,-1-22 0,1 0 16,-1 0-16,1 0 16,63 0-16,-64 0 0,1 0 15,-22 0-15,22 0 0,-22 0 16,0 0-16,22 0 0,-1 0 16,-20 0-16,-1 0 15,-21 0-15,85 0 16,-64 21-16,-20-21 0,20 0 0,-21 0 15,21 0-15,-20 0 0,62 21 16,-41-21 0,-22 0-16,0 0 0,0 21 0,0-21 15,0 0-15,-21 21 0,22 0 16,20 1 0,-42-1-16,21 0 15,-21 0-15,21 0 0,-21 0 16,0 1-16,21 41 15,1-42-15,-22 22 0,0-22 0,21 21 16,-21 0-16,21-20 0,-21 20 0,0 0 16,0 22-16,0-43 0,0 21 15,0-21-15,0 22 0,0-22 16,0 42-16,-21-41 0,0 20 16,-1 0-1,1-21-15,21 1 0,-21-1 0,21 0 16,0 0-16,0 0 0,0 43 15,0-43 1,-21 0-16,21 0 0,0 22 16,-21-22-16,21 0 15,-21 0-15,-1 0 16,1-21-16,-21 21 0,21-21 16,0 0-16,-43 22 15,43-22-15,-21 0 0,-22 0 16,22 0-16,-1 0 15,1 0-15,-21 0 0,20 0 16,-168-22-16,147 22 16,-84-21-16,63 21 15,1 0-15,20 0 0,-21 0 0,1-21 16,20 21-16,-20 0 0,-86 0 16,1-21-16,63 21 15,0 0-15,22-21 0,-22 21 0,21 0 16,-21 0-16,22 0 0,-22-21 15,21 21-15,0 0 0,1 0 0,-64 0 16,63 0-16,21 0 16,1 0-16,-1 0 0,1 0 15,-1 0-15,1 0 0,-1 0 0,-63 0 16,43 0-16,20 0 0,-147-22 16,41 22-1,107 0-15,-22-21 0,22 21 16,-22 0-16,21 0 0,1 0 0,21 0 15,-22 0-15,22 0 0,-1 0 16,-41 0-16,41 0 0,1 0 16,-64 0-1,0-21 1,85 21-16,-85 0 0,85 0 16,0 0-16,-21 0 15,21 0-15,-22 0 0,-84-21 16,64 21-1,42 0-15,-1 0 0,1 0 16,0 0-16,0 0 0,0 0 0,0 0 16,-1 0-16,1 0 15,21-21-15,-21 21 16,0 0 15,42 0 79</inkml:trace>
  <inkml:trace contextRef="#ctx0" brushRef="#br1" timeOffset="212909.54">16192 8022 0,'0'0'16,"-21"0"-16,0 0 0,0 0 0,0-21 15,0 21-15,-1 0 0,1 0 0,0 0 16,0 0-16,21 21 0,-21 0 16,21 1-16,-21-1 0,21 0 15,-22 21-15,22 1 0,0-1 0,0 0 16,0 22-16,-21-22 0,21 85 16,0-85-16,-21 22 15,21-1-15,0 128 16,0-128-16,0 1 0,-21-22 15,21 1-15,0 20 0,0-21 0,-21 1 0,21 20 16,0 1 0,0-43-16,-21 0 0,21 0 15,0 0-15,0 1 16,0-44 0,0 1-1,0 0-15,0-21 0,0 21 0,21-22 16,-21 1-16,21-22 0,0 22 0,-21-21 15</inkml:trace>
  <inkml:trace contextRef="#ctx0" brushRef="#br1" timeOffset="213928.96">16087 8213 0,'0'0'15,"0"-21"-15,-22-1 0,1 1 0,21 0 16,0 0-16,0 0 15,0 0-15,21-1 16,-21 1-16,64 0 16,-22 21-16,-21-21 15,22 21-15,-1 0 0,0 0 0,191 0 16,-169 0 0,-1 0-16,22 0 0,84 21 15,-84 0-15,0 0 0,20-21 16,1 22-16,0-22 0,21 21 0,-21 0 15,0-21-15,105 42 16,43-21-16,-148-21 0,21 0 16,106 22-16,-127-22 15,106 0-15,-107 21 16,1-21-16,0 0 0,-21 0 0,-1 0 0,1 0 16,0 0-16,63 0 15,-85 0-15,86 0 16,-65 0-1,-41 0-15,-1 0 0,-21 0 0,0 0 16,22 0-16,-22 0 0,0 0 16,0 21-16,0-21 15,-21 21-15,21 0 16,-21 0-16,22 1 0,-22-1 16,21 0-16,0 21 15,0-21 1,0 1-16,-21-1 0,21 0 0,1-21 15,-1 21-15,0 0 0,0 0 16,0 1-16,43 41 16,-43 1-16,-21-43 15,21 21-15,-21-21 0,0 22 0,0-22 16,0 21-16,0-21 0,0 22 0,-21-1 16,0-21-16,0 21 0,21-20 15,-22 20-15,1 64 16,21-64-1,0-21-15,-21 0 0,21 1 0,0-1 16,0 0-16,0 0 0,-21 0 16,0 0-16,21 1 15,-21-22-15,-22 21 16,22 0-16,0-21 0,0 0 16,0 0-16,-1 21 0,-20-21 15,0 0-15,-22 0 0,-20 0 16,20 0-16,1 0 0,-1 0 15,-21 0-15,1 0 0,-1 0 16,-42 0-16,21 0 0,-21-21 0,0 21 16,0 0-16,-275-21 15,148 0-15,127 21 0,21 0 16,-127 0-16,128 0 0,-1-22 16,0 22-16,0 0 0,21 0 15,-20 0-15,-213-42 16,1 21-1,211 21-15,21-21 0,0 21 0,1-21 16,20 21-16,1-22 0,-1 22 16,1-21-16,20 0 15,22 21-15,0-21 0,21 0 16,0 0 0,-21 21 15,21-22 0</inkml:trace>
  <inkml:trace contextRef="#ctx0" brushRef="#br1" timeOffset="-213979.96">23812 5355 0,'22'0'16,"-1"0"-16,0 0 15,-21-21-15,21 21 16,-21-21-16,21 0 0,-21 0 16,21 21-16,-21-22 0,0 1 0,0 0 15,0 0-15,-21-21 16,-21-1-16,21 22 15,0 21-15,-22 0 0,22-21 16,-21 21-16,21 0 0,-22 0 0,22 0 16,0 0-16,-21 21 0,20 0 15,-20 0-15,21-21 0,-21 22 16,20-1-16,1 21 0,0-21 0,0 0 16,0 1-16,21-1 0,0 0 15,0 0-15,0 21 0,0 22 16,21-64-16,0 21 15,-21 0-15,21-21 0,0 0 16,85 21 0,-42-21-16,-43 0 15,42-21-15,-41 0 0,20 21 16,-21-21-16,0 0 0,22-22 16,-22 22-16,0-21 0,0 21 15,21-22-15,-20 1 0,41-127 16,-42 63-1,0 42-15,-21 22 0,0-43 16,0 43-16,0 21 0,0 0 16,0 0-16,0-1 0,0 44 31,-21-1-31,21 21 0,-21-21 16,0 22-16,21-1 0,-21 0 0,21 22 15,0-22-15,0 0 0,-21 128 31,21-64-31,0-64 16,0-21-16,0 0 0,21 0 16,0 1-16,-21-1 0,21 0 0,-21 0 15,21-21-15,0 21 16,1-21-16,20 0 16,0 0-16,-21 0 15,1-21-15,-1 0 0,0 0 16,0 21-16</inkml:trace>
  <inkml:trace contextRef="#ctx0" brushRef="#br1" timeOffset="-213545.21">24447 5207 0,'0'0'0,"0"21"0,-21-21 0,21 21 15,21-21 32,1 0-47,-1 0 16,0 0-16,-21-21 0,21 21 16,21-42-16,-42 21 15,22 0-15,-22-1 0,0 1 16,0 0-16,0 0 15,-22 21-15,1-21 16,0 21-16,0 0 0,0 0 16,0 0-16,-1 21 0,1 0 0,-42 43 15,42-22 1,-1-21-16,22 0 0,-21 22 0,21-22 16,0 0-16,0 0 0,0 0 0,0 0 15,0 1-15,0-1 0,21-21 16,1 21-16,20-21 15,-21 21-15,21-21 0,-20 0 0,20 0 16,-21 0-16,21 0 0,-20 0 16,20 0-16,21-21 0</inkml:trace>
  <inkml:trace contextRef="#ctx0" brushRef="#br1" timeOffset="-213075.47">24871 5080 0,'0'0'0,"0"-21"0,0 42 47,0 0-47,0 0 0,21 1 0,0-1 16,0 0-16,-21 0 0,0 0 16,43 64-16,-43-43 15,21-21-15,-21 1 16,21-1-16,-21 0 0,0 0 15,0 0-15,0 0 16,21-21 15,-21-21-31,0 0 16,0 0-16,21 0 0,22-22 16,-43 22-16,42-63 15,-21 62-15,0-62 16,0 63-16,-21-22 0,0 22 0,22 0 15,-22 0-15,21 21 16,-21 21 15,0 0-15,0 0 0,0 0-1,0 1 1,21-22 15</inkml:trace>
  <inkml:trace contextRef="#ctx0" brushRef="#br1" timeOffset="-212684.14">25315 5292 0,'0'21'0,"21"-21"15,1 0 1,-1 0-16,0 0 16,0-21-16,0 0 15,0 21-15,1-22 0,-1 1 16,0 21-16,-21-21 0,21 0 16,-21-21-16,0 20 15,0 1-15,0 0 16,-21 21-16,0 0 15,0 0-15,-1 21 16,1 0-16,0 1 0,0-1 16,0 21-16,21-21 0,0 0 15,-21 22-15,-1-1 0,22-21 16,0 0-16,0 1 16,0 41-1,22-42-15,-1-21 0,0 0 16,0 0-16,0 0 15,0 0-15,1 0 0,20 0 0,43-21 16,-22-21 0,-21 21-16</inkml:trace>
  <inkml:trace contextRef="#ctx0" brushRef="#br1" timeOffset="-212311.36">26183 4530 0,'-63'-21'31,"41"21"-31,22 21 0,-21 0 16,0 0-16,21 0 15,-21 0-15,0 22 0,21-1 0,-21 0 0,-1 1 16,1-1-16,0 22 0,-21 41 15,-1-20 1,22-43-16,21 1 0,-42 41 16,42-62-16,-21 20 0,21-21 15,0 43-15,0-43 16,0 0-16,21-21 31,0 0-31,0-21 16,0 0-16,-21-1 0,22 1 15,-1 0-15,0 0 0,0 0 16,0 0-16</inkml:trace>
  <inkml:trace contextRef="#ctx0" brushRef="#br1" timeOffset="-211907.84">26120 5122 0,'0'43'16,"-22"-22"-16,1-21 0,21 21 15,0 0-15,-21 0 0,-21 22 16,42-1 0,0-21-16,0 0 0,0 1 15,21-1-15,0-21 0,0 0 16,0 21-16,1-21 0,41 0 16,-42 0-16,0 0 0,22 0 15,-22 0-15,0-21 16,0 0-16,0-1 0,1 22 0,-1-21 15,0-63-15,0 62 16,-21-20-16,0 21 16,0-43-16,0 43 0,0 0 15,-21 0-15,0 21 16,0-21-16,-1 21 0,-41 0 16,42 21-1,-22 0-15,22-21 0,0 42 16,0-20-16,0-1 0,21 0 15,0 0-15,0 0 0,0 0 0,0 1 16,0-1 0,21-21-16,21 0 15,-21 0-15,1 0 16</inkml:trace>
  <inkml:trace contextRef="#ctx0" brushRef="#br1" timeOffset="-211515.83">26670 5101 0,'0'21'31,"0"1"-15,-21-1-16,0 0 15,21 0-15,-22 0 0,22 0 0,0 1 16,-21-1-16,21 0 0,-21 0 15,21 21-15,-21-20 0,21 20 0,0 0 16,0 1-16,0-1 0,0 0 0,-21 64 16,21-21-1,-21-43-15,21 22 0,0-22 0,0 0 16,0 1-16,0-1 0,-22 0 16,22-21-16,-21 22 0,21-1 0,0-21 15,-21 64-15,0-43 16,21-21-16,0 1 15,0-1-15,-21-21 0,21-21 47,0-1-47,0 1 16,0-21-16,0 21 0,21 0 16</inkml:trace>
  <inkml:trace contextRef="#ctx0" brushRef="#br1" timeOffset="-211099.73">26606 5144 0,'0'0'15,"0"-22"1,0 1-16,22 21 0,-1 0 15,0 0-15,0 0 0,0 0 16,22 0-16,-1 0 16,0 0-16,-21 0 0,-21 21 15,22 22-15,-1-43 0,-21 21 16,0 0-16,0 0 16,0 0-16,0 1 0,-21-1 0,-1 0 0,1-21 15,0 21-15,-21 0 16,21-21-16,-22 21 15,22-21-15,0 0 0,0 22 16,0-22-16,-1 0 16</inkml:trace>
  <inkml:trace contextRef="#ctx0" brushRef="#br1" timeOffset="-210422.92">23558 6816 0,'0'0'0,"-21"-85"31,21 64-31,0 0 0,0 0 0,0-1 15,0 1 1,0 42 0,-21 1-1,21 20-15,-21-21 0,21 0 0,-21 22 16,21-22-16,0 21 0,-21 22 16,-1-1-16,1-21 15,21 1-15,0 20 0,-21-42 16,21 1-16,0 20 15,-21-21-15,21 0 0,0 0 0</inkml:trace>
  <inkml:trace contextRef="#ctx0" brushRef="#br1" timeOffset="-210091.73">23664 6964 0,'0'0'0,"21"0"0,-21 21 15,22-21-15,-22 21 0,21-21 16,0 21-16,0-21 16,21 0-16,-20 0 15,-1 0-15,21 0 16,-42-21-1,0 0 1,-21 21 0,0 0-1,0 0-15,-1 0 16,1 0-16,0 0 16,21 21-1,21-21 16</inkml:trace>
  <inkml:trace contextRef="#ctx0" brushRef="#br1" timeOffset="-209629.94">24490 6668 0,'0'21'32,"0"0"-32,0 0 0,0 21 0,0-20 0,0 20 15,-21-21-15,-22 43 16,22-22-16,21-21 0,-21 21 15,0 1-15,0-22 0,-22 106 16,43-106 0,-21 0-16,21 0 0,0 1 15,0-44 17</inkml:trace>
  <inkml:trace contextRef="#ctx0" brushRef="#br1" timeOffset="-209340.11">24363 6879 0,'0'0'0,"21"-42"0,-21 21 0,21 0 0,0-1 15,85-62 1,-85 84 0,0-21-16,64 21 15,-64 0-15,22 21 0,-22-21 16,0 21-16,21 21 15,-21 1-15,-21-22 0,22 42 16,-22-20-16,0-22 0,0 21 0,0 22 16,-22 20-1,1-63-15,21 1 16,0-1-16,0 0 0,-21 0 0,0 0 16,21 0-16,-21-21 15,0 0 1,-1 0-16,1-21 0,21 0 15,-21 21-15</inkml:trace>
  <inkml:trace contextRef="#ctx0" brushRef="#br1" timeOffset="-208612.48">24342 7006 0,'0'0'0,"21"0"16,0 0-16,21 0 15,-21 0-15,1 0 0,20 0 16,0 0-16,1 0 0,-1 0 0,21 0 16,-20 0-16,-1 0 0,0 0 15,1-21-15,-1 0 0,64 0 16,-64 21-16,-21-21 16,1-1-16,-1 22 0,0-21 0,-21 0 15,21 21-15,0-21 16,-21 42 31,0 0-32,0 0-15,-21 1 0,21-1 0,-21 21 16,0 0-16,21-20 16,0 20-16,-21 43 15,-1-64-15,22 21 16,0-21-16,0 0 0,0 1 0,0-1 15,-21 0-15,21-42 47,0 0-47,0-1 16,0 1-16,0 0 0,0 0 16,0 0-16,0-22 0,0 22 0,0-21 15,0 21-15,21-22 0,-21 22 0,0-21 16,0 21-16,22 0 0,-1-1 15,-21 1-15,42-21 0,0 0 16,-20 20 0,-1 22-16,0 0 0,0-21 0,0 21 15,0 0-15,1 0 0,-1 0 0,0 0 16,0 0-16,-21 21 0,21 1 16,-21-1-16,0 0 15,0 0-15,0 0 0,0 0 16,0 1-16,-21-1 0,-21 0 15,21 0-15,-43 0 16,43 0-16,-21-21 0,20 22 16,1-22-16,0 0 0,0 0 0,0 21 15,0-21-15,42 0 32,0 0-17,0 0-15,0 0 0,0-21 0</inkml:trace>
  <inkml:trace contextRef="#ctx0" brushRef="#br1" timeOffset="-208292.66">25993 6752 0,'0'0'0,"0"-42"31,0 21-31,0 42 31,0 0-31,0 0 16,-22 0-16,1 1 15,0 20-15,21-21 0,-21 0 0,0 22 16,21-22-16,-21 0 0,21 21 0,0-21 16,-22 22-16,1-1 15,0-21-15,21 0 0,0 22 16,0-22-16,0 0 15,0-42 17,21 21-32,-21-21 15,21 21-15</inkml:trace>
  <inkml:trace contextRef="#ctx0" brushRef="#br1" timeOffset="-207981.83">25633 7154 0,'-21'0'16,"42"0"-16,-64 22 0,43-1 0,-21 21 15,21-21-15,0 0 16,0 1-16,64 20 16,-43-21-16,0-21 15,0 0-15,22 0 0,-22 21 0,63-21 16,-62 0-16,20 0 0,0 0 15,43 0 1,-22 0-16,-41-21 0,-1 21 16,0-21-16,0 0 0,0 0 15,-21-1-15,21 22 0,-21-21 16,0-21-16,0 21 16,0-22-16,0 22 15,0 0-15,0 0 0</inkml:trace>
  <inkml:trace contextRef="#ctx0" brushRef="#br1" timeOffset="-207676.01">25696 6731 0,'0'0'0,"0"-21"16,0 0-1,21 21 1,22 0-16,-22 0 16,85 0-16,-64 0 0,0 0 15,-20 0-15,20 0 0,0 0 0,1 0 16,-22 0-16,42 0 16,-20 0-16,-22 0 15,-42 0 48,-1 0-63</inkml:trace>
  <inkml:trace contextRef="#ctx0" brushRef="#br1" timeOffset="-206944.36">27792 6477 0,'21'-21'0,"-42"42"0,42-84 0,0 41 16,-21-20-16,0 21 15,0 0-15,0 42 16,0 0-16,0 0 15,-21 22-15,0-1 16,0 0-16,-1 106 16,1-84-16,-21 42 0,42-64 15,0 0-15,-21 1 0,21-1 16,-21-21-16,21 22 0,0-22 0,0 21 16,0-21-16,0 43 15,0-43 1,0-42 15,0 0-31,0-1 0</inkml:trace>
  <inkml:trace contextRef="#ctx0" brushRef="#br1" timeOffset="-206607.54">27622 6541 0,'0'0'0,"0"-43"16,0-84-1,22 85-15,-22 0 0,42 20 0,43-62 16,-64 84 0,21-21-16,0-1 0,22 22 0,-22 0 15,22 0-15,-22 0 0,0 0 16,22 0-16,-22 0 0,-21 22 16,22 20-16,-1 21 0,-21-20 15,-21-1-15,0 0 0,0 1 16,-21-1-16,-21 0 0,21-20 0,-22 20 15,-20-21-15,20 21 0,1-20 16,-21-1-16,20 0 0,-63 0 16,85 0-16,-21 0 0,21-21 15,0 0-15,-1 22 0,1-22 0,21 21 16,21-21 15,1 0-31,-1 21 0,0-21 16</inkml:trace>
  <inkml:trace contextRef="#ctx0" brushRef="#br1" timeOffset="-205536.56">28300 6900 0,'42'0'15,"-84"0"-15,105 0 0,-20-63 16,-43 42-1,0 0-15,0-1 16,-22 22 0,1 0-16,0 0 0,0 0 0,-43 43 15,22-22 1,0 0-16,21 0 0,-1 0 16,1 1-16,0 20 0,21-21 0,-21 0 15,21 0-15,0 1 16,0 20-16,21-21 15,0-21-15,0 0 16,1 0-16,-1 0 0,0 0 16,21 0-16,-21 0 0,1-21 15,41-43 1,-42 22-16,0 21 0,1 0 16,-22 0-16,21-22 15,-21 22-15,21 21 0,-21 21 47,0 0-47,-21 1 0,0-1 16,21 0-16,0 0 0,0 0 15,0 0-15,0 1 16,0-1-16,21 0 16,0-21-16,0 0 0,0 0 15,22 0-15,-22 0 0,21 0 16,-21 0-16,22-21 15,-22 21-15,0-21 0,21-1 16,-21 1-16,1 0 0,-1 0 0,0 0 16,21-43-1,-42 1-15,0 42 16,-21 21 0,0 21-1,0-21-15,21 21 0,0 0 16,-21 0-16,21 0 0,-22 1 15,22-1-15,0 0 16,0 21-16,22-42 16,-22 21-16,21-21 0,0 0 0,0 0 15,0 0-15,0 0 0,1 0 0,-1 0 16,21 0-16,-21 0 0,22 0 16,41-42-16,-41 0 15,-22 21-15,21-22 16,-21 22-16,-21 0 15,0 0-15,0 42 32,0 0-32,-21-21 0,0 21 0,0 0 15,0 1-15,-1 20 0,1-21 16,0 0-16,-42 64 16,41-43-16,1 1 15,0-1-15,0 0 0,21 1 0,0-1 16,0 0-16,0 1 0,0 41 15,0 1 1,0-43-16,0-21 0,0 22 0,0-1 16,0-21-16,0 0 0,0 22 0,0-22 15,-21 0-15,21 0 0,-21 0 0,-1 1 16,-20-22-16,21 21 0,-64-21 16,64 0-16,-21 0 15,21-21-15,-22 21 0,22-22 0,-21 1 16,21 0-16,-1 0 0,1 0 0,0 0 15,0-22-15,21 22 16,0-21-16,0-1 0,0 22 16,21-42-16,0 20 0,0 22 15,1-21-15,20 21 0</inkml:trace>
  <inkml:trace contextRef="#ctx0" brushRef="#br1" timeOffset="-204791.55">29337 6752 0,'0'0'0,"0"21"47,0 1-31,0-1-16,0 0 0,0 0 15,0 0-15,0 0 16,0 1 0,-21-22-16,0 0 15,-1 0 1,1 0-16,21-22 16,0 1-1,0 0-15,0 0 0,0 0 16,0 0-16,21-1 15,1 1-15,-1 0 0,0 21 0,0-21 16,0 0-16,0 21 0,43-21 16,-1 21-1,-41 0-15,-1 21 16,0-21-16,0 21 0,-21 0 16,0 0-16,0 0 0,21 1 15,-21 20-15,0 21 16,0-41-16,0-1 0,-21-21 15,21 21-15,-21-21 16,0 0-16,0 21 16,-1-21-16,1 0 15,21-21 1,0 0-16,0 0 16,0-1-16,21 1 15,1 0-15,20-21 0,-21-1 16,43 1-16,-43 21 15,0 0-15,21 0 0,-21-1 0,1 22 16,20 0-16,21 0 16,-63 22-1,0-1-15,0 0 16,0 0-16,0 0 0,0 0 0,0 1 16,-21 20-16,21-21 15,-21 0-15,0-21 0,21 21 16,-21-21-1,42-21 17,0 0-17,0 0-15</inkml:trace>
  <inkml:trace contextRef="#ctx0" brushRef="#br1" timeOffset="-203971.68">30014 6752 0,'21'0'32,"1"0"-32,-1 0 15,0 0-15,0 0 0,0 0 16,0 0-16,1-21 0,-1 21 16,0-21-16,-21 0 15,21 21-15,-21-21 0,0-1 0,0 1 16,0 0-1,-21 21 1,0 0-16,0 0 0,-1 0 0,1 21 16,0 0-16,0 1 0,0-1 15,0 0-15,21 0 0,-22 0 0,22 22 16,-21-22-16,21 0 0,0 0 16,0 0-16,0 22 15,21-43 1,1 0-16,-1 0 0,0 0 0,0 0 15,0 0-15,22 0 0,20 0 16,1 0 0,-43-22-16,0 1 0,0 21 0,-21-21 15,21 0-15,0 0 0,1-43 16,-22 43-16,0 0 16,0 0-16,0 0 0,0-1 15,0 44 16,0-1-31,0 0 16,0 0-16,0 0 0,0 0 16,0 1-16,-22-1 0,22 0 0,0 0 15,-21 43 1,21-43-16,0 0 16,0-42 15,0 0-16,0-1-15,0 1 16,0 0-16,21 0 0,1-21 0,-1 20 16,0 1-16,0-21 0,0 21 15,0-22-15,22 22 0,-22 0 0,0 0 16,0 0-16,43 0 16,-43 21-16,0 0 15,0 0-15,-21 21 16,0 0-16,0 0 0,21 0 0,-21 22 15,0-1 1,0 0-16,0 1 0,0-22 16,0 0-16,0 0 0,0 0 15,-21-21-15,21 21 0,0-42 63,0 0-63,21 21 0,1-21 0</inkml:trace>
  <inkml:trace contextRef="#ctx0" brushRef="#br1" timeOffset="-203619.88">31305 6096 0,'0'0'0,"0"-21"0,0 0 16,-21 42 31,0 0-47,0 0 0,0 0 0,21 22 15,-43-22-15,22 0 0,0 21 16,0 1-16,0-1 0,0 0 0,-1-20 16,-41 105-1,63-106-15,-21 21 0,21-21 16,0 0-16,0 22 15,0-22-15,0 0 0,0 0 0,0 0 16,21-21 0,0 0-16,0 0 0,0 0 0,1 0 15,-1 0-15,0 0 0,0-21 16,0 21-16,0-21 0,-21 0 0,43 21 16,-43-21-16,42 0 0,-21-1 15,0 22-15</inkml:trace>
  <inkml:trace contextRef="#ctx0" brushRef="#br1" timeOffset="-203331.87">31030 6414 0,'0'0'0,"-21"0"0,0 0 0,0 0 31,42 0-31,0 0 0,0 0 0,0 0 15,22 0-15,-22 0 16,0 0-16,21 0 0,-20 0 0,20-22 16,-21 22-16,21 0 0,-20 0 15,-1-21-15,0 21 0,21 0 16,-21 0-16,1-21 0,-44 21 62,1 0-62,0 0 0,0 0 0</inkml:trace>
  <inkml:trace contextRef="#ctx0" brushRef="#br1" timeOffset="-199923.08">27982 8234 0,'0'0'0,"21"-21"0,1 21 16,-22-21-16,21-1 0,0 22 15,-21-21-15,0 0 0,0 0 16,0 0-16,0 0 0,0-1 16,0 1-16,-21 0 0,0 21 15,-1 0-15,1-21 0,0 21 16,0 0-16,-21 0 0,20 21 15,-20 0-15,21 0 16,-21 1-16,20 20 0,-20-21 0,21 21 0,-21 1 16,20-1-16,1 0 0,0 1 15,0-22-15,0 21 0,0 1 16,-1-1-16,22 0 0,0 1 0,0-1 16,0-21-16,0 21 0,0 22 15,0-22-15,0-21 0,64 43 16,21-22-1,-64-42-15,42 0 16,-20 0-16,-1 0 0,0 0 16,-21 0-16,22 0 0,-1-21 15,127-64 1,-126 64-16,-1 0 0,0-21 16,-20 21-16,20-1 0,-21-20 0,0 21 15,22-43-15,-43 43 16,0-21-16,0-22 15,0 1 1,-22 42-16,1 21 0,0 0 16,0 0-16,0 0 15,0 0-15,-22 42 16,22-21-16,21 0 0,-21 22 0,0-22 16,0 0-16,21 21 0,0-20 0,-22 41 15,1-21 1,21-20-16,0-1 0,0 0 0,0 0 15,0 0-15,21-21 0,1 21 16,-1-21-16,0 0 0,0 0 16,0 0-16,43 0 15,-22-21-15,-21 0 16,0 0-16,1 0 0,-1-22 16,0 22-16,-21 0 0,0 0 0,21 0 15,-21-22-15,0 22 0,21-21 16,-21 21-1,0 0-15,-21 42 16,21 0 0,-21 0-16,21 0 0,0 0 0,0 22 15,0-1 1,0-21-16,0 0 0,0 22 16,0-22-16,21 0 0,0-21 15,0 21-15,1-21 0,-1 0 16,63 0-16,-41 0 15,-1 0-15,-21 0 16,0-21-16,22 0 0,-22 21 0,0-21 16,0 0-16,0-1 0,1 1 0,-22-21 15,0 21-15,21 0 0,-21-1 16,0 1-16,0-21 16,-21 42 15,21 21-31,0 0 0,-22 0 0,1 1 15,21-1-15,-21 0 0,21 0 16,0 0-16,-21 0 0,21 22 16,-21-22-16,21 0 0,0 0 15,0-42 32,21 0-47,-21 0 0,21 21 0,0-21 16,0-22-16,1 22 0,-1 0 15,0 0-15,-21 0 16,21 21-16,0-22 0,0 22 16,1 0-16,-22 22 15,21-22-15,-21 21 0,0 0 16,0 42-16,0-41 0,0-1 16,21 0-16,-21 0 0,21 0 15,-21 0-15,42 22 16,-20-43-16,-1 21 15,0-21-15,0 0 0,0 0 0,0 0 16,1-21-16,20-22 16,-21 22-16,-21 0 0,85-42 15,-1-22 1,-41 43-16,-22 20 0,21 1 16,-21-21-16,1 21 0,20 0 15,-21-22-15,0 43 0,0 0 16,-21 21-1,0 1 1,0-1-16,0 0 16,0 0-16,0 0 0,0 0 15,-21-21-15,42 0 47,-21-21-31,0 0-16,0 0 15,22 21-15,-22-21 0,0 0 0,0-22 16,0 22 0,0 0-16,0 0 0,-22 21 31,1 0-31,0 0 0,0 21 16,0 0-16,0 0 0,21 0 0,-22 1 15,1-1-15,21 21 0,0 0 16,-21-20-16,21-1 0,0 21 15,0-21 1,0 22-16,0-22 0,21 0 16,0 0-16,1 0 0,-1-21 15,21 0-15,-21 0 0,0 0 16,22 0-16,-1 0 0,43 0 16,-43 0-16,0-21 0,1 21 15,-1-21-15,-21 0 0,22 0 0,-1-1 16,-21 1-16,64-63 15,-64 20 1,0 22-16,-21 21 0,0-1 16,0 1-16,-21 21 15,0 0-15,0 0 16,-1 0-16,1 0 0,0 21 16,0 1-16,0-1 0,0 0 0,-1 21 15,22 1-15,-21-22 16,21 0-16,0 0 0,0 21 0,0-20 15,0 20 1,21 0-16,-21-21 0,22-21 0,-1 22 16,0-22-16,0 0 0,0 0 0,22 0 15,-22 0-15,21 0 0,-21 0 16,43-22-16,-43 1 0,0 0 16,64-42-1,-22-22 1,-42 43-16,1 20 0,-1-20 15,-21 0-15,21-1 0,0 1 16,-21-21-16,0 20 0,21 1 0,0 0 16,-21-1-16,22 1 0,-22 21 0,0-43 15,0 43 1,0 42 0,0 0-16,0 22 15,-22-22-15,1 21 0,0 1 0,21-1 16,-42 43-16,21-1 15,21-41-15,0-1 0,-22 21 16,22-41-16,0 20 16,0-21-16,0 0 0,0 0 15,22 1-15,41 20 16,-42-42-16,0 0 0,1 0 16,-1 0-16,0 0 0,0 0 0,0 0 15,0 0-15,1 0 0,-22-21 16,21 21-16,21-64 15,-42 43-15,21 21 16,-21-21-16,21 0 16</inkml:trace>
  <inkml:trace contextRef="#ctx0" brushRef="#br1" timeOffset="-199732.2">31136 8678 0,'-21'0'15,"21"-21"17,-21 21-17,21-21-15,0 0 0,0 0 16</inkml:trace>
  <inkml:trace contextRef="#ctx0" brushRef="#br1" timeOffset="-146067.04">27771 5927 0,'0'0'0,"42"-85"32,-21 64-32,-21 0 0,0 0 15,21-1-15,-21 1 0,0 0 0,0 0 16,0 0 0,0 0-1,-21 42 16,21 0-31,-21 0 0,21 21 16,-21-20-16,0 20 0,-1 21 16,22-20-16,-21-1 0,0 22 0,-42 84 15,63-85 1,-22 1-16,1-1 0,21 64 16,0-63-16,-21-1 0,21 1 15,-21-22-15,21 22 0,-21-22 0,-22 106 31,1-42-31,21-64 0,0 1 16,-22 41-16,22-63 0,21 22 16,0-22-16,-21 0 0,21 0 15,0 0-15,0-42 32,0 0-32,21 0 15,-21-21-15,0 20 0,43-62 16,-22-1-1,0 43-15,0-1 0,21-41 16,-20 41-16,-1 1 0</inkml:trace>
  <inkml:trace contextRef="#ctx0" brushRef="#br1" timeOffset="-145112.58">28279 5652 0,'0'0'0,"0"-22"0,0 1 0,0 0 0,0 0 16,0 0 0,21 0-1,0 21 1,0 0-16,21 0 0,-20 0 0,20 0 15,127 0 1,-105 0-16,-1 21 0,43-21 16,0 21-16,0 0 0,127 0 15,-128 0-15,1 1 0,0-1 16,127 21-16,0-21 16,-127 0-16,105 1 15,-105-1-15,-21-21 16,-1 0-16,1 21 0,-21-21 0,20 0 15,-20 21-15,20-21 16,-20 0-16,84 21 0,-84-21 16,41 0-16,-62 0 0,-1 0 15,0 21-15,1-21 0,-22 0 16,21 0-16,-21 0 0,1 0 16,-1 0-16,0 0 15,-21 22 1,0-1-16,0 0 15,0 0-15,0 0 16,21 22-16,-21-1 16,0-21-16,0 0 0,0 0 15,0 22-15,21-22 0,-21 21 16,0-21-16,0 22 0,0-1 0,21 0 16,-21 1-16,22-1 0,-22 0 15,0 1-15,0-1 0,0 43 16,0-43-16,0 0 0,0 22 15,-22-22-15,1-21 16,21 22-16,-21-22 0,0 0 0,0 21 16,-22 1-1,1-1-15,21-21 16,-21-21-16,-22 43 0,22-22 16,-1-21-16,-20 21 0,-1 0 15,1-21-15,-1 21 0,-20-21 0,20 0 16,-126 0-1,84 0-15,0 0 0,-21 0 0,0 0 16,-21 0-16,21-21 0,-21 0 16,0 0-16,-22 21 0,1-21 0,-170-1 15,191 1-15,-169 0 16,168 21-16,22 0 0,-21 0 16,21 0-16,21 0 0,1 0 15,-149 0-15,190 21 16,1 0-16,-1-21 0,22 22 15,-43-1-15,64-21 0,0 0 16,-22 21 0,22 0-16,21 0 31,21-21-31,1 21 16,-1-21-16,0 22 15,0-1-15,-21 0 0,0 0 0</inkml:trace>
  <inkml:trace contextRef="#ctx0" brushRef="#br1" timeOffset="-144623.86">27220 7959 0,'0'-21'0,"0"42"0,-21-64 0,21 22 16,-21 21-16,21 21 31,0 1-31,0-1 15,0 0-15,0 21 0,0 1 0,0-1 16,0 0-16,0 22 0,0-22 16,21 22-16,-21 84 15,0-85-15,0-20 0,0 20 0,0-21 16,-21 22-16,0-22 0,0 22 16,-1 20-16,-20 1 15,21-64-15,21 22 0,-21-1 16,21-21-16,-21 0 0,21 0 15,0 1-15,0-1 0,0 0 16,21-42 15,0 0-31,0-1 16,0 1-16,0 0 0,43-85 16,-43 43-16,0 20 15</inkml:trace>
  <inkml:trace contextRef="#ctx0" brushRef="#br1" timeOffset="-143262.64">27495 7811 0,'0'0'16,"0"-22"-16,0 1 0,0 0 0,22 0 0,-1 21 15,-21-21-15,63 21 16,-42 0-16,1 0 15,20 0-15,-21 0 0,21 0 0,1-21 16,20 21-16,-20 0 16,20 0-16,22 0 0,-22 0 0,22 0 0,0 0 15,169-22 1,-64 22-16,-84 0 16,21 0-16,0 0 0,-21 0 15,21 0-15,-21 0 0,21-21 0,-22 21 16,22-21-16,-21 21 0,127-21 15,0 0 1,-127 0-16,0 21 0,84 0 16,-105 0-16,-1 0 0,128-22 15,-85 22 1,-85 0-16,1 0 16,-1 0-16,0 0 0,1 0 0,-22 0 0,0 0 15,0 0-15,0 0 0,1 0 16,-1 0-1,21 22-15,-21-1 16,-21 0-16,21 0 16,1 0-16,-22 0 0,0 1 15,0-1-15,21 0 0,-21 0 16,21 21-16,-21-20 0,0-1 16,0 0-16,0 21 0,0-21 15,0 22-15,0-1 0,0-21 16,0 43-16,-21-22 0,-43 85 15,22-42 1,21-43-16,0 0 0,-1 1 16,1-1-16,0 0 0,0 1 15,0-1-15,21 0 0,0 1 0,-21 105 16,-1-21 0,22-85-16,0 22 15,0-22-15,-21-21 16,21 22-16,-21-22 0,0 0 0,21 0 15,-21 0-15,0 0 16,-1 22-16,1-43 0,0 21 0,0-21 16,0 21-16,-43-21 15,43 0-15,0 21 0,-21-21 16,20 0-16,-20 0 0,-43 0 16,-42 0-1,64 0-15,-1 0 0,1 0 0,-1 0 16,-20 0-16,-1 0 0,22 0 15,-22 0-15,21 0 0,-20 0 16,20 0-16,-20 0 0,-1-21 0,0 21 0,-84-21 16,-170 0-1,233 0-15,-126-22 16,126 43-16,-21-21 0,21 21 0,0 0 16,0-21-16,22 21 15,-1 0-15,-63 0 0,-22 0 16,107 0-16,21 0 15,-1 0-15,1 0 0,0 0 16,-1 0-16,-84 0 16,-21-21-16,85 0 15,20 21-15,1 0 0,0 0 16,-1 0-16,22 0 0,-21 0 0,21 0 16,-1 0-16,1 0 0,0 0 15,0-22 1,0 22-16,0 0 15,-1 0-15,1 0 16,0 0-16,0 0 16,0 0-16,0 0 15,-1 0-15,1 0 32,0 0-32,21-21 187,21 21-171,-21-21-1,0 0 1,21 0-16</inkml:trace>
  <inkml:trace contextRef="#ctx0" brushRef="#br1" timeOffset="-140510.31">25696 2625 0,'0'0'0,"0"-21"0,0-1 0,0 1 16,0 0-16,0-21 15,0 21-15,0-1 0,0 1 16,0 0-16,0 0 0,0 42 47,0 0-47,0 0 15,0 1-15,0 105 16,0-85-16,0 0 0,21 1 16,-21-1-16,22 0 0,-22 1 0,0-1 15,0 106 1,0-63-16,0-43 0,0 0 16,0 1-16,0-1 15,0-21-15,0 0 0,0 22 0,0-22 0,0 0 16,0 0-1,-22-21 1,22-21-16,-21 0 16,21 0-16,-21 0 15,21-85-15,0 63 16,0 1-16,0 0 0,0-43 16</inkml:trace>
  <inkml:trace contextRef="#ctx0" brushRef="#br1" timeOffset="-140117.54">25442 2540 0,'0'0'0,"-21"-21"15,-21 0-15,21-22 0,-1 22 16,22 0-16,0 0 0,0 0 16,0 0-16,0-1 0,22 1 15,-1 0-15,0 21 16,0-21-16,0 21 0,0 0 0,22 0 15,-22 0-15,21-21 0,1 21 16,-1 0-16,21 0 0,-20 0 0,20 21 16,85 42-1,-126-41-15,20 20 0,-21-21 16,21 21-16,-42 1 0,0-1 0,0 0 16,0-20-16,0 20 0,0-21 15,-21 0-15,0 0 0,-64 43 16,64-43-16,0-21 15,-21 21-15,21-21 0,-1 0 16,1 21-16,-21-21 0,21 22 0,0-22 16,42 0 31,0 0-32,0 0-15</inkml:trace>
  <inkml:trace contextRef="#ctx0" brushRef="#br1" timeOffset="-139639.81">26141 2900 0,'-43'0'16,"22"0"-1,21-21 1,0 0-16,0-1 15,21 1 1,1 21-16,-1 0 0,0 0 0,0-21 16,0 21-16,0 0 0,1 0 15,-1 0-15,21 21 0,-21-21 16,0 21-16,1 1 0,20 20 16,0 0-16,-21-21 15,-21 1-15,22 20 0,-22-21 16,0 0-16,0 0 0,0 1 0,0 20 15,-22-21-15,1 0 0,-21 43 16,0-43 0,42 0-16,-22-21 15,22-21 1,0 0-16,0 0 16,0-1-16,0 1 0,0 0 15,22 0-15,-22 0 0,21-22 16,0 22-16,0-42 0,21 20 15,-42 22-15,22 0 16,-22 0-16,21 0 0,-21 0 0,21 21 16,-21-22-16,21 22 15,0 0 1</inkml:trace>
  <inkml:trace contextRef="#ctx0" brushRef="#br1" timeOffset="-139145.1">26987 2815 0,'-21'0'32,"0"0"-32,0 21 15,0 1-15,0-22 0,21 21 16,-22 0-16,1 0 0,-21 0 0,21 0 15,0 22-15,-22-1 16,22-21-16,21 0 16,0 1-16,0-1 0,0 0 0,0 0 15,0 0-15,0 0 0,0 1 16,21-22-16,22 21 16,20-21-1,-42 0-15,22 0 0,-22 0 0,21 0 16,-21-21-16,0 21 0,22-22 15,-22 1-15,0 0 0,43-21 16,-43 21-16,0-43 16,-21 43-16,21-21 0,-21-1 15,0 1-15,0 0 16,-21 20-16,0 1 0,0 0 16,-1 21-16,-62 0 15,63 0-15,-22 0 0,22 21 16,-21 0-16,21-21 15,-85 85 1,85-85-16,21 21 0,0 0 16,-22-21-16,22 22 0,0-1 0,0 0 15,43-21 1,-1 0-16</inkml:trace>
  <inkml:trace contextRef="#ctx0" brushRef="#br1" timeOffset="-138388.53">27622 2879 0,'0'0'0,"0"-21"15,-21 21-15,0 0 16,0 0-16,0 21 15,0-21-15,21 21 0,-22 0 16,1 0-16,0 0 16,0 1-16,0 20 0,0-21 15,-1 43-15,22-43 16,0 21-16,0-21 0,0 0 0,0 1 16,0-1-16,22 42 15,20-42-15,-21 1 16,0-22-16,22 0 0,-22 0 15,21 0-15,-21 0 0,22 0 0,-1 0 16,0 0-16,-21-22 0,64-20 16,21-43-1,-64 64-15,-21-21 0,22 0 16,-22 20-16,0-20 0,0 0 16,-21 21-16,0-1 0,0-20 15,-21 42 1,0 0-16,0 0 15,0 0-15,-1 0 0,-20 21 0,21 0 16,0-21-16,0 22 0,-1-1 0,1 0 16,0 0-16,21 21 15,0-20-15,0 20 0,0-21 0,0 0 16,21 0-16,0 1 16,1-1-16,-1-21 0,0 0 0,21 0 15,-21 0-15,43 0 16,-22 0-16,22 0 15,-22-21-15,22-22 16,-43 22-16,21 0 0,-21 0 0,0 0 16,22-1-16,-22 1 0,-21 0 15,21-21-15,0 21 16,-21-1-16,0 1 0,-21 21 16,0 0-1,0 0-15,0 0 16,-1 0-16,1 0 0,21 21 0,-21 1 15,0-22-15,21 21 16,21-21 31,0 0-31,0 0-16</inkml:trace>
  <inkml:trace contextRef="#ctx0" brushRef="#br1" timeOffset="-136971.95">28702 2900 0,'0'0'0,"0"-21"15,-21 21 1,0 0-16,-1 0 16,1 0-16,0 0 0,0 21 15,0 0-15,0 0 0,-1-21 16,-20 21-16,21 1 0,-21 41 16,20-21-16,1-20 15,21-1-15,-21 0 0,21 0 0,0 0 16,0 0-16,0 1 0,0-1 15,21 0-15,0-21 0,64 21 16,-43 0 0,-20-21-16,-1 0 0,0 0 15,0 0-15,0-21 0,0 0 16,1 0-16,-1 0 0,0-1 0,21-126 16,1 64-1,-22 41-15,0-63 16,0 64-16,-21 0 15,0-22-15,42-42 16,-42 64-16,0 0 0,0-1 0,22 1 16,-22 0-16,0 21 0,0-1 15,0 44 1,0-1-16,-22 21 16,1 0-16,0 1 0,0-1 15,21 22-15,-42 20 0,20-20 16,1-22-16,21 0 0,0 1 15,-21-1-15,21 0 0,0-20 0,0 41 16,0 1 0,0-22-16,0-21 0,0 21 15,21-20-15,-21-1 0,21-21 16,1 21-16,-22 0 0,21-21 0,21 0 16,-21 0-1,0 0-15,22 0 0,-22-21 0,21-21 16,-21 20-16,1 1 15,-1 0-15,0 0 0,0 0 0,0-22 16,0 22-16,-21 0 0,0 0 16,22 0-16,-22 0 15,-22 21 1,22 21-16,-21-21 16,0 21-16,0 0 0,21 0 15,-21 0-15,0 43 16,21-43-16,0 0 0,-22 0 15,22 1-15,0-1 0,22-21 16,-1 0 0,0 0-16,0 0 0,0 0 0,22 0 15,-22-21-15,21 21 16,-21-22-16,0 1 0,1 0 0,20 0 16,-21 0-16,0 0 0,0-1 15,22-20-15,-22 21 16,-21 42 15,0 0-31,-21 0 16,0 1-16,21-1 0,-22 21 0,22-21 15,0 0-15,0 1 0,0-1 16,0 0-16,0 42 16,22-41-1,-1-22-15,0 0 0,0 0 16,0 0-1,-21-22-15,0 1 0,21 0 16,1-42 0,-22 41-16,21 1 0,-21-21 15,21 21-15,0 0 0,-21-1 0,21 1 16,0 0-16,1 0 0,20-21 16,0 42-1,-21 0-15,1 0 16,-1 0-16,-21 21 15,0 0-15,0 0 0,0 0 0,0 0 16,0 64 0,0-43-16,0-20 0,0-1 15,0 0-15,-21 0 0,21 0 16,-22-21-16,22 21 0,-21-21 16,21-21 15,0 0-31,0 0 0,0 0 0,0 0 15,0-1-15,0 1 0,0 0 16,21-21-16,22-1 16,-22 22-16,0 0 0,0 0 0,0 0 15,1 0-15,-1 21 0,21-22 16,-21 22-16,22 0 16,-22 0-1,0 0-15,-21 22 16</inkml:trace>
  <inkml:trace contextRef="#ctx0" brushRef="#br1" timeOffset="-136586.96">30141 3133 0,'0'0'16,"0"21"-16,21-21 16,1 0-16,-1 0 15,0 0-15,0 0 16,0 0-16,22 0 15,-1 0-15,-21-21 0,21 0 16,1-1-16,-22 1 0,0 0 16,-21 0-16,21 0 0,-21 0 15,0-1-15,-21 22 16,0 0-16,0 0 16,-22 0-16,22 0 0,-21 22 15,21-1-15,0 0 0,-22 0 16,1 21-16,21 22 15,21-43-15,0 0 16,0 0-16,0 1 0,0-1 16,84 42-1,-62-42-15,-1-21 0,0 0 16,0 0-16,0 0 0,22 0 0,-22 0 16,0 0-16,0-21 15,0 21-15,0-21 0,1 0 16,-1 0-16,0 0 0,0-1 0</inkml:trace>
  <inkml:trace contextRef="#ctx0" brushRef="#br1" timeOffset="-136376.08">30903 3323 0,'0'0'0,"-21"21"15,21-42 32,0 0-31,0 0-16,0 0 16,-21 21-16,0-21 15</inkml:trace>
  <inkml:trace contextRef="#ctx0" brushRef="#br1" timeOffset="-131824.61">28130 3704 0,'0'0'15,"0"21"-15,22 1 0,-1 20 16,-21-21-16,21 21 0,21 43 16,1-43-16,20 64 15,-42-42-15,22-22 0,20 85 16,-21-85-16,-20 22 0,20-22 16,-21 1-16,0 20 0,0-21 0,22 107 15,-22-65 1,-21-41-16,0-1 0,0 21 15,0-20-15,0-22 0,0 21 16,0-21-16,0 1 0,0-1 16,0 21-1,0-21 1,0-42 15,0 0-15,-21 0-16,21 0 0,0-22 15,0 22-15,0-21 0,-21 21 16,21-22-16</inkml:trace>
  <inkml:trace contextRef="#ctx0" brushRef="#br1" timeOffset="-131354.9">28003 3725 0,'0'22'31,"22"-1"-31,20 21 16,21 0-16,-20 1 15,-22-22-15,64 85 16,-43-64-16,21 22 0,-20-22 16,-1 21-16,0 1 0,1-22 0,20 64 15,-42-42-15,43 20 16,-64-20-16,0-22 0,21 0 16,-21 1-16,0-1 0,0 0 0,0 1 15,0-22-15,0 21 0,0 1 16,0-1-16,0 0 0,0 1 15,0-22-15,0 0 0,0 0 16,0 0 0,0 0-16,-21-21 47,21-21-47,0 0 0,0 0 0,0 0 15,0 0-15,-21-1 0,0-41 16</inkml:trace>
  <inkml:trace contextRef="#ctx0" brushRef="#br1" timeOffset="-130496.39">28109 3662 0,'0'21'16,"21"0"-16,-21 0 15,0 1-15,0-1 0,22 0 0,-1 21 16,-21 1-16,21-1 16,0 64-16,0 0 15,-21-64-15,21 0 0,1 43 16,-22-43-16,21 22 16,-21-22-16,0-21 0,0 0 15,0 22-15,0-22 16,0-42 31,0 0-32,-21-1-15,21 1 0,0 0 0,0 0 16,-22 0-16,22-22 0,-21 22 16,21-21-16,-21 0 0,0-85 15,21 84-15,0 22 16,-21-21-16,21-22 0,-21 22 15,21 21-15,0 0 0,0-1 16,0 1-16,0 0 0,-22 0 16,22 0-16,0 0 15,22 21 48,-22 21-63,21-21 0,0 21 0,0 0 15,0-21-15,0 21 0,64 43 16,-43-43-16,-20 0 16,20 0-16,-21 0 0,21 1 15,-20-1-15,62 21 16,-84-21-16,21-21 0,1 21 16,-1-21-16,0 0 0,-21 22 15,21-22 95,-21 21-95</inkml:trace>
  <inkml:trace contextRef="#ctx0" brushRef="#br1" timeOffset="-125436.09">3746 1884 0,'-21'-64'15,"21"43"1,0 0-16,0 0 0,0 0 16,0 0-16,0-1 0,0 1 0,0 0 15,-21 0-15,21 0 16,-21 0-16,21-1 0,-21 22 0,-22-42 16,22 21-16,0 21 0,0-21 15,0 21-15,0 0 16,-22 0-16,-41 21 15,62 0-15,-41 43 16,42-22-16,-22 0 16,22 1-16,0 20 0,-21-21 0,21 22 15,-43 84 1,43-42-16,21-64 0,0 1 16,0-1-16,0 0 0,21 1 15,0-1-15,0 0 0,1 1 0,-1-22 16,0 0-16,42 42 15,22-41 1,-43-22-16,22 0 16,-22 0-16,1 0 0,-22 0 0,21 0 15,-21-22-15,22 1 0,-22 0 16,21 0-16,-21 0 0,22-43 16,-22 43-16,0-21 0,0 21 15,0-1-15,-21-20 0,21 21 0,-21-21 16,0 20-16,0 1 0,0 0 15,0 0-15,0 0 16,-21 42 0,0 0-1,21 0-15,-21 0 0,21 1 16,0-1-16,0 0 0,0 0 16,0 0-16,0 22 0,0-22 0,0 0 15,21 21-15,-21-21 0,42 22 16,-20-22-16,-1 0 0,0 0 15,0-21-15,0 21 0,0-21 16,1 0-16,20 0 0,0 0 16,22-21-1,-43 0-15,0 0 0,21-21 16,-42 20-16,22 1 0,-22 0 16,21 0-16,-21-21 0,0 20 0,0-41 15,0-1 1,-21 43-16,-1-21 0,-20 0 15,0 20-15,21 1 16,-64 0 0,0 21-16,64 21 15,0 0-15,-21 1 0,20-1 0,22 0 16,-21 42-16,21-20 16,0-22-16,0 85 15,64-43 1,-43-42-16,21 1 0,-21-1 15,1-21-15,20 0 0,-21 0 0,0 0 16,22 0-16,-22 0 0,21 0 16,-21 0-16,22-21 0,-1-1 0,0-20 15,43-21 1,-64 41-16,21-20 16,-42 21-16,0 0 0,0 0 15,0-1-15,0 1 0,0 0 0,0 0 16,-21 21 15,0 21-31,21 0 16,-21 0-16,21 1 15,0-1-15,-21 42 16,21-20-16,0-22 16,0 0-16,0 21 0,0-21 15,0 1-15,21-44 47,0 22-47,0-21 0,-21 0 16,21 0-16,1 0 0,-1 21 15,-21-21-15,63-43 16,-63 43-16,21 0 0,1 0 16,-1-1-16,0 1 0,0 21 15,0 0-15,0 0 16,1 0-16,-22 21 15,21-21-15,-21 22 0,0-1 0,21 0 16,-21 0-16,21 0 16,-21 0-16,0 22 15,0 20-15,21-42 16,0 1-16,1-22 0,-1 0 16,0 0-16,0 0 15,21 0-15,-20 0 0,41 0 16,1-22-16,-22 1 15,-21 0-15,43-21 16,-43 21-16,0-1 0,-21 1 0,21 0 16,-21 0-16,21 0 0,-21-43 15,0 22 1,0 21 0,-21 21-16,0 0 0,0 21 15,0 0-15,21 0 16,-22 0-16,22 1 0,-21 41 15,21-42-15,0 0 16,0 1-16,0-1 0,0 21 0,0 0 16,21-20-1,-21-1-15,0 0 16,0-42 31,0 0-47,-21-1 15,0 1-15,0 0 0,0 21 16,0-42 0,-1 42-16,22-21 0,-21 21 15,21 21 1,0 0-16,0 0 16,0 0-16,0 0 15,21 1-15,1-1 16,-1-21-16,0 0 0,0 21 0,0-21 15,0 0-15,1 0 0,-1 0 16,0 0-16,42 0 0,1 0 16,-43-21-16,21 21 15,-20-21-15,-1-1 0,0 1 0,0 0 16,0 0-16,0 0 0,-21 0 16,0-1-16,22-20 15,-22 21-15,0 0 0,0 0 0,0-1 16,0-20-16,0 21 15,0 0-15,0 42 32,0 0-32,0 0 15,-22 0-15,22 22 0,0-22 16,0 0-16,0 0 0,0 0 0,0 22 16,0-22-16,0 0 0,0 21 15,43-20 1,-22-22-16,0 0 0,21 0 15,-20 0-15,-1 0 0,0 0 16,21 0-16,-21-22 0,1 1 16,20 0-16,0-21 15,22-22-15,-43 43 16,0 0-16,-21 0 0,0-22 16,21 22-16,-21 0 0,0 0 0,0 0 15,0 0-15,0-1 16,-21 22-1,0 0-15,21 22 16,0-1-16,-21 0 0,21 42 16,0-20-1,0-22-15,0 0 0,0 21 16,0-20-16,21-1 0,21 21 16,-21-21-1,1-21-15,-1 0 0,0 0 16,0 0-16,0 0 15,0 0-15,-21-21 0,22 0 0,-1 21 16,-21-42-16,21-1 16,-21 22-16,0 0 15,0-21-15,0 20 16,0 1-16,0 0 0,0 0 0,0 0 16,-21 42 15,21 0-31,0 0 0,0 0 15,0 1 1,0-1-16,0 0 0,0 21 16,0-21-16,0 1 0,0-1 15,0 0-15,0 0 0,0-42 63,0 0-63,0 0 15,0-22-15,0 22 0,0 0 16,0 0-16,42-43 16,-21 43-16,-21 0 0,0 0 15,21 0-15,1-1 16,-22 1-16,42 0 16,-21 21-16,0 21 15,-21 0-15,21 1 16,-21-1-16,0 0 0,0 0 0,0 21 15,0-20-15,0-1 0,0 42 16,22 1 0,-1-43-16,-21 0 0,0 0 15,0 0-15,0 1 16,21-22 0,0-22-1,-21 1 1,21 21-16,-21-21 0,21 0 0,-21 0 15,22 0-15,-22-1 0,21 1 0,0-21 16,0 21-16,0 0 0,22-43 16,-43 43-16,21 0 0,0-22 15,0 43-15,0-21 0,0 0 16,1 21 0,-22 21-16,21-21 15,-21 21-15,0 1 0,0-1 0,0 0 16,0 0-16,0 0 0,0 0 15,0 1-15,0 62 16,0-41 0,21-22-16,-21 0 15,21-21-15,0 21 0,0-21 16,1 0-16,-1 0 0,0 0 16,21 0-16,1 0 15,-22 0-15,0 0 0,0-21 16,0 0-16,0 21 0,-21-21 0,22-1 15,-1 1-15,0 0 0,0 0 16,0-43 0,-21 43-16,0 0 0,0 0 0,0-21 15,0 20-15,-21 22 32,0 0-32,0 0 15,21 22-15,-21-1 0,21 0 16,-22 0-16,22 21 0,0-20 15,0-1-15,0 0 0,0 0 0,0 0 16,0 0-16,0 43 16,22-22-1,-1-21-15,0-21 16,0 22-16,0-22 0,0 0 16,1 0-16,-1 0 15,0 0-15,0 0 0,21-43 16,-20 22-16,-1 0 0,0 0 15,0 0-15,0-1 0,-21 1 16,21 0-16,22-42 0,-22-1 16,-21 43-16,0 0 15,0-22-15,0 22 0,0 0 16,0 0-16,-21 21 16,0 0-16,-1 0 0,22 21 15,-21 0-15,21 0 16,0 1-16,0-1 0,0 0 15,0 0-15,0 0 0,0 0 16,0 1-16,21-1 16,-21 0-16,22-21 0,-22 42 15,21-21-15,-21 1 16,0-1-16,0 0 16,-21 0-1,-1-21-15,1 0 16,0 0-1,0 0-15,0 0 16,0 0-16,-1 0 0,1-21 16</inkml:trace>
  <inkml:trace contextRef="#ctx0" brushRef="#br1" timeOffset="-124880.4">3937 2688 0,'0'0'0,"-42"0"0,-1 21 16,22-21-16,-21 0 0,-43 22 15,64-22-15,-21 0 16,42 21-16,-22-21 0,22 21 16,22-21-1,20 0-15,-21 0 0,43 0 16,-1 21-16,1-21 0,20 0 0,1 0 16,105 0-16,-63 0 15,0 0-15,22 0 0,-1 0 0,0 0 16,0 0-16,0 0 0,0 21 15,1-21-15,274 0 16,-190 0-16,-127 0 16,-1 0-16,86 0 15,-85 0-15,-22 0 0,-20 0 0,84-21 16,0 21 0,-127 0-16,43 0 15,-43 0-15,0 0 0,0 0 16,1 0-16,-44 0 47,1 0-47,0 0 0,0 0 0,-21 0 15,20 0-15,1 0 16,-63 0-16,41-21 0,-20 21 16,-1 0-16,1 0 0</inkml:trace>
  <inkml:trace contextRef="#ctx0" brushRef="#br1" timeOffset="-124183.81">3725 2900 0,'0'0'15,"-21"0"1,42 0 0,0 0-16,1 0 0,20 0 0,0 0 15,1 0-15,-1 0 0,21 0 16,1 0-16,-1 0 0,22 0 0,21 0 16,0 0-16,190-21 15,170 21 1,-318 0-16,21 0 0,149 0 15,-170-21-15,-21 21 0,-21 0 16,0 0-16,-1 0 0,-20 0 0,42-22 16,-21 22-1,-43 0-15,-20 0 0,20 0 16,-20-21-16,-1 21 0,21 0 16,-41 0-16,-1 0 0,0 0 15,0 0-15,-42 0 47,0 0-31,0 0-16,21 21 15,21-21 173,0-21-173,-21 0 1,21 0-16,0 21 16,0-21-16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1:10:18.6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1714 2096 0,'22'0'0,"-22"-22"16,21 22 0,-21-21-1,0 0 1,-21 21-16,-1 0 15,22-21-15,0 0 32</inkml:trace>
  <inkml:trace contextRef="#ctx0" brushRef="#br0" timeOffset="824.47">1460 656 0,'22'0'0,"-44"0"0,65-21 0,-43 0 15,21 0 1,-21 0-16,0-1 0,0 1 15,0 0 1,0 42 15,0 0-15,0 1-16,0 20 0,0 0 0,0 1 16,0 20-16,0 1 0,0-1 15,0 1-15,0-1 0,0 1 0,0-1 16,0 1-16,0-1 0,0 1 15,0-22-15,0 21 0,0-20 0,0 63 16,0-64 0,0 21-16,0-41 0,0-1 15,0 0-15,0 0 0,0-42 32,0 0-17,0 0-15,0-1 0,0 1 16,0-21-16</inkml:trace>
  <inkml:trace contextRef="#ctx0" brushRef="#br0" timeOffset="1420.13">1376 868 0,'0'0'0,"-21"-21"0,21 0 0,-22-22 16,22 22-16,0 0 0,0-21 15,0 20-15,0 1 0,0 0 16,43-21-16,-1-1 16,-21 22-16,22 0 15,-1 0-15,-21 0 0,43 0 0,-22 21 16,0 0-16,1 0 0,20 0 16,85 21-1,0 42 1,-105-20-16,-22-1 0,21 0 0,-21 22 15,-21-1-15,0-20 0,0 20 16,-21 1-16,-21-1 0,21-21 16,-22 22-16,1-22 0,0 22 0,-22-22 15,22 0-15,-22-20 0,-20 41 16,41-42-16,-41 0 16,41 1-16,-20-22 15,42 0-15,0 0 0,-1 0 0,1 0 16,0 0-16,0-22 0,21 1 15,21 21 17,0 0-32,0 0 0,22 21 15,-22-21-15,21 43 16,-21-22-16,22 0 0,-22 0 16,42 64-16,-41-64 15,-1 0-15,0 0 0,0 1 16,0-1-16,85 21 15,-64-21 1,-20-21-16,-1 0 0,0 0 16,0-21-16,0 21 15,22-21-15,-22 0 0,0 0 0,0-22 0,21 22 16,43-85 0,-43 64-16</inkml:trace>
  <inkml:trace contextRef="#ctx0" brushRef="#br0" timeOffset="1779.92">2752 783 0,'0'0'0,"21"-21"0,-21 0 0,0 0 15,0 0-15,-21 21 16,-1 0 0,22 21-16,-21 42 15,-21 43-15,42-42 16,-21 41-16,0-62 15,-1 20-15,22-20 0,0-1 0,0 0 16,0 1-16,0 62 16,0-41-1,22-22-15,-22-21 0,42 22 16,-21-22-16,21-21 0,-20 21 16,-1-21-16,0 0 0,42 0 15,-41 0-15,41 0 16,-42-21-16,0 0 0,22 0 0,-22 21 15,0-22-15,0 1 0,0 0 16,1-42-16,-1 63 16,-21-22-16,0 1 15,0 0-15,0 0 0,0 0 0,0 0 16,-21-1-16</inkml:trace>
  <inkml:trace contextRef="#ctx0" brushRef="#br0" timeOffset="1991.8">2730 1270 0,'-42'21'32,"63"-21"-17,0 0 1,1 0-16,20 0 0,-21 0 0,0-21 16,22 0-16,-22 21 0,21-21 15,22 0-15,-22-1 16,-21 22-16,21-21 0,-20 0 0,20 0 15,-21 0-15,0 0 16,-21-1-16,0 1 0,0 0 16</inkml:trace>
  <inkml:trace contextRef="#ctx0" brushRef="#br0" timeOffset="2204.69">2794 804 0,'0'0'0,"-21"0"16,0-42-1,21 21 1,21 21-16,0-21 16,0 21-16,0 0 0,0 0 15,1 0-15,20-21 0,-21 21 16,0 0-16,22 0 0,-22 0 0,0 0 16,21 0-16,-21 0 0,1 0 0,41 0 15,-42 0 1,0 0-16</inkml:trace>
  <inkml:trace contextRef="#ctx0" brushRef="#br0" timeOffset="2824.33">3873 1037 0,'0'0'0,"22"0"0,-1 0 0,42-63 31,-42 42-31,-21-1 0,0 1 16,0 0-16,0 0 16,0 0-16,-21 0 15,0 21-15,0 0 16,0 0-16,0 0 0,-1 0 0,1 21 15,-21 21-15,-22 0 16,43-20-16,0-1 16,0 21-16,21-21 0,0 0 15,0 1-15,0-1 0,0 0 16,0 0-16,0 0 16,21 0-16,0 1 0,0-22 15,1 21-15,20-21 0,-21 21 16,0-21-16,0 21 0,1-21 0,-1 21 15,21-21-15,-21 21 0,22 1 16,-22-1 0,0 0-16,0 0 0,-21 0 15,0 0-15,0 1 16,-21-1-16,0 0 0,0-21 16,-22 42-16,1-21 15,0-21-15,20 22 0,-20-22 0,0 21 16,-1-21-16,22 0 0,-21 0 0,0 0 15,20 0-15,1 0 0,-42 0 16,20-43 0,22 43-16,21-21 0,-21 0 15,21 0-15,0 0 16,0 0 0,21 21-16,-21-22 15,21 22-15,1 0 0,-1-21 16,0 21-16</inkml:trace>
  <inkml:trace contextRef="#ctx0" brushRef="#br0" timeOffset="3160.7">4381 910 0,'-21'0'16,"64"-21"-1,-22 21 1,0 0-16,21 0 0,1-21 16,-1 21-16,0 0 0,1 0 0,20 0 15,1-21-15,41 21 16,-20 0-16,-21-21 15,-43 21-15,21 0 0,-21 0 16,0 0-16,1 0 0,-44 0 31,1 21-31,0-21 0,-21 0 16,21 21-16,-22 0 0</inkml:trace>
  <inkml:trace contextRef="#ctx0" brushRef="#br0" timeOffset="3421.55">4805 910 0,'0'64'15,"0"-43"1,0 0-16,-21 0 0,21 0 0,0 1 16,0 20-16,0-21 0,0 21 15,0-20-15,0 20 0,0-21 0,0 21 16,0-20-16,0 20 0,0-21 0,0 0 15,0 22-15,0-22 0,0 21 16,-22 0 0,22-20-16,-21-1 0,21 0 15</inkml:trace>
  <inkml:trace contextRef="#ctx0" brushRef="#br0" timeOffset="4459.95">6498 720 0,'21'-21'0,"-42"42"0,42-64 0,0 43 0,1 0 15,-1 0 1,0 0-16,-21 22 16,0-1-16,0 0 0,0 21 0,0 1 15,0 20-15,0 1 0,0 126 16,0-63-1,0-63-15,0-22 0,-21 64 16,21-64-16,-21 0 0,21 22 16,0-43-16,0 0 15,0 0-15,21-42 32,0-21-32,0 21 15,-21 0-15,42-43 16,1 1-16,-22 20 15,-21 1-15,21 0 0,0 20 0,0-20 16,-21 21-16,0-21 0,22 20 16,-1 1-16,0-21 0,-21 21 0,21 0 15,0 21 1,0 21-16,1 0 0,-22 0 16,21 21-16,-21-20 0,0 20 15,21 21-15,0 1 16,0-43-16,-21 21 0,0-20 0,21-1 15,1 0-15,-1 0 0,-21 0 16,21 0-16,0 1 0,0-22 16,0 0-16,1 0 15,-1 0-15,0 0 0,0-22 16,21-20-16,-20 21 0,-1 0 16,0-22-16,0 1 0,0 21 15,0-21-15,1-22 0,-1 22 0,-21-22 16,0 22-16,0-149 15,0 64 1,-21 85-16,-1 0 0,1 21 16,21-1-16,0 1 0,-21 0 0,0 21 15,0 0-15,21 21 16,0 0-16,0 1 16,0-1-16,0 0 0,0 21 15,0-21-15,0 1 0,0 20 0,21-21 16,0 0-16,0 0 0</inkml:trace>
  <inkml:trace contextRef="#ctx0" brushRef="#br0" timeOffset="4883.71">7895 1376 0,'0'0'0,"42"0"32,-20 0-32,-22-21 0,42 0 15,-21-1-15,21-20 16,-20 21-16,-1-21 16,0 20-16,0-20 0,-21 21 0,0-21 15,0-1-15,0 22 16,0 0-16,-21 21 15,0 21-15,0-21 16,-64 85 0,64-43-16,0-21 0,-1 22 15,1 20-15,0-21 0,21-20 16,-21 20-16,21-21 0,0 0 16,0 0-16,0 1 0,0 20 15,42-21 1,1 0-16,-22-21 0,0 0 0,0 0 15,21 0-15,-20 0 0,20-21 0,0 0 16,-21 21-16,22-21 0,-1 0 16,-21-1-16,22-20 0</inkml:trace>
  <inkml:trace contextRef="#ctx0" brushRef="#br0" timeOffset="5384.12">8615 699 0,'0'-22'0,"0"44"0,0-65 0,-21 22 15,21 0-15,-22 21 0,1 0 16,0 0-16,0 21 16,21 21-16,0 1 0,0-1 15,0 0-15,0 1 0,-21 20 16,21 1-16,-21-22 0,21 22 0,0-1 16,0-21-16,0 1 15,-22-1-15,22 43 0,-21-43 0,21-21 16,0 43-16,0-43 15,0 0-15,0 0 16,0-42 15,0 0-15,0 0-16,0 0 0,0-22 16,21 22-16,1 0 0,-1-43 15,0 22-15,0 21 0,0 0 16,0 0-16,22-1 0,20-20 15,-42 42-15,1 0 0,20 0 0,-21 0 16,43 42 0,-43-20-16,0-1 0,0 0 0,0 0 0,0 21 15,-21-20-15,0-1 16,0 0-16,-21 0 0,0 0 16,0 0-16,0 1 0,-43-1 15,22 0-15,21-21 16,-22 21-16,-41-21 0,63 0 15,-43 21-15,43-21 0,0 0 16,0-21 0,21 0-16,0 0 15</inkml:trace>
  <inkml:trace contextRef="#ctx0" brushRef="#br0" timeOffset="8408.48">9461 1037 0,'0'0'0,"85"-42"32,-64 21-32,0 21 0,22-21 0,-22-1 15,21 1-15,-21-21 0,22 21 16,-1 0-16,0-22 0,1 22 0,-1-21 15,-21 21-15,22-1 0,-22-20 16,0 21-16,-21-21 0,0 20 16,0 1-16,-64 0 15,43 21-15,-21 0 0,0 0 16,-22 0-16,22 0 0,-1 0 0,-41 0 16,41 21-16,1 0 15,21-21-15,-21 22 0,20-1 0,1 21 16,21-21-1,0 0-15,0 1 0,0 20 0,43 0 16,-22 1-16,63 20 16,-62-42-16,20 22 0,0-1 15,1 0-15,-1-21 0,0 22 0,1-1 16,20 22 0,-42-22-16,-21-21 0,0 0 0,0 22 15,0-22-15,-21 0 0,0 0 0,-21 0 16,-1 0-16,-84 22 15,43-22-15,41-21 16,22 0-16,-21 0 0,21 0 16,-1 0-16,1-21 0,0 21 0,0-21 15,21-1-15,0 1 0,0 0 16,0-21-16,0-64 16,0 64-16,0-1 0,0 22 15,0-21-15,0 21 0,0-1 0,0-41 16,21 84 15,-21 0-31,21 22 0,-21-22 0,0 0 16,21 21-16,1-21 15,-22 22-15,42 41 16,-21-41-16,0-22 16,22 21-16,-22-21 0,0 1 15,21-22-15,-21 0 0,1 21 0,20-21 16,0 0-16,22 0 15,-22 0-15,43-21 16,-43 21-16,0-22 0,1 1 0,-1 21 16,-21-21-16,64-21 0,-64 21 15,0-1-15,0-20 0,1 21 0,-1 0 16,-21-64 0,0 64-16,0-21 15,-21 42 1,-1 0-16,1 0 0,0 21 15,0 0-15,0 0 0,21 0 16,0 0-16,-21 1 0,-1 20 16,22-21-16,0 21 0,0 1 15,0-22-15,0 0 0,0 0 16,0 0-16,0 1 0,0-1 16,22 0-16,-1-21 0,0 0 15,0 0-15,0 0 16,0 0-16,22 0 0,-22 0 15,0 0-15,0 0 0,0-21 16,1 0-16,-1-1 0,21 1 0,0-21 16,1 0-16,-22-1 15,0 22-15,0-21 16,-21 21-16,0-1 0,0 1 16,0 0-1,-21 21-15,0 0 0,21 21 16,-21 0-16,0 1 15,21-1-15,0 0 16,0 0-16,0 0 0,0 0 16,0 1-16,21-1 15,0 0-15,-21 0 0,21-21 16,0 21-16,0 0 0,1-21 16,-1 22-16,0-22 0,0 0 0,0 21 15,0-21-15,1 0 0,-1 0 0,0 0 16,21 0-16,-21 0 0,1 0 15,-1 0-15,63-21 16,-62-1-16,-1 22 0,0-21 16,21-21-16,-42 21 15,21 0-15,-21-1 0,0-20 0,22 21 16,-22 0-16,21-22 16,-21 22-16,0 0 0,0 0 0,0 0 15,0 0-15,0 42 31,0 0-15,0 0-16,0 0 0,0 0 16,0 1-16,0 20 0,0-21 0,0 0 15,0 22 1,0-1-16,0-21 0,0 0 16,0 0-16,21-21 15,0 0-15,0 0 16,0 0-16,1 0 15,-1 0-15,21 0 16,-21-21-16,0 0 0,1 0 16,-22 0-16,21 0 0,0-1 0,-21 1 15,21-21-15,0 21 0,0-43 16,-21 43-16,22-21 16,-22 21-16,0-1 0,0 44 46,0-1-46,0 0 0,0 0 16,-22 0-16,22 0 0,0 1 16,0 20-16,0-21 0,0 0 15,0 0-15,0 1 0,0-1 16,22 0 0,-1 0-16,0-21 0,0 0 15,64 0-15,-64 0 16,21 0-16,-21 0 0,22-21 0,-22 0 15,21 0-15,-21-1 0,43-20 16,-22-21 0,-21 20-16,1 22 0,-1 0 15,-21 0-15,0 0 16,0 42 15,0 0-31,0 0 0,0 0 16,0 0-16,0 1 0,0-1 15,0 42-15,0-20 16,0-22-16,0 0 16,21 0-16,0-21 15,0 21-15,0-21 0,1 0 16,-1 0-16,0 0 16,42 0-16,-41-21 0,-1 21 15,0-42-15,0 42 0,0-21 16,0-1-16,1 1 15,-1-21-15,0 21 0,0 0 0,21-43 16,-42 43-16,22 0 16,-22 0-16,21-1 0,-21 1 15,21 21-15,-21 21 47,0-42 0,0 0-31,0 0-16,0 0 15,0 0 1,0-1 0,-21 22-1,0 0-15,21 22 16,-22-1-16,22 0 15,0 0-15,-21 0 0,21 0 0,-21 22 16,21-22-16,0 0 0,0 0 0,0 0 16,0 1-16,0-1 0,0 0 15,0 0-15,0 0 0,0 0 0,0 1 16,0-1-16,0 0 16,21 0-1,0-21-15,1 0 0,-1 0 0,21 0 16,-21 0-16,0 0 0,22 0 15,-1 0-15,-21 0 0,22-21 0,-1 21 16,-21-21-16,21 0 0,1-1 0,-22 1 16,21 0-16,-21 0 0,1 0 15,20-85 1,-42 85-16,21-22 0,-21 22 0,0 0 16,0 0-16,0 0 0,-21 21 31,21 21-31,-21 0 0,0 0 15,-1 22 1,22-1-16,-21-21 0,21 0 0,0 22 16,0-22-16,-21 0 0,21 64 15,0-64-15,0 0 16,0 0-16,21-21 0,0 0 16,1 21-16,20-21 0,-21 0 15,0 0-15,0 0 0,22 0 16,-22-21-16,0 21 0,43-42 15,-43 42-15,21-21 0,-21-1 16,0-20-16,1 21 0,-1-21 0,0 20 16,0-20-16,-21 21 0,0-21 0,21 20 15,-21-41 1,0 42-16,0 42 16,0 0-16,0 0 15,0 0-15,-21 1 0,21-1 16,-21 21-16,0 64 15,0-85 1,21 0-16,-22 0 0,22 22 0,0-22 16,-21 0-16,0-21 15,0 0 1,0 0-16</inkml:trace>
  <inkml:trace contextRef="#ctx0" brushRef="#br0" timeOffset="8592.37">12742 826 0,'0'0'16,"-21"0"-16,0 0 0,0 0 0,0 0 16,-1 0-1,22 21-15,0 0 31</inkml:trace>
  <inkml:trace contextRef="#ctx0" brushRef="#br0" timeOffset="9348.21">15092 1016 0,'0'0'0,"21"-21"0,0-21 16,0 42-16,-21-22 0,21 1 15,-21 42 1,0 1-16,0-1 0,0 21 15,-21 22-15,0 41 16,0-62-16,0-1 0,-22 22 16,22-22-16,0 0 15,0-21-15,0 22 0,0-22 0,21 0 16,-22 0-16,1 0 0,21 1 16,-21-1-16,0-21 15,0 0 1,21-21-16,0-1 15,0 1-15,0 0 0,0 0 16,0 0-16,0 0 0,21-22 16,0 1-16,0 21 0,85-170 15,-85 149 1,22-22-16,-22 22 0,63-21 16,-41 41-16,-1 1 0,22 21 15,-22 0-15,21 43 16,-41-22-16,-1 21 0,0 0 0,0 1 15,0-1-15,-21 0 0,21 22 16,-21-22-16,0-21 0,0 85 16,0-63-16,0-22 0,0 0 15,0 0-15,0 0 16,-21 22-16,21-22 0,-21-21 16,0 21-1,0-21-15,0 0 0,-1 0 16,-41-21-16,21 0 15,-1 21-15,22-22 0</inkml:trace>
  <inkml:trace contextRef="#ctx0" brushRef="#br0" timeOffset="10040.41">14944 1376 0,'0'-21'31,"21"21"-31,0 0 16,0 0-16,0 0 0,22 0 0,-22 0 15,63 0-15,-41 0 16,20 0-16,-20 0 0,20-21 0,43 21 16,-64-22-16,22 22 0,-22-21 15,0 21-15,1-21 0,-1 21 16,0-21-16,22 0 0,-22 0 16,1-1-16,-22 1 15,0 21-15,-21-21 0,21 21 0,0-21 16,-21 42 15,0 0-15,0 0-16,0 1 0,-21-1 15,21 0-15,-42 64 16,42-43-16,0-21 0,0 0 16,-21 0-16,21 22 0,-22-1 15,22-21-15,0 0 0,0 1 0,-21-1 16,21 0-16,0 0 15,0 0-15,0-42 47,0 0-47,0 0 16,0 0-16,21-1 0,-21 1 16,22-21-16,-1 21 0,-21-22 15,21-20-15,-21 42 16,21-22-16,0 22 0,0-42 15,-21 20-15,22 22 0,-1 0 16,0 0-16,0 0 0,0 0 16,0 21-16,1 0 0,-1 0 15,0 0-15,0 0 0,0 42 16,-21-21 0,0 0-16,0 0 0,0 1 0,0-1 15,0 0-15,-21 21 16,0-21-16,0 1 0,0-1 0,-22 21 15,1-42 1,42 21-16,-21-21 0,0 0 16,21 21-16,21-21 31,0-21-31,0 21 16</inkml:trace>
  <inkml:trace contextRef="#ctx0" brushRef="#br0" timeOffset="10333.25">16849 1101 0,'0'0'0,"-22"21"31,22 0-16,-21 21-15,0-20 0,21-1 0,0 0 16,0 21-16,-21-21 0,21 1 16,-21-1-16,21 0 0,0 21 0,-21-21 15,21 22 1,0-1-16,0-21 16</inkml:trace>
  <inkml:trace contextRef="#ctx0" brushRef="#br0" timeOffset="10570.11">16489 1524 0,'0'0'0,"-21"21"0,21 0 15,0 1-15,0-1 16,0 0-16,0 0 15,21-21-15,0 0 0,0 21 16,0-21-16,0 0 0,43 0 16,-43 0-16,0 0 0,22 0 15,-22 0-15,21 0 16,-21-21-16,0 0 0,1 21 0,-1-21 16,21-43-1,-42 22-15,21 21 0</inkml:trace>
  <inkml:trace contextRef="#ctx0" brushRef="#br0" timeOffset="10770">16637 1037 0,'0'0'0,"-21"0"0,21-21 0,21 21 31,0 0-16,0-21-15,0 21 16,1 0-16,-1 0 0,0 0 16,0 0-16,43 0 0,-43 0 15,0 0-15,0-21 0</inkml:trace>
  <inkml:trace contextRef="#ctx0" brushRef="#br0" timeOffset="11265.54">18246 804 0,'0'-21'0,"0"42"0,0-63 16,0 21-16,0 0 16,0 0-16,0-1 0,21 22 15,0-21-15,0 0 0,0 21 0,22 0 16,84-21 0,-85 0-16,0 21 0,1 0 0,-1 0 15,21 0-15,-20 0 0,-22 0 16,21 0-16,-21 0 0,22 0 0,-22 0 15,0 0-15,-21 21 16,-21-21 0,0 0-16,0 21 0,-1-21 15,-20 0-15</inkml:trace>
  <inkml:trace contextRef="#ctx0" brushRef="#br0" timeOffset="11528.39">18605 656 0,'0'21'16,"0"1"0,0-1-16,0 0 0,0 0 0,0 21 15,0 1-15,0-1 0,-42 43 16,21 21 0,21-64-16,-21 21 0,0 22 15,-1-43-15,22 1 0,0-1 16,0-21-16,-21 0 0,21 22 0,0-22 15,0 0-15,0 0 16,21-21 0,1 0-1,-1 0-15,-21-21 0,21 21 16,0-21-16</inkml:trace>
  <inkml:trace contextRef="#ctx0" brushRef="#br0" timeOffset="13301.25">18817 1270 0,'0'0'0,"21"-21"16,0 21-16,1 0 15,-1-21-15,0 21 16,0-21-16,0 21 0,0 0 16,1-22-16,-1 22 0,0-21 15,0 0-15,0 0 16,-21 0-16,0 0 15,-21 21 1,0 0-16,0 0 0,0 0 16,-22 21-16,22 21 15,0-21-15,0 22 16,0-22-16,21 0 0,-22 0 0,22 21 16,0 1-16,0-22 15,0 0-15,0 0 0,0 0 16,0 1-16,22-22 0,-1 0 15,0 0-15,0 0 16,21 0-16,-20 0 0,20 0 0,-21 0 16,21 0-16,1-22 0,-1 1 15,0 21-15,43-42 16,-43 21-16,22 0 0,-1-43 16,-20 43-16,-22 0 0,0 0 15,-21-1-15,0 1 0,0 0 0,0 0 16,-21 21-1,0 0-15,0 0 0,-22 0 0,1 21 16,21 0-16,0 0 16,-1 1-16,22-1 0,-21 0 0,21 0 15,0 43-15,21-43 16,1 0-16,20 21 16,-21-42-16,0 21 0,0 1 15,1-1 1,-1 0-16,-21 0 0,0 0 15,-21-21 1,-1 0 0,1 0-16,0 0 0,0 0 0,0 0 15,0 0-15,-22 0 0,22 0 16,0 0-16,0 0 16,21 21-1,21-21 1,0 22-16,0-22 0,0 0 0,1 21 15,20-21-15,0 0 16,1 0-16,-1 0 0,0 0 0,-21 0 16,22-21-16,-1 21 0,0-22 15,64-20 1,-21-43-16,-43 64 16,-21-21-16,1 21 0,-1-22 15,0-20-15,0 21 0,0-22 0,0 22 16,-21-22-16,43-42 15,-43 43-15,0-1 16,0 43-16,0-21 0,0 21 16,0 42-1,-21 0-15,21 21 0,-43 22 16,43-1-16,0-20 16,-21-1-16,0 0 0,0 1 0,21 20 15,0-20-15,0-1 0,-21 0 16,21 22-16,0 20 15,0-62-15,21 20 16,-21-21-16,21 0 0,21-21 16,-21 0-16,1 0 15,-1 0-15,21 0 0,-21 0 0,22 0 16,41-42 0,-20 0-16,-43 20 0,21 1 15,-21 0-15,1 0 0,-1 0 0,0 0 16,-21-1-16,21 22 15,-21 22 17,0-1-17,0 0-15,-21-21 0,21 21 16,0 0-16,0 0 16,0 1-16,21-22 31,0 0-31,0 0 0,1 0 0,41 0 15,1 0 1,-43-22-16,0 22 0,21-21 16,-21 0-16,1 21 0,20-21 0,-21 21 15,0 0-15,-21-21 16,21 21-16,-21 21 16,0 0-1,0 0-15,0 0 16,0 1-16,0-1 0,0 0 15,0 0 1,22-21-16,-1 21 0,0-21 16,0 0-16,0 0 0,43 0 15,-22 0-15,-21 0 16,22 0-16,-1 0 0,43-21 16,-43 0-16,-21 0 0,21 0 0,1-1 15,-22 1-15,0 0 0,43-106 16,-64 85-1,0-1-15,0 22 0,-43-42 16,22 42-16,-21 21 0,21 0 16,-22 0-16,1 0 0,0 0 15,-85 63-15,63 1 16,43-43-16,-21 0 16,20 21-16,22-21 0,0 1 0,0-1 15,0 0-15,0 0 0,0 0 16,0 0-16,22 1 0,-1-1 15,21 42-15,-21-42 16,0 1-16,1-1 0,-22 21 16,21-21-16,21 43 0,-42-22 15,0-21-15,21 22 0,-21 41 16,0 22 0,0-64-16,-21 1 0,0-22 15,0 21-15,0-21 0,-1 22 0,-20-22 16,21 0-16,0-21 0,-22 21 0,22 0 15,-42-21-15,20 0 16,22 0-16,0 0 0,-21 0 0,21 0 16,-1 0-16,1-21 0,21 0 15,-21 0-15,21 0 0,0 0 16,0-22-16,0-20 16,21-64-16</inkml:trace>
  <inkml:trace contextRef="#ctx0" brushRef="#br0" timeOffset="13495.86">21124 889 0,'0'0'0,"-63"0"15,63-21 32,-21 21-47</inkml:trace>
  <inkml:trace contextRef="#ctx0" brushRef="#br0" timeOffset="13688.75">20341 995 0,'0'0'0,"-21"0"0,0 21 16,42-21 15,0 0-31,21 0 16,-20 0-16,20 0 0,-21 0 0,21 0 16,1 0-16,-22 0 0,21 0 15,-21 21-15</inkml:trace>
  <inkml:trace contextRef="#ctx0" brushRef="#br0" timeOffset="14970.32">1693 2074 0,'0'0'16,"-21"0"-16,0 0 0,0 0 15,0 0-15,42 0 47,0 22-47,0-22 0,21 0 16,-20 0-16,20 0 0,0 0 16,1 0-16,62 0 15,-41 0-15,-1 0 0,22 0 16,0 0-16,21 0 0,-22 0 0,22 0 15,21 0-15,-21 0 0,0 0 16,296 0-16,-106 0 16,-148 0-16,22 0 0,-22 0 15,42 0-15,-20 0 0,-1 0 16,22 0-16,-22 0 0,21 0 0,-20 0 16,190 0-1,211 0-15,-359-22 0,-22 22 16,234 0-16,-192-21 0,-20 21 15,21 0-15,-21 0 16,20-21-16,1 21 0,466 0 16,-445 0-16,-21 0 15,-1-21-15,1 21 0,21 0 16,-21 0-16,0 0 0,0 0 0,0-21 16,21 21-16,-22 0 0,1 0 0,21 0 15,-21 0-15,487 0 16,-487 0-16,21 0 0,-22 0 15,1 0-15,0 0 0,0 0 0,0 0 16,0 0-16,-22 0 0,22 0 0,0 0 16,-21 21-16,232-21 15,-232 0-15,-1 0 0,1 0 16,211 0-16,-232 0 0,21 0 16,-1 0-16,-20 0 0,-1 0 15,551 0 1,-402 0-16,-170 0 15,-21 0-15,170 21 0,-170-21 16,0 0-16,0 0 0,-21 0 16,0 0-16,0 0 0,-21 0 0,0 0 15,-21 0-15,20 0 0,-20 0 16,-21 0-16,-1 0 0,-21 0 0,43 0 16,-43 0-1,-84 0 1,21 0-1,-21 0-15,-22 0 0</inkml:trace>
  <inkml:trace contextRef="#ctx0" brushRef="#br0" timeOffset="52284.52">1439 3069 0,'0'0'0,"21"-21"0,-21 0 15,0 0-15,0 0 16,0-1 0,0 1-16,-21 21 0,21-21 0,-21 21 15,21-21-15,0 0 16,-21 21-16,0-21 16,21 42 15,0 0-31,0 0 15,0 0-15,0 22 16,0-1-16,0 127 16,0-126-16,0 20 0,0 1 15,0-1-15,0-21 0,0 22 0,0-22 16,0 1-16,0-1 0,0 0 16,0 1-16,0-22 0,0 21 15,0-21-15,0 0 0,0 43 16,0-43-1,-21-21 17,21-21-32,-22 0 15,22 0-15,0-1 16,-21-20-16,21 21 0,0 0 0</inkml:trace>
  <inkml:trace contextRef="#ctx0" brushRef="#br0" timeOffset="52945.42">1143 3133 0,'0'0'0,"-21"-21"0,0 21 16,-1-22-16,1 1 0,0 0 15,0 0 1,21 0-16,0 0 0,0-1 0,0 1 15,0 0-15,0 0 16,0 0-16,0 0 0,21-1 16,0 1-16,85-42 15,-64 63-15,43-43 16,-21 43-16,-22 0 0,21-21 0,43 21 16,-63 0-16,41 21 15,-41 1-15,-1-1 16,-21 0-16,21 0 0,-20 21 15,-1-20-15,-21 20 0,0 0 0,0 1 16,0-1-16,-21 43 16,-43 42-16,22-85 15,21 0-15,-22-21 0,22 22 16,0-22-16,-21 0 0,20 0 16,1 0-16,0-21 0,-21 22 15,21-22 1,-1 0-16,1-22 0,21 1 15,0 0 1,21 21 15,1 0-31,-1 21 16,0 0-16,0 1 0,0-22 16,43 63-16,-43-42 15,0 0-15,21 1 0,1-1 16,-22 0-16,0 0 0,0-21 15,0 21-15,1-21 0,-1 0 16,0 21-16,0-21 16,0 0-16,0 0 15,1 0 1,-22-21-16,21 21 16,-21-21-16,0-21 15,0 21-15,21-1 16</inkml:trace>
  <inkml:trace contextRef="#ctx0" brushRef="#br0" timeOffset="53348.19">2117 3471 0,'0'0'0,"0"22"16,21-22-16,0 0 15,0 0 1,0 0-16,0 0 0,1 0 15,20-22 1,0-20-16,-21 21 16,1 0-16,-1 21 0,-21-21 0,0-1 15,0 1-15,0 0 0,0 0 16,0 0 0,-21 21-16,-1 0 15,1 0-15,0 0 0,0 21 16,0 0-16,0-21 0,21 21 0,-22 22 15,1-22-15,0 0 0,0 42 16,0 22 0,21-64-16,0 22 15,0-22-15,0 0 0,0 0 16,0 0-16,0 0 0,21 1 16,0-22-16,0 0 15,0 0-15,1 0 16,-1 0-16,0 0 0,0-22 0,0 22 15,22-42-15,-22 42 0</inkml:trace>
  <inkml:trace contextRef="#ctx0" brushRef="#br0" timeOffset="53840">2921 3302 0,'0'0'0,"0"-21"0,21 0 0,-21 0 15,-21 21 1,0 0 0,0 0-16,-1 0 0,1 0 15,0 21-15,-21 0 0,21 0 0,-1 0 16,-20-21-16,21 21 0,0 1 16,0-1-16,-1 0 0,1 0 0,21 0 15,0 0 1,0 1-1,21-22-15,1 0 0,20 0 16,-21 0-16,0 0 16,22 0-16,-1 0 0,0 21 0,-21-21 15,1 0-15,20 0 0,-21 0 16,0 21-16,0-21 0,-21 21 16,0 0-16,0 0 15,0 1-15,-21-22 16,0 21-16,0-21 0,-21 21 0,20 0 15,-20-21-15,21 0 16,-21 0-16,20 21 0,-20-21 0,0 0 16,21 0-16,-43 0 15,43 0-15,0 0 0,0 0 16,21-21 15,21 21-31,0 0 16,0-21-16,0 21 0,22-21 0,-22 0 15,0 21-15</inkml:trace>
  <inkml:trace contextRef="#ctx0" brushRef="#br0" timeOffset="54308.11">3281 3133 0,'0'0'16,"0"-21"-16,-21 21 16,21-22-16,-22 22 31,22 22-15,0-1-1,0 0-15,0 0 0,0 21 0,0-20 16,0 20-16,0 0 15,0 22-15,0-22 0,22 22 0,-22-22 0,0 21 16,0 1-16,0-1 16,0 22-16,0 0 0,0 21 0,0-22 15,0 22-15,0-21 0,0 105 16,-22 22-16,22-127 16,-21 105-16,21-105 0,0-22 15,0 22-15,0-22 0,0 1 0,0-22 16,0 22-16,0-22 0,0 22 15,0-1 1,0-42-16,0-42 16,0 0-1,0 0-15,0 0 0,0-22 0,21-41 16,-21 20-16,22 1 0,-22-22 16,0 0-16,0 1 0,21-1 15</inkml:trace>
  <inkml:trace contextRef="#ctx0" brushRef="#br0" timeOffset="54681.2">3111 3196 0,'0'0'0,"-21"-21"0,21 0 0,0 0 15,0 0-15,43-22 16,-1 22-1,-21 0-15,21 21 16,-20 0-16,20 0 0,-21 0 0,21 0 16,-20 0-16,20 0 0,0 0 0,-21 21 15,22 0-15,-22 0 0,21 106 16,-42-63 0,0-43-16,0 0 0,-21 22 15,-21-22-15,21 0 0,-1 0 0,-20 0 16,21 0-16,0 1 0,-22-1 15,-41 0 1,41-21-16,22 0 16,0 21-16,0-21 15,21-21 1,0 0-16,21 21 16,0-21-16,0 21 0,1-22 0,-1 22 15</inkml:trace>
  <inkml:trace contextRef="#ctx0" brushRef="#br0" timeOffset="55151.93">3768 3302 0,'-22'0'15,"1"-21"-15,0 21 0,21-21 16,0 0-16,0-1 15,0 1-15,0 0 16,21 0-16,0 21 0,1-21 0,-22 0 16,21 21-16,0 0 0,0-22 15,43 22-15,-43 0 0,0 0 16,64 0 0,-22 64-1,-42-43-15,-21 21 0,21-20 16,-21 20-16,0-21 0,0 0 15,0 22-15,0-22 0,-21 0 0,21 0 16,-21 0-16,0 0 0,21 1 0,-21-1 16,0-21-1,-1 0-15,22-21 16,0-1-16,0 1 16,0 0-16,0 0 0,0 0 15,0-22-15,0 22 0,22 0 0,-22-21 16,42-1-1,-42 1-15,21 21 0,0 0 16,-21 0-16,21 21 0,1-22 16,-1 22-16,0 0 15,0 0 1</inkml:trace>
  <inkml:trace contextRef="#ctx0" brushRef="#br0" timeOffset="57160.83">4212 3323 0,'0'0'0,"0"21"0,0 1 16,21-22-1,0 0-15,1 0 16,-1 0-16,0 0 0,0 0 0,0 0 16,0-22-16,22 22 0,-22-21 15,21 0-15,-21 21 0,22-21 0,-22 0 16,0 21-16,0-21 0,0-1 15,1 1-15,-22 0 0,0 0 16,0 0-16,0 0 0,-22-1 16,1 22-16,0 0 15,0 0-15,-21 0 16,-22 22-16,43-22 0,0 21 16,0 0-16,-1 0 0,1 21 15,21-20-15,-21-1 0,0 21 0,21-21 16,-21 22-16,21-22 0,0 0 15,0 0-15,0 21 16,0-20-16,21-1 0,21 0 16,-21-21-16,1 0 0,-1 0 15,21 0-15,-21 0 0,22 0 0,-1-21 16,0 21-16,-21-21 0,22-1 0,-1 1 16,0 0-16,1 0 0,84-106 15,-64 63 1,-42 43-16,1 0 15,-22 0-15,0-21 0,21 42 0,-21-22 16,0 1-16,-21 21 31,21 21-31,0 1 0,-22-1 16,1 21-16,21-21 16,0 22-16,0-22 0,0 0 15,0 21-15,0-21 0,21 1 0,-21-1 16,22 0-16,-1 0 0,-21 0 0,0 0 15,21 1-15,0-1 16,-42-21 31,0 0-47,0-21 0,-1 21 0,1-22 16,0 1-16,0 21 0,-43-21 15,1 0 1,42 21-16,0 0 15,21 21 1,0 0 0,0 0-16,21 1 0,0-1 15,0-21-15,0 21 0,0 0 16,22-21-16,-22 0 0,0 0 16,0 0-16,22 0 0,-22 0 15,0 0-15,21 0 0,1 0 0,-22 0 16,21 0-16,-21-21 0,22 0 0,-1 21 15,-21-21-15,21-1 0,22-20 16,-43 21-16,21-21 16,-20 20-16,-1 1 0,-21-21 0,21 21 15,-21-22-15,0 22 0,0 0 16,0 0-16,0-21 0,0 20 16,0 1-16,-21 21 15,0 0-15,-1 0 16,1 0-16,0 21 0,0 1 15,21-1-15,0 0 0,-21 0 16,21 0-16,-21 22 0,21-22 0,0 21 16,0-21-16,0 0 0,0 22 0,0-22 15,0 0-15,0 0 0,21-21 16,0 21-16,42 1 16,-20-22-16,-1 0 15,-21 0-15,22 0 0,-1 0 16,0 0-16,-21-22 0,22 1 0,-1 21 15,-21-21-15,22 0 0,41-64 16,-63 43 0,1 0-16,-22 20 0,0 1 15,21 0-15,-21 0 0,0 0 0,0 0 16,-21 21 0,-1 21-1,22 0-15,-21 0 16,21 0-16,0 22 0,0-22 0,-21 21 15,21-21-15,-21 0 0,21 22 16,0-22-16,0 0 0,0 0 16,0 0-16,0 1 0,0-1 15,0-42 17,0-1-32,21 1 15,0 0-15,-21 0 0,0 0 0,21 0 16,1-1-16,-1-20 0,-21 21 15,0-21-15,21 20 0,0 1 16,-21 0-16,21 0 0,0 21 16,1 0-1,-22 21 1,0 0-16,0 0 0,21 22 16,-21-22-16,0 21 0,0 22 15,21-43-15,-21 0 0,21 0 16,0 0-16,0 1 0,1-1 15,-1 0-15,21-21 0,-21 0 16,0 0-16,1 0 0,-1 0 0,21 0 16,-21 0-16,0 0 0,22-21 15,-22 0-15,21 21 0,-21-43 0,1 22 16,-1 0-16,21 0 0,-21-22 16,0 1-16,1 0 0,-1-1 15,-21 1-15,21 0 0,0-1 0,-21 1 16,21 0-16,-21-1 0,0 1 15,0 21-15,0-21 0,0-1 16,-21 43 0,0 0-16,0 0 15,21 21-15,-21 22 0,-1-22 0,22 0 16,0 21-16,0 1 0,-21-1 16,21 0-16,-21 1 0,21-1 0,0 0 15,0 1-15,0-1 0,0 0 0,0 1 16,0-22-16,0 21 15,0-21-15,0 1 0,0-1 0,21-21 16,0 21-16,1-21 0,-1 0 16,0 0-16,0 0 0,0 0 15,0 0-15,1-21 0,-1 21 0,0-21 16,0-22-16,0 22 0,-21 0 0</inkml:trace>
  <inkml:trace contextRef="#ctx0" brushRef="#br0" timeOffset="57376.22">6540 3069 0,'0'21'16,"22"-21"-16,-1 0 0,0 0 15,0 0-15,21 0 0,-20 0 16,-1 0-16,21 0 0,-21-21 0,43 21 15,-22-21-15,-21 21 16,64-21 0</inkml:trace>
  <inkml:trace contextRef="#ctx0" brushRef="#br0" timeOffset="58193.28">7239 3344 0,'21'0'0,"-42"0"0,63 0 15,-21 0-15,1 0 0,-1-21 0,21 0 16,-21 21-16,64-42 15,-22-1 1,-41 43-16,-1-21 0,-21 0 16,0 0-16,0 0 0,0 0 15,0-1-15,0 1 0,0 0 0,-21 21 16,-1-21-16,22 0 0,-21 0 0,-42-1 16,-1 22-1,43 0-15,-42 43 16,41-43-16,1 21 0,0 0 15,0 0-15,0 0 0,0 22 16,-22 41 0,43-41-16,-21 20 0,21 43 15,0-85-15,0 0 16,21 22-16,0-43 16,1 21-16,-1-21 15,0 0-15,21 0 0,-21 0 16,1 0-16,20-21 0,-21 0 0,0-1 15,0 22-15,1-21 0,-1-21 16,0 21-16,21 0 0,-42-1 16,21-20-16,1 21 0,-1-21 0,-21 20 15,0-20-15,0 21 0,0-21 0,21 20 16,-21 1-16,0 0 0,0 0 16,0 42-1,0 0 1,0 0-16,0 1 0,0-1 15,0 0-15,0 21 0,0-21 0,0 22 0,0-22 16,0 0-16,0 21 16,0-20-16,21-1 0,-21 0 0,0 0 15,0 0-15,42 0 16,1-21-16,-22 0 16,0 0-16,0 0 0,0 0 0,1-21 15,-1 0-15,21-21 0</inkml:trace>
  <inkml:trace contextRef="#ctx0" brushRef="#br0" timeOffset="58510.1">8255 2731 0,'0'-43'0,"0"86"0,0-107 0,0 43 16,0 0-16,0 0 0,0-1 15,0 1-15,0 42 16,0 1-16,-21-1 15,21 21-15,-21-21 0,21 22 16,0-1-16,0 0 0,0 1 0,0-1 16,-22 0-16,22-21 0,0 22 0,-21-1 15,21 0-15,0 1 0,0-1 16,0 0-16,0 43 16,0-21-16,0-43 15,0 0-15,0 0 16,21-21-1,1 0 1,-22-21-16,21 0 0,0 0 16,0-22-16,0 22 0</inkml:trace>
  <inkml:trace contextRef="#ctx0" brushRef="#br0" timeOffset="58792.94">8572 2921 0,'22'-21'15,"-22"42"17,0 0-17,0 0-15,0 1 0,0-1 16,-22 0-16,22 0 0,0 0 0,-21 0 16,21 22-16,0-22 0,0 0 15,0 0-15,0 85 16,0-64-1,0-20-15,21-22 32,1 0-17,-1-22-15,21 1 16,-21 0-16,0 0 0,1 0 0,41-43 16</inkml:trace>
  <inkml:trace contextRef="#ctx0" brushRef="#br0" timeOffset="59497.17">8996 2985 0,'0'0'0,"0"-22"16,0 44 15,0-1-31,-21-21 0,21 21 0,-22 0 16,22 0-16,-21 22 16,21-1-16,0-21 15,0 0-15,0 22 16,0-22-16,0 0 15,21-21 1,1 0-16,-22-21 31,0 0-31,0-1 16,0 1-16,0 0 0,0 0 0,0-43 16,0 1-1,0 42-15,42-43 16,-21 43-16,0 0 0,0 0 0,1 21 15,-1-21-15,0-1 0,0 22 16,43 0 0,-1 22-16,-42-1 15,0 0-15,-21 0 0,22 21 16,-22-20-16,21-1 0,-21 21 0,0-21 16,0 22-16,0 41 15,0-41-15,0-22 16,0 0-16,0 0 0,0 0 15,0 0-15,-21-21 0,-1 0 16,22-21 15,0 0-31,0 0 0,0-21 16,0 20-16,0 1 0,0-21 0,22 21 16,-1-22-16,0 1 0,85-106 15,0 84 1,-64 43-1,-21 21-15,21 0 0,-20 0 0,-1 0 16,0 0-16,0 21 0,0 1 0,-21-1 16,0 21-1,0 0-15,0 43 0,-42 21 16,21-85 0,21 0-16,-21 43 0,-1-43 0,22 0 15,-21 0 1,21 0-16,-21-21 15,21-21 1,0 0-16,0 0 16,0 0-16</inkml:trace>
  <inkml:trace contextRef="#ctx0" brushRef="#br0" timeOffset="59712.78">8996 2371 0,'0'0'0,"-21"0"0,-85-21 31,85 21-31,21 21 32,0 0-17,0 0 1,-22-21-16,1 0 15</inkml:trace>
  <inkml:trace contextRef="#ctx0" brushRef="#br0" timeOffset="59915.72">8022 2709 0,'-21'22'0,"42"-44"0,-42 65 0,21-22 16,21-21-1,21 0-15,-20 0 16,-1 0-16,63 0 16,-41 0-16,-22 0 0,21-21 0,1 21 15,-1 0-15,0 0 0,-21-21 0,22 21 16,-22 0-16,0 0 0,0-22 0,0 22 16</inkml:trace>
  <inkml:trace contextRef="#ctx0" brushRef="#br0" timeOffset="60813.27">12107 2942 0,'0'-21'0,"0"0"15,21 21-15,1-21 0,-1 21 16,21-21-16,0-22 15,-20 43-15,-1-21 0,21 0 16,-21 0-16,0 0 0,1-1 16,-22 1-16,0 0 15,0 0-15,0-21 16,-64 20 0,22 22-16,21 0 0,-22 0 15,1 0-15,-43 22 0,43-22 16,0 21-16,-64 42 15,42-42 1,43 1-16,0-1 0,21 21 16,0-21-16,0 0 0,0 1 15,21-1-15,0 0 0,0-21 16,22 21-16,-22 0 0,42 0 16,-20 1-16,-1-22 0,0 21 0,-20 0 15,20 0-15,0-21 0,43 64 16,-22-1-1,-63-42-15,0 0 16,0 1-16,0-1 0,0 0 16,-84 64-1,-1-64-15,22 0 0,20 0 16,1-21-16,-22 21 0,22-21 16,-21 0-16,-22 0 0,21 0 15,1 0-15,42-21 0,-22 21 16,43-21-16,-21 0 0,0 0 15,21-1-15,-21-105 16,21 64 0,0 42-16,0-22 0,0 22 15,0 0-15,21 0 0,0 0 0,0 0 16,1-1-16,-1 1 0,0 21 0,64-21 16,-1 21-1</inkml:trace>
  <inkml:trace contextRef="#ctx0" brushRef="#br0" timeOffset="61167.85">12721 2731 0,'0'0'0,"0"-22"0,0 1 16,0 42 15,0 1-15,0 20-16,-21-21 0,21 21 16,-21 22-16,0-1 15,21-20-15,0-22 0,-22 64 16,22-64-16,-21 21 15,21-21-15,0 0 0,0 1 0,0-1 16,0 0-16,0 21 16,0-21-16,0-42 31,21 0-15,-21 0-16</inkml:trace>
  <inkml:trace contextRef="#ctx0" brushRef="#br0" timeOffset="61409.91">12446 2963 0,'0'0'16,"21"0"15,0 0-31,0 0 15,1 0-15,-1 0 0,0 0 16,0 0-16,0 0 0,0 0 16,1 0-16,41-21 15,-21 21-15,-20 0 0,-22-21 16,21 21-16</inkml:trace>
  <inkml:trace contextRef="#ctx0" brushRef="#br0" timeOffset="62064.91">13420 3048 0,'0'0'0,"21"0"0,0-21 16,0 0-16,-21 0 15,0-1-15,0 1 16,0 0-16,0 0 0,0 0 16,0 0-16,-42-22 15,-1 43-15,22-21 0,0 21 16,0 0-16,0 0 0,-22 0 16,-20 21-16,21 0 0,20 1 15,-20-1-15,0 0 0,-22 42 16,43-20-16,0-22 0,0 21 15,0-21-15,-1 43 16,22-43-16,0 21 0,0-20 0,0-1 0,0 0 16,0 0-16,22-21 15,-1 21-15,0-21 0,0 0 0,21 0 16,-20 0-16,41 0 16,-21-21-16,-20 21 0,20-21 15,-21 0-15,21 0 0,-20-1 0,83-62 16,-62 20-1,-43 43-15,21-21 16,0 21-16,-21-22 0,21 22 0,-21 0 16,0-21-16,0 20 0,0 1 0,0 0 15,0 0-15,-21 42 32,21 0-17,0 0-15,0 1 0,-21 20 16,21-21-16,0 21 0,0-20 0,0-1 15,0 21-15,0-21 0,0 0 0,0 22 16,0-22-16,0 0 0,0 21 16,21 1-1,0-43-15,0 0 0,1 0 16,-1 0-16,0 0 16,0-21-16,21-1 0,-20 1 0,-1 21 15</inkml:trace>
  <inkml:trace contextRef="#ctx0" brushRef="#br0" timeOffset="62325.51">14055 2519 0,'0'0'0,"0"-21"0,0 0 16,0-1 0,-22 22-16,1 0 0,21 22 15,-21-1-15,21 0 0,0 21 16,-21 1-16,-21 84 15,42-43 1,-22-41-16,1-1 0,0 43 16,21-64-16,0 21 0,-21 22 0,21-43 15,0 0-15,0 0 0,0 0 16,0 0-16,0 1 16,21-22-16,0 0 15,0 0-15,1 0 0,-1 0 0,0-22 16</inkml:trace>
  <inkml:trace contextRef="#ctx0" brushRef="#br0" timeOffset="62749.27">14245 3027 0,'0'21'15,"21"-21"1,0 0-1,1 0-15,-1 0 16,0 0-16,0 0 0,0-21 16,22 0-1,-1 0-15,-21-1 0,-21 1 16,21 0-16,-21 0 0,0 0 16,0 0-16,0-1 15,-42 22-15,21 0 16,0 0-16,-1 0 0,-20 0 15,21 0-15,0 22 0,-43 41 16,22 1 0,42-43-16,0 21 15,0 22-15,0-43 0,0 0 16,0 64 0,42-43-16,-21-21 15,1 0-15,-1-21 0,0 0 16,21 0-16,-21 0 0,22 0 0,-22 0 0,0 0 15,21-21-15,-20 21 0,-1-21 16,21 0-16,0-22 16,-20 22-16,-1 0 0</inkml:trace>
  <inkml:trace contextRef="#ctx0" brushRef="#br0" timeOffset="63000.13">13843 2519 0,'0'0'16,"-21"0"-16,42 0 16,0 21-16,0-21 15,22 0-15,-22 0 16,21 0-16,0 0 0,85 0 15,-21-21 1,-42 21-16,-1-21 16,-42 21-16,1 0 0</inkml:trace>
  <inkml:trace contextRef="#ctx0" brushRef="#br0" timeOffset="63565.59">16171 2688 0,'0'0'0,"-21"0"31,42 0-31,22 0 0,-22 0 16,21 0-16,0 0 0,64-21 15,-42 21-15,-1 0 0,-20 0 16,20 0-16,-21 0 0,107 0 16,-65 0-1,-63 0-15,1 0 0,-1 0 16,0 0-16,-42 0 16,0 0-16,-1 0 15,1 0-15</inkml:trace>
  <inkml:trace contextRef="#ctx0" brushRef="#br0" timeOffset="63844.9">16722 2646 0,'-22'85'31,"22"-64"-31,0 0 0,-21 21 0,21-21 16,0 22-16,-21 20 0,21-20 15,-21-1-15,0 0 0,0-21 16,21 22-16,-22-1 0,-20 43 16,42-64-16,-21 0 15,21 0-15,-21 0 0,21 1 16,0-1-16,21-21 31,0 0-31,0-21 16,0 21-16,1-22 0,-1 1 0,21-21 15,-21 21-15</inkml:trace>
  <inkml:trace contextRef="#ctx0" brushRef="#br0" timeOffset="64273.26">16912 3006 0,'0'0'15,"0"-21"-15,0-1 16,21 1-16,-21 0 15,21 0-15,1 21 0,-1-21 16,0 21-16,0 0 16,0-21-16,22 21 0,62 0 15,-41 21 1,-43 0-16,0 0 0,0 0 16,22 0-16,-22 1 0,0 41 15,-21-42-15,0 0 0,0 22 0,0-22 16,0 0-16,-21 43 15,0-43-15,0-21 16,-1 21-16,1-21 0,0 0 16,0 0-16,21-21 31,0 0-31,0-1 0,0 1 16,0 0-16,0-21 0,0 21 15,21-1-15,0 1 0,0 0 0,1 0 16,-22-21-16,21 20 0,0 1 15,0 0-15,64-42 16,-43 63 0,-21 0-16,0 0 0,1 0 15,-1 0-15,0 0 16</inkml:trace>
  <inkml:trace contextRef="#ctx0" brushRef="#br0" timeOffset="64880.95">18034 3133 0,'0'0'0,"21"0"16,0 0-16,0 0 0,1 0 15,-1 0-15,0 0 0,0-21 16,0 21-16,-21-22 0,21 22 0,-21-21 16,22-21-16,-22 21 15,0-22-15,0 22 16,0 0-16,0 0 0,-43-64 15,22 64 1,0 21-16,0-21 0,0 21 0,-43 0 16,43 0-16,-21 0 0,20 21 0,-20 0 15,21 0-15,0 1 0,-64 62 16,64-20 0,0 20-16,21-62 15,0 20-15,0-21 0,0 0 16,0 43-16,21-43 0,0 0 15,0-21-15,0 0 16,22 21-16,-22-21 0,21 0 16,-21 0-16,1 0 0,20-21 0,-21 21 15,0-21-15,0 0 0,1 0 16,20-1-16,0-62 16,1 20-16,-22 43 0,-21-21 15,0 21-15,0-22 0,0 22 16,0 0-16,0 0 0,0 0 15,0 42 1,0 0 0,-21 21-16,21-21 0,-22 1 15,22-1-15,0 21 0,0-21 16,0 0-16,0 1 0,0-1 0,0 0 16,0 21-16,0-21 0,22 1 15,-1-22 1,0 0-16,0 0 0,21 0 0,-20 0 15,-1 0-15,21 0 0,-21 0 16,22-22-16,20 1 0,-21-21 16,-20 21-16,-1 0 0</inkml:trace>
  <inkml:trace contextRef="#ctx0" brushRef="#br0" timeOffset="65320.42">18711 2963 0,'0'-21'0,"0"42"0,0-63 16,0 21-1,0 42 1,-21-21-16,21 21 15,0 0-15,0 22 0,0-22 16,0 0-16,-21 0 0,0 43 16,21-43-16,0 0 15,0 0-15,0 0 0,0 1 16,-21-22-16,21 21 0,-22-21 16,1 0 15,21-21-16,0-1-15,0 1 0,0 0 16,0-21-16,0 21 0,64-64 16,-43 43-16,0 20 15,0 1-15,22-21 0,-22 21 16,21 0-16,64-1 16,-85 22-16,0 0 0,0 0 15,1 43-15,-22-22 0,21 0 16,-21 21-16,0-20 0,0 20 0,0-21 15,0 0-15,0 64 16,-21-43 0,21-21-16,-22 1 0,1-22 0,21 21 15,-21-21-15,21-21 47,21-1-47,0 1 16</inkml:trace>
  <inkml:trace contextRef="#ctx0" brushRef="#br0" timeOffset="65758.24">19643 2879 0,'0'0'0,"21"-21"0,-21-1 15,0 1 1,0 0-16,-21 0 15,-1 21-15,1 0 0,-21 0 0,21 0 16,-43 21 0,1 0-16,-22 22 15,64-22-15,0 0 0,0 0 0,-1 43 16,22-43 0,0 0-16,22-21 0,-1 21 0,0-21 15,0 0-15,21 21 0,1-21 16,20 21-16,22 1 15,-43-1-15,-21-21 16,-21 21-16,22 0 16,-22 0-16,0 0 0,-22 1 15,1-1-15,0-21 16,0 0-16,-21 0 0,20 21 0,1-21 16,-21 0-16,-22 0 15,43 0-15,-21 0 0,21 0 16,0 0-16,-1-21 0,22 0 15,0-1 1,0 1-16,0 0 0,64-21 16,-43 21-16</inkml:trace>
  <inkml:trace contextRef="#ctx0" brushRef="#br0" timeOffset="66524.8">19833 3027 0,'0'0'0,"21"0"0,0 0 16,1 0-16,-1 0 0,0 0 15,0 0-15,0 0 16,64-21-16,-43 0 16,1-1-16,-1 22 0,0-21 0,-21 0 0,22 0 15,-22 0-15,21-22 16,-21-20-16,-21 21 15,0-1-15,0 22 0,0-21 0,0-1 16,0 22-16,-63-42 16,-1 20-1,43 43-15,0 0 0,0 22 16,21-1-16,-21 0 0,-22 106 16,22-85-1,0 1-15,21-1 0,-21 43 16,21-22-16,-21-21 0,21 1 15,-43 126-15,1-42 16,42-63-16,-21-1 16,0 64-16,21-63 0,-21-1 15,-1 1-15,1 20 0,0-20 0,21 20 16,-21-20-16,0 105 16,-22-21-16,43-84 0,0-1 15,-21 1-15,21 21 0,-21-22 0,21 1 16,0-22-16,0 21 0,0 1 0,0-22 15,21 1-15,0-22 0,1 21 16,62 0 0,-41-42-16,-1 0 0,21 0 15,-20-21-15,20 0 0,-20 0 0,-1-21 16,0-1-16,-21 1 0,106-106 16,-63 21-1,-1-21-15,-41 84 0,-22-21 16,0-20-16,0 20 0,-43-84 15,22 84-15,0 0 0,-21 22 16,-128-128-16,64 85 16,64 64-1,0 0-15,-43-1 0,64 22 0,0 0 16,0 21-16,-1-21 0,22 0 31,22 21-15,-1 0-16,0 0 15,0 0-15,21 0 0,-20 0 0,-1 0 16,0 0-16,21-21 0,-21 21 16,1-22-16,-1 22 0,21-21 15,-21 0-15,0 0 0,1 21 16,-1-21-16</inkml:trace>
  <inkml:trace contextRef="#ctx0" brushRef="#br0" timeOffset="67189.16">20383 3027 0,'22'0'31,"-1"0"-15,0 0-16,0 0 0,0 0 0,0 0 16,1-21-16,-1 0 15,0 21-15,0-22 0,0 1 16,-21 0-1,-21 21 1,0 0-16,0 0 0,-22 0 16,1 21-1,21 0-15,-21 1 0,-1 20 16,43-21-16,-21 0 0,21 0 16,0 1-16,0-1 0,0 0 15,21 0-15,0 0 0,43-21 16,-43 21-16,43-21 15,-22 0-15,0 0 0,22 0 16,-22 0-16,-21 0 0,22 0 16,-22-21-16,0 21 0,0-42 15,-21 21-15,0 0 16,0-22-16,0 22 16,0 0-16,0 0 15,21 0-15,-21-1 0,64-20 16,-43 42-1,21-21-15,-21 21 0,1 0 16,-1 0-16,21 0 0,-21 0 0,0 0 0,22 21 16,-22 0-16,0 0 0,0 22 15,-21-22 1,0 0-16,0 0 0,0 0 0,0 1 0,0-1 16,0 0-16,-42 0 15,21-21-15,0 0 16,-1 0-16,22-21 31,0 0-31,0 0 16,0-1-16,0 1 0,0 0 15,0-21-15,0 21 0,22-1 16,20-41-16,-21 42 0,21 0 16,-20-22-16,20 22 0,-21 0 15,21 0-15,1 21 0</inkml:trace>
  <inkml:trace contextRef="#ctx0" brushRef="#br0" timeOffset="67759.88">22013 2350 0,'0'0'0,"-21"-22"0,21 1 31,21 21-15,0 0-16,22 0 15,-22 0-15,21 0 0,1 0 0,20 0 16,-21 0-16,22 0 16,-1 0-16,1 0 0,84 0 15,-42 0-15,-85 0 16,21 0-16,-20 0 0,-22-21 15,0 42 17,0 0-32,-22-21 0,1 22 15,0-1-15,21 21 16,-21 0-16,0-20 0,21 20 0,-21 43 16,-1 63-1,1-106-15,0 0 0,21 1 16,0 20-16,-21-20 0,21 20 15,-21-21-15,21 22 0,0-1 0,0 1 16,0 105 0,0-63-16,0-42 0,-21-22 15,-1 43-15,1-43 0,21 0 16,-21-21-16,-21 22 0,21-22 16,-1 21-16,-20-21 0,21 1 0,-21-1 15,-1 0-15,1 0 0,0 0 0,-1-21 16,1 21-16,-64 1 15,64-1-15,-64-21 16,42 21-16,-105-21 16,106 0-16,-1 0 0,-21 0 15,22 0-15</inkml:trace>
  <inkml:trace contextRef="#ctx0" brushRef="#br0" timeOffset="69139.28">1016 2201 0,'0'0'0,"-21"-21"0,0 21 16,21-21-16,0 0 15,21 21-15,21 0 16,-21-21-16,85 0 15,-64 21-15,22 0 0,-1-22 16,1 22-16,-1 0 0,-20 0 16,20 0-16,-20 0 0,-1-21 0,0 21 15,1 0 1,-22 0-16,0 0 0,-42 0 31,0 0-31,-1 0 0,-20 0 16,-85 21-1,85-21-15,-1 0 0,1 0 0,0 0 16,-22 0-16,22 22 0,0-22 16,-1 0-16,1 0 0,-64 21 15,43-21 1,41 0-16,22 21 16,-21-21-16,21 21 0,0 0 15,0 0-15,0 1 16,-42 62-16,42-63 15,0 22-15,0-1 0,-21 22 16,0-22-16,21 0 16,-22 1-16,22-1 0,0 0 0,-42 64 15,42-64-15,0 1 16,0-1-16,0 64 16,0-43-16,0 64 15,0-63-15,-21 63 0,21-85 16,-21 22-16,21-1 0,0 1 15,0-22-15,0 22 0,0-22 0,0 21 16,0 22-16,0-21 16,0-22-16,0 43 15,0-43-15,21-21 0,0 21 16,0-20-16,0 20 0,1-21 0,20 21 16,0-20-16,22-1 15,-43-21-15,21 0 0,1 0 0,-1 0 16,0 0-16,1 0 0,62-21 15,-41-1 1,-22 1-16,-21 21 16,1-21-16,-1 0 0,-21 0 0,0 0 15,21-1-15</inkml:trace>
  <inkml:trace contextRef="#ctx0" brushRef="#br0" timeOffset="100859.85">1016 6795 0,'0'-22'15,"0"1"-15,0 0 0,0 0 16,21 0 0,-21 0-16,21-1 0,-21 1 15,0 0-15,0 0 16,0 0 15,0 42 16,0 0-47,0 0 0,0 0 16,0 1-16,0-1 0,0 21 0,0-21 15,0 22-15,0-22 0,-21 21 16,21 0-16,0-20 0,-21 62 15,21-41-15,0 62 16,0-41-16,-21-1 0,21 1 0,-21-1 16,21 1-16,0-1 0,0-20 15,-22 84-15,22 0 16,0-43-16,0-20 16,0-1-16,0 1 0,0 21 0,0-22 15,0 1-15,0-1 0,0 1 0,0-1 16,0 149-1,0-85-15,0-64 16,0 85-16,0-84 0,0 21 16,0-22-16,0 1 0,0-1 15,0 1-15,0-1 0,0 22 0,0-22 16,0 1-16,-21 126 16,0-42-1,21-84-15,-21 21 0,21-22 0,0 22 16,0-1-16,-42 86 15,42-86-15,-22 1 0,22 0 0,-42 169 16,0-64 0,21-105-16,21 21 0,-22-22 15,1 1-15,21 0 0,-42 84 16,21-84-16,21-22 0,-21 22 16,-1 0-16,22-22 0,-21 22 15,0-22-15,0 85 16,0 1-16,0-65 15,-22 128-15,22-149 0,21 1 16,-21-1-16,21 1 0,-21-1 16,21-20-16,-43 84 15,43-43-15,0-41 16,-21-22-16,21 21 0,-21-21 0,21 1 16,0-44-1,0 1-15,0-21 16,0 0-16,0-1 0,0-20 15,0-1-15,0-20 0,0-86 16</inkml:trace>
  <inkml:trace contextRef="#ctx0" brushRef="#br0" timeOffset="103660.09">1037 6625 0,'0'-21'15,"0"0"1,21 21 0,-21-21-16,21 21 15,1-21 1,-1 21-16,0 0 15,0 0-15,0-22 16,0 22-16,1 0 0,20 0 0,-21 0 0,0-21 16,22 21-16,-1-21 15,0 21-15,1 0 0,-1 0 0,0-21 16,22 21-16,-22 0 0,64-21 16,0 21-16,-43 0 15,1 0-15,-1 0 0,1-21 16,-1 21-16,22 0 0,-22 0 15,1 0-15,21 0 0,-1-22 0,128 22 16,-43-21 0,-105 21-16,20 0 0,1 0 15,0-21-15,-1 21 0,22 0 0,-21 0 16,0 0-16,20-21 0,-20 21 0,63 0 16,106 0-1,-169-21-15,0 21 16,-1 0-16,1 0 0,0 0 15,-22 0-15,22 0 0,-22 0 0,1-21 16,-1 21-16,1 0 0,63 0 16,-21 0-16,-43 0 15,1 0-15,84 0 0,-85 0 16,1 0-16,20 0 0,-20 0 0,-1 0 16,1 0-16,-1 0 0,1 0 15,-1 0-15,43 0 16,-42 0-16,-22 0 0,22 0 15,-22 0-15,0 0 0,1 0 0,-22 0 16,21 0-16,-21 0 0,0 0 0,1 0 16,-1 0-16,-21 21 62,0 0-46,0 0-16,0 0 15,0 0-15,0 1 0,-21-22 16,21 21-16,0 0 0,0 21 0,-22-21 16,22 1-16,-21-1 15,21 0-15,-21 42 0,0-20 16,21-22-16,0 0 0,-21 21 16,21-20-16,-21 20 0,-22 43 15,22-43-15,0 43 16,21-43-16,0 0 0,-21 22 15,0-22-15,21 0 0,0 85 16,-22-84-16,22 20 0,0-20 0,-21 126 16,0-42-1,21-64-15,0 1 0,0-1 16,-21 1-16,21 21 0,-21-22 16,21 1-16,0-1 0,0 1 0,-21 20 0,21-20 15,-22-1-15,1 22 16,0 63-16,21-63 0,0-22 15,-42 85-15,42-84 0,-21 21 16,-1-22-16,22 22 0,-21-1 16,0-20-16,-42 232 15,41-169-15,1-63 16,0-1-16,21 22 0,-21-22 16,0 1-16,21 21 0,-21-22 0,-1 1 15,22-1-15,-63 170 16,42-106-1,0-64-15,-1 64 16,1-63-16,21-1 0,-42 64 16,42-84-16,0 20 0,-21 1 0,-22 105 15,22-63 1,0-43-16,0-20 0,21 63 16,-21-43-16,0-21 0,21 22 15,-22-22-15,22 1 0,0 20 16,-42 64-1,21 21-15,21-105 0,-21-1 16,21 0-16,-21 22 0,21-22 16,-22 43-16,22-43 15,0 0-15,0 1 0,-21-22 0,21 21 16,0 1-16,-21-1 0,21-21 16,0 21-16,0 64 15,0-63-15,-21-22 0,21 21 16,0 0-16,0-20 0,0 20 0,0-21 15,0 21-15,0-20 0,-21 105 16,21-64 0,0-42-16,0 0 0,0 1 15,0-1-15,0 0 0,0 0 0,0 0 16,0 22-16,0-22 0,0 0 16,0 0-16,0 0 0,-21 0 15,21 1-15,0 20 16,0-21-16,-22 0 0,22 0 15,0 1-15,0-1 0,0 0 0,0 0 16,0 0-16,-21 0 16,21 1-16,-21-22 15,21 21-15,-21-21 16,0 0-16,0 0 16,-1 0-16,1 0 15,0 0-15,0 0 0,0 0 16,0 0-16,-1 0 0,-41 0 15,-22-21 1,43 21-16,0 0 0,-1 0 0,-41 0 16,41-22-16,1 22 0,0 0 15,-1 0-15,1 0 0,0 0 16,-85 0 0,42 0-16,21 0 0,1 0 15,-1 0-15,1 0 0,-22 0 0,22 0 16,-22 0-16,-21 0 0,22 0 0,20 0 15,-105 0 1,105 0-16,-84 0 0,85 0 0,-86 0 16,65 0-16,-1 0 15,0 22-15,1-22 0,-22 0 16,21 0-16,1 0 0,-107 0 16,-63 21-1,169-21-15,1 0 0,-1 0 16,22 0-16,-1 0 0,-21 0 0,22 0 15,-1 0-15,1 0 0,-1 0 16,22 0-16,-85 0 16,64 0-16,-1 0 0,-42 0 15,43-21-15,20 21 0,1 0 16,0 0-16,21 0 0,-64-22 16,64 22-1,0 0-15,-1 0 0,1-21 16,0 21-16,0 0 15,21-21-15,-21 21 0,0 0 16,-1-21 0,1 21-1,0-21-15,0 21 0,0 0 16,21-21-16,-21 21 16,-1-22-16,1 22 0,-21-21 15,42-21 1,0-22-1,0 43-15,0 0 0,0 0 16,0 0-16,0 0 0,0-1 0,0-20 16,0-21-1,0 41-15,21 1 16,21 0-16,1-21 0,20 21 0</inkml:trace>
  <inkml:trace contextRef="#ctx0" brushRef="#br0" timeOffset="105742.26">21653 6244 0,'0'0'0,"22"0"0,-22-21 0,21 21 0,-21-21 16,21 21-16,-21-21 15,21 21-15,-21-21 16,21 21-1,0 0 1,-21 21 0,0 0-1,0 0-15,0 0 0,22 0 16,-22 1-16,0-1 0,21 85 16,-21-64-1,21 0-15,-21 22 0,21-22 0,-21 0 16,0 1-16,0-1 0,21 43 15,0-43-15,-21 64 16,0-64-16,0 1 0,0 20 0,0 85 16,0-42-1,0-42-15,0-22 0,0 64 16,0-43-16,0-20 0,0 20 16,0-21-16,0 22 0,0-1 15,0-20-15,0 84 0,0 0 16,0-64-16,0 1 0,0-1 15,-21-20-15,21 20 0,0 1 16,-21-1-16,21 1 0,0-1 0,0 1 16,0 20-16,-21 43 15,0 0-15,21-63 16,-21-1-16,21 1 0,0-1 0,0 1 16,0-1-16,0 1 0,0-1 0,0 1 15,0 20-15,0-41 0,-22 84 16,22 42-1,0-105-15,0 63 16,0-64-16,0 1 0,0-1 0,0 106 16,0-42-1,0-84-15,0 20 0,0 64 16,0-63-16,0-1 0,0 1 16,0-1-16,0 1 0,0-1 0,0 1 15,0 63-15,0 63 16,0-126-16,0-1 15,0 1-15,0-1 0,0 1 16,0 190 0,0-127-16,0-64 0,0-20 15,0 84-15,0-64 16,0 1-16,0-1 0,0 1 0,22-22 16,-22 21-16,0 128 15,0-85 1,0-64-16,0 106 15,0-105-15,0-1 0,0 0 16,0 1-16,0-1 0,0 0 0,0 43 16,0-43-16,0 43 15,0-64-15,0 21 0,0-20 16,0-1-16,0 0 0,0 21 0,0-21 16,0 1-16,0-1 15,0 0-15,0-42 31,0 0-31,0-22 0,0 22 0,0-21 16,0-1-16,0 1 16</inkml:trace>
  <inkml:trace contextRef="#ctx0" brushRef="#br0" timeOffset="108464.61">21802 6181 0,'21'0'78,"0"0"-62,0 0-16,21 0 0,-20 0 15,20 0-15,-21-21 0,64 21 16,-43 0-16,64 0 16,127-22-16,-149 22 15,1 0-15,84-21 16,-84 21-16,0 0 0,275 0 15,-43-21 1,-105 21 0,-106 0-16,-1 0 0,1 0 15,0 0-15,0 0 0,0 0 0,21 0 16,84 0-16,-84 0 16,-42 0-16,21 0 0,0 0 0,84 0 15,-105 0-15,21 0 16,0 0-16,-22 0 0,22 0 0,-21 0 15,21 0-15,63 0 16,0 0-16,-105 0 16,20 0-16,65 0 0,-86 0 0,1 0 15,-1 0-15,1 0 16,-22-21-16,0 21 0,22 0 0,20 0 16,-20 0-16,-43 0 15,21 0-15,-20 0 0,-1 0 16,0 0-16,0 0 0,0 0 15,0 0-15,1 0 16,-1 0-16,0 0 16,0 0-16,0 0 15,0 0-15,1 0 0,-1 0 16,21 0-16,-21 0 16,0 0-16,1 0 0,-1 0 15,0 0-15,0 0 16,0 0-16,0 0 15,1 0 1,-22 21 0,0 0-1,0 0-15,0 1 0,0-1 16,0 21 0,0-21-16,0 43 15,0-43-15,21 21 0,-21 1 0,0-22 16,21 21-16,-21 0 0,0 1 15,0-1-15,0 0 0,0 1 0,0 63 16,0-64-16,0 64 16,21-64-16,-21 106 15,0-84-15,0 20 0,0-20 16,0 21-16,0-1 0,0-20 0,-21 20 16,0 65-16,21 41 15,0-105-15,0-1 0,-21 86 16,21-86-16,0 22 0,0-21 15,0 21-15,0-22 0,0 22 16,0 148 0,0 43-16,0-213 15,0 1-15,0 21 0,0-22 16,0 1-16,0 84 0,0-84 16,0 0-16,21 21 0,-21 63 15,0-84-15,0 63 16,0-64-16,0 1 0,0 0 15,0-22-15,0 22 0,0 0 0,0-1 16,0 1-16,0-22 0,0 234 16,-43-64-1,43-149-15,-21-20 16,21-1-16,0 22 0,-21-22 16,0 1-16,21-1 0,-21 1 0,21-1 15,-21 128 1,-1-85-16,22-43 0,0 1 15,-21 42-15,21-64 0,0 0 16,0 22-16,-21-22 0,21 0 16,0 22-16,0 84 15,0-21-15,0-85 16,0 43-16,0-43 16,0 1-16,0-22 0,0 21 0,0-21 15,0 1-15,0 20 0,0 0 16,0 1-1,0-22-15,0 0 0,0 0 16,0 0-16,0 0 0,0 1 16,0-1-1,-21-21-15,21 21 16,-21-21-16,0 0 16,21 21-16,-22-21 15,1 0-15,0 0 16,21 21-16,-21-21 15,0 0-15,0 21 0,-1-21 16,1 0-16,0 22 16,0-22-16,0 21 0,0-21 15,-1 0-15,-20 0 0,21 21 16,-21-21-16,20 0 0,-20 0 16,0 0-16,-1 21 0,-84-21 15,22 0 1,41 21-16,22-21 0,-1 0 0,-20 0 15,21 0-15,-22 0 0,-105 0 16,105 0-16,-84 0 16,85 0-16,-107 0 15,107 0-15,-22 0 0,0 0 0,22 0 16,-22 0-16,22 0 0,-1-21 0,-147 21 31,84 0-31,63 0 0,-21 0 16,-42 0-16,64 0 0,-22 0 15,22 0-15,-1 0 0,-20 0 16,-1 0-16,-63-21 0,63 21 16,0 0-16,1-21 0,-1 21 0,0 0 15,1-21-15,20 21 0,1 0 16,-1-22-16,1 22 0,20 0 0,-20-21 16,21 0-16,-43 21 15,43 0-15,-43-21 16,43 21-16,-1 0 0,-20-21 15,42 21-15,-22 0 0,22 0 16,-21 0-16,21-21 0,-1 21 0,1 0 16,-21 0-16,0 0 15,20 0-15,1 0 0,-21 0 16,21 0-16,0 0 0,-1 0 16,1 0-16,-21 0 0,21 0 0,0 0 15,-22 0 1,1 0-16,21 0 0,0 0 15,-1 0-15,1 0 16,0 0-16,0 0 0,0 0 0,0 0 16,-1 0-16,-20 0 15,0 21-15,21-21 16,-1 0-16,1 0 0,0 0 16,0 0-16,0 0 15,0 0-15,-1 0 16,1 0-16,0 0 15,0 0-15,0 0 16,0 0-16,-1 0 0,1 0 16,0 0-16,0 0 15,0 0 1,0 0-16,-1 0 16,22-21 30,0-1-46</inkml:trace>
  <inkml:trace contextRef="#ctx0" brushRef="#br1" timeOffset="115143.83">1609 5440 0,'0'0'0,"0"-21"0,0 0 0,0-1 0,-22 1 15,22-21 1,-21 42-16,0 0 31,0 21-31,21 21 0,-21-20 16,21 20-16,-21 0 0,-1 1 0,22-1 16,-21 21-16,0-20 0,21 20 15,-21-20-15,0 20 0,0-21 0,-1 1 16,22-1-16,-21-21 15,21 22-15,-21-22 0,21 0 0,0 0 16,0 0-16,21-42 31,-21 0-31,21 0 0</inkml:trace>
  <inkml:trace contextRef="#ctx0" brushRef="#br1" timeOffset="115396.69">1397 5461 0,'0'-21'0,"0"42"0,0-63 0,21 42 31,0 21-15,0 0-16,1 0 0,41 43 16,-21 20-16,-20-62 15,-1 20-15,0 0 16,0 1-16,0-22 0,-21 42 0,0-20 15,0-22-15,0 0 0,0 0 16,0 0-16,0 0 0,-21 1 0,0-22 16,21 21-16,-21-21 0,0 0 15,-1 0-15,1 0 0,0 0 0</inkml:trace>
  <inkml:trace contextRef="#ctx0" brushRef="#br1" timeOffset="116168.24">952 5969 0,'0'-21'0,"43"-21"16,-1 42-16,-21-22 15,64 1-15,-43 0 0,1 21 16,20-21-16,43-21 16,-64 20-16,22 1 0,-1 0 15,-20 0-15,41 0 0,-41 0 16,-1-1-16,-21 22 0,0 0 15,0 0-15,-21 22 16,0-1 0,0 0-16,0 0 0,0 0 0,0 0 15,0 1-15,0 20 0,0-21 16,0 0-16,0 22 0,0-22 0,0 0 16,0 21-1,0 1-15,0-22 0,0-42 47,0-1-31,0 1-16,0 0 0,0 0 0,0 0 15,0 0-15,22-43 16,-1 1-16,0 41 16,-21 1-16,21 0 0,0 0 15,0 0-15,1 21 0,-1 0 0,0 0 16,0 0-16,0 0 15,0 21-15,-21 0 0,22 0 0,-1 0 16,0 1-16,-21-1 0,21 0 16,-21 0-16,21 0 0,-21 22 0,0-22 15,0 0-15,0 0 0,0 0 16,0 0-16,0 1 0,0-1 16,0-42 30,0-1-46,0 1 0,0 0 16,0 0-16,0 0 0,21-22 16,1 22-16,-1-21 0,0 0 0,0 20 15,21-20-15,-20 21 0,20 0 16,0 0-16,64-1 16,-85 22-16,22 0 15,-22 22-15,42 62 16,-63-63-16,0 1 0,0 20 15,0-21-15,0 0 0,-42 85 16,21-85 0,21 0-16,0 1 15,0-44 17,21 22-32</inkml:trace>
  <inkml:trace contextRef="#ctx0" brushRef="#br1" timeOffset="116659.96">3133 5652 0,'0'-22'0,"0"44"0,0-65 16,0 22-16,0 0 16,0 0-16,-22 21 0,1-21 15,-42 21 1,42 0-16,-22 0 15,22 21-15,0 0 0,0 0 0,0 21 16,21-20-16,-22 20 0,1 0 16,0-21-16,21 22 0,0-1 0,0 0 15,0-20-15,0-1 0,0 21 0,0-21 16,0 0-16,0 1 16,21-22-16,0 0 15,1 0-15,-1 0 0,0 0 16,0-22-16,0 1 0,0 21 15,1-21-15,41-42 16,-42-1-16,-21 43 16,21-21-16,-21-1 0,0 22 15,22 0-15,-22 0 16,0 42 0,0 0-16,0 21 15,0 22 1,0-43-16,0 0 0,0 0 15,21 1-15,-21-1 0,21 0 16,-21 0-16,0 0 0,21-21 0,0 0 16,0 21-16,1-21 0,-1 0 15,0 0-15,0 0 0,0 0 0,0-21 16,43-21-16,-43 42 0</inkml:trace>
  <inkml:trace contextRef="#ctx0" brushRef="#br1" timeOffset="117252.62">3619 5546 0,'-21'21'31,"21"0"-31,21-21 16,1 0-1,-1 0-15,0 0 0,0 0 0,0 0 16,22 0-16,-22 0 0,0-21 15,21 21-15,-21 0 0,1-21 0,-1 21 16,0 0-16,0-21 0,0 21 16,-42 21 15,0 0-31,0 0 16,0 0-16,-1 22 0,1-22 15,-21 0-15,21 21 0,0-21 16,-22 22-16,22-22 0,0 0 0,0 0 15,0 0-15,-22 22 16,22-22-16,21 0 16,0-42-1,0 0 1,0 0-16,0-1 0,21 1 16,0 0-16,1 0 0,-22 0 15,21 0-15,0-1 0,-21 1 16,21 21-1,0 0-15,-21 21 16,0 1-16,21-1 0,-21 0 0,22-21 16,-22 21-16,0 0 0,0 0 15,21 22-15,21-22 16,-42 0-16,21-21 0,0 0 16,1 0-16,-1 0 0,21 0 15,-21 0-15,22 0 0,-1 0 16,0-21-16,-21 0 15,1 21-15,20-21 0,-21-1 0,21 1 16,-20 0-16,-1-21 0,21 21 0,-21-1 16,0 1-16</inkml:trace>
  <inkml:trace contextRef="#ctx0" brushRef="#br1" timeOffset="117916.24">4424 5567 0,'0'-21'0,"-21"148"0,42-233 0,-21 64 16,0 20-1,-21 22-15,-1 0 0,1 0 16,21 22-16,-21-1 15,21 0-15,-21 42 16,21-41-16,0-1 0,0 21 16,-21-21-16,21 0 0,0 1 0,0-1 15,0 0-15,0 0 0,0 21 16,0-20-16,21-22 16,0 0-16,0 0 15,0 0-15,1 0 0,-1 0 16,0 0-16,-21-22 15,0 1-15,0-21 16,0 0-16,0 20 16,-21-20-16,21 21 0,0-21 0,-21 20 15,21 1-15,0 0 0,0-21 0,0 21 16,0-1-16,21 1 16,-21 0-16,21 21 0,0 0 0,0-21 15,0 21-15,1 0 0,20 0 0,-21 0 16,21 0-16,-20 21 0,20 0 15,-21 0-15,0 1 0,0-1 16,1 0-16,-1 21 0,0-21 16,0 1-16,-21 20 0,21-21 0,-21 0 15,0 0-15,0 22 0,0-22 0,0 0 16,0 0-16,-21-21 16,21 21-16,-21-21 0,0 0 31,21-21-31,0 0 15,0-42 1,0 41-16,21 1 0,0-21 16,0 0-16,0-1 0,1 22 0,-1-21 0,21-1 15,-21 22-15,22-21 0,-22 21 16,21 0-16,-21 21 0,22 0 16,-22 0-16,42 0 0,-42 0 15,1 21-15,-22 0 0,21 21 16,-21-21-16,0 1 0,0 20 15,0 0-15,0-21 0,0 22 0,0-1 0,0-21 16,0 22-16,0-22 0,-21 0 16,21 0-16,-22 0 0,1 0 0,21 1 15,-21-22-15,21 21 0,-21-21 16,0 21-16,0-21 0,-1 0 16</inkml:trace>
  <inkml:trace contextRef="#ctx0" brushRef="#br1" timeOffset="118636.83">1524 6964 0,'0'106'16,"0"-64"-16,0 0 16,0 22-16,-21-1 0,21 1 0,0-1 15,-21 1-15,21-1 0,-22 1 16,22-1-16,0 1 0,-21-22 0,21 22 16,-21-22-16,21 0 0,0 1 15,0-22-15,0 21 0,0-21 16,0 1-16,0-1 0,0 0 15,0-42 1,0 0 0,21-1-16,-21-20 0,21 21 15,-21-21-15</inkml:trace>
  <inkml:trace contextRef="#ctx0" brushRef="#br1" timeOffset="119296.45">1545 6879 0,'0'0'0,"21"0"0,0 0 15,22 0-15,-22 21 16,21-21-16,1 0 0,20 0 0,-21 0 15,1 0-15,20 0 0,1 0 0,63 0 16,-64 0-16,85 0 16,-63 0-16,42 0 15,-63 0-15,-22 0 0,64 0 16,-85 0-16,21 0 0,-21 0 0,1 0 16,-1 22-16,0-22 15,-21 21-15,0 0 16,0 0-16,0 0 15,0 0-15,0 1 0,0-1 16,0 0-16,0 0 0,0 21 0,0-20 16,0 20-16,-21 21 15,0 22-15,21-43 0,-22 1 16,22-1-16,0 0 0,0 1 16,0 20-16,0-20 15,0-1-15,0 0 0,0-21 0,0 22 16,0-1-16,0-21 0,0 64 15,-42 0 1,21-43-16,0-21 0,21 21 16,-43-20-16,22-1 0,0 0 0,-85 42 15,64-63-15,0 22 16,-1-1-16,-147 0 16,126-21-16,1 0 0,-1 0 15,1 0-15,-1 0 0,22 0 16,-22 0-16,22 0 0,-21-21 0,-64 0 15,84 21 1,22 0-16,0-22 0,0 22 0,0 0 16,-1 0-16</inkml:trace>
  <inkml:trace contextRef="#ctx0" brushRef="#br1" timeOffset="119816.2">1291 8996 0,'0'-21'15,"0"42"16,21 0-15,0-21 0,1 0-1,-1 0-15,0 0 16,0 0-16,0 0 0,-21-21 16,21 21-16,-21-21 15,22 21-15,-22-21 0,0-1 16,0 1-16,-22 0 15,1 21-15,0 0 16,0 0 0,0 0-16,21 21 15,0 0-15,0 1 16,21-22 15</inkml:trace>
  <inkml:trace contextRef="#ctx0" brushRef="#br1" timeOffset="120073.06">1714 8742 0,'0'0'0,"0"-21"31,22 21-31,-1 0 0,0 0 0,21 0 16,-21-21-16,22 21 0,-22-22 16,42 22-16,-20-21 0,-1 21 15,-21 0-15,22-21 0,-1 21 16,-21 0-16,43 0 16,-64-21-16</inkml:trace>
  <inkml:trace contextRef="#ctx0" brushRef="#br1" timeOffset="120420.86">2074 8636 0,'-21'21'15,"21"43"1,0-43-16,0 0 16,0 0-16,0 22 0,0-22 15,0 0-15,0 0 0,0 21 16,0-20-16,0 20 0,0-21 0,0 21 15,0 43-15,0-43 16,21-20-16,-21-1 0,0 42 16,0-42-16,0 1 15,0-1-15,-21 0 0,0 0 16,21 0-16,-21 0 0,0 1 16,-43-22-16,43 0 15,0 0-15,0 0 0,-1 0 16,1 0-16,0 0 0,0-22 0,-21 1 15,20 21 1,1-21-16,0 0 0,21 0 0,0 0 16,0-1-1,21 22 1,0 0-16,22-21 16,-22 21-16</inkml:trace>
  <inkml:trace contextRef="#ctx0" brushRef="#br1" timeOffset="120936.56">2455 9144 0,'0'0'0,"0"-21"15,-21 0-15,0 21 0,0-21 0,0 21 16,-1-22-1,1 22-15,0 0 0,0 0 16,-21 22-16,20-1 16,1 21-16,-21 0 15,42-20-15,0-1 0,-21 21 0,21-21 16,-21 0-16,21 1 0,0-1 16,-22 21-16,22 22 15,22-64 1,-1 0-16,0 0 0,0 0 15,43-22 1,-43 1-16,0 0 0,0 0 0,21-21 16,-20 20-16,-1 1 15,-21 0-15,0 0 0,21 0 0,-21 0 16,0-22-16,0 22 0,0 0 16,0 0-16,0 42 31,21 0-31,-21 0 15,0 0-15,0 1 16,0-1-16,21 0 0,-21 0 0,21 0 16,1 0-16,-22 1 0,0-1 0,21-21 15,-21 21-15,21 0 0,0-21 0,0 0 16,22 0 0,-22 0-16,0 0 15</inkml:trace>
  <inkml:trace contextRef="#ctx0" brushRef="#br1" timeOffset="121172.43">2709 9017 0,'0'0'0,"0"-21"16,0 42 0,0 0-1,0 0-15,0 1 16,21-1-16,-21 21 0,0-21 0,22 0 15,-22 1-15,21-1 0,-21 0 16,21 0-16,-21 0 0,0 22 16,0-22-16,21 0 0,0-21 31,0-21-15</inkml:trace>
  <inkml:trace contextRef="#ctx0" brushRef="#br1" timeOffset="121388.3">3048 8996 0,'-64'63'32,"43"-41"-32,0-1 0,0 0 15,21 0-15,-21 0 0,0 0 16,21 1-16,-22-1 0,1 0 0,0 0 15,21 0-15,0 0 0,0 1 16,0-1 0,21-21-1,0 0-15</inkml:trace>
  <inkml:trace contextRef="#ctx0" brushRef="#br1" timeOffset="121844.05">3281 9081 0,'0'0'0,"-21"0"0,21-22 0,-22 1 15,1 21-15,21-21 16,-21 21-16,0 0 0,21 21 16,-21 0-16,0 1 15,-1-1-15,22 0 16,0 21-16,-42 22 15,42-43-15,-21 0 0,21 0 0,0 0 16,0 1-16,0-1 0,0 0 16,0 0-1,21-21 1,0 0-16,0 0 0,-21-21 0,22 0 16,-1 21-16,-21-21 0,21-1 0,21-41 15,-21 21 1,1 42-16,-22-22 0,0 1 15,21 0-15,0 21 0,-21 21 32,0 0-32,0 1 15,0 20-15,0-21 16,21 21-16,0-20 16,0-22-16,1 21 15,20-21-15,-21 0 16,0 0-16,0 0 15,1-21-15,-1 21 0</inkml:trace>
  <inkml:trace contextRef="#ctx0" brushRef="#br1" timeOffset="122554.05">1270 11070 0,'0'0'0,"-21"0"31,0 0-31,21 21 0,-22 1 16,22 20-16,-21 0 0,21 85 16,0-63-16,0-1 0,-21 22 15,21-22-15,-21 1 0,21 21 16,-21-22-16,21 64 0,0-21 15,-21-43-15,21-20 16,0-1-16,0-21 0,0 0 0,0 1 16,0-1-16,0 0 0,21-21 31,0-21-31,-21 0 0,0-1 16,21-20-16,0 21 0,0-21 15</inkml:trace>
  <inkml:trace contextRef="#ctx0" brushRef="#br1" timeOffset="123229.67">1291 10922 0,'21'0'15,"0"0"-15,22 0 0,-22 0 16,21 0-16,1 0 0,62 0 16,-41 0-16,-1-21 15,1 21-15,-1-21 0,1 21 16,-1 0-16,1-21 0,148-1 16,-85 22-16,-85 0 15,21-21-15,-20 21 0,-1 0 16,0 0-16,-20 0 0,-1 0 0,21 0 15,-21 0-15,0 0 16,1 0-16,-1 21 16,-21 1-16,0-1 0,0 0 15,0 0-15,0 0 16,0 43-16,0 42 16,0-64-1,0 0-15,0 1 0,0-1 0,0 21 16,0-20-16,0-1 0,0 22 0,0-22 15,0 0-15,0 1 16,0 20-16,21 22 0,0-64 0,-21 21 16,0 43-16,21-64 0,-21 21 15,21-20-15,-21-1 0,0 21 16,0-21-16,0 22 16,0-22-16,0 0 0,-21 0 15,-21 0-15,21-21 16,-22 21-16,22 1 0,-21-22 0,0 0 0,-22 21 15,1-21-15,-149 21 16,64-21 0,63 0-16,22 0 0,-22 0 15,21 0-15,22 0 0,-21 0 0,20 0 16,1 0-16,21 0 0,-22 0 16,1 0-16,21-21 15</inkml:trace>
  <inkml:trace contextRef="#ctx0" brushRef="#br1" timeOffset="123808.33">952 13102 0,'0'64'31,"0"-43"-31,0 0 15,0 0-15,0 0 16,0 1-16,0-1 0,0 0 16,22-21-1,-1 0-15,0 0 16,0 0-16,-21-21 16,0 0-16,0-1 15,0 1-15,0 0 16,0 0-16,-21 21 15,0 0-15,0 0 16,-1 0-16,22 21 63,22-21-63,-1 0 0</inkml:trace>
  <inkml:trace contextRef="#ctx0" brushRef="#br1" timeOffset="124059.52">1291 12975 0,'0'0'0,"-21"-21"31,42 21 0,0 0-31,0 0 16,1-21-16,20 21 0,0 0 0,1 0 16,-1 0-16,43 0 15,-1-21-15,-63 21 0,22 0 16,-22-21-16,21 21 0,-21 0 16,-21-22-16</inkml:trace>
  <inkml:trace contextRef="#ctx0" brushRef="#br1" timeOffset="124424.31">1693 12912 0,'0'0'0,"0"21"0,0 0 16,-21 0-16,21 0 0,0 1 0,0-1 16,0 0-16,0 21 15,0-21-15,0 22 0,0-22 0,0 0 16,0 21-16,0-20 0,0 20 15,0-21-15,0 0 0,0 22 0,0-1 16,0 21 0,0 22-16,0-43 15,0-20-15,-21-1 0,0 0 16,21 0-16,-21 0 0,-1 0 0,1-21 16,21 22-16,-84-22 15,41 0 1,22 0-16,-21 0 0,21 0 15,-22 0-15,22-22 0,-21 1 0,21 0 16,-1 0-16,-20 0 16,42-22-1,0 22-15,21 0 16,0 21-16,1-21 0,-1 21 16,0 0-16,0-21 0</inkml:trace>
  <inkml:trace contextRef="#ctx0" brushRef="#br1" timeOffset="124921.03">1926 13335 0,'0'0'0,"0"-21"15,-21 21 1,0 0-16,0 0 0,-22 21 15,1 0 1,21 43 0,0-43-16,21 0 0,-22 21 15,22-20-15,0-1 0,0 21 0,0 22 16,0-22 0,0-21-16,22-21 15,-1 0 1,0 0-16,-21-21 0,42 0 15,-21 0-15,1-1 0,-22 1 16,21 0-16,0 0 16,-21-43-16,0 43 0,21 0 0,-21 0 15,0-21 1,0 20-16,0 1 16,0 42-1,0 1-15,21-1 16,-21 0-16,0 0 0,21 21 15,1 1 1,-1-22-16,0 0 0,-21 0 0,21 0 16,-21 1-16,21-22 0,0 0 15,-21 21-15,22-21 0,-1 0 0,0 0 16,21-21 0,-21-1-16</inkml:trace>
  <inkml:trace contextRef="#ctx0" brushRef="#br1" timeOffset="125164.46">2286 13272 0,'0'0'0,"-21"0"31,21 21-31,0 0 16,0 0-16,0 0 15,0 0-15,0 1 0,0 41 16,0-21-16,0-20 0,21-1 15,-21 0-15,0 0 16,0 0-16,0 0 0,21-21 31,0 0-31,0 0 0,-21-21 16,22 0-16,-1 0 16</inkml:trace>
  <inkml:trace contextRef="#ctx0" brushRef="#br1" timeOffset="125385.32">2603 13250 0,'-21'0'0,"21"22"16,-21-22-16,0 21 0,0 0 16,-22 42-16,22-41 15,0-1-15,0 0 0,21 0 16,-21 21-16,0 1 0,21-22 15,-22 0-15,22 0 0,0 0 16,22-21 0,-1 0-16,0 0 15</inkml:trace>
  <inkml:trace contextRef="#ctx0" brushRef="#br1" timeOffset="125890.03">2879 13314 0,'-43'-21'16,"22"21"-16,0 0 16,0 0-16,0 0 15,-1 21 1,22 0-16,-42 21 15,21-20-15,21-1 0,0 0 16,0 21-16,0-21 0,0 1 0,0 20 16,0-21-1,0 0-15,21-21 16,0 0-16,0 0 0,1 0 16,-22-21-16,21 21 0,0-21 15,-21 0-15,42 0 0,-21-22 16,-21 22-16,0 0 0,22-21 15,-1 20-15,-21-20 16,0 21-16,0 42 47,0 0-47,21 0 16,-21 1-16,21-1 15,-21 0-15,42 21 0,-42-21 16,22-21-16,-1 22 0,0-22 15,0 21-15,0-21 16,0 0-16,1 0 0,-1 0 0,0-21 16,0-1-1,0 1-15</inkml:trace>
  <inkml:trace contextRef="#ctx0" brushRef="#br1" timeOffset="127057.43">23347 4932 0,'0'0'0,"0"-21"0,0 0 0,0-1 16,0 1-16,0-21 15,-21 21-15,21 0 0,-22 21 16,1 0 0,21 21-16,0 21 0,0-21 0,-42 85 15,21 0 1,21-64-16,0 22 0,-21 42 15,-1-64-15,22 21 0,0-20 16,-21-1-16,21 0 0,0 1 16,-21-22-16,21 42 15,0 1-15,0-43 16,0-42 0</inkml:trace>
  <inkml:trace contextRef="#ctx0" brushRef="#br1" timeOffset="127371.74">23114 5144 0,'0'0'0,"0"-22"16,-21-20-16,21 21 0,-21 0 0,21-22 16,0 22-16,0 0 0,0 0 0,0 0 15,0 0-15,0-1 0,63-20 16,-21 42-1,-20 0-15,-1 0 0,42 42 16,-42-20-16,1-1 0,-22 21 16,0 0-16,21 1 0,-21-1 15,0 0-15,0 1 0,0-1 16,-64 64-16,43-85 16,0 0-16,0 0 0,21 1 15,-21-1-15,-1-21 0,22 21 0,-21-21 16,42 0 15,1-21-31,-1 21 16,0-21-16</inkml:trace>
  <inkml:trace contextRef="#ctx0" brushRef="#br1" timeOffset="127909.43">23664 5249 0,'0'43'15,"0"-22"-15,0 0 16,-42 0-16,21 43 16,21-43-1,0 0-15,21-21 16,0 0 0,0 0-16,22 0 0,-22 0 15,42-21-15,-42 0 16,22 21-16,-22-21 0,0-1 15,0 22-15,0-21 0,22-42 16,-22 63 0,-21-21-16,21 21 15,-21 21 1,0 0-16,0 0 0,0 0 16,-21 0-16,21 1 0,-21 20 0,21 21 15,0-41-15,0 62 16,-21-41-16,21-1 0,-22 43 15,22-43-15,0 0 0,-21 22 16,0-22-16,21-21 0,-21 0 16,21 43-1,-21-43-15,0 0 0,-1-21 16,1 0-16,0 0 16,0 0-1,0-21-15,0 0 0,21 0 16,-22 0-16,1-22 15,21 22-15,0 0 0,0-21 16,0 20-16,0-41 0,0 42 16,0 0-16,0-1 0,0-20 15,64-21 1,-43 41-16,0 1 0</inkml:trace>
  <inkml:trace contextRef="#ctx0" brushRef="#br1" timeOffset="128189.27">24299 4995 0,'0'0'0,"0"-42"31,0 63-15,0 0-16,0 1 0,0-1 15,0 21-15,0 22 16,0-22-16,-21 21 0,21-20 0,0-22 15,0 21-15,0 1 0,0 62 16,0-83-16,0-1 16,0 0-16,0 0 0,0 0 0,0 0 15,0-42 17,0 0-32,21 0 0,0 0 15,1 0-15,-22-22 0</inkml:trace>
  <inkml:trace contextRef="#ctx0" brushRef="#br1" timeOffset="128620.03">24659 4890 0,'0'0'0,"21"-22"0,-21 1 0,0 0 0,0 42 32,0 0-32,0 1 0,0 20 15,-21 0-15,0 1 0,21-1 0,0 0 16,-21 1-16,21-1 0,-21 0 15,-1-21-15,22 22 0,-21 41 16,0-20 0,21-43-16,-21 21 15,21-63 32,0 0-47,21 0 0,0 0 16,-21 0-16,21-1 0,1-20 15,-1 21-15,21-21 0,43-22 16,-64 64-16,0 0 16,0 0-16,0 0 0,1 0 15,-1 0-15,-21 21 0,0 0 16,0 1-16,0 41 16,0 1-1,0-43-15,0 0 0,0 0 0,-21 0 0,-1 0 16,1 1-16,0-1 15,21 0 1</inkml:trace>
  <inkml:trace contextRef="#ctx0" brushRef="#br1" timeOffset="128852.89">24299 5271 0,'-42'0'0,"84"0"0,-105 0 0,42 0 15,-1 0-15,44 0 47,-1 0-47,0 0 16,0 0-16,21 0 0,-20 0 0,20 0 15,127-22 1</inkml:trace>
  <inkml:trace contextRef="#ctx0" brushRef="#br1" timeOffset="129553.48">25209 5249 0,'0'0'0,"-21"22"16,0-1-16,0-21 0,0 21 16,0-21-16,-1 21 0,1-21 15,0 21-15,21 0 0,-21 1 0,0-22 16,0 21-16,21 0 16,0 0-16,0 0 15,0 0-15,0 1 0,21-22 31,0 0-31,0 0 16,0-22 0,-21 1-16,0 0 15,0 0-15,0 0 16,0 0-16,21-43 16,-21 43-16,22 0 0,-1 0 15,-21-1-15,21 22 0,0-21 0,0 0 16,0 21-16,1 0 0,-1 0 0,42 0 15,-20 21 1,-43 0-16,21 1 0,0 20 16,-21-21-16,0 0 15,0 0-15,0 1 0,0-1 16,0 21-16,0-21 0,0 22 16,0-1-16,0-21 15,-21-21 1,21-21-1,0 0 1,0 0-16,0-1 16,0 1-16,0 0 0,21 0 0,0 0 15,-21 0-15,21-22 0,22 22 0,-1-42 16,-21 41 0,21 1-16,-20 0 0,20 0 0,21 0 15,-41 21-15,-1 0 0,0 0 16,0 21-16,0 0 0,0 0 15,-21 0-15,22 43 0,-22-1 16,0-20-16,0-1 0,0-21 16,0 22-16,0-22 0,0 21 15,-22-21-15,1 0 0,21 22 0,-21-22 16,0 0-16,21 0 16,0 0-16</inkml:trace>
  <inkml:trace contextRef="#ctx0" brushRef="#br1" timeOffset="130396.41">25188 7027 0,'-21'0'0,"42"0"0,-42-21 16,21 0-16,-21 21 0,21-21 16,-21 21-1,21-21-15,-21 21 16,21 21-1,-22 0-15,1 0 0,21 0 0,-21 22 16,21 63 0,0-43-16,-21 22 0,21-22 0,0 1 0,-21 20 15,21-20-15,0-1 0,0 22 16,0-21-16,0 84 16,0-21-16,0-64 0,0-20 15,0 20-15,0 22 0,0-64 16,0 21-16,0-21 0,0 1 15,0-1-15,0 0 0,21-21 16,0 0-16,-21-21 16,0 0-16,21 21 15,0-43-15,-21 22 0,0 0 0</inkml:trace>
  <inkml:trace contextRef="#ctx0" brushRef="#br1" timeOffset="131144.51">25252 7112 0,'0'-21'0,"42"21"31,-21 0-31,0 0 0,1-21 0,20 21 15,0 0-15,-21-21 0,85 21 16,-63 0-16,20-22 16,-21 22-16,22 0 0,84-21 15,-84 21-15,20-21 0,-20 0 0,-1 21 16,22-21-16,-22 21 0,1 0 16,-1-21-16,1 21 0,105 0 15,-126 0-15,-1 0 16,0 0-16,-21 0 0,22 0 0,20 0 31,-42 0-31,1 0 16,-22 21-16,0 0 15,0 0-15,0 0 16,0 0-16,0 22 0,0-22 0,0 21 16,0 1-16,0 62 0,-22-41 15,22-22-15,0 22 0,-21-22 16,21 22-16,0-22 0,0 64 15,0 42 1,0-106-16,0 64 0,0-64 16,0 22-16,0-22 0,0 85 15,0-106-15,0 22 16,0-22-16,0 21 0,-42 1 16,42-22-16,-21 0 0,0 0 15,-1 0-15,1-21 0,0 21 0,-21-21 16,-22 22-16,-20-1 15,41-21-15,-20 0 0,-107 0 16,107 0-16,-22 0 16,22 0-16,-22 0 0,0 0 15,-211 0 1,169 0-16,64 0 0,-1 0 16,1 0-16,-1 0 15,22 0-15,-64 0 0,64 0 0,-1 0 16,1 0-16,-43 0 15,64 0-15,0 0 16,0 0-16,42 21 31,0-21-31,21 0 0</inkml:trace>
  <inkml:trace contextRef="#ctx0" brushRef="#br1" timeOffset="131696.66">25612 9419 0,'-22'21'15,"1"-21"-15,21 22 16,21-22 15,1 0-15,-1-22-16,0 22 16,0-21-16,-21 0 15,0 0-15,0 0 16,-21 21-1,0 0 1,0 0-16,-1 0 0,1 0 16,21 21-16,-21-21 15,21 21-15,0 0 0,0 0 16,21 1 0,0-22-16,1 0 15,-1 0-15,0 0 0,21 0 0,-21 0 16</inkml:trace>
  <inkml:trace contextRef="#ctx0" brushRef="#br1" timeOffset="131980.5">26141 9208 0,'0'0'0,"0"-22"0,0 1 16,0 0-16,0-21 0,0 21 15,0-1-15,-21 22 16,-1 22-1,22-1-15,0 21 16,-21-21-16,0 0 0,21 22 0,-21 20 16,0 43-1,21-85-15,0 22 16,-21-22-16,21 21 0,0-21 0,0 43 16,0-43-16,0 0 15,0 0-15,0-42 31,0 0-15</inkml:trace>
  <inkml:trace contextRef="#ctx0" brushRef="#br1" timeOffset="132301.4">25971 9208 0,'0'0'0,"0"-22"0,0 1 0,0 0 16,0 0-16,0 0 0,0 0 0,0-1 15,22 22-15,-1 0 16,0 0-16,0 0 0,43 0 16,-43 0-16,0 0 0,21 0 0,-21 0 15,22 22-15,-22-1 0,42 63 16,-63-41 0,0-22-16,0 0 0,0 43 15,-21-43-15,-42 21 16,42-42-16,-22 21 0,22 0 0,-21-21 15,21 22-15,-22-22 0,22 21 0,-21-21 16,21 0 0,42-21 15,0 21-31,0-22 0,0 22 0,0-21 16,1 0-16,-1 0 0</inkml:trace>
  <inkml:trace contextRef="#ctx0" brushRef="#br1" timeOffset="132969.93">26522 9208 0,'0'0'0,"0"21"16,0 0 0,0 0-16,-21 0 0,21 0 15,-22 1-15,22-1 0,-21 0 16,21 42-16,0-20 15,0-22-15,0 0 0,0 0 16,21-21 0,1 0-16,-1 0 0,0 0 0,42 0 15,-41 0-15,-1-21 16,0 0-16,0 21 0,0-21 16,0 0-16,1-1 0,-1 22 0,0-21 15,-21 0-15,21-21 16,0 21-1,-21-1-15,0 44 32,0-1-32,0 0 15,0 0-15,0 0 0,-21 22 16,21-22-16,0 21 0,0-21 0,-21 106 16,21-42-1,0-43-15,0 1 0,0-1 16,0 0-16,0 1 0,21-22 0,-21 63 15,0-41-15,0-22 0,0 21 16,0-21-16,0 22 16,0-22-16,-42 64 15,21-22-15,-1-42 0,1 0 16,21 1-16,-21-22 0,0 0 16,0 0-1,21-22-15,-21 1 0,-1-21 16,1 0-16,21-1 15,-21 22-15,0-64 0,21 64 16,0-21-16,0-22 0,0 22 16,0 0-16,21-22 0,43-84 15,-1 42 1,-21 64-16,64-64 16,-63 85-16,-1 0 0,0 21 15,1-21-15,-22 21 0,21 0 0,43-22 16,-43 22-1</inkml:trace>
  <inkml:trace contextRef="#ctx0" brushRef="#br1" timeOffset="133624.66">25781 11430 0,'0'-21'16,"0"42"-16,0-63 0,0 63 31,0 0-31,0 0 15,0 22-15,-21-22 0,21 21 0,0 0 16,-21 64-16,21-42 0,0-22 16,-22 22-16,22-1 0,-21 1 15,21-22-15,0 21 0,0-20 0,-21 20 16,0 64 0,21-63-16,0-22 15,-21-21-15,21 22 0,0-22 16,0-42 15,21 21-31,-21-22 0,21 1 0,0 0 16</inkml:trace>
  <inkml:trace contextRef="#ctx0" brushRef="#br1" timeOffset="134340.24">25760 11536 0,'0'0'0,"-21"-21"0,-1 0 0,1-1 16,21 1-16,-21 21 0,21-21 16,21 21-1,0 0-15,1-21 16,20 21-16,0 0 0,1 0 16,20 0-16,1 0 0,-1-21 0,1 21 15,20 0-15,64-21 0,-63 21 16,0 0-16,21 0 0,-22 0 15,1-22-15,0 22 0,147 0 16,-105 0 0,-84 0-16,-1 0 0,0 0 15,-20 0-15,-1 0 0,0 0 16,-21 22 31,0-1-47,0 0 15,0 0-15,0 0 0,0 22 0,0-22 16,-21 42-16,21-20 0,-21 20 16,21-21-16,-22 1 15,1-1-15,21 22 0,-21-22 0,21 21 16,0-20-16,0 63 16,0-64-16,0 0 0,0 1 0,0-1 15,0 43-15,0-64 0,0 21 16,0 0-16,0-20 0,0 20 15,0-21-15,0 0 16,0 0-16,0 22 16,-21-43-16,21 21 0,-21 0 0,0-21 15,-1 21-15,1-21 16,0 0-16,-21 0 0,-22 0 16,22 0-16,0 0 0,-22 0 0,1 0 15,-1 0-15,-21 0 0,-190-21 16,169 0-16,-126 21 15,126-21-15,0 21 0,-85-21 16,107 21 0,-43-22-16,84 22 0,1 0 0,21 0 15,0 0-15,0 0 16,21 0 15,21 0-31,0 0 0,21 0 16,-21 0-16,1 0 0,-1 0 0,0 0 15</inkml:trace>
  <inkml:trace contextRef="#ctx0" brushRef="#br1" timeOffset="134901.92">25654 13483 0,'0'21'31,"0"1"-15,0-1-16,0 0 15,0 0 1,0-42 31,21 21-47,-21-21 0,21 0 0,0-1 15,-21 1-15,0 0 16,0 0 0,-21 21-1,0 0-15,0 0 0,0 0 16,0 0-16,-1 21 15,1 0-15,21 0 16,0 1-16,0-1 16,21-21-1,1 0-15,-1 0 0,0 0 16</inkml:trace>
  <inkml:trace contextRef="#ctx0" brushRef="#br1" timeOffset="135188.29">26183 13314 0,'0'-21'0,"0"42"0,0-63 15,0 20-15,0 44 32,0-1-17,0 21-15,0-21 0,0 22 16,0-22-16,0 21 0,0 0 15,0-20-15,0 20 0,0 21 16,0 43 0,0-63-16,0-22 0,0 0 0,0 0 15,0 0-15,0 0 0,0 1 16,0-1-16,0-42 31,0-1-31</inkml:trace>
  <inkml:trace contextRef="#ctx0" brushRef="#br1" timeOffset="135548.07">26225 13335 0,'0'-21'0,"0"-21"16,0 20-16,0 1 15,22 0-15,20 0 16,0 0 0,-21 21-16,22 0 0,-22 0 15,0 0-15,0 0 0,-21 21 0,43 21 16,-43 22 0,0-43-1,-22 0-15,1 0 0,0 0 0,0 1 16,0-22-16,0 21 0,-1-21 0,-62 21 15,41 0 1,22-21 0,21 21-16,21-21 31,1 0-15,-1 0-16,0-21 0</inkml:trace>
  <inkml:trace contextRef="#ctx0" brushRef="#br1" timeOffset="136249.37">26797 13314 0,'0'-21'16,"-21"21"15,21 21-31,-21 0 0,-1-21 15,22 21-15,-21 0 0,21 1 16,0-1-16,0 0 0,0 0 16,0 0-16,0 0 15,0 1-15,21-22 0,1 0 16,-1 0-16,0 0 0,0 0 0,0 0 16,0 0-16,1 0 0,20 0 15,-21 0-15,106-43 16,-106 43-1,0-21-15,1-21 0,-1 21 16,-21-1-16,0 1 0,21 0 16,-21 0-1,21 21 1,-21 21 0,0 0-16,0 0 0,0 1 15,0 62 1,0-41-16,0-1 0,-21 43 15,21-43-15,0 0 0,0 1 16,0-1-16,0 0 0,0 1 16,0 84-1,0 21-15,0-106 0,0 0 16,0 1-16,0-1 0,0 0 16,0 22-16,0 42 15,-42-43-15,20-42 0,1 1 16,0 20-16,0-42 15,0 0-15,0 0 16,21-21-16,-22 0 16,22-1-16,-21 1 0,0-42 15,21 20-15,0 1 0,0-43 16,0 22-16,0 21 0,64-128 16,-22 86-1,0 20-15,-21 22 0,85-43 16,-63 43-16,-22 21 15,21-1-15,0 1 0,-20 21 0,83-63 16,-41 20 0</inkml:trace>
  <inkml:trace contextRef="#ctx0" brushRef="#br2" timeOffset="143891.92">3429 6710 0,'0'0'0,"0"-21"0,-21-64 31,21 64-31,0 0 16,0 0-16,0-1 0,0 1 0,0 0 15,0 0-15,0 0 16,0 0-1,-21 21 17,21 21-32,0 0 15,0 0-15,-22 0 0,22 64 16,0-43 0,0 1-16,0 20 15,22-21-15,-22-20 0,21 41 16,-21-42-16,0 22 0,0 41 15,21-20 1,-21-43-16,21 21 0,-21-21 0,0 22 16,0-22-16,0 21 15,0-21-15,0 22 0,0-1 0,0-21 16,21 22-16,-21 20 16,0-42-16,0 22 0,0-22 0,0 21 15,0 22-15,0-22 0,0-21 16,0 21-16,0 1 0,0-1 15,0 0-15,0 1 0,0 41 16,-21 43 0,21-84-16,0-1 0,0 0 15,0 1-15,-21-1 0,21 0 0,0-20 16,0 20-16,0 0 0,0-21 0,0 64 16,-21 21-1,21-64-15,0 22 16,0-22-16,0-21 0,0 22 0,0 20 15,0-21-15,0 22 16,0-43-16,0 0 0,0 43 16,0-43-16,0 21 0,0-21 15,0 1-15,0 20 0,0-21 16,0 0-16,0 43 16,0 20-16,0-62 0,0 41 15,0-42 1,0 22-16,0-22 0,0 21 0,-21-21 15,21 0-15,0 22 0,0-22 0,0 0 16,0 0-16,0 43 16,0-43-16,0 0 0,-22 21 15,22-20-15,0-1 0,0 21 16,0-21-16,0 0 0,-21 64 16,21-43-1,0-20-15,-21-1 0,21 42 16,-21-42-16,21 1 0,0-1 0,0 0 15,0 21-15,0-21 0,-21 43 16,21-22-16,-21 1 16,21-22-16,0 0 15,0 0-15,0 21 0,0-20 16,-22-1-16,22 0 0,0 0 0,0 0 16,0 0-16,-21 43 15,21-22-15,0-21 0,0 1 16,0 20-16,0-21 0,0 0 0,0 22 15,0-22-15,-21 85 16,0-43-16,21-42 16,0 22-16,0-22 0,0 21 15,0-21-15,0 0 0,0 22 0,-21-22 16,21 0-16,0 21 0,0-20 0,0 41 16,0 1-1,-21-22-15,21-21 0,0 43 16,0-43-16,0 0 0,0 21 15,0-21-15,0 1 0,0 41 16,-22-21-16,22-20 0,0 83 31,0-83-31,-21 20 0,21-21 0,0 43 16,0-43-16,0 21 16,0 0-16,0-20 0,0-1 15,0 42 1,0 22-1,0-64-15,0 21 0,0 1 16,0-22-16,0 0 0,0 0 16,0 0-16,0 1 0,0 62 15,0-63-15,0 22 16,0-22-16,0 21 16,0-21-16,0 1 0,0-1 0,0 0 15,0 0-15,0 0 0,0 22 16,0-22-16,0 42 15,0-42-15,0 1 0,0 41 16,0-42-16,0 0 16,0 1-16,21-1 0,-21 0 15,0 42-15,0-20 16,0-22-16,0 0 16,0 0-16,0 0 15,0 1 1,-21-22 31,0 0-47,0-22 15,0 1-15</inkml:trace>
  <inkml:trace contextRef="#ctx0" brushRef="#br3" timeOffset="153013.76">3344 6583 0,'0'0'0,"0"-21"31,0 0-16,0-1 17,21 22-32,-21-21 15,22 21 1,-22-21-16,0 0 31,0 42 32,0 0-63,0 0 15,0 1-15,0-1 16,0 0-16,0 0 16,0 0-16,0 0 0,0 1 15,0-1-15,0 0 16,21-21-16,-21 21 0,0 0 0,0 0 15,0 22 1,0-22-16,0 21 16,0-21-16,0 1 15,0-1 1,0 0-16,21 0 0,-21 0 16,0 0-16,0 1 15,21-22-15,-21 21 0,0 0 16,0 0-16,0 0 15,0 0-15,0 1 16,0-1-16,0 0 0,0 0 16,0 0-16,0 0 0,0 1 15,0-1 1,0 0 0,21-21-16,-21 21 15,0 0 1,0 0-16,0 1 15,0-1 1,0 0 0,0 0-1,0 0 1,0 0 0,0 1 15,0-1-16,0 0-15,0 0 16,0 0 0,0 0-1,0 1 1,0-1-16,0 0 16,0 0-1,0 0-15,0 0 16,0 1-1,0-1-15,0 0 16,0 0 0,0 0-16,0 0 15,0 1-15,0-1 16,0 0-16,0 0 16,0 0-16,0 0 0,-21 1 15,21-1-15,0 0 16,0 0-16,0 0 15,0 0-15,0 1 16,0-1-16,0 0 16,0 0-16,-21-21 15,21 21-15,0 0 32,0 1-17,-21-22 1,21 21-1,0 0 32,0 0-31,0 0 15,0 0-15,-21-21-16,21 22 15,0-1-15,0 0 0,0 0 16,-22-21-16,22 21 16,0 0-16,0 1 15,0-1-15,-21-21 0,21 21 0,0 0 16,-21 21 0,21-20-16,0-1 0,0 0 15,0 0-15,0 0 0,0 0 16,-21-21-16,21 22 0,-21 20 15,21-21 1,0 0-16,0 0 0,0 1 16,0-1-1,0 0-15,-21 0 16,21 0 0,0 0-1,0 1-15,0-1 31,0 0-15,0 0 15,0 0 1,0 0-1,0 1-16,0-1 1,0 0 0,0 0-16,0 0 15,0 0-15,0 1 16,0-1-16,0 0 16,0 0-1,0 0-15,0 0 16,0 1-16,0-1 15,0 0-15,0 0 16,0 0-16,0 0 16,0 1-16,0-1 0,0 0 15,0 0-15,0 0 16,0 0-16,0 1 16,0-1-16,0 0 15,0 0-15,0 0 0,0 0 16,0 1-16,0-1 15,0 0-15,0 0 16,0 0-16,0 0 0,0 1 16,0-1-1,0 0-15,-22 0 16,22 0-16,0 0 16,0 1-16,0-1 15,0 0 1,0 0-1,0 0-15,0 0 16,0 1 0,0-1-16,0 0 15,0 0 1,-21-21-16,21 21 0,0 0 16,0 1-1,-21-1-15,21 0 0,0 0 16,0 0-16,0 0 15,0 1 1,0-1-16,0 0 0,-21-21 16,21 21-16,0 0 0,-21 43 31,21-43-31,0 0 16,0 0-16,0 0 15,0 22-15,0-22 16,0 0-16,0 0 15,0 22-15,-21-43 0,21 21 16,0 0-16,0 21 16,-22-21-16,22 1 15,0-1-15,0 0 16,0 0-16,0 0 0,0 0 16,0 1-16,0 20 15,0-21-15,-21 0 16,21 0-16,0 1 0,0-1 0,0 21 15,0 0 1,0-20-16,0-1 16,0 0-16,0 0 0,-21 0 15,21 0-15,0 1 0,0-1 16,0 21 0,0-21-16,0 0 15,0 1-15,0-1 0,0 0 16,0 0-16,0 0 0,0 0 15,-21 1-15,21-1 16,0 0-16,0 0 16,0 0-16,0 0 0,0 1 15,0-1-15,0 0 16,0 0-16,0 0 16,0 0-16,0 1 0,0-1 15,0 0-15,0 0 0,0 0 0,0 0 16,0 1-16,0-1 15,0 0-15,0 0 0,0 0 0,-21 0 16,21 1-16,0-1 0,0 0 0,0 0 16,0 0-16,0 0 15,-21 43-15,21-22 16,0-21-16,0 1 0,0-1 16,0 0-16,0 0 15,0 0-15,0 0 0,-22 1 0,22-1 16,0 63-1,-21-41 1,21-1-16,0 0 0,0-20 16,0-1-16,-21 21 0,21-21 15,-21 0-15,21 1 0,0-1 16,0 0-16,0 0 0,0 21 16,0-20-16,-21 20 15,21-21-15,0 0 0,-21 0 0,21 1 16,-22-1-16,22 0 0,0 42 15,-21-20 1,21-22-16,-21 0 0,21 43 16,0-43-16,-42 63 15,21 1 1,21-64 0,0 0-16,-22 22 0,22-22 0,0 0 15,-21 0-15,0 85 16,21-85-16,-21 0 15,21 22-15,0-22 0,-21 0 0,21 0 16,0 0-16,0 1 0,-21-1 0,21 0 16,-22 0-16,22 0 15,0 0-15,0 1 0,-21 20 16,21-21-16,-21 0 0,21 22 16,0-22-16,-21 0 15,21 0-15,-21-21 16,21-21-1,0 0 1,0 0-16,0-1 0,0-20 16,0-21-16,0-107 15</inkml:trace>
  <inkml:trace contextRef="#ctx0" brushRef="#br3" timeOffset="154032.66">3873 6879 0,'0'0'0,"-21"-21"0,0 21 16,21-21-16,21 21 31,0 0-31,22 0 0,-22 0 16,21 0-16,1 0 0,-22 0 15,21 0-15,64 0 16,-64 0-16,43 0 15,-64 0-15,0 0 16,-42 0 15,-21 0-15,21 0-16,-1 0 0</inkml:trace>
  <inkml:trace contextRef="#ctx0" brushRef="#br3" timeOffset="154349.72">4149 6837 0,'-43'42'31,"43"-21"-31,0 1 16,0-1-16,0 0 0,0 0 15,0 0-15,0 0 0,0 1 0,0 20 16,0 43 0,0-64-16,0 21 0,0 22 15,0-43-15,0 0 0,0 21 16,0-21-16,0 1 0,-21 62 15,-21-63 1,-1 1-16,22-22 0,0 0 16,-21 21-16,21-21 0,-1 0 15,1 0-15,-21 0 0,21 0 0,0 0 16,-22-21 0,22-1-16,21 1 0,0 0 15,21 21 16,0 0-31</inkml:trace>
  <inkml:trace contextRef="#ctx0" brushRef="#br3" timeOffset="155043.79">3789 7874 0,'0'42'31,"0"-20"-31,0 20 0,-21-21 0,-1 127 16,1-105-1,21-22-15,-21 21 0,21 0 16,0-20-16,-21 20 0,0-21 0,21 0 0,-21 0 16,21 1-16,-22-1 0,22 0 15,0 0 1,0-42 15,0 0-31,0 0 0,0-1 16,22-20-16,-1 0 0,-21 21 15,42-64-15,-42 43 16,21-1-16,43-84 16,-64 85-16,42-22 15,-42 43-15,21 0 0,0 21 16,1 0-16,-22 21 0,0 0 16,21 1-16,0-1 0,-21 21 15,21 22-15,-21-22 16,0 0-16,0 1 0,21-1 0,-21 0 15,0-21-15,0 22 0,0-22 0,0 0 16,0 0-16,0 0 0,0 1 16,0-1-16,0 0 15,-21-21 1,0 0 0</inkml:trace>
  <inkml:trace contextRef="#ctx0" brushRef="#br3" timeOffset="155236.69">3662 8319 0,'0'0'16,"21"0"15,0 0-31,0 0 0,22 21 16,-1-21-16,21 0 15,-41 0-15,20 0 0,-21 0 16,21 0-16,-20 0 0,41-21 15,-42 21-15,0 0 0,-21-22 0</inkml:trace>
  <inkml:trace contextRef="#ctx0" brushRef="#br3" timeOffset="155693.43">3683 9038 0,'0'-21'0,"0"0"16,0 0-16,0 0 15,-21 21 1,0 0-16,-1 0 0,1 21 16,0 0-16,-21 0 0,21 0 0,-1 22 15,1-22-15,-21 21 0,21 0 16,0 1-16,-1-22 0,22 21 0,0 1 15,0-1-15,0 64 16,22-64 0,-1 0-16,21-20 15,-21-1-15,0 0 0,43-21 0,-43 0 16,0 0-16,22 0 0,-1 0 16,-21 0-16,21 0 15,-20 0-15</inkml:trace>
  <inkml:trace contextRef="#ctx0" brushRef="#br3" timeOffset="157384.65">3725 10160 0,'0'0'0,"0"-21"16,0 0 15,-21 21 250,0 0-218,0 21-1</inkml:trace>
  <inkml:trace contextRef="#ctx0" brushRef="#br3" timeOffset="159307.7">3662 10139 0,'0'0'0,"0"-21"0,0 0 15,0-1 1,-21 22 15,-1 0-15,22 22-16,0-1 16,-21 21-16,21-21 0,-21 0 0,0 22 15,21-1-15,0 0 0,0 1 0,-42 41 16,42-41-1,-22-22-15,22 21 0,0 1 0,0-22 0,-21 0 16,21 0-16,0 0 0,0 0 0,0 1 16,-21-22-16,21 21 15,0-42 17,21 21-32,0-22 15,-21 1-15</inkml:trace>
  <inkml:trace contextRef="#ctx0" brushRef="#br3" timeOffset="159665.48">3873 10181 0,'0'21'15,"-21"-21"-15,0 22 16,0-22-16,0 21 0,0-21 15,-22 21-15,-41 0 16,62-21-16,1 21 0,0-21 16,0 0-16,0 0 0,21 21 47,0 1-47,0-1 0,0 0 15,21 0-15,0 0 0,0 22 0,0-22 16,1 0-16,-1 21 0,0-21 15,42 106 1,-20-84 0,-43-22-16,21 0 0,-21 0 15,21 0-15,-21 1 16</inkml:trace>
  <inkml:trace contextRef="#ctx0" brushRef="#br3" timeOffset="160332.22">3556 11472 0,'0'0'0,"21"-21"0,0 0 16,0 21-1,1 0-15,-22-21 0,-22 42 47,1 0-47,0-21 0,0 21 16,-21 1-16,20-1 15,1 0-15,0-21 0,0 21 16,0 0-16,0 43 16,21-43-16,0 0 15,21 0-15,0 0 0,21-21 16,-21 22-16,1-1 0,-1 0 0,0-21 16,21 21-16,-21 0 0,1 0 0,-1 1 15,0-1 1,-21 0-16,0 0 0,-21-21 15,0 21-15,-1-21 16,-41 0-16,-1 21 16,22-21-16,0 0 0,-22 0 15,43 0-15,0 0 16,0 0-16,0 0 0,-1 0 16</inkml:trace>
  <inkml:trace contextRef="#ctx0" brushRef="#br3" timeOffset="160922.09">3323 12404 0,'0'0'0,"0"-21"0,21-1 0,-21 1 0,0 0 16,0 42 15,0 0-31,-21 1 0,0-1 16,0 0-16,21 21 16,-21-21-16,21 22 0,-22 20 0,22-42 15,-21 22-15,21-22 0,0 0 16,0 21-16,0-20 0,0-1 0,43 21 15,-1-42 1,-21 0-16,0 0 0,22 0 16,-22 0-16,21 0 0,-21-21 0,0 0 15,22 0-15,-22-1 0,0 1 0,0 0 16,0 0-16,1-21 16,-22 20-16,0-20 0,0 21 15,0-21-15,-22 20 0,1 1 16,0 0-16,0 21 0,0 0 15,0 0-15,-43 0 16,-21 21 0,64 0-16,0 1 0,0-1 0,0 0 15,0 0-15,21 0 0,-22 0 0,22 1 16,0-1-16,0 63 16</inkml:trace>
  <inkml:trace contextRef="#ctx0" brushRef="#br3" timeOffset="161287.88">3196 13399 0,'0'-22'16,"0"44"-16,0-65 0,0 22 16,0 42-1,0 0 1,0 1-16,0 41 16,0-42-16,-21 22 0,21-22 15,-21 21-15,21-21 0,-21 22 0,-1 20 16,22-42-16,-21 0 15,21 1-15,-21-1 0,21 0 0,-21 0 16,21 0-16,0-42 31,0 0-31,0 0 16,0 0-16,21-1 0,0-20 16</inkml:trace>
  <inkml:trace contextRef="#ctx0" brushRef="#br3" timeOffset="161519.75">3260 13293 0,'0'0'0,"0"-21"0,21 21 16,0 0-16,0 21 16,0 0-16,-21 21 0,0-21 15,21 22-15,1-22 0,-1 64 16,0-22 0,-21-21-16,21-20 0,0 41 15,-21-42-15,0 0 0,21-21 16,-21 22-16,22-1 0,-1-21 15,0 0 1,0-21-16,0 21 16,-21-22-16,0 1 0,21-21 0,1 21 15,-22 0-15</inkml:trace>
  <inkml:trace contextRef="#ctx0" brushRef="#br3" timeOffset="161687.65">3725 13356 0,'21'-42'15,"-42"190"-15,21-254 0,21 43 0,-21 84 31,-21 0-31,21 0 0,-21 0 16,0 22-16,21-22 0,-21 21 16,0 1-16,-1-1 0,-41 64 15,21-22 1,42-62-16,-22-1 0,22 0 16,-21-21-16</inkml:trace>
  <inkml:trace contextRef="#ctx0" brushRef="#br3" timeOffset="164104.35">4720 6392 0,'0'-21'32,"0"0"-32,0 0 15,21 21 1,-21 21 46,0 0-62,0 0 0,0 1 0,0-1 0,0 0 16,0 21-16,0-21 16,0 22-16,0 20 0,0-42 15,0 22-15,0-22 0,0 64 16,-21-1 0,21-41-16,0 20 15,0-21-15,0 1 0,0-1 0,0-21 16,-21 22-16,21-1 0,0 0 0,0 43 15,0-43-15,0 22 16,0-22-16,0 0 0,0-20 16,0 20-16,0-21 0,0 21 0,0 43 15,0-21 1,0-43-16,0 0 0,0 21 16,0-21-16,0 22 0,0-22 15,0 21-15,0-21 0,0 1 0,0 20 16,-21 85-1,21-106-15,0 21 0,-21-20 16,21-1-16,0 21 0,-22-21 0,22 0 16,0 22-16,0-22 0,0 0 0,0 0 15,-21 22-15,21-22 0,0 21 16,-21 0 0,21-20-16,0 20 0,0-21 0,0 0 15,0 0-15,0 1 0,0-1 0,0 0 16,0 21-16,-21 1 15,21-22-15,0 21 16,0-21-16,0 0 0,0 1 16,0-1-16,0 0 0,-21 0 15,21 0-15,0 0 0,0 1 16,0-1-16,0 0 0,0 0 16,0 0-16,0 0 0,-21 1 0,21-1 15,-22 21 1,22 0-16,0-20 15,0-1-15,0 21 0,0-21 0,-21 0 16,21 1-16,-21 20 0,21 0 16,0-21-16,0 85 15,-21-42 1,21-43-16,0 21 0,0-21 16,0 1-16,-21 20 0,21-21 0,0 0 15,0 22-15,0-22 0,0 21 0,-21 43 16,21-22-1,0-20-15,0-22 0,-22 63 16,22-62-16,0 20 0,0 0 16,0-21-16,0 22 0,0-22 0,-21 85 15,21-43 1,0-42-16,-21 22 0,21-22 16,0 42-16,0-41 0,0-1 15,0 21-15,0-21 0,0 0 0,0 1 16,-42 62-1,42-63-15,0 1 0,0 20 0,0-21 16,-43 43-16,43-43 16,0 0-16,0 0 0,0 0 0,0 0 15,-21 1-15,21 20 16,0-21-16,-21 21 16,21-20-16,0 41 15,0-42-15,0 0 0,0 1 0,0-1 16,0 0-16,0 21 15,0-21-15,0 1 0,0 20 16,0-21-16,0 21 0,0-20 0,-21-1 16,21 0-16,0 21 0,0-21 0,0 64 15,0-43 1,0-20-16,0 20 0,0-21 0,0 21 16,0-20-16,-21-1 0,21 21 0,0-21 15,0 22-15,0-22 0,-21 0 0,21 21 16,-22-21-16,22 1 0,-21 20 15,0 64 1,0-85-16,0 42 0,0-20 16,21-22-16,-22 21 0,1-21 15,21 22-15,-21 20 0,0-42 16,0 22-16,21-22 0,-43 64 16,1-1-1,42-41-15,0-22 16,-21 21-16,21-21 0,-21 0 0,21 22 15,-21-22-15,21 21 0,-22-21 0,22 85 16,-21-63 0,0-1-16,21-21 0,-21 21 0,21-20 15,0-1-15,0 21 0,-21-21 16,21 43-16,-21-1 16,21-42-16,-22 1 15,22 20-15,-21-21 0,21 21 16,0-20-16,0-1 0,0 0 0,0 0 15,0 0-15,-21 0 16,21 43-16,0-43 16,-21 0-16,21 0 0,0 1 15,0-1 1,0 0-16,0 0 16,0 0-16,0 0 0,0 1 15,0-1 1,0 0-16,0 0 15,0 0-15,-21 0 16,21 1-16,0-1 16,0 0-1,0 0-15,0 0 16,0 0 0,21-21-16,-21 22 15,21-22-15,0 0 16,0 21-16,1-21 0,-1 0 0,0 0 15,0 0-15,0-21 0,22-1 0,-1 1 16</inkml:trace>
  <inkml:trace contextRef="#ctx0" brushRef="#br3" timeOffset="166778.29">23791 6350 0,'-21'-42'31,"0"42"-31,21-21 15,0-1-15,0 1 16,0 0 0,0 0-16,0 0 15,0 0 1,-21 42 46,0 0-46,21 0-16,-22 0 0,22 0 16,-21 1-16,21 20 15,-21-21-15,0 43 0,21-43 0,0 21 16,-21 22-16,21-22 16,0-21-16,-21 21 0,21-20 15,0 20-15,0 0 0,0-21 0,0 22 16,0-22-16,-22 42 15,1-20-15,21-22 0,0 64 16,-21-64-16,21 21 0,-21 0 0,21 1 16,0-1-16,0 0 0,-21 1 15,0 20-15,21-20 0,-22 41 16,22-63-16,0 22 0,-21-1 16,21-21-16,0 22 0,-21-22 15,21 21-15,0 0 0,0-20 0,0 20 16,0 0-16,0 22 15,-21 20-15,21-41 16,-21 41-16,21-41 0,0-22 16,0 21-16,-21 128 15,21-86 1,0-63-16,0 64 0,0-43 16,0 1-16,0 20 0,0-20 0,0-1 15,0 0-15,0 22 0,0 20 16,0 65-1,0-107-15,0 0 0,0 1 16,0-1-16,0 0 0,-22 1 0,22-1 16,0 21-16,0-20 0,0-1 0,0 22 15,0-22-15,0 0 0,0 106 16,0-105-16,0-1 16,0 0-16,0 1 0,0-1 0,0 22 15,0 20 1,0 22-16,0-64 0,0 1 0,0 20 15,0 22-15,0-22 0,0-20 16,0-1-16,0 0 0,0 22 0,0-22 16,0 1-16,0 20 0,0-21 15,0 22-15,0 42 16,0-43-16,0 43 0,0-42 16,0-22-16,0 21 0,0 43 0,0-63 15,0 20-15,0 1 16,0 41-16,0 65 15,0-107-15,0 1 0,0-1 16,0-20-16,0 20 0,0 1 0,0-22 16,0 21-16,0 1 0,0-1 15,-21 1-15,21-1 0,0 1 0,0-1 16,0 64-16,0-84 0,0 84 16,0-64-16,0 64 15,0-84-15,0 20 0,0 128 16,0-149-16,0 21 15,0-20-15,0 20 0,0-20 16,0-1-16,0 64 16,0-43-16,0 22 15,0-43-15,0 22 0,0 20 16,0-62-16,0 20 0,0 0 0,0-21 16,0 22-16,0-22 0,0 64 15,0-22 1,0-42-16,21 0 0,1-21 31,-1-21-15,0 0-16,0 0 0,-21-21 0,21 20 15,0-20-15,22 0 0,-22-1 16</inkml:trace>
  <inkml:trace contextRef="#ctx0" brushRef="#br3" timeOffset="168001.72">24299 6625 0,'0'-21'32,"0"42"-32,0 0 15,0 22-15,0-22 0,0 21 0,-21 43 16,21-22-16,-21-20 16,0-1-16,21 22 0,-21-22 0,-1 21 15,-20 64 1,21-42-16,0-64 15,21 0-15,0 1 0,0-1 0,0 0 16,-21-21-16,21-21 31,0 0-15,0-22-16,0 22 0,21-42 16,-21 20-16,21 22 0,0-21 15,0-1-15,22-84 16,-1 85-16,-21 0 0,0-1 15,0 1-15,22 21 0,-22-21 0,64-1 16,-43 43 0,-21 0-16,0 0 15,0 21-15,-21 1 16,0-1-16,0 0 0,0 0 16,-21 0-16,0-21 0,0 21 15,-43 1-15,22-1 0,21-21 16,-21 0-16,20 0 0,-20 21 0,21-21 15,0 0-15,0 0 0,-1 0 16,1 0-16,21 21 0,0 0 16,0 0-16,0 22 15,0-22-15,0 21 0,0-21 16,21 22-16,1-1 0,-22 0 0,21-20 16,-21 20-16,21-21 0,-21 21 15,21-20-15,-21-1 0,21 0 16,0 0-16,22 21 15,-43-20-15,21-22 16,0 0-16,-21 21 0,0 0 16</inkml:trace>
  <inkml:trace contextRef="#ctx0" brushRef="#br3" timeOffset="168470.36">24066 8276 0,'0'-21'16,"0"42"-16,0-63 0,0 21 0,0 42 47,0 0-47,-21 0 0,0 0 16,0 22-16,-21 20 0,-1 43 15,22-85-15,-42 85 16,63-64-1,0-20-15,0 41 16,0-42-16,0 22 0,21-22 16,0 0-16,0-21 0,0 0 15,0 0-15,1 0 0,-1 0 0,21 0 16,-21 0-16,0 0 0,22-21 16,20 0-1,-42-1-15,-21 1 0,22 0 0,-1 0 16,0 0-16,-21 0 0,0-1 0,0-41 15</inkml:trace>
  <inkml:trace contextRef="#ctx0" brushRef="#br3" timeOffset="168660.25">24003 8509 0,'-21'0'0,"42"0"0,-63 0 0,20 0 16,44 0 30,-1 0-46,0 0 0,0 0 16,0 0-16,106 0 16,-84-21-16,-22 21 15,0-21-15,0 21 0,0-21 16,-21-1-16,0 1 0</inkml:trace>
  <inkml:trace contextRef="#ctx0" brushRef="#br3" timeOffset="168828.15">24088 8192 0,'0'0'16,"21"0"-1,0 0-15,0 0 16,0 0-16,0 0 0,1 0 0,-1 0 16,0 0-16,0 0 0,0 0 15,22 0-15,-22 0 0,0 0 16</inkml:trace>
  <inkml:trace contextRef="#ctx0" brushRef="#br3" timeOffset="169684.55">23876 9525 0,'0'0'0,"0"-21"0,0 0 16,0 0-16,0-1 0,-21 22 15,0 0 1,-1 0-16,1 0 15,0 22-15,0-1 0,0 21 0,-64 64 16,64-43 0,0-20-16,0 20 0,21-20 15,-22-1-15,1 0 0,21 1 0,-21-1 16,21 0-16,0-21 0,0 1 0,0 20 16,21 0-16,0-21 15,1 1-15,20-22 0,-21 0 16,43 0-16,-22 0 0,-21 0 15,127-43 1,-84 1-16,-22 21 16,-21 0-16,22-1 0,-22-20 15,0 21-15,0-21 0,0-1 0,0 1 0,1 0 16,-22-1-16,21-63 16,-21-42-1,0 106-15,0 0 0,-21-1 0,-1 22 16,1 0-16,0-21 0,0 42 15,0-22-15,-43 22 16,43 0-16,0 0 0,-21 43 16,42-22-16,0 0 0,0 21 15,0 43-15,21 63 16,-21-105-16,21-1 0,0 21 16,0-20-16,0-1 15,1 0-15,-1 1 0,-21-1 0,21 0 16,0 107-1,-21-107-15,0 0 0,0 1 16,-21 41-16,0-63 16,0 1-16,-22-1 0,22 0 0,-21 0 15,-1 0-15,22-21 0,-63 43 16,-1-43 0,64 0-16,-22 0 15,22 0-15</inkml:trace>
  <inkml:trace contextRef="#ctx0" brushRef="#br3" timeOffset="170042.69">23770 10647 0,'0'0'0,"0"21"0,0 0 0,-21 0 0,21 1 16,-21-1-16,21 0 0,-21 0 15,-1 21-15,22-20 0,0 20 0,-21-21 16,0 0-16,21 0 0,0 22 0,0-22 16,0 42-1,0-41-15,21-22 16,0 0-16,1 0 0,-1 0 16,0 0-16,21 0 0,64-43 15,-85 43 1,22-21-16,-22 0 0,21-21 15,-21 20-15,-21 1 0,0 0 16,21 0-16,-21 0 0,0 0 0,0-1 0,0 1 16,-21 42 31</inkml:trace>
  <inkml:trace contextRef="#ctx0" brushRef="#br3" timeOffset="170472.78">23897 11599 0,'0'-21'0,"-42"0"31,21 21-31,-1 0 16,22 21-16,-21 0 0,-21 43 15,21-43-15,-22 85 16,43-85-16,0 21 15,-21 1-15,21-22 0,0 0 16,0 21-16,43 22 16,-1-43-16,-21 0 0,21-21 15,-20 0-15,20 0 16,-21 0-16,21 0 0,-20 0 0,20 0 0,-21 0 16,21-21-16,43-42 15,-64 41 1,0 1-16,-21 0 0,22 0 15,-22 0-15,21 0 0,-21-1 0,0 1 0</inkml:trace>
  <inkml:trace contextRef="#ctx0" brushRef="#br3" timeOffset="170683.66">23897 11748 0,'0'0'0,"21"0"0,0 0 16,1 0-16,-1 0 0,0 0 15,0 0-15,0-22 0,22 22 16,-22-42-16,0 42 16,0-21-16,-21 0 0,21 0 15,-21-1-15</inkml:trace>
  <inkml:trace contextRef="#ctx0" brushRef="#br3" timeOffset="170880.55">23961 11557 0,'0'0'0,"21"0"31,0 0-31,0-21 16,0 21-16,0-21 0,22 21 15,-22 0-15,-21-21 16,21 21-16,0 0 0,0 0 15,-21-22-15,22 22 0,-1 0 0,0 0 16,0 0 0</inkml:trace>
  <inkml:trace contextRef="#ctx0" brushRef="#br3" timeOffset="171472.27">24299 12467 0,'21'0'0,"-42"0"0,42-21 16,-21 0-16,0 0 16,0 0-1,-21 21-15,0 0 16,0 0-16,-21 0 0,20 0 15,1 0-15,0 0 0,-21 0 0,-1 21 16,22-21 0,21 21-16,0 0 0,0 0 31,21 0-31,1-21 0,-1 22 0,0-22 16,0 21-16,43 0 0,-1 42 15,-42-41 1,-21-1-16,21 0 0,-21 0 15,0 21-15,0-20 0,-21-1 16,0-21-16,0 21 16,-21-21-16,-1 0 0,22 0 15,-42 0-15,41 0 0,1 0 16,0 0-16,0 0 0,0 0 16,0 0-16,21-21 15,21 0 16,0 21-31</inkml:trace>
  <inkml:trace contextRef="#ctx0" brushRef="#br3" timeOffset="171724.12">23982 12891 0,'0'21'32,"21"-21"-32,0 0 15,0 0-15,0 0 0,1 0 16,-1 0-16,0 0 0,0 0 16,0 0-16,0 0 0,1 0 0,-1 0 15,0 0-15,0 0 0,0 0 0</inkml:trace>
  <inkml:trace contextRef="#ctx0" brushRef="#br3" timeOffset="171964.98">24130 13018 0,'0'105'32,"0"-83"-32,-21-1 0,21 0 15,-21 0-15,21 0 0,-22 0 0,22 1 16,-21-1-16,0 0 16,0-21-16,21 21 0,0 0 15,-21-21-15</inkml:trace>
  <inkml:trace contextRef="#ctx0" brushRef="#br3" timeOffset="172295.8">24066 13504 0,'-21'22'0,"42"-44"0,-63 44 0,42-1 16,0 0-16,-21 0 0,21 0 0,-21 0 16,21 1-16,21-22 15,0 0 1,0 0-16,0 0 0,1 0 16,-1 0-16,0-22 0,0 22 0,0-21 15,0 0-15,-21 0 0,22 0 16,-22-43-1,0 43-15,0 0 0,-22 21 16,1 0-16,0 0 16,0 0-16,-21 0 15,20 21-15,1-21 0,0 21 16,0 0-16,0 1 16,0-1-16</inkml:trace>
  <inkml:trace contextRef="#ctx0" brushRef="#br3" timeOffset="172869.47">24024 13907 0,'0'0'0,"0"21"0,0 0 0,-21 0 16,0-21-1,21 21-15,-21 0 0,21 1 16,-22-22-16,22 21 0,-21 0 15,21 0-15,-21 0 0,21 0 16,-21-21-16,21 22 0,0-1 0,0 0 16,0 0-1,0-42 32,21 0-47,0 21 0,0-21 0,-21-1 16,22 1-16,-1 0 0,-21 0 0,21 0 15,21-43 1,-21 43-16,43-42 16,-43 41-16,0 22 0,0 0 15,1 0-15,-1 0 16,-21 22 0,0-1-1,0 0-15,-21-21 0,-1 0 0,1 21 16,0-21-16,0 0 15,0 0-15,0 21 16,-1-21-16,1 0 0,21 21 0,-21 1 16,0-1-16,21 0 15,0 0-15,0 0 16,21 0-16,0 1 16,0-1-16,1-21 0,-1 0 15,0 21-15,0-21 16,21 0-16,-20 0 0,-1 0 15,0 0-15,0 0 16,-21-21-16,0 0 0</inkml:trace>
  <inkml:trace contextRef="#ctx0" brushRef="#br3" timeOffset="175259.95">24913 6392 0,'0'-21'15,"0"0"-15,0 0 0,0 0 16,0 0-16,0-1 0,0 1 0,0 0 16,0 0-1,0 0-15,0 0 0,0-1 16,0 1-16,0 0 15,0 42 48,0 0-47,0 1-16,0-1 15,0 0-15,0 0 0,0 0 0,0 0 16,0 1-16,0-1 0,0 21 0,0-21 15,0 22-15,0-22 16,0 42-16,0-42 0,0 22 16,0-22-16,0 0 0,0 21 0,0-20 15,0 20-15,-21 0 16,21 1-16,0-1 16,0 0-16,0-21 0,-21 22 0,21-22 0,0 0 15,0 21-15,0 22 0,0-43 16,-21 21-16,21-20 0,0 62 15,-22-63-15,22 64 16,0-64-16,0 22 0,0-1 16,-21-21-16,21 21 0,0-20 15,0 20-15,0 0 0,0-21 0,0 22 16,0 41-16,0 1 16,0-64-16,0 22 15,0 41-15,0-41 0,0 41 16,0-63-16,0 22 0,0-1 15,21 85 1,-21-106-16,0 22 0,0-1 0,0-21 16,22 64-16,-22-64 0,21 21 15,-21 1-15,0 62 16,0-62-16,0-22 0,0 21 16,0 1-16,21-1 0,-21-21 15,0 21-15,0 1 0,0 20 16,0-20-16,0-22 0,0 85 15,0-43 1,0-21-16,21-20 0,-21 62 16,0-63-16,0 22 0,0-22 0,0 21 15,0 1-15,0-22 0,21 21 0,0 43 16,-21-22 0,0-20-16,0-22 0,22 42 15,-22-42-15,21 1 0,-21 41 16,0-42-16,0 0 0,0 1 15,0-1-15,0 21 16,0-21-16,0 85 16,0-42-16,0-22 15,0-21-15,0 43 0,0-43 16,0 21-16,0-21 0,0 22 16,0-22-16,0 21 0,0 43 15,0-22 1,0-42-16,0 1 0,0 20 0,0-21 15,0 21-15,0 1 0,0-22 16,0 21-16,0 1 0,0-1 0,0 21 16,0-20-16,0-1 0,0 22 15,0-22-15,0-21 0,0 21 16,0 1-16,0-22 0,0 21 16,-21 1-16,21-22 0,0 21 0,-22 0 15,22 1-15,0-1 0,0 0 0,0 1 16,0-22-16,-21 42 0,21-20 15,-21-1-15,0 85 16,21-63-16,0-22 0,0 0 16,0 1-16,-21-1 0,21 0 0,0 1 15,-21-1-15,21 0 0,0 1 16,0-1-16,0 0 0,0 1 16,0-1-16,0 21 0,-22-20 0,22-1 15,0-21-15,0 22 0,0-1 16,0 0-16,-21 1 0,21 20 15,0-21-15,0 1 0,0 20 16,0-20-16,0-1 0,0 0 0,0-21 16,0 22-16,0-1 0,0 0 15,0-20-15,0 20 0,0-21 0,0 21 16,-21-20-16,21 20 0,0-21 0,0 0 16,0 22-16,0-22 0,0 0 15,0 0-15,0 21 0,-21-20 0,21-1 16,0 0-16,0 0 0,0 0 15,0 0-15,0 1 0,0 20 0,0-21 16,0 0-16,0 0 0,0 1 16,0-1-16,-21 0 0,21 0 15,0 0-15,0 0 0,0 1 16,-21-22-16,21 21 16,0-42 46,0-1-46,0 1-1</inkml:trace>
  <inkml:trace contextRef="#ctx0" brushRef="#br1" timeOffset="-211903.16">5038 7345 0,'0'0'0,"0"21"15,0 0 95,21-21-110,0-21 62,-21 0-46,0 0-1,21 21-15,-21-21 0,0-1 16,0 1-16,0 0 16,0 0-1,-21 21 1,0 0 0,21 21-16,0 0 15,-21-21-15,21 21 0,0 1 16,0-1-16,0 0 15,0 0-15,21-21 47,0 0-31,-21-21-16,21 21 0,-21-21 16,0 0-16,0-1 15,0 1-15,0 0 16,-21 21 31,21 21-47,-21 0 15,21 1 1,0-1-16,21-21 47,0 0-47,-21-21 15,21 21-15</inkml:trace>
  <inkml:trace contextRef="#ctx0" brushRef="#br1" timeOffset="-211559.35">5249 6943 0,'-21'0'0,"42"0"16,-21 0 31,21 0-32,1 0-15,-1-21 0,0 21 0,21 0 16,22 0-16,-22 0 15,-21 0-15,22-22 0,-1 22 0,-21 0 16,0 0-16,22 0 0,-22 0 16,0 0-16,0 0 15,-42 0 17,0 0-32,0 0 15</inkml:trace>
  <inkml:trace contextRef="#ctx0" brushRef="#br1" timeOffset="-211160.58">5546 6943 0,'0'0'16,"0"21"0,0 0-1,0 0-15,0 0 16,0 1-16,0-1 15,0 0-15,21 42 16,-21-41-16,0 20 16,0 0-16,21-21 0,-21 1 15,0-1-15,21 0 0,-21 21 0,0-21 16,0 22-16,0-1 16,0-21-16,0 0 15,0 1-15,-21-22 0,0 21 0,21 0 16,-21-21-16,-1 0 0,1 0 15,21 21-15,-63-21 16,42 0 0,-1 0-16,1 0 0,0 0 15,0 0-15,0-21 0,21 0 32,0 0-17,21-1 1,0 1-16,0 21 15</inkml:trace>
  <inkml:trace contextRef="#ctx0" brushRef="#br1" timeOffset="-210600.9">5948 7218 0,'0'0'0,"0"-21"16,0 0-16,-21-1 15,-1 22-15,1 0 16,0 0-16,0 0 16,21 22-16,-21-1 0,0 21 15,21-21-15,-22 0 0,22 1 16,-21-1-16,21 21 0,0 43 15,0-43 1,0-21-16,0 0 16,0 1-16,21-22 31,1 0-31,-1 0 16,0 0-16,-21-22 0,21 22 0,0-21 15,0-21-15,1 21 16,-22 0-16,0-1 0,0 1 15,21-21-15,-21 21 0,0-22 16,0 22-16,0 0 16,0 0-16,0 42 31,0 0-31,0 0 16,0 22-16,0-22 15,0 0-15,21 0 0,-21 0 0,0 1 16,0-1-16,0 0 15,21-21-15,0 0 16,0 0 15,-21-21-31</inkml:trace>
  <inkml:trace contextRef="#ctx0" brushRef="#br1" timeOffset="-210344.05">6075 7112 0,'0'0'0,"0"21"15,0 0 1,0 1-16,0-1 0,0 0 16,0 0-16,0 0 15,0 0-15,21 1 0,-21-1 16,0 0-16,21 0 0,-21 0 0,0 0 15,0 1 1,21-1-16,0-21 16,-21-21 15</inkml:trace>
  <inkml:trace contextRef="#ctx0" brushRef="#br1" timeOffset="-210072.2">6223 7154 0,'0'22'16,"0"-1"0,0 0-16,0 0 15,-21 0-15,21 0 16,-21 1-16,-1-1 0,1 21 15,21-21-15,-21 0 0,21 1 16,0-1-16,0 0 16,21-21 31</inkml:trace>
  <inkml:trace contextRef="#ctx0" brushRef="#br1" timeOffset="-209575.49">6435 7176 0,'0'-22'0,"-22"44"31,1-22-16,0 21-15,21 0 0,0 0 16,-21 0-16,21 0 0,-21 1 0,21-1 16,0 0-16,0 0 0,-21 21 15,21-20-15,0-1 16,0 0-16,21-21 47,0-21-32,0 0-15,0-1 0,-21 1 16,21 0-16,-21 0 16,22 0-16,-22 0 0,0-1 15,0 1-15,0 0 0,21 21 32,-21 21-32,0 0 15,0 1-15,0-1 0,0 0 16,21-21-16,-21 21 0,21 0 0,0 0 15,0 1 1,1-22-16,-1 0 16,0 0-16,0 0 15,0 0-15,0 0 0,1 0 16,-1-22 0,21-20-16</inkml:trace>
  <inkml:trace contextRef="#ctx0" brushRef="#br1" timeOffset="-208716.62">5143 8043 0,'0'0'0,"0"-21"0,0 0 16,0 0-1,0 0-15,0 42 47,0 0-47,0 0 16,0 0-16,0 22 0,0-22 15,0 21-15,0 1 0,0-22 0,0 21 16,0 0-16,0-20 0,0-1 16,0 21-16,0-21 0,0 22 15,0-1-15,0-21 16,0 0-1,22-21 32,-22-21-47,0 0 16,0 0-16,21 21 0</inkml:trace>
  <inkml:trace contextRef="#ctx0" brushRef="#br1" timeOffset="-207808.61">5461 8128 0,'0'0'0,"0"21"31,0 0-16,0 1-15,0-1 0,0 0 16,0 0-16,0 0 0,0 22 16,21-1-16,-21-21 15,0 0-15,0 22 16,21-43-16,-21 21 0,21 0 0,1-21 0,-22 21 16,21-21-16,0 0 0,21 0 15,22 0 1,-43 0-16,0 0 0,0 0 15,0 0-15,1 0 0,-1-21 16,0 0-16,0 21 0,0-21 16,-21-1-16,21-20 0,-21 0 15,0 21-15,0-1 16,0 1-16,0 0 0,0 0 0,0 0 16,-21-22-1,21 22-15,-21 0 0,0 0 0,0 21 0,0-21 16,-1 21-16,1 0 0,0 0 15,0 0-15,0 0 0,0 0 16,-1 21-16,1-21 0,0 42 16,-21 1-16,42-22 15,-21 0-15,21 0 16,0 0-16,-22 22 0,22-22 0,0 63 16,0-62-1,0-1-15,0 0 16,0 0-16,22-21 0,-1 0 15,0 0-15,0 0 16,0 0-16,0 0 0,22 0 16,-22 0-16,0 0 15,0-21-15,0 0 0,1 21 16,-22-21-16,21-1 0,0 22 0,0-42 16,-21 21-16,21 0 15,-21 0-15,0-1 0,0 1 16,0-21-16,0 21 15,0 0-15,0-1 0,-21 1 16,0 0 0,21 0-16,-21 21 15,0 0-15,-1-21 0,1 21 16,0 0 0,0 0-16,0 0 15,0 0 1,-1 0-16,1 0 15,21 21-15,-42 0 16,21 0 0,21 0-16,-21-21 0,21 22 15,-22-22-15,22 21 0,-21-21 0,21 21 16,0 0 0,-21-21-16</inkml:trace>
  <inkml:trace contextRef="#ctx0" brushRef="#br1" timeOffset="-207499.78">5016 8149 0,'-21'-21'32,"21"0"-32,21 21 0,1 0 15,-1-21-15,0 21 16,0 0-16,21-21 16,22-22-16,-43 43 0,21 0 15,-20-21-15,-1 21 0,21-21 16,-21 21-16,0 0 0,1 0 0,-1 0 15,-21-21-15,0 42 32</inkml:trace>
  <inkml:trace contextRef="#ctx0" brushRef="#br1" timeOffset="-206996.04">5080 9102 0,'0'0'0,"0"-21"0,0-1 16,0 1-16,0 0 0,0 0 15,0 42 17,0 0-32,21-21 15,-21 21-15,21 1 0,0-1 0,-21 0 16,43 42 0,-22-20-16,0-22 15,-21 21-15,0-21 0,21 1 16,-21-1-1,0-42 17</inkml:trace>
  <inkml:trace contextRef="#ctx0" brushRef="#br1" timeOffset="-206743.19">5270 9017 0,'0'42'16,"-21"-42"-1,21 22-15,-21-1 0,0 0 16,21 21-16,-21-21 0,0 1 0,21-1 16,-22 0-16,1 21 0,0-21 0,0 1 15,21-1-15,-21 21 16,0 0-1,42-42 17,0-21-32</inkml:trace>
  <inkml:trace contextRef="#ctx0" brushRef="#br1" timeOffset="-206463.35">5440 9017 0,'0'21'15,"0"0"-15,-21 1 0,21-1 0,0 0 16,0 0-16,-22 43 16,22-43-16,-21 0 15,21 0-15,0 0 0,0 0 16,0 1-1,0-44 17,21 1-17,-21 0-15,22 21 0,-22-21 0,0 0 16,0 0-16,0-1 0</inkml:trace>
  <inkml:trace contextRef="#ctx0" brushRef="#br1" timeOffset="-206279.45">5419 9059 0,'0'-21'16,"0"0"-16,0 106 0,0-128 0,21 1 15,0 42-15,-21 21 16,21 0-16,0 22 16,0-22-16,-21 21 15,22-42-15,-1 21 0,0 1 16,-21-1-16,0 0 0,21-21 16,0 0-1,0 0-15,1 0 16</inkml:trace>
  <inkml:trace contextRef="#ctx0" brushRef="#br1" timeOffset="-206004.62">5778 8954 0,'0'21'16,"0"0"-16,0 0 15,-21 0-15,21 0 0,-42 22 16,42-22-16,0 0 0,-42 21 16,42-20-16,0-1 0,-22-21 15,22 21-15,-21 0 0,0 0 16,42-21 31,0 0-47,-21-21 0,0 0 15,22 21-15,-1-21 0,-21 0 0,0-1 16,0 1-16,21 0 0,-21 0 16</inkml:trace>
  <inkml:trace contextRef="#ctx0" brushRef="#br1" timeOffset="-205752.56">5778 8975 0,'0'0'0,"22"-21"16,-1 21-16,-21 21 15,0 0 1,0 0-16,0 0 0,0 0 15,0 1-15,0 20 0,0 0 16,0-21-16,0 1 0,0-1 16,0 0-16,0 0 15,0 0-15,0 0 16,0 1 0,-21-22-1,21-22 32,0 1-47,0 0 16</inkml:trace>
  <inkml:trace contextRef="#ctx0" brushRef="#br1" timeOffset="-205284.62">5969 8932 0,'21'-21'31</inkml:trace>
  <inkml:trace contextRef="#ctx0" brushRef="#br1" timeOffset="-204348.91">4953 9102 0,'-21'0'16,"42"0"30,0 0-46,0 0 16,0 0-16,1 0 0,-1 0 0,0 0 16,0 0-16,43-21 15,-22 21-15,-21 0 16,0 0-16,0 0 16,-42 0 30,0 0-30,0 0-16,0 0 16,0 0-1,-1 0-15</inkml:trace>
  <inkml:trace contextRef="#ctx0" brushRef="#br1" timeOffset="-203970.72">5143 9081 0,'0'21'78,"0"0"-62,0 0-16,0 0 15,0 0-15,0 1 16,0-1-16,0 0 0,0 0 16,0 0-16,0 0 0,0 1 0,0-1 15,22 21 1,-22-21-16,0 0 0,0 1 15,0-1-15,0 0 16,0 0 0,-22-21-16,22 21 15,-21-21-15,0 0 0,0 0 16,0 0-16,0 0 16,-1 0-16,-20-21 15,21 21-15,0-21 16,0 21-16,21-21 31,0 0-15,21 21-16,0-22 15,0 1-15,0 0 16</inkml:trace>
  <inkml:trace contextRef="#ctx0" brushRef="#br1" timeOffset="-203467.87">5567 9102 0,'0'0'0,"0"-21"0,21 21 31,-42 0-16,0 0-15,-1 21 16,1-21-16,0 21 16,0-21-16,21 21 0,-21 0 15,0-21-15,-1 21 0,22 1 0,0-1 16,-21 0-16,21 0 16,0 0-16,0 0 15,21-21-15,1 0 16,-1 0-16,0 22 15,0-22-15,0 0 0,0 0 0,1 0 16,-22 21-16,21-21 16,-21 21-16,0 0 15,-21-21 1,-1 21-16,1-21 16,0 0-16,0 21 0,-21-21 0,20 0 15,1 22-15,0-22 0,0 0 16,0 0-16,0 0 15,42-22 17,0 22-32,-21-21 15,21 21-15,0-21 0,22 0 16</inkml:trace>
  <inkml:trace contextRef="#ctx0" brushRef="#br1" timeOffset="-202944.17">5778 9081 0,'0'0'0,"0"-22"15,0 44 32,-21-22-47,21 21 0,0 0 16,-21 0-16,21 0 15,-21 43-15,21-43 0,0 0 16,0 0-16,0 0 16,0 1-16,0-1 0,0 0 15,0 0 1,21-21 0,0 0-16,0 0 0,1 0 0,-1 0 15,0-21-15,0 0 0,0 21 16,0-21-16,22-1 15,-43 1-15,21 0 0,-21 0 0,21 0 16,-21 0-16,0-1 0,0 1 0,0 0 16,0 0-16,0 0 0,0 0 15,-42-22-15,21 22 16,21 0-16,-22 21 0,1 0 0,0 0 0,0 0 16,0 0-16,0 0 15,-1 0-15,1 0 0,21 21 16,-21 0-16,21 0 0,-21 1 15,21-1-15,-21 0 0,21 0 16,0 0-16,0 0 0,0 1 16,0-1-16,0 0 15,21-21 1,21 0 0,-21 0-16,1-21 0,-1 21 0</inkml:trace>
  <inkml:trace contextRef="#ctx0" brushRef="#br1" timeOffset="-202667.32">6054 8954 0,'0'0'0,"0"21"32,0 0-17,0 0-15,0 0 0,0 0 16,0 1-16,0-1 0,0 0 15,0 0-15,0 43 16,0-43-16,0 0 0,0 0 16,0 0-16,0 0 15,0 1-15,0-44 47,0 1-47,0 0 16,21 0-16</inkml:trace>
  <inkml:trace contextRef="#ctx0" brushRef="#br1" timeOffset="-202216.59">6075 8954 0,'0'0'0,"0"21"31,0 0-31,21 0 16,0 21-16,-21-20 0,21-1 15,-21 0-15,0 0 0,0 0 0,21 0 16,1 1-16,-1 20 16,-21-21-16,0 0 15,21-21-15,0 0 32,-21-21-17,0 0 1,21 0-16,-21 0 0,0-1 15,21 1-15,-21 0 0,0 0 0,0-21 0,22-43 16,-22 43 0,0 20-16,21-20 0,-21 0 15,0 21-15,0-1 16,0 44 0,0-1-1,0 0-15,0 0 0,0 0 0,0 22 16,0-22-16,-21 0 0,21 21 15,0-21-15,0 1 0,0-1 0,-22 21 16,22-21-16,-21 0 16,21 1-16,0-1 0,0 0 15,0 0 1,-21-21-16</inkml:trace>
  <inkml:trace contextRef="#ctx0" brushRef="#br4" timeOffset="-194928.23">6731 7197 0,'0'0'0,"-42"0"16,20 0-16,-20 0 0,0 21 15,-1-21-15,-20 21 0,21-21 16,20 0-16,1 21 15,0-21-15,21 21 16,21-21 15,22 22-31,-22-22 0,21 0 0,0 0 16,22 0-16,-22 0 0,22 0 16,-22 0-16,22 0 0,63 0 15,-64 0-15,1-22 0,-1 22 16,22-21-16,-1 21 0,1-21 15,21 0-15,0 21 0,0-21 0,21 0 0,105-1 16,44-20 0,-149 21-16,42 21 0,-21-21 0,0 21 15,0-21-15,1 21 0,20 0 0,-21-22 16,21 1-16,-20 21 0,295 0 16,-63-21-1,-275 21-15,0 0 16,0 0-16,-22-21 0,1 21 15,-22 0-15,1 0 0,-22 0 0,1 0 16,-22 0-16,21 0 16,-21 0-16,-21-21 15,-21 21 17,0-21-32,0 21 15,0-22-15</inkml:trace>
  <inkml:trace contextRef="#ctx0" brushRef="#br4" timeOffset="-194487.48">11493 6223 0,'0'0'0,"-21"0"0,21-21 0,0 0 15,-21 21-15,21-21 16,0 42 15,0 0-31,0 0 0,0 21 0,0 43 16,0 21-1,0-43-15,0-20 0,0 20 0,0 1 16,0-1-16,0 1 0,-21 84 16,21-85-16,0 1 0,0-1 15,0 22-15,0-21 0,-21-1 0,21 1 16,0-1-16,-21-21 0,21 1 0,0-1 16,0 0-16,0 1 0,0-1 15,0-21-15,0 0 16,21-42 15,-21 0-31,21 0 0,-21 0 16,0-22-16,0 1 0,21 21 0,0-43 15</inkml:trace>
  <inkml:trace contextRef="#ctx0" brushRef="#br4" timeOffset="-193587.99">11620 6075 0,'0'0'0,"0"21"47,22 0-47,-1-21 0,0 0 15,21 0-15,43 21 16,42-21-16,-64 0 16,22 0-16,0 0 0,-1 0 0,22 0 15,-21 0-15,21 0 0,21 0 16,0 0-16,21 0 0,-21-21 0,21 21 16,-21 0-16,0-21 0,21 21 15,0 0-15,1-21 0,-1 0 0,0 21 16,-21 0-16,21-21 0,-21 21 0,0 0 15,-21 0-15,21-22 0,-21 22 16,21-21-16,-43 21 0,22 0 0,-21 0 16,-22-21-16,1 21 0,-1 0 15,-20 0-15,-1 0 0,0 0 0,1 0 16,-22 0-16,0 0 16,0 0-16,0 0 15,-21 21 1,0 0-1,0 1-15,0-1 0,0 0 16,0 0-16,0 21 0,-21-20 16,0 20-16,21 0 0,0 1 0,-21-1 15,21 21-15,-21 1 0,21-1 16,-21 1-16,21-1 0,0-20 0,0 20 16,0 1-16,-22-1 0,22-20 15,0 20-15,0 1 0,-21-1 0,21 1 16,0-1-16,0-21 0,-21 128 15,21-107-15,0-20 16,-21-1-16,21 0 0,-21 22 16,0-22-16,-1-21 0,-20 22 15,21-22-15,0 0 0,-22 0 16,22 0-16,-21 0 0,21-21 16,-22 22-16,1-22 0,0 21 0,-1-21 15,-20 0-15,21 0 0,-22 0 16,1 0-16,-1 0 0,1 0 0,-22 0 15,0 0-15,-21 0 0,1 0 0,-22 0 16,-297-21 0,107 21-16,147 0 15,1 0-15,0-22 0,-1 22 0,1 0 16,21 0-16,21 0 0,0 0 16,0 0-16,21 0 0,0 0 15,22 0-15,-1 0 0,0 0 0,22 0 16,-1 0-16,1 0 0,-1 0 0,22 0 15,-22 0-15,22 0 0,-21 0 16,41 0-16,1 0 0,0 0 0,21-21 31,21 21-31,0-21 0,1 0 0,-1 0 16,21 0-16,0-1 0</inkml:trace>
  <inkml:trace contextRef="#ctx0" brushRef="#br4" timeOffset="-193288.12">12128 6985 0,'0'0'0,"0"-21"16,0 0-1,22 21 1,-1 0-16,21 0 0,-21 0 16,64-21-16,0 21 15,-64 0-15,21 0 16,0 0-16,-20 0 0,-1 0 0,0-22 16,0 22-16,0 0 0,-42 0 31,0 0-31</inkml:trace>
  <inkml:trace contextRef="#ctx0" brushRef="#br4" timeOffset="-192943.32">12446 6964 0,'0'21'0,"0"21"15,0-20 1,0-1-16,0 0 0,21 21 0,-21 43 15,0-22 1,0-20-16,0-22 0,0 21 16,0 1-16,0-22 0,0 21 0,0-21 15,0 0-15,-21 1 0,21-1 0,-21 0 16,0 0-16,-1 0 0,-20 0 16,21 1-16,0-22 0,-22 0 15,22 0-15,0 0 16,0 0-16,0 0 0,0 0 15,-1 0-15,1 0 0,0-22 0,0 22 16,0-21-16,21 0 0,-21 21 0,21-21 16,-22 0-16,1 0 15,21-1-15,0 1 16,0 0-16,0 0 16,43 0-16,-22 21 0,0-21 0</inkml:trace>
  <inkml:trace contextRef="#ctx0" brushRef="#br4" timeOffset="-192472.59">13271 6943 0,'0'0'16,"-21"0"-16,0 0 0,-21 0 0,21 0 15,-1 0-15,1 0 0,-21 0 0,21 0 16,0 21-16,-22-21 0,22 21 0,0-21 16,0 21-16,-22 0 15,22 1-15,0-1 16,21 0-16,0 0 16,0 0-16,21 0 0,0 1 15,1-1-15,-1-21 0,0 21 16,21 0-16,-21 0 0,22-21 0,-22 21 15,21 1-15,-21-1 0,43 0 16,-64 0-16,21-21 0,-21 21 16,0 0-16,0 1 0,-21-1 15,-21-21-15,20 21 0,-20 0 0,0-21 16,-1 21-16,1-21 0,0 21 16,21-21-16,-22 0 0,1 0 15,-22 22-15,43-22 0,0 0 16,0 0-16,0 0 15,0 0 1,42 0 0,0-22-1,0 22-15,0-21 0,0 21 0,22-21 16</inkml:trace>
  <inkml:trace contextRef="#ctx0" brushRef="#br4" timeOffset="-191966.88">13652 7006 0,'-21'0'0,"42"0"0,-63 0 0,21 0 16,0 21-16,0 1 0,-22-1 15,22-21-15,0 21 0,0 21 0,0-21 16,-1 1-16,1 62 15,0-20-15,0-43 0,21 21 16,0 1-16,0-1 16,0-21-16,0 0 0,0 0 15,21-21-15,0 22 0,0-1 0,1-21 16,-1 21-16,21-21 16,-21 0-16,0 0 0,22 0 0,-22 0 15,0 0-15,21-21 0,-20 0 0,-1 21 16,21-22-16,-21 1 0,0 0 15,1 0-15,-1-21 0,0 20 0,21-83 16,-42 62 0,0 1-16,0 0 0,0-1 0,-21 22 15,0-21-15,0 21 0,0-1 0,-1 1 16,1 0-16,-21 0 16,21 21-16,-22 0 0,22 0 0,0 0 15,-64 0-15,64 21 0,0 0 16,-21 0-16,21 1 0,-1-1 15,22 0-15,-21 21 0,21-21 0,0 1 16,0 20-16,0-21 0,0 0 0,0 0 16,21 1-16,-21-1 0,22 0 15,20-21-15,-21 0 0,43 0 16</inkml:trace>
  <inkml:trace contextRef="#ctx0" brushRef="#br4" timeOffset="-191676.04">14309 6858 0,'-22'21'32,"22"0"-32,-21 1 0,0-1 0,0 0 15,0 21-15,0 1 0,-1-22 16,1 21-16,0 0 0,0 1 0,0-1 15,21-21-15,-21 22 0,-1-1 0,1-21 16,21 0-16,0 0 0,0 1 16,-21 41-1,42-63 17,-21-21-32,21 21 0,1-21 0,-22 0 15,21-1-15,0-20 0,-21 21 16</inkml:trace>
  <inkml:trace contextRef="#ctx0" brushRef="#br4" timeOffset="-191439.18">14245 6922 0,'0'0'0,"21"-22"0,0 1 0,-21 0 15,22 21-15,-1 21 16,-21 0 0,0 1-16,21 20 0,0-21 15,-21 0-15,21 22 0,-21-1 16,21-21-16,22 85 15,20-21-15,-63-64 16,0 0-16,21 0 0,1-21 16,-22 21-16,21-21 15,0 0-15,0 0 16,0-21-16,-21 0 16,21 0-16,-21 0 0,22-22 15,-1 22-15</inkml:trace>
  <inkml:trace contextRef="#ctx0" brushRef="#br4" timeOffset="-191220.3">14838 6773 0,'0'0'0,"0"-42"0,0 0 16,0 21-16,0-1 0,0 1 0,0 42 31,-21 22-31,21-22 16,-22 21-16,1 1 0,21-1 0,-21 0 15,0 1-15,21-1 0,-21 0 16,0 43-16,21-43 0,-22 1 15,1-1-15,21 0 0,-21-21 16,21 43-16,0-43 0,0 0 16,0 22-1</inkml:trace>
  <inkml:trace contextRef="#ctx0" brushRef="#br4" timeOffset="-190051.97">15727 7049 0,'0'0'0,"-21"0"0,-1 0 0,1 0 16,0 0-16,0 0 0,0 0 15,0 0-15,-1 0 16,1 21-16,42-21 47,1 21-47,-1-21 0,0 0 0,0 0 15,21 0-15,-20 0 0,20 0 16,-21 0-16,21 0 0,1 0 0,-1 0 16,0 0-16,22 0 0,-22 0 0,22 0 15,20 0-15,-20 0 0,148 0 16,-128 0 0,64 0-16,-63 0 15,63 0-15,-63 21 0,21-21 16,84 0-16,-84 21 0,-21-21 15,211 21 1,0 1-16,-211-1 16,21-21-16,0 0 0,-22 21 15,22-21-15,-21 0 0,0 0 0,20 21 16,-20-21-16,0 0 0,105 21 16,85 0-1,-190-21-15,21 0 0,-21 0 16,-22 0-16,22 0 0,-22 0 15,22 0-15,-22 0 0,213 0 16,-128 0 0,-85 0-16,1 0 0,84 0 15,-106 0-15,22 0 0,-1 0 16,-20 0-16,20 0 0,106 0 31,-63-21-31,-63 21 0,41-21 16,-63 21-16,22 0 0,-1 0 15,64-21 1,-43 21-16,-41 0 0,-1 0 16,42 0-16,-42 0 15,1 0-15,-1 0 0,0 0 16,0 0-16,0 0 0,0 0 0,1 0 16,-1 0-1,-21-21 79,-21 21-94,-1 0 16,22-21-16,-21-1 15,0 22-15,0 0 16</inkml:trace>
  <inkml:trace contextRef="#ctx0" brushRef="#br4" timeOffset="-189416.33">21061 6816 0,'0'0'0,"-21"0"0,-1 0 16,1 0-16,21 21 47,21-21-47,1 21 15,-1 0-15,0-21 0,0 21 16,0 1-16,0-1 0,22-21 0,-22 21 15,21 0-15,43 0 16,21 22-16,-64-22 0,0-21 16,43 21-16,-43 0 0,1-21 15,-1 0-15,-21 21 16,22 0-16,-22-21 0,42 0 16,-42 22-1,1-22-15,-44 0 47,1 0-47,0 0 16,0 0-16,-21 21 0,20-21 15,-20 21-15,21 0 0,-21 0 0,-1 0 16,1 1-16,-106 62 16,105-41-16,1-22 0,-21 21 15,-22 22-15,43-43 16,-1 21-16,22-21 0,-21 0 15,21 1-15,-64 41 16,43-21-16,20-42 0,1 22 16,21-1-16,-21-21 0,0 21 15,0-21-15,21-21 63,0 0-63</inkml:trace>
  <inkml:trace contextRef="#ctx0" brushRef="#br1" timeOffset="-176040.63">22288 6752 0,'0'0'0,"-21"0"0,0 0 16,0 0 0,0 0-16,42 0 46,0 0-46,21 0 0,-20 0 16,-1 0-16,21 0 0,-21 0 0,22 21 16,-1-21-16,-21 0 0,64 0 15,-43 0 1,-21 0-16,-42 0 31,0 0-15,0 0-16</inkml:trace>
  <inkml:trace contextRef="#ctx0" brushRef="#br1" timeOffset="-175680.84">22415 6773 0,'-21'22'16,"21"-1"-16,0 0 15,0 0 1,0 0-16,0 0 15,0 1-15,0-1 0,0 0 16,0 0-16,0 0 0,0 0 16,0 1-16,0-1 0,0 0 0,0 21 15,0 1-15,0-22 16,0 0-16,0 0 0,0 0 0,-21 0 16,0 1-16,21-1 0,-21-21 15,21 21-15,-21-21 16,-1 0-16,1 0 15,-21 0-15,21 0 0,0 0 16,-1 0 0,1-21-16,0 21 15,21-21 1,-21 21-16,21-22 16,0 1-1,0 0-15</inkml:trace>
  <inkml:trace contextRef="#ctx0" brushRef="#br1" timeOffset="-175216.1">22733 6964 0,'0'0'0,"0"-21"15,0 0-15,-21 21 16,0 0-16,-1 0 16,1 0-16,0 0 0,0 0 15,0 21-15,0 0 0,-1-21 16,1 21-16,21 0 0,-21 0 16,21 1-16,0-1 15,0 0-15,0 0 0,0 0 16,21-21-16,43 64 15,-43-64 1,0 21-16,0-21 0,0 21 0,1-21 16,-1 21-16,-21 0 0,0 1 15,0-1 1,0 0-16,-21-21 16,-1 0-16,1 21 0,-42-21 15,42 0-15,-1 21 0,1-21 16,0 0-16,0 0 0,0 0 0,0 0 15,-1 0-15,1 0 0,0 0 32,42-21-1,0 21-31</inkml:trace>
  <inkml:trace contextRef="#ctx0" brushRef="#br1" timeOffset="-174743.37">22902 7006 0,'-21'21'31,"0"1"-16,0-1-15,21 0 0,-21 0 16,21 0-16,-22 0 0,22 1 0,-21-1 16,21 42-1,0-20-15,0-22 16,0 0-16,0 0 16,21-21-16,1 0 15,-1 0-15,0 0 16,0 0-16,0-21 15,0 21-15,1-21 0,-1 0 16,-21-1-16,21 1 0,-21 0 16,0 0-16,0 0 0,0 0 0,0-43 15,0 22 1,0 21-16,0-1 16,-21 22-16,0 0 0,-1 0 15,1 0-15,0 0 16,0 0-16,21 22 15,0-1 1</inkml:trace>
  <inkml:trace contextRef="#ctx0" brushRef="#br1" timeOffset="-174475.52">23093 7006 0,'0'21'47,"0"1"-47,0-1 15,0 0-15,-21 0 0,21 0 16,0 0-16,-22 22 15,22-1-15,0-21 0,0 22 16,0-22-16,0 0 16</inkml:trace>
  <inkml:trace contextRef="#ctx0" brushRef="#br1" timeOffset="-174220.64">23114 7027 0,'0'0'0,"0"22"32,21-1-32,-21 0 15,21 0-15,-21 0 0,0 0 0,0 1 16,0-1-16,0 0 15,0 0-15,21 0 16,-21 0-16,22-21 16,-1 0 15</inkml:trace>
  <inkml:trace contextRef="#ctx0" brushRef="#br1" timeOffset="-173982.78">23368 6943 0,'0'0'0,"0"21"15,0 0 1,0 0-16,-21-21 16,0 21-16,21 1 0,-22 20 15,22-21-15,-21 21 0,0-20 16,21-1-16,-21 0 0,21 0 15,0 0-15,0 0 0,-21 1 16,21-1-16,-21-21 31</inkml:trace>
  <inkml:trace contextRef="#ctx0" brushRef="#br1" timeOffset="-167986.39">23516 5334 0,'0'0'0,"-21"0"0,0 0 16,0 0-16,-22 0 0,22 0 0,0 0 15,0 0-15,0 0 16,42 0 31,0 0-47,21 0 0,22 0 16,-1 0-16,1 0 0,42 0 15,-22 0-15,22 0 0,233 21 16,-85-21-1,-106 0-15,127 21 16,-148-21-16,0 0 0,0 0 0,0 0 16,-21 0-16,0 0 0,0 0 0,63 0 15,-106 0-15,22 0 16,-64 0-16,22 0 16,-22 0-16,-42 0 31,-1 0-31,1-21 15,0 21-15,-21 0 0,-1 0 0,22 0 16,-42 0-16,20 0 0,1 0 16,-21 0-16,-107 0 15</inkml:trace>
  <inkml:trace contextRef="#ctx0" brushRef="#br1" timeOffset="-167672.57">24130 5461 0,'-64'0'16,"128"0"-16,-170 0 0,64 21 0,21-21 0,-43 21 16,22-21-1,63 0 1,0 0-16,0 0 0,22 0 16,20 0-16,-21 0 0,170 0 15,-106 0-15,0 0 0,0 0 16,-1 0-16,1 0 0,106 0 15,-106 0-15,-22 0 0,149 0 32,-63 0-32,-149-21 15,42 21-15,-42 0 16,-21-21 0,0 0-1,0 0-15,0 0 0,0-1 16</inkml:trace>
  <inkml:trace contextRef="#ctx0" brushRef="#br1" timeOffset="-167312.53">26352 4466 0,'0'0'0,"-21"0"0,0 0 16,21 21 0,-21-21-16,21 22 0,-21-1 0,21 0 15,0 0-15,0 0 0,0 22 0,0-22 16,0 106-1,0-85 1,0 0-16,0-20 0,0-1 16,0 0-16,0 0 0,0 0 15,0-42 17,0 0-32,0 0 0,21 21 0,0-43 15</inkml:trace>
  <inkml:trace contextRef="#ctx0" brushRef="#br1" timeOffset="-167093.03">26501 4487 0,'0'0'0,"0"22"31,0-1-15,0 21-16,0-21 15,0 0-15,0 43 0,0-43 16,0 21-16,0-20 0,0 20 15,0-21-15,0 43 0,0-43 16,0 0-16,0 0 0,0 21 16,-22-20-1,1-22-15,0 0 0,0 0 16</inkml:trace>
  <inkml:trace contextRef="#ctx0" brushRef="#br1" timeOffset="-166716.25">26056 4826 0,'0'0'0,"0"-21"16,21 21-16,22 0 0,-22 0 15,0 0-15,42-21 16,22 0-16,-43 21 0,1 0 16,-1-22-16,0 22 0,22 0 0,-22-21 15,1 21-15,20-21 0,-21 21 16,1-21-16,-22 21 0,42-42 15,-41 42-15,-1-22 16,0 22-16,-21-21 0,0 0 16,0 42 15,0 0-31,-21 1 16,21-1-16,-21 0 0,-1 21 15,22-21-15,0 22 0,0-1 0,-21-21 16,21 22-16,-21-1 0,21 0 15,0 1-15,0-22 0,0 0 16,-21 42 0,21-41-16,0-1 15</inkml:trace>
  <inkml:trace contextRef="#ctx0" brushRef="#br1" timeOffset="-166407.1">26776 4678 0,'21'-42'31,"0"42"-31,0 0 0,22 0 16,-22 0-16,0 0 0,21 0 0,1 0 15,-1 0-15,-21 0 0,21 21 16,22 21-1,-22-21-15,-21 43 0,-21-43 0,0 42 16,0-20-16,0-22 16,-21 0-16,0 0 0,-21 0 0,-1 1 15,1-1-15,-21 21 0,20-42 16,-63 21 0,64 0-16,21-21 0,42-21 46,0 0-46</inkml:trace>
  <inkml:trace contextRef="#ctx0" brushRef="#br1" timeOffset="-166146.95">27474 4657 0,'0'0'16,"0"21"-16,-21 0 0,21 0 0,0 0 16,0 22-16,-21-22 0,21 21 15,-21-21-15,21 22 0,0-1 16,0-21-16,0 22 0,0-1 16,0 21-16,0-41 15,0-1-15,21-21 31,0 0-31</inkml:trace>
  <inkml:trace contextRef="#ctx0" brushRef="#br1" timeOffset="-165920.95">27495 4678 0,'0'0'0,"0"-21"31,0 0-31,22 21 0,-1 0 16,0 0-16,0 0 0,0 0 0,22 0 15,-22 0-15,0 0 16,21 0-16,22 0 0,-43 0 0,21 0 16,-42 21-1,0 0-15</inkml:trace>
  <inkml:trace contextRef="#ctx0" brushRef="#br1" timeOffset="-165740.04">27495 4953 0,'0'0'0,"22"0"16,-1 0-1,42 0 1,1 0-16,-43 0 16,0 0-16,0 0 0,22-21 15</inkml:trace>
  <inkml:trace contextRef="#ctx0" brushRef="#br1" timeOffset="-165359.75">28469 4657 0,'0'0'0,"0"-21"16,-21 21-16,0 0 0,0 0 15,-1 0-15,1 0 0,-21 0 0,21 0 16,0 21-16,-22-21 0,1 21 15,21 0-15,-22 21 0,1-20 0,21 20 16,-21-21-16,20 21 0,1-20 16,0 20-16,21 21 15,0-41-15,0-1 0,0 0 0,21 0 16,43 0-16,-43 0 0,21 1 16,-21-22-16,22 0 0,-1 0 15,0 0-15,-20 0 0,62 0 16,1 0-1,-64-22-15,0 22 0,0-21 16,-21 0-16,22 21 0,-22-21 16</inkml:trace>
  <inkml:trace contextRef="#ctx0" brushRef="#br1" timeOffset="-163136.14">25569 6625 0,'0'-21'16,"0"0"-16,-21 21 0,21-21 0,0 42 47,-21 0-47,21 0 15,0 0-15,-21 1 0,21 41 16,-21-42-16,21 22 0,0-22 0,0 0 16,0 0-16,0 0 0,-22 0 15,22 1-15,0-1 0,0 0 16,-21-21 15</inkml:trace>
  <inkml:trace contextRef="#ctx0" brushRef="#br1" timeOffset="-162812.59">25336 6562 0,'0'0'0,"0"-21"0,0-1 0,0 1 16,0 0-16,0 0 16,22 0-16,-1 0 0,0 21 15,0-22-15,0 22 0,22 0 16,-22-21-16,42 21 0,-20 0 0,-22 21 16,63 43-1,-62-22-15,-22-21 16,0 22-16,0-1 0,-22 0 15,1-20-15,-42 20 16,-22 0 0,64-21-16,0-21 0,0 0 15,-1 0-15,1 0 0,42 0 47,1 0-47</inkml:trace>
  <inkml:trace contextRef="#ctx0" brushRef="#br1" timeOffset="-162290.97">25993 6773 0,'0'0'0,"21"0"0,-21-21 15,21 21-15,-21-21 16,0 0-16,0 0 15,-21 21 17,0 0-32,-1 0 15,1 0-15,0 21 0,-21 0 16,21 0-16,-1 0 0,-20 22 16,21-22-16,0 0 15,21 0-15,-21-21 0,21 43 16,21-43 15,0 0-31,0 0 0,0 0 16,0 0-16,1-22 0,-1 22 15,21-42-15,-21 42 0,0-21 16,1 0-16,-1 21 0,-21-21 0,0-1 16,21 22-16,0-21 15,-21 42 32,0 1-47,-21-22 0,21 21 16,0 0-16,0 0 15,0 0-15,0 0 32,21-21-32,0 0 0,0 0 15,1 0-15,-1 0 16</inkml:trace>
  <inkml:trace contextRef="#ctx0" brushRef="#br1" timeOffset="-161714.2">26352 6689 0,'0'21'31,"0"0"-31,-21-21 0,21 21 15,-21 0 1,21 1-16,0-1 16,0 0-16,21-21 31,0 0-31,1 0 0,-1 0 16,0 0-16,0 0 15,0 0-15,0-21 0,22-22 16,-22 43-16,-21-21 0,0 0 15,21 0-15,-21 0 16,0 42 31,0 0-47,0 0 0,0 0 16,-21 1-16,21 41 15,0-21-15,0 1 0,0-22 16,0 21-16,0 1 0,0-22 15,0 42-15,-21 64 16,0-21 0,-1-64-16,1 1 0,21-1 15,0 0-15,-21-20 0,0 20 0,0-21 0,21 0 16,-21 0-16,-1 1 0,-20-1 16,0-21-1,21 0-15,-1 0 0,1 0 0,-21-21 16,21-1-16,0 1 15,-1 0-15,1 0 0,0 0 0,21-22 16,0-62 0,0 41-16,0 22 0,0-1 15,0 22-15,0-21 0,21 0 16,0 20-16,1 1 0</inkml:trace>
  <inkml:trace contextRef="#ctx0" brushRef="#br1" timeOffset="-160991.21">26733 6689 0,'0'0'0,"0"21"47,0 0-47,0 0 0,0 0 15,0 1-15,0-1 16,0 0-16,0 0 16,0 0-16,0-42 62,0 0-46,0 0-16,0 0 15,0-1-15,22 1 0,-22 0 16,21 21-16,-21-21 0,21 0 0,0 21 16,0-21-16,0 21 15,1 0-15,-1 0 0,0 0 16,0 0-16,0 0 16,0 21-16,1 0 0,-22 0 15,21-21-15,-21 21 0,0 22 16,0-22-16,0 0 15,0 0-15,-21-21 16,21 21-16,-22-21 0,1 0 16,21-21 31,0 0-32,0 0-15,21 21 0,-21-21 16,22-1-16,-1 22 0,21-42 0,-21 42 15,0-21-15,1 21 16,-1 0-16,0-21 0,0 21 0,0 0 16,0 21-1,1 0-15,-22 0 0,0 0 16,0 1-16,0-1 16,0 0-16,0 0 15,0 0-15,-22-21 16,22 21-1,0-42 17</inkml:trace>
  <inkml:trace contextRef="#ctx0" brushRef="#br1" timeOffset="-160636.42">27432 6795 0,'0'-22'15,"21"1"1,0 0 0,0 0-1,-21 0 1,0 0-16,-21 21 31,0 0-31,0 21 16,0 0-16,0 0 0,21 0 15,-22-21-15,22 21 16,0 1-16,0-1 0,0 0 16,0 0-1,0 0-15,22-21 16,-1 0-16,0 0 15,0 0-15,0 0 16,0 0-16,1 0 0</inkml:trace>
  <inkml:trace contextRef="#ctx0" brushRef="#br1" timeOffset="-160144.46">27728 6689 0,'0'0'0,"0"21"31,0 0-15,0 0-16,0 0 15,-21 1-15,21-1 0,-21 0 16,21 0-16,0 0 16,0-42 62,0 0-78,0 0 15,0 0-15,0-1 0,21 22 0,0-21 16,0 0-16,1 0 0,-1 0 16,0 0-16,0-1 0,0 22 0,0 0 15,1-21-15,20 21 16,-21 0-16,0 21 15,-21 1-15,0-1 0,0 0 16,0 0-16,0 0 16,0 22-16,0-22 15,0 0-15,-21 0 0,0 0 16,0-21-16,21 21 16,21-42 46</inkml:trace>
  <inkml:trace contextRef="#ctx0" brushRef="#br1" timeOffset="-159843.22">28406 6350 0,'0'21'16,"-22"0"0,1 1-16,21-1 0,-21 0 0,21 21 15,-21-21-15,0 22 0,21-22 0,-21 21 16,-1-21-16,22 22 16,-21-1-16,21 0 0,-21 1 0,21-22 15,-21 0-15,21 0 0,0 0 16,0 22-1,21-43 1,0 0 0,0 0-16,1 0 0,-1 0 15,0 0-15,21-21 16,-21-1-16</inkml:trace>
  <inkml:trace contextRef="#ctx0" brushRef="#br1" timeOffset="-159529.39">28215 6625 0,'21'0'31,"0"0"-31,1 0 0,-1 0 16,0 0-16,0 0 0,0 0 15,22 0-15,-1 0 16,0-21-16,-21 21 0,1 0 16,-1 0-16,0 0 0,0-21 0,0 21 0,0 0 15,1 0 1,-44 21 15,1-21-31,0 21 16,0 0-16,0-21 0,-43 43 15</inkml:trace>
  <inkml:trace contextRef="#ctx0" brushRef="#br1" timeOffset="-158772.77">25590 10922 0,'22'0'0,"-44"0"0,65-21 0,-22 0 16,-21 0-16,0-1 0,21 1 0,0 0 15,-21-42 1,0-1-16,0 43 16,0 0-16,0 0 0,0-1 0,-21 22 15,0 0 1,0 0-16,0 0 0,-22 22 15,22-22-15,0 21 0,-21 0 16,20 0-16,1 0 0,0 22 0,-42-1 16,41-21-16,22 21 15,-21-20-15,0-1 0,21 42 16,-21-42-16,21 1 0,0 20 16,0 0-16,21-21 0,0 1 15,43-1-15,20 21 16,-41-42-16,-1 0 0,22 0 15,-22 0-15</inkml:trace>
  <inkml:trace contextRef="#ctx0" brushRef="#br1" timeOffset="-157832.72">26098 10943 0,'0'0'15,"0"-21"-15,-21 21 16,0-21-16,0 21 0,0 0 15,0 0-15,-1 0 0,-20 0 16,21 21-16,0-21 0,-22 42 16,-20 1-1,42-22-15,0 0 0,-1 0 16,1 22-16,21-22 0,-21 0 16,21 0-16,0 0 0,0 0 15,0 1 1,21-22-16,0 0 0,1 0 0,41 0 15,-42-22-15,0 22 0,22-21 16,-22 0-16,21 0 0,-21 0 16,43-22-1,-43 22-15,-21-21 0,21 21 0,-21 0 16,0-1-16,0 1 16,-21 21 15,21 21-16,-21 1-15,0-22 0,21 21 0,0 21 16,0-21 0,0 0-16,0 1 0,0-1 15,0 0-15,21-21 0,0 21 16,0-21-16,0 0 0,1 0 16,-1 0-16,0 0 0,21 0 15,-21 0-15,1-21 0,-1 0 0,0 21 16,0-21-16,0-1 15,-21 1-15,21 0 0,-21 0 0,22 21 16,-22-42-16,0 20 16,0 1-16,0 0 15,0 42 17,0 0-32,-22-21 15,22 22-15,0-1 0,0 0 0,0 0 16,-21 0-16,21 0 15,0 1-15,-21-1 0,21 0 16,0 0 0,-21-21 15,21-21-31,0 0 16,0 0-16,0-1 15,0-20-15,0 0 16,0 21-16,0-1 15,21 1-15,0 0 0,0 0 16,1 0-16,20 0 16,21 21-16,-20 0 15,-1 0-15,-21 0 0,0 0 16,1 21-16,-1 0 0,-21 0 16,0 0-16,0 0 0,0 1 15,0 20-15,0 0 0,-21-21 16,-22 22-1,22-22-15,21 0 0,-21-21 16,21 21-16,0-42 47,0 0-47,21 21 16</inkml:trace>
  <inkml:trace contextRef="#ctx0" brushRef="#br1" timeOffset="-157543.85">26966 10880 0,'0'0'15,"0"-21"-15,-21 21 32,0 0-32,0 21 0,0 0 15,-1 0-15,1 0 16,0 0-16,0 1 0,0-1 0,0 0 15,21 0-15,0 0 0,-43 43 16,43-43-16,0 0 16,0 0-16,0 0 15,21 1-15,1-22 0,-1 0 16,0 0-16,0 0 16,0 0-16,0 0 0,1 0 0,41-22 15,-42 1-15,22 21 0,-22-21 16,0 0-16</inkml:trace>
  <inkml:trace contextRef="#ctx0" brushRef="#br1" timeOffset="-156887.56">27157 10986 0,'-21'0'16,"42"0"46,0 0-62,0 0 0,0 0 16,0 0-16,1 0 15,-22-22-15,21 22 0,-21-21 16,21 21-16,-21-21 0,0 0 31,-21 21-15,0 0-16,-1 0 0,1 0 15,21 21-15,-42 21 16,21-42-16,21 22 0,-21 20 16,-1-21-16,22 0 0,0 0 15,0 22 1,0-1-16,0-21 16,0 0-16,22-21 0,-1 0 15,0 0-15,0 0 0,0 0 16,43 0-1,-43-21-15,0 0 0,21 21 0,-20-21 16,-1 0-16,21 0 0,22-22 16,20-63-1,-63 85-15,1-21 16,-1 21-16,-21 0 0,0-22 0,0 22 16,0 0-16,0 0 0,0 0 0,-21 42 46,-1 0-46,1 0 0,21 21 0,0-20 16,-21 41-16,0 22 16,21-43-16,0-21 15,-21 22-15,21-22 0,0 0 16,0 0-16,0 0 0,0 0 0,0 1 16,21-22-16,21 0 15,-21 0-15,22 0 16,-22 0-16,0 0 0,21 0 0,-20-22 0,20 22 15,-21-21-15,43-21 16</inkml:trace>
  <inkml:trace contextRef="#ctx0" brushRef="#br1" timeOffset="-152211.77">22183 8932 0,'-22'-21'15,"22"0"1,0 0-16,0 0 16,0 0-1,-21 42 32,21 0-47,0 0 16,0 0-16,0 0 0,0 1 0,0 62 15,0-41 1,0-22-16,0 21 0,-21 22 16,21-22-16,0-21 0,-21 21 0,21-20 15,0-1-15,0 21 0,-21-21 16,21 0-16,-21 1 0,21 20 15,0-21-15,0 0 0,0 0 16,0 1-16,0-44 47,0 1-47,0 0 0</inkml:trace>
  <inkml:trace contextRef="#ctx0" brushRef="#br1" timeOffset="-151488.18">22140 8742 0,'0'0'0,"-21"0"31,42 0 16,0 0-47,1 0 0,-1 0 15,0 0-15,21 0 0,1 0 16,-1 0-16,127 0 16,-105 0-16,-1 0 0,1 0 15,63 0-15,-64-21 0,1 21 16,-1 0-16,-20 0 15,-1 0-15,0 0 0,-21 0 0,43 0 16,-1 0 0,-41 0-16,-22 21 15,0 0-15,0 0 16,0 0 0,0 1-16,0-1 0,0 0 0,0 0 15,0 0-15,0 0 0,0 22 16,0-22-16,-22 0 0,1 21 0,0 43 15,0-64-15,21 43 16,0-22 0,0 0-16,0-20 0,0-1 15,0 21-15,0-21 0,0 0 16,0 1-16,0 20 16,0 21-16,0-41 15,-21-1-15,0 0 0,21 0 16,-22-21-16,1 21 0,0-21 15,0 0-15,0 0 0,-106 21 16,84-21-16,1 0 16,-21 0-16,-1 0 0,-21 0 0,22 0 15,-22 0-15,1 0 0,-128 0 16,85 0 0,63 0-16,22 0 0,21 0 15,-21 0-15,20 0 0,1 0 16,42 0 15,1 22-31,-1-22 16,0 0-1</inkml:trace>
  <inkml:trace contextRef="#ctx0" brushRef="#br1" timeOffset="-150995.48">22056 10139 0,'0'0'0,"-22"21"0,22 0 16,0 0-1,22-21 1,-1 0-1,0 0-15,0 0 16,-21-21 0,0 0 15,-21 21-15,0 0-16,0 0 0,-1 0 15,1 0 1,42 0 31</inkml:trace>
  <inkml:trace contextRef="#ctx0" brushRef="#br1" timeOffset="-150728.64">22373 10054 0,'21'0'47,"0"0"-47,1-21 15,-1 21-15,0 0 0,0 0 16,0 0-16,0 0 0,1 0 0,-1 0 15,0 0-15,-42 0 47</inkml:trace>
  <inkml:trace contextRef="#ctx0" brushRef="#br1" timeOffset="-150363.84">22521 10054 0,'0'0'0,"0"21"0,0 1 16,-21-22-16,21 21 0,0 0 15,0 0-15,-21 0 0,21 0 16,-21-21 0,21 22-16,0-1 0,-21 0 15,21 0-15,0 0 0,0 0 16,0 1-16,0-1 15,0 0-15,0 0 0,-22-21 16,1 21-16,0-21 16,0 0-1,0 0-15,0 0 0,-1 0 16,1 0-16,0-21 16,0 21-1,21-21-15,0 0 47,21 21-31,0-21-16,0-1 15</inkml:trace>
  <inkml:trace contextRef="#ctx0" brushRef="#br1" timeOffset="-149947.66">22839 10181 0,'21'-21'16,"-42"42"-16,63-63 0,-42 21 16,-21 21-1,0 0 1,0 0-16,-1 0 16,1 0-16,0 0 0,-21 21 15,-1 21 1,43-21-16,-21-21 0,21 22 0,0-1 15,0 0-15,21 0 16,1 0 0,-1-21-16,0 0 0,-21 21 15,21-21-15,0 0 0,-21 22 16,21-22-16,-21 21 16,-21-21-1,0 0 1,0 21-16,0-21 0,0 0 15,-1 0-15,1 0 0,0 0 0,0 0 16,0 0-16,0 0 0,-1 0 0,1 0 16,0 0-16,42 0 47</inkml:trace>
  <inkml:trace contextRef="#ctx0" brushRef="#br1" timeOffset="-149507.81">23029 10160 0,'0'-21'16,"-21"21"-1,0 21 1,0-21-16,0 42 15,21-20-15,-22-1 16,22 0-16,-21 0 0,0 0 16,21 22-1,0-1-15,0-21 16,0 0-16,21-21 16,0 0-16,1 0 15,-1 0-15,0 0 0,0-21 16,0 0-16,22 0 15,-1-22-15,-42 22 16,21 21-16,-21-21 0,0 0 0,0 0 16,0 0-16,0-1 15,0 1-15,-21 21 16,0 0-16,0 0 16,-1 0-16,1 0 0,0 0 15,0 0-15,0 0 16,0 21-16,42-21 31</inkml:trace>
  <inkml:trace contextRef="#ctx0" brushRef="#br1" timeOffset="-149031.9">23241 10139 0,'0'21'47,"0"0"-47,-21 0 0,21 1 15,-21-1-15,21 0 16,0 0-16,0 0 0,0 0 16,0 1-16,0-1 0,0 0 15,0 0 1,0-42 15,0 0-15,0 0-16,0-1 15,21 1-15,-21 0 16,0 0-16,21-21 16,-21 20-16,0 1 0,0 0 15,21 21 1,0 21-1,-21 0 1,0 1-16,0-1 16,0 0-16,0 0 0,0 21 15,21-20-15,1 20 16,-1-42-16,21 42 16,-42-21-16,21-21 0,0 0 0,1 22 15,-1-22-15,0 0 0,0-22 16,0 1-1</inkml:trace>
  <inkml:trace contextRef="#ctx0" brushRef="#br1" timeOffset="-148846">23664 10160 0,'0'0'0,"0"-21"0,0 0 0,-21 42 31,21 0-15,-21 0-16,0 0 0,0 1 15,21-1-15,-22 21 0,1-21 16,0 0-16,0 1 0,21 20 0,-42 0 16,42 1-1,0-22-15,-22-21 0,22 21 16,-21 0-16</inkml:trace>
  <inkml:trace contextRef="#ctx0" brushRef="#br1" timeOffset="-148204.66">22183 11875 0,'0'-22'0,"0"44"0,0-65 16,0 22-16,0 42 31,-22 0-31,1 43 16,21-22-16,-21 1 0,21 20 15,-42 43-15,42 0 16,-21-64-16,21 0 0,-22 43 15,1-64-15,21 22 0,0-22 16,0 0-16,0 0 0,0 0 16,21-21-1,1 0-15,-1-21 16,0 0-16,-21 0 16,21 0-16</inkml:trace>
  <inkml:trace contextRef="#ctx0" brushRef="#br1" timeOffset="-147616.35">22204 11790 0,'0'-21'0,"0"42"0,0-85 0,0 43 15,-21 0-15,21 0 32,21 21-17,0 0-15,0 0 0,43 0 16,-22 0-16,21 0 0,43 0 15,-42 0-15,-1 0 16,22 0-16,-22 0 0,1 0 0,-1 0 16,-20 0-16,84 0 0,-85 0 15,0 0-15,1 0 0,-1 0 16,-21 0-16,22 0 0,-22 0 16,0 0-16,0 0 0,0 0 0,0 0 15,-21 21 16,0 0-31,0 0 16,-21 1-16,21-1 0,0 0 0,-21 21 16,21-21-16,-21 22 0,0 63 15,21-64-15,-43 106 16,22-42 0,21-43-16,0-20 0,0-1 0,0 0 15,0 1-15,-21-1 0,21 0 0,0 64 16,-21-63-1,21-22-15,-42 42 16,20-63-16,-20 21 0,21-21 16,0 0-16,-22 0 0,1 0 15,0 0-15,-64 0 16,-21 0-16,85 0 0,-22-21 16,1 21-16,-1-21 0,1 21 15,-43-21-15,63 21 0,1-21 16,21 21-16,-43 0 15,43 0 1,21 21-16,0 0 0,0 0 16,0 0-16</inkml:trace>
  <inkml:trace contextRef="#ctx0" brushRef="#br1" timeOffset="-147092.58">22183 13314 0,'-22'0'109,"1"0"-109,0 0 16,21 21-1,21-21 48</inkml:trace>
  <inkml:trace contextRef="#ctx0" brushRef="#br1" timeOffset="-146852.72">22373 13229 0,'21'0'16,"0"0"-16,1 0 16,-1 0-16,0 0 15,21 0-15,-21 0 0,1 0 16,41 0-1,-42 0-15,0 0 16</inkml:trace>
  <inkml:trace contextRef="#ctx0" brushRef="#br1" timeOffset="-146515.91">22564 13229 0,'-43'43'16,"43"-22"-16,0 0 16,0 0-1,0 0-15,0 0 16,0 1-16,0-1 0,0 0 16,0 21-16,0-21 15,-21 22-15,0-22 16,0-21-1,0 21-15,-1 0 0,1-21 16,-21 0-16,21 0 16,0 0-16,-1 0 15,1 0-15,0 0 16,21-21-16,-21 21 0,21-21 62,21 21-46</inkml:trace>
  <inkml:trace contextRef="#ctx0" brushRef="#br1" timeOffset="-146072.62">22881 13335 0,'0'0'0,"0"-21"32,-21 21-17,0 0-15,0 0 16,-1 0-16,22 21 16,-21-21-16,0 21 0,0 0 15,21 1-15,0-1 16,0 0-16,42 0 15,-21 0 1,1-21-16,-1 0 16,0 21-16,0-21 0,-21 22 0,21-1 15,-21 0 1,0 0 0,-21-21-16,0 0 15,0 0-15,0 21 0,-1-21 16,1 0-16,0 0 0,-42 0 15,20 0-15,22 0 0,0 0 16,0 0-16,0 0 16,42 0 31,0-21-47</inkml:trace>
  <inkml:trace contextRef="#ctx0" brushRef="#br1" timeOffset="-145640.66">23072 13377 0,'0'-21'0,"-22"21"47,22 21-47,-21-21 15,21 22-15,-21-1 0,21 0 0,-21-21 16,21 21-16,-21 0 0,21 22 16,0-22-1,0 0-15,0 0 0,0 0 16,21-21-16,0 0 16,0 0-16,0 0 15,1-21-15,-1 21 0,0-21 16,-21 0-16,21 0 0,-21-1 15,0 1-15,0 0 16,0 0-16,0 0 0,0 0 16,0-1-16,0 1 15,-21 21-15,0 0 16,0 0-16,-1 0 16,1 0-16,21 21 31,0 1-31</inkml:trace>
  <inkml:trace contextRef="#ctx0" brushRef="#br1" timeOffset="-144924.84">23283 13356 0,'0'0'0,"0"21"47,0 1-47,-21-1 0,21 0 15,0 0-15,0 0 16,0 0-16,0 1 0,0-1 0,0 0 16,-21 0-16,21 0 0,0 0 15,0-42 48,0 0-63,0 0 0,21 0 15,-21 0-15,0-1 16,0 1-16,0 0 0,0 0 16,0 0-16,0 0 15,21-1-15,0 22 31,1 0-31,-22 22 16,21-1 0,-21 0-16,21-21 0,-21 21 0,0 0 15,0 0-15,0 1 16,21-1-16,-21 0 16,21-21-16,0 0 31,1 0-16,-22-21-15,0 0 16,21-1-16,-21 1 16,21 0-16,-21 0 0,0 0 15,0 0-15,0-1 16,21 1-16,0 0 16,0 0-16,-21 0 0,0 0 15,0 42 1,0 0-1,0 0-15,0 0 0,0 0 16,0 1-16,0-1 16,-21 0-16,0 0 0,0 0 15,21 0-15,0 1 16,-42 20-16,20-42 16,1 0-1</inkml:trace>
  <inkml:trace contextRef="#ctx0" brushRef="#br1" timeOffset="-144360.16">22204 12637 0,'-21'0'15,"21"-22"-15,-22 22 0,1 0 16,0 0-16,0-21 15,0 21 1,0 0-16,-1 0 16,1 0-1</inkml:trace>
  <inkml:trace contextRef="#ctx0" brushRef="#br1" timeOffset="-144156.27">21992 12615 0,'0'22'16,"0"-1"-16,0 0 0,0 0 15,0 0-15,0 0 16,21 1-16,-21-1 0,0 0 0,21-21 16,-21 21-16,0 0 15,22-21-15,-1 0 16,0 0-16,0 0 16,0 0-16,0-21 15,1 0-15,-1 0 0,-21 0 16,0-1-16</inkml:trace>
  <inkml:trace contextRef="#ctx0" brushRef="#br4" timeOffset="-135196.21">7387 9462 0,'0'0'0,"0"-22"15,0 1 1,0 0 15,0 0-15,21 21 453,0 0-438,-21 21 47,0 0-62</inkml:trace>
  <inkml:trace contextRef="#ctx0" brushRef="#br4" timeOffset="-134557.58">7514 9462 0,'0'-43'31,"0"22"-31,0 0 16,0 0 0,21 21-16,-21-21 15,0 42 17,0 0-32,0 0 15,0 0-15,0 43 16,0-22-16,0 0 0,0 1 0,0-1 15,0 0-15,0 1 0,0 20 16,0-20-16,0 41 0,0-63 16,-21 22-16,21 41 15,0-41-15,0-22 16,0-42 15,21 0-31,-21-1 0,0 1 16,0 0-16,0 0 15,0-21-15,0 20 0,21-41 16,1 42-16,-22-22 0,0 1 16,42 0-16,-21-22 15,0 43-15,0 21 0,-21-21 16,22 21-16,-1 0 16,-21 21-16,21 0 0,0 0 15,-21 1-15,0-1 0,21 0 0,0 21 16,1 1-16,-22-1 15,0-21-15,0 0 0,21 22 16,0-22-16,-21 0 16,0 0-16,21-21 0,0 0 15,0 0 1,1 0 0,-22-21-16,0 0 15,0 0-15</inkml:trace>
  <inkml:trace contextRef="#ctx0" brushRef="#br4" timeOffset="-134267.74">8149 9335 0,'0'21'15,"0"0"1,0 0-16,0 21 0,0 1 15,0-1-15,0-21 0,0 22 16,0-1-16,0 0 0,0 1 0,0-1 16,0 0-16,0-21 0,0 22 15,0-22-15,0 21 0,0-21 0,0 1 16,0-1-16,0 0 16,21-21-1,0 0 1,1-21-16,-22 0 0,21-1 15,-21 1-15,21 0 0,0-21 16</inkml:trace>
  <inkml:trace contextRef="#ctx0" brushRef="#br4" timeOffset="-134007.89">8382 9377 0,'0'21'31,"0"0"-31,0 0 15,0 1-15,0 20 0,0-21 0,0 21 16,0 1-16,0-1 0,0-21 16,0 22-16,0-1 0,0 0 15,0 1-15,0-22 0,0 21 0,0-21 16,0 0-16,0 22 16,0-22-16,21-21 0,-21 21 15,21-21-15,0 0 0,43 0 16,-1-42-1,-41 21-15,20-22 16,-21 22-16,0 0 0,-21 0 0</inkml:trace>
  <inkml:trace contextRef="#ctx0" brushRef="#br4" timeOffset="-133740.89">8763 9631 0,'0'0'0,"0"21"15,0 0 1,-21 0-16,21 1 15,0-1-15,0 0 0,0 21 0,0-21 16,0 22-16,0-22 0,0 21 16,0-21-16,0 22 0,0 105 15,-21-42-15,-1-43 16,1 1-16,21-1 0,0 1 16,0-22-16,-21 0 0,21 22 15,0-43-15,0 21 0,0 1 0,0-22 16,0 0-16,0 0 0,0-42 31,0 0-31,0 0 0,21-22 0,-21 22 16,0-21-16,21-22 15</inkml:trace>
  <inkml:trace contextRef="#ctx0" brushRef="#br4" timeOffset="-133451.66">8721 9843 0,'0'0'0,"0"-22"0,0 1 0,0-21 15,0 21-15,0 0 0,0-1 16,0 1-16,0 0 0,0 0 16,21 21-16,0 0 0,0-21 15,21 21-15,-20 0 0,20 0 16,0 0-16,-21 21 0,22 0 16,-22 0-16,0 0 0,0 22 0,0-22 15,-21 0-15,0 21 0,0-20 0,-21 41 16,-42 22-1,20-64-15,22 0 0,0-21 16,-21 21-16,21 0 0,-1-21 16,1 0-16,0 0 0,0 0 0,-21-21 15,20-21 1,22 21-16</inkml:trace>
  <inkml:trace contextRef="#ctx0" brushRef="#br4" timeOffset="-133208.52">8149 9483 0,'0'0'0,"21"0"31,0-21-31,1 21 0,-1 0 0,63 0 16,-20-22-1,-22 22-15,1-21 0,-1 21 16,0 0-16,1 0 0,20 0 16,-21 0-16,-20 0 0,20 0 15,-21 0-15,0 0 0</inkml:trace>
  <inkml:trace contextRef="#ctx0" brushRef="#br4" timeOffset="-132956.41">9207 9631 0,'0'0'0,"0"21"109</inkml:trace>
  <inkml:trace contextRef="#ctx0" brushRef="#br4" timeOffset="-132748.29">9250 9906 0,'-21'42'32,"-1"-42"-17,1 0 1</inkml:trace>
  <inkml:trace contextRef="#ctx0" brushRef="#br4" timeOffset="-132414.81">9737 9419 0,'0'0'16,"0"-21"-16,0 0 16,-22 21-1,22-21-15,0 42 16,-21 0-1,21 0-15,0 22 0,-21-22 0,0 21 16,21 0-16,-21-20 0,21 20 16,-64 85-16,22-64 15,42-41-15,0-1 16,-21 0-16,21 0 0,0 0 0,21-21 31,-21-21-15,21 0-16,0 0 0</inkml:trace>
  <inkml:trace contextRef="#ctx0" brushRef="#br4" timeOffset="-132176.95">10033 9292 0,'0'0'16,"0"-21"-16,0 42 15,0 0-15,-21 1 16,0-1-16,-1 0 0,1 0 15,-21 21-15,21 1 0,-22 41 16,1-41-16,21-1 0,0-21 0,0 22 16,-1-1-16,1 0 15,-21 64 1,21-85-16,21 0 0,-21-21 16,21 22-16,-22-22 0</inkml:trace>
  <inkml:trace contextRef="#ctx0" brushRef="#br4" timeOffset="-131664.24">10308 9419 0,'0'0'0,"0"-21"15,0 0-15,0 0 16,0 0 0,0 42-1,0 0 1,0 0-16,0 0 0,0 0 0,-21 106 15,0-42 1,21-43-16,0 1 16,0-1-16,0 0 0,0-20 0,0 41 15,0-42-15,0 0 0,0 1 16,0-44 15,21 1-15,-21 0-16,21 0 0,0-21 0</inkml:trace>
  <inkml:trace contextRef="#ctx0" brushRef="#br4" timeOffset="-131448.36">10562 9356 0,'0'21'16,"0"0"-1,0 0-15,0 22 16,0-1-16,0 0 0,0 22 15,0-43-15,0 42 16,-21-20-16,21-22 0,0 0 16,-21 0-16,21 0 0,0 1 0,0 20 31,0-21-31,-21-21 16</inkml:trace>
  <inkml:trace contextRef="#ctx0" brushRef="#br4" timeOffset="-131056.08">10245 9758 0,'-22'0'0,"44"0"0,-22 0 47,21-21-47,0 21 0,0 0 15,21-21-15,-20 21 0,-1-22 16,21 1-16,0 21 0,1-21 0,-1 0 15,0 21-15,1-21 0,-1 0 0,0-1 16,22 1-16,-22 0 0,1 0 16,-22 0-16,0 21 0,21-43 15,-21 43 1,-21-21-16,-21 21 16,21 21-1,0 1-15,0-1 0,-21 0 16,21 42-16,-21-20 0,21-22 15,0 21-15,0 1 0,0-22 16,0 21-16,-21-21 0,21 64 16,-21-43-1,21-21-15,21-21 47,-21-21-47,21 21 0</inkml:trace>
  <inkml:trace contextRef="#ctx0" brushRef="#br4" timeOffset="-130744.25">10880 9546 0,'0'0'0,"0"-21"0,0 0 16,0 0-16,0 0 16,21 21-16,0 0 0,0 0 15,21-22-15,-20 22 0,20 0 16,21 0-16,-41 0 0,20 0 15,0 22-15,-21-1 0,22 0 16,-22 0-16,21 21 0,-42 1 16,0-22-16,0 0 0,0 21 0,0-20 15,0-1-15,-21 0 0,0 0 16,0 0-16,0 0 0,-22 1 0,22-1 16,-21 0-16,21-21 0,-43 42 15,22-42-15,-1 0 16,22 0-16,42 0 31,1 0-15,-1-21-16,0 0 0,0 21 0</inkml:trace>
  <inkml:trace contextRef="#ctx0" brushRef="#br4" timeOffset="-130480.4">11620 9462 0,'0'0'16,"0"21"0,0 0-1,0 0-15,0 21 0,-21-20 16,21 20-16,0-21 0,0 0 16,0 22-16,0-22 0,-42 63 15,42-20 1,0-43-16,0 0 15,0 0-15,0-42 32,21 0-17,-21 0-15</inkml:trace>
  <inkml:trace contextRef="#ctx0" brushRef="#br4" timeOffset="-130264.52">11620 9483 0,'-21'-21'0,"42"42"0,-42-64 32,42 43-17,1-21 1,-1 21-16,0 0 0,0 0 0,0 0 16,0 0-16,1 0 0,-1 0 15,0 0-15,0 0 0,0 0 0,0 0 16,-42 0-1,21 21 1</inkml:trace>
  <inkml:trace contextRef="#ctx0" brushRef="#br4" timeOffset="-130081.64">11578 9652 0,'-21'0'0,"42"0"0,-42 21 0,42-21 31,0 0-31,0 0 15,1 0-15,-1 0 0,0 0 16,0 0-16,0 0 0,0 0 16,1-21-16,-1 21 0,0 0 0,0-21 15,0 21-15,64-42 16,-43 42 0</inkml:trace>
  <inkml:trace contextRef="#ctx0" brushRef="#br4" timeOffset="-129776.8">12509 9398 0,'0'0'0,"0"-21"15,0 0-15,-21 21 16,0 0 0,0 0-16,0 0 0,0 0 15,-1 0-15,1 0 0,0 21 16,0 0-16,0 0 0,-22 0 15,-20 64-15,63-64 16,-21 22-16,21-22 0,-21 21 16,21 0-16,0-20 0,0-1 0,0 21 15,0-21-15,0 22 0,21-22 16,0 0-16,42 0 16,22-21-1,-64 0-15,43 0 16,-43 0-16,0-21 0,43 0 15,-43 0-15,21-1 0</inkml:trace>
  <inkml:trace contextRef="#ctx0" brushRef="#br4" timeOffset="-129471.97">12869 9567 0,'0'0'0,"-21"22"15,21-1 1,0 0-1,0 0-15,21-21 32,0 0-17,1 0-15,-22-21 16,0 0-16,0 0 16,0-1-1,-22 22-15,1 0 16,0 0-1,0 0-15,0 0 0,0 22 16,-1-22-16,22 21 0,0 0 16,-21-21-1</inkml:trace>
  <inkml:trace contextRef="#ctx0" brushRef="#br4" timeOffset="-129133.77">13547 9504 0,'0'-21'0,"0"-22"31,0 22-31,-22 21 16,1 0-16,0 0 15,21 21-15,-21 1 0,0-22 0,-22 84 16,1-41 0,21-1-16,0 21 15,0-41-15,-1-1 0,1 85 16,21-85 0,0 0-16,0 0 0,21 0 15,-21 0-15,22-21 16,20 0-16,-21 0 0,0 0 0,22 0 15,41-42 1,-41 21-16</inkml:trace>
  <inkml:trace contextRef="#ctx0" brushRef="#br4" timeOffset="-128156.21">13970 9546 0,'0'0'0,"0"-21"0,0 0 15,0 0-15,-21 21 31,0 0-31,-1 21 0,1-21 16,0 21-16,0 21 0,21-20 0,-21-1 16,0 21-16,-1-21 0,22 22 0,0-22 15,0 42-15,0-20 16,0-1-16,22-21 16,-1-21-16,0 0 0,0 0 15,21 0-15,-20 0 0,126-21 31,-106 0-31,-21 0 16,-21-1-16,0 1 0,0 0 16,0-42-16,0 41 15,-21 1-15,-64-63 16,22 41 0,42 22-16,0 0 15,21 0 1,21 21-16,0 0 15,42 0-15,1 0 16,-22 0-16,22 0 16,-22 0-16,0 0 0,-20 21 0,-1-21 15,21 21-15,-21 0 0,0 0 16,1 22-16,-22-22 16,21 21-16,-21-21 0,0 64 15,0-64 1,0 22-16,-21-22 0,21 0 15,0 0-15,-22-21 16,1 21 0,0-21-16,21-21 15,0 0 1,0 0 0,0 0-16,0-1 0,0 1 15,0-21-15,21 21 0,0 0 0,-21-22 16,22 22-16,20-42 15,-21 41-15,0 1 0,43 0 16,-64 0-16,42 21 16,-21 0-16,0 42 15,-21-21-15,22 1 0,-22-1 16,0 21-16,21-21 0,-21 0 16,0 43-1,0-22-15,0-21 16,0 1-1,-21-22 1,-1 0 0,22-22-16,0 1 15,0 0-15,0 0 0,22 21 0,-1-21 16,0 0-16,0-22 0,0 22 16,0 0-16,1 0 0,62-43 15,-63 43-15,22 21 16,-22 0-16,21 0 0,1 0 15,-43 21-15,21 0 16,-21 22-16,0-22 0,0 0 16,0 64-16,-21-43 15,-1-21-15,22 0 0,-42 22 16,21-22-16,21 0 16,-21-21-16,21 21 0,0-42 31,21 0-16</inkml:trace>
  <inkml:trace contextRef="#ctx0" brushRef="#br4" timeOffset="-127884.36">15579 9335 0,'21'-43'31,"-21"64"-16,-21 1 1,-1 20-16,1-21 0,0 21 0,-21 43 16,21-43-16,-1 1 15,1-1-15,0 0 0,-21 1 0,-1 63 16,1-64-16,21 0 0,21-21 16,-42 85-1,42-63-15,0-22 0,0 21 16,0-21-1</inkml:trace>
  <inkml:trace contextRef="#ctx0" brushRef="#br4" timeOffset="-127359.67">16044 9462 0,'0'0'0,"0"-22"16,0 1-16,0 0 0,0 42 47,-21 0-47,21 22 0,-21-1 0,21 43 15,0-43-15,-21 64 16,0-64-16,21-21 0,0 22 16,0-1-16,0-21 0,-22 22 0,22-22 15,0 0 1,0 0-16,-21 0 0,21-42 47,-21 21-47,21-21 0,-21 0 15,0 0-15</inkml:trace>
  <inkml:trace contextRef="#ctx0" brushRef="#br4" timeOffset="-127098.73">15790 9546 0,'0'43'0,"0"-86"16,0 1-16,0 0 0,43-43 15,-22 64-15,0-22 0,21 22 16,-21 0-16,22 0 0,-1 21 0,0 0 16,1-21-16,-1 21 0,106 42 31,-105 22-31,-43-43 0,0 42 16,0-42-16,-22 22 15,1-22-15,0 21 0,0-21 0,-21 22 16,20-22-16,-41 42 15,-1-20-15,43-22 16,0 0-16,21 0 16</inkml:trace>
  <inkml:trace contextRef="#ctx0" brushRef="#br4" timeOffset="-125971.68">16658 9885 0,'21'0'0,"-42"0"0,63 0 0,-42-21 16,22 0-16,-22-1 0,0 1 16,0 0-1,0 0-15,-22-21 16,1 42-16,21-22 0,-21 1 15,-64 21-15,64 0 16,0 0-16,-21 21 0,21 1 0,-1-1 16,-20 0-16,21 0 0,-21 43 15,-22 20 1,64-63-16,-21 1 0,21-1 16,0 0-16,0 0 0,0 0 15,21-21-15,0 0 0,43 0 16,-1 0-1,-42 0-15,22-21 0,41 0 16,-62 0-16,20 0 16,-21-1-16,21 1 0,-20 21 0,-1-21 15,0-42-15,-21 41 16,0 1-16,-21 21 31,0 21-31,-1 1 16,22-1-16,0 0 0,-21 0 15,0 21-15,21-20 0,0-1 16,0 0-16,0 0 0,0 0 16,0 0-16,21-21 15,0 0-15,1 0 0,-1 0 16,0 0-16,42 0 16,1-21-1,-43 0-15,0 0 0,22 21 16,-22-21-16,0 0 0,21-85 15,-42 85 1,0-1-16,0 1 16,0 0-16,0 42 31,0 0-31,0 1 0,0-1 16,-21 0-16,21 0 0,0 0 0,0 0 15,0 1-15,0-1 16,0 0-16,0 0 15,21-21-15,0 0 0,1 0 16,20 0 0,-21 0-16,43-21 0,-43 0 15,0 21-15,0-21 0,0-1 16,0 1-16,1 21 0,20-63 16,-21 20-1,-21 22-15,0 0 0,0 42 47,0 0-47,0 1 16,0 20-16,-21-21 0,21 0 0,-21 22 15,21-22-15,0 21 0,0-21 16,0 22-16,0-1 0,0 0 0,0 1 16,0 20-16,0 43 15,0 21-15,0-64 0,0-20 16,-21 84-16,-1-85 0,22 22 15,-21-22-15,21 0 0,-21 1 0,0-1 16,0 0-16,21-21 0,-21 1 16,-1-1-16,-20 42 15,-21-63-15,41 0 16,1 0-16,0-21 16,0 0-16,0 0 0,-43-22 15,43 1-15,-21 21 0,21 0 0,-22-22 16,22 22-16,-21-21 0,-1-64 15,43 64-15,0-22 16,0 43-16,0-64 16,22 64-16,-1-21 15,0 21-15,21-22 0,-21 22 0,22-21 16</inkml:trace>
  <inkml:trace contextRef="#ctx0" brushRef="#br4" timeOffset="-125284.68">17716 9737 0,'-42'84'32,"42"-62"-32,-21-1 0,21 0 0,0 0 15,0 0-15,0 22 0,0-22 16,0 0-16,0 0 0,0 0 15,0 0-15,0 1 16,0-44 31,0 1-47,0 0 16,0 0-16,0 0 0,0 0 15,0-1-15,0-20 0,0 0 0,21 21 16,0-1-16,0 1 0,-21 0 15,22 0-15,-1 0 0,0 21 0,0 0 16,21 0 0,-20 0-1,-1 21-15,-21 0 0,21 43 16,-21-43-16,0 0 0,0 0 0,0 0 16,0 0-16,0 1 0,-21 41 15,0-42 1,-1-21-1,22-21 17,0 0-17,0 0-15,22 21 0,-22-21 0,21-1 16,0-20-16,0 21 0,-21 0 16,64-43-1,20 43-15,-63 21 16,1 0-16,-1 0 15,0 0-15,-21 21 0,0 0 0,0 1 16,0-1-16,0 0 0,0 0 16,0 0-16,0 43 15,0-43-15,-42 0 0,42 0 16,0 0 0,21-21 15,0-21-31</inkml:trace>
  <inkml:trace contextRef="#ctx0" brushRef="#br4" timeOffset="-124512.54">18330 9948 0,'0'0'0,"21"0"15,1 0 1,-1-21-16,0 0 15,0 21-15,0-21 0,0 21 16,-21-21-16,22 0 16,-1 21-16,-21-22 0,0 1 15,0 0-15,0 0 0,-21 21 32,-1 0-32,1 0 0,0 0 15,0 21-15,0 0 16,0 0-16,21 1 0,-22 41 15,22-42-15,0 0 0,0 1 0,0-1 16,0 0-16,0 0 16,0 0-16,22-21 0,20 21 15,0-21-15,-21 0 0,1 0 16,-1 0-16,0 0 0,0 0 16,0-21-16,0 0 0,22 21 0,-22-21 15,42-21 1,-41 20-16,-1 1 0,0 0 15,-21 0-15,21 0 0,-21 0 0,21-1 16,-21 1-16,0 0 0,0 0 16,0 0-16,0 42 31,0 0-31,0 0 0,0 0 16,0 1-16,-21 20 0,21-21 0,-21 0 15,21 0-15,-21 1 0,21-1 16,0 0-16,0 0 0,0 0 15,0-42 32,0 0-31,0 0-16,0 0 16,0-1-16,21-20 15,0 0-15,21-22 0,-20 43 0,41-42 16,-21 41-16,-20 1 15,20 21-15,0-21 0,1 21 0,-22 0 16,0 0-16,21 21 16,-21 22-16,-21-22 0,0 0 15,0 0-15,0 43 16,-21-22-16,0-21 0,0 0 16,21 0-16,-21 1 0,-22 41 15,43-42 1,22-21-1,-1-21 1,0 0-16</inkml:trace>
  <inkml:trace contextRef="#ctx0" brushRef="#br4" timeOffset="-124248.5">19579 9398 0,'0'0'0,"-21"21"16,0 0 0,0 1-16,21-1 0,0 21 0,-22-21 15,1 22-15,0-1 0,21 0 16,-21 1-16,21-1 0,0-21 0,-21 21 16,21 1-16,0-22 0,0 0 0,0 0 15,0 0-15,0 1 0,0 20 16,42-42-1,-21 0-15,0 0 16,1 0-16,-1 0 0,21-21 16,-21 0-16</inkml:trace>
  <inkml:trace contextRef="#ctx0" brushRef="#br4" timeOffset="-124008.64">19389 9504 0,'42'42'31,"0"-42"-31,-21 0 16,1 21-16,20-21 16,0 0-16,-21 0 0,149 0 15,-149 0 1,21-21-16,-21 21 0,43-21 15,-43 21-15,0 0 0,0-21 16</inkml:trace>
  <inkml:trace contextRef="#ctx0" brushRef="#br4" timeOffset="-122199.64">7768 11091 0,'0'-21'0,"0"0"0,0-21 16,0 63 15,0 0-31,0 0 0,0 22 16,0-22-16,0 21 0,-21 22 16,21-22-16,0 0 0,0 1 0,-21 84 15,0-85-15,21-21 16,0 21-16,0-20 0,0-1 15,0 0-15,0-42 47,0 0-47,21-1 0,-21 1 16,21 0-16,-21-21 16,21 21-16,-21-1 0,21-62 15,0 63-15,-21-43 16,22 22-16,-22 21 0,42-1 15,-42 44 1,21-1-16,0 21 16,-21 0-16,0-20 0,0 20 0,21-21 15,-21 21-15,22-20 0,-22-1 16,0 21-16,21-21 0,21 22 16,-21-43-1,0 0-15,1 0 0,-1 0 16,0 0-16,0-22 0,0 22 15,0-21-15,1 0 16,-1 0-16,0-21 0,0 20 16,-21-20-16,0-21 0,21 20 15,-21 1-15,21 0 0,-21-1 16,0 1-16,0 21 0,0-64 16,0 64-1,0 0-15,0 42 16,0 0-16,0 0 15,0 22-15,0 20 16,0-21-16,0 1 0,0-1 16,0 0-16,0 1 0,0-22 0,0 21 15,0-21-15,0 22 0,0-1 16,0-21-16,22 0 16,20-21-16,0 0 15,-21 0 1,1-21-16,-1 0 0,0 0 0,0 21 15,0-42-15,0 20 0,1 1 16,41-127 0,-63 63-1,21 43-15,-21-21 0,0 20 16,0 22-16,0 0 0,0 0 0,0 0 16,-21 21-1,21 21-15,0 0 16,0 21-16,-21-21 0,21 22 15,0-1-15,0 0 0,0 1 0,0-1 16,0 0-16,0 1 0,0 20 16,0-20-16,21-22 0,-21 0 15,21-21-15,0 21 0,1-21 0,-1 0 16,21 0-16,-21 0 0,22 0 16,41-21-1,1-21-15,-43 20 16,-21-20-16,1 21 0,-1 0 15,-21 0-15,0-1 0,21 1 0,-21 0 16,0 0-16,0 0 0,0 42 31,0 0-31,-21 0 0,21 22 0,0-22 16,-21 21-16,21 0 0,-22 1 16,22-1-16,-21 0 0,21 1 0,0-1 15,0 0-15,-21 1 0,0-1 0,0 0 16,21 1-16,-21 41 15,21-41-15,-22-1 0,1 0 16,21 1-16,0-22 16,0 0-16,0-42 31,0 0-31,0 0 0,0-1 16,0 1-16,0-21 0</inkml:trace>
  <inkml:trace contextRef="#ctx0" brushRef="#br4" timeOffset="-121914.8">9038 11155 0,'0'0'0,"0"-21"0,21 0 16,0-1-16,-21 1 0,22 21 0,-1-21 16,0 21-16,0 0 0,21 0 15,22 21 1,-43 0-16,-21 22 15,21-1-15,-21-21 0,0 22 16,0-1-16,0-21 0,0 21 0,-21 22 16,0-43-16,0 0 15,21 0-15,-85 1 16,64-1-16,0-21 0,0 0 16,-22 0-16,22 0 0,0 0 15,0 0-15,-43-21 16,1-22-16,42 22 0</inkml:trace>
  <inkml:trace contextRef="#ctx0" brushRef="#br4" timeOffset="-121679.12">8403 11070 0,'21'-21'31,"0"21"-31,1 0 0,-1 0 0,42-21 16,1 21 0,-22-21-16,0 21 0,1 0 15,-1 0-15,0-21 0,1 21 0,-1 0 16,-21 0-16,22 0 0,-1 0 16,21-22-1,-41 22-15,-1 0 0</inkml:trace>
  <inkml:trace contextRef="#ctx0" brushRef="#br4" timeOffset="-121452.73">9588 11028 0,'0'21'31,"0"0"32</inkml:trace>
  <inkml:trace contextRef="#ctx0" brushRef="#br4" timeOffset="-121271.31">9588 11324 0,'-21'0'31,"21"-21"0,0 0-15,21 0-16,1 21 15,-22-21-15,21-1 0,0 1 16</inkml:trace>
  <inkml:trace contextRef="#ctx0" brushRef="#br4" timeOffset="-121010.93">10266 10732 0,'-21'0'31,"-1"0"-31,-20 42 16,21 0-16,0-21 0,0 22 16,-1-22-16,1 21 0,21 1 15,-42 41-15,0-41 0,20-1 16,1 0-16,-21 22 16,21-22-16,-22 0 15,43-20-15,0-1 0,0 0 16,22-21-16,-1 0 15,0 0-15,0-21 0,0 0 0,64-43 16</inkml:trace>
  <inkml:trace contextRef="#ctx0" brushRef="#br4" timeOffset="-120788.06">10393 10816 0,'0'21'31,"0"1"-31,-21-1 16,-1 0-16,-20 42 0,42-41 16,-42 62-16,-1-41 15,22-1-15,0 0 0,-21 1 0,21-1 16,-1 0-16,1-21 0,0 22 16,21-1-1,21-42 1,22 0-16</inkml:trace>
  <inkml:trace contextRef="#ctx0" brushRef="#br4" timeOffset="-120504.22">10943 10837 0,'0'0'0,"-21"0"0,0 22 16,0-1-16,-22 42 16,22-42-16,21 22 0,-21-22 0,21 21 15,-21 1-15,0-22 16,-1 21-16,22-21 0,-21 22 0,21-22 16,-21 21-16,21-21 0,0 22 15,0-22 1,21-21-1,0-21 1,1-1-16,20 1 0,-21 0 0,0 0 16</inkml:trace>
  <inkml:trace contextRef="#ctx0" brushRef="#br4" timeOffset="-120294.83">11155 10859 0,'0'21'31,"0"0"-31,0 0 0,0 0 16,0 0-16,0 1 0,-21 20 16,-1 21-16,22-41 15,-21-1-15,21 21 0,0-21 16,-21 0-16,21 1 0,-21-1 0,21 0 16,0 0-16,-21-21 31</inkml:trace>
  <inkml:trace contextRef="#ctx0" brushRef="#br4" timeOffset="-120115.77">10795 11176 0,'-21'0'0,"169"64"0,-296-149 0,169 106 0,-63-63 16,42 21 0,21 21-1,0 0-15,0 0 0,0-22 16,22 22-16,-1 0 0,0-21 0,1 0 15,-1 21-15,0-21 0,1 21 0,-1-21 16,64-22 0,-43 22-16</inkml:trace>
  <inkml:trace contextRef="#ctx0" brushRef="#br4" timeOffset="-119919.77">11493 10880 0,'0'0'31,"0"21"-15,0 0-16,0 0 15,-21 0-15,21 1 0,-21-1 0,21 42 16,0 22 0,-21-43-16,21 22 15,-21-43-15,21 0 0,0 0 16,0 0-16,21-21 31,0-21-15</inkml:trace>
  <inkml:trace contextRef="#ctx0" brushRef="#br4" timeOffset="-119616.14">11493 10964 0,'0'-21'0,"0"42"0,0-63 0,0 21 16,0 0-16,0 0 0,0-1 16,0 1-16,22 0 0,-1 21 15,0 0-15,0 0 0,0 0 16,0 0-16,43 0 15,-22 0-15,22 21 16,-22 0-16,0 1 0,-20-1 0,20 21 16,-42-21-16,21 0 0,-21 1 15,-21 83-15,-21-62 16,20-22-16,1 21 16,-21-21-16,21 1 0,-22-1 0,1-21 15,21 21-15,0 0 0,-22-21 0,22 0 16,0 21-1,0-21-15,21-21 16,0 0 0,21 21-16,0-21 0,0 0 0</inkml:trace>
  <inkml:trace contextRef="#ctx0" brushRef="#br4" timeOffset="-119359.28">12107 10880 0,'0'21'16,"0"0"-16,0 0 15,0 0-15,0 1 0,0-1 0,0 0 16,0 21-16,-21-21 0,21 64 16,-21-43-16,21 1 15,-21-22-15,21 0 0,0 0 16,0 0-1,21-21 1,0 0-16,-21-21 16,21 0-16,-21 0 0,43 0 15</inkml:trace>
  <inkml:trace contextRef="#ctx0" brushRef="#br4" timeOffset="-119134.42">12171 10880 0,'0'0'16,"0"-21"-16,21 21 16,0 0-16,0-22 15,0 22-15,1 0 0,-1 0 16,21 0-16,-21 0 0,0-21 0,1 21 16,-1 0-16,21 0 0,-21 0 15,22 0 1,-22 0-16,-42 0 15,-1 0 1,1 21-16,0 1 0</inkml:trace>
  <inkml:trace contextRef="#ctx0" brushRef="#br4" timeOffset="-118976.52">12128 10986 0,'0'21'0,"64"-85"0,-128 107 0,64-1 15,22-21 1,-1-21-1,0 0-15,0 0 0,21 0 16,-20 0-16,-1 0 0,0-21 16,0 21-16,0 0 0,0-21 15,1 21-15,-1-21 0,0 21 0</inkml:trace>
  <inkml:trace contextRef="#ctx0" brushRef="#br4" timeOffset="-118648.56">13166 10795 0,'0'0'0,"-64"-21"32,43 21-32,0 0 0,0 0 15,-22 0-15,22 0 0,0 0 16,0 21-16,0-21 0,-22 21 15,22 0-15,0 1 0,0-1 0,0 0 16,21 0-16,-22 0 0,22 22 0,0-22 16,-21 0-16,21 21 0,0-21 15,0 1-15,0 41 0,43-21 16,-43-20-16,21-22 0,21 21 16,-21-21-16,0 0 0,1 0 15,20 0-15,-21 0 0,0 0 0,22 0 16,20-21-1,1-22-15</inkml:trace>
  <inkml:trace contextRef="#ctx0" brushRef="#br4" timeOffset="-118380.52">13335 10986 0,'-21'21'15,"21"0"-15,0 21 16,0-21-16,0 1 0,0-1 15,21-21 1,0 0-16,0 0 0,0 0 16,1 0-16,-1 0 15,-21-21-15,21-1 0,-21 1 16,0 0 0,0 0-16,-21 21 15,0 0-15,-1 0 16,1 0-16,0 0 31</inkml:trace>
  <inkml:trace contextRef="#ctx0" brushRef="#br4" timeOffset="-116871.39">14393 10943 0,'0'0'0,"21"0"0,-21-21 16,0 0-16,0 0 15,0 0-15,0-1 0,-21 1 16,0 21-16,0-21 16,0 21-16,0 0 0,-1 0 15,-41 0-15,42 21 0,-43 0 16,22 43 0,21-43-16,0 0 0,-1 22 0,1 20 15,0-21-15,0-20 16,0 83-1,0-20-15,21-64 16,0 22-16,0-22 0,21-21 16,0 0-16,0 0 0,0 0 15,0 0-15,22 0 0,-1-21 0,-21 21 16,22-22-16,-1 1 0,43-21 16,-1 0-1,-63-1-15,22 22 0,20-21 16,-42-1-16,-21 22 0,0 0 15,22 21-15,-22-21 0,0 0 0,-22 21 16,1 0 0,0 21-16,0-21 15,0 21-15,21 0 0,-21 0 0,-1 1 16,1-1-16,21 21 0,0-21 16,0 0-16,0 1 0,0-1 0,0 0 15,0 0-15,0 0 0,0 0 16,21-21-16,-21 22 15,22-22-15,20 0 0,0 0 0,-21 0 16,22-22-16,-1 1 16,-21 21-16,0-21 0,1 0 0,-22 0 15,21 0-15,-21-22 16,0-41 0,0 62-16,-21 1 0,-1 0 0,1 0 15,0 0-15,0 21 0,0 0 16,0-21-16,-1 21 0,-41 0 15,42 0 1,21 21-16,21-21 16,0 0-1,0 0-15,22 0 0,-22 0 0,21 0 16,22 0-16,-1 0 16,-21 0-16,-20 0 0,41 0 15,-42 21-15,0 0 16,1-21-16,-22 21 0,0 0 0,0 1 15,0 41 1,0-21-16,0-20 16,0-1-16,-22 0 0,22 0 15,-21-21-15,21 21 0,0 0 32,0-42-1,0 0-31,0 0 0,0 0 15,0 0-15,0-22 16,0 22-16,0-42 16,21 41-16,1 1 0,-22 0 0,42-21 15,-21 42-15,0-21 16,22 21-16,20 0 16,-42 21-16,-21 0 15,21 0-15,-21 0 16,22 22-16,-22-22 0,0 0 0,0 0 15,0 43 1,0-22-16,0-21 16,-22-21-1,22-21 17,0 0-32,0 0 0,0-1 15,0 1-15,22 0 0,-1 0 16,0 0-16,0-22 0,43 1 15,-43 21-15,21-21 0,0 20 16,1 22-16,-1-21 0,-21 0 0,85 21 16,-64 21-1,-42 0-15,0 1 16,0-1-16,0 0 0,0 0 0,0 0 16,-21 22-16,0-22 0,0 0 0,0 0 15,-43 43 1,22-22-16,42-21 0,21-21 47,0-21-47,0 0 0</inkml:trace>
  <inkml:trace contextRef="#ctx0" brushRef="#br4" timeOffset="-116600.03">16235 10647 0,'0'0'0,"-21"21"32,-1 21-32,1-20 15,0 20-15,-21 21 0,-43 64 16,64-63-16,-21-22 16,20 22-16,1-1 0,-21-20 15,21 20-15,0-21 0,-1 1 0,1-1 16,0 0-16,0 1 0,0-1 0,21-21 15,-21 0-15,21 1 0,0-1 16,0 0 0,21-21-16,0-21 15,42 0-15</inkml:trace>
  <inkml:trace contextRef="#ctx0" brushRef="#br4" timeOffset="-116007.12">16552 11028 0,'21'-21'15,"-42"42"-15,64-63 0,-22 42 0,-21-22 0,21 1 16,-21 0-16,0 0 16,0 0-16,0 0 15,-21 21-15,0-22 16,-1 22-16,-20 0 0,21 0 0,-85 0 15,64 22-15,21-1 16,-64 42-16,64-42 0,0 22 16,-43 105-1,43-106-15,0 64 16,21-85-16,0 22 0,0-1 16,0-21-16,0 0 0,0 0 0,0 1 15,21-1-15,0 0 0,43-21 16,-1 0-1,-42 0-15,22 0 0,41-42 16,-63 20-16,22 1 0,-1 0 0</inkml:trace>
  <inkml:trace contextRef="#ctx0" brushRef="#br4" timeOffset="-114260.36">16849 11091 0,'0'-21'0,"-43"169"0,86-275 0,-43 85 0,-22 42 16,1 0-1,0 0-15,0 21 0,0-21 16,-43 43-16,43-1 16,0-21-16,0 21 0,0-20 0,21 20 15,-22-21-15,1 64 16,21-43 0,0-21-16,0 0 0,21 22 15,1-43-15,-1 0 16,0 0-16,0 0 0,0 0 15,0 0-15,1 0 0,-1-21 0,42-43 16,-20 22 0,-22 21-16,-21-22 0,21 1 15,0 0-15,-21 20 0,0-20 16,0 21-16,0 0 0,21 0 16,-21 42-1,0 0 1,0 0-16,0 0 0,0 0 0,0 1 15,0-1-15,0 21 0,0-21 0,0 0 16,0 1-16,21-1 0,-21 0 16,22 0-16,-1-21 0,0 0 15,21 0 1,43 0 0,-64 0-16,0-21 0,0 0 0,1 21 15,20-21-15,-21-1 16,0 1-16,-21 0 0,21-21 0,1-22 15,-22 43-15,0 0 0,0-43 16,0 43 0,0 42-1,0 1-15,0-1 0,0 0 16,0 0-16,-22 0 0,22 22 0,-21-22 16,21 0-16,0 0 0,-21 0 0,21 0 15,0 1-15,21-22 47,-21-22-31,21 1-16,1 21 0,-22-21 0,21 0 15,0 0-15,-21 0 0,42-22 16,-21 1 0,1 21-16,-1 21 15,0 0-15,-21 21 16,0 0-16,0 0 0,21 22 15,0-1 1,0-21-16,43 21 16,-43-20-16,0-1 0,0-21 15,1 0-15,-1 0 0,85 0 16,-85-21 0,0 21-16,0-22 15,0 1-15,0 0 0,1 0 16,-22 0-16,21-22 0,0 22 0,-21 0 15,21-64 1,43 22 0,-64 42-16,21 0 0,0 21 15,-21 21 17,0 0-17,0 0 1,21-21 31,-21-21-47,0 0 15,0 0 1,0-1-16,-21 22 31,0 0-31,0 0 16,-1 0-1,22 22-15,-21-1 0,21 0 0,0 0 16,-42 85 0,42-64-1,0-21-15,0 22 0,0-22 0,0 0 16,0 0-16,0 0 0,0 1 0,21-22 16,0 21-16,0-21 0,1 0 15,62 0 1,-63 0-16,85 0 15,-63 0-15,-22-21 0,21-1 16,0 1-16,-20 21 0,105-106 16,-85 43-1,-21 21-15,-21 20 16,0-20-16,0 21 0,0 0 0,21-22 16,-21 22-16,0 0 0,-21 21 31,0 0-31,0 21 15,0 0-15,-1 1 0,1-1 16,0 42-16,0-42 16,0 22-16,21-1 0,0 0 0,0-20 15,0-1-15,0 21 16,21 22 0,0-64-16,0 21 0,0-21 15,1 0-15,20 21 0,21-21 16,-41 0-16,20 0 0,-21 0 0,21 0 15,-20 0-15,20-21 0,43-22 16,-1-20 0,-63 21-16,1 20 0,-1-20 15,0 21-15,-21-21 0,21-1 16,-21 22-16,21-21 0,-21 21 0,0-106 16,0 105-1,0 1-15,-21 42 31,0 1-15,21-1-16,0 21 0,-21-21 16,0 22-16,21-22 0,0 106 15,0-106 1,0 21-16,0 43 0,0-64 16,21 0-16,0 0 15,0 1-15,0-22 0,0 0 16,22 0-16,-22 0 0,21 0 0,-21 0 15,22 0-15,-1-22 0,0 22 0,1-21 16,-1 0-16,0 0 0</inkml:trace>
  <inkml:trace contextRef="#ctx0" brushRef="#br4" timeOffset="-113212.73">7387 8975 0,'0'0'0,"0"21"47,-21 0-47,21 0 0,0 0 16,0 1-16,-21 20 0,21-21 15,0 21-15,0 1 0,0-1 0,0 127 16,0-42 0,0-42-16,0-21 0,0 84 15,0-85-15,0 22 0,0-22 16,0 1-16,0 21 15,0-22-15,-43 170 16,22-170-16,0 86 0,0-86 16,0 1-16,0 20 0,-1-20 15,22-1-15,-42 85 0,42-63 16,0-21-16,-21-1 0,0 22 0,21-22 16,-21-20-16,21 126 15,-22-84 1,22-43-16,-21 0 0,21 43 15,0-64-15,0-42 32,0 0-32,0 0 15,0-1-15,21 1 0,-21-21 0,22 0 16,-22-1-16,21 1 0</inkml:trace>
  <inkml:trace contextRef="#ctx0" brushRef="#br4" timeOffset="-110298.81">7451 9017 0,'63'0'32,"-42"0"-32,43 0 15,-43 0-15,0 0 16,21 0-16,-20 0 0,-1 0 0,21 0 16,-21 21-16,22-21 0,-1 0 0,-21 0 15,21 21-15,1-21 0,41 0 16,43 22-1,-84-22-15,-1 0 16,22 0-16,-1 0 0,1 0 0,-1 0 16,1 0-16,20 21 0,1-21 0,169 0 15,-64 0 1,-105 0-16,21 0 0,106 0 16,-107 0-16,22 0 15,-21 0-15,21 0 0,-21 0 0,21 0 16,85 0-1,-85 0-15,127 0 0,-148-21 0,232 21 16,-232 0-16,0 0 16,0 0-16,0-22 0,-1 22 15,1 0-15,233 0 16,-127-21 0,-107 21-16,255 0 15,-233-21-15,-21 21 0,21 0 0,-21 0 16,0 0-16,0-21 0,190 21 15,0-21 1,-190 21-16,-21 0 16,-1 0-16,1 0 0,0 0 0,-1-21 15,1 21-15,0 0 0,-1 0 16,107 0-16,-85 0 0,63-22 16,-63 22-16,-21 0 15,-1 0-15,22 0 0,-21 0 0,126 0 16,-105 0-16,0 0 0,190 0 31,1 0-31,-213 0 16,22 0-16,21 0 0,-21 0 15,0 0-15,0 0 0,0 0 0,-22 0 16,22 0-16,212 22 16,-107-22-1,-105 0-15,-21 0 0,105 0 16,-105 0-16,0 0 0,-1 0 0,1 0 15,0 0-15,-1 0 0,128 0 16,-106 0 0,-64 0-16,64 0 15,-85 0-15,0 0 16,0 0-16,1 0 0,-1 0 0,0 0 16,21 0-16,1 0 15,-22 0-15,0 0 0,42 0 16,-41 0-16,-1 0 15,0 0-15,0 0 0,0 0 16,0 0-16,43 0 16,-1 0-16,-41 0 15,20 0-15,-21 0 16,0 0-16,22 0 16,-22 0-16,0 0 0,-21 21 78,0 0-78,0 0 0,0 0 15,0 0 1,0 1-16,0-1 0,-21 0 16,21 0-16,0 0 15,0 0-15,0 22 16,0 41-16,0-41 15,0-22-15,0 21 0,-21-21 16,21 64-16,0-43 0,0 1 16,-22 41-16,22-41 0,-21-1 15,-21 106 1,42-21 0,-21-84-16,21-22 0,-21 21 15,21 0-15,-22 1 0,22-1 16,0 22-16,0-22 0,-21 0 0,0 64 15,0-64-15,21 64 16,-21-63-16,21-1 0,-21 0 16,21 1-16,0-1 0,0-21 0,-22 64 15,22-43-15,-21 106 16,21-42 0,0-85-16,0 22 15,0-22-15,0 21 0,-21-21 16,21 0-16,0 22 0,0-22 0,0 0 15,-21 43 1,0-43-16,21 0 0,0 0 16,0 0-16,0 0 0,-21 1 15,21-1-15,-22 0 16,22 0 0,-21-21 15,0 0-31,0 0 15,0 0-15,0 0 16,-1 0-16,-20 0 0,21 0 16,0 0-16,-22 0 0,22 0 15,-21 0-15,0 0 0,-1 0 0,-105 0 16,106 0-16,-64 0 16,64 0-16,-64 0 15,42 0-15,22 0 0,-64 0 16,64 0-16,-22 0 15,-105 0 1,84 0-16,-63 21 0,63-21 16,1 0-16,-86 21 0,86-21 15,-1 0-15,0 0 0,-20 22 16,20-22-16,-317 42 16,211-21-1,107-21-15,-128 21 16,106 0-16,-21-21 0,-106 22 15,127-22-15,1 0 0,-22 21 0,-212 0 16,0 0 0,233 0-16,-126-21 15,126 21-15,21-21 0,-21 0 16,0 22-16,1-22 0,-1 0 16,-191 21-16,107 0 15,84 0-15,21-21 16,-20 0-16,-1 21 0,21-21 0,-21 0 15,0 21-15,22-21 0,-1 22 0,-21-22 16,-148 21 0,85 0-16,84 0 0,1-21 15,-22 0-15,-64 21 0,86 0 16,-107-21-16,128 22 16,-22-22-16,0 0 0,-63 21 15,64 0-15,-86-21 16,86 21-16,-1-21 0,0 0 15,1 0-15,-1 21 0,-63-21 16,63 21-16,0-21 0,-232 22 16,169-22-1,63 21-15,0-21 0,1 0 16,20 0-16,-20 21 0,-1-21 0,-63 0 16,63 0-16,22 21 0,-22-21 15,21 0-15,1 0 0,-22 0 16,-105 21-1,-1-21-15,149 0 16,-22 21-16,22-21 0,-21 0 16,20 0-16,-20 0 0,-1 0 0,22 0 15,-22 0-15,1 0 0,21 22 0,-22-22 16,22 0-16,-22 0 0,22 0 16,0 0-16,-85 0 15,63 0 1,22 0-1,21 0-15,-1 0 0,1 0 0,0 0 16,0 0-16,0 21 0,0-21 0,-1 0 16,1 0-16,0 0 15,0 0-15,0 0 0,0 0 16,-1 0-16,1 0 16,0 0-1,0 0-15,0 0 0,0 0 16,-1 0-16,1 0 0,0 0 15,-21 0 1,-1 0-16,22 0 16,0 0-16,0 0 31,0 0-15,21-21 124,0-1-124,0 1-1,21 21-15,0-21 0,0 0 16,0 0-16,-21 0 0,22-1 16,-22 1-16,42-42 15,-42-1-15,0 22 16,21-22-16,-21 43 0,0-21 16,21 21-16,22-64 15,20 22 1</inkml:trace>
  <inkml:trace contextRef="#ctx0" brushRef="#br4" timeOffset="-104696.36">5524 14182 0,'0'0'0,"-21"0"15,0 21-15,0-21 0,0 0 16,0 21-16,-1-21 16,22 21 31,0 0-32,22-21-15,-1 0 0,0 22 16,21-22-16,1 0 0,-1 0 0,64 21 15,21-21 1,-64 0-16,85 0 16,-84 0-16,-1 0 0,1 0 0,21 21 15,-1-21-15,-20 0 0,20 0 0,1 21 16,84-21-16,1 0 16,-86 21-16,1-21 0,0 0 15,21 0-15,-22 0 0,22 0 0,106 0 16,126 0-1,-211 0-15,-21 0 16,21 0-16,21 0 0,-21 0 16,0 0-16,22 0 0,-22 0 0,0 0 15,0 0-15,127-21 16,0 21-16,-127 0 0,-22 0 16,22 0-16,-42-21 0,21 21 0,-21 0 15,-1 0-15,128 0 16,-106-21-16,-64 21 15,-21 0-15,22 0 16,-22 0-16,0 0 16,-42 0 15,0 0-31,-1 0 0,1 0 16,0 0-16,0 0 0</inkml:trace>
  <inkml:trace contextRef="#ctx0" brushRef="#br4" timeOffset="-104211.59">10943 13526 0,'0'0'0,"-21"0"0,21-22 0,-21 22 15,0 0 1,-1 0-16,1 43 16,21-22-1,0 21-15,0 1 0,-21-1 0,21 0 16,0 64-16,0 0 15,0-43-15,-21 1 16,21 21-16,-21-22 0,21 22 0,-21-1 16,21 1-16,0-21 0,0 20 15,0-20-15,0-1 0,0 64 16,0 21-16,0-105 16,0-1-16,0 0 0,0-20 15,0-1-15,0 21 0,0-21 16,21-21-16,0 0 15,-21-21 1,21 0 0,-21 0-16,21-22 0,-21 22 0,0 0 15,0-21-15,0-1 0,21-62 16</inkml:trace>
  <inkml:trace contextRef="#ctx0" brushRef="#br4" timeOffset="-103344">10922 13589 0,'0'0'0,"-21"0"0,42 0 46,21 21-46,1-21 0,-1 0 16,0 0-16,22 0 0,-1 0 16,22 21-16,127-21 15,-107 0-15,-20 0 0,21 0 16,0 0-16,21-21 0,-21 0 0,148 0 16,148 0-1,-275 0-15,169-1 16,-169 1-16,0 21 15,-21 0-15,21-21 0,-21 21 0,0 0 16,-22 0-16,170-21 16,-190 21-16,-1 0 0,1 0 15,20 0-15,-62 0 0,20 0 16,-21 0-16,0 0 16,-21 21-1,0 0-15,0 0 16,0 1-16,0-1 0,0 21 0,0-21 15,0 22-15,0-1 0,0 43 16,-21-1 0,21-41-16,0-1 0,-21 21 0,0-20 15,21-1-15,-21 22 0,-1-22 16,22 21-16,-21-20 0,0 20 0,21 1 16,-21-1-16,21-20 0,-21 20 0,-22 64 15,43-21 1,-21-64-16,21-21 15,0 22-15,-21-22 0,21 0 0,0 0 16,0 0-16,-21 1 0,0-1 16,21 0-16,0 0 15,-43 0-15,22-21 16,0 21-16,0-21 0,21 22 0,-21-22 0,-22 0 16,22 21-16,-85 0 15,22-21 1,20 0-16,22 0 0,-22 0 15,-20 0-15,-1 0 0,0 0 0,-20 0 0,-1 0 16,-21 0-16,0 0 0,0 0 16,-170 0-16,-20 0 15,169 0-15,-22 0 0,22 0 16,21 0-16,0 0 0,-106 0 16,128 0-16,20 0 0,21 0 0,1 0 15,21 0-15,-22 0 16,64-21 15,21 21-31,0-21 16,22-1-16,-22 22 0,0-21 15,0 21-15,0-21 0,1 0 16,-1 0-16</inkml:trace>
  <inkml:trace contextRef="#ctx0" brushRef="#br4" timeOffset="-103024.2">11472 14309 0,'0'-21'0,"0"42"0,-21-42 15,21-1-15,-21 22 0,21-21 16,21 0-1,0 21 1,22 0-16,-22 0 0,0-21 16,21 21-16,1 0 0,-1 0 0,0-21 15,1 21-15,-1 0 0,0 0 0,1 0 16,-1 0-16,21 0 16,-20 0-1,-64 0 1,-1 0-1,-20 0-15,21 0 0,0 0 0</inkml:trace>
  <inkml:trace contextRef="#ctx0" brushRef="#br4" timeOffset="-102691.58">11769 14224 0,'-22'21'16,"65"-63"-16,-64 63 0,-1 21 0,22-20 15,0-1-15,0 0 0,0 0 0,0 85 16,22-21-1,-22-43-15,21 0 16,-21 1-16,0-22 0,21 21 0,-21-21 16,0 22-16,0-1 15,0 0-15,0-21 0,0 1 16,-42-1-16,20 0 16,-20-21-16,21 0 0,0 0 15,0 0-15,-1 0 0,-41 0 16,-22 0-16,64 0 15,-21 0-15,21-21 16,-1 21-16,1-21 0,0 21 0,0-22 16,21 1-16,0 0 15,21 0 1,0 21-16,22-21 0,-22 21 16,0-21-16,0 21 0,21-22 15</inkml:trace>
  <inkml:trace contextRef="#ctx0" brushRef="#br4" timeOffset="-102264.61">12531 14372 0,'0'0'0,"0"-21"15,-22 21 1,1 0-16,0 0 0,0 0 15,0 0-15,0 21 0,-22-21 0,22 21 16,-21 22-16,21-22 16,-1 0-16,22 0 0,-21 22 15,21-22-15,0 0 0,0 0 16,21 0-16,1 0 0,20 1 16,0-1-16,22 0 15,-43 0-15,21-21 16,-21 21-16,1-21 0,-22 21 15,0 1 1,0-1-16,-22-21 0,1 21 16,-42-21-16,20 21 0,1-21 15,0 0-15,-1 21 0,1-21 16,0 0-16,-1 0 0,1 0 16,21 0-16,-43 0 0,43 0 0,21-21 31,21 0-16,1 0-15,-1 21 16,21-21-16</inkml:trace>
  <inkml:trace contextRef="#ctx0" brushRef="#br4" timeOffset="-101787.89">12785 14372 0,'0'0'0,"-22"21"16,22 1 0,-21-1-16,0 0 0,21 0 0,-21 21 15,21-20-15,-21-1 0,21 21 16,-21-21-16,-1 22 0,22-22 16,0 21-16,-21 43 15,21-43-15,0-21 16,0 0-16,21 1 0,1-22 15,-1 0-15,0 0 16,0 0-16,21 0 0,-20 0 0,20-22 16,0 22-16,1-42 15,-1 42-15,-21-21 0,0 0 16,0 0-16,1-22 0,-1 22 0,0-21 16,-21-1-16,21 1 0,-21 0 0,0-85 15,-63 63 1,41 43-16,1 0 15,0 0-15,-21 0 0,21 21 16,-64 0-16,64 0 0,-22 21 16,1 0-16,-21 21 15,20 1-15,22-22 0,0 0 16,21 64-16,0-64 16,0 0-16,21 0 15,0 0-15,0-21 0,43 0 16,21 0-16</inkml:trace>
  <inkml:trace contextRef="#ctx0" brushRef="#br4" timeOffset="-101552.02">13398 14330 0,'0'0'0,"0"-21"0,0 0 0,-21 21 31,0 21-31,21 0 0,-21 0 16,0 21-16,0-20 0,21 20 15,-22-21-15,1 21 0,21 1 0,0-1 16,0-21-16,-21 22 0,21-22 0,0 21 16,0 0-1,0 1-15,0-22 0,21-21 16,0 0 0,1 0-1,-22-21-15,21 0 0</inkml:trace>
  <inkml:trace contextRef="#ctx0" brushRef="#br4" timeOffset="-101316.14">13420 14245 0,'0'0'0,"0"-21"0,21-21 16,0 42 0,0 21-16,0 21 15,0-21-15,1 1 0,-22 20 16,21 0-16,0 64 15,0-85-15,0 22 16,0-1-16,1-21 16,-1 0-16,-21 0 0,21 1 0,0-22 15,0 21 1,0-21-16,1 0 0,-1-21 16,-21-1-16,0 1 0,21 0 15</inkml:trace>
  <inkml:trace contextRef="#ctx0" brushRef="#br4" timeOffset="-101116.25">13864 14182 0,'0'0'16,"0"-21"-16,0-1 0,-21 22 15,0 22 1,21-1-16,0 21 0,-21-21 0,-1 22 16,22 20-16,-21-21 0,21 1 0,0 20 15,-21-20-15,0-1 0,0 64 16,21-85-16,0 21 15,0-21-15,0 1 16,21-22 0,0 0-16</inkml:trace>
  <inkml:trace contextRef="#ctx0" brushRef="#br4" timeOffset="-100363.24">14436 14288 0,'-64'0'16,"128"0"-16,-149 0 0,21 0 15,43 0-15,21-22 32,21 22-17,1 0 1,-1 0-16,0 0 0,0-21 15,0 21-15,22 0 0,41 0 16,-20 0 0,-22 0-16,0 0 0,43-21 15,-43 21-15,22 0 0,-22 0 16,43 0-16,0 0 0,-1-21 0,128 21 16,-106 0-16,21 0 0,-21-21 15,42 21-15,-21 0 0,21 0 16,296-21-16,-147 21 15,-149-22-15,21 22 16,128 0-16,-149-21 0,-21 21 16,21 0-16,0 0 0,0-21 0,-21 0 15,297 21 1,-149-21-16,-127 21 16,0-21-16,0 21 0,0 0 15,1 0-15,-22-22 0,0 22 0,21 0 16,0 0-16,-21 0 0,21 0 0,-21 0 15,106 0-15,-106-21 16,-21 21-16,0 0 0,84 0 16,-105 0-16,-22 0 0,22 0 15,-22 0-15,-20 0 0,-1 0 0,0 0 16,-20 0 0,-44 0 30,1 0-46,0-21 16,0 21-16,0 0 16,-22 0-16,22 0 0</inkml:trace>
  <inkml:trace contextRef="#ctx0" brushRef="#br4" timeOffset="-99024.99">5482 14288 0,'0'0'0,"-21"0"0,0 0 15,0 0-15,21-22 32,0 1-32,21 0 15,0 0-15,21 21 0,1-21 16,-1 0-16,21-1 0,1 1 15,-1 0-15,1 0 0,-1-21 0,64-1 16,-63 22-16,-1 0 16,1-21-16,-1 20 0,64 1 15,-84 0-15,-1 0 0,22 21 16,-43 0-16,0-21 0,-42 21 31,0 0-31,-1 21 0,1 0 16,-21-21-16,0 21 0,20 0 15,-20-21-15,-85 64 16,64-43-16,-1 0 0,1 0 16,-1 1-16,1-1 0,-22 0 0,21 0 15,-84 21-15,85-42 16,20 22-16,1-1 0,-21 0 16,20 21-16,22-21 15,21 1 1,0-1-16,0 0 15,21-21 1,0 21-16,1-21 0,-1 21 16,0 0-16,0-21 15,0 22-15,-21-1 0,21-21 16,1 21-16,20 0 0,-21 0 0,0 0 16,22 1-16,-22-1 0,85 63 15,-64-41-15,43 20 16,-43-42-16,21 43 15,-20-43-15,-1 21 0,-21-20 16,22-1-16,-22 0 0,21 21 0,-21-21 16,22 22-1,-1 41-15,-42-62 16,0-1-16,21 21 0,-21-21 0,21-21 16,-21 21-1,21-21 1,1-21-16,-22 0 15,21 0-15,0-21 0</inkml:trace>
  <inkml:trace contextRef="#ctx0" brushRef="#br4" timeOffset="-90480.35">21675 10160 0,'-22'0'16,"1"0"-16,0 0 16,0 0-16,0 0 0,-22 0 15,22 0-15,0 0 0,-21 0 0,-1 0 16,-41 0-16,-86 0 15,107 21-15,-85-21 16,63 21-16,0 1 0,22-22 16,-22 0-16,22 21 0,-1-21 15,1 0-15,-43 21 0,-21 0 16,106-21 0,-22 0-16,22 21 15,42-21 16,1 0-15,-1 0-16,0 0 16,21 0-16,-21 0 0,43 0 15,-43 0-15,21 0 0</inkml:trace>
  <inkml:trace contextRef="#ctx0" brushRef="#br4" timeOffset="-88708.29">21759 10245 0,'0'0'15,"21"0"-15,1 0 0,-44 0 31,-20 0-15,21 0-16,-21 0 16,-64 21-16,0 0 15,42-21-15,1 0 0,-1 21 16,1 0-16,-1-21 0,-84 22 16,64-1-16,20-21 0,1 21 0,-1-21 15,1 0-15,20 21 0,-41-21 16,62 0-16,-41 21 15,42-21-15,0 0 0,-1 0 16,1 0-16,0 0 0,0 0 16,0 0 124,21-21-62,0 0-78,21 0 16,0 21-16,0-21 0,0-1 16,1 22-16,-1-21 0,21 0 0,-21 0 15,22 0-15,84-43 16,-85 22-16,0 21 0,1 0 16,41-22-16,-41 22 0,-1 0 15,-21 0-15,21 0 0,-20-1 16,-1 22-16,21-21 15,-63 42 17,0 1-17,0-22-15,-1 21 0,-20-21 16,21 21-16,-21 0 0,-85 21 16,63-20-16,22-1 0,-1 0 15,-20 0-15,21 0 0,-1 0 16,1 1-16,0-1 0,20-21 0,-83 63 31,41-42-31,43 1 16,42-22 46,0 0-46,0 21-16,1-21 15,-1 21-15,0-21 0,-21 21 16,21-21-16,0 21 0,0 0 16,1 1-16,-1-1 0,0 0 0,0 0 15,0 0-15,0 0 0,22 1 0,-1 20 16,-21-21 0,0 0-16,1 22 0,-1-43 0,21 42 15,-21-21-15,-21 0 0,0 0 16,21-21-16,-21 22 0,22-22 15,-22 21-15,0-42 79,-22-1-64,22 1-15,-21 21 0,0-21 16,0 0-1,21 0-15,-21 0 0,21-1 16,-21 22-16,-1-21 0,22 0 0,0 0 16,-21 0-16,21 0 0,-42-64 15,0 43 1,20 20-16,1 1 0,21 0 16,-21 0-16,0 21 0,0-21 0,0 0 15,-1 21-15,1-22 0,0 22 16,-42-42-16,41 42 15,1 0-15,0 0 0,0-21 0,0 21 16,0 0 0,21-21-1,21 21 126,0 0-141,0 0 16,0-21-16,0 21 0,1-22 15,20 1-15,-21 21 16,0-21-16,22 21 0,-1-21 0,0 0 0,1 0 15,41-1-15,1-20 16,-22 21-16,-20 0 16,20 0-16,-20 21 0,-22-22 15,0 1-15,0 21 0,0 0 16,0-21-16,1 21 16,-22-21-16,21 21 15,-21 21 63,-21-21-78,-1 21 16,22 0-16,-21-21 16</inkml:trace>
  <inkml:trace contextRef="#ctx0" brushRef="#br4" timeOffset="-87185.08">20426 10351 0,'0'0'0,"-21"0"31,42 0-15,0-22 0,21 22-16,-21 0 0,22 0 15,20 0-15,-20 0 0,20 0 0,43-21 16,21 21 0,-64 0-16,1-21 0,-1 21 0,-20 0 15,20 0-15,1 0 0,-1-21 0,22 21 16,21 0-1,-64-21-15,0 21 0,-20 0 16,-1 0-16,21 0 0,-21 0 16,0 0-16,1 0 15,-44 0 17,1 0-32,-21 0 0,21 0 0,-22 0 15,1 0-15,0 0 0,-1 0 16,-62 21-16,41-21 0,1 21 15,-1-21-15,-84 21 0,84 0 16,1-21-16,-22 22 16,22-22-16,20 0 0,1 21 0,-85-21 15,106 21 1,0-21-16,0 0 0,-1 0 16,1 0-16,42 0 31,1 0-31,-1 0 15,0 0-15,0-21 0,21 21 16,1 0-16,-1-21 0,0-1 0,1 22 16,84-21-1,42 21-15,-105-21 0,-1 21 16,1 0-16,-1 0 0,1 0 16,-22-21-16,0 21 0,1 0 15,-1 0-15,0 0 0,43-21 16,-43 21-1,-21-21-15,1 21 0,-22-22 32,-22 22-17,1 0-15,0 0 16,-21 0-16,21 0 0,-22 0 16,-20 0-16,20 0 0,1 0 0,-127 0 15,63 0 1,64 0-16,-22 0 15,1 0-15,20 0 0,1 0 0,0 0 16,-1 0-16,22 0 0,0 0 0,0 0 16,0 0-16,-1 0 15,44 0 1,-1 0 0,0 0-16,21 0 0,22 0 15,84 0-15,-106 0 16,22 0-16,-22 0 0,0 0 15,22 0-15,126 0 16,-147 0-16,-1 0 16,0 0-16,22 0 15,-43 0-15,0-21 0,0 21 0,1 0 16,-44 0 31,1 0-47,0 0 0,-21 0 15,-1 0-15,1 0 0,0 0 0,-22 21 16,-63-21 0,-21 0-16,63 22 0,1-22 0,20 0 15,-20 0-15,-1 21 0,21-21 0,-20 0 16,41 0-16,-20 21 16,21-21-16,-64 0 15,85 0-15,-22 21 0,22-21 16,42 0 31,0 0-32,1 0-15,20 0 0,-21 0 0,0 0 16,22 0-16,-22-21 0,106 21 16,0 0-1,-85 0-15,0 0 16,1 0-16,-1 0 0,0 0 15,1 0-15,-22 0 0,0 0 0,21 0 16,1 0-16,-1 0 16,-21 0-1,-42 21 17,0-21-32,0 0 0,0 21 15,-22-21-15,1 21 0,0-21 16,-1 0-16,-105 22 15,85-1-15,-22-21 16,43 21-16,-22-21 16,22 21-16,21-21 0,-22 0 15,43 21-15,21-21 32,1 0-32,-1 0 0,0 0 15,0 0-15,21 0 0</inkml:trace>
  <inkml:trace contextRef="#ctx0" brushRef="#br0" timeOffset="-18124.42">6731 6646 0,'-21'0'94,"0"0"-63,-1 0-15,22 22-1,-21-22 17,42 0 77,1-22-93,-1 1-1,0 0-15,0 21 0,0-21 16,0 0-16,1 21 0,-1-21 16,0-1-16,21 22 0,1-42 15,20 21-15,-42 0 16,64-22-16,-64 22 15,0 0-15,64-21 16,0 21 0,-64-1-16,63 1 15,-41 0-15,-1 0 0,0 21 16,1-21-16,-1 0 0,22-1 0,105-20 16,-127 42-16,22-21 15,-22 0-15,22 21 0,20-43 16,-41 22-16,20 21 0,-21-21 15,1 0-15,-1 21 0,22-21 16,168-43 0,-83 22-16,-107 42 15,21-21-15,1 0 0,-1 21 16,-20-22-16,63 1 0,-64 0 0,0 21 16,1-21-16,-1 21 0,0-21 15,22 21-15,105-21 16,-42-1-1,-42 22-15,42-21 0,-64 0 16,1 21-16,-1 0 0,1-21 16,-22 21-16,22-21 0,-22 21 15,0 0-15,22-21 0,-22 21 0,127-43 16,-20 22 0,-86 21-16,43-21 15,-43 21-15,-20 0 0,-1-21 16,22 21-16,-22-21 0,0 21 0,1 0 15,-1 0-15,0 0 0,-21 0 0,85 0 32,-63 0-32,-1 0 0,-21 0 31,0 0-31,-42 0 62,21-22-62,-21 22 16,21-21-16,-21 0 16,21 0-16</inkml:trace>
  <inkml:trace contextRef="#ctx0" brushRef="#br0" timeOffset="-17488.79">11769 4699 0,'-106'508'0,"212"-1016"0,-85 529 31,-21 0-16,0 1-15,0 20 0,0 0 16,0 1-16,21-1 0,-21 106 16,0-42-1,0-64-15,0 1 0,0 20 16,0-21-16,0 1 0,-21-1 0,21 0 16,0-20-16,0 20 0,0-21 15,0 43-15,0-43 0,0 0 16,-21 0-16,21 0 15,0-42 1,0 0 0,0 0-16,0-22 15</inkml:trace>
  <inkml:trace contextRef="#ctx0" brushRef="#br0" timeOffset="-16708.01">11874 4741 0,'22'0'31,"-1"0"-31,0 0 16,21 0-16,1 0 0,-1 0 15,0 0-15,22 0 0,-1-21 0,1 21 16,-1 0-16,1 0 0,20-21 16,170 0-1,-63 0-15,-85 21 16,275-21 0,-318-1-16,22 22 0,-22 0 0,22 0 15,-21 0-15,126 0 16,-84-21-1,-64 21-15,1 0 0,-1 0 16,0 0-16,-21 0 0,22 0 16,-22 0-16,0 0 0,-21 21 15,21-21-15,-21 22 0,0-1 16,0 0-16,0 0 16,0 21-1,0-20-15,0-1 0,0 21 0,0-21 16,-21 64-16,0 0 15,21-43-15,-21-21 0,21 64 16,0-64-16,0 21 0,0-21 16,0 1-16,0 20 0,0-21 15,0 43 1,0-22-16,0-21 16,0 0-16,0 0 0,0 1 15,-21-22-15,-1 21 0,1-21 0,0 0 16,-42 21-1,-43 0 1,63-21-16,1 0 0,-21 21 16,-1-21-16,1 0 0,-22 0 15,0 0-15,1 0 0,-22 0 0,-148 0 16,127 0-16,-106 0 16,106 0-16,-169 0 15,232 0-15,-21 0 0,-63 0 16,106 0-1,21 0-15,0 0 0,-1 0 0,1 0 16,0 0-16,42 0 31,0 0-31,1-21 16,20 0-16,0 0 0,-21 0 16</inkml:trace>
  <inkml:trace contextRef="#ctx0" brushRef="#br0" timeOffset="-16424.54">12425 5144 0,'0'0'0,"0"-22"16,21 22 15,-21 22-31,21-22 15,0 21-15,0 0 0,1-21 0,-1 21 16,21 21-16,22-20 16,-43-22-16,0 21 0,21 0 15,-21 0-15,1-21 16,-22 21-16</inkml:trace>
  <inkml:trace contextRef="#ctx0" brushRef="#br0" timeOffset="-16150.7">12827 5038 0,'-21'0'0,"-22"42"16,22-21-16,0 0 15,-21 22-15,21-22 0,-1 0 0,-83 85 32,83-85-32,1 0 0,0 0 15,-21 22-15,21-43 0,21 21 16,-22-21-16,22 21 0,22-21 47,-1 0-47,0 0 0,0-21 15,0 21-15</inkml:trace>
  <inkml:trace contextRef="#ctx0" brushRef="#br0" timeOffset="-15872.24">13102 5017 0,'0'21'32,"0"0"-32,-21 0 15,21 0-15,-21 0 0,21 1 0,0-1 16,0 21 0,-21 22-16,21-43 0,-22 0 15,22 0-15,0 0 0,0 0 16,0 1-1,22-22 17</inkml:trace>
  <inkml:trace contextRef="#ctx0" brushRef="#br0" timeOffset="-15628.44">13144 4953 0,'22'0'32,"-1"0"-32,-21 21 0,0 0 0,0 1 0,21-1 15,-21 0-15,21 0 16,0 21-16,-21 22 16,21-43-16,1 0 15,-22 0-15,21 1 0,0-1 16,0-21-1,0 0 1,-21-21 0</inkml:trace>
  <inkml:trace contextRef="#ctx0" brushRef="#br0" timeOffset="-15144.71">13547 4890 0,'0'0'0,"-22"21"0,22 0 0,-21 0 16,-21 21-1,21 1-15,0-22 0,-1 0 0,1 0 16,0 0-16,0 1 0,21-1 16,-21 0-16,0-21 15,21 21-15,21-21 47,0-21-47,-21 0 0,21 0 16,0 21-16,0-22 0,22-62 15,-43 63-15,21-1 16,0 1-16,-21 0 0,21-21 16,0 42-16,1 0 0,-1 0 31,-21 21-31,0 0 0,0 0 0,0 0 15,0 22-15,0-22 0,0 21 16,0-21-16,0 1 0,0 20 16,0-21-16,0 0 0,0 0 0,0 1 15,0-1-15,0 21 16,0-21-16,0 0 0,21-21 47,-21-21-47,0 0 15,21 0-15,-21 0 0,0 0 16</inkml:trace>
  <inkml:trace contextRef="#ctx0" brushRef="#br0" timeOffset="-14855.88">13822 4763 0,'0'0'15,"0"21"1,0 0-16,0 21 15,-21-21-15,21 22 0,0-22 16,-43 85 0,43-43-16,0-20 0,0-22 15,0 42-15,0-42 0,0 1 16,0-1-16,0 0 16,0 0-16,0 0 15,21-21 1,1 0-1,-1 0-15,0 0 0,0-21 16,0 0-16,0 21 0,1-21 16,-1 0-16,21-1 0,-21 22 0,0-21 15</inkml:trace>
  <inkml:trace contextRef="#ctx0" brushRef="#br0" timeOffset="-13452.18">14330 5059 0,'21'0'47,"0"0"-47,0 0 16,0 0-16,1-21 0,-1 21 16,0 0-16,0 0 0,0 0 15,22 0-15,-22-21 0,21 21 16,43 0-1,-64 0-15,21 0 0,1 0 16,-1 0-16,0 0 0,22-22 0,126 22 31,1 0-31,-128 0 16,64 0-16,-42 0 16,-22 0-16,1 0 0,-1 0 0,22 0 15,-21 0-15,20 0 0,1 0 0,0 0 16,-1 0-16,1 0 0,0 0 15,-22 0-15,22 22 0,-22-22 0,22 0 16,-22 0-16,22 0 0,0 21 16,-1-21-16,-20 0 0,21 0 0,-1 21 15,1-21-15,0 0 0,147 21 16,-83 0 0,-65 0-16,1-21 0,0 0 15,-1 0-15,1 22 0,105-1 16,-105 0-16,-21-21 0,20 21 15,-20-21-15,20 21 0,43 0 16,-63-21-16,21 22 0,-22-1 16,22-21-16,-22 21 0,22-21 15,-22 21-15,1-21 0,21 21 0,-22 0 16,64 1-16,-63-22 0,-22 21 16,21-21-16,-20 21 0,-1-21 15,22 21-15,-22-21 0,21 21 16,-20-21-16,-1 21 0,22-21 15,-22 22-15,21-22 0,86 42 16,-107-21-16,64 0 16,21 22-1,-85-43-15,64 42 16,-64-42-16,-21 21 0,1-21 16,20 0-16,-21 21 0,43 0 31,-43-21-31,-21 22 15,21-22-15,-21 21 16,0 0 15,21-21-31,-21 21 16,21-21-16,-21 21 16,21 0-16,1-21 15,-22 22 1,21-22-16,0 0 0,0 0 0,-21 21 15,21-21-15,0 0 0,-21 21 16,22-21-16,-1 0 0,0 0 16,0 21-16,0-21 31,0 0-31,-21 21 16,22-21-1,-22 21-15,21-21 16,0 0-1,-21 22-15,21-22 16,0 0 15,-21-22-15,21 1-16,-21 0 0,0 0 16</inkml:trace>
  <inkml:trace contextRef="#ctx0" brushRef="#br0" timeOffset="-12969.97">21738 5503 0,'0'0'0,"-21"0"0,0 0 16,21 22 15,0-1-31,0 0 15,0 0-15,21 0 0,0 0 0,-21 1 16,0-1-16,21 0 0,0 0 16,-21 0-16,22 0 0,-1 1 15,21 62 1,-21-63-16,0 1 0,-21-1 16,22 0-16,-22 0 0,21-21 15,-21 21-15,0 0 0,21 1 16,-21-1-1,0 0 1,0 0 0,-21-21-16,0 21 15,-1-21-15,1 0 0,-21 0 16,21 21-16,0-21 16,-22 0-16,1 0 0,21 22 0,-22-22 15,-84 21-15,43 0 16,63-21-16,-43 0 15,22 0-15,21 0 0,-1 0 16,1 0-16,21 21 0,-21-21 16,42 0-1,0 0 1</inkml:trace>
  <inkml:trace contextRef="#ctx0" brushRef="#br0" timeOffset="-11028.62">22098 14520 0,'0'-21'0,"0"42"0,0-63 15,21 42-15,-21-21 16,0 0-16,21 21 0,-21-21 0,0-1 15,0 1 1,-21 21 31,21 21-47,-21-21 0,0 22 0,21-1 16,-21-21-16,21 21 0,0 0 15,-22 0-15,1-21 0,-42 85 16,63-64-1,-43 21-15,1 1 16,21-22-16,0 0 0,0 0 16,-1 0-16,1 1 0,0-22 0,-21 21 15,-1 21 1,22-21-16,-42 0 0,20 1 0,22-22 16,-21 21-16,0 0 0,20 0 15,-20 0-15,-21 0 0,20 1 16,1-1-16,21 0 0,-22 0 0,1 0 15,0 0-15,-1 22 0,1-22 16,0 0-16,-1 0 0,1 0 16,0 1-16,-1-1 0,-41 21 15,20-21-15,22 0 0,-22 1 0,1-1 16,21 0-16,-22 0 0,-126 43 16,126-43-16,-126 21 15,41 0 1,65-42-16,-1 22 0,22-1 15,-22-21-15,0 21 0,-232 21 16,42-21 0,190-21-16,0 22 15,-21-1-15,22-21 0,-22 21 16,-85 0-16,107-21 0,-22 21 16,0 0-16,0 1 0,0-22 0,1 21 15,-1 0-15,-21 0 0,21 0 16,0-21-16,-360 85 15,234-64 1,105 0-16,-106 22 16,127-43-16,-21 21 0,21-21 0,-21 21 15,21 0-15,-21-21 0,-84 21 16,105 0-16,-21-21 0,21 22 16,0-22-16,-21 21 0,21-21 0,-21 0 15,21 21-15,-21-21 0,22 0 0,-1 21 16,-21-21-16,0 0 0,-106 21 15,106-21-15,0 0 0,21 0 16,-254 21 0,254-21-16,-21 0 0,22 0 0,-22 0 15,0 0-15,21 0 0,0 0 0,-21 22 16,21-22-16,-21 0 0,21 0 0,-21 0 16,0 0-16,21 0 0,-21 0 15,-105 0-15,126 0 16,-21 0-16,21 0 0,0-22 0,-21 22 0,21 0 15,0 0-15,-21-21 16,22 21-16,-1 0 0,-21-21 0,21 21 16,-21-21-16,0 21 0,-233-42 15,21 20 1,234 22-16,-1-21 16,-21 21-16,21-21 0,0 21 0,0-21 0,0 21 15,22-21-15,-22 21 0,0-21 16,21 21-16,-20-22 0,20 1 0,-21 21 15,0-21-15,22 0 0,-1 0 16,-21 0-16,21 21 0,1-22 0,-1 1 16,-21 0-16,22-21 0,-22 21 15,21-1-15,-105-20 16,-64-21-16,169 41 16,-42-20-16,42 42 0,22-21 15,-1 0-15,-20 21 0,20-21 16,-21-1-16,22 22 0,-22-21 0,22 0 15,-1 21-15,1-21 0,-1 0 16,22 21-16,-106-64 16,127 43-1,21 0-15,-22 21 0,22-21 16,-21 21-16,42 21 47,1-21-32,-1 0-15,21 21 0</inkml:trace>
  <inkml:trace contextRef="#ctx0" brushRef="#br0" timeOffset="-10375.91">10477 15812 0,'0'-22'0,"0"44"0,0-65 0,0 22 16,0 0-16,0 0 16,22 21-16,-1 0 15,-21 21 1,0 21-16,0-21 0,21 149 15,0-107-15,-21 1 16,0-1-16,0 1 0,0-1 0,0 191 31,0-127-31,0-84 0,0 105 16,0-106-16,0 0 16,0-20-16,-21-1 0,21 0 15,0 0 1,0-42-1,0 0-15,0 0 16,0-22-16,0 1 0,0 21 16,0-22-16</inkml:trace>
  <inkml:trace contextRef="#ctx0" brushRef="#br0" timeOffset="-9595.39">10626 15875 0,'0'0'0,"-22"-21"32,44 21-1,-1 0-15,0 21-16,0-21 0,0 0 0,0 0 15,22 0-15,-1 21 0,0-21 16,22 0-16,-22 0 0,106 0 15,64 0-15,-127 0 16,-1 0-16,1 0 16,0 0-16,21 0 0,84-21 0,-105 21 15,21-21-15,-22 21 0,86-21 16,62 0 0,-168 21-16,63 0 15,-64 0-15,1-22 0,42 22 16,-64 0-16,-21 0 0,43 0 15,-43 0-15,0 0 16,0 0 0,0 22-16,-21-1 15,0 0-15,0 0 16,0 0-16,0 0 0,0 1 0,0-1 16,0 21-16,0 0 0,0-20 15,0 20-15,0 0 0,0 43 16,0 42-1,0-85-15,0 1 0,22-1 16,-22 0-16,21 1 0,-21-1 0,21 0 16,-21 1-16,21-1 0,-21 43 15,0-43-15,0 43 16,0-22 0,-21-42-16,0 0 15,0-21-15,-1 22 0,-20-22 0,-106 0 16,106 21-1,-43-21-15,21 0 0,-84 0 16,42 0-16,22 0 0,-22 0 0,-254-21 31,254 21-31,0-22 0,1 22 0,20 0 16,-63-21-16,84 21 16,-63-21-16,85 21 0,-22 0 15,22-21-15,-85 21 16,106-21-16,-21 21 0,20 0 15,1 0-15,21-21 0,0-1 16,0 1-16,0 0 16,21 0-16,1 21 0,-22-21 15,21 0-15,0-1 16,0 1-16</inkml:trace>
  <inkml:trace contextRef="#ctx0" brushRef="#br0" timeOffset="-9303.55">11261 16235 0,'0'21'0,"105"64"31,-83-85-31,-1 21 0,0 0 0,21 0 15,-21 0-15,22 1 0,41 20 16,22 0 0,-85-21-16,1 1 0,-1-22 15,0 21-15,-21 0 0,21-21 0,-21 21 16,-21-21 0,0 0-1,21-21 1</inkml:trace>
  <inkml:trace contextRef="#ctx0" brushRef="#br0" timeOffset="-9040.7">11832 16193 0,'0'0'0,"0"21"0,-21 0 15,0 0-15,0 0 0,-22 0 16,1 43-16,0-22 15,20-21-15,-41 43 0,21-22 16,20-21-16,1 22 0,-21-22 16,21 21-16,0-21 0,-22 64 15,43-64-15,-21-21 16,21 21-16,21-21 31,0 0-31,1-21 16,-1 0-16,0 0 0,0 0 0</inkml:trace>
  <inkml:trace contextRef="#ctx0" brushRef="#br0" timeOffset="-8325.11">12001 16362 0,'-21'85'15,"21"-64"1,-21 0-16,21 0 0,0 0 16,0 0-16,0 1 0,0 41 15,0-42 1,-21 22-16,21-22 0,0 0 16,0-42 15,0 0-31,0-1 15,0 1-15,0 0 16,0 0-16,0 0 0,0 0 0,0-43 16,0 43-16,0 0 15,0-22-15,0 22 0,21 0 16,-21 0-16,21-21 16,22 42-16,-22 0 15,0 0-15,-21 21 16,21 0-16,0 0 0,-21 0 15,0 22-15,21-22 0,22 42 16,-43 1 0,0-43-16,21-21 0,-21 21 0,0 0 15,21-21-15,-21 21 0,21-21 32,0 0-32,1-21 15,-22 0-15,21 0 0,-21 0 16,21 0-16,0-1 0,-21 1 15,42-63-15,-20 20 16,-22 43-16,21-21 16,0 20-16,-21 44 15,21-1 1,-21 0-16,0 21 16,0 22-1,0 42-15,0-85 16,0 42-16,0-42 15,0 1-15,21-1 0,-21 42 16,0-42 0,21-21-1,1-21 1,-22 0-16,21 0 0,-21 0 0,21-22 16</inkml:trace>
  <inkml:trace contextRef="#ctx0" brushRef="#br0" timeOffset="-8046.27">12700 16171 0,'0'0'0,"0"22"15,0-1 1,0 21-16,0-21 0,0 0 16,0 22-16,0-22 0,0 21 15,0 85 1,0-106-16,0 1 0,0 20 0,0-21 15,0 21-15,0-20 16,21-1-16,21 0 16,1-21-1,-1 0-15,-21 0 0,43 0 16,-22-21-16,-21 0 0,22 21 0,-1-22 16,-21 1-16,21 0 0,43-42 15,-21-1 1</inkml:trace>
  <inkml:trace contextRef="#ctx0" brushRef="#br0" timeOffset="-6842.91">4212 15219 0,'-21'-21'31,"21"42"1,0 0-17,0 21-15,0-20 0,0 20 16,0 0-16,0 1 0,0-1 0,0 0 16,0 1-16,0-1 0,0 0 0,0-21 15,0 22-15,0-1 0,-21-21 16,21 22-16,0 41 15,-21-84-15,21 21 16,0 1-16,0-44 31,0 1-31,0 0 16,0 0-16,0 0 0,0 0 16,0-22-16,0 22 0,0-21 15,0-22-15,21-63 16,-21 85-16,0 0 15,0 20-15,21-20 0,-21 21 0,0-21 16,0 20-16,0 1 16,21 21-16,0 0 15,0 21-15,1 1 0,-1-1 16,0 21-16,21-21 0,-21 22 0,22-22 16,-22 0-16,21 21 0,-21-21 0,22 1 15,20 20 1,-20-21-16,-22 0 0,21-21 0,-21 21 15,22-21-15,-22 0 0,0 22 16,0-22-16,43 0 16,-43 0-1,0 0 1,-21-22-16</inkml:trace>
  <inkml:trace contextRef="#ctx0" brushRef="#br0" timeOffset="-5304.66">6265 6096 0,'0'21'31,"-21"-21"-31,21-21 63,0 0-63,0 0 15,0 0-15,0-1 16,21 1-16,-21 0 15,21 0-15,-21-21 0,43-1 16,-22 1-16,0 21 0,21-22 16,-20 1-16,-1 21 0,21-21 0,64-64 31,-43 63-31,-20 1 0,-1 21 16,43-21-16,-43 20 0,22-20 15,-22 21-15,21 0 0,1-22 16,-1 22-16,1-21 0,105-43 15,22 1 1,-85 41-16,-22 1 0,43 0 0,-42-22 16,21 22-16,0-1 0,-1 22 0,1-21 15,0 0-15,0-1 0,211-41 16,-126-1 0,-85 64-16,127-64 15,-106 64-15,21-21 0,106-43 16,-106 43-16,-21 20 0,444-126 15,-317 106 1,127-22 0,-254 43-16,0 0 0,127-21 15,-148 21-15,21 21 16,148-43 0,-190 22-16,84 21 0,-84 0 15,42-21-15,-63 21 16,-22 0-16,43 0 0,-43 0 15,-21 0-15,-42 0 47,0 0-47,0 0 0,-1 0 16,1 0-16,0 0 0,0 0 16,0 0-16,0 0 0,-64-21 15</inkml:trace>
  <inkml:trace contextRef="#ctx0" brushRef="#br0" timeOffset="-4716.39">13441 3556 0,'0'0'0,"0"21"31,0 0-31,0 1 16,0-1-16,0 0 0,0 21 15,-21 1-15,-1-22 0,1 21 0,0 64 16,-21-21 0,21-22-16,-1-21 0,22 1 15,0-22-15,-21 21 0,21 1 0,-21 20 16,21-21-1,0-20-15,0-44 47,0 1-47,21 0 16,-21-21-16</inkml:trace>
  <inkml:trace contextRef="#ctx0" brushRef="#br0" timeOffset="-4014.27">13335 3683 0,'0'0'0,"21"0"0,21 0 15,1 0-15,-1 0 0,0 0 16,1-21-16,-1 21 0,22 0 0,-1 0 15,22-21-15,-1 21 0,1 0 16,21-21-16,-21 21 0,211-22 16,-190 1-16,-22 21 15,22 0-15,0-21 0,0 21 0,0 0 16,0 0-16,-22-21 0,1 21 0,-22 0 16,1 0-16,-1 0 0,-20 0 15,63 0 1,-43 0-1,-63 21 1,0 0-16,0 0 16,0 1-16,0 20 0,-21-21 15,21 21-15,0-20 16,0-1-16,-21 63 16,21-41-16,0-22 0,0 21 15,0-21-15,0 22 0,0 63 16,0-43-1,0-42-15,0 0 0,0 22 16,0-22-16,0 0 16,-21 0-16,21 0 15,-22-21-15,-41 22 16,-1-1-16,43-21 0,-42 0 16,20 21-16,-20-21 0,-22 0 15,22 0-15,-22 0 0,0 0 0,-20 0 16,20 0-16,0 0 0,-21 0 15,1 0-15,-340 0 16,233 0 0,128 0-16,-107 0 15,128 0-15,-1 0 0,-42 0 0,85 0 16,-21 0-16,21 0 16,0 0-16,21-21 15,21 0 1,-21-1-1,42 1-15,-21 0 0</inkml:trace>
  <inkml:trace contextRef="#ctx0" brushRef="#br0" timeOffset="-3735.4">13885 3789 0,'0'21'32,"0"0"-32,-21 0 15,21 1-15,0 41 16,0-42-16,0 22 0,0-1 16,0 0-16,0-21 0,0 22 0,-21 63 15,21-64 1,0-21-16,0 0 0,0 0 15,21-21 17,0 0-32,0 0 15,1-21-15</inkml:trace>
  <inkml:trace contextRef="#ctx0" brushRef="#br0" timeOffset="-3480.53">14330 3874 0,'0'0'0,"-21"21"0,21 0 0,-22 21 16,22 1-16,-21-22 0,21 21 16,0 0-16,0-20 0,-21 20 0,21-21 15,0 21-15,0-20 0,0-1 16,0 21-16,0-21 15,0 0 1,0-42 15</inkml:trace>
  <inkml:trace contextRef="#ctx0" brushRef="#br0" timeOffset="-3260.66">13801 4149 0,'-22'0'16,"22"21"-1,22-21 1,-1 21-16,21-21 16,-21 0-16,0 0 0,1 0 15,20 0-15,0 0 0,-21 0 0,106-21 16,-84 0-1,-22 21-15,21-21 0,22-1 16,-43 1-16,21 0 0</inkml:trace>
  <inkml:trace contextRef="#ctx0" brushRef="#br0" timeOffset="-3032.41">14478 3958 0,'0'0'0,"21"0"0,0 0 15,22 0-15,-22 0 0,0 0 16,0 0-16,0 0 0,22 0 16,-22 0-16,-21-21 0,21 21 15,0 0 1</inkml:trace>
  <inkml:trace contextRef="#ctx0" brushRef="#br0" timeOffset="-2820.53">14647 4001 0,'0'0'15,"0"21"-15,0 21 0,-21-21 16,21 22-16,0 20 0,-21-42 15,21 0-15,-21 43 0,0-43 16,21 0-16,0 0 0,-22 1 16,22 20-16,22-42 47,-22-21-47,21 0 0</inkml:trace>
  <inkml:trace contextRef="#ctx0" brushRef="#br0" timeOffset="-2179.04">14795 4128 0,'0'0'0,"0"21"0,0 0 0,0 0 0,-21 0 15,21 0-15,-21 1 16,21-1-16,0-42 47,0-1-31,0 1-16,0 0 0,0 0 15,21 0-15,-21 0 0,21-22 0,-21 22 16,22 0-16,-22 0 0,0 0 15,0-1-15,21 22 16,-21 22 0,0-1-16,0 21 0,0 0 15,21-20-15,-21 20 16,0-21-16,0 0 0,21 0 16,0 1-16,-21-1 15,21-21-15,1 0 16,-1 0-1,21-21-15,-21 21 16,0-22-16,-21 1 0,22 0 16,-22 0-16,42-43 15,-42 22-15,0 0 16,42-22 0,-42 43-16,21 21 15,-21 21 1,0 0-16,0 1 0,0 20 15,0 0-15,0-21 0,0 1 16,0 20-16,0-21 0,0 21 16,0-20-16,0-1 0,0 0 15,0 0-15,22-21 32,-1 0-17,0-21-15,-21 0 0</inkml:trace>
  <inkml:trace contextRef="#ctx0" brushRef="#br0" timeOffset="-1940.18">15515 4001 0,'0'21'0,"0"-42"0,-21 84 0,21-21 15,-21-20-15,21 20 0,0 0 16,0-21-16,0 1 0,0-1 16,0 0-16,0 0 15,21-21 17,0 0-32,0-21 0,0 0 15</inkml:trace>
  <inkml:trace contextRef="#ctx0" brushRef="#br0" timeOffset="-563.94">15663 3979 0,'0'0'16,"0"22"-16,0-1 0,21-21 31,1 0-31,-1 0 0,0 0 16,0 0-16,21 0 0,-20 0 15,189 0 1,-147 0-16,20 0 0,-20 0 15,105 0-15,-105 0 0,20 0 16,-20 0-16,-1 21 0,22-21 16,-21 21-16,-1-21 0,170 21 15,-148 0 1,-1-21-16,1 22 0,0-1 0,-1-21 16,1 21-16,0 0 0,-1-21 15,1 21-15,0 0 0,-1-21 0,22 22 16,85 20-16,-86-21 0,-20 0 15,21 0-15,-21 1 0,-1-1 16,22 0-16,-21 0 0,21 0 0,-22 0 16,22 1-16,0-1 0,296 85 31,-190-64-31,-85 0 0,-21-21 16,126 64-16,-105-43 0,-21-20 15,0 20-15,-21 0 0,-1 1 16,22-1-16,127 43 15,-21 20 1,-149-83-16,1-1 16,-1 0-16,1 0 0,42 43 0,-64-43 15,0 0-15,-21 0 0,43 21 16,42 43 0,-64-64-16,-21 0 0,43 43 15,-22-43-15,-21 0 0,0-21 16,1 21-16,-1 1 0,0-22 0,-21 21 15,-21-21 17,0 0-17,-1 0 1,1 0 0,21-21-1,0-1-15,-21 22 16,21-21-1,-21 21-15,21 21 125,21-21-125,-21 22 16,21-22-16,-21 21 16,0 0-16,21-21 15,1 21-15,-1-21 32,0 0-17,-21-21 16,0 0-31,-21 21 0,-22-64 16,43 43-16,-21 0 16,0 0-16,21 0 0,0-1 15,0 1-15,0 0 0,0 0 0,0 0 16,0 0-16,0-1 0,0-20 16,0 21-1,0 42 32,0 0-47,0 0 0,0 1 16,21-1-16,-21 0 0,21 0 15,1 0-15,-1 0 0,0 1 16,21-1-16,-21-21 0,1 21 0,-22 0 16,21-21-16,0 21 0,0-21 15,0 0-15,-21 21 16,0 1-1,-21-22-15,0 0 0,0 0 16,0 0-16,-22 0 0,22 0 0,-21 0 16,21 0-16,-64 0 15,43 0-15,-1 0 16,1 0-16,21 21 0,0-21 16,-1 0-16,1 21 0,0-21 0,0 0 15,21 21-15</inkml:trace>
  <inkml:trace contextRef="#ctx0" brushRef="#br0" timeOffset="784.28">23283 14605 0,'0'0'0,"0"-42"0,0 21 0,0-22 0,0 22 15,0 0-15,0 0 0,0 0 16,0-1-16,0 44 47,0-1-47,0 0 0,0 0 16,0 0-16,0 22 0,0 62 15,0-83-15,0 20 16,0 43-16,0-43 15,0 43-15,-21-43 0,0 0 16,0 1-16,-64 105 16,43-106-16,-1 0 15,1 22-15,-127 84 16,105-106-16,1 22 0,-64 42 16,42-64-16,22 22 0,-1-1 15,1-21-15,-22 22 0,-63 42 16,42-43-16,21 1 0,1-22 0,-234 106 15,-21-21 1,212-84-16,-148 41 16,127-41-16,21-1 15,-21 0-15,0-21 0,0 22 0,-1-22 16,-316 64 0,168-22-16,149-42 0,-21 22 15,21-22-15,0 0 0,-1 21 16,1-21-16,-169 22 0,147-22 15,-126 42-15,148-41 16,0-1-16,0 0 0,-128 21 16,-105 43-1,276-85-15,-1 21 0,-85 21 16,107-20-16,-1-22 0,21 0 16,1 21-16,-1-21 0,1 0 0,-64 0 15,106 0 1,0 0-16,-1 0 0,1 0 15,0 0-15,21-21 0,0-1 16,0 1 0,0 0-16,21 0 15,0 0-15,1 0 16,-1-1-16,0 1 0</inkml:trace>
  <inkml:trace contextRef="#ctx0" brushRef="#br0" timeOffset="1088.11">15536 17103 0,'0'0'0,"0"-21"0,-21 21 0,0 0 31,0 0-31,0 0 16,-1 0-16,22 21 0,0 0 15,-21 21-15,0-21 0,21 1 0,0 20 16,-21 21-16,0-20 15,0-22-15,21 21 0,-22 1 0,1-1 16,21 0-16,-21 1 0,21-22 0,-21 21 16,21 0-16,-21-20 0,0-1 15,21 42 1,0-42-16,0-42 31,0 0-31,0 0 16,0 0-16,0-22 0,21 22 15</inkml:trace>
  <inkml:trace contextRef="#ctx0" brushRef="#br0" timeOffset="1655.79">15303 17018 0,'0'0'0,"22"0"46,-1 0-46,0 21 0,0-21 0,106 0 16,-85 0 0,1 0-16,20 0 0,128-21 15,-128 0-15,22 0 16,0 21-16,-1-21 0,1-1 16,0 22-16,147-42 15,-168 42-15,-1 0 0,-20 0 16,41 0-16,-41 0 0,-22 0 15,0 0-15,0 0 0,-21 21 16,0 0-16,0 1 16,0-1-16,0 42 15,0-42-15,0 1 0,0 20 16,0-21-16,0 21 0,0-20 0,0 20 16,0-21-16,0 21 0,0-20 15,0 41-15,0 43 16,0-64-16,0-21 15,21 22-15,-21-22 0,0 0 0,0 43 16,0-22 0,-21-21-16,0-21 15,-21 0-15,21 21 0,-22-21 16,-20 21-16,20-21 0,-20 0 0,-22 0 16,22 0-16,-22 0 0,0 0 15,-190 0 1,191 0-16,-86-21 0,107 21 15,-64-21-15,63 0 16,22 21-16,-43-21 0,64 0 16,0 21-16,0-22 15,21 1-15,0 0 0,0 0 16,0 0-16,0 0 0</inkml:trace>
  <inkml:trace contextRef="#ctx0" brushRef="#br0" timeOffset="1927.75">15663 17018 0,'0'0'0,"0"21"16,0 0-16,0 1 0,0-1 15,0 0-15,0 21 16,0 22-16,0-43 0,0 21 15,0 1-15,0-22 16,0 0-16,0 0 0,0 0 0,0 0 16,-21 1-16,21-1 0,21-42 47,0-1-47</inkml:trace>
  <inkml:trace contextRef="#ctx0" brushRef="#br0" timeOffset="2135.55">15854 17103 0,'0'0'0,"0"21"16,0 0-16,0 0 0,0 43 16,0-43-16,0 0 15,0 0-15,0 0 0,0 1 16,0-1-16,0 0 15,0 0-15</inkml:trace>
  <inkml:trace contextRef="#ctx0" brushRef="#br0" timeOffset="2543.23">15684 17293 0,'0'-21'0,"64"21"16,-1-21-1,-20 21-15,-22-21 16,21 21-16,-21-21 0,22 21 16,105-43-1,-127 43-15,21-21 0,-20 21 16,-1 0-16,-42 0 47,21 21-47,-22 0 15,22 1-15,-21-22 16,21 21-16,0 0 16,0 0-16,0 0 15,0 0-15,0 1 16,0-1-1,0 0 1,-21-21 0,21 21-16</inkml:trace>
  <inkml:trace contextRef="#ctx0" brushRef="#br0" timeOffset="3167.08">16319 17187 0,'-42'22'15,"84"-44"-15,-42 44 0,0-1 16,0 0-16,0 0 0,0 0 16,0 0-16,0 1 0,0-1 15,0 0-15,0 0 0,-21 0 16,21 0-16,0 1 15,0-44 32,0 1-47,21 0 16,-21 0-16,22 0 16,-22-22-16,21 22 0,-21 0 15,21 0-15,-21 0 0,0 0 16,21 21-16,0 0 15,-21 21 1,0 0-16,0 0 16,0 0-16,0 0 15,21-21 32,-21-21-31,22 21-16,-22-21 0,0 0 15,21 21-15,-21-21 0,21 0 16,-21-1-16,21 1 0,0 0 16,0 21-1,1 0-15,-22 21 16,0 0-16,0 1 0,0-1 16,0 0-16,21 0 0,-21 0 15,0 0-15,21 1 16,-21-1-16,0 0 0,21-21 15,-21 21 1,21-21-16,0 0 31,-21-21-31,0 0 16,0 0-16</inkml:trace>
  <inkml:trace contextRef="#ctx0" brushRef="#br0" timeOffset="4692.52">14859 17526 0,'0'0'16,"-64"0"0,43 0-16,0 0 15,0 0-15,0 21 16,-22-21-16,22 0 0,0 21 16,0-21-16,-21 22 0,-107 20 15,107-21-15,0-21 16,-22 21-16,-20 0 15,20-21-15,1 22 0,20-22 0,-20 0 16,-1 21-16,22-21 0,-22 21 16,-63-21-16,64 21 0,-85 0 15,84-21-15,-105 21 16,84-21-16,1 22 0,-22-22 16,21 0-16,-21 0 0,0 21 15,-253-21 1,253 0-16,-127 0 15,-127 0-15,233 0 16,0 0-16,-127 0 0,148 0 16,-21 0-16,0 0 0,-106 0 15,106-21-15,-105-1 16,-128-20 0,254 42-16,0-21 0,-21 21 0,21-21 15,-21 0-15,21-1 0,-126-20 16,-128-21-1,254 41-15,-21 1 0,21 0 16,-21 0-16,21 0 0,-317-64 16,338 64-1,-21 0-15,22 0 0,-1 21 16,-105-43-16,105 22 0,-21 21 16,21-21-16,22 0 0,-22 0 15,22-1-15,-149-41 16,85 21-1,42 20-15,-42-20 0,64 21 16,-1 0-16,1 0 0,-1-1 0,22 1 0,-21 0 16,-1 0-16,-84-43 15,63 22 1,43 21-16,0 0 0,-1 0 16,1-1-16,0 1 0,-43-21 15,43 42-15,-1-21 0,22 0 16,-21-1-16,-1 1 0,1 0 0,0 0 15,-1 0-15,1 0 0,0-1 0,-22 1 16,22 0-16,0 21 0,-128-85 16,128 64-1,21 0-15,-22-21 0,-20-1 16,21 22-16,20 0 0,-20-21 16,21 21-16,-21-1 0,20 1 15,-20 0-15,-21-21 16,20 21-16,22-1 0,-21 1 15,-1 0-15,1 0 0,0 21 0,21-21 16,-22 0-16,1-1 0,0 1 16,-1 0-16,1 0 0,-64-21 15,85 20-15,-21 1 16,20 0-16,-62-42 16,63 20-16,-1 22 0,1 0 15,0 0-15,0 0 0,-43-85 16,1 42-1,42 43-15,0-21 0,-22-22 16,22 43-16,0-21 16,0 21-16,0-1 0,-1 1 0,1 0 0,0 21 15,0-21 1,-21 0-16,42 0 0,-22 21 16,22 21 15,0 0-31,0 0 0,0 0 15,0 22-15,0-1 0,0-21 0,0 21 16,0 85 0,0-63-16,0-22 15,0-21-15,0 22 16,0-22-16,0 0 0,22-21 47,-1 0-47,-21-21 0,0 0 15,21 0-15,-21-22 16,0 22-16,21 0 0,-21 0 0,0-43 16,0 22-16,0 0 15,0 20-15,0-20 0,0 21 0,21 0 16,-21 0-16,21-1 0,-21 1 16,64 0-1,-43 21-15,0 0 16,0 0-16,22 0 0,-22 21 15,21 0-15,-21 22 0,1-22 16,-1 0-16,21 64 16,-21-64-16,0 0 15,1 0-15,-1-21 0,21 43 16,-21-43-16,0 0 0,1 0 0,20 0 16,-21 0-16,0 0 0,64 0 15,-43 0-15</inkml:trace>
  <inkml:trace contextRef="#ctx0" brushRef="#br0" timeOffset="5364.52">4064 14753 0,'0'0'16,"0"21"-16,0 1 0,0-1 15,0 42-15,21 1 16,-21-22-16,0 85 16,21-85-16,-21 22 0,0 21 15,0-43-15,21-21 16,-21 21-16,0 22 16,22-22-16,-22-21 0,0 1 15,21-22-15,0 0 16,0 0-1,-21-22-15,0 1 16,0 0-16,0-21 0,0 21 16,0-106-1,0 84-15,0-63 16,0 64-16,0-21 0,-21 20 16,21 1-16,0 0 0,0-1 0,-21-41 15,21 62 1,0 1-16,0 0 0,0 42 15,0 0-15,0 1 16,21-1-16,0 0 0,64 64 16,-1 20-1,-41-83-15,-22-1 16,21 0-16,1 21 0,-22-21 16,21-21-16,-21 22 0,22-1 0,-22-21 15,42 21 1,-42-21-16,1 0 0,-44 0 31,1 0-31</inkml:trace>
  <inkml:trace contextRef="#ctx0" brushRef="#br0" timeOffset="5608.33">4233 14923 0,'0'0'0,"0"21"16,0 0 0,21-21-16,1 21 0,-1 21 15,0-20-15,21-1 0,-21 21 0,1 0 16,41 22-16,-42 21 16,0-43-16,-21 0 15,22-21-15,-22 22 0,0-1 0,0-21 16,21 0-16,-21 1 0,21-1 15,0 0-15,0-21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1:20:37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2117 0,'22'-21'16,"-1"-1"-16,-21 1 0,21 21 15</inkml:trace>
  <inkml:trace contextRef="#ctx0" brushRef="#br0" timeOffset="1231.59">1947 720 0,'0'0'0,"21"21"0,-21 0 15,22-21 1,-1 0 0,0 0-1,0-21-15,0 0 0,0 21 16,1-21-16,20-1 16,-21 1-16,0 0 0,0 0 0,1 0 15,-1-64 1,-21 64-16,0 0 15,0 0-15,-64-1 0,43 1 16,-21 21-16,21 0 0,-22 0 16,1 0-16,-22 0 0,22 21 0,0 1 15,-128 41 1,128-42-16,-64 43 16,64-22-16,21-21 0,-22 22 15,22-22-15,0 21 0,21-21 0,0 22 16,0-22-16,0 21 0,0 0 15,21-20-15,22 41 16,-1-42-16,-21 0 0,21 1 16,1-1-16,-1 0 0,0 0 15,1 0-15,20 0 16,-20 1-16,-1-1 0,-21 0 0,21-21 16,22 42-16,-43-21 15,0 1-15,0-1 0,1 0 0,-1 0 16,-21 0-16,0 0 0,0 1 15,0 20-15,0 0 16,-21-21-16,-22 1 0,22 20 16,0-21-16,-21 0 0,-64 43 15,21-64 1,43 0-16,-22 0 0,-20-21 16,41 21-16,-63-43 15,64 22-15,-21-21 0,20 21 16,1-1-16,0 1 0,-1 0 0,1-21 15,21 42-15,0-21 16,21-1-16,21 22 16,0 0-16,0-21 15,21 21-15,-20 0 0,41 0 16,-21-21-16,-20 21 16</inkml:trace>
  <inkml:trace contextRef="#ctx0" brushRef="#br0" timeOffset="2056.54">2455 1101 0,'0'0'0,"21"0"0,-21-21 0,0-1 15,-21 22 1,0 0-1,0 0-15,0 22 0,0-1 16,21 0-16,-22 0 0,-20 43 16,42-43-16,-21 21 0,0 22 15,21-43 1,0 21-16,0-21 0,0 22 0,0-22 16,0 21-16,0-21 0,0 22 15,0-22-15,42 0 0,22 64 16,-22-85-1,0 21-15,-21-21 0,64 0 0,-64 0 16,22 0-16,-1 0 0,-21-21 16,21-1-16,-20 22 0,-1-21 0,21-42 15,0 20 1,-20 22-16,-22-42 16,21 42-16,-21-22 0,0 22 0,0-106 15,0 64 1,-21 20-16,21 22 15,-22-21-15,1 21 0,0-22 0,-21 1 16,-1 21-16,22 21 16,0 0-16,-42 0 0,-1 0 15,43 0-15,-21 21 16,20 0-16,-20 0 0,21 0 0,0 1 16,0-1-16,-1 0 0,1 0 15,21 0-15,-21 43 16,21-22-16,0-21 0,0 0 15,21 22-15,0-22 0,1-21 16,-1 21-16</inkml:trace>
  <inkml:trace contextRef="#ctx0" brushRef="#br0" timeOffset="2661.21">3619 1058 0,'0'0'0,"-21"0"16,0-21-16,0 21 0,0 0 0,-22 0 15,22 0-15,0 0 0,0 0 16,-21 0-16,20 0 0,-41 43 15,-1-1 1,43-21-16,0 21 0,-42 22 0,41-22 16,1-21-16,-21 85 15,42-42 1,0-43-16,0 0 0,0 0 16,0 22-16,0-22 0,0 0 15,21 0-15,0-21 0,22 0 0,-22 0 16,42 0-16,1 0 15,-22-21-15,22 0 16,-22 0-16,0-1 0,-21 1 16,22-21-16,-22 21 0,0 0 15,21-1-15,1-83 16,-22 62-16,-21 1 16,0 21-16,0 0 0,0-1 15,-21 44 1,21-1-16,-21-21 15,-1 42-15,22-21 0,-21 0 16,21 1-16,0 20 0,-21-21 0,21 0 16,-21 22-16,21-22 0,0 21 15,0-21 1,0 0-16,0 1 0,0-1 0,42 0 16,-21-21-16,22 0 15,-1 0-15,-21 0 0,0 0 0,43-42 16,-22 42-16,-21-22 15</inkml:trace>
  <inkml:trace contextRef="#ctx0" brushRef="#br0" timeOffset="3027.15">4254 1164 0,'0'0'0,"0"-21"0,-21 21 31,0 0-16,21 21-15,-21 0 0,21 1 16,0-1-16,0 0 0,-21 21 0,21-21 16,-21 22-16,21-1 0,-22 43 15,-20 84 1,42-127-16,-21 43 0,21-21 16,0-1-16,-21 1 0,0-1 15,-1 22-15,22-22 0,0 22 0,-21-22 16,-21 86-16,21-1 15,0-85-15,-1 1 0,1 42 16,0-64-16,0 21 16,21-20-16,0-22 15,0-42 1,0 0-16,0-1 16,0 1-16,21-21 0,-21 21 0,21-22 15,-21-20-15,43-64 16,-22 63-16</inkml:trace>
  <inkml:trace contextRef="#ctx0" brushRef="#br0" timeOffset="3304">4043 1418 0,'0'0'0,"0"-42"0,-21 21 16,21 0-16,0-22 0,0 22 15,0 0-15,0 0 0,21 0 0,0-1 16,0 1-16,21 0 0,-20 21 0,20 0 15,0 0-15,22 0 0,-22 0 16,0 0-16,1 0 0,41 42 16,-62-20-16,-1 20 0,0 21 15,-21-41-15,-21 20 0,0-21 16,-1 21-16,1 1 0,-21-22 16,0 21-16,-43 22 15,21-1-15,22-42 16,21 1-16,0-1 0,0-21 0,-1 21 15,1-21-15</inkml:trace>
  <inkml:trace contextRef="#ctx0" brushRef="#br0" timeOffset="4240.78">5482 699 0,'0'0'0,"0"-22"0,21 1 31,-21 42-15,0 43-16,0 84 16,0-84-16,-21 63 15,21-64-15,-21 1 16,0-1-16,21-21 0,-21 22 0,-1 63 31,22-106-31,0 64 16,0-64-16,22-42 31,-22 0-31,21-1 0,42-41 16,-42 21-1,1 20-15,-1-20 0,21-43 16,0 43-16,-20 21 0,-1-21 0,0 20 16,-21-20-16,21 42 0,0-21 15,-21 42 1,0 0-16,0 0 15,0 22-15,0-22 0,21 21 0,-21 1 16,0-22-16,0 21 0,0-21 16,0 22-16,22-1 0,20 43 15,-21-64 1,0-21-16,0 21 0,1-21 16,-1 0-16,0 0 0,0 0 0,0-21 15,22 0-15,-22 21 16,0-22-16,42-62 0,-41 41 15,-22 22-15,21-21 16,0-22-16,0 22 0,-21-21 0,0-43 16,0 42-16,0 1 15,0-1-15,0 1 0,-21 20 0,0 1 16,21 21-16,-21-21 0,-1 20 16,1 22-16,0 0 0,0 0 0,0 0 15,-22 0-15,22 0 16,0 0-16,0 22 0,21-1 0,0 0 15,0 0-15,0 21 0,0-20 0,0-1 16,0 0-16,0 0 0,0 0 16,0 43-16,0-43 0,0 0 15,21-21-15,0 21 16,22 0-16,-22-21 0,0 22 16,21-22-16,-21 0 0</inkml:trace>
  <inkml:trace contextRef="#ctx0" brushRef="#br0" timeOffset="4628.68">6413 1270 0,'0'0'0,"64"0"31,-43 0-31,0 0 0,0-21 16,1 21-16,-1-21 0,21 0 15,-21-1-15,0 1 0,1 0 16,-22 0-16,0 0 0,21 21 0,-21-21 0,0-22 15,-21 43 1,21-21-16,-22 21 0,-20 0 16,0 0-16,21 21 0,-64 43 31,21 20-31,43-41 0,0-22 16,21 21-16,-21-21 0,21 22 15,0-22-15,0 21 0,0-21 0,0 1 16,0-1-16,0 0 0,21 0 15,-21 0-15,21-21 0,0 0 16,22 0 0,-22 0-16,0 0 0,21 0 0,-20 0 15,20 0-15,-21-21 0,21 21 0,43-42 16,0-1 0,-64 22-16,21 0 0,1-21 0,-22 21 15,0-22-15</inkml:trace>
  <inkml:trace contextRef="#ctx0" brushRef="#br0" timeOffset="5168.39">7218 656 0,'0'0'0,"0"-21"0,21 0 0,-21-21 31,0 63-15,0 0-16,-21 0 15,21 21-15,0 1 0,0-1 0,-21 0 16,21 1-16,0 20 0,-22 22 15,1 63 1,21-106-16,-21 1 0,21-22 16,0 21-16,0-21 0,-21 22 0,21-22 15,-21 0-15,21 0 16,-21-21 15,21-21-15,0 0-16,0 0 15,0 0-15,0-22 0,21 1 16,0 21-16,0 0 16,0-1-16,0 1 0,1 0 0,-1 0 15,0 21-15,0 0 0,21-21 16,-20 21-16,41 0 16,-42 0-16,22 21 0,-22-21 0,0 21 15,21 21-15,-21-42 0,1 22 16,-22 20-16,0-21 15,0 0-15,0 0 0,-43 22 16,-63-1 0,64-21-16,21 0 0,-21 1 15,20-22-15,-20 21 0,0-21 0,21 0 16,-1 0-16,1 21 0,-21-21 16,21 0-16,0 0 15,-1 0-15,22-21 16,22 21-1,-1-21-15,0-1 0</inkml:trace>
  <inkml:trace contextRef="#ctx0" brushRef="#br0" timeOffset="8326.06">8191 1143 0,'0'-21'31,"22"21"-31,-22-21 16,21 0-16,0 21 0,-21-22 0,42 1 15,-21 0-15,1 0 0,-22 0 16,21 0-16,0-22 0,0 22 16,0 0-16,0-64 15,1 64-15,-22 0 0,0-21 16,0 20-16,0 1 0,-22 21 15,1 0-15,0 0 16,0 0-16,0 0 0,-64 21 16,64 1-16,0-1 15,-22 0-15,22 0 0,0 21 16,0-20-16,21 20 0,0 21 16,0-41-16,0 20 0,0-21 15,0 0-15,0 22 0,42 41 16,-21-63-16,1 1 15,-1 20-15,0-21 0,0 0 0,0 0 16,43 64-16,-64-64 16,21 0-16,-21 1 0,0 20 15,0-21-15,0 0 16,-21 0-16,0-21 16,-1 0-16,-41 22 15,42-22-15,-43 0 16,22-22-16,21 22 0,-22-21 0,22 21 15,0-21-15,-21-21 0,21 21 16,-1-1-16,22-20 0,-21 0 16,21-22-1,0 43-15,0 0 16,21 42 15,-21 0-31,22 0 0,-22 1 16,0-1-16,0 0 0,21 0 15,-21 0-15,21 0 0,0 1 16,21 20-16,-20 0 16,-1-21-16,0-21 0,0 22 15,21-22-15,-20 0 0,-1 0 16,21 0-16,-21 0 0,22 0 0,-22 0 16,106-43-1,-43 22-15,-41 0 0,-1 0 16,22-22-16,-43 1 15,21 21-15,-21 0 0,-21 0 0,0-22 16,21 22-16,-21-64 16,0 64-1,-21 21-15,0 0 16,0 0-16,0 0 0,0 0 0,-1 21 16,1 1-16,0-1 0,-21 42 15,-1 1 1,43-43-16,0 0 0,0 0 15,0 0-15,0 22 0,0-22 0,0 0 16,0 0-16,0 0 16,43-21-16,-22 22 0,64-22 15,-43 0 1,-21 0-16,21-22 0,1 22 16,20-42-16,-20 21 0,-22 0 15,21 0-15,-21-1 0,22 1 16,-1-42-16,-21 20 15,-21 22-15,0-21 0,0 21 16,0 0-16,0-1 16,-21 22-16,0 0 0,0 0 15,-1 0 1,22 22-16,-21-22 0,0 21 16,21 0-1,21-21 1,0 0-16,1 0 15,-1 0-15,0 0 0,0-21 16,0 21-16,0-21 0,1 21 16,-1-22-16,0 1 15,0 21-15,-21 21 47,0 1-47,0-1 16,0 0-16,0 0 15,0 0-15,0 22 0,0-1 16,-21 43 0,21-64-16,0 21 15,0-21-15,0 0 0,0 1 16,21-1-16,0-21 0,0 0 16,1 0-16,41 0 15,-21 0-15,1-21 16,-1-1-16,-21 1 0,0 0 15,1 0-15,20 0 0,-21 0 0,0-1 16,43-83 0,-64 83-16,21 1 0,-21-42 15,0 42-15,0-1 0,0 1 16,-21 42 15,21 1-31,-21-1 16,-1-21-16,22 21 0,0 0 15,-21 21-15,21-20 0,-21 41 16,21-42-16,0 0 16,0 1-16,0-1 0,0 0 15,0 0-15,0 0 16,21-21-16,0 0 0,1 0 16,-1 0-16,0 0 15,21 0-15,-21 0 0,1 0 0,-1-21 16,21 0-16,-21 0 0,64-64 15,-64 22 1,0 41-16,-21 1 16,21-21-16,-21 21 0,0 0 0,0-1 15,0-20-15,0 21 0,0 42 47,0 0-47,0 0 16,0 1-16,-21-1 0,21 0 0,0 21 15,-21-21-15,21 43 16,0-22-16,0-21 16,0 1-16,21-1 0,0 0 0,1 0 15,-1 0-15,0-21 16,0 0-16,0 0 0,0 0 0,43 0 16,-22 0-1,-21-21-15,1 0 0,-1 21 16,0-21-16,0 0 0,0-1 0,0 1 15,-21-21-15,22 21 0,-1 0 0,0-64 16,0 64 0,0 0-16,-21-1 15,0 44 17,0-1-32,0 0 0,0 0 15,0 43-15,0-43 16,0 0-16,0 21 0,0-21 15,0 1-15,0-1 16,0 0-16,21-21 0,1 21 16,-1-21-16,21 0 15,-21 0-15,22 0 0,-22 0 16,21-21-16,0 0 16,-20 0-16,-1-1 0,0 1 0,21-21 15,22-43 1,-43 64-16,0 0 0,0-21 15,-21 20-15,21 22 16,-21-21-16,22 21 47,-22 21-31,21-21-16,0 0 31,0 0-16,-21-21 1,0 0-16,0 0 16,0 0-1,-21 21 1,0 0-16,0 0 16,-1 0-1,1 21-15,0 0 0,21 0 16,0 0-16,-21 1 0,21-1 15,-21 0-15,21 0 0,0 0 0,0 0 16,0 1-16,0-1 0,0 0 0,0 0 16,0 21-16,0 1 15,21-22-15,-21 0 16,21-21-16,0 0 0,0 21 16,1-21-16,-1 0 0,21 0 15,-21 0-15,22 0 0,20 0 16,-42 0-16,22-42 15,-22 42-15,21-42 0,-21 20 16,0 1-16,1 0 0,-1-21 0,-21 21 16,0-1-16,0-62 15,0 63 1,0-1-16,0 1 0,0 0 16,0 42-1,0 0 1,0 1-1,0-1-15,-21 21 0,21-21 0,0 0 16,-22 43-16,22-22 16,0-21-16,0 1 0,0-1 15,0 0-15,0 0 0,0 0 16,22 0-16,-1-21 16,0 0-16,0 0 15,0 0-15,22 0 0,-1 0 0,43 0 16,-43-21-16,0 0 15,1 21-15,-22-21 0,21 0 16,0-22-16,1 22 0,41-63 16,-41 20-1,-22 43-15,-21-21 0,0-1 16,0 22-16,0 0 16,-21 21-16,0 0 0,-1 0 15,1 0-15,0 42 16,0-21-16,21 1 0,0-1 15,0 0-15,0 21 0,0-21 0,0 1 16,0-1-16,0 0 0,0 0 0,0 21 16,0-20-1,21 20-15,-21-21 0,21-21 0,-21 42 16,0-20 0,0-1-1,-42-21-15,21 0 0,0 0 16,-1 0-16,1 0 0,0 0 15,0 0-15,0 0 0,0 0 0,-22-21 16,22-1-16,-21-20 16,-1 0-16</inkml:trace>
  <inkml:trace contextRef="#ctx0" brushRef="#br0" timeOffset="8531.95">10604 868 0,'0'0'0,"-42"-21"0,-64 0 31,85 21-31,0 0 16,0 21 15,0-21-31,-1 21 15</inkml:trace>
  <inkml:trace contextRef="#ctx0" brushRef="#br0" timeOffset="9443.23">1947 2265 0,'0'0'16,"-21"0"-16,-21 0 0,21 0 0,-1 0 15,1 0-15,-21 0 16,21 0-16,0 0 0,21 21 15,-22-21-15,44 0 32,-1 0-17,21 0-15,0 0 0,1 0 16,-1 0-16,22 0 0,-1 0 16,1 0-16,20 0 0,107 0 15,-107-21-15,22 21 0,0 0 0,106-21 16,126 21-1,-211-21-15,276 21 16,-276-22-16,21 22 16,21-21-16,0 21 0,1 0 0,-1 0 15,191-21 1,169 0-16,-360 21 16,170 0-16,-148 0 0,-22 0 15,0-21-15,1 21 0,-1 0 16,0 0-16,360 0 15,-380-21-15,189 21 0,-168 0 16,-1-22-16,0 22 0,-21 0 16,22 0-16,-22 0 0,21 0 0,-21-21 15,1 21-15,-1 0 0,0 0 16,0 0-16,-21-21 0,0 21 16,-21 0-16,0 0 0,0 0 0,84 0 15,-105 0-15,-22 0 0,1 0 16,-22 0-16,0 0 0,1 0 15,-1 0-15</inkml:trace>
  <inkml:trace contextRef="#ctx0" brushRef="#br0" timeOffset="11679.74">15833 720 0,'0'0'0,"0"-21"0,0-1 0,-22 22 15,22-21-15,0 0 16,0 42 31,0 0-32,0 1-15,0-1 16,0 0-16,0 0 0,0 0 0,0 0 16,0 22-16,0-1 0,0-21 15,0 22-15,0-1 0,0 0 0,0 1 16,0-1-16,0-21 0,0 21 16,0 1-16,0-1 0,0 0 15,0 43-15,0-43 0,0 1 16,0-1-16,0 0 0,0 64 15,0 0 1,0-64-16,0 1 0,0 41 0,0-41 16,0-1-16,0 0 0,0 1 15,0-1-15,0 22 0,0 63 16,0-22 0,0-41-16,0 42 15,0-64-15,0 22 0,0-22 0,0 0 16,0 22-16,0-22 0,0 0 0,0 1 15,0 20-15,0-20 0,-21-1 16,21 64-16,0-64 0,0 64 16,0-64-16,0 22 0,0 20 15,0-41-15,0-1 16,0 0-16,0 1 0,0-1 0,0 22 16,0 63-1,0-22-15,0-62 0,0 20 16,21-20-16,-21-1 0,0 21 0,0-20 15,0 41-15,0-20 0,0-22 16,0 106 0,0-84-16,22 42 15,-22-64-15,0 22 0,0-22 16,0 21-16,0 1 0,21-22 0,-21 1 16,0 20-16,0-21 0,0 64 15,0-63-15,21 20 0,-21-21 0,0 1 16,0 20-16,0 85 15,0-105-15,0 20 0,0-20 16,0-1-16,0 0 0,0 22 0,0-22 16,0 0-16,0 22 0,0-1 15,21 107 1,-21-64-16,0-64 0,0 64 16,21-64-16,-21 0 15,0 22-15,0-22 0,0 1 0,0-1 16,0 21-16,0 86 15,0-107-15,0 64 16,0-43-16,0-20 0,0 20 0,0-21 16,0 1-16,0 20 0,0-20 0,0 20 15,0-21-15,0 22 0,0 42 16,0 0 0,0-43-16,0-21 0,0 22 0,0-22 15,0 22-15,0-22 0,0 22 0,0 105 16,0-63-1,0-43-15,0 1 0,0 42 16,0-43-16,0 1 0,0 41 16,0-41-16,0-22 0,0 22 15,0-1-15,0 1 0,21 105 16,-21-105-16,0-1 16,22 43-16,-22-43 0,0-20 15,0 20-15,0 1 0,0-1 16,0 1-16,0 105 15,0-42-15,0-63 0,0-1 16,0 43-16,0-43 0,0 1 16,0-1-16,0 64 15,0 64 1,0-128-16,0 1 0,0-22 0,0 22 16,0-1-16,0 1 0,0-1 15,-22 1-15,22-22 0,0 22 0,-21-1 16,21 64-16,0 0 15,0-63-15,0-22 0,-21 21 0,21 1 16,0-1-16,0-20 0,-21 20 16,21 1-16,0-1 0,0 1 0,0 105 15,0-105 1,0 63-16,0-85 0,0 85 16,0-64-16,0 1 15,0 169 1,0-64-16,0-105 15,0 63-15,0-64 16,0-21-16,0 85 0,0-63 16,0-1-16,0 1 0,0-1 0,0 1 15,0-1-15,0 107 16,0-1 0,0-105-16,0 63 15,0-64-15,0 1 0,0-1 16,0-21-16,0 22 0,0-1 0,0 107 15,0-128-15,0 85 16,0-85-16,0 85 16,0-84-16,0 20 0,0 1 15,0-22-15,0 0 0,0 22 0,0-22 16,0 64 0,0-64-16,0 43 0,0-43 0,0 85 15,0-84-15,0-1 16,0 0-16,0 1 0,0-22 15,21 42-15,-21-41 16,21-1-16,-21 21 0,0 0 16,0 1-1,0-22-15,0 0 16,0 0 0,-21-21-1,21-21 16,0 0-31,21 0 16,-21 0-16,21-22 0</inkml:trace>
  <inkml:trace contextRef="#ctx0" brushRef="#br0" timeOffset="13425.49">16637 1143 0,'0'0'0,"0"-21"0,0 0 16,0 0-16,0-1 0,0-20 16,0 21-16,0-43 15,0 43-15,0 0 0,0 0 16,0 42 15,0 21-31,0-20 16,0 20-16,0-21 0,0 21 15,0 1-15,0-1 0,-21 64 16,0-21-16,21-43 16,0 0-16,-22 43 0,22-43 15,-21 1-15,21-1 0,0-21 0,0 0 16,0 0-16,0 1 0,0-1 16,0 0-16,0-42 31,0 0-31,0-1 15,0 1-15,0 0 0</inkml:trace>
  <inkml:trace contextRef="#ctx0" brushRef="#br0" timeOffset="13912.16">16552 1122 0,'0'0'0,"0"-21"0,0-22 0,0 22 15,0-21-15,0 21 0,0 0 16,0-22-16,21 1 15,1 0-15,-1 20 0,0 1 16,21-21-16,-21 42 0,1 0 16,-1 0-16,21 0 15,-21 0-15,0 0 0,22 0 0,-1 21 16,0 43-16,1-43 16,-22 21-16,-21-21 0,0 64 15,0-43-15,0 1 0,0-22 16,-42 63-16,-43-20 15,43-43-15,-1 21 0,1-20 16,0-1-16,-22 0 0,43 0 0,-64 0 16,64-21-16,0 0 15,0 0-15,0 0 0,-1 0 0,22-21 32,22 21-17,-1 0 1,0 0-16,0 0 0,0 0 15,0 0-15,1 21 0,62 43 16,-20-1 0,-22-42-1,-21 1-15,0-1 0,1 0 0,-22 0 0,21-21 16,0 21-16,0 0 16,-21 1-16,21-22 15,0 0-15,1 0 16,-22-22-1,21 22-15</inkml:trace>
  <inkml:trace contextRef="#ctx0" brushRef="#br0" timeOffset="14297.37">17208 1524 0,'22'0'31,"-1"-21"-15,0 21-16,0-21 0,0 0 16,0 21-16,1-22 0,-1 22 15,0-21-15,0 21 0,0-21 0,0 0 16,1 21-16,-22-21 0,0 0 16,0-1-1,-22 22-15,1 0 16,-21 0-16,21 0 0,0 0 0,-1 22 15,-20 20-15,0 0 16,21-21-16,-1 1 0,1-1 16,21 21-16,-21-21 0,21 0 0,0 1 15,0-1-15,0 0 16,0 0-16,0 0 0,21-21 16,0 0-16,1 0 0,20 0 15,-21 0-15,0 0 0,22 0 16,-22 0-16,21 0 0,0 0 0,-20-21 15,20 0-15,0 21 0</inkml:trace>
  <inkml:trace contextRef="#ctx0" brushRef="#br0" timeOffset="14668.21">17928 1334 0,'0'0'0,"0"-22"0,-21 22 15,0 0 1,0 0-1,-1 22-15,1-1 0,0 0 16,0 0-16,21 0 16,-21 22-16,21-22 15,0 0-15,0 0 0,0 0 16,21 0 0,0-21-16,0 22 0,0-22 0,1 21 15,-1 0-15,0-21 16,0 21-16,0-21 0,-21 21 15,0 0-15,0 1 16,-21-1-16,0-21 16,-21 21-16,20-21 15,1 0-15,-21 0 0,21 21 16,0-21-16,-22 0 0,-20 0 16,42 0-16,-1 0 15,22-21-15,0 0 16,0 0-16,43-1 15,-43 1-15</inkml:trace>
  <inkml:trace contextRef="#ctx0" brushRef="#br0" timeOffset="14983.67">18330 953 0,'0'0'0,"21"-22"0,-21 1 15,22-21-15,-22 21 0,0 0 0,0-1 16,0 44 0,0 20-1,0-21-15,0 21 16,0 1-16,0-1 0,0 0 0,-22 22 16,1-22-16,0 1 15,0-1-15,0 0 0,0 1 0,-22 105 16,43-127-1,0 0-15,0 0 0,0 22 16,0-22-16,21-21 16,1 0-16,-1 0 15,0 0-15,0 0 0,0-21 0,0-1 16,1 1-16,-1 0 16</inkml:trace>
  <inkml:trace contextRef="#ctx0" brushRef="#br0" timeOffset="15155.65">18224 1270 0,'0'0'0,"-21"0"0,0 0 15,42 0 17,22 0-17,-22 0-15,0 0 0,0 0 0,21 0 16,-20 0-16,20-21 0,0 21 15</inkml:trace>
  <inkml:trace contextRef="#ctx0" brushRef="#br0" timeOffset="16032.37">19706 1164 0,'0'0'0,"0"-21"16,21 0-16,-21-21 0,0 20 0,21-20 15,-21 21-15,0 0 0,0 0 16,0-1-16,0 1 0,0 42 31,0 22-31,0-22 0,0 21 16,-21 1-16,21 20 0,-21-21 15,21 1-15,-21 20 0,0-20 16,21-1-16,-43 85 16,43-85-16,-21-21 0,21 1 15,-21 20-15,21-21 0,0 0 16,0 0-16,21-21 16,0-21-1,-21 0-15,22 0 0,-1 0 16,21-22-16,-21 1 15,0 21-15,22 0 0,-22-22 0,21-20 16,-42 42-16,21 0 0,1-1 16,-1 1-16,0 21 15,0 21 1,-21 1-16,0-1 16,0 0-16,0 21 0,0-21 15,0 1-15,0 20 0,21 0 16,-21 1-16,21-22 15,-21 0-15,0 0 0,22 0 0,-1-21 16,0 0-16,0 0 16,0 0-16,0 0 0,64-21 15,-43-21 1,-20 21-16,41-43 16,-42 22-16,0-1 0,22-41 15,-22 41-15,-21-20 0,0-1 0,0-41 16,0-1-1,0 63-15,0 1 0,-21 21 16,21 0-16,-21 0 0,21-1 0,-43 22 16,22 0-16,0 22 15,21-1-15,-42 42 0,20 1 16,22-22-16,0 0 16,0-20-16,0 20 0,0-21 0,0 21 15,0-20-15,0-1 0,22 0 16,-1 0-16,21 21 15</inkml:trace>
  <inkml:trace contextRef="#ctx0" brushRef="#br0" timeOffset="16375.17">20616 1482 0,'0'0'0,"21"0"0,1 0 0,-1 0 15,0-21-15,0 21 16,21-43-16,1 22 15,-22 0-15,0 0 0,0 0 16,0-1-16,-21 1 0,0 0 16,0 0-16,0 0 0,0 0 15,0-1-15,-21 22 16,0 0-16,0 0 0,0 0 16,0 22-16,-1-1 0,1 0 15,-21 42-15,21-41 0,0 20 16,-1-21-16,22 21 0,0-20 15,-21 20-15,21-21 0,0 43 16,0-22-16,0-21 16,21-21-16,-21 21 0,22 0 0,-1-21 15,0 0-15,85 0 16,-43-21-16,-20 0 16,-22 0-16,63-21 15</inkml:trace>
  <inkml:trace contextRef="#ctx0" brushRef="#br0" timeOffset="16891.91">21294 868 0,'0'0'0,"0"-42"0,0 20 15,0 1-15,-43 21 32,43 21-32,0 22 0,0-1 15,-21 0-15,0 43 16,21-43-16,-21 22 0,21-22 0,0 1 15,0 62-15,0-83 16,-21 20-16,21 0 0,0-21 0,-22 22 16,22-22-16,0 0 0,0 21 15,0-20 1,0-44 15,0 1-31,0 0 0,0 0 16,0 0-16,0 0 0,0-1 0,0-20 15,0 21-15,22 0 0,-22-22 16,63-20-16,-42 42 16,0 0-16,22 21 0,-22 0 15,0 0-15,21 0 0,-20 0 16,41 0-16,-21 21 0,-20 0 16,20 0-16,0 43 15,1 20-15,-43-63 16,0 1-16,0-1 0,-22 0 15,1 0-15,-21 0 0,21 0 0,0 1 16,-22-22-16,-63 21 16,64 0-1,0-21-15,21 0 0,-1 0 0,1 0 16,0 0-16,21-21 16,0 0-1,0-1-15,0 1 16,21 0-16</inkml:trace>
  <inkml:trace contextRef="#ctx0" brushRef="#br0" timeOffset="19529.43">22034 1228 0,'22'-43'31,"-1"22"-31,0 21 0,-21-21 0,21 21 16,43-42-1,-64 21-15,21-1 0,0 1 16,0 0-16,0 0 0,-21-21 16,0 20-16,0-20 15,-21 42 1,0 0-16,0 0 15,0 21-15,-1 0 0,1 1 0,-21 20 16,21-21-16,0 43 16,21-43-16,-22 63 15,22-62 1,0-1-16,0 0 0,0 0 0,22 0 16,-1 0-16,21 1 15,-21 20-15,0-21 0,1 0 16,20 22-16,-42-22 0,0 0 15,21 0-15,-21 0 16,0 0-16,0 1 0,0-1 16,-21-21-16,0 21 15,0-21-15,-22 0 16,22 0-16,0 0 0,0 0 16,0 0-16,-1-21 0,1 21 0,0-21 15,21-22 1,0 22-16,0 0 15,0 42 32,0 0-47,0 0 16,0 1-16,0-1 0,21 0 16,0-21-16,-21 21 0,22 0 0,-1 0 15,0-21-15,0 0 16,0 0-16,22 0 15,-1 0-15,21 0 16,-20 0-16,-1 0 0,-21-21 0,22 0 16,-1 21-16,0-21 0,-21 0 15,22 0-15,-22-1 0,0-20 0,21 0 16,-42-22 0,0 43-16,0 0 0,0-43 15,0 43-15,0 0 0,-21 21 16,0 0-16,0 0 15,0 21-15,-22 0 16,22 1-16,0-1 0,0 42 16,21-42-16,-21 1 0,21 20 15,-21-21-15,21 0 0,0 0 0,0 43 32,42-43-32,-21 0 0,0-21 15,22 0-15,-22 0 16,21 0-16,0 0 0,-20-21 15,20 0-15,21 0 16,-20-22-16,-22 22 0,0-21 16,0 21-16,0-22 0,-21 1 15,0 21-15,0 0 0,0 0 16,0-1-16,0 1 0,-21 21 31,0 0-31,0 0 0,21 21 16,-21 1-1,21-1 1,21-21 0,0 0-1,0 0-15,0 0 0,1 0 16,-1 0-16,0-21 0,0 21 16,0 0-16,0 0 0,-21-22 0,22 22 15,-22 22 16,0-1-31,0 0 16,0 0-16,0 21 16,-22 1-16,22-22 15,0 0-15,0 0 0,-21 0 16,21 1-16,0-1 0,0 0 16,0 0-16,21-21 15,-21 21-15,22-21 0,20 0 16,-21 0-16,0 0 0,0 0 15,1-21-15,-1 0 0,0 21 16,0-21-16,0 0 0,-21-1 0,43-20 16,-43 0-16,0 21 15,21-1-15,-21-20 0,21 0 16,-21 21-16,0-1 0,0 1 16,0 42 15,0 1-31,0-1 15,0 0-15,0 0 0,0 0 16,-21 0-16,21 1 0,0 20 16,0 0-1,0-21-15,0 1 0,21-1 16,0-21-16,0 0 0,0 0 16,1 0-1,-1 0-15,0 0 0,0 0 0,21-43 16,-20 43-16,20-42 15,-21 21-15,0-21 0,0 20 16,1 1-16,-22-21 0,21 21 0,-21 0 16,21-22-16,-21 22 15,21 21-15,-21 21 32,0 0-32,-21 1 0,21-1 0,0 0 15,-21 0-15,0 21 16,-1 1-16,22-22 0,0 0 15,0 21-15,0-20 16,0-1-16,22-21 0,-1 0 16,0 21-16,0-21 15,0 0-15,0 0 0,22 0 16,-22 0-16,0 0 0,0-21 0,0 0 16,22 21-16,-22-22 0,0 1 15,0 0-15,0 0 0,-21 0 0,22 0 16,-1-43-16,-21 43 15,0 0-15,0 42 32,-21 0-17,21 0-15,-22 0 0,1 1 16,21 20-16,0-21 0,-21 21 16,21-20-16,0-1 15,0 0-15,0 0 16,21-21-16,0 0 0,1 0 15,-1 0-15,0 0 0,0 0 16,0 0-16,0 0 0,1-21 16,-1 21-16,-21-21 0,21 0 0,0-1 15,0 1-15,-21 0 0,21-21 16,1-1 0,-22 22-16,0 0 0,21 21 15,0 0 1,-21-21 62,0 0-47,0 42 0,-21 0-15,0 0-16,21 0 0,-22 1 0,22-1 16,0 0-1,-21 0-15,21 43 16,0-43-16,0 0 0,0 0 16,0 0-16,0 0 0,21 1 15,1-22-15,-1 0 0,0 0 16,0 0-16,43 0 15,-43 0-15,0-22 0,42 1 16,-41 0-16,-1 0 0,0 0 16,21-22-16,-21 22 0,1 0 0,-1-42 15,0 20 1,-42 43 15,0 0-31,-1 21 16,1 1-16,0-1 0,0 0 15,21 21-15,-21-21 0,21 1 16,0-1-16,0 0 0,0 0 0,0 0 16,0 0-16,0 1 0,21-22 15,0 0-15,0 0 16,0 0-16,1 0 16,-1 0-16,0 0 0,0-22 0,43 1 15,-1-21 1,-42 21-16,0 0 15,1 21-15,-22-22 0,0 1 16,0 42 0,0 1-16,-22-1 15,1 0-15,21 0 0,-21-21 16,21 21-16,0 0 0,-21-21 16,0 22-1</inkml:trace>
  <inkml:trace contextRef="#ctx0" brushRef="#br0" timeOffset="19780.3">24151 868 0,'0'0'0,"-21"0"0,0 0 16,0 0-16,-1 0 0,1 0 15,0 0 48,0 21-48</inkml:trace>
  <inkml:trace contextRef="#ctx0" brushRef="#br0" timeOffset="20851.68">17208 2138 0,'0'0'0,"-42"0"0,21 0 16,-21 0-16,-1 0 0,22 0 0,-42 0 16,41 0-16,1 0 15,0 0-15,0 0 0,0 0 16,0 0-16,-1 0 15,44 0 17,-1 0-17,0 0-15,0 0 0,21 0 16,-20 0-16,20 0 0,-21 0 0,21 0 16,22 0-16,-22 0 15,1 0-15,20 0 0,1 0 0,63 0 16,-64 0-16,22 0 15,-22 0-15,1 0 0,20 0 0,192 0 16,-171 0-16,1 0 16,0 0-16,0 0 0,-21 0 15,20 0-15,1 0 0,-21 0 0,21 21 16,105-21-16,128 0 16,-212 21-16,233-21 15,-212 0 1,-21 21-16,21-21 0,-21 0 0,21 0 15,233 22 1,-148-1-16,-106-21 16,0 0-16,-21 0 0,21 0 0,-21 21 15,0-21-15,0 0 0,21 0 16,-22 0-16,22 0 0,212 21 16,-233-21-16,0 0 15,-22 0-15,22 0 0,106 21 16,-127-21-16,20 0 0,1 0 0,-21 21 15,21-21-15,-22 0 0,1 0 16,63 0-16,64 0 16,-127 0-16,20 0 15,-41 0-15,-1 0 16,-20 0-16,-1 0 0,22 0 0,-43 0 16,21 0-16,43 0 15,-43 0-15,-21 0 0,0 0 16,1 0-16,-1 0 0,-21-21 15,21 21 1,-42 0 15,0 0-31,-1 0 0,-20 0 16,0 0-16,-1 0 0</inkml:trace>
  <inkml:trace contextRef="#ctx0" brushRef="#br0" timeOffset="22514.65">698 3408 0,'0'0'0,"0"-21"16,0 0-1,0-1-15,0 1 16,0 0-16,0 0 16,0 0-1,0 0 1,0 42 15,0 0-31,0 0 16,0 21-16,0-20 0,0 20 15,0-21-15,0 21 0,0 1 16,0 63 0,-21-64-16,21 0 0,-21 22 15,0-22-15,21 0 0,0 1 16,0-22-16,-21 21 0,21-21 0,-21 1 15,21-1-15,0 21 16,0-21 0,0-42 15,-22 0-31,22 0 16,0 0-16,0-1 15,0 1-15,22 0 16</inkml:trace>
  <inkml:trace contextRef="#ctx0" brushRef="#br0" timeOffset="22831.5">974 3852 0,'0'0'0,"21"0"0,0 0 15,0 0-15,21 0 16,-20-21-16,-1 0 0,0 0 16,0 0-16,0 21 0,-21-21 15,0-1-15,0 1 16,0 0-16,-21 21 16,0 0-1,0 0-15,0 0 16,-1 0-1,22 21-15,0 0 16,22-21 15</inkml:trace>
  <inkml:trace contextRef="#ctx0" brushRef="#br0" timeOffset="24264.43">2159 3556 0,'0'-21'16,"21"21"-16,-21-21 0,42 0 15,-20-1-15,20 1 0,-21 0 16,0 0-16,22 0 0,-22 0 16,63-64-1,-62 64-15,-1 0 0,0-22 16,-21 22-16,0 0 0,0 0 0,0 0 15,0-1-15,-21 22 0,0-21 16,-1 21-16,-20 0 0,-21 0 16,20 0-16,1 0 0,0 21 15,-1 1-15,-20 20 0,20-21 16,22 0-16,0 22 0,0-22 16,21 21-16,-21-21 0,21 43 15,0-1 1,21-20-16,0-22 0,0 0 0,22 21 15,-22-21-15,21 1 0,-21 20 16,85 21-16,-85-20 16,0-22-16,1 0 0,20 21 15,-42 1-15,0-22 0,-21 42 16,-22 1 0,1-43-16,21 0 15,0-21-15,-22 21 0,22-21 0,-21 0 16,-22 0-1,22 0-15,42-21 0,-21 0 16,-21-21-16,42 21 0,0-22 16,0 22-16,-22 0 15,1-21-15,21 20 0,-21-20 0,21 0 16,0-1 0,0 22-16,0 0 15,0 42 1,0 0-16,21 1 0,-21-1 15,0 0-15,43 21 16,-43-21-16,21 1 0,0 41 16,0-21-16,0-20 0,-21-1 15,43 42-15,-22-42 16,0 1-16,0-1 0,0-21 16,43 0-16,-22 0 0,-21 0 15,22 0-15,-1 0 0,0-21 16,1 21-16,84-85 15,-43 43-15,-41-1 16,20-20-16,-42 42 0,22-1 16,-22-41-16,-21 21 0,21 20 15,-21-20-15,0-21 16,0 41 0,0 44-1,0-1-15,0 0 16,-21 0-16,21 0 0,0 0 15,0 22-15,0-22 0,0 42 16,0-41-16,0 41 16,0-42-16,0 0 0,0 22 15,0-22-15,21 0 0,42 0 16,-20-21 0,-22 0-16,0 0 0,21-21 15,-20 0-15,-1 21 0,21-21 16,-21 0-16,0-1 0,22 1 0,-22 0 15,42-64 1,-41 22-16,-22 21 16,0 20-16,0-20 0,0 0 0,0 21 15,0-22-15,-22 1 0,1 21 16,0-22-16,-21 22 0,21 0 0,-1 0 16,-20 0-16,21 21 0,-43 0 15,43 0-15,0 0 16,-21 21-16,21 0 0,-22 21 15,22 1-15,0-22 0,0 21 0,0-21 16,21 22-16,0-22 0,0 21 16,0-21-16,0 22 0,0-22 0,0 0 15,0 21-15,0-20 0,0-1 16,0 0-16,0 0 0,21-21 16,42 21-16,1-21 15,-43 0-15,21 0 16</inkml:trace>
  <inkml:trace contextRef="#ctx0" brushRef="#br0" timeOffset="24816.11">3958 3598 0,'0'-21'0,"0"42"0,0-63 15,0 21-15,0 0 0,0 0 16,-21 21-16,0 0 15,0 0-15,-1 0 0,1 0 16,-21 0-16,21 21 0,0 0 0,-1 0 16,1 0-16,0 0 0,-21 1 15,21 20-15,-1-21 0,1 21 0,0 22 16,21-43-16,0 21 16,-21-20-16,21 20 0,0-21 0,0 21 15,0-20-15,21-1 0,0 0 16,0-21-16,1 0 15,41 21-15,-42-21 0,0 0 16,22 0-16,-22-21 16,0 0-16,0 0 0,0 21 0,1-22 15,-1 1-15,0 0 0,0 0 0,0-43 16,0 43 0,-21 0-16,0-21 0,22-1 15,-22 1-15,21 21 0,-21 0 0,0 0 16,0-1-16,0 44 31,0-1-31,0 0 0,-21 0 16,21 0-16,0 0 0,0 1 0,0 62 15,-22-63 1,22 1-16,0-1 0,0 0 16,0 21-16,0-21 0,0 1 15,22-1-15,-1-21 0,-21 21 16,21-21-16,0 0 0,21 0 15,1 0-15,-1-21 0,-21 21 16,22-21-16,-22-1 0,21 1 16,0-21-16</inkml:trace>
  <inkml:trace contextRef="#ctx0" brushRef="#br0" timeOffset="25148.92">4551 3556 0,'0'-21'0,"0"42"0,0-63 16,-21 42-16,-1 0 15,22 21 1,-21 21-16,21-21 16,0 1-16,-21 20 0,21 64 15,0-64-15,0 0 16,0 1-16,-21 20 0,21-20 0,-21 84 16,0-64-16,21 1 0,0-1 15,-22 64 1,-20 64-16,42-128 0,0 1 15,-21 63-15,0-64 0,21-21 16,0 1-16,-21-1 0,21-21 16,0 43-1,21-64 1,0-21-16,-21-1 16,21 1-16,-21-21 0,21 21 15,0-22-15,-21-20 0,22 21 0,41-128 16</inkml:trace>
  <inkml:trace contextRef="#ctx0" brushRef="#br0" timeOffset="25446.75">4572 3768 0,'0'-43'16,"0"86"-16,0-128 0,0 64 16,0 0-16,0 0 0,21-1 0,0 22 15,-21-21-15,21 0 16,1 21-16,-1 0 0,42-21 15,1 21-15,-43 0 0,21 0 16,-21 21-16,1 0 0,-1 0 16,0 1-16,0-1 0,-21 0 0,0 0 15,0 21-15,0-20 0,0 41 16,-21-42-16,0 0 0,0 1 16,-22 20-16,22-21 0,-21 0 15,21 0-15,-22-21 0,22 22 0,-42-1 16,41 0-16,-20-21 15,21 0-15,0 0 16,21-21 0,0 0-16</inkml:trace>
  <inkml:trace contextRef="#ctx0" brushRef="#br0" timeOffset="25915.48">6265 3641 0,'0'0'0,"0"-21"0,0-1 0,0-20 16,0 21 0,21-43-16,-21 22 15,0 63 16,0 0-31,0 1 16,0 20-16,-21-21 0,21 21 16,-21-20-16,0 41 0,21-42 15,0 22-15,-21-22 0,0 0 16,21 21-16,0-21 0,0 1 16,-22-1-16,22 0 15,22-21 1,-1 0-1,0-21-15,0 0 0</inkml:trace>
  <inkml:trace contextRef="#ctx0" brushRef="#br0" timeOffset="26296.26">6794 3450 0,'0'0'15,"0"-21"-15,-21 21 16,0 0-16,0 0 15,0 0-15,0 0 0,-22 0 0,22 0 16,0 0-16,-21 21 16,20 0-16,-20 1 0,42-1 15,0 0-15,0 0 0,0 0 16,21-21-16,-21 21 16,21 1-16,22-22 0,-22 21 0,42 0 15,22 0 1,-64 0-16,22-21 0,20 43 15,-42-22-15,0 0 0,-21 0 16,0 0 0,-21 0-16,0-21 15,-21 0-15,21 0 0,-1 0 0,-20 22 16,21-22-16,-21 0 0,20 0 16,-20 0-16,21 0 0,0 0 15,0 0-15,-43-22 16,43 1-16,21 0 15,0 0-15,-21 0 0,21 0 16</inkml:trace>
  <inkml:trace contextRef="#ctx0" brushRef="#br0" timeOffset="26484.07">6350 3154 0,'0'0'0,"-21"0"0,21-21 32,21 21-1,0 0-31,0 0 16</inkml:trace>
  <inkml:trace contextRef="#ctx0" brushRef="#br0" timeOffset="27004.84">8699 3281 0,'0'0'0,"0"-42"0,0 20 0,0 1 16,0-21-16,-21 21 0,21-22 0,0 22 15,0-21-15,0 0 0,0 20 16,0-20-16,0 0 0,21-1 16,-21 1-16,0 21 0,0 0 15,22 21-15,-22 21 16,0 21 0,21-21-16,-21 22 0,0 84 15,0 0 1,0-64-16,0 1 0,0-1 15,-21 1-15,21-22 0,-22 22 0,1 63 16,0-22 0,21-83-16,0 20 15,0-21 1,0-42 0,0 0-1,0 0-15</inkml:trace>
  <inkml:trace contextRef="#ctx0" brushRef="#br0" timeOffset="27347.65">8509 3090 0,'0'0'0,"0"-42"0,-42-85 32,42 106-32,0 0 0,0 0 0,0-1 15,21 1-15,0 0 16,21 0-16,-21 21 0,64-42 15,-43 42-15,22 0 0,-22 0 16,22 0-16,-1 0 0,1 21 0,-1 0 16,-20 0-16,-1 0 0,0 22 0,-21-22 15,1 21-15,-1 64 16,-21-64-16,-43 22 16,1-22-16,0-21 0,-1 22 15,1-22-15,-21 21 0,20-21 16,-105 43-1,106-43-15,21-21 16,-1 0-16,44 0 31,-1 0-31,0 0 16,21 0-16</inkml:trace>
  <inkml:trace contextRef="#ctx0" brushRef="#br0" timeOffset="27757.82">9229 3387 0,'0'-21'0,"0"-1"16,0 1-16,0 0 16,0 0-16,0 0 0,21 0 15,0 21-15,0 0 16,0 0-16,0 0 0,1 0 0,-1 0 15,0 0-15,0 21 0,0 0 16,22 0-16,-22 21 0,0-20 16,-21 20-16,21 43 15,-21-43-15,0-21 0,0 21 16,0-20-16,-21 20 0,21-21 16,-21 0-16,21 0 0,-21 1 15,21-44 16,0 1-31,0 0 0,0 0 16,0 0-16,21-22 16,0 1-16,0 21 0,-21-21 0,21 20 15,-21-20-15,21 21 0,1-21 0,-1 20 16,0-20-16,0 21 0,64-43 31,-64 43-31</inkml:trace>
  <inkml:trace contextRef="#ctx0" brushRef="#br0" timeOffset="28140.7">9969 3239 0,'0'0'0,"0"21"0,-21 0 0,21 0 16,-21 21-16,0 22 16,21-22-16,-42 22 15,42-43-15,0 21 0,0 1 16,0-1-16,0-21 0,0 0 15,21 0-15,0-21 0,0 0 16,43 0-16,41 0 16,-62 0-16,-1 0 15,0-21-15,-20 0 0,20 21 0,0-21 16,-21 0-16,22 0 0,-22-1 0,0-20 16,0-21-16,-21-1 15,0 22-15,0-1 0,-21-20 16,-21 42-16,21-22 0,-1 22 15,-83 0 1,83 21-16,-20 0 0,21 0 16,-21 0-16,20 21 0,1-21 0,0 21 15,0 1-15,0-1 0,21 0 16,0 0-16,0 0 0,0 0 0,0 22 16,21-22-1,0-21-15,43 0 16,-22 0-16</inkml:trace>
  <inkml:trace contextRef="#ctx0" brushRef="#br0" timeOffset="28424.28">10837 2879 0,'0'0'0,"0"-21"0,0-22 0,0 22 15,0 0-15,0 0 0,-21 42 31,21 0-31,-21 0 0,21 22 0,-21-22 16,21 21-16,0 22 0,-21-22 0,21 0 16,-22 22-16,1 63 15,21 21-15,-21-106 16,21 1-16,0 41 0,0-63 16,0 22-16,0-22 0,0 0 15,0 0-15,21-21 16,0 0-16,43-21 15,-43 0-15,0 0 16,0 0-16</inkml:trace>
  <inkml:trace contextRef="#ctx0" brushRef="#br0" timeOffset="28800.06">11112 3196 0,'0'21'16,"0"1"-16,-21-1 0,0 0 0,21 0 15,-21 43-15,21-22 16,-21-21-16,0 64 16,21-22-1,0-42-15,0 1 0,0-1 0,21 0 16,0-21-16,0 0 0,0 0 16,0 0-16,1 0 0,-1 0 0,42 0 15,-42-21-15,22-22 16,-22 43-16,0-42 15,0 21-15,0 0 0,-21 0 0,22-22 0,-22 22 16,0-21-16,0-1 0,-43-84 16,-20 106-1,42 0-15,-22 0 16,1 21-16,21 0 0,-22 0 0,22 0 16,0 0-16,0 0 0,0 0 15,-43 0 1,64 21-16,-21-21 15</inkml:trace>
  <inkml:trace contextRef="#ctx0" brushRef="#br0" timeOffset="29023.96">10520 3090 0,'0'0'0,"21"0"31,0 0-31,0 0 16,0 0-16,1-21 0,20 21 0,0 0 15,-21 0-15,22 0 0,-1-21 0,-21 21 16,64 0-16,-22 0 16,-41 0-16,-1 0 0,0 0 15,0 0 1</inkml:trace>
  <inkml:trace contextRef="#ctx0" brushRef="#br0" timeOffset="29365.8">11811 3154 0,'42'-21'16,"-42"0"-16,0-1 0,0 1 15,-21 21-15,0 0 16,0 0-16,0 0 0,-1 0 0,-20 43 16,21-22-16,-21 85 15,20-64 1,1 0-16,21 1 0,-21-1 0,21-21 15,0 21-15,0 64 16,0-42-16,0-43 16,21-21-16,0 21 0,-21 0 0,22-21 15,-1 0-15,0 0 0,0 0 0,0 0 16,0 0-16,22 0 0,20 0 16</inkml:trace>
  <inkml:trace contextRef="#ctx0" brushRef="#br0" timeOffset="30124.58">12446 3323 0,'0'0'0,"0"-21"0,-21-64 31,21 64-31,-21 21 0,-1 0 0,1 0 16,0 0-16,0 0 0,-21 21 15,20 1-15,1 20 16,0-21-16,0 43 15,0-43-15,0 42 0,21-20 16,0-22-16,0 0 0,0 0 16,0 0-16,0 0 0,0 1 0,0-1 15,21-21-15,0 0 16,0 0-16,0 0 0,0 0 16,1 0-16,20-21 15,-21-1-15,0 1 0,0 21 0,1-21 16,-22 0-16,21-21 0,0 20 0,0 1 15,-21-21-15,21 21 0,0-43 16,-21 43-16,0 0 0,0 0 0,0 0 16,0 42 15,0 0-31,0 0 0,0 0 0,0 0 16,-21 1-16,0 20 0,21-21 15,0 21-15,-21 43 16,21-21-16,0-43 15,0 0-15,0 0 16,21-21-16,0 0 0,0 0 16,1 0-16,-1 0 0,0 0 15,0 0-15,43-42 16,-1-22-16,-21 43 16,-20-21-16,-1-1 0,0 1 0,0 0 15,0-1-15,43-105 16,-22 42-1,-21 64-15,-21 0 0,0-1 0,0 22 16,0-21-16,21 21 0,-21 0 16,-21 21-1,21 21-15,-21 0 16,0 21-16,0-21 0,21 22 0,0-1 16,-43 85-16,43-85 15,0 22-15,0-22 0,0 1 16,0-1-16,0-21 0,0 21 0,0-20 15,0 20-15,0-21 0,0 0 0,22 0 16,41 1 0,-42-22-16,0 0 0,1 0 15,-1 0-15,0 0 0,0 0 0,0-22 16,0 1-16,1 21 0,20-42 16,0-22-1</inkml:trace>
  <inkml:trace contextRef="#ctx0" brushRef="#br0" timeOffset="31724.14">17399 2794 0,'-21'0'63,"0"0"-48,-1 21 1,22 0-16,-21 1 16,0 20-16,0 64 15,0-64-15,0 0 16,21 1-16,-22-1 0,1 0 15,0 43-15,0-43 0,21-20 16,-42 62 0,20-41-16,22-22 0,0 0 15,0-42 32,0 0-47,0-1 0,0 1 16,0 0-16,0-21 0,22 21 15,-1-64-15,42-42 16,-63 85-16,21-1 16,1 1-16,20 0 0,-21-1 0,0-20 15,0 42-15,1-22 0,-1 1 0,21-22 16,-21 64 0,-21 22-1,21-1-15,-21 0 16,0 21-16,0 43 15,0 0-15,0-43 0,0 0 16,0 43-16,0-43 16,0 1-16,0-1 0,0 0 0,0-21 0,0 22 15,0-22-15,0 0 16,0 43 0,0-43-16,0 0 0,0-42 62,0 0-46,-21 21-16,21-22 0,0 1 15,-21 0-15,21 0 16</inkml:trace>
  <inkml:trace contextRef="#ctx0" brushRef="#br0" timeOffset="32151.27">17060 3302 0,'0'0'0,"-21"0"0,21 21 15,-21-21-15,0 0 16,21 21-16,21-21 47,0 0-47,0 0 0,0 0 0,1 0 16,41 0-1,1 0-15,-22-21 0,0 21 0,1 0 16,-1 0-16,21-21 0,-20 21 0,-22 0 15,21 0-15,-21 0 0,22 0 16,-22 0-16,0 0 16,-21-21 62</inkml:trace>
  <inkml:trace contextRef="#ctx0" brushRef="#br0" timeOffset="32811.94">17738 3217 0,'0'0'0,"-22"0"16,22-21-16,-21 21 16,21-21-1,0 0 1,0 0 0,0 0-1,0-1 1,21 1-1,1 0-15,-1 21 0,0 0 16,0 0-16,0 0 16,0 0-16,1 0 0,-1 0 0,0 0 15,0 0-15,21 0 0,-20 21 16,-1 0-16,0 1 0,0-1 0,0 0 16,0 21-16,1-21 0,-1 22 0,-21-22 15,0 21-15,21-21 0,-21 22 16,0-22-16,0 0 0,0 0 0,0 0 15,0 1-15,-21-1 16,0 21-16,-1-42 0,1 21 0,0-21 16,0 0-1,0 0 1,21-21 0,0 0-16,0 0 0,0 0 15,0-1-15,0 1 0,21-21 16,-21 21-16,21 0 0,0-22 0,0-20 15,43 20 1,-43 22-16,0 0 0,22 0 16,-22 0-16,0 21 0,0 0 15,0 0-15,-21 21 63,-21-21-63,0 0 15,21 21-15,21-21 32</inkml:trace>
  <inkml:trace contextRef="#ctx0" brushRef="#br0" timeOffset="33132.03">18859 3048 0,'0'0'0,"-63"-21"15,42 21-15,0 0 16,-1 0-16,-62 21 16,84 0-1,-64 22-15,43-1 16,21-21-16,-21 21 15,21-20-15,-21-1 16,21 0-16,0 0 16,0 0-16,0 0 0,0 1 15,42-22 1,-42 21-16,21-21 0,0 0 16,1 0-16,-1 0 0,0 0 15,0-21-15</inkml:trace>
  <inkml:trace contextRef="#ctx0" brushRef="#br0" timeOffset="33804.14">19008 2858 0,'0'0'0,"0"-22"0,0 1 16,0 0-16,0 0 15,0 0 1,0 0 0,0 42-1,0 0-15,0 0 16,0 0-16,0 0 0,-22 22 0,22-22 16,0 21-16,0 1 0,-21 20 15,0 22 1,21-43-16,0 0 0,0 43 15,-21-64-15,21 22 0,0-22 16,-21 21-16,21 0 16,0-20-16,0-1 0,0 0 15,0-42 32,0 0-47,0-1 16,0 1-16,0 0 0,0 0 0,0 0 15,0 0-15,0-1 16,21-62-16,0 41 16,0 22-16,-21 0 0,21 0 15,1 0-15,83-43 16,-83 64-16,20 0 16,-21 0-16,0 0 0,0 0 0,1 0 15,-22 21-15,21 1 0,-21-1 0,21 0 16,-21 0-16,0 0 0,0 22 15,0-22-15,0 63 16,0-62-16,0-1 0,0 0 16,0 0-16,-21-21 0,21 21 0,0 0 15,0 1 1,0-44 31,0 1-47,21 0 15,0 0-15,0 21 16,-21-21-16</inkml:trace>
  <inkml:trace contextRef="#ctx0" brushRef="#br0" timeOffset="34096.28">19664 3154 0,'0'21'31,"0"0"-15,0 0-16,0 1 16,0-1-16,0 0 0,0 0 0,0 0 15,0 0-15,0 1 0,-21 20 16,21-21-16,0 0 0,0 0 16,-22 22-16,22-22 15,-21 0-15,21 0 16,0-42 31,0 0-47,21 0 15,-21 0-15,0-1 16,22-20-16</inkml:trace>
  <inkml:trace contextRef="#ctx0" brushRef="#br0" timeOffset="34304.19">19643 3048 0,'0'0'15,"0"-21"-15,0 0 0,0 0 16,-22 21-16,1 0 16,42 0 77,1 0-77,-1 0-16</inkml:trace>
  <inkml:trace contextRef="#ctx0" brushRef="#br0" timeOffset="34630.26">20151 2836 0,'0'0'0,"0"-21"16,0 42 15,0 1-31,0 20 16,-22-21-16,1 21 0,21-20 0,-21 20 15,21 43-15,-21 20 16,0-62-16,21-22 15,-21 21-15,21-21 0,0 1 16,0-1-16,0 0 0,0 0 0,0 0 16,0 0-16,0 1 15,21-22 1,0 0 0,-21-22-16,0 1 0,0 0 0</inkml:trace>
  <inkml:trace contextRef="#ctx0" brushRef="#br0" timeOffset="34946.08">19897 3217 0,'0'0'0,"-22"0"16,22 22-16,22-22 15,-1 0 1,0 0-16,0 0 15,0 0-15,43 0 16,-43 0-16,0 0 16,0 0-16,0 0 0,1 0 15,-1 0 32,-21-22-31,21 22 15,-21-21-31,0 0 16</inkml:trace>
  <inkml:trace contextRef="#ctx0" brushRef="#br0" timeOffset="35440.65">20405 3260 0,'0'0'0,"21"21"32,0-21-17,0 0 1,0 0-1,0 0-15,1 0 0,-1 0 16,0 0-16,0 0 0,0 0 16,0 0-16,1-21 0,20 0 15,0-1 1,-42 1-16,0 0 0,21 21 16,-21-21-16,0 0 0,0 0 15,-21 21 16,0 0-31,0 0 0,0 0 16,0 0-16,21 21 0,-22 0 16,1-21-16,0 21 0,21 21 0,0-20 15,-21-1-15,0 63 16,0-41 0,21-22-16,0 0 0,0 0 0,0 0 15,21-21 1,0 0-16,0 0 0,43 0 15,-22 0 1,-21 0-16,21 0 0,-20-21 16,20 0-16</inkml:trace>
  <inkml:trace contextRef="#ctx0" brushRef="#br0" timeOffset="36819.86">21209 3154 0,'0'-21'0,"-21"21"15,0 0 1,-1 0-16,1 0 16,0 21-1,21 0-15,-21-21 0,0 21 0,21 0 16,0 1-16,0-1 0,-21 21 16,21-21-16,0 0 0,-22 1 0,22-1 15,0 0-15,0 0 0,0 0 0,0 0 16,0 1-16,22-22 15,-1 0-15,-21 21 0,21-21 0,0 0 16,0 0-16,0 0 16,1 0-16,-1 0 0,21 0 15,-21-21-15,0 21 0,22-43 16,-22 22-16,-21 0 16,21 0-16,0 0 0,0-1 0,1-20 15,-22 0-15,21 21 0,0-22 0,-21 22 16,21-21-16,-21 21 0,0-22 15,21 1-15,-21 21 0,0 0 16,0-1-16,21 1 0,-21 42 47,-21-21-31,21 22-16,0-1 0,-21 21 0,0 0 15,21-20-15,-21-1 0,21 0 16,0 21-16,0-21 0,-21 1 15,21 20-15,0-21 0,0 21 16,0-20-16,0-1 0,0 0 16,0 0-16,0 0 0,21-21 15,0 0-15,0 0 16,0 0-16,0 0 16,1 0-16,-1-21 0,0 21 0,0-21 15,21-21-15,22-22 16,-43 43-1,21-43-15,-42 43 0,0 0 0,22 0 16,-22 0-16,-22 42 47,22 0-47,0 0 0,-21 22 16,0-1-1,21-21-15,0 0 0,0 0 0,0 1 16,0-1-16,0 0 0,0 0 15,0 0-15,0 0 0,21-21 0,0 0 16,1 0-16,-1 0 16,0 0-16,0 0 0,0 0 15,22 0-15,-22-42 16,0 42-16,0-21 0,0 0 16,0 0-16,-21-1 0,22-41 15,-1 42-15,-21 0 16,0-1-16,0 44 31,0-1-31,0 0 16,0 0-16,0 0 0,0 22 15,0-1-15,0-21 16,0 0-16,0 0 16,21-21-1,0 0-15,0 0 16,0 0-1,1 0-15,-22-21 16,21 0-16,-21 0 0,21 0 16,-21 0-16,21-1 0,0 1 0,-21 0 15,21-21-15,1 21 0,-1-1 16,0 1-16,-21 0 0,21 0 0,21 0 16,-20 21-16,-1 0 0,42 0 31,-20 21-31,-43 0 0,21 0 15,-21 0-15,21 22 0,-21-22 16,0 0-16,0 0 0,0 0 0,0 22 16,0-22-16,0 0 0,0 0 15,0 0-15,0 1 16,0-1-16,-21-21 16,0 0-1,21-21 1,0-1-16,0 1 15,0 0-15,0 0 0,0 0 16,21 0-16,0-1 0,-21 1 16,21 0-16,0 0 0,0 0 0,-21 0 15,22-1-15,-1 1 0,0 0 16,0 21-16,0 0 16,-21-21-1,21 21 1</inkml:trace>
  <inkml:trace contextRef="#ctx0" brushRef="#br0" timeOffset="38213.07">23093 3154 0,'0'-21'0,"0"0"15,0-1-15,0 1 16,0 0-1,0 0-15,0 0 16,-21 21 0,-1 0-1,1 0-15,-21 21 16,0 0-16,20 0 0,-20 0 16,21 22-16,-21-22 0,20 21 0,-20 1 15,21-1-15,0-21 0,-22 43 16,22-22-16,21 0 15,0-21-15,0 1 0,0-1 16,0 0-16,21-21 16,1 0-16,-1 0 0,0 0 0,0 0 15,0 0-15,22 0 0,-22-21 0,0 0 16,0 21-16,21-22 16,-20 1-16,-1 0 0,0 0 0,0-21 15,0 20-15,0 1 0,1-21 16,-1 21-16,0 0 0,-21-1 0,21 1 15,-21 0-15,0 0 16,0 42 0,0 0-16,0 0 15,-21 1-15,21-1 0,0 0 16,0 0-16,0 0 0,0 22 0,0-22 16,0 0-16,0 0 0,0 0 0,0 0 15,21 1-15,0-1 16,0-21-16,22 0 15,-22 0 1,0 0-16,0 0 0,0-21 0,1-1 16,-1 1-16,0 0 0,21-64 15,1 1 1,-43 41-16,21 1 0,21-43 16,-21 43-16,-21 0 15,21 21-15,1-22 0,-22 22 0,21-21 16,-21-1-1,0 65 1,-21-1-16,21 21 16,-22-21-16,1 43 15,-21 63 1,42-85-16,0 22 16,0-22-16,0 0 0,0-21 0,0 1 15,0 20-15,21-21 0,0 0 0,22 0 16,-22-21-16,0 0 15,0 0-15,0 0 0,0 0 16,1 0-16,-1 0 0,0-21 0,21 0 16,-21 0-16,1 0 0,-1 0 15,0-43-15</inkml:trace>
  <inkml:trace contextRef="#ctx0" brushRef="#br0" timeOffset="38471.92">21251 2963 0,'64'0'31,"-43"0"-31,64 0 16,-43 0-16,0 0 0,64 0 16,-42 0-16,-22-21 0,0 0 15,22 21-15,-43-21 0,21 0 0,1 21 16</inkml:trace>
  <inkml:trace contextRef="#ctx0" brushRef="#br0" timeOffset="39323.94">25527 2985 0,'85'21'32,"-64"-21"-32,0-21 0,0 21 15,0-22-15,0 22 0,22-42 16,-22 21-1,-21 0-15,0 0 0,0-1 16,0 1-16,0 0 0,0 0 0,-21 0 16,0 0-16,-22-1 15,22 1-15,0 21 0,-21-21 0,20 21 16,-20 0-16,21 0 0,-21 0 16,20 0-16,-20 0 0,21 0 0,-21 0 15,20 21-15,1-21 0,0 21 0,0 43 31,21-43-31,0 43 0,0-43 16,21 0-16,0 21 0,0-21 16,22 1-16,20 41 0,-20-42 15,-22 22-15,21-22 0,0 21 0,-20-21 16,20 22-16,43 41 16,-64 1-1,-21-64-15,0 0 0,0 0 16,-21 1-16,-1-22 0,-20 21 15,21 0-15,-21-21 0,-1 0 0,1 21 16,0-21-16,-1 0 0,1 0 0,0 0 16,-64 0-16,21 0 15,43 0-15,21 0 0,-43 0 16,22-21-16,21 21 16,-1 0-16,22-21 15,0 0 16,22-1-31,-1 1 0,0 21 16,21-21-16,1-21 16,20-1-16,-42 1 0</inkml:trace>
  <inkml:trace contextRef="#ctx0" brushRef="#br0" timeOffset="39658.51">25971 2752 0,'0'0'0,"0"-21"0,22-1 0,-1 22 16,-21-21-16,0 42 31,0 1-15,0-1-16,0 0 0,0 21 0,0-21 15,-21 64-15,-43 21 16,64-64-16,-42 22 15,42-22-15,-21 0 0,-1 1 16,22-22-16,0 21 0,-21-21 16,0 64-1,21-64-15,0 0 16,21-21 15,-21-21-15,21 21-16,-21-21 0,0-21 15</inkml:trace>
  <inkml:trace contextRef="#ctx0" brushRef="#br0" timeOffset="40491.15">25654 3133 0,'-21'0'0,"0"0"15,-1 0-15,44 0 47,-1 0-47,0 0 0,0 0 0,0 0 16,22 0-16,-22 0 0,21 0 15,0-21-15,-20 21 0,62-22 16,1 22 0,-43-21-16,43 0 0,-43 21 15,-21-21-15,22 21 0,-22 0 16,21-21-16,-21 21 0,1 0 15,-22 21 17,-22 0-17,22 0-15,0 0 0,-42 22 16,42-22-16,-21 21 0,21 22 16,-21-43-16,21 0 0,0 0 15,0 22-15,0-22 16,0 0-16,0 0 0,21-21 0,-21 21 15,21-21-15,0 0 16,43 0-16,-43 0 0,21 0 16,43-21-16,-43 21 15,1-21-15,-22 0 0,0 0 16,21-1-16,-21 1 0,22-42 16,-22 42-16,0-43 0,0 43 15,-21 0-15,0 0 0,0-1 16,0 1-16,0 0 0,0 0 15,-21 21 17,0 21-32,0 0 0,21 0 0,-21 1 0,-1-1 15,22 21-15,-21-21 0,0 22 16,21-1-16,-21-21 0,21 21 16,-21 1-16,0 20 0,21 22 15,0-64-15,0 21 16,0 22-16,0-22 0,0 1 15,0-22-15,0 21 0,0-21 0,0 22 16,0 41 0,-43-41-16,43-22 0,-21 0 15,0 0-15,0 0 0,21 0 0,-21-21 16,-1 0-16,1 22 0,0-22 16,0 0-16,-43 0 15,1-43 1,42 22-16,0 0 0,-1 0 15,22 0-15,0-1 0,-21-41 16,21 21 0,0 20-16,0 1 15,21 0-15,1 0 0,-1 0 16,0 0-16,0-1 0,0 1 0</inkml:trace>
  <inkml:trace contextRef="#ctx0" brushRef="#br0" timeOffset="40820.96">27136 2709 0,'0'22'31,"0"-1"-31,-22 0 15,22 21-15,-21-21 0,0 64 16,0-43-16,21 1 0,-21-1 16,0 0-16,21 1 0,-22 41 15,1-41-15,21-1 0,-21-21 0,21 43 16,0-1 0,0-42-16,0 1 15,21-22 16,0 0-31,-21-22 16,22 1-16,-1 21 0,0-21 16,0 0-16,0 0 0</inkml:trace>
  <inkml:trace contextRef="#ctx0" brushRef="#br0" timeOffset="41220.73">27220 3281 0,'0'0'0,"-21"0"0,21 21 15,0 0-15,0 0 16,21-21 0,0 0-1,1 0-15,-1 0 0,0 0 0,0 0 16,0-21-16,0 21 0,22-21 16,41-21-16,-41-1 15,-22 22-15,21-21 16,-21 21-16,-21 0 0,22-1 15,-22 1-15,0 0 16,0 0-16,-22 21 16,1 0-16,0 0 0,-64 21 15,64 0-15,-21 22 16,21-22-16,-43 42 0,43-20 16,0-1-16,21-21 0,0 21 0,-21-20 15,21-1-15,0 0 0,0 21 16,0 1-1,21-43-15,0 21 0,0-21 16,0 0-16,1 0 0,-1 0 16,0 0-16,0-21 15,-21-1-15,21 22 0,-21-21 16</inkml:trace>
  <inkml:trace contextRef="#ctx0" brushRef="#br0" timeOffset="42727.68">571 5715 0,'0'0'0,"0"-21"16,-21 21-16,21-21 0,0 0 15,0-1 1,0 1-16,0 0 16,0 0-16,21 21 15,1 0-15,-1-21 16,0 21-16,0 0 0,0 0 0,0 0 16,1 0-16,20 21 15,-21 0-15,0 0 0,22 64 16,-22-43-16,0 1 0,-21 20 15,0-21-15,0 1 0,0 105 16,-42-85 0,20-20-16,1-22 0,-42 42 15,42-41-15,-1-22 0,1 21 16,0-21-16,0 21 0,0-21 16,0 0-16,-22 0 0,1-21 15,42 0-15,-42-22 16,20 22-16,22 0 15,0-21-15,0 20 0,-21 1 16,21 0-16,0-21 16,0-1-16,21 22 15,1 21-15,-1 0 0,0 0 16,0 21-16,21 1 0,-20-1 16,-1 0-16,0 21 0,0-21 15,0 1-15,22 41 16,-22-42-16,-21 22 0,0-22 15,21 0-15,0 0 0,-21 0 0,21 0 0,-21 1 16,0-1-16,21-21 16,1 0 15,-22-21-31,21 21 0,-21-22 0</inkml:trace>
  <inkml:trace contextRef="#ctx0" brushRef="#br0" timeOffset="42925.57">1143 6054 0,'0'0'0,"21"0"62,-21 21-46,21-21-16,0 0 15,1 0-15,-1 0 16</inkml:trace>
  <inkml:trace contextRef="#ctx0" brushRef="#br0" timeOffset="43679.33">2392 5842 0,'0'0'15,"21"0"-15,-21-21 16,21 21-16,-21-21 16,0 0-16,21 21 0,-21-22 15,21 22-15,-21-21 0,0 0 16,22 0-16,-1 0 0,-21 0 0,21-1 15,-21 1-15,0 0 16,0 0-16,0 0 0,0 0 0,0-1 0,0 1 16,-21 21-16,0 0 15,-22 0-15,22 0 0,-21 0 16,21 0-16,-1 21 16,-20 1-16,21-1 0,0 0 0,0 0 15,-1 0-15,1 0 0,21 1 0,0 20 16,0-21-16,0 43 15,0-43-15,21 0 0,1 21 16,-1-21-16,21 1 0,22 41 16,-22-42-16,-21 0 0,21 1 15,1-1-15,-22 0 0,21 0 0,-21 0 16,1 0-16,-1 43 16,-21-43-16,0 0 15,-21 0-15,-1-21 0,1 22 16,-21-22-16,21 0 0,-22 0 0,1 0 15,21 0-15,-21 0 16,-64 0-16,63 0 0,22 0 16,0 0-16,0-22 0,0 22 15,0-21-15,-1 0 0,1 21 16,21-21-16,0 0 0,0 0 16,0-1-1,21 22-15,22-21 0,-22 0 16,21 21-16,-21 0 15,22-21-15,-1 21 0,-21 0 0,22-21 0</inkml:trace>
  <inkml:trace contextRef="#ctx0" brushRef="#br0" timeOffset="43899.87">2857 5927 0,'0'0'0,"0"21"15,0 0 1,0 0-16,0 0 0,0 22 15,0 20 1,0 22-16,-21-64 16,21 21-16,0-20 0,-21-22 15,21 21-15,0 0 0,0 0 16,0-42 15,0 0-31,0 0 16,0-1-16,21 1 0</inkml:trace>
  <inkml:trace contextRef="#ctx0" brushRef="#br0" timeOffset="44099.76">2836 5779 0,'0'0'0,"-21"-22"0,21 1 16,-21 0-16,21 0 15,-21 21-15,42 0 63,0 0-63,0 0 15,0 0-15,1 21 0,-1-21 16,0 0-16,0 0 0</inkml:trace>
  <inkml:trace contextRef="#ctx0" brushRef="#br0" timeOffset="44856.33">3154 5863 0,'0'0'16,"0"21"-16,0 1 0,0-1 15,0 0-15,0 21 16,0 1-16,0-22 0,0 21 16,0-21-16,0 22 15,0-22-15,0 0 0,0 0 0,0 0 16,-21-21-16,21 43 15,-22-22-15,22 0 0,0 0 16,-21-21 15,21-21-15,-21 21-16,21-21 0,0 0 16,0-1-16,0 1 0,0 0 0,0 0 15,0-21-15,0 20 0,0-20 16,0 0-16,0-1 0,0 1 15,21 0-15,0 21 0,1-22 0,-1 22 16,0 0-16,0 0 0,0 0 16,0 21-16,1 0 0,-1 0 0,0 0 15,21 21-15,-21 0 16,1 21-16,-1-21 0,21 43 16,-42-43-16,0 0 0,21 22 0,-21-22 15,0 0-15,0 21 0,0-21 16,0 1-16,0 20 15,0-21-15,0 0 0,0 0 32,-21-21-32,0 0 15,21-21 1,0 0-16,0 0 0,0 0 16,0 0-16,0-1 0,0-41 15,21-1-15,0 22 16,0 0-16,1-1 0,-1 22 15,0-21-15,21 21 0,-21 0 0,22 21 16,-22 0-16,21 0 0,43 42 16,-43 0-1,-21 1-15,1 20 16,-22-42-16,0 0 0,0 22 16,0-22-16,0 0 0,0 0 0,0 0 15,0 22-15,0-22 16,-22 0-1,44-42 32,-22 0-47,21 21 0,0-21 16,0-1-16,0 1 0,0 0 0</inkml:trace>
  <inkml:trace contextRef="#ctx0" brushRef="#br0" timeOffset="45211.69">4297 5800 0,'0'0'0,"0"-21"31,0 42-15,-21 0-16,21 0 0,0 0 16,-22 22-16,22-22 0,0 21 0,0-21 15,0 22-15,0 84 16,0-85-16,0 0 0,0 43 15,0-22-15,0-20 16,0 20-16,22-20 0,-22 20 16,21-21-16,-21 22 0,0 21 15,0 42-15,0-85 16,0 0-16,0-21 0,0 1 16,0 20-16,0 0 15,0-63 1,0 0-1,0 0-15,0 0 0,0-1 0,0-41 16,0-22 0,0 43-16,0-22 0,0 1 0,-21-1 15,21 1-15,0-1 0</inkml:trace>
  <inkml:trace contextRef="#ctx0" brushRef="#br0" timeOffset="45513.52">4254 5884 0,'0'-21'0,"0"42"0,0-63 0,22 21 0,-22 0 15,21-22 1,21 22-16,-21 21 16,0 0-16,1 0 0,-1 0 15,0 0-15,0 0 0,21 0 0,-20 21 16,-1 1-16,21-1 0,-21 0 16,22 21-16,-22 1 0,-21-22 15,0 0-15,0 21 0,0-21 16,0 1-16,0-1 0,0 21 0,-21-21 15,-1 0-15,1-21 0,-63 64 16,41-64 0,22 21-16,0-21 0,0 0 15,0 0-15,-1 0 0,1 0 16,21-21-16,0 0 16,0 0-16,21-1 15,1-20-15,-1 21 0,0 0 0</inkml:trace>
  <inkml:trace contextRef="#ctx0" brushRef="#br0" timeOffset="45756.14">4868 5461 0,'0'0'0,"0"21"16,0 0-1,0 1-15,0 20 0,0 21 16,-21 22-1,21-43-15,0 1 0,0 84 16,0-85-16,0-21 16,-21 22-16,21-22 0,0 21 0,0 43 15,0-64 1,21-21 0,0 0-16,0 0 15,1-21-15</inkml:trace>
  <inkml:trace contextRef="#ctx0" brushRef="#br0" timeOffset="46123.93">5059 5990 0,'0'21'16,"21"1"-16,0-22 15,0 0-15,0 0 16,1 0-16,-1 0 0,42 0 15,-20-22 1,-1 1-16,-21 21 0,0-21 16,0 0-16,1 0 0,-1 0 15,-21-1-15,0 1 0,21 0 0,-21-21 16,0-1 0,-21 43-16,0 0 0,-1 0 15,1 0-15,0 0 0,21 22 0,-21-1 16,0 0-16,0 0 0,-22 106 31,43-63-31,-21-43 0,21 0 16,0 0-16,0 0 0,0 0 15,0 1-15,21-22 0,0 0 16,1 0-16,-1 0 0,0 0 16,42 0-16,-41 0 15</inkml:trace>
  <inkml:trace contextRef="#ctx0" brushRef="#br0" timeOffset="46975.75">6413 5440 0,'0'0'15,"0"-21"-15,0 0 0,0-1 16,0 1-16,0 0 15,-21 0 1,0 0-16,0 21 0,0 0 16,0 0-16,-1 0 0,1 21 15,0 0-15,0 0 16,0 0-16,-22 22 0,22-1 16,-42 85-1,63-85-15,-21 22 0,21-22 0,0 22 16,0-22-16,0 0 0,0 85 15,0-84 1,21-22-16,0 0 0,0 21 0,0-42 16,0 22-16,22-1 0,-22-21 0,0 0 15,21 0-15,-20 0 0,20 0 0,43-21 16,20-22 0,-62 1-16,20 0 15,-20-1-15,-22 22 16,0-21-16,0-1 0,-21 1 0,0 0 15,-21-170 1,-21 127-16,20 43 16,-20 0-16,0 21 0,-1-22 0,22 22 15,-21 0-15,0 21 0,-1 0 0,1 0 16,0 0-16,20 0 16,-20 0-16,-64 63 0,85-41 15,0 20-15,0 0 16,21 1-16,0-1 0,0 0 0,0 1 15,0-1-15,0 0 0,0 1 0,0 20 16,42 1 0,-21-43-16,0 0 0,1 0 0,41-21 15,-42 0-15,22 0 0,-1 0 16,0 0-16</inkml:trace>
  <inkml:trace contextRef="#ctx0" brushRef="#br0" timeOffset="47527.43">6964 5313 0,'0'63'16,"0"-41"-16,0 20 0,0-21 0,0 21 15,0 1-15,0-1 0,0 0 16,0 107-16,0-107 15,0-21-15,0 21 0,0 1 0,0-22 16,0 21-16,0-21 0,0 22 16,0-22-16,0 0 15,0 0-15,-21-21 32,21-21-32,-22 0 15,22 0-15,0 0 0,0-1 16,0-20-16,0 21 0,0-21 15,0 20-15,22-41 16,-1 21-16,21-1 0,-21 22 0,0 0 16,1 0-16,-1 21 0,0 0 15,42 0-15,-41 0 0,-1 0 16,42 42 0,-20 0-16,-22-20 15,0-1-15,-21 0 0,0 0 0,0 21 0,0-20 16,0-1-16,0 21 15,-21-21-15,21 0 16,-21 1-16,-1-22 0,-41 21 16,42-21-16,0 21 0,-1-21 0,-20 0 15,21 0 1,42-21 31,0 21-47,0-21 0</inkml:trace>
  <inkml:trace contextRef="#ctx0" brushRef="#br0" timeOffset="48027.44">7620 6033 0,'0'0'0,"21"0"16,0 0-16,0-22 0,1 22 15,-22-21-15,21 0 0,0 21 16,-21-21-16,21 0 0,0 0 0,22-43 16,-22-21-1,0 64-15,-21 0 16,0 0-16,0 0 0,21 0 0,-21 42 47,0 0-47,0 0 0,0 0 0,0 0 15,0 22-15,0-22 0,0 21 0,0 1 16,0-22-16,0 21 0,0 0 16,0 128-1,0-86-15,0-41 0,0 20 16,0 22-16,0-22 16,21 22-16,-21-21 0,0-22 15,0 0-15,-42 64 16,21-64-16,-22 22 15,22-43-15,0 0 0,0 0 16,0 1-16,0-22 0,-1 0 0,1 21 16,0-21-16,0 0 0,0 0 15,0 0-15,21-21 0,-43-22 16,43 22-16,0 0 16,0 0-16,0 0 0,0-22 0,0-63 15,0 64 1,0 0-16,0-1 0,21 1 0</inkml:trace>
  <inkml:trace contextRef="#ctx0" brushRef="#br0" timeOffset="48275.33">7895 5482 0,'0'0'0,"-21"0"31,0 0-31,21 21 47,21-21-31,0 0-1,0 22-15,0-22 16,1 0-16,-1 21 0</inkml:trace>
  <inkml:trace contextRef="#ctx0" brushRef="#br0" timeOffset="48687.78">8213 5779 0,'0'0'0,"0"21"0,21-21 15,0 0 1,0 0-16,0 0 15,0 0-15,-21-21 16,22-1-16,-1 22 0,-21-21 0,42-21 16,-42 21-1,21 0-15,-21-1 16,0 1-16,0 0 0,0 0 0,0 0 16,-21 21-1,0 0-15,0 0 16,0 0-16,-1 21 15,1 0-15,0 21 0,0-20 0,21-1 16,0 0-16,-21 21 16,0 1-16,21-22 0,0 0 15,0 0-15,0 0 0,0 0 0,0 1 16,0-1-16,21-21 16,0 0-1,0 0-15,0 0 0,0 0 16,1 0-16,-1 0 0,0 0 15,0 0-15,0 0 0,0-21 0,22-1 16,-1 1 0</inkml:trace>
  <inkml:trace contextRef="#ctx0" brushRef="#br0" timeOffset="49411.7">8763 5673 0,'0'0'0,"0"-21"16,-21 21-1,0 0 1,-1 0 0,22-22 46,0 1-46,22 21-1,-22-21-15,0 42 47,-22-21-31,22 21-16,0 1 16,-21-22-16,21 21 0,0 0 15,0 0 32,21-21-47,1 0 16,-1 0-16,-21-21 15,21 21-15,0-21 16,-21 0-16,21-1 16,-21 1-16,0 0 15,0 0 1,0 0-1,-21 21-15,0 0 32,0 0-17,0 21-15,21 0 16,0 0-16,-22 0 16,22 1-16,-21-1 0,21 0 0,0 42 15,-21-20 1,21-22-16,0 0 15,-21 0-15,21 0 0,0 1 16,0-1 0,0 0-1,21-21 1,0 21-16,0-21 0,1 0 16,-1 0-1,0 0 1,0 0-16,0-21 15,0 21-15,1-21 0</inkml:trace>
  <inkml:trace contextRef="#ctx0" brushRef="#br0" timeOffset="49775.66">9313 5144 0,'0'0'16,"0"-22"-16,0 1 16,0 0-16,0 42 31,0 0-31,-21 1 16,21-1-16,-21 21 0,21-21 0,0 22 15,0-22-15,-21 21 0,0 22 16,-1 20-16,22-41 15,0-1-15,0-21 0,0 21 16,0 1-16,-21-22 0,21 21 0,0-21 16,0 1-16,0-1 0,0 0 0,0 42 15,0-41 1,21-22 0,1 0-16,-1 0 15,0-22 1,-21 1-16,0 0 0</inkml:trace>
  <inkml:trace contextRef="#ctx0" brushRef="#br0" timeOffset="50019.53">9165 5588 0,'0'0'0,"0"21"31,0 0-31,21 1 16,0-22-16,1 0 16,-1 0-16,0 0 0,0 0 15,0 0-15,0 0 0,1 0 16,-1 0-16,0-22 16,0 22-16,0-21 15,0 0 1</inkml:trace>
  <inkml:trace contextRef="#ctx0" brushRef="#br0" timeOffset="53147.78">11007 5567 0,'21'0'0,"-21"-21"16,0 0-16,0-1 15,0 1-15,0 0 16,0 0-16,0 0 16,-21 0-1,-1-1-15,1 22 0,21-21 0,-21 21 16,0 0-16,-21 0 0,20 0 16,1 0-16,0 0 0,0 0 0,-21 0 15,20 21-15,1 1 0,-63 41 16,62-21-1,-20-20-15,21 20 0,0 0 0,21 1 16,0-1-16,-21 0 0,21-21 0,0 22 16,0-1-16,0-21 0,0 0 0,42 22 15,21-22 1,-41 0-16,-1-21 0,21 0 16,-21 0-16,22-21 15,-22 21-15,0-21 0,21 0 0,-21-1 16,1 1-16,41-21 0,-21 0 15,-20-1-15,-22 22 16,21-21-16,-21 21 0,0-22 0,21 22 16,-21-21-16,0 21 0,0-1 0,0 1 15,-21 21 1,21 21 0,-21 1-16,21 20 0,0-21 0,0 0 15,0 22-15,0-22 16,0 21-16,0 43 15,21-64-15,21 21 16,-21-21-16,0-21 0,1 22 0,62-22 16,22 0-1,-64 0-15,22-22 16,-22 1-16,-21 0 0,1 0 16,20 0-16,-21 0 0,0-1 0,22-62 15,-22-22 1,0 64-16,0-22 15,-21 22-15,21 21 0,-21-22 16,21 43 0,-21 21-1,0 1 1,0-1-16,0 0 0,0 0 16,0 0-16,0 0 15,0 1-15,22-22 16,-1 0 15,-21-22-31,0 1 0,0 0 16,0 0-16,0 0 15,0 0-15,0-1 0,0 1 16,0 0-16,-21 21 16,-1 0-16,1 0 15,21 21 1,-21 0-16,0 1 0,21-1 0,-21 0 15,21 21-15,-21 22 16,21-22-16,0 0 0,0 1 0,0 41 16,21-62-16,-21-1 15,42 21-15,-21-21 0,22 0 16,41-21 0,1 0-16,-64 0 15,43-21-15,-43 0 16,0 21-16,0-21 0,0 0 15,0 0-15,1-22 0,41-41 16,-42 41-16,22-20 16,-43 42-16,42-43 15,-21 43-15,0 0 0,-21 0 0,21 21 16,1 0-16,-1 0 16,-21 21-1,0 0-15,0 0 16,0 0-1,0-42 32,0 0-31,0 0 0,0 0-16,0-1 15,-21 22-15,21-21 0,-22 0 16,1 21-16,0 0 15,0 0-15,0 0 0,0 0 16,-1 21-16,1 0 16,21 1-16,0-1 0,-21 0 0,0 42 15,21 22 1,0-43-16,0-20 0,0 41 16,0-42-16,21 0 15,0 1-15,0-1 0,1 0 0,-1 0 16,85 0-16,-22-21 15,-63 0 1,43 0-16,-43 0 0,0-21 16,22 0-16,-22 21 0,0-21 0,21 0 15,-21-1-15,22-41 16,-1-1-16,-42 22 16,0 21-16,21-21 0,-21 20 0,0 1 0,0 0 15,21 0-15,-21-21 16,-21 42-1,0 21-15,0 0 16,21 0-16,-21 0 0,0 0 0,21 22 16,0-22-16,-22 21 0,22-21 15,-21 43-15,21-22 16,0 1-16,0-22 0,21 0 16,1 0-16,-22 0 0,21-21 15,0 0-15,21 0 0,-21 0 0,85 0 16,-85 0-1,22-21-15,-22 0 0,0 0 16,21 0-16,-20-1 0,-1 1 0,63-106 31,-62 64-31,-1 42 16,-21-1-16,0 1 0,0 0 0,-21 21 31,21 21-31,-22 0 16,22 1-16,0-1 0,0 42 15,0 1 1,0-43-16,0 0 0,0 21 16,0-20-16,22-1 0,-22 0 15,21-21-15,0 21 16,-42-42 31,0 0-47,-1 21 0,1-21 0,0 21 15,0-22-15,0 22 16,0 0 0,21 22-1,0-1-15,21-21 16,0 21-16,0-21 0,0 0 16,0 0-16,1 0 0,-1 21 15,21-21-15,-21 0 0,43 0 16,-1 0-16,-20-21 15,-1 0-15,-21 21 0,64-21 16,-64-1-16,21 1 0,-21 0 16,1 0-16,-1 0 0,0 0 0,0-43 15,0 43-15,-21-64 16,0 64-16,0 0 16,0 0-16,0 0 0,-21 21 0,0 0 15,0 0-15,21 21 16,0 0-16,-21 0 0,21 43 15,-22-22-15,22-21 0,0 64 16,0-64-16,0 21 0,0-21 16,0 22-16,0-22 0,0 0 15,0 0-15,22 0 16,-22 1-16,21-22 0,-21 21 16,-21-21 15,-1 0-31,-20 0 0</inkml:trace>
  <inkml:trace contextRef="#ctx0" brushRef="#br0" timeOffset="53685.1">8445 7091 0,'0'0'0,"0"-21"0,0 0 16,0-1-16,0 1 0,0 0 0,0 42 31,0 0-16,0 1-15,0 20 0,0 0 0,0 22 16,0-1-16,0 1 0,0 63 16,0-64-16,0-20 15,0 62-15,0-41 0,0-22 16,0 1-16,0 20 16,-21 22-1,21-64-15,0 0 0,0 0 0,0-42 31,0 0-15,0 0-16,0 0 0,0-22 0</inkml:trace>
  <inkml:trace contextRef="#ctx0" brushRef="#br0" timeOffset="54009.46">8403 7281 0,'0'0'16,"-21"-42"-16,21 21 0,0 0 0,0 0 0,0-1 15,0 1-15,21-21 16,0 21-16,22-22 0,62-20 16,-83 63-16,20 0 15,0-21-15,1 21 0,-22 0 0,21 0 16,43 63 0,-64 22-1,-21-43-15,0 1 0,0-1 0,-21-21 16,0 21-16,-1 1 0,-20-1 15,21-21-15,-21 22 0,-43 20 16,43-42-16,20 0 0,1 1 16,0-22-16,21 21 15,21-21 1,0 0 0,1 0-16,20 0 0,-21 0 15,21 0-15,-20-21 0</inkml:trace>
  <inkml:trace contextRef="#ctx0" brushRef="#br0" timeOffset="54417.61">8953 7620 0,'0'0'0,"-21"-42"31,21 21-31,0-1 16,0 1-16,0 0 0,0 0 15,0 0-15,0 0 0,0-1 0,21 1 0,1 21 16,-1 0-16,0 0 0,0 0 16,21 0-16,-20 0 0,-1 21 15,21 1-15,-21-1 0,0 0 0,1 21 16,-1-21-16,0 22 0,0-1 16,-21-21-16,0 0 0,21 22 0,-21-22 15,0 21-15,0-21 0,0 22 16,0-22-16,-21-21 0,21 21 15,-21-21-15,0 0 16,21-21 0,0 0-16,0 0 15,0-1-15,0 1 0,0 0 16,0 0-16,0 0 0,21 0 16,0-22-16,0 22 0,-21 0 0,21-21 15,1 20-15,-1-20 0,0-21 16,0 41-1,0 1-15,0 0 0</inkml:trace>
  <inkml:trace contextRef="#ctx0" brushRef="#br0" timeOffset="54800.91">9715 7324 0,'0'21'16,"0"-42"-16,0 63 0,0-21 0,0 0 0,0 1 15,-21-1-15,0 21 0,0-21 16,0 22-16,21-22 0,0 21 0,-21-21 15,21 64-15,0-43 16,0-21-16,0 22 16,21-22-16,0-21 15,0 0-15,0 0 16,0 0-16,1 0 0,20 0 16,21-21-16,-41 0 15,-1 21-15,21-43 0,-21 22 16,0 0-16,1 0 0,-22 0 0,0-1 15,0-20-15,0 21 0,0-43 16,-22-41 0,1 83-16,-21 1 0,0-21 15,20 21-15,1 21 0,0 0 16,0 0-16,0 0 0,0 0 0,-1 21 16,22 0-1,0 0 1,22-21-1,-1 0-15,0 0 0,0 0 16,0 0-16</inkml:trace>
  <inkml:trace contextRef="#ctx0" brushRef="#br0" timeOffset="55072.75">10414 6879 0,'-64'64'32,"43"-22"-32,0 0 0,0 1 15,21-1-15,-21 22 0,0 41 16,-1-62-16,1 20 0,0 22 16,21-43-16,-21 1 0,21-22 15,-21 42-15,21-20 16,0-22-16,0 0 15,21-21-15,0 0 16,0 0-16,43-42 16,-43 20-16</inkml:trace>
  <inkml:trace contextRef="#ctx0" brushRef="#br0" timeOffset="55440.54">10583 7239 0,'0'21'31,"0"0"-31,0 1 0,-42 41 16,42-21-16,-21-20 0,21 20 0,0-21 15,0 21-15,0-20 0,-21 20 0,21-21 0,0 21 16,0-20-16,0 20 16,0-21-16,21 0 15,0-21-15,0 0 0,0 0 16,0 0-16,1 0 0,-1 0 15,21 0-15,-21 0 0,43-63 16,-43 42-16,0-1 16,-21-20-16,21 21 0,-21-21 15,0-1-15,0 22 0,0-21 16,0 21-16,0-22 0,-21 1 16,0 0-16,0 42 0,0 0 15,-22-22-15,22 22 16,0 0-16,0 0 15,0 0-15,-1 0 0,1 0 0,0 0 16,0 0-16,0 0 16,0 0-16</inkml:trace>
  <inkml:trace contextRef="#ctx0" brushRef="#br0" timeOffset="55723.94">10139 7091 0,'84'0'31,"-62"0"-31,20-21 0,-21 21 16,21 0-16,-20 0 0,83-21 15,-62 21-15,-22 0 0,0 0 16,21 0-16,-20 0 15,-1 0-15,0 0 0,0 0 0,0 0 16</inkml:trace>
  <inkml:trace contextRef="#ctx0" brushRef="#br0" timeOffset="56069.04">11472 7324 0,'0'0'15,"0"-21"-15,0-1 0,0 1 16,0 0-16,0 0 0,0-21 15,-21 42-15,21-22 0,-21 22 16,0 0-16,0 0 0,-1 0 16,1 0-16,0 0 0,0 22 15,-21 41-15,20-42 16,22 22-16,-21-22 0,0 63 16,0-62-16,21 20 0,0 0 0,0-21 15,0 22-15,0-22 0,0 0 0,0 21 16,21-20-16,21 20 15,-20-42-15,-1 0 16,21 0-16,0 0 0,-20 0 16,20 0-16</inkml:trace>
  <inkml:trace contextRef="#ctx0" brushRef="#br0" timeOffset="56925.61">12171 7430 0,'0'-22'0,"0"44"0,0-65 16,0 22-16,0-21 0,-21 21 16,-1 21-16,1 0 0,0 0 15,-64 0 1,64 0-16,0 0 0,-21 21 16,21 0-16,-1 0 0,1 0 0,-42 85 15,42-42 1,21-43-16,-22 21 0,22 0 15,-21-20-15,21 20 0,0-21 16,0 0-16,0 0 0,21 1 16,1-22-16,-1 21 15,0-21-15,0 0 0,0 0 0,0 0 16,1 0-16,-1 0 0,0-21 0,0-1 16,21 1-1,1-21-15,-22 21 16,0 0-16,0-22 0,-21 22 0,21 0 15,1-21-15,-22-1 0,21 22 0,-21-21 16,0-1-16,0 22 0,0-21 16,0 0-1,0 63 1,0 0-16,0 0 16,-21 43-16,21-22 15,-22 0-15,22-21 0,0 1 0,0 20 16,0-21-16,0 0 0,0 0 15,0 1-15,22-22 0,-22 21 0,21 0 16,21 0 0,0-21-16,-20 0 0,-1 0 15,0 0-15,0 0 0,0 0 16,0-21-16,43-21 16,21-22-16,-64 43 15,0-21-15,0 20 0,0-20 16,0 0-16,1-1 0,-1 1 0,0 0 15,0-1-15,0-20 0,43-64 16,-43 63 0,-21 43-16,21 0 0,-21-21 15,-21 42 17,0 21-32,21 0 0,-21 21 15,-1 22-15,22-22 0,-21 1 16,21-1-16,-21 0 0,21 1 0,0-1 15,-21 0-15,21-21 0,0 22 16,0 20 0,0-42-16,0 22 0,0-22 0,0 0 15,21-21 1,0 0-16,0 0 16,1 0-1,-1 0-15,-21-21 16,21 0-16,0 0 15,-21-1-15,0 1 0,0 0 16</inkml:trace>
  <inkml:trace contextRef="#ctx0" brushRef="#br0" timeOffset="57100.51">12742 7535 0,'0'0'0,"0"22"0,0-1 16,-21-21-16,0 0 15,21 21-15,-21-42 63,21 0-63</inkml:trace>
  <inkml:trace contextRef="#ctx0" brushRef="#br0" timeOffset="58187.88">17166 5313 0,'0'-21'0,"-42"-64"32,21 64-32,21 0 15,-22 21-15,1 0 0,21 21 31,0 0-31,-21 0 0,21 22 0,0 41 16,-21-20-16,21-22 16,0 22-16,0-1 0,0 1 15,0 41-15,-21-62 0,21-1 16,-21 0-16,21 43 16,-22-21-16,1-43 0,21 0 15,0 0-15,-42 0 0,42 0 16,-21 1-16,0-22 15,-1 0 1,1-22-16,21 1 0,0 0 16</inkml:trace>
  <inkml:trace contextRef="#ctx0" brushRef="#br0" timeOffset="58660.61">16785 5630 0,'0'0'0,"21"-42"0,0 0 0,-21-1 0,64-84 16,-1 0-1,-41 106-15,-1-21 16,21 21-16,-21 0 0,22-1 0,-1 1 16,0 21-16,22 0 0,-22 0 15,149 64 1,-170-43-16,21 21 16,-21 1-16,0 20 0,-21-21 15,-21 1-15,-42 41 0,20-62 16,-20 20-16,21 0 0,-22-21 15,1 1-15,-107 41 16,128-42-16,0-21 0,-1 0 16,22 0-16,-21 0 0,21 0 0,-1 0 15,22-21-15,-21 21 0,21-21 16,0 0-16,0 0 16,0-1-16,21 22 31,1 22-31,-1-1 0,0 0 0,21 42 15,-21-20-15,1-22 0,-1 21 16,21 1-16,-21-22 16,0 21-16,1-21 0,-1 0 0,0 1 15,64 41 1,-85-42-16,21-21 0,0 0 16,0 0-16,0 0 0,0 0 15,1 0-15,-1 0 0,0 0 16,0-21-16,0 0 0,0 0 15,1 0-15</inkml:trace>
  <inkml:trace contextRef="#ctx0" brushRef="#br0" timeOffset="59035.96">17674 5842 0,'21'0'31,"0"0"-31,1 0 16,-1 0-16,-21-21 0,21 21 16,0-21-16,0 0 15,0 21-15,-21-22 0,22 22 0,-22-21 16,21 21-16,-21-21 0,21 21 0,-21-21 16,0 0-16,0 0 15,-21 21 1,0 0-16,-1 21 0,1 0 15,21 0-15,-21 0 16,0 0-16,21 1 0,0-1 0,-21 42 16,0-42-16,21 1 15,0-1-15,0 42 16,21-42-16,0-21 16,0 0-16,0 0 0,0 0 15,1 0-15,-1 0 0,0 0 0,42 0 16,-41 0-16,20-21 0,0-21 15</inkml:trace>
  <inkml:trace contextRef="#ctx0" brushRef="#br0" timeOffset="59403.99">18373 5652 0,'0'0'0,"21"-22"0,-21-20 0,0 21 16,-21 21-1,-1 0 1,1 0-16,0 21 0,0-21 0,0 21 15,0 0-15,-1 1 0,-20 20 16,42-21 0,0 0-16,0 0 0,0 1 15,0-1-15,21 0 0,0-21 0,1 21 16,-1-21-16,0 21 0,0 0 0,21 1 16,-20-22-16,-1 21 15,0 0-15,-21 0 16,0 0-16,0 0 0,0 1 15,-21-22-15,0 0 0,-1 21 16,-20-21-16,21 0 0,-21 0 16,20 0-16,-20 0 0,21 0 0,0 0 15,0 0-15,-1 0 0,1 0 0,0 0 16,21-21 0,21-1-1,0 1-15,1 21 0,-1-21 0,21 0 16,22-21-16</inkml:trace>
  <inkml:trace contextRef="#ctx0" brushRef="#br0" timeOffset="59716.82">18796 5567 0,'0'0'0,"0"21"15,-21 0-15,21 0 16,-21 22-16,21-22 0,0 21 15,0 1-15,-22-22 0,22 21 0,0 0 16,-21 64-16,0-21 16,21-22-16,0-20 0,-21 84 15,0-64-15,21 1 16,-21 20-16,21-20 0,-22-1 0,1 22 16,21-21-16,-42 63 15,0-22-15,42-41 0,-22-22 16,22 1-16,-21 20 15,21-42-15,0 0 0,0 1 0,21-22 16,1-22 0,20-41-16,-42 42 0,21-22 15,0 1-15,0 0 0,1-1 16</inkml:trace>
  <inkml:trace contextRef="#ctx0" brushRef="#br0" timeOffset="60027.74">18775 6096 0,'0'-63'0,"0"126"0,-21-190 15,-1 64-15,22-1 0,-21 22 16,0-22-16,21 43 0,-21-21 0,21 21 16,0-22-16,0 1 15,42 21-15,1 0 0,-22 21 16,0 0-16,21 0 0,-21 0 0,1 0 16,20 0-16,-21 21 0,0 0 15,0 0-15,1 21 0,20 22 16,-42 21-1,0-43-15,0-21 0,-21 0 16,0 0-16,-1 1 0,1-1 0,-21 0 16,21-21-16,-22 21 0,22-21 0,0 0 15,-42 21 1,63-42 15,21 21-31,0-21 0,0 0 16,0 0-16,0-1 0,1 22 0</inkml:trace>
  <inkml:trace contextRef="#ctx0" brushRef="#br0" timeOffset="60436.51">19092 5694 0,'0'0'0,"0"-21"16,0 0-16,0-1 0,0 1 15,0 0-15,21 0 0,1 0 16,-1 0-16,0-1 15,0 22-15,0 0 0,43 0 16,-22 0 0,0 0-16,-20 22 0,-1 20 15,0-21-15,0 21 0,0-20 0,-21 20 16,0-21-16,0 21 0,0 1 0,0-22 16,0 0-16,0 21 0,0-20 15,-21 20-15,0-42 16,0 0-16,21-21 31,21 0-31,0-1 16,-21 1-16,21 0 0,0 0 15,-21 0-15,22-22 0,-1 22 0,0-21 16,0 21-16,21-43 16,-20 43-16,-22 0 0,21 0 0,0 21 15,0-21-15,0 21 16,0 0-16,-21 21 15,0 0-15,22-21 16,-22 21-16,0 21 0</inkml:trace>
  <inkml:trace contextRef="#ctx0" brushRef="#br0" timeOffset="63632.45">19875 5821 0,'0'0'16,"22"0"-16,-1 0 0,0 0 15,0 0-15,0 0 0,0 0 16,1-21-16,20-22 15,-21 22-15,21-42 16,-42 42-16,0-1 0,22-20 16,-22 21-1,0 0-15,0 0 16,-43 21-16,22 0 16,0 0-16,0 21 0,0 0 15,-1 0-15,1 0 0,21 0 0,-21 1 16,0 20-16,21-21 0,-21 43 15,21-22 1,0-21-16,0 0 0,0 22 16,0-22-16,21-21 0,0 21 15,0-21-15,0 0 0,1 0 0,20 0 16,-21 0-16,21-42 16,-20 42-16,41-43 15,-21 22-15,1 0 0,20-43 16,-42 43-16,1-21 0,20 0 15,-21-43 1,-21 64-16,0 0 0,-21 21 16,0 0-1,0 21-15,21 0 16,-22 0-16,22 21 16,0-20-16,0 20 0,0-21 0,0 0 0,0 0 15,0 1-15,22-1 0,-1-21 16,0 42-16,0-42 15,0 21-15,0-21 0,-42 0 47,0-21-31,0 21-16,0-21 0,0 21 16,-1 0-16,1 0 15,0 0-15,21 21 31,0 0-31,21-21 16,0 0-16,1 21 16,-1-21-16,21 0 15,-21 0-15,43 0 0,-22 0 0,0 0 16,1 0-16,-1 0 0,-21 0 16,22-21-16,62-21 15,-41 0-15,-43 20 16,0-20-16,-21 21 0,0 0 15,0-22-15,0 22 0,0 0 0,0 0 16,0 0-16,0 0 0,-21 21 16,-21 0-1,21 0-15,-1 21 0,22 0 16,0 0-16,-21 0 16,21 22-16,0-22 0,0 0 0,0 64 15,0-43-15,0-21 16,0 0-16,21 0 0,22 1 15,-22-1-15,0-21 0,0 0 16,43 0 0,-43 0-16,42 0 0,-41 0 0,62-21 15,-63-1-15,1 1 16,-1 21-16,0-21 0,-21-21 16,21 21-16,0-22 15,-21 1-15,0 0 0,0 20 16,0 1-16,0 42 31,0 1-31,0-1 0,-21 0 16,21 0-16,-21 21 0,21-20 15,-21-1-15,21 0 0,0 0 16,0 0-16,0 0 0,0-42 47,0 0-32,21 0-15,0 0 0,-21 0 16,0-1-16,21 1 0,0 0 0,1 0 16,-1-21-1,21-1-15,-42 22 0,21 21 16,-21 21 0,0 0-16,0 1 15,0-1-15,0 0 0,0 42 16,0-20-16,0-22 15,0 0-15,0 0 0,21-21 16,-21 21-16,22-21 0,-1 0 0,0 0 16,21 0-16,-21 0 0,1 0 15,20 0-15,-21 0 0,64-42 16,-64 21-16,64-64 16,-43 22-1,-21 20-15,0 1 0,22-43 16,-43 43-16,0 0 0,21-1 15,0-41-15,-21-1 16,0 64-16,0 0 16,0 0-16,-21 42 15,0 0 1,21 0-16,-43 64 16,22-22-16,21-20 15,0-22-15,0 21 0,-21 0 0,21 1 16,0-22-16,0 21 0,0 1 15,0-22-15,21 0 0,-21 21 16,21-21-16,0 1 0,43 20 16,-43-42-16,0 0 0,0 21 15,22-21-15,-22 0 0,0 0 16,0 0-16,0-21 0,1 0 0,-1 0 0,21-22 16,-42 22-16,21 0 15,-21-21-15,21 20 0,-21-41 16,0 42-16,0-22 0,0 22 0,0 0 15,0 0-15,-21 21 16,0 0 0,0 0-16,21 21 0,-21-21 0,0 21 15,-1 0-15,22 22 0,-21-22 16,21 0-16,-21 0 0,21 43 16,0-1-16,0-42 15,0 1-15,0-1 16,21-21-1,0 0 1,1 0-16,-1 0 16,0-21-16,-21-1 0,21 1 0,0-21 15,-21 0 1,21 20-16,-21 1 0,22 0 0,-22 0 16,0 0-16,0 42 31,0 0-31,0 0 0,0 0 15,0 1-15,0-1 0,0 21 0,0-21 16,0 22 0,0-1-16,0-21 0,21 0 0,0-21 15,21 43-15,-21-43 0,1 0 16,20 0-16,-21 0 0,0 0 16,22 0-16,20-22 15,1-20-15,-43 21 16,0-21-16,0 20 0,-21-20 15,21 0-15,0-1 0,-21-41 16,0 41-16,22 1 0,-22-21 0,0 20 16,21 22-16,-21-21 0,0-43 15,21 43 1,-21 63 0,0 0-1,0 0-15,-21 0 0,21 22 16,-21-22-16,21 21 0,0-21 0,0 22 15,0-1-15,-22 0 0,22-20 0,0 62 16,0-41 0,0-1-16,0-21 0,0 21 0,0-20 15,0-1-15,22 42 16,-22-42-16,21-21 0,0 0 16,0 0-16,21 0 0,-20 0 15,-1 0-15,0 0 0,0-21 16,21-21-16,-20 21 15,-1 0-15,21-43 0,-21 43 16,0-21-16,1 20 0,-1 1 16,-21 0-16,0 0 0,21-21 15,-21 63 1,0 0-16,0 21 16,-21-21-16,21 22 0,0-22 15,0 0-15,-21 0 0,21 22 0,-22 20 16,22-42-1,0 0-15,0 1 0,0-1 16,22-21 0,-1 0-16,0 0 15,0 0-15,0 0 0,0-21 16,64-22-16,-64 1 16,0 21-16,1 0 0,-1-22 15,0 22-15,-21 0 0,21 0 16,-21-22-16,21 43 0,-21-42 15,0 63 1,0 0-16,-21 1 16,0-1-16,21 0 0,-21 0 15,0 0-15,21 0 0,0 1 0,-43 41 16,43-21 0,0-20-16,0-1 15,0 0-15,21-21 16,1 0-16,-1 0 0,21 0 15,-21 0-15,0 0 16,1 0-16,-1-21 0,-21 0 16,21-1-16,-21 1 0,21 0 15,-21 0-15,0-64 16,0 22-16,0 42 0,0-1 16,0 1-16,0 0 0,-21 21 15,21-21-15,-21 21 0,0 0 31,42 0 1,0 0-32,0 0 0,0-21 15,0 21-15,1 0 0,20 0 0,-21 0 16,21 0-16,1 0 0,-22 0 16,21 0-16,-21 0 0,1 0 0,-1 0 15,0 21-15,0 0 0,0 0 16,-21 0-16,0 1 0,0 41 15,0-42-15,-21 22 16,21-22-16,-21 0 16,21 0-16,-21 0 0,21 0 15,0 22 1,-21-43-16,-1 0 16,22-21 15,0-1-16,0 1-15,0 0 0,0 0 16,0 0-16,22 0 0,-1-1 0,21-41 16,22-1-1,-43 22-15,21 21 0,22-43 16,-22 43-16,0 0 0,-21 0 16,22 21-16,-22 0 0,0 0 0,21 0 15,-20 21 1,-22 0-16,0 0 0,0 1 15,-22 41-15,1-42 0,-21 43 16,21-22-16,0-21 16,-22 43-1,22-43-15,0 21 0,21-21 16,0-42 15,0 0-31</inkml:trace>
  <inkml:trace contextRef="#ctx0" brushRef="#br0" timeOffset="63863.31">23961 5080 0,'0'0'16,"-22"0"-16,1 0 0,0 0 0,0 0 15,21 21-15,-21-21 0,21 21 16,0 1-16,0-1 31,21-21-15</inkml:trace>
  <inkml:trace contextRef="#ctx0" brushRef="#br0" timeOffset="64072.19">22564 5249 0,'-43'22'16,"86"-44"-16,-128 65 0,85-22 0,21 0 31,0-21-31,0 0 0,1 0 16,-1 0-16,21 0 0,-21 0 15,22 0-15,-22 0 0,63 0 16,-62-21-16,-1 21 0,0 0 16,-21-21-16</inkml:trace>
  <inkml:trace contextRef="#ctx0" brushRef="#br0" timeOffset="64260.22">21823 5355 0,'-43'21'0,"86"-42"0,-107 64 16,64-22-1,21-21-15,1 0 16,-1 0-16,0 0 0,0 0 16,0 0-16,22 0 0,-22 0 0,21-21 15,22-1-15,-43 1 0</inkml:trace>
  <inkml:trace contextRef="#ctx0" brushRef="#br0" timeOffset="65026.78">26691 5376 0,'21'0'0,"-42"0"0,63 0 0,-20 0 15,-1 0-15,0 0 0,0 0 16,43-42-16,-43 21 15,0 0-15,21 0 0,-21-1 16,1 1-16,-22-21 0,0 21 16,0 0-16,0-1 0,-22-20 15,1 42-15,-42 0 16,20 0-16,-84 0 16,85 0-16,0 21 15,21 0-15,-22 1 0,22-1 0,0 63 16,21-62-1,0-1-15,0 0 0,42 64 16,1-64-16,-1 21 16,0 0-16,-21-20 15,1 20-15,62 43 16,-41-1-16,-43-63 16,0 1-16,0-1 0,-22 0 15,-41 0-15,42-21 16,-22 0-16,1 0 0,-43 0 15,-42 0 1,106-21-16,-42 0 0,42 0 16,-1 21-16,1-22 0,21-20 15,0-21 1,0 41-16,0-20 0,43 0 16,-22 21-16,0-1 0,0 1 15,0 0-15,22-21 0,-1 21 0,0-1 16,43-41-16</inkml:trace>
  <inkml:trace contextRef="#ctx0" brushRef="#br0" timeOffset="65257.64">27305 5059 0,'0'21'0,"0"85"31,0-64-31,-42 64 16,42-85-1,0 22-15,0-22 0,-22 42 0,22-42 16,0 22-16,0-22 0,0 0 16,0 0-16,0 0 0,0 1 0,0-1 15,0 0-15,0-42 47,0 0-47</inkml:trace>
  <inkml:trace contextRef="#ctx0" brushRef="#br0" timeOffset="65436.54">27114 5461 0,'0'-21'0,"0"42"0,-21-42 16,21 0-16,21 21 31,1 0-15,-1 0-16,0 0 15,21 0-15,1 0 16,-1 0-16,21 0 0,-20-21 15,20 21-15,-20 0 16,-22 0-16,21 0 0,-21 0 0,22 0 16</inkml:trace>
  <inkml:trace contextRef="#ctx0" brushRef="#br0" timeOffset="66477">27898 5419 0,'21'0'0,"-42"0"0,63 0 16,-21-21-1,0-1 1,-21 1-16,0 0 16,0 0-16,0 0 15,0 0-15,0-1 0,-21 1 0,21 0 16,-42-21-16,21 42 16,-1 0-16,1 0 0,-21 0 15,-22 63-15,22-42 16,21 1-16,0-1 0,0 21 15,-1-21-15,1 22 0,0-22 0,21 21 16,0-21-16,0 22 0,0-1 16,0 0-1,0-21-15,21 1 0,0-22 16,1 0-16,-1 0 0,0 0 16,0 0-16,-21-22 0,21 22 0,64-84 15,-85 63 1,21-1-16,0 1 0,-21-21 15,0 21-15,21 0 0,1-22 0,-22 22 16,0 0-16,21 0 0,-21 0 16,21-1-16,-21 44 15,0-1-15,0 0 16,0 0-16,0 0 0,0 0 16,0 1-16,0-1 0,0 21 0,0-21 15,0 0-15,21 43 16,43-1-1,-43-41-15,0-1 0,0-21 0,21 0 16,1 0-16,-22 0 0,21 0 16,-21 0-16,22 0 0,20-21 15,-42-1-15,1 1 0,41-63 16,-21 20 0,-42 22-16,22-1 0,20-41 15,-21 41-15,0 1 0,-21-21 16,0 20-16,21-20 0,-21 20 0,22-20 15,-22 21 1,0 63 0,0 0-16,0 21 0,-22-21 15,1 22-15,21-1 0,0 0 16,0 1-16,-21-1 0,0 22 16,21-22-16,0 0 0,0 1 15,0-22-15,0 21 0,0-21 0,0 22 16,0-22-16,0 21 0,21 0 15,21 1 1,1-22-16,-22 0 0,21-21 16,1 0-16,-22 0 0,21 0 15,-21 0-15,22-21 0,-22 21 0,63-64 16,-62 43-16,41-21 16,-42-22-1,0 43-15,-21-21 0,22 21 0,-22-22 16,0 22-1,-22 21-15,-20 0 16,21 21 0,0-21-16,0 22 0,21-1 0,0 0 15,-22-21-15,22 21 0,0 0 0,-21 0 16,21 1 0,0-1-16,0 21 0,0-21 15,43 0-15,-22-21 16,0 0-16,0 0 15,0 0-15,0 0 16,1 0-16,-1 0 0,0 0 16,0 0-16,0-21 0,-21 0 0,21 21 15,1-21-15,-1 0 0,0-22 16,-21 22-16</inkml:trace>
  <inkml:trace contextRef="#ctx0" brushRef="#br0" timeOffset="66712.24">28448 5122 0,'-21'22'0,"42"-44"0,-42 65 16,42-43-1,0 0-15,0 0 0,22 0 16,-22 0-16,0 0 0,21 0 15,1 0-15,-1 0 0,0 0 0,-21 0 16,22 0-16,63 0 16,-22-21-1,-84-1-15,21 1 0</inkml:trace>
  <inkml:trace contextRef="#ctx0" brushRef="#br0" timeOffset="67333.69">24130 6562 0,'0'0'0,"0"-21"0,21-1 16,0 22-16,0 0 15,1-21-15,20 21 0,0-21 0,1 21 16,-1 0-16,0 0 0,22 0 16,-22-21-16,22 21 0,-22 0 15,0 0-15,22 0 0,-22 0 0,43 0 16,-43 0-16,-21 0 0,22 0 15,-65 21 1,1-21 0,0 0-16,-106 0 15</inkml:trace>
  <inkml:trace contextRef="#ctx0" brushRef="#br0" timeOffset="67567.83">24363 6519 0,'0'0'0,"-21"127"31,21-105-31,0 20 0,0-21 16,0 21-16,0-20 0,0 20 15,0-21-15,0 21 0,0-20 0,0 41 16,0-21-16,-22 1 16,22-1-16,0 0 15,0-20-15,0-1 0,0 21 16,0-21-16,0 0 0,22-21 31,-22-21-15,21 21-16</inkml:trace>
  <inkml:trace contextRef="#ctx0" brushRef="#br0" timeOffset="67968.6">24638 6900 0,'0'-21'0,"0"42"0,21-63 0,-21 21 15,21 0-15,-21 0 16,21 21-16,1 0 16,-1-22-16,0 22 15,0 0-15,0 0 0,43 43 16,-43-22-16,0 0 16,0 0-16,0 22 0,-21-22 0,22 127 15,-22-106 1,0 1-16,0-22 0,-22 42 15,1-20-15,21-22 0,-42 21 16,21-42-16,21 21 0,-21-21 16,-1 0-1,22-21-15,0 0 16,0 0-16,0 0 0,0-1 0,0 1 16,22-21-16,-1 21 0,0-22 15,64-62 1,-43 41-16,-21 43 15,0 0-15,0 0 0,1 21 16,-1-22-16,0 22 0,64 0 16,-64 0-1,0 0-15,0 0 0</inkml:trace>
  <inkml:trace contextRef="#ctx0" brushRef="#br0" timeOffset="68536.28">25717 7091 0,'0'0'0,"22"0"0,20-21 0,-21 21 15,0-21-15,-21-1 0,21 1 16,-21 0-16,0 0 0,0 0 16,0 0-16,0-22 0,-21 1 15,-21 21-15,21 0 16,-22 21-16,1 0 0,0 0 15,21 0-15,-43 42 0,43-21 16,0 0-16,0 0 0,-22 1 16,22-1-16,0 21 0,0 43 15,0-22 1,21-42-16,0 1 0,0 20 16,0-21-16,0 0 0,0 0 0,21-21 15,0 22-15,0-22 0,0 0 16,0 0-16,1 0 0,20 0 15,21-43 1,1-41-16,-43 62 16,0-20-16,22 21 0,-22 0 0,-21-22 15,21 22-15,0 0 0,0 0 0,0 0 16,-21-22 0,0 65-1,0-1-15,0 0 16,-21 0-16,0 21 15,0 22 1,21-43-16,0 21 0,0-20 16,0-1-16,0 0 0,21-21 15,0 21-15,0 0 0,85-21 16,-21 0 0,-64 0-16,64 0 15,-64-21-15,21 0 0,-21 0 0,43-22 16,-43 22-16,0 0 0,-21-21 15</inkml:trace>
  <inkml:trace contextRef="#ctx0" brushRef="#br0" timeOffset="68980.03">26374 6943 0,'0'-43'16,"0"107"-16,0-85 0,0-43 15,0 85 1,-22 1 0,1-1-16,21 0 15,0 0-15,0 0 0,-21 22 16,21-1-16,-21-21 0,21 21 15,0-20-15,0-1 16,0 0-16,0 0 0,0 0 16,-21-21-16,0-21 31,21 0-31,0 0 0,0 0 16,0-1-16,0 1 0,0 0 15,0 0-15,21-85 16,0 85-16,0 0 0,21-43 15,-20 43-15,-1 0 0,21 0 16,-21 0-16,0 21 0,22 0 16,41 0-1,-41 0-15,-22 21 0,0 0 16,0 21-16,-21-21 0,0 1 16,0 20-16,0-21 15,0 21-15,0-20 0,-21 20 16,-21 43-1,21-85-15,-22 42 16,43-21-16,-21-21 0,21 21 16,-21-21-16,21 21 0,-21-21 0,42-21 31,0 0-31</inkml:trace>
  <inkml:trace contextRef="#ctx0" brushRef="#br0" timeOffset="69408.24">27220 6879 0,'0'0'15,"21"0"-15,-21-21 0,0 0 16,-21 21 0,0 0-16,0 0 15,0 0-15,-22 0 0,22 21 16,-21-21-16,-22 21 0,22 0 15,21 1-15,-21-1 0,20-21 16,22 21-16,0 0 16,22 0-1,-1-21-15,21 21 16,-21-21-16,0 22 0,1-22 0,-1 21 16,0-21-16,0 21 0,0 0 0,43 43 15,-64-43 1,0 0-16,0 0 15,0 0 1,-21-21-16,-1 0 0,1 0 16,0 0-16,0 0 0,0 0 15,0 0-15,-43 0 16,22 0 0,21-21-16,-1 0 0,22 0 15,0 0-15,0-1 16,0 1-1</inkml:trace>
  <inkml:trace contextRef="#ctx0" brushRef="#br0" timeOffset="70107.99">27517 7112 0,'0'0'0,"21"-21"0,0 0 0,42-43 31,-41 43-31,20-42 0,0-64 16,-21 84-16,1 1 15,-1 0-15,0-1 0,0 22 16,0-42-16,-21 41 0,0 1 16,0 0-16,0 0 0,-21 42 31,0 0-31,0 22 15,0-22-15,21 21 0,-22 0 0,1-20 16,0 20-16,-21 21 0,-22 64 16,43-63-1,0-22-15,0 22 0,0 63 16,-1-43-16,1-20 0,0 63 16,0-42-16,0-22 0,21-21 15,-43 149-15,1-64 16,42-64-16,0 1 0,-21 42 15,21-64-15,0 0 0,0 43 16,0-43-16,0 22 16,21-43-16,0 0 15,0-21-15,43 0 16,-43 0-16,43-21 0,-43 21 16,42-42-16,-20 21 15,-22-1-15,42-41 0,-42 21 0,1-1 16,-1 1-16,0-106 15,-21 42 1,0 64-16,0-22 0,-21 22 0,0-1 16,-1-20-16,1 21 0,0-1 15,0 1-15,-21 21 0,20-22 0,-41-20 16,21 21 0,20 20-16,22 1 0,-21 0 15,21 0-15,0 0 0,0 0 16,0-1-16,0 1 15,21 21-15,1-21 0,-1 21 16,0-21-16,64 0 16,-64 0-16,0-1 0,0 22 15,21-21-15,-20 21 16,-1-21-16,21 0 0</inkml:trace>
  <inkml:trace contextRef="#ctx0" brushRef="#br0" timeOffset="70836.56">28003 6900 0,'0'0'16,"22"0"31,-1 0-47,0 0 0,0 0 16,0 0-16,0 0 0,1 0 0,-1 0 15,0 0-15,21 0 16,-21-21-16,1 0 15,-22 0-15,0 0 16,-22 21 0,1 0-1,0 0-15,0 0 0,0 21 16,0 0-16,21 0 16,0 0-16,0 1 0,0-1 15,0 0-15,21-21 16,0 21-16,0 0 0,0-21 0,22 21 15,-22 1-15,21-22 0,0 21 16,-20-21-16,-1 0 0,21 0 16,-21 0-16,0 0 15,1-21 1,-22-1-16,0 1 0,0 0 16,21 0-16,0 0 0,21-22 15,22-20 1,-43 42-16,21 21 0,22-21 15,-43 21-15,21 0 16,-21 0-16,22 0 0,-22 0 16,0 21-16,43 21 15,-64-21-15,21 0 0,-21 1 16,0 41-16,0-42 0,0 0 16,-64 43-1,22-22-15,21-21 16,0-21-16,-1 0 15,1-21 1,21 0-16,-21 0 0,21-21 16,0-22-1,21 43-15,0 0 16,1 0-16,-1-1 0,42-41 16,-20 42-16,-22-22 0,21 22 0,64-42 15,-21 42 1,-64 21-1,-21 21-15,0 21 16,-21-21-16,-1 0 0,1 1 16,-127 62-1,106-63-15</inkml:trace>
  <inkml:trace contextRef="#ctx0" brushRef="#br0" timeOffset="72508.62">762 9356 0,'0'-21'46,"-21"21"-30,21-22-16,0 1 16,0 0-1,0 0-15,0 0 16,21 21 0,0-21-16,0 21 15,0 0-15,1 0 0,-1 0 16,0 0-16,-21 21 15,0 0-15,0 0 0,21 0 16,-21 0-16,0 1 0,0-1 16,-21 21-16,0-21 15,0 0-15,21 1 0,-22-1 16,-20-21-16,21 21 0,21 0 0,-21-21 16,0 0-16,-1 21 0,1-21 31,0 0-16,21-21-15,0 0 16,21 0 0,0 21-16,1-21 15,20-1-15,-21 22 16,0 0-16,22 0 0,-1 0 16,-21 0-16,43 0 15,-22 0-15,-21 0 0,0 22 0,22-1 16,-22 0-16,-21 0 0,21 64 15,-21-64 1,0 21-16,0-21 0,-42 22 16,20-22-16,1 0 0,0 0 15,0 0-15,-21 1 0,-43 20 32,21-42-32,43 0 0,0 0 15,0 0-15,0 0 0,0 0 16,-1 0-16,1-21 0,0 21 15,0-21-15,-21-43 16,20 64-16,1-21 16,21 0-16,0 0 0,0-1 15,0 1 1,0 0-16,21 21 16,1 0-16,-1-21 15,0 21-15,-21-21 0</inkml:trace>
  <inkml:trace contextRef="#ctx0" brushRef="#br0" timeOffset="72792.45">1524 9483 0,'0'-21'125</inkml:trace>
  <inkml:trace contextRef="#ctx0" brushRef="#br0" timeOffset="75937.6">3471 9229 0,'21'0'0,"1"-21"15,-1 21-15,0-22 0,0 22 16,0-21-16,22 0 0,-22 21 16,0-21-16,0 0 0,21-22 15,-20 22-15,-22 0 16,0 0-16,0 0 0,0 0 16,0-1-16,0 1 0,-22 21 0,-20-21 15,21 21-15,-21 0 0,-1 0 16,-41 0-16,-22 21 15,63-21-15,1 21 0,21 1 16,0-1-16,0 0 0,-1 0 16,1 0-16,21 0 0,0 1 0,0-1 15,0 0-15,0 0 0,43 21 16,-22 1-16,21-22 0,0 0 16,22 21-16,-22 1 0,1-22 15,-22 0-15,21 21 0,-21-20 16,22 20-16,-22 43 15,-21-22-15,0-21 16,0-20-16,-43-1 0,22 0 16,-21 0-16,0 0 0,-1 0 0,1 1 15,-22-1-15,22-21 0,-64 0 16,-21 0 0,85 0-16,0-21 0,-22-22 15,43 22-15,0 0 0,0-85 16,21 43-1,0 20-15,0 1 16,0 21-16,0-22 0,21 22 0,0-42 16,0 42-16,0-1 0,0 22 0,1 0 15,-1 0 1,21 0-16,-42 22 0,21-1 16,0 42-16,-21-20 15,22-22-15,-22 21 0,21 0 0,-21 1 16,0-1-16,0 0 0,21 1 15,0 20-15,0-42 0,0 1 16,-21-1-16,43 21 0,-22-42 16,0 0-16,0 0 0,22 0 15,-22 0-15,0 0 0,85-42 16,0-1 0,-64 1-16,43 0 15,-43-1-15,-21 22 0,21-21 16,-20 21-16,-1-22 0,0 22 0,21-63 15,-42 20 1,0 85 15,0 0-31,0 1 16,0-1-16,0 0 0,0 21 16,0-21-16,0 22 0,0-22 0,0 0 0,0 21 15,0-20-15,0-1 16,0 21-16,0 22 15,43-43 1,-22-21-16,0 0 16,0 0-16,0 0 0,0 0 0,1 0 0,-1-21 15,21-1-15,-21 1 0,43-42 16,-22 42 0,-21-1-16,0 1 0,1-21 0,-22-22 15,0 43-15,0 0 0,0-21 16,0 21-16,0-1 0,-22-20 0,-62-21 15,41 41 1,1 22-16,21-21 0,0 21 16,-22 0-16,22 0 0,0 21 15,-42 22 1,41-22-16,1 42 0,21-41 16,0 62-16,0-63 0,0 22 15,0-1-15,21-21 0,-21 22 0,22-22 16,-1 0-16,0 0 0,21 0 15,1 22-15,-1-22 16,0-21-16,-21 0 0,85 0 16,-63 0-16,20 0 0,-21-21 0,22 21 15,-22-22-15,22 1 0,84-63 16,-63 41 0,-64 1-16,21 21 0,-21-22 0,-21 22 15,0-21-15,0 0 0,0 20 16,0 1-16,0-21 0,0 21 0,-63-43 15,20 64 1,22 0-16,-42 21 16,42-21-16,-1 22 0,-20-1 15,21 0-15,-21 0 0,20 21 0,1-20 16,-21 62 0,42-20-16,0-22 15,0-21-15,0 22 0,21-43 16,21 21-16,-20-21 0,-1 0 15,21 0-15,43 0 16,-22-43 0,-42 43-16,1-21 0,-1 0 0,0 0 15,0 0-15,0 0 0,0-1 0,-21-20 16,0 21-16,0 0 0,0 0 0,0-1 16,0 1-1,0 42 1,0 1-16,0-1 15,0 0-15,0 21 16,0-21-16,0 1 0,0-1 0,0 0 16,0 0-16,22 0 0,-1 0 0,-21 1 15,21-22-15,21 21 16,-21-21-16,22 0 0,-22 0 16,0 0-16,21 0 0,-20 0 0,-1-21 15,21-1-15,-21 1 0,0 21 0,22-21 16,-43 0-16,42-21 15,-21-22-15,-21 43 16,0 0-16,0-22 0,0 22 0,0 0 16,-21 21-1,21 21 1,-21 0-16,21 1 16,0 20-16,0 0 0,0 1 0,0-1 15,0 0-15,0 22 0,-21-22 16,21 22-16,0-1 0,-21 1 0,21 105 15,0-106-15,0 22 16,0-21-16,-22-1 0,22 1 16,-21-1-16,0 1 0,21-22 0,-21 21 15,21 1-15,0-22 0,-21 1 0,0-1 16,21 64 0,-22-85-16,22 0 0,0 0 0,-21-21 15,21-21 1,0 0-1,0 0-15,21-22 0,1 1 0,-1 0 16,-21-1-16,21 1 0,0-21 0,0-1 16</inkml:trace>
  <inkml:trace contextRef="#ctx0" brushRef="#br0" timeOffset="76200.45">5461 9864 0,'0'-64'0,"0"128"0,0-191 0,0 63 0,0 22 15,0-22-15,21 22 16,-21 0-16,21 21 0,-21-22 0,21 22 0,43-42 15,-1 41 1,-41 22-16,20 0 16,-21 0-16,0 0 0,22 0 0,-22 22 15,0-1-15,0 0 0,0 0 0,0 0 16,-21 64 0,0 0-16,-21-43 15,-42 0-15,42-21 0,-22 1 16,22-1-16,-21-21 0,21 21 0,-22 0 15,22-21-15,-42 0 16,20 0 0,22 0-16</inkml:trace>
  <inkml:trace contextRef="#ctx0" brushRef="#br0" timeOffset="77871.81">6773 9313 0,'0'-21'0,"0"42"0,0-63 0,0 63 47,0 0-47,-21 1 0,21 20 0,0 0 16,0 1-16,0 41 16,0 1-16,0-43 0,-21 1 15,21-1-15,0 0 0,0 1 0,0-22 16,-21 21-16,21-21 0,-21 0 15,42-21 17,0-21-32,0 0 15,0 0-15,-21 0 16,21 0-16,1-1 0,-1 1 0,42-85 16,-20 22-1,-22 63-15,0-1 16,0 22-16,0 0 15,-21 22 1,21-1-16,-21 21 0,0-21 0,0 0 16,22 22-16,-22-22 0,0 21 15,21 22 1,-21-22-16,21-21 0,-21 0 0,21-21 16,-21 22-16,21-22 0,0 0 15,1 0-15,-1 0 16,0 0-16,0-22 0,21 1 15,-20 21-15,-1-21 0,0-21 16,0 21-16,21-43 0,-20 22 16,-1 21-16,0-22 0,0 1 0,0 0 15,0-1-15,-21 1 0,0-22 0,22 22 16,-22 21-16,0-21 16,21-1-16,-21 1 0,0 21 0,0-22 15,0 22-15,0 42 31,0 1-31,0 20 0,0-21 0,0 0 16,0 22-16,0-1 0,0 0 16,-21 43-16,21-43 15,0 1-15,0-1 0,0 0 0,0 1 16,0 20-16,0-42 0,0 0 16,21 1-16,0-1 0,-21 0 0,21 0 15,64-21 1,-1 0-16,-41 0 15,-22 0-15,21-21 0,-21 0 0,22 21 16,-22-21-16,21-22 0,-21 22 16,1 0-16,41-106 15,-63 63 1,0 22-16,0 21 0,0 0 16,0 0-16,0-1 0,-21 22 15,0 0-15,0 0 0,-43 43 16,43-22-1,21 0-15,-21 21 0,0-20 0,21 41 16,0-42-16,0 22 0,0-22 16,0 21-16,0-21 0,0 0 0,21 1 15,21 20-15,0-21 16,-20-21-16,-1 0 0,42 0 16,-42 0-16,22 0 0,-22 0 15,42-21 1,-20 0-16,-1-22 0,-21 1 15,0 21-15,22-43 0,-43 22 16,0 0-16,21-1 0,-21 1 0,0 0 16,0-1-16,0 22 0,0-21 15,0 0-15,0-22 16,0 22-16,0 21 0,0-1 0,-21 1 16,21 42-1,0 1-15,0-1 0,0 21 16,0 0-16,-21 22 15,21-22-15,-22 43 16,22-43-16,0 1 0,0-1 0,0-21 16,-21 21-16,21-20 0,-21-1 0,21 21 15,0-21-15,0 0 0,0 1 16,0-1 0,-21-21-16,21-21 31,0-1-31,0 1 15,0 0-15,21-21 0,21-1 16,-20 22-16,20-42 16,-21 42-16,21-1 0,-20 1 15,20 0-15,0 21 0,22 0 16,-22 0-16,-21 0 0,22 21 0,41 43 16,-20-1-1,-64-20-15,21-22 0,-21 0 16,0 21-16,0-21 0,0 1 0,-64 41 15,-63-21 1,85-20-16,0-1 0,-1-21 16,1 0-16,0 0 0,21 0 15,-22 0-15,22 0 0,0 0 0,0 0 16,0 0-16,-22-21 16,22-22-16,21 22 0</inkml:trace>
  <inkml:trace contextRef="#ctx0" brushRef="#br0" timeOffset="80901.25">9864 9440 0,'21'0'0,"0"-21"16,0 21-16,0-21 0,0 0 15,1-21 1,-1 42-16,0-43 16,-21 22-16,0 0 0,0 0 0,0 0 15,0-1-15,0 1 0,0 0 0,0 0 16,-21 0-16,-43 0 15,22 21-15,21 0 0,-43 0 16,43 0-16,-21 0 0,21 21 16,-1 0-16,1 0 0,0 0 15,21 64 1,0 0-16,21-43 0,0 0 16,1 1-16,-1-22 0,0 21 15,0 0-15,0 1 0,22-1 16,-22-21-16,0 22 0,0-22 0,0 21 15,0-21-15,-21 22 0,0-22 16,0 0-16,0 0 0,-21 0 16,0-21-16,0 0 0,-21 0 15,-43 0 1,64 0-16,-43 0 16,43-21-16,0 0 0,-43-43 15,43 43-15,-21-42 16,42 20-16,0 22 0,0-21 15,-21 0-15,21 20 0,0 1 0,0-21 16,0 21-16,0 42 31,21-21-31,0 42 0,-21-21 16,0 1-16,21 20 0,0 0 0,-21-21 16,64 128-1,-43-86-15,0-42 16,0 0-16,1 1 0,-1-1 0,0-21 15,21 21-15,-21-21 0,1 0 0,20 0 16,-21 0-16,21 0 0,-20 0 0,20 0 16,0 0-16,1-21 0,20-22 15,1 1 1,-22 21-16,-21 0 0,43-43 16,-43 22-16,0 21 0,0-22 15,0 1-15,-21 0 0,0-1 0,0-62 16,0 62-1,0 22-15,-21 21 16,0 0-16,0 0 16,21 21-16,-21 0 0,-1 1 0,22-1 15,-21 63-15,0-20 16,0-22-16,21 22 16,0-43-16,0 21 0,0-21 15,0 1-15,0-1 0,0 0 0,0 0 16,63 0-1,-41-21-15,-1 0 0,0 0 16,0 0-16,21 0 0,-20-21 0,-1 21 16,21-21-16,-21 0 0,0 0 0,22-1 15,-22 1-15,0-21 0,0 21 16,0-22-16,1-41 16,-1 41-16,-21 22 0,0 0 15,0 0-15,0 0 0,-21 21 16,-1 0-1,22 21-15,-21 0 0,21 0 16,-21 0-16,21 1 0,0-1 16,0 0-16,0 0 15,0 0-15,0 0 16,21-21-16,0 0 0,1 0 16,-1 0-16,0 0 15,0-21-15,43 0 16,-22-21-16,-21 42 0,0-21 15,22-22-15,-22 22 16,0 0-16,-21 0 16,0 42 15,0 0-31,-21 0 0,21 0 16,0 1-16,0-1 0,-21 21 0,21-21 15,-22 43-15,1-22 16,21-21-16,0 0 0,0 1 15,0-1-15,0 0 0,0 0 0,21-21 16,1 21-16,-1-21 0,0 0 0,0 0 16,64 0-1,-64 0-15,0 0 0,0 0 0,22 0 16,-22-21-16,0 0 0,0 0 0,0 0 16,43-64-1,-22 21-15,-21 22 16,-21 0-16,21 21 0,1-22 0,-22 22 15,0-21-15,0 21 0,0-1 0,0 1 16,21 21-16,-21-21 0,0 42 31,0 0-31,-21 1 16,21-1-16,0 0 0,0 42 16,0-41-16,0 20 0,0-21 0,0 0 0,0 22 15,0-22-15,0 0 0,0 0 16,21 0-16,21 0 15,-21 1-15,0-22 16,1 0-16,-1 0 0,0 0 16,-21-22-16,21 22 0,0-21 15,22-42-15,-1-22 16,-42 64-16,21 0 16,0-43-16,-21 22 15,0 21-15,0 0 0,0-1 0,0 1 16,0 42-1,0 1 1,-21-1-16,21 0 0,0 0 16,-21 0-16,21 0 0,0 22 15,0-22-15,0 0 0,0 85 16,0-85 0,0 0-16,42 0 15,-21-21-15,-21 22 0,22-22 0,-1 0 16,0 0-16,0 0 0,0 0 15,43-43-15,-22 1 16,0-22 0,-42 22-16,22 21 0,-22-43 15,0 43-15,0 0 0,0 0 16,0-21 0,0 63 15,0 0-31,0 0 0,0 0 15,0 22-15,0-22 16,0 0-16,0 21 0,0-21 16,0 1-16,42-1 15,-21 0-15,0-21 0,0 0 16,1 0-16,-1 0 0,0 0 0,42 0 16,-20-21-1,-22 0-15,0-1 0,0 1 16,-21 0-16,21 0 0,-21 0 15,0 0-15,22-22 0,-22 22 0,21-64 16,-21 43 0,21 42-1,-21 21 17,0 0-32,0 1 15,0-1 1,21-21-1,0 0 1,-21-21 0,0-1-1,0 1-15,0 0 16,0 0-16,0 0 16,-21 0-1,0 21 1,0 0-16,0 0 15,21 21-15,0 0 0,0 0 16,-22-21-16,22 21 0,-21 22 0,21-1 16,0-21-16,0 21 0,0-20 15,0 41 1,0-21-16,21-20 0,-21-1 0,43 21 16,-22-42-16,0 21 15,-21 0-15,42-21 0,-20 0 0,-1 0 16,0 0-16,21 0 15,-21 0-15,22-21 0,-22 0 16,42-42-16,-41 41 16,-1 1-16,0 0 0,-21-21 15,21 21-15,-21-1 0,21-20 0,-21 0 16,0-22 0,0 43-16,0 42 31,0 0-31,0 1 0,0-1 15,0 0-15,0 0 0,0 0 16,-21 0-16,21 1 0,0 20 0,0-21 16,0 0-16,0 0 0,0 1 15,0-1-15,21-21 0,22 21 16,-22-21-16,0 0 16,0 0-16,0 0 0,0 0 15,1 0-15,-1-21 0,21 0 0,-21-1 16,0 22-16,1-21 0,-1-21 0,0 21 15,0 0-15,21-43 16,-20 22-16,20-1 16,-42 1-16,0 21 0,0-21 0,0 20 15,0 1-15,-21 21 16,0 0 0,21 21-16,0 1 0,0 20 15,-22-21-15,22 21 0,0-20 0,0 41 16,0-42-16,0 43 15,0-43-15,-21 42 16,0-41-16,21-1 16,0 0-16,-21-21 0,21 21 15,-21-21 1,0 0-16,-1-21 16,22 0-16,-21 0 15,0-1-15,0 1 16,0-21-16,0 21 0</inkml:trace>
  <inkml:trace contextRef="#ctx0" brushRef="#br0" timeOffset="81097.45">12340 8975 0,'0'0'0,"-21"0"62,0 21-46</inkml:trace>
  <inkml:trace contextRef="#ctx0" brushRef="#br0" timeOffset="82833.8">3027 11007 0,'0'0'0,"0"-21"16,21 21-16,-21-22 15,21 22-15,0-21 16,-21 0-16,0 0 0,0 0 16,0 0-16,0-1 15,0 1-15,-21 0 16,0 0-16,0 21 0,0-21 0,-1 21 15,-41 0 1,21 0-16,20 0 16,1 21-16,-42 21 15,42-21-15,-1 1 0,1 20 0,0 0 16,0 1-16,21-1 0,0 21 0,0 22 16,0 21-1,0-85-15,0 21 0,0 22 16,0-43-16,21 0 0,0 0 15,0 1-15,1-22 0,-1 0 16,0 0-16,21-43 16,-21 43-16,1-21 0,-1 0 15,0-21-15,-21 20 0,21 1 16,43-106 0,-64 85-16,21 0 0,-21 20 15,21 1-15,-21-21 0,0 21 0,0 0 16,0 42-1,0 0 1,0 0-16,0 0 0,0 22 0,0-22 16,0 21-16,0 0 0,0 1 15,0-22-15,0 21 0,21-21 0,-21 22 16,21-22-16,0 0 0,1 0 16,20 0-1,-21-21-15,21 0 16,-20 0-16,-1 0 15,0 0-15,0-21 0,0 0 0,22-64 16,-22 43 0,-21 21-16,0-21 15</inkml:trace>
  <inkml:trace contextRef="#ctx0" brushRef="#br0" timeOffset="83155.61">3408 11218 0,'21'-148'16,"0"106"0,-63 232-16,105-401 0,-42 190 0,1-1 15,-1 22-15,0 0 16,21 0-16,1 0 0,-1 0 15,-21 0-15,0 0 0,22 22 16,-22-1-16,21 0 0,22 85 16,-43-43-1,-21-20-15,0 20 16,0-42-16,0 0 0,0 22 16,0-22-16,0 0 0,-21 0 0,-1-21 15,22-21 1,0 0-16,0 0 15,0 0-15,0-1 0,0 1 16,0-21-16,0 21 0,22-22 16,-1 1-16,-21 0 0,21 21 0,0-22 15,-21 22-15,21 0 0,22-43 16,-22 43-16,0 0 16,21 21-16,-21 0 0,1 0 15,-1 0 1</inkml:trace>
  <inkml:trace contextRef="#ctx0" brushRef="#br0" timeOffset="83516.41">4170 11218 0,'0'0'0,"0"22"0,0-1 16,21-21-16,0 0 0,21 0 15,1 0 1,-1-21-16,-21 21 0,0-22 15,22 1-15,-1 0 0,-21 0 0,22 0 16,-22 0-16,0 21 0,0-22 0,0 1 16,-21 0-16,21 0 0,-21 0 15,0-22-15,-21 22 16,0 21-16,0 0 16,0 0-16,0 21 0,-22 1 15,43-1-15,-21 21 0,21-21 16,-21 0-16,0 43 15,21-1-15,0-41 16,0 20-16,0 0 16,0-21-16,0 1 0,42-1 0,-21-21 15,0 0-15,1 0 16,-1 0-16,21 0 16,-21 0-16,22-43 15,-1 22-15,0 0 0,-21 0 0,22 0 16</inkml:trace>
  <inkml:trace contextRef="#ctx0" brushRef="#br0" timeOffset="84787.53">6498 11388 0,'-21'0'0,"21"-21"16,0-1 0,21 1-16,0 0 0,0 0 15,1-21-15,-1 20 0,0 1 16,21-42-16,22-22 16,-64 64-16,0 0 0,0-22 15,0 22-15,0 0 16,0-21-16,0 21 0,0-22 15,-21 43-15,-1-21 0,1 21 16,0 0-16,0 0 16,21 21-16,-21-21 0,21 43 0,0-22 15,0 0-15,0 21 0,0-21 0,0 64 16,0-21 0,0-22-16,0 0 0,21-21 15,0 1-15,0 20 0,0-21 0,1 0 16,-1 0-16,0-21 0,42 0 15,-20 0 1,-22-21-16,-21 0 0,21 21 16,0-21-16,0 0 0,1 0 0,-1-22 15,-21 22-15,21 0 0,0-21 16,85-64 0,-43 42-16,-41 43 0,-1 21 15,21-21-15,-21 21 0,0 0 16,22 0-16,-22 0 0,0 21 15,-21 0-15,0 0 0,0 22 16,0-22-16,0 0 16,0 0-16,0 43 0,-21-43 0,0 0 15,0 0-15,-64 64 16,64-85-16,21-21 47,21 0-47,0-1 0,0 1 15,0-21-15,-21 21 0,22 0 16,-1-22-16,0 22 0,0 0 0,0 0 16,43-43-16,-43 43 15,-21 42 17,-21 0-17,0 1-15,21-1 0,-22 21 16,1-21-16,21 0 15,-21 1-15,21 20 0,0-21 0,0 0 16,0 0-16,0 43 0,0-43 16,21 0-16,0-21 0,1 21 15,20-21-15,-21 0 0,21 0 0,22 0 16,63-21 0,-85 21-16,1-21 0,-1 0 15,0 0-15,1-22 0,-22 22 0,21 0 16,-21-21-16,22 21 0,-22-22 0,21 1 15,-42-43 1,21 64-16,-21 0 0,0 0 16,0 0-16,-21 21 15,0 21 1,21 0-16,0 0 16,0 0-16,-21 22 0,0-22 0,21 21 15,-22 0-15,22 22 0,0-22 0,0 1 16,-21 20-16,21 1 0,-21-22 0,21 21 15,0-20-15,0 20 0,-21 1 16,21-22-16,0 64 0,0-43 16,0-20-16,0 20 0,0-20 0,0-1 15,0 0-15,0 22 0,0-22 16,0-21-16,0 0 16,0-42-1,0 0 1,0-21-16,0 21 0,21-22 0,-21 1 15,0 0-15</inkml:trace>
  <inkml:trace contextRef="#ctx0" brushRef="#br0" timeOffset="85067.99">8064 11091 0,'0'-42'16,"0"84"-16,0-126 0,0 41 0,0 1 0,0 0 0,22-22 15,-22 43-15,21 0 0,21 21 16,-21-21-16,0 21 15,1 0-15,20 0 0,0 0 16,-21 0-16,22 0 0,-43 21 0,21 0 16,0 21-16,-21-20 0,0-1 15,0 0-15,0 21 0,0-21 0,0 1 16,-21 20-16,-64 43 16,1-22-1,62-42-15,1-21 0,0 0 16,0 21-16,21-42 31,21 0-31,21 0 16,-20 0-16</inkml:trace>
  <inkml:trace contextRef="#ctx0" brushRef="#br0" timeOffset="85517.73">8805 10774 0,'-42'0'32,"21"21"-32,0 0 0,-1 0 15,1 1-15,21-1 0,-21 0 0,21 21 16,-21-21-16,21 1 0,0 41 16,0-42-16,0 0 0,0 22 0,0-1 15,21 0 1,0-20-16,22-22 15,-1 0-15,-21 0 0,0 0 0,43-22 16,-22 1 0,-21 21-16,0-21 0,1 0 0,20-21 15,-21-1-15,-21 22 0,0-21 16,0-1-16,0 22 0,0-21 16,0 21-16,0-22 15,-21 1-15,0 21 0,0 0 16,-1 0-16,1 21 0,0 0 0,-21 0 15,21 0-15,-1 0 0,1 0 16,-21 21-16,21 0 0,-64 21 16,64 1-16,21-22 15,0 21-15,0-21 0,0 0 0,0 1 16,0-1-16,21 0 16,0 0-16,0-21 0,1 0 0,41 0 15,-21 0-15,-20 0 0</inkml:trace>
  <inkml:trace contextRef="#ctx0" brushRef="#br0" timeOffset="86222.93">9483 10795 0,'0'0'0,"0"-21"0,-22 0 31,1 21-31,0 0 0,0 0 0,0 0 0,0 21 16,-1-21-16,1 21 0,0 0 15,0 0-15,21 1 0,0-1 16,0 0-16,0 0 0,0 21 16,0-20-16,21-22 15,0 21-15,0 0 0,22 0 0,-22 0 16,0 0-16,21 1 16,-42-1-16,22 0 0,-1-21 0,0 42 15,0 1 1,-21-22-1,-21-21-15,0 0 16,0 0-16,-1 0 0,1 0 16,-21 0-16,-22-21 15,43-1-15,0 22 0,0-21 16,0 21-16,0 0 0,-1-21 0,22 42 31,0 0-15,22 1-16,-1-22 15,0 21-15,0 0 0,0-21 16,0 21-16,1-21 0,62 0 16,-41 0-16,-1 0 15,-21 0-15,43 0 0,-22-21 16,0 0-16,1 0 0,-1-1 16,-21 22-16,21-21 0,43-63 15,-21-1 1,-64 64-16,21-22 0,-21 22 15,0 0-15,0 0 0,0-21 16,-21 20-16,-1 22 0,1 0 0,-21 0 16,21 0-1,21 22-15,-21 20 16,21-21-16,0 0 0,0 0 16,0 1-16,0-1 0,0 0 0,0 0 15,0 0-15,21 22 16,0-1-16,0-21 0,0 0 15,0-21-15,1 21 0,-1-21 16,42 0-16,-42 0 0,1 0 16,20 0-16,-21 0 0,0-21 15,85-21 1,-85 21-16</inkml:trace>
  <inkml:trace contextRef="#ctx0" brushRef="#br0" timeOffset="86663.68">10668 10901 0,'0'-21'0,"0"42"0,0-63 0,0 20 16,0 1-16,-21 0 0,0 21 16,-1 0-16,1-21 0,0 21 15,0 0-15,0 0 0,0 21 16,-22 21 0,22 1-16,21-22 0,-21 42 15,0-41-15,21-1 16,0 0-16,0 0 0,0 0 0,0 0 0,0 1 15,0-1-15,21-21 16,0 0-16,-21 21 0,21-21 16,0 0-16,1 0 0,-1 0 0,0 0 15,0-21-15,21 0 0,-20-1 16,-1 1-16,0 0 0,0-42 16,0 41-16,0-20 15,-21 21-15,0-21 0,22-1 0,-22-63 16,0 64-16,0 0 0,0-64 15,0 64 1,-22 42 0,1 21-16,21 0 0,0 0 0,0 21 15,-21-20-15,21 20 0,-21 0 0,21 1 16,0 41-16,0 22 16,0-85-16,0 0 15,0 43-15,0-43 0,0 0 16,21 0-16,0-21 15,0 0-15</inkml:trace>
  <inkml:trace contextRef="#ctx0" brushRef="#br0" timeOffset="87119">11959 10732 0,'0'-22'0,"0"44"0,0-65 16,0 22-16,0 0 0,0-21 16,0 20-16,0 1 0,21 21 31,-21 21-31,21 1 0,22 20 16,20 64-1,-63-64-15,0-21 0,21 22 16,-21-22-16,0 21 0,0-21 15,0 22-15,0-22 0,0 0 0,0 0 0,0 21 16,0-20 0,22-22 15,-1-22-31,0 1 0,0 0 16,21-21-16</inkml:trace>
  <inkml:trace contextRef="#ctx0" brushRef="#br0" timeOffset="87351.87">12573 10562 0,'0'0'0,"0"-21"0,0 42 31,-21 0-15,0 22-16,-1-22 0,1 0 16,0 21-16,0 1 0,0-22 0,0 21 15,-1-21-15,1 22 0,0-22 0,0 42 16,0-20-1,21-22-15,0 0 0,-21-21 16,21 21-16,21-21 16,0 0-1,0 0-15,0 0 0,0-21 0,1 0 16,-1 0-16</inkml:trace>
  <inkml:trace contextRef="#ctx0" brushRef="#br0" timeOffset="87555.75">12742 10837 0,'0'22'47,"0"-1"-47,0 0 16,0 0-1,0 0 1,21-42 15</inkml:trace>
  <inkml:trace contextRef="#ctx0" brushRef="#br0" timeOffset="87747.64">12912 10668 0,'0'0'16,"0"-21"-16,0 0 0,-22 0 0,22-1 15,-21 22-15,21-21 16,21 21 31,1 21-47,-1-21 16,0 22-16,21-22 0,-21 21 15</inkml:trace>
  <inkml:trace contextRef="#ctx0" brushRef="#br0" timeOffset="88281.34">13779 10880 0,'0'0'0,"0"-21"16,0-1-16,0 1 0,0 0 0,0 0 15,-21 0-15,21 0 0,-42-43 16,0 22-16,20 42 16,1-21-16,-21 21 0,21 0 15,0 0-15,-1 21 0,1-21 0,21 21 16,-21 21-16,0-21 0,0 1 16,21 20-16,-21 21 15,21-41-15,-22-1 0,22 21 0,0 0 16,0-20-16,0-1 0,22 0 15,-1 0-15,0-21 0,0 0 16,21 0-16,22 0 16,-43 0-16,43-63 15,-43 63-15,0-22 16,0 1-16,0 0 0,0 0 16,1-64-1,-1 22-15,-21 84 31,-21 0-31,21 0 16,0 0-16,0 1 0,0-1 16,0 0-16,0 21 15,21-21-15,0 1 16,0-22-16,0 21 0,22-21 16,-22 0-16,0 0 0,106 0 15,-85 0-15,1-21 16,-1-1-1</inkml:trace>
  <inkml:trace contextRef="#ctx0" brushRef="#br0" timeOffset="88966.92">6562 12256 0,'0'21'32,"0"0"-32,0 0 0,0 0 15,0 0-15,0 1 0,-22-1 16,22 0-16,0 0 0,0 0 16,0 0-16,22-21 31,-1 0-31,0 0 15,0-21-15,0 0 16,-21 0-16,21 21 0,-21-21 0,0-43 16,0 43-1,0 0-15,0 0 0,0 0 0,-21 21 16,21-22-16,-21 22 0,0 0 16,0 0-16,0 0 15,21 22-15,0-1 16,-22 0-16,22 0 0,0 0 15,0 0-15,0 1 16,22-22-16,-1 0 0,0 0 16,21 0-16,-21 0 0,1 0 0,20 0 15,-21 0-15,64-22 0</inkml:trace>
  <inkml:trace contextRef="#ctx0" brushRef="#br0" timeOffset="89627.55">7324 12107 0,'0'0'0,"0"-21"15,0 42 1,0 1 0,0-1-16,-22 0 0,22 0 15,0 0-15,0 22 0,0-22 0,0 21 16,0 0-16,0 64 15,0-63-15,0-22 0,0 21 16,-21 22-16,21-22 0,0-21 16,-21 21-16,21-20 0,0-1 15,0 0-15,0-42 32,21 0-32,0-1 15,-21 1-15,0 0 0,22-21 0,20-1 16,0-20-1,-42 21-15,21 20 0,22-41 16,-22 42-16,0 0 0,-21-1 0,21 22 16,0 0-16,-21 22 15,0-1 1,22 0-16,-22 0 0,0 0 16,0 0-16,0 22 0,21-22 0,-21 0 15,0 0 1,0 0-16,21 1 0,0-22 0,-21 21 15,21-21-15,0 21 0,1-21 0,-1 0 16,0 0-16,21 0 0,-21 0 16,1-21-16,20 0 0,21-1 15,-41 1-15,41-21 0,-42 0 16,-21 20-16,21 1 0,-21-21 16,22 0-16,-22 20 0,0-20 0,0 0 15,0 21-15,0-22 0,-43-20 16,1 42-1,21 21-15,0 0 32,21 21-32,-22-21 0,22 21 0,0 21 15,0-21 1,0 1-16,0-1 0,22-21 16,-1 21-16,0-21 0,0 0 15,0 0-15</inkml:trace>
  <inkml:trace contextRef="#ctx0" brushRef="#br0" timeOffset="90064.82">8594 12150 0,'0'-21'16,"0"42"-16,0-64 0,0 22 16,-22 0-16,1 21 15,0 0-15,0 0 16,0 0-16,0 21 0,-1 0 0,-20 1 15,0 20-15,21-21 0,-1 0 16,22 0-16,-21 43 16,21-43-16,0 0 0,0 0 15,21 1-15,1-1 0,-1-21 16,21 21-16,0 0 16,-20 0-16,-1-21 15,0 21-15,0-21 0,0 22 0,0-1 16,1-21-16,20 42 15,-42-21 1,-21 0-16,0-21 16,-1 0-16,-62 22 15,41-22-15,-20 0 16,42 0-16,-43 0 0,43 0 16,-21 0-16,21 0 0,-1 0 15,22-22 1,0 1-1,22 21-15,-1-21 16,0 0-16,0 21 0,0-21 0,22 0 16</inkml:trace>
  <inkml:trace contextRef="#ctx0" brushRef="#br0" timeOffset="90355.37">8975 12213 0,'21'-21'15,"-42"42"-15,42-63 0,-21 21 0,0 0 16,0-1-16,0 44 31,0-1-31,0 0 16,0 0-16,0 0 0,0 22 16,0-22-16,0 21 0,0-21 0,-21 85 15,21-42 1,0-43-16,0 0 0,0 0 15,0 0-15,0 0 0,0 1 0,0-1 16,0 0-16,0-42 31,0 0-15,21-1-16,-21 1 0</inkml:trace>
  <inkml:trace contextRef="#ctx0" brushRef="#br0" timeOffset="90707.67">8975 12213 0,'0'0'0,"0"-21"0,0-21 31,0 21-31,0-1 16,21 22-16,0 0 0,21 0 0,1 0 16,-1 0-1,-21 0-15,21 0 0,43 43 16,-43-22-16,-20 0 0,20 0 15,-21 0-15,0 1 0,-21 20 0,0-21 0,0 0 16,0 0-16,0 43 16,0-43-16,0 0 0,-21 22 15,0-22-15,-21-21 0,-1 42 16,1-42-16,21 21 0,-22-21 16,-20 21-1,42-21-15,-43 22 0,43-22 0,0 0 16,21 21-16,-21-21 0,21-21 47,21 21-47,0-22 0,-21 1 0,21 0 15,0 0-15</inkml:trace>
  <inkml:trace contextRef="#ctx0" brushRef="#br0" timeOffset="91355.27">9969 12023 0,'0'0'0,"0"-21"15,0-1-15,0 44 47,-21-1-47,21 0 0,0 21 16,-21-21-16,21 22 0,0-22 0,0 21 15,-21 1-15,0-22 0,21 21 0,-21 0 16,21-20-16,-22 20 0,1-21 16,0 0-16,0 43 15,0-43-15,21 0 0,-43 0 16,43 0-16,-21-21 0,21 22 0,0-44 47,0 1-47,0 0 0,21 0 15,1 0-15,-1 0 0,0-1 0,0-20 16,0 21-16,-21 0 0,64-43 16,-43 43-16,0 0 15,0 21-15,0 0 16,1 21-16,-1 0 15,-21 0-15,21 22 0,-21-22 16,21 0-16,-21 0 0,0 0 0,21 1 16,43 41-16,-43-42 15,0-21-15,-21 21 0,21-21 16,0 0-16,64 0 16,-43 0-1,-20 0-15,-1 0 0,0-42 16,0 42-16,-21-21 0,21 0 15,0 0-15,-21-1 0,22 22 16,-22-21-16,0 0 0,21 21 16,-21-21-16,0 0 15,0 0 1,21 21-16,-21-22 0</inkml:trace>
  <inkml:trace contextRef="#ctx0" brushRef="#br0" timeOffset="97144.19">17928 9631 0,'0'-21'31,"21"0"-15,-21-1 0,0 1-16,21 0 15,1 0 1,-22 0-16,0 0 15,21-1-15,-21 1 0,21 0 16,-21 0 15,0 42 1,0 0-32,0 0 0,0 1 15,0-1-15,0 21 0,-21 0 0,0 43 16,-1 0-1,22-43-15,-21 22 0,0-22 0,21 0 16,0 1-16,0-22 0,-21 63 16,21-62-16,0 20 0,0-21 15,0 0-15,0 22 0,0-22 0,21-21 16,-21 21-16,21 0 0,0-21 0,1 0 16,-1 0-16,21 0 0,-21 0 15,22 0-15,-22 0 0,21 0 0,22 0 16,-22-21-16,0 0 15,1 0-15,-22 21 0,21-22 16,0-20-16,-20 21 0,20 0 0,-21 0 16,0-22-16,43-20 0,-43 20 15,0 1-15,43-85 16,-43 42 0,0 43-16,-21 0 0,21-1 0,-21 22 0,0 0 15,0 0-15,0 0 16,0 0-16,0-1 0,0 1 15,0 42 32,0 1-47,0-1 16,0 0 0,0 0-16,0 0 0,21-21 15,0 21-15,1-21 16</inkml:trace>
  <inkml:trace contextRef="#ctx0" brushRef="#br0" timeOffset="97475.52">19283 9525 0,'21'-63'16,"-21"84"31,0 0-47,0 0 0,-21 21 15,0-20-15,21 20 0,0 0 16,-22 1-16,22-1 0,-21 0 0,0 1 16,0-22-16,21 21 0,-21 0 0,-22 64 31,22-21-31,21-64 15,-21 0-15,21 0 0,0 1 0,-21-22 16,21 21-16,0-42 47,0-1-47</inkml:trace>
  <inkml:trace contextRef="#ctx0" brushRef="#br0" timeOffset="98048.19">19198 9737 0,'0'0'0,"0"-21"0,0-1 0,21-62 31,0 63-31,1 21 0,-22-22 0,21 1 16,0 0-16,0 0 0,0 0 0,22 21 15,-22-21-15,0-1 0,21 22 16,1 0-16,-22-21 0,21 21 0,0 0 15,-20 0-15,41 0 16,1 21-16,-43 1 0,-21-1 16,21 0-16,-21 0 0,0 21 0,0-20 15,0 20-15,0-21 0,-21 21 16,0-20-16,-1-1 0,1 21 16,-21-21-16,0 0 0,-1 1 0,1-1 15,0 0-15,-1 0 0,1-21 16,0 21-16,-1 0 0,1-21 0,0 0 15,20 0-15,-20 0 0,21 0 0,0 0 16,0 0-16,21-21 16,0 0-1,21 21 1,0 0 0,0 0-16,-21 21 0,21 0 0,0-21 15,64 64 1,-21-1-16,-22-41 15,-21-1-15,0 0 0,0-21 16,22 21-16,-22 0 0,0 0 0,21 1 16,-20-22-16,83 63 15,-83-63-15,-1 0 16,0 21-16,0-21 0,0 0 16,0 0 15,-21-21-16,0 0-15,0 0 16,22 0-16</inkml:trace>
  <inkml:trace contextRef="#ctx0" brushRef="#br0" timeOffset="98699.82">20701 9483 0,'0'0'16,"0"-64"-1,-21 64 1,0 0 0,-1 21-1,1 22-15,0-22 0,0 21 0,0 1 16,0-1-16,-1 0 0,-20 43 15,21-22-15,-21 22 16,42-64-16,-22 22 0,1-1 0,0 0 16,0-21-16,21 1 0,0 20 0,-21-21 15,0 0-15,21 0 16,0 1-16,-22-22 16,22-22 15,0 1-31,22 0 15,-22 0-15,21-21 0,0 20 16,-21 1-16,21-21 0,21 0 16,-20 20-16,20-20 15,-21 42-15,0 0 0,0 0 16,-21 21-16,22 0 16,-22 1-16,21-1 15,0 21-15,-21-21 0,42 43 16,1-1-1,-22-42-15,0 1 16,0-22-16,0 0 0,0 21 16,1-21-16,-1 0 0,0 0 0,0 0 15,0 0-15,0 0 0,1-21 16,-1 21-16,0-22 0,0 1 16,21-21-16,1-22 15,-22 43-15,-21 0 16,0 0-16,21 0 0,0 21 15,-21-21-15,21 21 16</inkml:trace>
  <inkml:trace contextRef="#ctx0" brushRef="#br0" timeOffset="100739.61">889 13970 0,'0'-21'140,"21"21"-140,-21-21 16,0 0-16,21-1 16,-21 1-16,21 21 15,-21-21-15,0 0 16,0 0-16,0 0 15,0-1-15,0 1 0,0 0 16,0 0 0,0 0-16,0 0 0,0-1 15,0 1-15,0 42 63,0 1-63,0 20 0,0-21 0,0 21 15,0 1-15,0-1 0,0 0 16,0 1-16,0-1 0,-21 0 0,0 1 16,0-22-16,0 21 15,21 1-15,-43 20 0,43-42 16,0 0-16,-21 1 0,21-1 16,-21 0-16,21-42 46,0 0-46,0-1 0,0 1 16,0 0-16,0 0 16,21 0-16,-21 0 0,21 21 0,1-22 15,-1 1-15,0 21 0,0 0 16,0 0-16,0-21 0,1 21 0,-1 0 16,0 0-16,0 0 0,0 0 15,43 0 1,-1 0-16,-20 0 15,-1 0-15,-21 0 16,0-21-16,0 21 0,-21-21 16,22 21-16,-22-21 0,21 21 15,-21-22-15,0 1 16,0 0-16,0 0 0,0 0 0,0 0 16,0-1-16,0 1 0,-21 0 15,21 0-15,-22 0 0,22 0 16,-21 42 15,21 0-31,-21 0 16,21 21-16,-21-20 0,21 83 15,-21-62-15,21-1 16,-21 0-16,21-20 0,0 20 0,-22 21 16,22-20-16,0-22 15,0 0-15,-21 0 16,21 22-16,0-22 0,0 0 15,0-42 32,0 0-31,0-1-16,0 1 16,0 0-16,21 21 0</inkml:trace>
  <inkml:trace contextRef="#ctx0" brushRef="#br0" timeOffset="102296.57">1947 14161 0,'0'-22'109,"0"44"16,0-1-94,0-42 47,0-1-62,0 1 15,-21 21 16,21 21-31,0 1-1,0-1 1,21-21 31,0 0-31,-21-21-1,22 21 1,-22-22-16,0 1 15,0 0 1,-22 21 15,1 0-15,21 21 0,0 0-1,0 1 1,0-1-1</inkml:trace>
  <inkml:trace contextRef="#ctx0" brushRef="#br0" timeOffset="107903.44">2709 13885 0,'-21'0'0,"21"-21"31,21 0-16,0 21-15,-21-21 16,22 0-16,-1 21 0,-21-21 0,21 21 16,0-22-16,-21 1 0,0 0 15,21 0-15,-21 0 16,0 0-16,0-1 0,0 1 16,-21 0-16,0 21 15,0 0-15,-22 0 0,22 0 16,-21 0-16,0 0 0,-1 0 0,1 0 15,21 21-15,-22-21 0,1 21 0,-21 22 16,-1-1 0,43-21-16,21 0 0,0 1 15,0-1-15,0 0 0,42 0 16,-21 0-16,22 22 0,-22-22 0,64 21 16,-1 22-1,-41-43-15,-1 0 0,0 21 16,1-21-16,-22 1 0,0 20 15,21 21-15,-42-20 0,0-22 16,0 21-16,0-21 0,0 22 16,-42 20-16,0-42 0,20 22 15,-20-22-15,21-21 0,-21 21 16,-1 0-16,22-21 0,-21 0 0,-1 0 16,22 0-16,-63-21 15,20-21 1,43-1-16,0 22 0,0-21 15,-1 21-15,22-22 0,-21-41 16,0 63-16,21-22 0,0 22 16,0-64-16,0 64 15,0 42 17,21 1-32,0-1 0,-21 21 15,22-21-15,-1 22 0,0-22 0,64 106 16,-64-106-1,0 21-15,21-21 0,-21 1 0,22-1 16,-22 0-16,21-21 0,1 0 16,-1 21-16,0-21 0,43 0 15,-22-21-15,-20 0 0,-22 0 16,21-1-16,22-20 16,-43 21-16,0-21 0,0 20 15,0-20-15,-21 21 0,22-85 16,-22 43-1,0 41-15,0 1 16,0 0-16,0 42 16,0 0-1,0 1-15,0-1 0,0 42 16,-22-20-16,22-22 16,0 21-16,0-21 0,0 22 0,0-1 15,0-21-15,22 0 0,-1 0 16,21 1-1,22-22-15,-22 0 16,21 0-16,-41-22 16,-1 22-16,21-21 0,-21 0 0,22 0 15,-22 0-15,42-85 16,-63 42-16,21 43 16,-21-21-16,0 21 0,0-22 0,0 22 15,0-21-15,-21 21 16,0 0-16,0-22 0,-85 1 15,43 21 1,20 21-16,22 0 0,-42 42 16,20-21-16,22 0 0,0 1 15,0-1-15,0 21 0,21 106 16,0-105 0,0-22-16,0 21 0,21 0 15,0 1-15,0-22 0,0 0 0,22 0 16,-1 0-16,0 1 0,1-1 15,-1 0-15,127-21 16,-105 0-16,-1 0 0,1 0 16,-1-21-16,-20 0 0,20-1 15,-21 1-15,43-42 0,-64 20 0,22 22 16,20-85 0,-63 1-1,0 62-15,0 1 0,0 0 16,0 20-16,-106 1 15,43 21 1,42 0-16,-22 0 0,22 21 16,-21 1-16,21-1 0,-1 0 0,1 0 15,0 21-15,0-20 0,21 20 16,0 21-16,0 22 16,0-64-16,21 0 15,0 1-15,0-1 0,1-21 16,-1 21-16,0-21 0,0 0 0,0 0 15,0 0-15,43 0 16,-22-42-16,-21 20 0,1 1 16,-22 0-16,21-21 0,0-1 15,-21 22-15,0 0 0,0 0 16,0 0-16,0 0 0,0-1 16,-21 44 15,21-1-31,0 0 0,0 0 15,0 0-15,0 0 0,0 1 16,0-1-16,0 0 0,21 0 16,0 0-16,0 0 0,0-21 15,-21 22-15,43-22 0,41 0 16,-62 0-16,20 0 0,21 0 16,-20-22-16,20 1 15,-20 0-15,-22 0 0,0 0 16,21-43-1,-42 22-15,0 21 0,0 0 0,0-1 16,0 1-16,0 42 31,-21 1-31,21-1 16,-21 21-16,0 43 16,0 63-1,-1-106-15,22 22 0,-21 42 16,21-64-16,-21 21 0,21-20 15,-21-1-15,21 22 0,0-22 16,0 0-16,0 1 0,0-22 0,0 106 16,0-106-1,0 0-15,0-42 32,0-21-17,0 20-15,21 1 0,-21-21 0,21 0 16,-21-1-16,0 1 0,0 0 15</inkml:trace>
  <inkml:trace contextRef="#ctx0" brushRef="#br0" timeOffset="108161.29">4657 14351 0,'0'0'15,"0"-42"-15,0 21 0,0-22 0,0 22 16,0 0-16,21-21 0,21-1 16,-21 22-16,0 0 0,1 0 15,-1 21-15,0 0 16,21-21-16,-21 21 0,22 0 0,-1 0 0,-21 21 15,0 0-15,1-21 0,20 85 16,-42-64 0,0 0-16,0 0 0,0 21 0,-42 1 15,20-22-15,1 0 16,-21 0-16,0 0 0,20 1 0,-20-1 16,-64 0-16,43 0 15,42-21-15,-1 0 16,1 0-16,21-21 15</inkml:trace>
  <inkml:trace contextRef="#ctx0" brushRef="#br0" timeOffset="108703.98">6181 14139 0,'0'-21'0,"0"42"0,0-63 0,0 21 15,0 0-15,0 0 0,0-1 16,0 1-16,0 0 0,0 0 16,-22 21-1,22 21 1,0 0-16,0 0 0,0 22 0,0-22 15,0 42-15,0-20 0,0 20 0,0 1 16,0 126 0,0-126-16,22-1 0,-22 64 15,0-84-15,0 20 0,0-21 16,0 1-16,0-1 0,0 0 16,0 43-16,0-43 0,0 22 15,0-43-15,0 0 0,-22 0 16,22-42 15,0 0-31,0 0 0,0-21 0,0-1 16,0 1-16,0 0 0,0-1 15</inkml:trace>
  <inkml:trace contextRef="#ctx0" brushRef="#br0" timeOffset="109031.79">6138 14415 0,'0'0'0,"0"-43"0,-21-20 0,21-1 16,0 22-16,0-22 15,0 43-15,0 0 0,0 0 16,0-21-16,21 20 0,0 22 0,22-42 16,-1 21-16,-21 21 0,22 0 15,-1 0-15,-21 0 0,21 0 0,1 0 16,41 42-16,-41-21 0,-22 1 16,21-1-16,-21 0 0,1 42 15,-22-41-15,0-1 16,0 42-16,-43-42 0,22 1 15,0-1-15,0 0 0,0 0 16,-85 21 0,63-20-16,22-22 15,21-22 17,21 1-17,-21 0-15,43 21 0,-22-21 16,0 21-16,0-21 0,22 21 15</inkml:trace>
  <inkml:trace contextRef="#ctx0" brushRef="#br0" timeOffset="110979.68">6943 14309 0,'42'0'15,"-21"0"-15,0 0 16,0-21-16,1-1 15,-1 22-15,0-21 0,-21 0 0,21 21 16,0-21-16,0 0 0,1 0 16,-1-1-16,21-41 15,-21-1-15,-21 43 16,0 0-16,0 0 16,-21 21-1,0 0 1,21 21-16,-21 0 0,0-21 15,21 21-15,0 1 0,-22 41 16,22-42-16,0 0 0,0 1 16,0-1-16,0 0 0,0 64 15,0-64-15,22 21 16,-22-21-16,21-21 16,0 0-16,0 21 0,0-21 0,43 0 31,-43 0-31,42-21 0,-41 21 15,-1-21-15,0 0 0,0 0 0,21 0 16,1-22-16,-22 1 0,0 21 16,0 0-16,22-43 15,-43 1-15,0 41 16,0 1-16,-22 21 16,1 0-16,0 0 15,0 0-15,0 0 16,0 0-16,42 0 31,0 0-31,0 0 16,0 0-16,0 0 0,1 0 0,-1 0 15,0 0-15,0 0 0,0 0 16,0 0-16,1 0 0,-1 0 16,-21 21-1,0 1 1,0-1-16,0 0 0,0 0 0,-21-21 15,21 21-15,-22 0 0,22 64 16,-21-64 0,21 0-16,-21 22 0,21-22 15,0 0-15,0 0 0,0 0 0,0 1 16,21-22-16,0 21 0,1-21 16,62 21-1,-63-21-15,22 0 0,-22 0 16,21-21-16,1 21 0,-1-21 0,-21-1 15,21 1-15,-20 21 0,62-84 16,-41 41 0,-22 1-16,-21 21 0,21-43 15,-21 43-15,0 0 0,0 0 16,0 0-16,0-1 0,-21 22 16,0 0-1,21 22 1,-22-1-16,22 0 0,-21 0 15,21 0-15,0 43 16,0-1-16,0-42 0,0 1 16,-21 20-16,21-21 15,0 0-15,0 0 0,-21-21 16,21-21 15,0 0-31,0 0 16,0 0-16,0 0 0,0-1 15,0 1-15,21-21 0,0 21 16,0-43-16,22 1 16,-43 42-16,21-1 15,0 1-15,0 21 16,0 0-16,1 0 16,-22 21-16,0 1 0,0-1 15,21 0-15,0-21 0,-21 21 0,21 0 16,0 43-1,-21-22-15,0-21 0,21 0 16,-21 1-16,0-1 0,0 0 0,0 0 16,22-42 31,-22 0-47,21 0 0,-21-1 15,21 22-15,0-21 0,0-42 16,22 20-1,-43 22-15,21-21 0,0 21 0,0 0 16,0-1-16,0 1 0,22 0 16,-22 21-16,0 0 15,-21 21 1,0 0-16,0 1 0,0-1 16,0 0-16,0 0 0,0 0 0,0 0 15,0 22-15,0-22 0,21 0 16,-21 0-16,43 0 15,-1 22-15,-21-43 16,0 21-16,0-21 0,1 0 16,20 0-16,-21 0 0,0 0 15,0-21-15,1 21 0,20-43 16,-21 22-16,0 0 16,0 0-16,-21 0 0,43-22 15,-43 22-15,0 0 0,21-21 0,-21 21 16,21-1-16,-21 44 31,-21-1-15,21 0-16,-21 0 15,21 0-15,0 0 0,0 1 0,0 20 16,0-21-16,0 0 0,0 0 16,0 1-16,0-1 15,0 0-15,21-21 0,0 21 16,0-21-16,22 0 0,-22 0 15,0 0-15,0 0 16,0-21-16,0 0 0,1 0 0,-1-1 16,21-20-16,-21 21 0,0 0 15,1-22-15,20-20 16,-21-22-16,0 43 16,0 0-16,1-43 0,-22 43 15,21-1-15,-21 22 0,0 0 16,21 0-16,-21 0 0,-21 21 31,21 21-31,-21 21 0,-1-21 0,1 0 16,21 22-16,0-1 0,-42 106 15,42-84 1,0-22-16,0-21 0,0 22 16,0-22-16,0 0 0,0 0 0,0 21 15,0-20-15,0-1 0,21 0 16,0 0-16,0 0 15,1-21-15,-1 0 16,0 0-16,0 0 16,0 0-16,-21-21 0,21 0 15,1 0-15,-22 0 0,21-22 16,-21 22-16,21 0 0</inkml:trace>
  <inkml:trace contextRef="#ctx0" brushRef="#br0" timeOffset="111196.56">9779 13949 0,'0'0'0,"-21"0"0,42 0 31,21 0-31,-21 0 16,1 0-16,-1 0 0,21 0 0,-21 0 15,64 0 1,-22-21-16,-41 21 0,20-21 15,-21 21-15,-21-22 0,21 22 0,-21-21 16,0 0-16,0 0 0,0 0 16</inkml:trace>
  <inkml:trace contextRef="#ctx0" brushRef="#br0" timeOffset="111423.6">9017 13674 0,'-21'0'15,"42"0"-15,-42 21 0,0-21 0,-1 0 16,44 0 46,-1 0-62,0 0 0</inkml:trace>
  <inkml:trace contextRef="#ctx0" brushRef="#br0" timeOffset="112000.27">10922 13568 0,'0'0'0,"21"-21"0,-21 0 15,21 21 1,-21-22-16,21 22 0,1 0 16,-1 0-1,0 22-15,-21-1 16,42 42-16,-21 22 16,1-43-16,-1 1 0,0-1 0,0 0 15,0 1-15,0-22 0,1 21 16,-1 0-16,0 1 0,0-22 15,0 21-15,22 1 16,-22-22-16,-21 0 0,0 0 0,21-21 16,-21 21-16,21-21 0,-21 21 15,0-42 17,0 0-32,0 0 0,0 0 15</inkml:trace>
  <inkml:trace contextRef="#ctx0" brushRef="#br0" timeOffset="112292.1">11536 13653 0,'0'0'16,"0"-22"-16,0 44 31,-21-1-31,-1-21 0,1 21 16,0 0-16,0 21 0,0-20 15,-22-1-15,-20 42 16,21-20-16,-22 20 0,22-42 16,21 22-16,-22-22 0,22 0 0,0 0 15,-21 21-15,20-20 16,1-1-16,42-21 31,1 0-31,-1 0 16,21 0-16,-21-21 0,22 21 0,-1-22 15,0 1-15,1 0 0</inkml:trace>
  <inkml:trace contextRef="#ctx0" brushRef="#br0" timeOffset="113178.18">12277 13568 0,'0'0'0,"-22"0"0,1 0 16,0 0-16,21 21 0,-21 0 16,0-21-16,21 43 0,-43-1 15,22 21-15,21-20 16,0-22-16,-21 21 0,21 1 0,-21-22 16,21 21-16,-21-21 0,21 0 0,0 1 15,0 20-15,-21-42 0,21 21 16,0 0-16,0 0 15,0 1-15,0-44 32,0 1-17,0 0-15,0 0 0,0 0 16,21 0-16,-21-22 0,21 22 16,21-85-16,-21-21 15,1 106-15,-1-21 16,-21 21-16,21-1 0,-21 1 15,21 21-15,0 0 0,0 0 16,1 0-16,-1 21 0,0 1 16,0 20-16,-21-21 15,21 21-15,22 22 0,-22-43 16,-21 21-16,21-20 0,0-1 0,-21 21 16,0-21-16,21 0 0,-21 1 15,21-22-15,-21 21 0,22 0 16,-1-21-16,0 0 15,0 0 1,0 0-16,0 0 0,1-21 0,-1 21 16,-21-21-16,21 21 0,-21-22 0,42-20 15,-42 0 1,0 21-16,21-1 0,-21 1 16,22 0-16,-1 0 0,-21 0 15,42-43-15,-21 43 16,0-21-16,1 21 0,-1-1 15,0 1-15,-21 0 0,21 0 16,-21 42 15,0 0-31,0 0 0,0 1 16,0-1-16,0 0 0,-21 21 0,21-21 16,-21 22-16,21-22 0,0 64 15,-21-64-15,21 21 0,-22-21 16,22 22-16,-21 20 15,21-42-15,0 22 0,0-22 0,0 0 16,0 21-16,0-21 0,-21 1 16,21-1-16,0 0 0,0 42 15,0-41-15,0-44 63,0 1-63,0 0 0,21 0 15,0 0-15,1-22 16,-1 1-16</inkml:trace>
  <inkml:trace contextRef="#ctx0" brushRef="#br0" timeOffset="113795.66">13483 13695 0,'0'0'0,"0"-21"0,0 0 15,0-1 1,0 44 15,0-1-15,0 0-16,0 0 0,0 0 16,-21 43-16,21-22 0,-42 22 15,42-22-15,-22 21 16,1-41-16,0 20 15,0-21-15,21 21 0,0-20 0,-21-1 16,0 0-16,-1 21 16,22-21-16,22-21 31,-1-21-31,0 0 16,0 0-16,0 21 15,0-21-15,1 0 0,-1-1 0,0 1 16,0 21-16,0-21 0,0 0 0,1 21 15,-1 0-15,0 21 32,-21 0-32,21-21 0,-21 21 0,0 1 15,0-1-15,21-21 0,0 21 16,1 0-16,-1 0 16,0-21-16,0 0 15,0 0 1,0 0-16,-21-21 15,0 0-15,22 0 16,-1 0-16,-21-1 16,0 1-1,0 42 63,-21-21-78,-1 0 0</inkml:trace>
  <inkml:trace contextRef="#ctx0" brushRef="#br0" timeOffset="115804.23">8488 15198 0,'0'0'0,"-21"21"0,21 0 0,0 0 15,0 0-15,0 1 0,21-22 32,0 0-32,0 0 15,21-22-15,-20 1 16,-22 0-16,21 0 15,-21 0-15,21 0 0,-21-1 0,0 1 16,0 0-16,0 0 0,0 0 0,0 0 0,-21-43 16,-22 22-1,22 21-15,-21-1 0,0 1 16,20 21-16,1 0 0,-21 0 0,21 0 16,0 0-16,-1 21 0,-20 1 15,0 20-15,-22 43 16,43-64-1,21 21-15,0-21 0,-21 22 0,21-1 16,0-21-16,0 21 0,0-20 0,0-1 16,0 21-16,0-21 0,21-21 15,21 21-15,-20-21 16,-1 0-16,0 0 0,0 0 0,21 0 16,-20-21-16,20 0 15,-21 0-15,21-21 0,43-22 0,-43 43 16,1-21-16,63-85 15,-22 0 1,-84 84-16,21 22 0,-21-21 16,0-1-16,0 22 0,0 0 15,0 0-15,-21 21 16,0 21-16,0 0 16,0 0-16,21 22 15,0-22-15,-21 21 0,21 1 0,-22-22 16,22 42-16,0-20 0,0 41 15,0-41-15,0-1 0,0 0 16,22 22-16,-22-22 0,21-21 16,21 22-1,0-43-15,22 21 0,-43-21 16,21 0-16,22 0 0,-22-21 16,1 21-16,-1-22 0,0 1 15,-21 0-15,22 0 0,41-64 16,-62 43-16,-22-22 15,21 43-15,-21-42 16,0 42-16,0-1 0,0 1 16,-21 0-16,-1 21 0,1 0 0,0 0 15,-21 21 1,21-21-16,-1 21 0,1 22 0,0-22 16,21 0-16,-21 21 0,21-20 0,-21-1 15,21 21-15,0-21 16,0 22-16,0-22 0,0 0 0,0 0 15,0 0-15,42-21 16,-21 0-16,0 0 16,1 0-16,-1 0 0,0 0 15,0-21-15,0 0 0,0 0 0,-21 0 16,22-1-16,-22 1 0,21 0 16,-21 0-16,21-64 15,-21 64-15,0 0 16,0 42-1,0 0 1,0 0-16,0 22 0,0-22 16,0 0-16,0 0 0,0 22 15,0-22-15,0 0 0,0 0 0,0 0 16,42 22-16,-21-22 16,1-21-16,-1 0 0,0 0 15,0 0-15,21 0 0,-20 0 16,-1-21-16,0 21 0,0-22 0,21 1 15,-20 0-15,-1 0 0,63-85 16,-62 85-16,-1-21 16,0-1-16,-21 1 0,0 0 0,21 20 15,-21-20-15,0 0 0,0 21 16,0-22-16,0 1 16,0 21-16,0 42 31,0 0-31,0 0 0,-21 0 0,21 64 15,0-43 1,0 1-16,0-1 0,0 22 16,0-22-16,0 0 0,0-21 0,0 1 15,0 20-15,21-21 0,0 0 0,0 0 16,1-21-16,62 22 16,-41-22-16,-1 0 15,0 0-15,-21 0 0,22-22 0,-1 1 16,0 0-1,1-21-15,-1 21 0,-21-22 16,0-20-16,1 42 0,-22-1 16,21-20-16,-21 21 0,0 0 15,0 0-15,-21 21 16,-1 0-16,1 0 0,0 0 16,21 21-16,-21 0 0,0 0 15,0 0-15,-1 0 0,-20 22 16,21-22-16,0 21 15,21-21-15,0 1 16,0-1-16,21-21 16,0 0-16,0 0 15,0-21-15,1 21 16,-22-22-16,21 1 0,0 0 0,0 0 16,-21 0-16,21 0 0,0-1 0,-21 1 15,22-21 1,-1 21-16,-21 42 15,0 0-15,0 0 16,0 0-16,0 22 16,0-1-16,0-21 15,0 22-15,21-22 0,-21 0 0,21 0 16,-21 0 0,21-21-16,0 0 0,1 0 15,41 0 1,-63-21-16,21 21 0,0-21 15,1 0-15,-22 0 0,0-1 16,0 1-16,0 0 0,0-21 0</inkml:trace>
  <inkml:trace contextRef="#ctx0" brushRef="#br0" timeOffset="116045.1">9885 14923 0,'-43'21'0,"86"-42"0,-107 42 0,43-21 16,21 21-16,21-21 31,0 0-31,1 0 0,-1 0 16,21 0-16,-21 0 0,22-21 0,-1 21 15,0 0-15,1 0 0,62-21 16,-41 21-1,-43 0-15,21-22 16</inkml:trace>
  <inkml:trace contextRef="#ctx0" brushRef="#br0" timeOffset="118968.35">11769 15113 0,'-22'0'31,"44"0"0,-1 0-31,0-21 0,21 21 0,-21-21 16,22 0-16,20-22 16,1 1-16,-43 21 0,0 0 15,0-22-15,0 22 0,1-21 0,-22 21 16,0-22-16,0 22 0,0-21 16,0 21-16,0-22 0,0 1 15,0 0-15,0 63 31,-22 21-31,1 0 16,0 43-16,0 21 16,0-43-16,0 1 0,-1 21 15,22-22-15,-21 22 0,0-22 0,21 1 16,0 20-16,-21-20 0,21-1 0,0 1 16,0-1-16,0 1 0,0 63 15,0-64-15,0-20 0,0 20 16,0-20-16,0 20 0,0-21 0,0 1 15,0-22-15,21 21 0,-21-21 16,0 1-16,21-22 16,22 0-16,-22-22 0,0 1 15,0 0-15,0-21 16,0 21-16,22-64 0,-1 21 16,-21 22-16,22-170 15,-43 107 1,0 62-16,0-63 0,-22 43 15,22 21-15,-21-1 0,-21 1 16,21 0-16,0 20 0,-1-20 0,1 21 16,0 0-16,0 21 15,42-21 17,0 21-32,0 0 0,1-22 15,-1 22-15,0 0 0,0-21 16,21 21-16,1-21 0,-22 21 15,64-42-15,-64 21 0,85-22 16,-85 22-16,0 0 16,0 0-16,0 0 0,-21-1 15,21 1-15,-21 0 16,0 0 0,-21 21-1,21 21 1,-21 0-16,21 0 0,-21 1 15,0 41 1,21-42-16,0 0 0,0 22 16,0-22-16,0 0 0,0 0 15,21 0-15,0 1 0,0-1 0,0-21 16,1 21-16,20-21 16,-21 0-16,21 0 0,1 0 15,-22 0-15,0-21 0,21 0 16,-20-1-16,20 1 0,-42 0 15,42-21 1,-21-43-16,-21 64 16,0-43-16,0 43 0,0 0 15,0-42-15,-21 41 0,0 1 16,0 0-16,-21 21 16,20 0-16,1 0 15,0 0-15,-21 0 0,21 21 16,-1 0-16,1 1 0,21 20 0,0-21 15,-21 0-15,21 0 0,0 43 16,0-43-16,21 21 16,0-20-16,1-1 0,-1-21 15,0 21-15,21-21 0,1 0 0,-1 0 16,0 0-16,1 0 0,-1 0 0,106 0 16,-84-21-1,-22 0-15,0 21 0,1-22 0,41-20 16,-63 42-16,1-21 15,-1 0-15,0 0 0,-21-1 0,0 1 16,0-21-16,0 21 16,-21 21-1,0 0-15,-1 0 16,22 21-16,-21 0 0,0-21 16,21 42-16,0-20 0,0-1 15,0 0-15,0 0 0,0 0 16,21 0-16,0 1 0,1-1 0,-1 0 15,0-21-15,0 21 0,43-21 16,-43 0 0,21 0-16,-21 0 0,22 0 0,-22 0 15,0 0-15,21 0 0,-21-21 0,1 0 16,-1 21-16,0-21 0,0-1 16,0 1-16,0 0 0,-21-21 15,0 21-15,0-1 0,0 1 16,0 0-16,0 0 0,-21 21 31,0 0-31,0 21 0,21 0 16,0 0-16,-21 1 0,21-1 15,-21 0-15,21 42 16,0-20-16,0-22 16,0 0-16,0-42 62,21 0-62,0 0 0,-21-1 16,21 1-16,0 0 0,-21 0 0,21 0 15,-21 0-15,43-22 16,-43 22-16,42 0 16,-21 21-16,0 21 15,-21 0 1,22 0-16,-22 1 15,0-1-15,0 0 0,0 0 0,0 0 16,0 0-16,0 1 0,0-1 16,0 21-16,0-21 0,21-21 15,0 21 1,0-21-16,0 0 16,0-21-16,-21 0 0,22 21 15,-1-21-15,0 0 0,0 0 16,0-1-16,0 1 0,22-63 15,-1 41 1,-21 1-16,0 21 0,1 0 16,-1 21-16,-21-22 0,0 1 15,0 42 1,0 1-16,0-1 0,0 0 16,0 0-16,0 0 0,0 0 15,0 22-15,0-22 0,0 0 0,21 0 16,0 0-16,-21 1 15,21-1-15,22 0 0,-1 0 16,-21-21-16,0 0 0,0 21 16,1-21-16,-1 0 0,21 0 15,22-21 1,-43 21-16,21-42 0,-21 21 16,0-1-16,1 1 0,-22 0 15,0 0-15,0 0 0,0 0 0,0-1 16,0 1-16,0 0 0,0 0 15,-43 21 1,22 0-16,-42 0 16,41 21-16,1 0 0,0 0 15,0 1-15,0 62 16,21-63-16,0 22 16,0-22-1,21-21 1,0 0-1,0 0-15,0 0 0,1 0 16,-1-21-16,-21 0 0,21 21 16,0-22-16,0 1 0,-21 0 0,21 21 15,-21-21-15,22 0 0,-22 0 16,0 42 15,0 0-31,0 0 16,0 0-16,-22 0 0,22 1 15,-21-22-15,21 21 0,0 0 16,0 0 0,21-21 15,1 0-31,-1 0 16,0 0-1,0-21-15,21 21 16,-20-21-16,-1 21 0,0-21 15,0 21-15,0-22 0,0 1 16,64-42 0,-64 42-16,-21-1 0,21 1 0,1 0 15,-22-21-15,0 21 0,21-22 16,-21 1-16,21 21 0,-21-22 16,21 22-16,-21-21 0,0-22 15,0 22 1,0 63-1,-21 0-15,0 1 16,21 20-16,-21-21 0,21 21 0,-43 43 16,43-21-1,0-22-15,0-21 0,0 0 16,0 22-16,0-22 0,0 21 16,0-21-16,0 0 0,0 1 15,0-1 1,21-21-1,1 0-15,-1 0 16,0-21 0,0 21-16,-21-22 0,0 1 0,0 0 15,21 0-15,-21 0 0,0 0 0,0-1 16</inkml:trace>
  <inkml:trace contextRef="#ctx0" brushRef="#br0" timeOffset="119196.22">15325 14690 0,'0'0'0,"-22"0"0,22 21 16,22-21 15,-1 0-31,0 0 0,0 0 16,0 0-16,0 0 0,22 0 0,-22 0 15,0-21-15,0 0 0,0 21 16,43-22-16,-43 22 15,-21-21-15,21 21 0,0-21 16,-21 0 0</inkml:trace>
  <inkml:trace contextRef="#ctx0" brushRef="#br0" timeOffset="126676.24">17547 12933 0,'0'21'15,"0"-42"48,21 21-63,-21-21 15,0 0-15,21 21 0,1-22 16,20-20-16,-21 21 16,0 0-16,0 0 15,-21-1-15,22 1 0,-1 0 16,-21 0 0,0 42 15,0 0-31,-21 0 15,-1 22-15,1 63 0,-21 84 16,42-126-16,0 20 16,0 1-16,0-22 0,0 22 15,0 0-15,-21 169 16,0-127-16,21-43 16,0 22-16,-22-42 0,22-22 15,-21 22-15,0 41 16,21-83-16,0 20 15,0-63 1,0 0-16,0-1 0,0-20 16,0 21-16,0-21 0,0-1 15,21 1-15,-21-22 0,21 22 16,-21-21-16,0-1 0,22-148 16,-22 128-16,0 20 0,0 1 15,21-22-15,-21 22 0,0-107 16,21 107-16,0-43 15,-21 64-15,42-43 16,-20 64-16,-1 0 0,0-1 16,0 1-16,0 21 0,0 0 15,22 0-15,-1 21 16,64 43-16,-85-22 16,21 1-16,-20-22 0,-1 21 15,-21-21-15,0 22 0,0-22 0,0 0 16,0 21-16,0-21 0,-21 22 15,-43-22 1,43-21-16,-21 0 16,20 0-16,1 0 0,0 0 0,0 0 15,0 0-15,0 0 0,-1 0 0,1-42 16,0-1 0,21 22-16,0 0 0,0 0 15,0 42 32,0 0-47,0 0 0,21 0 0,0 1 16,-21-1-16,22 0 0,-1 0 0,0 0 15,0 0-15,0-21 16,22 0-16,41 22 16,22-22-1,-64 0-15,1 0 0,-1-22 0,0 1 16,1 21-16,-1-21 0,0 0 15,1 0-15,-1 0 0,22-43 16,-64 1 0,0 41-16,0-20 0,0 21 0,0 0 15,0 0-15,-22-1 0,22 1 16,-21 21-16,0 0 0,0 0 0,-21 0 16,-1 64-1,43-22-15,0-21 16,0 0-16,0 22 0,0-22 0,0 21 15,0-21-15,0 1 0,0-1 0,21 0 16,1 0-16,-1 0 0,0 0 16,0-21-16,0 0 0,0 0 15,1 0-15,-1 0 0,21 0 0,-21 0 16,0 0-16,1 0 16,-1 0-16,0 0 0,21-42 15,22-21-15,-43 41 16,21-41-16,-21 21 15,-21 20-15,22 1 0,-22 0 0,21 0 16,-21 0-16,21 21 0,-21-21 16,0 42 62,0 0-78,0 0 0,0 0 15,21 0-15,-21 1 16,21-1-16,-21 0 16,0 0-16,0 0 0,0 0 15,21 1-15,-21-1 16,22 0-16,-1-21 16,0 21-16,0-21 15,64 0-15,-64 0 16,0 0-16,21 0 0,-20 0 15,20 0-15,85-42 16,-85-1 0,-21 22-16,1 0 0,-22 0 15,0 0-15,21 0 0,-21-1 0,0 1 16,0 0-16,0 0 0,0 0 0,-21 42 47,21 0-47,-22 21 0,22-20 15,-21-1-15,21 0 16,-21 21-16,21-21 0,-21 1 16,0 41-16,21-42 15,0-42 48,0 0-63,21 0 0,0 0 0,0-1 15,-21 1-15,21 0 0,1 0 16,-1-21-16,0 20 0,0 1 16,0 0-16,0 0 0,1 0 0,-1 21 0,0 0 15,0 0-15,0 0 16,0 21-16,-21 42 16,0-41-16,22-1 15,-1 0-15,-21 21 0,21 1 16,0-22-16,0 0 0,0 0 15,1 0-15,-1 0 16,0-21-16,-21 22 16,21-22-16,0 0 0,0 0 15,22-43 1,-22 43-16,0-21 0,0 0 16,0-21-16,1 20 0,-1 1 15,0 0-15,21-21 0,-42 21 0,21-1 16,1 1-16,20-21 15,-42 63 17,0 0-32,0 0 15,0 1-15,0-1 0,0 0 0,0 21 16,0-21-16,0 22 16,21-22-16,0 0 0,0 0 15,1-21-15,-1 0 0,0 0 16,0 21-16,0-21 15,0 0-15,1 0 16,-1 0-16,0-21 0,0 21 0,0-21 0,0 21 16,1-21-16,-1 0 0,0 0 15,0-1-15,0-20 16,0 0-16,-21 21 16,0 42 15,0 0-31,0 0 0,-21 0 15,21 0-15,0 1 16,0-1-16,0 0 0,0 0 16,21 0-16,1-21 15,-1 0-15,0 0 16,0 0-16,0 0 0,0 0 0,22 0 0,20 0 16,-42-21-1,1 21-15,-1-21 0,-21 0 0,21 0 16,0-22-16,0 22 0,0-21 15,-21 21-15,22-22 0,-1 1 0,-21 0 16,42-64 0,-42 63-16,0 1 0,21 0 0,0 21 0,-21-22 15,22 1-15,-44 63 32,1 21-32,0-20 15,0 20-15,0 0 0,0 1 16,-1-1-16,1 0 0,21 1 15,-21-1-15,21 0 0,-21 64 16,21-42-16,0-22 16,0-21-16,0 0 0,0 0 15,21-21-15,0 22 0,0-22 16,1 21-16,-1-21 16,0 0-16,0 0 0,0-21 15,0 21-15,1-22 0,-1 22 0,21-42 16,-42 21-16,42-21 15,-20-1-15,-1 22 0,-21-42 16</inkml:trace>
  <inkml:trace contextRef="#ctx0" brushRef="#br0" timeOffset="126928.09">21145 12912 0,'0'0'15,"0"21"-15,22 0 32,-1-21-32,0 0 0,21 0 15,-21 0-15,1 0 0,41 0 16,-42 0-16,0 0 0,22 0 16,-22 0-16,0-21 0,0 21 0,43-21 15,-64 0 1,0-1-1,-21 1 1,-22 0-16,22 21 0</inkml:trace>
  <inkml:trace contextRef="#ctx0" brushRef="#br0" timeOffset="127155.96">20532 12827 0,'0'0'15,"-22"0"-15,22 21 0,-21-21 16,42 0 62,-21-21-62,22 21-16</inkml:trace>
  <inkml:trace contextRef="#ctx0" brushRef="#br0" timeOffset="127960.5">23241 12700 0,'0'0'0,"0"-21"31,0 0-31,21 42 94,0 0-94,0 0 16,-21 22-16,22-22 0,-1 21 0,0 22 15,0-22-15,0 0 16,0 1-16,22 20 0,-22-21 0,0 1 16,0-1-16,0 0 0,22-20 0,-22 20 15,0-21-15,-21 0 0,42 43 16,-42-85 31,0-1-32,0 1-15,0 0 0</inkml:trace>
  <inkml:trace contextRef="#ctx0" brushRef="#br0" timeOffset="128227.34">23834 12721 0,'0'0'0,"0"-21"0,-22 21 32,1 0-32,-21 21 0,21 0 15,-22 1-15,1-1 0,21 21 16,-43 22-16,-20 20 16,63-41-16,-22-1 0,22-21 0,-21 21 15,21-20-15,-1 20 0,-20-21 16,21 0-16,0 0 0,0 1 0,21-1 15,-22-21 1,44 0 0,-1 0-16,0 0 0,0-21 15,21-1-15,-20 22 16,62-63-16</inkml:trace>
  <inkml:trace contextRef="#ctx0" brushRef="#br0" timeOffset="128912.26">24130 12679 0,'0'42'15,"0"-21"-15,0 22 0,0-1 0,-21-21 16,21 22-16,-21-1 0,21 0 0,-22 64 16,1-42-1,21-43-15,-21 0 0,21 0 16,-21 0-16,21 0 0,0 1 15,0-44 17,21 1-17,-21 0-15,21 0 0,-21 0 16,0-22-16,21-20 16,1-22-16,-1 43 0,-21 0 15,0-1-15,21 1 0,0 0 0,-21 20 16,21 1-16,-21 0 0,0 0 15,21 21-15,1 0 0,-22 21 32,21 21-32,0-20 0,-21 20 0,21 0 15,-21-21-15,21 22 0,0-1 0,1 22 16,-1-1 0,0-42-16,-21 0 0,42 22 15,-42-22-15,21-21 0,1 0 31,-22-21-15,0 0-16,0-1 0,21 1 16,-21 0-16,21 0 0,0-21 0,0-1 15,-21 1-15,64-43 16,-43 43-16,0 0 0,0-1 16,22 22-16,-22 0 0,0-21 0,0 42 15,0-22-15,0 22 16,-21 22-16,0-1 0,0 63 15,0 43 1,0-84-16,0-1 0,0 0 16,-21 1-16,21-1 0,0 0 15,0 1-15,-21-22 0,21 0 0,-21 43 16,21-22 0,21-42-1,0 0-15,0 0 16,1-21-16,41 0 15</inkml:trace>
  <inkml:trace contextRef="#ctx0" brushRef="#br0" timeOffset="129395.97">25527 12700 0,'0'0'0,"0"-21"15,-21 42 1,21 0-16,-21 0 15,-1 22-15,1-1 0,21 0 16,-21 1-16,0-1 0,-21 85 16,-1-42-1,22-64-15,21 21 0,-21-21 16,0 1-16,21-1 0,0 0 0,-21 0 16,-1-21-16,22 21 15,0-42 1,0 0-16,0 0 15,22 0-15,-1-1 16,21-41 0,-21 42-16,-21 0 0,21 21 15,1 0-15,-1 0 16,-21 21-16,21 0 16,-21 0-16,21 21 15,0-20-15,0-1 16,1-21-16,-1 21 0,0-21 15,0 0-15,0 0 16,0 0-16,1 0 0,-1 0 0,0 0 16,0 0-16,0 0 0,-21-21 15,21 0-15,-21-1 16,0 1-16,0 0 16,0 0-16</inkml:trace>
  <inkml:trace contextRef="#ctx0" brushRef="#br0" timeOffset="129612.03">26141 13272 0,'0'21'0,"-64"42"31,43-42-31,21 1 0,-21-1 0,0 0 16,0 0-16,-1 0 0,1 0 16,-21 22-1,21-22-15,0 0 0,-22 0 16,22 0-16,0-21 0,0 0 0,0 0 16</inkml:trace>
  <inkml:trace contextRef="#ctx0" brushRef="#br0" timeOffset="130013.54">27136 12637 0,'0'-22'31,"21"22"-31,0 0 0,42 0 16,-41 0-16,20 0 0,21 0 15,-20 0-15,-1 0 0,0 0 16,1 0-16,-1 22 0,0-22 16,64 0-1,-63 21-15,-22-21 0,0 0 0,-42 0 32,0 0-32,-1 0 0,1 0 15,0 0-15</inkml:trace>
  <inkml:trace contextRef="#ctx0" brushRef="#br0" timeOffset="130333.36">27538 12679 0,'0'0'0,"0"21"15,0 0-15,0 0 0,0 1 16,0-1-16,21 0 0,-21 21 16,21 22-16,-21 42 15,0-64-15,0-21 0,0 21 16,0-20-16,0 20 0,0-21 15,0 0-15,0 22 0,0-22 0,-21 0 16,0 0-16,0 0 0,-1-21 16,1 0-16,0 21 0,-42-21 15,41 0-15,1 0 16,-21 0-16,-43-21 16,43-21-16,21 42 15,-43-64-15,64 43 16,-21 0-16,21 0 0,0 0 15,0 0-15,0-1 16,21 22-16,64-21 16,-64 21-16,21-21 0,-20 21 15,20 0-15</inkml:trace>
  <inkml:trace contextRef="#ctx0" brushRef="#br0" timeOffset="130745.13">28321 12869 0,'42'-21'0,"-84"42"0,105-42 0,-41 0 0,-22 0 16,0 0-1,-22 21-15,1 0 16,-21 0-16,21 0 16,-22 0-16,1 21 0,0-21 0,21 21 15,-22 21-15,22-20 0,21-1 16,0 0-16,0 0 15,0 0-15,0 0 0,64 43 16,-22-22 0,-21-21-16,0-21 0,0 22 15,1-1-15,-1 0 0,0 0 0,0-21 16,0 21-16,-21 0 0,21 1 0,-21-1 16,0 0-1,-21 0-15,-42-21 16,42 21-16,-22-21 0,1 0 15,0 0-15,20 0 0,-20 0 0,0 0 16,-64 0-16,64 0 16,20-21-1,22 0-15,0 0 16,22 0-16,-1 21 16,0-22-16,42-20 0</inkml:trace>
  <inkml:trace contextRef="#ctx0" brushRef="#br0" timeOffset="131195.21">28829 12848 0,'0'-21'16,"-21"21"-16,0 0 15,-1 21-15,1 0 0,0 1 0,21 20 16,-21-21-16,0 21 0,-22 22 15,43-22-15,0-21 0,-21 22 16,21-22-16,0 21 0,0-21 16,0 1-16,0-1 0,0 0 0,21 0 15,1 0 1,41-21-16,-42 0 0,0 0 16,1 0-16,20 0 0,-21 0 0,0 0 15,22 0-15,20-63 16,-42 42-16,0-1 15,1-20-15,-22 21 0,0-64 0,0 22 16,0 20-16,-22-41 16,1 41-16,-21 1 0,21 21 15,0-21-15,-1 42 0,-41-22 16,42 22-16,-22 0 0,22 22 16,-21-1-16,-22 63 15,64-41-15,0-22 16,-21 0-16,21 21 0,0-20 0,0-1 15,0 21-15,0-21 0,0 0 0,21-21 16,22 22-16,-22-22 0,21 0 16</inkml:trace>
  <inkml:trace contextRef="#ctx0" brushRef="#br0" timeOffset="131425.07">29527 12891 0,'0'0'0,"0"-22"15,-21 44 1,0-1-16,0 0 0,21 0 16,-21 0-16,0 22 0,-1 20 15,1 1 1,0-22-16,21-21 0,-21 0 0,21 0 16,0 1-16,0-1 0,0 0 15,0 0-15,0 0 0,21-21 16,0 0-1,0-21 1,1 0-16</inkml:trace>
  <inkml:trace contextRef="#ctx0" brushRef="#br0" timeOffset="131860.18">29485 12954 0,'0'0'0,"21"-42"16,0-43-16,1 64 0,-22-21 15,0 20-15,21 22 16,0 0-16,0 22 15,-21-1-15,0 0 0,21 64 16,0-43-16,1 0 0,-22 1 0,21-1 16,0 0-16,0 1 0,0 20 15,0-42-15,1 0 16,-1 1-16,0-1 0,21 21 16,-21-42-16,1 0 0,-1 0 15,0-21 1,0 0-16,-21-43 15,0 43-15,21-21 16,-21-1-16,21 1 0,-21 0 0,43-64 16,-22 42-16,0 22 0,-21 0 15,21-22 1,0 22-16,-42 63 31,0 0-31,0 22 0,0-22 0,21 21 16,-21 0-16,-22 43 0,22-43 15,21 1-15,-42 63 16,21-1 0,21-83-16,0-1 15,-22 21-15,22-21 0,0 0 0,0 1 16,0-1 0</inkml:trace>
  <inkml:trace contextRef="#ctx0" brushRef="#br0" timeOffset="132088.12">30501 13314 0,'0'21'31,"0"0"-31,-21 0 16,0 1-16,21-1 0,-21 0 15,-1 0-15,22 21 16,0-20-16,-21-1 0,0 0 0,0 0 15,21 0-15,-21 0 16,0 1-16,-1-22 0,22-22 31</inkml:trace>
  <inkml:trace contextRef="#ctx0" brushRef="#br0" timeOffset="132348.98">31178 12848 0,'0'0'0,"0"-42"0,0-43 31,0 106-15,-21 1-16,21-1 15,-21 21-15,-21 64 16,-1-21-16,22-22 15,0-21-15,0 1 16,0-1-16,0 0 0,-1 1 16,1-22-16,21 0 0,-21 0 0,21 0 0</inkml:trace>
  <inkml:trace contextRef="#ctx0" brushRef="#br0" timeOffset="132640.81">31559 12700 0,'-21'64'16,"0"-43"-16,-21 42 15,42 22-15,-21-43 0,21 1 16,-22-1-16,22 21 0,0-20 15,-21-22-15,21 21 0,-21-21 16,21 1-16,-21-1 0,21 0 16,-21 21-1,0-42-15,21-21 32,0 0-17,0 0-15,0 0 16</inkml:trace>
  <inkml:trace contextRef="#ctx0" brushRef="#br0" timeOffset="132833.16">31030 12996 0,'0'0'0,"-21"0"32,42 0-17,0 0-15,1 0 0,-1 0 16,0 0-16,42 0 0,-20 0 15,-1 0-15,-21 0 0,22 0 16,-1 0-16,0 0 0,1 0 0,-1 0 16,0 0-16,43-21 15,-43 21-15</inkml:trace>
  <inkml:trace contextRef="#ctx0" brushRef="#br0" timeOffset="133300.29">31877 12869 0,'0'0'0,"-21"0"0,21-21 15,21 21 1,0 0-16,0 0 16,0 0-16,1-21 0,-1 21 15,0 0-15,0 0 0,0 0 16,0 0-1,-21-21 32,0 42 16,-21-21-63,21 21 15,-21 0-15,0 1 0,21-1 0,-21 0 16,0 21-16,21-21 0,-22 43 16,1-22-16,21-21 0,-21 43 15,21-22-15,-21-21 16,21 22-16,-21-22 0,21 0 16,0 0-16,0 0 15,0 1-15,0-1 16</inkml:trace>
  <inkml:trace contextRef="#ctx0" brushRef="#br0" timeOffset="134020.32">32448 12996 0,'0'0'0,"-21"0"31,0 0-31,21 22 0,-21-1 16,21 0-16,-21 21 0,0 1 15,-1-22-15,22 0 16,0 0-16,0 0 0,0 0 0,-21 1 16,21-1-16,0 0 15,0-42 32,0 0-31,21-1-16,-21 1 0,22 0 15,-1-21-15,0 21 0,0-1 16,0-20-16,22 21 0,-22-21 16,0 20-16,0 1 0,43-42 15,-43 42-15,21-1 16,-21 22-16,-21 22 15,0-1-15,0 0 0,0 21 16,-42 43 0,21-43-16,21-21 0,0 22 0,-21-1 15,-1-21-15,22 0 16,0 1-16,0-1 0,0 0 16,22-42 30,-1 0-46,0-1 0,0 1 16,0-21-16,0 21 0,1 0 16,-1-22-16,63-63 15,-62 85-15,41-42 16,-42 42-16,-21-1 0,21 1 16,1 21-16,-1 0 0,-21 21 15,0 1 1,0 20-16,0-21 0,0 21 15,-21-20-15,-1 20 0,22 0 0,-21-21 16,0 22-16,21-22 0,-21 42 16,0-41-16,0-1 15,21 0-15,-22 0 16,1-21-16,21-21 47</inkml:trace>
  <inkml:trace contextRef="#ctx0" brushRef="#br0" timeOffset="134368.13">33295 12869 0,'0'0'0,"106"-84"31,-85 84-31,0 0 0,-21 21 31,0 21-31,0-21 0,-21 1 0,-21 20 16,21-21-16,-1 21 0,-41 22 16,42-43-16,-22 21 0,22-20 15,0-1-15,0 0 0,21 0 16,-21 43 0,21-22-16,0-21 15,0 0-15,21-21 16,0 0-16,0 0 15,0 0-15,1 0 16,-1 0-16,0 0 16,0 0-16,0 0 0,0 0 0,1 0 15,-1 0-15,-21-21 0,21 21 16,0-21 0</inkml:trace>
  <inkml:trace contextRef="#ctx0" brushRef="#br0" timeOffset="143026.34">889 16362 0,'-21'0'16,"0"21"-16,-1-21 15,44 0 32,-1 0-31,0 0-16,0 0 15,0 0-15,0 0 0,1 0 16,-1 0-16,42 0 16,-42 0-16,1 0 0,-1 0 15,0 0-15,0 0 16,-42 0 31,0 0-47,-22 0 15,22 0-15,0 0 0,-21 0 0,-1 0 16,22 0-16,-21 0 16,21 0-16,-22 0 15,22 0-15,0 0 0,21 21 16,-21 0 0,21 1-1,0-1-15,0 0 16,0 0-16,0 0 15,0 0-15,-21 1 16,21-1-16,0 0 0,0 0 16,-21 0-16,-1 0 15,22 1-15,-21-1 0,21 0 16,-21 0-16,0-21 16,21 21-1,0-42 1,0 0-1,21 21-15,0-21 0,-21 0 16,21 21-16,1-22 0,-1 1 0,21 0 16,-21 0-16,0 21 15,1-21-15,-1 21 0,21 0 16,-21-21-16,0 21 0,1 0 16,-1 0-16,21 0 0,-21 0 15,22 0-15,-22 0 0,0 0 16,0 0-16,-21 21 0,21-21 15,-21 21-15,21 21 0,-21-21 16,0 1-16,0 20 0,0-21 16,-21 0-16,0 0 0,0 22 15,-21-1 1,20-21-16,1 0 0,-21-21 16,21 22-16,0-22 15,-1 0-15,1 0 0,0 0 16,0 0-16,-21-22 15,20 22-15,22-21 16,-21 21-16,21-21 16,-21 21-16,21-21 47,21 21-32,0 0-15,-21-21 0,43 0 16,-22 21-16</inkml:trace>
  <inkml:trace contextRef="#ctx0" brushRef="#br0" timeOffset="143868.29">1566 16743 0,'0'0'0,"21"0"0,-21 21 15,22-21 17,-1 0-17,0 0-15,0 0 16,0 0-1,-21-21-15,21 0 0,1 21 16,-22-21-16,0-1 16,0 1-1,-22 21 1,1 0 0,0 0-16,0 0 0,0 21 15,0 1 1,21-1-1,0 0-15,0 0 32,21-21-1,0 0-31,-21-21 16,0 0-1,0 0 1,-21 21 46,0 21-62,21 0 16,0 0 0,0 0-1,21-21 32,-21-21-47,0 0 16,0 0-1,0 0 1,0-1 15,-21 22-15,21 22-1,-22-22 1,22 21-16,0 0 31,22-21 1</inkml:trace>
  <inkml:trace contextRef="#ctx0" brushRef="#br0" timeOffset="147715.47">3260 16023 0,'0'-21'47</inkml:trace>
  <inkml:trace contextRef="#ctx0" brushRef="#br0" timeOffset="149912.35">3323 15939 0,'0'-22'16,"0"1"-1,42 0 1,-20 0-16,-1 21 0,0-21 0,0 0 16,0-1-16,-21 1 15,21 0-15,-21 0 16,0 0-16,0 0 0,-21-1 15,0 1-15,0 21 16,0 0-16,-43 0 0,22 0 16,21 0-16,-22 0 15,22 0-15,0 0 0,-21 21 0,21 1 16,-1-22-16,1 21 0,0 0 16,21 0-16,0 64 15,0-64-15,0 0 0,0 0 16,0 22-16,0-22 0,21 0 0,43 64 15,-22-43 1,-21-21-16,0 0 0,43 43 16,-43-43-16,-21 0 0,21 0 15,0 0-15,-21 22 0,22-22 16,-22 64 0,0-43-16,-22-21 15,1 0-15,0 0 0,0 1 0,0-22 16,0 21-16,-1 0 0,1-21 15,0 0-15,-64 0 16,64 0-16,0 0 16,0-21-16,0 0 15,0-1-15,21 1 0,0 0 0,-22 0 0,1 0 16,21-22-16,-21 22 0,21-21 16,0 0-16,-21-1 15,21 22 1,-21 0-16,21 42 31,0 0-31,21 0 0,0-21 16,-21 43-16,21-22 0,0 0 15,-21 0-15,22 0 0,-1 1 0,0-1 16,21 21 0,-21-42-16,43 42 0,-43-42 15,0 0-15,43 22 0,-22-22 0,-21 0 16,22 0-16,-22 0 0,21 0 15,0 0-15,64-22 16,-85 1-16,22 0 0,-22 21 16,21-21-16,-21 0 0,1 0 15,-1-1-15,0 1 0,21-21 16,-21 21 0,-21 0-16,0-1 0,0 1 15,0 42 16,0 1-31,0-1 16,0 0-16,0 0 0,0 0 16,0 0-16,0 1 0,0-1 15,0 0-15,22-21 0,-22 21 16,42 0 0,-21 0-16,0-21 0,0 0 15,22 0-15,-22 0 0,0 0 16,0 0-16,0 0 0,1 0 15,-1-21-15,85-21 16,-64 21 0,-21 0-16,0-22 15,-21 22-15,21 0 0,-21-21 0,0-1 16,0 22-16,0 0 0,0-21 16,-21 20-16,0 1 0,-21-42 15,21 42-15,-1-1 16,1 1-16,0 21 0,0-21 0,-21 21 15,20 0-15,1 0 0,-42 0 16,20 42 0,22-20-16,21-1 0,-21 21 15,21 0-15,0-20 16,0-1-16,0 21 0,0-21 0,0 0 16,0 22-16,0-22 15,42 42-15,-20-41 0,-1-22 16,0 21-16,0 0 0,0-21 0,22 0 15,-22 21-15,21-21 16,0 0-16,-20 0 0,105 0 16,-43 0-1,-41 0-15,-1-21 0,0 0 0,1 21 16,-1-21-16,-21-1 0,43 1 16,-43 0-16,0 0 15,0 0-15,0 0 0,-21-1 0,0 1 0,0-42 16,0 42-1,0-1-15,0 1 0,-21-21 16,0 21-16,0 21 0,0 0 16,-1 0-16,1 0 15,-21 0-15,0 21 16,20 0 0,22 0-16,0 0 0,-21 1 0,21-1 15,-21 0-15,21 0 0,0 21 16,0 1-16,0-22 15,0 0-15,0 0 0,0 0 16,21-21-16,0 22 16,22-22-1,-22 0-15,0 0 0,21 0 0,-20 0 16,-1 0-16,42-43 16,-20 1-1,-22 21-15,-21 0 16,21-1-16,-21 1 0,0 0 0,21 0 15,-21 0-15,0 0 0,0-1 32,0 44-1,0-1-31,0 0 16,0 0-16,0 0 0,0 0 15,21 1-15,-21-1 16,21 0-16,1 0 0,-1-21 15,0 0-15,0 21 16,21-21-16,-20 0 16,-1 0-16,0 0 0,0 0 0,0 0 15,0-21-15,1 21 0,-1-21 16,0 0-16,0 21 0,-21-21 0,42-22 16,-42 22-1,0 0-15,0 0 0,0 0 16,0-1-16,0 1 0,0 0 15,0 42 17,-21 0-32,21 1 0,-21 41 15,21 1 1,0-22-16,0-21 16,0 43-16,-21-22 0,21 0 15,0-21-15,-21 22 0,21-1 16,0 0-16,0 1 0,0 41 15,-21 43 1,21-84-16,0-1 0,0 0 16,0-20-16,0-1 0,0 0 15,0-42 17,21 0-17,-21-1-15,0 1 0,0-21 0,21-22 16,0 22-16,-21 0 15,21-1-15</inkml:trace>
  <inkml:trace contextRef="#ctx0" brushRef="#br0" timeOffset="150224.17">5397 16214 0,'0'0'0,"0"-21"0,0-1 15,0 1-15,0 0 0,0 0 16,22 21-16,-1-21 0,0 21 0,0-21 15,0 21-15,43-22 16,-1 22-16,-20 0 16,-1 22-16,-42-1 15,21 0-15,0 64 16,-21-22 0,-21-42-16,0 0 0,0 1 15,0-1-15,-1 0 0,1 0 0,0-21 16,0 21-16,-21 0 0,-22 1 15,43-22 1,0 0-16,0 0 16,21-22-1,0 1 1,21 21-16</inkml:trace>
  <inkml:trace contextRef="#ctx0" brushRef="#br0" timeOffset="152914.04">6752 16023 0,'21'0'0,"-21"-63"31,0 42-31,0-1 0,0 1 16,0 0-16,0 0 0,0 0 15,0 0-15,-21 21 16,0 0-16,21-22 0,-42 22 15,20 0-15,1 0 0,0 0 16,0 0-16,0 0 0,-22 0 16,1 43-16,-21 41 15,41-41-15,1-22 16,21 21-16,0 1 0,-21-1 16,21 0-16,-21 1 0,21-1 0,0 0 0,0 64 31,21-21-31,0-64 15,22 0-15,-22 0 0,0 0 0,21 1 16,-21-22-16,22 21 0,-1-21 16,0 0-16,149 0 15,-106-21 1,-43-1-16,43 1 16,-43 0-16,-21 0 0,0 0 0,0 0 15,1-1-15,-1 1 0,-21-21 16,0-43-16,0 22 15,0 42-15,-21-22 16,-1 22-16,1 0 0,0 21 16,0 0-16,0 0 0,-22 0 0,22 0 15,0 0-15,-42 21 0,41 0 16,-20 0-16,21 22 0,0-22 16,0 0-16,-1 0 0,1 22 0,21-22 15,-21 21 1,21-21-16,0 22 0,0-22 0,64 0 15,-43-21 1,21 0-16,-21 0 16,0 0-16,1 0 0,20 0 0,0-21 15,43-22 1,-64 22-16,0 0 16,0 0-16,1 0 0,-1 0 0,-21-85 15,0 85 1,0-1-16,0 1 0,0 42 47,0 1-47,0-1 0,0 0 0,0 21 15,0-21-15,0 1 0,0-1 0,0 21 16,0-21-16,0 0 16,42 22-16,-21-22 15,22 0-15,-22-21 16,21 21-16,-21-21 0,0 0 15,1 0-15,20 0 0,21-21 16,1-21-16,-43 42 16,0-21-16,22-22 15,-22 22-15,0 0 0,0-21 0,-21-1 16,0 22-16,0 0 0,0-21 16,0 20-1,0 44 1,0-1-1,0 0-15,0 0 0,0 0 16,-42 43-16,42-43 16,0 0-16,-21 0 0,21 0 15,0 1-15,-22-1 16,22-42 31,0-1-47,0 1 15,0 0-15,0 0 0,22 0 16,-22 0-16,21-22 16,0 1-16,0 21 0,0 0 0,-21-1 15,21-20-15,1 21 0,20-21 16,21 42 0,-41 21-1,-22 0-15,0 0 0,21 21 16,-21 1-16,0-22 0,0 0 0,0 21 15,0-20-15,0 20 16,0-21-16,42 21 16,-21-42-16,0 22 15,1-22-15,-1 0 16,42 0 0,22 0-16,-64-22 15,0 22-15,0-21 0,1 0 16,20 0-16,-21 0 0,-21 0 0,21-1 15,0 1-15,1-63 16,-22 41 0,0 22-16,0 0 0,0 42 31,0 0-31,0 0 16,0 1-16,-43 62 15,43-63-15,-21 1 16,21-1-16,0 0 0,0 0 0,-21 43 15,21-43 1,0-42 31,0-1-47,0 1 16,21 0-16,-21 0 0,0 0 15,21 0-15,0-43 16,1 1-16,-1 41 0,0 1 15,0 0-15,-21 0 0,21 0 16,0 0-16,1 21 0,-1 0 16,0 0-16,0 21 15,-21 0-15,0 0 0,0 0 16,0 0-16,0 1 0,0-1 16,21 0-16,-21 0 0,0 0 15,0 0-15,21 1 0,1-1 0,-22 0 0,42 0 16,-21-21-1,0 21-15,0-21 0,1 0 0,-1 0 16,0 0-16,0 0 0,21 0 16,1-21-1,-22 0-15,0 21 0,21-42 16,-20 20-16,-22 1 0,21 0 16,0 0-16,-21 0 0,0 0 15,21-1-15,0 1 16,-21 42 15,0 1-31,0-1 0,-21 0 0,21 0 16,0 0-16,-21 0 0,21 1 15,0-1-15,0 0 0,0 0 16,0 0-16,21 0 16,0-21-16,0 0 15,1 0-15,-1 0 16,0 0-16,0 0 0,0 0 0,0 0 15,43-21-15,-43 0 16,0 0-16,0-21 16,-21 20-16,0 1 0,0-21 15,0-43-15,0 43 16,0 21-16,0-22 16,-21 22-16,0 0 0,0 21 15,0 0-15,0 0 16,-1 0-16,1 0 0,0 21 0,0 0 15,-21 106 1,20-105-16,22 20 16,0-21-16,0 0 0,0 0 15,0 1-15,0-1 0,0 0 0,22 0 16,-1-21-16,0 21 0,21-21 16,-21 0-16,22 0 15,-1 0-15,0 0 16,-20 0-16,-1-21 0,0 0 15,0 21-15,0-21 0,0-22 0,43-41 16,-22-22 0,-21 64-16,-21-1 15,22 1-15,-1 0 0,-21-1 0,21-41 16,0 62 0,-21 44-1,-21-1 1,0 0-16,21 21 0,0 1 0,-21-1 15,-1 0-15,22 1 0,-21-1 16,21-21-16,0 64 0,0-64 16,0 21-16,0 22 0,0-43 15,0 0-15,0 0 0,21-21 0,-21 21 16,0 1-16,22-22 0,-1 0 16,42 0-1,-42 0-15,1 0 16,-1 0-16,0-22 0,0 1 15,0 0-15,-21 0 0</inkml:trace>
  <inkml:trace contextRef="#ctx0" brushRef="#br0" timeOffset="153115.93">9631 16023 0,'0'21'16,"0"-42"-16,-21 42 0,21 1 0,0-1 15,21-21 1,0 0 0,0 0-16,0 0 0,0 0 0,22 0 15,-22 0-15,0 0 16,21 0-16,64-43 16,-85 22-16,22 21 0</inkml:trace>
  <inkml:trace contextRef="#ctx0" brushRef="#br0" timeOffset="154484">11007 16129 0,'0'0'0,"0"-21"0,-22 0 0,22 0 0,0-22 16,0 1-16,0 0 0,0 20 16,0 1-16,0 0 0,-21 0 15,21 0-15,-21 21 16,21 21 0,-21 0-16,21 0 0,-21 22 15,21-1-15,0-21 0,0 21 16,-21 22-16,-1-22 0,22 1 0,-21-1 15,21-21-15,-21 85 16,21-43-16,0-41 0,0-1 16,0 0-16,0 0 15,0 0-15,21-21 0,43 0 16,-43 0-16,42 0 16,1 0-1,-22-21-15,-21 0 0,22 0 0,41-22 16,-62 22-16,20-21 0,0 21 0,-21-22 15,22 1-15,-22 0 0,42-85 16,-63 21 0,0 85-16,0-22 15,0 22-15,0 0 0,-21 21 32,21 21-32,0 0 15,0 22-15,-21-22 0,21 21 0,0 1 16,-21 41-16,21-41 0,0-22 15,0 21-15,0 0 0,0-20 16,0 20-16,21 43 16,21-43-1,-20-42-15,-1 0 16,0 0-16,21 0 16,1 0-16,-22-21 0,0 21 0,21-43 15,1 22-15,-1-21 16,-21 21-16,43-43 15,-64 43-15,0 0 0,21-21 16,-21 63 15,0 0-15,21 0-16,-21 0 0,0 0 16,0 22-16,0-1 15,0 0-15,0-20 16,0-1-16,0 0 0,0 0 0,0 0 15,0 0-15,-21-21 47,0 0-47,-1 0 0,1 0 16,21-21-16,-21 21 0,21-21 16,-21 21-16,0-42 15,0 21-15,21 42 47,0 0-47,0 0 0,0 0 16,21-21-16,0 0 15,42 21-15,22-21 16,-43 0-16,1 0 16,-1 0-16,0 0 0,22 0 15,21-21-15,-43 0 0,0 21 16,1-21-16,41-43 15,-20 1-15,-64 42 16,21-43-16,0 43 16,-21 0-16,0 0 0,0-22 15,-21 43-15,0 0 0,0 0 16,-1 0-16,1 0 16,21 22-16,-21-1 0,0 0 0,21 0 15,-21 0-15,21 0 0,0 22 16,0-1-16,0 0 15,0-20-15,0-1 0,21 0 0,0 0 16,0 0-16,64-21 16,-22 0-1,-20 0-15,-1 0 16,-21-21-16,22 21 0,-1-21 0,0 0 16</inkml:trace>
  <inkml:trace contextRef="#ctx0" brushRef="#br0" timeOffset="155181.07">13504 15917 0,'0'-42'15,"0"21"-15,-21 21 32,21 21-32,-21 0 0,0 0 15,21 1-15,0-1 0,-21 21 16,-1 0-16,22 1 0,-21-1 0,21-21 0,0 22 15,0-1-15,0 21 16,-21-20-16,21-22 0,0 64 16,0-64-16,0 0 0,0 0 15,0 0 1,0-42 15,0 0-31,0 0 16,0 0-16,0-1 0,0-41 15,0-1-15,0 22 0,0 0 16,21-64-16,-21 64 16,21-1-16,22-41 0,-22 41 15,21 22-15,1-42 0,-1 41 16,-21 1-16,0 21 0,43-21 16,-22 21-1,-21 0-15,-21 21 0,0 0 16,0 1-16,0-1 0,0 0 15,0 0-15,0 0 0,-21 0 0,-42 43 16,-1-22 0,43-21-16,0-21 0,-43 22 15,43-22-15,-21 21 0,-1-21 16,22 0 0,21 21-1,0 0-15,0 0 16,0 0-16,0 1 15,0-1-15,43 42 16,-22-20 0,0-22-16,0 0 0,0 0 15,0 0-15,1 0 16,-1-21 0,0 0-16,0 0 15,0 0 1,0 0-16,-21-21 0,22 0 15,-1 21-15,-21-21 0,21 0 16,0 0-16</inkml:trace>
  <inkml:trace contextRef="#ctx0" brushRef="#br0" timeOffset="155867.99">13801 16256 0,'21'0'31,"0"0"-31,0 0 0,0-21 16,0 21 0,-21-21-16,22 21 0,-1-21 15,0-1 1,-21 1-16,0 0 0,21 21 0,-21-21 16,0 0-16,0 0 15,-21 21 1,0 0-16,21 21 15,-21-21-15,21 21 0,-22 0 16,22 0-16,-21 0 0,21 1 0,0-1 16,0 0-16,0 42 15,0-41-15,0-1 16,0 0-16,0 0 16,21-21-16,1 0 0,-1 0 15,0 0-15,21 0 0,-21 0 16,1 0-16,-1 0 0,0-21 15,0 0-15,21 21 0,-20-21 0,-1-1 16,0 1-16,21 0 0,-21 0 0,1 0 16,-1 0-16,-21-1 15,0 1-15,21-21 0,-21 21 16,0 0-16,-21 21 16,0 0-16,-1 21 15,1-21-15,21 21 0,0 42 16,-21-20-1,21-22-15,0 0 0,0 0 16,0 0-16,0 1 0,0-1 16,21 0-16,-21 0 0,0 0 15,21-21-15,-21 21 16,-21-21 31,0 0-47,0 0 0,0 0 15,0 0-15,-1 0 16,1 0 0,21-21 15,21 0-31,1 21 0,-1-21 16,0 21-16,0-21 0</inkml:trace>
  <inkml:trace contextRef="#ctx0" brushRef="#br0" timeOffset="156175.81">14626 15917 0,'21'-42'0,"-42"84"0,42-105 0,0 42 0,-21 0 15,0-1-15,0 1 16,0 0-16,-21 42 31,0 0-31,21 1 0,0 20 16,-21-21-16,-21 85 15,20 21 1,22-85-16,0 1 0,-21-22 0,21 21 16,0-21-16,0 22 0,0-22 15,0 0-15,0 0 0,0 0 0,0 0 16,0 1-16,21-22 16,1 0-1,-1 0-15,0 0 0,0-22 16,0 1-16,0 0 15,1 0-15,-22 0 0,0 0 16,21-1-16</inkml:trace>
  <inkml:trace contextRef="#ctx0" brushRef="#br0" timeOffset="156407.68">14478 15981 0,'21'0'15,"0"0"1,0 0-16,1 0 0,-1 0 0,0 0 16,0 0-16,21 0 0,-20 0 0,20 0 15,0 0-15,1 0 0,-1 0 16,0 0-16,1 0 0,-22 0 16,21 0-16,-21 0 0,22 0 15,-43-21 16</inkml:trace>
  <inkml:trace contextRef="#ctx0" brushRef="#br0" timeOffset="160417.14">16785 15621 0,'0'-21'15,"0"0"16,0 0-15,0-1 0,0 1-16,0 0 15,0 0-15,0 0 16,0 0 0,0-1-16,-21 22 15,21-21-15,0 0 0,-21 21 16,0 0-1,-1 0-15,22 21 16,-21 0-16,21 22 0,-21-22 16,21 21-16,0 1 0,-21-1 15,0 0-15,0 1 0,-22 126 16,22-84 0,0-43-16,-21 43 15,42-43-15,-22 0 0,1 22 16,21-43-16,-21 0 0,21 0 0,-21 0 15,0-21 1,21-21 15,0 0-31,0 0 0,0-21 16,0 20-16,0-20 0,0 0 16,21-1-16,-21 1 0,21 0 15,0-1-15,0 1 0,1 0 0,-22-1 16,42-62-1,-21 20-15,0 64 0,0 0 16,1-43-16,-1 43 0,-21 0 16,21 0-16,42-1 15,22 1 1,-64 21-16,0 0 0,64 0 16,-64 21-16,0 1 0,22 20 0,-22-21 15,0 0-15,0 22 0,-21 20 16,0-42-16,0 43 15,-21-43-15,-21 21 0,21-21 16,-1 1-16,-20-1 0,-21 21 16,20-42-16,22 21 0,-21 0 0,21-21 15,-22 0-15,22 0 16,0 0-16,0 0 16,21-21-16,0 0 0,21 42 46,0 0-46,0 1 0,0-1 0,1 0 16,-1 0-16,0 0 0,0 0 16,0 22-16,0-22 0,22 21 15,-22-42-15,21 43 16,-21-43-16,1 0 0,-1 21 0,0-21 16,0 0-16,0 0 0,0 0 15,1 0-15,-1 0 0,0 0 0,-21-21 0,21 21 16,43-64-1,-64 43-15,21 0 0</inkml:trace>
  <inkml:trace contextRef="#ctx0" brushRef="#br0" timeOffset="161340.14">17314 15939 0,'21'-22'16,"1"22"-1,-1-21-15,0 0 0,0 21 0,0-21 16,0 21-16,1-21 0,-1 21 15,0-21-15,0-1 0,0 22 16,0-21-16,1 0 0,-1 0 16,-42 21-1,-1 0-15,1 0 16,-21 0-16,21 21 0,-22 0 0,22 0 16,0 1-16,-21-1 0,21 0 15,-22 42-15,1 22 16,42-64-16,0 22 15,0-22-15,0 0 0,0 0 16,21-21-16,21 0 0,-20 21 0,-1-21 16,21 0-16,-21 0 0,64 0 15,-64-21-15,21 21 0,1-21 16,-1 0-16,0 0 0,1-1 0,-22 1 16,21 0-16,-21 0 0,22-21 15,-22-1-15,0 22 16,-21-21-16,0 21 0,0-1 15,-21 22 1,0 0-16,21 22 16,0-1-16,0 0 0,0 21 15,0 1 1,0-22-16,0 21 16,0-21-16,0 0 0,0 1 0,0-1 0,21 0 15,-21 0-15,21 0 0,-21 0 16,0 1-1,-21-22 1,0 0-16,0 0 0,-1 0 16,1 0-16,0 0 15,0 0-15,0 0 16,42 0 15,0 21-15,0-21-16,0 0 0,1 0 15,-1 0-15,0 0 0,0 0 0,0 0 16,22 0-16,20 0 16,-21 0-16,22-21 0,-22-1 15,43-20-15,-64 21 16,21 0-16,-20 0 0,-1-22 0,21 22 16,-21-21-16,0-1 0,1-41 15,-22 63-15,21-64 16,-21 43-16,0-43 15,0 64-15,0-22 0,0 22 0,0 0 16,-21 21 0,-1 21-16,22 0 15,-21 1-15,21 20 0,-21 0 16,0-21-16,21 22 0,0-1 0,0 0 16,-21 43-1,21-43-15,0 22 0,0-22 16,0 22-16,21-43 0,0 0 15,0 0-15,0 0 0,1 1 0,-1-1 16,0-21-16,21 0 0,-21 0 16,43 0-16,-43 0 15,0 0-15,-21-21 0</inkml:trace>
  <inkml:trace contextRef="#ctx0" brushRef="#br0" timeOffset="161584">18500 15854 0,'0'0'0,"-43"0"0,22 0 15,0 0-15,42 0 47,0 0-47,0 0 0,1 0 16,-1 0-16,21 0 0,-21 0 0,0-21 15,22 21-15,-22 0 0,21 0 0,-21 0 16,1 0-16,41-21 16,-42 21-16,0-22 0,1 22 15,-1 0-15,0-21 0</inkml:trace>
  <inkml:trace contextRef="#ctx0" brushRef="#br0" timeOffset="162880.7">21124 15431 0,'0'0'0,"-21"-106"32,21 63-32,-21 1 15,0 21-15,21 0 0,-21 0 16,-1-1-16,1 22 0,0 0 0,-21 0 15,21 0-15,-22 0 0,1 0 0,0 22 16,-1-1-16,1 0 0,-106 127 16,84-63-1,43-43-15,0 0 16,21 1-16,0-1 0,-21 0 0,21 43 16,0-43-16,0-20 0,21 20 15,21 21 1,64 22-16,-64-64 0,22 0 15,-22 1-15,22-22 0,-22 0 0,0 0 16,22 0-16,-22 0 16,22 0-16,-22 0 0,106-64 15,-63 22 1,-43 21-16,22-43 0,-22 43 16,-21 0-16,-21 0 0,0-64 15,0 64-15,0 0 16,-21 21-16,-42-22 15,41 22-15,-20 0 0,21 0 16,0 0-16,-22 0 0,22 22 0,-63 41 16,41-21-1,22 1-15,0-22 0,21 0 0,0 0 16,0 0-16,0 1 0,0-1 16,0 0-16,0 0 0,0 0 15,42-21-15,-21 0 16,1 0-16,20 0 0,-21 0 15,43-21-15,-43 0 0,21 21 16,-21-21-16,0 0 0,22-1 0,-22 1 16,0 0-16,0 0 15,0 0-15,1-43 16,-1 64-16,-21 21 31,0 1-31,21-1 0,-21 0 0,0 0 16,21 0-16,-21 0 0,0 1 15,21-1-15,0 0 0,-21 0 16,43 0-16,20 0 16,-42-21-16,1 0 0,20 0 15,-21 0-15,0 0 0,43-42 16,-43 21-16,0 21 0,43-106 16,-64 85-1,0 0-15,0 0 0,21-22 16,-21 22-16,0 0 0,0 42 47,0 0-47,0 0 0,0 1 15,0-1-15,0 0 0,0 0 16,-21 0-16,21 0 0,0 1 16,0-1-1,0 0-15,0-42 31,0 0-31,0-1 16,0 1-16,0 0 16,0 0-16,21 0 0,-21 0 15,42-22-15,22-20 16,-43 42-16,21 21 16,0-22-16,1 22 0,-1 0 0,0 0 15,22 0-15,-22 22 0,-21-22 16,1 21-16,-1 21 15,-21 22-15,0-43 0,0 0 16,0 21-16,0-21 0,0 1 0,-21-1 16,-1 0-16,1 0 0,21 0 15,0 0-15,-21 1 0,42-44 47</inkml:trace>
  <inkml:trace contextRef="#ctx0" brushRef="#br0" timeOffset="164176.96">24236 15600 0,'0'-42'31,"0"20"-31,0 1 16,0 0-16,0 0 0,-21 21 31,21 21-15,-22 0-16,22 0 0,0 22 0,0-22 15,-21 64-15,0-1 16,0-41-16,21-1 16,0 0-16,0 1 0,0-1 0,0 0 15,0 1-15,0-1 0,0-21 0,0 21 16,0 22-1,42-43-15,-21-21 0,1 0 16,-1 0-16,0 0 0,0 0 0,21 0 16,-20-21-16,20 0 0,-21 0 15,21-1-15,64-83 16,0-44 0,-85 107-16,22-21 0,-22 20 0,0 1 15,0 0-15,0-22 0,-21 22 0,21-22 16,-21 1-1,0 42-15,0-1 16,0 44-16,0-1 16,-21 0-16,0 0 0,0 21 0,0-20 15,0 20-15,21 0 0,-22 1 16,1-22-16,0 21 0,0 0 0,21 43 16,-21-43-16,21 1 15,0-22-15,0 21 0,0-21 0,0 22 16,21-22-16,0 21 15,43 1-15,-43-43 0,0 0 16,21 0-16,-21 0 0,22 0 16,-22 0-16,21 0 0,1 0 0,-22-22 15,21 22-15,-21-21 0,22 0 16,-22-21-16,63-22 16,-62 22-16,-1 21 0,0 0 15,-21-1-15,21 1 0,-21 42 31,0 1-31,0-1 16,0 0-16,0 0 0,0 0 0,-21 0 16,21 22-16,0-1 15,0-21-15,0 0 16,0 1-16,0-1 0,0 0 16,-21-21-1,21 21-15,-21-21 16,-1 0-1,22-21-15,0 0 16,-21 21-16,21-21 0,-21-1 16,21 1-16,0 0 0,-21 21 15,21-21 1,0 42 0,0 0-1,0 0-15,0 1 16,21-1-16,0 0 15,0-21-15,1 0 0,-1 0 0,0 0 16,0 0-16,0 0 0,22 0 16,20 0-16,-21 0 0,85-21 15,-84 0-15,-1-1 16,-21 1-16,22 0 0,-22 0 16,0 0-16,0-22 0,0 22 0,0-21 15,-21-22 1,0 43-16,0-42 0,0 42 0,0-1 15,-21 22-15,0 0 16,0 0-16,0 22 0,0-1 16,21 0-16,-22 21 0,22-21 15,-21 22-15,21 20 0,0-42 16,0 22-16,0-1 0,0-21 16,0 0-16,0 1 0,21-22 15,1 21-15,-1-21 0,0 0 0,42 0 16,-41 0-16,20 0 15,21 0-15,-20 0 0,63-43 16,-64 22-16</inkml:trace>
  <inkml:trace contextRef="#ctx0" brushRef="#br0" timeOffset="164832.03">27644 15663 0,'21'0'16,"0"0"0,0-21-16,0 21 15,0-21-15,1 21 0,-1-21 16,21-21-16,-42 20 16,0 1-16,0 0 15,-21 21-15,0 0 16,0 0-16,-43 0 15,43 0-15,-21 21 0,20-21 0,-62 64 16,63-64-16,-1 21 16,1 64-1,21-64-15,0 0 16,21 21-16,1-21 0,-1 1 16,21 20-16,-21-21 0,22 21 0,-22-20 0,21 20 15,-21-21-15,22 21 0,-1 22 16,-42-43-1,21 0-15,-21 0 0,0 1 0,-21-1 16,0-21-16,-85 0 16,42 0-1,22 0-15,21 0 16,-21-21-16,-1-1 0,22 1 0,-21 0 0,21 21 16,-1-21-16,1 0 0,0 0 15,0-1-15,21-20 0,0-21 16,0 41-1,0 1-15,21 0 0,0 21 0,0-21 16,1 21-16,20 0 0,-21-21 16,21 21-16,43-21 0</inkml:trace>
  <inkml:trace contextRef="#ctx0" brushRef="#br0" timeOffset="165263.78">28342 15642 0,'0'0'0,"-21"0"16,0 21-16,0-21 0,-1 22 16,1-1-16,-42 42 15,63-20-15,-21-22 0,-1 21 16,22-21-16,-21 22 0,21-22 16,0 0-16,0 21 0,0-21 0,0 1 15,21-1-15,22 21 0,-22-42 16,21 21-16,-21-21 0,1 0 15,62 0-15,-63 0 16,22 0-16,-22 0 0,21-21 0,-21 21 16,22-21-16,20-64 15,-63 22-15,0 20 16,0 1-16,0 0 0,0-1 16,0 1-16,-21 0 0,0 21 0,0-22 15,0 22-15,-22 0 0,-20 21 16,42 0-16,-85 0 15,21 85 1,43-64-16,21 0 0,-1 21 16,1-21-16,0 22 0,21-22 0,-21 21 15,21-21-15,0 1 0,42 62 16,1-84 0,-1 21-16,-21 1 0,43-22 0,-22 0 15,106 0-15</inkml:trace>
  <inkml:trace contextRef="#ctx0" brushRef="#br0" timeOffset="165741.51">28998 15706 0,'0'0'0,"0"-21"0,0-1 0,0 1 0,0 0 16,-21 42 0,21 0-1,-21 22-15,0-22 0,0 21 16,21 1-16,-22-22 0,1 21 15,21 0-15,0 1 0,-21-1 0,21-21 16,-21 22-16,21-22 0,0 0 0,0 21 16,0-21-16,0-42 47,0 0-47,0 0 0,0 0 15,0 0-15,0-1 0,0-20 0,21 0 16,0-1-16,-21 22 0,21-21 15,1 0-15,-1-1 0,21 1 0,-21 21 16,22-22-16,20-20 16,-21 42-16,1 0 0,-1 21 15,0 0-15,22 0 0,-43 21 16,0 0-16,22 0 0,-22 64 16,0 63-1,-21-106-15,0 22 0,0-22 0,0 0 16,0 22-16,0-43 15,0 21-15,0 1 0,0-22 0,-21 0 0,21 43 16,-21-64 0,-1 0-16,22 21 0,-21-21 15,0 0-15,0 0 0,-43-21 16,-20-43 0</inkml:trace>
  <inkml:trace contextRef="#ctx0" brushRef="#br0" timeOffset="166367.49">28914 16023 0,'0'-42'0,"42"148"16,-84-170-16,63 22 0,0 42 0,0 0 16,0 0-16,22 0 0,-22 0 15,0 0-15,85 0 16,-43-21 0,-20 21-16,-1 0 0,43-21 15,-43-1-15,0 22 0,1-21 0,20 21 16,-21-21-16,1 0 0,-22 21 15,64-42-15,-43 20 16,-21 1-16,-21 0 16,0 0-16,-21 21 15,0 21 1,21 0-16,0 0 0,-43 22 16,43-22-16,-21 21 0,21-21 15,-21 22-15,21-22 0,0 21 16,0 43-1,-21-43-15,21-21 0,0 1 0,0-1 16,-21 0-16,21 0 16,0 0-16,0-42 47,0 0-47,0 0 0,0 0 15,0-22-15,0 22 0,0-21 16,0 21-16,21-22 0,0 1 15,0 0-15,-21-1 0,21 1 0,64-64 16,-43 21 0,1 64-16,-22-21 0,21 21 0,1 0 15,-22-1-15,21 22 0,-21 0 16,22 0-16,-22 0 0,0 0 16,42 64-1,-63-43-15,0 0 0,0 22 16,-21-1-16,0 0 0,0-21 15,-21 1-15,20-1 0,-20 0 16,21 0-16,0 0 0,-22 0 0,22 1 16,-21-22-16,0 21 15,20-21-15,-20 0 0,21 0 16,0 0 0,21-21-16,0-1 0</inkml:trace>
  <inkml:trace contextRef="#ctx0" brushRef="#br0" timeOffset="180995.73">1185 17463 0,'21'0'110,"1"0"-79,-1 0-16,-21 21-15</inkml:trace>
  <inkml:trace contextRef="#ctx0" brushRef="#br0" timeOffset="182864.11">1206 17547 0,'0'0'0,"0"21"0,0 1 16,0-1-16,0 0 16,0-42 31,22 0-32,-1 21-15,-21-22 0,21 1 0,-21 0 16,21 0-1,0 0-15,-21 0 16,0-1-16,0 1 16,0 0-1,-21 21-15,0 0 16,0 0-16,0 0 0,-1 0 16,1 0-16,0 0 0,0 0 15,-21 42-15,-1-20 16,22 20-16,0-21 0,0 21 15,0 1-15,21-1 0,-22 0 0,1 107 32,21-65-32,0-41 15,0-22-15,0 42 0,0-20 16,0-22-16,21 0 0,1-21 16,-1 21-16,0-21 0,42 0 15,-20 0 1,-22 0-16,21 0 0,43-21 15,-43 0-15,1 0 0,-22 21 16,21-22-16,-21 1 0,0 0 0,1-21 16,-22-1-1,0 22-15,0 0 0,-43-21 16,1 42-16,21 0 0,-22 0 16,22 0-16,-21 0 0,21 0 15,-43 0-15,43 21 16,-21 0-16,21-21 0,-22 42 15,43-20-15,-21-1 16,21 0-16,0 0 16,0 0-16,21-21 15,0 0 1,1 0-16,-1 0 0,0 0 16,0 0-16</inkml:trace>
  <inkml:trace contextRef="#ctx0" brushRef="#br0" timeOffset="183204.05">1778 17801 0,'21'0'16,"-21"21"-1,0 1-15,21-22 47,0-22-47,1 22 0,-22-21 16,0 0-16,21 21 0,-21-21 0,0 0 15,0 0 1,-21 21 0,-1 0-16,1 0 15,0 0 1,0 21-16,21 0 15,21 0 1,0-21-16,0 0 16,1 0-16,-1 0 0</inkml:trace>
  <inkml:trace contextRef="#ctx0" brushRef="#br0" timeOffset="184827.83">3683 17611 0,'0'-64'16,"0"43"-16,0 0 0,21 0 15,0-43-15,0 22 16,-21 21-16,22 0 0,-22-22 15,0 22-15,0 0 16,0 42 15,-22 0-31,1 0 0,0 1 16,0 20-16,21 0 0,-21 22 16,0-22-16,-1 0 0,-20 64 15,21 0 1,0-85-16,0 22 0,-1 20 0,22-42 15,0 0-15,-21 22 16,21-64 0,0-1-1,0 1 1,0 0-16,0-21 0,0-22 16,0 43-16,0-21 0,0-1 15,0 1-15,21 21 0,-21-21 0,0 20 16,0-20-1,22 42-15,-1 0 0,0 0 16,0 42-16,0 1 0,0-22 16,1 0-16,-22 21 0,21-20 15,0 20-15,21 21 16,22 22-16,-43-64 16,21-21-16,-21 21 15,22 1-15,-1-22 0,0 0 0,-20 0 16,20 0-16,0 0 0,1 0 15,-22 0-15,21-22 0,0 1 0,43-21 16,0-43 0,-64 64-16,0-21 15,0 21-15,-21-22 0,0 1 0,0 0 16,0 20-16,0 1 0,0 0 16,-21-21-16,0 42 0,0 0 15,0 0-15,-1 42 16,1-21-16,0 0 0,21 1 15,0 20-15,-21-21 0,21 21 16,-21-20-16,21 20 0,0-21 16,0 21-16,0 22 15,21-43 1,0 0-16,0-21 0,0 0 0,22 0 16,-22 0-16,21 0 0,1 0 15,-1 0-15,0 0 0,43-42 16,0 0-16,-43 20 15,-21-20-15,21 21 0,-20-21 16,-1 20-16,0-20 0,0 21 16,-21-21-16,0 20 0,0 1 15,-21 21 1,0 0-16,0 0 16,-1 21-16,1-21 0,0 22 0,21-1 15,-21 0-15,21 0 0,0 64 16,0-64-16,0 0 15,0 0-15,21 0 0,0 1 16,0-1-16,-21 0 16,22 0-16,20 21 0,-21-42 15,-21 22-15,0-44 47,-21 1-47,0 21 0,21-21 0,-21 21 16,-1-21-16,22 0 15,-21 21-15,0-21 0,0 21 16,21 21 0,0 0-1,0 0-15,0 0 16,0 0-16,21 1 16,0-22-16,0 0 0,1 0 0,-1 21 15,21-21-15,-21 0 0,0 0 16,64 0-1,-21-21-15,-22-1 0,0 1 0,1 21 16,-1-21-16,0 0 0,1 0 16,-22-22-16,21 22 0,-21 0 15,0-21-15,22-22 16,-43-20-16,0 62 16,0 1-16,0 0 15,-21 21 1,-1 0-16,22 21 15,0 0-15,0 1 0,0-1 16,0 0-16,22 42 16,-1-41-16,0-1 0,-21 0 15,21 0-15,-21 0 0,21 43 16,0-22 0,-21-21-1,-21 0 1,0-21-16,0 0 0,0 0 0,0 0 15,-1 0-15,1 0 0,0 0 16,0 0-16,0 0 16,21-21-16,0 0 0</inkml:trace>
  <inkml:trace contextRef="#ctx0" brushRef="#br0" timeOffset="185241.04">7260 17336 0,'-21'0'0,"42"0"0,-42-22 0,0 1 15,21 0-15,0 0 0,0 0 16,-21 0-16,-1 21 0,22-22 0,-21 1 16,0 21-16,0 0 15,21 21 1,0 1 0,0 20-16,0-21 0,0 64 15,0 21-15,0-43 16,0-21-16,0 1 0,0 20 15,0-20-15,0-1 0,0 0 16,0 1-16,0-22 0,0 0 0,21 42 16,-21-41-1,21-22 1,0 0-16,-21-22 16</inkml:trace>
  <inkml:trace contextRef="#ctx0" brushRef="#br0" timeOffset="185563.85">7112 17420 0,'0'0'0,"0"-42"0,0 21 15,0-64 1,0 64-16,21 0 0,0 0 16,43-22-16,-43 43 15,21-21-15,-21 0 0,22 21 16,-1 0-16,-21 0 0,22 0 0,20 21 15,1 21 1,-64-20-16,21-1 0,-21 0 16,0 21-16,0-21 0,-21 1 0,-1 20 15,1-21-15,-21 0 0,21 22 0,-64-1 16,-21 21 0,64-41-16,21-1 0,0-21 15,-1 0-15,22 21 0,-21-21 16,42 0-1,1 0 1,-1 0-16,0 0 0,0 0 0,0 0 16</inkml:trace>
  <inkml:trace contextRef="#ctx0" brushRef="#br0" timeOffset="185993.61">7599 17653 0,'0'-21'16,"0"0"-16,42 0 16,-21-1-1,0 1-15,1 21 0,20-21 16,-21 21-16,0-21 0,43 21 16,-1 42-1,-42-21-15,1 1 16,-1-1-16,0 21 0,-21-21 0,0 0 15,21 22-15,-21-22 0,0 21 16,0 64 0,-42-85-16,21 0 15,-1-21-15,1 0 16,21-21 0,0 0-1,0 0-15,0 0 16,0 0-16,21-1 0,1-20 0,-1 21 15,-21-21-15,21 20 0,21-83 16,-21 83 0,1 1-16,-1 0 0,0 0 15,0 21-15,0-21 0,0 21 16,1 0-16,-1 0 0,0 0 16,0 0-16</inkml:trace>
  <inkml:trace contextRef="#ctx0" brushRef="#br0" timeOffset="186386.39">8467 17717 0,'0'0'0,"0"21"16,21-21 15,0 0-15,0 0-16,0-21 0,0-1 15,22-20 1,-22 21-16,0 0 0,0-22 0,-21 22 16,0 0-16,0 0 0,21 0 15,-21 0-15,0-1 0,-21 1 16,0 21-16,0 0 16,0 0-16,0 0 0,21 21 0,-43 1 15,22 20-15,0-21 16,21 0-16,0 0 0,0 22 0,0-22 15,0 0-15,0 0 0,0 64 16,0-64-16,0 0 16,21 0-16,-21 1 15,21-22-15,0 0 0,1 0 0,20 0 16,-21 0-16,43 0 16,20 0-1,-41-22-15,-22 22 0</inkml:trace>
  <inkml:trace contextRef="#ctx0" brushRef="#br0" timeOffset="188738.04">9144 17399 0,'0'0'15,"0"-21"-15,0 0 0,0 0 0,0-1 16,0 1 0,0 42-1,0 1-15,0-1 0,-21 0 16,21 21-16,-21-21 0,-1 22 0,1 41 15,0-20-15,0 21 16,0-22-16,21 1 0,-21-22 16,-1 21-16,1 1 15,0-1-15,-21 170 16,-1-85-16,22-84 16,21-1-16,-21 1 0,0-1 0,21-20 15,-21 41-15,21-62 16,0-1-16,0 0 15,21-21-15,42-21 16,-41 0-16,20-1 0,-21-20 16,21 21-16,-20-21 0,20-1 0,0-63 15,-21 1 1,-21 62-16,0 1 0,0-64 16,0 85-16,0-21 15,-21-1-15,0 22 0,0 0 0,0-21 16,0 20-16,-1 1 0,1 0 15,21 0-15,-21 0 0,21 0 0,0-1 16,0 1-16,21 21 0,0-21 16,22-21-16,-1 21 0,0-1 15,-20-20-15,20 21 0,0 0 16,1-22-16,41-20 16,1-1-16,-43 43 15,1-21-15,20-22 0,-42 43 16,0 0-16,1 0 0,-22 0 15,0 0-15,0-1 0,0 1 16,-22 21-16,1 0 16,0 0-16,0 0 0,0 0 15,0 0-15,-1 21 0,22 1 16,-21 20-16,21-21 0,-21 21 0,0 128 16,0-43-1,21-43-15,-21-20 0,21-1 16,0 1-16,0 21 0,-22 42 15,1-43-15,21-20 0,-21-1 16,21 43 0,-21 0-16,21-64 0,-21 1 15,21-1-15,0-21 0,0 0 16,0 0-16,0 1 0,0-1 16,21-21-16,0 0 0,21 0 15,1 0 1,-22-21-16,0-1 0,21-41 0,-20 42 15,-1-22-15,0 1 16,0 0-16,-21-22 0,0 22 0,21-85 16,-21 63-16,0-41 15,0 41-15,-21 22 16,0-1-16,21 1 0,-21 0 0,0 21 16,-1-1-16,1 1 0,0 0 0,0 0 15,21 0 16,21 21-15,0 0-16,0-21 0,1 21 16,41-22-16,-42 1 0,22 0 15,-1 0-15,0 21 0,1-21 16,-1 0-16,0-1 0,1 1 0,-22 21 16,0-21-16,0 21 15,0 0-15,-21-21 16,-21 21-1,0 21 1,21 0 0,0 0-16,0 1 0,0-1 15,0 0-15,0 0 0,0 0 16,0 0-16,0 1 0,0-1 0,21 0 16,0 0-16,-21 0 0,43 0 15,-22-21-15,0 0 16,0 0-16,0 0 0,0 0 15,1 0-15,-1 0 0,0 0 16,0-21-16,21-21 16,1 0-16,-43 20 0,21 1 15,-21 0-15,21-21 0,-21 21 16,0-22-16,0 22 0,0 0 16,0 0-16,0 0 0,0-1 15,-21 22 1,0 0-16,0 0 0,21 22 15,-22-1-15,22 0 0,-21 0 0,21 0 16,0 22-16,0-22 0,0 0 0,0 42 16,0-20-1,0-22-15,21 0 16,1 0-16,-1-21 0,42 0 16,-42 0-16,43 0 15,-43 0-15,43-21 16,-43 0-16,21 0 0,-21 0 15,0-1-15,22-20 0,-22 21 16,42-64 0,-41 64-16,-22 0 0,0 0 15,0 0-15,-22 21 16,1 0-16,0 0 16,0 0-16,0 21 0,21 0 15,-21 0-15,-1 0 16,22 0-16,0 22 0,0-22 15,0 0-15,0 0 0,0 0 16,0 1-16,0-1 0,22 21 16,20-21-1,-21-21-15,0 0 0,0 21 16,1-21-16,-1 0 0,21 0 0,43 0 16,-43 0-1,-21-21-15,0 21 0,1-42 16,-1 42-16,-21-21 15,21 0-15,-21-1 0,0 1 0,0 0 16,0 0 0,0-21-16,0 20 0,0 1 15,0 42 17,0 1-32,0-1 15,0 0-15,0 0 0,0 0 16,0 0-16,0 1 15,0-1-15,0 0 16,21 0-16,0-21 0,0 0 16,1 21-16,-1-21 0,21 0 15,-21 0-15,22 0 0,-22 0 16,21 0-16,0 0 0,1 0 0,20 0 16,-20-21-16,-1 0 15,0 21-15,-21-21 0,22 0 0,-22-1 16,42-20-1,-41-21-15,-1 41 16,-21-20-16,0 21 16,0 0-16,0 0 0,-21 21 0,-1 0 15,1 0 1,0 0-16,0 21 0,0-21 16,0 21-16,-1 0 15,22 0-15,-21 22 0,21-22 16,-21 0-16,21 0 0,0 0 15,0 0-15,0 1 0,0-1 16,0 0 0,21-21-16,0 0 0,1 0 15,-1 0-15,0 0 16,0-21-16,21-22 16,-20 22-16,-22-21 0,42-22 15,-21 22-15,0-21 0,0 20 16,-21 1-16,22 0 0,20-85 15,-21 84 1,-21 22-16,0 42 31,-21 22-31,21-22 0,-21 0 16,21 21-16,-21 1 0,21-1 16,0 21-16,0-20 0,0 41 15,0-20-15,0-22 16,0 1-16,21-22 0,-21 0 15,21 0-15,0 0 0,0-21 16,0 21-16,1-21 0,20 0 0,-21 0 16,0 0-16,22 0 0,84-42 15,-64 0 1,1 21-16,-22-22 0,0 22 16,22-21-16</inkml:trace>
  <inkml:trace contextRef="#ctx0" brushRef="#br0" timeOffset="189984.73">17653 17251 0,'-21'0'16,"21"-21"109,21 21 31</inkml:trace>
  <inkml:trace contextRef="#ctx0" brushRef="#br0" timeOffset="191878.65">17568 17293 0,'0'0'0,"0"-21"15,0 0-15,0 0 16,-21 21-16,21-21 16,-21 21-16,21-22 0,0 44 31,0-1-31,0 0 16,0 42-16,0 1 15,0-22-15,0-21 0,0 64 16,0-64-16,-21 22 0,21-22 15,-21 21-15,21-21 0,0 0 16,-22 22 0,22-64 15,0-1-15,0 1-16,0-21 0,0 0 15,22 20-15,-1-20 0,0 0 16,0 21-16,-21-22 0,85-41 15,-43 62 1,-21 1-16,0 21 0,1 0 16,-1 0-16,0 21 0,0 1 0,0-1 15,-21 0-15,0 0 0,21 43 16,-21-22-16,0-21 16,0 21-16,0 22 15,0-43-15,0 21 0,0-20 0,0-1 16,0 0-16,22-21 31,-1-21-15,0 21-16,-21-21 0,21-1 0,0-20 15,-21 21-15,21-21 0,1-1 16,-1 22-16,0-21 0,0-1 0,0 22 16,0-21-16,22-22 15,-22 43-15,21-21 16,-21 42-16,1 0 0,-1 21 15,-21 0 1,0 0-16,0 1 0,0 20 0,0-21 16,0 21-16,0-20 0,0 83 15,0-41 1,0-22-16,0-21 0,0 1 16,0-1-16,0 0 0,21-21 0,21 0 15,-21 0-15,1 0 16,62 0-16,-63-21 0,22 21 15,-1-21-15,0-1 16,43-41-16,-43 42 0,-20-22 0,62-41 31,-20 20-31,-43 64 16,-21 21 15,0 1-31,0-1 0,-21 0 16,0 0-16,-1 21 0,22-20 0,0-1 15,-21 0-15,21 0 0,-21 0 16,21 0-16,0 22 16,0-22-16,0 0 0,0 0 15,21-21-15,0 0 0,1 0 0,-1 0 16,0 0-16,0 0 0,0 0 16,0 0-16,43-42 15,-43 21-15,0-22 16,-21 22-16,0 0 0,21-21 0,-21 21 15,0-22-15,0 1 0,0 21 16,0-22-16,0 22 0,-21-21 0,0 21 16,-21 0-16,21-1 0,-1 22 15,1 0-15,0 0 0,0 0 16,0 22-16,0-1 0,-1 0 0,1 0 16,0 0-16,0 0 15,21 22-15,0 41 16,0-62-16,0-1 0,0 0 15,0 0-15,0 0 0,21 0 0,0-21 16,0 0-16,22 22 0,-22-22 16,0 0-16,64 0 15,-64-22-15,21 1 0,-21 0 16,1 0-16,20 0 0,-21 0 0,21-22 16,22-20-1,-43 42-15,-21-1 0,0 1 16,0 42 15,0 1-31,0-1 0,0 0 16,0 0-16,0 0 0,0 0 15,0 22-15,0-22 0,0 0 0,0 0 16,0 0-16,0 22 16,64-1-16,-43-21 15,0-21-15,21 0 0,1 0 16,-1 0-16,43 0 0,-43 0 15,0-21-15,22 21 0,20-42 16,-20-1 0,-43 1-16,43-21 15,-64 41-15,0-20 0,21 21 0,-21-21 16,0 20-16,0 1 0,-21 21 16,-1 0-1,1 0-15,21 21 0,0 1 16,-21-1-16,0 0 0,21 0 0,0 43 15,0-43-15,0 21 16,0-21-16,0 22 16,0-22-16,0 0 0,0 0 0,21-21 15,21 21-15,-20-21 0,20 0 16,0 0-16,1 0 0,-1 0 16,0 0-16,128-21 15</inkml:trace>
  <inkml:trace contextRef="#ctx0" brushRef="#br0" timeOffset="192325.39">21738 17336 0,'-21'-22'15,"21"-41"1,0 42-16,0 0 16,0-43-16,0 43 15,0-21-15,0 20 0,0 1 16,0 0-16,-21-21 0,21 21 15,0 42 1,0 0 0,0 21-16,0 1 0,0-1 0,0 21 15,0-20-15,0 20 0,0 1 16,0-1-16,-21 107 16,21-128-16,0 21 15,0-20-15,0-1 0,-22-21 0,22 22 16,0-22-16,0 0 0,0 0 15,0 0-15,22-21 16,-22-21 0,21 0-16</inkml:trace>
  <inkml:trace contextRef="#ctx0" brushRef="#br0" timeOffset="192651.49">21717 17526 0,'0'0'0,"-21"-42"0,-43-128 16,64 128-1,0 21-15,0-21 0,0 20 16,0-20-16,0 21 0,0 0 0,64-43 16,-43 43-16,42 0 15,-20 21-15,-1 0 0,43 0 16,-43 21-16,0 0 0,1 0 16,-1 1-16,-21 20 0,22 0 0,-22-21 15,-21 22-15,0 41 16,0-62-16,0 20 0,-21-21 0,-22 21 15,22-20-15,-21-1 0,-1 0 16,1 0-16,-21 0 0,20 0 0,1 1 16,-22-22-1,1 21-15,84-21 32,0 0-17,22 0-15,-22 0 0,0-21 16,21 21-16,-21 0 0,1 0 0</inkml:trace>
  <inkml:trace contextRef="#ctx0" brushRef="#br0" timeOffset="193024.28">22098 17568 0,'21'-42'32,"0"21"-32,0 0 0,1 0 0,-1-1 15,0 22-15,0-21 0,0 0 16,0 21-16,1 0 0,20 0 0,-21 0 15,0 0-15,43 0 16,-22 21-16,-21 0 0,0 22 16,1-22-16,-1 0 0,-21 21 0,0 1 15,0-22-15,0 21 0,0-21 16,0 1-16,-43 20 16,-20 21-16,42-63 15,0 0-15,-1 0 0,22 22 0,-21-22 16,21-22-1,0 1-15,0 0 16,0 0-16,0 0 0,0 0 16,43-43-16,-1 1 15,-21 20-15,21-20 16,-20 42-16,20-1 0,-21 1 0,0 0 16,22 21-16,-22 0 0,85-21 15,-85 21 1,0 0-16</inkml:trace>
  <inkml:trace contextRef="#ctx0" brushRef="#br0" timeOffset="193394.07">22902 17632 0,'0'0'0,"21"0"16,1 21-16,-1-21 15,21 0-15,-21 0 16,0 0-16,43-21 0,-43 21 15,0-21-15,0 0 0,22-1 16,-43 1-16,21 0 0,0 0 0,-21 0 16,0 0-1,0-1-15,-21 22 16,0 0-16,0 0 0,-1 0 0,1 0 16,0 22-16,-21-1 0,21 0 15,-43 21-15,22 1 16,42-22-16,0 0 0,0 0 15,0 0-15,0 0 0,0 1 16,0-1-16,21-21 0,0 21 0,0 0 16,43-21-1,42 0-15,-64 0 0,0 0 16,1-21-16,-1 21 0,0-21 16,1 0-16,20-1 0,-21-20 15,1 21-15,-22-21 0,21-1 16,-21 1-16</inkml:trace>
  <inkml:trace contextRef="#ctx0" brushRef="#br0" timeOffset="195592.21">23749 17441 0,'42'-169'31,"-21"63"-15,-84 381-16,126-571 0,-63 317 15,0 0 1,-21 1-16,0 20 0,0-21 0,0 21 16,0 22-16,-22 84 15,22-84-15,0-1 0,0-21 16,0 22-16,-1-1 0,-20 86 15,42-86 1,-21 1-16,21-22 0,-21 21 16,21 43-16,0-42 0,0-22 0,0 0 15,0 1-15,0-1 16,0 0-16,0 1 0,0-22 16,84 21-16,-41-42 15,-22 0-15,85 0 0,-64-21 16,0 0-16,1 0 0,-1-22 15,0 22-15,22-106 16,-64 21 0,0 64-16,0-21 0,0 20 15,-21 1-15,-22 0 0,22-1 0,-21 1 16,0 0-16,-1 20 0,1 1 0,-85-42 16,106 42-1,0 21-15,42-22 31,21 22-31,-21 0 16,22 0-16,20-21 0,-21 21 0,22-21 16,-1 0-16,1 21 0,-1-21 15,1-22-15,-1 22 0,-20 0 0,20-21 16,1-1-16,-22 1 0,0 0 16,1-1-16,-22 1 0,21-43 15,-42 64-15,0-42 16,0 20-16,0 1 15,-21 42-15,0 0 0,0 0 16,0 21-16,-1 0 16,1 1-16,0 20 0,0 43 15,0-43-15,0 21 0,21-20 16,0 20-16,-22 1 0,1-1 0,21 1 16,-21-1-16,0 107 15,21-107-15,-21-21 0,21 22 16,-21-22-16,21 22 0,0-22 15,0 0-15,0 1 0,0-1 0,0-21 16,0 22-16,0-22 0,0 0 16,21 0-1,0-21-15,0 0 16,21-21-16,1-21 0,-1 20 16,-21-20-16,0 0 0,22 21 15,-22-22-15,42-105 16,-63 106-16,0-22 0,0 22 15,0-22-15,0 22 0,-21 0 16,0-1-16,0 1 0,-21 0 0,20-1 16,-20 22-16,21 0 0,0 0 0,-22 0 15,22 21-15,21-21 16,21 21 15,1 0-31,20 0 16,-21 0-16,21 0 0,-20 0 15,20 0-15,0 0 0,1 0 0,-1-22 16,0 1-16,1 21 0,-1-21 16,0 21-16,43-42 15,-64 42-15,0-21 0,-21 42 47,0 0-47,-21 0 0,0 0 16,0 0-16,21 1 15,0-1-15,0 0 0,0 0 0,0 21 16,0-20 0,0-1-16,21 0 0,0-21 15,0 0-15,0 0 0,1 0 16,-1 0-16,0 0 0,64 0 16,-43-21-1,-21 0-15,0-1 0,22-20 16,-22 0-16,0 21 0,0-22 15,0 1-15,0 21 16,-21-22-16,0 22 16,-21 21-1,0 0-15,0 0 0,0 0 16,0 21-16,-1 1 0,1-1 16,0 0-16,21 0 0,0 0 0,0 22 15,0-22-15,0 0 0,0 0 16,0 0-16,0 22 15,21-1 1,0-42-16,22 0 0,-1 21 16,0-21-16,85 0 15,-84-42 1,-22 21-16,0-1 0,0 1 16,0 0-16,1 0 0,-1 0 0,-21-43 15,0 43-15,0 0 16,0 0-16,0 0 0,-21 21 15,-1 0 1,1 0-16,0 0 0,21 21 0,-21 0 16,21 0-16,-21 0 15,21 0-15,0 1 0,0 41 16,0-21-16,0-20 16,0-1-16,21 0 15,0 0-15,0 0 0,0-21 0,1 21 16,20-21-16,64 0 15,0 0 1,-64 0-16,21 0 0,22 0 16,-21 0-16,-22-21 0,0 0 0,1 0 15,-22 0-15,21 0 0,0-43 16,-42 22 0,22 21-16,-22-1 0,0 1 0,0 0 15,0 0-15,-22 0 0,1 21 0,0 0 16,0 0-16,-21 0 15,20 21-15,1 0 0,-21 0 16,21 0-16,0 1 16,-1-1-16,22 0 0,0 0 0,0 0 15,-21 0-15,21 1 16,0-1-16,0 0 0,21-21 16,1 0-1,-1 0-15,0 0 0,0 0 16,0 0-16,0 0 0,22-42 15,-1 20 1,-42 1-16,0 0 0,0 0 16,0 0-16,-21 0 15,0 21-15,0 0 16,-1 0-16,1 0 0,-63 21 16,41 0-1,22 0-15,0-21 0,0 21 16,21 0-16,0 1 15,0-1-15,21-21 16,0 0 0,0 0-16,0 0 0,1 0 0,-1 0 15,0 0-15,42-21 16,-20-1-16,-22 1 0,0-21 16,21 21-16,-20-22 0,-1 22 15,0-21-15,21 0 0,-21-1 16,1 1-16,20-43 0,-42 43 15,21 0-15,0-22 16,-21 43-16,-21 42 31,0 0-31,21 0 0,-21 22 0,0-22 16,-1 21-16,22 1 0,0-1 16,0 21-16,0 22 15,0-43-15,0 1 0,0-1 16,0-21-16,0 22 0,22-22 0,-1 0 15,0 0-15,0 0 0,0-21 16,-21 21-16,21-21 0,1 0 16,20 0-16,-21 0 15,0 0-15,0-21 0,1 21 16</inkml:trace>
  <inkml:trace contextRef="#ctx0" brushRef="#br0" timeOffset="195776.58">27114 17822 0,'22'22'31,"-44"-44"-31,22 44 47,-21-22-31,0-22-16,-21 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005F-D99E-413A-9FDA-106A2855B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64547-E4C2-4C0C-8220-2B6C2457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84A3-B462-4BD5-884E-8F2C5130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489B5-CA17-4A06-BF02-01375268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30EF-3D0A-4CC4-AC90-5374CE4B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9FB6-F0DD-4265-9BC1-94F67D5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4EDD-3AC1-452E-9DD6-1AFB673B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BF04-BFE0-46AB-94FE-1F6C84F5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E68D-C30D-47F5-BD82-4CDD94EF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ED54-0E58-4BB7-A92C-8ED1E525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2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EAD93-3420-4CDD-9BFA-34DDD1685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0ECA4-B0F8-48E8-A730-5C7FD408E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4DBE-126C-427C-BAFA-FC56E227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DD6C-CAF8-4990-AAAE-5C358C6F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5F65-77BF-4D86-8208-456EA49E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0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17E5-E7F3-4CBD-BD92-59CB227E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D97D-704F-45EF-B937-D6369CCB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AE8A-8E0E-417C-9EB4-61E43DAE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3F22-70C4-4F8E-887F-C52744B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AF2C-62AE-4B21-A112-7E8AF480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9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A5E3-84A3-4F9B-B93C-EEF9DF82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32EE-EF3A-4030-9966-3BA38AB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6F81-F47B-40F4-89B7-6139EAD3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011CC-D735-438A-BFFA-4312401B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1C82-4288-4E9F-97EF-48A47C80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10F-9847-4857-8A4F-688AE7B4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CAA6-A20F-451A-9038-580BAC2BB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5F00-FA0A-41F6-90CB-836863CA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970A6-285B-4E4A-8B85-9B171848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9826-DF34-4962-96C5-B502579B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A3BD-4E57-4C4E-BEAA-A5DA3BE2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F694-6649-46F9-81BA-4ACBB059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7F6D-883C-4603-98FA-243831D2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E9203-3224-4EF5-A457-21F7B7E2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4D217-9E4E-4AD2-98B7-4F152DF9F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137A7-734F-4FF7-9DA6-36D225DD6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1FA99-87C8-4724-805E-CDC4D203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A88F8-2224-4E19-A5A4-E39711C2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0385F-036E-4B47-A36E-D0E92F3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77F3-8166-48A2-BACD-7995153D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FA565-A254-4376-AFAC-B7FB7E6F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32E38-D81E-4C5B-A2F8-9502651F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72D88-41D9-4155-B796-8E870A6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03351-C0F0-403D-B0DD-97496D2B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760CD-4E6F-4422-A230-84C47B81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0FF12-99D2-41B4-B25C-CB672293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6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791E-C6A5-448E-9867-88D8C3BC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3FB0-E7F7-4FD1-8F3E-2950DEE4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16883-9FBE-4EE5-8795-277EBB2F9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3A3F-1AA8-4F9E-9B55-11224E9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82ACA-14D3-4F2C-BFD0-6CA07ACD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EB9F4-EAEB-424E-BB64-69F558BA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0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00D0-25CE-4364-9FB0-BBA8E181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2EEDD-2E84-4A59-8388-D0FE6A32D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F21F8-64AD-4509-B907-57952A0E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4C11-70E9-40FB-A135-3F5E03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C99D7-FF35-4E94-8B54-28E2F327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935F8-75A4-42AD-9A9F-AB04447C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CC90B-0364-4FA5-8193-F52F5B81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4645-6B2B-40C8-8600-38DF18DA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EB53-89F1-4E6B-846F-714F5441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5574-0F57-4341-B281-21547E95AB5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6EC8-70A4-48C3-AED3-4D82F1C07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A9D2-7BF6-4CE0-B7AC-24DEEE509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5D4-2A6C-45D8-9998-6FC02B9C0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99A-82C5-4F76-A451-D1269174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E9A22-2AA1-42F6-9ED0-13DCE0DAC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FFCC9A-F1AD-4EFD-852D-89D150BFEAF7}"/>
                  </a:ext>
                </a:extLst>
              </p14:cNvPr>
              <p14:cNvContentPartPr/>
              <p14:nvPr/>
            </p14:nvContentPartPr>
            <p14:xfrm>
              <a:off x="556200" y="419040"/>
              <a:ext cx="11300760" cy="486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FFCC9A-F1AD-4EFD-852D-89D150BF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409680"/>
                <a:ext cx="11319480" cy="48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9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99A-82C5-4F76-A451-D1269174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E9A22-2AA1-42F6-9ED0-13DCE0DAC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C94E23-6762-425E-8671-F5C03D3F1F73}"/>
                  </a:ext>
                </a:extLst>
              </p14:cNvPr>
              <p14:cNvContentPartPr/>
              <p14:nvPr/>
            </p14:nvContentPartPr>
            <p14:xfrm>
              <a:off x="221040" y="152280"/>
              <a:ext cx="8625960" cy="437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C94E23-6762-425E-8671-F5C03D3F1F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42920"/>
                <a:ext cx="8644680" cy="43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44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99A-82C5-4F76-A451-D1269174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E9A22-2AA1-42F6-9ED0-13DCE0DAC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B09151-6CA4-42E9-9120-6E27EECFFD47}"/>
                  </a:ext>
                </a:extLst>
              </p14:cNvPr>
              <p14:cNvContentPartPr/>
              <p14:nvPr/>
            </p14:nvContentPartPr>
            <p14:xfrm>
              <a:off x="175320" y="502920"/>
              <a:ext cx="8565120" cy="486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B09151-6CA4-42E9-9120-6E27EECFF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493560"/>
                <a:ext cx="858384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41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99A-82C5-4F76-A451-D1269174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E9A22-2AA1-42F6-9ED0-13DCE0DAC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879382-9FC6-436F-91F9-C6FCFAF0E43E}"/>
                  </a:ext>
                </a:extLst>
              </p14:cNvPr>
              <p14:cNvContentPartPr/>
              <p14:nvPr/>
            </p14:nvContentPartPr>
            <p14:xfrm>
              <a:off x="289440" y="266760"/>
              <a:ext cx="7971120" cy="192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879382-9FC6-436F-91F9-C6FCFAF0E4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57400"/>
                <a:ext cx="7989840" cy="19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411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99A-82C5-4F76-A451-D1269174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E9A22-2AA1-42F6-9ED0-13DCE0DAC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F5B421-4E82-45BB-B3FB-C3BAC28D351F}"/>
                  </a:ext>
                </a:extLst>
              </p14:cNvPr>
              <p14:cNvContentPartPr/>
              <p14:nvPr/>
            </p14:nvContentPartPr>
            <p14:xfrm>
              <a:off x="289440" y="152280"/>
              <a:ext cx="8550000" cy="422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F5B421-4E82-45BB-B3FB-C3BAC28D35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42920"/>
                <a:ext cx="856872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33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99A-82C5-4F76-A451-D1269174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E9A22-2AA1-42F6-9ED0-13DCE0DAC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6ACFE8-EDD9-4A2E-84A8-83C804AB4F9D}"/>
                  </a:ext>
                </a:extLst>
              </p14:cNvPr>
              <p14:cNvContentPartPr/>
              <p14:nvPr/>
            </p14:nvContentPartPr>
            <p14:xfrm>
              <a:off x="60840" y="152280"/>
              <a:ext cx="11880000" cy="613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6ACFE8-EDD9-4A2E-84A8-83C804AB4F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42920"/>
                <a:ext cx="11898720" cy="61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76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99A-82C5-4F76-A451-D1269174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E9A22-2AA1-42F6-9ED0-13DCE0DAC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AC3160-75D8-4503-8A98-DD6D6687789D}"/>
                  </a:ext>
                </a:extLst>
              </p14:cNvPr>
              <p14:cNvContentPartPr/>
              <p14:nvPr/>
            </p14:nvContentPartPr>
            <p14:xfrm>
              <a:off x="266760" y="533520"/>
              <a:ext cx="1119420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AC3160-75D8-4503-8A98-DD6D668778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524160"/>
                <a:ext cx="1121292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29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99A-82C5-4F76-A451-D1269174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E9A22-2AA1-42F6-9ED0-13DCE0DAC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67DEA3-FD28-4F4A-88BE-1DABFE48B9E4}"/>
                  </a:ext>
                </a:extLst>
              </p14:cNvPr>
              <p14:cNvContentPartPr/>
              <p14:nvPr/>
            </p14:nvContentPartPr>
            <p14:xfrm>
              <a:off x="0" y="160200"/>
              <a:ext cx="1031796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67DEA3-FD28-4F4A-88BE-1DABFE48B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1033668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0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99A-82C5-4F76-A451-D1269174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E9A22-2AA1-42F6-9ED0-13DCE0DAC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8487F9-954D-4423-A9D6-0994A4B85672}"/>
                  </a:ext>
                </a:extLst>
              </p14:cNvPr>
              <p14:cNvContentPartPr/>
              <p14:nvPr/>
            </p14:nvContentPartPr>
            <p14:xfrm>
              <a:off x="152280" y="144720"/>
              <a:ext cx="1188756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8487F9-954D-4423-A9D6-0994A4B85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35360"/>
                <a:ext cx="1190628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21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2021-09-30T01:25:50Z</dcterms:created>
  <dcterms:modified xsi:type="dcterms:W3CDTF">2021-09-30T01:26:13Z</dcterms:modified>
</cp:coreProperties>
</file>