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37:31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2074 889 0,'0'0'0,"21"0"0,-21-21 0,22 0 16,-1 0-16,0-1 15,0 1-15,0 21 0,0-21 16,1 0-16,-1 0 0,0 21 15,0-21-15,0-1 0,-21 1 0,0 0 16,0 0-16,0 0 16,-21 21-16,0 0 0,0 0 15,-22 0-15,22 0 0,-21 0 16,0 21-16,-1-21 0,1 42 0,0-21 16,-1 1-16,1 20 15,0 0-15,20 1 0,-20-1 16,21 0-16,-21 22 0,42-43 0,-22 21 15,22 1-15,0-1 0,0-21 16,0 0-16,0 22 0,0-22 0,22 0 16,-1-21-16,0 21 0,0 0 15,0 0-15,0-21 0,1 22 0,-1-22 16,21 21-16,-21-21 0,0 21 16,22-21-16,-22 21 0,0-21 15,0 21-15,0 0 0,-21 1 16,0-1-16,0 0 0,0 0 15,0 0-15,0 0 0,-21 1 16,0-1-16,0 0 0,-21 21 16,-1-21-16,1 1 0,0-1 0,-1-21 15,1 0-15,0 0 0,-1 0 16,1 0-16,0 0 0,20-21 0,-20 21 16,21-22-16,0-20 0,0 21 15,-1 0-15,22-22 0,-21 22 16,21-21-16,0 21 0,0 0 0,0-1 15,0 1-15,0 0 0,21 0 16,1 21-16,-1-21 0,0 21 0,0 0 16,0 0-16,0 0 0,1-21 15,20 21-15,-21 0 0,21 0 16,-20 0-16,-1 0 0,21 0 16</inkml:trace>
  <inkml:trace contextRef="#ctx0" brushRef="#br0" timeOffset="719.59">2371 1291 0,'0'0'0,"21"0"0,0 0 0,-21 21 47,-21 1-32,21-1-15,0 0 0,-21 0 16,-1 0-16,22 0 0,0 1 15,0-1-15,-21 0 0,21 0 0,0 0 16,0 0-16,0 1 16,21-22-16,1 0 0,-1 0 15,0 0-15,0 0 0,21 0 16,1-22-16,-22 1 0,21 21 0,1-21 16,-22 0-16,21 0 0,-21 0 15,0-1-15,1 1 0,-1 0 0,0 0 16,0 0-16,-21 0 15,0-1-15,0 1 16,0 42 15,0 1-31,0-1 16,0 0-16,-21 0 0,21 0 0,0 22 16,-21-1-16,21 0 0,-21 1 15,21 20-15,0-21 0,0 22 0,0-1 16,0 22-16,0-21 0,0-1 15,0 1-15,0-1 0,0 22 0,0-22 16,21 22-16,-21-22 0,0 22 16,0-21-16,0-1 0,0 22 0,0-22 15,0 1-15,0-22 0,0 22 16,0-22-16,-21 21 0,-1-20 16,1-22-16,0 21 0,0-21 0,0 1 15,0-1-15,-22 0 0,22-21 16,-21 0-16,21 0 0,-22 0 0,1-21 15,0 0-15,-22-22 0,22 1 16,-1 0-16,1-1 0,0 1 0,21-22 16,-22 1-16,22-1 0,0 1 15,21-22-15,0 22 0,0-22 0,0 22 16,0-22-16,0 21 0,0 1 16,21-1-16,0 1 0,0-1 0,22 22 15,-22-21-15,21 20 0,1 1 16,-1 0-16,0-1 0,1 1 15,-1 21-15,0-22 0,1 22 16,-1 0-16,0 0 0,1 0 0,-1 0 16,0-1-16,1 1 0,-22 0 15</inkml:trace>
  <inkml:trace contextRef="#ctx0" brushRef="#br0" timeOffset="1432.18">3069 1334 0,'0'-43'15,"-21"64"17,21 1-32,0-1 0,-21 0 15,21 0-15,0 0 0,0 0 16,0 22-16,0-22 0,0 21 0,0-21 16,0 22-16,0-22 0,0 0 15,0 0-15,0 0 0,0 1 0,0-1 16,0 0-1,0-42 1,0 0 0,0-1-16,0 1 0,0-21 0,21 21 15,-21-22-15,0 22 0,0 0 16,21-21-16,0 21 0,0-1 0,-21 1 16,22 0-16,-1 0 15,0 21-15,0 0 0,0 0 16,0 0-16,1 21 15,-22 0-15,0 0 0,21 1 16,-21-1-16,0 0 0,0 0 16,21 0-16,-21 0 0,0 1 0,21 20 15,-21-21-15,0 0 0,21-21 16,0 21-16,1 1 0,-1-22 16,0 0-16,0 0 0,0 0 15,0 0-15,1 0 0,-1-22 0,0 22 16,-21-21-16,21 0 0,0-21 15,0 21-15,1-22 0,-1 1 16,-21 21-16,21-43 0,0 22 0,0 0 16,-21-1-16,0-20 0,21 20 15,-21 1-15,0 0 0,0-1 0,0 22 16,0-21-16,0 21 16,0 0-16,-21 42 15,21 0-15,0 21 16,0-21-16,0 22 0,-21-1 15,21 0-15,0 1 0,-21 20 16,21-20-16,0-1 0,0 0 0,0 1 16,0-1-16,0-21 0,0 21 15,0-20-15,0 20 0,21-21 0,-21 0 16,21-21-16,-21 21 0,21-21 16,1 0-16,-1 0 0,0 0 15,0-21-15,-21 0 16,21 0-16,0 0 0,-21 0 15,0-1-15</inkml:trace>
  <inkml:trace contextRef="#ctx0" brushRef="#br0" timeOffset="1617.07">3577 1397 0,'0'0'0,"-21"0"31,42 0-16,0 0-15,0 0 0,1 0 16,-1 0-16,21-21 0,-21 21 0,22 0 16,-22 0-16,0-21 0,21 21 15,-21 0-15,1 0 0,-1-21 0,0 21 16</inkml:trace>
  <inkml:trace contextRef="#ctx0" brushRef="#br0" timeOffset="2623.5">4233 1439 0,'0'0'16,"21"0"-16,1 0 0,-1 0 0,0-21 16,0 21-16,-21-21 0,21 0 0,0 21 15,-21-21-15,0 0 0,0-1 16,0 1-16,0 0 0,-21 21 15,0-21-15,0 21 16,0 0-16,0 0 0,-1 0 16,1 0-16,0 0 0,-21 21 15,21 0-15,-1 0 0,1 1 0,0 20 16,0-21-16,0 21 0,0-20 16,-1 20-16,22 0 0,-21-21 0,21 22 15,0-22-15,0 0 0,0 0 16,0 0-16,0 1 0,21-1 0,1-21 15,-1 0-15,0 0 0,0 0 0,21 0 16,-20 0-16,-1-21 0,0-1 16,0 22-16,0-21 0,22 0 0,-43 0 15,21-21-15,0 20 0,0 1 16,-21 0-16,21-21 0,-21 21 16,0-1-16,0-20 0,0 21 15,21 0-15,-21 0 0,0 42 31,0 0-31,0 0 16,0 0-16,-21 0 0,21 1 16,0-1-16,0 21 0,0-21 0,0 0 15,0 1-15,0 20 0,0-21 16,0 0-16,0 0 0,0 1 16,21-22-1,1 0-15,-1 0 16,0-22-16,0 1 15,0 0-15,-21 0 16,21 0-16,1-22 0,-22 22 0,21 0 16,0 0-16,0-21 0,0 20 15,0 1-15,1 0 0,20 0 0,-21 0 16,0 0-16,0-1 0,22 22 16,-22 0-16,0 0 0,21 0 0,-20 0 15,-1 0-15,0 22 0,-21-1 16,0 0-16,21 0 0,-21 0 0,0 0 15,0 1-15,0-1 0,0 21 0,-21-21 16,21 0-16,-21 1 16,0-1-16,-1 0 0,22 0 0,0 0 15,-21 0-15,0-21 0,21 22 16,0-44 15,0 1-31,21 0 0,0 21 0,1-21 16,-1-21-16,0 20 0,0 1 0,0-21 15,0 21-15,1-22 0,20 22 16,-21-21-16,0 21 0,0-22 0,1 22 16,-1 0-1,-21 0-15,0 42 32,-21 0-32,21 0 0,-22 1 0,1 20 15,21-21-15,-21 0 0,0 22 0,21-1 16,-21-21-16,21 21 0,0-20 15,0 20-15,0-21 0,0 0 0,0 0 16,0 1-16,0-1 0,21-21 16,0 0-16,21 21 0,-20-21 0,-1 0 15,21 0-15,0 0 0,-20 0 16,20-21-16,-21 21 0,21-21 0</inkml:trace>
  <inkml:trace contextRef="#ctx0" brushRef="#br0" timeOffset="3203.16">1587 2159 0,'0'0'0,"-21"0"0,-42 21 31,84-21-16,0 0 1,21 0-16,-20 0 0,20 0 0,21 0 16,-20 0-16,41-21 0,-20 21 15,21-21-15,20 21 0,1 0 0,21-21 16,0 21-16,21 0 0,1-21 16,-1 21-16,21 0 0,0 0 15,1-22-15,20 22 0,-20 0 0,20 0 16,-21 0-16,22-21 0,-22 21 15,22 0-15,-43 0 0,21-21 0,-21 0 16,-21 21-16,0 0 0,-21 0 0,0-21 16,-21 21-16,-1 0 0,-20 0 15,-1-21-15,-20 21 0,-1 0 0,0 0 16,-20 0-16,-1 0 0,0 0 16,-21-22 15,-21 22-16,0 0 1,-1 0-16,1 0 0,-21 0 0,0 0 16</inkml:trace>
  <inkml:trace contextRef="#ctx0" brushRef="#br0" timeOffset="4944.2">233 4466 0,'0'0'0,"0"-21"0,0 0 16,-21 0-16,21-22 0,-22 22 16,22 0-16,0 0 0,-21-21 0,21 20 15,-21 1-15,0 0 16,0 21-16,21 42 16,0 1-1,0-1-15,0 22 0,0-1 16,0 22-16,0-1 0,0 22 0,0 0 15,-21 21-15,21-21 16,-22 21-16,1-21 0,0 0 0,0-1 16,21 1-16,0 0 0,0-21 15,0-1-15,0 1 0,0-21 0,0-1 16,0-21-16,0 1 0,0-1 16,0-21-16,0 0 0,0 1 0,0-44 31,0 1-31,0 0 0,0-21 15,0 21-15,0-22 0,0-20 16,0-1-16</inkml:trace>
  <inkml:trace contextRef="#ctx0" brushRef="#br0" timeOffset="5291">63 4699 0,'-21'-63'15,"21"20"-15,0 22 0,0-21 0,0 21 16,0-22-16,0 22 0,0 0 16,21-21-16,1 20 0,-1 22 0,21-21 15,-21 0-15,0 21 0,22 0 16,-22 0-16,21 0 0,-21 21 16,22 0-16,-22 22 0,21-22 0,-42 21 15,21 1-15,-21-1 16,0 21-16,0-20 0,-21 20 0,0-20 15,-21-1-15,21 21 0,-22-20 16,1-1-16,21-21 0,-22 0 0,22 1 16,0-1-16,0 0 0,0-21 15,21-21 1,0 0 0,0-1-16,0 1 0,21 21 15,0-21-15,0 0 0,0 0 0,1-22 16,20 22-16</inkml:trace>
  <inkml:trace contextRef="#ctx0" brushRef="#br0" timeOffset="5711.76">550 4572 0,'0'0'0,"0"-21"0,0 0 0,21 0 16,-21-1-16,22 22 15,-1-21-15,-21 0 0,21 0 0,0 21 16,0-21-16,0 21 0,1 0 16,20 0-16,-21 0 0,0 0 0,22 0 15,-22 21-15,21 0 16,-21 0-16,0 22 0,1-22 0,-1 21 16,0-21-16,-21 22 0,0-1 15,0 0-15,0 1 0,0-22 16,0 21-16,-21-21 0,0 0 0,21 1 15,0-1-15,-22-21 0,1 0 16,0 0 0,21-21-16,0-1 0,0 1 15,0 0-15,0-21 0,0 21 0,0-22 16,21 22-16,-21-21 0,21 21 16,1-22-16,-22 22 0,21-21 15,0 21-15,0-1 0,0 1 16,0 0-16,1 0 0,-1 0 15,0 0-15,0-1 0,0 22 16,0 0-16,1-21 16,-1 21-16,0 0 0</inkml:trace>
  <inkml:trace contextRef="#ctx0" brushRef="#br0" timeOffset="6076.91">1355 4360 0,'0'0'15,"0"22"-15,0-1 0,0 0 16,0 21-16,0-21 0,0 1 0,-22-1 15,22 21-15,0-21 16,-21 22-16,21-22 0,0 21 0,0-21 16,0 22-16,0-22 0,0 0 15,0 21-15,0-21 0,21 1 0,1-22 16,-1 21-16,0-21 0,0 0 16,0 0-16,22 0 0,-22 0 0,0-21 15,21-1-15,-21 1 0,1 0 16,20 0-16,-21 0 0,0 0 0,0-1 15,-21-20-15,0 21 0,0 0 16,0-22-16,0 22 0,0 0 0,-21-21 16,21 21-16,-21-1 0,-21 1 15,21 21-15,-1-21 0,-20 21 16,21 0-16,-21 0 0,20 0 16,1 0-16,-21 21 0,21-21 0,0 21 15,-1 1-15,22-1 16,0 0-16,0 0 0,0 0 15,22-21 1,-1 0-16,0 0 0</inkml:trace>
  <inkml:trace contextRef="#ctx0" brushRef="#br0" timeOffset="6363.74">1990 3937 0,'-22'-21'16,"22"42"-1,0 0-15,0 22 0,-21-22 16,21 21-16,0 0 0,-21 22 0,21-22 16,0 22-16,0-22 0,0 0 15,0 22-15,-21-22 0,21 1 0,0 20 16,-21-21-16,21 1 0,0-22 15,0 21-15,0 1 0,0-22 0,0 0 16,0 0-16,0 0 16,0 0-16,21-21 15,0 0-15,0 0 16,0-21-16</inkml:trace>
  <inkml:trace contextRef="#ctx0" brushRef="#br0" timeOffset="6735.63">2265 4424 0,'0'21'15,"-21"-21"-15,-1 21 16,1 0-16,21 22 16,-21-22-16,0 0 0,21 21 0,0-20 15,-21 20-15,21-21 0,0 21 16,0-20-16,0-1 0,0 0 0,0 0 15,0 0-15,0 0 0,21-21 16,0 0-16,0 0 0,0 0 16,1 0-16,20 0 0,-21-21 15,0 0-15,0 0 0,1 0 0,-1 0 16,0-1-16,0 1 0,-21 0 16,0 0-16,0 0 0,0-22 0,0 22 15,0 0-15,0 0 0,0 0 0,-21 21 16,0-21-16,0-1 15,-1 22-15,1 0 0,0-21 16,0 21-16,0 0 16,0 0-16,21-21 15,-22 21 1</inkml:trace>
  <inkml:trace contextRef="#ctx0" brushRef="#br0" timeOffset="6977.49">1736 4276 0,'0'0'0,"21"0"32,0 0-32,21 0 15,-21 0-15,1 0 0,-1 0 0,0-21 16,21 21-16,-21 0 0,1-22 15,20 22-15,-21 0 0,0 0 16,0 0-16,1-21 0,-1 21 0,0 0 16,0 0-16</inkml:trace>
  <inkml:trace contextRef="#ctx0" brushRef="#br0" timeOffset="7339.57">2921 4466 0,'0'0'0,"21"-42"31,-42 21-16,0 21-15,0 0 16,-1 0-16,1 0 0,21 21 16,-21-21-16,0 21 0,0 0 15,21 22-15,-21-22 0,21 0 0,-22 21 16,22 1-16,-21-22 0,21 21 0,0 0 16,0-20-16,0 20 0,0-21 15,0 21-15,0-20 0,21-1 0,1 0 16,-1 0-16,0 0 0,0-21 15,0 0-15,22 0 0,-22 0 16,0 0-16,0 0 0,21 0 0,-20 0 16,-1-21-16,21 0 0</inkml:trace>
  <inkml:trace contextRef="#ctx0" brushRef="#br0" timeOffset="8135.11">3514 4487 0,'0'-42'16,"-22"42"0,1 0-16,0 0 0,0 0 0,0 0 15,0 0-15,-1 0 0,1 21 16,0 0-16,0 1 0,21-1 0,-21 0 16,0 0-16,-1 0 0,1 22 15,21-22-15,0 21 0,-21-21 16,21 0-16,0 22 0,0-22 0,0 0 15,0 0-15,0 0 0,0 1 16,0-1-16,21-21 0,0 21 16,1-21-16,-1 0 0,0 0 15,0 0-15,0-21 0,0 0 0,1 21 16,-1-22-16,0 1 0,-21 0 0,21-21 16,-21 21-16,21-1 0,-21-20 15,0 21-15,0-21 0,21 20 0,-21 1 16,22-21-16,-22 21 15,0 0-15,0-1 0,0 44 47,0-1-47,0 0 0,0 0 0,0 0 16,0 0-16,0 1 0,-22 20 16,22-21-16,0 0 0,0 0 0,0 22 15,0-22-15,0 0 0,0 0 16,0 0-16,22 1 0,-1-22 0,-21 21 15,21-21-15,0 0 0,0 0 16,22 0-16,-22 0 0,0 0 16,21 0-16,-21-21 0,22-1 0,-22 1 15,0 0-15,21 0 0,-20 0 16,-1 0-16,21-22 0,-21 1 0,0 21 16,1-22-16,-22 1 0,21 0 0,-21-22 15,21 22-15,-21 0 0,0-22 16,0 22-16,0-22 0,0 22 0,0 0 15,0-1-15,0 1 0,0 21 16,0 0-16,0-1 0,0 1 0,-21 21 16,21 43 15,0-22-31,0 21 0,0 0 0,0 1 16,-21 20-16,21-20 0,0 20 15,-22-21-15,22 22 0,0-22 0,0 1 16,0-1-16,0 0 0,0 1 15,0-1-15,0-21 0,22 0 0,-1 22 16,-21-22-16,21-21 0,0 21 0,0-21 16,0 0-16,1 0 0,-1 0 15,0 0-15,0 0 0,0 0 0,0-21 16,1 0-16,-1 21 0,0-22 16,21 1-16,-21-21 0</inkml:trace>
  <inkml:trace contextRef="#ctx0" brushRef="#br0" timeOffset="8522.89">5059 4085 0,'0'21'31,"0"1"-31,0-1 0,0 0 16,0 0-1,21-21 1,0 0 0,-21-21-1,0 0-15,0 0 0,0-1 16,0 1-16,0 0 31,-21 21-15,21 21-16,-21-21 15,21 21-15,-21 1 16,21-1-16,0 0 0,0 0 16,0 0-16,0 0 15</inkml:trace>
  <inkml:trace contextRef="#ctx0" brushRef="#br0" timeOffset="8778.96">5038 4466 0,'0'0'0,"0"21"0,0 1 16,0-1-16,0 0 16,21-21-1,0 0 1,0 0-16,0-21 15,0 0-15,-21-1 16,-21 22 15,0 0-31,0 0 0,0 0 0,0 22 16,-1-22-16,1 0 16,21 21-16</inkml:trace>
  <inkml:trace contextRef="#ctx0" brushRef="#br0" timeOffset="9435.43">6286 3768 0,'0'0'0,"22"-21"15,-22-1-15,21 1 0,-21 0 0,21 21 16,-21-21-16,0 0 0,0 0 0,0 42 47,-21 0-47,-22 0 15,43 21-15,-42 1 0,21 20 0,0 1 0,-22-1 16,22 22-16,-21-22 16,0 22-16,-1-21 0,1 20 0,-22-20 15,22-1-15,0 1 0,-1-1 0,1-20 16,0 20-16,-1-21 0,22-20 16,0 20-16,0-21 0,21 0 0,0 0 15,21-21 1,0-21-16,-21 0 0,43 0 15,-22 0-15,0 0 0,0-22 0</inkml:trace>
  <inkml:trace contextRef="#ctx0" brushRef="#br0" timeOffset="9748.25">6562 3768 0,'0'0'0,"0"-21"0,21 21 15,-21-22-15,-21 22 16,-1 22 0,1-1-16,0 0 0,0 0 15,-21 21-15,20 1 0,1-1 0,-21 0 16,21 22-16,-22-1 0,22 1 16,-21-1-16,21 1 0,-22-1 15,1 1-15,21-22 0,0 22 0,0-22 0,-1 0 16,1 1-16,0-1 15,21-21-15,-21 22 0,21-22 0,0 0 16,0 0-16,0 0 16,0-42-1,21 21 1,0-21-16,0 0 0</inkml:trace>
  <inkml:trace contextRef="#ctx0" brushRef="#br0" timeOffset="10203.45">7387 3937 0,'0'0'16,"21"-21"-1,-21 42 1,-21 0-16,0 0 0,0 22 15,0-22-15,-1 21 0,-20 1 0,21-1 16,0 0-16,-22 1 0,1-1 0,0 0 16,-1-21-16,22 22 0,-21-1 15,0-21-15,-1 0 0,1 1 16,0-1-16,20 0 0,1-21 16,0 0-16,21-21 31,0 0-31,21-1 15,0 22-15,1 0 0,-1-21 16,21 21-16,-21 0 0,22 0 0,-22 0 16,21 0-16,0 0 0,-20 0 15,20 0-15,0 0 0,-21 21 0,22-21 16,-22 22-16,0-22 0,21 0 16,-20 21-16,-1-21 0,0 21 15,0-21-15,0 21 16,0-21-1,1-21 1</inkml:trace>
  <inkml:trace contextRef="#ctx0" brushRef="#br0" timeOffset="11054.96">8869 4360 0,'0'-21'31,"21"0"-31,-21 0 16,0 0-16,21 0 0,-21-1 0,21 1 15,-21 0-15,0 0 0,0 0 16,0 0-16,0-1 0,0-20 0,0 21 16,-21 0-16,0-22 0,0 22 0,0 0 15,-1 0-15,1 21 0,-21-21 16,21 21-16,0 0 0,-22 0 0,22 0 16,0 0-16,-21 0 0,20 21 15,-20 0-15,21 0 0,-21 0 16,20 22-16,1-1 0,0 0 0,0 1 15,0-1-15,0 0 0,21 1 16,-22-1-16,22-21 0,0 22 0,0-1 16,0-21-16,0 0 0,22 0 0,-1-21 15,0 22-15,0-22 0,21 21 16,-20-21-16,20 0 0,0 0 0,1 0 16,20-21-16,-21-1 0,1 22 15,20-21-15,-20 0 0,-1-21 0,21 21 16,-20-22-16,-1 22 0,0-21 0,1-1 15,-1-20-15,-21 21 16,22-22-16,-22 1 0,0 20 0,0-20 16,-21-1-16,0 22 0,0-22 0,0 1 15,0-1-15,0 22 0,0-21 16,-21 20-16,0 1 0,21 0 0,-21 20 16,-1 1-16,-20 0 0,21 21 15,0 0-15,-22 21 0,22 0 0,-21 1 16,21 20-16,0 0 0,-1 22 15,1-22-15,0 22 0,21-1 0,-21-21 16,21 22-16,0-1 0,0 1 0,0-1 16,0 1-16,0-1 0,0 1 15,0-22-15,0 22 0,0-22 16,0 0-16,0-20 0,0 20 0,0-21 16,0 0-16,21 0 0,0-21 15,0 0-15,1 22 0,20-22 0,-21 0 16,21 0-16,-20 0 0,20-22 0,-21 1 15,21 0-15</inkml:trace>
  <inkml:trace contextRef="#ctx0" brushRef="#br0" timeOffset="11503.18">9525 3979 0,'0'-21'0,"0"42"0,-21-42 15,0 21 1,-1 0-16,1 0 0,0 21 15,0 1-15,0 20 0,21-21 16,-21 21-16,-1-20 0,22 20 0,-21 0 16,21-21-16,0 22 0,0-1 0,0-21 15,-21 0-15,21 22 0,0-22 16,0 0-16,0 0 0,0 0 0,0 1 16,21-1-16,0-21 0,1 0 15,-1 0-15,0 0 0,0 0 16,0 0-16,22 0 0,-22-21 0,21 21 15,-21-22-15,22 1 0,-22 0 16,0 21-16,0-21 0,21 0 16,-42 0-16,22-22 0,-22 22 0,0 0 15,0-21-15,0 20 0,0-20 16,-22 21-16,22 0 0,-21 0 0,0-1 16,-21 1-16,21 0 0,-1 21 0,1 0 15,0 0-15,0 0 0,-21 0 16,20 0-16,1 0 0,0 21 0,0 0 15,0 1-15,0-22 0,21 21 16,0 0-16,-22 0 0,22 0 0,0 0 16,0 1-16,0-1 0,22-21 15,-1 21-15,21-21 16,-21 0-16,0 0 0,22 0 16,-22 0-16</inkml:trace>
  <inkml:trace contextRef="#ctx0" brushRef="#br0" timeOffset="12179.8">9969 4128 0,'0'0'16,"22"-22"-1,-44 44 17,22-1-32,-21 0 0,21 0 0,-21 21 15,21-20-15,-21-1 16,0 0-16,21 21 0,-21-21 0,21 1 15,0-1-15,0 0 0,0 0 0,-22 0 16,22 0-16,0 1 16,22-44 15,-22 1-15,21 0-16,-21 0 0,0 0 0,0 0 15,21-1-15,0-20 0,-21 21 0,21-21 16,-21-1-16,21 22 0,1 0 15,-22 0-15,21 0 0,0-1 0,-21 1 16,21 21-16,0 0 16,0 0-16,1 21 15,-22 1-15,0-1 0,21 0 16,-21 0-16,21 0 0,-21 22 16,0-22-16,0 0 0,0 0 0,0 0 15,0 0-15,0 1 0,0-1 0,0 0 16,0 0-16,21-21 31,0 0-31,0-21 16,1 21-16,-1-21 15,-21 0-15,21-1 0,0 1 16,-21 0-16,21-21 0,0 21 0,1-1 16,-22-20-16,21 21 0,0 0 15,0 21-15,-21-21 0,0-1 0,21 22 16,-21 22-1,0-1-15,0 0 0,0 0 16,0 0-16,0 0 0,0 1 0,0-1 16,0 0-16,0 0 0,0 0 15,0 0-15,0 1 0,0-1 0,21 0 16,1 0-16,-22 0 0,21-21 16,0 0-16,0 21 15,0-21-15,0 0 16,22 0-16,-22 0 0,0 0 0,21 0 15,-20-21-15</inkml:trace>
  <inkml:trace contextRef="#ctx0" brushRef="#br0" timeOffset="12864.15">11091 4085 0,'0'0'0,"0"-21"0,0 0 15,0 0-15,0 0 0,0-1 16,-21 22-16,0 0 0,0 0 15,0 0-15,-1 0 0,1 0 16,21 22-16,-21-1 0,0 21 16,0-21-16,0 0 0,-1 22 0,1-22 15,0 21-15,21 1 0,-21-22 16,21 21-16,-21-21 0,21 0 0,0 1 16,0 20-16,0-21 0,0 0 15,0 0-15,21-21 16,0 22-16,0-22 0,0 0 0,1 0 15,-1 0-15,0 0 0,0 0 0,0-22 16,0 1-16,1 0 16,-1 21-16,0-42 0,0 21 0,0-1 0,0-20 15,1 21-15,-1-21 0,0 20 0,-21-20 16,21 21-16,-21-21 16,21 20-16,-21 1 0,0 0 0,0 0 15,0 42 16,0 0-31,0 0 0,-21 1 0,21-1 16,-21 21-16,21-21 0,0 22 16,0-22-16,0 0 0,0 21 0,0-21 15,0 1-15,0-1 0,0 0 0,0 0 16,21-21-16,0 0 16,0 21-16,1-21 0,-1 0 15,0 0-15,0 0 0,0 0 0,0-21 16,1 21-16,-1-21 15,0 0-15,0 0 0,0-1 0,0 1 16,1-21-16,-1 21 0,0 0 0,-21-1 16,0-20-16,21 42 0,-21-21 15,21 0-15,-21 42 32,0 0-32,0 0 0,0 0 15,0 1-15,0-1 0,0 0 0,0 0 16,0 0-16,0 0 0,0 1 15,0-1 1,21-21 0,1 0-1,-1 0-15,0-21 16,0 21-16</inkml:trace>
  <inkml:trace contextRef="#ctx0" brushRef="#br0" timeOffset="13222.95">11747 3789 0,'0'0'0,"-21"0"0,0 0 0,0 0 0,0 0 15,0 0-15,-1 21 0,22 0 16,0 0-16,0 1 16,0-1-16,0 0 0,0 0 15,0 0-15,0 0 16,22-21-16,-1 0 0,0 0 15,0 0-15,0 0 0,0 0 16,1-21-16,-22 0 0,21 0 16,-21 0-16,0 0 0,0-1 15,0 1-15,0 0 0,0 0 16,0 0-16,-21 21 16,-1 0-16,1 0 0,0 0 15,0 21-15,0 0 16,0 0-16,-1 22 0,22-22 15,0 0-15,0 21 0,0-21 0,0 1 16,0 20-16,0-21 0,0 0 0,0 0 16,0 1-16,22-1 15</inkml:trace>
  <inkml:trace contextRef="#ctx0" brushRef="#br0" timeOffset="13679.69">12044 4128 0,'0'21'31,"-21"0"-31,21 0 16,0 0-16,-22 0 0,22 1 0,0-1 16,-21 0-16,21 0 0,0 0 15,0 0-15,-21 1 0,21-1 16,0 0-1,0-42 17,0 0-17,0-1-15,0 1 0,0 0 0,0 0 16,21-21-16,-21 20 16,21-20-16,1 21 0,-1-21 0,0-1 15,0 22-15,0-21 0,22 21 0,-22-1 16,0 1-16,21 21 0,-21 0 15,1 0-15,-1 0 0,21 0 0,-21 0 16,0 21-16,1 1 0,-22-1 16,21 0-16,0 0 0,-21 21 0,0-20 15,0 20-15,0-21 0,0 21 0,0-20 16,0-1-16,0 0 0,0 0 16,0 0-16,0 0 0,0 1 0,0-44 46</inkml:trace>
  <inkml:trace contextRef="#ctx0" brushRef="#br0" timeOffset="14235.63">12954 3704 0,'0'0'0,"0"-21"0,0 0 15,-21 21-15,0 0 0,-1 0 16,1 0-16,0 0 16,0 21-16,21 0 0,-21 0 15,21 22-15,-21-22 0,-1 21 0,22 1 16,0 20-16,-21-21 0,0 1 16,0 20-16,21-20 0,0-1 0,-21 0 15,21 1-15,-21-1 0,21-21 16,-22 21-16,22-20 0,0-1 15,0 0-15,0 0 0,22-21 16,-1 0 0,0 0-16,-21-21 15,0 0-15,21 0 0,-21-1 16</inkml:trace>
  <inkml:trace contextRef="#ctx0" brushRef="#br0" timeOffset="14687.63">12721 3768 0,'0'-21'16,"0"42"-16,-21-64 0,21 1 0,-21 21 0,21 0 0,0 0 16,0-1-16,0 1 15,0 0-15,0 0 0,21 21 16,0 0-16,0 0 0,22 0 0,-22 0 16,0 0-16,21 21 0,1 0 15,-1 0-15,0 22 0,1-1 0,-22 0 16,21 1-16,-21 20 0,0-20 15,1 20-15,-1-21 0,0 22 0,-21-22 16,0 22-16,21-22 0,-21 0 0,0-20 16,0 20-16,21-21 15,-21 0-15,21-21 0,-21 21 0,22-21 16,-1-21 0,-21 0-16,0 0 15,0 0-15,0 0 0,0-22 0,0 1 16,0 0-16,0-1 0,0 1 15,21 0-15,-21-1 0,21-20 0,-21 20 16,0-20-16,21 21 0,0-1 0,-21 1 16,0 0-16,22-1 0,-1 1 15,-21 21-15,21 0 0,-21-1 0,0 1 16,21 21-16,0 0 16,0 0-1,1 0-15,-22 21 16,0 1-16,0-1 15,0 0-15,0 0 0,0 21 0,0-20 16</inkml:trace>
  <inkml:trace contextRef="#ctx0" brushRef="#br0" timeOffset="15251.31">13716 4170 0,'0'0'0,"63"0"31,-41 0-31,-1-21 0,0 21 0,0-21 16,-21-1-16,21 1 15,0-21-15,-21 21 0,22 0 16,-22-1-16,0 1 0,0 0 0,0 0 16,0 0-16,-22 0 0,1 21 15,0-22-15,0 22 0,0 0 16,0 0-16,-1 0 0,1 0 15,0 22-15,0-1 0,0 0 0,0 0 16,-1 21-16,1-20 0,0 20 0,0 0 16,21-21-16,0 22 15,-21-22-15,21 21 0,0-21 0,0 1 0,0-1 16,0 0-16,0 0 0,21-21 16,0 21-16,0-21 15,0 0-15,1 0 0,-1 0 16,21-21-16,-21 0 0,0 21 15,1-21-15,-1 0 0,0-1 0,0 1 16,0 0-16,0 0 0,1-21 0,-1 20 16,0 1-16,-21-21 0,0 21 15,0 0-15,0-1 0,0 1 16,0 42 0,0 1-1,0-1-15,0 0 0,0 21 16,0-21-16,0 1 15,0-1-15,0 0 0,0 0 0,0 0 16,0 0-16,0 1 0,0-1 16,21-21-1,0 0-15,0 0 0,1 0 0,-1 0 16,0 0-16,0-21 0,0-1 0,22 22 16</inkml:trace>
  <inkml:trace contextRef="#ctx0" brushRef="#br0" timeOffset="15934.94">14393 3916 0,'0'0'0,"0"21"31,0 0-31,-21 0 16,21 1-16,-21-1 0,21 0 0,0 0 16,0 0-16,0 0 0,-21 22 15,21-22-15,0 0 0,-21 0 0,21 0 16,0 1-16,0-1 0,0 0 15,0-42 32,0 0-47,0-1 16,0 1-16,0-21 0,0 21 16,21 0-16,0-22 0,-21 1 15,21 21-15,0-22 0,0 22 0,-21 0 16,22-21-16,-1 21 0,0 21 0,0-22 15,0 1-15,0 21 0,1 0 16,-1 0-16,0 0 0,-21 21 16,21-21-16,-21 22 0,0-1 0,21 0 15,-21 21-15,21-21 0,-21 1 16,0 20-16,0-21 0,0 0 0,0 22 16,0-22-16,0 0 0,0 0 15,0 0-15,0 0 0,0 1 16,0-1-16,-21-21 0,21 21 15,-21-21 1,21-21 0,0 0-1,0-1-15,0 1 0,21 0 16,0 0-16,-21-21 0,22 20 0,-1-20 16,0 21-16,0-21 0,21 20 0,-20-20 15,-1 21-15,21 0 0,-21 21 16,22-21-16,-22 21 0,21 0 0,-21 0 15,0 0-15,22 0 0,-22 0 16,0 0-16,0 21 0,-21 0 16,0 0-16,0 0 0,0 22 0,0-22 15,0 21-15,0-21 0,0 22 16,0-22-16,-21 21 0,21-21 0,-21 0 16,21 1-16,-21-1 0,21 0 0,-21 0 15,21 0-15,21-21 31</inkml:trace>
  <inkml:trace contextRef="#ctx0" brushRef="#br0" timeOffset="16343.45">15388 4106 0,'0'22'0,"21"-22"32,0 0-32,1 0 15,-1 0-15,0-22 0,0 22 16,0-21-16,0 21 0,22-21 0,-22 21 16,0-21-16,0 0 0,0 21 0,-21-21 15,22-1-15,-22 1 16,21 21-16,-21-21 0,0 0 0,0 0 15,-21 21 1,-1 0-16,1 0 16,0 0-16,0 0 0,0 21 0,21 0 15,-21 0-15,-1 0 0,1 1 16,0-1-16,21 21 0,0-21 0,-21 22 16,21-22-16,-21 0 0,21 0 0,0 21 15,0-20-15,0-1 0,0 0 16,0 0-16,0 0 15,21-21-15,0 0 0,0 0 16,0 0-16,1 0 0,-1 0 0,0 0 16,0 0-16,0-21 0,22 0 15</inkml:trace>
  <inkml:trace contextRef="#ctx0" brushRef="#br0" timeOffset="16819.63">16129 3556 0,'0'0'0,"-21"0"0,0 0 16,21 21-16,0 0 15,0 1-15,0-1 0,0 0 16,0 0-16,0 0 0,0 0 0,21 1 15,0-1-15,0-21 0,0 21 0,0 0 16,1-21-16,-1 21 0,21 0 16,-21-21-16,22 0 0,-1 0 0,-21 0 15,21 0-15,1 0 0,-22 0 16,21 0-16,-21 0 0,22 0 0,-22 0 16,0 0-16,0 0 15,-21-21-15,-21 21 31,0 0-31,0 21 0,0 1 16,-22-1-16,22 0 0,-21 21 16,-1 1-16,1-1 0,0 0 0,-1-21 15,1 22-15,0-1 0,21 0 16,-22-20-16,22 20 0,0-21 0,0 0 16,0 0-16,21 1 0,-22-22 0,22 21 15,22-21 16,-1 0-31,0-21 16,21-1-16</inkml:trace>
  <inkml:trace contextRef="#ctx0" brushRef="#br0" timeOffset="17167.43">16933 3831 0,'0'21'16,"21"-21"31,1-21-47,-22 0 15,-22 21 17,1 0-32,0 0 15,21 21 1,0 0 0,0 1-16,0-1 31</inkml:trace>
  <inkml:trace contextRef="#ctx0" brushRef="#br0" timeOffset="17451.25">16870 4149 0,'0'21'0,"0"-42"0,0 63 15,0-21-15,-21 0 16,21 1-16,21-22 31,0 0-31,0 0 16,-21-22-16,21 22 15,-21-21-15,0 0 16,0 0-16,0 0 16,-21 21 15,0 0-16,0 0 1</inkml:trace>
  <inkml:trace contextRef="#ctx0" brushRef="#br0" timeOffset="18222.98">17738 3874 0,'0'0'15,"0"-22"-15,0 1 16,-22 21 15,1 21-15,0 1-16,0-1 0,21 21 16,0 0-16,-21 22 0,0-1 0,-1 1 15,22-1-15,-21 1 0,0-1 0,0 22 16,0-21-16,0 20 0,-1 1 15,1 0-15,-21-1 0,21 1 0,-22 0 16,22-1-16,-21 1 0,21-22 16,-22 1-16,22 21 0,-21-22 0,21 1 15,0-22-15,-1 21 0,1-20 0,0-1 16,0 0-16,0 1 0,0-1 16,21-21-16,0 0 0,0 1 0,0-44 46,0-20-46,0 21 0,21 0 16,0-22-16,0 1 0,0 0 0,0-1 16,1-20-16,-22 21 0,21-22 15,0 1-15</inkml:trace>
  <inkml:trace contextRef="#ctx0" brushRef="#br0" timeOffset="18550.79">17526 3725 0,'21'-21'0,"-42"42"0,63-42 0,-21 0 0,1 0 16,20 21-16,-21 0 0,0-21 15,22 21-15,-22 0 0,0 0 0,21 0 16,-21 21-16,-21 0 0,22 0 15,-22 22-15,21-22 0,-21 21 0,0-21 16,0 22-16,0-1 0,0 0 16,0 1-16,-21-22 0,-1 21 0,1 0 15,21-20-15,-21-1 0,0 0 0,0 0 16,21 0-16,0 0 16,-21-21-16,-1 0 0,22-21 31,0 0-31,0 0 15,0 0-15</inkml:trace>
  <inkml:trace contextRef="#ctx0" brushRef="#br0" timeOffset="19003.74">18203 3747 0,'0'21'31,"-21"0"-31,0 0 16,21 0-16,-21 0 0,0 1 15,21-1-15,0 0 0,0 0 0,-22 21 16,22-20-16,0-1 0,0 21 0,0-21 16,0 0-16,0 1 0,0-1 15,0 0-15,22 0 0,-1-21 16,0 21-16,0-21 0,0 0 15,0 0-15,1 0 0,20-21 16,-21 0-16,0 21 0,0-21 16,1 0-16,-1-1 0,0 1 15,-21-21-15,21 21 0,-21 0 0,0-22 16,0 22-16,0-21 0,0 21 16,0-1-16,-21-20 0,21 21 0,-21 21 15,0-21-15,-1 0 0,1 21 16,0 0-16,0 0 0,0 0 0,0 0 15,-1 0-15,1 0 0,0 21 0,21 0 16,-21 0-16,21 0 16,0 0-16,0 1 0,0-1 0,0 0 15,0 0-15,0 0 16,21-21-16,0 0 16,0 0-16</inkml:trace>
  <inkml:trace contextRef="#ctx0" brushRef="#br0" timeOffset="19391.55">18563 3789 0,'0'0'0,"21"-21"31,-21 0-31,21 21 0,1 0 16,-1 0-1,0 0-15,0 0 0,0 0 16,0 21-16,1 0 0,-1-21 15,-21 21-15,21 21 0,0-20 16,-21-1-16,21 21 0,-21-21 0,0 22 16,0-22-16,0 21 0,0-21 15,0 0-15,0 1 0,-21-1 0,21 0 16,-21-21-16,0 21 0,0-21 16,-1-21-1,22 0 1,0 0-1,0-1-15,0-20 0,0 21 0,22 0 0,-1-22 16,-21 22-16,21-21 0,0 21 16,-21 0-16,21-1 0,0 1 15,1 0-15,-22 0 0,21 21 0,0-21 16,0 0-16,0-1 16,0 22-16,1-21 0,-1 0 0,0 21 15</inkml:trace>
  <inkml:trace contextRef="#ctx0" brushRef="#br0" timeOffset="19751.34">19537 3281 0,'0'0'0,"21"-21"31,-21 42-16,0 0 1,0 21-16,-21-20 0,21 20 0,0-21 16,-21 21-16,-1 1 0,1-1 15,0 0-15,21 1 0,-21-1 0,0 0 16,0 1-16,21-1 0,-22 0 16,1 1-16,21-1 0,0 0 15,-21 1-15,21-22 0,0 21 0,-21-21 16,21 1-16,0-1 0,0 0 15,0 0-15,0 0 0,21-21 16,0 0-16,0 0 0,1 0 16,-1-21-16,0 21 0,0-21 15,0 0-15,0 21 0,1-21 0,-22-22 16,21 22-16,0 0 0,0 0 16</inkml:trace>
  <inkml:trace contextRef="#ctx0" brushRef="#br0" timeOffset="19992.8">19473 3662 0,'0'0'0,"-21"0"0,42 0 47,0 0-47,1 0 15,-1 0-15,0 0 16,0 0-16,0 0 0,0 0 16,1 0-16,-1 0 15,0 0-15,0 0 0,0 0 16</inkml:trace>
  <inkml:trace contextRef="#ctx0" brushRef="#br0" timeOffset="20531.53">20235 3620 0,'-21'0'15,"42"21"32,0-21-47,-21 21 0,22-21 16,-1 21-16,0 0 15,0-21-15,0 21 0,0-21 16,1 0-16,-1 0 0,0 0 16,0 0-16,0 0 0,0 0 15,1 0-15,-1 0 0,0 0 0,0 0 16,0 0-16,0 0 0,1 0 31,-44 0 110,1-21-79,0 21-46</inkml:trace>
  <inkml:trace contextRef="#ctx0" brushRef="#br0" timeOffset="21203.15">20828 3090 0,'0'0'0,"42"-105"16,-63 126 15,0 0-15,0 0-16,0 21 0,-1 1 15,1-1-15,0 22 0,-21-1 16,-1-21-16,22 22 0,-21-1 0,0 1 16,-1-1-16,1 1 0,0-1 15,-1 1-15,1-1 0,0 1 0,-1-1 16,22 1-16,-21-22 0,21 1 16,-1-1-16,1 0 0,21-21 0,0 22 15,-21-22-15,21 0 0,0 0 16,21-42-1,0 0 1,1 0-16,-1 0 0,0-1 16,0-20-16,21 0 0,-20-1 15,20 1-15,-21-21 0,21 20 0,-20-20 16,20 20-16,0-20 0,1-1 16,-22 1-16,21-1 0,0 1 0,-20-1 15,-1-20-15,21 20 0,-21 1 16,0-1-16,1 22 0,-1-22 0,-21 22 15,0 0-15,0-1 0,0 22 16,0-21-16,0 21 0,0 0 0,0-1 16,-21 22-1,-1 22-15,1 20 0,-21-21 16,21 21-16,0 1 0,-22 20 16,22-20-16,0 20 0,-21 1 15,20-22-15,1 21 0,0-20 0,0-1 16,-21 0-16,42-20 0,-22 20 15,22-21-15,-21 0 0,21 0 0</inkml:trace>
  <inkml:trace contextRef="#ctx0" brushRef="#br0" timeOffset="22015.69">20764 3831 0,'0'0'0,"0"-21"16,0 0-1,0 0-15,0 0 16,0-1 0,22 22-1,-1-21-15,0 21 0,0 0 16,0 0-16,0 0 0,22 0 0,-22 0 16,0 0-16,21 21 0,-20-21 0,20 22 15,-21-1-15,0 21 0,0-21 16,1 0-16,-22 22 0,0-22 0,0 21 15,0-21-15,0 1 0,0-1 16,-22 0-16,22 0 0,-21 0 16,21 0-16,-21-21 0,21-21 31,0 0-31,0 0 16,0 0-16,0 0 0,0-1 15,0 1-15,21 0 0,-21 0 0,21 0 16,1 0-16,-1-22 0,0 22 15,0 0-15,0 0 0,0 0 0,1-1 16,-1 1-16,0 0 0,0 0 16,0 0-16,0 21 15,1 0 1,-1 0 0,0 21-16,0 0 15</inkml:trace>
  <inkml:trace contextRef="#ctx0" brushRef="#br0" timeOffset="22391.65">21632 3895 0,'21'0'16,"1"0"-1,-1 0-15,0-21 16,0-1-16,0 1 15,0 21-15,-21-21 0,22 21 0,-1-21 16,-21 0-16,0 0 16,21-1-16,-21 1 15,-21 21 1,0 0 0,-1 21-16,1-21 0,21 22 15,-21-1-15,0 0 0,21 0 16,-21-21-16,21 21 0,0 0 0,0 1 15,-21-1-15,21 0 0,0 0 16,0 0-16,0 0 0,0 1 16,0-1-16,0 0 0,0 0 15,0 0 1,21-21-16,0 0 0,0 0 16,0 0-16,0 0 0,22-21 15</inkml:trace>
  <inkml:trace contextRef="#ctx0" brushRef="#br0" timeOffset="22811.41">22310 3747 0,'0'0'0,"0"-22"16,-22 22 0,1 0-16,0 0 0,0 0 15,0 0-15,0 22 16,-1-22-16,1 21 0,21 0 15,-21 0-15,0 0 16,21 0-16,0 1 16,0-1-16,0 0 15,21-21-15,0 21 0,0 0 16,1-21-16,-22 21 0,21 1 16,0-22-16,-21 21 0,21-21 15,0 21-15,-21 0 0,21-21 16,-21 21-16,0 0 15,0 1 1,-21-22-16,0 0 0,0 21 16,0-21-16,0 0 0,-1 0 15,1 0-15,-21 0 0,21 0 0,0 0 16,-1 0-16,1 0 16,21-21-16,-21 21 0,21-22 15,0 1 1,0 0-1,21 0-15,0 21 0,1-21 16</inkml:trace>
  <inkml:trace contextRef="#ctx0" brushRef="#br0" timeOffset="25071.44">22564 3662 0,'0'0'0,"-22"0"16,1 0 0,0 0-16,21 21 0,-21-21 15,0 21-15,21 0 0,0 1 16,-21-1-16,-1 21 0,1-21 0,21 0 16,0 22-16,-21-22 0,21 0 15,0 21-15,0-20 0,0-1 0,0 21 16,0-21-16,0 0 0,0 1 15,21-22-15,-21 21 0,21-21 0,1 0 16,20 21-16,-21-21 0,0 0 0,0 0 16,22 0-16,-22 0 0,21-21 15,-21 21-15,1-21 0,20 21 0,-21-22 16,0 1-16,0 0 0,1 0 16,-1 0-16,-21-22 0,0 22 15,0 0-15,0-21 0,0 21 0,0-22 16,0 22-16,0 0 0,0-21 15,-21 20-15,21 1 0,-22 0 0,1 21 16,0-21-16,0 21 0,0 0 16,0 0-16,-1 0 0,-20 0 0,21 0 15,0 21-15,0 0 0,-1 22 16,1-22-16,21 0 0,-21 0 16,21 21-16,0-20 0,0-1 0,0 21 15,0-21-15,0 0 0,0 22 16,0-22-16,21 0 0,0-21 0,1 21 15,-1-21-15,0 0 16,0 0-16,0 0 0,0 0 0,22 0 16,-22 0-16,0 0 0,0-21 0,0 21 15,22-21-15,-22 0 0,0 0 16,0-1-16,0 1 0,1-21 0,-1 21 16,0 0-16,0-22 0,0 22 15,-21 0-15,21 0 0,1 0 0,-22-1 16,0 1-16,21 0 15,-21 42 1,0 0 0,0 1-16,-21-1 15,21 21-15,0-21 0,-22 0 16,22 1-16,-21 20 0,21-21 16,0 0-16,0 0 0,0 1 0,0-1 15,0 0-15,0 0 0,21 0 0,1-21 16,-22 21-16,21-21 0,0 0 15,0 0-15,0 0 0,0 0 0,1 0 16,-1 0-16,0-21 16,0 0-16,0 21 0,0-21 0,1 0 15,-1 0-15,0-22 0,-21 22 0,21 0 16,0 0-16,0 0 0,-21-1 16,0 1-16,22 0 0,-22 0 0,21 0 15,-21 0 1,0 42 15,0 0-31,0 0 16,-21 0-16,21 0 0,-22 1 0,22-1 15,0 0-15,0 0 0,0 0 16,0 0-16,0 1 0,0-1 0,0 0 16,0 0-16,0 0 0,0 0 0,22 1 15,-1-22-15,0 0 16,0 0-16,0 0 15,0 0-15,1 0 0,-1 0 16,0 0-16,0-22 0,0 22 16,0-21-16,1 0 0,-22 0 0,21 0 15,0 0-15,0-1 0,-21-20 16,21 21-16,-21 0 0,21 0 0,-21-1 16,0 1-16,22 21 0,-22-21 15,21 21-15,-21-21 16,0 42 15,-21-21-15,21 21-1,0 0 1,-22-21 78,22 22-94,0-1 15,-21-21 1,21 21-16,-21 0 31,0-21 16,0 0-16,0 0-31,21 21 16,0 0 15,21-21-15,0 0-16,-21 22 15,21-1 1,0 0-16,-21 0 16,0 0-16,0 0 15,0 1-15,0-1 16,0 0-16,21-21 0,-21 21 0,22 0 16,-22 0-1,21-21-15,0 0 16,0 0-16,0 0 15,0 0-15,1 0 16,-1 0-16,0 0 0,0-21 0,0 0 16,0 21-16,1-21 0,-1 0 0,0 0 15,0-1-15,-21-20 16,21 21-16,0 0 0,1 0 0,-22-22 0,0 22 16,21 0-16,-21 0 0,21 0 15,-21-1-15,-21 22 31,0 0-15,-1 22-16,22-1 16,0 0-16,-21 0 0,21 0 15,-21 0-15,21 1 0,0-1 16,0 0-16,0 0 16,0 0-16,21 0 15,0 1-15,1-1 16,-1 0-16,0 0 15,-21 0 1,-21-21 31,0 0-47,-1 0 16,1 0-1,21 21 1,0 1 15,21-22-31,1 0 16,-1 0-16,0 0 15,0 0-15,0 0 0,0 0 16,1-22-16,-1 22 0,0-21 0,0 21 16,0-21-16,0 0 0,1 0 15,-1 0-15,0-1 0,0 1 0,-21 0 16,0 0-16,21 0 0,-21 0 15,0-1-15,21 1 0,-21 0 0,-21 21 47,21 21-47,-21 0 0,0 1 16,21-1-16,0 0 0,-21 0 0,21 0 0,-21 0 16,21 1-16,0-1 15,0 0-15,0 0 0,21-21 31,0 0-15,0 0-16,0-21 0</inkml:trace>
  <inkml:trace contextRef="#ctx0" brushRef="#br0" timeOffset="25423.34">25125 3175 0,'0'0'0,"0"-21"0,-21 21 16,-1 21 0,22 0-16,0 0 15,-21 22-15,21-1 0,-21 0 0,21 22 16,-21-1-16,21-20 15,0 20-15,0-20 0,-21 20 0,21-21 16,-21 1-16,21 20 0,-22-20 16,22-1-16,0 0 0,0 1 0,0-22 15,0 21-15,0-21 0,-21 0 0,21 1 16,0-1-16,0 0 0,0 0 16,21-21 15,-21-21-31,22 0 0,-1 0 15</inkml:trace>
  <inkml:trace contextRef="#ctx0" brushRef="#br0" timeOffset="25759.37">24955 3387 0,'0'0'0,"-21"-21"0,21-22 0,-21 1 0,21 21 16,0 0-16,0-22 0,0 22 15,0 0-15,0 0 0,42 0 0,-20 21 16,-1-22-16,21 22 0,0 0 16,1 0-16,-1 0 0,0 0 0,1 0 15,-1 0-15,0 0 0,1 0 16,-1 22-16,-21-1 0,22 0 0,-43 0 16,0 0-16,0 22 0,0-22 0,0 21 15,0 0-15,-43-20 0,22 20 16,0-21-16,-21 21 0,-1-20 15,22-1-15,-21 0 0,-1 0 16,22 0-16,0 0 0,0 1 0,0-1 16,0-21-16,21 21 0,0 0 15,21-21 1,0 0-16,0 0 0,21 0 16</inkml:trace>
  <inkml:trace contextRef="#ctx0" brushRef="#br0" timeOffset="26291.36">25760 3831 0,'0'-21'31,"0"0"-15,0 0-16,0 0 15,-21-1-15,21 1 16,0 0-16,-22 0 0,1 21 16,0 0-16,0 0 15,0 0-15,0 21 16,-1 0-16,1 0 0,0 1 16,0-1-16,0 0 0,21 21 15,-21-21-15,21 1 0,-22 20 0,22-21 16,0 0-16,0 22 0,0-22 0,0 0 15,0 0-15,0 0 0,22-21 16,-1 0-16,0 21 0,0-21 0,0 0 16,0 0-16,1 0 0,-1-21 15,21 0-15,-21 21 0,0-21 0,1 0 16,-1 0-16,-21-22 0,21 22 0,0 0 16,0 0-16,-21-22 15,0 22-15,21 0 0,-21 0 0,0 0 0,22 21 16,-22 21 15,-22 0-31,22 0 0,-21 0 0,21 1 16,0-1-16,-21 0 0,21 21 15,0-21-15,0 1 0,0-1 0,0 0 16,0 0-16,0 0 0,21-21 16,0 21-16,1-21 0,-1 0 15,0 0-15,0 0 0,0 0 0,0 0 16,1-21-16</inkml:trace>
  <inkml:trace contextRef="#ctx0" brushRef="#br0" timeOffset="26563.2">26352 3302 0,'0'0'0,"0"-21"0,0 42 31,-21 0-31,0 0 0,21 22 0,-21-1 16,21 0-16,0 1 0,0-1 16,0 0-16,-21 1 0,21 20 0,-21-20 15,21-1-15,-22 0 0,22 1 16,0-1-16,0-21 0,0 21 16,0 1-16,0-22 0,0 0 0,0 0 15,0 0-15,0 1 0,22-22 31,-1 0-31,0 0 0,-21-22 16</inkml:trace>
  <inkml:trace contextRef="#ctx0" brushRef="#br0" timeOffset="27063.92">26649 3281 0,'0'-42'15,"0"84"-15,0-63 16,0 42-16,-21 0 0,21 21 16,0 1-16,-22-22 0,22 21 0,0 1 15,0-1-15,0 21 0,0-20 16,-21-1-16,21-21 0,-21 22 0,21-1 16,-21-21-16,21 21 0,0-20 0,0 20 15,-21-21-15,21 0 0,0 0 16,0 1-16,-21-1 0,21 0 0,0-42 47,0 0-47,0-1 15,0 1-15,0 0 0,21 0 16,-21-21-16,21 20 0,0-20 0,-21 21 16,21-21-16,0 20 0,1 1 15,-1 0-15,0 0 0,0 0 0,0 21 16,22 0-16,-22 0 0,21 0 0,-21 0 15,22 0-15,-22 0 0,0 21 16,0 0-16,0 0 0,0 0 0,-21 1 16,0 20-16,0-21 0,0 21 15,0-20-15,0-1 0,0 21 16,0-21-16,-21 0 0,0 22 0,21-22 16,-21 0-16,0-21 0,21 21 15,0 0-15,-21-21 0,-1 0 16,22-21 15</inkml:trace>
  <inkml:trace contextRef="#ctx0" brushRef="#br0" timeOffset="27271.07">26289 3662 0,'0'0'0,"-42"0"32,63 0-17,0 0-15,0 0 0,0 0 16,0 0-16,1 0 0,-1 0 0,21 0 16,-21 0-16,22-21 0,-22 21 15,21-21-15</inkml:trace>
  <inkml:trace contextRef="#ctx0" brushRef="#br0" timeOffset="27666.84">27559 3514 0,'-64'-85'31,"64"64"-31,0 0 0,0 0 0,0-1 16,0 1-16,0 0 0,0 0 16,22 21-16,-1-21 0,0 21 15,0 0-15,0 0 0,-21 21 16,21 0-16,1-21 0,-22 42 0,21-20 15,-21-1-15,0 0 0,0 21 0,0-21 16,0 22-16,0-22 0,-21 0 16,-1 21-16,1-20 0,0-1 0,21 0 15,-21 0-15,0 0 0,21 0 16,-21 1-16,-1-1 0,22 0 16,0 0-16,-21-21 0,21 21 15,0 0 1</inkml:trace>
  <inkml:trace contextRef="#ctx0" brushRef="#br0" timeOffset="27945.95">27432 4170 0,'0'0'15,"0"21"-15,0 0 0,0 0 0,0 1 16,0-1-16,21-21 15,0 0-15,0 0 16,1 0-16,-1-21 0,0 21 16,-21-22-16,21 1 0,0 0 15,-21 0-15,0 0 16,-21 21 0,0 0-1,0 0-15,21 21 16,-21-21-16,21 21 0,-22-21 15,1 0 1</inkml:trace>
  <inkml:trace contextRef="#ctx0" brushRef="#br0" timeOffset="29497.71">28448 3450 0,'0'0'0,"0"-21"0,0 0 16,21 0-16,-21 0 0,0-1 15,0 1-15,0 0 0,0 0 16,0 0-16,0 0 0,0-1 16,0 1-16,0 0 0,0 0 15,-21 21-15,21-21 16,-21 21-1,0 21-15,-1 0 0,1 0 16,0 0-16,0 22 0,0-1 0,0 0 16,-1 1-16,1 20 0,-21-20 0,21 20 15,0-21-15,-1 22 0,1-22 16,0 1-16,21-1 0,0 0 16,0 1-16,0-22 0,0 21 15,0-21-15,0 22 0,0-22 0,21 0 16,22 0-16,-22-21 0,0 0 0,21 21 15,1-21-15,-22 0 0,21 0 16,0 0-16,1-21 0,-1 0 0,0 21 16,22-21-16,-22 0 0,1-1 15,-1 1-15,0-21 0,-21 21 0,22 0 16,-1-22-16,-21 1 0,0 0 16,1-1-16,-1-20 0,0 20 0,-21-20 15,0-1-15,0-20 16,0 20-16,0 1 0,0 20 0,-21-20 15,0 21-15,-1-1 0,-20 22 16,21 0-16,-21 0 0,20 0 0,-20 21 16,0 0-16,-1 0 0,22 21 0,-21 0 15,0 0-15,20 21 0,-20 1 16,21-1-16,0 22 0,0-1 0,-1 1 16,22-22-16,0 21 0,0 1 15,0-1-15,0-20 0,0-1 0,0 22 16,0-22-16,22 0 0,20 1 15,-21-1-15,21-21 0,1 21 0,-1 1 16,0-1-16,1-21 0,-1 22 16,0-22-16,-20 0 0,20 0 15,-42 21-15,0-20 0,0-1 0,0 0 16,0 0-16,-21 0 0,0 0 16,-1 1-16,-20-22 0,0 21 0,21 0 15,-22 0-15,1-21 0,0 21 16,20-21-16,-20 0 0,21 0 0,0 0 15,0 0-15,-1 0 0,1 0 0,21-21 32,0 0-32,0 0 15,0 0-15,0-1 16,21-20-16,1 21 0</inkml:trace>
  <inkml:trace contextRef="#ctx0" brushRef="#br0" timeOffset="31007.2">29019 3641 0,'-21'21'31,"0"0"-15,21 0-16,-21 0 0,0 1 0,0-1 15,-1 21-15,22-21 0,-21 22 16,0-22-16,21 21 0,-21-21 15,21 0-15,0 22 0,0-22 0,0 0 16,0 0-16,0 0 16,21-21-16,0 0 0,0 0 0,1 0 15,20 0-15,-21 0 0,0 0 16,22-21-16,-22 0 0,21 0 0,0 0 16,-20 0-16,-1-22 0,21 22 15,-21 0-15,0-21 0,1-1 0,-1 22 16,0-21-16,-21 21 0,0-1 0,21 1 15,-21 0-15,0 0 0,21 21 16,-21-21-16,0 42 31,0 0-31,0 0 16,-21-21-16,21 21 0,-21 1 16,21-1-16,0 0 0,0 0 0,0 0 15,0 0-15,0 1 0,0-1 16,0 0-16,0 0 0,0 0 0,0 0 15,21 1-15,0-22 0,0 0 16,1 0-16,-1 0 16,0 0-16,0 0 0,0 0 15,0 0-15,1-22 0,-1 1 16,0 0-16,0 0 0,0 0 16,-21 0-16,0-1 0,21 1 15,-21 0-15,22 0 0,-22 0 0,0 0 16,0-1-16,0 1 0,0 0 15,-22 21 1,1 0-16,0 21 16,21 0-16,-21-21 0,21 43 15,0-22-15,-21 0 0,21 0 0,0 0 16,-21 1-16,21-1 0,0 21 16,0-21-16,0 0 0,0 1 15,0-1-15,21 0 16,0 0-16,0-21 0,0 0 0,0 0 15,1 0-15,20 0 16,-21 0-16,0 0 0,0 0 0,22 0 16,-22-21-16,21 0 0,1 0 15,-22-1-15,21 1 0,-21 0 0,0 0 16,1 0-16,-1 0 0,0-1 0,-21 1 16,21 0-16,-21 0 0,0 0 15,0 0-15,-21 21 16,0 0-16,0 0 15,-1 0-15,22 21 16,0 0-16,0 0 16,0 0-16,0 0 0,0 1 15,0 20-15,0-21 0,0 0 16,0 0-16,22 1 0,-1-1 16,0 0-16,0-21 15,0 21-15,0-21 0,1 0 0,-1 0 16,0 0-16,0 0 0,0 0 0,0 0 15,1 0-15,-1-21 0,0 21 16,0-21-16,0 0 0,0 21 0,1-22 16,-1 1-16,-21 0 0,21 0 15,0 0-15,0 0 0,-21-1 16,0 1-16,0 0 0,21 0 16,-21 0-16,-21 21 31,0 21-31,0 0 0,21 0 15,0 0-15,-21 1 0,21-1 16,0 0-16,0 21 0,0-21 0,0 1 16,0-1-16,0 0 15,0 0-15,21-21 0,0 0 16,0 0-16,0 0 16,1 0-16,20 0 0,-21 0 0,0 0 15,22-21-15,-22 21 0,21-21 16,-21 0-16,22-1 0,-22 1 15,0 0-15,0 0 0,21 0 0,-20 0 16,-22-1-16,21 1 0,0 0 16,0 0-16,-21 0 0,0 42 31,-21 0-15,0 0-16,0 0 0,-1 22 15,1-1-15,-21 0 0,21 1 0,-22-1 16,22 22-16,-21-22 0,21 21 15,-22-20-15,22 20 0,0-20 0,0 20 16,0 1-16,21-22 16,0 21-16,0 1 0,0-1 0,0-20 15,0 20-15,0 1 0,0-1 0,-21-20 16,-1-1-16,1 0 0,0 1 16,0-1-16,0 0 0,0-21 0,-1 1 15,1-22-15,0 0 0,0 0 16,0 0-16,0 0 0,-1 0 0,1 0 15,-21-22-15,21 1 0,-22 0 0,22-21 16,-21 21-16,0-22 0,20 1 16,-20 0-16,0-1 0,21 1 0,-1 0 15,22-22-15,0 22 0,0-1 16,22 1-16,20-21 0,0 20 16,1-20-16,20 20 0</inkml:trace>
  <inkml:trace contextRef="#ctx0" brushRef="#br0" timeOffset="31479.89">31644 3429 0,'0'0'0,"0"-21"0,0 0 16,0-43-1,0 43 1,-21 21-16,0 0 0,0 0 16,-1 21-16,1 0 0,-21-21 15,21 43-15,-22-22 0,22 0 0,0 21 16,0 1-16,0-22 0,0 21 16,21-21-16,0 1 0,0 20 0,0-21 15,0 21-15,0-20 0,21-1 16,0 0-16,0 0 0,21 21 0,-20-20 15,20-1-15,-21 0 0,0 0 16,0 0-16,1 0 0,-1 1 16,-21-1-16,21 0 0,-21 0 15,-21-21 1,-22 0-16,22 0 0,-21 0 16,0 0-16,-1 0 0,1 0 0,0-21 15,-1 0-15,1 21 0,0-21 16,-1 21-16,1 0 0,21-22 0,0 22 15,42-21 17,0 21-32,21 0 15,-21 0-15,22-21 0</inkml:trace>
  <inkml:trace contextRef="#ctx0" brushRef="#br0" timeOffset="32871.64">32089 3069 0,'0'0'0,"0"-21"0,0 0 0,0 0 31,0 42-15,-22-21-16,22 21 0,-21 21 15,0 1-15,0-1 0,0 0 0,0 1 16,-1 20-16,1 1 0,0-22 16,0 22-16,21-1 0,-21-21 0,0 1 15,-1 20-15,22-20 0,-21-1 16,21-21-16,0 21 0,0 1 0,0-22 16,0 0-16,0 0 0,0 0 15,21 1-15,1-1 0,-1-21 0,0 0 16,0 0-16,0 0 0,22 0 15,-22 0-15,21 0 0,-21-21 16,22-1-16,-1 1 0,-21 0 16,21 0-16,-20 0 0,-1-22 15,0 22-15,0 0 0,-21-21 0,0 21 16,0-1-16,0 1 16,0 0-16,-21 21 0,0 0 0,0 0 15,-1 0-15,1 0 0,0 0 16,0 21-16,0 0 0,0 1 0,21-1 15,0 0-15,-22 0 0,22 0 16,0 0-16,0 1 0,0-1 16,0 21-16,0-21 0,0 0 0,22 1 15,-1-22-15,0 21 16,0 0-16,0-21 0,0 21 0,1-21 16,-1 0-16,0 0 0,0 0 15,0 0-15,0 0 0,22 0 0,-22 0 16,0-21-16,0 21 0,0-21 15,22 0-15,-22 21 0,0-22 0,0 1 16,0 0-16,-21 0 0,22 21 16,-22-21-16,21 0 0,0 21 15,-21 21 17,0 0-32,0 0 15,0 0-15,0 0 0,-21 1 16,21-1-16,0 0 15,0 0-15,0 0 0,0 0 16,0 1 0,21-22-16,0 0 15,0 0-15,0 0 16,-21-22-16,22 1 0,-1 21 16,-21-21-16,21 0 0,0 0 0,0 0 15,-21-1-15,21 1 0,1 0 16,-1 21-16,-21-21 0,21 21 0,0 0 15,-21 21 17,0 0-17,0 0-15,0 1 16,0-1-16,0 0 0,0 0 16,0 0-16,0 0 15,0 1-15,21-22 16,-21 21-16,21-21 15,1 0-15,-1 0 0,0 0 0,0 0 16,0 0-16,0 0 0,1 0 16,-1 0-16,21 0 0,-21 0 15,0 0-15,22-21 0,-22 21 0,21-22 16,-21 1-16,1 0 16,-1 0-16,21 0 0,-42-22 0,21 22 15,0 0-15,-21 0 0,0 0 16,0 0-16,0-1 0,0 1 15,0 0-15,-21 0 0,0 21 0,0 0 16,0-21-16,0 21 0,-1 0 16,-20 0-16,21 0 0,0 0 15,0 0-15,21 21 0,-22 0 0,22 0 16,-21 0-16,21 1 16,0-1-16,0 0 0,0 0 15,0 0-15,0 22 0,0-22 16,0 0-16,0 0 15,0 21-15,0-20 0,0 20 0,0-21 16,-21 21-16,21-20 0,-21 20 16,0 0-16,21 1 0,-21-22 0,21 21 15,0 0-15,0-20 0,-22 20 16,22-21-16,-21 0 0,0 22 0,21-22 16,-21 0-16,21 0 0,-21 0 15,0 0-15,-1-21 0,1 22 16,0-22-16,0 0 0,0 0 0,0 0 15,-1 0-15,1 0 16,21-22 0,0 1-16,0 0 15,0 0-15,0 0 0,0-22 0,0 22 16,21-21-16,1 0 0</inkml:trace>
  <inkml:trace contextRef="#ctx0" brushRef="#br0" timeOffset="33071.58">33168 3535 0,'0'0'0,"-21"0"0,0-21 0,21 0 0,-21 21 16,21-22-16,-22 22 16,22-21-16,-21 21 31,0 0-16,0 0-15,0 0 16</inkml:trace>
  <inkml:trace contextRef="#ctx0" brushRef="#br0" timeOffset="33263.74">32194 3556 0,'-21'0'0,"42"0"0,-63 0 15,63 0 1,0 0-16,1 0 0,20 0 16,-21 0-16,21 0 0,1 0 0,-22 0 15,21 0-15,1 0 0,-1 0 16,0 0-16,-21 0 0,1 0 16,-1 0-16,0 0 0,0 0 0</inkml:trace>
  <inkml:trace contextRef="#ctx0" brushRef="#br0" timeOffset="33991.51">20299 5376 0,'0'0'0,"0"-21"0,21 0 15,-21 0-15,21 0 0,-21 0 0,0-1 16,21 1-16,-21 42 31,-21 1-15,21 20-16,-21 0 0,0 1 0,0-1 16,-1 21-16,1 1 0,0-1 15,0 1-15,0-1 0,0-20 0,-1 20 16,1 1-16,0-22 0,0 0 0,0 1 15,21-1-15,0-21 0,0 0 16,-21 1-16,21-1 0,0 0 0,21-21 16,0 0-1,0-21-15,0 0 0,0-1 16,1 1-16</inkml:trace>
  <inkml:trace contextRef="#ctx0" brushRef="#br0" timeOffset="34255.37">20701 5228 0,'0'0'0,"0"-21"0,0 0 15,0 42 1,-21 0-16,0 0 0,-1 22 16,22-1-16,-21 0 0,0 1 0,21-1 15,-21 22-15,0-1 16,0 1-16,-1-22 0,1 21 0,0-20 15,0 20-15,0-20 0,0-1 0,-1-21 16,22 21-16,0-20 0,0-1 16,0 0-16,0 0 0,0 0 15,0-42 1,0 0 0</inkml:trace>
  <inkml:trace contextRef="#ctx0" brushRef="#br0" timeOffset="34547.19">19812 5588 0,'0'0'0,"-21"0"0,0 0 16,21-21-1,21 21-15,0-21 0,0 21 16,21 0-16,-20 0 0,20 0 15,0-21-15,22 21 0,-22 0 0,22 0 16,-1 0-16,1-22 0,-1 22 16,1 0-16,-1 0 0,1 0 0,-1-21 15,-21 21-15,1 0 0,-1 0 16,0 0-16,-20 0 0,-1 0 16,-42 0-1,-1 0-15,1 0 16,0 0-16,0 0 0,-21 0 15</inkml:trace>
  <inkml:trace contextRef="#ctx0" brushRef="#br0" timeOffset="34788.06">19854 5757 0,'0'22'0,"0"-44"0,0 65 0,21-43 16,22 0-1,-22 0-15,21 0 0,1 0 16,20 0-16,-21 0 0,22 0 0,-1 0 16,1 0-16,-1 0 0,1 0 15,-1-21-15,-20 21 0,20 0 0,-20 0 16,-22 0-16,21-22 0,-21 22 0,0 0 16,1 0-1,-1-21-15,0 21 16</inkml:trace>
  <inkml:trace contextRef="#ctx0" brushRef="#br0" timeOffset="35955.43">22183 5842 0,'0'0'0,"21"-21"0,0 0 0,0 0 0,0 21 15,0-43-15,1 22 16,20 0-16,-21 0 0,0-22 0,22 22 15,-22-21-15,0 21 0,21-22 0,-21 22 16,1-21-16,20 0 0,-21 20 16,0-20-16,-21 21 0,21-21 0,1 20 15,-22-20-15,0 21 0,0 0 16,0 0-16,0-1 0,-22 22 31,1 0-31,0 22 0,0 20 16,0-21-16,0 21 0,-1 1 0,1-1 15,-21 22-15,21-1 0,0 1 16,-22-1-16,22 22 0,-21-1 16,21-20-16,-22 21 0,1-1 0,21 1 15,-22 0-15,22-1 0,-21 1 16,0 21-16,20-22 0,-20 22 0,21-21 16,-21 21-16,20-22 0,-20 22 0,21-21 15,0 0-15,0-1 0,-1 1 0,22-22 16,0 1-16,0-1 0,0 1 15,0-22-15,0-21 0,0 22 0,0-22 16,43 0-16,-1-21 0,-21 0 16,0 0-16,1-21 0,20 0 15,-21 0-15,21-22 0,1 22 0,-22-21 16,21-1-16,1-20 0,-22 21 16,21-22-16,0-21 0,-20 22 0,20-1 15,-21-20-15,0 20 0,0-20 16,1-1-16,-22-21 0,0 21 0,0 1 15,0-1-15,0 22 0,0-1 0,-22 1 16,1-1-16,0 22 0,-21-1 16,21 22-16,-22-21 0,22 21 0,0 0 15,-21-1-15,20 1 0,1 21 0,-21 0 16,42-21-16,-21 21 16,0 0-16,21-21 15,21 0 1,21 0-16,-21 21 0,22-22 15,-1 1-15,21 0 0,-20 0 0,20 0 16,22 0-16,-22-1 0,-20 1 16,20 0-16,-20-21 0,-1 21 0,0-1 15,-21 1-15,1 0 0,-22 0 16,0 0-16,0 0 0,0-1 0,0 1 16,-22 21-16,1-21 0,0 21 15,0 0 1,21 21-1,0 0-15,0 22 0,0-22 0,0 0 16,0 21-16,0-20 16,0 20-16,0-21 0,21 21 0,-21-20 15,0-1-15,0 21 0,21-21 16,-21 0-16,21 1 0,1-1 16,-1-21-16,0 0 0,-21 21 0,21-21 15,0 0-15,0 0 0,22 0 16,-22 0-16,0 0 0,0-21 0,0 21 15,1-21-15,-1-1 0,0 22 0,0-21 16,0 0-16,0-21 0,1 21 16</inkml:trace>
  <inkml:trace contextRef="#ctx0" brushRef="#br0" timeOffset="37044.93">23347 5525 0,'0'-22'0,"-21"22"31,-1 0-31,1 0 0,0 0 16,21 22-16,-21-1 0,0 0 0,0 0 16,21 21-16,-22-20 0,1 20 0,0-21 15,21 0-15,-21 22 0,21-22 16,-21 0-16,21 0 0,0 0 0,0 0 16,0 1-16,0-1 15,21-21 1,0 0-16,0 0 0,0 0 15,1-21-15,-1-1 0,21 22 16,-21-21-16,0 0 0,1 0 0,-1-21 16,0 20-16,-21 1 0,21-21 0,-21 21 15,21 0-15,-21-22 0,0 22 16,21 21-16,-21-21 0,0 0 0,-21 21 31,0 21-15,21 0-16,-21 0 0,21 0 0,0 1 15,0-1-15,0 21 16,0-21-16,0 0 0,0 1 0,0 20 16,0-21-16,0 0 0,0 0 0,21 1 15,0-1-15,0 0 0,22 0 16,-22 0-16,21-21 0,-21 0 0,22 21 16,-1-21-16,0 0 0,1 0 0,-1 0 15,0 0-15,1-21 0,-1 21 16,0-21-16,-20 0 0,20 0 0,0 0 15,-21-1-15,1 1 0,-1-21 16,0 0-16,0 20 0,-21-20 0,0 0 16,0 21-16,0-22 0,0 22 0,0 0 15,0 0-15,-85-22 16,43 43 0,21 0-16,-21 0 0,-1 22 0,22-1 15,-21 0-15,-1 0 0,22 0 16,0 0-16,0 1 0,0 20 0,0-21 15,21 0-15,0 0 0,0 1 0,0-1 16,21 0-16,0-21 16,0 0-16,0 0 0,0 0 0,22 0 15,-22 0-15,0 0 0,21 0 16,-20 0-16,-1-21 0,0 21 0,0-21 16,0 21-16,-21-22 0,21 1 15,-21 0 1,22 21-16,-22 21 31,0 0-31,0 1 16,0-1-16,-22 0 0,22 21 0,-21 1 15,0-1-15,21 0 0,0 1 0,-21-1 16,0 21-16,21-20 0,-21 20 16,-1 1-16,22-1 0,0-20 0,-21 20 15,0 1-15,21-22 0,0 21 0,-21 1 16,0-22-16,21 1 0,-21 20 15,21-21-15,-22 1 0,22-1 16,-21 22-16,0-22 0,21 0 0,-21 22 16,0-22-16,21 0 0,-21 1 15,-1-22-15,1 21 0,21-21 0,-21 1 16,0-1-16,21 0 0,-21-21 0,0 0 16,-1-21-1,22 0-15,-21-1 0,0 1 16,21-21-16,0 21 0,0-22 0,0-20 15,0 21-15,0-1 0,0 1 0,0-22 16,0 1-16,0 21 0,21-22 16,0 1-16,22-1 0,-22 1 0,0-1 15,21 1-15,-20-1 0,20 1 16,-21-1-16,21 1 0,1 20 16,-22-20-16,21 20 0,-21 1 0,22 0 15,-22-1-15,0 22 0,0-21 0,22 21 16,-22 0-16,0-1 0</inkml:trace>
  <inkml:trace contextRef="#ctx0" brushRef="#br0" timeOffset="37428.25">24447 5757 0,'0'-21'0,"0"0"16,22 21-16,-1-21 16,0 0-16,-21 0 0,21 21 0,0-22 15,-21 1-15,21 0 0,1 0 0,-22 0 16,0 0-16,0-1 16,0 1-16,-22 21 31,1 0-31,0 0 0,0 0 0,0 0 15,0 21-15,-1 1 0,1-1 16,0 0-16,0 0 0,0 0 16,21 22-16,-21-22 0,21 0 0,0 21 15,0-21-15,0 1 0,0-1 0,0 0 16,0 0-16,0 0 16,21 0-16,0-21 0,0 0 0,0 0 15,22 0-15,-22 0 0,21 0 16,0 0-16,1-21 0,-1 0 0,0 21 15,1-21-15</inkml:trace>
  <inkml:trace contextRef="#ctx0" brushRef="#br0" timeOffset="38927.36">25061 5440 0,'0'0'0,"-21"0"15,0 0-15,0 21 16,21 0-16,-21 0 15,21 1-15,-22 20 0,22-21 0,0 0 16,0 0-16,-21 1 0,21 20 16,0-21-16,0 0 0,0 0 0,0 1 15,0-1-15,0 0 0,0 0 16,0-42 31,21 0-47,-21 0 15,22-1-15,-1-20 0,-21 21 0,0 0 16,21-22-16,0 22 0,0 0 16,-21-21-16,21 21 0,1 21 0,-22-22 15,21 1-15,0 21 16,0 0-16,0 21 16,0 1-16,1 20 15,-22-21-15,0 0 0,21 0 16,-21 1-16,21 20 0,-21-21 15,0 0-15,0 0 0,0 1 16,0-1-16,0 0 0,21 0 16,0-21-1,0 0 1,-21-21-16,22 21 16,-22-21-16,21 0 0,0-1 0,0 1 15,0 0-15,-21-21 0,21 21 0,1-1 16,20-20-16,-42 21 0,21 0 15,0 0-15,0 21 0,1-22 0,-1 1 16,-21 42 15,0 1-31,0-1 0,0 21 16,0-21-16,0 0 0,0 1 16,0 20-16,0-21 0,0 0 15,0 0-15,0 22 0,0-22 0,0 0 16,0 0-16,21 0 15,0-21-15,0 22 0,0-22 16,1 0-16,20 0 0,-21 0 0,21 0 16,-20 0-16,20 0 0,0-22 15,-21 1-15,22 21 0,-1-21 0,0 0 16,1 0-16,-22-22 0,21 22 0,-21 0 16,1-21-16,-1 21 0,0-22 15,-21 22-15,0 0 0,0 0 16,0 0-16,0-1 0,-21 22 15,0 0-15,-1 0 0,1 0 16,0 0-16,0 0 0,0 22 0,0-1 16,-1 0-16,22 0 0,-21 0 15,21 0-15,0 1 0,0-1 0,0 0 16,0 21-16,0-21 0,0 1 0,21-1 16,1 0-16,-22 0 15,21-21-15,0 0 0,0 0 0,0 0 16,0 0-16,22 0 0,-22 0 15,0 0-15,0 0 0,0-21 0,1 21 16,20-21-16,-21 0 0,0-1 16,0 1-16,1 0 0,-1 0 15,-21 0-15,21 0 0,-21-1 0,21 1 16,-21 42 15,0 1-31,0-1 0,-21 0 16,0 0-16,0 0 0,21 0 15,0 1-15,-22-1 0,1-21 0,21 21 16,0 0-16,-21-21 0,21 21 16,0-42 15,21 0-31,0 0 0,1 0 16,-1-1-16,0 1 15,0 0-15,0 0 0,0 0 0,1 0 16,-22-1-16,21 1 0,0 21 15,0 0-15,0 0 16,-21 21-16,0 1 16,0-1-16,0 0 0,0 0 15,0 0-15,0 0 0,0 1 0,0-1 16,0 0-16,21 0 16,-21 0-16,22 0 0,-1-21 0,0 22 15,0-22-15,0 0 0,0 0 0,1 0 16,-1 0-16,0 0 15,0 0-15,21 0 0,-20-22 0,-1 1 16,0 0-16,0 0 0,0-21 0,0 20 16,1-20-16,-1 0 0,0-1 15,0 1-15,-21 0 0,21-22 0,0 22 16,-21 0-16,22-1 0,-22 1 16,0 21-16,0-22 0,0 22 0,0 0 15,0 0-15,-22 42 31,1 0-31,0 0 16,0 1-16,0 20 0,21-21 0,-21 21 16,-1 1-16,1-22 0,0 21 15,21 1-15,-21-1 0,21 0 0,-21 1 16,21-1-16,0-21 0,0 21 16,0-20-16,0-1 0,21 0 0,0 0 15,0-21-15,0 0 0,1 0 16,-1 0-16,21 0 0,-21 0 0,0 0 15,22 0-15</inkml:trace>
  <inkml:trace contextRef="#ctx0" brushRef="#br0" timeOffset="39123.25">27072 5503 0,'0'0'0,"21"0"47,0 0-47,22 0 0,-22 0 15,0-21-15,0 21 0,22 0 16,-22 0-16,0-21 0,21 21 0</inkml:trace>
  <inkml:trace contextRef="#ctx0" brushRef="#br0" timeOffset="39407.86">28067 5207 0,'0'0'0,"-21"0"0,0 0 16,-1 0-1,1 0-15,21 21 16,-21-21-16,21 21 0,0 1 15,0-1-15,-21 21 0,21-21 0,0 0 16,-21 1-16,21 20 0,0-21 16,0 0-16,0 22 0,0-22 15,0 0-15,0 0 0,0 21 0,0-20 16,0-1-16,0 0 16,0 0-16,0 0 0,21-21 15,0 0-15</inkml:trace>
  <inkml:trace contextRef="#ctx0" brushRef="#br0" timeOffset="39623.74">27771 5800 0,'0'0'16,"-22"0"-16,1 21 0,0-21 0,0 21 16,21 0-16,0 0 15,0 1-15,21-22 16,0 21-16,0-21 0,22 0 0,-22 0 15,21 0-15,1 0 0,-1 0 16,0 0-16,1 0 0,-1 0 0,0 0 16,1 0-16,-1-21 0,0-1 0,-21 22 15,1-21-15,20-21 0,-42 21 16,21 0-16,-21-22 0,0 1 16</inkml:trace>
  <inkml:trace contextRef="#ctx0" brushRef="#br0" timeOffset="39816.62">27876 5271 0,'0'0'16,"0"-22"-16,0 1 0,0 0 15,22 0 1,20 0-16,-21 21 0,0-21 0,22 21 16,-1 0-16,0-22 0,-21 22 15,22 0-15,-1 0 0,0 0 0,-20 0 16,20 0-16,-21 0 0,0 0 15,0 0-15,22 0 0,-22 0 16</inkml:trace>
  <inkml:trace contextRef="#ctx0" brushRef="#br0" timeOffset="40411.28">28956 5588 0,'0'0'0,"0"-21"0,0 0 0,0 0 0,0-1 16,0 1-16,0 0 16,-21 0-16,0 21 15,-1 0-15,1 0 0,0 0 16,0 0-16,0 0 0,0 0 0,-1 0 15,1 21-15,-21 0 0,21 0 16,0 1-16,-1 20 0,1-21 0,0 21 16,21-20-16,0 20 0,-21-21 0,21 0 15,0 0-15,0 22 0,0-22 16,21 0-16,0-21 16,0 0-16,1 0 0,20 0 15,-21 0-15,0 0 0,0 0 16,22-21-16,-22 0 0,0 0 0,21-1 15,-20 1-15,-1-21 0,0 21 16,21-22-16,-21 1 0,1 0 0,-1-1 16,0 1-16,0 0 0,0-1 15,0-20-15,1 21 0,-22-1 0,0 1 16,21 21-16,-21-22 0,0 22 16,0 42-1,-21 1-15,-1-1 16,1 0-16,0 21 0,0 1 15,21-1-15,-21 0 0,21 1 16,-21-1-16,-1 0 0,22 1 16,0-1-16,0 0 0,0 1 0,0-1 15,0 0-15,0-21 0,0 1 0,0-1 16,22 0-16,-1 0 0,0 0 16,0-21-16,0 0 0,0 0 0,1 0 15,-1 0-15,0 0 0,0 0 16,0 0-16</inkml:trace>
  <inkml:trace contextRef="#ctx0" brushRef="#br0" timeOffset="40555.19">29443 5842 0,'0'21'16,"0"0"-1,-21-21 16,-1-21-31</inkml:trace>
  <inkml:trace contextRef="#ctx0" brushRef="#br0" timeOffset="50187.47">720 5779 0,'0'-22'46,"0"1"-14,-22 21-17,1 0 1,0 0-16,0 0 0,0 0 16,0 0-16,-1 0 0,-20 0 15,21 0-15,0 0 0,-22 0 16,22 0-16,0 0 0,0 0 0,0 0 15,0 0-15,-1 0 16,1 0-16,0 0 0,42 0 63,0 0-63,1 0 0,20-21 15,0 21-15,1 0 0,-1 0 0,21-21 16,1 21-16,21 0 0,-1-21 15,1 21-15,0 0 0,20-21 16,1 21-16,0 0 0,21 0 0,-21-22 16,0 22-16,0 0 0,-1 0 15,22 0-15,-21 0 0,0-21 16,21 21-16,0-21 0,-21 21 0,21 0 16,-21 0-16,21-21 0,-21 21 15,-1 0-15,-20 0 0,21 0 0,-21-21 16,20 21-16,-20 0 0,-21 0 15,20 0-15,-20 0 0,-22 0 0,22 0 16,-22 0-16,0 0 0,-21 0 0,1 0 16,-1 0-16,0 0 0,0 0 15,0 0 1,-42 0 62</inkml:trace>
  <inkml:trace contextRef="#ctx0" brushRef="#br0" timeOffset="60494.95">1206 6731 0,'0'0'0,"0"-21"0,-21 0 0,0 0 16,21-1-16,0 1 15,0 42 32,21-21-47,0 22 16,1-1-16,-1 0 0,0 0 16,0 21-16,0-20 0,0-1 0,1 21 15,-1-21-15,0 22 0,0-22 16,0 0-16,0 21 0,1-21 0,-22 1 15,0-1-15,21 0 0,-21 0 16,21 0-16,-21 0 0,0 1 16,0-44 15</inkml:trace>
  <inkml:trace contextRef="#ctx0" brushRef="#br0" timeOffset="60759.8">1736 6646 0,'0'0'0,"0"-21"0,0 42 62,-22-21-62,1 22 0,-21-1 0,21 0 16,0 0-16,-22 0 0,22 22 16,-21-22-16,21 0 0,-22 21 0,22-21 15,0 22-15,-21-22 0,20 21 16,-20-21-16,21 22 0,-21-22 0,20 21 16,1-21-16</inkml:trace>
  <inkml:trace contextRef="#ctx0" brushRef="#br0" timeOffset="63034.99">8572 5228 0,'0'0'16,"-21"0"-16,0-21 0,0 21 0,0 0 15,0 0-15,-1 0 16,1 0-16,0 0 0,0 0 16,21-21-16,-21 21 0,0 0 0,-1 0 15,1 0-15,0 0 0,0 0 16,0 0-16,0 0 0,-1 0 0,1 0 15,0 0-15,21 21 79,21-21-64,0 0-15,1 0 0,-1 0 16,0 0-16,0 0 0,21 0 0,1 0 15,-1 0-15,0 0 0,1 0 16,20 0-16,1 0 0,-1 0 0,1 0 16,-1 0-16,1 0 0,-1 0 0,1 0 15,-1 0-15,1 0 16,-22 21-16,22-21 0,-22 0 0,21 0 16,1 0-16,-1 0 0,1 0 0,21 0 15,-1 0-15,1 0 0,0 0 16,-1 0-16,22 0 0,-21 0 0,21 0 15,-22 0-15,-20 0 0,20 0 16,1 0-16,0 0 0,-22 0 0,22 0 16,0 0-16,-22 0 0,1 0 0,20 0 15,-20 0-15,-1 0 0,1 0 16,-1 0-16,1 0 0,-1 0 0,1 0 16,-1 0-16,1 0 0,-1 0 15,22 0-15,-22 0 0,22 0 16,0 0-16,-22 0 0,22-21 0,0 21 15,-22 0-15,1 0 0,-1 0 16,22 0-16,-22 0 0,1 0 0,20 0 16,-20 0-16,-1 0 0,22 0 0,-21 0 15,20 0-15,-20-21 0,20 21 16,-20 0-16,-1 0 0,22-21 0,-21 21 16,-1 0-16,1 0 0,-1 0 0,22 0 15,-22 0-15,1 0 0,20 0 16,-20 0-16,-1 0 0,1 0 0,-1 0 15,1 0-15,-22 0 0,22 0 16,-22 0-16,0 0 0,1-21 16,-1 21-16,0 0 0,1 0 0,-22 0 15,21 0-15,-21 0 0,22 0 16,-22 0-16,0 0 0,21 0 0,-20 0 16,-1 0-16,0 0 0,0 0 0,0 0 15,0 0-15,1 0 16,-22-22-16,21 22 15,-42 0 79,-1 0-94,1 0 16,-21 0-16</inkml:trace>
  <inkml:trace contextRef="#ctx0" brushRef="#br0" timeOffset="73616.19">9440 5525 0,'21'-22'0,"1"1"16,-22 42 62,0 1-78,0-1 0,0 0 0,0 0 15,-22 0-15,22 0 0,-21 1 0,0 20 16,21-21-16,-21 0 0,21 0 16,-21 1-16,21-1 0,0 0 0,-21 0 15,-1 0-15,22 0 0,0 1 31,0-44-15,0 1 0,0 0-16,0 0 15,22 0-15,-1 0 0,-21-1 0,21 1 16,0-21-16,-21 21 0,21 0 16,0-1-16,1-20 0,-22 21 0,21 21 15,0-21-15,-21 0 0,0-1 16,21 22-16,0-21 0,-21 42 62,-21-21-62,0 22 0,0-1 0,0-21 16,-1 21-16,1 0 0,0 0 16,0 0-16,-21-21 0,20 22 15,1-1-15,0 0 0,0-21 0,-21 21 0,20-21 16,1 0-16,21 21 15,-21-21-15,0 0 0,0 0 16,42 0 31,0 0-47,0 0 0,22 0 16,-22 0-16,21 0 0,-21 0 15,22 0-15,-22-21 0,0 21 0,21 0 16,-21 0-16,1 0 0,-1-21 0,0 21 15,-42 0 32,0 0-47,-1 0 16,1 0-16,0 0 0,0 0 0,0 0 16,0-21-16,-1 0 0,1 21 0,0 0 15,21-22-15,-21 1 0,0 21 16,21-21-16,-21 0 0,21 0 0,-22 0 15,1-1-15,42 44 63,1-1-47,-1 0-16,-21 0 0,21 0 0,0 22 15,0-22-15,-21 0 0,0 21 0,21-21 16,1 1-16,-22 20 0,0-21 15,0 0-15,0 22 0,0-22 0,21 0 16,-21 0-16,0 0 0,0 0 0,0 1 16,0-1-16,0 0 15,0 0-15</inkml:trace>
  <inkml:trace contextRef="#ctx0" brushRef="#br0" timeOffset="77145.36">17187 4720 0,'-21'0'0,"0"0"0,0 0 16,0 0-16,-1 0 0,1 0 16,0 0-16,0 0 0,0 0 15,0 0-15,-1 0 16,1 0 0,0 0-1,42 0 63,0 0-78,1 0 16,-1 0-16,21 0 0,-21 0 0,22 0 16,20 0-16,-21 0 0,22 0 15,-1-21-15,1 21 0,21 0 0,-22 0 16,22-21-16,-22 21 0,1 0 0,20 0 15,-20-21-15,-1 21 0,1 0 16,-1 0-16,1 0 0,-22-21 0,22 21 16,-1 0-16,1 0 0,-22 0 15,22 0-15,-22-22 0,21 22 16,-20 0-16,-1 0 0,0 0 0,1 0 0,-22 0 16,21 0-16,-21 0 15,1 0-15,-1 0 0,21-21 0,-21 21 16,0 0-16,1 0 0,-1 0 31,0 0-31,-21-21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53:37.1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 6837 0,'-21'0'0,"42"0"0,-63 0 15,21 0-15,0 0 16,-1 0 0,22-21-16,-21 21 0,0 0 15,0 0 1,42 0 15,0 0-15,22 0-16,-22 0 15,21 0-15,0 0 0,22 0 0,-1 0 16,1 0-16,21 0 0,-1 0 16,-20 0-16,20 0 0,-20 0 0,21 0 15,-22 0-15,1 0 0,-1 0 16,1 0-16,-1 0 0,-21 0 0,22 0 16,-22 0-16,1 0 0,-1 0 0,-21 0 15,0 0-15,0 0 0,1 0 16,-1 0-16,-42 0 47,-1 0-32,1 0-15,0 0 0,0 0 16,0 0-16,0 0 0,-22 0 0,22 21 16</inkml:trace>
  <inkml:trace contextRef="#ctx0" brushRef="#br0" timeOffset="376.79">1482 6943 0,'0'0'0,"0"21"16,0 0-1,0 0-15,0 0 0,0 1 16,0 20-16,0 0 0,0 22 0,0-22 16,0 22-16,-22-22 0,22 21 15,-21-20-15,0-1 0,0 0 0,21 1 16,-21-1-16,21-21 15,-21 22-15,21-22 0,0 0 0,0 0 16,0 0-16,-22 0 0,22 1 16,-21-22-16,0 0 31,0-22-31,21 1 16,-21 21-16</inkml:trace>
  <inkml:trace contextRef="#ctx0" brushRef="#br0" timeOffset="620.64">1058 7472 0,'21'0'31,"1"21"-15,-1 0-16,0 0 15,0 1-15,0-1 0,0 0 0,-21 0 16,22 0-16,-1 0 0,-21 1 15,0-1-15,0 0 0,21 0 0,-21 0 16,21 0-16,0 1 16,0-22-1,1 0 1,-1-22-16</inkml:trace>
  <inkml:trace contextRef="#ctx0" brushRef="#br0" timeOffset="816.53">1587 7451 0,'-21'21'0,"0"-21"16,0 21-16,0 0 0,0 0 0,-1 1 16,1-1-16,0 0 15,0 0-15,0 0 0,0 0 0,-1 1 16,1-1-16,21 0 0,0 0 0</inkml:trace>
  <inkml:trace contextRef="#ctx0" brushRef="#br0" timeOffset="1400.19">0 8509 0,'0'-21'0,"0"42"0,0-63 16,0 21 0,0 42-1,0 0 1,0 0-16,0 21 0,0 1 0,0-1 16,0 0-16,0 22 0,0-1 15,0 1-15,0-1 0,0 1 16,0-1-16,0 1 0,0-1 0,0 1 15,0-22-15,0 1 0,0 20 0,0-21 16,0 1-16,0-1 0,0-21 16,0 22-16,0-22 0,0 0 0,0 0 15,0 0-15,0 0 16,0-42 0,0 0-16,0 0 15,0-21-15,0 20 0</inkml:trace>
  <inkml:trace contextRef="#ctx0" brushRef="#br0" timeOffset="2140.48">571 8551 0,'0'0'0,"0"-21"15,0 0-15,0 42 32,0 0-32,0 1 15,0 20-15,0 0 16,0 22-16,0-1 0,-21 1 0,0-1 16,0 1-16,21-1 0,-21 1 15,0-1-15,-1 1 0,1-22 0,0 22 16,0-22-16,21 0 0,-21 1 15,0-1-15,-1 0 0,22-21 0,-21 22 16,21-22-16,-21 0 0,21 0 16,0 0-16,0 1 0,-21-22 31,21-22-31,-21 1 16,21-21-16,0 21 0,-21-22 15</inkml:trace>
  <inkml:trace contextRef="#ctx0" brushRef="#br0" timeOffset="2481.28">212 8700 0,'0'0'0,"0"-22"0,0 1 0,0 0 16,0 0-16,0 0 0,21 0 15,0 21-15,0-22 16,0 1-16,22 21 0,-22-21 0,21 21 15,0 0-15,1 0 0,-1 0 16,0 0-16,1 0 0,-22 0 0,21 21 16,-21 0-16,1 22 0,-22-22 15,0 21-15,0 1 0,0-1 0,0 0 16,-22 1-16,1-1 0,0 0 16,0 1-16,-21-22 0,-1 0 0,22 21 15,0-21-15,-21-21 0,20 22 16,22-1-16,-21-21 0,0 0 15,21-21 17,21-1-17,0 22-15,-21-21 0,22 0 16</inkml:trace>
  <inkml:trace contextRef="#ctx0" brushRef="#br0" timeOffset="2872.06">698 8869 0,'0'-42'31,"0"20"-31,0 1 16,22 21-16,-1-21 0,0 21 15,0-21-15,0 21 0,0 0 0,1 0 16,-1 0-16,0 0 0,21 0 15,-21 21-15,1 0 0,-1 0 0,-21 1 16,21-1-16,-21 21 0,0-21 16,0 0-16,0 22 0,0-22 0,0 0 15,0 0-15,-21 0 0,21 1 16,-21-1-16,-1-21 16,22-21 15,0-1-31,0 1 0,0-21 15,0 21-15,0 0 0,0-1 16,0-20-16,22 21 0,-1 0 16,-21-22-16,21 22 0,0 0 0,-21 0 15,21 0-15,0 0 0,1 21 16,-1-22-16,0 22 0,0 0 16</inkml:trace>
  <inkml:trace contextRef="#ctx0" brushRef="#br0" timeOffset="3277.07">1333 8721 0,'0'0'0,"-63"106"32,42-85-32,0 21 0,21-21 15,-22 0-15,22 1 0,-21-1 0,21 0 16,0 0-16,0 0 0,0 0 15,0 1-15,0-1 16,21-21-16,1 0 16,-1 0-16,0 0 0,0 0 15,21 0-15,-20-21 0,-1 21 16,0-22-16,0 1 0,0 0 16,0 21-16,1-42 0,-22 21 0,0-1 15,21 1-15,-21 0 0,0-21 16,0 21-16,0-1 0,0 1 0,-21 0 15,-22 0-15,1 0 0,42 0 16,-21 21-16,0 0 0,-1 0 0,1 0 16,0 0-16,0 0 0,0 0 15,0 0-15,-1 21 0,1-21 0,21 21 16,0 0-16,0 0 16,21-21-1</inkml:trace>
  <inkml:trace contextRef="#ctx0" brushRef="#br0" timeOffset="3564.97">1651 8424 0,'0'0'15,"0"22"1,-21-1-1,21 0-15,-21 0 0,21 0 0,0 0 16,0 22-16,-22-22 0,22 21 16,-21-21-16,21 22 0,0-1 15,0 0-15,-21 1 0,21-22 0,-21 21 16,21 1-16,-21-22 0,21 21 16,0-21-16,0 0 0,0 1 0,0-1 15,0 0-15,21-21 31,0 0-31,0-21 16</inkml:trace>
  <inkml:trace contextRef="#ctx0" brushRef="#br0" timeOffset="3911.81">1714 8805 0,'0'0'0,"0"22"31,0-1-31,0 0 16,0 0-16,-21 0 0,21 0 16,-21 1-16,21-1 0,0 0 0,0 0 15,0 0-15,0 0 16,0 1-16,21-22 16,0 0-1,1 0-15,-1 0 0,0 0 16,0-22-16,0 22 0,-21-21 15,0 0-15,21 0 0,-21-21 16,0 20-16,0 1 0,0 0 16,0 0-16,0 0 0,0 0 15,0-1-15,-21 1 0,21 0 16,-21 21-16,0 0 0,0 0 16,0 0-16,21-21 15,-22 21-15,1 0 0,0 0 16</inkml:trace>
  <inkml:trace contextRef="#ctx0" brushRef="#br0" timeOffset="4135.67">1460 8700 0,'22'-22'0,"-1"22"15,0 0-15,0 0 16,0 0-16,0-21 0,1 21 16,-1 0-16,0 0 0,0 0 15,0 0-15,0 0 0,1-21 0,-1 21 16,0 0 0</inkml:trace>
  <inkml:trace contextRef="#ctx0" brushRef="#br0" timeOffset="4460.49">2095 8721 0,'0'0'0,"-21"0"32,0 0-17,0 21-15,0 0 0,0 0 16,21 0-16,-22 1 0,1-1 16,21 0-16,0 0 0,0 0 0,-21 0 15,21 1-15,0-1 0,0 0 0,0 0 16,0 0-16,0 0 15,21-21-15,0 0 16,1 0-16,-1 0 16,0 0-16,0 0 0</inkml:trace>
  <inkml:trace contextRef="#ctx0" brushRef="#br0" timeOffset="5164.16">2413 8742 0,'0'0'0,"0"-21"0,-21 21 16,0 0-16,-1 0 16,1 0-16,0 0 0,0 21 15,0 0-15,21 0 0,-21 0 16,-1 1-16,22-1 0,-21 0 0,21 0 16,-21 0-16,21 0 0,0 1 15,0-1-15,0 0 0,0 0 16,0 0-16,21-21 31,0-21-15,1 21-16,-1-21 0,0 0 15,-21 0-15,21-1 0,0 1 16,-21 0-16,0-21 0,43-1 0,-43 22 16,0 0-16,0 0 15,0 42 16,0 0-31,0 0 16,0 1-16,0-1 0,0 0 0,0 0 16,0 0-16,-22 0 0,22 1 15,0-1-15,0 0 0,0 0 0,0 0 16,0 0-16,22-21 16,-1 0-16,0 0 0,0 0 15,0 0-15,0 0 0,1 0 0,-1 0 16,0-21-16,0 21 0,0-21 15,0 0-15,1 0 0,-1 0 0,0-22 16,0 22-16,0-21 0,-21 21 16,0-22-16,21 1 0,-21 0 0,22 20 15,-22-20-15,0 21 0,0-21 16,0 20-16,0 1 0,0 0 16,0 0-16,0 42 31,-22 0-31,22 0 0,-21 1 15,21 20-15,0 0 0,-21 1 0,21-1 16,-21 0-16,21 1 0,0-1 16,0 0-16,0 1 0,0-1 0,0-21 15,0 21-15,0-20 0,0-1 0,21-21 16,0 21-16,0 0 16,1-21-16,-1 0 0,21 0 0,-21 0 15,0 0-15,22 0 0,-22-21 0,21 0 16,-21 0-16,22-1 0</inkml:trace>
  <inkml:trace contextRef="#ctx0" brushRef="#br0" timeOffset="7184.04">3154 6752 0,'0'21'0,"-21"-21"47,21 22-47,21-22 78,0 0-78,0 0 15,0 0-15,0 0 16,1 0-16,-1 0 0,0 0 16,0 0-16,0 0 15,0 0-15,1 0 0,-1 0 0,0 0 16,0 0-16,0 0 0,0 0 16,1 0-16,-1 0 0,0 0 15,0 0-15,0 0 0,0 0 16,1 0-16,-1 0 0,0 0 15,0 0-15,0 0 0,0 0 0,1 0 16,-1 0-16,0 0 0,0 0 0,21 0 16,-20 0-16,-1 0 0,0 0 15,0 0-15,0 0 0,0 0 0,1 0 16,-1 0-16,0 0 0,0 0 16,0 0-16,0 0 0,1 0 15,-1 0-15,0 0 0,0 0 16,0 0-16,0 0 0,1 0 15,-1 0-15,0 0 16,21 0-16,-21 0 0,1 0 0,-1 0 16,0 0-16,0 0 0,21 0 15,-20 0-15,-1 0 0,0 0 0,21 0 16,-21 0-16,1 0 0,-1 0 0,0 0 16,21 0-16,-21 0 0,1 0 15,-1 0-15,0 0 0,21 0 0,-21 0 16,1 0-16,-1 0 0,0 0 0,0 0 15,0 0-15,22 0 0,-22 0 16,0 0-16,0 0 0,0 0 0,0 0 16,1 0-16,20 0 0,-21 0 0,0 0 15,0 0-15,1 0 16,20 0-16,-21 0 0,0 0 0,0 0 16,1 0-16,-1 0 0,21 0 0,-21 0 15,0 0-15,1 0 0,-1 0 16,21 0-16,-21 0 0,0 0 0,1 0 15,20 0-15,-21 0 0,0 0 0,22 0 16,-22 0-16,0 0 0,21 0 16,-21 0-16,1 0 0,20 0 0,-21 0 15,0 0-15,0 0 0,22 0 0,-22 0 16,0 0-16,0 0 0,0 0 16,1 0-16,-1 0 0,0 0 0,0 0 15,0 0-15,0 0 0,1 0 16,-1 0-16,0 0 0,0 0 15,21 0-15,-20 0 0,-1 0 0,0 0 16,0 0-16,21 0 0,-20 0 0,-1 0 16,0 0-16,0 0 0,0 0 15,22 0-15,-22 0 0,0 0 0,0 0 16,0 0-16,0 0 0,1 0 0,-1 0 16,0 0-16,0 0 15,0 0-15,0 0 0,22 0 16,-22 0-16,0 0 0,0 0 0,0 0 15,1 0-15,-1 0 0,0 0 16,0 0-16,0 0 0,0 0 0,1 0 16,-1 0-16,0 0 0,0 0 0,0 0 15,0 0-15,1 0 16,-1 0-16,0 0 0,0 0 16,0 0-16,0 0 0,1 0 15,-1 0-15,0 0 16,0 0-16,0 0 0,0 0 15,1 0-15,-1 0 0,0 0 0,0 0 16,0 0 0,0 0-16,1 0 15,-1 0 1,0 0-16,0 0 16,0 0-16,0 0 15,1 0-15,-1 0 16,0 0-1,0 0 1,0 0 0,0 0 15,-42 0 16,0 0-32,0 0-15,0-22 0,0 22 16</inkml:trace>
  <inkml:trace contextRef="#ctx0" brushRef="#br0" timeOffset="8971.79">5715 6816 0,'-21'0'16,"0"0"15,-1 0-15,1 21 0,0 0-16,21 0 15,0 0-15,-21 1 0,0 20 16,21-21-16,-21 21 0,-1 1 15,22-1-15,0 22 0,0-22 0,-21 21 16,21-20-16,-21 20 0,21-20 0,-21-1 16,21 0-16,0 1 0,0 20 15,0-42-15,-21 22 0,21-1 0,-21 0 16,-1 1-16,22-22 0,-21 21 0,0 0 16,21-20-16,0 20 0,-21-21 15,0 0-15,21 0 0,0 1 0,0-1 16,0 0-16,-21-21 0,21 21 15,-22-21 1,22-21 0,0 0-16,0 0 0,-21-1 15,21 1-15,-21 0 0</inkml:trace>
  <inkml:trace contextRef="#ctx0" brushRef="#br0" timeOffset="9264.64">5059 7662 0,'0'0'15,"-21"-21"-15,21 0 0,0 0 0,0 0 0,0 0 16,0-1-16,21 22 31,0 22-31,-21-1 0,21 0 16,0-21-16,0 21 0,-21 0 0,22 22 16,-1-22-16,0 0 15,-21 0-15,21 0 0,-21 0 0,21 1 16,-21-1-16,0 0 0,21 0 0,-21 0 15,22 0-15,-22 1 0,0-1 16,21-21 0,0 0-1,0-21 1,0 21-16,0-22 0,-21 1 16,22 0-16,-1 0 0,0 0 0,0 0 15</inkml:trace>
  <inkml:trace contextRef="#ctx0" brushRef="#br0" timeOffset="9445.53">5715 7578 0,'0'0'0,"21"0"0,-21-21 16,42 21-16,-63 21 15,0 0-15,0-21 0,-21 21 16,20 0-16,1 0 0,-21 1 0,21 20 16,-22-21-16,22 0 0,-21 0 0,21 1 15,0-1-15,-22 0 0,22 0 16,0 0-16,21 0 0,-21 1 0,0-1 15,-1 0 1</inkml:trace>
  <inkml:trace contextRef="#ctx0" brushRef="#br0" timeOffset="12180.74">4339 8678 0,'0'0'0,"0"-21"0,0 0 0,0 0 16,0 0-16,-21 42 47,0 21-47,0-21 0,21 22 15,-22-1-15,1 0 0,0 1 0,0-1 16,0 0-16,0 1 0,21-1 16,-22 0-16,1-20 0,0 20 15,0-21-15,21 0 0,0 22 0,-21-22 16,0 0-16,21-42 47,0 0-47,0-1 0,0 1 0,0 0 15,0 0-15,0 0 0,0-22 16,21 22-16,-21 0 0,0-21 0,21 21 16,-21-1-16,0 1 0,0 42 31,0 1-16,0-1-15,0 0 0,0 0 0,0 0 16,0 0-16,0 1 0,21-1 16,-21 0-16,21 0 0,-21 0 0,0 0 15,21 1-15,1-1 0,-1-21 16,0 21-16,0-21 16,0 0-16,0 0 0,1 0 0,-1 0 15,0 0-15,21 0 0,-21-21 0,1 21 16,20-21-16,-21-1 0,0 1 15,22 0-15,-22-21 0,0 21 0,-21-22 16,21 1-16,-21-22 0,0 22 0,0 0 16,0-22-16,0 22 15,0 0-15,-21-1 0,0 1 0,0-22 16,-1 22-16,-20 0 0,21-1 0,-21 1 16,20 21-16,-20-21 0,21 20 15,-21 1-15,20 0 0,-20 21 0,21 0 16,0 0-16,0 0 0,-1 21 0,1 0 15,0 22-15,0-22 0,0 21 16,21 1-16,0 20 0,0-21 0,0 22 16,0-1-16,0-20 0,0 20 0,0-20 15,0 20-15,0-21 0,21 1 16,0-1-16,0-21 0,-21 22 0,21-22 16,1 0-16,-1 0 0,0 0 15,0-21-15,21 0 0,-20 21 16,-1-21-16,21 0 0,-21 0 0,0 0 15,22 0-15,-22-21 0,21 21 0</inkml:trace>
  <inkml:trace contextRef="#ctx0" brushRef="#br0" timeOffset="13276.52">4762 8869 0,'0'0'0,"0"21"46,-21 0-46,0-21 0,0 21 16,21 1-16,0 20 0,-21-21 0,21 0 16,0 0-16,-21 1 0,21-1 0,0 0 15,0 0-15,0 0 0,0 0 16,21 1-16,0-22 16,0 21-16,0-21 0,0 0 15,1 0-15,-1 0 0,0 0 16,0-21-16,0-1 0,0 22 0,1-21 15,-1 0-15,0 0 0,-21 0 0,0 0 16,21-1-16,-21-20 0,0 21 16,0-21-16,0 20 0,0-20 0,0 21 15,-21 0-15,21 0 0,-21-1 16,0 1-16,-1 21 0,1 0 16,0 0-16,0 0 0,0 0 0,0 0 15,-1 0-15,1 21 0,0-21 16,0 43-16,0-22 0,0 0 0,21 0 15,-22 22-15,22-22 0,0 0 0,0 21 16,0-21-16,0 1 0,0-1 0,0 0 16,22 0-16,-1 0 0,0 0 15,0-21-15,0 22 0,0-22 0,1 0 16,20 0-16,-21 0 0,21 0 0,-20 0 16,20 0-16,-21 0 0,0-22 15,22 1-15,-22 0 0,0 0 16,0 0-16,0 0 0,0-1 0,-21 1 15,22 0-15,-22 0 0,0 0 16,0 0-16,0-1 0,0 1 16,0 42 15,-22 1-31,1-1 16,21 0-16,0 0 0,0 0 15,0 0-15,0 1 0,0-1 0,0 0 16,0 0-1,0 0-15,0 0 0,0-42 47,0 0-31,0 0-16,0 0 0,21 0 16,-21-1-16,0 1 0,0 0 0,22 0 15,-1 0-15,-21 0 16,0-1-16,21 22 15,0 0 1,-21 22-16,0-1 16,0 0-16,0 0 15,0 0-15,0 0 0,0 1 0,0-1 16,0 0-16,0 0 16,21-21-16,-21 21 15,21-21-15,1 0 16,-1 0-1,0 0-15,-21-21 0,21 21 16,0-21-16,-21 0 0,21 0 0,-21-1 16,22 1-16,-1 0 0,-21 0 0,0 0 15,21 0-15,0-1 0,-21 1 16,21 0-16,-21 42 47,0 0-47,0 1 0,0-1 15,0 0-15,0 21 0,0-21 0,0 1 16,0-1-16,0 0 0,0 0 0,0 0 16,0 0-16,0 1 15,21-22-15,22 0 0,-22 0 16,0 0-16,21 0 0,-20 0 0,20 0 16,-21 0-16,21-22 15,-20 1-15,20 21 0,0-21 0,-21 0 0</inkml:trace>
  <inkml:trace contextRef="#ctx0" brushRef="#br0" timeOffset="14347.9">6032 8890 0,'0'0'0,"-42"-21"15,21 21 1,0 0-16,0 0 0,-1 0 16,1 0-16,0 0 0,0 21 15,0 0-15,21 0 0,-21 1 0,-1-1 16,22 0-16,-21 21 0,21-21 15,0 1-15,0-1 0,0 0 0,0 0 16,0 0-16,0 0 16,21-21-1,1 0-15,-1 0 16,0 0-16,0 0 0,0 0 0,-21-21 16,21 0-16,1 21 0,-1-21 0,0 0 15,-21 0-15,21-1 0,-21 1 16,21 0-16,-21 0 0,0 0 0,0 0 15,0-1-15,21 1 0,-21 0 16,0 42 15,0 0-31,0 1 16,-21-1-16,21 0 0,0 0 0,0 0 0,0 0 16,0 1-16,0-1 15,0 0-15,0 0 0,0 0 16,21-21-1,1 0-15,-1 0 0,0 0 16,0 0-16,0 0 0,0 0 16,1-21-16,-1 0 0,-21 0 15,21 0-15,0-1 0,-21 1 16,0 0-16,0 0 0,21 0 16,-21 0-16,21-1 0,-21 1 15,0 0-15,0 42 31,0 0-15,0 1-16,0-1 0,0 0 16,0 0-16,0 0 0,0 0 0,0 1 15,0-1-15,0 0 16,22-21 15,-1 0-31,0 0 0,0 0 0,0-21 16,0 0-16,1-1 15,-22 1-15,21 0 0,-21 0 16,21 0-16,-21 0 0,0-1 16,0 1-16,21 21 15,-21 21 17,0 1-32,0-1 15,-21 0-15,21 0 0,-21-21 0,21 21 16,0 0-16,-21-21 0,21 22 15,0-1-15,0-42 63,0-1-63,0 1 16,0 0-16,0 0 0,0-21 15,0 20-15,21 1 0,0 0 16,0-21-16,0 21 0,-21-1 0,21 1 15,1 0-15,20 21 0,-21-21 0,0 21 16,0 0-16,22 0 0,-22 0 0,0 0 16,0 0-16,0 21 0,1 0 15,-22 0-15,21 1 0,-21-1 0,21 0 16,-21 0-16,0 0 0,0 0 0,0 22 16,0-22-16,0 0 0,0 0 15,-21 0-15,0-21 0,21 22 0,-22-22 16,22 21-16,-21-21 15,0 0 1,0 0 0,0-21-1</inkml:trace>
  <inkml:trace contextRef="#ctx0" brushRef="#br0" timeOffset="14552.05">6329 8551 0,'0'0'0,"-21"0"0,-1 0 16,1 0 31</inkml:trace>
  <inkml:trace contextRef="#ctx0" brushRef="#br0" timeOffset="15562.02">4254 9800 0,'0'-21'31,"-21"21"-15,21 21-16,-21-21 0,21 21 15,-21 1-15,21-1 0,0 0 0,-21 21 16,21-21-16,-21 1 0,-1-1 0,22 21 15,0-21-15,-21 0 0,21 1 16,-21-1-16,21 0 0,-21 0 0,21 0 16,0 0-16,0-42 47,0 0-32,0 0-15,0 0 16,0 0-16,0-1 0,21-20 15,-21 21-15,0 0 0,21-22 0,0 22 16,-21-21-16,0 21 0,22 0 0,-22-1 16,21 1-16,-21 0 0,21 21 15,-42-42-15,42 63 16,0 0-16,0 0 16,0 0-16,-21 22 0,0-22 0,0 21 15,22-21-15,-22 1 16,0 20-16,0-21 0,0 0 0,0 0 15,0 22-15,0-22 0,0 0 16,21-21-16,-21 21 16,21-21-1,0-21 1,-21 0-16,21 0 0,0 0 16,1-1-16,-22 1 0,21 0 15,0-21-15,0 21 0,0-22 0,0 22 16,1-21-16,-1 21 0,0-1 0,0 1 15,0 0-15,0 0 0,1 21 16,-1 0-16,0 0 16,0 0-16,-21 21 0,0 0 0,0 0 15,0 1-15,0-1 0,0 21 16,0-21-16,0 22 0,0-22 0,0 0 16,0 21-16,0-21 0,0 1 0,0 20 15,-21-21-15,0 0 0,21 0 16,-21 1-16,21-1 0</inkml:trace>
  <inkml:trace contextRef="#ctx0" brushRef="#br0" timeOffset="16276.54">5080 9970 0,'0'-22'16,"0"44"-16,0-65 0,0 22 0,0 0 15,-21 21 17,0 21-32,-1 0 0,1-21 0,0 21 15,0 1-15,21-1 0,-21 21 0,0-21 16,-1 0-16,1 1 15,21-1-15,0 0 0,-21 0 0,21 0 16,0 0-16,0 1 0,0-1 16,21-21-1,0 0 1,1 0-16,-1-21 0,0 21 0,0-22 16,0 1-16,0 0 0,1 0 15,-1 21-15,-21-21 0,21 0 16,-21-1-16,21 1 0,-21 0 0,0 0 15,0 0-15,21 21 0,-21 21 47,0 0-47,0 0 16,0 0-16,0 1 0,0-1 0,0 0 16,0 0-16,0 0 15,0 0-15,0 1 0,21-1 16,1-21-1,-1 0-15,0 0 16,0 0-16,0 0 0,0-21 16,1 21-16,-1-22 0,0 22 0,0-21 15,0 0-15,0 0 0,1 0 16,-22 0-16,21-1 0,-21 1 16,0 0-16,0 0 15,0 42 16,0 0-31,0 0 16,0 1-16,0-1 16,0 0-16,0 0 15,0 0 1,21-21 15,0-21-31,-21 0 16</inkml:trace>
  <inkml:trace contextRef="#ctx0" brushRef="#br0" timeOffset="18360.88">4043 9885 0,'0'-21'31,"0"0"-16,0-1-15,0 1 16,21 0-16,-21 0 16,21 0-1,-21 42 48,0 0-63,0 0 0,0 0 0,0 1 15,0-1-15,0 0 0,0 21 16,0-21-16,0 1 0,0 20 16,0-21-16,0 0 0,0 22 0,0-22 15,0 0-15,0 0 0,0 0 0,0 0 16,0 1-16,0-1 16,0 0-16,0 0 0,0 0 15,0 0 1,0-42 31,0 0-32,0 0-15,0 0 16,21 0-16,0-1 16,1 1-16,-22 0 0,0 0 15,21 0-15,0 0 0,0-1 0,0 1 16,0 0-16,1-21 0,-1 21 0,0-1 15,21 1-15,1 0 0,-22 21 16,21-21-16,-21 0 0,22 21 0,-1-21 16,-21 21-16,21-22 0,1 22 0,-22 0 15,0 0-15,0 0 0,0 22 16,1-1-16,-1 0 0,0 0 16,-21 0-16,0 22 0,0-22 0,0 0 15,0 0-15,0 0 0,-21 0 16,0-21-16,21 22 0,-22-1 15,22 0-15,-21 0 0,42-21 63</inkml:trace>
  <inkml:trace contextRef="#ctx0" brushRef="#br0" timeOffset="19056.14">5059 10054 0,'0'-21'15,"0"0"1,0 0-16,-21 21 15,-1 0 1,1 0-16,0 0 16,0 21-16,0-21 0,21 21 15,-21-21-15,-1 21 0,22 0 0,-21 1 16,21-1-16,-21 0 16,21 0-16,0 0 0,-21-21 0,21 21 15,0 1-15,0-1 16,21-21-1,0 0 1,0 0-16,1 0 0,-1 0 16,0-21-16,0-1 0,0 22 15,-21-21-15,0 0 0,21 21 16,-21-21-16,22 0 0,-22 0 0,0-1 16,0 1-16,0 0 0,0 0 15,0 0-15,0 0 16,0 42 15,0 0-15,0 0-16,0 0 15,0 0-15,0 1 0,0-1 0,0 0 16,21 0-16,-21 0 0,21 0 16,0-21-16,0 0 15,0 0 1,1 0-16,-1 0 0,0-21 15,0 21-15,0-21 0,0 0 0</inkml:trace>
  <inkml:trace contextRef="#ctx0" brushRef="#br0" timeOffset="19747.98">5397 9948 0,'0'43'16,"0"-22"-1,0 0-15,0 0 16,0 0-16,0 1 0,0-1 16,0 0-16,0 0 0,0 0 15,0 0 1,0-42 31,0 0-32,0 0-15,0 0 16,0 0-16,0-1 0,22 1 0,-1 0 16,0 0-16,-21 0 0,21 0 15,0-1-15,0 1 16,1 21-16,-1 0 0,0 0 0,0 0 16,0 0-16,0 0 0,1 0 0,-1 21 15,0 1-15,0-1 16,-21 0-16,0 0 0,0 0 15,0 0-15,0 1 0,0-1 16,0 0-16,-21 0 16,0-21-1,21 21-15,-21-21 16,21-21 15,0 0-31,0 0 16,21 0-16,0-1 0,-21 1 0,21 0 15,0 0-15,0 0 0,1 0 0,20-1 16,-21 1-16,0 0 0,0 21 16,1 0-16,20 0 0,-21 0 0,0 0 15,0 0-15,1 21 16,-22 0-16,0 1 0,0-1 16,0 0-16,0 0 15,0 0-15,0 0 0,0 1 0,0-1 16,0 0-16,-22-21 0,22 21 0,-21-21 15,21 21-15,-21-21 16,21-21 31,21 0-47,0 21 0,-21-21 16</inkml:trace>
  <inkml:trace contextRef="#ctx0" brushRef="#br0" timeOffset="20164.24">6202 10033 0,'0'21'16,"21"-21"0,0 0-16,0-21 15,0 21-15,1-21 0,-1 21 16,-21-21-16,21 21 0,0-21 0,0-1 15,-21 1-15,21 0 16,-21 0-16,22 0 0,-22 0 0,0-1 16,0 1-16,0 0 15,-22 21 1,1 0-16,0 0 16,0 21-16,0 0 0,0-21 0,-1 43 15,1-22-15,0 0 0,0 0 0,21 22 16,0-22-16,-21 0 0,21 0 15,-21 0-15,21 0 0,0 1 0,0-1 16,0 0-16,0 0 0,0 0 16,21-21-16,0 0 15,0 0 1,0 0-16,0 0 0,1 0 0,-1 0 16,0 0-16,0 0 0,0-21 0,0 0 15,1 21-15,-1-21 0,0 0 16,-21-1-16</inkml:trace>
  <inkml:trace contextRef="#ctx0" brushRef="#br0" timeOffset="20352.13">6519 10075 0,'0'22'31,"0"-44"31</inkml:trace>
  <inkml:trace contextRef="#ctx0" brushRef="#br0" timeOffset="22744.63">3873 9737 0,'0'21'31,"0"-42"31,0 0-46,22 21-16,-1-22 16,0 22-16,0-21 0,0 0 0,0 0 15,1 0-15,-1 21 0,0-21 16,0 21-16,0 0 0,0 0 16,1 0-1,-22 21-15,0 0 16,0 0-16,0 21 0,0-20 15,0 20-15,0-21 0,0 21 0,0-20 16,0 20-16,0 0 0,0-21 0,0 22 16,0-22-16,0 0 0,0 0 15,0 0-15,0 1 0,0-1 0,0 0 16,0 0-16,0 0 0,-22 0 0,22 1 16,-21-1-16,21 0 15,0 0-15,0 0 16,-21-21-16,21-21 62,0 0-46,0 0-16,0 0 16,21 21-16,-21-22 0,0 1 15,21 0-15,-21 0 0,22 21 16,-1-21-16,0 0 0,-21-1 0,42 1 15,-21 0-15,1 0 0,20 0 0,-21 0 16,21-1-16,1 1 0,-1 0 16,0 0-16,1 0 0,-1 21 0,-21-21 15,22-1-15,-22 22 0,21 0 0,-21 0 16,0 0-16,1 0 16,-1 22-16,-21-1 15,21-21-15,-21 21 0,0 0 0,0 0 16,0 0-16,0 1 0,0-1 15,0 0-15,21 0 0,-21 0 16,0 0-16,21 1 0,-21-1 16,0 0-16,0 0 0,0 0 15,0 0-15,0 1 0,0-1 16,0 0-16,0-42 78,0 0-78,0-1 16,0 1-16,0 0 15,0 0-15,0 0 0,0 0 16,-21-1-16,0 1 0,21 0 16,-21 21-16,21-21 0,0 0 15,-21 21-15,-1 0 0,22-21 0,-21 21 16,0 0-16,0 0 0,0 0 15,0 0-15,-1 0 0,1 0 16,0 0-16,0 0 0,0 0 0,0 0 16,-1 0-16,1 0 0,0 21 15,0-21-15,0 21 16,0-21-16,-1 21 0,22 0 16,-21-21-16,0 0 0,21 21 15,-21-21-15,0 0 31,42-21 63,0 21-78,-21-21-16,21 21 15,0-21-15,1 21 0,-1-21 16,0 0-16,0 21 0,0 0 0,0-22 16,1 22-16,-1 0 0,0 0 15,0 0-15,0-21 0,0 21 16,1 0-16,-1 0 0,0 0 0,0 0 16,0 0-1,0 0 32,-21-21-31,0 0-1,22 21-15,-1 0 16,-21-21 0,21 21-1,0 0 1,-21 21-1,21 0-15,-21 0 16,0 0-16,21 1 0,-21-1 16,0 0-16,0 0 15,0 21-15,0-20 0,0-1 16,0 0-16,0 0 0,0 0 0,0 0 16,0-42 46,0 0-62,0 0 16,0 0-16,0 0 0,0-1 15,0 1-15,0 0 0,0 0 16,0 42 15,0 0-31,0 0 16,0 22-16,-21-22 0,0 0 15,21 0-15,-21 0 0,0 22 0,21-22 16,0 0-16,0 0 0,-21 0 0,21 1 16,0-1-1,21-42 1</inkml:trace>
  <inkml:trace contextRef="#ctx0" brushRef="#br0" timeOffset="33988.37">8509 6879 0,'-21'0'219,"0"0"-203,-1 0-16,1 0 15,0 0 1,0 0 0,0 0-16,0 0 31,-1 0-15,44 0 155,-1 0-171,0 0 0,0 0 16,0 0-16,0 0 0,22 0 16,-1 0-16,0 0 0,1 0 0,-1 21 15,0-21-15,22 0 0,-22 0 0,22 0 16,-22 0-16,22 0 0,-22 0 16,0 0-16,1 0 0,-1 0 0,0 0 15,1 0-15,-22 22 0,0-22 0,0 0 16,0 0-16,0 0 0,1 0 15,-44 0 48,1 0-47,0 0-16,0 0 0,0 0 0,0 0 15,-22 0-15,22 0 0,-21 0 16,-1 0-16,1 0 0,0 0 0,-1 0 15,1 0-15,0 0 0,-1 0 16,22 0-16,-21 0 0,0 0 0,20 0 16,-20 0-16,21 0 0,-21 0 0,20 0 15,1 0-15,0 0 0,0 0 16,0 0-16,0 0 0,-1 0 16,1 0-16,0 0 0,0 0 15,0 0 1,0 0-16,-1 0 31,44 0 78,-1 0-109,0 0 0,0 0 16,21 0-16,-20 0 0,20 0 0,-21 0 16,21 0-16,1-22 0,-1 22 15,0 0-15,22 0 0,-22 0 0,1 0 16,-1 0-16,0-21 0,1 21 0,-1 0 16,0 0-16,-21 0 0,1 0 15,20 0-15,-42-21 0,21 21 0,-42 0 47,0 0-47,-22 0 0,22 0 16,-21 0-16,21 0 0,-22 0 0,1 0 15,0 0-15,-1 0 0,1 21 16,0-21-16,-1 0 0,1 0 0,0 21 16,-1-21-16,1 0 0,0 0 15,-1 0-15,22 0 0,0 22 0,-21-22 16,21 0-16,-1 0 0,1 0 15,0 0-15,0 0 0,0 0 16,0 0-16,-1 0 16,44 0 62,-1 0-78,0 0 15,0 0-15,0 0 0,0 0 16,1 0-16,-1 0 16,0 0-16,0 0 0,21 0 0,-20 0 15,-1 0-15,21 0 0,0 0 0,1-22 16,-1 22-16,0 0 0,1 0 16,20 0-16,-20 0 0,20 0 0,-21-21 15,1 21-15,-1 0 0,0 0 16,1 0-16,-1 0 0,-21 0 15,0 0-15,1 0 0,-1 0 0,0 0 16,-42 0 31,0 0-47,-1 0 0,1 0 0,0 0 16,0 0-16,0 0 0,0 0 15,-1 0-15,-20 0 0,21 0 0,0 0 16,0 0-16,-1 0 0,-20 0 0,21 0 15,0 0-15,0 21 0,-1-21 16,1 0-16,0 0 0,0 0 16,0 0-1,0 0-15,-1 0 16</inkml:trace>
  <inkml:trace contextRef="#ctx0" brushRef="#br0" timeOffset="34672.98">8572 6985 0,'0'-21'32,"0"42"46,0 0-78,0 0 15,0 1-15,0-1 0,0 0 16,0 0-16,0 0 0,0 22 16,0-22-16,0 21 0,0 0 0,0-20 15,0 20-15,0 0 0,0 1 16,0-1-16,0 0 0,0-21 0,0 22 16,0-1-16,0 0 0,0-20 0,0 20 15,0 0-15,0 1 0,0-1 16,0 0-16,0 1 0,0-1 0,-21 21 15,21-20-15,-21-1 0,21 0 0,-21 1 16,21-1-16,0 0 16,0 1-16,-21-1 0,21 0 0,0 1 15,-21-22-15,21 21 0,-22-21 0,22 22 16,0-22-16,0 21 0,-21-21 0,21 22 16,-21-22-16,21 0 0,0 0 15,-21 22-15,21-22 0,0 0 0,0 0 16,0 0-16,0 0 0,0 1 15,0-1 1,-21-21 31,21-21-31,0-1-1,-21 22-15,21-21 0,0 0 0,0 0 16,-22 0-16,1 0 15,21-1-15</inkml:trace>
  <inkml:trace contextRef="#ctx0" brushRef="#br0" timeOffset="35004.79">8086 8573 0,'0'0'0,"0"-43"15,21 43 16,0 0-15,-21 21-16,21 1 0,0-22 0,0 21 16,1 0-16,-22 0 0,21 0 15,0 0-15,-21 1 0,21-1 0,-21 0 16,21 0-16,0 0 0,-21 0 0,0 1 16,0-1-16,0 0 0,0 0 15,0 0-15,0 0 0,0 1 16,0-1-16,0 0 31,22-21-31,-22-21 31,21 21-31,-21-21 0,21-1 0,0 1 16,0 0-16,-21 0 0,21 0 16,1 0-16,-1-1 0</inkml:trace>
  <inkml:trace contextRef="#ctx0" brushRef="#br0" timeOffset="35215.67">8763 8530 0,'-21'21'15,"21"1"-15,-21-22 16,-1 21-16,1 0 0,-21 0 0,21 0 16,0 22-16,-1-22 0,-20 0 15,21 21-15,0-21 0,0 1 0,-1-1 16,1 0-16,0 0 0,21 0 15,0 0-15,-21-21 0,21 22 0,-21-22 16,21 21-16,-21-21 31</inkml:trace>
  <inkml:trace contextRef="#ctx0" brushRef="#br0" timeOffset="35243.65">8382 8932 0</inkml:trace>
  <inkml:trace contextRef="#ctx0" brushRef="#br0" timeOffset="35973.26">7472 10181 0,'0'-21'0,"0"42"0,0-63 0,-21 21 15,21 0-15,-22-1 0,22 1 16,0 0 0,-21 21-16,0 0 15,21 21 16,0 0-31,0 1 0,0 20 16,0-21-16,0 21 0,0 22 16,0-22-16,0 22 0,-21-1 0,21 1 15,-21-1-15,21-20 0,-21 20 0,-1 1 16,22-22-16,-21 0 0,0 1 16,21-1-16,0 0 0,-21-21 0,0 22 15,21-22-15,0 0 0,0 0 0,0 0 16,0-42 15,0 0-15,0 0-16,0-21 0,0 20 0,0 1 15,0 0-15</inkml:trace>
  <inkml:trace contextRef="#ctx0" brushRef="#br0" timeOffset="38508.26">7239 10435 0,'0'0'0,"0"-21"0,0-64 31,0 64-31,0 0 0,0 0 0,0 0 0,21-22 16,-21 22-16,21 21 0,0-21 15,1 0-15,-22 0 0,21 0 0,0 21 16,21-22-16,-21 22 0,1 0 0,20-21 16,-21 21-16,21 0 0,1 0 15,-1 0-15,-21 21 0,22-21 16,-1 22-16,-21-1 0,0 0 0,0 21 15,1-21-15,-22 22 0,0-1 0,0-21 16,-22 22-16,1-1 0,0 0 0,-21 1 16,-1-22-16,1 21 0,-21-21 15,20 22-15,1-22 0,0 0 0,20-21 16,-20 21-16,21-21 0,0 0 0,0 0 16,-1 0-16,1 0 15,21-21-15,0 0 16,0 0-16,0-1 0,0 1 15,21 21 1,1 0 0,-1 21-16,0 1 15,-21-1-15,21 21 0,0-21 0,-21 0 16,21 22-16,1-22 0,-22 0 16,21 0-16,-21 22 0,21-22 0,0 0 15,-21 0-15,21 0 0,0-21 0,-21 21 16,22 1-16,-1-22 0,0 0 15,0 0-15,0 0 0,0 0 16,1 0-16,-1 0 0,0 0 16,0-22-16,0 22 0,0-21 0,1 0 15,-1 21-15,0-21 0,0 0 16,0 0-16,0 21 0,-21-22 16,0 1-16,0 0 0,0 0 0,0 0 15,0 0-15,0-1 0,0 1 0,0 0 16,-21 21-16,0 0 15,0 0-15,0 0 0,0 0 16,-1 21-16,1-21 0,21 21 16,0 1-16,0-1 0,-21 0 0,21 21 15,0-21-15,0 1 0,0-1 16,0 0-16,0 0 0,0 0 16,0 0-16,21-21 0,0 22 15,1-22-15,-1 0 16,0 0-16,0 0 0,0 0 15,0 0-15,22 0 0,-22-22 0,0 22 16,0-21-16,0 0 0,22 0 0,-22 21 16,0-21-16,0 0 0,0-1 15,-21 1-15,22 0 0,-22 0 0,21 0 16,-21 0-16,0-1 0,0 1 0,-21 21 47,21 21-47,-22 1 0,22-1 15,0 0-15,0 0 0,0 0 0,0 0 16,0 1-16,22-1 16,-22 0-16,21 0 15,0-21-15,0 21 0,-42-21 47,0 0-31,0 0-16,-1 0 0,1 0 15,0-21-15,0 21 0,0 0 16,0 0-16,21 21 47,0 0-47,21-21 16,-21 22-16,21-22 0,0 0 0,0 0 15,0 0-15,1 0 0,-1 0 16,0 0-16,0 0 0,0 0 0,0 0 15,1 0-15,-1 0 0,0-22 0,0 22 16,0-21-16,0 0 0,-21 0 0,22 21 16,-1-21-16,0 0 15,0-1-15,-21 1 0,0-21 0,0 21 0,21 0 16,-21-1-16,0 1 0,0 0 16,0 0-16,0 0 15,0 42 1,0 0-16,0 0 15,0 0-15,-21 1 0,21-1 0,0 0 16,0 0-16,-21 0 0,21 22 16,0-22-16,-21 0 0,21 0 0,0 0 15,0 0-15,0 1 16,21-22-16,0 0 16,0 0-16,0 0 15,1 0-15,-1-22 0,0 22 16,0-21-16,0 0 15,0 0-15,-21 0 0,0 0 0,0-1 16,22 1-16,-22 0 0,0 0 16,0 0-16,0 0 0,0-22 0,0 22 15,-22 0-15,22-21 0,-21 20 0,0 1 16,0 0-16,0 0 0,0 21 0,-22 0 16,22 0-16,0 0 0,0 0 15,0 0-15,-1 0 0,22 21 16,0 0-16,0 22 0,0-22 0,0 21 15,0-21-15,0 22 0,0-22 16,0 0-16,0 21 0,0-21 0,0 1 16,22-1-16,-1 0 0,0 0 15,0 0-15,0-21 0,0 0 16,1 0-16,-1 0 0,0 0 0,0 0 16,0 0-16,22 0 0,-22 0 15,0-21-15,0 0 0,0 21 0,0-21 16,1 0-16,-1-1 0,-21 1 0,21 0 15,-21 0-15,21 0 0,-21 0 16,0-1-16,0 1 0,0 0 0,0 0 16,0 0-16,0 42 31,0 0-15,0 0-16,0 0 0,0 1 15,0-1-15,0 0 0,0 0 0,0 0 16,0 0-16,0 1 0,0-1 15,21 0-15,-21 0 16,21-21-16,1 0 16,-1 0-16,0 0 0,0 0 15,0 0-15,0 0 0,-21-21 16,22 21-16,-1-21 0,-21 0 16,0-1-16,21 22 0,0-21 0,-21 0 15,0-21-15,0 21 0,21-1 0,-21 1 16,0 0-16,21 0 0,-21 0 0,0 0 15,0 42 17,0 0-17,0 0-15,0 0 0,0 0 16,0 1-16,0-1 0,0 0 16,0 0-16,0 0 0,0 0 15,0 1-15,0-1 0,0 0 16,22-21-16,-1 0 15,0 0-15,0 0 16,0 0-16,0 0 0,1 0 16,-1-21-16,21 0 0,-21-1 15,0 1-15,1 0 0,-1 0 16,0 0-16,-21 0 0,0-1 16,0 1-16,0 0 0,0 0 0,0 0 15,0 0-15,0 42 31,0 0-15,0 0-16,0 0 0,0 0 16,0 1-16,0-1 0,0 0 15,0 0-15,0 0 16,21 0-16,0 1 0,-21-1 16,21-21-1,-21-21 32,-21 21-31,21-22-16,0 1 0,-21 0 15,0 21-15,21 21 47,0 0-47,21-21 16,0 22-16,0-22 0,1 0 15,-1 0 1,0 0-16,0 0 0,21 0 0,-20 0 16,-1 0-16,21 0 0,0 0 0,-20 0 15,20-22-15,0 1 0,-21 21 0,22-21 16,-22 21-16,21-21 0,-21 0 16,-21 0-16,22-1 0,-22 1 0,21 0 15,-21 0-15,0 0 0,0 0 0,0-1 16,-21 22-16,-1 0 0,1 0 15,0 0-15,21 22 16,-21-1-16,0 0 0,21 0 16,0 0-16,0 22 0,0-22 0,0 0 15,0 0-15,0 0 0,0 0 16,0 1-16,21-1 16,0-21-16,0 0 0</inkml:trace>
  <inkml:trace contextRef="#ctx0" brushRef="#br0" timeOffset="38565.24">10308 10880 0</inkml:trace>
  <inkml:trace contextRef="#ctx0" brushRef="#br0" timeOffset="39120.16">7578 11663 0,'0'-21'31,"0"42"-15,0 0-16,0 21 0,0-20 0,-22 20 15,22 0-15,-21 1 0,21-1 16,0 0-16,0 22 0,-21-22 0,21 0 16,-21 22-16,21-22 0,0 1 0,0-1 15,0 0-15,-21 1 0,21-1 16,0-21-16,-21 21 0,21-20 0,0-1 15,0 0-15,0 0 0,0-42 32,0 0-17,0 0-15,0-1 0,0-20 0,0 21 16,0-21-16,21-1 0,-21-20 16</inkml:trace>
  <inkml:trace contextRef="#ctx0" brushRef="#br0" timeOffset="39415.99">7493 11642 0,'0'-21'0,"0"42"0,0-85 0,0 43 16,0 0-16,0 0 0,0 0 0,0-1 16,0 1-16,21 21 15,0-21-15,0 21 0,1 0 16,-1 0-16,21 0 0,-21 0 0,22 0 16,-1 0-16,-21 0 0,21 0 0,1 21 15,-22 0-15,21 1 0,-21-1 16,1 21-16,-1-21 0,-21 0 15,0 1-15,0 20 0,0-21 0,0 0 16,-21 0-16,-1 1 0,1-1 16,0 0-16,-21 0 0,21 0 0,-22 0 15,22 1-15,-21-1 0,21-21 0,-1 21 16,1 0-16,0-21 0,21 21 0,-21-21 16,21 21-16,0 1 15,0-1 1,21-21-16,0 21 0,0-21 0</inkml:trace>
  <inkml:trace contextRef="#ctx0" brushRef="#br0" timeOffset="40616.36">8361 12065 0,'0'0'16,"0"-21"-16,0 0 0,0 0 0,0-1 15,-21 1-15,-1 0 0,22 0 16,-21 21-16,0-21 0,0 0 0,0 21 16,0 0-16,-1 0 0,1 0 0,0 0 15,0 0-15,0 0 0,0 21 16,-1 0-16,1 0 0,0 21 16,0-20-16,0-1 0,0 0 0,-1 21 15,22-21-15,0 1 0,-21 20 0,21-21 16,0 0-16,0 0 0,0 1 15,21-22-15,-21 21 0,22-21 16,-1 0-16,0 0 0,0 0 0,21-21 16,-20-1-16,-1 22 0,21-21 15,-21 0-15,0 0 0,1 0 0,20 0 16,-21-1-16,0 1 0,-21-21 0,21 21 16,-21 0-16,22-1 0,-22 1 0,0 0 15,0 0-15,0 0 0,0 42 31,0 0-15,0 0-16,0 0 0,0 22 0,0-22 16,0 0-16,0 0 0,0 0 15,0 1-15,0-1 0,0 0 0,0 0 16,0 0-16,21-21 16,0 0-16,0 0 0,0 0 0,0 0 15,1 0-15,-1-21 16,0 21-16,0-21 0,0 0 0,0 21 15,-21-21-15,22-1 0,-1 1 0,0-21 16,0 21-16,0 0 0,-21-22 0,21 22 16,-21-21-16,22-1 15,-22 22-15,0-21 0,21 0 0,-21 20 16,0-20-16,0 21 0,0 0 0,0 0 16,0-1-16,0 44 31,-21-1-31,21 0 0,0 0 0,-22 21 15,22-20-15,-21 20 0,21 0 0,0-21 16,0 22-16,0-1 0,0-21 0,0 22 16,0-22-16,0 21 0,0-21 15,21 0-15,1 1 0,-22-1 0,21-21 16,0 21-16,21-21 0,-21 0 0,1 0 16,-1 0-16,0 0 0,21 0 15,-21-21-15,1 0 0,-1 21 16,0-22-16,0 1 0,0 0 0,0-21 15,1 21-15,-22-1 0,21-20 0,0 21 16,-21-21-16,0 20 0,0-20 0,0 0 16,0 21-16,0-22 0,0 22 15,0 0-15,0 0 0,0 0 0,0 42 16,0 0 0,0 0-16,0 0 0,0 22 0,-21-22 15,21 21-15,-21 0 0,21-20 16,0 20-16,-22 0 0,22-21 15,-21 22-15,0-22 0,21 21 0,0-21 16,0 1-16,0-1 0,-21 0 0,21 0 16,0-42 15,0 0-15,0 0-16,21-1 0,-21 1 15,0 0-15,0 0 0,21 0 0,0-22 16,-21 22-16,22-21 0,-1 21 0,0-22 15,0 22-15,0 0 0,0 0 0,1 0 16,-1 0-16,21 21 0,-21 0 16,0 0-16,1 0 0,-1 0 0,0 21 15,-21 0-15,0 0 0,21 0 16,-21 0-16,0 22 0,0-22 0,0 21 16,0-21-16,0 22 0,0-22 15,0 0-15,-21 0 0,21 0 0,-21 1 16,21-1-16,-21-21 0,-1 21 0,22 0 15,-21-21 1,0 0 0,21-21-16,0 0 15,0 0-15,0-1 16,0 1-16,0 0 0,0 0 0</inkml:trace>
  <inkml:trace contextRef="#ctx0" brushRef="#br0" timeOffset="40824.24">8721 11748 0,'0'0'15,"-22"0"-15,1 21 0,42-21 32,1 0-32,-1 0 0,21 0 15,-21 0-15,0 0 0,22 0 0,-22 0 16,21 0-16,-21 0 15,22 0-15,-22-21 0,0 21 0,0-22 16,0 22-16,1-21 0,-22 0 16</inkml:trace>
  <inkml:trace contextRef="#ctx0" brushRef="#br0" timeOffset="45076.01">10118 6773 0,'0'0'0,"-22"0"0,1 0 15,21 22-15,-21-22 16,0 0-16,0 0 16,21 21-16,-21-21 0,-1 0 31,1 0-16,21 21-15,0 0 47,0 0-31,21-21 0,1 0-16,-1 0 0,0 0 15,0 0-15,0 0 0,0 0 16,1 0-16,-1 0 0,21 0 15,-21 0-15,0 0 0,22 0 0,-22 0 16,21 0-16,-21 0 0,1 0 0,20 0 16,-21 0-16,21 0 0,-20 0 15,20 0-15,0 0 0,1 0 0,-22 0 16,21 0-16,0 0 0,1 0 16,20 0-16,-20 0 0,-1 0 0,0 0 15,1 0-15,20 0 0,-21 0 16,1 0-16,-1 0 0,22 0 0,-22 21 15,0-21-15,1 0 0,-1 0 0,0 0 16,1 0-16,-22 0 0,21 0 16,0 0-16,-20 0 0,-1 0 0,21 0 15,-21 0-15,22 0 0,-22 0 0,0 0 16,0 0-16,21 0 0,-20 0 16,-1 0-16,0 0 0,0 0 0,0 0 15,22 0-15,-22 0 0,0 0 0,0 0 16,0 0-16,0 0 15,1 0-15,-1 0 0,0 0 0,0 0 16,0 0-16,0 0 0,1 0 16,-1 0-16,0 0 0,0 0 15,0 0-15,0 0 0,1 0 16,-1 0-16,0 0 16,0 0-16,0 0 15,0 0 1,1 0-1,-1 0 17,0 0-17,0 0 1,0 0 0,0 0-16,1 0 31,-1 0-31,0 0 125,0 0-110,0 0 1,0 0 0,1 0-1,-1 0-15,0 0 16,0 0-16,0 0 0,0 0 16,1 0-16,-1 0 15,0 22-15,0-22 16,0 0-16,0 0 0,1 0 15,-1 0-15,0 0 0,0 0 16,0 0 0,0 0-16,1 0 0,-1 0 15,0 0-15,0 0 0,0 0 16,0 0-16,1 0 0,-1 0 16,0 0-16,0 0 0,0 0 15,0 0-15,1 0 0,-1 21 16,0-21-16,0 0 15,0 0-15,0 0 0,1 0 16,-1 0-16,0 0 16,0 0-16,0 0 15,0 0 1,1 0-16,-1 0 0,0 0 16,0 0-1,0 0-15,0 21 16,1-21-16,-1 0 15,0 0 1,0 0-16,0 0 0,-21 21 16,21-21-16,1 0 0,-1 0 15,0 0 1,0 0-16,0 0 0,0 21 16,1-21-16,-1 0 0,0 0 15,0 0-15,0 0 16,0 0-16,1 0 0,-1 0 15,0 0-15,0 0 0,0 0 0,0 0 16,1 0 0,-1 0-16,0 0 15,0 0 1,0 0-16,0 0 16,1 0-16,-1 0 15,0 0-15,0 0 16,0 0-16,0 0 0,1 0 15,-1 0-15,-21 21 16,21-21-16,0 0 0,0 0 16,0 0-1,1 0-15,-1 0 0,0 0 16,0 0-16,0 0 0,0 0 0,1 0 16,-1 0-16,0 0 15,0 0-15,0 0 16,0 0-16,1 0 15,-1 0 1,0 0-16,0 0 16,0 0-1,0 0-15,1 0 0,-1 0 16,0 0-16,0 0 16,0 0-16,0 0 0,1 0 0,-1 0 15,0 0-15,21 0 0,-21 22 0,22-22 16,-22 0-16,0 0 0,21 0 15,-20 0-15,-1 21 0,0-21 0,21 0 16,-21 0-16,1 0 0,-1 0 0,0 0 16,0 0-16,0 0 15,0 0-15,22 0 0,-22 0 0,0 21 16,21-21-16,-20 0 0,20 0 16,0 0-16,-21 0 0,22 0 15,-22 0-15,0 0 0,21 0 0,-20 0 16,-1 0-16,21 21 0,-21-21 0,0 0 15,1 0-15,-1 0 0,21 0 16,-21 0-16,0 0 0,22 0 0,-22 0 16,0 0-16,21 0 0,1 0 0,-22 0 15,21 0-15,1 0 0,-22 0 16,21 21-16,0-21 0,1 0 0,-1 0 16,-21 0-16,22 0 0,-1 21 0,0-21 15,1 0-15,-1 0 0,-21 0 16,21 0-16,1 0 0,-1 22 15,-21-22-15,22 0 0,-1 0 0,0 0 16,1 0-16,-1 0 0,21 21 16,-20-21-16,20 0 0,1 0 0,-22 21 15,22-21-15,-1 0 0,1 0 16,-22 21-16,21-21 0,-20 0 0,20 0 16,-20 21-16,-1-21 0,21 0 0,-20 0 15,-1 0-15,0 0 0,1 0 16,-1 0-16,0 0 0,-20 0 0,20 0 15,0 0-15,-21 0 0,22 0 16,-1 0-16,-21 0 0,22 0 0,-22 0 16,21 0-16,-21 0 0,22 0 15,-1 0-15,-21 0 0,21 0 16,1 0-16,-22 0 0,21 0 0,-21 0 16,22 0-16,-1 0 0,-21 0 0,22 0 15,-22 0-15,21 0 0,-21 0 16,22 0-16,-1 0 0,-21 0 0,21 0 15,-20-21-15,20 21 0,0 0 16,1 0-16,-22 0 0,21 0 0,0 0 16,1-21-16,-1 21 0,0 0 0,1 0 15,-1 0-15,22 0 0,-22 0 16,0 0-16,1 0 0,-1 0 0,0 0 16,1 0-16,-1 0 15,0 0-15,1 0 0,-1 0 0,0 0 16,43 0-16,-43 0 0,1 0 15,20 0-15,-21 0 0,1 0 16,-22 21-16,21-21 0,1 0 0,-22 0 16,0 0-16,21 0 0,-21 0 15,1 0-15,-1 0 16,0 0-16,-21-21 16,21 21-16,0 0 15,-21-21-15,21 21 0,1 0 16,-22-21-16,21-1 15,0 22-15,0 0 16,-21-21-16,21 21 0,0 0 0,1 0 16,-1 0-16,0-21 15,0 21-15,0 0 0,0 0 0,1 0 16,-1 0-16,0 0 0,0-21 0,0 21 16,0 0-16,1 0 15,-1 0-15,0 0 0,0 0 0,0-21 16,22 21-16,-22 0 0,0 0 15,0 0-15,0 0 0,0 0 0,22 0 16,-22 0-16,0 0 0,0 0 16,0 0-16,1-21 0,-1 21 15,0 0-15,0 0 16,0 0-16,0 0 16,-21-22-16,22 22 0,-1 0 15,0 0-15,0 0 0,0 0 16,0 0-16,1-21 0,-1 21 15,0 0-15,0 0 0,0 0 0,0 0 16,1 0-16,-22-21 16,21 21-1,0 0 1,0 0 15,0 0-31,0 0 31,1 0-15,-22-21 125,21 21-126,0-21 17,0 21-32,0 0 15,-21-21-15,21 21 16,-21-22 109,-21 1-94,0 0-15</inkml:trace>
  <inkml:trace contextRef="#ctx0" brushRef="#br0" timeOffset="53048.94">23283 6858 0,'-21'0'46,"0"0"-30,0 0-16,0 0 16,-1 0-16,1 0 15,0 0-15,0 0 16,0 0-16,0 0 16,42 0 46,0 0-62,0 0 16,0 0-16,0 0 0,1 0 15,-1 0-15,0 0 16,0 0-16,0 0 0,0 0 0,22 0 16,-22 0-16,0 0 0,21 0 0,1 0 15,-22 0-15,21 0 0,1 21 16,-1-21-16,-21 0 0,21 0 0,1 0 15,-1 0-15,0 0 0,1 0 16,-1 21-16,0-21 0,1 0 0,-1 0 16,0 0-16,1 0 0,-1 0 0,-21 0 15,22 0-15,-22 0 0,21 0 16,-21 0-16,22 0 0,-22 0 16,21 0-16,-21 22 0,22-22 0,-22 0 15,21 0-15,-21 0 0,22 0 16,-1 0-16,-21 0 0,21 0 0,1 0 15,-22 0-15,21 0 0,1 0 16,-1 0-16,0 0 0,-21 21 0,22-21 16,-1 0-16,0 0 0,1 0 0,-1 0 15,0 0-15,1 21 0,-1-21 16,0 0-16,22 0 0,-22 0 0,1 0 16,20 0-16,-21 21 0,22-21 0,-22 0 15,22 0-15,-22 21 0,22-21 16,-1 21-16,-21-21 0,22 0 15,-22 0-15,22 0 0,-22 22 16,22-22-16,-22 0 0,0 0 0,22 21 16,-22-21-16,0 0 0,22 21 0,-22-21 15,1 0-15,20 21 0,1-21 16,-22 0-16,21 21 0,1-21 0,-1 0 16,1 21-16,-1-21 0,-20 0 15,20 22-15,1-22 0,-22 0 0,22 0 16,-22 21-16,0-21 0,22 0 15,-22 0-15,0 0 0,1 21 0,20-21 16,-20 0-16,-1 0 0,21 0 16,-20 0-16,20 21 0,1-21 15,-22 0-15,22 0 0,-22 0 0,21 0 16,-20 0-16,-1 0 0,0 0 16,1 21-16,-1-21 0,0 0 0,1 0 15,-22 0-15,21 0 0,1 0 16,-1 0-16,-21 0 0,21 0 0,1 0 15</inkml:trace>
  <inkml:trace contextRef="#ctx0" brushRef="#br0" timeOffset="53199.86">29104 7303 0,'21'0'16,"-42"0"-16,63 0 0,-20 0 0,-1 0 15,0-22-15,0 22 16,-42 0 46,0 0-62,0-21 16,-1 21-16,-20 0 0,21 0 16</inkml:trace>
  <inkml:trace contextRef="#ctx0" brushRef="#br0" timeOffset="54392.52">17335 7408 0,'43'-42'16,"-43"21"-1,21 21-15,-21-21 16,21 21 0,-21-21-16,0-1 15,-21 22 32,0 0-31,0 22-16,-1-1 0,1 0 0,0 0 15,0 0-15,21 0 0,-42 22 16,42-22-16,-43 21 0,43 1 0,-21-22 16,0 21-16,0 0 0,0 1 0,-1-22 15,22 21-15,0 1 0,-21-22 16,21 21-16,0 0 0,0-20 0,0 20 15,0 0-15,0-21 0,0 1 0,21 20 16,1-21-16,-1 0 0,0-21 16,21 21-16,-21-21 0,22 0 15,-1 0-15,0 0 0,1 0 0,-1 0 16,0 0-16,1 0 0,-1-21 16,0 0-16,1 0 0,-1 0 0,0 0 15,1-1-15,-1-20 0,0 21 0,-20-21 16,-1-1-16,0 22 0,0-21 15,0-1-15,-21 1 0,0 0 0,0 21 16,0-22-16,0 1 0,-21 0 0,0-1 16,0 1-16,0 21 0,-1-22 15,1 22-15,0 0 0,-21 0 0,21 0 16,-1 21-16,-20 0 0,21 0 0,0 0 16,-22 21-16,22 0 15,-21 0-15,21 0 0,0 22 0,-1-22 16,1 21-16,21 1 0,-21-1 0,21 0 15,0-21-15,0 22 0,21-1 16,0 0-16,-21 1 0,22-1 0,-1 0 16,0 1-16,0-1 0,21 0 0,-42 1 15,22-1-15,-1 0 0,-21 1 16,21-1-16,-21-21 0,0 22 0,0-1 16,0 0-16,-21-21 0,0 22 0,-1-22 15,-20 0-15,21 21 16,-21-20-16,20-1 0,-20-21 0,0 21 0,21 0 15,-22-21-15,22 0 16,0 0-16,0 0 0,0 0 0,-1 0 0,1 0 16,0-21-16,21 0 15,-21 0-15,21-1 0,0 1 16,0 0-16,0 0 0,21 0 16,0 0-16,0-1 0,22-20 15,-22 21-15</inkml:trace>
  <inkml:trace contextRef="#ctx0" brushRef="#br0" timeOffset="56063.55">17907 7895 0,'0'0'0,"21"-21"0,43-21 31,-64 63 0,-22 0-31,22 0 0,-21 0 0,21 1 16,-21-1-16,21 21 0,0-21 15,0 22-15,0-22 0,-21 0 0,21 21 16,0-21-16,0 1 0,0-1 0,0 0 16,0 0-16,21-21 15,0 0-15,0 0 16,1 0-16,-1 0 0,0 0 0,0-21 16,0 21-16,0-21 15,1 0-15,-1-1 0,0 1 0,21-21 16,-21 21-16,1 0 0,-1-22 0,-21 22 15,21 0-15,0 0 0,-21 0 16,0-1-16,0 1 0,21 21 16,-21 21 15,-21-21-31,21 22 0,0-1 0,-21 0 16,21 21-16,-21-21 0,21 1 0,0-1 15,-21 0-15,21 21 0,0-21 16,0 1-16,0-1 0,0 0 15,0 0-15,21-21 0,0 0 16,-21 21-16,21-21 0,0 0 0,0 0 16,1 0-16,-1 0 15,0 0-15,0-21 0,0 21 0,22-21 16,-22 0-16,0 21 0,0-21 0,-21-1 16,21-20-16,0 21 0,1 0 15,-22 0-15,0-22 0,21 22 0,-21-21 16,21 21-16,-21-1 0,0 1 0,0 0 15,0 0 1,-21 42 0,0 0-1,21 0-15,-22 1 0,1-1 16,21 0-16,-21 21 0,21-21 0,-21 1 16,21 20-16,-21-21 0,21 0 0,0 0 15,0 1-15,0-1 0,0 0 16,0 0-16,0 0 0,21-21 15,0 21-15,0-21 0,0 0 16,1 0-16,-1 0 0,0 0 0,0-21 16,21 21-16,-20-21 0,-1 0 15,0 0-15,0 0 0,0-1 0,0 1 16,1 0-16,-1 0 0,0-21 16,0 20-16,-21 1 0,0 0 15,0 0-15,0 0 0,0 0 0,0-1 16,-21 22 15,21 22-31,-21-22 0,21 21 16,0 0-16,0 0 0,0 0 15,0 0-15,0 1 0,0-1 16,0 0-16,0 0 0,0 0 0,0 0 16,21 1-16,-21-1 0,0 0 15,21-21-15,-21 21 0,21 0 16,0-21-1,1 0-15,-1 0 0,0 0 16,0 0-16,0 0 0,0 0 0,1 0 16,-1 0-16,0-21 0,0 0 15,0 21-15,0-21 0,1 0 0,-1-1 16,0 1-16,0 0 0,0 0 0,-21 0 16,0 0-16,21-1 0,-21 1 15,22 21-15,-22-21 0,0 42 31,0 0-15,-22 1-16,1-1 0,21 0 0,0 0 16,-21 0-16,21 0 15,0 1-15,0-1 16,0 0-16,21-21 16,0 0-16,1 0 0,20 0 15,-21 0-15,21 0 0,-20 0 16,20 0-16,0-21 0,1 21 0,-22-21 15,21-1-15,0 1 0,-20 0 0,-1 0 16,21 0-16,-21 0 0,0 21 0,1-22 16,-22 1-16,21 21 0,0 0 15,-21 21 1,0 1 0,0-1-1,0 0-15,0 0 0,0 0 0,0 0 16,0 22-16,0-22 0,0 0 0,0 21 15,0-20-15,0 20 0,0 0 16,0-21-16,0 22 0,0-1 0,0 0 16,0 1-16,0-1 0,0 0 0,0 22 15,-21-1-15,0-20 0,21 20 0,-43 1 16,22-1-16,0-20 0,0 62 16,0-41-16,-1-1 0,1 1 0,0-22 15,0 22-15,-21-22 0,20 22 16,1-22-16,0 0 0,0 1 0,0-1 0,21 0 15,-21-21-15,-1 1 0,1-1 16,21 0-16,-21-21 0,0 0 0,0 0 16,0-21-1,21 0-15,0-22 0,0 22 16,0-21-16,0-22 0,0 1 0,0 20 16,0-41-16,21 20 0,0-20 0,0-1 15,0 21-15,22-20 0,-1-1 16,-21 0-16,21 1 0,1 20 15,-1 1-15,0-1 0,1 1 0,-1 20 16,-21 1-16,22 0 0,-22-1 0,0 1 16,21 21-16,-21-21 0,1 20 0,-1 1 15,-21 0-15,21 0 0,0 0 16,0 0-16,0 21 0,1-22 0,-22 1 16,21 21-16,0-21 15,0 0-15,0 21 16,0-21-1,1 21 1,-1 0-16</inkml:trace>
  <inkml:trace contextRef="#ctx0" brushRef="#br0" timeOffset="57831.95">20870 7768 0,'0'0'0,"21"-21"16,-21 0-1,0 0 1,-21 21 0,0 0-16,0 0 15,0 0-15,0 0 0,-1 0 16,1 21-16,0 0 0,0 0 0,0-21 16,0 21-16,21 1 0,0-1 15,0 0-15,0 0 0,0 0 16,0 0-16,0 1 15,21-22-15,-21 21 0,21 0 0,0 0 16,0 0-16,0-21 0,22 21 16,-43 1-16,21-1 0,0 0 0,0 0 15,-21 0-15,0 0 0,0 1 16,0-1-16,-21-21 16,0 21-16,0-21 0,0 0 15,-1 0-15,-20 0 0,21 0 0,0 0 16,0 0-16,-1-21 0,1 21 15,0-21-15,0-1 0,0 22 0,0-21 16,-1 0-16,22 0 0,-21 0 0,21 0 16,0-1-1,-21 22-15,0 22 16,21-1-16,0 0 16,0 0-16,0 0 0,0 0 15,0 1-15,0-1 0,0 0 0,21 0 16,0 0-16,0 0 0,22 1 0,-22-1 15,21 0-15,1-21 0,-22 21 0,21-21 16,0 0-16,1 0 0,-1 0 16,-21 0-16,22 0 0,-1 0 0,-21 0 15,21-21-15,1 0 0,-22 0 0,21-22 16,-21 22-16,1-21 0,20-1 16,-21 1-16,21-21 0,-20 20 15,-1-20-15,0-1 0,21 22 0,-21-22 16,1 22-16,-1 0 0,0-1 15,0 1-15,0 21 0,-21 0 0,0 0 16,0-1-16,0 1 0,-21 42 31,0 1-31,-21-1 0,20 0 0,1 21 16,0-21-16,0 22 0,0-22 0,0 21 16,-1 1-16,1-22 0,0 21 15,21 0-15,0 1 0,-21-22 0,21 21 16,0 1-16,0-22 0,0 0 0,0 0 15,0 21-15,21-20 16,-21-1-16,21 0 0,0-21 16,1 0-16,-1 0 0,0 0 0,0 0 15,0 0-15,0 0 0,22 0 0,-22 0 16,0-21-16,21 21 0,-20-21 16,-1-1-16,0 1 0,0 0 0,0 0 15,0 0-15,-21 0 0,0-1 0,0 1 16,22 0-16,-22 0 0,-22 21 31,1 0-31,0 0 0,0 21 0,21 0 16,-21 0-16,0 1 0,21-1 15,-22 0-15,22 0 0,0 0 16,0 0-16,0 1 0,0-1 0,0 0 16,22 0-1,-1-21-15,0 0 0,0 0 16,0 0-16,0 0 0,1 0 0,-1 0 15,0 0-15,0 0 0,0 0 0,0-21 16,1 0-16,-1 21 0,0-21 16,-21-1-16,21 1 0,0 0 0,0 0 15,-21 0-15,22 0 16,-1 21-16,-21 21 31,0 0-15,0 0-16,0 0 15,0 0-15,0 1 16,21-22 0,0 0-16,0 0 0,0 0 15,1 0-15,-1 0 16,0-22-16,0 22 0,0-21 0,0 21 16,1-21-16,20 0 0,-21 21 0,0-21 15,0 21-15,1-21 0,-1 21 16,-21 21 15,0 0-15,-21 0-16,-1 0 15,22 0-15,-21 1 0,21-1 16,0 0-16,0 0 0,0 0 16,21-21-16,1 0 15,-1 0-15,0 21 0,21-21 0,-21 0 16,22 0-16,-22 0 0,21 0 0,1 0 15,-1 0-15,0 0 0,-21-21 16,22 21-16,-22-21 0,21 0 16,-21 0-16,1 0 0,-1-1 0,0 1 15,0 0-15,-21-42 16,0 41-16,0 1 0,0 0 0,0 0 16,-21 0-16,0 0 0,0 21 0,-1 0 15,1 0-15,-21 0 0,21 21 16,-22 0-16,22-21 0,-21 21 0,21 0 15,0 0-15,-1 1 0,1-1 0,0 0 16,21 0-16,0 0 0,0 0 16,0 1-16,0-1 0,21 0 15,0 0-15,1-21 0,-1 21 16,0 0-16,21 1 0,1-1 16,-22 0-16,21 0 0,0 0 15,-20 0-15,20 1 0,-21-1 0,0 0 16,-21 0-16,0 0 0,0 22 0,0-22 15,0 0-15,-21 0 0,-21 21 16,21-20-16,-1 20 0,-20-21 0,0 21 16,-1-20-16,22 20 0,-21-21 15,0 0-15,-1 0 0,1 1 0,0-1 0,20 0 16,-20-21-16,21 21 0,0-21 16,-22 21-16,22-21 0,0 0 0,0 0 15,-21 0-15,20 0 0,1 0 0,0-21 16,0 0-16,0 0 0,21 0 15,0-1-15,0 1 0,0 0 0,0-21 16,0-1-16,0 1 0,0 0 0,0-1 16,0-20-16</inkml:trace>
  <inkml:trace contextRef="#ctx0" brushRef="#br0" timeOffset="58020.85">22394 7599 0,'0'0'0,"-21"-21"0,0 21 0,0 0 0,0 0 16,-1 0-16,1 0 31,0 0-15,0-21 15,0 21-31,0 0 0</inkml:trace>
  <inkml:trace contextRef="#ctx0" brushRef="#br0" timeOffset="58132.78">20764 7684 0,'0'21'16,"0"-42"-16</inkml:trace>
  <inkml:trace contextRef="#ctx0" brushRef="#br0" timeOffset="58219.73">21145 7747 0,'0'0'15,"22"0"-15,20 0 0,0 0 0,1-21 0,-1 21 16,0 0-16,1-21 0,20 0 16,-21 21-16,1-22 0,-1 1 0,0 21 15,1-21-15</inkml:trace>
  <inkml:trace contextRef="#ctx0" brushRef="#br0" timeOffset="59449.22">29400 6117 0,'0'0'16,"0"-21"-16,0 0 15,22 21-15,-22-21 0,21 21 16,-21-21-16,0 42 31,0 0-31,0 0 16,-21 21-16,21-20 15,-22-1-15,22 0 0,0 21 0,-21-21 16,0 22-16,21-22 0,-21 21 0,21-21 16,0 1-16,-21 20 0,21-21 15,-21 0-15,21 0 0,-22-21 0,22 22 16,0-1-16,0 0 15,22-21 1,-1 0 0</inkml:trace>
  <inkml:trace contextRef="#ctx0" brushRef="#br0" timeOffset="60019.81">29866 6117 0,'0'-21'15,"0"0"1,21 21-16,0 0 0,1 0 15,-1 0-15,0 0 16,-21 21 0,0 0-1,0 0-15,0 1 0,-21-1 16,21 0-16,-21 0 0,-1 0 16,1 0-16,21 1 15,-21-22-15,0 0 0,0 21 0,0-21 16,-1 0-1,1 21-15,0-21 16,42 0 15,0 0-15,1 0-16,-1 0 16,0 0-16,-21 21 0,21-21 0,0 21 15,-21 0 1,0 1-16,0-1 0,0 0 15,0 0-15,-21-21 0,0 21 16,0 0-16,0-21 16,-1 0-16,1 0 0,0 22 15,0-22-15,0 0 16,0 0-16</inkml:trace>
  <inkml:trace contextRef="#ctx0" brushRef="#br0" timeOffset="60448.22">30438 6033 0,'0'0'0,"0"21"31,-22 0-31,1-21 0,0 21 0,0 0 16,0 0-16,-22 22 0,43-22 0,-21 0 16,0 0-16,21 0 0,0 1 15,0-1-15,0 0 0,0 0 0,0 0 16,0 0-16,21-21 0,0 0 16,-21 22-16,22-22 0,-1 0 0,0 0 15,21 0-15,-21 0 0,1 0 16,-1 0-16,21 0 0,-21-22 0,0 22 15,1-21-15,-22 0 0,21 21 16,0-21-16,0 21 16,-21-21-16,0 42 31,-21 0-31,0-21 0,0 21 0,-1 0 16,1 1-16,0 20 0,21-21 15,-21 0-15,0-21 0,0 21 0,21 1 16,-22-1-16,22 0 15,22-21 17</inkml:trace>
  <inkml:trace contextRef="#ctx0" brushRef="#br0" timeOffset="61027.89">31051 6096 0,'64'0'16,"-43"0"-16,0 0 0,0 0 15,1 0-15,-1 0 0,0 0 0,21 0 16,-21-21-16,1 21 0,-1 0 16,0 0-16,-21-21 15,-21 21 1,0 0-16,-1 0 16,-20 0-16,0 0 0,-1 21 15,22-21-15,-21 21 0,0 0 0,-1-21 16,22 21-16,-21 1 0,21-1 15,-1-21-15,22 21 0,0 0 16,0 0-16,0 0 16,22-21-16,-22 22 15,21-22-15,21 0 0,-21 21 0,0-21 16,22 0-16,-22 21 0,0-21 16,21 21-16,-20-21 0,-1 0 0,21 21 15,-42 0-15,21-21 0,-21 22 16,0-1-16,0 0 0,0 0 0,-21-21 15,21 21-15,-21 0 0,-21 1 16,20-22-16,1 21 0,-21 0 0,21-21 16,-22 0-16,22 21 0,-21-21 15,21 0-15,0 0 0,-22 0 16,22 21-16,0-21 0,0 0 16,0 0-16,21-21 15</inkml:trace>
  <inkml:trace contextRef="#ctx0" brushRef="#br0" timeOffset="61440.66">31983 6117 0,'0'0'0,"-21"0"16,-1 0-16,1 0 0,0 21 16,0-21-16,-21 22 0,20-1 15,1 0-15,-21 21 0,0-21 0,-1 22 16,22-1-16,-21-21 0,21 22 16,-1-1-16,22-21 0,0 21 0,0-20 15,0-1-15,0 21 0,0-21 16,22 0-16,-22 1 0,21-22 15,21 21-15,-21 0 0,0-21 16,1 0-16,-1 0 0,0 0 0,0 0 16,0 0-16,0-21 0,1 0 0,-22-1 15,0 1-15,21 21 0,-21-21 16,0 0-16,0 0 0,0 0 0,0-1 16,-21 22-16,-1 0 15,1 0-15,0 0 0,-21 0 0,-1 22 16,1-1-16,0-21 0,-1 21 15,-20 0-15,21 0 0,-1-21 0,1 21 16,0 1-16</inkml:trace>
  <inkml:trace contextRef="#ctx0" brushRef="#br0" timeOffset="61764.47">29549 6943 0,'0'0'15,"-43"0"-15,22 0 0,42 0 31,0 0-31,22 0 0,-1 0 0,22 0 16,20 21-16,22-21 0,0 0 16,21 0-16,21 0 0,0 0 0,22 0 15,20 0-15,1 0 0,-1 0 16,1 0-16,20 0 0,-20 0 0,20 0 16,-20 0-16,-1 0 0,-20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55:51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5461 0,'-21'0'0,"42"0"0,-63 0 0,21 0 16,0 0-16,-1 0 0,1 0 16,42 21 30,22-21-46,-22 0 0,21 0 0,1 21 16,20-21-16,-21 0 0,22 0 16,-1 0-16,1 0 0,21 0 15,-22 0-15,22 0 0,-1 0 0,1 0 16,0 0-16,-1 0 0,1 0 16,-21 0-16,-1 0 0,1 0 0,-22 0 15,0 0-15,-21 0 0,22 0 16,-22 0-16,-42 0 47,0 0-32,-1 0-15,1 0 0,0 0 16,0 0-16,-21 0 0</inkml:trace>
  <inkml:trace contextRef="#ctx0" brushRef="#br0" timeOffset="735.73">2138 5503 0,'-21'-63'31,"21"42"-15,0 0-16,0-1 0,0 1 15,0 0-15,0 0 0,0 0 16,0-22-16,21 1 0,-21 0 16,0-1-16,21-20 0,-21-1 0,0 1 15,0-1-15,0 1 0,0 21 16,0-22-16,0 1 0,0 20 0,0-20 16,0 20-16,0 1 0,0 0 15,-21-1-15,21 1 0,-21 0 16,21 21-16,-22-1 0,22 1 15,0 0-15,-21 0 0,0 21 32,21 21-32,-21 0 15,21 0-15,0 1 0,-21-1 16,21 0-16,-21 0 16,21 0-16,0 0 0,-22-21 15,22 22-15,-21-22 0,21 21 16,-21-21-16,21 21 15,-21-21-15,0 0 16,0 0 0,21 21-16,0-42 47,0 0-47,0 0 15,0-1-15,0 1 16,21 0-16,0 0 0,-21 0 0,21 0 15,0-1-15,-21-20 0,21 21 16,-21 0-16,22 0 0,-22-1 16,21 22-16,0 0 15,0 0-15,-21 22 0,0-1 16,21 0-16,0 0 0,-21 21 16,22-20-16,-22 20 0,0-21 15,21 21-15,-21-20 0,21-1 0,-21 0 16,0 0-16,0 0 0,21 0 15,0-21-15,-21 22 0,0-44 32,0 1-32,0 0 15,0 0-15</inkml:trace>
  <inkml:trace contextRef="#ctx0" brushRef="#br0" timeOffset="1268.03">1333 2138 0,'0'0'0,"0"-42"31,0 63-15,-21 0-1,0 21-15,21-21 0,-21 22 16,21 20-16,-21 1 16,0-22-16,-1 22 0,22-1 0,-21 1 15,0-1-15,0 1 0,0-22 16,0 0-16,-1 1 0,22-1 15,0-21-15,-21 0 0,0 0 0,21 1 16,0-1-16,0 0 0,0-42 47,0 0-47,0-1 16,0 1-16,0 0 0</inkml:trace>
  <inkml:trace contextRef="#ctx0" brushRef="#br0" timeOffset="1632.08">995 2328 0,'0'0'0,"-21"-21"0,21 0 16,-22 0-16,22-106 31,0 106-31,22 0 0,-1-1 16,0 1-16,0 0 0,21 0 15,-20 0-15,20 21 0,-21 0 0,21 0 16,1 0-16,-22 0 0,21 21 16,-21 0-16,1 0 0,-1 0 15,-21 22-15,0-1 0,0 22 16,-21-22-16,-1 21 0,1 1 16,-21-1-16,0-20 0,-1 20 15,1-20-15,0-22 0,20 21 0,1-21 16,-21 0-16,21 1 0,21-1 15,-21 0-15,-1-21 0,22 21 32,22-21-1,-1 0-31</inkml:trace>
  <inkml:trace contextRef="#ctx0" brushRef="#br0" timeOffset="2024.58">1164 2858 0,'0'-22'31,"0"1"-31,21 0 16,0 21-16,1 0 0,-1-21 15,0 21-15,0 0 0,0 0 16,0 0-16,1 0 0,-1 0 15,0 0-15,0 0 0,0 21 16,0 0-16,1 0 0,-22 1 16,0-1-16,0 0 0,0 0 0,0 0 15,0 0-15,-22 1 0,1-1 16,0 0-16,0-21 0,0 21 0,0-21 16,-1 0-16,1 0 0,0 0 15,0 0-15,21-21 16,0 0-1,0 0-15,0-1 16,21 1-16,0 0 0,0 0 16,1 0-16,-1 0 0,0-1 15,0 1-15,21 0 0,-20 21 16,-1-21-16,21 0 0,-21 21 0,0-21 16,22 21-16,-22-22 0,0 22 15</inkml:trace>
  <inkml:trace contextRef="#ctx0" brushRef="#br0" timeOffset="2395.4">1778 2709 0,'0'22'15,"0"-1"-15,0 0 16,-21 0 0,0 0-16,21 0 0,-22 1 15,22-1-15,-21 0 0,21 0 16,0 0-16,0 0 15,0 1-15,21-22 16,1 0-16,-1 0 16,0 0-16,0 0 0,0 0 15,0-22-15,1 22 0,-1-21 0,0 0 16,-21 0-16,21 0 0,0 0 16,-21-1-16,21 1 0,-21-21 0,0 21 15,0 0-15,0-22 0,0 22 16,0 0-16,-21 0 0,0 0 15,0 21-15,0 0 0,-22 0 16,22 0-16,0 0 0,0 0 16,0 0-16,0 0 0,21 21 15,-22-21-15,22 21 0,22-21 32,-1 0-32</inkml:trace>
  <inkml:trace contextRef="#ctx0" brushRef="#br0" timeOffset="2720">2286 1969 0,'0'0'0,"0"-22"0,-21 22 15,0 0 1,21 22-16,-22-1 0,1 0 0,21 21 15,-21-21-15,0 22 0,0-1 16,0 0-16,21 22 0,-22-1 16,1 1-16,0-1 0,0-20 0,0 20 15,0 1-15,21-22 0,-22 22 16,1-22-16,21 0 0,0-21 16,0 22-16,-21-22 0,21 0 0,0 0 15,0 0-15,0 1 16,0-1-16,21-21 15,0-21 1,1-1-16,-1 22 0,0-21 16,-21 0-16</inkml:trace>
  <inkml:trace contextRef="#ctx0" brushRef="#br0" timeOffset="3092.25">2201 2731 0,'0'0'0,"-21"21"0,0 0 0,21 0 16,0 0-16,-21 0 0,21 1 16,-21-1-16,21 0 0,0 0 15,0 0-15,0 0 16,0 1-16,21-22 16,0 0-16,0 0 15,21 0-15,-20 0 0,-1-22 16,0 22-16,0-21 0,0 0 15,0 21-15,1-21 0,-22 0 16,21 0-16,-21-1 0,0 1 0,0 0 16,0 0-16,0 0 0,-21 0 0,-1 21 15,1-22-15,0 22 16,0 0-16,0 0 0,0 0 0,-1 0 16,1 0-16,0 0 0,0 0 15,0 0-15,0 0 16,21 22-16,0-44 47</inkml:trace>
  <inkml:trace contextRef="#ctx0" brushRef="#br0" timeOffset="3337.11">2011 2434 0,'0'0'0,"21"0"31,0-21-31,0 21 16,0 0-16,1 0 0,-1 0 16,21 0-16,-21 0 0,0 0 0,1 0 15,-1 0-15,0 0 0,0 0 16,-21 21 31</inkml:trace>
  <inkml:trace contextRef="#ctx0" brushRef="#br0" timeOffset="4340.72">2667 2625 0,'0'-21'15,"0"-1"1,-21 22 0,0 0-16,-1 0 0,1 0 15,0 0-15,0 0 0,0 22 16,0-1-16,-1 0 0,-20 0 15,21 0-15,0 0 0,0 1 0,-1 20 16,22-21-16,0 0 0,0 0 16,0 1-16,0-1 0,0 0 15,22-21 1,-1 0-16,21 0 0,-21 0 0,0 0 16,22 0-16,-22 0 0,21 0 0,-21 0 15,1 0-15,20-21 0,-21 21 16,21-21-16,-20 21 0,-1-22 15,0 1-15,0 0 0,0 21 16,0-21-16,1 0 0,-1 0 0,-21-1 16,0 1-16,0 0 0,0 0 15,0 0-15,0 0 0,-21 21 32,-1 0-32,1 0 0,0 21 15,21 0-15,-21 0 16,0 0-16,0 0 0,-1 1 0,22-1 15,-21 0-15,21 0 16,-21-21-16,21 21 0,0 0 16,21-21-1,0 0 1,1 0-16,-1 0 0,-21-21 16,21 0-16,0 21 0,0-21 15,-21 0-15,21 0 0,-21-1 16,22 1-16,-22 0 15,0 42 17,0 0-17,0 1-15,0-1 0,0 0 16,0 0-16,0 0 0,0 0 16,0 1-16,21-22 15,0 0-15,0 0 16,0 0-16,0 0 15,1 0-15,-1 0 0,0-22 0,0 1 16,0 21-16,0-21 0,1 0 16,-1-21-16,0 20 0,0-20 0,0 0 15,-21-1-15,21 1 0,1 0 16,-22-1-16,0 1 0,0 0 16,21-22-16,-21 43 0,0-21 15,0-1-15,0 1 0,0 21 16,0 0-16,0 0 0,0-1 0,0 1 15,-21 21-15,-1 0 16,1 21-16,21 22 0,-21-22 0,0 21 16,21 1-16,-21-1 0,0 21 15,-1 1-15,22-1 0,0-20 0,-21 20 16,21-20-16,0-1 0,0 0 16,0 1-16,0-22 0,0 0 0,0 0 15,0 0-15,21 0 0,1-21 16,-1 0-16,0 0 15,0 0-15,0 0 0,0 0 16,1 0-16,20 0 0,-21-21 0,0 21 16</inkml:trace>
  <inkml:trace contextRef="#ctx0" brushRef="#br0" timeOffset="4495.63">3598 2752 0,'0'0'0,"0"21"0,-21 0 15</inkml:trace>
  <inkml:trace contextRef="#ctx0" brushRef="#br0" timeOffset="7896.06">4043 6329 0,'0'0'0,"-21"0"0,-1 0 31,1 0 1,42 0 15,1 0-47,-1 0 15,0 0-15,0 0 16,0 0-16,0 0 15,1 0-15,-1 0 0,0 0 16,0 0-16,0 0 0,0 0 0,22 0 16,-22 0-16,21 0 0,-21 0 15,22 0-15,-1 0 0,0 0 0,1 0 16,-1 0-16,0 0 0,1 0 16,-1 0-16,0 0 0,1 0 0,-1 0 15,0 0-15,-20 0 0,20 0 16,-21 0-16,0 0 0,0 0 15,22 0-15,-22 0 0,0 0 16,0 0-16,22 0 0,-22 0 0,0 0 16,0 0-16,21 0 0,1 0 15,-22 0-15,21 0 0,1 0 0,-1 0 16,0 0-16,-21 0 0,22 0 16,-1 0-16,0 0 0,1 0 0,-1 0 15,0 21-15,1-21 0,-1 0 16,0 0-16,1 0 0,-1 0 0,0 0 15,-20 0-15,20 0 0,0 0 16,1 0-16,-1 0 0,-21 0 0,21 0 16,1 0-16,-1 0 0,0 0 15,-20 0-15,41 0 0,-21 0 16,1 0-16,-1 0 0,0 0 16,22 0-16,-22 0 0,1 0 0,-1 0 15,21 0-15,-20 0 0,-1 0 16,-21 0-16,22 0 0,-1 0 0,0 0 15,-21 0-15,22 0 0,-22 0 16,21 0-16,-21 0 0,1 0 0,-1 0 16,21 0-16,-21 0 0,22 0 15,-22 0-15,0 0 0,21 0 0,-21 0 16,22 0-16,-22 0 0,21 0 16,-21 0-16,22 0 0,-22 0 0,21 0 15,-21 0-15,1 0 16,20 0-16,-21 0 0,0 0 0,0 0 15,1 0-15,-1 0 0,0 0 16,0 0-16,0 0 0,0 0 0,1 0 16,20 0-16,-21 0 0,0 0 0,0 0 15,1 0-15,-1 0 0,0 0 16,0 0-16,0 0 0,0 0 0,1 0 16,-1 0-16,0 0 15,0 0-15,0 21 16,-21-42 78,-21 21-94,0-21 0</inkml:trace>
  <inkml:trace contextRef="#ctx0" brushRef="#br0" timeOffset="8447.98">6350 4276 0,'0'0'15,"0"21"17,0 0-32,0 0 15,0 22-15,0-1 16,0 0-16,-21 1 0,0-1 0,21 21 15,-22 1-15,22-1 0,-21 22 0,0-21 16,0-1-16,0 22 0,21-43 16,-21 22-16,-1-1 0,22-21 0,-21 1 15,21-1-15,0 0 0,0-20 16,0 20-16,-21-21 0,21 0 0,0 0 16,0 1-16,0-44 31,0 1-31,0 0 15,0-21-15,0 21 0,21-22 16</inkml:trace>
  <inkml:trace contextRef="#ctx0" brushRef="#br0" timeOffset="8899.62">6308 4339 0,'0'0'0,"0"-21"0,0-21 31,-22 42-31,22 21 0,-21 0 0,0 0 16,0 22-16,0-22 0,0 21 16,-1 0-16,1 1 0,0-1 0,-21-21 15,21 22-15,-1-1 0,1-21 0,0 21 16,0-20-16,0 20 16,0-21-16,21 0 0,0-42 31,0 0-16,21 0-15,0 0 0,0-1 16,0-20-16,0 21 0,-21 0 0,22-22 16,-1 1-16,0 21 0,0-21 15,0-1-15,0 22 0,1 0 0,-1-21 16,0 42-16,0-22 0,0 22 16,0 0-1,1 22-15,-22-1 0,21 0 16,0 0-16,-21 0 0,21 0 15,0 22-15,0-22 0,-21 0 0,22 0 16,-1 22-16,0-22 0,0 0 16,0-21-16,0 21 0,1 0 0,-1 0 15,0-21-15,-21 22 16,21-22-16,-21-22 16,0 1-16</inkml:trace>
  <inkml:trace contextRef="#ctx0" brushRef="#br0" timeOffset="12147.47">5207 2625 0,'0'0'0,"0"21"15,0 0 1,-21 0-16,0 0 0,-1 22 0,1-1 15,0 0-15,-21 1 0,-1-1 16,1 22-16,0-1 0,-1-21 0,1 22 16,0-1-16,-22 1 0,22-22 15,0 22-15,20-22 0,-20-21 0,21 22 16,0-22-16,0 0 16,-1-21-16,1 0 0,21-21 15,0-22 1,0 22-16,21 0 15,1-21-15,-1-1 0,0 1 16,0 0-16,0-1 0,0 1 0,1 0 16,-1-1-16,0 1 0,0 0 15,0 21-15,-21-1 0,0 1 0,0 42 32,0 1-32,0-1 0,0 21 15,0 0-15,0 1 0,0-1 16,0 0-16,0 1 0,0-1 0,0-21 15,21 22-15,1-22 0,-1 0 16,0 0-16,0 0 0,0-21 0,22 0 16,-22 0-16,21 0 0,0 0 15,-20 0-15,20 0 0,0-21 16,1 0-16,-1-21 0,0 20 16,1-20-16,-1 21 0,0-21 0,1-1 15,-1 1-15,0 0 0,-21-1 16,1 1-16,-1-22 0,-21 22 0,0-21 15,0-1-15,0 1 0,0-1 16,-21 22-16,-1-22 0,-20 1 0,0 20 16,21 1-16,-22 0 0,1-1 15,-22 22-15,22 0 0,0 21 0,-22 0 16,22 0-16,-22 21 16,22 0-16,0 22 0,-22-1 0,43 0 15,-21 22-15,21-22 0,-1 22 16,22-1-16,0-20 0,0 20 0,0-21 15,0 22-15,22-22 0,-22 1 16,42-1-16,-21-21 0,0 21 0,22 1 16,-1-22-16,0 0 0,1 0 15,-1 0-15,0 1 0,1-22 0,-1 0 16,0 0-16,1 0 0,-1 0 16,0 0-16,1-22 0,-1 1 15,0 0-15,1 0 0,-1 0 16,-21 0-16,0-1 0,22 1 0,-22 0 15,-21 0-15,21 21 0,-21-21 16,0 0-16,-21 21 31,0 21-15,21 0-16,-22 0 0,22 0 0,-21 0 16,21 1-16,0-1 0,-21 0 15,21 21-15,-21-21 0,21 1 16,0-1-16,0 0 0,0 0 0,0 0 15,0 0-15,21-21 0,0 0 0,-21 22 16,21-22-16,1 0 16,20 0-16,-21 0 0,0 0 0,0-22 15,22 1-15,-22 21 0,0-21 16,0 0-16,0 0 0,1-22 0,-1 22 16,-21 0-16,0 0 0,0-21 15,0 20-15,0 1 0,0 0 0,0 0 16,0 0-16,-21 21 0,-1-21 15,1-1-15,0 22 0,0 0 16,-21 0-16,20 0 0,1 22 16,0-1-16,0 0 0,0 0 0,0 0 15,-1 0-15,1 1 0,21-1 16,-21 21-16,21-21 0,0 0 16,0 1-16,0-1 0,0 0 15,21-21-15,0 21 0,22-21 16,-22 0-16,0 0 0,21 0 15,-20 0-15,20-21 0,-21 0 0,21 21 16,-20-21-16,-1-1 0,0 1 16,0 0-16,0 0 0,0 0 0,1 21 15,-22-21-15,21-1 0,-21 44 47,-21-1-47,21 0 16,0 0-16,0 0 0,0 0 15,-22 1-15,22-1 0,0 0 16,0 0-16,0 0 0,0 0 16,22-21 15,-22-21-15,0 0-16,21 0 0,0 0 0,-21 0 15,0-1-15,21 1 0,0 0 16,0 0-16,-21 0 0,0 0 0,22-1 15,-22 1-15,21 21 0,0 0 47,-21 21-47,0 1 0,0-1 0,0 0 16,0 0-16,0 0 0,0 0 16,0 1-16,0-1 0,0 0 0,21 0 15,-21 0-15,21-21 16,0 0-16,1 0 15,-1 0-15,0 0 16,0-21-16,0 0 0,0 0 16,1 0-16,-1-1 0,0 1 15,0 0-15,0 0 0,0 0 16,1 0-16,-22-1 0,21 22 16,-21-21-16,21 21 0,-21 21 15,0 1 1,0-1-16,0 0 15,-21 0-15,21 0 0,-21 0 0,21 1 16,0-1-16,0 0 0,0 0 16,0 0-16,0 0 15,21-21-15,0 0 16,0 0-16,21 0 0,-20 0 0,20-21 16,0 21-16,-21-21 15,22 0-15,-1 0 0,-21 0 0,0-1 16,22-20-16,-22 21 0,-21 0 15,21 0-15,-21-1 0,0 1 0,0 0 16,0 0-16,0 0 16,-21 21-16,0 0 0,0 0 0,-1 0 15,1 0-15,-21 0 0,21 0 16,0 0-16,-22 21 0,22 0 0,0 0 16,0 0-16,0 1 0,21-1 15,-22 21-15,22-21 0,0 0 0,0 1 16,0-1-16,0 0 0,22 0 15,-1-21-15,0 0 0,0 0 16,0 0-16,22 0 0,-22 0 16,0-21-16,0 21 0,0-21 15,0 0-15,1-1 0,-1 1 0,0 0 16,0 0-16,-21 0 0,0 0 16,0-1-16,21 22 0,-21-21 0,0 0 15,-21 21 16,21 21-15,0 0-16,0 1 0,-21-1 0,21 0 16,0 0-16,0 0 0,0 0 15,0 1-15,0-1 0,21 0 16,0-21 0,0 0-16,22 0 0,-22 0 15,0 0-15,0-21 0,0 0 16,1 21-16,-1-22 0,21 1 15,-42 0-15,21 0 0,0 0 0,1 0 16,-22-1-16,21 22 0,-21-21 16,0 0-16,0 0 15,0 42 1,0 0 0,0 0-16,0 1 0,0-1 15,0 0-15,0 0 16,0 0-16,0 0 0,-21 1 15,21-44 32,0 1-47,21 21 16,-21-21-16,0 0 0,21 0 16,-21 0-16,21-1 0,0 22 0,-21-21 15,21 0-15,1 21 0,-22-21 16,21 21-16,0 0 0,-21 21 31,0 0-31,0 0 16,0 1-16,0-1 0,0 0 15,0 0-15,0 0 16,0 0-16,0 1 16,21-22-16,0 0 15,0 0-15,1 0 0,-1 0 0,21-22 16,-21 1-16,0 21 0,22-21 15,-22 0-15,0 0 0,21 0 0,-20 21 16,-1-22-16,0 1 0,-21 0 16,21 0-16,-42 21 47,0 0-47,0 0 0</inkml:trace>
  <inkml:trace contextRef="#ctx0" brushRef="#br0" timeOffset="12375.34">7429 2519 0,'-21'0'0,"0"-21"0,0 21 0,0 0 15,0 0 1,-1 0-16,1 21 16,21 0-16,0 0 15,0 0-15,0 1 16,0-1-16</inkml:trace>
  <inkml:trace contextRef="#ctx0" brushRef="#br0" timeOffset="12840.13">6054 3683 0,'-22'0'0,"-20"64"16,21-43-1,21 21-15,-21-21 0,21 22 0,0-1 16,-21 0-16,21 1 0,-22-1 16,22 0-16,-21 1 0,21-22 0,0 21 15,0-21-15,0 0 16,0 1-16,0-1 0,0-42 31,0-1-15,0 1-16</inkml:trace>
  <inkml:trace contextRef="#ctx0" brushRef="#br0" timeOffset="13236.91">5821 3704 0,'0'-21'0,"0"42"0,0-63 0,0 21 15,0 0-15,21 21 0,-21-22 16,21 22-16,0 0 0,0 0 0,22 0 16,-22 0-16,0 0 0,21 22 0,-20-1 15,20 0-15,-21 21 16,21-21-16,-20 22 0,20-1 0,-21-21 16,0 22-16,0-1 0,1 0 15,-22 1-15,0-1 0,0 0 0,0-21 16,0 22-16,0-22 0,0 0 15,0 0-15,0-42 32,0 0-32,21 0 0,-21 0 15,0-1-15,21-20 16,-21 0-16,21 21 0,-21-22 0,21 1 0,0 0 16,-21-1-16,22 1 0,-1 0 15,0-1-15,0 1 0,0 21 16,-21 0-16,21-1 0,1 22 15,-22 22 1,0-1-16,0 0 16,21 0-16,-21 0 0,0 0 0,0 1 15,0-1-15,0 0 0</inkml:trace>
  <inkml:trace contextRef="#ctx0" brushRef="#br0" timeOffset="14543.67">6858 4085 0,'0'0'0,"21"0"0,0 0 0,-21-21 15,21 21-15,-21-21 0,22 0 16,-1 0-16,-21-1 0,21 1 0,-21 0 16,21 0-16,-21 0 0,0 0 15,0-1-15,0 1 16,-21 21-16,0 0 15,0 0-15,-1 0 0,1 0 0,0 21 16,-21 1-16,21-1 0,-22 0 16,22 0-16,0 0 0,0 22 15,0-22-15,21 0 0,-22 0 0,22 21 16,0-20-16,-21-1 0,21 0 16,0 0-16,21 0 15,1-21-15,-1 0 16,0 0-16,0 0 0,0 0 0,0 0 15,1-21-15,-1 21 0,0-21 16,0 0-16,0 0 0,22-1 0,-22 1 16,-21 0-16,21 0 0,0-21 15,0 20-15,0 1 0,-21 0 16,0 42 15,0 0-15,0 1-16,-21-1 0,21 0 15,0 0-15,0 0 0,0 0 16,0 1-16,0-1 16,21-21-16,1 0 15,-1 0-15,0 0 0,0 0 16,0 0-16,-21-21 0,21-1 16,1 22-16,-22-21 0,0 0 0,21 0 15,-21 0-15,21 0 0,-21-1 16,21 1-16,-21 0 0,0 0 15,0 42 17,0 0-17,0 0-15,0 1 0,0-1 16,0 0-16,-21 0 0,21 0 16,0 0-1,0-42 16,0 0-15,0 0 0,21 0-16,-21 0 0,21-1 15,-21 1-15,21 0 0,-21 0 16,22 21 0,-22 21 15,0 0-31,0 0 0,0 1 15,0-1-15,0 0 0,0 0 16,0 0-16,0 0 16,21-21-1,0 0 17,0 0-32,0-21 0,-21 0 15,21 0-15,1 0 0,-1 0 16,0-1-16,0 1 0,-21 0 15,21 0-15,0 21 0,1-21 16,-1 21 0,-21 21-1,0 0-15,0 0 16,0 0-16,0 1 0,0-1 16,0 0-16,0 0 15,0 0-15,21-21 16,0 0-1,0 21-15,0-21 0,1 0 16,-1 0-16,0 0 0,0-21 0,0 21 16,0-21-16,1 0 0,-1 0 15,0 0-15,-21-1 0,21 1 0,0 0 16,0 0-16,-21 0 0,0 0 16,22-1-16,-44 22 31,1 0-16,0 0-15,21 22 0,0-1 16,-21-21-16,21 21 0,-21 0 16,21 0-16,0 0 0,0 1 0,0-1 15,0 0-15,0 0 16,0 0-16,0 0 16,21-21-1,0 0 1,0 0-16</inkml:trace>
  <inkml:trace contextRef="#ctx0" brushRef="#br0" timeOffset="14711.9">8064 4106 0,'22'0'47</inkml:trace>
  <inkml:trace contextRef="#ctx0" brushRef="#br0" timeOffset="22283.9">9080 6414 0,'0'0'0,"-21"0"16,0 0-1,0 0-15,0 0 16,0 0-1,-1 0 1,1 0 0,0 0 140,0 0-140,0 0 15,0 0 500,-1 0-468,44-22 249,-1 22 79,0 0-391,0 0 15,0 0 1,0 0-16,-21 22 16,22-22-16,-1 0 15,0 0-15,0 0 31,0 0-31,0 0 47,1 0-31,-1 0 15,0 0 0,0 0-31,0 0 32,0 0-17,1 0 1,-1 0 15,0 0-31,0 0 16,0 0 15,0 0-31,1 0 31,-1 0-15,0 0 0,0 0-1,0 0 1,0 0-1,1 0 1,-1 0 0,0 0-1,0 0 1,0 0 0,0 0-16,1 0 15,-1 0 1,0 0-1,0 0 1,0 0 0,0 0-1,1 0 1,-1 0 0,0 0-1,0 0 1,0 0 15,0 0-15,1 0-1,-1 0 1,0 0 0,0 0-1,0 0 16,0 0-31,1 0 32,-1 0-17,0 0 1,0 0-16,0 0 16,0 0 15,1 0-16,-1 0 1,0 0 15,0 0 1,0 0-17,0 0 1,1 0-1,-1 0 1,0 0 0,0 0 15,0 0-15,0 0-1,1 0 1,-1 0 15,0 0-31,0 0 31,0 0 1,0 0-1,1 0 16,-1 0-47,0 0 15,0 0 17,0 0-17,0 0 16,1 0 1,-1-22-1,0 22 0,0 0-31,0 0 47,0 0-16,1 0-15,-1 0 0,0 0-1,0 0 16,0 0-15,0 0 15,1 0 1,-1 0 14,0 0-30,0 0 15,0 0-15,0 0 15,1 0 16,-1 0 94,-21 22 281,-21-22-422,-1 0 0,1 21 15,0-21-15</inkml:trace>
  <inkml:trace contextRef="#ctx0" brushRef="#br0" timeOffset="23935.6">10372 4614 0,'0'0'0,"0"-21"0,0 0 16,0 0-16,0 42 31,0 0-31,0 0 16,0 1-16,-22 20 0,22 0 0,-21 1 16,21 20-16,0-21 0,-21 22 15,21-1-15,-21 1 0,0-22 0,21 22 16,-21-22-16,-1 22 15,22-22-15,-21 0 0,0 1 0,21-22 16,-21 21-16,21-21 0,0 22 0,-21-22 16,21 0-16,-21 0 0,21 0 15,0 0-15,0-42 32,0 0-17,0 0-15,0 0 0,0 0 16,0-1-16,0-20 0,0 21 0,0-21 15,0-1-15</inkml:trace>
  <inkml:trace contextRef="#ctx0" brushRef="#br0" timeOffset="24328.38">10329 4720 0,'-21'21'15,"0"22"-15,0-22 16,-22 21-16,22 1 0,0-22 15,-21 21-15,21 0 0,-1 1 0,-20-22 16,21 21-16,0-21 0,0 1 0,-1-1 16,1 0-16,21 0 0,21-21 31,1 0-15,-1-21-16,0 0 0,0 0 15,0-1-15,22 1 0,-22-21 16,21 0-16,-21 20 0,22-41 0,-22 21 15,21-1-15,0 1 0,-20 21 16,20-22-16,-21 22 0,0 0 0,0 0 16,1 21-16,-22 21 15,0 0-15,0 0 0,0 22 16,0-1-16,0 0 0,0 1 0,0-1 16,0 0-16,0-20 0,0 20 15,0-21-15,0 21 0,0-20 0,0-1 16,0 0-16,21-21 31,0-21-31</inkml:trace>
  <inkml:trace contextRef="#ctx0" brushRef="#br0" timeOffset="24864.11">9715 2074 0,'-63'22'16,"42"20"0,0-21-16,-1 21 0,1 1 0,0 20 15,0 22-15,0-22 0,0 22 16,-1 0-16,1-22 0,0 1 16,0-1-16,0 1 0,0-1 0,-1-20 0,22-1 15,-21 0-15,21-21 0,0 22 16,0-22-16,0 21 0,0-21 15,0 1-15,0-1 16,0-42 0,0-1-1,0 1-15,0 0 0,0 0 0</inkml:trace>
  <inkml:trace contextRef="#ctx0" brushRef="#br0" timeOffset="25803.74">9419 2265 0,'0'0'0,"0"-21"0,21-22 0,0 22 0,-21 0 15,22 0-15,-1 0 0,0-22 16,0 22-16,0 21 0,22-21 0,-1 0 16,-21 21-16,21 0 0,22 0 15,-22 0-15,1 21 0,-1-21 0,0 21 16,1 22-16,-1-22 0,-21 21 15,-21-21-15,0 22 0,0-1 0,0 21 16,-21-20-16,-21-1 0,-1 22 16,-20-22-16,-1 0 0,22 1 0,-22-1 15,1-21-15,21 21 0,-1-20 16,1-1-16,0-21 0,20 21 16,1-21-16,0 0 0,0 0 0,21-21 31,0 0-31,0-1 0,0 1 15,0 0 1,21 21-16,0 0 0,-21 21 16,0 0-16,21 1 0,-21-1 15,22 0-15,-1 0 0,-21 21 0,0-20 16,0 20-16,21-21 0,-21 0 16,21 0-16,-21 1 0,0-1 0,21 0 15,0 0-15,1 0 16,-1 0-16,0-21 0,0 0 0,21 0 15,-20 0-15,-1 0 0,21 0 16,-21 0-16,22-21 0,-1 0 16,0 21-16,-21-21 0,22 0 0,-22 0 15,21-1-15,-21 1 0,1-21 16,-1 21-16,-21 0 0,0-22 0,0 22 16,0 0-16,0 0 0,0 0 15,0-1-15,-21 22 16,-1 0-16,1 22 15,21-1-15,-21 0 0,0 0 0,21 0 16,0 0-16,-21 1 0,21-1 16,0 21-16,0-21 0,0 0 15,0 1-15,0-1 0,21 0 16,0 0-16,0-21 16,0 0-16,1 0 0,-1 0 0,0 0 15,21 0-15,-21 0 0,22 0 16,-22 0-16,0-21 0,21 21 0,-20-21 15,-1 0-15,21-1 0,-21 1 16,0 0-16,1 0 0,-1 0 0,0 0 16,-21-1-16,0 1 0,0 0 15,0 0-15,-21 21 32,0 0-32,-1 21 0,22 0 15,0 0-15,-21 1 0,21-1 16,0 0-16,0 0 0,0 0 15,0 0-15,0 1 0,21-22 0,-21 21 16,0 0-16,0 0 16,0 0-16,-21-21 47,0 0-47,21-21 15,0 0-15,0 0 16,0 0-16,21-1 0,0 1 15</inkml:trace>
  <inkml:trace contextRef="#ctx0" brushRef="#br0" timeOffset="26616.23">10837 2688 0,'0'0'0,"0"21"31,0 1-31,0-1 0,-21 0 0,0 21 0,0-21 16,0 1-16,-1-1 0,1 0 15,0 0-15,21 0 0,-21 0 0,21 1 16,-21-1-16,21 0 0,0 0 16,21-21-1,0 0 1,0 0-16,0 0 0,1 0 16,20 0-16,-21-21 0,21 0 0,1 0 15,-22-1-15,21 1 0,-21 0 16,1 0-16,-1-21 0,0 20 0,-21 1 15,0 0-15,0-21 0,0 21 16,-42-1-16,20 22 0,1-21 16,-21 21-16,0 0 0,20 0 0,-20 21 15,0 1-15,21-1 0,-22 0 16,22 21-16,0-21 0,0 1 16,21-1-16,0 21 0,0-21 15,0 0-15,0 1 0,21-1 16,0-21-16,0 0 0,0 21 15,22-21-15,-22 0 0,21 0 0,1 0 16,-1 0-16,0 0 0,-21-21 0,22 21 16,-1-21-16,0-1 0,-20 1 15,20 21-15,-21-21 0,0 0 0,-21 0 16,21 0-16,1-1 16,-22 1-16,0 42 31,0 1-31,-22-1 15,22 0-15,-21-21 0,21 21 0,-21 0 16,21 0-16,0 1 16,21-22-1,0 0 1,1 0-16,-1 0 0,0 0 16,-21-22-16,21 22 0,0-21 15,0 0-15,1 0 0,-1 0 16,0 21-16,-21-21 0,0-1 0,21 22 15,0-21-15,-21 42 32,0 1-17,0-1-15,0 0 0,0 0 16,0 0-16,0 0 16,0 1-16,0-1 0,0 0 15,21-21 1,1 0-1,-1 0-15,0 0 0,0 0 16,0 0-16,-21-21 16,21 21-16,-21-21 0,0-1 15</inkml:trace>
  <inkml:trace contextRef="#ctx0" brushRef="#br0" timeOffset="26979.66">9631 3493 0,'0'0'15,"-21"-22"-15,21 1 0,-22 0 0,22 0 16,0 0-16,0 0 0,0-1 0,0 1 16,-21 21-16,0 0 15,21 21-15,-21 22 16,21-22-16,-21 21 0,0 1 16,21-1-16,-22 0 0,22-21 0,-21 22 15,0-1-15,21 0 0,0-20 0,0 20 16,-21-21-16,21 0 0,0 0 15,0 1-15,0-1 0,0 0 0,21-21 32,0 0-17,0 0-15</inkml:trace>
  <inkml:trace contextRef="#ctx0" brushRef="#br0" timeOffset="27268.51">9525 3514 0,'0'0'15,"0"-43"-15,0 22 0,21-21 0,0 21 16,0-22-16,1 22 0,-1 0 0,0 0 16,21 21-16,1-21 0,-1 21 15,0 0-15,1 0 0,-1 0 0,0 21 16,1 0-16,-22 0 16,0 0-16,0 1 0,-21 20 0,0-21 15,0 0-15,-21 22 0,0-22 0,0 0 16,-22 0-16,1 21 0,0-20 15,-22-1-15,22-21 0,-1 21 0,22 0 16,-21-21-16,21 0 0,0 21 16,-1-21-16,22 21 15,22-21 1,-1 0-16,0 0 0,21 0 16,-21 0-16,22 0 0</inkml:trace>
  <inkml:trace contextRef="#ctx0" brushRef="#br0" timeOffset="27705.04">10266 3662 0,'0'0'0,"0"-21"31,-21 21-31,-1 0 0,1 0 16,0 0-16,0 21 0,0-21 15,-22 21-15,22 0 0,0-21 0,0 21 16,0 1-16,0-1 0,21 0 15,-22-21-15,22 21 0,0 0 16,22-21 15,-1 0-31,0 0 0,0 0 16,0-21-16,0 21 0,1-21 16,-1 21-16,0-21 0,0 0 0,0-1 15,0 1-15,1 0 0,-1 21 16,-21-21-16,0 0 0,0 0 15,0 42 1,0 0 0,0 0-16,0 0 0,0 0 15,0 1-15,0-1 16,0 0-16,0 0 0,21-21 16,0 0-16,0 21 0,0-21 15,1 0-15,-1 0 16,0 0-16,0 0 0,0-21 15,0 21-15,1-21 0,-1 0 16,0 0-16,0-1 0</inkml:trace>
  <inkml:trace contextRef="#ctx0" brushRef="#br0" timeOffset="27911.92">10731 3323 0,'0'0'0,"0"21"31,-21 1-31,21-1 0,-21 21 15,21-21-15,0 22 0,-21-22 16,0 21-16,21-21 0,-21 22 16,21-22-16,0 0 0,0 0 0,0 0 15,0 0-15,0 1 0,21-22 32,0 0-32,0 0 0,0 0 15,0 0-15,22-22 0</inkml:trace>
  <inkml:trace contextRef="#ctx0" brushRef="#br0" timeOffset="28344.58">11070 3260 0,'-21'0'32,"0"21"-32,21 0 0,-21 0 15,-1 0-15,22 1 0,0 20 16,0-21-16,-21 21 0,21-20 0,-21 20 15,21-21-15,0 21 0,0-20 16,0-1-16,-21 0 0,21 0 0,0 0 16,0 0-16,-21-21 0,21 22 0,0-44 47,0 1-47,21 0 15,0 0-15,-21 0 0,0 0 16,21-1-16,0-20 0,1 21 0,-22 0 15,21-22-15,21 22 0,-21 0 16,0 21-16,1-21 0,20 21 0,-21 0 16,0 0-16,22 0 0,-22 21 15,0 0-15,0 22 0,-21-22 16,21 0-16,-21 0 0,0 21 16,0-20-16,0-1 0,0 0 0,-21 0 15,0 0-15,0 0 0,0-21 16,21 22-16,-22-22 15,1 0-15,0 0 0,0 0 16,0 0-16,0 0 16,-1 0-16,1 0 0</inkml:trace>
  <inkml:trace contextRef="#ctx0" brushRef="#br0" timeOffset="28628.46">10604 3493 0,'22'0'32,"-1"21"-17,0-21-15,0 0 0,0 0 16,0 0-16,1 0 0,20 0 0,-21 0 16,0 0-16,22 0 0,-22 0 15,0 0-15,0-21 0,0 21 0,0 0 16,1 0-16,-44 0 62,1 0-62,0 0 16</inkml:trace>
  <inkml:trace contextRef="#ctx0" brushRef="#br0" timeOffset="32191.97">12044 6435 0,'-21'0'78,"-1"0"-63,1 0-15,0 0 16,0 0 0,0 0-16,0 0 15,-1 0 16,44 0 94,-1 0-109,0 0 0,0 0-16,0 0 15,0 0-15,1 0 0,-1 0 16,0 0-16,0 0 16,0 0-16,0 0 15,1 0-15,-1 0 0,0 0 16,0 0-16,0 0 15,0 0-15,1 0 16,-1 0-16,0 0 0,0 0 16,0 0-16,0 0 0,1 0 15,-1 0-15,0 0 0,0 0 16,0 0-16,0 0 16,1 0-16,-1 0 0,0 0 0,0 0 15,0 0-15,22 0 0,-22 0 16,0 0-16,21 0 0,-21 0 0,22 0 15,-22 0-15,21 0 0,1 0 16,-22 0-16,21 0 0,-21 0 0,22 0 16,-1 0-16,-21 0 0,21 0 15,1 0-15,-22 0 0,21 0 16,-21 0-16,22-21 0,-1 21 0,-21 0 16,22 0-16,-22 0 0,21 0 15,-21 0-15,22 0 0,-22 0 0,0 0 16,21 0-16,-21 0 0,1 0 15,-1 0-15,0 0 16,-42 0 62,0 0-62,-1 0-16</inkml:trace>
  <inkml:trace contextRef="#ctx0" brushRef="#br0" timeOffset="33040.64">14795 6456 0,'0'0'0,"-21"0"0,0 0 15,0 0-15,0 0 16,0 0-16,-1 0 0,1 0 15,0 0-15,0 0 16,0 0 0,0 0-16,42 0 93,0 0-77,0 0-16,0 0 16,22 0-16,-22 0 0,0 0 0,21 0 15,1 0-15,-22 0 0,21 0 16,0 0-16,1 0 0,-1 0 0,0 0 16,1 0-16,-1 0 0,0 0 15,1 0-15,-1 0 0,-21 0 0,22 0 16,-22 0-16,0 0 0,0 0 15,0 0-15,0 0 0,1 0 32,-44 0 15,22 21-47,-21-21 0,0 0 15,0 0-15,0 0 0,0 21 16</inkml:trace>
  <inkml:trace contextRef="#ctx0" brushRef="#br0" timeOffset="33908.57">13483 6943 0,'0'0'0,"0"-21"16,0-1-16,0 1 15,0 0-15,-21 21 16,0 0-1,0 0-15,-1 0 0,-20 21 0,21 0 16,-21 1-16,-1-1 0,1 21 0,0 0 16,-1 1-16,1-1 15,21 0-15,-22 22 0,22-1 0,0-20 16,0 20-16,21-20 0,0-1 0,0 0 16,0 1-16,0-1 0,21 0 15,0-21-15,22 1 0,-22-1 0,21-21 16,0 0-16,1 0 0,-1 0 15,22 0-15,-22 0 0,0 0 0,1-21 16,20 21-16,-21-43 0,1 22 0,-1 0 16,0-21-16,1-1 0,20 1 15,-20 0-15,-22-22 0,21 1 0,0-1 16,-20 22-16,-1-22 0,0 1 16,-21-1-16,0 22 0,0 0 15,-21-1-15,0 1 0,-22 21 0,22 0 16,-21-1-16,-1 22 0,-20 0 15,21 0-15,-22 22 0,22-1 0,-22 0 16,22 21-16,-22 1 0,43-1 16,-21 21-16,42 1 0,0-22 0,0 22 15,0-22-15,21 22 0,0-22 16,0 0-16,22 1 0,-1-1 0,0 0 16,-20-21-16,20 22 0,-21-1 15,21-21-15,-20 22 0,-1-22 16,0 21-16,-21-21 0,0 22 0,0-22 15,0 21-15,-21 0 0,0 1 0,-1-22 16,-20 21-16,0-21 0,-1 22 16,1-22-16,0-21 0,-1 21 0,1-21 15,21 0-15,0 0 0,-22 0 0,43-21 16,-21 0-16,21 0 0,0-1 16,0 1-16,0-21 0,21 0 0,1-1 15,-1 1-15,21 21 0</inkml:trace>
  <inkml:trace contextRef="#ctx0" brushRef="#br0" timeOffset="34300.61">14541 7133 0,'0'0'0,"0"-21"0,0 0 0,-21 21 15,0 0 1,0 0-16,0 21 0,-22 0 0,22 0 15,0 1-15,-21-1 0,21 0 16,-1-21-16,22 21 0,0 0 0,0 0 16,22-21-1,-1 22 1,0-22-16,0 0 0,21 0 0,-20 0 16,-1 21-16,0 0 15,0-21-15,0 21 0,0 0 0,-21 0 16,0 1-16,0-1 0,-21 0 15,0 0-15,-21 0 16,21-21-16,-22 21 0,22-21 0,-21 22 16,21-22-16,-22 0 0,22 0 0,-21 0 15,21 0-15,-1 0 0,1 0 16,21-22 0,0 1-1,0 0-15,21 0 0,-21 0 16,22 0-16,-1-1 0</inkml:trace>
  <inkml:trace contextRef="#ctx0" brushRef="#br0" timeOffset="34800.32">14859 7049 0,'-21'21'16,"21"0"-1,-21 0-15,-1 0 0,22 22 16,0-22-16,-21 21 0,21-21 0,-21 22 16,21-22-16,0 0 0,0 21 15,0-21-15,0 1 0,0-1 0,0 0 16,0 0-16,21-21 31,0 0-31,1 0 0,-1 0 16,0-21-16,0 0 15,0 21-15,-21-21 0,21-1 0,1 22 16,-1-21-16,-21 0 0,21 21 16,0-21-16,-21 42 15,0 0 1,0 0-16,0 1 16,0-1-16,0 0 0,0 0 15,0 0-15,0 0 0,0 1 16,21-22-1,0 0 1,1 0-16,-1 0 0,0 0 16,0 0-16,0-22 0,0 22 0,1-21 15,-1 21-15,0-21 0,-21 0 0,21 0 16,0 21-16,-21-21 0,0-1 16,21 22-16,-21-21 15,0 0-15</inkml:trace>
  <inkml:trace contextRef="#ctx0" brushRef="#br0" timeOffset="34971.94">14732 7260 0,'0'0'15,"21"0"1,0 0-16,0 0 15,1 0-15,20 0 0,0 0 0,1-21 16,20 0-16,-21 0 16,22 0-16,-22-1 0,22 1 0</inkml:trace>
  <inkml:trace contextRef="#ctx0" brushRef="#br0" timeOffset="36112.43">15854 6308 0,'-21'0'16,"-1"0"15,44 0 16,-1 0-47,0 0 16,0 0-16,0 0 0,0 0 15,1 0-15,-1 0 0,0 0 16,0 0-16,-42 0 31,0 0-31,0 0 16,-1 0-16,1 0 0,0 0 16,0 0-16,0 0 0,0 0 15,42 0 16,0 0-31,0 0 16,0 0-16,0 0 0,1 0 16,-1 0-16,21 0 0,-21 0 15,0 0-15,1 0 16,-44 0 0,1 0-16,0 0 15,0 0-15,0 0 0,-22 0 16,22 0-16,0 21 0,0-21 0,0 0 15,0 21 1,42-21 0,21 0-1,-21 0-15</inkml:trace>
  <inkml:trace contextRef="#ctx0" brushRef="#br0" timeOffset="36696.97">16658 6414 0,'-21'0'0,"42"0"0,-63 0 15,21 0-15,-1 0 32,22-22 61</inkml:trace>
  <inkml:trace contextRef="#ctx0" brushRef="#br0" timeOffset="37452.54">15875 5419 0,'0'0'0,"-21"0"0,0 21 16,-1 0-16,1 0 0,21 0 16,-21 22-16,0-22 0,0 21 15,0 22-15,-1-22 0,1 0 0,0 22 16,21-22-16,-21 22 0,21-22 15,-21 0-15,21 1 0,0-1 0,0 0 16,0 1-16,21-1 0,0-21 16,-21 22-16,21-22 0,0 21 0,1-21 15,-1 0-15,21 1 0,-21-1 0,0-21 16,1 0-16,20 0 0,-21 0 16,21 0-16,-20 0 0,20-21 0,-21-1 15,21 1-15,1-21 0,-22 21 16,21-22-16,-21 22 0,1-21 15,20 0-15,-21-22 0,21 22 0,-20-22 16,-1 1-16,0-1 0,0-20 16,-21 20-16,0 1 0,0-1 0,0 1 15,0 20-15,-21-20 0,0 42 16,-22-22-16,22 22 0,-21 0 0,0 21 16,-22 0-16,22 0 0,-1 0 15,-20 21-15,21 21 0,-1-20 0,1 20 16,0 0-16,-1 22 0,22-1 15,-21-20-15,21 20 0,-1-21 0,1 22 16,0-22-16</inkml:trace>
  <inkml:trace contextRef="#ctx0" brushRef="#br0" timeOffset="38339.94">16722 6371 0,'0'0'0,"-106"0"31,106 21-31,-21-21 0,-1 0 15,1 0-15,0 0 16,0 0-16,0 0 16,42 0 31,21 0-47,-21 0 0,22 0 15,-1 0-15,22 0 0,-22 0 16,21 0-16,22 0 0,0 0 0,21 0 15,-1 0-15,22 0 0,0 0 16,0 0-16,0 0 0,43 0 0,-22 0 16,21 0-16,-21 0 0,22 22 15,-22-22-15,0 0 0,0 0 0,-21 21 16,21-21-16,-21 0 0,0 21 16,0-21-16,-21 0 0,0 21 15,-21-21-15,-1 0 0,1 0 16,0 21-16,-1-21 0,1 0 0,-21 0 15,-1 0-15,1 0 0,-1 0 16,-21 0-16,1 0 0,-1 0 0,-21 0 16,0 0-16,1 0 0,-1 0 0,-42 0 31,-1 0-15,1 0-16,0 0 0,0 0 15,0 0-15,0 21 0,-1-21 16,1 0-16,0 22 0,21-1 31</inkml:trace>
  <inkml:trace contextRef="#ctx0" brushRef="#br0" timeOffset="48516.55">3937 7239 0,'0'0'0,"-21"0"15,0 0-15,-1 0 0,-20 0 16,21 0-16,0 0 0,-22 0 16,22 0-16,-21 0 0,0 0 0,20 0 15,-20 0-15,21 0 0,-21 21 16,20-21-16,1 0 0,42 0 31,22 0-15,-1 0-16,0 21 0,22-21 0,-1 0 15,1 0-15,21 0 0,-1 0 16,1 0-16,21 0 0,0 0 0,-1-21 16,22 0-16,22 0 0,-22 0 15,21 0-15,0-1 0,0 1 16,-21 0-16,21 0 0,-21 0 0,0 0 16,-21 21-16,-21-22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57:43.7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 1418 0,'-21'0'78,"0"0"-62,0 0-16,0 0 16,-1 0-16,-20 0 0,21 0 0,-21 0 15,20 21-15,-20-21 0,0 0 16,-1 0-16,-20 0 0,21 0 15,-1 0-15,1 0 0,0 0 0,-1 0 16,22 0-16,-21 0 0,21 0 16,-1 0-16,1 0 0,0 0 0,0 0 31,42 0 31,0 0-46,22 0-16,-22 0 0,21 0 0,22 0 16,-22 0-16,21-21 0,1 21 15,21 0-15,-22 0 0,22 0 0,-22 0 16,1 0-16,20 0 0,-20 0 16,-1-21-16,1 21 0,-22 0 0,22 0 15,-22 0-15,0 0 0,1 0 16,-1 0-16,-21 0 0,22 0 0,-22 0 15,0 0-15,0 0 16,0 0 15,-21 21 126,-21-21-142,0 0-15,0 0 16</inkml:trace>
  <inkml:trace contextRef="#ctx0" brushRef="#br0" timeOffset="15141.16">1820 2032 0,'0'0'0,"0"-21"16,0 0-16,0 0 15,0-1-15,0 1 0,0 0 0,0-21 16,0 21-16,0-1 0,0 1 16,0-21-16,0 21 0,0 0 15,-21-1-15,21-20 0,-21 21 0,21 0 16,0 0-16,0-1 0,-21 22 15,21-21-15,-21 0 0,-1 0 16,1 0 0,0 42 15,21 21-31,0-21 16,0 43-16,0-22 0,-21 22 15,21-1-15,0 1 0,-21 20 0,21-20 16,0 21-16,0-1 0,0-20 15,0 20-15,0 1 0,0-21 16,0 20-16,0-20 0,0-22 0,0 22 16,0-22-16,-21 0 0,21 1 15,0-22-15,-22 21 0,22-21 0,0 0 16,0 1-16,0-1 0,0 0 16,-21-21-16,21 21 15,-21-21-15,0-21 31</inkml:trace>
  <inkml:trace contextRef="#ctx0" brushRef="#br0" timeOffset="15468.97">1164 2582 0,'0'0'0,"-21"-21"16,42 42 15,0 1-31,0 20 0,1-21 16,-1 21-16,0-20 0,21 20 16,-21 0-16,22 1 0,-22-1 15,0-21-15,0 21 0,0 1 0,1-22 16,-1 21-16,0-21 0,-21 1 15,21-1-15,0 0 0,-21 0 0,21 0 16,-21 0-16,22-21 16,-1 0-16,0 0 15,0-21 1,0 21-16,-21-21 0,21 0 16</inkml:trace>
  <inkml:trace contextRef="#ctx0" brushRef="#br0" timeOffset="15640.87">1947 2667 0,'0'0'16,"0"21"-1,0 0-15,-21 1 0,0-1 16,0 21-16,0-21 0,-1 22 0,1-22 16,-21 21-16,21 0 0,-22-20 15,22 20-15,-21-21 0,21 21 0,0-20 16,-1-1-16,1 21 15,0-21-15</inkml:trace>
  <inkml:trace contextRef="#ctx0" brushRef="#br0" timeOffset="16204.55">868 4530 0,'0'-21'15,"0"42"-15,0-64 0,0 1 0,0 0 16,0-1-16,0 1 0,0 0 0,0-1 16,0 22-16,0-21 15,0 0-15,0-1 0,0 22 0,0 0 16,0 0-16,0 0 0,0 42 31,21 0-31,0 21 0,-21 1 0,0 20 16,21 1-16,-21-1 0,21 22 15,-21-22-15,0 22 0,0 0 0,0-1 16,0 1-16,0 0 0,-21-1 16,0-20-16,21-1 0,-21 1 0,21-22 15,0 0-15,-21 1 16,21-1-16,-21 0 0,21-20 0,-22-1 15,22 0-15,0 0 16,-21 0-16,0-21 16,21-21-1,-21 0-15,21 0 0,0-22 16,0 22-16</inkml:trace>
  <inkml:trace contextRef="#ctx0" brushRef="#br0" timeOffset="16541.34">868 4128 0,'0'0'0,"21"-43"0,-21-20 15,21 20-15,-21 1 0,21 21 0,0-21 16,-21-1-16,22 22 0,-1 0 16,0 0-16,21 0 0,-21-1 0,22 1 15,-1 0-15,-21 21 0,22 0 16,-1 0-16,0 21 0,1 0 15,-22 1-15,0-1 0,0 21 0,-21 0 16,0 22-16,0-1 0,-21 1 16,0-1-16,-22 1 0,1-1 0,0 1 15,-1-22-15,1 22 16,0-22-16,21-21 0,-22 22 0,22-22 16,0 0-16,0 0 0,0-21 15,21 21-15,-22-21 0,22 21 16,0 1-1,22-22 1,-1 0-16,0 0 0</inkml:trace>
  <inkml:trace contextRef="#ctx0" brushRef="#br0" timeOffset="17372.88">1249 4805 0,'0'0'0,"-21"0"16,-1 0-16,22-21 16,-21 21-1,21-21-15,0-1 0,0 1 16,0 0-16,21 21 16,1-21-16,-1 21 0,0-21 0,0 21 15,0 0-15,0 0 0,1 0 16,20 0-16,-21 0 0,0 0 0,22 0 15,-22 0-15,0 0 0,0 21 16,0 0-16,0 64 16,-21-43-16,0-21 15,0 22-15,0-22 0,-21 0 16,0 21-16,0-21 0,0 1 0,21-1 16,-21-21-16,21 21 0,-22-21 15,1 0-15,21-21 31,0 0-31,0-1 0,0 1 0,0 0 16,21 0-16,1-21 0,-1 20 16,0-20-16,0 21 0,-21-21 0,21 20 15,0 1-15,1-21 0,20 21 16,-21 0-16,0-1 0,0 22 16,22-21-16,-22 21 0,0 0 15,0-21-15,0 21 0,1-21 0,-1 21 16,0 0-16,0 0 0,0 0 15,0 0-15,1 0 0,-22-21 0,21 21 16,-21 21 15,0 0-31,-21 0 0,21 0 16,-22 1-16,1-1 0,0 0 16,0 0-16,0 21 0,0-20 0,21 20 15,-22-21-15,1 21 0,21-20 16,0-1-16,0 0 0,0 0 15,0 0-15,0 0 0,0 1 16,0-1-16,21 0 16,1-21-16,-1 0 15,0 0-15,21 0 0,-21-21 0,1 0 16,-1-1-16,21 22 0,-21-21 16,0-21-16,1 21 0,20 0 0,-21-22 15,-21 22-15,0 0 0,0-21 16,0 20-16,0 1 0,0-21 0,0 21 15,-21 0-15,0-1 0,0 22 16,-1-21-16,-20 21 0,21 0 0,0 0 16,0 0-16,-1 0 15,1 0-15,0 0 0,0 0 0,0 0 16,0 0-16,21 21 16,21-21 15</inkml:trace>
  <inkml:trace contextRef="#ctx0" brushRef="#br0" timeOffset="17641.72">2688 3979 0,'0'0'15,"0"-21"-15,-21 21 16,0 21-16,0 1 0,-1-1 15,1 21-15,0 0 0,-21 1 0,21-1 16,-1 22-16,1-22 0,-21 21 16,21-20-16,0 20 0,-22-20 0,22 20 15,0-21-15,0 22 0,0-22 16,-1 22-16,22-22 0,0 0 0,0-20 16,-21 20-16,21-21 0,0 21 15,0-20-15,0-1 16,21-21-1</inkml:trace>
  <inkml:trace contextRef="#ctx0" brushRef="#br0" timeOffset="18029.47">2582 4636 0,'0'42'31,"-21"-21"-31,21 21 0,0-20 0,0 20 16,-21-21-16,21 0 0,0 22 16,0-22-16,0 21 0,0-21 15,0 0-15,0 1 0,21-1 16,0-21-16,0 0 0,22 0 16,-22 0-16,0 0 0,21 0 15,-20 0-15,-1-21 0,21 21 0,-21-22 16,0 1-16,1 0 0,-1 0 15,0 0-15,0-22 0,-21 22 0,0 0 16,0 0-16,0-21 0,0 20 0,0 1 16,-21 0-16,0 0 15,0 21-15,-1 0 0,-20 0 0,21 0 16,0 0-16,0 0 0,-22 0 16,22 21-16,0 0 0,0-21 0,0 21 15,-1-21-15,1 22 16,0-22-16,21 21 0</inkml:trace>
  <inkml:trace contextRef="#ctx0" brushRef="#br0" timeOffset="18264.33">2349 4530 0,'0'0'0,"0"-21"16,22-1 0,20 22-16,-21-21 15,0 21-15,22 0 0,-1 0 16,-21-21-16,21 21 0,1 0 0,-22 0 16,21-21-16,1 21 0,-22 0 15,0 0-15,0 0 0,0 0 0,0 0 16</inkml:trace>
  <inkml:trace contextRef="#ctx0" brushRef="#br0" timeOffset="18621.13">3344 4530 0,'-42'-43'15,"21"43"-15,-22 0 16,22 0-16,0 0 16,0 0-16,0 0 0,-22 0 0,22 0 15,0 22-15,0-1 0,0 0 16,0-21-16,-1 21 0,1 0 0,21 22 15,-21-22-15,21 0 0,0 0 16,0 0-16,0 0 0,0 1 0,0-1 16,0 0-16,21-21 0,0 21 15,1 0-15,-1 0 0,0-21 16,0 0-16,0 0 0,0 0 16,1 0-16,-1 0 0,21 0 15,-21-21-15,0 0 16</inkml:trace>
  <inkml:trace contextRef="#ctx0" brushRef="#br0" timeOffset="19336.72">3725 4487 0,'0'0'0,"-21"0"31,0 0-31,0 0 0,0 22 16,-1-22-16,1 21 0,0 0 15,0 0-15,0 0 0,0 0 0,-1 1 16,1-1-16,21 0 0,0 0 0,-21 21 16,21-20-16,0-1 15,-21-21-15,21 21 0,0 0 0,0 0 16,21-21 0,0 0-16,0 0 0,1 0 15,-1-21-15,0 21 0,0-21 16,0 0-16,0 21 0,1-21 0,-1-1 15,0 1-15,0 0 0,-21 0 0,21 0 16,0-22-16,-21 22 0,22 0 16,-22 0-16,0 0 0,0 0 15,0 42 1,0 0 0,-22 0-16,22 0 15,0 22-15,-21-22 0,21 0 16,-21 0-16,21 21 0,0-20 0,0-1 15,0 0-15,0 0 0,0 0 16,0 0-16,0 1 0,21-22 0,0 0 16,1 21-16,-1-21 15,0 0-15,0 0 0,0 0 0,22-21 16,-22-1-16,0 22 0,0-21 0,0 0 16,0 0-16,1 0 0,-1 0 15,0-1-15,0-20 0,0 21 0,-21-21 16,0 20-16,21-20 0,-21 0 15,22-1-15,-22 1 0,0 0 16,0-1-16,0 1 0,0 0 0,0-1 16,0 22-16,0 0 0,0 0 15,-22 21-15,1 21 16,21 0-16,-21 22 0,21-1 16,-21 0-16,21 1 0,-21-1 0,21 0 15,-21 1-15,21-1 0,0 0 16,0 1-16,0-1 0,0-21 0,0 21 15,0-20-15,0 20 0,0-21 0,0 0 16,0 0-16,0 1 0,21-22 16,-21 21-16,21-21 0,0 0 15,0 0 1,0 0-16</inkml:trace>
  <inkml:trace contextRef="#ctx0" brushRef="#br0" timeOffset="19476.64">4254 4868 0,'0'22'32,"0"-44"-1,0 1-15,0 0-16</inkml:trace>
  <inkml:trace contextRef="#ctx0" brushRef="#br0" timeOffset="20973.39">3217 1249 0,'0'21'0,"0"0"31,21 0 0,1-21-31,-1 0 16,0 0-16,0 0 15,21 0-15,-20 0 0,20 0 0,0 0 16,22 0-16,-1 0 0,22 0 16,0 0-16,-1-21 0,1 21 15,21 0-15,21 0 0,0 0 0,0 0 16,21-21-16,-21 21 0,21 0 15,0 0-15,0 0 0,1 0 0,20 0 16,0 0-16,-21 0 16,1 0-16,20 0 0,-21 0 0,0 0 15,0 0-15,1 0 0,-22 0 16,0 0-16,-43 0 0,22 0 0,-21 0 16,-1 0-16,-20 0 0,-1 0 15,-20 0-15,-1 0 0,0 0 0,1 0 16,-22 0-16,0 0 0,0 0 15,0 0-15,-21 21 63,-21-21-63,0 0 0,0 0 16,0 0-16,0 0 0</inkml:trace>
  <inkml:trace contextRef="#ctx0" brushRef="#br0" timeOffset="21632.03">5334 1545 0,'0'0'0,"21"0"0,-21-21 0,0 0 16,0 0-16,0 0 16,0 42 15,0 0-15,0 21-16,0 1 0,0-1 0,0 0 15,0 22-15,0-1 0,0 1 16,-21-1-16,21 1 0,-21-1 0,0 22 15,21-22-15,-22 1 0,1-1 16,0 1-16,0-1 0,21-20 0,0 20 16,0-20-16,0-22 0,0 21 15,0-21-15,0 0 0,0 1 0,0-1 16,0 0-16,0 0 0,0 0 16</inkml:trace>
  <inkml:trace contextRef="#ctx0" brushRef="#br0" timeOffset="21920.85">4911 2477 0,'0'0'16,"0"-22"-16,0 1 0,0 0 0,0 42 31,0 0-31,21 1 15,0-1-15,0 21 0,0-21 16,0 22-16,1-22 0,-1 21 0,0-21 16,0 0-16,0 22 15,0-22-15,1 0 0,-1 0 0,0 0 16,0-21-16,0 22 0,-21-1 16,21-21-16,-21 21 15,22-21 1,-1 0-1,-21-21-15,21 0 16,-21-1-16,21 1 0,0 0 16</inkml:trace>
  <inkml:trace contextRef="#ctx0" brushRef="#br0" timeOffset="22092.75">5546 2413 0,'0'0'0,"21"-21"0,-21 0 15,0 42 1,0 0-16,0 0 15,-21 0-15,-1 22 0,1-1 0,0 0 16,0-20-16,0 20 0,0 0 16,-22 1-16,22-22 0,0 21 0,-21-21 15,20 22-15,1-22 0,0 0 0,0 0 16,21 0-16,-21-21 16</inkml:trace>
  <inkml:trace contextRef="#ctx0" brushRef="#br0" timeOffset="25725.12">5334 3408 0,'0'-21'16,"0"0"140,0 42-47,0 0-109,0 0 0,0 21 16,0 1-16,0-1 0,0 0 0,0 1 15,0 20-15,0-20 0,0 20 16,0 1-16,-21-22 0,21 21 0,-21-20 16,21-1-16,-22 0 0,22 1 15,0-22-15,-21 21 0,21-21 0,-21 1 16,21-1-16,-21 0 0,0-21 31,21-21-15,0 0-16,-21-1 15,21 1-15,0-21 0,0 21 0,0-22 16,0 22-16,0-21 0,0 0 16,0 20-16,0-20 0,0 0 15,0 21-15,0-1 0,0 1 0,0 0 16,0 0-16,21 21 0,0 0 16,0 21-16,-21 0 15,21 0-15,0 1 0,1-1 0,-22 21 16,21-21-16,0 0 0,-21 22 15,21-22-15,0 0 0,-21 0 0,21 0 16,1-21-16,-1 22 0,0-1 16,0-21-16,0 0 0,0 0 0,1 0 15,20 0-15,-21 0 0,0 0 0,22-21 16,-22-1-16,0 22 16,21-21-16,-21 0 0,1 0 0,20-21 15,-21 20-15,0 1 0,-21-21 0,21 21 16,-21-22-16,22 22 0,-22-21 15,0 0-15,0-1 0,0 1 0,-22 0 16,1-1-16,0 1 0,0 0 16,-21-1-16,20 22 0,-20-21 0,0 21 15,-1-1-15,1 22 0,21 0 16,-21 0-16,-1 0 0,1 0 0,21 22 16,0-1-16,-22 0 0,22 0 15,21 21-15,0-20 0,0 20 0,0-21 16,0 21-16,0-20 0,21 20 15,0-21-15,1 21 0,-1-20 16,0-1-16,21 0 0,-21 0 0,1 0 16,20-21-16,-21 21 0,21 1 15,-20-22-15,20 0 0,-21 0 0,0 0 16,22 0-16,-22 0 0,21 0 0,-21 0 16,0 0-16</inkml:trace>
  <inkml:trace contextRef="#ctx0" brushRef="#br0" timeOffset="26261.83">6392 3429 0,'0'0'0,"0"-21"0,0 42 32,0 0-32,0 22 0,0-1 15,0 0-15,0 1 0,-21-1 16,0 0-16,21 1 0,-21-1 0,21 0 15,0 1-15,0-22 0,-21 21 0,21-21 16,0 22-16,0-22 0,0 0 16,0 0-16,0 0 0,0-42 47,0 0-47,0 0 0,0 0 15,21-1-15,-21 1 0,0-21 16,0 21-16,21-22 0,-21 1 0,0 21 15,0-21-15,21-1 0,-21 1 16,21 0-16,-21-1 0,21 22 0,-21-21 16,0 21-16,0-1 0,22 22 15,-1 0-15,-21 22 0,21-1 16,0 0-16,-21 0 0,21 21 0,0-20 16,1 20-16,-1-21 0,0 0 15,0 22-15,0-22 0,0 0 0,1 0 16,-1 0-16,0 0 0,0 1 15,0-22-15,0 21 0,1-21 16,-1 0-16,0 0 0,0 0 16,0 0-16,0 0 15,1 0-15,-1-21 16,-21-1-16,0 1 0,21 0 0,0 0 16,-21 0-16,21-22 0,0 1 15,-21 21-15,22-21 0,-1-1 0,-21 1 16,0 0-16,21-1 0</inkml:trace>
  <inkml:trace contextRef="#ctx0" brushRef="#br0" timeOffset="26400.75">7133 3408 0,'0'0'0,"0"-42"0,0 20 0,0 1 0,0 0 16,0 42 0,0 0-16,0 22 0,-21-1 15,0 0-15,0 1 0,-1 20 0,1-20 16,0-1-16,0 0 0,0 1 16,0-1-16,-1-21 0,22 21 0,-21-20 15,21-1-15,0 0 0,0 0 0,0 0 16,21-21-1,1 0-15</inkml:trace>
  <inkml:trace contextRef="#ctx0" brushRef="#br0" timeOffset="28089.08">8424 1249 0,'0'-21'0,"-21"21"32,0 0-17,0 0 32,0 0-47,-1 0 47,1 0 0,0 0 15,0 0 79,0 0-94,0 0-47,-1 0 16,1 0-16,0 0 15,0 0-15,0 0 0,0 0 16,-1 0 15,44 0 63,-1 0-94,0 0 15,0 0-15,0 0 16,0 0-16,1 21 16,-1-21-16,0 0 0,21 0 15,-21 0-15,22 0 0,-1 0 0,22 0 16,-1 0-16,1 0 0,-1 0 16,22 0-16,-1 0 0,1 0 0,0 0 15,-1 0-15,1 0 0,21 0 16,-21 0-16,20 0 0,-20 0 0,21 0 15,0 0-15,-22 21 0,1-21 16,0 0-16,-1 0 0,-20 0 0,-1 0 16,1 0-16,-1 0 0,-20 0 15,-1 0-15,0 0 0,-20 0 0,20 0 16,-21 0-16,0 0 16,0 0-16,1 0 15,-44 0 32,1 0-31,0 0-1,0 0-15,0 0 16,0 0-16,-1 0 0,1 0 16</inkml:trace>
  <inkml:trace contextRef="#ctx0" brushRef="#br0" timeOffset="28732.74">9377 1461 0,'-21'-22'32,"-1"22"-32,1 0 15,21 22 1,-21-22-16,21 21 0,0 21 0,-21 0 16,21 1-16,0-1 0,0 22 0,0-22 15,-21 21-15,21 1 0,-21-1 16,21 1-16,-22-1 0,1-20 0,0 20 15,0 1-15,0-1 0,0-20 16,-1 20-16,1-21 0,0 22 0,0-22 16,0 1-16,21-1 0,0-21 15,-21 0-15,21 22 0,0-22 0,-22-21 16,22 21-16,0 0 0,0-42 31,0 0-31,-21 21 16,21-21-16,0-1 0,-21-20 0,0 21 15,0 0-15,0-22 0,-1 1 16,1 21-16,0-21 0,0-1 0,0 22 16,21 0-16,0 0 0,-21 21 15,-1 0-15,1 21 16,21 0-16,-21 0 0,21 22 16,0-22-16,0 21 0,0 0 0,0-20 15,0-1-15,0 21 0,0-21 16,0 0-16,21 1 15,0-1-15,1-21 0,-1 0 0,0 0 16,21 0-16,-21 0 0,22 0 16,-1-21-16,0-1 0,1 1 0,-1 0 15,0 0-15,1 0 0,-1 0 0,0-22 16,1 1-16,-1 21 0,-21-22 16,22 22-16,-22-21 0,0 21 0,0 0 15</inkml:trace>
  <inkml:trace contextRef="#ctx0" brushRef="#br0" timeOffset="29469.68">8996 3302 0,'0'0'0,"-21"-21"0,-106-106 16,105 106-1,1 21-15,21-21 0,-21 21 16,0 0-16,0 21 16,0 0-16,-1 21 0,22 1 15,-21-22-15,0 42 0,21-20 16,0-1-16,-21 0 0,21 22 0,-21-22 15,0 0-15,21 1 0,-22-1 0,22 0 16,0 1-16,-21-22 0,21 21 16,0-21-16,-21 1 0,21-1 0,0 0 15,0 0 1,0-42 0,21 0-16,-21 0 0,21-1 15,-21 1-15,0 0 0,22-21 0,-1-1 16,0 1-16,0 0 0,-21-1 0,21-20 15,0 21-15,1-22 0,-1 22 16,0-1-16,21-20 0,-21 42 16,1-22-16,-1 22 0,0 0 0,0 0 15,0 21-15,0 0 0,1 0 16,-22 21 0,0 0-16,0 0 15,0 1-15,-22-1 0,1-21 16,0 21-16,0 0 0,-21 0 0,20 0 15,-20-21-15,0 22 0,21-1 0,-22-21 16,22 21-16,0-21 0,0 0 16,0 0-16,21 21 0,0 0 15,0 0 1,0 1-16,21-1 16,0 0-16,-21 0 0,21 0 0,0 22 15,0-22-15,1 0 0,-1 0 16,0 0-16,0 0 0,0 1 0,0-1 15,1 0-15,-1 0 0,0-21 0,0 21 16,0-21-16,0 21 0,1-21 16,-1 0-16,0 0 0,0 0 0,0 0 15,0 0-15,1 0 0,-1-21 0,0 0 16,0 0-16,0 0 0,0 0 16</inkml:trace>
  <inkml:trace contextRef="#ctx0" brushRef="#br0" timeOffset="29716.04">9377 3387 0,'0'-43'15,"0"86"-15,21-128 0,-21 43 0,21 21 0,-21-22 16,0 22-16,0 0 0,0 42 31,0 0-31,0 22 0,0-1 0,0 0 16,0 1-16,0-1 0,-21 0 16,21 22-16,-21-22 0,21 0 15,-21 1-15,21-1 0,-22 0 0,22-20 16,0 20-16,0-21 0,-21 21 0,21-20 15,0-1-15,0 0 0,-21-21 16,21 21-16,0 0 0,0-42 31,0 0-31,21 0 16,-21 0-16,21-1 0,-21-20 0,0 21 16</inkml:trace>
  <inkml:trace contextRef="#ctx0" brushRef="#br0" timeOffset="29950.46">9398 3260 0,'0'0'0,"0"-43"0,21 1 0,-21 21 16,0 0-16,0 0 0,21-1 0,0 22 16,1-21-16,-1 21 0,0 0 0,21 0 15,-21 0-15,22 0 16,-22 0-16,21 0 0,-21 0 0,1 21 16,20-21-16,-21 22 0,0-1 0,-21 21 15,0-21-15,0 0 0,0 1 16,-21 20-16,-21-21 0,21 21 0,-22-20 15,1-1-15,-22 0 0,22 0 16,0 0-16,-22-21 0,22 21 0,0-21 16,20 0-16,-20 0 0,21 0 0,-21 0 15,42-21-15,0 0 16</inkml:trace>
  <inkml:trace contextRef="#ctx0" brushRef="#br0" timeOffset="31560.96">11007 1249 0,'0'0'0,"-22"0"0,1 0 16,0 0-16,0 0 0,42 0 62,21 0-62,1 0 0,-1 0 0,0 0 16,22 0-16,-1 0 0,1 0 16,-1-21-16,1 21 0,-1-21 0,22 21 15</inkml:trace>
  <inkml:trace contextRef="#ctx0" brushRef="#br0" timeOffset="32188.63">12509 1355 0,'0'0'16,"-21"0"-16,0 0 15,42 0 79,22 0-94,-22 0 0,0 21 16,21-21-16,1 0 0,20 0 15,-21 0-15,22 0 0,-1 21 0,22-21 16,-21 0-16,20 0 0,-20 21 16,20-21-16,1 0 0,0 0 15,-1 21-15,22-21 0,21 0 16,0 0-16,0 0 0,21 22 0,1-22 15,-1 0-15,0 0 0,21 21 16,1-21-16,-1 0 0,0 0 0,-21 0 16,22 0-16,-22 0 0,0 0 0,21 0 15</inkml:trace>
  <inkml:trace contextRef="#ctx0" brushRef="#br0" timeOffset="32584.86">18351 1482 0,'0'0'16,"-21"0"-16,0 0 0,0 0 15,42 0 1,0 0-1,22 0-15,20 0 0,1 0 0,41 0 16,-20 0-16,42 0 0,21 0 16,43 0-16,-1 0 0,22 0 0,21 0 15,21 0-15,0 0 0,0 0 16,0 0-16,0 0 0</inkml:trace>
  <inkml:trace contextRef="#ctx0" brushRef="#br0" timeOffset="34392.08">13293 2371 0,'0'0'0,"0"-21"15,0-1-15,0 1 16,0 0-16,0 0 0,21 21 16,-21 21 15,0 0-31,0 0 0,-21 22 15,-1-1-15,1 0 0,0 1 0,0-1 16,0 22-16,0-22 0,-1 0 16,1-21-16,0 22 0,21-22 15,-21 0-15,21 0 0,0 0 0,0 1 16,21-22 15,0 0-31,-21-22 16,0 1-1,21 0-15,-21 0 16,22 21-16,-22-21 0,0 0 16,0-1 15,21 22-15,-21-21-1,21 21-15,0-21 16,0 21-16,-21-21 0,0 0 15,21 21-15,1-21 0,-22-1 16,0 1-16,21 0 0,-21 0 16,-21 42 15,21 0-15,-22 22-16,1-22 0,21 21 0,-21-21 15,0 22-15,0-1 0,21-21 0,-21 21 16,-1 1-16,1-22 0,21 21 15,0-21-15,0 1 0,0-1 0,0 21 16,0-21-16,0 0 16,43 1-16,-22-22 0,0 0 0,21 0 15,1 0-15,-1 0 0,-21 0 16,21 0-16,1 0 0,-1-22 0,0 22 16,1-21-16,-1 0 0,0 0 0,-20 21 15,20-42-15,-21 20 0,21 1 16,-20-21-16,-1 0 0,0 20 15,-21-41-15,0 21 0,0-1 16,0-20-16,0 20 0,0 1 0,-21-21 16,0 20-16,-22 1 0,22 21 0,0-22 15,0 22-15,0 0 0,-1 21 16,1 0-16,0 0 0,0 0 0,0 21 16,-22 0-16,22 1 0,0 20 15,0 0-15,0 1 0,0 20 0,-1 1 16,22-1-16,0-21 0,0 22 15,0-22-15,0 22 0,22-22 0,-1 0 16,0 1-16,21-1 0,-21-21 0,1 22 16,20-1-16,-21-21 15,0 21-15,0-20 0,1-1 0,-22 21 16,0-21-16,0 0 0,0 1 16,-22-1-16,1 0 0,0 21 0,-21-21 15,-22 1-15,22-1 0,-22-21 0,1 21 16,-1-21-16,1 0 0,21 0 15,-22 0-15</inkml:trace>
  <inkml:trace contextRef="#ctx0" brushRef="#br0" timeOffset="34869.33">14647 2540 0,'0'0'15,"43"-21"-15,-22 21 0,0-21 0,-21 0 16,-21 21 0,0 0-16,-1 0 0,-20 0 15,21 0-15,-21 21 0,-1-21 0,22 0 16,0 21-16,0 0 15,0-21-15,-1 21 0,22 0 16,0 1-16,0-1 0,22-21 16,-1 21-16,0-21 0,0 21 15,0 0-15,22-21 0,-22 21 0,21 1 16,-21-22-16,0 21 0,1 0 16,-1 0-16,21 0 0,-21 0 15,-21 1-15,0-1 0,0 0 16,0 0-16,0 0 0,-21 0 15,0 1-15,0-22 0,-22 21 0,22 0 16,-21-21-16,0 21 16,-1-21-16,1 0 0,0 21 0,-1-21 15,1 0-15,21 0 0,-22 0 0,22 0 16,0 21-16,0-21 0,21-21 31,21 21-31,0 0 0</inkml:trace>
  <inkml:trace contextRef="#ctx0" brushRef="#br0" timeOffset="35068.51">15261 3133 0,'0'0'0,"21"0"15,0 0-15,1 21 0,-22 0 31,-22-21-15,1 0-16,0 0 16,0 0-16,0 0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59:45.8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3196 593 0,'0'0'0,"-21"0"16,21-21-16,-21 21 15,21-22-15,0 1 16,-21 0-1,21 0-15,-22 21 32,22 21-1,22 0-31,-1-21 16,-21 21-16,21 1 0,0-1 15,0 21-15,0-21 0,-21 0 16,22 22-16,-1-22 0,0 21 0,0 1 15,0-1-15,0 0 0,22 1 16,-22-22-16,0 21 0,0 0 0,0-20 16,1 20-16,-1-21 0,0 21 15,0-20-15,0-1 0,0 21 0,-21-21 16,22-21-16,-1 21 16,-21 1-16,0-1 0,21-21 15,-21 21-15,-21-21 47,0-21-47,-1 21 0,22-21 16,-21-1-16,0 22 0,21-21 15,-21 0-15,21 0 0,-21 0 0</inkml:trace>
  <inkml:trace contextRef="#ctx0" brushRef="#br0" timeOffset="424.24">3619 614 0,'0'0'16,"0"-21"-16,0 0 0,0-1 31,-21 22 0,0 0-31,0 22 0,0-1 16,0 0-16,-1 0 0,1 21 16,0 1-16,-21-1 0,21 0 0,-22 22 15,22-22-15,-21 22 0,-1-1 16,22-20-16,-21-1 0,21 21 0,-22-20 15,22-1-15,0-21 0,0 22 16,0-22-16,0 0 0,21 0 0,0 0 16,0 0-1,21-42 17,0 0-32,-21 0 15,21 0-15,21-22 16</inkml:trace>
  <inkml:trace contextRef="#ctx0" brushRef="#br0" timeOffset="788.05">4022 550 0,'0'22'15,"0"-1"1,-22 0-16,22 0 0,0 21 16,0-20-16,0 20 0,0 0 0,0 1 15,0 20-15,0-21 0,0 1 16,0-1-16,0 0 0,0 1 0,0-1 15,0-21-15,0 22 0,-21-22 16,21 0-16,0 0 0,0 0 16,0 0-16,0-42 47,0 0-47,0 0 0,0 0 15,0-22-15</inkml:trace>
  <inkml:trace contextRef="#ctx0" brushRef="#br0" timeOffset="1055.92">4000 572 0,'0'21'47,"22"0"-47,-1 0 0,0 0 16,-21 22-16,21-22 0,0 21 0,0-21 15,1 22-15,-1-1 0,0-21 16,-21 21-16,21 1 0,-21-22 0,21 0 16,-21 21-16,21-20 0,-21-1 15,0 0-15,0 0 0,0 0 16,0-42 15,0 0-31,0 0 0,0 0 16,22-1-16</inkml:trace>
  <inkml:trace contextRef="#ctx0" brushRef="#br0" timeOffset="1397.73">4635 487 0,'0'0'0,"0"21"0,-21 0 15,0 0-15,0 1 0,0-1 16,0 0-16,-1 21 0,1-21 16,0 22-16,0-1 0,-21 0 15,20 1-15,-20-1 0,21 0 16,-21-20-16,20 20 0,-20-21 0,21 21 16,0-20-16,0-1 0,-1 0 15,22 0-15,-21 0 16,42-42 15,1 0-31,-1 0 16,0 0-16,0-1 0,-21-20 0,42 21 15,-20 0-15,-1-22 0,0 1 16,21 0-16,-21 21 0,1-22 0,20 1 16</inkml:trace>
  <inkml:trace contextRef="#ctx0" brushRef="#br0" timeOffset="1683.86">4593 487 0,'0'0'0,"0"21"16,0 0-1,0 0-15,0 1 16,0 20-16,0-21 0,0 21 16,0 1-16,0-1 0,0 0 0,0 1 15,0 20-15,0-20 0,0-1 16,-21 0-16,21 1 0,0-22 0,0 21 15,0-21-15,0 22 0,-21-22 16,21 0-16,0 0 0,0 0 16,0 0-16,0 1 0,0-1 15,21-21 32,-21-21-47,0-1 0,21 1 16,0 0-16</inkml:trace>
  <inkml:trace contextRef="#ctx0" brushRef="#br0" timeOffset="2336.48">5249 529 0,'0'0'0,"-21"21"47,21 1-47,0-1 0,0 0 16,-21 0-16,21 21 0,0 1 15,0-1-15,0 0 0,0 1 0,0-1 16,-21 22-16,21-22 0,-21 0 15,21 1-15,0-1 0,-22 0 0,1-21 16,21 22-16,-21-22 0,21 0 16,0 0-16,0 0 0,-21-21 0,21 22 15,-21-22 1,21-22 15,0 1-31,0-21 0,0 21 16,0 0-16,0-22 0,0 22 15,0-21-15,21-1 0,0 22 16,-21 0-16,21-21 0,-21 21 16,21-1-16,-21 1 0,22 21 0,-1 0 15,0 0 1,0 21-16,-21 1 0,21-1 0,0 0 16,-21 0-16,22 21 0,-1-20 15,-21-1-15,21 0 0,-21 21 0,0-21 16,21 1-16,0-22 0,-21 21 15,21 0-15,1-21 0,-1 21 16,0-21-16,0 0 16,0 0-16,0 0 0,1 0 15,-1-21-15,0 21 16,-21-21-16,21 0 0,-21-1 16,21 1-16,-21 0 0,0 0 15,0 0-15,0 0 16,0-1-1,-21 22 1,0 0-16</inkml:trace>
  <inkml:trace contextRef="#ctx0" brushRef="#br0" timeOffset="2943.13">2773 1884 0,'-43'0'0,"86"0"0,-107 0 0,43 0 0,0 0 16,0 0-16,0 0 0,-1 0 16,1 0-1,42 0 1,1 0 0,20 0-16,-21 0 0,43 0 15,-22 0-15,21 0 0,1 0 0,-1 0 16,22 0-16,-21 0 0,41 0 15,-20-21-15,21 21 0,21-21 0,-21 21 16,0-22-16,21 1 16,-22 21-16,1-21 0,21 21 0,-21-21 15,21 21-15,-21 0 0,21-21 16,-21 21-16,0-21 0,-22 21 0,22 0 16,-21 0-16,-1-22 0,1 22 15,0 0-15,-1-21 0,-20 21 0,21 0 16,-22 0-16,-21-21 0,22 21 15,-22 0-15,-21 0 0,1 0 0,-1 0 16,0 0-16,0 0 16,-42 0 15,0 0-31,0 0 16,-1 0-16,1 0 15,0 0 1,0 0-16</inkml:trace>
  <inkml:trace contextRef="#ctx0" brushRef="#br0" timeOffset="3097.04">5948 1630 0,'42'0'31,"-42"21"0,0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00:07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2392 1312 0,'0'-21'16,"0"0"-16,0 0 16,0 0-16,0 0 15,0-1 1,0 44 15,-21-1-15,21 0-16,0 21 0,0-21 0,-22 22 15,22-22-15,-21 21 0,0 1 16,21-22-16,-21 21 0,21 0 16,-21 1-16,0-1 0,21-21 15,-22 22-15,22-22 0,0 0 16,0 0-16,0 0 0,0 0 16,0-42-1,0 0 1,0 0-16,22-21 15,-1 20-15,-21 1 0,21-21 0,0 21 16,0 0-16,0-22 0,1 22 16,-1 0-16,0 0 0,0 0 0,0 21 15,0-22-15,1 1 0,-1 21 16,0 0-16,0 0 0,0 0 16,-21 21-16,21 1 15,-21-1-15,22 21 0,-1-21 16,-21 22-16,21-22 0,-21 21 15,0-21-15,0 22 0,21-22 0,0 0 16,-21 0-16,21 0 0,1 0 16,-22 1-16,21-1 0,0-21 0,0 0 15,0 0-15,0 0 0,1 0 16,-1 0-16,21 0 0,-21-21 0,0-22 16,1 22-16,-1 0 0,0-21 15,0-1-15,0 22 0,0-21 0,-21-1 16,0 22-16,0-21 0,0 0 15,0-1-15,0 22 0,-21-21 16,0 21-16,0-1 0,0 1 16,-22 0-16,22 0 0,0 0 0,-21 21 15,21 0-15,-1 0 0,-20 0 16,21 0-16,0 0 0,0 0 16,-1 0-16,1 0 0,0 21 0,21 0 15,0 0-15,0 0 16,0 1-16,42-22 15,-20 0-15,-1 0 16</inkml:trace>
  <inkml:trace contextRef="#ctx0" brushRef="#br0" timeOffset="515.91">3408 995 0,'0'0'0,"0"-21"0,0-22 16,-21 43 0,-1 0-16,1 22 15,21-1-15,0 21 0,0-21 0,-21 22 16,21-1-16,0 0 0,0 1 16,-21-1-16,21 0 0,0 1 15,0-1-15,0 0 0,-21 1 16,21-1-16,-21-21 0,21 21 0,0 1 15,0-22-15,0 0 0,0 0 16,0 0-16,0 1 0,-22-22 0,22-22 47,0 1-47,0 0 0,0 0 16,0-21-16,0 20 0,0 1 0,0-21 15,0 21-15,22-22 16,-1 22-16,0 0 0,0 0 0,0-21 0,22 42 15,-22-22-15,0 1 16,21 21-16,-21 0 0,1 0 0,20 0 16,-21 21-16,0 1 0,0-1 15,-21 0-15,0 0 0,22 0 0,-22 0 16,0 1-16,0-1 0,0 0 16,0 21-16,0-21 0,0 1 0,0-1 15,0 0-15,-22 0 0,22 0 16,0 0-16,0 1 15,0-44 1,0 1 0,0 0-16</inkml:trace>
  <inkml:trace contextRef="#ctx0" brushRef="#br0" timeOffset="1332.61">4127 1270 0,'0'0'0,"0"-42"16,0 21-1,-21 21-15,21-22 0,-21 22 16,0 0-16,0 0 16,0 0-16,-1 0 15,1 0-15,0 22 0,0-1 0,0 0 16,0 0-16,-1 21 0,1-20 0,21 20 15,-21-21-15,21 21 0,-21-20 16,21 20-16,0-21 0,0 21 0,0-20 16,0 20-16,0-21 0,0 0 15,0 0-15,0 1 0,21-22 16,0 0-16,0 0 0,1 0 16,-1 0-16,0-22 0,0 1 15,-21 0-15,21 0 16,0 0-16,1 0 0,-1-22 0,-21 22 15,21 0-15,0-21 0,-21 20 16,0 1-16,0-21 0,21 21 0,-21 0 16,0-1-16,0 1 0,21 21 15,-21-21-15,0 42 16,0 0 0,0 22-16,0-22 0,0 0 15,0 0-15,-21 0 0,21 22 16,0-22-16,0 0 0,0 0 0,0 0 15,0 1-15,0-1 0,0 0 16,0 0-16,21-21 16,1 21-16,-1-21 15,0 0-15,0 0 0,0-21 0,0 0 16,1 21-16,-1-21 0,21 0 16,-21-1-16,0 1 0,1 0 0,-1-21 15,0 21-15,0-22 0,-21 22 16,0-21-16,21-1 0,-21 1 0,21 0 15,-21 21-15,0-22 0,0 22 16,0-21-16,0 21 0,0-1 0,0 1 16,-21 21-1,0 0-15,21 21 0,0 1 16,-21-1-16,21 21 16,-21 0-16,21 1 0,-21-22 0,21 21 15,0 1-15,0-1 0,0 0 16,0 1-16,0-1 0,0-21 0,0 21 15,0-20-15,0 20 0,0-21 16,0 0-16,0 0 0,21 1 0,-21-1 16,21 0-16,0-21 0,0 0 15,0 0-15,1 0 0,-1 0 0,0 0 16,21 0-16,-21-21 0,1 21 0,-1-21 16,0-1-16,0 1 0,0-21 15,0 21-15</inkml:trace>
  <inkml:trace contextRef="#ctx0" brushRef="#br0" timeOffset="1544.49">4424 1334 0,'0'0'0,"-21"0"15,42 0 1,0 0-16,0 0 0,0 0 15,0 0-15,1 0 0,20 0 0,0 0 16,-21-22-16,22 22 0,-1-21 16,0 21-16,22-21 0,-22 21 15,22-21-15,-1 21 0,-20-21 0,20 21 16</inkml:trace>
  <inkml:trace contextRef="#ctx0" brushRef="#br0" timeOffset="1887.63">6181 1312 0,'-64'-21'32,"43"42"-32,21 1 0,-21-22 0,21 21 15,-21 0-15,21 21 0,0-21 16,0 1-16,0 20 0,-22 0 0,22-21 16,0 22-16,0-22 0,0 0 15,0 21-15,0-20 0,0-1 16,0 0-16,0 0 0,0 0 15,22-21 1,-1 0-16,0 0 0,0-21 16</inkml:trace>
  <inkml:trace contextRef="#ctx0" brushRef="#br0" timeOffset="2260.56">6625 1270 0,'0'0'0,"-21"-21"31,0 21-31,0 0 0,-1 0 0,-20 0 16,21 21-16,0 0 15,0-21-15,-22 21 0,22 1 0,0-1 16,21 0-16,-21 0 0,21 0 16,0 0-16,0 1 15,21-22 1,-21 21-16,42-21 0,-21 0 0,1 0 15,20 0-15,-21 0 0,0 21 0,22-21 16,-22 21-16,0-21 0,0 0 16,0 21-16,0-21 0,-21 21 0,22 1 15,-22-1-15,0 0 16,-22 0-16,1-21 16,0 21-16,-21 0 0,21-21 0,-22 0 15,22 22-15,-21-22 0,21 0 16,-22 0-16,22 0 0,0 0 0,0 0 15,0 0-15,-1 0 0,1-22 16,21 1-16,0 0 0,-21 0 0</inkml:trace>
  <inkml:trace contextRef="#ctx0" brushRef="#br0" timeOffset="2603.51">6117 889 0,'0'0'0,"-21"21"0,21 0 0,-21 1 15,0-1-15,21 0 0,-22 0 0,22 0 16,0 0-16,0 1 16,0-1-16,22-21 15,-1 0-15,0 0 0,0 0 16,0 0-16,0-21 0,1-1 0,-1 22 15,0-21-15,0 0 0,-21 0 16,0 0-16,0 0 0,0-1 0,0 1 16,0 0-16,0 0 0,-21 21 15,0 0-15,0 0 0,-1 0 16,1 0-16,0 0 0,0 0 0,0 21 16,21 0-16,-21 0 0,-1 1 15,1-1-15,21 0 0,0 0 0,0 0 16,0 0-16</inkml:trace>
  <inkml:trace contextRef="#ctx0" brushRef="#br0" timeOffset="3792.18">7747 1037 0,'0'0'15,"21"-21"-15,0 0 0,0 0 0,1-22 16,-1 22-16,0-21 0,0 21 0,0 0 16,0-1-16,1 1 0,-22 0 15,0 42 16,0 22-31,0-1 0,-22 0 16,1 1-16,0 20 0,0-21 16,0 22-16,21-1 0,-21 1 15,-1-22-15,1 1 0,-21 20 0,21-21 16,0 1-16,-1-1 0,1 0 16,0-20-16,0-1 0,21 0 0,0 0 15,-21 0-15,21 0 0,-21-21 16,-1 0-1,22-21-15,0 0 0,0 0 0,0 0 16,0 0-16,0-22 0,0 22 16,0-21-16,0 21 0,0-22 0,0 22 15,0-21-15,0 21 0,22-1 16,-1 1-16,-21 0 0,0 0 16,21 21-16,0 0 15,-21 21-15,21 0 0,0 0 0,-21 1 16,0 20-16,22-21 0,-1 0 0,-21 22 15,0-22-15,0 0 0,21 21 16,0-21-16,0 1 0,0-1 0,-21 0 16,22 0-16,-1-21 0,21 21 15,-21-21-15,0 0 0,1 0 0,20 0 16,-21 0-16,0 0 0,22-21 16,-22 0-16,21 21 0,0-21 0,-20 0 15,20-1-15,0 1 0,-21-21 16,22 21-16,-22 0 0,21-1 15,-21 1-15,1-21 0,-1 21 0,-21-22 16,0 22-16,0 0 0,0-21 16,0 21-16,0-1 0,0 1 0,0 0 15,-21 0-15,-1 21 16,1 0-16,0 0 0,0 0 16,0 21-16,21 0 0,-21 0 15,-1 22-15,1-22 0,0 0 0,0 21 16,0-20-16,21 20 0,0-21 0,0 21 15,-21-20-15,21-1 0,0 0 16,0 0-16,0 0 0,0 0 0,0 1 16,21-1-1,0-21-15,0 0 16,0 0-16,0-21 0,1-1 16,-1 1-16,0 21 0,0-21 0,0-21 15,0 21-15,1-1 0,-1 1 0,-21 0 16,0 0-16,0-21 0,21 20 15,-21 1-15,0 0 0,0 42 32,0 0-17,0 1-15,0-1 0,0 0 16,0 0-16,-21 0 0,21 0 0,0 1 16,0-1-16,0 0 15,0 0-15,0 0 0,0 0 16,21 1-16,0-22 0,0 0 0,0 0 15,1 0-15,-1 0 0,0 0 16,0 0-16,21 0 0,-20-22 0,20 22 16,0-21-16,-21 0 0,22 0 15,-22 0-15,0-22 0,0 22 0</inkml:trace>
  <inkml:trace contextRef="#ctx0" brushRef="#br0" timeOffset="4755.79">9038 1185 0,'0'0'0,"0"22"31,-21-1-31,0-21 16,21 21-16,-21 21 0,21-21 16,0 1-16,-22-1 0,22 21 0,-21-21 15,21 0-15,0 1 0,0-1 0,0 0 16,0 0-16,0 0 16,0-42 15,21 0-16,1 21-15,-22-21 0,21 0 0,0-1 16,-21 1-16,21 0 0,-21-21 16,21 21-16,0-1 0,-21 1 15,22 21-15,-1-21 0,-21 0 16,21 21-16,0 0 16,-21 21-16,21 0 0,-21 0 15,0 1-15,0-1 16,0 0-16,0 0 0,0 0 0,0 0 15,21 1-15,-21-1 0,22 0 16,-1 0-16,-21 0 0,21 0 0,0 1 16,21-22-16,-20 21 0,-1 0 15,0-21-15,21 0 0,-21 0 0,22 0 16,-1 0-16,-21 0 0,22 0 16,-1-21-16,0 0 0,1 21 15,-1-22-15,0 1 0,-21 0 0,22 0 16,-22 0-16,21-22 0,-21 22 0,1-21 15,-22 21-15,0 0 0,0-22 16,0 22-16,0-21 0,0 21 0,0-1 16,-22 22-16,1-21 0,0 21 15,0 0-15,-21 0 0,20 0 0,-20 21 16,0-21-16,21 22 0,-22-1 16,22 0-16,-21 21 0,21-21 0,-22 1 15,22 20-15,0-21 0,21 0 0,0 0 16,-21 1-16,21-1 0,0 0 15,0 0-15,0 0 16,21-21-16,0 0 16,0 0-16,0 0 0,22 0 0,-22 0 15,0 0-15,21-21 0,-20 21 0,-1-21 16,0 21-16,21 0 0,-21-21 16,1 21-16,-1 0 31,-21 21-31,0 0 0,21-21 15,-21 21-15,0 0 0,0 22 16,0-22-16,0 21 0,0-21 0,0 22 16,0-1-16,0 0 0,0 1 15,0-1-15,0 22 0,0-22 0,0 0 16,0 22-16,0-22 0,0 22 16,0-22-16,0 21 0,0-20 0,0 20 15,-21-20-15,0 20 0,-22-21 0,22 1 16,0-1-16,-21-21 0,-1 22 15,22-22-15,-21 0 0,-1-21 0,22 0 16,-21 0-16,0 0 0,-1 0 0,1 0 16,0 0-16,-1-42 0,1 20 15,-22 1-15,22-21 0,0 0 16,-1-22-16,1 22 0,21-22 0,0 22 16,21-22-16,0 22 0,0-21 15,0-1-15,0 22 0,21-22 0,0 22 16,21 0-16,-20-1 0,20 1 0,0 0 15,1-1-15,-1 1 0,0 0 16,1-1-16,20 1 0</inkml:trace>
  <inkml:trace contextRef="#ctx0" brushRef="#br0" timeOffset="5235.72">10414 1164 0,'0'43'16,"0"-22"-16,0 0 15,0 0-15,-21 0 0,21 0 0,-21 1 16,21-1-16,0 21 0,-22-21 16,22 0-16,0 1 0,0-1 15,0 0-15,22-21 16,-1 0-1,0 0-15,0 0 0,0 0 0,0-21 16,1 21-16,-1-21 16,0-1-16,-21 1 0,21 0 0,0 0 15,-21 0-15,0 0 0,21-1 0,1 1 16,-22 42 31,0 1-47,0-1 0,0 0 15,0 0-15,0 0 0,0 0 0,0 1 16,0-1-16,0 0 16,0 0-16,21-21 0,0 21 15,0-21-15,0 0 16,0 0-16,1 0 0,-1 0 0,21 0 16,0 0-16,-20 0 0,20 0 0,0 0 15,1-21-15,-1 21 0,0-21 16,-21 0-16,22 21 0,-1-21 0,-21-1 15,22 1-15</inkml:trace>
  <inkml:trace contextRef="#ctx0" brushRef="#br0" timeOffset="6072.25">11282 1397 0,'21'-21'16,"-42"42"-16,63-63 0,-42 21 0,0-1 0,0 1 16,0 0-16,0 0 0,-21 21 31,0 0-31,0 0 0,-1 0 0,1 0 16,0 0-16,0 21 0,0 0 15,0 0-15,-1 1 0,1-1 16,0 0-16,21 0 0,-21 0 15,21 0-15,-21 1 0,21-1 16,0 0-16,0 0 0,0 0 16,21-21-1,0 0-15,0 0 16,0 0-16,1 0 0,-1-21 0,21 21 16,-21-21-16,0 0 0,1 0 15,-1-1-15,0 22 0,0-21 0,0 0 16,0 0-16,-21 0 0,0 0 15,0 42 17,0 0-32,0 0 15,0 0-15,0 0 16,0 1-16,0-1 0,0 0 0,0 0 16,0 0-16,22-21 15,-1 21-15,0-21 0,0 22 0,0-22 16,0 0-16,22 0 0,-22 0 0,0 0 15,21 0-15,1 0 0,-1 0 16,0-22-16,1 1 0,-22 21 0,21-21 16,1 0-16,-1 0 0,-21-22 15,0 22-15,0 0 0,1 0 0,-22-21 16,0 20-16,0 1 0,0 0 16,0 0-16,0 0 0,-22 21 15,-20 0-15,21 0 0,0 0 0,-22 0 16,22 0-16,-21 0 0,21 21 15,-22 0-15,1 0 0,21 0 0,0 1 16,0-1-16,-1 0 0,22 0 0,0 0 16,0 0-16,0 1 0,0-1 15,22 0-15,-1 0 0,0-21 16,21 0-16,-21 21 0,22-21 16,-22 21-16,21-21 0,-21 22 0,1-22 15,20 21-15,-21 0 0,0 0 0,-21 0 16,21 22-16,-21-22 15,22 0-15,-22 21 0,0 1 0,0-22 16,0 21-16,0 0 0,0 1 0,0-1 16,-22-21-16,1 22 0,0-1 15,21 0-15,-21 1 0,0-1 0,0 0 16,-22 1-16,22-1 0,0 0 0,0 1 16,0-1-16,-1-21 0,1 0 15,0 0-15,0 1 0,0-1 0,0-21 16,-1 0-16,-20 0 0,21 0 0,0 0 15,0 0-15,-1-21 0,-20 21 16,21-22-16,0 1 0,-22-21 0,22 21 16,0 0-16,0-22 0,21 1 15,0 21-15,0-22 0,0 1 0,0 0 16,0-1-16,21 1 0,0 0 16,0-1-16,22 1 0,-22 0 0</inkml:trace>
  <inkml:trace contextRef="#ctx0" brushRef="#br0" timeOffset="6440.04">12467 1397 0,'21'-21'0,"-42"42"0,63-42 16,-20 0-16,-22 0 0,21 21 0,0-22 16,-21 1-16,21 21 0,-21-21 15,0 0-15,0 0 16,-21 21 0,0 0-16,0 0 0,-1 0 0,1 21 15,0 0-15,0 0 0,0 0 0,0 1 16,21-1-16,-22 0 0,22 0 15,-21 21-15,21-20 0,0-1 16,0 0-16,0 0 0,0 0 16,0 0-16,21-21 0,-21 22 0,22-22 15,-1 0-15,21 0 0,-21 0 0,22 0 16,-22 0-16,21 0 0,0 0 16,1-22-16</inkml:trace>
  <inkml:trace contextRef="#ctx0" brushRef="#br0" timeOffset="6851.71">13822 1228 0,'-64'-21'31,"43"21"-31,0-22 0,21 1 16,0 0-16,-21 0 0,21 0 16,0 0-16,0-1 0,0 1 15,0 0-15,0 0 0,21 0 16,0-22-16,0 22 0,0 0 16,22 0-16,-1 0 0,0 21 0,1 0 15,-1 0-15,0 0 0,1 0 16,-22 21-16,21 0 0,-42 0 0,21 22 15,-21-1-15,0-21 0,0 21 0,0 1 16,-21-22-16,0 21 0,0-21 16,0 22-16,0-22 0,-1 0 0,1 0 15,-21 0-15,21 1 0,0-1 16,-1 0-16,1 0 0,0 0 0,0-21 16,0 21-16,21 1 0,-21-22 0,-1 21 15,22 0-15,-21-21 16,21 21-16,0 0 0,-21-21 0</inkml:trace>
  <inkml:trace contextRef="#ctx0" brushRef="#br0" timeOffset="7096.52">13631 1969 0,'0'0'16,"0"21"-16,0 0 0,21-21 0,1 21 0,-1-21 15,0 0-15,0 0 16,0 0-16,0 0 15,1-21-15,-22 0 16,0 0-16,0-1 16,0 1-16,0 0 15,-22 21 1,1 0-16,0 21 16,0 0-16,0-21 0,21 22 15,-21-1-15,-1-21 0,1 21 0,-21-21 16,21 21-16</inkml:trace>
  <inkml:trace contextRef="#ctx0" brushRef="#br0" timeOffset="58584.2">5122 2709 0,'0'0'0,"-21"0"0,0 0 15,0 0 1,21 22 15,21-22-15,0 0 0,0 0-16,22 0 0,-1 0 0,0 21 15,1-21-15,20 0 0,1 0 16,-1 0-16,1 0 0,-1 0 0,1 0 15,-22 0-15,21 0 0,-20 0 16,20 0-16,-20 0 0,-22 0 0,21 0 16,-21 0-16,0 0 0,1 0 15,-1 0-15,-42 0 32,-1 0-32,1 0 0,-21 21 0,21-21 15,-22 0-15</inkml:trace>
  <inkml:trace contextRef="#ctx0" brushRef="#br0" timeOffset="58892.38">5419 2815 0,'0'21'46,"0"1"-30,0-1-16,0 0 0,0 21 0,0 1 16,0-1-16,0 0 0,0 1 15,0-1-15,0 21 0,0-20 0,0-1 16,0 22-16,0-22 0,0-21 0,0 21 16,0 1-16,0-22 0,0 0 15,0 0-15,0 0 0,21 1 0,-21-1 31,21-42-15,0-1 0</inkml:trace>
  <inkml:trace contextRef="#ctx0" brushRef="#br0" timeOffset="59577.33">5800 3196 0,'0'0'0,"21"-21"31,-21 42 0,0 0-31,0 1 0,0-1 16,0 0-16,0 0 0,0 0 0,0 22 16,0-22-16,0 0 0,0 21 15,0-21-15,0 1 0,21-1 0,-21 0 16,21-21-16,-21 21 0,0 0 15,21-21-15,0 0 0,1 0 0,-1 0 16,0 0-16,0 0 0,0-21 16,0 21-16,1-21 0,-1 0 15,0 0-15,0-22 0,0 22 0,-21 0 16,21-21-16,-21 20 0,22-20 16,-22 21-16,0-21 0,0 20 15,0-20-15,0 21 0,0 0 0,0 0 16,0-1-16,0 1 15,0 42 1,0 1 0,0 20-16,0-21 0,0 21 15,0-20-15,0 20 0,0 0 0,0 1 16,0-1-16,0 21 0,0-20 16,0-1-16,0 0 0,21 1 0,-21-1 15,21 0-15,0 1 0,-21-1 0,0 0 16,21 1-16,0-1 15,-21 0-15,0-20 0,0 20 0,22-21 16,-22 0-16,0 0 0,0 1 0,0-1 16,0 0-16,0-42 31,-22 0-31,22-1 16,-21 1-16,21-21 0,0 0 15,-21 20-15,21-20 0,-21 0 0,21-1 16,0 1-16,0 21 0,0-21 15,0-1-15,0 22 0,0-21 0,0 21 16,0-22-16,0 22 0,21 0 0,-21 0 16,21-22-16,0 22 15,1 0-15,-1 0 0,0 0 0,21 0 16,-21-1-16,1 22 0,-1-21 0,0 0 16,21 0-16,-21 0 0,1 0 15</inkml:trace>
  <inkml:trace contextRef="#ctx0" brushRef="#br0" timeOffset="59868.16">6710 3112 0,'0'0'16,"0"-43"0,0 22-16,0 42 47,0 0-47,0 1 0,0 20 15,0 0-15,0 1 0,0 20 0,0-21 16,0 22-16,0-1 0,0-20 15,0 20-15,0 1 0,0-22 0,0 22 16,0-22-16,0 0 0,0 1 0,0-1 16,-21 0-16,21 1 0,0-22 15,0 0-15,0 21 0,0-21 0,0 1 16,0-1-16,0-42 31,0-1-31,0 1 16,0 0-16,0-21 0,0-1 0,0 1 0,0 0 15,0-1-15</inkml:trace>
  <inkml:trace contextRef="#ctx0" brushRef="#br0" timeOffset="60155.59">6731 3239 0,'0'0'0,"-21"-43"0,21 22 16,-21-42-1,21 41-15,0 1 0,0 0 16,0 0-16,21 21 0,0 0 15,0-21-15,0 21 0,0 0 16,1 0-16,-1 0 0,0 0 16,0 21-16,0-21 0,0 21 0,1 0 15,-1 0-15,-21 1 0,0-1 16,0 21-16,0-21 0,0 22 0,0-22 16,-21 0-16,-1 21 0,1-21 0,-21 1 15,21-1-15,0 0 0,-22 0 16,22-21-16,0 21 0,-21-21 0,20 0 15,1 0-15,0 0 16,21-21 0,0 0-16,0 0 0,21 0 15</inkml:trace>
  <inkml:trace contextRef="#ctx0" brushRef="#br0" timeOffset="60859.91">7154 3302 0,'0'0'0,"0"-21"32,0 0-32,0 0 15,0-1-15,0 1 16,21 0-16,1 0 15,-22 0-15,21 0 0,-21-1 0,0 1 16,0 0 0,0 42 15,-21 0-31,-1 1 16,22 20-16,-21-21 0,0 21 0,21 1 15,-21-22-15,21 21 0,0 1 0,0-1 16,0-21-16,0 0 0,0 22 15,0-22-15,0 0 0,0 0 0,21 0 16,0-21-16,0 21 0,1-21 16,-1 0-16,0 0 0,21 0 15,-21 0-15,22 0 0,-1-21 0,0 0 16,1 0-16,-1 0 0,0-22 16,1 22-16,-1-21 0,0 0 0,-20-1 15,20 1-15,-21 0 0,0-1 0,0 1 16,-21 0-16,0-1 0,0 22 15,0 0-15,0 0 0,0 0 0,-21-1 16,0 22-16,0 0 0,0 0 0,0 0 16,-1 0-16,1 22 15,0-1-15,0 0 0,0 0 0,0 21 0,-1-20 16,22-1-16,0 21 0,0-21 16,0 22-16,0-22 0,0 0 15,22 0-15,-1 0 0,0 0 0,0 1 16,21-1-16,-20-21 0,-1 21 15,21-21-15,-21 0 0,0 0 0,1 21 16,-1-21-16,0 0 0,0 0 0,-42 0 63,0 0-63,0 21 0,-1-21 15,1 0-15,0 0 0,0 21 16,0-21-16,0 0 0,-22 22 15,22-1-15</inkml:trace>
  <inkml:trace contextRef="#ctx0" brushRef="#br0" timeOffset="61840.08">2688 4403 0,'0'0'0,"0"-21"16,0-1-1,0 1-15,0 0 16,0 0-16,0 0 31,0 42-15,0 21-1,0-21-15,0 1 16,0 20-16,0 0 0,0 1 0,0 20 16,0-21-16,0 22 0,0-1 15,0-20-15,0 20 0,0 1 0,0-1 16,0-20-16,0-1 0,-21 0 15,21 1-15,-21-1 0,21-21 0,0 21 16,0-20-16,0-1 0,0 0 16,0 0-1,0-42 17,0 0-32,0 0 0,21-1 15,0 1-15,0 0 16</inkml:trace>
  <inkml:trace contextRef="#ctx0" brushRef="#br0" timeOffset="62327.8">3111 5038 0,'0'0'0,"0"21"0,0 0 16,0 0-1,22-21 32,-1 0-31,-21-21-1,0 0-15,21 21 0,-21-21 0,21 0 16,-21-1-16,21 1 0,-21 0 16,0 0-16,0 0 15,0 42 48,-21-21-63,21 21 0,-21 0 15,21 0-15,0 1 32,0-1-17</inkml:trace>
  <inkml:trace contextRef="#ctx0" brushRef="#br0" timeOffset="62804.53">4424 4593 0,'0'0'0,"0"-63"16,0 42 0,0-1-16,0 1 0,0 0 15,-21 21-15,21-21 16,-22 21-16,1 21 15,21 0 1,0 0-16,0 1 0,-21-1 16,21 21-16,0-21 0,-21 22 0,21-1 0,0 21 15,0-20-15,-21-1 0,21 22 16,-21-22-16,21 0 0,-22 1 16,22-1-16,0-21 0,0 21 15,0-20-15,0-1 0,0 0 0,0 0 16,0 0-16,0-42 47,0 0-32,0 0-15,0 0 0,0-1 16,0 1-16,0 0 0</inkml:trace>
  <inkml:trace contextRef="#ctx0" brushRef="#br0" timeOffset="63260.27">4127 4593 0,'0'0'16,"0"-21"-16,-21 21 0,21-21 0,-21 21 16,0-21-16,21 0 15,0-1 1,0 1-16,0 0 15,0 0 1,21 21-16,0 0 0,0-21 0,1 21 16,-1-21-16,0 21 15,0 0-15,0-22 0,22 22 0,-22 0 16,0 0-16,21 0 0,-21 0 16,1 0-16,-1 0 0,0 0 0,0 0 15,0 0-15,0 0 0,1 0 16,-22 22-16,0-1 0,21 0 0,-21 0 15,0 0-15,0 0 0,0 1 0,0-1 16,0 0-16,-21 21 0,-1-21 16,22 1-16,-21-1 0,0 0 0,0 0 15,-21 0-15,20-21 0,1 21 16,21 1-16,-21-22 0,0 21 0,0-21 16,21-21 30,21 21-30,0-22-16,0 22 0</inkml:trace>
  <inkml:trace contextRef="#ctx0" brushRef="#br0" timeOffset="63731.71">4657 4805 0,'0'0'0,"-22"0"15,1 0-15,21-21 16,0 0 0,0-1-16,21 1 15,1 21-15,-1-21 0,0 21 16,0-21-16,0 21 0,0 0 0,22 0 15,-22 0-15,0 0 0,0 0 16,0 0-16,1 21 0,-1 0 16,0 0-16,-21 1 0,0-1 0,0 0 15,0 21-15,0-21 0,0 1 16,0 20-16,0-21 0,0 0 0,-21 0 16,0 1-16,21-1 0,0 0 15,-22-21-15,1 0 16,0-21-1,21 0-15,0-1 16,0 1-16,0 0 0,0 0 16,0 0-16,0 0 0,0-1 0,0 1 15,21 0-15,-21 0 0,21 0 16,1 21-16,-22-21 0,21-1 16,0 22-16,-21-21 0,21 21 0,0 0 15,0 0-15,1-21 0,-1 21 16,0-21-16,0 21 0,0 0 15</inkml:trace>
  <inkml:trace contextRef="#ctx0" brushRef="#br0" timeOffset="64204.44">5482 4657 0,'0'0'0,"-21"-21"16,0 21-1,0 0-15,21-22 16,-22 22-16,1 0 16,0 0-16,0 22 0,21-1 0,0 0 15,-21-21-15,21 42 0,-21-21 16,-1 1-16,22-1 0,0 21 0,0-21 16,0 22-16,0-22 0,0 21 15,0-21-15,0 0 0,0 1 0,0-1 16,0 0-16,22-21 0,-1 21 0,0-21 15,21 0-15,-21 0 0,22 0 16,-22 0-16,21 0 0,1-21 16,-22 0-16,21 21 0,-21-21 0,22-1 15,-22 1-15,0-21 0,-21 21 16,0 0-16,0-22 0,0 22 0,0-21 16,0 21-16,-21-1 0,0-20 0,-1 21 15,-20 0-15,21 0 0,-21-1 16,-1 1-16,22 21 0,-21 0 0,21 0 15,-22 0-15,22 0 0,0 0 16,0 0-16,0 21 0,-1 1 0,22-1 16,0 0-16,-21 0 15,21 21-15,0-20 0,0-1 0,0 0 16,0 0-16,0 0 0,0 0 16,0 1-16,0-1 0,21-21 15</inkml:trace>
  <inkml:trace contextRef="#ctx0" brushRef="#br0" timeOffset="66384.73">6159 4720 0,'22'0'16,"-1"0"-16,0 0 16,0-21-1,0 21-15,-21-21 0,21 0 16,1 0-16,-22-1 15,0 1-15,0 0 16,0 0 0,-22 21-16,1 0 15,0 0-15,-21 0 0,21 0 0,-1 0 16,-20 0-16,21 0 0,-21 0 0,20 21 16,-20-21-16,0 21 15,-1 0-15,22 1 0,-21-1 0,21 0 0,-22 0 16,22 0-16,0 0 0,0 1 15,21-1-15,0 0 0,0 0 16,0 0-16,21 0 0,0-21 0,22 0 16,-22 0-16,21 0 0,0 0 0,-20 0 15,20-21-15,0 0 0,1 21 16,-1-21-16,0 0 0,-21 0 0,22-1 16,-22 1-16,0 0 0,21 0 15,-20 0-15,-1 0 16,-21-1-16,0 44 47,0-1-47,0 0 15,0 21-15,0-21 0,0 43 16,0-22-16,0 1 0,0 20 0,21 1 16,-21-1-16,21 1 0,0-1 0,-21 1 15,21-1-15,1 1 0,-1 20 16,-21-20-16,21 20 0,-21 1 0,21-21 15,-21 20-15,0-20 0,0 20 0,0-20 16,0 21-16,0-22 0,0 1 16,0 20-16,0-20 0,0-1 0,0 1 15,0-1-15,0 1 0,0-22 16,0 0-16,0-20 0,0 20 16,0-21-16,-21 0 0,0-21 0,0 0 15,-1 0-15,1 0 0,0-21 16,0 0-16,-21-21 0,20 20 0,1-41 15,0 21-15,0-22 0,0 1 16,0-22-16,-1 21 0,22-20 0,0 20 16,0-20-16,0 20 0,0-21 0,0 22 15,0-22-15,0 22 0,22-1 16,-1 1-16,0-1 0,-21 1 0,21 20 16,21-20-16,-20 21 0,-1-1 0,0 1 15,0 0-15,21-1 16,-20 1-16,-1 0 0,0 20 0,21-20 15,-21 21-15,1 0 0,-1 0 0,0-1 16,0 1-16,0 0 0</inkml:trace>
  <inkml:trace contextRef="#ctx0" brushRef="#br0" timeOffset="66808.49">6773 4805 0,'0'0'0,"0"-21"15,0 0-15,0-1 0,0 1 16,0 0-16,0 0 16,0 0-16,21 0 15,1 21-15,-1-22 0,0 22 16,0 0-16,0 0 0,-21 22 16,21-1-16,1 0 0,-1 0 15,-21 0-15,0 22 0,21-22 0,-21 21 16,0 0-16,0 1 0,0-1 15,0-21-15,0 22 0,0-22 0,0 21 16,0-21-16,0 0 0,0 1 16,0-44 15,0 1-31,0 0 0,0 0 16,0 0-16,0 0 0,0-22 15,0 22-15,0-21 0,21-1 0,-21 22 16,0-21-16,21 0 0,0 20 0,-21 1 15,22-21-15,-1 21 0,0 21 16,-21-21-16,21-1 0,0 22 0,0 0 16,1-21-16,-1 21 0,0 0 15,0 0-15,-21 21 16,21-21-16,0 22 0</inkml:trace>
  <inkml:trace contextRef="#ctx0" brushRef="#br0" timeOffset="69380.42">7705 4953 0,'0'0'0,"21"-21"0,-21 0 0,21-22 15,-21 22-15,0 0 0,0-21 0,0 21 16,0-1-16,0-20 0,0 21 0,0 0 15,0 0-15,-21-1 0,0 22 16,-1-21-16,1 21 0,0 0 0,0 0 16,0 0-16,0 0 0,-1 0 15,1 21-15,0 1 0,-21-1 16,21 21-16,-1-21 0,1 22 0,0-1 16,0 0-16,0 1 0,0-1 0,21-21 15,0 21-15,0 1 0,0-22 16,0 0-16,0 0 0,0 0 0,0 1 15,21-1-15,0-21 16,0 0-16,0 0 0,0 0 0,1 0 16,-1 0-16,0-21 0,0-1 0,0 1 15,0 0-15,1 0 16,-1 0-16,0 0 0,-21-22 0,0 22 16,21-21-16,-21 21 0,0-22 0,0 22 15,0 0-15,0 0 0,0 0 16,0-1-16,0 1 0,0 42 47,0 22-47,0-22 0,0 0 0,0 21 15,0-20-15,0 20 0,0-21 0,0 21 16,0-20-16,0-1 0,0 0 16,21 0-16,0 0 0,1 0 0,20-21 15,-21 22-15,0-22 0,0 0 16,22 0-16,-22 0 15,21-22-15,-21 22 0,22-21 0,-1 0 16,-21 0-16,0 0 0,1-22 0,-1 22 16,0 0-16,0-21 0,-21 21 15,21-22-15,-21 22 0,0 0 0,0 0 16,0 0-16,0-1 0,0 1 16,0 42-1,0 1 1,-21 20-16,21-21 0,-21 0 15,21 22-15,-21-22 0,21 21 0,0-21 16,0 0-16,0 22 0,-21-22 0,21 0 16,0 0-16,0 0 15,0 1-15,0-44 47,21 1-47,-21 0 0,0 0 16,0-21-16,21 20 0,0 1 0,-21-21 15,0 21-15,0-22 0,21 22 16,0 0-16,-21-21 0,22 21 0,-22-1 16,21 1-16,-21 0 0,21 21 15,0 21 1,-21 0 0,21 1-16,-21-1 0,0 0 0,0 21 15,0-21-15,0 1 0,0 20 16,0-21-16,21 0 0,-21 22 0,22-22 15,-22 0-15,0 0 0,21 0 0,0-21 16,-21 21-16,21-21 0,0 0 16,0 0-16,1 0 0,-1 0 15,0 0-15,0-21 16,0 0-16,0 0 0,1 0 16,-1 0-16,-21-1 0,21 1 0,0-21 15,-21 21-15,0 0 0,21-22 0,0 22 16,-21 0-16,22 0 0,-22 0 15,0-1-15,0 1 0,0 42 32,0 1-17,0-1-15,0 0 0,0 0 0,0 0 16,0 22-16,0-22 0,0 21 0,0-21 16,0 22-16,0-22 0,0 0 15,0 0-15,21 0 0,0 0 0,-21 1 16,21-1-16,0-21 0,0 21 0,1-21 15,-1 0-15,21 0 0,-21 0 16,22 0-16,-22 0 0,0 0 0,21 0 16,-21-21-16,1 0 0,-1-1 15,0 1-15,0 0 0,0 0 16,0 0-16,1-22 0,-22 22 0,0-21 16,0 21-16,0-22 0,0 22 0,0 0 15,0 0-15,0 0 0,0 0 16,0-1-16,0 44 31,-22-22-31,22 21 0,-21 0 16,21 0-16,0 0 0,0 22 0,0-22 15,0 0-15,0 21 0,-21-21 0,21 1 16,0 20-16,0-21 0,0 0 16,-21-21-16,21 21 0,0 1 15,0-1-15,0-42 31,0-1-15,21 1-16,-21 0 0,21 0 16,0 0-16,-21 0 0,22-22 0,-22 22 15,21 0-15,-21 0 0,21 0 16,-21-1-16,21 1 0,-21 0 0,0 0 16,21 21-16,0 0 15,-21 21-15,0 0 16,0 0-16,0 1 0,22 20 15,-22-21-15,0 0 0,0 0 16,0 22-16,21-22 0,-21 0 16,0 0-16,0 0 0,0 1 0,21-1 15,0 0-15,0-21 0,-21 21 0,21-21 16,1 0-16,-1 0 0,0 0 16,0 0-16,21 0 0,-20 0 0,-1 0 15,0 0-15,0-21 0,0 0 0,0 0 16,1-1-16,-1 1 0,0 0 15,-21-21-15,21 21 0,0-22 0,-21 22 16,21-21-16,-21 21 0,0-1 16,22 1-16,-22 0 0,21 0 15,-21 42 17,0 0-32,0 0 0,0 1 15,0-1-15,0 21 0,0-21 0,0 0 16,0 1-16,0-1 0,0 0 0,0 0 15,0 0-15,21 0 0,0 1 16,0-22-16,0 0 16,1 0-16,-1 0 0,0 0 0,0 0 15,0-22-15,0 1 0,1 0 16,-1 0-16,0 0 0,0 0 16,0-1-16,22 1 0,-22-21 0,0 21 15,0-22-15,0 22 0,0 0 0,-21 0 16,22 0-16,-1 0 0,-21-1 15,21 22-15,-21 22 32,0-1-32,0 0 0,0 0 15,0 0-15,-21 0 0,21 22 0,0-22 16,0 0-16,0 0 0,0 0 0,0 22 16,0-22-16,0 0 0,0 0 15,0 0-15,21 1 0,0-22 16,0 21-16,0 0 0,1-21 0,20 0 15,0 21-15,1-21 0,-1 0 0,0 0 16,1 0-16,-1 0 0,21 0 16,-20 0-16,-1-21 0,0 21 0,1-21 15,-1 0-15,0-1 0,-20 1 0,-1-21 16,0 0-16,0 20 0,0-20 16,0 0-16,-21-1 0,22 1 0,-22 0 15,0-1-15,0 1 0,0 21 0,0-21 16,0 20-16,0 1 0,-22 21 15,1 0-15,0 0 0,0 0 0,0 0 16,-22 0-16,22 0 0,0 21 16,-21 1-16,21 20 0,-22-21 15,22 0-15,-21 22 0,21-22 0,-1 21 16,22-21-16,0 22 0,0-22 0,0 0 16,0 0-16,0 0 0,0 0 15,0 1-15,22-1 0,-1-21 16,0 0-16,-21 21 0,21-21 0,0 0 15,0 0-15,1 21 0,-1-21 16,0 21-16,0-21 0,0 21 16,0 1-16,1-1 0,-22 0 15,21 0-15,0 21 0,-21-20 0,0 20 0,0-21 16,21 21-16,-21 1 16,0-1-16,0 0 0,0 22 0,0-22 15,0 22-15,0-1 0,0-20 0,0 20 16,0 1-16,-21-1 0,21-21 15,0 22-15,0-22 0,-21 22 0,0-22 16,21 0-16,-22 22 0,1-22 0,0 1 16,0-1-16,0-21 0,0 21 0,-1-20 15,1-1-15,-21-21 0,21 21 16,0-21-16,-22 0 0,22 0 0,0 0 16,-21 0-16,20-21 0,1 21 0,0-21 15,0-1-15,0-20 0,0 21 0,-1-21 16,1 20-16,21-20 15,0 0-15,0-1 0,-21 1 0,21 0 16,0-1-16,-21-20 0</inkml:trace>
  <inkml:trace contextRef="#ctx0" brushRef="#br0" timeOffset="69628.28">9906 4297 0,'0'0'0,"-21"0"16,0 0 0,-1-21-16,22 42 31,0 0-16,-21-21-15,21 21 16,0 0-16</inkml:trace>
  <inkml:trace contextRef="#ctx0" brushRef="#br0" timeOffset="70708.72">2603 6308 0,'-21'0'15,"21"-21"1,0-1-1,0 1-15,0 0 16,0 0-16,0 0 0,0 0 16,0-1-16,21 1 15,1 21-15,-1-21 0,0 21 0,0-21 16,0 21-16,0 0 16,1 0-16,-1 0 0,0 21 0,0 0 15,0 0 1,0 22-16,-21-22 0,0 21 0,0-21 15,0 22-15,0-1 0,0 0 0,0 22 16,0-22-16,0 1 0,0-1 16,-21 0-16,0 1 0,0-1 0,0-21 15,-22 21-15,22-20 0,0-1 16,-21 21-16,-1-42 0,22 21 0,-21 0 16,21 1-16,0-22 0,-22 0 0,22 0 15,0 0-15,0 0 0,0 0 16,-1 0-16,1 0 0,0-22 0,0 1 15,0 0-15,21 0 0,0 0 16,0 0-16,0-1 0,-21 1 16,21-21-16,0 21 0,0 0 15,0-22-15,0 22 0,21 0 0,0 0 16,0 21-16,0 0 16,0 0-16,1 0 0,-1 0 0,0 0 15,0 21-15,21 0 0,-20 0 0,-1 0 16,0 1-16,0 20 0,0-21 15,0 0-15,1 0 0,-22 1 0,0-1 16,21 0-16,0 0 16,-21 0-16,0 0 15,21-21 1,0 0 0,-21-21-1,0 0-15</inkml:trace>
  <inkml:trace contextRef="#ctx0" brushRef="#br0" timeOffset="70907.64">3111 6562 0,'-21'0'78</inkml:trace>
  <inkml:trace contextRef="#ctx0" brushRef="#br0" timeOffset="71804.61">5143 6308 0,'0'0'0,"0"-21"47,0-1-47,22 22 0,-1-21 16,-21 0-16,21 21 0,0-21 15,0 0-15,0 0 0,1-1 16,-1 1-16,0 0 0,-21 0 0,21 0 16,-21 0-16,21-1 0,-21 1 0,0 0 15,0 0-15,0 0 0,0 0 16,-21-1-16,0 22 0,0 0 0,-22-21 16,22 21-16,0 0 0,-21 0 0,21 0 15,-22 21-15,22 1 0,-21-1 16,-1 0-16,22 0 0,0 0 0,-21 0 15,21 1-15,21 20 0,0-21 16,0 0-16,0 0 0,0 22 16,0-22-16,0 0 0,0 0 0,21 0 15,0 1-15,0 20 0,21-21 16,-20 0-16,-1 0 0,21 22 0,-21-22 16,0 0-16,22 0 0,-22 22 0,0-22 15,0 0-15,0 0 0,1 0 16,-1 0-16,-21 1 0,0-1 0,0 0 15,0 0-15,0 0 0,-21 0 16,-1 1-16,1-22 0,0 21 0,-21-21 16,21 0-16,-1 0 0,-20 0 0,21 0 15,-21 0-15,20 0 0,-20 0 16,21 0-16,0 0 0,-22-21 16,22-1-16,0 1 0,-21 0 0,21 0 15,-1 0-15,1 0 0,0-1 16,0 1-16,0 0 0,21 0 0,0 0 15,0 0-15,0-1 0,0 1 16,21 21 0,0 0-16,0-21 0,0 21 0,22 0 15,-22-21-15,0 21 0,21 0 0,1-21 16,-1 0-16</inkml:trace>
  <inkml:trace contextRef="#ctx0" brushRef="#br0" timeOffset="72640.16">5778 6265 0,'22'0'0,"-44"0"0,65-21 15,-43 0-15,0 0 16,-21 21 0,-1-21-16,1 21 0,0 0 0,0 0 15,0 0-15,0 0 0,-1 0 16,1 21-16,0-21 0,0 21 0,0 0 15,0 0-15,21 1 0,-22 20 0,22-21 16,-21 21-16,0 1 0,21-22 16,0 21-16,0 1 0,-21-22 15,21 21-15,0-21 0,0 22 0,0-22 16,0 0-16,0 0 0,21 0 16,0 0-16,0-21 0,1 0 0,20 0 15,-21 0-15,21 0 0,1 0 0,-1 0 16,0 0-16,1-21 0,-1 0 15,0 0-15,1 0 0,-22 0 0,21-1 16,-21 1-16,1-21 0,-1 21 0,0-22 16,0 22-16,-21-21 15,0 21-15,0 0 0,0-1 0,0 1 0,0 0 16,0 0 0,-21 21-16,0 0 15,0 0-15,21 21 0,-22-21 0,1 21 16,21 0-16,-21 1 0,21-1 0,0 0 15,0 0-15,0 0 16,21-21 0,0 0-16,1 0 15,-1 0-15,0 0 0,0 0 16,0 0-16,-21 21 0,21 1 16,1-1-16,-22 0 15,0 0-15,0 0 16,0 0-16,0 1 0,0-1 15,0 0-15,0 0 0,0 0 16,21-21 15,0 0-31,0 0 16,-21-21-16,21 0 0,0 21 16,1-21-16,-1 0 0,0-1 0,-21-20 15,21 21-15,0 0 0,0-22 0,1 22 16,-1-85-1,-21 85-15,0 42 32,0 1-17,0-1-15,0 0 0,0 0 16,0 21-16,-21-20 0,21-1 0,-22 0 16,22 0-16,0 0 0,0 0 15,0 1-15,0-1 0,0-42 47,22-1-31</inkml:trace>
  <inkml:trace contextRef="#ctx0" brushRef="#br0" timeOffset="72975.97">6540 6160 0,'-21'0'31,"0"0"-31,21 21 31,21-21-15,0 0-16,1 0 16,-1 0-1,0-21-15,0 21 0,-21-22 0,21 22 16,-21-21-16,0 0 15,0 0 1,-21 21-16,0 0 0,0 0 16,0 0-16,-1 0 15,1 21-15,21 0 0,-21 0 16,21 1-16,-21-1 0,21 0 16,0 0-16,0 0 15,21-21 1,0 0-16,0 21 0</inkml:trace>
  <inkml:trace contextRef="#ctx0" brushRef="#br0" timeOffset="73369.74">7091 6181 0,'-21'0'0,"-1"0"16,22 21-16,0 0 16,-21 0-16,21 0 15,0 22-15,0-22 0,0 21 16,0 1-16,0-1 0,0 0 0,0 22 16,0-22-16,0 22 0,0-22 0,0 21 15,0 1-15,0-1 0,0 1 16,0 21-16,0-22 0,0 1 0,0 20 15,0 1-15,-21-22 0,21 1 0,0-1 16,-21 1-16,0-1 0,0 1 16,21-1-16,0-20 0,0-1 0,-22 0 15,22-20-15,0-1 0,0 0 0,0 0 16,-21-21-16,21-21 16,0 0-16,0 0 15,0-1-15,0-20 0,0 21 16,0-21-16,0-1 0,0-20 0,0 20 15,0-20-15,0-22 0,0 22 0</inkml:trace>
  <inkml:trace contextRef="#ctx0" brushRef="#br0" timeOffset="73643.59">6985 6583 0,'0'0'16,"0"-64"-16,0 22 0,0-21 0,0 20 16,0 1-16,0 21 0,0 0 0,21-22 15,-21 22-15,21 21 0,0-21 0,1 0 16,-1 0-16,21 21 15,-21 0-15,0 0 0,1 0 0,20 0 16,-21 21-16,0-21 0,22 21 16,-22 0-16,-21 0 0,21 22 15,-21-22-15,0 21 0,0-21 0,0 22 16,0-1-16,0-21 0,0 0 0,-21 22 16,0-22-16,-1 0 0,1-21 15,0 21-15,0-21 0,0 0 0,0 0 16,-1 0-16,1 0 0,0 0 0,0-21 15,21 0-15,-21 21 16,21-21-16,0-1 0,0 1 0,0 0 16,0 0-16</inkml:trace>
  <inkml:trace contextRef="#ctx0" brushRef="#br0" timeOffset="75303.63">7366 6562 0,'0'0'16,"21"0"-16,0 0 0,0 0 16,1 0-16,-1 0 0,0 0 0,0-21 15,21-1-15,-20-20 0,-1 21 0,21 0 16,-21-22-16,0 22 0,1-21 16,20 0-16,-21-1 0,0 1 0,-21 0 15,21-1-15,-21 1 0,22 0 0,-22 20 16,0-20-16,0 0 15,0 21-15,0-1 0,0 1 0,0 0 16,-22 21-16,1 0 0,0 0 16,0 21-16,21 0 15,0 1-15,-21-1 0,0 21 0,21 0 16,-22 1-16,22-1 0,0 0 16,0 1-16,-21-1 0,21 22 0,0-22 15,0 0-15,0 1 0,0-1 0,0 0 16,0-21-16,21 22 0,1-22 15,-1 0-15,0 0 0,0-21 0,21 0 16,-20 0-16,20 0 0,-21 0 16,21 0-16,-20-21 0,20 0 15,-21 0-15,21 0 0,-20-1 0,20-20 16,-21 0-16,0 21 0,0-22 0,1 22 16,-1-21-16,0 21 0,-21-1 15,21 1-15,-21 0 0,0 0 0,-21 21 47,0 21-47,21 0 0,-21 0 0,21 1 16,0-1-16,0 0 0,0 21 0,0-21 15,0 1-15,0 20 0,0-21 16,0 0-16,0 22 0,21-22 16,0 0-16,0 0 0,0-21 15,0 0-15,22 0 0,-22 0 0,0 0 16,21 0-16,1 0 0,-22 0 15,21-21-15,-21 21 0,22-21 0,-22 0 16,21-1-16,-21 1 0,1-21 0,-22 21 16,21 0-16,-21-22 0,0 22 15,0 0-15,0 0 0,0 0 0,0-1 16,0 1-16,-21 21 16,-1 0-1,22 21-15,-21-21 16,21 22-16,-21-1 0,21 21 0,-21-21 15,21 0-15,0 1 0,0 20 0,0-21 16,0 0-16,-21 0 0,21 1 16,0-1-16,21-21 31,0 0-31,-21-21 16,21-1-16,0 1 0,-21 0 0,22 0 15,-1 0-15,-21-22 0,21 22 0,0 0 16,-21 0-16,0 0 0,21 0 15,0-1-15,1 22 0,-22-21 16,21 21 0,0 0-16,-21 21 0,0 1 15,0-1-15,21-21 0,-21 21 16,21 0-16,-21 0 0,21 0 0,1 1 16,-1 20-16,0-21 0,0-21 0,21 21 15,-20 0-15,20 1 0,-21-22 16,21 0-16,1 21 0,-22-21 0,21 0 15,1 0-15,-22 0 0,21 0 0,0-21 16,-20-1-16,20 22 0,-21-21 16,21-21-16,-20 21 0,-1 0 15,0-22-15,0 22 0,0-21 0,0 21 16,-21-22-16,22 22 0,-22 0 0,0 0 16,0-22-16,0 22 0,0 0 15,-22 21-15,1 0 0,0 0 16,0 0-16,0 0 0,0 0 0,-1 0 15,1 21-15,0 0 0,0 1 16,0-1-16,0 0 0,-1 21 0,22-21 16,0 1-16,-21-1 0,21 21 0,0-21 15,0 0-15,0 1 0,0-1 16,21-21-16,1 0 16,-1 0-16,0 0 0,0 0 0,0 0 15,22 0-15,-22-21 0,0-1 16,0 1-16,0 0 0,0 21 15,1-21-15,-1 0 0,-21 0 0,0-1 16,0 1-16,0 0 16,0 42 15,-21 0-15,-1 1-16,1-1 0,21 21 15,0-21-15,-21 22 0,21-1 16,-21 0-16,21 1 0,-21-1 0,21 0 15,0 22-15,0-22 0,0 22 0,0-1 16,0-21-16,0 22 0,0-1 16,0 1-16,0-1 0,0 1 15,0-1-15,21 1 0,-21-1 0,21 1 16,-21-1-16,21-20 0,-21 20 0,0 1 16,0-1-16,0-20 0,0 20 0,21-21 15,-21 22-15,0-22 0,0 1 16,0-1-16,0-21 0,0 21 0,0-20 15,-21-1-15,0-21 16,0 0-16,0 0 0,21-21 16,-43 21-16,22-22 0,0-20 0,0 21 15,0-21-15,0-1 0,-1 1 0,22 0 16,0-1-16,-21-20 0,21-1 16,0 1-16,0-1 0,0-20 0,0-1 15,0 21-15,0-20 0,0-1 16,0 22-16,0-1 0,21 1 0,1-1 15,-22 1-15,21-1 0,0 1 0,0 20 16,0-20-16,0 20 0,-21 1 16,22-21-16,-1 20 0,0 1 0,0 21 15,0-22-15,-21 1 0,0 21 0,21-21 16,-21 20-16,22 1 0</inkml:trace>
  <inkml:trace contextRef="#ctx0" brushRef="#br0" timeOffset="75559.88">8975 5757 0,'-22'0'15,"44"0"-15,-65-21 0,22 21 16,0 0-16,21-21 0,-21 21 31,0 0 16,21 21-47,-22-21 16</inkml:trace>
  <inkml:trace contextRef="#ctx0" brushRef="#br0" timeOffset="75779.69">7832 6054 0,'0'21'16,"0"-42"-16,21 42 16,0-21-16,0 0 0,21 0 0,1 0 15,-22 0-15,21 0 0,1 0 0,-1 0 16,-21-21-16,21 21 0,1 0 15,-22 0-15,21 0 0,-21-21 0,1 21 16,-1 0-16,0 0 0,0 0 0</inkml:trace>
  <inkml:trace contextRef="#ctx0" brushRef="#br0" timeOffset="76916.25">2730 8001 0,'-21'0'47,"0"0"-47,21-21 15,0 0 1,0 0-16,0-1 16,21 1-16,0 0 15,1 21-15,-1 0 0,0 0 0,0-21 16,0 21-16,0 0 0,1 0 15,-1 0-15,0 0 0,0 21 0,0 0 16,0 0-16,-21 1 0,0 20 16,0-21-16,0 21 0,0 1 15,0-22-15,0 21 0,-42 1 0,21-1 16,0-21-16,0 21 0,-22-20 16,22 20-16,0-21 0,-21 0 0,20-21 15,1 21-15,0-21 16,0 0-16,21-21 15,0 0-15,0 0 0,0 0 16,0 0-16,0-1 0,21 1 16,0 0-16,0 0 0,1 21 0,-1-21 15,21 0-15,-21-1 0,0 22 16,22 0-16,-22-21 0,21 21 0,-21 0 16,22 0-16,-22 21 0,0-21 15,0 22-15,0-1 0,1 0 16,-1 21-16,-21-21 0,0 1 0,0 20 15,0-21-15,0 21 0,-21-20 0,-22 41 16,1-21-16,21-20 16,-22-1-16,22 0 0,-21 0 0,0 0 15,20-21-15,-20 0 0,0 0 16,-1 0-16,22 0 0,-21 0 0,0 0 16,20 0-16,-20 0 0,21-21 0,0 21 15,0-21-15,-1 0 0,1 21 16,0-21-16,0 21 0,21-22 15,0 1 1,0 0-16,0 0 16,21 21-16,0 0 0,0-21 15,1 21-15,-1-21 0</inkml:trace>
  <inkml:trace contextRef="#ctx0" brushRef="#br0" timeOffset="77116.2">3514 8255 0,'0'-21'0</inkml:trace>
  <inkml:trace contextRef="#ctx0" brushRef="#br0" timeOffset="77848.16">5122 7938 0,'0'-22'0,"0"44"0,0-86 15,21 22-15,-21 21 0,0-1 16,0-20-16,0 21 0,0 0 0,0 0 16,0-1-16,-21 22 15,21 22 1,-21 20-16,21-21 0,-21 21 0,0 1 15,21-1-15,-21 22 0,-1-1 0,22 1 16,-21-1-16,0 1 0,0-1 16,21-21-16,-21 22 0,21-1 15,-21-20-15,21 20 0,0-20 0,0-1 16,0 0-16,0-21 0,21 22 16,0-22-16,0 0 0,0 0 0,22 0 15,-22-21-15,0 0 0,21 0 0,-21 0 16,22 0-16,-22 0 0,21-21 15,1 0-15,-1 0 0,0-21 0,1 20 16,-1-20-16,0 21 0,-21-21 0,22-1 16,-22 1-16,0 0 0,0-22 15,0 22-15,-21-22 0,0 1 16,0-1-16,0 1 0,-21 20 0,0-20 0,0 21 16,-21-1-16,-1 1 0,22 0 15,-21 20-15,-1 1 0,1 0 16,0 21-16,21 0 0,-22 0 0,22 0 15,-21 21-15,21 0 0,-22 1 16,22-1-16,0 0 0,0 21 0,0 1 16,-1-1-16,22 0 0,0 1 0,-21-1 15,21 0-15,0 1 0,0-1 16,0 0-16,0-21 0,0 22 0,21-22 16,1 0-16,-1 0 0,0 0 0,0 1 15,0-1-15,22-21 0,-1 21 16,-21-21-16</inkml:trace>
  <inkml:trace contextRef="#ctx0" brushRef="#br0" timeOffset="79385.17">5694 8594 0,'0'0'0,"21"0"16,0-21-16,0-1 15,0 22-15,1-21 0,-1 0 16,0 0-16,0 0 0,0 0 0,0-1 15,1-20-15,-1 21 0,-21-21 0,21 20 16,-21 1-16,0 0 16,0-21-16,0 21 0,0-1 15,-21 22-15,0 0 0,-1 0 16,1 0-16,0 22 0,0-1 16,0-21-16,21 21 0,-21 0 0,-1 0 15,22 22-15,-21-22 0,21 0 0,0 0 16,0 0-16,0 0 0,0 22 15,0-22-15,21 0 0,1 0 0,-1-21 16,0 21-16,0 1 0,0-1 0,0-21 16,-21 21-16,22-21 0,-1 0 0,0 21 15,0-21-15,21 0 16,-20 0-16,-1 0 0,0 0 0,0 0 16,21-21-16,-20 0 0,-1 21 0,0-21 15,21-1-15,-21 1 0,1-21 16,-1 21-16,21-22 0,-21 22 0,0-21 15,1 0-15,-22-1 0,21 1 0,0-22 16,-21 22-16,0 0 0,0-1 16,21 1-16,-21 0 0,0 21 0,0-1 15,0 1-15,-21 42 16,21 1 0,-21 20-16,0 0 0,-1-21 15,22 22-15,0 20 0,-21-20 0,21-1 16,-21 0-16,21 1 0,0-1 0,0 0 15,0 1-15,0-22 16,0 21-16,0-21 0,0 0 0,21 1 16,-21-1-16,21-21 0,1 21 0,-1-21 15,0 0-15,0 0 0,0 0 16,0 0-16,1 0 0,20 0 0,0-21 16,-21 0-16,22-1 0,-1 1 0,0 0 15,1 0-15,-22-21 0,21 20 0,-21-20 16,1 0-16,-1-1 0,0 1 15,-21 0-15,21-1 0,-21-20 0,0 42 16,0-22-16,0 1 0,0 21 0,0 0 16,0 0-16,-21 21 15,0 0-15,0 21 16,21 0-16,0 0 0,-22 21 16,22 1-16,-21-22 0,21 42 15,-21-20-15,21-1 0,0 0 0,0 1 16,-21-1-16,21 0 0,0 1 0,-21-22 15,21 21-15,0-21 0,0 1 0,0-1 16,0 0-16,0 0 0,21-21 31,0 0-15,-21-21-16,21 0 0,0 0 0,1-1 16,-22 1-16,21-21 0,0 21 15,0 0-15,0-1 0,-21-20 0,21 21 16,1 0-16,-22 0 0,21 21 15,-21 21 1,0 0 0,0 0-16,0 0 0,21 0 15,-21 1-15,0-1 16,0 0-16,0 0 0,21-21 0,0 21 16,-21 0-16,21-21 0,1 22 0,-1-1 15,0-21-15,0 0 0,0 0 0,0 0 16,1 0-16,-1 0 0,21 0 15,-21 0-15,0 0 0,1 0 16,20-21-16,-21 21 0,0-22 0,0 1 16,1 0-16,-1 0 0,0 0 0,0 0 15,-21-1-15,0 1 0,0 0 16,0 0-16,0-21 0,0 20 0,0 1 16,0 0-16,0 0 0,-21 21 15,0 0 1,0 0-16,21 21 15,0 0-15,-22 0 0,22 1 16,0-1-16,0 0 0,-21 0 16,21 0-16,0 0 0,0 1 15,0-1-15,0 0 0,0 0 0,0 0 16,0 0-16,21 1 0,1-22 16,-1 0-16,0 0 15,0 0-15,0 0 0,0 0 0,1 0 16,-1 0-16,21 0 0,-21-22 0,22 22 15,-22-21-15,0 0 0,21 0 0,-21 0 16,1 0-16,20-1 16,-21-20-16,0 21 0,-21-21 0,21 20 0,-21-20 15,0 21-15,0 0 0,0 0 0,0-1 16,0 1-16,0 0 0,-21 21 16,0 0-16,0 0 15,21 21-15,-21 0 16,21 1-16,0-1 0,0 0 15,0 21-15,0-21 0,0 1 16,0-1-16,0 0 0,0 0 0,0 0 16,0 0-16,0 1 0,0-1 0,0 0 15,21 0-15,-21 0 16,21-21-16,-21 21 0,21-21 16,0 0-1,1 0-15,-22-21 16,21 21-16,-21-21 15,0 0-15,0 0 0,21 21 16,-21-43-16,0 22 0,0 0 0</inkml:trace>
  <inkml:trace contextRef="#ctx0" brushRef="#br0" timeOffset="79620.03">6667 8170 0,'0'0'0,"-21"0"0,0 0 16,0 0-16,0 0 0,42 0 31,0 0-31,0 0 0,0 0 16,1 0-16,-1 0 0,21 0 0,-21 0 15,22 0-15,-22 0 0,21 0 16,-21-21-16,0 21 0,22 0 0,-22 0 15,-21-21-15,21 21 0,0-21 0</inkml:trace>
  <inkml:trace contextRef="#ctx0" brushRef="#br0" timeOffset="80544.17">5186 3725 0,'0'0'16,"-21"0"-16,-1 0 0,1 0 15,0 0-15,0 0 0,0 0 16,0 0 0,-1 0-16,22 22 15,0-1 1,22-21 0,20 0-16,-21 0 0,21 0 0,22 21 15,-1-21-15,1 0 0,21 0 0,-1 21 16,22-21-16,0 0 15,0 0-15,0 0 0,21 21 0,-22-21 16,22 0-16,0 0 0,0 0 0,22 0 16,-22 21-16,0-21 0,0 0 15,-22 0-15,22 0 0,-21 0 0,0 22 16,0-22-16,-21 0 0,-1 0 0,1 0 16,-22 0-16,1 21 0,-1-21 15,-20 0-15,-1 0 0,-21 0 0,0 0 16,1 0-16,-44 0 31,1 0-15,-21 0-16,21 0 0,-22 0 15,1 0-15,-21 0 0,-1 0 0,1 0 16</inkml:trace>
  <inkml:trace contextRef="#ctx0" brushRef="#br0" timeOffset="81013">4889 3937 0,'0'0'0,"-21"0"0,0 0 0,42 0 47,0 0-47,22 0 15,-1 0-15,22 0 0,-1 0 0,1 0 16,20 0-16,1 0 0,0 0 0,20 0 16,1 0-16,21 21 0,-21-21 15,21 0-15,0 0 0,0 0 0,0 0 16,21 0-16,-21 21 0,21-21 15,-21 0-15,0 0 0,0 0 16,-21 0-16,21 0 0,-21 0 0,0 0 16,-21 0-16,-1 0 0,1 0 15,-22 0-15,1 0 0,-1 0 0,-20 0 16,-22 0-16,21 0 0,-21 0 16,-21-21-16,0 0 15,0 0 16,-21 21-31</inkml:trace>
  <inkml:trace contextRef="#ctx0" brushRef="#br0" timeOffset="81133.03">8170 3916 0,'0'21'47,"-21"-21"-16,21 21-31,-21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02:09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847 508 0,'0'-21'0,"0"0"0,0 0 15,-22 21 17,22 21-32,0 0 15,0 0-15,0 21 0,-21 1 16,21-1-16,0 22 0,0-1 0,0 1 15,0 20-15,0 1 0,0-22 16,0 22-16,0-21 0,0-1 16,0 1-16,0-1 0,0 1 0,0-22 15,0 21-15,0-20 0,0-1 16,0-21-16,0 22 0,0-22 0,0 0 16,0 0-16,0 0 15,0 0-15,0-42 16,0 0-16,0-21 15</inkml:trace>
  <inkml:trace contextRef="#ctx0" brushRef="#br0" timeOffset="435.74">614 762 0,'0'0'0,"-21"-21"0,-1 0 0,1 0 16,-21-1-16,21 1 0,0 0 0,-1 0 15,1-21-15,21 20 0,-21 1 16,21 0-16,0 0 0,0-21 16,21 20-16,0 1 0,1 0 0,20 0 15,0 0-15,1 0 0,-1-1 16,21 1-16,-20 0 0,20 21 15,-20 0-15,20 0 0,-21 0 0,22 21 16,-22 0-16,1 1 0,-1 20 16,0 0-16,-42 22 0,0-22 15,0 22-15,-21-1 0,0 22 16,-21-1-16,-1-20 0,1 21 0,0-22 16,-1 1-16,-20-1 0,20-21 15,1 1-15,0-1 0,21-21 16,-1 0-16,1 1 0,0-1 15,42-21 17,0 0-32,1 0 0,-22-21 15,21 21-15,0 0 0,0-22 0,21 22 16</inkml:trace>
  <inkml:trace contextRef="#ctx0" brushRef="#br0" timeOffset="1344.22">1228 1778 0,'-22'0'16,"22"-21"-1,0 0 1,0 0-16,0-22 16,22 22-16,-1 0 0,-21-21 15,42-1-15,-21 1 0,0 21 0,1-22 16,-1 1-16,0 0 0,-21-1 16,0 22-16,0-21 0,0 21 0,0 0 15,0-1-15,-21 22 16,0 0-16,-1 0 15,1 22-15,0-1 0,0-21 0,0 21 16,0 0-16,21 0 0,0 0 16,0 1-16,0-1 0,0 0 15,0 0-15,21 0 0,0-21 0,0 21 16,0 1-16,0-1 16,22-21-16,-22 21 0,0 0 0,0-21 15,0 21-15,1 0 0,-1 1 16,0-22-1,-21 21-15,21-21 0,0 0 16,0 0-16,1 0 16,-1 0-16,0-21 15,0-1-15,-21 1 0,21 21 0,0-21 16,1 0-16,-1 0 0,0 0 16,-21-22-16,21 22 0,-21 0 0,21 0 15,-21-22-15,0 22 16,0 0-16,0 0 0,0 0 0,0 0 15,0 42 1,0 0 0,0 0-16,0 0 15,0 22-15,0-22 0,0 0 16,0 0-16,-21 0 0,21 0 0,0 22 16,0-22-16,0 0 15,0 0-15,0 0 0,21-21 0,-21 22 16,21-22-16,1 0 0,-1 0 15,0 0-15,0 0 16,0 0-16,0-22 16,1 22-16,-1-21 0,0 0 15,0 0-15,0 0 0,0 0 16,-21-1-16,0 1 0,0-21 16,0 21-16,0 0 0,0-1 0,0 1 15,0 0-15,0-21 0,-21 42 16,0-21-16,0-1 0,0 1 15,0 21-15,-1 0 0,1 0 0,0 0 16,0 0-16,0 0 0,0 0 16,-1 21-16,1-21 0,21 22 15,0-1-15,0 0 16,0 0-16,0 0 0,0 0 16,21 1-1,1-22-15</inkml:trace>
  <inkml:trace contextRef="#ctx0" brushRef="#br0" timeOffset="2163.78">2815 1101 0,'0'0'0,"-21"-21"15,0 21-15,0 0 0,-1 0 0,-20 0 16,21 0-16,0 0 0,-22 0 16,22 21-16,-21 0 0,0 0 0,-1 0 15,-126 127 1,127-105-16,20-22 16,1 21-16,21-21 0,0 1 15,0-1-15,0 0 0,0 0 16,0 0-16,0 0 0,21-21 0,1 0 15,-1 0-15,0 0 16,21 0-16,-21 0 0,22-21 0,-1 0 0,0 21 16,-20-21-16,20 0 15,0 0-15,-21-1 0,22-20 0,-22 21 16,0 0-16,0 0 0,-21-1 16,0 1-16,21 0 0,-21 0 0,0 0 15,0 0-15,0 42 47,0 0-31,0 0-16,0 0 0,0 22 0,0-22 15,0 21-15,0 0 0,0 1 16,0-1-16,0 22 0,0-1 0,22 1 16,-22 20-16,0-20 15,0 20-15,0 1 0,0 0 0,0-22 16,21 22-16,-21 0 0,0-1 0,21 1 15,-21 0-15,0-1 0,0 1 16,0 0-16,0-22 0,0 1 0,0 20 16,0-20-16,0-1 0,0 1 15,0-1-15,0-20 0,0-1 0,0 0 16,-21 1-16,0-1 0,-1-21 16,22 0-16,-21 0 0,0-21 0,0 0 15,0 0-15,0 0 0,-1 0 16,-20 0-16,21-21 0,-21-21 0,-1 21 15,1-43-15,0 22 0,-1-22 16,1 22-16,0-43 0,-1 22 16,1-1-16,21-20 0,-22-1 0,22 0 15,0 1-15,21-1 0,0 0 16,0 22-16,0-22 0,0 22 16,0-22-16,0 22 0,0-1 0,21 22 15,0-22-15,1 1 0,20 20 16,-21-20-16,21 21 0,1-22 0,-1 22 15,0-1-15,22 1 0,-22 0 16,22-1-16,-1 22 0,-20-21 16,-1 0-16,21 20 0</inkml:trace>
  <inkml:trace contextRef="#ctx0" brushRef="#br0" timeOffset="2627.52">2942 1228 0,'-21'-21'16,"21"-1"-16,0 1 16,0 0-16,0 0 15,0 0 1,21 21-16,0 0 0,0 0 0,1 0 15,-22 21-15,21 0 0,0 21 16,0-20-16,0 20 0,0-21 0,-21 21 16,0 1-16,0-22 0,0 21 15,0 1-15,0-22 0,0 21 0,0-21 16,0 0-16,0 1 0,0-1 16,0-42 15,0-1-31,0 1 15,0 0-15,0 0 0,22-21 16,-22 20-16,21 1 0,0-21 0,-21 0 16,21 20-16,0-20 0,0 21 15,1 0-15,-1 0 0,0-1 16,0 1-16,0 0 0,0 21 0,1 0 16,-1 0-16,0 0 15,-21 21-15,0 0 0,0 1 16,21-22-16,-21 21 0,0 0 15,21 0-15</inkml:trace>
  <inkml:trace contextRef="#ctx0" brushRef="#br0" timeOffset="5139.97">3937 1482 0,'42'-85'32,"-42"64"-32,0 0 0,0 0 0,0-1 15,0 1-15,-21 0 0,0 0 16,0 0-16,0 0 0,-1 21 0,1 0 16,0 0-16,0 0 0,-21 0 15,20 0-15,1 0 0,-21 21 16,21 0-16,0 0 0,-22 0 0,22 22 15,0-22-15,-21 0 0,20 21 16,22-21-16,0 22 0,-21-22 0,21 21 16,0-21-16,0 1 0,0-1 15,21 0-15,1 0 0,-1-21 16,0 0-16,0 0 0,21 0 0,-20 0 16,-1 0-16,0-21 0,21 21 15,-21-21-15,1 0 0,-1-1 16,0 1-16,0 0 0,0 0 0,0 0 15,-21 0-15,0-1 0,22 1 16,-22-21-16,21 21 0,-21 0 0,0-1 16,0 1-16,0 0 15,0 0-15,0 42 16,0 0 0,0 0-16,0 1 0,-21-1 0,21 0 15,0 21-15,-22-21 0,22 1 16,0 20-16,0-21 0,0 0 0,0 22 15,0-22-15,0 0 0,22 0 16,-1-21-16,0 21 0,0 0 16,0-21-16,0 0 0,1 0 15,-1 0-15,21 0 0,-21-21 0,0 0 16,22 0-16,-22 21 0,0-21 16,0 0-16,22-22 0,-22 22 0,0 0 15,-21 0-15,21-22 0,-21 22 16,0 0-16,0-21 0,0 21 0,0-1 15,0 1-15,0 0 0,0 0 16,-21 21 0,0 21-1,21 0-15,-21 0 0,21 1 16,0-1-16,0 21 16,0-21-16,0 0 0,0 1 0,0-1 15,0 21-15,0-21 0,0 0 16,0 1-16,0-1 0,0 0 15,0 0-15,0-42 32,0 0-17,0 0-15,0-1 16,0 1-16,0 0 0,0-21 0,0 21 16,0-1-16,21-20 0,0 21 15,-21 0-15,0 0 0,21-1 0,0 1 16,0 0-16,-21 0 15,22 21-15,-1 0 16,0 21 0,-21 0-16,21 0 0,-21 1 0,0-1 15,0 21-15,0-21 0,21 0 0,-21 1 16,0-1-16,21 21 0,-21-21 16,0 0-16,22 1 0,-1-1 0,0 0 15,0-21-15,0 0 16,0 0-16,1 0 0,-1 0 15,0-21-15,21 0 0,-21-1 16,1 22-16,20-42 0,-21 21 0,0 0 16,0 0-16,1-1 15,-1-20-15,0 21 0,-21-21 0,0 20 16,21 1-16,-21 0 0,21 0 16,-21 0-16,0 0 0,0 42 31,0 0-16,0 0-15,0 0 0,0 0 16,0 1-16,0 20 0,0-21 0,0 0 16,0 0-16,0 1 0,0-1 0,0 0 15,0 0-15,0 0 0,0 0 16,21 1-16,1-22 0,-1 21 16,0-21-16,0 0 0,0 0 15,0 0-15,1 0 0,20 0 0,-21 0 16,0-21-16,22-1 0,-22 1 15,0 0-15,0 0 0,21 0 0,-20 0 16,-22-1-16,21 1 0,0 0 16,-21 0-16,21-21 0,-21 20 0,0 1 15,0 0-15,-21 21 32,0 0-32,0 21 15,21 0-15,0 1 16,-22-1-16,22 21 0,-21-21 0,21 0 15,0 1-15,0-1 0,0 21 16,0-21-16,0 0 0,0 1 16,0-1-16,0 0 15,0-42 17,21 21-32,-21-21 0,22-1 0,-22 1 15,0 0-15,0 0 0,21 0 16,-21 0-16,21-1 0,-21 1 0,0 0 15,0 0-15,21 21 0,-21-21 16,21 0-16,0 21 31,-21 21-31,0 0 16,0 0-16,0 0 0,0 0 0,0 1 16,0-1-16,0 0 0,0 0 15,22 0-15,-22 0 0,21 1 0,-21-1 16,0 0-16,21-21 15,0 0-15,-21 21 0,21-21 16,0 0-16,1 0 0,-1-21 16,0 0-16,0 21 0,0-21 0,0-1 15,1 1-15,-1-21 0,0 21 16,0 0-16,0-1 0,22 1 16,-22 0-16,-21 0 0,21 0 0,0 0 15,0-1-15,0 22 0,1 0 16,-22 22 15,0-1-31,0 0 16,0 0-16,0 0 0,0 0 15,0 1-15,0-1 16,0 0-16,0 0 16,21-21-16,0 0 0,0 0 15,0 0-15,0 0 16,1 0-16,-1 0 15,0 0-15,-21-21 0,21 0 16,0 21-16,-21-21 0,21 21 16,-21-22-16,22 22 0,-22-21 15,0 42 17,0 1-32,0-1 0,0 0 15,0 0-15,0 0 16,0 0-16,0 1 0,0-1 15,21 0-15,0-21 16,0 21-16,0-21 0,22 0 0,-22 0 16,21 0-16,0 0 0,1 0 15,-1 0-15,0 0 0,22-21 16,-22 0-16,1 21 0,-1-21 0,0-1 16,-21 1-16,22-21 0,-22 21 15,0 0-15,0-1 0,0-20 0,-21 21 16,0-21-16,0 20 0,0 1 15,0-21-15,0 21 0,-21 0 0,0-1 16,-21 22-16,21-21 0,-22 21 16,22 0-16,-21 0 0,-1 0 0,1 21 15,21 1-15,-21-1 0,-1 0 16,22 0-16,0 21 0,-21-20 0,20-1 16,22 21-16,-21-21 0,21 0 15,0 1-15,0-1 0,0 21 16,0-21-16,21 0 0,1 1 15,-22-1-15,21-21 0,0 21 16,21 0-16,-21-21 0,1 21 0,-1 0 16,21 1-16,-21-1 0,0 0 15,22 21-15,-22-21 0,0 22 0,0-22 16,0 21-16,1 1 0,-1-1 0,0 0 16,-21 1-16,0-1 0,0 0 15,0 22-15,0-22 0,0 22 0,0-1 16,0 1-16,0-22 0,-21 21 15,21 1-15,-21-1 0,-1 1 16,1-22-16,0 1 0,-21 20 0,21-21 16,-22 1-16,1-22 0,0 21 0,-22-21 15,22 1-15,-1-1 0,-20 0 16,21 0-16,-1-21 0,1 0 0,0 0 16,20 0-16,1-21 0,0 0 15,21 0-15,-21-1 0,21 1 0,0-21 16,0 0-16,0-1 0,0-20 0,0-1 15,21 1-15,0-22 16,0 0-16</inkml:trace>
  <inkml:trace contextRef="#ctx0" brushRef="#br0" timeOffset="5359.84">5990 974 0,'-42'0'31,"42"21"-15,21-21 0,0 0-1</inkml:trace>
  <inkml:trace contextRef="#ctx0" brushRef="#br0" timeOffset="6159.38">8615 1143 0,'0'-21'0,"0"0"16,0 0-16,0-1 0,0 1 0,0 0 15,21-21-15,-21 21 0,21-22 16,0 1-16,-21 0 0,0-1 0,21 1 16,1 0-16,-22-1 0,0 1 15,0 0-15,0-1 0,0 22 0,0-21 16,0 21-16,0-1 0,0 1 15,-22 0-15,1 0 0,0 21 0,0 0 16,0 0-16,0 21 0,-1 21 16,1-20-16,0 20 0,0 21 0,0 1 15,0-1-15,-1 22 16,1 0-16,-21 21 0,21-22 0,0 1 16,-22 0-16,22-1 0,-21 1 15,21-22-15,-1 22 0,-20-21 0,21-22 16,0 21-16,0-20 0,-1-1 0,1-21 15,0 0-15,21 1 0,0-1 16,-21-21-16,0-21 16,21-1-16,0 1 15,0-21-15,0 21 0,0-22 0,0-20 16,0 21-16,0-1 0,0-20 16,0-1-16,0 22 0,0-22 0,0 1 15,0 21-15,0-1 16,0 1-16,0 21 0,0 0 0,0-1 15,0 44 1,21-1-16,-21 21 0,21 0 0,-21-20 16,21 20-16,0 0 0,1 1 0,-22-22 15,21 21-15,0 0 0,0-20 16,0 20-16,0-21 0,1 21 0,-1-20 16,0-1-16,0 0 0,0 0 15,0 0-15,22-21 0,-22 0 0,21 21 16,-21-21-16,22 0 0,-1 0 15,0 0-15,1-21 0,-1 0 0,0 0 16,1 0-16,-22 0 0,21-1 16,1 1-16</inkml:trace>
  <inkml:trace contextRef="#ctx0" brushRef="#br0" timeOffset="7611.55">8996 1228 0,'0'0'0,"-21"0"0,-1 0 0,1 0 16,0 0-16,0 0 0,0 0 0,0 0 15,-22 0-15,22 21 0,0-21 16,0 21-16,0 0 0,-1 0 0,1 1 16,0 20-16,21-21 0,0 0 15,-21 22-15,21-22 0,0 0 0,0 21 16,0-21-16,0 22 0,0-22 16,0 0-16,21 0 0,0 0 15,-21 1-15,21-22 0,1 0 0,-1 21 16,0-21-16,0 0 0,21 0 15,-20 0-15,-1-21 0,0-1 0,0 1 16,0 0-16,0 0 0,1 0 16,-1-22-16,0 22 0,-21 0 0,21-21 15,-21 21-15,0-1 0,0 1 0,0 0 16,21 0-16,-21 0 0,0 42 31,-21-21-15,21 21-16,-21 0 0,21 0 15,0 1-15,0-1 0,0 0 16,0 0-16,0 0 0,0 0 0,0 1 16,0-1-16,21-21 0,0 21 0,0-21 15,1 21-15,-1-21 16,0 0-16,0 0 0,0 0 0,0 0 16,1-21-16,-1 21 0,0-21 15,21 0-15,-21-1 0,1 1 0,-1 0 16,0 0-16,-21 0 0,21 0 15,-21-1-15,21-20 0,-21 21 0,0 0 16,0 0-16,0-1 16,0 44-1,0-1 1,0 0-16,0 0 16,0 21-16,0-20 0,0-1 0,0 0 15,-21 0-15,21 0 0,0 0 16,0 1-16,-21-1 0,21 0 0,0 0 15,0-42 17,21 0-17,0 21-15,0-21 0,-21-1 16,0 1-16,22-21 0,-1 21 0,0 0 16,0 21-16,-21-22 15,21 1-15,0 21 0,1 0 16,-22 21-1,0 1-15,0-1 16,0 0-16,0 0 0,21 0 16,-21 0-16,0 1 0,0-1 15,21 0-15,0 0 0,0 0 0,0-21 16,1 21-16,20-21 0,-21 0 16,21 0-16,1 0 0,-1 0 0,0 0 15,1 0-15,20 0 0,-20-21 16,-1 0-16,0 0 0,1 21 0,-22-42 15,21 20-15,-21 1 0,0 0 16,1 0-16,-1 0 0,-21-22 16,0 22-16,0-21 0,0 21 0,0-22 15,0 22-15,0 0 0,0 0 0,-21 0 16,-1 0-16,1 21 0,0 0 16,0 0-16,0 0 0,0 21 0,-22-21 15,22 21-15,-21 21 0,21-21 16,-1 1-16,-20 20 0,21-21 0,0 0 15,0 22-15,21-22 0,0 0 16,0 0-16,0 0 0,0 0 0,0 1 16,42-22-1,-21 0-15,0 0 16,0 0-16,1 0 0,20 0 0,-21 0 16,0-22-16,0 22 0,1-21 15,-1 21-15,0-21 0,0 21 0,0 0 16,-21 21 15,0 0-31,0 1 0,0-1 16,0 21-16,0-21 0,0 22 15,0-1-15,0 0 0,0 22 16,0-22-16,0 0 0,0 22 0,0-22 16,-21 22-16,0-1 0,21 1 15,-21-1-15,0 1 0,21 20 0,-22-20 16,1 21-16,21-22 0,-21 22 0,0-1 15,21-20-15,-21 21 0,21-1 16,0 1-16,-21 0 0,21-22 0,-22 22 16,22-22-16,0 22 0,-21-22 0,21 1 15,-21-22-15,0 1 0,21-1 16,0 0-16,-21-21 0,0 1 0,-1-22 16,1 0-16,0 0 0,0 0 0,0 0 15,0-22-15,-22 1 0,1-21 16,21 0-16,-22-1 0,1 1 15,-21-22-15,20-20 0,22 20 0,-21-20 16,-1-1-16,22 0 0,0 1 0,0-22 16,0 21-16,21 0 0,0 1 15,0-1-15,0 0 0,0 1 0,0 20 16,21 1-16,0-1 0,21 1 16,-20-1-16,20 22 0,0-22 0,-21 22 15,22-21-15,-1 20 0,0 1 0,1-22 16</inkml:trace>
  <inkml:trace contextRef="#ctx0" brushRef="#br0" timeOffset="9391.78">10414 1249 0,'0'21'31,"0"0"-31,0 0 0,0 22 0,0-22 16,0 0-16,0 21 0,0 1 0,0-22 16,0 21-16,0-21 0,0 22 15,0-22-15,0 0 0,0 0 0,0 0 16,21-21 0,0 0-1,0-21-15,1 0 16,-1 21-16,0-21 0,0 0 0,21 0 15,-20-22-15,-1 22 0,0 0 0,0 0 16,0 0-16,-21-22 0,21 22 16,-21 0-16,22 21 0,-22-21 0,21 21 15,-21-21-15,0 42 16,0 0 0,0 0-16,-21 0 15,21 0-15,0 1 0,0-1 0,0 0 16,0 0-16,0 0 0,0 0 0,0 1 15,0-1-15,21 0 0,-21 0 16,21 0-16,0 0 0,0 1 16,0-22-16,1 0 0,-1 21 15,0-21-15,0 0 0,21 0 0,-20 0 16,20 0-16,-21-21 0,21-1 0,-20 22 16,-1-21-16,21 0 0,-21 0 15,0 0-15,-21 0 0,22-1 0,-22-20 16,21 21-16,-21 0 0,0 0 15,0-22-15,0 22 0,0 0 0,0 0 16,0 0-16,0-1 0,0 1 16,-21 21-1,-1 0-15,1 0 0,0 0 16,0 0-16,21 21 16,-21 1-16,0-1 0,21 0 0,-22 21 15,1-21-15,21 1 0,-21-1 16,0 0-16,0 21 0,21-21 0,0 1 15,0-1-15,0 0 0,0 0 16,0 0-16,21-21 16,0 0-16,0 0 15,0 0-15,1-21 0,-1 0 16,0 0-16,0 0 0,0 21 0,-21-22 16,0 1-16,21 0 0,-21 0 15,22 0-15,-22 0 0,0-1 16,0 1-1,0 42 17,0 1-17,0-1-15,0 0 16,0 0-16,0 0 0,0 0 0,0 1 16,0-1-16,0 0 15,21 0-15,0-21 0,0 0 16,-21 21-16,42-21 0,-20 0 15,-1 0-15,21 0 0,0 0 16,-20 0-16,20 0 0,-21 0 0,21-21 16,1 21-16,-1-21 0,-21 0 15,0 0-15,22 21 0,-22-22 0,0 1 16,0 0-16,0 0 0,-21 0 16,22-22-16,-22 22 0,21 0 0,-21 0 15,0 0-15,0 0 0,0-1 16,0 1-16,0 0 0,-21 21 0,-1 0 15,1 0-15,0 0 0,0 0 16,0 0-16,0 21 0,-1-21 0,1 21 16,0 1-16,0-1 0,0 0 0,21 21 15,0-21-15,-21 1 0,21-1 16,-22 0-16,22 0 0,0 0 0,0 0 16,0 1-1,22-1-15,-1-21 16,0 0-16,0 0 0,0 0 15,0 0-15,1 0 0,-1-21 0,0 21 16,-21-22-16,21 1 0,0 21 0,0-21 16,1 0-16,-22 0 0,21 0 15,-21-1-15,21 22 0,-21-21 0,0 0 16,21 21-16,-21 21 31,0 0-15,0 1-16,0-1 0,0 0 15,0 0-15,0 21 0,0-20 16,0 20-16,0 0 0,0 1 0,0-1 16,0 21-16,0-20 0,0 20 15,0-20-15,21 20 0,-21-21 0,0 22 16,0-22-16,0 22 0,0-1 16,0 1-16,0-1 0,0 1 0,0-1 15,0 1-15,-21-1 0,0-20 0,21 20 16,-21 1-16,21-22 0,-21 21 15,-1-20-15,22 20 0,-21-20 0,0 20 16,0-21-16,21 1 0,-21-1 0,0-21 16,-1 22-16,22-22 0,-21 0 15,21 0-15,-21-21 0,0-21 16,21 0 0,0 0-16,0-1 0,0-20 15,0 0-15,-21 21 0,21-43 0,0 22 16,0-1-16,0-20 0,0-1 0,0-20 15,0 20-15,0-20 0,21-1 16,0 0-16,0 1 0,0 20 0,1-21 16,-1 1-16,0 20 0,0 1 0,21-1 15,-20 1-15,-1 20 0,21-20 16,-21 21-16,0-1 0,1 1 0,20 0 16,-21-1-16,0 1 15,0 21-15,1-22 0,-1 22 0,0 0 16,21 0-16,-21 0 0,1 0 0,-1-1 15,-21 1-15,21 21 0</inkml:trace>
  <inkml:trace contextRef="#ctx0" brushRef="#br0" timeOffset="9759.57">12277 1482 0,'0'21'0,"0"-42"0,-22 63 16,22-21-1,22-21 1,-1 0-16,0 0 15,0-21-15,0 21 0,0-21 16,1 21-16,-1-21 0,0 0 16,0 21-16,0-22 0,-21 1 0,0 0 15,21 0-15,-21 0 0,0 0 0,0-1 16,0 1-16,0 0 16,-21 21-16,0 0 15,0 0-15,0 0 0,0 0 16,-1 21-16,1 0 0,0 1 0,0-1 15,0 0-15,0 21 0,-1-21 16,22 1-16,0 20 0,0-21 16,0 0-16,0 0 0,0 1 0,22-1 15,-1 0-15,0 0 0,0-21 16,0 21-16,0-21 0,22 0 0,-22 0 16,0 0-16,0 0 0,22 0 15,-22 0-15,0 0 0,0-21 0,0 21 16,0-21-16,1 0 0,-22 0 15,21-1-15,-21 1 0</inkml:trace>
  <inkml:trace contextRef="#ctx0" brushRef="#br0" timeOffset="10732.1">1884 2688 0,'0'0'16,"-21"0"-16,-1 0 0,-20 0 0,21 0 15,0 0-15,0 0 0,-1 0 0,1 0 16,0 0-16,0 0 15,0 0-15,42 0 63,0 0-63,0 0 0,0 0 16,1 0-16,20 0 0,-21 0 15,21-21-15,1 21 0,-1-21 0,0 21 16,22 0-16,21-21 0,-22 21 15,22-21-15,21 21 0,-1-22 0,1 22 16,0-21-16,0 21 0,0-21 16,21 0-16,0 21 0,0-21 0,0 0 15,0 21-15,21-22 0,0 22 16,-21-21-16,21 0 0,22 21 0,-1-21 16,-21 21-16,21-21 0,22 21 0,-22-21 15,1-1-15,20 22 0,-21-21 16,22 21-16,-1-21 0,1 21 15,-1-21-15,22 21 0,-21 0 16,-1-21-16,22 21 0,-1 0 0,1-21 16,0-1-16,-1 22 0,1 0 0,-21-21 15,20 21-15,1-21 0,0 21 16,-22 0-16,22-21 0,-1 21 0,1 0 16,-21-21-16,20 0 0,-20 21 15,-1 0-15,1-22 0,-1 22 0,-20 0 16,-1-21-16,0 21 0,1 0 0,-22 0 15,0-21-15,-21 21 0,0-21 16,-21 21-16,0 0 0,-1 0 0,-20 0 16,0 0-16,-22 0 15,1-21-15,-22 21 0,0 0 0,1 0 16,-22 0-16,0 0 0,0 0 0,-21-21 31</inkml:trace>
  <inkml:trace contextRef="#ctx0" brushRef="#br0" timeOffset="10911.98">13250 2117 0,'0'0'0,"43"42"31,-22-42-15</inkml:trace>
  <inkml:trace contextRef="#ctx0" brushRef="#br0" timeOffset="16891.48">3895 3196 0,'0'0'16,"0"-21"-16,0 0 0,0-43 31,0 43-31,0 0 16,0 42 15,0 0-31,0 1 0,0-1 15,0 21-15,-22 0 0,22 22 0,0-22 16,-21 1-16,21 20 0,0-21 16,0 1-16,-21-1 0,21 0 0,-21 1 15,21-1-15,0-21 0,0 0 16,0 22-16,0-22 0,0 0 16,21-21-16,0 0 0,0 0 15,1 0-15,20 0 0,-21-21 16,0 0-16,0 0 0,1-1 15,20 1-15,-21 0 0,0-21 16,0 21-16,22-22 0,-22 1 0,0 21 16,0-43-16,0 22 0,-21 0 15,0 20-15,22-20 0,-22 0 0,21 21 16,-21-22-16,0 22 0,0 0 16,0 0-16,0 42 31,0 0-31,0 0 0,0 22 0,0-22 15,0 21-15,-21 0 0,21 1 16,0-22-16,-22 21 0,22 1 0,0-1 16,0-21-16,0 0 0,0 22 15,0-22-15,0 0 0,0 0 16,22-21-16,-1 21 0,0 0 16,0-21-16,0 0 0,22 0 15,-22 0-15,0 0 0,21-21 0,1 0 16,-22 0-16,21 21 0,0-21 15,-20-22-15,20 22 0,-21 0 0,21-21 16,-20 21-16,-1-22 0,0 22 16,0-21-16,0 21 0,-21-22 0,21 22 15,-21 0-15,0 0 16,0 42 0,-21 0-1,21 0-15,-21 0 0,21 1 16,0-1-16,0 0 0,0 21 0,0-21 15,0 1-15,0-1 0,0 0 16,21 0-16,-21 0 0,21 0 0,-21 1 16,0-1-16,22 0 0,-1 0 15,-21 0-15,21-21 16,-42 0 31,0-21-47,-1 0 0,22 0 15,-21 0-15,0 21 16,0-22-16,0 22 31,21 22-31,0-1 16,0 0-16,0 0 16,0 0-16,21-21 0,0 21 15,0-21-15,0 22 0,22-22 16,-22 0-16,0 21 0,0-21 15,22 0-15,-1 0 0,-21 0 16,21 0-16,1-21 0,-1-1 0,0 22 16,1-21-16,-1 0 0,0 0 15,1 0-15,-1 0 0,-21-1 0,22 1 16,-22-21-16,0 21 0,0 0 16,-21-1-16,0 1 0,0 0 0,0 0 15,0 0-15,0 0 0,-21 21 16,0 0-16,0 0 15,-1 21-15,1 0 0,0 0 16,0 0-16,21 0 0,0 1 16,-21-1-16,21 0 0,0 21 0,0-21 15,0 1-15,0-1 0,0 0 16,0 0-16,0 0 16,21-21-16,0 21 0,0-21 0,0 22 15,1-22-15,20 0 0,-21 0 16,21 0-16,1 0 0,-1 0 0,0 0 15,1 0-15,-1-22 0,0 1 16,1 21-16</inkml:trace>
  <inkml:trace contextRef="#ctx0" brushRef="#br0" timeOffset="17399.18">6265 3323 0,'0'0'15,"0"-21"-15,0 0 0,-21 21 16,0-21-16,0 21 15,0 0-15,-1 0 0,1 21 16,0 0-16,0 0 0,0 0 0,0 1 16,-1-1-16,1 21 0,0-21 15,0 22-15,21-22 0,0 21 0,-21-21 16,21 0-16,0 22 0,0-22 16,0 0-16,0 0 0,0 0 15,21-21-15,0 0 0,-21 22 0,21-22 16,0 0-16,1 0 0,-1 0 15,21 0-15,-21-22 0,0 1 0,1 0 16,-1 0-16,21 0 0,-21 0 16,0-22-16,1 1 0,20 0 15,-21-1-15,0 1 0,0-22 0,1 22 16,-1-21-16,-21 20 0,0-20 16,0 20-16,0 1 0,0-43 15,0 64-15,0 0 16,0 0-16,-21 21 0,-1 0 0,1 0 15,0 21-15,21 0 16,0 22-16,-21-22 0,21 21 0,0 0 16,-21 1-16,21 20 0,0-20 0,0 20 15,0-21-15,0 1 0,0-1 16,0 0-16,0 1 0,21-1 16,0-21-16,-21 0 0,21 1 15,0-1-15,1 0 0,-1 0 0,0-21 16,0 0-16,21 0 0,-20 0 0,20 0 15,-21 0-15,21 0 0,1-21 16,-22 0-16,21 0 0,1-1 0</inkml:trace>
  <inkml:trace contextRef="#ctx0" brushRef="#br0" timeOffset="17700.03">7641 2942 0,'0'0'16,"0"-21"-16,0 0 0,-21 21 31,0 21-31,0 0 0,21 22 16,-22-22-16,1 0 0,21 21 16,0 1-16,-21-1 0,0 0 0,21 22 15,0-22-15,0 0 0,-21 1 16,21-22-16,-21 21 0,21 1 0,0-22 15,0 0-15,0 0 0,0 0 16,0 0-16,0 1 0,21-22 16,0 0-1,0-22-15,0 22 16,22-21-16,-22 0 0,0 0 0,21 0 16</inkml:trace>
  <inkml:trace contextRef="#ctx0" brushRef="#br0" timeOffset="18051.82">7937 3196 0,'0'43'16,"-21"-22"-1,0 0-15,21 0 0,-21 21 0,21-20 16,-21 20-16,21-21 0,0 21 0,-21-20 16,21-1-16,0 21 15,0-21-15,0 0 0,0 1 16,0-1-16,21-21 0,0 21 15,0-21-15,0 0 0,0 0 16,22 0-16,-22-21 0,0 21 0,21-21 16,-20-1-16,-1 1 0,0 0 15,0 0-15,0 0 0,-21 0 0,0-22 16,0 22-16,0-21 0,0 21 0,0-22 16,0 22-16,0-21 0,-21 21 15,21-1-15,-21 1 0,0 21 0,0 0 16,-1-21-16,1 21 0,0 0 15,0 0-15,0 0 0,0 0 16,-1 0-16,1 0 0,0 0 0,0 0 16,0 21-1,0-21-15</inkml:trace>
  <inkml:trace contextRef="#ctx0" brushRef="#br0" timeOffset="18245.71">7472 3217 0,'21'0'16,"0"-21"-1,0 21-15,0 0 16,1 0-16,20-21 0,-21 21 0,21 0 16,-20-21-16,20 21 0,-21-21 15,21 21-15,-20 0 0,-1-21 0,0 21 16,0 0-16,0 0 0,0-22 0</inkml:trace>
  <inkml:trace contextRef="#ctx0" brushRef="#br0" timeOffset="20064.61">10499 3344 0,'0'0'0,"0"-84"31,0 63-31,0-1 0,0 1 16,0 0-16,0 0 0,0 0 16,0 0-16,-22 21 0,1-22 0,0 22 15,0 0-15,0 0 0,0 0 0,-1 0 16,-20 0-16,0 0 0,21 22 15,-22-1-15,22 0 0,-21 0 0,-1 21 16,22-20-16,0 20 0,0 0 16,0 1-16,21-1 0,-21-21 0,21 21 15,0-20-15,0 20 0,0-21 0,0 0 16,0 0-16,21 1 16,0-22-16,21 21 0,-21-21 0,1 0 15,20 0-15,-21 0 0,21 0 16,1 0-16,-1-21 0,0-1 0,-20 1 15,20 0-15,0 0 0,1 0 0,-1-22 16,-21 22-16,21-21 0,-20 0 16,-1-1-16,0 1 0,0 0 0,0-22 15,-21 22-15,21-1 0,-21-20 16,0 21-16,0-22 0,0 22 0,0-22 16,0 22-16,0 0 0,0-22 0,0 43 15,0-21-15,0 20 0,0 1 16,-21 0-16,0 21 15,0 0-15,21 21 0,-21 0 16,21 22-16,0-1 0,-21 0 0,21 1 16,-22-1-16,22 0 0,-21 22 15,21-22-15,0 1 0,0 20 0,0-21 16,0 1-16,0 20 0,0-20 0,0-1 16,21 0-16,1 1 0,-22-1 15,21-21-15,0 21 0,0-20 0,0-1 16,22 0-16,-22 0 0,0-21 0,21 0 15,-21 0-15,22 0 0,-1 0 16,0 0-16,1 0 0,-22-21 0,21 21 16,1-21-16,-22 0 15,21-22-15,-21 22 0,0 0 0,1-21 16,-1-1-16,0 22 0,-21-21 0,21-1 16,-21 22-16,0-21 0,0 21 15,0 0-15,0-1 0,0 1 16,-21 0-16,0 21 0,0 0 15,-1 0-15,22 21 16,-21 0-16,0 1 0,21 20 16,0-21-16,0 0 0,-21 0 15,21 22-15,0-22 0,0 0 0,0 21 16,0-20-16,21-1 0,-21 0 0,21 0 16,0-21-16,1 21 15,-1-21-15,0 0 0,0 0 0,0 0 16,0 0-16,1 0 0,20 0 0,-21 0 15,0 0-15,0-21 0,1 0 16,-1 0-16,0 0 0,0-1 0,0 1 16,-21 0-16,21 0 0,-21-21 15,22 20-15,-22 1 0,21 0 0,-21 0 16,0 0-16,0 42 31,0 0-15,0 0-16,0 0 15,0 1-15,0-1 0,0 0 16,0 0-16,0 21 0,0-20 0,0-1 16,0 0-16,0 0 15,21 0-15,0-21 0,-21 21 0,21-21 16,0 0-16,1 0 0,-1 0 0,0 0 16,0 0-16,0 0 0,0 0 15,1-21-15,-1 21 0,0-21 0,0 0 16,0 0-16,0 0 0,1-1 15,20-20-15,-21 21 0,0 0 0,0-22 16,1 22-16,-22 0 0,21 0 0,0 0 16,-21 0-16,21 21 0,-21-22 15,0 1-15,0 42 32,0 1-32,0-1 15,0 0-15,0 0 0,0 0 16,0 0-16,-21 1 0,21-1 15,0 0-15,0 0 0,0 0 0,0 0 16,0 1-16,21-22 0,0 21 0,0-21 16,22 0-16,-22 0 15,0 0-15,0 0 0,22 0 0,-22 0 16,0-21-16,0 21 0,0-22 16,0 1-16,1 21 0,-1-21 15,0 0-15,0 0 0,-21 0 0,0-22 16,21 22-16,-21 0 0,21 0 15,-21 0-15,0-1 0,0 1 0,0 0 16,0 0-16,-21 21 31,0 0-31,21 21 0,0 0 16,-21 0-16,0 1 0,21-1 16,-21 0-16,21 21 0,0-21 0,0 1 15,0 20-15,0-21 0,0 0 16,0 0-16,0 1 0,0-1 15,0 0-15,0 0 0,21-21 16,0 0-16,0 0 0,0 0 16,0 0-16,1 0 15,-1-21-15,0 0 0,0 0 0,21-1 16,-20 1-16</inkml:trace>
  <inkml:trace contextRef="#ctx0" brushRef="#br0" timeOffset="20368.43">13250 2392 0,'0'0'0,"-21"21"0,0 21 16,21-20-16,-21 20 0,0 0 15,-1 1-15,1 20 0,0-21 0,0 1 16,0 20-16,0-20 0,-1 20 0,1-21 15,21 1-15,-21-1 0,0 0 16,0 1-16,21-1 0,0-21 0,0 22 16,0-22-16,0 21 0,0-21 15,0 0-15,0 1 0,21-22 16,0 0-16,0 0 16,0 0-16,1 0 0,-1 0 15,0-22-15,21 1 0,-21 0 0,1 0 16,-1-21-16,0 20 0,0 1 0</inkml:trace>
  <inkml:trace contextRef="#ctx0" brushRef="#br0" timeOffset="20735.86">13356 2942 0,'-42'43'32,"21"-22"-32,21 0 15,0 0-15,-22 0 0,22 0 16,0 1-16,0-1 0,0 0 15,0 0-15,0 0 0,0 0 16,0 1-16,22-22 16,-1 21-16,0-21 0,0 0 15,0 0-15,0 0 0,1 0 0,-1 0 16,0 0-16,0-21 0,0 21 0,0-22 16,-21 1-16,22 0 0,-22 0 15,21 0-15,-21 0 0,0-1 0,0 1 16,0 0-16,0 0 0,0 0 0,-21 0 15,-1 21-15,22-22 0,-21 1 16,0 21-16,0 0 0,0 0 0,0 0 16,-1 0-16,1 0 15,0 0-15,21 21 0,-21 1 16,21-1-16,0 0 16,0 0-16,21-21 15,0 0-15,0 0 0,1 0 0,-1 0 16,0 0-16</inkml:trace>
  <inkml:trace contextRef="#ctx0" brushRef="#br0" timeOffset="21083.66">13864 2921 0,'0'0'0,"0"-21"16,0 42 15,-21 0-31,21 0 15,0 1-15,0-1 0,-21 0 16,0 21-16,21 1 0,-22-22 0,22 21 16,-21 22-16,0-22 0,21 0 0,-21 22 15,21-1-15,-21-20 0,0 20 16,21 1-16,-22-22 0,1 21 0,21 1 16,-21-1-16,0 1 0,21-1 0,-21 1 15,21-1-15,0 1 16,-21-1-16,-1-20 0,22 20 0,0-20 15,-21-1-15,21 0 0,0 1 0,0-22 16,0 21-16,0-21 0,0 0 16,0-42-1,0 0 1,0 0-16,0 0 0,21-22 0,-21 22 16,22-21-16</inkml:trace>
  <inkml:trace contextRef="#ctx0" brushRef="#br0" timeOffset="21384.14">13779 3069 0,'0'0'16,"0"-21"-16,0-21 0,0-1 0,0 22 0,0-21 16,0 21-16,0 0 0,22-1 0,-1 1 15,0 0-15,21 21 0,-21 0 16,22 0-16,-1 0 0,0 0 0,1 0 15,-1 21-15,0 0 0,1 1 16,-22-1-16,0 0 0,0 21 0,-21-21 16,0 22-16,0-22 0,-21 21 15,0-21-15,-21 22 0,20-22 0,-20 0 16,-21 0-16,20 0 0,1 1 16,0-1-16,-1-21 0,1 0 15,21 21-15,-22-21 0,22 0 16,21-21-16,0 0 15,0-1-15</inkml:trace>
  <inkml:trace contextRef="#ctx0" brushRef="#br0" timeOffset="22095.74">15367 3154 0,'0'-21'16,"0"0"0,0-1-1,0 1-15,21 0 0,0 0 16,0 21-16,-21-21 0,22 0 0,-1-1 16,-21 1-16,21 0 0,-21 0 15,0 0-15,0-22 0,0 22 0,0 0 16,0 0-16,0 0 0,0-22 15,-21 22-15,0 21 0,-1-21 0,1 0 16,0 21-16,-21 0 0,21 0 16,-22 21-16,1 0 0,21 0 0,-22 1 15,1 20-15,0-21 0,21 21 0,-1 1 16,-20-1-16,21 0 0,0 1 16,0-1-16,21-21 0,0 22 15,0-1-15,0-21 0,0 0 0,0 0 16,21 1-16,-21-1 0,21 0 15,21-21-15,-21 0 0,22 0 0,-22 0 16,21 0-16,1 0 0,-1-21 16,0 0-16,-21-1 0,22 1 0,-1 0 15,0-21-15,1 21 0,-1-1 0,-21-20 16,0 21-16,22-21 0,-22 20 16,0-20-16,-21 21 0,0 0 15,21 0-15,-21-1 0,0 1 16,0 42-1,0 1-15,-21-1 0,21 0 16,-21 0-16,21 0 0,-21 0 16,21 1-16,0-1 0,0 0 0,0 0 15,0 0-15,21-21 0,0 21 0,-21 1 16,21-22-16,22 0 0,-22 0 16,0 0-16,0 0 0,21 0 0,-20 0 15,-1 0-15</inkml:trace>
  <inkml:trace contextRef="#ctx0" brushRef="#br0" timeOffset="23211.12">17843 2963 0,'0'22'0,"0"-44"47,0 1-47,0 0 0,0 0 16,0 0-16,0 0 0,0-1 15,0 1-15,0 0 0,0-21 16,0 21-16,0-22 0,0 22 0,0-21 16,0-1-16,-21 22 0,0 0 15,0-21-15,0 21 0,0 21 16,-22-22-16,22 22 0,-21 0 0,-1 0 15,22 22-15,-21-1 0,0 0 16,-1 0-16,1 21 0,21-20 0,-22 20 16,22 0-16,-21 1 0,21-1 15,0 0-15,-1 1 0,22-1 0,0-21 16,0 21-16,0-20 0,0-1 16,0 0-16,22 0 0,-1 0 0,0-21 15,21 21-15,-21-21 0,22 0 0,-1 0 16,-21 0-16,22 0 0,-1 0 15,0 0-15,1-21 0,-22 0 0,21 21 16,-21-21-16,22-21 0,-22 20 16,21 1-16,-21-21 0,0 0 15,22-1-15,-22 1 0,0-22 0,0 22 16,0-21-16,1-1 0,-1 1 16,0-1-16,0 22 0,-21-22 0,0 22 15,0 0-15,0-1 0,0 1 16,0 0-16,0 20 0,0 1 0,-21 0 15,0 21 1,0 0-16,-1 21 0,22 22 0,-21-22 16,0 21-16,0 0 0,21 1 15,-21-1-15,0 22 0,-1-22 0,22 21 16,-21-20-16,0 20 0,21-20 16,-21-1-16,21 0 0,0 1 15,0-22-15,0 0 0,0 0 0,0 0 16,0 0-16,0 1 0,21-22 31,0 0-15,-21-22-1,0 1 267</inkml:trace>
  <inkml:trace contextRef="#ctx0" brushRef="#br0" timeOffset="23581.91">17865 2688 0,'0'0'0,"21"-21"31,-21 0-31,0 0 15,0 0 1,-21 21 172</inkml:trace>
  <inkml:trace contextRef="#ctx0" brushRef="#br0" timeOffset="23959.7">17886 2604 0,'0'0'0,"0"-22"0,0 1 16,21 21-1,-21-21-15,0 0 16,0 42 15,0 0-15,-21 0-16,21 1 15,0-1-15,0 0 0,0 0 0,0 0 16,0 0-16,0 1 0,0-1 16,0 0-1,0 0-15,0-42 78,0 0-62,0 0-16,0-1 16,0 1-16</inkml:trace>
  <inkml:trace contextRef="#ctx0" brushRef="#br0" timeOffset="24324.4">17949 2265 0,'0'0'0,"0"21"31,0 0-31,0 0 0,0 22 16,0-1-16,0 0 0,0 1 15,0 20-15,0 1 0,-21-22 0,21 22 16,0-1-16,0 1 16,0-1-16,-21 1 0,0-1 0,21 1 15,-21-1-15,-1 1 0,22-22 0,-21 21 16,0 1-16,21-1 0,-21-20 16,0 20-16,0-20 0,21-1 0,-22 0 15,1 1-15,21-22 0,-21 21 0,21-21 16,0 0-16,0 1 0,0-44 47,0 1-47,0 0 0,21 0 15,0-21-15,-21 20 0,22-20 0,-22 0 16,21-1-16,-21 1 16</inkml:trace>
  <inkml:trace contextRef="#ctx0" brushRef="#br0" timeOffset="24620.43">17886 2582 0,'0'0'16,"21"-21"-16,-21-21 0,0 21 0,0 0 15,0-1-15,21 22 0,0 0 16,0-21-16,1 21 0,-1 0 16,21 0-16,-21 0 0,22 21 15,-22 1-15,21-1 0,-21 0 0,22 0 16,-22 21-16,-21-20 15,0 20-15,0-21 0,0 0 0,0 22 16,0-22-16,-21 0 0,-1 0 0,-20-21 16,21 21-16,-21 0 0,20-21 15,1 0-15,-21 22 0,21-22 0,0 0 16,-1 0-16,22-22 31,0 1-31,22 0 16,20 0-16,-21 0 0,21 0 0</inkml:trace>
  <inkml:trace contextRef="#ctx0" brushRef="#br0" timeOffset="24943.84">18754 2138 0,'0'0'0,"0"-21"0,-22 0 15,1 21 1,0 0-16,0 0 0,0 21 0,0 0 15,-1 21-15,22-21 0,-21 22 16,0-1-16,21 22 0,0-1 0,-21 1 16,0 20-16,21-20 0,-21 20 15,-1-20-15,22 21 0,-21-22 0,0 22 16,21-22-16,-21 22 0,0-22 16,0 1-16,-1-1 0,1 1 15,0-1-15,21 1 0,-21-22 0,0 1 16,0-1-16,21-21 0,0 21 0,0-20 15,0-1-15,21-21 32,0-21-32,0-1 15,0-20-15,-21 21 0,21-21 16,1 20-16,-1-20 0</inkml:trace>
  <inkml:trace contextRef="#ctx0" brushRef="#br0" timeOffset="25683.8">18563 2688 0,'0'0'0,"0"-42"0,0-85 16,21 106-1,-21 0-15,21-1 0,-21 1 0,22 0 16,-1 21-16,0-21 0,0 21 16,0 0-16,0 0 0,1 0 0,-1 0 15,21 0-15,-21 21 0,0 0 16,1 0-16,-1 1 0,0-1 0,-21 21 15,0-21-15,0 22 0,0-22 16,0 21-16,-21-21 0,0 0 16,-1 1-16,-20-1 0,21 0 0,0 0 0,-22 0 15,22-21-15,-21 0 16,21 21-16,0-21 0,-1 0 0,44 0 47,-1 0-47,21-21 15,-21 0-15,22 0 0,-22 21 16,21-21-16,-21 0 0,22-1 0,-1-20 16,-21 21-16,21-21 0,1 20 15,-1-20-15,0 0 0,-20-1 16,20 1-16,-21 0 0,0-1 16,0 1-16,1 21 0,-1-21 0,-21-1 15,21 22-15,-21 0 0,0 0 16,0 0-16,0-1 0,-21 22 15,0 0-15,-1 22 16,22-1-16,-21 21 0,21-21 16,0 22-16,-21-1 0,21 0 0,-21 22 15,21-22-15,0 22 0,0-22 16,0 0-16,0 1 0,0-1 0,0 0 16,0 1-16,0-22 0,0 0 15,0 0-15,21 0 0,0 0 0,0-21 16,1 0-16,-1 0 15,0 0-15,21 0 0,-21 0 16,1-21-16,-1 21 0,0-21 0,0 0 16,0 0-16,0-22 0,1 22 15,-1-21-15,-21 21 0,0-22 0,21 22 16,-21 0-16,21 0 0,-21 42 31,0 0-15,0 0-16,-21 22 0,21-22 0,-21 0 15,21 0-15,0 0 0,0 1 16,0-1-16,21-21 16,0 0-1,0 0-15,0-21 0,1-1 16</inkml:trace>
  <inkml:trace contextRef="#ctx0" brushRef="#br0" timeOffset="25896.1">19770 2286 0,'-22'0'0,"22"-21"16,-21 21-16,0 0 0,0 0 15,0 0-15,0 0 16,21 21 0,0 0-1,0 0-15,21 1 16,0-22-16,0 21 0,0-21 15,0 0-15,1 21 0,-1-21 16,0 0-16,0 0 0</inkml:trace>
  <inkml:trace contextRef="#ctx0" brushRef="#br0" timeOffset="26171.93">20024 2371 0,'0'0'0,"-22"0"31,1 0-31,0 21 0,0 0 15,21 0-15,-21 0 0,0 1 16,21-1-16,-22 21 0,22-21 16,-21 22-16,21-22 0,-21 21 0,21-21 15,0 0-15,0 22 0,0-22 16,0 0-16,0 0 0,21 0 16,0-21-16,1 22 15,-1-22-15,0 0 0,0 0 0,21 0 16,-20 0-16,20 0 0,-21 0 0,21-22 15,1 22-15,-1-21 0,0 0 16,1 0-16,-1 0 0,-21 0 0,22-1 16,-1-20-16,-21 21 15,0-21-15</inkml:trace>
  <inkml:trace contextRef="#ctx0" brushRef="#br0" timeOffset="26583.66">20553 2477 0,'0'0'0,"0"-22"0,0 1 16,0 0-16,0 0 0,-21 21 15,-1 0-15,1 0 0,-21 0 0,21 0 16,0 0-16,-1 21 0,1-21 15,0 21-15,0 22 0,0-22 0,0 0 16,21 21-16,-22-21 0,22 22 16,-21-22-16,21 21 0,0-21 0,0 1 15,0 20-15,0-21 0,0 0 16,0 0-16,21-21 16,1 0-16,-1 0 15,0 0-15,0 0 0,0 0 16,0 0-16,1 0 0,-1-21 0,0 0 15,0 0-15,0 0 0,0 0 16,-21-22-16,22 22 0,-1-21 0,-21 21 16,0-1-16,21-20 0,-21 21 0,21 0 15,-21 0-15,0 42 16,0 0 0,-21 21-16,21-21 15,-21 22-15,21-22 0,0 0 16,0 21-16,0-20 0,0 20 15,0-21-15,0 0 0,0 0 0,0 1 16,21-22-16,0 21 0,0-21 0,0 0 16,1 21-16,20-21 0,-21 0 15,21 0-15,1 0 0,-22 0 0,21-21 16,-21 21-16,22-21 0,-22-1 16,0 1-16,0 0 0</inkml:trace>
  <inkml:trace contextRef="#ctx0" brushRef="#br0" timeOffset="26867.52">21167 2032 0,'-22'85'32,"22"-64"-32,-21 21 15,21-21-15,-21 22 0,21-22 0,0 21 16,-21 1-16,0 20 0,21-21 15,-21 1-15,21-1 0,0 0 0,0 1 16,0-1-16,0 0 0,0-20 0,0-1 16,0 21-16,0-21 0,0 0 15,0 1-15,21-22 32,0 0-32,0 0 0,0 0 15,0 0-15,22-22 0,-22 1 0,0 0 16,0 0-16,22-21 0</inkml:trace>
  <inkml:trace contextRef="#ctx0" brushRef="#br0" timeOffset="27091.39">21526 2413 0,'0'0'0,"0"21"0,-21 0 0,0 1 0,21 20 15,-21-21-15,0 21 16,21-20-16,-21-1 0,21 21 0,0-21 15,0 0-15,0 1 0,0-1 16,0 0-16,0 0 0,0 0 16,21-21-1,0 0-15,0 0 16,0 0-16,0 0 0,22 0 0,-22-21 16,21 0-16,-21 0 0,22 0 15</inkml:trace>
  <inkml:trace contextRef="#ctx0" brushRef="#br0" timeOffset="27871.95">21929 2455 0,'0'0'0,"0"-21"0,0 42 31,-22 1-31,1-22 0,0 21 0,0 21 16,0-21-16,21 0 0,-21 1 16,-1 20-16,1-21 0,0 0 0,0 0 15,21 22-15,0-22 0,0 0 16,0 0-16,0 0 0,0 1 15,21-1-15,0-21 16,0 0-16,1 0 0,-1 0 16,0 0-16,0 0 0,21 0 0,-20 0 15,-1-21-15,0-1 0,0 1 16,-21 0-16,21 0 16,-21 0-16,0-22 0,0 22 0,0 0 15,0 0-15,0 0 0,0 0 16,-21-1-16,0 1 0,21 0 0,-21 0 15,21 0-15,-21 0 16,21-1 0,21 22-1,0 0-15,0 0 0,0 0 16,0 0-16,1 0 0,-1 0 16,0 0-16,0 0 0,0 0 0,-21 22 15,21-22-15,1 21 0,-1 0 0,-21 21 16,0-21-16,21 1 15,-21-1-15,21 21 0,-21-21 0,0 0 16,0 1-16,0-1 0,0 0 16,0 0-16,0 0 0,-21 0 15,21 1-15,-21-22 16,0 0-16,-1 0 16,1 0-1,21-22 1,0 1-16,0 0 0,0 0 15,0-21-15,0 20 16,21 1-16,1-21 0,-1 0 0,0 20 16,0-20-16,21 0 0,1-1 15,-22 22-15,21-21 0,1 21 16,-1 0-16,0 21 0,1-22 0,-22 22 16,21 0-16,-21 0 0,0 22 15,1-1-15,-22 0 0,0 21 0,0 1 16,0-1-16,0 0 0,0 1 15,0-1-15,0 0 0,0 1 0,0-1 16,-22-21-16,1 21 0,0-20 0,0-1 16,0 0-16,21 0 15,-21 0-15,-1 0 0,1-21 16,0 0 0,21-21-1,0 0-15,0 0 16,0 0-16,0 0 0,0-1 15</inkml:trace>
  <inkml:trace contextRef="#ctx0" brushRef="#br0" timeOffset="28124.8">22161 2011 0,'0'0'0,"-21"0"15,0 0 32,21-21-31,-21 21-16</inkml:trace>
  <inkml:trace contextRef="#ctx0" brushRef="#br0" timeOffset="28375.66">21188 2307 0,'0'0'0,"21"0"32,0 0-32,0 0 0,0 0 15,1 0-15,-1-21 16,0 21-16,0-21 0,0 21 16,0 0-16,1 0 0,-1 0 15,0 0 1</inkml:trace>
  <inkml:trace contextRef="#ctx0" brushRef="#br0" timeOffset="31596.22">4868 4636 0,'0'21'63,"21"-21"-32,1 0-31,-1 0 0,0 0 15,0 0-15,0 0 0,22 0 16,-22-21-16,21 21 0,-21-22 16,22 1-16,-22 21 0,21-21 0,-21 0 15,0 0-15,1 0 0,-1 21 16,0-22-16,0 1 0,-21 0 0,0 0 16,0 0-16,0 0 0,0-1 15,-21 1-15,0 21 16,0 0-16,-1 0 0,1 0 15,0 0-15,0 0 0,-21 0 0,20 21 16,1-21-16,0 22 0,-21-1 0,21 21 16,-1-21-16,-20 0 0,21 1 15,0 20-15,21-21 0,0 0 0,-21 64 32,21-64-32,0 0 0,21 0 0,0 1 15,-21-1-15,21-21 0,21 0 0,-20 21 16,-1-21-16,0 0 0,21 0 15,-21 0-15,1 0 0,-1-21 0,21 21 16,-21-21-16,0 21 0,-21-22 16,22 22-16,-22-21 0,0 0 15,-22 21-15,1 0 16,0 0-16,0 0 0,0 0 16,-22 0-16,22 0 0,-21 21 0,21 0 15,-22 1-15,1-1 0,21 0 16,-21 0-16,-1 21 0,22-20 15,0 20-15,-21-21 0,20 21 0,1-20 16,21 20-16,0-21 0,0 0 16,0 0-16,0 1 0,0-1 0,0 0 15,21-21-15,22 0 0,-22 0 16,21 0-16,1 0 0,-1 0 0,0 0 16,1-21-16,-1 0 0,21-1 0,-20 1 15</inkml:trace>
  <inkml:trace contextRef="#ctx0" brushRef="#br0" timeOffset="32311.81">5821 4720 0,'0'0'0,"0"-21"15,0 0 1,0 0-16,-21 21 0,-1 0 16,1 0-16,0 0 0,0 0 0,0 0 15,-22 21-15,22 0 0,0-21 16,0 21-16,0 22 0,-22-22 0,22 0 15,21 0-15,-21 21 0,0-20 16,21-1-16,0 0 0,0 0 0,0 0 16,0 0-16,21-21 15,0 0-15,0 0 0,1 0 16,-1 0-16,21 0 0,-21-21 0,22 0 16,-1 21-16,0-21 0,-21 0 15,22 0-15,-22-1 0,21 1 16,-21 0-16,1 0 0,-1 0 0,-21 0 15,21-1-15,-21 1 16,-21 21 15,21 21-31,0 1 16,0-1-16,0 0 0,-21 21 0,21 1 16,0-1-16,0 0 0,0 1 0,0-1 15,0 21-15,0 1 16,0-22-16,0 22 0,0-1 0,21 1 0,-21-1 15,21 22-15,-21-22 0,0 1 16,21 21-16,0-22 0,-21 1 16,0-1-16,0 1 0,0-1 0,0 1 15,0-1-15,0 1 0,0-1 0,-21 1 16,0-1-16,0-21 0,0 22 16,-22-22-16,22 1 0,0-1 0,-21 0 15,20-21-15,1 1 0,-21-1 0,21-21 16,0 0-16,-1 0 0,1 0 15,-21-21-15,21-1 0,0-20 0,-22 21 16,22-21-16,-21-1 0,21-20 0,-22-1 16,22 22-16,0-22 0,0-20 15,0 20-15,-1 1 0,22-22 16,0 0-16,-21 1 0,21-1 0,0 0 16,0 1-16,0 20 0,0-20 15,21 20-15,1 1 0,-1 20 0,0-20 16,21 20-16,-21 1 0,22 0 15,-22-1-15,21 22 0,1-21 0,-22 21 16,21 0-16,0-22 0,1 22 0,-1 0 16,-21 0-16,22 0 0,-1-1 15,0 22-15,-21-21 0,22 0 0,-22 21 16</inkml:trace>
  <inkml:trace contextRef="#ctx0" brushRef="#br0" timeOffset="32528">6371 4720 0,'-21'0'78,"21"21"-63,0 1-15,0-1 16,0 0-16,0 0 16</inkml:trace>
  <inkml:trace contextRef="#ctx0" brushRef="#br0" timeOffset="32703.9">6329 5101 0,'0'0'0,"0"21"31,21-21 48,-21-21-79</inkml:trace>
  <inkml:trace contextRef="#ctx0" brushRef="#br0" timeOffset="33344.51">8467 4614 0,'0'0'0,"21"-21"0,-21 0 15,21 0-15,0 0 16,-21 0-16,0-1 0,0 1 16,0 0-16,0 0 0,0 0 15,0 0-15,0-1 0,-21 1 16,0 21-16,0 0 0,-1 0 15,-20 0-15,21 0 0,-21 0 0,20 0 16,-20 0-16,0 21 16,21 1-16,-22-1 0,1 21 0,21-21 15,-22 22-15,1-1 0,21-21 0,-21 21 16,20 1-16,1 20 0,0-20 16,21-1-16,0 0 0,0 1 0,0-22 15,0 21-15,21-21 0,0 0 16,22 1-16,-22-1 0,21 0 0,-21 0 15,22-21-15,-1 0 0,-21 0 0,22 0 16,-1 0-16,-21 0 0,21 0 16,-20 0-16,20 0 0,-21 0 0,0 0 15,0-21-15,1 21 0,-1-21 16,-21 0-16,21 21 16,0-22-16,-21 1 15</inkml:trace>
  <inkml:trace contextRef="#ctx0" brushRef="#br0" timeOffset="33560.49">8848 4911 0,'0'0'0,"0"21"16,0 0-16,0 0 0,0 0 15,0 1-15,0 20 0,0-21 16,0 0-16,0 0 0,-22 1 15,1-1-15,0 0 0,0 21 0,0-21 16,0 1-16,-1-1 0,1 0 16,-21-21-16,21 21 0,0 0 0,-1-21 15,1 0-15</inkml:trace>
  <inkml:trace contextRef="#ctx0" brushRef="#br0" timeOffset="34499.61">10350 4318 0,'0'0'0,"-21"0"0,0 0 0,0 0 16,0 0-16,0 0 0,-1 0 16,1 0-16,0 0 0,42 0 31,0 0-16,22 0-15,-22 0 0,21 0 0,1 0 16,20 0-16,-21 0 0,1-21 16,20 21-16,1 0 0,-22 0 0,22 0 15,-22 0-15,0 0 0,1 0 0,-1 0 16,-21 0-16,0 0 0,0 0 16,-42 0-1,-21 0-15,21 0 16,0 0-16,-1 21 0,1-21 0,0 0 15,0 0-15,0 0 0,0 0 16,-1 0-16,1 0 16,0 0-16,0 0 15,0 21 17,21 0-17,0 1-15,0-1 0,0 0 16,0 0-16,0 21 0,0-20 0,0-1 15,0 21-15,0 0 0,0-20 0,0 20 16,0-21-16,0 21 0,0 1 16,0-1-16,21-21 0,-21 22 0,0-22 15,0 21-15,0-21 0,0 0 16,0 1-16,0-1 0,0 0 16,0 0-16,-21 0 0,0-21 0,-1 0 15,1 0 1,0 0-16,-21 0 0,21 0 0,-1 0 15,-20-21-15,21 0 0,-21 0 0,20 0 16,-20-1-16,21 1 0,-21 0 16,20-21-16,1 21 0,-21-1 0,42 1 15,-21 0-15,21 0 0,-21 0 0,21 0 16,0-1 0,21 22-16,0 0 0,0 0 0,0 0 15,0 0-15,22 0 0,-22 0 16,21 0-16,-21 0 0,22 0 15,-22 0-15</inkml:trace>
  <inkml:trace contextRef="#ctx0" brushRef="#br0" timeOffset="35763.89">11282 4636 0,'0'0'0,"21"-22"0,-21 1 0,0 0 16,-21 0-1,0 21-15,-1 0 0,1 0 16,0 0-16,0 0 0,0 0 16,-22 0-16,22 21 0,0 0 15,0-21-15,0 21 0,0 22 0,-22-22 16,43 0-16,-21 0 0,0 22 0,0-22 16,21 21-16,0-21 0,0 0 15,0 1-15,0-1 0,0 0 0,0 0 16,21 0-16,0-21 0,0 0 15,0 0-15,1 0 0,20 0 0,-21 0 16,0 0-16,22-21 0,-22 0 0,0 0 16,21 0-16,-21-1 0,1 1 15,-1 0-15,0 0 0,0 0 0,-21 0 16,21-1-16,-21-20 0,21 42 16,-21-21-16,0 0 0,-21 42 31,0 0-16,21 0-15,0 0 0,-21 1 16,21 20-16,-21-21 0,21 0 0,0 22 16,0-22-16,0 0 0,0 21 0,0-21 15,0 1-15,0-1 16,0 0-16,21-21 0,0 0 0,0 0 16,0 0-16,1 0 15,-1 0-15,21-21 0,-21 0 16,0-1-16,1 1 0,-1 0 15,0 0-15,0-21 0,0 20 0,0-20 16,-21 21-16,22-21 0,-1-1 16,-21 22-16,21 0 0,-21 0 0,21 0 15,-21-1-15,21 1 0,-21 42 32,0 1-32,0-1 0,0 0 15,0 0-15,0 0 0,0 0 16,0 22-16,0-22 0,0 0 0,0 0 15,0 22-15,0-22 0,0 0 16,0 0-16,0 0 0,21-21 16,1 0-16,-1 0 0,0 0 15,0 0-15,0 0 0,0 0 0,22-21 16,-22 21-16,21-21 0,-21 0 16,22 0-16,-22-1 0,0 1 0,0 0 15,0 0-15,1 0 0,-22-22 0,0 22 16,0 0-16,0 0 0,0 0 15,0 0-15,0-1 0,-22 22 16,1 0 0,42 0-1,1 0 1,-1 0-16,0 0 0,0 0 16,0 0-16,0 0 0,22 0 15,-22 0-15,21 0 0,1 0 0,-1 0 16,-21-21-16,21 21 0,1 0 15,-1-21-15,-21 21 0,22-21 0,-22 21 16,0 0-16,0 0 0,-21-21 16,-21 21-1,0 0-15,0 21 16,-1 0-16,-20-21 0,21 21 0,0 0 16,0 1-16,-1 20 0,1-21 15,0 0-15,0 22 0,21-22 0,0 21 16,-21-21-16,21 0 0,0 1 15,0-1-15,0 0 0,0 0 16,21-21-16,0 0 16,0 0-16,0 0 0,1 0 15,-1 0-15,0-21 16,0 0-16,0 0 0,0-1 0,-21 1 16,22 0-16,-1 0 0,0-21 0,-21 20 15,21 1-15,0-21 0,-21 21 16,21 0-16,-21-22 0,0 22 0,22 0 15,-22 0-15,0 42 32,0 0-32,0 0 15,0 0-15,0 1 0,-22-1 0,22 0 16,0 21-16,-21-21 0,21 1 16,0-1-16,0 0 0,0 0 0,0 0 15,0 0-15,0 1 0,0-1 16,21-21-16,1 21 0,-1-21 15,0 0-15,0 0 0,0 0 16</inkml:trace>
  <inkml:trace contextRef="#ctx0" brushRef="#br0" timeOffset="35992.76">13398 4847 0,'0'21'15,"0"1"-15,0-1 16,0 0-16,0 0 16,0 0-16,-21-21 0,21 21 15,0 1-15,-21-1 0,0 0 16,0-21-16,21 21 0,-21-21 0,-1 21 16,1-21-16,0 0 0,0 21 15,0-21-15,0 0 16,-1 0-16,1 0 0</inkml:trace>
  <inkml:trace contextRef="#ctx0" brushRef="#br0" timeOffset="36512.49">14986 4233 0,'0'0'0,"0"-21"0,0-21 0,0 21 0,0 0 15,0-1-15,0 1 0,0 0 16,0 0-16,0 0 0,-21 0 16,0-1-16,-1 22 0,1 0 0,0 0 15,0 0-15,0 0 0,0 0 16,-1 22-16,1 20 0,0-21 15,0 21-15,0 1 0,21 20 0,-21-20 16,-1-1-16,22 21 0,-21-20 16,21-1-16,0 0 0,0 1 0,0-1 15,0-21-15,0 22 0,0-1 0,21-21 16,-21 0-16,43 22 0,-22-22 16,0-21-16,21 21 0,1 0 0,-1-21 15,0 0-15,1 0 0,-1 0 16,0 0-16,22-21 0,-22 0 15,1 0-15,-1-1 0,0 1 0,1 0 16</inkml:trace>
  <inkml:trace contextRef="#ctx0" brushRef="#br0" timeOffset="36775.33">15684 4191 0,'0'0'16,"0"-42"-16,0-1 0,22 22 0,-22-21 0,0 21 15,0 0-15,0-1 0,0 44 31,0-1-31,-22 21 0,22-21 0,0 22 16,0 20-16,-21-21 16,21 1-16,-21 20 0,21-20 0,-21-1 15,21 21-15,-21-20 0,21-1 0,0 0 16,-21-20-16,21 20 0,-22 0 16,22-21-16,0 22 0,0-22 0,0 0 15,0 0-15,0 0 0,0 1 0,22-22 31,-1-22-15,-21 1-16,21 0 0,0 0 0</inkml:trace>
  <inkml:trace contextRef="#ctx0" brushRef="#br0" timeOffset="37026.19">16002 4043 0,'0'0'0,"0"-21"0,0 0 0,0-1 15,0 1-15,0 42 16,0 1-16,-21-1 0,21 21 16,-21 0-16,21 1 0,0 20 15,0-20-15,-22-1 0,22 21 0,0-20 16,-21-1-16,21 0 0,0 1 16,0-22-16,0 21 0,0-21 0,0 22 15,-21-22-15,21 0 0,0 0 16,0 0-16,0 1 15</inkml:trace>
  <inkml:trace contextRef="#ctx0" brushRef="#br0" timeOffset="37336.01">15346 4360 0,'84'0'31,"-62"0"-31,41-21 16,-21 21-16,1 0 0,20 0 16,-20 0-16,20-21 0,1 21 0,-22 0 15,21 0-15,-20-21 0,20 21 16,-20 0-16,20 0 0,-21 0 0,-20-21 15,20 21-15,0 0 0,-21 0 0,1 0 16,-1 0-16,-42 0 31,-1 0-31,1 0 16,-21 0-16,21 21 0,-22-21 0,1 0 16,0 21-16,-1 0 0</inkml:trace>
  <inkml:trace contextRef="#ctx0" brushRef="#br0" timeOffset="37567.89">15325 4551 0,'0'0'0,"21"0"16,0 0-16,0 0 0,0 0 16,22 0-16,-1 0 0,0 0 15,1 0-15,-1 0 0,21-21 16,-20 21-16,-1 0 0,22-21 0,-22 21 15,0 0-15,1 0 0,-1-22 16,0 22-16,1 0 0,-22 0 0,21-21 16,-21 21-16,0 0 0,1 0 15,-1-21-15,0 21 16</inkml:trace>
  <inkml:trace contextRef="#ctx0" brushRef="#br0" timeOffset="37795.76">17103 4784 0,'0'0'0,"-22"0"47,1 0-47,0 0 16,0 0-16,0 0 15</inkml:trace>
  <inkml:trace contextRef="#ctx0" brushRef="#br0" timeOffset="56367.87">1566 7197 0,'21'-21'31,"1"21"-31,-22-22 0,21 1 15,0 21-15,0-21 0,0 0 0,0 0 16,1 0-16,-1-1 0,0 1 16,0 0-16,0 0 0,0 0 0,1 0 15,-22-1-15,0-20 0,21 21 16,-21 0-16,0 0 0,0-1 0,0 1 16,0-21-16,-21 42 0,-1-21 15,1 0-15,-21-1 0,21 22 0,-22 0 16,22 0-16,-21 0 15,0 0-15,-1 22 0,22-1 0,-21-21 16,21 21-16,-22 0 0,22 21 16,0-20-16,-21-1 0,20 0 0,1 0 15,0 0-15,21 22 0,0-22 16,0 0-16,0 0 0,0 0 0,0 0 16,0 1-16,0-1 0,21 0 15,22 0-15,-22 21 0,21-20 0,-21 20 16,43-21-16,-22 21 0,0 1 15,1-1-15,-1-21 0,0 22 0,1-1 16,-22 0-16,21 1 0,-21-22 16,1 21-16,-22 0 0,0-20 15,0 20-15,0 0 0,-22-21 16,1 22-16,-21-22 0,0 0 0,-170 64 31,148-85-31,1 0 0,-1 0 0,22 0 16,-21 0-16,-1-21 0,22-1 15,-1 1-15,1 0 0,21 0 0,-21-21 16,20 20-16,1-20 0,21 0 16,0-1-16,0 1 0,0 0 0,0-22 15,0 22-15,0 0 0,0 20 16,21-20-16,1 21 0,-1-21 16,0 20-16,0 22 0,0-21 15,0 21-15,22 0 0,-22 0 16,0 0-16,0 0 0,0 0 0</inkml:trace>
  <inkml:trace contextRef="#ctx0" brushRef="#br0" timeOffset="57192.4">2074 7197 0,'0'0'0,"0"-21"16,-21 21-1,0 0 1,21 21-16,-21 0 0,0 21 16,-1-21-16,22 1 0,0 20 15,-21 0-15,21 1 0,-21-22 0,21 21 16,0 0-16,0-20 0,0 20 15,0-21-15,0 0 0,0 22 16,0-22-16,0 0 0,21 0 16,-21 0-16,21-21 0,1 0 15,-1 0-15,0 0 0,0 0 16,0 0-16,0 0 0,22 0 0,-22-21 16,21 0-16,-21 0 0,22 0 15,-1-1-15,-21 1 0,22-21 0,-22 21 16,0-22-16,0 22 0,0-21 15,-21 21-15,0-22 0,0 22 0,0 0 16,0 0-16,0 0 0,0 0 0,-21 21 16,0 0-16,0 0 0,0 0 15,-1 0-15,1 0 0,0 0 16,0 21-16,0 0 0,0 0 16,21 0-16,0 0 0,0 1 0,0-1 15,0 0-15,0 0 0,0 0 16,21 0-16,0 1 0,-21-1 0,21 0 15,0 0-15,0 0 0,1 0 16,-1 1-16,0-1 0,0 0 0,0-21 16,0 21-16,1 0 0,-1 0 15,0-21-15,0 22 0,0-22 0,0 0 16,1 0-16,-1 0 0,21 0 16,-21 0-16,0 0 0,1 0 15,-1-22-15,-21 1 0,21 0 16,0 0-16,0 0 0,0 0 15,-21-1-15,0-20 0,22 21 0,-22-21 16,21 20-16,-21 1 0,0-21 0,0 21 16,0 0-16,21-1 0,-21 1 15,0 42 1,0 1 0,0-1-16,0 21 0,0-21 15,-21 0-15,21 1 0,0 20 0,0-21 16,-21 0-16,21 0 0,-22 1 15,22-1-15,0 0 0,0 0 16,22-42 15,-1 0-15</inkml:trace>
  <inkml:trace contextRef="#ctx0" brushRef="#br0" timeOffset="57396.28">2984 7154 0,'-21'0'0,"42"0"0,-63 0 0,42 22 63,0-1-63,0 0 15,0 0-15,0 0 0,0 0 16</inkml:trace>
  <inkml:trace contextRef="#ctx0" brushRef="#br0" timeOffset="57744.08">3238 7260 0,'0'21'0,"0"1"16,0-1-16,0 0 0,-21 0 16,21 21-16,0-20 0,0 20 0,0 0 15,0 1-15,0-1 0,-21 0 16,21 22-16,0-22 0,0 22 0,0-1 16,0 1-16,-21-1 0,21 1 0,0-1 15,0 22-15,0-22 0,0 1 16,-21 20-16,21-20 0,-21 21 0,-1-22 15,1 22-15,21-1 0,-21-20 16,0-1-16,21 1 0,-21-1 0,21-20 16,-21-1-16,21-21 0,-22 0 15,22 1-15,0-1 0,0-42 32,0-1-32,0 1 0,0-21 0,0 21 15,0-43-15,0 22 0,0-22 16,0 1-16,0-1 0,0-20 0</inkml:trace>
  <inkml:trace contextRef="#ctx0" brushRef="#br0" timeOffset="58043.91">3048 7684 0,'0'0'0,"0"-43"0,21-147 32,-21 169-32,21-22 0,-21 22 0,21 0 15,1 0-15,-1 0 0,21-1 16,-21 22-16,22 0 0,-22 0 0,21 0 15,0 0-15,1 0 0,-1 22 16,-21-22-16,22 21 0,-22 0 0,0 21 16,0-21-16,-21 1 0,0 20 0,0-21 15,0 0-15,0 22 0,-21-22 16,0 0-16,-22 0 0,22 0 0,-21 0 16,21 1-16,-22-22 0,22 21 15,0-21-15,-21 0 0,21 0 0,-1 0 16,1 0-16,21-21 47,21 21-47,1 0 0,-1-22 15</inkml:trace>
  <inkml:trace contextRef="#ctx0" brushRef="#br0" timeOffset="59203.25">3662 7662 0,'0'0'0,"21"0"0,64-21 16,-64 0-1,0 0-15,0 0 0,0 0 16,0-22-16,1 22 0,20-21 0,-21-1 16,0 1-16,-21 0 0,21-1 15,1 1-15,-22 0 0,0-22 0,0 22 16,0 0-16,0-1 0,0 22 15,0-21-15,0 21 0,0-1 0,-22 22 16,1 0-16,0 0 0,0 0 16,0 0-16,0 22 0,-1-1 15,1 21-15,0-21 0,0 22 16,0-1-16,21 0 0,0 1 16,0-1-16,0 21 0,0-20 0,0-1 15,0 0-15,0 1 0,0-1 0,21 0 16,0 1-16,0-22 0,0 0 15,22 0-15,-22 0 0,0 1 0,0-22 16,22 0-16,-22 0 0,21 0 0,-21 0 16,0 0-16,22-22 0,-22 22 15,21-21-15,-21 0 0,1 0 0,-1 0 16,0-22-16,0 22 0,0-21 16,0 21-16,1-22 0,-22 22 0,0 0 15,0 0-15,0 0 0,0 42 31,0 0-31,0 0 16,0 0-16,0 1 0,0 20 0,0-21 16,-22 21-16,22-20 0,-21-1 15,21 0-15,0 0 0,0 0 0,0 0 16,0 1-16,0-1 16,21-21-16,1 0 15,-1 0-15,0 0 0,-21-21 0,21 21 16,0-22-16,0 1 0,1 0 15,-1 0-15,0-21 0,0 20 0,0 1 16,0 0-16,1 0 0,-1 0 16,0 0-16,-21-1 0,0 1 15,21 21-15,-21 21 16,0 1-16,0-1 16,0 0-16,0 0 15,0 0-15,0 0 0,0 1 0,0-1 16,0 0-16,0 0 0,0 0 15,21 0-15,0 1 0,1-22 16,-1 0-16,0 0 0,21 0 16,-21 0-16,1 0 0,20 0 0,-21 0 15,21 0-15,1-22 0,-22 22 16,21-21-16,-21 0 0,22 0 16,-22-21-16,0 20 0,0 1 0,0-21 15,-21 21-15,0-22 0,0 22 16,0-21-16,0 21 0,0 0 0,0-1 15,0 1-15,-21 21 0,0 0 16,0 0-16,0 0 0,0 0 16,-1 0-16,1 21 0,0-21 0,0 22 15,0-1-15,0 0 0,-1 21 16,1-21-16,21 1 0,-21-1 0,21 0 16,0 0-16,0 0 0,0 0 0,0 1 15,0-1-15,0 0 0,0 0 16,0 0-16,21 0 0,0 1 15,1-1-15,-22 0 0,0 0 0,21 0 16,-21 0-16,21 22 0,0-22 16,-21 21-16,0 1 0,0-1 0,0 0 15,0 1-15,0-1 0,0 21 0,0-20 16,0 20-16,0-20 0,0 20 0,0-21 16,-21 22-16,0-22 0,0 1 15,-1-1-15,-20 0 0,21 1 0,-21-22 16,20 21-16,-20-21 0,21 0 0,0-21 15,0 0-15,-1 0 0,1 0 16,21-21 0,0 0-16,-21 0 0,21 0 15,0-22-15,0 22 0,0-21 16,0 0-16,-21-1 0,21 1 0,0 0 16,0-22-16</inkml:trace>
  <inkml:trace contextRef="#ctx0" brushRef="#br0" timeOffset="59407.64">4678 7049 0,'0'0'0,"0"-22"0,-21 22 16,-1 0 15,1 0-16,0 0 1,0 0-16,21 22 0,-42-22 16,20 0-16</inkml:trace>
  <inkml:trace contextRef="#ctx0" brushRef="#br0" timeOffset="59587.54">3873 7260 0,'0'0'0,"-21"21"0,21 1 15,21-22 17,1 0-32,20 0 0,-21 0 0,21 0 15,1-22-15,-1 22 0,0-21 16,1 21-16,-1-21 0,0 21 0,1-21 16,-1 0-16,0 21 0,-20-21 0</inkml:trace>
  <inkml:trace contextRef="#ctx0" brushRef="#br0" timeOffset="61508.04">6604 7049 0,'21'-22'0,"-42"44"0,63-65 0,-42 1 0,0 21 16,21 0-16,-21-1 0,22 1 0,-22-21 16,0 21-16,0 0 0,0-1 15,0 1-15,-22 21 16,1 21 0,0 1-16,21-1 0,-21 21 0,0 0 15,0 1-15,-1-1 0,1 0 0,0 22 16,0-22-16,0 22 0,0-1 15,-1 1-15,1-22 0,0 0 16,0 22-16,21-22 0,-21-21 0,0 22 16,-1-22-16,22 0 0,0 0 15,-21-21-15,0 0 16,0 0 0,21-21-16,0 0 0,0-21 15,0 20-15,0 1 0,0-21 0,0 0 16,0-1-16,0 1 0,0 0 0,0-1 15,0 22-15,0-21 0,0 21 16,21-1-16,0 22 16,0 0-16,-21 22 0,0-1 0,0 0 15,22 0-15,-22 0 16,21 22-16,-21-22 0,0 21 0,21-21 16,0 22-16,0-22 0,0 21 0,1-21 15,-1 0-15,0 1 0,0-1 16,0-21-16,0 21 0,22-21 0,-22 0 15,21 0-15,1 0 0,-22 0 0,21 0 16,0 0-16,1-21 0,-22 21 16,21-21-16,1-1 0,-22 1 0,21 0 15,-21-21-15,0 21 0,-21-22 16,22 22-16,-22-21 0,0-1 16,0 1-16,0 21 0,0-21 0,0 20 15,0 1-15,0 0 0,-22 0 0,1 21 16,0 0-16,0 0 0,0 0 15,0 0-15,-1 0 0,1 21 0,-21-21 16,21 21-16,0 22 0,-1-22 0,-20 0 16,21 21-16,0 1 0,21-22 15,-21 21-15,21-21 0,0 22 0,0-22 16,0 21-16,0-21 0,0 0 16,0 1-16,21-1 0,0-21 0,0 21 15,0-21-15,22 0 0,-22 0 16,21 0-16,-21 0 0,22-21 0,-1 21 15,-21-21-15,21-1 0,-20 1 16,-1 0-16,21-21 0,-21 21 0,-21-1 16,21-20-16,1 0 0,-22 21 0,21-1 15,-21-20-15,0 21 0,0 0 16,0 42 15,0 0-31,-21 0 0,21 0 0,-22 22 16,22-22-16,0 0 0,0 0 0,0 22 15,0-22-15,0 0 0,0 0 16,0 0-16,22-21 0,-1 21 16,0-21-16,0 0 0,0 0 15,0 0-15,1 0 0,20 0 16,-21 0-16,0 0 0,0-21 0,1 0 16,20 0-16,-21 0 0,0 0 0,0-1 15,1-20-15,-22 21 0,0-21 16,21 20-16,-21 1 0,0 0 0,0 0 15,0 0-15,0 0 0,0 42 16,0 0 0,-21 0-16,-1 0 0,1 0 0,21 1 15,0 20-15,-21-21 0,21 0 0,-21 22 16,21-22-16,0 0 16,0 0-16,0 0 0,0 0 0,0 1 15,21-22 16,0 0-31,0 0 0,-21-22 0,22 1 16,-1 0-16,0 21 0,0-42 0,0 21 16,0-1-16,-21 1 0,22 0 15,-1-21-15,0 21 0,-21-1 0,21 1 16,0 0-16,0 21 16,-21 21-1,0 0-15,0 1 0,0-1 0,0 0 16,0 0-16,0 0 15,0 0-15,0 1 0,0 20 0,22-21 16,-1 0-16,0 0 0,0 1 0,0-22 16,0 21-16,22 0 0,-22-21 0,21 0 15,1 21-15,-22-21 0,21 0 16,0 0-16,1 0 0,-1 0 0,-21 0 16,22-21-16,-1 21 0,-21-21 0,0 0 15,22-1-15,-22 1 0,0 0 16,-21 0-16,0-21 0,21-1 0,-21 22 15,0-21-15,0-1 0,0 1 16,0 0-16,-21 21 0,0-22 0,0 22 16,-1 21-16,1-21 0,0 21 15,0 0-15,0 0 0,-22 0 16,22 21-16,-21 0 0,21 0 0,-22 22 16,22-22-16,0 21 0,0 1 0,0-22 15,0 21-15,21-21 0,0 0 16,0 22-16,0-22 0,0 0 0,0 0 15,0 0-15,21 1 0,0-1 0,0 0 16,0 0-16,0 0 0,1 22 16,-1-22-16,0 0 0,0 21 0,0-21 15,-21 22-15,21-1 0,-21 0 16,22 1-16,-22 20 0,0-20 0,0-1 16,0 21-16,0-20 0,0-1 15,-22 22-15,1-22 0,0 21 0,0-20 16,0-1-16,-22 0 0,22 1 0,-21-1 15,21 0-15,-22-20 0,1 20 16,0-21-16,-1 0 0,1 0 0,0-21 16,21 0-16,-22 0 0,1 0 0,21-21 15,-22 21-15,22-21 0,0-21 0,-21 21 16,21-22-16,-1 1 0,1 0 16,21-1-16,0 1 0,0-22 0,0 22 15,0-21-15,0-1 0,0 1 0,43-1 16,-22 22-16,21-22 15,0 1-15,1-1 0,20 22 0</inkml:trace>
  <inkml:trace contextRef="#ctx0" brushRef="#br0" timeOffset="62915.35">8848 7070 0,'0'0'0,"-22"0"0,1 21 16,21 0-16,0 0 0,0 0 0,-21 1 16,21 20-16,-21 0 0,21-21 15,0 22-15,0-1 0,0-21 16,-21 0-16,21 22 0,0-22 0,0 0 16,0 0-16,0 0 0,21-21 15,0 0 1,0 0-16,0 0 0,1 0 0,-1 0 15,0-21-15,21 0 0,-21 0 0,1 0 16,-1 0-16,0-1 0,0-20 16,0 21-16,0 0 0,-21-22 0,22 22 15,-22 0-15,21 0 0,-21 0 0,0 42 47,0 0-47,0 0 0,0 0 0,0 1 16,0-1-16,0 21 0,0-21 15,0 22-15,0-22 0,0 0 0,0 0 16,0 0-16,21 0 0,0 1 0,0-1 16,0 0-16,1-21 0,-1 0 15,21 21-15,-21-21 0,22 0 0,-22 0 16,21 0-16,-21 0 0,22-21 0,-1 21 16,-21-21-16,21 0 0,1-1 15,-22 1-15,21-21 0,-21 21 0,1-22 16,-1 22-16,0-21 0,-21 0 0,0-1 15,21 22-15,-21-21 16,0 21-16,0-1 0,0 1 0,-21 0 16,0 21-16,0 0 0,-1 0 0,1 0 15,0 0-15,0 21 0,-21 0 16,20 1-16,1 20 0,-21-21 0,21 21 16,0-20-16,-1 20 0,1-21 0,0 21 15,21-20-15,0-1 0,0 0 16,0 0-16,0 0 0,0 0 0,0 1 15,21-22-15,0 0 0,1 0 16,-1 0-16,21 0 0,-21 0 0,0-22 0,22 1 16,-22 0-16,21 21 15,-21-21-15,1 0 0,-1-22 0,0 22 16,0 0-16,0 0 0,0 0 0,-21 0 16,0-1-16,0 44 31,0-1-31,-21 0 15,21 0-15,-21 0 0,21 0 16,0 1-16,0-1 0,0 0 0,0 0 16,0 0-16,0 0 0,21 1 0,0-22 15,-21 21-15,22 0 16,-1-21-16,21 0 0,-21 0 0,22 0 16,-22 0-16,21 0 0,0 0 0,1 0 15,-1 0-15,0 0 0,22-21 16,-22 0-16,1-1 0,-1 1 0,0 0 15,1 0-15,-22-21 0,21 20 0,-21-20 16,0 0-16,1 21 0,-22-22 0,0 1 16,0 21-16,0 0 0,0-22 15,0 22-15,-22 0 0,1 21 16,0 0-16,-21 0 0,21 0 16,-1 21-16,1 0 0,0 0 15,-21 1-15,21-1 0,-1 21 16,22-21-16,-21 0 0,21 22 0,-21-22 15,21 0-15,0 0 0,0 0 16,0 1-16,0-1 0,21 0 0,0-21 16,1 0-16,-1 0 0,0 0 15,0 0-15,0 0 0,0 0 16,1 0-16,-1 0 0,0 0 0,0 0 16,0 0-16,-21 21 15,0 0 1,0 0-16,0 1 0,0 20 15,0-21-15,0 21 0,0-20 0,0 20 16,-21 0-16,21 22 0,0-22 16,0 22-16,0-1 0,0 1 15,-21-1-15,21 1 0,-21-1 0,21 1 16,-21 20-16,21-20 0,-22-1 0,1 1 16,21-1-16,-21 1 0,0-1 0,0 1 15,21-1-15,-21-20 0,-1-1 16,1 0-16,0-21 0,21 1 0,-21-1 15,0 0-15,0-21 0,-1 0 0,1 0 16,0 0-16,0-21 0,21 0 0,-21-1 16,0-20-16,-1 21 0,22-21 15,0-22-15,0 22 0,0-22 0,0 1 16,0-1-16,0-20 0,0 20 16,22-21-16,-1-20 0,0 20 15,0 0-15,0 1 0,22-1 0,-22 21 16,0-20-16,0 20 0,21 22 0,-20-22 15,-1 1-15,0 21 0,0-1 16,21 1-16,-20 0 0,-1-1 0,0 1 16,0-22-16,0 43 0,22-21 0</inkml:trace>
  <inkml:trace contextRef="#ctx0" brushRef="#br0" timeOffset="63280.14">11197 7027 0,'0'0'0,"42"-63"31,-42 42-31,-21 21 15,0 0-15,0 0 16,-21 0-16,20 21 0,-20 0 0,21 0 16,-21 0-16,20 22 0,1-22 15,21 21-15,0-21 0,-21 22 16,21-22-16,0 0 0,0 21 0,0-20 16,21-1-16,0 0 0,1 0 0,20-21 15,-21 21-15,21-21 0,1 0 16,-1 0-16,0 0 0,1 0 0,-1 0 15,0 0-15,1-21 0,-1 0 0,0 0 16,-20 21-16,-1-21 0,0-1 16</inkml:trace>
  <inkml:trace contextRef="#ctx0" brushRef="#br0" timeOffset="64003.86">1333 8107 0,'0'0'0,"-21"-21"0,0 21 0,0 0 0,21-21 32,21 21-1,21 0-31,-20 0 0,20 0 0,0 21 16,1-21-16,20 0 0,-21 0 15,22 0-15,21 21 0,-22-21 0,22 0 16,-1 0-16,22 0 0,0 0 15,21 0-15,0 0 0,21 0 0,-21 0 16,21 0-16,1 0 0,20 0 0,0 0 16,1 0-16,20 0 15,1 0-15,-1 0 0,1-21 0,20 21 16,1 0-16,0-21 0,-1 21 0,22-22 0,-21 22 16,21 0-16,-1-21 15,1 21-15,0-21 0,0 21 0,21-21 16,-21 21-16,0-21 0,-1 0 0,1 21 15,0-22-15,-21 1 0,21 21 16,-22-21-16,1 21 0,-22-21 0,22 0 16,-21 21-16,-22 0 0,0-21 0,1 21 15,-22 0-15,-21 0 0,-21-22 16,-1 22-16,-20 0 0,-21 0 0,-1 0 16,-42 0-16,22 0 0,-65 0 31,1 0-31,0 0 15</inkml:trace>
  <inkml:trace contextRef="#ctx0" brushRef="#br0" timeOffset="65390.18">3111 8954 0,'0'0'0,"0"-22"0,0 1 15,0 0-15,0 0 0,0 0 16,-21 21-16,21 21 16,0 0-1,0 21-15,0-20 0,0 20 16,0 21-16,0-20 0,0-1 0,-21 22 15,21-22-15,0 0 0,-21 1 16,21 20-16,0-21 0,0 1 0,0-22 16,0 21-16,0-21 0,0 1 15,21-1-15,0-21 0,0 0 0,1 0 16,-1 0-16,21 0 0,-21 0 0,22-21 16,-1-1-16,0 1 0,1-21 15,-1 21-15,0 0 0,1-22 0,-22 22 16,21-21-16,-21-1 0,0 1 0,1 0 15,-22-1-15,0 1 0,0 0 16,0-1-16,0 1 0,0 21 16,0-21-16,0 20 0,0 1 15,0 0-15,-22 42 16,22 0-16,-21 1 16,21-1-16,0 21 0,0 0 15,-21 1-15,21-1 0,-21 0 0,21 1 16,-21-22-16,21 21 0,0 1 0,0-22 15,0 21-15,0-21 0,0 0 16,0 1-16,21-22 0,0 21 0,0-21 16,0 0-16,22 0 0,-22 0 15,21 0-15,-21-21 0,22 21 0,-1-22 16,-21 1-16,22 0 0,-22 0 16,21 0-16,-21 0 0,0-22 15,1 22-15,-1 0 0,0-21 0,0 20 16,-21 1-16,21 0 0,-21 0 0,0 0 15,0 42 1,0 0 0,-21 0-16,21 0 0,-21 1 0,21-1 15,0 0-15,0 0 0,0 0 16,0 0-16,0 1 0,0-1 0,0 0 16,0 0-16,0 0 0,21 0 0,-21 1 15,21-22-15,-21 21 16,0-42 15,0-1-15,0 1-16,-21 0 15,0 0-15,0 0 16,0 21 0,-1 0-16,22 21 15,0 0-15,0 0 0,0 0 16,0 1-16,0-1 15,22-21-15,-1 21 0,0-21 16,0 0-16,21 0 0,-20 0 0,20 0 16,0 0-16,1-21 15,-1 21-15,21-21 0,1-1 0,-1 1 16,-20 0-16,20 0 0,-20 0 0,-1 0 16,-21-1-16,21 1 0,-20-21 15,-1 21-15,-21 0 0,0-1 0,0-20 16,0 21-16,0 0 0,0 0 15,-21 21 1,-1 0-16,1 0 0,0 21 0,0 0 16,21 0-16,-21 0 0,0 22 0,21-22 15,0 0-15,0 21 0,-22-21 16,22 1-16,0-1 0,0 0 16,0 0-16,0 0 0,22 0 15,-1-21-15,0 0 0,21 0 0,-21 0 16,22 0-16,-1 0 0,22 0 15,-22 0-15,0-21 0,22 21 0,-22-21 16</inkml:trace>
  <inkml:trace contextRef="#ctx0" brushRef="#br0" timeOffset="65851.92">5715 9081 0,'0'0'15,"0"-22"-15,-21 1 0,0 21 0,-1 0 16,1-21-16,-21 21 0,21 0 15,-22 0-15,22 0 0,-21 21 0,0 0 16,20 1-16,-20-1 0,0 0 16,21 0-16,-22 21 0,22-20 0,-21 20 15,21-21-15,-1 0 0,1 22 0,0-22 16,21 0-16,0 21 0,0-21 16,0 1-16,21-1 0,0 0 15,22-21-15,-22 0 0,21 0 0,-21 0 16,22 0-16,-1-21 0,22 0 0,-22-1 15,0 1-15,1 0 0,-1 0 16,0 0-16,1-22 0,-1 22 0,-21-21 16,21 0-16,-20-1 0,-1 1 15,-21-22-15,0 22 0,0-21 16,0 20-16,0-20 0,0 20 0,0 1 16,0 21-16,0 0 0,0-22 0,-21 43 15,21-21-15,-22 21 0,1 0 16,0 0-16,0 21 0,0 1 0,21-1 15,0 21-15,0 0 0,0 1 0,0-1 16,0 22-16,0-22 0,0 0 16,0 22-16,0-22 0,0 0 15,21 1-15,0-22 0,0 21 0,-21-21 0,21 1 16,1-1-16,-1 0 16,0 0-16,0-21 0,0 0 15,0 0-15,1 0 0</inkml:trace>
  <inkml:trace contextRef="#ctx0" brushRef="#br0" timeOffset="66711.84">7302 9419 0,'0'0'0,"-42"0"32,21 0-32,0-21 15,21 0-15,0 0 16,0 0-16,0-22 0,0 22 15,0-21-15,0 21 0,0-22 0,0 1 16,0-22-16,21 22 0,-21-21 16,21 20-16,-21-20 0,0-1 15,0 22-15,0 0 0,0-1 0,0 1 16,0 21-16,0 0 0,0-1 16,0 1-16,0 42 15,0 1-15,0-1 0,0 21 0,0 0 16,0 1-16,0 20 0,-21 1 15,21-22-15,0 22 0,0-1 0,-21 1 16,21-1-16,0-21 0,0 1 0,0-1 16,0 0-16,0 1 0,0-22 15,21 21-15,0-21 0,0 1 0,0-1 16,1-21-16,-1 0 0,0 0 0,21 0 16,-21 0-16,22 0 15,-22 0-15,21-21 0,1-1 0,-1 22 16,-21-42-16,21 21 0,1 0 0,-1 0 15,-21-22-15,22 1 0,-22 21 16,0-22-16,0 22 0,0-21 0,-21 21 16,0 0-16,0 42 31,-21-21-31,0 21 0,21 21 16,-21-21-16,0 1 0,-1-1 15,1 21-15,21-21 0,0 0 0,0 1 0,0-1 16,0 0-16,0 0 0,0 0 15,64 22 1,-43-43-16,21 0 0,-21 0 16,22 0-16,-1 0 0,-21-22 15,22 22-15,-1-21 0,-21 0 0,0 0 16,22 0-16,-22 0 0,-21-1 0,21-20 16,-21 21-16,0-21 0,0 20 15,0-20-15,0 21 0,-21-21 0,21 20 16,-21 1-16,-1 21 0,-20-21 0,21 21 15,0 0-15,-22 0 0,22 0 16,-21 0-16,0 0 0,20 21 0,-20 0 16,21-21-16,-21 22 0,20-22 0,1 21 15,0-21-15,0 0 16,0 0-16,0 0 16</inkml:trace>
  <inkml:trace contextRef="#ctx0" brushRef="#br0" timeOffset="66892.74">7197 8975 0,'21'0'32,"0"0"-17,0 0-15,21 0 0,-20 0 0,20-21 16,0 21-16,1-22 0,20 22 0,1-21 15,-22 21-15,21-21 0,-20 0 16,20 21-16</inkml:trace>
  <inkml:trace contextRef="#ctx0" brushRef="#br0" timeOffset="67528.2">10075 8827 0,'0'0'16,"0"-149"0,0 128-16,0 0 0,21 0 15,1 21 1,-1 0-16,0 0 0,0 21 15,0 0-15,0 22 0,-21-1 16,22 0-16,-1 1 0,0-1 16,-21 0-16,0 22 0,0-22 0,0 0 15,0 22-15,0-22 0,0 1 0,0-22 16,0 0-16,0 21 0,0-21 16,0 1-16,21-1 15,0-21 1,-21-21-16,0-1 0,21 1 15,1 0-15,-22 0 0,0 0 16,21-22-16,0 1 0,0 0 0,-21-1 16,21 1-16,0-21 0,1-1 0,-1 22 15,-21-22-15,21 22 0,0 0 16,0-1-16,0 1 0,1 21 0,-1 0 16,0-1-16,-21 1 0,0 42 15,0 1 1,0-1-16,0 0 0,0 0 15,0 0-15,0 22 0,0-22 16,0 21-16,0 0 0,0-20 0,0 20 16</inkml:trace>
  <inkml:trace contextRef="#ctx0" brushRef="#br0" timeOffset="68483.64">11091 9208 0,'0'0'0,"21"0"0,1 0 16,-1 0-16,0 0 0,0 0 0,0 0 15,0-22-15,1 22 16,-1-21-16,-21 0 0,0 0 0,21 0 16,-21 0-16,0-1 0,0 1 15,0-21-15,0 21 0,0-22 16,0 22-16,-21-21 0,0 21 0,-1 0 16,1-1-16,0 1 0,0 0 0,0 21 15,-22 0-15,22 0 0,0 21 16,-21 0-16,21 1 0,-22-1 0,22 21 15,0 0-15,-21 1 0,20-1 0,1 0 16,0 1-16,0-1 0,21-21 16,0 22-16,0-22 0,0 21 0,0-21 15,0 0-15,0 1 0,21-1 16,0-21-16,0 0 0,1 0 16,-1 0-16,21 0 0,-21 0 15,22-21-15,-22-1 0,21 1 0,-21 0 16,0 0-16,22 0 0,-22 0 15,0-1-15,0-20 0,0 21 0,1-21 16,-22-1-16,0 22 0,0-21 0,0 21 16,0-1-16,0 1 0,0 0 15,0 0-15,-22 42 16,1 0-16,21 0 16,-21 1-16,21 20 0,0-21 15,-21 21-15,21 1 0,0-22 0,0 21 16,0-21-16,0 1 0,0 20 0,0-21 15,0 0-15,0 0 16,21 1-16,0-22 0,0 21 0,1-21 16,-1 0-16,0 0 0,0 0 0,0 0 15,22 0-15,-22 0 0,21-21 16,-21-1-16,0 1 0,22 0 0,-22 0 16,21 0-16,-21-22 0,1 22 0,-1-21 15,0 0-15,0-1 0,0 1 0,0 0 16,-21-22-16,0 22 0,22-1 15,-22 1-15,21 0 0,-21 21 0,0-22 16,0 22-16,0 0 0,0 42 31,-21 0-31,21 22 16,-22-22-16,22 21 0,0 0 0,0 22 16,-21-22-16,21 1 0,0-1 15,-21 0-15,21 1 0,0-1 0,0 0 16,0-21-16,0 1 0,0 20 0,21-42 15,0 21-15,1 0 0,-1-21 16,0 0-16,21 0 0,-21 0 16,1 0-16,-1 0 0,21-21 0,-21 0 15,22 0-15,-22 21 0,0-21 16,21-22-16,-21 22 0,1 0 16,-1 0-16,-21 0 0,0-1 0,21 1 15,-21 42 1,0 1-1,0-1-15,0 0 0,0 0 16,0 0-16,0 0 0,0 1 0,0-1 16,0 0-16,21-21 15,-21 21-15,21-21 16,0 0-16,1 0 0,-1 0 0,0-21 16,0 0-16,0 21 15,0-21-15,1-1 0,-22 1 16,0 0-16</inkml:trace>
  <inkml:trace contextRef="#ctx0" brushRef="#br0" timeOffset="68647.56">12361 8742 0,'-63'0'16,"42"21"-16,21 0 15,0 0-15,0 1 16,0-1-1,21-21-15,0 0 16,0 21-16,0-21 0</inkml:trace>
  <inkml:trace contextRef="#ctx0" brushRef="#br0" timeOffset="70072.84">13060 8932 0,'0'0'0,"0"-21"16,0 0-16,-21 0 16,-1 0-16,1 0 0,0-1 0,21 1 15,-21 0-15,0 21 0,0-21 0,-22 21 16,22 0-16,0 0 0,0 0 16,-22 0-16,22 0 0,-21 21 15,0 0-15,20 0 0,-20 22 0,21-22 16,0 21-16,-22 1 0,22-1 15,0-21-15,21 21 0,0 1 0,0-22 16,0 21-16,0-21 0,0 1 0,0 20 16,21-21-16,0 0 15,1-21-15,-1 0 0,21 0 0,-21 0 16,0 0-16,22 0 0,-1 0 0,-21 0 16,22-21-16,-1 0 0,0 0 15,-21 0-15,22-1 0,-1-20 0,-21 21 16,22-21-16,-22-1 0,21-20 15,-21 20-15,0-20 0,1 21 16,-22-22-16,0 22 0,21-22 0,-21 22 16,0-22-16,0 22 0,0 0 0,0 21 15,0-1-15,0 1 0,0 0 16,-21 21-16,-1 21 16,1 0-16,0 1 0,0-1 0,21 21 15,-21 0-15,0 1 0,21 20 16,-22-20-16,22 20 0,0-21 0,0 22 15,0-22-15,0 22 0,0-22 0,0 0 16,22 1-16,-1-1 0,0-21 16,0 22-16,21-22 0,1 0 15,-1 0-15,0 0 0,1-21 0,20 0 16,-20 0-16,20 0 0,-21 0 16,1 0-16,-1 0 0,0-21 0,1 0 15,-1 0-15,-21 0 0,0-1 0,22 1 16,-22 0-16,0-21 0,-21-1 15,0 1-15,0 21 0,0-21 0,0-1 16,0 1-16,0 0 0,0 20 0,0 1 16,-21 0-16,0 21 0,0 0 15,-1 0-15,1 0 0,0 0 16,-21 21-16,21 0 0,-1 1 0,1 20 16,0-21-16,0 21 0,0-20 15,21 20-15,-21-21 0,21 21 0,0-20 16,0 20-16,0-21 0,0 0 0,0 0 15,21-21-15,0 22 0,0-1 0,0-21 16,0 0-16,1 0 0,-1 0 16,0 0-16,0 0 0,0-21 0,0 21 15,1-22-15,-1 1 0,0 0 0,0 0 16,0 0-16,0-22 0,-21 22 16,22-21-16,-22 0 0,21-1 0,-21 22 15,0-21-15,0 21 0,0-1 16,0 44-1,-21-1 1,-1 0-16,22 0 0,0 21 0,-21 1 16,21-22-16,-21 21 0,21-21 15,0 22-15,0-22 0,0 0 0,0 0 16,21 0-16,0 1 0,1-22 0,-1 21 16,0-21-16,0 0 0,21 0 15,-20 0-15,-1 0 0,21 0 0,-21 0 16,22-21-16,-22-1 0,21 1 0,0 0 15,-20 0-15,-1-21 0,21 20 16,-21-41-16,0 21 0,22-22 16,-22 22-16,0-22 0,-21 1 0,21 20 15,0-20-15,-21 21 0,22-1 16,-22 1-16,0 0 0,0 20 0,0 1 16,0 0-16,0 42 15,0 0 1,-22 1-16,22-1 0,-21 21 0,0 0 15,21 1-15,0-1 0,0 0 0,-21 1 16,21 20-16,0-20 0,0-1 16,0 21-16,0-20 0,0-22 0,0 21 15,0 1-15,0-22 0,21 0 0,0 0 16,0 0-16,1-21 0,20 0 16,-21 0-16,0 0 0,0 0 15,22 0-15,-22 0 0,21-21 0,-21 21 16,22-21-16,-22 0 0,21-22 15,-21 22-15,1-21 0,-1 21 0,0-22 16,0 1-16,-21 21 0,0-21 0,0 20 16,0 1-16,0 0 0,-21 21 15,0 0 1,0 21-16,-1 0 0,1 1 0,0-1 16,0 21-16,21-21 0,0 22 15,0-22-15,0 0 0,0 21 0,0-21 16,0 1-16,0-1 0,21 0 15,0 0-15,0-21 0,1 21 0,-1-21 16,0 0-16,21 0 0,-21 0 16,22 0-16,-22 0 0,21 0 0,-21-21 15,22 21-15,-22-21 0,0 0 0,0 0 16,0-22-16,1 22 0</inkml:trace>
  <inkml:trace contextRef="#ctx0" brushRef="#br0" timeOffset="70279.72">14414 8636 0,'0'0'0,"-21"0"0,0 0 16,-21 21 0,42 0-16,21-21 15,0 0-15,0 0 0,0 0 0,1 0 16,20 0-16,-21 0 0,21 0 0,-20 0 15,20 0-15,-21 0 0,21 0 16,-20 0-16,20 0 0,-21-21 0,0 21 16</inkml:trace>
  <inkml:trace contextRef="#ctx0" brushRef="#br0" timeOffset="70755.24">17314 8382 0,'0'0'0,"0"-21"0,0-21 16,0-64-1,0 85-15,-21 42 16,21 0-1,-21 21-15,0-21 0,21 22 0,-21-1 16,21 22-16,-22-22 16,1 0-16,0 22 0,0-22 0,0 0 15,0 22-15,21-22 0,-22 1 0,1-1 16,0 0-16,21-21 0,0 22 16,0-22-16,0 0 0,0 0 0,0 0 15,0 1-15,0-44 31,0 1-31</inkml:trace>
  <inkml:trace contextRef="#ctx0" brushRef="#br0" timeOffset="71555.78">16722 8700 0,'0'0'0,"0"-22"0,-22 22 31,44 0-31,-1 0 15,0 0-15,0 0 0,21 0 0,-20 0 16,20 0-16,0 0 0,22 0 16,-22-21-16,22 0 0,-1 21 0,1-21 15,-1 21-15,1-21 0,-1 0 16,1 21-16,-22-22 0,0 1 0,1 0 16,-22 0-16,0 0 0,0 0 15,-21-1-15,21 1 0,-21 0 0,0-21 16,0 21-16,-21-1 15,0 22-15,0 0 0,0 0 16,-1 0-16,22 22 0,-21-1 16,0 0-16,0 21 0,0 1 0,0-22 15,-1 21-15,22 0 0,-21 1 0,21-1 16,-21 0-16,21 1 0,0-1 16,-21 0-16,21 1 0,0-1 0,0-21 15,0 0-15,0 1 0,0-1 16,0 0-16,21-21 15,0 0 1,0 0-16,1-21 0,-1 0 16,0-1-16,0-20 0,0 21 15,0 0-15,1-22 0,-1 1 0,0 21 16,0-21-16,0 20 0,0 1 16,1 0-16,-22 0 0,21 21 15,-21-21-15,21 21 0,-21 21 16,0 0-1,0 0-15,0 0 0,0 1 0,0-1 16,0 0-16,0 0 0,0 21 0,21-20 16,-21-1-16,0 0 15,21 0-15,0 0 0,-21 0 0,22 1 0,-1-22 16,0 21-16,0-21 0,0 0 0,22 0 16,-22 0-16,21 0 15,-21 0-15,22 0 0,-1-21 0,-21-1 16,21 1-16,1 0 0,-22 0 0,21 0 15,1 0-15,-22-22 0,0 22 16,0-21-16,0 21 0,-21-22 0,0 22 16,0 0-16,0 0 0,0 0 0,-21 21 15,0 0-15,0 0 16,0 0-16,-1 0 0,1 0 0,0 21 16,0 0-16,0 0 0,21 0 0,-21 0 15,21 22-15,0-22 16,0 0-16,0 0 0,0 0 0,21 1 0,0-1 15,-21 0-15,21-21 0,0 21 16,0-21-16,1 0 0,-1 0 16,0 0-16,0 0 0,0 0 0,0 0 15,1-21-15,-1 21 0,0-21 0</inkml:trace>
  <inkml:trace contextRef="#ctx0" brushRef="#br0" timeOffset="73195.99">20553 8742 0,'0'0'0,"-21"0"0,-1 21 31,22-42-15,22 0-1,-22 0-15,21-1 16,0 22-16,0-21 0,-21 0 0,0 0 15,21 0-15,-21 0 0,21-22 16,-21 22-16,0 0 0,0-21 0,0 20 16,0-20-16,0 0 0,-21 21 0,0-22 15,0 22-15,-21 0 0,20 0 16,1 21-16,-21 0 0,21 0 0,-22 0 16,1 0-16,0 21 0,-1 21 0,1-21 15,0 22-15,21-22 0,-22 21 16,22 1-16,0-1 0,0 0 15,21 1-15,0-1 0,0 0 0,0-21 16,0 22-16,0-22 0,0 21 16,0-21-16,21 1 0,0-22 0,0 21 15,0-21-15,22 0 16,-22 0-16,0 0 0,21-21 0,1 21 16,-22-22-16,21 1 0,1 0 0,-1-21 15,0 21-15,1-22 0,-1 1 16,0 21-16,1-43 0,-1 22 0,0 0 15,-21-22-15,1 1 0,20-1 0,-21 1 16,0-1-16,0 1 0,-21-1 16,0 1-16,0 20 0,0 1 15,0 0-15,0 20 0,0 1 0,-21 0 16,0 21-16,0 0 16,0 0-16,-22 0 0,22 42 0,0-20 15,0 20-15,0 0 0,0 1 16,-1 20-16,1 1 0,0-1 0,21 1 15,0-1-15,0-21 0,0 22 16,0-22-16,0 22 0,0-22 0,0 0 16,0-20-16,21 20 0,0-21 0,22 21 15,-22-20-15,0-1 0,0 0 16,22-21-16,-22 21 0,21-21 16,-21 0-16,0 0 0,22 0 0,-22-21 15,21 21-15,-21-21 0,22 0 0,-22-1 16,0 1-16,0 0 0,0-21 15,1 21-15,-22-22 0,0 22 0,0-21 16,21 21-16,-21-22 0,0 22 16,0 0-16,0 0 0,0 0 0,-21 21 15,-1 0-15,1 21 16,0-21-16,21 21 0,-21 0 16,0 21-16,0-20 0,21-1 15,0 21-15,-22-21 0,22 0 0,0 1 0,0 20 16,0-21-16,0 0 0,0 0 15,0 1-15,0-1 0,22 0 16,-1 0-16,0-21 0,0 0 16,0 0-16,0 0 0,1 0 15,20 0-15,-21 0 0,21-21 0,-20 21 16,20-21-16,-21 0 0,21-1 0,-20 1 16,20 0-16,-21 0 0,0-21 15,0 20-15,1 1 0,-22 0 0,0 0 16,21 0-16,-21 0 15,0 42 1,0 0-16,0 0 16,0 0-16,0 0 15,0 1-15,0-1 0,0 0 16,0 0-16,0 0 0,0 0 0,0 1 16,0-1-16,0 0 0,0 0 15,21-21-15,-21 21 0,21-21 0,0 0 16,0 0-16,22 0 0,-22 0 15,0 0-15,0-21 0,0 21 16,22-21-16,-22 0 0,0 0 0,0-1 16,22 1-16,-22 0 0,0 0 0,0 0 15,-21-22-15,21 22 0,-21-21 16,21 21-16,-21 0 0,0-1 16,22 1-16,-22 42 31,-22 1-31,22-1 15,-21 0-15,21 0 0,-21 0 0,21 22 16,0-22-16,0 0 0,0 0 16,0 0-16,0 0 0,0 1 0,0-1 15,0 0-15,21 0 0,0-21 16,1 21-16,-1-21 0,0 0 16,0 0-16,0 0 0,0 0 0,1 0 15,20-21-15,-21 0 0,0 0 16,22 0-16,-22-1 0,0 22 15,0-42-15,0 21 0,0 0 0,-21 0 16,0-22-16,0 22 0,0 0 0,0 0 16,0 0-16,0-1 0,0 1 15,-21 21-15,0 0 16,0 21-16,0 1 16,0-1-16,-1 0 0,22 0 0,0 0 15,-21 22-15,21-22 0,0 21 0,0-21 16,0 0-16,0 1 0,0 20 15,0-21-15,21-21 0,1 21 0,-22 0 16,21-21-16,21 0 0,-21 0 0,0 0 16,1 0-16,20 0 15,-21 0-15,21 0 0,-20-21 0,20 0 16,-21 0-16,0 0 0,22-22 0</inkml:trace>
  <inkml:trace contextRef="#ctx0" brushRef="#br0" timeOffset="73855.62">23008 7726 0,'0'0'0,"0"-21"0,0 0 15,-21 21-15,0 21 16,0 0-16,-1 0 0,1 21 0,0 1 16,0 20-16,0-20 15,-22 41-15,22-20 0,0-1 0,0 1 16,0-1-16,0-20 0,21 20 0,-22-21 15,1 22-15,0-22 0,21 1 16,0-22-16,0 21 0,-21 0 0,21-20 16,0-1-16,0 0 0,0 0 0,0 0 15,21-21 1,0 0-16,0 0 0,1 0 0,20 0 16,-21 0-16,21-21 0,-20 21 15,-1-21-15,21 0 0,-21 0 16,0-1-16,22 1 0,-22 0 0,0 0 15,0 0-15,-21-22 0,21 22 0,1 0 16,-22 0-16,0 0 16,-22 42 15,1-21-31,0 21 0,21 0 0,-21 0 16,21 1-16,-21-1 0,21 0 0,-21 0 15,21 0-15,0 0 0,0 1 16,0-1-16,0 0 0,0 0 0,21 0 15,0 0-15,0-21 16,0 0-16,0 0 0,22 0 0,-22 0 16,21 0-16,-21 0 0,22 0 0,-22-21 15,21 21-15,-21-21 0,1 0 16,-1 0-16,0 0 0,0-1 16,0-20-16,0 21 0,-21 0 0,22-22 15,-22 22-15,0-21 0,0 21 0,0 0 16,0-1-16,-43 1 0,1 21 15,21 0-15,0 0 0,-1 0 16,-20 0-16,21 0 0,0 21 16,-22-21-16,22 22 0,21-1 0,-21 0 15,21 0-15,0 0 16,0 0-16,0 1 16,21-22-16,0 21 0,1-21 15,-1 0-15,0 0 0,0 0 0,0 0 16</inkml:trace>
  <inkml:trace contextRef="#ctx0" brushRef="#br0" timeOffset="74196.05">23707 8424 0,'0'0'0,"0"-21"0,0 0 16,0 42 15,-22 0-31,1 1 16,21-1-16,-21 0 0,21 0 0,-21 21 15,21 1-15,-21-1 0,0 0 16,21 22-16,0-22 0,0 22 0,-22-1 16,22 1-16,-21-1 0,21 1 0,0-22 15,-21 22-15,0-1 0,21-21 16,-21 22-16,0-1 0,21 1 0,0-22 16,-22 22-16,22-22 0,-21 22 0,21-22 15,-21 0-15,21 1 0,0-22 16,0 21-16,0-21 0,0 0 0,-21-21 15,21 22-15,0-44 32,0 1-32,0-21 15,21 21-15,0-22 0,-21 22 0,21-21 16,1-22-16,-1 22 0,0 0 0</inkml:trace>
  <inkml:trace contextRef="#ctx0" brushRef="#br0" timeOffset="75008.57">23643 8721 0,'0'0'0,"0"-43"0,0 1 16,0 0-16,0-1 0,0 22 16,0 0-16,0 0 0,0 0 15,0 0-15,21-1 0,0 1 0,1 21 16,-1 0-16,21-21 0,-21 21 16,22 0-16,-22 0 0,21 0 0,0 21 15,-20-21-15,-1 21 0,21 1 16,-21-1-16,-21 0 0,0 0 0,0 0 15,0 0-15,0 1 0,0-1 0,0 0 16,-21 0-16,0-21 0,0 21 16,-22-21-16,22 0 0,-21 0 0,21 0 15,-22 0-15,22 0 0,-21 0 0,21 0 16,0 0-16,-1 0 0,1 0 16,0 0-16,21 21 31,21-21-16,0 22-15,1-22 0,-1 21 16,21-21-16,-21 0 0,22 21 0,-1-21 16,-21 0-16,21 0 0,1 0 15,-22 0-15,21 0 0,1 0 0,-22 0 16,21 0-16,0-21 0,-20 0 16,20 21-16,-21-22 0,0 1 0,22 0 15,-22 0-15,0-21 0,0 20 0,0 1 16,-21-21-16,0 21 0,21-22 15,-21 22-15,0 0 0,0 0 0,0 0 16,0 0-16,-21 21 16,0 0-1,0 0-15,0 21 0,0-21 0,21 21 16,-22 0-16,1 0 0,21 22 0,-21-22 16,21 0-16,0 0 0,0 21 15,0-20-15,0-1 0,0 0 0,0 0 16,0 0-16,21 0 0,0 1 15,1-22-15,-1 21 0,21 0 0,-21-21 16,0 0-16,1 0 0,-1 0 0,21 0 16,-21 0-16,0 0 0,22 0 15,-22 0-15,0-21 0,21 0 16,-20 21-16,-1-22 0,0 1 0,0 0 16,0 0-16,0 0 0,-21 0 15,0-1-15,0 1 0,0 0 16,-21 21-16,0 0 15,0 0-15,0 0 16,0 0-16,-1 0 16,22 21-16,0 0 0,0 1 15,0-1 1,0 0 0,22-21-1,-1 0-15,0 0 16,0 0-16,0 0 15,0 0-15</inkml:trace>
  <inkml:trace contextRef="#ctx0" brushRef="#br0" timeOffset="75607.89">25231 8509 0,'0'0'0,"0"-21"0,0 0 16,0 0 0,-22 21-1,1 0-15,0 0 16,0 0-16,0 0 0,-22 0 0,22 0 16,0 21-16,0 0 0,0 0 15,-22 0-15,22 0 0,0 1 0,0-1 16,0 0-16,21 0 0,-21 0 0,21 0 15,-22 1-15,22-1 0,0 0 16,0 0-16,0 0 0,0 0 0,22 1 16,-1-22-16,0 0 15,0 0-15,0 0 0,0 0 0,1 0 16,20 0-16,-21 0 0,0-22 16,0 1-16,1 0 0,-1 21 15,0-42-15,0 21 0,0-1 0,0-20 16,1 21-16,-1-21 0,0-1 0,-21 1 15,21 0-15,0-1 0,0 1 16,1-22-16,-22 22 0,21 0 0,0-22 16,-21 22-16,0 0 0,21-22 15,-21 22-15,21-1 0,-21 22 0,0-21 16,0 21-16,0-22 0,0 22 0,0 0 16,0 42-1,0 0-15,-21 1 0,0 20 16,21 0-16,-42 1 0,20-1 15,1 21-15,0 1 0,0-22 16,0 22-16,21-1 0,0-20 0,0-1 16,0 21-16,0-20 0,0-1 15,0 0-15,0-20 0,0 20 0,21-21 16,-21 0-16,21 0 0,0 1 0,-21-1 16,21-21-16,1 0 0,-1 0 15,0 0-15,0 0 0,0 0 0,-21-21 16</inkml:trace>
  <inkml:trace contextRef="#ctx0" brushRef="#br0" timeOffset="76328.14">26733 8551 0,'85'43'32,"-64"-43"-32,22 0 0,-22 0 15,0 0-15,0-21 0,21-1 0,-20 22 16,20-21-16,-21 0 0,0 0 0,0 21 16,1-42-16,-1 20 0,-21 1 15,0 0-15,0-21 0,0-1 0,0 22 16,0-21-16,-21 21 0,-1 0 15,1-1-15,0 22 0,-21 0 16,-1 0-16,22 0 0,-21 22 0,0-1 16,-1 0-16,1 0 0,0 21 0,20 1 15,-20-1-15,21-21 0,0 22 16,0-1-16,-1-21 0,1 21 0,21-20 16,0-1-16,0 21 0,0-21 15,21 0-15,1-21 0,-1 0 16,21 0-16,-21 0 0,22 0 0,-1 0 15,0 0-15,1 0 0,20 0 16,-21-21-16,1 0 0,-22 0 0,21 0 16,1 0-16,-22-1 0,0 1 15,0 0-15,0-21 0,0 21 16,-21-1-16,22 1 0,-22 0 0,0 42 31,-22 0-31,1 1 16,0-1-16,21 0 0,0 0 0,-21 0 15,21 0-15,0 1 0,0-1 0,0 0 16,0 0-16,21 0 16,0-21-16,22 0 15,-22 0-15,0 0 0,21 0 16,-21 0-16,22 0 0,-22 0 16,21 0-16</inkml:trace>
  <inkml:trace contextRef="#ctx0" brushRef="#br0" timeOffset="76611.98">27792 8297 0,'0'0'0,"0"-42"16,21 21-16,-21 0 0,0 0 16,0-1-16,0 44 15,-21-1 1,0 0-16,21 0 0,-22 21 0,1 1 16,0-1-16,21 0 0,-21 1 0,0 20 15,0 43 1,21-42-16,-22-1 0,1 1 0,21-22 15,-21 21-15,21 1 0,0-1 0,-21-20 16,0 20-16,21-20 0,0-1 16,0 0-16,-21-21 0,21 22 0,-22-22 15,22 0-15,0 0 0,0 0 0,0 1 16,22-44 15,-1 1-31,-21 0 0,0 0 16,21 0-16</inkml:trace>
  <inkml:trace contextRef="#ctx0" brushRef="#br0" timeOffset="76921.34">27771 8573 0,'0'0'16,"21"-43"-16,-21-20 0,0 20 0,0 22 0,21-21 16,-21 21-16,21-22 0,0 22 15,0 0-15,1 0 0,-1 21 0,0-21 16,21 21-16,1 0 0,-22 0 15,21 0-15,0 0 0,1 0 0,-22 0 16,21 0-16,-21 21 0,1 0 0,-22 0 16,0 22-16,0-22 0,0 0 15,0 21-15,-43-21 0,22 1 16,-21-1-16,-1 0 0,1 0 0,-21-21 16,20 21-16,-20-21 0,20 0 15,1 0-15,0 0 0,-1 0 0,22 0 16,0 0-16,0 0 0,42 0 31,21-21-31,-20 21 16,20-21-16,-21 21 0,21-21 15</inkml:trace>
  <inkml:trace contextRef="#ctx0" brushRef="#br0" timeOffset="77196.19">28448 8255 0,'21'0'31,"-21"21"-31,0 0 0,-21 1 16,0-1-16,0 21 0,21 0 15,-22-20-15,1 20 0,0 21 0,21-20 16,-21-1-16,0 22 0,0-1 0,-1 1 16,1-1-16,0 1 0,0-22 15,0 21-15,0-20 0,-1 20 0,1-20 16,21-1-16,0-21 0,-21 21 0,21-20 15,0-1-15,0 0 0,0 0 16,0 0-16,0 0 0,21-21 16,0 0-16,1 0 15,-1 0-15,0-21 0,0 0 16,0 0-16,-21 0 0</inkml:trace>
  <inkml:trace contextRef="#ctx0" brushRef="#br0" timeOffset="77516">28448 8340 0,'0'0'0,"0"-21"0,0-22 0,0 22 15,0 0-15,0 0 0,21 21 0,0-21 16,0 21-16,1 0 16,-1 0-16,0 0 0,21 0 15,-21 0-15,22 0 0,-22 21 0,21 0 16,-21 0-16,22 0 0,-22 0 15,0 22-15,-21-22 0,0 0 0,0 21 16,0-20-16,0-1 0,-42 0 16,21 0-16,-1-21 0,1 21 0,-21 0 15,21-21-15,-22 0 0,22 0 0,-21 22 16,21-22-16,0 0 0,-1 0 16,1 0-16,21-22 31,21 22-16,1-21-15,-1 0 0,0 21 16,21-21-16</inkml:trace>
  <inkml:trace contextRef="#ctx0" brushRef="#br0" timeOffset="77971.74">29506 7811 0,'0'0'0,"0"-43"15,-21 43 1,0 0-16,0 0 16,0 21-16,-1 1 0,1-1 15,0 21-15,-21 0 0,21 1 16,-1-1-16,-20 0 0,21 1 0,0-1 16,0 22-16,-1-22 0,1 0 15,0 1-15,21-1 0,0 0 0,0-21 16,0 22-16,0-22 0,0 0 0,0 0 15,21 0-15,0-21 0,1 22 16,-1-22-16,0 0 0,0 0 0,0 0 16,22 0-16,-22 0 0,21-22 0,-21 22 15,0-21-15,22 0 16,-22 0-16,0 0 0,0 0 0,0-22 16,1 22-16,-1 0 0,-21 0 15,0 0-15,0 42 16,-21-21-1,-1 21-15,1 0 0,21 0 16,-21 0-16,0 1 0,0-1 0,21 0 16,0 0-16,-21 0 0,21 0 15,-22-21-15,44 0 32,-1 0-17</inkml:trace>
  <inkml:trace contextRef="#ctx0" brushRef="#br0" timeOffset="78151.64">29612 8149 0,'0'0'0,"0"-42"0,0 21 0,0 0 0,0-1 16,0 1-16,-21 21 16,0 0-1,0 0 1,21 21-16,0 1 15,0-1-15,21-21 16,0 0-16,0 0 16</inkml:trace>
  <inkml:trace contextRef="#ctx0" brushRef="#br0" timeOffset="78411.89">30120 8107 0,'0'0'0,"-21"0"15,0-21-15,0 21 0,-22 0 0,22 0 16,0 0-16,-21 0 0,20 21 0,-20 0 16,21 0-16,-21 0 0,20 1 15,1-1-15,0 21 0,-21-21 16,21 22-16,21-22 0,-22 0 0,22 21 16,0-21-16,0 1 0,0-1 15,0 0-15,0 0 0,0 0 0,22-21 16,-22 21-16,42 1 0,-21-22 15,0 0-15,22 21 0,-1-21 0,0 0 16,22 0-16,-1 0 0,1 0 16,-1 0-16,22 0 0</inkml:trace>
  <inkml:trace contextRef="#ctx0" brushRef="#br0" timeOffset="78835.64">30734 8170 0,'0'0'0,"0"-21"0,-21 0 0,0 21 15,-1 0-15,-20 0 0,21 0 16,-21 21-16,-1 0 0,1 1 16,0-1-16,-1 0 0,1 21 0,0-21 15,-1 22-15,1-22 0,21 21 16,0-21-16,-1 1 0,22 20 0,0-21 16,0 0-16,0 0 0,0 1 15,0-1-15,22-21 0,-1 21 16,0-21-16,21 0 0,-21 0 0,1 0 15,20 0-15,-21-21 16,21 0-16,-20-1 0,-1 1 0,0 0 16,0 0-16,21 0 0,-20-22 15,-1 22-15,-21-21 0,21 0 0,0 20 16,-21 1-16,21 0 0,-21 0 0,0 42 31,-21 0-31,0 0 16,0 1-16,0 20 0,21-21 15,-22 0-15,22 0 0,-21 22 0,21-22 16,0 0-16,0 0 0,0 0 16,0 1-16,21-1 15,1-21-15,-1 0 16,21 0-16,-21 0 0,22 0 16,-1 0-16,-21-21 0,21-1 0</inkml:trace>
  <inkml:trace contextRef="#ctx0" brushRef="#br0" timeOffset="79135.5">31157 7705 0,'0'0'0,"0"-21"0,0-1 0,0 44 31,-21-1-31,0 0 0,0 0 16,0 21-16,21-20 0,-22 20 15,1 21-15,0-20 0,0 20 0,0-20 16,0 20-16,-1-21 0,1 22 0,0-22 16,0 22-16,0-22 0,21 0 15,0-20-15,0 20 0,-21-21 0,21 0 16,0 0-16,0 1 0,0-1 16,21-21-16,0 0 15,0 0-15,0 0 0,22 0 16,-22 0-16,21-21 0,0 21 0,1-22 15,-1 1-15,0 0 0,1-21 0</inkml:trace>
  <inkml:trace contextRef="#ctx0" brushRef="#br0" timeOffset="80032.96">31475 8255 0,'0'0'0,"21"-21"0,0 21 0,-21-21 16,-21 21 0,0 0-16,0 21 15,-1 0-15,1 0 0,0 0 0,0 1 16,0-22-16,0 21 0,-1 0 15,22 0-15,0 0 0,-21 0 0,21 1 16,0-1-16,0 0 16,21 0-1,1-21 1,-1 0-16,0 0 0,0 0 16,21-21-16,-20 0 0,-1 21 0,21-21 15,-21-1-15,22 1 0,-22 21 16,0-21-16,0 0 0,0 21 15,-21 21 1,-21-21 0,0 21-16,0 0 0,21 1 15,-21-1-15,-1-21 0,22 21 0,0 0 16,0 0-16,0 0 16,0 1-16,0-1 15,22-21 1,-1 0-16,0 0 0,0 0 0,0 0 15,0 0-15,1 0 16,-22-21-16,21-1 0,-21 1 0,21 0 16,-21 0-16,0 0 0,0-22 15,0 22-15,0-21 0,0 21 0,0-22 16,0 22-16,0 0 0,0 0 0,0 0 16,0 0-16,0-1 15,21 22 1,0 0-16,0 0 0,1 0 15,-1 0-15,0 0 0,0 0 0,21 0 16,-20 22-16,-1-22 16,21 21-16,-21-21 0,22 21 0,-22 0 15,0 0-15,-21 0 0,21 1 16,-21 20-16,21-21 0,-21 0 0,0 0 16,0 1-16,0 20 0,0-21 15,0 0-15,-21 0 0,0 1 16,0-1-16,0-21 15,-1 0 1,1 0 0,21-21-16,0-1 15,0 1-15,0 0 16,0 0-16,0 0 0,21 0 16,1-22-16,-1 22 0,0-21 15,0 21-15,21-22 0,1 22 0,-1-21 16,22 21-16,-22-1 0,0 1 15,22 0-15,-1 21 0,-20 0 0,-1 0 16,0 21-16,1 0 0,-22 1 16,0-1-16,-21 0 0,0 0 0,0 21 15,0-20-15,0-1 0,-21 0 16,0 21-16,-1-21 0,1 1 16,0-1-16,0-21 0,0 21 0,0 0 15,-1-21-15,22 21 0,-21-21 16,0 0-16,21-21 47</inkml:trace>
  <inkml:trace contextRef="#ctx0" brushRef="#br0" timeOffset="80248.84">32321 7832 0,'0'0'0,"-21"0"0,-21 0 31,21 0-31,42 0 47,0 0-31</inkml:trace>
  <inkml:trace contextRef="#ctx0" brushRef="#br0" timeOffset="80471.71">31094 7938 0,'0'0'0,"-43"0"0,22 21 16,21 0-1,43-21-15,-22 0 0,21 21 0,0-21 16,1 0-16,-1 0 0,22 0 16,-22 21-16,21-21 0,-20 0 15,-1 0-15,0 0 0,1 0 0,-1 0 16,-21 0-16,0 0 0,1 0 16,-44 0-1</inkml:trace>
  <inkml:trace contextRef="#ctx0" brushRef="#br0" timeOffset="144420.41">1926 10520 0,'0'0'0,"0"21"63,0 0-48,0 0-15,0 1 16,0-1-16,21 0 0,0-21 15,1 21-15,-1-21 16,0 21-16,0-21 0,0 0 16,0 0-16,22 0 0,-22 0 15,0 0-15,0 0 0,22-21 0,-22 0 16,21 0-16,-21 0 0,0-1 16,1 1-16,-1 0 0,0 0 0,-21 0 15,21 0-15,-21-1 0,0 1 16,0 0-16,-21 0 0,0 0 15,0 0-15,-1 21 0,1-22 0,-21 1 16,21 21-16,-22 0 0,22 0 16,-21 0-16,21 0 0,0 0 0,-22 0 15,22 0-15,0 0 0,-21 21 16,20 1-16,-20-1 0,21 21 0,0-21 16,0 0-16,-1 1 0,1 20 15,0-21-15,21 0 0,0 0 0,0 1 16,0 20-16,0-21 0,0 0 15,21 0-15,0 1 0,1-1 16,-1-21-16,0 21 0,0-21 16,0 0-16,0 0 0,1 0 15,-1 0-15,0 0 0,21 0 0,-21 0 16,1 0-16,-1 0 0,0 0 16,-42 0 15,0 0-16,-1 0-15,1 0 0,0 0 0,-21 21 16,21 0-16,-22-21 0,22 21 16,0 1-16,-21-1 0,20 0 0,1 0 15,0 0-15,0 22 0,21-22 16,0 0-16,0 0 0,0 0 16,0 22-16,0-22 0,0 0 0,0 0 15,21 0-15,-21 0 0,21 1 16,0-1-16,1 0 0,-1-21 0,0 21 15,0-21-15,21 0 0,-20 0 16,-1 0-16,0 0 0,21 0 0,1 0 16,-22-21-16,21 0 0,0 0 15</inkml:trace>
  <inkml:trace contextRef="#ctx0" brushRef="#br0" timeOffset="145148.21">2921 10689 0,'0'0'0,"0"-21"0,-21 21 15,0 0-15,-1 21 16,1-21-16,-21 21 0,21 1 16,0-1-16,-1 0 0,1 0 15,0 0-15,0 0 0,0 22 0,0-22 16,21 0-16,0 0 0,0 0 0,0 1 15,0-1-15,0 0 16,21-21 0,0 0-16,0 0 0,0 0 15,0-21-15,22 0 0,-22 21 16,0-22-16,0 1 0,0 0 0,1 0 16,-1 0-16,0 21 0,0-21 15,-21-1-15,21 22 0,-21-21 0,0 0 16,0 0-1,-21 21 17,21 21-32,-21 0 0,21 0 15,0 1-15,0-1 0,0 0 16,0 0-16,0 21 0,0 1 16,0-1-16,0 0 0,0 22 0,0-1 15,0-20-15,0 20 0,0 1 16,21-1-16,-21 1 0,21-1 0,-21 1 15,0-1-15,0-20 0,0 20 0,0 1 16,21-22-16,-21 21 0,0 1 16,0-22-16,0 1 0,0 20 0,0-21 15,0 1-15,0-1 0,0 0 16,-21-20-16,0 20 0,0-21 0,0 0 16,0 0-16,-22 1 0,22-22 0,-21 0 15,-1 0-15,1 0 0,0 0 16,-1 0-16,1-22 0,-21 22 15,20-21-15,-20-21 0,20 21 0,-20-22 16,21 1-16,-1 0 0,1-1 16,21 1-16,-22 0 0,22-22 0,0 22 15,0 0-15,21-1 0,0 22 16,0-21-16,0-1 0,0 22 0,0-21 16,0 21-16,0-22 0,0 22 0,21 0 15,-21-21-15,21 21 0,0-1 16,22-20-16,-22 21 0,21 0 0,-21 0 15,22-22-15,-1 22 0,22 0 16,-22-21-16,0 20 0</inkml:trace>
  <inkml:trace contextRef="#ctx0" brushRef="#br0" timeOffset="145392.07">3387 10964 0,'-22'0'15,"1"0"1,0 0 0,21 22 30,0-1-46,0 0 16,0 0-16</inkml:trace>
  <inkml:trace contextRef="#ctx0" brushRef="#br0" timeOffset="145563.99">3344 11388 0,'0'0'0,"0"42"16,21-42 46,1-21-62,-22 0 16,21 21-16</inkml:trace>
  <inkml:trace contextRef="#ctx0" brushRef="#br0" timeOffset="145928.85">4043 10880 0,'0'-21'15,"0"42"-15,0-64 0,0 22 0,0 0 0,0 0 16,0 0-16,0 0 0,0-1 16,0 1-16,0 0 15,0 0-15,21 21 16,-21 21-16,21 0 16,0 0-16,-21 1 15,21 20-15,-21 0 0,22 1 0,-22-22 16,21 42-16,-21-20 0,0-1 0,21 0 15,-21 1-15,21-1 0,-21 0 16,21 1-16,-21-22 0,0 21 0,21-21 16,-21 0-16,22-21 0,-1 0 15,0 0-15</inkml:trace>
  <inkml:trace contextRef="#ctx0" brushRef="#br0" timeOffset="146191.97">4593 10732 0,'0'0'16,"0"-22"-16,0 1 0,-21 21 15,0 0 1,0 43-16,21-22 0,-22 0 16,1 21-16,0 1 0,0-22 0,0 21 15,0 0-15,-1 1 0,1 20 16,0-20-16,0-1 0,21-21 0,-21 21 15,0 1-15,21-22 0,-22 0 16,22 0-16,0 0 0,22-21 31,-1 0-31,0-21 0,0 0 16,0 0-16,22-21 0</inkml:trace>
  <inkml:trace contextRef="#ctx0" brushRef="#br0" timeOffset="146443.82">4911 10732 0,'0'0'0,"0"-22"0,0 1 0,0 42 31,0 1-31,0-1 16,-22 21-16,22-21 16,0 22-16,0-1 0,-21 0 0,21 1 15,-21-1-15,0 0 0,21 22 0,0-22 16,-21 0-16,0-20 0,21 20 15,-22 0-15,22-21 0,0 1 0,0-1 16,0 0-16,0-42 16,0 0-1,22-1-15,-1 1 0,0 0 16,-21-21-16,21 21 0</inkml:trace>
  <inkml:trace contextRef="#ctx0" brushRef="#br0" timeOffset="146951.94">4911 10795 0,'0'0'0,"0"-21"0,0 0 0,0 0 16,0-1-16,21 22 16,-21-21-16,21 21 0,0 0 15,0-21-15,0 21 0,1 0 0,-1 0 16,0 0-16,0 0 0,0 0 0,0 21 16,1 0-16,-22 1 15,0-1-15,0 21 0,0-21 0,0 0 16,0 1-16,0-1 0,-22 0 0,1 0 15,0 0-15,-21 0 0,21 1 16,-1-1-16,-20-21 0,21 21 16,0 0-16,0-21 0,-1 0 0,22-21 31,22 0-15,-1 21-16,0-21 0,0 21 15,21 0-15,-20-22 0,20 22 0,-21 0 16,21 0-16,-20 0 0,-1 0 15,21 0-15,-21 0 0,22 22 0,-22-22 16,0 21-16,0 0 0,0-21 0,0 21 16,-21 0-16,0 0 0,0 1 0,0-1 15,0 0-15,-21 0 16,0 0-16,0-21 0,0 21 0,-22 1 16,22-1-16,0-21 0,-21 21 0,21-21 15,-22 0-15,22 0 0,0 0 0,-21 0 16,20 0-16,1 0 0,0 0 15,0 0-15,0 0 0,0-21 0,-1 21 16,22-21-16,-21 21 0,21-22 16,21 1-1,1 21-15,-1 0 0,0 0 16,0 0-16,21 0 0,-20-21 0,20 21 16</inkml:trace>
  <inkml:trace contextRef="#ctx0" brushRef="#br0" timeOffset="147249.7">5821 11113 0,'-64'-22'15,"64"1"-15,0 42 63,0 1-63,0-1 0,0 0 0,0 0 15,0 0-15,0 22 0,0-22 0,0 21 16,0-21-16,0 22 0,-21-22 16,0 21-16,0-21 0,0 0 0,-22 1 15,22-1-15,-21 0 0,21 0 0,-22 0 16,22-21-16,0 0 0,0 0 0</inkml:trace>
  <inkml:trace contextRef="#ctx0" brushRef="#br0" timeOffset="147775.85">6773 10435 0,'0'0'0,"-21"0"0,21-21 15,21 21 1,0-21-16,1 21 16,20 0-16,0 0 0,1 0 15,-1 0-15,0 0 0,1 0 0,20 0 16,-21 0-16,1-21 0,-1 21 0,0 0 16,1 0-16,-1 0 0,0 0 15,-20 0-15,-1 0 0,-42 0 31,-1 0-31,1 0 0,0 0 16,-21 0-16,21 0 0,-1 0 0</inkml:trace>
  <inkml:trace contextRef="#ctx0" brushRef="#br0" timeOffset="148124.66">7133 10435 0,'0'21'0,"0"1"0,0-1 16,0 0-16,21 0 15,-21 0-15,21 22 0,-21-22 0,0 21 16,22-21-16,-22 22 0,0-22 0,21 21 16,-21 0-16,0 1 0,21-22 15,-21 21-15,0 1 0,0-22 0,0 21 16,0-21-16,0 22 0,0-22 0,-21 21 16,0-21-16,-1 0 0,1 1 0,0 20 15,-21-42-15,21 21 16,-1 0-16,-20-21 0,21 0 0,-21 0 15,20 0-15,1 0 0,0 0 0,0 0 16,-21 0-16,42-21 0,-22 0 16,1 0-16,0 0 0,0-1 0,21 1 15,0 0-15,-21-21 0,21 21 0,-21-1 16,21 1-16,0 0 0,0 0 0,0 0 16,0 0-16,0-1 15,21 1-15,0 21 0,0-21 0,21 21 16,-20 0-16,20-21 0,-21 21 0,21-21 15</inkml:trace>
  <inkml:trace contextRef="#ctx0" brushRef="#br0" timeOffset="148620.45">8149 10583 0,'0'0'0,"21"-63"31,-21 42-31,-21 21 0,0 0 16,0 0-16,-22 0 0,1 21 15,21 0-15,-21 0 0,-1 0 16,1 1-16,0-1 0,-1 0 0,22 0 16,0 0-16,-21 0 0,42 1 15,0-1-15,0 0 0,0 0 16,21-21-16,0 0 15,21 21-15,-21-21 0,22 0 0,-1 0 16,0 21-16,1-21 0,-1 22 16,0-22-16,1 21 0,-1-21 0,-21 21 15,0-21-15,22 21 0,-43 0 0,21 0 16,-21 1-16,0-1 16,-21 0-16,0-21 0,-22 21 15,22 0-15,-21-21 0,-1 21 16,1-21-16,-21 0 0,20 22 0,1-22 15,-22 0-15,22 0 0,0 0 0,21 0 16,-22 0-16,22 0 0,0 0 16,0 0-16,0-22 0,-1 22 0,22-21 15,0 0 1,22 21 0,-1 0-16,0 0 15,21 0-15,-21 0 0,22-21 0,-1 21 16,-21 0-16,22-21 0,-1 21 0</inkml:trace>
  <inkml:trace contextRef="#ctx0" brushRef="#br0" timeOffset="149244.31">8721 11028 0,'0'0'16,"-22"0"-16,1 0 0,0 0 15,0 0-15,21-21 63,0 0-48,0-1 1,21 22 0,0 0-16,-21-21 0,21 21 15,1 0-15,-1 0 16,-21 21 31,-21 1-16,-1-22-31,1 0 0,0 0 16,0 0-16,0 0 15,21-22-15,0 1 16,0 0-16,0 0 16,0 0-1,21 21-15,0-21 16,0 21-16,0 0 0,1 0 15,-1 0-15,0 0 16,-21 21-16,21 0 16,-21 0-16,21 0 0,-21 0 0,0 1 15,0-1-15,0 0 0,0 0 0,0 0 16,-21 0-16,0 1 0,-21 20 16,20-21-16,-20 0 0,0 0 0,21 22 15,-22-22-15,1 0 0,0 0 0,20 0 16,-20 1-16,21-22 0,0 21 0</inkml:trace>
  <inkml:trace contextRef="#ctx0" brushRef="#br0" timeOffset="149799.99">10033 10478 0,'0'-22'0,"0"44"0,0-65 0,-21 1 15,21 21-15,0 0 0,-21-1 0,21 1 16,0 0-16,0 0 0,-22 21 15,1 21 1,21 21-16,-21 1 16,21-1-16,0 22 0,0-1 15,-21-21-15,21 22 0,-21-1 0,21 1 16,-21-1-16,21 22 0,0-21 16,-22-22-16,1 21 0,21 1 0,-21-1 15,21-20-15,0-1 0,-21 0 0,21 1 16,-21-22-16,21 21 0,0-21 0,0 1 15,0-1-15,0 0 16,0-42 0,0 0-16,0-1 15,0 1-15</inkml:trace>
  <inkml:trace contextRef="#ctx0" brushRef="#br0" timeOffset="150119.81">9694 10922 0,'0'0'0,"0"-63"0,0 20 0,0 1 15,0 0-15,-21-1 0,21 1 0,0 0 16,0-1-16,0 22 0,0-21 0,0-1 16,21 22-16,0-21 0,1 21 15,-1 0-15,21-1 0,0 1 0,1 0 16,-1 21-16,0 0 0,22 0 0,-22 0 16,1 0-16,20 0 0,-21 21 15,1 22-15,-22-22 0,0 21 16,0-21-16,-21 22 0,0-1 0,0 0 0,-21-21 15,-21 22-15,21-1 16,-22-21-16,1 0 0,21 1 0,-22-1 16,1 0-16,0 0 0,21 0 0,-1-21 15,1 0-15,0 21 0,21-42 47,21 0-47,0 21 0,1-21 16,-1 0-16,21 0 0</inkml:trace>
  <inkml:trace contextRef="#ctx0" brushRef="#br0" timeOffset="150600.65">10583 10287 0,'43'-21'0,"-86"42"0,107-63 0,-43 21 0,0 21 16,-21 21-1,0 0 1,0 0-16,0 0 0,0 22 0,0-1 15,0 0-15,0 1 0,0-1 0,0 0 16,0 1-16,0-1 0,0 0 16,-21 1-16,21-22 0,-21 21 0,21-21 15,0 0-15,-21 1 0,21-1 16,0 0-16,0-42 47,21 0-47,-21-1 0,21 1 15,-21 0-15,0-21 0,21 21 16,-21-1-16,0-20 0,0 21 0,21-21 16,0 20-16,-21 1 0,22 0 0,-1 0 15,0 21-15,0 0 16,0 0-16,0 21 0,1-21 16,-1 21-16,-21 22 0,21-22 0,0 0 15,-21 0-15,21 21 16,-21-20-16,0-1 0,0 0 0,21 0 15,-21 0-15,22 0 0,-22 1 0,21-1 16,0-21-16,0 0 0,0 0 16,0 0-16,1 0 15,-1 0-15,0 0 0,0 0 16,0-21-16,0-1 0,-21 1 0,22 21 16,-1-21-16,0-21 0,-21 21 15,21-1-15,0 1 0</inkml:trace>
  <inkml:trace contextRef="#ctx0" brushRef="#br0" timeOffset="150859.31">11430 10478 0,'-21'21'0,"42"-42"0,-21-1 0,21 1 16,-21 42 15,0 1-31,0-1 0,0 21 16,0 0-16,0 1 0,0-1 16,0 0-16,0 1 0,0-1 0,0 22 15,0-22-15,0 21 0,-21-20 0,0 20 16,21 1-16,-21-1 0,21 1 0,-22-1 15,1 1-15,0-22 0,21 22 16,-21-22-16,0 21 0,0-20 0,21-1 16,-22 0-16,22 1 0,-21-22 0,21 0 15,0 0-15,0 0 0,0-42 32,0 0-32,21 0 15,1 0-15,-22-22 0,0 1 0,21 0 16,0-1-16</inkml:trace>
  <inkml:trace contextRef="#ctx0" brushRef="#br0" timeOffset="151136.15">11345 10922 0,'0'0'0,"0"-63"0,0 20 0,0-20 15,0 20-15,0 1 0,0 21 0,0-21 16,21 20-16,-21 1 16,22 0-16,-1 0 0,0 0 0,0 0 0,0-1 15,0 22-15,1 0 0,-1 0 0,0 0 16,0 0-16,0 0 15,0 0-15,22 22 0,-22-1 0,0-21 16,-21 42-16,21-21 0,-21 0 0,0 1 16,0-1-16,0 0 0,-21 0 15,0 0-15,0 0 0,0 1 0,-22-1 16,22 0-16,-21 0 0,21-21 0,-1 21 16,-20 0-16,21-21 0,0 0 0,21 22 15,21-22 1,0 0-1,0 0-15,0 0 0,1 0 0</inkml:trace>
  <inkml:trace contextRef="#ctx0" brushRef="#br0" timeOffset="151320.04">12086 10774 0,'0'0'0,"21"0"0,22 42 31,-43-21-31,0 1 0,0-1 0,0 0 15,-22 0-15,1 0 0,0 0 0,0 1 16,0-1-16,0 0 0,-1 0 0,-20 0 16,21 0-16,0 1 0,0-1 15,-1 0-15,1 0 0,0 0 0,21 0 16</inkml:trace>
  <inkml:trace contextRef="#ctx0" brushRef="#br0" timeOffset="153091.89">13187 10816 0,'0'0'0,"0"21"16,-43 1-1,43-44 17,0 1-32,22 21 15,-1-21-15,21 0 0,-21 0 16,22-22-16,-1 22 0,-21-21 0,21 0 15,1-1-15,-1 1 0,0 0 0,1-1 16,-1 1-16,0 0 0,-20-1 0,-1 1 16,0 21-16,-21 0 15,0-1-15,0 1 0,-21 21 16,0 0-16,-22 0 16,22 21-16,0 1 0,0-1 15,-22 21-15,22-21 0,0 22 0,21-1 16,0 0-16,0 1 0,0-1 0,0 0 15,0-21-15,0 22 0,21-1 0,-21-21 16,21 22-16,1-22 0,-1 0 16,0 0-16,0 0 0,0-21 0,-21 21 15,21-21-15,1 0 0,-44-21 47,1 0-47,0 21 0,0-21 16,21 0-16,-21 0 0,0-1 0,-1 1 15,22 0-15,-21 21 0,0 0 16,21 21 0,0 0-16,0 1 0,0-1 15,0 0-15,0 0 0,0 0 0,0 0 16,0 1-16,21-1 0,0 0 16,1 0-16,-1-21 0,0 0 15,0 0-15,0 0 0,0 0 0,22 0 16,-22 0-16,21 0 0,1 0 0,-22-21 15,21 0-15,0 0 16,1-1-16,-22 1 0,21 0 0,1-21 16,-22 21-16,21-22 0,-21 1 0,0 0 15,1-1-15,-1-20 0,0 20 16,-21-20-16,0 21 0,21 20 0,-21-20 16,0 21-16,0 0 0,0 0 0,0-1 15,0 44 1,0-1-16,-21 21 0,21-21 15,-21 22-15,0-1 0,21 0 16,-22 22-16,1-22 0,21 0 0,-21 1 16,0 20-16,21-42 0,0 22 15,-21-1-15,21-21 0,-21 0 0,21 1 16,0-1-16,0 0 0,0 0 0,21-21 31,0 0-31,0 0 16,0-21-16,-21 0 0,21 21 0,1-21 15,-1-1-15,0 1 0,-21 0 0,21-21 16,0 21-16,0-1 0,1 1 16,-1 0-16,0 21 0,0 0 0,-21-21 15,21 21-15,-21 21 16,21-21-16,-21 21 0,0 0 16,0 1-16,0-1 0,0 0 15,22 0-15,-22 0 16,21-21-16,-21 21 0,21-21 15,0 22-15,0-22 0,0 0 16,1 0-16,-1 0 16,0 0-16,0 0 0,0 0 0,0-22 15,-21 1-15,22 21 0,-1-21 0,0 0 16,0 0-16,0-22 0,0 22 16,-21 0-16,22-21 0,-22 21 0,21-1 15,-21-20-15,0 21 0,0 0 0,0 0 16,-21 21 15,-1 0-31,22 21 0,-21 0 0,21 0 16,-21 0-16,21 0 0,-21 1 15,21 20-15,0-21 0,0 0 0,0 22 16,0-22-16,0 0 0,0 0 0,0 0 16,0 0-16,0 1 0,21-1 15,0-21-15,0 0 0,1 0 16,-1 21-16,21-21 0,-21 0 0,22 0 15,-22 0-15,21 0 0,-21-21 16,22 0-16,-22 21 0,0-22 0,0 1 16,0 0-16,22-21 0,-22 21 15,0-22-15,-21 1 0,21 0 0,0-1 16,-21 1-16,21 0 0,-21-1 16,0-20-16,0 20 0,0 1 0,0 21 15,0 0-15,0 0 0,0-1 0,0 1 16,0 42-1,0 1-15,-21-1 0,21 0 16,-21 21-16,21-21 0,0 22 0,0-1 16,0 0-16,-21 1 0,21-1 15,0 0-15,0-20 0,0 20 0,0 0 16,0-21-16,0 1 0,0-1 0,21 0 16,0 0-16,0 0 15,1-21-15,-1 0 0,21 21 0,-21-21 16,0 0-16,22 0 0,-22 0 0,0 0 15,21-21-15,-20 0 0,-1 21 16,0-21-16,0 0 0,0-22 0,0 22 16,22-21-16,-43 21 0,21-22 0,0 1 15,0-21-15,-21 20 0,21 1 0,-21 0 16,0-1-16,0 22 0,0-21 16,0 21-16,0-1 15,-21 44-15,0-1 16,0 21-16,21-21 0,-21 22 15,0-1-15,21 0 0,-22 1 16,1-1-16,21 0 0,0 1 0,-21-1 16,21-21-16,0 21 0,0-20 15,0-1-15,0 0 0,0 0 0,21-21 16,-21 21-16,21-21 0,1 0 0,-1 0 16,21 0-16,-21 0 0,0 0 15</inkml:trace>
  <inkml:trace contextRef="#ctx0" brushRef="#br0" timeOffset="154875.54">16425 10795 0,'0'0'16,"-42"21"-16,0-21 0,-1 21 0,22-21 0,0 0 15,42 0 17,0-21-32,0 21 15,1-21-15,-1 0 0,0 0 16,0 0-16,0-1 0,0 1 0,1-21 15,20 0-15,0-1 0,-21 1 0,22-22 16,-1 22-16,-21 0 0,22-22 16,-22 22-16,0 21 0,0-22 0,0 22 15,-21 0-15,0 0 0,-21 21 16,0 21 0,0 0-16,-22 0 0,22 1 0,0-1 15,-21 21-15,21 0 0,-1 1 16,22-22-16,0 21 0,0 1 0,0-1 15,0-21-15,0 21 0,0-20 16,0 20-16,0-21 0,0 0 0,0 0 16,22 1-16,-1-22 0,-21 21 0,0 0 15,21-21-15,-21-21 32,0 0-17,-21-1-15,0 1 0,-1 21 16,1-21-16,0 0 0,0 21 15,21-21-15,-21 21 0,21 21 32,0 0-32,0 0 0,0 0 15,0 1-15,0-1 0,21 0 16,0 0-16,0-21 16,-21 21-16,21-21 0,22 0 0,-22 0 15,0 0-15,0 0 0,0 0 0,1 0 16,20 0-16,-21 0 0,0 0 0,22 0 15,-22-21-15,0 21 0,21-21 16,-21 0-16,1 0 0,-1-1 0,0-20 16,0 21-16,0-21 0,0 20 0,1-20 15,-22 21-15,0-21 0,21 20 16,-21 1-16,21 0 0,-21 0 16,0 0-16,0 42 31,0 0-31,0 0 0,0 0 15,0 1-15,0-1 16,21-21 15,0 0-15,-21-21-16,0-1 16,21 1-16,-21 0 15,0 0-15,0 0 0,0 0 16,0-1-16,0 1 15,0 0-15,-21 21 16,0 21 0,0 0-16,0 1 0,21-1 15,-21 21-15,-1-21 0,1 22 0,21-1 16,-21-21-16,21 21 0,-21 1 0,21-1 16,0-21-16,0 0 0,0 22 15,0-22-15,0 0 0,0 0 0,21-21 16,0 21-16,0-21 0,1 0 0,-1 0 15,0 0-15,0 0 0,0 0 16,0 0-16,22 0 0,-22 0 16,0-21-16,0 21 0,22-21 0,-22 0 15,0-21-15,21 20 0,-21 1 16,1-21-16,-1 21 0,-21-22 0,0 22 16,21-21-16,-21 21 0,0 0 0,0-1 15,0 1-15,0 42 16,0 1-1,0-1-15,0 21 0,-21-21 16,21 22-16,0-22 0,0 0 16,0 21-16,0-21 0,0 1 0,0-1 15,0 0-15,0 0 0,0 0 16,21-21-16,0 0 0,0 21 16,0-21-16,1 0 0,-1 0 15,0 0-15,0 0 0,0 0 16,0-21-16,22 21 0,-22-21 0,0 0 15,0 0-15,0 21 0,1-21 16,-1-1-16,0 1 0,0-21 0,-21 21 16,0 0-16,21-1 0,-21 1 15,0 0-15,0 42 32,0 0-32,0 1 0,0-1 0,-21 0 15,21 0-15,0 0 0,0 0 16,0 1-16,0-1 0,0 0 15,0 0-15,0 0 0,0 0 16,21-21-16,0 0 0,1 22 0,20-22 16,-21 0-16,0 0 0,22 0 15,-22 0-15,21 0 0,-21 0 0,22-22 16,-22 1-16,0 21 0,21-21 0,-21 0 16,1 0-16,-1 0 0,0-22 15,0 22-15,-21 0 0,0-21 0,21 20 16,-21-20-16,0 21 0,0 0 0,0 0 15,0-1-15,-21 44 32,0-1-32,21 0 0,-21 0 15,0 21-15,21-20 0,-22 20 16,1 0-16,0 1 0,21-22 0,-21 21 16,0 0-16,21 1 0,-21-1 0,-1-21 15,22 22-15,0 20 0,0-21 0,0 1 16,-21-1-16,21 22 0,0-22 15,-21 21-15,21-20 0,0-1 0,-21 22 16,21-22-16,0 0 0,-21 1 0,21-22 16,-21 21-16,21 0 0,0-20 0,0-1 15,-22 0-15,22 0 16,0 0-16,0-42 31,0 0-31,0-21 16,22 20-16,-1-20 0,-21 0 15,21-1-15</inkml:trace>
  <inkml:trace contextRef="#ctx0" brushRef="#br0" timeOffset="155168.38">18330 10859 0,'0'0'0,"21"-43"0,1-211 32,-1 212-32,-21 21 0,21-22 15,0 22-15,0-21 0,0 21 16,1 0-16,-1 21 0,0-22 0,21 1 15,-21 21-15,22 0 0,-22 0 0,21 0 16,-21 0-16,1 21 0,-1 1 16,0-1-16,0 0 0,-21 21 0,0-21 15,0 22-15,0-22 0,0 21 0,-21-21 16,0 22-16,0-22 0,-1 21 16,-20-21-16,21 1 0,0-1 0,-22 0 15,1 0-15,21 0 0,0 0 0,-22-21 16,22 22-16,0-22 15,0 0-15,42-22 32,0 1-32,0 0 15</inkml:trace>
  <inkml:trace contextRef="#ctx0" brushRef="#br0" timeOffset="155792.45">18986 10224 0,'0'0'0,"22"-22"0,-1 1 0,0 0 15,-21 0-15,21 21 0,-21-21 16,0 42 0,0 0-1,0 0-15,0 0 0,-21 1 16,0 20-16,21 0 0,-21-21 16,-1 22-16,1-1 0,0 0 15,0 1-15,0-1 0,0 0 0,-1 1 16,22-22-16,-21 21 0,21-21 0,-21 22 15,21-22-15,0 0 0,0 0 16,0 0-16,0 1 0,21-22 16,0 0-16,1 0 0,-1 0 15,0 0-15,0 0 0,21 0 16,-20 0-16,20-22 0,-21 1 0,21 0 16,1 0-16,-1 0 0,-21 0 0,22-22 15,-1 22-15,0 0 0,-21 0 16,1 0-16,-1-1 0,0 1 15,0 21-15,-21-21 0,0 0 16,-21 0-16,0 21 16,0 0-16,-1 0 0,1 0 15,0 0-15,0 0 0,0 0 0,0 21 16,21 0-16,-22 0 0,22 0 16,0 1-16,0-1 15,0 0-15,22 0 0,-22 0 16,21-21-16,0 21 0,0 1 0,0-22 15,0 21-15,1 0 0,-1-21 16,0 21-16,0 0 16,0-21-16,-21 21 0,0 1 15,0-1-15,-21-21 16,0 0-16,0 0 16,0 0-16,-1 0 0,1 0 0,-21 0 15,21 0-15,-22 0 0,22 0 0,0 0 16,0 0-16,-21-21 0,20 21 15,1 0-15,0-22 0,0 22 0,21-21 16,0 0-16,0 0 16,0 0-16,0 0 0</inkml:trace>
  <inkml:trace contextRef="#ctx0" brushRef="#br0" timeOffset="156092.19">18796 10224 0,'0'0'0,"0"-22"0,-21 22 0,21-21 16,21 0 0,0 21-16,0 0 0,0-21 15,22 0-15,-22 21 0,21 0 16,1-21-16,-1 21 0,-21 0 0,21 0 15,1-22-15,-1 22 0,0 0 0,-20 0 16,20 0-16,-21 0 0,21 0 16,-20 0-16,-1 0 0,0 0 0,0 0 15,0 0-15,-42 0 32,0-21-17</inkml:trace>
  <inkml:trace contextRef="#ctx0" brushRef="#br0" timeOffset="156479.97">18013 9885 0,'-21'0'0,"42"0"0,-64 21 16,22 0-16,21 0 0,-21 1 0,21-1 16,0 0-16,21-21 15,0 0-15,1 0 0,-1 0 16,0 0-16,0 0 0,0 0 0,0 0 16,1-21-16,-22 0 15,21 21-15,0-22 0,0 1 0,-21 0 16,0 0-16,0 0 0,0 0 15,0-1-15,-21 22 16,0 0-16,0 0 16,-1 0-16,1 0 0,0 22 15,0-22-15,21 21 0,-21 0 16,21 0-16,-21 0 0,21 0 0,0 1 16,-22-1-16,1-21 0,0 21 15,21 0-15,-21 0 0,0 0 16</inkml:trace>
  <inkml:trace contextRef="#ctx0" brushRef="#br0" timeOffset="179755.58">1037 13145 0,'0'0'0,"106"-64"31,-106 43-15,21 0-16,-21 0 0,0-1 15,0 1-15,-21 21 31,0 0-31,0 0 16,-1 21-16,1 1 0,0-1 16,0 21-16,21 0 0,-21-20 0,0 41 15,21-21-15,-22 1 0,22-1 16,0 0-16,0 22 0,0-22 0,0 22 16,0-22-16,0 0 0,0 1 15,0-1-15,22 0 0,-1 1 16,0-22-16,0 0 0,21 0 15,-20 0-15,20 1 0,-21-22 0,21 0 16,1 0-16,-22 0 0,21 0 16,1-22-16,-1 1 0,0 0 0,-21-21 15,22 21-15,-22-22 0,21 1 16,-21 0-16,1-1 0,-1 1 0,-21-22 16,0 22-16,0 0 0,0-22 15,0 22-15,0 0 0,-21-22 0,-1 22 16,1-1-16,0 1 0,-21 21 15,21-21-15,-22 20 0,22 1 16,0 0-16,-21 0 0,20 21 16,1 0-16,-21 0 0,21 0 15,-22 21-15,22 0 0,0 0 0,0 22 16,0-22-16,0 21 0,21 1 16,-22-22-16,22 21 0,0 0 0,0-20 15,0 20-15,0 0 0,22-21 16,-22 22-16,21-22 0,0 0 15,21 0-15,-21 0 0</inkml:trace>
  <inkml:trace contextRef="#ctx0" brushRef="#br0" timeOffset="181267.07">1587 13653 0,'22'0'16,"-1"-22"-1,-21 1-15,21 21 0,-21-21 16,21 0-16,0 0 0,-21 0 0,21-1 16,-21-20-16,22 21 0,-22 0 15,21 0-15,-21-1 0,0 1 0,0 0 16,21 0-16,-21 0 0,0 0 16,-21 21-1,0 0 1,-1 0-16,22 21 0,-21 0 15,0 0-15,0 0 0,21 0 16,0 1-16,-21-1 0,21 21 0,0-21 16,0 0-16,0 22 0,0-22 15,21 0-15,0 0 0,0 0 0,0 1 16,1-1-16,-1 0 0,0 0 16,0-21-16,21 0 0,-20 0 0,-1 0 15,0 0-15,0 0 0,0 0 16,22 0-16,-22 0 0,0-21 0,0 21 15,0-21-15,0 0 0,1-1 16,-1-20-16,0 21 0,0-21 0,0 20 16,0-20-16,1 21 15,-1-21-15,-21-1 0,21 1 0,-21 0 16,21 20-16,-21-20 0,0 0 16,21 21-16,-21-1 0,0 1 0,0 42 31,-21 1-16,0-1-15,21 21 0,0-21 0,-21 22 16,21-1-16,0-21 0,-21 21 16,21 1-16,0-1 0,0-21 0,0 22 15,0-1-15,0-21 16,0 0-16,21 0 0,0 1 0,0-1 0,0 0 16,0-21-16,1 0 15,20 0-15,-21 0 0,0 0 0,22-21 16,-22 0-16,21-1 0,-21 1 15,22 0-15,-1-21 0,-21-1 0,0 22 16,22-21-16,-22 0 0,0-1 16,0-20-16,0 20 0,0 1 0,1 0 15,-22-1-15,0 1 0,21 0 0,-21-1 16,21 22-16,-21 0 0,0 0 16,0 42-1,-21 0 1,21 22-16,-21-22 0,21 21 15,0 0-15,0 1 0,-22-1 16,22 0-16,-21-20 0,21 20 0,-21 0 16,21-21-16,0 22 0,0-22 0,-21 21 15,21-21-15,0 1 0,0-1 16,0 0-16,-21 0 0,21 0 16,0-42-1,0 0 1,21 0-16,-21 0 15,21-1-15,0 1 0,-21-21 16,0 21-16,21 0 0,1 21 0,-1-22 16,-21 1-16,21 21 15,0 0-15,0 0 16,0 21-16,-21 1 16,0-1-16,0 0 0,0 0 15,0 0-15,0 0 0,22 1 16,-1-1-16,0 0 0,0-21 15,0 21-15,0-21 0,22 0 16,-22 0-16,21 0 0,-21 0 16,22-21-16,-1 0 0,-21 21 0,22-21 15,-1-1-15,-21 1 16,0 0-16,22 0 0,-22 0 0,0 0 16,-21-1-16,0 1 0,21 0 0,-21 0 15,0 0-15,0 0 16,-21 21-16,0 0 15,0 0 1,-1 21-16,1 0 0,21 0 16,-21 0-16,21 0 0,-21 1 0,21-1 15,0 0-15,0 21 0,0-21 16,0 1-16,0-1 0,0 0 0,0 0 16,0 0-16,21-21 0,0 21 15,0-21-15,1 22 0,-1-22 16,0 0-16,0 0 0,21 0 0,-20 0 15,-1-22-15,21 1 0,-21 0 16,0 21-16,1-42 0,20 21 0,-21-1 16,0 1-16,0-21 0,-21 21 15,22-22-15,-1 22 0,-21 0 0,0-21 16,0 21-16,21-1 0,-21 1 0,0 0 16,0 42 15,0 0-31,0 1 15,0-1-15,-21 0 0,21 0 0,0 0 16,0 0-16,0 1 0,0-1 16,0 0-16,0 0 15,0 0-15,21 22 16,0-43-16,0 0 16,0 0-16,1 0 0,-1 0 15,0 0-15,-21-22 0,21 1 16,0 0-16,-21 0 15,0 0-15,0 0 0,0-22 16</inkml:trace>
  <inkml:trace contextRef="#ctx0" brushRef="#br0" timeOffset="181504.2">2307 13272 0,'-21'0'0,"42"0"31,21-22-31,1 1 16,-1 21-16,0-21 0,22 0 0,-22 21 15,22-21-15,-22 0 0,22 21 16,-22-22-16,0 1 0,1 0 15,-1 21-15,0-21 0</inkml:trace>
  <inkml:trace contextRef="#ctx0" brushRef="#br0" timeOffset="183472.92">5101 12806 0,'0'-42'0,"0"84"0,21-106 0,0 22 0,1 21 16,-22-21-16,21 20 0,-21-20 0,21 21 0,-21 0 16,0 0-1,21 21-15,-21 21 16,0 0-16,0 0 0,0 21 15,0 1-15,0-1 0,0 22 16,-21-22-16,0 21 0,21 1 0,-21-1 16,-1 1-16,-20-1 0,21-20 15,0 20-15,0-20 0,-1-1 0,1-21 16,0 21-16,0-20 0,0-1 0,21 0 16,-21 0-16,-1-21 31,22-21-31,-21 0 15,21 0-15,0-1 0,0 1 16,0-21-16,0 21 0,0-22 0,0 1 16,0 0-16,21-1 0,-21 22 15,22-21-15,-1 21 0,-21 0 0,0-1 16,21 22-16,0 0 0,-21 22 16,21-1-16,0 0 0,1 0 15,-22 0-15,0 0 0,21 22 0,-21-22 16,21 21-16,0-21 0,-21 1 0,21 20 15,0-21-15,1 0 16,-1 0-16,0 1 0,0-22 0,0 21 16,22-21-16,-22 0 0,21 0 0,0 0 15,22 0-15,-22 0 0,22 0 16,-22 0-16,22 0 0,-22-21 0,0-1 16,22 1-16,-22 0 0,0 0 15,-20 0-15,20 0 0,-21-22 0,0 22 16,0-21-16,-21-1 0,0 22 0,0-21 15,0 0-15,0-1 0,0 1 16,0 21-16,-21-22 0,0 22 0,0 0 16,-21 21-16,20 0 0,1 0 15,0 21-15,-21 0 16,21 1-16,-22-1 0,22 21 0,0-21 16,-21 22-16,20-1 0,1 0 0,-21 1 15,42-22-15,0 21 0,-21-21 16,21 0-16,0 1 0,0-1 0,21 0 15,0 0-15,0-21 0,0 0 0,1 21 16,-1-21-16,21 0 0,-21 0 16,22 0-16,-1-21 0,-21 21 0,21-21 15,-20 0-15,20 0 0,-21-1 16,0 1-16,0 0 0,1 0 0,-22-21 16,21 20-16,-21 1 0,21 0 0,-21 0 15,0 0-15,0 0 0,0 42 31,0 0-15,0 0-16,0 21 0,0-20 16,0-1-16,0 0 0,0 0 0,21 0 15,-21 0-15,21 1 0,0-1 16,1-21-16,-1 0 16,21 0-16,-21 0 0,0 0 0,22 0 15,-1 0-15,-21 0 0,22 0 0,-1-21 16,-21 21-16,21-22 0,-20 1 15,-1 0-15,21 0 0,-21-21 0,0 20 16,-21 1-16,22 0 0,-22-21 16,21 21-16,-21-1 0,0 1 15,-21 42 17,-1 22-32,1-22 0,0 0 15,21 0-15,-21 22 0,0-22 0,0 0 16,21 0-16,0 0 0,0 0 0,-22 1 15,22-1-15,0 0 16,22-21 0,-22-21-1,21 21-15,0-21 0,0-1 16,-21 1-16,21 0 0,0 0 16,-21 0-16,22-22 0,-1 22 0,-21 0 15,21 0-15,0 0 0,-21 0 16,21 21-16,0 0 0,1 0 15,-22 21-15,0 0 16,21 0-16,-21 0 0,21 0 16,-21 1-16,0-1 0,21 0 0,0 0 15,-21 0-15,21-21 0,1 21 0,20 1 16,-21-1-16,0-21 0,22 21 16,-22-21-16,21 0 0,0 21 0,-20-21 15,20 0-15,-21 0 0,21 0 0,1 0 16,-1 0-16,-21-21 0,22 0 15,-1 21-15,-21-21 0,21-1 16,-20 1-16,20 0 0,-21-21 0,0 21 16,-21-1-16,0-20 0,21 21 0,-21-21 15,0 20-15,0-20 0,0 21 16,-21 0-16,21 0 0,-21-1 0,0 1 16,-21 0-16,20 21 0,1 0 15,0 0-15,-21 0 0,21 21 0,-1-21 16,-20 21-16,21 1 0,0-1 0,0 21 15,-1-21-15,1 0 0,21 1 16,-21-1-16,21 0 0,0 0 0,0 0 16,0 0-16,0 1 0,0-1 15,21-21-15,0 21 0,1-21 16,-1 21-16,0-21 0,0 0 16,0 0-16,0 21 0,1-21 0,-1 21 15,0-21-15,0 22 0,0-22 0,-21 21 16,21 0-16,1 0 0,-22 21 15,0-20-15,21 20 0,-21 0 0,21 1 16,-21 20-16,0-21 0,0 22 0,0-22 16,0 22-16,0-1 0,0-20 15,0-1-15,-21 0 0,0 22 0,-22-43 16,22 21-16,0 1 0,-21-22 16,-1 0-16,1 0 0,0 0 15,-1 0-15,-20-21 0,20 0 0,-20 0 16,21 0-16,-1 0 0,1-21 0,-22 21 15,22-21-15,21 0 0,-21-21 16,-1 20-16,22-20 0,0 21 0,0-21 16,0-22-16,21 22 0,0-1 0,0-20 15,0 21-15,0-22 0,0 1 16,21 20-16,21-20 0,-21 20 0,22 1 16,-1 0-16,0-1 0,1 1 15,20 21-15,-21-21 0</inkml:trace>
  <inkml:trace contextRef="#ctx0" brushRef="#br0" timeOffset="184852.44">7916 12785 0,'0'0'16,"-21"0"-1,21 21-15,-21 0 16,21 0-16,-21 0 0,21 1 15,0-1-15,0 21 0,0-21 16,0 0-16,0 1 0,0-1 0,0 0 16,0 0-16,0 0 0,0 0 15,21-21-15,0 0 16,0 0-16,0 0 0,1 0 16,-1 0-16,0 0 0,0 0 0,0-21 15,22 0-15,-22 0 0,0 0 16,0 21-16,0-43 0,0 22 0,-21 0 15,22 0-15,-22 0 0,21 0 0,-21-1 16,0 1-16,0 0 16,0 42-1,0 0-15,0 1 16,0-1-16,0 21 16,0-21-16,0 0 0,0 22 0,0-22 15,0 0-15,0 0 0,0 0 0,0 1 16,0-1-16,21 0 0,0 0 15,0-21-15,0 21 0,1-21 0,-1 21 16,21-21-16,-21 0 0,22 0 0,-22 0 16,21 0-16,0 0 0,1-21 15,-1 0-15,-21 21 0,22-21 0,-22 0 16,21 0-16,-21-1 0,0 1 0,1 0 16,-1-21-16,-21 21 15,0-22-15,0 22 0,0-21 0,0 21 16,0-22-16,0 22 0,0 0 0,0 0 15,-21 0-15,-1-1 0,-20 1 16,21 21-16,0 0 0,-22 0 0,22 0 16,-21 0-16,21 21 0,-22 1 15,22-1-15,0 0 0,0 0 0,0 21 16,21-20-16,0-1 0,0 21 0,0-21 16,0 0-16,0 1 0,0-1 15,0 0-15,0 0 0,21 0 0,0 0 16,0-21-16,0 0 0,1 0 0,-1 0 15,0 0-15,21 0 0,-21 0 16,1 0-16,-1 0 0,0 0 16,0-21-16,0 0 0,0 21 0,-21-21 15,22 0-15,-1 0 0,-21-1 16,0 1-16,0 0 0,21 0 0,-21 0 16,0 0-16,0 42 31,0 0-31,0 0 15,0 0-15,0 0 0,0 1 16,0-1-16,0 0 0,21 0 0,0 0 16,-21 0-16,21 1 0,1-22 0,-1 21 15,0 0-15,21-21 16,1 0-16,-1 0 0,-21 0 0,21 0 16,1 0-16,-1 0 0,0 0 0,1 0 15,-22 0-15,21-21 0,-21 21 16,22-21-16,-22-1 0,0 1 0,21-21 15,-20 21-15,-22 0 0,21-22 0,0 1 16,-21 21-16,0-22 0,0 22 16,0-21-16,0 21 0,0 0 0,0-1 15,0 1-15,-21 21 0,0 0 16,-1 0-16,-20 0 16,21 0-16,0 21 0,0 1 15,-1-1-15,1 0 0,21 0 16,0 0-16,-21 0 15,21 1-15,0-1 0,0 0 16,0 0-16,0 0 16,0 0-1,21-21-15,-21 22 0,0-1 16,0 0 0,0 0-16,0 0 0,0 0 15,0 22-15,0-22 0,0 0 0,0 21 16,-21-20-16,21 20 0,-21 0 15,21 1-15,-21-1 0,21 21 0,0-20 16,0 20-16,0 1 0,0-22 16,0 22-16,0-1 0,0 1 0,0-22 15,0 21-15,0-20 0,21 20 16,-21-20-16,21-1 0,-21 21 0,21-20 16,-21-1-16,0 0 0,0 1 0,0-1 15,0-21-15,0 22 0,0-22 16,0 0-16,-21-21 0,0 0 15,0 0-15,0 0 0,-1 0 0,1-21 16,0 21-16,0-43 0,0 22 16,21 0-16,-21-21 0,-1 21 0,22-22 15,0 1-15,0 0 0,0 20 0,0-20 16,0 0-16,0-1 0,22 1 16,-1 0-16,0-1 0,0-20 15,0 21-15,0-22 0,22 1 0</inkml:trace>
  <inkml:trace contextRef="#ctx0" brushRef="#br0" timeOffset="185228.34">9991 13102 0,'21'0'16,"0"-21"-1,0 21-15,0-21 0,0 21 0,1-21 16,-1 0-16,0 21 0,0-22 16,0 1-16,0 0 0,-21 0 15,0 0-15,0 0 0,0-1 16,0 1-16,0 0 16,-21 21-16,0 0 15,0 0-15,0 0 0,0 21 0,-1-21 16,1 21-16,0 1 0,0-1 15,21 0-15,0 0 0,0 0 0,0 0 16,0 1-16,0-1 16,0 0-16,0 0 0,0 0 15,21 0-15,0-21 0,0 0 16,1 0-16,-1 22 0,0-22 16,0 0-16,0 0 0,0 0 0,1 0 15,-1 0-15</inkml:trace>
  <inkml:trace contextRef="#ctx0" brushRef="#br0" timeOffset="186076.38">3408 13695 0,'0'0'16,"-43"-21"-16,22 21 0,-21 0 0,21 0 16,0 0-16,21-21 0,-22 21 15,44 0 79,-1 0-94,0 0 0,0 0 0,21 0 16,-20 21-16,20-21 0,21 0 15,-20 0-15,20 0 0,1 0 0,-1 0 16,1 0-16,-1 0 0,22 0 0,-22 0 15,1 0-15,-1 0 0,22 0 16,0 0-16,-1 0 0,1 0 0,0 0 16,21 0-16,-1 21 0,-20-21 0,21 0 15,21 0-15,-21 0 0,21 0 16,21 0-16,-21 0 0,21 0 16,-21 0-16,21 0 0,0 0 0,22 0 15,-22 0-15,0 0 0,21 0 16,-20 0-16,20 0 0,-21 0 0,0 0 15,22 0-15,-22 0 0,0 0 0,0 0 16,0-21-16,22 21 0,-22 0 16,0 0-16,0-21 0,0 21 0,0 0 15,-21 0-15,0 0 0,22 0 0,-22-22 16,-22 22-16,1 0 0,0 0 16,0 0-16,-21 0 0,-1 0 0,-20 0 15,-1 0-15,-20 0 0,-1 0 16,-21 0-16,21 0 0,-20 0 15,-1 0-15,0 0 16,-21-21 31,-21 21-31</inkml:trace>
  <inkml:trace contextRef="#ctx0" brushRef="#br0" timeOffset="186264.27">10393 13589 0,'21'0'31,"-21"21"0,0 0-15,0 1-1,-21-22 1</inkml:trace>
  <inkml:trace contextRef="#ctx0" brushRef="#br0" timeOffset="187147.84">3810 14923 0,'0'0'0,"-21"-22"16,21 1-16,0 0 16,-21 21-16,-1-21 15,22 42 16,22 0-15,-22 0-16,21 1 0,0 20 0,0 0 16,0-21-16,0 22 0,1-1 15,-1 0-15,0-20 0,0 20 0,0 0 16,-21-21-16,0 22 0,21-22 16,-21 0-16,22 0 0,-22 0 0,0 1 15,0-1-15,21-21 0,0 0 16,0 0-1,0-21 1,-21-1-16</inkml:trace>
  <inkml:trace contextRef="#ctx0" brushRef="#br0" timeOffset="187403.39">4297 14901 0,'0'0'0,"0"-21"0,0 0 16,-21 21-1,-1 0-15,1 0 0,0 21 16,-21 0-16,21 22 0,-22-1 0,22-21 16,-21 43-16,-1-22 0,1 0 15,0 22-15,-1-22 0,1 22 0,0-22 16,-1 0-16,1 1 16,21-22-16,0 21 0,0-21 0,21 1 15,-22-1-15,44-21 16,-1 0-1,0 0-15,0-21 0,0-1 0,22 1 16,-1 0-16,-21-21 0,21-1 16</inkml:trace>
  <inkml:trace contextRef="#ctx0" brushRef="#br0" timeOffset="187860.15">4508 14880 0,'0'0'0,"22"0"0,-22 21 31,0 1-31,0 20 16,0-21-16,0 0 0,0 22 16,-22-22-16,1 21 0,21 0 0,0-20 15,-21 20-15,0 0 0,21-21 16,-21 1-16,21 20 0,-21-21 0,21 0 16,0 0-16,0 1 15,0-44 1,21 1-1,0 0-15,-21-21 16,21 21-16,-21-22 0,0 22 0,0-21 16,0-1-16,0 1 15,0 0-15,21-1 0,-21 1 0,21 21 16,-21-21-16,0 20 0,0 1 16,22 0-16,-1 21 0,0 0 15,0 21-15,-21 0 16,21 1-16,0-1 0,1 0 15,-1 0-15,-21 0 0,21 22 0,0-22 16,0 0-16,-21 21 0,21-21 16,-21 1-16,0-1 0,22 0 0,-1 0 15,0-21-15,-21 21 0,21-21 0,0 0 16,0 0 0,1 0-16,-1 0 0,0-21 15,0 0-15,0 0 0,0 0 16,1-1-16</inkml:trace>
  <inkml:trace contextRef="#ctx0" brushRef="#br0" timeOffset="188097.01">5228 14838 0,'0'0'0,"0"21"16,-21 0-16,0-21 16,0 21-16,-1 1 0,-20-1 15,21 0-15,0 0 0,0 0 0,-1 0 16,1 1-16,0-1 0,0 0 15,0-21-15,21 21 0,0 0 16,0 0-16,21-42 31,0 0-31,0 21 16,0-21-16,1 0 0,20 0 0,-21-1 16,0-20-16,0 21 0,1 0 15,-1 0-15</inkml:trace>
  <inkml:trace contextRef="#ctx0" brushRef="#br0" timeOffset="188303.9">5249 14838 0,'21'-21'0,"22"-43"15,-43 43-15,-64 127 0,149-212 16,-85 148 0,0-20-1,0-1-15,0 21 0,0-21 0,0 22 16,-21-1-16,21 0 0,-21 1 0,21-1 16,-22 0-16,22 1 0,0-1 15,-21 0-15,21 1 0,-21-22 0,21 21 16,0-21-16,0 0 0,0 1 15,0-1-15,0 0 0,21-21 16,0 0 0,1-21-16,-1 0 0,0-1 15,0 1-15,0 0 0</inkml:trace>
  <inkml:trace contextRef="#ctx0" brushRef="#br0" timeOffset="188783.44">5927 14838 0,'0'0'16,"21"-21"-16,0-22 0,0 43 0,0-21 0,-21 0 16,0 0-16,21 21 0,-21 21 15,0 0 1,0 0-16,0 1 0,-21-1 16,0 21-16,21 0 0,-21-20 0,0 20 15,0 0-15,-1 1 0,1-1 16,0 0-16,0 1 0,21-1 0,-21-21 15,0 21-15,21-20 0,-22-1 16,22 0-16,0 0 0,0 0 16,0-42-1,0 0 1,22 0-16,-1 0 0,0-1 0,0 1 16,-21 0-16,21 0 0,0-21 15,-21 20-15,22 22 0,-22-21 0,21 0 16,0 21-16,0 0 15,0 0-15,0 21 16,1 0-16,-1 1 16,0-1-16,-21 0 0,21 0 15,0-21-15,-21 21 16,21-21-16,1 21 16,-1-21-16,0 0 31,-21-21-16,21 21 1,-21-21-16,0 0 16</inkml:trace>
  <inkml:trace contextRef="#ctx0" brushRef="#br0" timeOffset="189087.77">6773 15071 0,'0'0'16,"0"-21"47,0 42-17,21 0-46,-21 0 0,0 0 16,0 22-16,0-22 0,0 21 16,-21-21-16,0 22 0,-21-22 0,21 21 15,-22-21-15,1 22 0,0-22 0,-1 0 16,22 0-16,0-21 0,0 21 16,0-21-16,-1 0 0</inkml:trace>
  <inkml:trace contextRef="#ctx0" brushRef="#br0" timeOffset="189619.98">8107 14690 0,'0'0'0,"0"-64"15,0 43 1,0 0-16,0 0 0,-21 21 16,21 21-1,0 0-15,0 21 0,-22-20 16,22 20-16,-21 0 0,21 1 15,0-1-15,0 0 0,-21 1 0,0-1 16,21-21-16,-21 21 0,21 1 0,0-1 16,-21-21-16,21 0 0,-22 1 15,22-1-15,-21 0 0,21 0 0,0-42 47,0-21-47,0 20 0,21 1 16,1-21-16,-1 0 0</inkml:trace>
  <inkml:trace contextRef="#ctx0" brushRef="#br0" timeOffset="189835.86">8276 14563 0,'0'0'0,"21"-21"0,0-1 0,1 1 16,-1 21-16,-21 21 16,0 1-16,0 20 15,0 0-15,0-21 0,0 22 16,0-1-16,0 0 0,0-20 0,-21 20 15,-1 0-15,22 1 0,-21-22 0,21 21 16,0-21-16,0 0 0,0 1 16,-21 20-16,21-21 0,0 0 0,0 0 15,0 1 1</inkml:trace>
  <inkml:trace contextRef="#ctx0" brushRef="#br0" timeOffset="190039.74">8022 14986 0,'0'0'0,"-21"0"0,21-21 32,21 21-17,0 0-15,0 0 16,1-21-16,-1 21 0,0 0 0,21 0 15,-21-21-15,22 21 0,-22-22 16,21 1-16,1 21 0,-1-21 0,0 0 16,1 21-16,-1-21 0,0 0 0</inkml:trace>
  <inkml:trace contextRef="#ctx0" brushRef="#br0" timeOffset="190283.6">8826 14605 0,'22'0'47,"-1"0"-47,0 0 15,0 0-15,0 0 0,22 0 0,-1 0 16,-21 0-16,21 0 0,-20 0 16,20 0-16,0 0 0,-21-21 0,22 21 15,-22 0-15,0 0 0,0 0 16,0 0-16,1 0 15,-44 0 17</inkml:trace>
  <inkml:trace contextRef="#ctx0" brushRef="#br0" timeOffset="190496.48">9186 14605 0,'0'0'0,"-21"0"0,0 21 16,21 0-16,0 1 0,-21-1 15,21 0-15,-21 0 0,21 21 0,0-20 16,-22-1-16,22 21 0,0-21 16,0 22-16,-21-22 0,21 21 0,-21-21 15,21 0-15,0 22 0,-21-22 16,21 0-16,0 0 0,0 0 0,0 1 16,21-22-1,0 0-15,0 0 16,1-22-16,-1 22 0,21-21 0,0 0 15</inkml:trace>
  <inkml:trace contextRef="#ctx0" brushRef="#br0" timeOffset="191140.11">9652 14647 0,'0'0'0,"0"22"31,0-1-31,0 0 0,0 0 0,0 0 16,-21 22-16,0-22 0,21 0 15,-22 21-15,22-21 0,-21 1 0,21-1 16,0 0-16,0 0 16,-21 0-16,21 0 0,0 1 0,0-1 15,-21 0-15,21 0 16,0-42 0,0 0-1,21 21-15,0-21 0,0-1 16,-21 1-16,22-21 0,-1 21 0,-21-22 15,0 22-15,21-21 0,-21 21 0,21-22 16,-21 1-16,0 21 0,0 0 16,0 0-16,0-1 0,0 1 0,21 21 15,-21 21 1,0 1-16,21-1 16,-21 0-16,0 0 0,0 0 0,22 0 15,-22 1-15,21-1 0,-21 21 16,21-21-16,0-21 0,-21 21 0,21 1 15,0-22-15,1 0 0,-22 21 0,21-21 16,0 0-16,0 0 0,0 0 16,22 0-16,-22 0 0,0-21 15,0 21-15,0-22 0,0 1 0,1 0 16,-1 0-16,0 0 0,0 0 16,0-22-16,0 22 0,-21 0 15,22-21-15,-22 20 0,21 1 0,-21 0 16,21 0-16,-21 0 0,0 42 15,0 0 1,0 0-16,0 0 0,0 22 16,0-22-16,0 21 0,0-21 0,-21 22 15,0-1-15,21-21 0,0 22 0,-22-22 16,1 21-16,21-21 0,-21 0 16,21 1-16,0-1 0,0 0 0,0 0 15,21-21 16,0-21-31,1 0 0,-1 0 0,0-1 16</inkml:trace>
  <inkml:trace contextRef="#ctx0" brushRef="#br0" timeOffset="191428.15">10774 14520 0,'0'0'0,"0"-21"0,0 42 16,0 1-1,-21-1-15,-1 0 16,1 21-16,0-21 0,0 22 0,0-22 16,0 21-16,-1-21 0,1 22 15,21-1-15,0-21 0,-21 0 0,21 22 16,0-22-16,0 0 0,0 0 16,0 0-16,0 1 15,21-22-15,0 0 0,1 0 16,-1 0-16,0 0 0,0 0 0,0 0 15,0 0-15,1 0 0,-1-22 16,0 22-16,0-21 0,0 21 0,0-21 16,1 0-16,-1 21 0,-21-21 0,21 21 15,0 0-15</inkml:trace>
  <inkml:trace contextRef="#ctx0" brushRef="#br0" timeOffset="191640.03">11176 14901 0,'0'22'0,"0"-1"0,0 0 16,0 0-16,0 0 15,0 0-15,0 1 0,0-1 0,-21 0 16,0 0-16,-1 21 0,1-20 0,0-1 16,0 0-16,0 21 0,0-21 15,-1 1-15,1-1 0,0 0 0,0 0 16,-21 0-16,20 0 0,1-21 15</inkml:trace>
  <inkml:trace contextRef="#ctx0" brushRef="#br0" timeOffset="192131.91">12488 14393 0,'0'0'0,"0"-21"0,-21 21 16,21-21-16,0 0 0,0 0 16,21 21-1,0-21-15,22 21 16,-22 0-16,21 0 0,1-22 0,-1 22 15,0 0-15,22 0 0,-22 0 16,22-21-16,-22 21 0,21 0 0,-20 0 16,-1 0-16,0 0 0,-20 0 15,20 0-15,-21-21 0,0 21 0,-42 0 47,0 0-47,0 0 16,-22 0-16,22 0 0,0 0 0,0 0 15,0 0-15</inkml:trace>
  <inkml:trace contextRef="#ctx0" brushRef="#br0" timeOffset="192440.09">13017 14224 0,'0'21'0,"0"0"16,0 1-16,0-1 16,0 0-16,0 0 15,0 0-15,0 0 0,0 1 0,0 20 16,0-21-16,0 0 0,0 22 0,0-22 15,0 21-15,-21-21 0,21 0 16,-21 22-16,21-22 0,-21 0 0,21 0 16,0 0-16,-21 1 0,0-1 15,-1 0-15,22 0 0,0 0 0,-21-21 16,0 21-16,0-21 0,0 0 16,0 0-16,-1 0 15,1 0-15,0 0 0,0 0 16,0 0-16,0-21 0,-1 21 0,1-21 15,0 21-15,21-21 0,-21 0 16,0 21-16,0-21 0,21-1 16,0 1-16,0 0 15,0 0-15,21 21 16,0-21-16</inkml:trace>
  <inkml:trace contextRef="#ctx0" brushRef="#br0" timeOffset="192904.1">13906 14245 0,'-21'-63'31,"0"63"-31,0 0 0,0 0 0,0 0 16,-22 0-16,22 0 0,0 0 15,-21 0-15,20 0 0,1 21 0,0-21 16,-21 21-16,21 0 0,-1 0 0,22 1 16,0-1-16,0 0 15,0 0-15,0 0 0,0 0 0,0 1 16,0-1-16,22 0 0,-1-21 0,0 21 16,0 0-16,21 0 0,-20-21 15,-1 22-15,21-1 0,-21 0 0,0-21 16,22 21-16,-22 0 0,0 0 15,-21 1-15,21-1 0,-21 0 16,0 0-16,0 0 0,-21-21 16,0 21-16,0-21 0,0 22 15,-1-22-15,-20 0 0,21 21 0,-21-21 16,-1 0-16,22 0 0,-21 0 0,-1 0 16,1 0-16,21 0 15,-21 0-15,20 0 0,1 0 0,0-21 16,0 21-16,21-22 0,0 1 15,0 0-15,0 0 16,0 0-16,0 0 0,21-1 0,0 1 16</inkml:trace>
  <inkml:trace contextRef="#ctx0" brushRef="#br0" timeOffset="193364.17">14393 14182 0,'-42'21'16,"84"-42"-16,-105 63 0,42 0 0,-22-20 0,1 20 16,21 0-16,0 1 0,-1-22 0,1 21 15,0 0-15,21 1 0,0-22 16,0 0-16,0 21 0,0-20 0,0-1 15,0 0-15,21-21 0,0 21 16,1-21-16,-1 0 0,21 0 0,-21 0 16,22 0-16,-22 0 0,21 0 15,-21 0-15,22 0 0,-22 0 16,0-21-16,21 0 0,-21 0 0,1-1 16,-1 1-16,-21 0 0,21-21 0,-21 21 15,0-22-15,0 1 0,0 0 16,0-1-16,0 1 0,0 0 0,0 20 15,-21-20-15,0 21 0,-1 0 0,1 21 16,0 0-16,-21 0 16,21 0-16,-1 0 0,1 0 0,-21 21 15,21 0-15,0 0 0,-1 22 16,1-22-16,0 0 0,21 21 16,0-21-16,0 22 0,0-22 0,0 0 15,21 0-15,0-21 0,22 21 16,-22-21-16,21 0 0</inkml:trace>
  <inkml:trace contextRef="#ctx0" brushRef="#br0" timeOffset="193620.02">14986 14245 0,'0'0'0,"0"-21"0,0 0 16,0 0-16,21 0 0,-42 42 31,21 0-16,-21 0-15,0 21 0,21 1 0,-22-1 16,1 0-16,21 1 0,-21-1 0,21 0 16,-21 1-16,0-22 0,21 21 15,0-21-15,0 22 0,0-22 0,0 0 16,0 0-16,21-21 16,0 0-1,0 0-15,0 0 0,1-21 16,-1 0-16,0 0 0</inkml:trace>
  <inkml:trace contextRef="#ctx0" brushRef="#br0" timeOffset="194075.41">15155 14288 0,'0'-22'0,"0"44"0,0-65 0,21 22 16,-21 0-16,22 21 31,-22 21-31,0 0 0,0 22 0,0-22 16,0 21-16,0-21 0,21 22 15,-21-1-15,21-21 0,-21 21 0,21-20 16,0 20-16,0-21 0,1 0 0,-1 0 16,21 1-16,-21-1 0,0-21 15,1 0-15,-1 0 0,0 0 0,0 0 16,0 0-16,0 0 0,1 0 16,-1-21-16,0-1 0,0 22 15,0-42-15,0 21 0,1 0 0,-22 0 16,0-22-16,21 1 0,-21 0 15,21 20-15,-21-20 0,0 0 0,0-1 16,0 22-16,0-21 0,0 21 0,0-22 16,0 22-16,0 0 15,0 42 1,0 0-16,-21 22 16,21-22-16,-21 21 0,-1 1 0,22 20 15,-21-21-15,0 1 0,21-1 0,-21 0 16,0 1-16,21-1 15,-21 0-15,21 1 0,0-22 0,-22 0 16,22 0-16,-21 0 0,21 1 0,0-1 16,0 0-16,0-42 31</inkml:trace>
  <inkml:trace contextRef="#ctx0" brushRef="#br0" timeOffset="194260.49">15621 14753 0,'0'-21'109</inkml:trace>
  <inkml:trace contextRef="#ctx0" brushRef="#br0" timeOffset="194504.36">15663 14732 0,'0'21'16</inkml:trace>
  <inkml:trace contextRef="#ctx0" brushRef="#br0" timeOffset="195784.04">17738 14605 0,'0'-21'31,"0"0"-31,21 0 16,-21-1-16,21 1 0,-21 0 0,0-21 16,0 21-16,0-1 0,21-20 0,-21 21 15,0-21-15,0 20 0,0-20 16,0 21-16,0-21 0,-21 20 15,21 1-15,-21-21 0,0 42 16,-1-21-16,1 0 0,0 21 0,0-22 16,0 22-16,-22 0 0,22 0 0,-21 22 15,21-1-15,-22 21 0,1-21 16,0 22-16,21-1 0,-22 0 0,22 1 16,-21-1-16,21 0 0,-1 1 15,1 20-15,0-42 0,21 22 0,0-1 16,0-21-16,0 21 0,0-20 0,0-1 15,21 0-15,0-21 16,1 0-16,-1 0 0,0 0 16,21 0-16,-21 0 0,1-21 0,20 0 15,-21-1-15,0 1 0,22 0 16,-22 0-16,0-21 0,21 20 0,-21-20 16,1 0-16,-1-1 0,0 1 15,0 21-15,0-21 0,0 20 0,1 1 16,-22 0-16,21 21 0,-21-21 15,0 42 1,0 0-16,0 0 0,0 1 16,0-1-16,0 21 0,0-21 0,0 22 15,21-22-15,-21 21 0,21-21 16,0 0-16,-21 1 0,21-1 16,1 0-16,-1 0 0,0 0 0,0-21 15,0 0-15,0 0 0,1 0 16,-1 0-16,0 0 0,21 0 0,-21 0 15,1-21-15,-1 0 0,21 21 16,-21-42-16,0 20 0,1 1 0,20-21 16,-42 21-16,21-22 0,0 22 0,0-21 15,1 21-15,-22 0 0,0-1 16,0 1-16,21 21 0,-21 21 16,0 1-1,0-1-15,0 0 16,0 21-16,0-21 0,0 1 15,0-1-15,0 0 0,0 0 16,0 0-16,0 0 0,21-21 0,0 22 16,-21-1-16,21-21 0,0 21 0,1-21 15,-1 0-15,0 0 0,0 0 16,0 0-16,22 0 0,-22 0 0,0 0 16,0-21-16,21 21 0,-20-21 0,-1-1 15,0 1-15,0 0 0,0 0 16,-21-21-16,0 20 0,21-20 0,-21 21 15,0-21-15,0 20 0,0 1 16,0 0-16,0 0 0,0 0 0,-21 21 16,0 0-16,0 0 15,0 0-15,0 21 16,-1 0-16,22 0 0,-21 0 0,21 22 16,0-22-16,0 21 0,0-21 0,0 22 15,0-22-15,0 0 0,0 21 16,0-20-16,0-1 0,21-21 0,1 21 15,-1 0-15,0-21 0,0 0 0,21 0 16,1 0-16,-22 0 0,42 0 16,-20-21-16</inkml:trace>
  <inkml:trace contextRef="#ctx0" brushRef="#br0" timeOffset="196104.22">20341 13991 0,'0'0'0,"-42"-42"16,21 21-16,-1 0 0,1-1 0,0 22 15,0 0-15,-21 0 0,20 0 16,-20 0-16,21 0 0,-21 0 0,20 22 16,-20-1-16,21 21 0,0-21 0,-22 0 15,22 22-15,-21-1 0,21-21 16,0 22-16,-1-1 0,1 0 0,0 1 15,21-1-15,0 0 0,0 1 16,0-1-16,0-21 0,21 21 16,0-20-16,22 20 0,-22-21 0,21 0 15,1-21-15,-1 21 0,21-21 16,-20 22-16,20-22 0,1 0 0,-1 0 16,1 0-16,-1-22 0,1 1 0,-1 0 15,1 0-15,-22 0 0</inkml:trace>
  <inkml:trace contextRef="#ctx0" brushRef="#br0" timeOffset="197707.2">20891 14309 0,'-63'106'0,"126"-212"0,-63 85 0,0-1 16,0 1-16,0 0 0,-42 21 15,21 0-15,0-21 0,-22 21 16,22 0-16,-21 0 0,21 0 0,-22 21 16,22 0-16,-21 0 0,21 1 0,0-1 15,-1 0-15,1 21 0,0-21 16,0 22-16,21-22 0,-21 21 0,21-21 15,0 1-15,0 20 0,0-21 16,0 0-16,21-21 0,0 21 0,0-21 16,0 0-16,1 0 0,-1 0 0,0 0 15,21 0-15,-21 0 0,22-21 16,-22 0-16,0 0 0,21-21 0,-20 20 16,-1-20-16,0 0 0,0-1 15,0 22-15,-21-21 0,0 21 16,21-22-16,-21 22 0,0 0 15,0 42 1,0 0-16,-21 1 16,21-1-16,-21 21 0,21-21 0,-21 22 15,0-1-15,21 0 0,0-21 16,0 22-16,0-22 0,0 21 0,0-21 16,21 1-16,0-1 0,0 0 0,0 0 15,1-21-15,20 0 16,-21 0-16,0 0 0,22 0 0,-22 0 15,21 0-15,-21 0 0,0-21 0,1 0 16,20 0-16,-21-1 0,0-20 16,0 0-16,1-1 0,-1 1 0,0-21 15,21 20-15,-21-20 0,1-1 0,-1 22 16,0-22-16,0 22 0,0 0 16,0-1-16,1 1 0,-22 21 0,0 0 15,0 0-15,-22 42 16,22 0-16,-21 0 15,0 0-15,0 22 0,0-22 16,0 21-16,21 0 0,-22 1 16,22-1-16,-21 0 0,21 1 0,0-1 15,0 0-15,0 1 0,0-1 16,0 0-16,0-20 0,0-1 0,0 0 16,21 0-16,1 0 0,-1 0 0,0-21 15,0 0-15,0 0 0,0 0 16,1 0-16,-1-21 0,21 0 0,-21 0 15,0 0-15,22-22 0,-22 22 16,21-21-16,-21 0 0,22-1 0,-22 1 16,0 0-16,0-1 0,0-20 0,-21 42 15,0-22-15,22 1 0,-22 21 16,0-22-16,0 22 0,0 0 16,-22 21-16,1 0 15,0 0-15,0 21 16,0 0-16,21 1 0,-21-1 0,-1 0 15,22 21-15,-21-21 0,21 22 16,0-1-16,0 0 0,0 1 0,0-1 16,0-21-16,0 22 0,0-1 0,0-21 15,21 21-15,1-20 0,20-1 16,-21 0-16,21 0 0,1 0 0,-22 0 16,21-21-16,1 0 0,-1 0 15,0 0-15,-21 0 0,22 0 16,-1-21-16,0 21 0,-20-21 0,20-21 15,-21 21-15,21-22 0,-20 22 16,20-21-16,-21-1 0,0 22 0,0-21 16,1 21-16,-22 0 0,0-1 15,0 1-15,0 0 0,-22 21 16,1 0 0,0 21-16,21 0 0,0 1 15,-21-1-15,21 0 0,-21 0 0,21 0 16,0 22-16,0-22 0,0 0 15,0 0-15,0 0 0,0 0 0,0 1 16,21-1-16,-21 0 0,21 0 16,0-21-16,0 0 0,1 21 15,20-21-15,-21 0 0,21 0 0,1 0 16,-1 0-16,0 0 0,1 0 0,-1 0 16,0-21-16,1 0 0,-1 0 15,0 0-15,1-1 0,-1 1 0,-21 0 16,22-21-16,-22 21 0,0-22 15,0 22-15,0 0 0,-21-21 0,21 20 16,-21 1-16,0 0 0,0 0 16,-21 21-16,0 0 0,0 0 15,0 0-15,0 0 0,-1 0 0,1 0 16,0 0-16,-21 0 16,21 21-16,-1 0 0,1 0 0,0 22 15,0-22-15,21 0 0,-21 21 0,21-20 16,-21-1-16,21 0 0,0 0 15,0 0-15,0 0 0,0 1 0,0-1 16,21 0-16,0-21 16,0 0-16,0 0 0,0 0 15,1 0-15,-1 0 0,21-21 0,-21 0 16,0-1-16,1 1 16,-22-21-16,21 21 0,0-22 0,0 1 0,0 0 15,0-1-15,1 1 0,-1 0 16,-21-22-16,21 22 0,-21 0 15,21-1-15,-21 1 0,0 0 0,0 20 16,0-20-16,0 21 0,0 0 16,0 0-16,0 42 31,0 0-31,0 0 0,0 21 0,0-20 16,0 20-16,0 0 0,0-21 0,0 22 15,0-1-15,0 0 0,0-20 16,0 20-16,0 0 0,0-21 0,0 22 15,0-22-15,0 0 0,0 21 16,0-20-16,0-1 0,0 0 0,0 0 16,21-21-16,-21 21 15,21-21-15,1 0 0,-1 0 16,0 0-16,21-21 0,-21 0 0,22 21 16,-1-21-16,22 0 0</inkml:trace>
  <inkml:trace contextRef="#ctx0" brushRef="#br0" timeOffset="198461.05">24638 14139 0,'0'0'0,"0"-21"0,21 0 16,-21 0-16,0 0 15,0 0-15,0-1 0,0 1 16,-21 21-16,0-21 0,0 21 0,-1 0 15,1 0-15,0 0 0,0 0 16,0 0-16,-22 0 0,22 0 0,0 0 16,0 21-16,-21 0 0,20 1 15,1-1-15,0 0 0,0 0 0,21 0 16,0 22-16,-21-22 0,21 0 16,0 0-16,0 0 0,0 22 0,0-22 15,0 0-15,21 0 0,0 0 16,0 0-16,0-21 15,1 0-15,20 0 0,-21 0 16,0 0-16,0 0 0,1-21 0,-1 21 16,0-21-16,0 0 0,0 0 15,0-22-15,1 22 0,-1 0 0,0-21 16,0 21-16,0-1 0,0 1 16,-21 0-16,22 0 0,-1 0 15,0 21-15,-21 21 16,0 0-1,0 0-15,0 0 0,0 1 16,-21-1-16,21 0 0,0 0 16,0 21-16,0-20 0,0-1 15,21 0-15,0 0 0,0 0 0,0 0 16,1 1-16,-1-22 0,0 21 16,21-21-16,-21 0 0,22 0 0,-1 0 15,0 0-15,-20 0 0,20 0 0,0 0 16,1-21-16,-1-1 0,-21 1 15,21 0-15,-20-21 0,20 21 0,-21-1 16,0-20-16,0 21 0,1 0 16,-22-22-16,0 22 0,0 0 0,0 0 15,-22 21 17,22 21-32,-21 0 0,0 0 15,21 1-15,0-1 0,0 21 0,0-21 16,0 0-16,0 22 0,0-22 15,0 0-15,0 0 0,0 0 0,0 1 16,0-1-16,0 0 0,0 0 16,0 0-16,-21-21 31,0 0-31,0 0 0,-22 0 16,22 0-16,-42-21 0</inkml:trace>
  <inkml:trace contextRef="#ctx0" brushRef="#br0" timeOffset="199546.34">10266 16044 0,'0'-84'31,"0"63"-31,0-22 0,0 22 0,0 0 16,21 0-16,0 21 15,0 0 1,0 0-16,-21 42 15,0-21-15,22 22 0,-1-1 16,-21 0-16,0 1 0,0-1 0,0 0 16,0 1-16,0-1 0,0 0 15,0 1-15,0-22 0,0 21 0,0-21 16,0 0-16,0 1 0,0-1 0,0 0 16,0 0-1,0-42 16,0 0-31,0 0 0,0-1 0,0-20 16,21 21-16,-21-21 0,21-1 16,-21 1-16,21 0 0,0-1 15,-21-20-15,22 20 0,-1 1 0,0 0 16,0 21-16,21-1 0,-20 1 16,-1 21-16,0 0 0,0 21 0,-21 1 15,21-1-15,0 21 0,-21 0 16,22-20-16,-22 20 0,0 0 0,0 1 15,0-1-15,0-21 0,0 21 16,0-20-16,0-1 0,0 0 0,0 0 16,0 0-16,0 0 0,21-21 31,0 0-31,0-21 16,-21 0-16,21 0 0,0 0 15,1 0-15,-1-22 0,0 1 0,0 21 16,0-43-16,0 22 0,1 0 0,-1-1 15,0 1-15,0 0 0,0-1 16,0 22-16,1 0 0,-1 0 0,0 42 31,-21 0-31,0 21 0,21-20 0,-21 20 16,0 0-16,0 1 0,0-1 0,0 0 16,0 1-16,0-1 0,0-21 15,0 21-15,0-20 0,0-1 0,21 0 16,-21 0-16,0 0 15,21 0-15,1-21 16,-1 0-16,0 0 0,0 0 16,-21-21-16,42 21 0,-20-21 15</inkml:trace>
  <inkml:trace contextRef="#ctx0" brushRef="#br0" timeOffset="201536.76">12128 15833 0,'0'0'0,"-21"-21"16,0-1-16,0 22 0,-21-21 0,20 21 15,-20 0-15,21 0 0,-21 0 0,20 0 16,-20 0-16,21 0 0,-21 21 16,20-21-16,1 22 0,0 20 0,0-21 15,0 21-15,0-20 0,21 20 16,0 0-16,0 1 0,0-1 0,-22-21 15,22 21-15,0 1 0,0-22 16,0 0-16,0 0 0,0 0 0,0 1 16,22-1-16,-1-21 0,0 0 15,0 0-15,0 0 0,0 0 16,1 0-16,-1 0 0,0-21 16,0-1-16,21 22 0,-20-21 15,-1-21-15,0 21 0,-21 0 0,21-22 16,0 1-16,0 21 0,-21-22 0,0 1 15,22 0-15,-1 21 0,-21-1 16,0 1-16,0 0 0,0 0 0,21 21 16,-21 21-1,0 0-15,0 22 16,0-22-16,0 0 0,0 21 16,0-21-16,0 22 15,0-22-15,0 21 0,0-21 0,0 1 16,21-1-16,-21 0 0,21 0 15,0-21-15,1 0 0,-1 0 16,0 0-16,0 0 0,0 0 0,0 0 16,1-21-16,20 0 0,-21 0 15,0-1-15,22 1 0,-22 0 0,0 0 16,0-21-16,0 20 0,0-20 16,-21 21-16,22-21 0,-22 20 0,0 1 15,0 0-15,0 0 0,-22 21 16,1 0-16,0 21 15,0-21-15,0 21 0,21 0 16,0 22-16,0-22 0,-21 0 16,21 0-16,0 22 0,0-22 15,0 0-15,0 0 0,0 0 0,0 0 16,0 1-16,0-1 0,21 0 16,-21 0-16,21 0 0,0-21 0,0 21 15,0-21-15,22 0 0,-22 0 16,0 0-16,21 0 0,1 0 0,-1 0 15,-21-21-15,22 21 0,-1-21 0,0 0 16,1 0-16,-22 0 0,21-1 16,0-20-16,-20 21 0,-1-21 0,21 20 15,-42-20-15,21 0 0,-21-1 16,0 1-16,0 0 0,0-1 16,0 1-16,0 0 0,0 21 0,0-22 15,0 22-15,0 0 0,0 0 16,0 42-1,0 21-15,0-21 16,0 1-16,0 20 0,0 0 0,-21 1 16,21-1-16,-21 0 0,0 1 0,21-22 15,-21 21-15,21 0 0,0-20 16,-22 20-16,22-21 0,-21 0 0,21 0 16,0 1-16,0-1 15,0-42 16,0-1-31,0-20 16,21 21-16,-21 0 0,22-22 0,-1 22 16,21-21-16,-21 0 0,0 20 0,1 1 15,20-21-15,-21 21 0,0 21 16,0-21-16,1 21 0,-1-22 0,0 22 16,-21 22-1,-21-1 1,0-21-16,-1 0 0,1 21 0,0-21 15,0 21-15,0 0 0,-22-21 16,22 21-16,-21-21 0,21 0 0,0 0 16,-1 22-16,1-22 15,21 21 1,0 0-16,0 0 16,0 0-16,0 0 0,0 1 15,0-1-15,0 0 0,0 21 0,0-21 16,0 1-16,21-22 0,1 21 15,-1 0-15,0 0 0,0-21 0,0 0 16,0 0-16,1 0 0,20 0 0,-21 0 16,21 0-16,1 0 0,-1-21 15,0 21-15,1-21 0,-1 0 0,0-1 16,1 1-16,-22 0 0,21 0 16,-21 0-16,1-22 0,-1 22 15,0-21-15,0 21 0,-21 0 0,0-22 16,0 22-16,0 0 0,0 0 15,0 0-15,-21 21 16,0 21 0,21 0-16,0 21 0,0-21 15,-21 1-15,21 20 0,-22-21 0,22 21 16,0-20-16,0 20 0,0-21 16,0 0-16,0 0 0,0 1 0,0-1 15,22 0 1,-1-21-16,21 0 15,-21 0-15,0 0 0,1-21 0,20 0 16,-21-1-16,21 1 0,-20 0 16,20 0-16,-21 0 0,0 0 0,22-1 15,-43 1-15,21-21 0,0 21 16,0 0-16,-21-1 0,0 1 0,0 0 16,0 42 15,0 0-31,-21 1 0,21-1 0,0 21 15,0-21-15,0 0 0,0 1 0,0-1 16,0 0-16,0 0 0,21 0 16,0 0-16,0-21 15,1 22-15,20-22 0,-21 0 16,21 0-16,1 0 0,-1 0 0,-21 0 16,22-22-16,-22 1 0,21 21 0,-21-21 15,0 0-15,-21 0 0,22 0 16,-22-1-16,21 1 0,-21 0 0,0 0 15,0 0-15,21 0 0,-21-1 16,0 1-16,21 0 16,-21 42-1,0 0-15,0 1 16,-21-1-16,0 21 0,21-21 0,-21 22 16,-1-1-16,22 0 0,-21 22 0,0-22 15,21 22-15,-21-22 0,21 21 16,0-20-16,0 20 0,0 1 0,0-1 15,0 1-15,0-1 0,0 1 16,0-1-16,0-20 0,0 20 0,0 1 16,0-22-16,-21 0 0,21 1 0,0-1 15,0 0-15,-21 1 0,21-22 16,0 21-16,0-21 0,0 0 0,0 1 16,0-44 15,0 1-31,0 0 15,0 0-15,21-21 0,-21 20 16,21-20-16,0 0 0,0-22 0,0 1 16,1 20-16,-1-41 0</inkml:trace>
  <inkml:trace contextRef="#ctx0" brushRef="#br0" timeOffset="201795.61">14690 16066 0,'0'0'0,"0"-64"0,0 22 0,21-1 16,0 22-16,0-21 0,0 21 0,0 0 15,1 21-15,-1-22 16,0 22-16,21-21 0,-21 21 0,22 0 16,-22 0-16,21 0 0,1 0 0,-1 21 15,-21 1-15,21-22 0,1 21 16,-22 21-16,0-21 0,0 0 0,0 22 16,-21-22-16,0 0 0,0 21 15,-21-20-15,0-1 0,-21 21 0,-1-21 16,1 0-16,0 1 0,-1-22 0,-20 21 15,21-21-15,-1 0 0,1 21 16,0-21-16,20 0 0,1 0 0,0 0 16,21-21-16,0 0 0,0-1 15</inkml:trace>
  <inkml:trace contextRef="#ctx0" brushRef="#br0" timeOffset="203748.98">16573 15812 0,'0'0'0,"-42"21"0,0-21 15,21 0-15,-1 0 0,1 0 0,0 0 16,21-21-16,0-1 0,0 1 16,0 0-16,0 0 0,21-21 15,0 20-15,1 1 0,-1-21 0,21 0 16,-21-1-16,0 1 0,1 0 0,-1-1 15,0 1-15,0 0 16,-21-1-16,21 1 0,-21 0 0,0 20 16,0 1-16,0 0 0,0 0 15,-21 21-15,0 0 0,0 21 16,0 21-16,-1 1 0,1-1 0,0 22 16,0-22-16,0 21 0,-22 1 15,22-1-15,0 22 0,-21-21 0,21-1 16,-22 1-16,22-1 0,-21-21 15,21 22-15,-1-22 0,1 1 0,0-1 16,0 0-16,21-21 0,0 22 0,-21-22 16,21 0-16,0-42 31,0 0-15,0 0-16,0-1 0,0-20 15,0 21-15,0-21 0,0-1 0,0 1 16,0 0-16,0-1 0,0 1 15,0 21-15,0-22 0,0 22 0,0 0 16,21 42 15,-21 0-31,21 22 0,0-22 16,0 0-16,1 21 0,-22-20 16,42 20-16,-21-21 0,0 21 0,0-20 15,22-1-15,-22 0 0,21 0 16,-21-21-16,22 21 0,-1-21 15,-21 0-15,22 0 0,-1 0 0,-21 0 16,21 0-16,1-21 0,-1 0 0,0 0 16,1 0-16,-22-1 0,21 1 15,1-21-15,-22 21 0,0-22 0,0 22 16,0-21-16,-21 21 0,0-22 16,0 22-16,0 0 0,0 0 0,-21 0 15,0 0-15,0 21 0,0 0 16,-1 0-16,1 0 0,0 0 15,0 21-15,0 0 0,0 0 0,-1 21 16,1-20-16,0-1 0,21 21 16,0 0-16,-21-20 0,21-1 15,0 21-15,0-21 0,0 0 0,0 1 16,0-1-16,21-21 16,0 0-16,0 0 0,1 0 15,-1 0-15,21-21 0,-21-1 0,22 22 16,-22-21-16,0 0 0,21-21 15,-21 21-15,1-1 0,-1 1 0,0-21 16,0 21-16,0 0 0,-21-1 16,0 1-16,0 0 0,0 0 15,0 42 17,-21 0-32,21 0 0,-21 1 0,21-1 15,0 21-15,0-21 0,0 0 0,0 1 16,0-1-16,0 0 0,0 0 15,0 0-15,0 0 0,21-21 0,0 22 16,0-22-16,1 0 0,20 0 16,-21 0-16,21 0 0,-20 0 0,20 0 15,-21-22-15,21 1 0,-20 21 0,-1-21 16,21 0-16,-21 0 0,0 0 16,1-22-16,-22 22 0,0 0 0,21 0 15,-21 0-15,0-1 0,0 1 16,0 0-1,0 42 1,0 0-16,0 1 16,-21-1-16,21 0 0,0 21 0,0-21 15,-22 1-15,22-1 0,0 0 0,0 0 16,0 0-16,22-21 31,-1 0-15,0 0-16,0 0 0,0-21 15,0 0-15,1 21 0,-1-21 0,0 0 16,0-1-16,0 1 16,0 0-16,1 0 0,-1 0 15,0 21-15,-21 21 16,0 0 0,21 0-16,-21 22 0,0-22 15,0 0-15,21 0 0,-21 0 16,0 0-16,0 1 0,0-1 0,21 0 15,1 0-15,-1-21 0,-21 21 0,21-21 16,0 0-16,0 0 0,22 0 16,-22 0-16,21 0 0,-21 0 0,22-21 15,-1 0-15,21 0 0,-20 21 16,-1-43-16,0 22 0,-20 0 16,20 0-16,-21-21 0,21 20 0,-20-20 15,-22 21-15,21-21 0,-21-1 16,0 1-16,0 21 0,0-22 0,0 22 15,0 0-15,0 0 0,0 0 0,-21 0 16,-1 21-16,1 0 0,-21 0 16,21 21-16,0 0 0,-22 0 0,1 0 15,21 0-15,-22 22 0,22-22 16,-21 21-16,21 1 0,0-22 0,-1 21 16,22 0-16,0 1 0,0-1 15,0-21-15,0 22 0,0-1 0,0-21 16,22 21-16,-1-20 0,0 20 15,0-21-15,-21 21 0,21-20 0,0-1 16,1 21-16,-22-21 0,0 0 16,0 22-16,21-22 0,-21 0 0,0 0 15,0 22-15,0-22 0,0 21 16,0-21-16,0 22 0,-21-22 0,-1 21 16,1-21-16,0 22 0,-21-1 0,21-21 15,-22 0-15,1 0 0,21 1 16,-22-1-16,1 0 0,21-21 15,0 0-15,-22 0 0,22 0 0,0 0 16,0 0-16,0-21 0,0 0 0,-1-1 16,1 1-16,0 0 0,0-21 15,21 21-15,0-22 0,0 1 16,0 0-16,0-1 0,0 1 0,0 0 16,21-1-16,0 1 0,0 0 0,1-22 15,-1 22-15,21-1 0,0-20 16,1 21-16,-1-1 0,0-20 0,1 20 15</inkml:trace>
  <inkml:trace contextRef="#ctx0" brushRef="#br0" timeOffset="206000.01">18690 15663 0,'0'22'31,"0"-1"-31,0 0 16,0 0-16,0 0 0,0 0 15,0 22-15,0-22 0,0 0 16,0 0-16,0 0 0,0 1 0,0-1 16,0 0-16,21-21 0,0 0 15,1 0-15,-1 0 16,0 0-16,0 0 0,0 0 16,0 0-16,1-21 0,-1 0 15,0-1-15,0 1 0,0 0 0,0 0 16,1 0-16,-1 0 0,-21-1 15,21 1-15,0 0 0,0 0 16,-21 42 15,0 0-31,0 0 16,0 1-16,0-1 0,0 0 0,0 0 16,0 0-16,0 22 0,0-22 15,0 0-15,21 0 0,-21 0 16,22-21-16,-1 21 0,0-21 15,0 0-15,0 0 0,0 0 16,22 0-16,-22 0 0,21 0 0,1-21 16,-1 21-16,-21-21 15,21 0-15,-20 0 0,20 0 0,-21-1 16,0 1-16,0 0 0,1 0 0,-1-21 16,-21 20-16,0 1 0,0 0 15,0-21-15,0 21 0,0-1 0,0 1 16,-21 0-1,-1 21-15,1 0 0,0 0 16,0 21-16,0 0 0,0 1 0,-22-1 16,22 0-16,0 0 0,0 0 15,0 0-15,-1 22 0,1-22 0,21 0 16,0 21-16,-21-20 0,21-1 0,0 0 16,0 0-16,0 0 15,21 0-15,0-21 0,1 0 16,-1 0-16,0 0 0,0 0 15,0 0-15,22-21 0,-22 21 16,0-21-16,0 0 0,0 0 0,0 0 16,1-1-16,-1 1 0,0 0 15,0 0-15,0 0 0,-21 0 0,21-1 16,1 22-16,-22-21 0,21 21 16,-21 21 15,0 1-16,0-1-15,0 0 0,0 0 0,0 0 16,0 0-16,0 1 0,0-1 0,21 0 16,0-21-16,-21 21 0,21 0 15,0 0-15,1-21 0,20 22 0,-21-22 16,21 0-16,1 0 0,-22 0 16,21 0-16,1 0 0,-22 0 0,21 0 15,0 0-15,-20-22 0,20 22 16,0-21-16,-21 0 0,22 0 0,-1 0 15,-21-22-15,0 22 0,1 0 0,-1-21 16,0 21-16,0-22 16,-21 22-16,21-21 0,-21 21 0,0-1 15,0 1-15,0 0 0,-21 21 16,0 0-16,0 0 0,-22 0 16,22 0-16,0 0 0,-21 21 0,21 0 15,-1 1-15,1-1 0,-21 0 16,42 0-16,-21 0 0,0 0 0,21 1 15,0-1-15,0 0 0,0 0 0,0 0 16,21 0 0,0-21-16,0 0 15,0 0-15,0 0 0,1 0 16,20 0-16,-21 0 0,0-21 16,0 21-16,1-21 0,-1 21 0,0-21 15,0 0-15,0 21 0,0-21 16,1 21-16,-1 0 0,-21-22 0,21 22 15,-21 22 17,0-1-32,0 0 0,0 0 0,0 21 15,-21 1-15,21-22 0,0 21 16,-21 1-16,-1-1 0,1 0 0,21 1 16,-21 20-16,21-21 0,-21 1 15,0-1-15,0 0 0,-1 1 0,1-1 16,0 0-16,0 22 0,0-22 15,-22 1-15,22-1 0,-21 21 16,21-20-16,-22-1 0,22 0 0,0 1 16,-21-1-16,21 0 0,-1 1 0,1-1 15,21-21-15,0 0 0,-21 1 16,21-1-16,0 0 0,-21-21 0,21-21 47,0 0-47,0-1 0,0 1 15,0-21-15,0 21 0,0-22 0,21 1 16,0 0-16,0-22 0,1 22 0,-1-22 16,0 1-16,0-1 15,21 22-15,-20-21 0,20-1 0,0 22 16,1-22-16,-1 22 0,0 0 0,1-1 16,-1 1-16,0 21 0,-21-22 15,22 22-15,-22 0 0,0 0 0,0 0 16,0 21-16,1-21 0,-1 21 15,0-22-15,0 22 16,0-21-16,0 21 0,-21-21 16,22 21-16,-1 0 15,0 0-15,0-21 0,0 21 16,0 0-16,1 0 16,-1-21-16,0 21 15,0-21-15,0 21 16,-21-22-16,21 22 0,1-21 0,-22 0 15,21 21-15,0-21 0,-21 0 16,21 0-16,0-1 16,-21 1-16,0 0 0,0 0 15,0 0-15,0 0 16,-21 21 15,0 0-15,21 21-16,-21-21 15,21 21-15,0 0 16,21-21 15,0 21-31,0-21 0,0 0 16,1 0 0,-1-21-1,-21 0 1,0 0-1,-21 21 1,-1 0 0,1 0-16,0 0 15,0 21 1,21 0 0,0 0-1,0 0 16,-21-21 1,0 0-1,21 22-15,-22-22-1,22 21-15,0 0 16,0 0-16,-21 0 15,21 0-15,0 1 0,0-1 16,0 0-16,0 0 0,21 0 16,1-21-16,-1 21 0,0 1 0,0-22 15,0 21-15,0-21 0,1 0 16,20 0-16,-21 0 0,0 0 16,0 0-16,1 0 0,-1-21 15,0-1-15,0 22 0,0-21 0,0 21 16,1-21-16,-1 0 0,0 0 15,0 0-15</inkml:trace>
  <inkml:trace contextRef="#ctx0" brushRef="#br0" timeOffset="206235.2">22098 16002 0,'21'0'15,"-21"-21"64,0 0-64,0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03:34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2180 0,'0'0'0,"0"-21"16,0 0-16,0 0 0,0 0 15,0-1-15,0 1 0,-21 21 16,0 21 15,21 1-31,-21-1 16,21 0-16,0 0 0,0 21 0,0-20 15,0 41-15,0-21 16,0 22-16,0-1 0,0 22 0,0-21 16,0 20-16,0 1 0,-22 0 15,22-1-15,0 22 0,-21 0 0,21 0 16,0-22-16,0 22 0,-21 0 16,21 0-16,0 0 0,-21 0 0,21-22 15,-21 22-15,21-21 0,0 21 0,0-22 16,-21-20-16,21 20 0,-22-20 15,22-1-15,0 1 0,0-1 0,0-20 16,0-1-16,0-21 0,0 22 16,-21-43-16,21-22 15,-21 1-15,21 0 0</inkml:trace>
  <inkml:trace contextRef="#ctx0" brushRef="#br0" timeOffset="859.58">4085 1990 0,'0'0'0,"21"0"47,0 0-47,22 0 0,-1 0 16,0 0-16,43 0 0,0 0 16,-1 0-16,43 0 0,-21 0 0,21 0 15,0 0-15,21 0 0,1 0 16,-1 0-16,21 0 0,-21-21 0,22 21 15,-22-22-15,21 22 0,-21 0 16,22-21-16,-22 0 0,0 21 0,-21 0 16,-21-21-16,21 21 15,-43 0-15,22-21 0,-21 21 0,0 0 16,-22 0-16,1 0 0,-22 0 16,21 0-16,-41 0 0,20 0 0,-21 21 15,0 0-15,-21 0 0,0 0 16,0 22-16,0-22 0,0 21 0,0 1 15,0-1-15,0 0 0,0 1 16,-21-1-16,0 21 0,21 1 0,-21-1 16,21 1-16,-21 21 15,21-22-15,0 22 0,-22-22 0,1 22 0,21-22 16,-21 22-16,21 0 0,-21 21 16,0-22-16,0 1 0,21 0 15,-22-1-15,22 1 0,-21 0 0,21-1 16,0 1-16,0 0 0,0-1 15,0 1-15,0-22 0,0 22 0,0-21 16,-21-1-16,21 1 0,-21-1 0,21 1 16,-21-1-16,0 1 0,-1-22 15,1 21-15,0 1 0,0-22 0,0 1 16,0 20-16,-1-21 0,1 1 0,0-22 16,0 21-16,0-21 0,0 22 15,-1-22-15,1 0 0,-21 0 16,21-21-16,-22 21 0,22-21 0,-21 22 0,-22-22 15,22 0-15,-21 0 16,-1 0-16,1 0 0,-22 0 0,0 0 16,1 0-16,-1 0 0,-21-22 0,-21 1 15,0 21-15,0 0 0,-21 0 16,0-21-16,0 21 0,-22 0 0,1 0 16,21 0-16,-22 0 0,43 0 0,0 0 15,0-21-15,43 21 0,-1 0 16,22 0-16,20 0 0,1 0 0,21-21 15,-22 0-15,22 21 0,21-22 16,0 1-16,-21-21 0,21 21 16,0-22-16,0-20 0,21 21 0,0-22 0</inkml:trace>
  <inkml:trace contextRef="#ctx0" brushRef="#br0" timeOffset="1447.66">5270 2244 0,'0'0'0,"0"21"46,-21-21-46,21 42 0,0-21 0,0 22 16,0-1-16,0 22 0,-21-22 16,21 0-16,0 1 0,0-1 0,0 0 15,0 1-15,0-1 0,0-21 0,0 0 16,0 0-16,0 1 0,21-22 16,0 0-16,1 0 0,-1 0 15,0 0-15,0 0 16,21 0-16,-20-22 0,-1 1 0,0-21 15,0 21-15,21 0 0,-20-22 16,-1 1-16,0 21 0,0-22 0,-21 1 16,0 0-16,0-1 15,0 1-15,0 21 0,0 0 0,0 0 16,0-1-16,0 1 0,0 0 16,-21 21-16,0 0 15,42 0 1,0 0-16,0 0 15,0 0-15,1 0 0</inkml:trace>
  <inkml:trace contextRef="#ctx0" brushRef="#br0" timeOffset="1779.47">5969 2244 0,'-21'0'31,"0"21"-31,-1 0 0,-20-21 16,21 21-16,0 0 0,-22 1 15,22-1-15,21 0 0,-21 0 0,21 0 16,0 0-16,0 1 16,0-1-16,21-21 0,0 21 0,22 0 15,-22-21-15,0 21 0,21 0 16,-20-21-16,-1 22 0,21-1 0,-21-21 16,0 21-16,-21 0 0,0 0 15,0 0-15,0 1 16,-21-22-16,0 21 0,0-21 15,0 0-15,-22 21 0,22-21 16,-21 0-16,21 0 0,0 0 0,-1 0 16,1 0-16,0 0 0,21-21 31,0 0-31,21-1 16,22 1-16,-22 0 0,0 0 0</inkml:trace>
  <inkml:trace contextRef="#ctx0" brushRef="#br0" timeOffset="1956.38">6329 2328 0,'21'-21'15,"-42"21"1,21 21 0,-21-21-16,21 22 0,-22-22 15,22 21-15,0 0 16,0 0-16,0 0 0,0 0 15,0 1 1</inkml:trace>
  <inkml:trace contextRef="#ctx0" brushRef="#br0" timeOffset="2087.31">6308 2604 0,'0'0'0,"0"42"16,21-63 46,0 0-62,0 21 0</inkml:trace>
  <inkml:trace contextRef="#ctx0" brushRef="#br0" timeOffset="2295.75">6625 2371 0,'0'21'0,"0"0"0,0 0 15,0 0-15,0 1 0,0-1 0,0 21 16,0-21-16,0 0 0,0 22 16,0-22-16,0 0 0,-21 0 0,21 0 15,-21 1-15,21-1 0,0 0 16,0-42 15,21 21-31</inkml:trace>
  <inkml:trace contextRef="#ctx0" brushRef="#br0" timeOffset="2691.52">6646 2413 0,'0'0'0,"0"-21"16,21 0 0,1 21-16,-1 0 15,0-21-15,21 21 0,-21 0 0,1 0 16,20-22-16,0 22 0,-21 0 15,22 0-15,-1-21 0,0 21 0,1 0 16,-22 0-16,21-21 0,-21 21 16,22 0-16,-22 0 0,0 0 15,-21 21 1,0 0-16,0 1 16,0-1-16,0 0 0,0 0 15,0 0-15,0 22 0,-21-22 0,21 0 16,0 0-16,0 0 0,0 0 0,0 22 15,0-22-15,0 0 0,0 0 16,0 0-16,0 1 0,0-1 0,0 0 16,0 0-16,0 0 0,0 0 15,0 1-15,-21-22 0,0 21 16,-1-21-16,1 0 0,-21 21 16,21-21-16,-22 0 0,-20 0 15,21 0-15,-22 21 0,1-21 0,-22 0 16,21 0-16,-20 0 0,20 0 0,-20 0 15</inkml:trace>
  <inkml:trace contextRef="#ctx0" brushRef="#br0" timeOffset="3087.73">4932 3810 0,'0'0'0,"0"-21"0,-21-106 31,-1 127-31,22-21 0,0 0 0,-21 21 15,0 0-15,21 21 16,-21 0 0,21 0-16,-21 21 0,21-20 0,-21-1 15,21 21-15,-22-21 16,22 22-16,0-22 0,0 21 0,-21-21 16,21 22-16,-21-22 0,21 0 0,0 0 15,0 0-15,0 0 16,0-42 15,0 0-31,0 0 0</inkml:trace>
  <inkml:trace contextRef="#ctx0" brushRef="#br0" timeOffset="3380.56">4657 3683 0,'0'0'0,"0"-21"0,0-85 31,0 85-31,0 0 0,21 0 15,0 21-15,0 0 0,0-22 16,0 22-16,22 0 0,-22 0 16,0 0-16,21 0 0,-20 0 0,-1 0 15,21 0-15,-21 22 0,-21-1 16,21 0-16,-21 21 0,0-21 0,0 1 16,0 20-16,0-21 0,0 0 15,-21 22-15,0-22 0,0 0 0,0 0 16,0 0-16,-1 0 0,1 1 0,21-1 31,21-42-15,1-1-16,-1 1 15,0 21-15,0-21 0,0 0 16,-21 0-16</inkml:trace>
  <inkml:trace contextRef="#ctx0" brushRef="#br0" timeOffset="3871.28">5165 3641 0,'0'63'16,"0"-42"-16,0 1 0,0-1 0,0 0 16,0 0-16,-22 0 0,22 0 15,-21 1-15,21-1 0,0 0 16,0 0-16,0-42 47,0 0-47,21 0 15,1-1-15,-1 1 0,-21 0 16,21 0-16,0 21 0,-21-21 16,21 21-16,0 0 15,1 0-15,-22 21 16,21 0-16,-21 0 0,21 0 16,-21 1-16,0-1 15,21 0-15,0 0 16,0-21-16,1 0 15,-1 0-15,0 0 16,0 0-16,0 0 0,0-21 0,1 0 16,-1 21-16,0-21 0,-21-1 15,21 1-15,-21 0 0,21 0 0,-21 0 16,0 0-16,0-1 0,0-20 0,0 21 16,0 0-16,0 0 0,-21-1 15,0 22-15,21-21 0,-21 21 0,0 0 16,-1 0-16,1 21 15,21 1 1,0-1 0,0 0-1</inkml:trace>
  <inkml:trace contextRef="#ctx0" brushRef="#br0" timeOffset="4080.39">5757 3514 0,'0'42'16,"0"-21"-1,0 0-15,0 1 16,0-1-16,0 0 0,0 0 0,-21 0 16,21 0-16,0 1 0,-21-1 15,21 0-15,0 0 0,0 0 0,0 0 16</inkml:trace>
  <inkml:trace contextRef="#ctx0" brushRef="#br0" timeOffset="4371.46">5715 3620 0,'0'0'15,"21"-22"-15,43-83 16,-43 105-1,0 0-15,0 0 0,21 0 16,-20 0-16,-1 0 0,0 21 0,0 0 16,21 0-16,-20 0 0,-1 0 15,0 1-15,0-1 0,-21 0 0,0 0 16,0 0-16,0 0 0,0 1 16,0-1-16,0 0 0,-21 0 0,0 0 15,-22 0-15,22 1 0,0-1 16,0-21-16,-21 21 0,20-21 0,1 0 15,0 0-15,0 0 0,0 0 16,0 0-16,21-21 31,0 0-31,21-1 0</inkml:trace>
  <inkml:trace contextRef="#ctx0" brushRef="#br0" timeOffset="4555.35">6308 3556 0,'0'0'0,"21"0"0,-21 21 47,-21-21-31,21 21-16,0 1 15,0-1 1</inkml:trace>
  <inkml:trace contextRef="#ctx0" brushRef="#br0" timeOffset="4711.27">6244 3852 0,'0'0'0,"0"22"32,0-44 14,0 1-30</inkml:trace>
  <inkml:trace contextRef="#ctx0" brushRef="#br0" timeOffset="4951.21">6604 3514 0,'0'0'0,"0"21"15,0 0-15,0 0 16,0 0-16,0 1 16,-21-1-16,21 0 0,-21 0 15,-1 0-15,22 0 0,0 1 0,0-1 16,-21 0-16,21 0 0,-21 0 0,21 0 16,21-21 15,0 0-31,1-21 15,-1 0-15,0 21 0</inkml:trace>
  <inkml:trace contextRef="#ctx0" brushRef="#br0" timeOffset="5339.67">6625 3450 0,'0'0'15,"0"-21"-15,21 0 16,0 21-16,1-21 0,20 21 15,-21 0-15,21-21 0,1 21 0,-1 0 16,0-22-16,1 22 0,20 0 16,-20-21-16,20 21 0,1-21 0,-22 21 15,0 0-15,1 0 0,-1 0 16,0 0-16,-21 0 0,1 0 0,-1 21 16,-21 0-16,0 1 15,0-1-15,0 0 0,-21 0 0,-1 0 16,22 22-16,-21-22 0,21 0 15,-21 0-15,21 0 0,-21 22 16,21-22-16,0 0 0,0 0 0,0 0 16,0 0-16,0 1 0,0-1 15,0 0-15,0 0 0,0 0 0,0 0 16,0 1-16,-21-22 0,0 21 0,-1 0 16,1-21-16,0 21 0,0 0 15,-21-21-15,-1 21 0,22-21 0,-21 22 16,-22-22-16,22 0 0,0 0 15,-22 21-15,22-21 0,-22 0 0,1 21 16,-1-21-16,1 0 0</inkml:trace>
  <inkml:trace contextRef="#ctx0" brushRef="#br0" timeOffset="5732.45">5165 4614 0,'0'0'16,"0"-21"-16,0 0 0,-22 21 16,1 0-16,21 21 0,-21 0 15,0 22-15,0-22 0,21 21 0,-21 1 16,-1-1-16,1 0 0,0 1 0,0-1 16,0 0-16,0-21 0,21 22 15,-22-1-15,22-21 0,-21 0 16,21 22-16,0-22 15,0 0-15,21-21 16,1 0-16,-1 0 0,0-21 0,0 21 16,0-21-16,0 0 0</inkml:trace>
  <inkml:trace contextRef="#ctx0" brushRef="#br0" timeOffset="6219.92">5080 4678 0,'0'0'0,"0"-21"0,0 0 16,0-22-16,0 22 0,0 0 15,0 0-15,0 0 16,21 21-16,0-22 16,0 22-16,22 0 0,-1-21 0,0 21 15,22 0-15,-1 0 0,1-21 16,21 21-16,-1 0 0,1 0 0,0 0 16,-1 0-16,1 0 0,0 0 0,-22 0 15,1 0-15,-22 0 0,21 21 16,-20-21-16,-1 21 0,-21-21 0,0 22 15,1-1-15,-22 0 16,0 0-16,0 0 0,0 0 0,0 1 16,-22-1-16,22 0 0,0 0 15,0 21-15,0-20 16,0-1-16,0 21 0,0-21 0,0 22 16,0-22-16,22 0 0,-1 21 15,0-21-15,-21 22 0,21-22 0,-21 0 16,21 0-16,-21 0 0,0 1 0,0-1 15,0 0-15,0 0 0,0 0 16,-21 0-16,-21 1 0,21-22 0,-22 21 16,1 0-16,-22 0 0,22 0 0,-43-21 15,22 21-15,-22 1 0,1-22 16,-22 21-16,21-21 0,-21 0 0,22 0 16,-22 0-16,21 0 0,22 0 15,-22 0-15,21 0 0,22 0 16,0 0-16,-1-21 0,1 21 0,21-22 15,0 22-15,0-21 0,21 0 16,-22 0-16,22 0 0,0 0 16</inkml:trace>
  <inkml:trace contextRef="#ctx0" brushRef="#br0" timeOffset="6495.76">5143 4699 0,'0'0'0,"0"-21"16,0 42 0,0 0-16,0 0 0,0 1 15,0 20-15,0 0 0,0 1 16,0-1-16,0 0 0,0-21 0,0 22 16,0-1-16,0 0 0,0-20 0,-21-1 15,21 0-15,0 0 0,0 0 16,0 0-16,0 1 0,21-22 15,1 0 1,-1 0-16,0-22 16,0 1-16,-21 0 0,21 0 0,-21 0 15,21 0-15</inkml:trace>
  <inkml:trace contextRef="#ctx0" brushRef="#br0" timeOffset="6833.57">5334 4953 0,'0'85'31,"0"-64"-31,-21 0 0,21 0 16,0 0-16,0 1 0,0-1 15,0 0-15,0 0 0,0 0 16,21-21-16,0 0 16,0 0-16,22 0 0,-22 0 15,0 0-15,0 0 0,21-21 16,-20 0-16,-1 0 0,0 21 15,0-21-15,0-1 0,0 1 0,-21-21 16,0 21-16,0 0 0,0-1 16,0 1-16,0 0 0,-21 21 0,0-21 15,0 21-15,0 0 0,0 0 16,-1 0-16,-20 0 0,21 0 0,0 0 16,0 21-16,-1-21 0,1 21 15,21 0-15,-21 1 0,21-1 16,0 0-1,21-21-15,0 21 16</inkml:trace>
  <inkml:trace contextRef="#ctx0" brushRef="#br0" timeOffset="7348.27">5969 4953 0,'0'0'16,"-21"0"-1,0 0-15,-1 0 16,1 0-16,0 0 0,0 21 0,0 0 16,0-21-16,-1 22 15,1-22-15,21 21 16,21-21 15,1 0-31,-1 0 0,0 0 16,0-21-16,0 21 0,0 0 15,1 0-15,-1-22 0,0 22 0,0 0 16,0 22 0,-21-1-16,0 0 0,0 0 15,0 0-15,0 0 0,0 1 0,0 20 16,0-21-16,0 21 0,0 1 16,0-22-16,0 21 0,0 1 0,0-1 15,0 0-15,-21 1 0,21-1 16,-21 0-16,0 1 0,21-1 15,-21 0-15,-1 1 0,1-1 0,21-21 16,-21 0-16,0 0 0,0 1 0,0-1 16,-1-21-16,1 0 0,0 0 15,0 0-15,0 0 0,0 0 0,-22 0 16,22-21-16,0-1 0,0 1 0,0 0 16,-1 0-16,1 0 0,0 0 15,0-22-15,21 22 0,0 0 0,0-21 16,0 20-16,0 1 0,0-21 15,0 21-15,21 0 0,0-22 0,0 22 16,1 0-16,-1-21 0,0 20 16,0 1-16</inkml:trace>
  <inkml:trace contextRef="#ctx0" brushRef="#br0" timeOffset="7574.99">6117 4953 0,'0'21'0,"0"-42"0,0 63 0,0-20 16,0-1-16,0 0 0,0 0 16,0 0-16,0 0 0,0 1 15,0-1-15,0 0 16,0-42 31,0 0-32,0-1-15,0 1 0</inkml:trace>
  <inkml:trace contextRef="#ctx0" brushRef="#br0" timeOffset="7710.98">6117 4784 0,'0'21'0,"0"0"15,0 0 1,21-21-16</inkml:trace>
  <inkml:trace contextRef="#ctx0" brushRef="#br0" timeOffset="8075.77">6350 5122 0,'0'22'16,"0"-44"-16,0 65 0,0-22 0,0 0 16,-21-21-1,0 0 1,21-21 0,-22 21-1,22-21-15,0 0 0,0-1 0,0 1 16,0 0-16,0-21 0,22 21 15,-22-1-15,21-20 0,0 21 0,0 0 16,0 21-16,22-21 0,-22 21 16,0 0-16,0 0 0,0 21 0,0 0 15,1 0-15,-22 0 0,0 0 0,21 1 16,-21-1-16,0 21 0,0-21 16,0 0-16,0 1 0,0-1 15,0 0-15,-21 0 0,-1-21 0,22 21 16,0-42-1,0 0-15</inkml:trace>
  <inkml:trace contextRef="#ctx0" brushRef="#br0" timeOffset="8800.29">6456 1820 0,'-21'0'32,"-1"-21"-32,1 0 0,21 0 15,0 0-15,0-22 16,0 22-16,0 0 0,43 0 0,-1-21 15,0-1-15,43 22 0,-22-21 16,43-22-16,0 22 0,0-22 0,0 22 16,42-21-16,-21-1 0,21-21 15,21 22-15,-20 21 0,-1-22 16,21 22-16,-21 21 0,22-1 0,-22 1 16,0 21-16,0 21 0,-21 1 15,0 20-15,-21 0 0,21 22 16,-21-1-16,-22 1 0,22-1 0,-21 1 15,0 20-15,-22-20 0,1 21 16,-1-1-16,-21 1 0,1-22 0,-22 1 16,0-1-16,0 1 0,0-22 15,-21 1-15,0-1 0,0 0 0,0-21 16,0 1-16,-21-1 0,0-21 0,0 21 16,0-21-16,0 0 0,-1 0 15,1 0-15,0 0 0,-21-21 0,21 0 16</inkml:trace>
  <inkml:trace contextRef="#ctx0" brushRef="#br0" timeOffset="9091.11">9588 1799 0,'-21'21'16,"21"1"-1,0-1-15,0 21 0,0-21 0,0 0 16,0 22-16,0-22 0,21 0 15,-21 0-15,22 22 0,-1-22 0,0-21 16,0 21-16,0 0 0,0-21 16,22 0-16,-22 21 0,21-21 0,-21 0 15,22 0-15,-1 0 0,-21-21 0,22 21 16,-1-21-16,0 0 16,1 0-16,-1-1 0,0 1 0,-21-21 15,22 21-15,-22-22 0,0 1 16,0 0-16,0 21 0,-21-22 0,0 22 15,0 0-15,0 0 0,0 0 0</inkml:trace>
  <inkml:trace contextRef="#ctx0" brushRef="#br0" timeOffset="9683.77">10647 2836 0,'0'0'0,"0"-42"15,0 21-15,0-21 0,0-1 0,0 22 16,0 0-16,-21 0 0,21 42 15,0 21 1,-22-21-16,22 22 0,-21 20 0,21 1 16,0-1-16,0 1 0,-21 20 15,21 1-15,-21 0 0,21-1 0,0 1 16,0 0-16,0-1 0,0 1 16,0 0-16,0 21 0,0-22 15,0 22-15,0-21 0,0-1 0,0 22 16,0-21-16,0 0 0,0-1 15,0 1-15,0 0 0,0-22 0,0 22 16,0-22-16,0 1 0,0-22 0,0 22 16,-21-22-16,21-21 0,0 21 15,0-20-15,-21-1 0,21-42 16,0-1 0,0 1-16,0-21 0,0 0 15,0-22-15,21 22 0,-21-43 0,21 22 16,-21-22-16,21 21 0</inkml:trace>
  <inkml:trace contextRef="#ctx0" brushRef="#br0" timeOffset="10407.49">10647 2879 0,'0'0'0,"0"-64"0,-21 22 15,-1 0-15,1-1 0,0 22 16,21 0-16,0 0 0,0 0 0,0-1 15,21 22 1,0 0-16,22 0 0,20 0 0,1 0 16,20 0-16,1 0 0,21 0 15,0 0-15,0 0 0,21 0 16,21-21-16,0 21 0,0 0 0,0 0 16,22 0-16,-1 0 0,0 0 15,1 0-15,-1 0 0,0 0 0,1-21 16,-22 21-16,0 0 0,0 0 15,-21 0-15,0-21 0,0 21 0,-21-21 16,0 21-16,-22 0 0,1-21 16,-21 21-16,-1 0 0,-21 0 15,1 0-15,-22 0 0,0 0 16,0 0-16,-21 21 0,0 21 16,0-21-16,0 22 15,0-1-15,-21 0 0,0 1 0,0-1 16,21 0-16,-21 22 0,-1-22 0,1 22 15,0-1-15,21 1 0,-21-1 16,21 22-16,-21-22 0,21 22 0,0-22 16,0 22-16,0-21 0,0 20 15,-21 1-15,21 0 0,0-22 0,0 22 16,-22-1-16,22 1 0,0 0 0,0-1 16,0-20-16,0 21 15,0-22-15,0 22 0,0-22 0,22 1 0,-22-1 16,21 1-16,-21-1 0,0 1 15,0-22-15,21 22 0,-21-22 16,0 0-16,0 1 0,0-22 0,0 21 16,-21-21-16,0 0 0,-1 1 0,1-1 15,0 0-15,-21-21 0,21 21 16,-22 0-16,1-21 0,0 0 0,-22 0 16,1 0-16,-1 0 0,1 0 0,-22 0 15,0 0-15,-21 0 0,1 0 16,-22 0-16,-22-21 0,1 21 0,-21 0 15,0 0-15,-22 0 0,22 0 16,-22 0-16,1 0 0,-1 0 16,1 0-16,20 0 0,1 21 0,21-21 15,0 0-15,42 21 0,0-21 0,21 0 16,1 0-16,20 0 0,22 0 16,21-21-16,-22 0 0,43 0 0,0 0 15</inkml:trace>
  <inkml:trace contextRef="#ctx0" brushRef="#br0" timeOffset="12132.77">11557 1863 0,'0'0'0,"-64"21"16,43 0-16,0 0 16,21 22-16,-21-22 0,0 21 0,0 0 15,-1-20-15,1 20 0,21 0 16,0 1-16,-21-1 0,21-21 0,-21 21 15,21 1-15,0-22 0,0 0 16,0 0-16,0 0 0,0 1 16,21-22-1,0 0-15,0-22 16,1 1-16,-1 0 0,-21 0 16,21 0-16,0 0 0,-21-1 15,21 1-15,0 0 0,1 0 0,-22-21 16,21 20-16,-21 1 0,21 0 15,-21 0-15,21 21 16,-21 21 0,0 0-16,0 0 15,0 1-15,0-1 0,0 0 16,0 21-16,0-21 0,0 1 16,21-1-16,-21 0 0,21 0 0,-21 0 15,22 0-15,-1-21 16,0 0-16,0 0 0,0 0 15,0 0-15,1 0 0,-1 0 16,21-21-16,-21 21 0,0-21 0,1 0 16,-1 0-16,0 0 0,0-1 15,0 1-15,0 0 0,-21 0 0,22 0 16,-22 0-16,0-1 16,-22 22-1,1 22 1,0-1-16,0-21 15,21 21-15,0 0 0,-21 0 0,21 0 16,0 1-16,0-1 16,21 0-1,0-21-15,0 0 16,0 0-16,1 0 0,-1-21 16,0 21-16,0 0 0,0-21 0,-21-1 15,21 1-15,-21 0 16,0 0-16,0 0 15,0 0-15,-21-1 16,0 22-16,21-21 0,-21 0 0,0 21 0,21-21 16,0 0-1,0 0 1,21 21 0,0 0-16,0 0 0,0 0 15,1 0-15,20 0 0,-21 0 0,0 0 16,0 21-16,1-21 0,-1 21 15,0-21-15,0 21 0,-21 0 0,0 0 16,21 1-16,-21-1 16,0 0-16,0 0 0,0 0 15,0 0-15,0 1 16,0-44 31,21 1-47,1 0 15,-22 0-15,21 0 16,-21 0-16,21-1 0,-21 1 16,21 0-16,-21 0 0,21 0 15,0 21 1,-21 21 0,0 0-16,0 0 15,0 0-15,0 1 0,0-1 16,0 0-16,0 0 0,0 0 15,22-21-15,-22 21 0,21 1 16,0-22-16,0 0 16,0 0-16,0 0 15,1 0-15,-1 0 0,0-22 0,0 22 16,0-21-16,0 21 0,1-21 16,-1 0-16,0 0 0,0 21 0,0-21 15,0-1-15,1 1 0,-1 21 0,-21-21 16,0 0-16,0 42 31,0 0-15,0 0-16,-21 1 15,21-1-15,0 0 0,0 0 16,0 0-16,0 0 16,21-21-16,0 22 0,0-22 15,0 0-15,0 0 16,1 0-16,-1 0 0,0 0 15,0-22-15,0 1 0,0 21 0,1-21 16,-1 0-16,0 21 0,-21-21 16,0 0-16,21-1 0,-21 1 0,0 0 15,0 0 1,0 0-16,-21 21 0,0 0 16,0 0-1,21 21-15,-22 0 0,1-21 0,0 21 16,21 0-16,0 1 0,0-1 0,0 0 15,0 0-15,0 0 16,0 0-16,0 1 16,21-22-16,0 0 15,1 0-15,20 0 0,-21 0 0,0 0 16,0-22-16</inkml:trace>
  <inkml:trace contextRef="#ctx0" brushRef="#br0" timeOffset="12383.63">13568 1820 0,'0'0'0,"0"-42"0,0 21 0,0 0 15,0 0-15,21 21 0,-21 21 16,0 21-16,0-21 16,0 22-16,0-1 0,0 0 0,0 1 15,-21-1-15,21 0 0,0 1 16,0-22-16,-21 21 0,21-21 0,-22 22 15,22-22-15,0 0 0,0 0 0,0 0 16,0 0-16,0 1 16,22-22 15,-22-22-31</inkml:trace>
  <inkml:trace contextRef="#ctx0" brushRef="#br0" timeOffset="12683.32">13547 1799 0,'0'0'0,"0"-42"0,0 0 0,0-1 0,0 22 15,0-21-15,0 21 16,21-1-16,0 1 0,0 0 0,0 0 16,0 21-16,22 0 0,-22 0 15,0 0-15,21 0 0,-20 0 0,20 21 16,-21 0-16,0 22 0,-21-22 15,0 21-15,0 0 0,0 1 0,0-1 16,0-21-16,0 22 0,-21-1 0,0-21 16,0 0-16,0 22 0,-1-22 15,1 0-15,0 0 0,0-21 0,0 21 16,0 0-16,-1-21 0,1 0 16,21 22-16</inkml:trace>
  <inkml:trace contextRef="#ctx0" brushRef="#br0" timeOffset="13599.66">14182 2074 0,'0'0'16,"0"-21"-16,0 0 16,0 0-16,0 0 0,0 0 15,-22 21 1,-20 0-16,21 21 16,0-21-16,0 21 0,-1 0 0,-20 0 15,21 0-15,0 1 0,0-1 16,21 0-16,-22 0 0,22 0 0,-21 0 15,21 1-15,0-1 16,21-21 0,1 0-16,-1 0 15,0 0-15,0 0 16,0-21-16,22-1 0,-22 22 0,0-21 16,0 0-16,0 0 0,0 21 15,1-21-15,-1 0 0,-21-1 0,0 1 16,21 21-16,-21-21 0,0 42 31,-21 0-15,0 1-16,21-1 15,0 0-15,-22-21 0,22 21 0,0 0 16,0 0-16,0 1 16,22-22-1,-1 21-15,0-21 0,0 0 16,21 0-16,-20 0 0,20 0 15,0 0-15,1 0 0,-1 0 0,-21 0 16,21 0-16,1-21 0,-22-1 16,0 22-16,21-21 0,-20 0 15,-1 0-15,-21 0 16,0 0-16,0-1 0,0 1 16,-21 21-16,-1 0 15,1 0-15,0 0 0,0 0 16,0 0-16,0 0 0,-1 21 0,-20-21 15,21 0-15,0 22 16,0-22-16,21 21 16,21-21-1,0 0-15,0 0 0,0 0 16,0 0-16,1 0 0,-1 0 0,21 0 16,-21 0-16,0 0 15,1 0-15,-22 21 16,0 0-1,0 0-15,0 0 0,0 1 0,-22 20 16,22-21-16,-21 21 0,0 1 16,0-1-16,0 0 0,0 1 0,-1-1 15,-20 0-15,21 1 0,0-1 16,0-21-16,-1 22 0,1-1 16,0-21-16,0 0 0,0 0 0,-22 22 15,43-22-15,-21-21 16,0 0-16,21-21 31,0 0-31,21-1 0,0 1 16,-21-21-16</inkml:trace>
  <inkml:trace contextRef="#ctx0" brushRef="#br0" timeOffset="14011.42">14817 2096 0,'63'0'31,"-42"0"-31,0 0 0,1 0 16,-1 0-16,0 0 0,0-22 0,0 22 16,0 0-16,1-21 0,-1 21 15,0 0-15,0-21 0,0 0 0,-21 0 16,0 0-1,0-1-15,0 1 16,-21 21-16,0 0 16,0 0-16,0 21 0,-1 1 15,1-1-15,-21 0 0,21 0 0,0 0 16,-1 22-16,1-22 0,21 0 16,0 21-16,-21-21 0,21 1 0,0-1 15,0 0-15,0 0 0,0 0 16,21 0-16,0 1 0,1-22 15,-1 21-15,0-21 0,0 0 16,0 0-16,0 0 0,1 0 16,-1 0-16,0 0 0,0 0 0,0 0 15,0 0-15,-21-21 16,22 21-16,-1-22 0,0 22 0</inkml:trace>
  <inkml:trace contextRef="#ctx0" brushRef="#br0" timeOffset="14235.29">15473 2350 0</inkml:trace>
  <inkml:trace contextRef="#ctx0" brushRef="#br0" timeOffset="20966.3">9652 1926 0,'0'-21'15,"0"42"48,21-21-47,0 21-16,0 1 15,1-22-15,-1 21 16,0-21-16,21 21 0,-21-21 0,22 21 15,-22-21-15,21 21 0,1 0 16,-1-21-16,0 22 0,22-22 0,-22 21 16,0 0-16,1-21 0,-1 21 15,-21-21-15,22 21 0,-22 0 0,0-21 16,0 22-16,0-1 0,0-21 16,-21 21-16,22-21 0,-22 21 0,0 0 31,0 0-31,-22-21 31,1-21-15,21 0-16,-21 0 0,0 0 15,21 0-15,0-1 16,0-20-16,-21 21 0,0 0 0,21-22 16,-22 1-16,22 21 0,0-21 15,0-22-15,0 22 0,0-1 0,0 1 16,0 0-16,0-1 0,0 1 15,0 0-15,0-1 0,0 22 0,0 0 16,0 0-16,0 0 0,0 0 16,0 42 31,0 0-47,0 0 0,0 0 15,0 0-15,0 22 0,-21-22 0,21 21 16,0-21-16,0 22 0,0-1 15,0-21-15,0 22 0,0-1 0,0-21 16,0 0-16,0 22 0,0-22 16,0 0-16,0 0 0,0 0 0,0 0 15,0 1-15,0-1 0,0 0 16,0 0-16,0 0 0,0 0 0,0 1 16,0-1-16,0 0 15,0 0 1,0 0-1,0-42 32,-21 21-47,21-21 16,-21 0-16,21 0 16,-21 21-16,0-22 0,21 1 0,-22 21 15,1-21-15,0 0 0,0 0 16,0 0-16,0-1 0,-22 1 0,22 0 15,-21 0-15,21 0 16,-22 21-16,22-21 0,0-1 0,-21 22 16,20-21-16,1 21 0,-21 0 15,21-21-15,0 21 0,-1 0 16,44 21 46,-1-21-46,-21 21-16</inkml:trace>
  <inkml:trace contextRef="#ctx0" brushRef="#br0" timeOffset="48323.82">7980 1122 0,'0'0'0,"-21"0"16,42 0 46,0 0-46,0 0-16,0 0 0,-21 21 0,21 0 15,1 0-15,-1 1 0,0-1 16,0 21-16,0-21 0,0 22 16,-21-22-16,0 21 0,22-21 0,-1 22 15,-21-22-15,0 21 0,0 0 16,21-20-16,-21 20 0,21-21 0,-21 0 15,0 0-15,0 1 0,0-1 16,0 0-16,0 0 0,0 0 16,21-42-1,-21 0 1,0 0-16,0 0 0,21-1 16,-21-20-16,0 0 0,0 21 0,0-22 15,0 1-15,22 0 0,-22-1 0,0 1 16,21 0-16,-21-1 15,0 1-15,0 0 0,0-1 0,21 1 16,-21 0-16,0 20 0,21 1 16,-21-21-16,0 21 0,0 0 15,21 21-15,0 0 16,1 0 0,-1 0-16,-21 21 15,0 0-15,21 0 0,-21 0 16,0 0-16,0 1 0,0-1 15,21 0-15,-21 0 0</inkml:trace>
  <inkml:trace contextRef="#ctx0" brushRef="#br0" timeOffset="50800.01">8826 1439 0,'22'-63'32,"-22"42"-32,0 0 15,0-1-15,0 1 0,0 0 0,-22 21 16,1-21-16,21 0 0,-21 21 16,0 0-16,0 0 0,0 0 15,-1 0-15,1 0 0,0 21 16,0-21-16,0 21 0,0 0 15,-1 0-15,1 22 0,21-22 0,-21 0 16,21 0-16,-21 0 0,21 1 16,0-1-16,0 0 0,0 0 15,0 0-15,21-21 16,0 0 0,0 0-16,1 0 0,-1 0 15,0-21-15,0 21 0,0-21 16,0 0-16,1 0 15,-1-1-15,-21 1 0,21 21 16,-21-21-16,0 0 0,0 0 0,21 21 16,-21-21-16,0-1 0,21 22 15,-21 22 17,0-1-32,0 0 15,0 0-15,0 0 0,0 0 16,0 1-16,0-1 0,0 0 15,21-21-15,1 21 16,-1-21 0,0 0-16,0 0 0,0 0 15,0 0-15,1-21 0,-1 21 16,0-21-16,0 0 0,0-1 16,0 1-16,-21 0 0,22 0 0,-1-21 15,0 20-15,-21 1 0,21-21 16,-21 0-16,21 20 0,-21-20 0,21 0 15,-21 21-15,0-22 0,0 22 16,0-21-16,0 21 0,0-1 0,0 1 16,0 0-16,0 42 31,0 0-31,0 22 0,0-22 16,-21 21-16,21 1 0,-21-1 15,21-21-15,-21 21 0,21 1 0,0-1 16,0-21-16,0 0 0,0 22 15,0-22-15,0 0 0,0 0 16,0 0 0,21-21-16,0 0 0,0 0 15,1 0-15,-1 0 0,-21-21 16,21 0-16,0 21 0,-21-21 16,21 0-16,0 0 0,-21-1 15,22 1-15,-1 0 16,-21 0-16,21 21 31,-21 21-15,0 0-16,0 0 15,0 1-15,21-1 16,-21 0-16,21 0 16,0-21-16,-21 21 15,22-21-15,-1 0 0,0 0 0,0 0 16,0 0-16,0 0 0,1 0 15,-1 0-15,0 0 0,0 0 0,21 0 16,-20 0-16,-1-21 0,0 21 16,0-21-16,0 21 0,0-21 15,1 0-15,-1-1 0,-21 1 0,0 0 16,21 0-16,-21 0 0,0 0 16,0-1-16,0 1 0,0 0 15,-21 21 1,0 0-16,-1 0 15,1 0-15,0 21 16,0-21-16,0 21 0,0 1 0,-1-22 16,22 21-16,-21 0 0,21 0 0,-21 0 15,21 0-15,0 1 0,0-1 16,0 0-16,0 0 16,21 0-1,0-21-15,1 0 16,-1 0-16,0 0 0,0 0 15,0 0-15,-21-21 0,21 21 16,1-21-16,-22 0 0,21 0 0,0-1 16,0 1-16,-21-21 15,0 21-15,0 0 0,0-22 0,21 22 16,-21-21-16,0-1 0,21 22 16,-21-21-16,0 0 0,0 20 0,0-20 15,0 21-15,0-21 0,0 20 16,0 1-16,0 0 15,0 42 17,0 0-32,0 22 0,0-22 0,0 21 15,0-21-15,0 22 0,0-1 16,0 0-16,0-20 0,0 20 0,0 0 16,0-21-16,0 22 0,0-22 15,0 0-15,0 0 0,0 0 0,22-21 16,-1 22-16,0-22 15,-21 21-15,21-21 0,0 0 0,0 0 16,1 0-16,-1 0 16,0 0-16,0 0 0,0 0 15,0-21-15,1 21 0,-1-22 0,0 1 16,0 0-16,0 0 16,-21 0-16,0 0 0,0-1 15,0 1-15,0 0 16,0 0-16,-21 21 15,0 0 1,0 0-16,21 21 16,-21 0-16,-1-21 0,22 21 0,0 1 15,-21-1-15,21 0 16,-21 0-16,21 0 0,0 0 0,0 1 16,0-1-1,21-21 16,0 0-15,1 0-16,-1-21 0,0-1 16,0 1-1,-21 0-15,21 0 16,-21 0-16,21 21 16,-21 21 30,0 0-30,0 0-16,22-21 31,-1 0-31,0 0 16,-21-21-16,21 21 16,0-21-16,-21 0 0,21 0 15,1-1-15,-22 1 0,0 0 16,0 0-16,21 0 0,-21 0 15,0-1-15,21-20 0,-21 21 0,0-21 16,0 20-16,0-20 0,0 21 0,0-21 16,0 20-16,0-20 15,0 21-15,0 0 0,0 0 0,0-1 16,0 44 15,0 20-31,0-21 16,0 0-16,0 22 0,0-1 0,0-21 15,0 21-15,0 1 0,0-22 16,0 21-16,0-21 0,0 1 0,0 20 16,0-21-16,0 0 0,0 0 0,0 1 15,0-1-15,0 0 16,21-21-16,0 0 0,0 0 16,1 0-1,-1 0-15,0 0 0,0 0 16,0 0-16,0-21 15,1 21-15,-22-21 0,21-1 16,0 22-16,-21-21 0,0 0 0,21 0 16,0 0-16,-21 0 0,0-1 15,0 44 17,0-1-32,0 0 15,0 0-15,0 0 16,0 0-16,0 1 0,0-1 15,0 0-15,0 0 16,21-21-16,1 0 16,-22 21-16,21-21 0,0 0 0,0 0 15,0 0-15,0 0 16,1 0-16,-1 0 0,0-21 16,-21 0-16,0 0 15,21 0-15,-21-1 0,0 1 16</inkml:trace>
  <inkml:trace contextRef="#ctx0" brushRef="#br0" timeOffset="51051.23">10520 910 0,'21'0'15,"0"0"-15,0 0 16,0 0-16,1 0 0,20 0 0,-21 0 16,0 0-16,0 0 0,22 0 15,-22 0-15,0 0 0,0 0 16,0 0-16,1 0 0,-1-21 16,0 21-16,-21-21 15,0 0 1</inkml:trace>
  <inkml:trace contextRef="#ctx0" brushRef="#br0" timeOffset="51320.08">9567 783 0,'0'0'0,"21"0"0,-21-21 0,0 0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06:2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 720 0,'0'-21'15,"-21"21"-15,0-22 16,-1 22-16,22-21 0,-21 21 16,0-21-16,21 0 15,-21 21 1,21 21 62,21 0-62,-21 0-16,21-21 0,0 22 15,1-1-15,-1 0 0,0 0 16,0 0-16,21 22 0,-20-22 0,20 0 15,0 21-15,1-21 16,-22 22-16,21-1 0,0-21 0,1 22 16,-22-22-16,21 0 0,-21 21 15,1-21-15,-1 1 0,0-1 0,0 0 16,0 0-16,0 0 0,1 0 16,-1 1-16,-21-1 0,21 0 15,0-21-15,-21 21 16,0-42 15,0 0-15,0 0-16,0-1 0</inkml:trace>
  <inkml:trace contextRef="#ctx0" brushRef="#br0" timeOffset="372.38">1947 550 0,'0'-21'16,"-21"21"0,0 0-16,0 21 15,0 1-15,-1-1 16,1 21-16,0-21 0,-21 22 0,21-1 15,-22 0-15,1 22 0,0-1 16,-22-20-16,22 20 0,-1 1 16,-20-22-16,21 21 0,-1-20 0,1 20 15,21-42-15,-22 22 0,22-1 16,0-21-16,0 0 0,21 22 16,0-22-16,0 0 0,-21-21 15,21 21-15,21-21 31,0-21-15,-21 0-16,21 21 0,0-21 0,1 0 16,-1-1-16</inkml:trace>
  <inkml:trace contextRef="#ctx0" brushRef="#br0" timeOffset="744.16">2117 656 0,'0'0'0,"21"0"16,0-21 0,-21 42 15,0 22-31,0-22 15,0 0-15,21 21 0,-21 1 16,0-1-16,0 21 0,0-20 0,0-1 16,0 0-16,0 1 0,0-1 15,0 0-15,0 1 0,0-1 0,-21-21 16,21 0-16,0 22 0,0-22 16,0 0-16,0 0 15,0 0 1,0-42-1,0 0 1,0 0-16,0 0 0,0 0 0,0-1 16</inkml:trace>
  <inkml:trace contextRef="#ctx0" brushRef="#br0" timeOffset="1032.25">2138 677 0,'0'-21'0,"0"42"0,0-63 15,21 42 1,0 0-16,0 0 16,0 21-16,1 0 0,-1 1 0,0-1 15,0 21-15,0-21 0,0 22 16,22-1-16,-22-21 0,0 21 0,0 1 16,0-22-16,1 21 0,-1-21 15,0 1-15,-21-1 0,21 0 0,0 0 16,-21 0-16,21-21 15,-21 21-15,0 1 0,22-22 16,-22-22 15,0 1-31,0 0 0,21 0 16,-21 0-16,0-22 0,21 22 0</inkml:trace>
  <inkml:trace contextRef="#ctx0" brushRef="#br0" timeOffset="1703.87">3133 550 0,'-22'0'31,"1"22"-31,0-1 0,0 0 16,0 0-16,0 0 0,-22 22 15,22-22-15,0 21 0,-21-21 0,-1 22 16,22-1-16,-21 0 0,21 1 16,-22-1-16,22 0 0,-21 1 0,21-22 15,-1 0-15,1 21 0,21-21 16,-21 1-16,21-1 0,0 0 16,21-21 15,0 0-16,1-21-15,-1 21 0,0-21 16,0-1-16,0 1 0,0-21 16,1 21-16,-1-22 0,21 22 0,-21-21 15,22 0-15,-1-1 0,-21-20 16,21 20-16,-20 1 0,-1 21 16,21-21-16,-21-1 0,0 22 0,1 0 15,-22 0-15,21 0 0,-21-1 16,21 22-16,-21 22 31,0-1-31,0 0 0,0 0 16,0 21-16,0-20 0,0 20 15,-21 0-15,0 1 0,21-1 16,-22 0-16,22 1 0,-21-1 16,21 0-16,-21 1 0,21-1 0,-21 0 15,21-21-15,0 22 0,0-22 16,0 0-16,0 0 0,0 0 0,0 1 15,0-1-15,-21 0 0,21 0 16,0 0-16,0 0 0,0 1 31,0-44 1,0 1-17,0 0-15,0 0 0,21 0 16,0 0-16,-21-22 0</inkml:trace>
  <inkml:trace contextRef="#ctx0" brushRef="#br0" timeOffset="2443.83">3979 550 0,'0'0'0,"-42"-21"15,21 21 1,0 0 0,-1 21-16,22 1 15,0 20-15,0-21 0,-21 21 16,21 1-16,-21-1 15,0 0-15,21 1 0,-21-1 0,0 0 16,21 22-16,-22-22 0,1 1 16,21-1-16,-21-21 0,0 21 0,0 1 15,21-22-15,-21 0 0,-1 21 16,22-20-16,-21-1 0,0 0 0,21 0 16,-21 0-16,21 0 0,-21-21 0,0 22 15,21-1-15,0 0 16,-22-21-16,22-21 47,0 0-32,0-1-15,22 1 0,-22 0 0,0 0 16,21 0-16,0-22 16,-21 22-16,21-21 0,0 21 0,-21-22 15,21 22-15,1 0 0,-22 0 16,21 0-16,0 0 0,0-1 0,0 22 15,0 0-15,1 0 16,-1 0-16,0 22 0,-21 20 16,21-21-16,0 0 0,0 0 15,-21 1-15,0-1 0,22 0 16,-1 0-16,-21 0 0,21-21 0,0 21 16,-21 1-16,21-22 0,0 0 15,1 21-15,-1-21 0,0 0 16,0 0-16,0 0 0,0 0 15,1 0-15,-1 0 0,0-21 16,0 21-16,0-22 0,0 1 16,1 0-16,-22 0 0,21 21 15,-21-21-15,0 0 0,21-1 16,-21 1 0,-21 21 15</inkml:trace>
  <inkml:trace contextRef="#ctx0" brushRef="#br0" timeOffset="3311.43">762 2096 0,'-21'0'0,"42"0"0,-63 0 0,-1 0 0,22 0 16,0 0-16,0-22 16,0 1-16,-1 21 15,22-21 1,-21 21-16,21-21 15,-21 21 1,42 0 31,0 0-47,1 0 0,20 0 16,0 0-16,1 0 0,-1 0 15,0 0-15,22 0 0,-22 0 0,22 0 16,-1 0-16,22 0 0,-1 0 15,1 0-15,0 0 0,21 0 16,-1 0-16,-20 0 0,21 0 16,0-21-16,0 21 0,-1 0 15,22 0-15,-21 0 0,21-21 0,0 21 16,0-22-16,0 22 0,-21 0 0,21-21 16,-21 21-16,0 0 0,0-21 15,-1 21-15,-20 0 0,0-21 0,-1 21 16,-20-21-16,-1 21 0,-20 0 15,-1 0-15,0-21 0,-20 21 0,-1 0 16,0 0-16,-21-22 16,21 22-16,0 0 15,0 22 110,-42-22-78</inkml:trace>
  <inkml:trace contextRef="#ctx0" brushRef="#br0" timeOffset="15959.84">6159 614 0,'-21'0'0,"0"-21"16,0 21-16,0 0 15,0 0-15,-1 0 16,44 0 46,-1 0-62,0 0 0,0 0 16,21 0-16,-20 0 0,-1 0 16,0-21-16,0 21 0,21 0 0,-20 0 15,-1 0-15,21-22 0,-21 22 16,0 0-16,1 0 0,-1 0 0,0 0 16,-42 0 15,0 0-16,-1 0-15,1 0 0,0 0 0,0 0 0,0 0 16,-22 0-16,22 0 0,0 0 16,0 0-16,0 0 0,0 0 15,-1 0-15,1 0 16,0 0 0,0 0-16,0 0 31,0 0-16,21 22-15,0-1 16,-22-21-16,22 21 16,-21-21-16,0 21 0,21 0 15,-21 0-15,21 1 0,-21 20 16,21-21-16,-21 21 0,21-20 0,0 20 16,0 0-16,-22 22 15,22-22-15,-21 0 0,21 22 0,-21-22 16,21 22-16,0-22 0,0 22 15,-21-22-15,0 21 0,21 1 0,-21-1 16,21 1-16,-22-1 0,22 1 16,0-22-16,0 22 0,-21-1 0,21-20 15,0-1-15,0 0 0,0 1 16,0-1-16,0 0 0,0-21 0,0 22 16,0-22-16,21 21 0,-21-21 15,22 1-15,-1-1 0,0 0 16,0 0-16,21 0 0,-20 0 0,-1 1 15,0-22-15,21 0 0,-21 21 16,1-21-16,-1 0 0,21 0 0,-21 0 16,0 0-16,22 0 0,-22 0 0,0-21 15,0 21-15,0-22 0,1 22 16,-1-21-16,0 21 0,0-21 0,-21 0 16,21 0-16,0 21 15,-21-21-15,22-1 16,-1 1-16,0 0 15</inkml:trace>
  <inkml:trace contextRef="#ctx0" brushRef="#br0" timeOffset="22795.57">6858 1122 0,'0'-21'16,"-21"21"46,21 21-46,0 0-16,0 0 15,0 0-15,0 1 0,0-1 16,0 0-16,0 0 16,0 0-16,21-21 15,0 0-15,0 21 0,0-21 16,1 0-16,-1 0 15,0 0-15,21 0 0,-21 0 0,1-21 0,20 21 16,-21-21-16,0 21 0,0-21 16,1 0-16,-1 21 0,0-21 15,-21-1-15,0 1 16,0 0-16,0 0 0,0 0 0,0 0 16,0-1-16,-21 1 15,0 0-15,-1 21 16,1 0-16,0 0 0,0 0 15,0 0-15,0 0 0,-1 0 16,-20 21-16,21 0 0,0 1 16,-22-1-16,22 0 0,-21 0 0,21 0 15,-22 0-15,22 1 16,0-1-16,0 0 0,0 0 0,0-21 16,21 21-16,0 0 0,0 1 15,0-1-15,0 0 0,0 0 16,42-21-16,-21 0 15,0 21-15,0-21 0,22 0 0,-1 0 16,-21 0-16,22 0 0,-22 0 16,21 0-16,-21 0 0,0 0 0,22 0 15,-22 0-15,0 0 16,0 0-16,-21-21 31,-21 21-15,0 0-16,0 0 0,0 0 15,-1 0-15,1 21 0,0 0 16,0-21-16,0 22 0,0-1 0,-1 0 16,1 21-16,0-21 0,0 22 15,0-1-15,0-21 0,-1 22 0,22-1 16,0 0-16,0-21 0,0 22 16,0-22-16,0 21 0,0-21 0,0 1 15,0-1-15,22-21 0,-1 21 0,0 0 16,0-21-16,0 0 0,0 0 15,1 0-15,-1 0 0,0 0 16,0 0-16,0 0 16,0 0-16,-21-21 0,22 21 0,-1-21 15,0 0-15,-21-1 0,21-20 16,0 21-16,0 0 0,1-22 0,-1 22 16,0-21-16,0 21 0,21-22 0,-20 22 15,-1 0-15,0-21 0,21 21 16,-21 21-16,1-22 0,-1 1 0,0 21 15,0 0-15,21 0 0,-20 0 16,-1 0-16,0 21 0,-21 1 16,21-1-16,-21 0 0,0 0 15,0 0-15,0 0 0,0 22 16,0-22-16,0 0 0,-21 0 0,0 22 16,0-22-16,21 0 0,-22 0 15,1 0-15,0-21 0,21 21 0,0 1 16,-21-22-16,0 21 15,21-42 17,0-1-32,21 1 0,0 0 0,0 0 15,0 0-15,-21 0 0,22-22 16,-1 22-16,0 0 0,0-21 0,21 20 16,-20-20-16,-22 21 0,21 0 0,0 0 15,0-1-15,0 1 16,-21 0-16,0 42 47,0 0-47,-21 22 15,0-22-15,0 0 0,21 21 16,-21-20-16,21 20 0,0-21 0,0 21 16,0-20-16,0-1 0,0 0 15,0 21-15,0-21 0,0 1 16,21-1-16,0 0 0,0-21 15,21 0-15,-20 0 16,-1 0-16,0 0 0,21 0 0,-21 0 16,22 0-16,-22-21 0,0 0 15,21-1-15,-20 1 0,-1 0 0,0 0 16,0-21-16,0-1 0,0 22 16,1-21-16,-1-22 0,-21 22 0,0 0 15,0-1-15,21 1 0,-21 0 0,0-1 16,21 22-16,-21-21 0,0-1 15,0 22-15,0 0 0,21 0 0,-21 0 16,0 42 15,0 0-31,0 0 16,0 0-16,0 22 0,0-1 0,0 0 16,-21-20-16,21 41 0,-21-21 15,21 1-15,-21-1 0,21 0 0,-21 1 16,21-1-16,0-21 0,-22 22 0,22-22 15,0 21-15,0-21 0,0 0 16,0 1-16,0-1 0,22-21 31,-1 0-31,0 0 0,0-21 16,-21-1-16,21 1 0,0 0 0,1-21 16,-22 21-16</inkml:trace>
  <inkml:trace contextRef="#ctx0" brushRef="#br0" timeOffset="23036.47">8170 1545 0,'0'0'0,"0"21"31,21-21-15,1 0-16,-1 0 0,0 0 15,0 0-15,0 0 0,0 0 16,1 0-16,-1 0 0,0-21 16,0 21-16,0 0 0,0 0 15,-21-21-15,22 21 0,-22-21 16,21 21-16</inkml:trace>
  <inkml:trace contextRef="#ctx0" brushRef="#br0" timeOffset="24563.59">8488 1820 0,'0'0'0,"42"22"31,-42-1-31,21-21 16,0 0-16,1 0 0,-1-21 15,0 21-15,0-22 0,0 1 0,0 21 16,1-21-16,20 0 0,-21 0 16,0 0-16,0-22 0,1 22 0,-1 0 15,0 0-15,-21 0 0,21-1 16,-21 1-16,0 0 0,0 0 16,-21 21-1,0 0-15,0 0 0,-1 0 16,1 0-16,0 21 0,0-21 15,0 21-15,0 0 0,-1 1 16,1 20-16,0-21 0,21 0 0,0 0 16,-21 22-16,21-22 0,0 0 15,0 0-15,0 22 0,0-22 0,21 0 16,-21 0-16,21 0 0,0-21 16,22 0-16,-22 0 0,0 0 15,21 0-15,1 0 0,-1 0 0,0 0 16,1-21-16,-1 21 0,0-21 15,-20 0-15,20 0 0,-21-1 0,21 1 16,-20 0-16,-22 0 0,21 0 16,-21-22-16,0 22 0,21-21 15,-21 21-15,0 0 0,0-1 0,0 1 16,0 0-16,-21 42 31,21 0-15,0 22-16,-21-22 0,21 0 15,0 21-15,0-20 0,0 20 0,0-21 16,-22 0-16,22 22 0,0-22 16,-21 0-16,21 0 0,0 0 0,0 0 15,0 1 1,0-44 15,0 1-15,0 0-16,0 0 0,0 0 0,21-22 15,1 22-15,-1-21 0,-21 0 0,21 20 16,0-20-16,0 21 0,0-21 16,1 20-16,-1 1 0,0 0 0,0 0 15,0 0-15,0 21 0,1 0 16,-1 0-16,0 0 0,0 0 0,-21 21 16,0 0-16,0 0 15,0 0-15,0 1 0,0 20 16,0-21-16,0 21 0,0-20 0,0 20 0,0-21 15,0 21-15,0-20 16,0-1-16,0 0 0,0 0 0,0 0 16,21-21-16,0 0 0,1 21 15,-1-21-15,0 0 0,21 0 0,-21 0 16,22 0-16,-1-21 0,-21 0 0,22 21 16,-1-21-16,0 0 0,1 0 15,-22-1-15,21-20 0,-21 21 0,0 0 16,1-22-16,-1 22 0,-21-21 15,0 21-15,0 0 0,0-1 16,0 1-16,0 0 0,-21 21 31,-1 21-31,1-21 0,21 21 16,0 1-16,-21-1 0,21 0 16,0 0-16,0 21 0,0-20 0,0-1 15,0 0-15,0 0 0,0 0 0,0 0 16,0 1-16,21-1 0,0 0 15,1 0-15,-22 0 0,0 0 16,-22-42 31,1 0-31,0 21-16,0-21 0,0 0 15,0 21-15,-1 0 16,1 0-16,21 21 15,0 0-15,0 0 16,0 0 0,21-21-16,1 0 0,-1 22 15,0-22-15,0 0 0,0 0 0,0 0 16,22 0-16,-22 0 0,0 0 16,0 0-16,0 0 0,1-22 0,20 22 15,-21-21-15,0 0 0,0 0 16,-21 0-16,22 0 0,-1-1 15,0-20-15,-21 21 0,0-21 0,21 20 16,-21-20-16,21 21 0,-21-21 16,0 20-16,21 1 0,-21 0 0,0 0 15,0 0 1,0 42 0,0 0-16,0 21 0,-21-20 15,21-1-15,0 21 0,0-21 16,0 22-16,0-22 0,0 0 0,0 21 15,0-21-15,0 1 0,0-1 16,0 0-16,0 0 0,0 0 16,21-21-16,-21 21 0,22-21 15,-1 0 1,0 0 0,-21-21-16,21 21 0,-21-21 0,0 0 15,0 0-15,21-22 0</inkml:trace>
  <inkml:trace contextRef="#ctx0" brushRef="#br0" timeOffset="24900.38">10541 1291 0,'0'0'0,"-21"0"16,0 0-16,-1 0 0,1 0 0,0 0 15,0 0 1,21 21-16,0 1 0,0-1 31,21-21-31,0 0 16,0 0-16,1 0 15,-1 0-15,-21-21 0,0-1 16,21 22-16,-21-21 0,0 0 16,0 0-16,0 0 15,0 0-15,-21 21 31,0 0-31,-1 0 16,1 0-16,21 21 16,-21-21-16,21 21 0,0 0 15,0 0-15,21-21 16</inkml:trace>
  <inkml:trace contextRef="#ctx0" brushRef="#br0" timeOffset="25608">11218 1185 0,'0'0'0,"-21"0"0,-21-42 32,21 21-32,-1 21 0,22-21 15,-21 21-15,0 0 16,21 21-16,0 0 16,-21 0-16,21 22 0,-21-22 15,21 21-15,-21-21 0,21 22 16,0-1-16,0-21 0,-22 21 0,22 1 15,-21-1-15,21 0 0,0 1 16,0-1-16,0 0 0,-21-20 0,21 20 16,0-21-16,0 0 0,0 0 15,0 1-15,0-1 0,-21-21 0,21 21 16,0-42 15,0 0-31,0-1 0,0 1 16,0 0-16,0 0 0,0 0 15,0-22-15,0 22 0,21 0 16,0-21-16,0 21 0,-21-1 0,22 1 16,20 0-16,-21 0 0,0 0 15,22 0-15,-1 21 0,-21 0 0,21 0 16,1 0-16,-1 0 0,-21 0 16,22 0-16,-1 21 0,-21-21 0,21 21 15,-20 0-15,-1 0 0,0 0 0,-21 22 16,0-22-16,0 0 0,0 0 15,0 22-15,0-22 0,-21 0 16,21 0-16,-43 0 0,22 0 0,0 1 16,-21-1-16,-1-21 0,22 21 15,-21 0-15,0-21 0,20 0 0,-20 0 16,21 0-16,0 0 0,0 0 16,-1 0-16,1 0 15,21-21 1,0 0-1,21 0-15,1 21 0,-1-22 16,0 1-16,0 0 0</inkml:trace>
  <inkml:trace contextRef="#ctx0" brushRef="#br0" timeOffset="25936.81">11938 1122 0,'0'0'0,"0"-21"0,0 0 16,0-1-16,0 44 31,0-1-31,0 0 16,0 21-16,-21 1 0,21-22 16,-21 21-16,21 22 0,0-22 15,-22 0-15,22 1 0,-21-1 0,0 21 16,21-20-16,0-1 0,-21 0 15,21 1-15,-21-1 0,21-21 0,-21 0 16,21 22-16,0-22 0,0 0 16,0 0-16,0-42 47,21 21-47,0-21 0,0 0 15,-21 0-15,21-1 0</inkml:trace>
  <inkml:trace contextRef="#ctx0" brushRef="#br0" timeOffset="26292.56">12044 1736 0,'21'0'16,"-42"0"-16,63 0 16,-21 0-16,0 0 0,1 0 0,-1 0 15,0-21-15,0-1 16,0 22-16,0-21 0,1 21 0,-1-21 15,0 0-15,-21 0 0,0 0 0,21-1 16,-21 1-16,0 0 16,0 0-16,0 0 0,-21 0 15,0 21 1,0 0-16,-1 0 0,1 21 16,0 0-16,0 0 0,0 0 0,0 22 15,-1-22-15,1 21 0,0 0 16,0 1-16,21-22 0,0 21 0,0-21 15,0 22-15,0-22 0,0 0 0,21 0 16,0 0-16,22 1 0,-22-22 16,21 0-16,0 21 0,1-21 0,-1 0 15,-21 0-15,22 0 0,-1-21 16,0-1-16,-21 1 0,22 0 0,-22 0 16,0 0-16</inkml:trace>
  <inkml:trace contextRef="#ctx0" brushRef="#br0" timeOffset="27384.25">13716 1630 0,'-21'0'0,"42"0"0,-63-21 0,42 0 0,0-1 16,-22 1 0,22 0-16,-21 0 0,21 0 15,0 0-15,0-1 16,0 1-16,0 0 0,0 0 0,0 0 15,21 0-15,1-1 0,-1 22 16,0 0-16,0 0 16,0 0-16,0 0 0,1 0 15,-1 22-15,0-1 0,0 0 16,0 21-16,0-21 0,-21 22 0,0-1 16,22 0-16,-22 1 0,0-1 15,0 0-15,0 1 0,0-1 16,0 0-16,0-20 0,0 20 0,0-21 15,-22 0-15,22 0 0,-21 1 16,21-1-16,-21-21 31,21-21-31,0-1 16,0 1-16,0 0 0,0 0 0,0 0 16,0-22-16,0 1 0,0 0 15,21-1-15,0 1 0,1 0 0,-1-1 16,0 1-16,0 21 0,0-21 0,0 20 15,1 1-15,-1 0 0,0 0 16,0 21-16,0 0 0,0 0 16,1 0-16,-1 21 15,-21 0-15,0 22 0,21-22 0,0 0 16,-21 21-16,0 1 0,0-1 0,0-21 16,21 21-16,-21 1 0,0-1 15,0-21-15,0 22 0,0-22 0,0 0 16,0 0-16,0 0 0,0 0 15,0 1-15,21-22 16,-21-22 0,22 1-16,-1 0 15,-21 0-15,21 0 0,0-22 0,0 22 16,0-21-16,1 0 16,-1-1-16,0 1 0,0 0 0,0-1 15,0 22-15,1-21 0,-1 21 0,0-22 16,0 22-16,0 0 0,0 0 15,1 21-15,-1 0 16,-21 21-16,0 0 16,21 0-16,-21 0 0,0 1 0,0 20 15,0 0-15,0-21 0,0 22 0,0-1 16,0 0-16,0-20 0,21 20 16,-21-21-16,0 21 0,0-20 0,0-1 15,0 0-15,0 0 0,0 0 16,0 0-16,0 1 15,21-22-15,0 0 0,1 0 16,-1 0-16,0 0 16,0-22-16,0 1 0,0 21 0,22-21 15,-22 0-15</inkml:trace>
  <inkml:trace contextRef="#ctx0" brushRef="#br0" timeOffset="27899.96">15515 1461 0,'0'0'0,"21"-22"0,-21 1 0,0 0 16,0 0-16,0 0 0,0 0 16,0-1-1,-21 22-15,0 0 0,0 0 16,0 0-16,-1 22 0,1-1 0,-21 0 16,21 0-16,-22 0 0,22 22 15,-21-22-15,0 21 0,20 0 0,1-20 16,-21 20-16,21 0 0,0-21 0,21 22 15,0-22-15,-22 0 0,22 0 16,0 0-16,0 1 0,0-1 0,0 0 16,22 0-16,-1-21 15,0 0-15,0 0 0,0 0 16,0 0-16,1 0 0,-1 0 0,21-21 16,-21 0-16,22 0 15,-22-1-15,21 1 0,-21 0 0,22-21 16,-22 21-16,0-22 0,21 1 15,-21 21-15,-21-22 0,22 22 0,-1 0 16,-21 0-16,21 0 0,-21 0 0,0 42 31,0 0-15,0 0-16,0 0 0,-21 22 16,21-22-16,-21 21 0,21-21 15,0 22-15,0-22 0,0 21 0,0-21 0,0 0 16,0 1-16,0-1 0,0 0 15,0 0-15,21 0 16,0-21-16,0 0 0,0 21 16,0-21-16,1 0 0,-1 0 15,0 0-15,0 0 0,0-21 0,0 0 16,22 0-16</inkml:trace>
  <inkml:trace contextRef="#ctx0" brushRef="#br0" timeOffset="28315.72">16002 1651 0,'0'0'0,"0"-21"0,-21 0 0,21 0 16,-21-1-16,21 1 16,0 0-16,0 0 0,0 0 15,0 0-15,21-1 0,0 22 16,0 0-16,0 0 0,22-21 16,-22 21-16,21 0 0,0 0 0,-20 0 15,20 0-15,0 21 0,-21 1 16,22-1-16,-22 0 0,0 0 0,0 0 15,-21 22-15,0-22 0,0 0 0,0 21 16,0-21-16,0 22 0,0-22 16,0 0-16,-21 0 0,21 0 0,-21 1 15,0-22-15,0 21 0,21 0 16,-22-21-16,1 0 16,21-21-1,0 0 1,0-1-16,0 1 0,0 0 0,21 0 15,1-21-15,-1 20 0,0-20 16,-21 0-16,21 21 0,0-22 0,0 22 16,1-21-16,-1 21 0,0-22 0,0 22 15,0 0-15,0 0 16,1 0-16,-1 21 16,0-22-16,0 22 15,0-21-15,0 21 16</inkml:trace>
  <inkml:trace contextRef="#ctx0" brushRef="#br0" timeOffset="29743.41">17018 1037 0,'0'21'47,"0"1"-47,0-1 0,0 0 0,-21 0 15,21 21-15,-21 1 0,21-22 16,0 21-16,0 1 0,-22-1 0,1-21 16,21 21-16,-21 1 0,21-22 15,0 21-15,0 1 0,-21-22 16,21 21-16,0-21 0,-21 0 0,21 22 16,0-22-16,0 0 0,0 0 15,0 0-15,0-42 47,0 0-47,0 0 0,0 0 16,0-22-16,0 22 0,0 0 15,21-21-15,0 21 0,0-1 0,0-20 16,-21 21-16,22 0 0,-1 0 16,0-1-16,21 22 0,-21-21 15,1 21-15,-1 0 0,0 0 0,0 0 16,0 0-16,0 0 15,-21 21 1,0 1-16,-21-22 16,0 21-16,0-21 0,0 21 15,0-21-15,-1 0 0,1 0 0,0 0 16,0 0-16,0 0 16,0 0-16,-1 0 15,22 21 16,0 0-31,0 0 16,0 1-16,0-1 16,0 0-16,0 0 0,0 0 0,0 0 15,0 1-15,0-1 0,0 0 16,22 0-16,-1-21 0,-21 21 0,21 0 16,0-21-16,0 22 0,22-22 0,-22 21 15,21-21-15,-21 0 0,22 0 16,-1 0-16,0 0 0,1 0 0,-1-21 15,-21-1-15,21 1 16,1 0-16,-22 0 0,0 0 0,21-22 16,-20 22-16,-1-21 0,0 21 0,-21 0 15,21-22-15,-21 22 0,21 0 16,-21 0-16,0 0 0,0-1 16,0 44 15,-21-22-31,21 21 0,-21 0 0,0 0 15,21 0-15,-21 22 0,-1-22 16,22 0-16,0 21 0,0-21 0,-21 1 16,21-1-16,0 0 0,0 0 15,0 0-15,0 0 0,0 1 16,21-22-16,1 0 0,-1 0 16,0 0-16,0 0 0,0 0 15,0 0-15,22 0 0,-22-22 0,0 1 16,0 0-16,0 0 0,1 0 15,-1 0-15,0-1 0,0 1 0,-21-21 16,21 21-16,-21 0 0,21-1 16,-21 1-16,22 21 0,-22-21 0,0 0 15,0 42 17,0 0-32,0 0 0,-22 1 15,22-1-15,-21 0 16,21 0-16,0 0 0,0 0 15,0 1-15,0-1 0,0 0 16,21 0-16,1-21 0,-1 0 16,0 21-16,0-21 0,0 0 0,0 0 15,22 0-15,-22 0 0,0-21 16,21 0-16,-20 21 0,-1-21 0,0-22 16,0 22-16,0 0 0,0 0 15,1-21-15,-22 20 0,21 1 0,-21-21 16,21 21-16,-21 0 0,0-1 15,0 1-15,0 0 16,0 42 0,0 0-1,0 1-15,0-1 0,0 21 16,-21 0-16,0-20 0,21 20 16,-22 0-16,22 1 0,-21-1 0,0 21 15,21-20-15,0-1 0,0 22 0,-21-22 16,21 0-16,0 22 0,-21-22 15,21 0-15,-21 22 0,21-22 0,-22 22 16,1-1-16,0 1 0,21-22 16,-21 22-16,0-1 0,0-21 0,21 1 15,-22 20-15,1-42 0,0 22 0,21-1 16,0-21-16,0 22 16,-21-22-16,21 0 0,-21 0 15,21-42 16,0 0-31,0 0 0,0-1 0,21 1 16,0-21-16,-21 21 0,21-22 0,0-20 16,1 21-16</inkml:trace>
  <inkml:trace contextRef="#ctx0" brushRef="#br0" timeOffset="30056.23">18478 1609 0,'0'0'0,"-21"-21"15,21-106 1,0 105 0,0 1-16,21 21 0,1 0 15,-1-21-15,21 21 0,-21 0 16,22 0-16,-22 0 0,0 0 0,21 21 16,-21 0-16,1-21 0,-1 22 0,0-1 15,-21 0-15,0 0 0,0 0 16,0 22-16,0-22 0,0 0 0,-21 0 15,0 0-15,-1 0 0,-20 1 16,21-1-16,-21 0 0,-1 0 0,1 0 16,21-21-16,-22 21 0,1-21 15,21 0-15,0 0 0,0 0 16,-1 0-16,1 0 0,21-21 31,0 0-31</inkml:trace>
  <inkml:trace contextRef="#ctx0" brushRef="#br0" timeOffset="32257.21">19918 1566 0,'0'-21'16,"21"21"-16,-21-21 15,21 0-15,0 0 16,0 0-16,1-1 0,-22 1 16,21 0-16,0 0 0,0-21 0,-21 20 15,21-20-15,0 21 0,1-21 16,-1 20-16,0-20 0,-21 21 0,0 0 16,21 0-16,0 21 15,-21 21 1,0 0-16,0 21 0,-21 1 15,0-22-15,0 42 16,0-20-16,21-1 0,-22 0 0,1 22 0,0-22 16,0 22-16,0-22 15,0 0-15,-1 1 0,1-1 0,0 0 16,0-21-16,0 22 0,0-22 0,-1 0 16,22 0-16,0 0 0,-21-21 15,0 0-15,21-21 31,0 0-31,0 0 0,0 0 16,0-22-16,0 22 0,0-21 16,21 21-16,0-22 0,-21 1 0,0 21 15,22-21-15,-22 20 0,21 1 16,-21 0-16,0 0 0,0 42 31,0 0-15,0 0-16,0 22 0,0-22 0,0 0 15,0 21-15,21-20 0,-21-1 0,21 21 16,0-21-16,-21 0 0,21 1 16,1-1-16,20 0 0,-21 0 0,21-21 15,1 21-15,-22-21 0,21 21 16,1-21-16,-1 0 0,21 0 0,-20 0 16,-1 0-16,0 0 0,1-21 15,-22 0-15,21 21 0,1-21 16,-1 0-16,-21 0 0,0-22 0,0 22 15,1-21-15,-1 21 0,-21-22 16,21 1-16,-21 21 0,0-22 0,0 22 16,0-21-16,0 21 0,-21 21 15,0-21-15,-1-1 0,1 22 0,0 0 16,0 0-16,0 0 0,-22 0 0,22 22 16,-21-1-16,21 0 0,0 0 15,-1 0-15,-20 22 0,21-22 0,0 0 16,21 21-16,0-21 0,-21 1 15,21 20-15,0-21 0,0 0 0,0 0 16,21 1-16,0-22 16,0 0-16,0 0 15,0 0-15,1 0 0,-1 0 0,0 0 16,0 0-16,0 0 0,0-22 16,1 1-16,-1 21 0,0-21 0,0-21 15,0 21-15,0-1 0,-21 1 16,0-21-16,22 21 0,-22 0 0,21-1 15,-21 1-15,0 0 16,0 42 0,0 0-16,0 1 0,0-1 15,0 0-15,0 0 0,0 21 16,0-20-16,0-1 0,0 0 16,0 0-16,0 0 0,21 0 15,0-21-15,-21 22 0,21-1 0,0-21 16,1 0-16,-1 0 0,0 0 0,0 0 15,21 0-15,-20 0 0,-1 0 16,0-21-16,0 21 0,0-22 0,0 1 16,1 0-16,-1 0 0,0 0 15,-21-22-15,21 22 0,-21-21 0,21 21 16,-21 0-16,0-1 0,0 1 16,0 0-16,0 42 31,0 0-31,0 1 0,0-1 15,0 21-15,-21-21 0,0 0 0,21 1 16,0 20-16,0-21 0,-21 0 16,21 0-16,0 1 0,0-1 15,0-42 17,21 21-17,-21-22-15,21 1 0,0 0 16,-21 0-16,21 0 0,1 0 0,-1-1 15,-21 1-15,21 0 0,0 0 16,0 0-16,0 0 0,-21-1 16,22 22-16,-22 22 15,0-1 1,0 0-16,0 0 0,0 0 0,0 0 16,0 1-16,0-1 15,0 0-15,0 0 0,0 0 0,0 0 16,0 1-16,0-1 0,21-21 15,0 21-15,0-21 0,21 0 16,-20 21-16,20-21 0,0 0 0,1 0 16,-1 0-16,0 0 0,1 0 15,-1 0-15,0 0 0,-21-21 0,22 0 16,-1 21-16,-21-21 0,22-1 16,-22-20-16,0 21 0,0-21 15,0 20-15,0-20 0,-21 0 0,0 21 16,0-22-16,0 22 0,0-21 15,0 21-15,0-1 0,0 1 16,-21 21-16,0 0 16,0 0-16,0 0 0,0 21 0,-22-21 15,22 22-15,0-1 0,-21 0 0,20 21 16,1-21-16,0 1 0,0-1 16,21 21-16,0-21 0,0 0 0,0 1 15,0-1-15,0 0 0,0 0 16,0 0-16,21-21 15,0 0-15,0 0 16,1 0-16,-1 0 0,0 0 0,0 0 16,0 0-16,0-21 0,-21 0 15,22 21-15,-1-21 16,0 21 0,-21 21 15,0 0-31,0 0 15,-21 22-15,0-22 0,21 21 0,-22-21 16,1 22-16,21-1 0,-21 0 16,21 1-16,0-1 0,0 0 15,0 1-15,0 20 0,0-21 0,-21 22 16,21-1-16,-21 1 0,21-1 0,0-20 16,-21 20-16,21 1 0,-22-1 15,22 1-15,-21-22 0,21 22 0,-21-22 16,0 21-16,0-20 0,21-1 0,-21 0 15,-1 1-15,1-22 0,-21 21 16,21-21-16,0-21 0,-22 22 0,22-22 16,-21 0-16,21 0 0,-22 0 0,22-22 15,-21 1-15,21 0 0,-22 0 16,1 0-16,21-22 0,-22 1 16,1 0-16,21-1 0,-21 1 0,20 0 15,1-1-15,0-20 0,21 21 0,0-1 16,0 1-16,0 0 0,0-1 15,0 1-15,0 0 0,21-1 0,0 1 16,1 0-16,20-1 0,0 1 16,1 0-16,-1-1 0,0 1 0,22 0 15</inkml:trace>
  <inkml:trace contextRef="#ctx0" brushRef="#br0" timeOffset="33808.1">22310 1461 0,'0'0'0,"0"-22"15,0 44 1,0-1 0,0 0-16,0 0 15,-22 21-15,22-20 0,0-1 0,-21 0 16,21 21-16,0-21 0,0 1 15,0-1-15,0 0 0,0 0 16,0 0-16,21 0 0,1-21 16,-1 0-1,0 0-15,0 0 0,0 0 0,0 0 16,1-21-16,20 0 16,-21 21-16,0-21 0,0 0 0,1-22 15,-1 22-15,0 0 0,0 0 16,-21-21-16,21 20 0,0 1 0,1 0 15,-22 0-15,0 0 16,-22 42 15,22 0-31,-21 0 16,0 0-16,21 1 0,0 20 0,0-21 16,-21 0-16,21 22 0,0-22 15,0 0-15,0 0 0,0 0 0,0 0 16,21 1-16,-21-1 0,21-21 15,0 0-15,1 21 0,20-21 16,-21 0-16,21 0 0,1 0 0,-1 0 16,0 0-16,1 0 0,-1-21 15,0 0-15,1-1 0,-22 1 0,21 0 16,-21 0-16,22 0 0,-22-22 16,0 22-16,-21 0 0,0 0 0,0-21 15,0 20-15,0 1 0,0 0 16,0 0-16,0 0 15,-21 21-15,0 0 0,0 0 16,-1 0-16,1 0 16,0 0-16,0 0 0,0 0 0,0 21 15,-1 0-15,1 0 0,0 0 16,0 1-16,0-1 0,0 21 0,21-21 16,0 0-16,-22 1 0,22 20 0,0-21 15,0 0-15,0 0 0,0 1 16,0-1-16,22-21 0,-1 21 15,0-21-15,0 0 16,0 0-16,0 0 0,1 0 16,-1 0-16,0-21 0,0 21 0,0-21 15,0-1-15,1 1 0,-22 0 16,21 0-16,0 0 0,-21 0 0,0-22 16,21 22-16,-21 0 0,21 0 15,-21 0-15,0-1 0,21 1 0,-21 0 16,0 42 15,0 0-31,-21-21 16,21 22-16,-21 20 0,21-21 0,-21 0 15,21 0-15,0 1 0,0 20 0,0-21 16,0 0-16,0 0 16,0 1-16,0-1 0,0 0 15,21 0-15,0-21 0,0 21 16,1-21-16,-1 0 0,21 0 15,-21 0-15,22 0 0,-22-21 0,21 21 16,0-21-16,1 0 0,-22 0 16,21-1-16,1 1 0,-22-21 0,21 21 15,-21-22-15,0 22 0,1-21 16,-1 21-16,0-22 0,-21 22 0,0 0 16,0 0-16,-21 21 15,0 0 1,-22 0-16,22 21 0,0-21 15,-21 21-15,20 0 0,-20 22 16,21-22-16,0 0 0,0 0 0,-1 0 16,1 22-16,21-22 0,-21 0 15,21 0-15,0 0 0,0 1 16,0-1 0,21-21-16,0 0 0,1 0 0,-1 0 15,0 0-15,0 0 0,0-21 16,0-1-16,1 22 0,-1-21 15,-21 0-15,21 21 0,0-21 0,-21 0 16,21 21 0,-21-21-16,0 42 31,0 0-31,-21 0 16,21 0-16,0 0 0,-21 1 0,0 20 15,0-21-15,21 21 0,-22-20 16,1 20-16,0-21 0,21 21 0,-21 1 15,21-1-15,-21 0 0,21 22 16,0-22-16,0 1 0,0 20 0,0-21 16,0 22-16,-21-22 0,21 1 0,-22 20 15,1-21-15,21 1 0,-21-1 16,0-21-16,0 22 0,0-1 0,-1-21 16,1 0-16,0 22 0,0-22 15,0 0-15,0 0 0,-1-21 16,1 21-16,-21-21 0,21 0 0,0 0 15,-22 0-15,22 0 0,0 0 0,0 0 16,0-21-16,-1 0 0,1 0 16,21 0-16,0-1 0,0 1 0,-21 0 15,21 0-15,0 0 0,0-22 0,0 22 16,21 0-16,-21 0 0,21-21 16,1 20-16,-1-20 0,0 0 0,21 21 15,-21-22-15</inkml:trace>
  <inkml:trace contextRef="#ctx0" brushRef="#br0" timeOffset="34243.86">24024 1757 0,'64'-42'32,"-43"42"-32,-21-22 0,21 22 15,0-21-15,0 21 0,0-21 16,1 0-16,-1 0 0,-21 0 16,21-1-16,-21 1 0,0 0 15,0 0-15,0 0 16,-21 21-16,0 0 15,-1 0-15,1 0 16,0 21-16,0 0 0,0 0 0,0 22 16,-1-22-16,1 0 0,21 21 15,0-21-15,-21 22 0,21-22 16,0 0-16,0 0 0,0 0 0,0 1 16,0-1-16,0 0 0,21 0 15,0-21-15,1 21 0,-1-21 16,0 0-16,0 0 0,0 0 15,0 0-15,1 0 0,-1-21 0,0 0 16,0 21-16,0-21 0,0-22 16,1 22-16</inkml:trace>
  <inkml:trace contextRef="#ctx0" brushRef="#br0" timeOffset="34995.43">24469 889 0,'0'0'0,"0"-21"31,21 0-31,0 21 15,0 0-15,0-21 0,22 21 0,-22 0 16,21 0-16,0 0 0,-20 0 16,20 0-16,0 0 0,1 0 15,-22 0-15,21 0 0,0 0 16,-20 0-16,-1 0 0,21 0 0,-21 0 16,0 0-16,1 0 15,-1 0-15,-21 21 63,0 0-63,-21 0 0,21 0 15,0 0-15,0 1 16,-22 20-16,22-21 0,-21 21 0,21 1 16,-21-1-16,21-21 0,0 22 15,0-1-15,-21 0 0,21 1 0,-21-1 16,21 0-16,0 1 0,0-1 15,-21 21-15,21-20 0,0 20 0,0-20 16,0 20-16,0-21 0,0 22 16,0-22-16,0 1 0,-22 20 0,22-21 15,0 1-15,0-1 0,-21-21 0,0 22 16,21-1-16,-21-21 0,0 21 16,0-20-16,-1-1 0,1 0 0,0 0 15,0 0-15,0 0 0,0 1 16,-1-1-16,1-21 0,0 21 15,0-21-15,0 0 0,0 21 0,-1-21 16,1 0-16,0 0 0,0 0 16,0 0-16,0 0 0,-1 0 0,1 0 15,0 0-15,0 0 0,0 0 16,21-21-16,-21 21 16,-1 0-16,1-21 15,21 0 16,0-1-15,21 22 0,1 0-16</inkml:trace>
  <inkml:trace contextRef="#ctx0" brushRef="#br0" timeOffset="35208.31">24405 2582 0,'0'0'0,"0"22"47</inkml:trace>
  <inkml:trace contextRef="#ctx0" brushRef="#br0" timeOffset="45576.25">1079 3175 0,'0'0'0,"-21"0"32,21 21 15,0 0-47,0 1 15,0-1-15,0 0 0,0 0 16,0 0-16,21-21 15,1 21-15,-1-21 0,0 0 16,0 0-16,0 0 16,0 0-16,1 0 0,-1 0 15,0-21-15,0 0 0,0 0 0,0 0 16,1 21-16,-1-21 16,0-1-16,-21 1 0,0 0 0,21 0 15,-21 0-15,21 0 0,-21-1 16,0 1-16,0 0 0,0 0 15,0 42 17,0 0-17,-21 0-15,21 1 0,0-1 0,-21 0 16,21 21-16,0-21 0,0 22 16,0-1-16,0 0 0,0-20 0,0 20 15,0 0-15,0 1 16,0-1-16,0 0 0,0 1 0,0-1 15,0 0-15,0 1 0,0-1 16,0 0-16,0 1 0,0-1 0,0 0 16,0 1-16,0-22 0,0 21 15,0-21-15,0 22 0,0-22 0,0 0 16,-21 0-16,0-21 16,-1 0-16,1 0 0,0 0 15,0 0-15,-21 0 0,20-21 16,1 0-16,-21 0 0,21-1 15,-22 1-15,22 0 0,0 0 0,0 0 16,0 0-16,0-1 0,21 1 16,0 0-16,-22 0 0,1 0 15,21 0 1,0-1 15,21 22-31,1 0 0,-1-21 0,0 0 16,21 21-16,-21-21 0</inkml:trace>
  <inkml:trace contextRef="#ctx0" brushRef="#br0" timeOffset="45927.93">1968 3112 0,'0'0'0,"-42"42"16,42-21-1,-21 0-15,21 22 0,-21-22 0,21 21 16,0 0-16,-21 1 0,-1-1 16,22 0-16,-21 1 0,21-1 15,0 0-15,0 1 0,-21-1 0,21-21 16,0 22-16,-21-1 0,21-21 15,0 21-15,0-20 0,0-1 0,0 0 16,0 0-16,0 0 0,21 0 16,0-21-16,0 22 0,1-22 15,-1 0-15,0 0 16,0-22-16,0 22 0,0-21 16,-21 0-16,22 0 0,-1 21 15</inkml:trace>
  <inkml:trace contextRef="#ctx0" brushRef="#br0" timeOffset="46135.82">1799 3641 0,'0'0'0,"-21"0"0,21 21 0,-21-21 16,42 0 15,0 0-31,0 0 15,0 0-15,1 0 0,-1 0 0,21 0 16,-21 0-16,0 0 0,22-21 16,-22 0-16,0 21 0,0-22 0,22 22 15</inkml:trace>
  <inkml:trace contextRef="#ctx0" brushRef="#br0" timeOffset="46516.61">3302 3535 0,'0'0'0,"0"-21"15,-21 21-15,21-21 0,-21 21 0,21-22 16,-22 22 0,22 22-1,-21-1-15,21 0 16,0 0-16,0 21 0,-21-20 0,21 20 16,0 0-16,0-21 0,-21 85 15,21-85-15,0 1 16,-21 20-16,21-21 0,0 0 0,0 0 15,0 1-15,21-22 32,0 0-17,0-22-15,0 1 0,1 21 0</inkml:trace>
  <inkml:trace contextRef="#ctx0" brushRef="#br0" timeOffset="46908.23">3768 3535 0,'0'0'0,"0"-21"0,-22 21 31,1 0-31,0 21 16,0 0-16,-21-21 0,20 21 16,1 0-16,0 1 0,0-22 0,0 21 15,0 0-15,21 0 16,0 0-16,0 0 0,0 1 15,21-22-15,0 21 16,0-21-16,0 21 0,0-21 0,1 21 16,20-21-16,-21 0 0,0 0 0,0 21 15,1 0-15,-1-21 0,0 0 16,0 22-16,-21-1 16,0 0-1,-21-21 1,0 0-16,-22 0 15,22 21-15,0-21 0,0 0 0,-21 0 16,20 0-16,1 0 0,-21 0 16,21 0-16,0 0 0,-22 0 0,22 0 15,0-21-15,0 21 0,-22-21 16,22 0-16,0 21 0,21-22 0</inkml:trace>
  <inkml:trace contextRef="#ctx0" brushRef="#br0" timeOffset="47120.11">3175 3260 0,'0'0'0,"-21"-21"0,0-1 16,21 1-1,0 42 32,0 1-31</inkml:trace>
  <inkml:trace contextRef="#ctx0" brushRef="#br0" timeOffset="48484.55">4614 3493 0,'0'-22'16,"0"1"-16,0 0 16,0 0-16,0 0 0,0 0 15,0-1-15,0 1 0,0 0 16,0 0-16,0 42 31,0 0-15,0 22-16,0-22 0,0 21 0,0 0 15,0 1-15,0-1 0,0 0 16,0 1-16,0-1 0,0 0 0,0 1 16,0-1-16,0 0 0,0-20 15,0 20-15,21-21 0,1 21 0,-22-20 16,21-1-16,0-21 0,0 21 0,0-21 15,22 0-15,-22 0 0,21 0 16,-21-21-16,22 0 0,-1 21 0,-21-22 16,21 1-16,-20-21 0,20 21 0,-21 0 15,21-22-15,-20 1 16,-1 21-16,0-22 0,0 1 0,-21 0 16,0-22-16,21 22 0,-21 0 0,21-1 15,-21 1-15,0 21 0,0-22 16,0 22-16,0 0 0,0 0 0,0 42 31,0 0-31,0 0 16,-21 22-16,21-22 0,-21 21 0,21 1 15,0-1-15,0 0 0,0 1 16,-21-1-16,21-21 0,0 21 0,0 1 16,0-22-16,0 0 0,0 0 0,0 0 15,0 1-15,0-1 16,21 0-16,0-21 0,0 21 15,1-21-15,-1 0 0,0 0 0,0 0 16,21 0-16,-20-21 0,-1 21 16,21-21-16,-21 0 0,22 21 0,-22-22 15,0 1-15,21 0 0,-21-21 16,1 21-16,-1-1 0,0 1 0,0 0 16,-21 0-16,0 0 0,0 0 15,-21 21 1,0 21-1,0 0-15,21 0 0,-22-21 0,22 21 16,-21 0-16,21 1 16,0-1-16,0 0 0,0 0 0,21 0 15,1 0-15,-22 1 0,21-22 16,0 21-16,-21 0 0,21-21 16,-21 21-16,21-21 0,0 0 15,-21 21-15,-21-21 31,0 0-31,0 0 0,0-21 0,0 21 16,-1 0-16,1-21 0,0 21 0,0 0 16,21-21-16,-21 21 0,0-21 15,-1 21-15,1 0 0,21 21 32,0 0-17,21 0-15,1-21 16,-1 0-16,0 0 0,21 0 0,-21 21 15,22-21-15,-1 0 0,0 0 16,1 0-16,-1 0 0,0 0 0,22 0 16,-22-21-16,1 21 0,-1-21 0,0 0 15,1 21-15,-1-21 0,-21-1 16,21 1-16,-20 0 0,-1 0 0,0 0 16,0 0-16,-21-1 0,21 1 15,-21 0-15,0 0 0,0 0 0,0 0 16,0-1-16,0 1 0,-21 21 15,0 0 1,0 21-16,0-21 0,21 22 16,-22-1-16,1 0 0,21 21 0,0-21 15,-21 1-15,21-1 0,-21 0 16,21 0-16,0 0 0,0 0 0,0 1 16,0-1-16,21 0 0,-21 0 0,21-21 15,0 21-15,1-21 0,-1 0 16,0 0-16,0 0 0,21 0 0,-20 0 15,20 0-15,-21 0 0,21-21 0,-20 21 16,20-21-16</inkml:trace>
  <inkml:trace contextRef="#ctx0" brushRef="#br0" timeOffset="49012.56">7154 3683 0,'0'0'0,"0"-21"0,21 0 0,-21 0 0,0-1 16,0 1-16,0 0 15,0 0-15,-21 21 16,0 0-16,0 0 0,0 0 16,0 0-16,-1 0 0,1 21 15,0-21-15,0 21 0,0 0 16,0 1-16,-1-1 0,1 0 0,0 0 16,0 0-16,0 0 0,0 1 15,21-1-15,0 0 0,0 0 0,0 0 16,0 0-16,0 1 0,0-1 15,21 0 1,0-21-16,0 0 0,0 0 16,0 0-16,1 0 0,20-21 0,-21 21 15,0-21-15,0-1 0,1 1 16,-1 0-16,-21 0 0,21 0 0,0-22 16,0 22-16,0-21 0,-21 0 0,0-1 15,22 1-15,-1 0 16,-21-1-16,0-20 0,0 20 0,0 22 15,21-21-15,-21 21 0,0 0 0,0-1 16,0 1-16,0 42 16,0 1-16,0-1 15,-21 0-15,21 21 0,-21 1 0,21-1 16,0 0-16,0 1 0,0-1 16,0 0-16,0 1 0,0-1 0,0-21 15,0 21-15,0 1 0,0-22 0,0 0 16,0 21-16,21-20 0,0-1 15,-21 0-15,21-21 0,-21 21 0,21-21 16,0 21-16,1-21 0,-1 0 16,0 0-16,21 0 0,-21-21 15,22 0-15,-1 0 0</inkml:trace>
  <inkml:trace contextRef="#ctx0" brushRef="#br0" timeOffset="49368.13">8340 3344 0,'0'-21'0,"0"42"0,0-63 0,0 21 16,0 0-16,0 0 0,0-1 15,0 1-15,-22 21 31,22 43-15,0-22-16,0 21 0,-21 0 0,21 1 16,-21-1-16,21 0 0,-21 1 0,21-1 15,0 0-15,-21 1 0,0-1 16,21-21-16,0 22 0,-22-22 0,1 0 16,21 21-16,-21-21 0,21 1 15,0-1-15,0 0 16,21-21-1,0-21 1,1 21-16,-1-21 0,21-1 16,-21 1-16</inkml:trace>
  <inkml:trace contextRef="#ctx0" brushRef="#br0" timeOffset="49736.92">8678 3493 0,'0'0'15,"0"-22"-15,0 1 0,-21 21 31,21 21-31,-21 1 0,0-1 16,0 0-16,21 0 0,-22 21 0,1-20 16,21-1-16,-21 21 0,21-21 15,0 0-15,0 1 0,0-1 16,0 21-16,0-21 0,0 0 16,21 1-16,0-22 0,1 0 0,-1 0 15,0 0-15,0 0 0,0 0 16,0 0-16,1 0 0,-1 0 0,0-22 15,0 22-15,0-21 0,-21 0 0,21 0 16,1 0-16,-22 0 0,0-22 16,0 22-16,0-21 0,0 21 0,0-22 15,0 22-15,0 0 0,-22 0 16,1 21-16,0 0 0,0 0 0,0 0 16,0 0-16,-1 0 0,1 0 15,0 0-15,0 0 0,0 0 16,21 21-16,-21-21 0,-1 0 31</inkml:trace>
  <inkml:trace contextRef="#ctx0" brushRef="#br0" timeOffset="49959.79">8128 3281 0,'0'0'0,"21"0"16,21 0 0,-20 0-16,20 0 0,0 0 0,1 0 15,-1 0-15,0 0 0,-21 0 0,22 0 16,-1 0-16,-21 0 0,0 0 16,1 0-16,-1 0 0,0 0 0,0 0 15</inkml:trace>
  <inkml:trace contextRef="#ctx0" brushRef="#br0" timeOffset="50832">10668 18669 0,'21'0'16,"0"0"0,0 0-16,-21 21 0,22-21 15,-1 0-15,0 21 0,0-21 16,0 22-16,-21-1 0,21-21 0,1 21 16,-22 0-16,0 0 0,0 0 0,0 1 15,0 20-15,0 21 0,0 1 0,-22-64 16,1 0-16,0 0 0,0 0 15,0 0-15,-22 0 0,22 0 0,-21 0 16,21 0-16,-22 0 0,22 0 0,-21 0 16,0 0-16,20 0 0,-41 0 15,42 0-15,0 0 0,-1-64 16,22 22-16,0 0 0,0 21 16,0-22-16,0 22 0,22 0 0,-1 0 15,0 0-15,0-1 0,21 22 16,-20 0-16,-1-21 0,21 21 0,-21 0 15,22-21-15,-22 21 0,21 0 16,0-21-16,-20 21 0,20-21 0,-21 21 16,0 0-16,0 0 0,-21-21 15,-21-1 1,-21 22-16,21 0 0,-22 0 16,1 0-16,21 0 0,-21 0 15,-1 0-15,1 0 0,0 0 0,-1 0 16,1 0-16,21 0 0,-22 0 0,22 0 15,-21 0-15,21 0 0,0 0 0,-1 0 16,1 0-16,0 0 0,0 0 0,0 22 16,0-22-16,21 21 0,0 0 15,0 0 1,21-21 0,0 0-1,0 0-15,0 0 0,0 0 16,1 0-16,-1 0 0,0 0 0,0 0 15</inkml:trace>
  <inkml:trace contextRef="#ctx0" brushRef="#br0" timeOffset="52280.17">10604 3175 0,'22'0'63,"-1"-21"-63,0 0 15,0 0-15,0 21 0,0-22 16,1 22-16,-1-21 0,0 21 15,0-21-15,-21 0 0,0 0 16,0 0-16,-21 21 16,0 0-1,-22 0-15,22 0 0,-21 0 0,0 0 16,-22 0-16,22 21 0,-1-21 0,1 21 16,0 0-16,21 0 0,-22-21 15,22 21-15,-21 1 0,21-1 0,-1 0 16,22 0-16,0 0 0,0 0 15,0 1-15,0-1 0,22 0 16,-1 0-16,0-21 0,0 21 16,0 0-16,0 1 15,22-22-15,-22 21 0,0 0 0,21 0 16,-20 0-16,20 0 0,-21 1 16,0-1-16,22 0 0,-22 0 0,-21 0 15,21 0-15,-21 1 0,0-1 0,0 0 16,0 0-16,0 0 0,-21-21 15,0 21-15,-1 1 0,-20-1 0,21-21 16,-21 0-16,-1 21 0,22-21 16,-21 0-16,-1 0 0,1 0 0,0 0 15,-1 0-15,1 0 0,0 0 0,-1-21 16,1 0-16,0 21 16,-1-22-16,1 1 0,0 0 0,21 0 15,-22 0-15,22 0 0,0-22 0,21 22 16,0 0-16,-21 0 0,21 0 15,0-1-15,0 1 0,0 0 0,21 0 16,21 0-16,-21 21 16,1 0-16,-1-21 0,21 21 0,-21-22 15,22 22-15,-1 0 0,0-21 0,1 21 16,-1 0-16</inkml:trace>
  <inkml:trace contextRef="#ctx0" brushRef="#br0" timeOffset="52596">11070 2879 0,'0'0'0,"0"21"31,0 0-31,0 0 16,0 0-16,-21 1 0,0 20 0,21 0 15,-21-21-15,21 22 0,-22-1 16,22 22-16,-21-22 0,0 0 16,21 1-16,-21-1 0,21 0 0,0-21 15,0 22-15,0-22 0,0 0 16,0 0-16,0 0 0,0 1 0,0-1 16,21 0-1,0-21-15,0 0 16,1 0-16,-22-21 0,0 0 15,21-1-15</inkml:trace>
  <inkml:trace contextRef="#ctx0" brushRef="#br0" timeOffset="53002.29">11282 3217 0,'0'0'31,"0"22"-31,0-1 0,0 21 16,0-21-16,0 0 0,0 22 0,0-1 16,-21-21-16,-1 0 0,22 22 15,-21-22-15,21 0 0,0 21 0,0-20 16,0-1-16,0 0 0,0 0 16,21-21-1,1 0-15,20 0 0,-21 0 16,0 0-16,22-21 0,-22 21 15,21-21-15,-21 0 0,0-1 0,22 1 16,-22 0-16,0 0 0,21 0 0,-42-22 16,22 22-16,-22-21 0,0 21 15,0-22-15,0 22 0,0 0 0,0-21 16,-22 21-16,1-1 0,0 22 16,0-21-16,0 21 0,0 0 0,-1 0 15,1 0-15,-21 0 0,21 0 0,0 0 16,-1 21-16,1-21 0,0 22 15,0-22-15,0 21 16,0-21 0</inkml:trace>
  <inkml:trace contextRef="#ctx0" brushRef="#br0" timeOffset="53272.13">10985 3133 0,'0'0'0,"0"-21"31,22 21-15,20 0-16,-21-22 0,0 22 0,22 0 16,-22 0-16,21 0 0,0 0 15,-20 0-15,20 0 0,0 0 16,-21 0-16,1 0 0,-1 0 0,0 0 15,0 0-15,0 0 0</inkml:trace>
  <inkml:trace contextRef="#ctx0" brushRef="#br0" timeOffset="53773.87">11705 3217 0,'0'0'0,"0"-21"0,21 0 31,0 21-31,1 0 15,-1 0-15,0 0 16,0 0-16,0 0 0,0 0 0,1 0 16,-1 21-16,0 0 0,0 1 15,0-1-15,0 0 0,1 0 16,-22 21-16,0-20 0,21 20 0,-21-21 16,0 0-16,0 22 0,0-22 15,0 0-15,0 0 0,-21 0 0,-1 0 16,22 1-16,0-1 0,-21-21 0,21 21 15,-21-21-15,21-21 32,0 0-17,0-1-15,0 1 16,0 0-16,21 0 0,0 0 16,-21-22-16,22 22 0,-1 0 15,-21-21-15,21 21 0,0-1 0,0-20 16,0 21-16,-21 0 0,22 21 15,-1-21-15,0-1 0,0 22 0,0 0 16,0 0-16,1 0 16,-1 0-1,0 0-15</inkml:trace>
  <inkml:trace contextRef="#ctx0" brushRef="#br0" timeOffset="54172.72">12340 3408 0,'0'0'0,"21"21"31,0-21-31,1 0 0,62 0 32,-63 0-32,1-21 0,-1 0 0,0 21 15,0-21-15,0-1 0,0 22 16,-21-21-16,0 0 0,22 21 0,-22-21 15,0 0-15,0 0 0,0-1 16,0 1-16,0 0 16,-22 21-16,1 0 15,0 0-15,0 0 16,0 0-16,0 0 0,-1 21 0,22 0 16,-21 1-16,0 20 0,0-21 0,0 21 15,21 1-15,0-22 0,-21 21 16,21 1-16,0-22 0,0 0 0,0 0 15,0 0-15,0 0 0,0 1 16,0-1-16,21-21 0,0 21 0,0-21 16,0 0-16,0 0 0,1 0 0,20 0 15,-21 0-15,21 0 16,-20 0-16,20-21 0,-21 0 0,0 21 16,0-22-16,1 1 0,-1 0 0</inkml:trace>
  <inkml:trace contextRef="#ctx0" brushRef="#br0" timeOffset="54964.34">14076 3471 0,'21'0'15,"0"0"1,-21-21 0,0 0-16,21 0 0,-21 0 15,21 0-15,-21-1 0,0 1 16,0 0-16,22 0 0,-22-21 0,0 20 16,0 1-16,0-21 0,0 21 0,0 0 15,0-1-15,-22-20 0,1 42 16,21-21-16,-21 0 0,-21 21 0,21 0 15,-1 0-15,-20 0 0,21 0 16,-21 0-16,20 21 0,-20 0 0,21 0 16,-21 22-16,20-22 0,1 21 0,0 0 15,0 1-15,0-1 0,21-21 16,-21 22-16,21-1 0,0-21 16,0 0-16,0 22 0,0-22 15,0 0-15,21 0 0,0 0 16,21-21-16,-21 0 0,1 0 0,20 0 15,0 0-15,-21 0 0,22 0 16,-1-21-16,0 0 0,1 0 0,-1 0 16,0-1-16,1 1 0,-22-21 15,21 21-15,-21-22 0,1 22 0,-22-21 16,21 21-16,-21 0 0,0-1 0,0 1 16,0 0-16,0 0 0,-21 21 31,21 21-31,-22 0 15,22 0-15,-21 1 0,0-1 0,21 0 16,0 21-16,0-21 0,0 1 0,0 20 16,0-21-16,0 0 0,0 0 15,0 1-15,0-1 0,0 0 0,21-21 16,0 21-16,1-21 0,-1 0 16,0 0-16,0 21 0,0-21 0,22 0 15,-22 0-15,0 0 0,21-21 0,-21 21 16,1-21-16,-1 0 0,21 0 15,-21-1-15</inkml:trace>
  <inkml:trace contextRef="#ctx0" brushRef="#br0" timeOffset="55420.08">14753 3217 0,'0'0'0,"0"-21"0,-21 42 32,21 1-17,-21-1-15,21 0 0,0 0 16,0 0-16,-21 0 0,21 1 0,-22 20 15,22-21-15,-21 0 0,21 0 0,0 1 16,0-1-16,0 0 16,0 0-16,-21-21 0,21 21 15,0-42 32,0 0-47,0 0 16,0 0-16,0-22 0,0 22 0,0 0 15,0-21-15,0 20 0,21-20 16,0 21-16,1-21 0,-1 20 0,0 1 16,21 0-16,1 0 0,-1 0 0,0 21 15,1 0-15,-1 0 0,0 0 16,1 0-16,-1 0 0,0 0 0,1 21 16,-1 21-16,-21-21 0,0 1 15,0 20-15,-21-21 0,0 21 16,0-20-16,0 20 0,0-21 0,-21 0 15,0 22-15,0-22 0,0 0 16,0 0-16,-1-21 0,1 21 0,21 0 16,-21-21-16,0 0 0,42 0 31,0 0-15,0-21-16,1 0 0</inkml:trace>
  <inkml:trace contextRef="#ctx0" brushRef="#br0" timeOffset="55984.65">15917 3260 0,'0'0'0,"0"-21"16,0-1-1,0 1-15,0 0 0,0 0 0,0 0 0,-21 0 16,0-1-16,0 22 15,0 0-15,-1 0 0,1 0 16,0 0-16,0 0 0,-21 22 0,20-1 16,1 0-16,-21 21 0,21-21 15,0 1-15,-1 20 0,1-21 16,0 21-16,0 1 0,21-22 0,0 0 16,0 21-16,0-20 0,0-1 15,0 0-15,0 0 0,21 0 16,0-21-16,0 0 0,1 0 0,-1 0 15,0 0-15,0 0 0,21 0 16,-20-21-16,-1 21 0,0-21 0,0-21 16,0 20-16,0 1 0,1-21 15,-1 0-15,0-1 0,0 1 0,0 0 16,0-1-16,1 1 0,-1 0 16,0-1-16,0 1 0,0-22 0,-21 22 15,0 21-15,0-21 0,21 20 16,-21-20-16,0 21 0,-21 21 31,21 21-31,-21 0 0,21 0 16,-21 22-16,0-1 0,21-21 0,0 22 15,-21 20-15,-1-21 0,22 1 16,-21-1-16,21 0 0,0 1 0,0-1 16,0 0-16,0 1 0,0-22 15,0 21-15,0-21 0,0 1 0,0-1 16,21-21-16,1 21 0,-1-21 0,0 0 15,21 0-15,-21 0 16,1 0-16,-1-21 0</inkml:trace>
  <inkml:trace contextRef="#ctx0" brushRef="#br0" timeOffset="56451.45">17357 2921 0,'0'0'0,"-22"-21"16,1 0 0,0 21-16,42 0 31,0 0-31,1-21 15,20 21-15,-21 0 0,21 0 0,1 0 16,-1 0-16,0 0 0,1 0 16,20 0-16,-20 0 0,-22 0 0,21 0 15,0 0-15,-20 0 0,-1 0 16,0 0-16,-42 0 31,0 0-31,-1 0 0,-20 0 16,21-22-16,-21 22 0</inkml:trace>
  <inkml:trace contextRef="#ctx0" brushRef="#br0" timeOffset="56707.78">17568 2815 0,'0'21'16,"0"1"-16,0 20 15,0-21-15,0 0 0,0 22 16,0-22-16,0 21 0,0 0 15,-21 1-15,21-1 0,-21 22 0,0-22 16,21 0-16,-21 1 0,21-1 16,-22-21-16,22 21 0,0-20 0,-21-1 15,21 21-15,0-21 16,0 0-16,0 1 16,21-22-16,1 0 15,-1 0-15,0 0 16,21-22-16,-21 1 0,1 21 0,-1-21 15</inkml:trace>
  <inkml:trace contextRef="#ctx0" brushRef="#br0" timeOffset="57133.2">17886 3260 0,'0'0'0,"0"-43"15,0 22 1,0 0-16,0 0 15,21 21-15,0-21 16,0 21-16,0 0 0,1-21 0,20 21 16,-21 0-16,21 0 0,-20 0 0,-1 0 15,21 21-15,-21 0 0,0 0 16,1 0-16,20 0 0,-42 1 0,21 20 16,-21-21-16,0 0 0,0 22 15,0-22-15,0 0 0,0 21 0,0-21 16,-21 1-16,21-1 0,-21 0 15,0-21-15,-1 21 0,1 0 0,0-21 32,21-21-17,0 0-15,21 0 16,-21 0-16,21-1 16,1 1-16,-1 0 0,0-21 0,0 21 15,0-1-15,0 1 0,1-21 0,-1 21 16,0 0-16,0-1 0,0 1 15,0 0-15,-21 0 0,22 21 0,-1-21 16,0 21-16,0 0 0,0 0 16,0 0-16</inkml:trace>
  <inkml:trace contextRef="#ctx0" brushRef="#br0" timeOffset="57688.57">19071 3366 0,'0'0'0,"21"-22"0,0 1 15,1 0-15,-22 0 16,21 21-16,-21-21 0,0 0 0,0-1 16,0 1-16,0-21 0,0 21 15,0 0-15,-21-1 0,-1 1 16,1 21-16,0 0 15,0 0-15,0 0 0,0 0 0,-1 0 16,1 21-16,0 1 0,-21-1 0,21 21 16,-1 0-16,1-20 0,0 20 15,0 0-15,0 1 0,21-1 0,0-21 16,-21 21-16,21-20 0,0-1 16,0 0-16,0 0 0,0 0 0,21-21 15,-21 21-15,21-21 16,0 0-16,21 0 0,-20 0 0,-1 0 15,0 0-15,0-21 0,0 21 16,22-21-16,-22 0 0,0 0 16,0 0-16,0-1 0,0 1 0,1 0 15,-1 0-15,0-21 0,-21 20 16,0 1-16,0-21 0,0 21 0,0 0 16,0 42 15,-21 0-31,0 0 15,21 0-15,-22 22 0,22-22 0,0 0 16,0 0-16,0 0 0,0 22 16,0-22-16,0 0 0,0 0 15,0 0-15,22-21 0,-1 0 16,0 21-16,0-21 0,21 0 16,-20 0-16,20 0 0,-21 0 0,21-21 15,-20 21-15,20-21 0</inkml:trace>
  <inkml:trace contextRef="#ctx0" brushRef="#br0" timeOffset="58156.62">19706 3281 0,'0'0'0,"0"-21"0,0 0 0,0-1 15,0 44 1,0-1 0,-21 0-16,0 0 0,0 0 15,21 0-15,-22 22 0,22-22 16,0 0-16,-21 0 0,0 0 15,21 1-15,0-1 0,0 0 0,-21 0 16,21 0-16,-21-21 16,21 21-16,0-42 47,0 0-47,0 0 15,0 0-15,0 0 16,21-1-16,0-20 0,-21 21 0,21 0 15,22-22-15,-22 22 0,0 0 16,21-21-16,-21 21 0,22-1 0,-1 1 16,-21 21-16,22 0 15,-22 0-15,0 0 0,0 0 0,21 21 16,-20 22-16,-1-22 0,-21 0 16,0 21-16,0-20 0,0-1 15,0 21-15,0-21 0,0 0 0,0 1 16,0-1-16,-21 0 0,21 0 15,-22 0-15,1 0 0,21-42 63,21 0-63</inkml:trace>
  <inkml:trace contextRef="#ctx0" brushRef="#br0" timeOffset="58576.52">20680 3260 0,'0'0'0,"0"-21"0,0-1 16,-21 22-16,-1-21 0,1 21 16,0 0-16,0 0 0,0 0 15,0 0-15,-22 0 0,22 21 16,0-21-16,0 22 0,0-1 15,-1 0-15,1 0 0,21 0 16,0 0-16,0 1 0,0-1 16,21-21-16,1 21 0,-1-21 15,0 21-15,21-21 0,-21 0 0,1 21 16,-1 0-16,0-21 0,0 0 16,0 22-16,0-1 15,1-21 1,-22 21-16,-22-21 31,1 0-31,0 0 0,0 0 16,-21 0-16,20 0 0,1 0 0,-21 0 15,21 0-15,-22 0 0,22 0 16,0 0-16,0 0 0,0 0 0,0 0 16,42 0 15,0 0-31</inkml:trace>
  <inkml:trace contextRef="#ctx0" brushRef="#br0" timeOffset="59272.51">21040 3302 0,'0'0'0,"21"0"16,-21-21-16,21 0 0,0 21 15,0-21-15,-21-1 0,21 1 0,1 0 16,-1 0-16,0 0 0,0 0 16,0-1-16,0 1 0,1 0 0,-22 0 15,21 0-15,0 0 0,-21-1 16,0 1-16,0 0 0,0 0 16,-21 21-1,0 0 1,-1 21-16,1-21 0,21 21 15,-21 22-15,0-22 0,0 21 16,21-21-16,-21 22 0,-1 20 0,22-21 16,-21 22-16,0-22 0,21 22 0,-21-1 15,0 1-15,0-1 0,21 1 16,-22-1-16,1 1 0,21-1 0,-21 1 16,21-1-16,-21 22 0,0-22 15,21 1-15,0-1 0,-21 1 0,21-1 16,-22-20-16,22-1 0,0 22 0,0-22 15,0-21-15,0 21 0,0 1 16,0-22-16,0 0 0,0 0 0,0 0 16,0 1-16,22-22 0,-1 0 15,0 0-15,0 0 16,21 0-16,-20 0 0,-1-22 0,0 1 16,0 0-16,0 0 0,22 0 0,-22 0 15,0-22-15,0 1 0,0 0 16,22-1-16,-43 1 0,21-22 0,-21 1 15,21-1-15,-21 1 0,0-1 0,0 1 16,0-1-16,-21 1 0,0 21 16,-1-22-16,-20 22 0,21 21 0,-21-22 15,-1 22-15,22-21 0,-21 21 16,21 21-16,-1-22 0,1 22 0,0 0 16,21-21-16,21 21 31,0 0-31,1 0 0,20-21 15,-21 21-15,0 0 0,22 0 16,-22 0-16,21 0 0,-21 0 0,22 0 16,-1 0-16,-21-21 0,0 21 15,22-21-15,-22 21 0,0 0 0,0 0 16</inkml:trace>
  <inkml:trace contextRef="#ctx0" brushRef="#br0" timeOffset="59951.81">21590 3429 0,'21'0'16,"0"-21"-1,0 21-15,1 0 0,-1 0 16,0-21-16,0 21 16,0 0-16,0-21 0,1 21 15,-22-22-15,0 1 16,-22 21 15,1 0-31,0 0 16,0 0-16,0 21 0,21 1 15,-21-1-15,21 0 0,0 0 16,0 0-16,0 0 0,0 1 16,21-22-16,0 21 15,0-21-15,0 0 0,0 0 0,1 21 16,-1-21-16,0 0 0,0 0 15,0 0-15,0 0 0,1 0 0,-1 0 16,0 0-16,-21-21 0,21 0 16,0-1-16,-21 1 0,21 0 15,-21 0-15,22 0 0,-1 0 16,-21-1-16,21 1 0,0-21 16,0 21-16,0 0 0,1-1 0,20 1 15,-21 0-15,0 21 0,22-21 16,-22 21-16,21 0 0,-21 0 0,0 0 15,1 0-15,-1 21 0,-21 0 0,0 0 16,0 1-16,0 20 0,0-21 16,0 21-16,0-20 0,0 20 0,0-21 15,-21 21-15,-1-20 0,22-1 16,0 0-16,0 0 0,-21-21 0,21 21 16,0-42 15,0 0-31,0 0 0,0 0 15,0-1-15,21 1 0,-21 0 16,0 0-16,22 0 0,-1-22 0,0 22 16,0-21-16,-21 21 0,21 0 15,0-22-15,1 22 0,-1 0 0,0 21 16,-21-21-16,0 0 0,21 21 16,0 0-16,-42 21 31,0 0-31</inkml:trace>
  <inkml:trace contextRef="#ctx0" brushRef="#br0" timeOffset="61055.6">1524 4974 0,'0'0'0,"0"-42"0,0-64 32,-21 106-17,0 0-15,21 21 0,0 0 16,-22 22-16,22-1 0,-21 0 0,21 22 16,0-1-16,0-20 0,0 20 15,-21 1-15,21-22 0,0 22 16,-21-22-16,21 0 0,-21 1 0,21-1 15,0 0-15,0-21 0,0 22 16,0-22-16,0 0 0,0 0 16,-21-42 31,-1 0-47,22 0 0,-21 0 15</inkml:trace>
  <inkml:trace contextRef="#ctx0" brushRef="#br0" timeOffset="61728.6">931 5398 0,'0'0'0,"-21"0"0,-64-22 31,107 22-15,-1 0-1,21 0-15,-21 0 0,0 0 16,22 0-16,-1 0 0,0-21 0,1 0 15,20 21-15,-20-21 0,20 0 16,-21 21-16,22-21 0,-22-1 0,1 1 16,-1 0-16,0 0 0,-21 0 15,22 0-15,-22-1 0,0 1 0,-21-21 16,0 21-16,21 0 0,-21-1 16,0-20-16,0 21 0,0 0 0,0 0 15,0-1-15,-21 22 16,0 22-1,21-1 1,0 21-16,-21-21 0,21 22 16,0-1-16,0 0 0,0 1 0,0 20 15,0-21-15,0 1 0,0-1 16,0 0-16,0-20 0,0 20 0,0 0 16,-21-21-16,21 22 0,-22-22 15,22 0-15,0 0 0,0 0 0,0 1 16,-21-22-1,21-22 1,0 1 0,0 0-16,0 0 0,21 0 15,-21-22-15,22 22 0,-1-21 16,0 0-16,0-1 0,21 22 0,-20-21 16,-1 21-16,21-22 0,-21 22 15,0 21-15,22 0 0,-22 0 0,0 0 16,0 0-16,0 21 0,1 0 15,-22 1-15,0 20 0,0-21 0,0 0 16,0 22-16,0-22 0,0 21 16,0-21-16,0 0 0,0 1 15,0 20-15,0-21 0,-22 0 16,1 0-16,21 1 0,0-44 47,0 1-32,21 0-15,1 0 0,-22 0 0,21 0 16</inkml:trace>
  <inkml:trace contextRef="#ctx0" brushRef="#br0" timeOffset="62084.4">2222 5419 0,'0'0'0,"0"21"0,22-21 15,-1 0-15,0 0 16,0 0-16,0 0 16,0 0-16,1-21 0,-1 0 0,0 21 15,0-22-15,0 1 0,0 21 16,1-21-16,-22 0 0,21 0 16,-21 0-16,0-1 0,0 1 15,0 0-15,-21 21 0,-1 0 16,1 0-16,-21 0 15,21 21-15,0 0 0,-1 1 0,1-1 16,0 0-16,0 21 0,0-21 16,21 22-16,-21-22 0,21 0 15,0 21-15,0-20 0,0-1 0,0 0 16,0 0-16,21 0 0,0 0 16,0-21-16,0 0 0,22 22 0,-22-22 15,21 0-15,-21 0 0,22 0 16,-1-22-16,-21 1 0,21 21 0,1-21 15</inkml:trace>
  <inkml:trace contextRef="#ctx0" brushRef="#br0" timeOffset="62927.91">3895 5461 0,'0'0'0,"21"0"0,0-21 0,0 21 15,-21-21-15,21 21 0,0-21 16,1-1-16,-22 1 0,0 0 0,0 0 15,0 0-15,0 0 0,0-1 16,0 1-16,0 0 16,0 0-16,-22 0 0,1 0 0,0-1 15,0 1-15,0 0 0,0 0 0,-22 21 16,22 0-16,0 0 0,-21 0 16,20 0-16,-20 0 0,21 21 0,-21 0 15,20-21-15,1 43 0,0-22 16,0 0-16,0 21 0,21-21 0,0 1 15,0 20-15,0-21 0,0 21 16,0-20-16,0-1 0,0 0 0,0 0 16,0 0-16,21 0 0,0 1 15,0-22-15,0 21 0,1-21 16,-1 0-16,21 0 0,-21 0 0,0 0 16,22-21-16,-22-1 15,0 22-15,21-21 0,-20 0 0,20 0 16,-21 0-16,0 0 0,0-22 0,1 22 15,-1 0-15,0-21 0,0-1 16,0 22-16,-21-21 0,0-1 0,0 1 16,0 0-16,0-1 0,0 1 15,0 0-15,0 21 0,0-22 0,0 22 16,0 0-16,-21 21 31,0 0-31,21 21 0,-21 0 0,21 22 0,0-22 16,-21 21-16,21 0 15,-22 22-15,22-22 0,0 1 0,0-1 16,0 0-16,0 1 0,0-22 0,0 21 16,0-21-16,0 22 0,0-22 15,0 0-15,22 0 0,-1-21 16,0 0-16,0 0 0,0 0 16,0 0-16,22 0 0,-22 0 15</inkml:trace>
  <inkml:trace contextRef="#ctx0" brushRef="#br0" timeOffset="63472.6">4762 5165 0,'0'0'16,"0"-21"-16,0-1 0,0 1 16,0 0-16,0 0 15,-21 0-15,0 21 0,0-21 0,0 21 16,0 0-16,-22-22 0,22 22 15,0 0-15,0 0 0,0 0 0,-1 22 16,-20-22-16,21 21 0,0 0 16,0 21-16,-1-21 0,1 22 0,0-22 15,0 21-15,21-21 0,0 1 16,-21 20-16,21-21 0,0 0 16,0 0-16,0 1 0,0-1 0,0 0 15,21 0 1,0-21-16,0 0 0,0 0 0,1 0 15,-1 0-15,21-21 0,-21 21 0,22-21 16,-22 0-16,21-1 0,-21 1 16,22 0-16,-22 0 0,0 0 0,21-22 15,-21 22-15,1-21 0,-22 21 16,21 0-16,-21-22 0,0 22 0,0 0 16,0 0-16,0 0 0,0-1 0,-21 44 31,21-1-16,-22 0-15,22 0 0,0 21 0,-21-20 16,0 20-16,21-21 0,0 21 16,-21-20-16,21-1 0,0 0 0,0 0 15,0 0-15,0 0 0,0 1 16,0-1-16,21-21 0,0 0 0,0 21 16,1-21-16,-1 0 0,0 0 0,0 0 15,0 0-15,0 0 0,1-21 16,-1 0-16,0 21 0,0-22 0,21 1 15,-42 0-15,22 0 0,-1-21 0</inkml:trace>
  <inkml:trace contextRef="#ctx0" brushRef="#br0" timeOffset="63728.45">5228 4741 0,'0'0'0,"0"-21"0,0-21 0,0 21 15,0 0-15,0 42 31,0 0-31,0 21 0,0-21 16,0 22-16,0-1 0,0 0 0,-21 1 16,21 20-16,-21-20 0,21-1 0,0 0 15,0 1-15,-21-1 0,21-21 16,-22 21-16,22-20 0,-21 20 16,21-21-16,0 0 0,0 0 0,0 1 15,21-22 16,1 0-31,-1 0 0,-21-22 0,21 22 16</inkml:trace>
  <inkml:trace contextRef="#ctx0" brushRef="#br0" timeOffset="64236.16">5757 4953 0,'0'-21'16,"0"42"-16,0-63 0,-21 42 16,0-21-16,0 21 0,0 0 15,-1 0-15,1 21 0,0 0 0,0 0 16,-21 0-16,20 22 0,1-22 16,0 21-16,0 0 0,0-20 0,0 20 15,-1-21-15,22 21 0,0-20 16,0-1-16,0 0 0,0 0 0,0 0 15,0 0-15,22-21 0,-1 0 16,0 0-16,0 0 0,0 0 16,0 0-16,1 0 0,-1 0 15,0-21-15,0 0 0,0 21 0,0-21 16,1 0-16,-22 0 0,21-1 16,0 1-16,-21-21 0,21 21 0,-21 0 15,0-1-15,0-20 0,0 21 16,0 0-16,0 0 0,0 42 31,0 0-15,0 0-16,0 21 0,0-20 0,0-1 15,0 21-15,0-21 0,0 0 0,0 1 16,0 20-16,0-21 0,0 0 16,21 0-16,0-21 15,1 22-15,-1-22 0,0 0 16,21 0-16,-21 0 0,1 0 15,-1 0-15,0-22 0,0 22 0,0-21 16,0 0-16,1 0 0,-1 0 0</inkml:trace>
  <inkml:trace contextRef="#ctx0" brushRef="#br0" timeOffset="64496.01">5186 4805 0,'0'0'0,"-21"0"15,-1 21-15,1-21 0,21 21 16,21-21 0,1 21-16,-1-21 0,0 0 15,21 0-15,1 0 0,-1 0 0,0 0 16,22-21-16,-22 21 0,0-21 15,22 21-15,-22 0 0,1 0 0,-1-21 16,-21 0-16,21 21 16,-20 0-16</inkml:trace>
  <inkml:trace contextRef="#ctx0" brushRef="#br0" timeOffset="65316.54">7260 4868 0,'0'0'0,"0"-42"0,0 21 16,0-21-16,0-1 0,0 22 0,21-21 16,-21 21-16,0-22 0,0 22 15,0 0-15,0 0 0,0 0 0,-21 21 32,21 21-32,0 0 15,-21 0-15,21 21 0,0 1 0,0-1 16,-21 0-16,21 22 0,0-22 15,0 22-15,0-1 0,-21-20 16,21-1-16,0 0 0,0 1 0,-22-1 16,22 0-16,0-21 0,0 1 15,0-1-15,0 0 0,0-42 32,0 0-17,0-1-15,0 1 0,0 0 16,0 0-16,0 0 0,0-22 0,0 22 15,22-21-15,-1 21 0,0-22 16,0 1-16,0 21 0,0-21 0,1 20 16,20 1-16,0 21 0,1 0 15,-22 0-15,21 0 0,0 0 16,1 21-16,-1 1 0,-21-1 0,0 0 16,1 0-16,-22 21 0,0-20 15,0-1-15,0 21 0,0-21 0,-22 0 16,1 1-16,-21-1 0,21 0 0,-22-21 15,22 21-15,-21 0 0,21-21 16,0 0-16,-1 0 0,1 0 0,0 0 31,21-21-31,0 0 16,21 0 0,0 0-16,1-1 15,-1 22-15,0-21 0</inkml:trace>
  <inkml:trace contextRef="#ctx0" brushRef="#br0" timeOffset="65679.83">7916 5038 0,'43'0'16,"-22"0"-1,0 0-15,0 0 0,0 0 16,0 0-16,-21-21 0,22-1 0,-1 22 15,0-21-15,0 0 0,0 0 16,-21 0-16,0 0 16,0-22-16,0 22 0,0 0 15,0 0-15,-21 0 0,0 21 16,0 0-16,0 0 0,-1 0 16,1 0-16,0 21 0,0 0 0,0 0 15,21 21-15,0-20 0,0 20 16,-21 0-16,21 1 0,-22-22 0,22 21 15,0-21-15,0 22 0,0-22 16,0 0-16,0 0 0,22 0 0,-22 0 16,21-21-16,21 0 0,-21 22 0,0-22 15,22 0-15,-1 0 16,-21 0-16,22-22 0,-1 22 0,-21-21 16,21 0-16,-20 0 0,20 0 0,-21 0 15,0-1-15</inkml:trace>
  <inkml:trace contextRef="#ctx0" brushRef="#br0" timeOffset="65931.69">8615 4572 0,'21'-21'0,"-42"42"0,42-63 0,-21 21 15,0-1-15,0 1 0,0 42 32,-21 1-32,0-1 0,-1 0 0,22 0 15,-21 21-15,0 1 16,21-1-16,-21 22 0,21-22 0,-21 21 15,21-20-15,-21-1 0,21 0 16,0 1-16,0-1 0,0 0 0,0-20 16,0 20-16,0-21 0,0 0 0,0 0 15,21-21-15,0 22 0,0-22 16,0 0-16,0 0 0,1 0 16,-1-22-16,0 22 0,-21-21 15,21 0-15</inkml:trace>
  <inkml:trace contextRef="#ctx0" brushRef="#br0" timeOffset="66127.58">8445 4847 0,'0'0'0,"-21"0"0,21-21 16,21 21-1,1-21 1,-1 21-16,0 0 0,21 0 15,1-21-15,-1 21 0,0-21 0,1 21 16,-1 0-16,0 0 0,1 0 0,-1 0 16,-21 0-16,21 0 0</inkml:trace>
  <inkml:trace contextRef="#ctx0" brushRef="#br0" timeOffset="67701.37">9059 4826 0,'0'0'0,"-42"127"31,21-106-31,21 0 0,-21 22 16,21-22-16,-22 0 0,22 21 0,0-20 15,0-1-15,0 0 0,0 0 16,0 0-16,0 0 0,0 1 16,22-22-1,-1 0 1,0 0-16,0 0 15,-21-22-15,21 1 0,0 0 0,1 21 16,-22-42-16,21 21 0,0-1 16,0 1-16,0 0 0,-21-21 0,21 21 15,-21-1-15,22 1 0,-22 0 16,0 0-16,0 0 0,0 42 31,0 0-15,0 0-16,0 0 0,0 1 15,0-1-15,0 0 0,0 0 0,0 0 16,0 0-16,0 1 16,0-1-16,0 0 0,0 0 15,21-21-15,0 0 16,-21 21-16,21-21 0,0 0 16,0 0-16,1 0 0,-1 0 0,0 0 15,0-21-15,0 21 0,0-21 0,22 0 16,-22 0-16,0-1 0,0 1 15,0 0-15,1 0 0,-22 0 0,21-22 16,-21 22-16,21 0 0,-21-21 0,21 21 16,-21-1-16,0 1 0,0 0 15,0 0-15,0 0 0,-21 21 32,0 21-17,0 0-15,21 21 0,0-20 16,0-1-16,0 0 0,0 21 0,-22-21 15,22 1-15,0 20 0,0-21 16,0 0-16,0 0 0,0 1 0,22-1 16,-1 0-16,0-21 15,0 0-15,0 0 0,0 0 0,22 0 16,-22 0-16,21 0 0,-21 0 0,22 0 16,-1 0-16,0-21 0,-20 21 15,20-21-15,-21-1 0,0 22 16,0-21-16,1 0 0,-1 0 0,0-21 15,-21 20-15,21 1 0,-21 0 16,0-21-16,0 21 0,0-1 0,0 1 16,0 0-16,0 0 0,0 0 0,-21 21 15,0 0 1,0 0-16,-1 21 16,1-21-16,21 21 0,-21 0 0,21 22 15,-21-22-15,0 0 0,21 21 16,0-21-16,0 1 0,0-1 0,0 0 15,0 0-15,0 0 0,0 0 16,0 1-16,21-1 0,0-21 16,0 21-16,0-21 0,1 0 15,-1 0-15,21 0 0,-21 0 0,22 0 16,-1 0-16,-21 0 0,21-21 16,-20 0-16,20 21 0,-21-22 0,21 1 15,-20 0-15,-1 0 0,0 0 0,0-22 16,-21 22-16,0 0 0,21 0 15,-21 0-15,0-22 0,0 22 0,0 0 16,0 0-16,-21 21 16,0 0-1,0 0-15,0 21 16,21 0-16,-22 0 0,22 1 16,0 20-16,-21-21 0,21 21 0,0-20 15,0-1-15,0 21 0,0-21 0,0 0 16,0 1-16,0-1 0,0 0 15,21 0-15,1-21 0,-1 21 0,0-21 16,0 0-16,0 0 0,22 0 0,-22 0 16,21 0-16,-21 0 0,0 0 15,22-21-15,-22 21 0,0-21 0,0 0 16,0 0-16,1-1 0,-1 1 0,0 0 16,-21 0-16,0-21 0,0 20 15,0 1-15,0 0 0,0 0 16,0 0-16,0 0 0,0 42 31,0 0-15,0 0-16,0 0 0,0 0 0,0 1 15,0-1-15,0 0 0,0 0 16,-21 0-16,21 0 0,-21 1 0,21-1 16,-22-21-16,22 21 0,0 0 15,-21-21 1,21-21 15,0 0-31,0 0 16,0-1-16,0 1 0,21-21 15,1 21-15,-22 0 0,21-22 0,0 22 16,0-21-16,0-1 0,22 22 16,-22-21-16,0 21 0,21 0 0,-21-1 15,22 1-15,-22 21 0,0 0 16,21 0-16,-20 0 0,-1 21 0,0 1 15,0-1-15,-21 21 0,0 0 0,21-20 16,-21 20-16,0 0 0,0 1 16,0-22-16,0 21 0,0-21 0,-21 22 15,0-22-15,21 0 0,0 0 0,-21 0 16,0 0-16,-1 1 16</inkml:trace>
  <inkml:trace contextRef="#ctx0" brushRef="#br0" timeOffset="68235.64">12890 4678 0,'0'-21'0,"0"42"0,0-63 16,0-1-16,0 22 0,0-21 16,0 21-16,0-22 0,0 22 0,0 0 15,0-21-15,0 20 0,0 1 16,0 0-16,-21 21 15,0 21 1,0 22-16,21-22 0,-21 21 16,0 0-16,21 1 0,-22-1 0,1 0 15,21 22-15,-21-22 16,0 22-16,21-22 0,-21 0 0,21 22 16,-21-22-16,21-21 0,0 22 0,0-22 15,0 0-15,0 0 0,0 0 16,0 1-16,21-22 15,-21-22 1,21 1-16</inkml:trace>
  <inkml:trace contextRef="#ctx0" brushRef="#br0" timeOffset="69448.12">12531 4805 0,'0'0'16,"-22"0"-16,44 21 47,-1-21-47,21 0 0,-21 0 15,22 0-15,-1 0 0,0 0 0,22-21 16,-1 21-16,1-21 0,-1 0 16,-20 21-16,20-22 0,-21 22 0,1-21 15,-1 21-15,-21-21 0,0 21 16,1 0-16,-1-21 0,-21 0 15,-21 21 1,-1 0 0,1 21-16,0 0 0,0 21 0,0-20 15,21-1-15,-21 21 0,-1 0 0,22-20 16,-21 20-16,21-21 0,0 21 16,0-20-16,-21 20 0,21-21 0,0 0 15,0 0-15,0 1 0,0-1 16,21-21-16,0 0 0,1 0 15,-1 0-15,0 0 0,0 0 0,0 0 16,0-21-16,22-1 0,-22 22 16,0-21-16,0 0 0,0-21 0,1 21 15,-1-1-15,0-20 0,0 21 0,0-21 16,-21 20-16,0-20 16,0 21-16,0 0 0,0 0 0,0-1 15,0 44 16,0-1-31,-21 0 0,0 0 16,21 21-16,-21-20 0,21-1 0,0 21 16,0-21-16,0 0 0,-21 1 15,21 20-15,0-21 0,0 0 16,0 0-16,0 1 0,21-22 16,0 0-16,0 0 0,0 0 15,0 0-15,1 0 0,-1 0 0,0 0 16,0-22-16,0 22 15,0-21-15,1 0 0,20 0 0,-21 0 16,0 0-16,0-22 0,1 22 0,-22 0 16,21-21-16,0 20 0,-21 1 15,0 0-15,0 0 0,0 0 0,0 0 16,0 42 15,0 0-31,0 21 0,0-21 16,0 1-16,0 20 0,0-21 15,0 0-15,0 22 0,0-22 0,0 0 16,0 0-16,0 0 0,0 0 16,0 1-16,21-1 0,0-21 15,0 0-15,1 0 0,-1 0 0,0 0 16,21 0-16,-21 0 0,1 0 16,20 0-16,-21 0 0,0-21 0,0 21 15,1-22-15,20 1 0,-21 0 0,-21 0 16,21 0-16,0 0 0,1-1 15,-22 1-15,0-21 0,0 21 0,21 0 16,-21-1-16,0 1 0,0 0 0,-21 42 47,21 0-47,0 1 0,0-1 16,-22 21-16,22-21 0,-21 0 15,21 22-15,0-22 0,0 0 0,0 0 16,0 0-16,0 1 0,0-1 15,0 0-15,21-21 16,1 0-16,20 0 0,-21 0 0,0 0 16,0 0-16,22 0 0,-22 0 15,0-21-15,21 0 0,-20 21 0,-1-22 16,0 1-16,0-21 0,0 21 16,0-22-16,1 22 0,-22-21 0,0 0 15,0-1-15,0 1 0,0 0 0,0 20 16,0-20-16,0 21 0,0 0 15,-22 0-15,1-1 0,0 1 16,0 21-16,-21 0 0,20 0 0,-20 0 16,21 0-16,-21 21 0,20 1 15,1-1-15,0 0 0,0 0 0,0 0 16,0 0-16,21 1 0,0-1 0,0 0 16,0 0-16,0 0 0,0 0 15,0 1-15,21-22 0,0 0 16,0 0-16</inkml:trace>
  <inkml:trace contextRef="#ctx0" brushRef="#br0" timeOffset="70124.11">16319 4741 0,'0'0'0,"-21"22"31,42-22-16,1-22-15,-1 22 0,-21-21 16,21 0-16,0 0 16,-21 0-16,0 0 0,0-1 15,0 1-15,-21 0 0,0 0 16,0 21-16,-1-21 0,1 21 16,0 0-16,0 0 0,-21 0 0,20 0 15,-20 0-15,21 21 16,-21 0-16,-1 0 0,22 0 0,-21 22 15,21-22-15,-22 21 0,22 1 0,0-1 16,0 0-16,0-21 0,21 22 16,0-1-16,0-21 0,0 0 0,0 22 15,0-22-15,21 0 16,0-21-16,21 0 0,-21 0 0,22 0 16,-22 0-16,21 0 0,1 0 0,-1-21 15,-21 0-15,21 21 0,1-21 16,-1-22-16,-21 22 0,22 0 0,-22-21 15,0 20-15,0-20 0,0 21 0,0-21 16,-21 20-16,22-20 16,-22 21-16,0 0 0,-22 42 31,1-21-31,0 21 16,21 0-16,0 22 0,-21-22 0,0 0 15,21 0-15,-21 21 0,21-20 16,0-1-16,0 0 0,0 0 0,0 0 15,0 0-15,42-21 0,-21 22 0,0-22 16,0 0-16,1 0 0,-1 0 16,21 0-16,-21 0 0</inkml:trace>
  <inkml:trace contextRef="#ctx0" brushRef="#br0" timeOffset="70399.95">16806 4636 0,'0'0'0,"0"-22"31,-21 44-31,21-1 16,-21 0-16,0 21 0,21-21 0,-21 22 15,-1-1-15,1 0 0,21 22 0,-21-22 16,0 1-16,0 20 0,21-21 16,-21 1-16,-1 20 0,1-20 0,21-1 15,-21 0-15,0 22 0,21-22 16,-21 0-16,21-20 0,0 20 15,0 0-15,-21-21 0,21 1 0,0-1 16,0 0-16,0 0 0,21-42 31,-21 0-15,0 0-16</inkml:trace>
  <inkml:trace contextRef="#ctx0" brushRef="#br0" timeOffset="70703.77">16700 4763 0,'0'0'0,"0"-43"16,22 22-16,-22 0 0,21 0 0,0 0 15,0-1-15,0 22 16,0 0-16,1 0 0,-1 0 0,0 0 16,0 0-16,21 0 0,-20 22 15,-1-1-15,0 0 0,0 0 0,0 0 16,-21 0-16,0 1 0,0 20 0,0-21 15,0 0-15,-21 0 0,0 1 16,0-1-16,0 0 0,-22 0 0,22-21 16,0 21-16,-21-21 0,20 0 15,1 0-15,0 0 16,42-21 15,0 0-31,1 0 16,-1 0-16,21-1 0,-21 1 0</inkml:trace>
  <inkml:trace contextRef="#ctx0" brushRef="#br0" timeOffset="70971.64">17357 4593 0,'21'-21'16,"-21"42"-16,-21 0 15,21 1-15,-22-1 0,1 0 16,0 21-16,0 1 0,21 20 0,-21-21 15,0 22-15,-1-1 0,1-20 16,21 20-16,-21 1 0,0-1 0,0-20 16,0 20-16,21-21 0,-22 22 0,1-22 15,0 1-15,0 20 0,21-21 16,0-20-16,-21 20 0,21-21 0,0 0 16,0 0-16,21-21 31,0 0-31,0-21 0,-21-21 0,43 21 15,-43 0-15,42-22 0,-42 1 0</inkml:trace>
  <inkml:trace contextRef="#ctx0" brushRef="#br0" timeOffset="71280.46">17251 4805 0,'0'-42'0,"0"84"0,21-106 0,-21 22 15,0 21-15,0 0 0,0 0 16,21-1-16,0 1 0,0 21 0,1-21 15,-1 21-15,0 0 0,21-21 0,-21 21 16,1 0-16,-1 0 0,21 0 16,-21 21-16,0-21 0,1 21 0,-1 0 15,0 1-15,-21 20 0,21-21 16,-21 0-16,0 22 0,0-22 16,-21 21-16,0-21 0,0 0 0,-22 1 15,22-1-15,-21 0 0,21-21 16,-22 21-16,22-21 0,-21 21 0,21-21 15,-1 0-15,1 0 0,0 0 0,21-21 32,0 0-32,21 0 0,0 0 15,1-1-15,-1 1 0,0 0 16,21-21-16,-21 21 0</inkml:trace>
  <inkml:trace contextRef="#ctx0" brushRef="#br0" timeOffset="71687.89">17949 4255 0,'0'-22'0,"0"44"0,21-44 0,-21 44 31,0-1-31,-21 0 0,21 21 16,0-21-16,-21 22 0,0-1 0,0 0 16,21 1-16,0-1 0,-21 0 15,21 1-15,-22-22 0,22 21 0,0 1 16,0-22-16,0 0 0,0 0 15,0 0-15,0 0 0,22-21 0,-1 0 16,0 0-16,0 0 16,0 0-16,0 0 15,-21-21-15,22 21 0,-1-21 0,0 0 16,0 0-16,0 0 0,0-1 0,1 1 16,-1-21-16,0 21 0,-21 0 15,0-1-15,0 1 16,0 42-1,0 1-15,0-1 16,-21 0-16,21 0 0,-21 0 0,21 0 16,0 1-16,0-1 0,0 0 15,0 0-15,0 0 16,0-42 15,21 0-31</inkml:trace>
  <inkml:trace contextRef="#ctx0" brushRef="#br0" timeOffset="71852.8">18203 4445 0,'0'0'0,"0"-21"0,-21 0 32,0 21-32,21 21 31,0 0-16,21 0-15,0-21 16,0 0-16</inkml:trace>
  <inkml:trace contextRef="#ctx0" brushRef="#br0" timeOffset="72136.16">18690 4487 0,'0'0'0,"0"-21"15,0 0-15,-21 21 16,0 0-16,0-21 0,-1 21 16,1 0-16,0 21 15,0 0-15,0 0 0,-22 1 0,22-1 16,0 0-16,0 21 0,0-21 16,0 22-16,21-1 0,0-21 0,0 22 15,0-22-15,0 21 0,0-21 0,0 0 16,21 1-16,0-22 0,0 21 15,21-21-15,-20 0 0,20 0 0,0 0 16,1 0-16,20 0 0,-21 0 16,1 0-16,20 0 0,-20-21 0,-1 21 15,0-22-15</inkml:trace>
  <inkml:trace contextRef="#ctx0" brushRef="#br0" timeOffset="72571.91">19367 4593 0,'0'0'0,"0"-21"0,0 0 0,0 0 15,0 0-15,-21-1 0,0 1 16,0 21-16,0 0 0,-22-21 16,22 21-16,0 0 0,0 0 0,-21 21 15,20 0-15,1 1 0,-21-1 16,21 0-16,0 0 0,-1 0 0,1 22 16,0-22-16,0 21 0,0-21 0,21 0 15,0 1-15,0-1 16,0 0-16,0 0 0,0 0 0,21 0 15,0-21-15,0 0 16,0 0-16,1 0 0,-1 0 16,0 0-16,0-21 0,0 0 0,0 21 15,1-21-15,-1 0 0,0 0 16,0-1-16,0-20 0,-21 21 0,21 0 16,1 0-16,-22-1 0,0 1 0,0 0 15,0 42 16,0 0-31,0 1 16,-22-1-16,1 0 0,21 0 16,-21 0-16,21 0 0,0 1 0,0-1 15,0 0-15,0 0 16,21-21 0,0 0-16,1 0 0,-1 0 0,0 0 15,0 0-15,0-21 0,0 0 16,1 0-16</inkml:trace>
  <inkml:trace contextRef="#ctx0" brushRef="#br0" timeOffset="72843.75">19727 4276 0,'0'0'0,"21"-43"0,1 22 0,-22-21 0,0 21 16,0 0-16,0-1 0,0 1 15,0 42 1,0 1-16,0-1 0,-22 21 0,1-21 15,21 22-15,-21-1 0,0 0 16,21 1-16,-21-1 0,0 0 0,21 1 16,0-22-16,-22 21 0,22-21 15,-21 22-15,21-22 0,0 0 0,0 0 16,0 0-16,0 0 0,0 1 16,21-22-1,1 0 1,-1 0-16,0 0 0,0 0 15,0-22-15,0 1 0,1 21 0</inkml:trace>
  <inkml:trace contextRef="#ctx0" brushRef="#br0" timeOffset="73071.75">20087 4445 0,'-42'21'31,"21"0"-31,-1 1 0,1-1 15,21 0-15,-21 0 0,0 0 0,21 0 16,0 1-16,-21-1 0,21 0 16,-21 0-16,21 0 0,0 0 15,0 1-15,0-1 0,0 0 16,21-21-16,0 0 16,0 0-16,0 0 0,0 0 15,1 0-15,-1 0 0,0-21 0,0 0 16,0 21-16</inkml:trace>
  <inkml:trace contextRef="#ctx0" brushRef="#br0" timeOffset="73728.5">20320 4593 0,'-42'43'32,"42"-22"-32,-22 0 0,22 0 15,-21-21-15,21 21 0,0 0 0,0 1 16,0-1-1,21 0 1,1-21-16,-1 0 0,0 0 16,0-21-16,-21 0 15,0-1-15,21 1 0,-21 0 16,21 0-16,-21 0 0,0 0 16,0-1-16,0 1 0,0 0 15,0 0-15,22 0 0,-22 0 16,21 21-16,0-22 0,0 22 15,0-21-15,0 21 16,1 0-16,-1 0 0,0 21 16,-21 1-16,21-1 15,-21 0-15,21 0 0,0-21 0,-21 21 16,22 22-16,-1-22 0,-21 0 0,0 0 16,0 0-16,0 0 0,0 1 15,0-1-15,0 0 0,0 0 16,0 0-1,-21-21-15,-1 0 16,22-21 0,0 0-16,0 0 15,0 0-15,0-1 0,22 1 16,-1 0-16,0 0 0,0 0 0,21 0 16,-20-22-16,20 22 0,-21 0 15,21 0-15,1 0 0,-22-1 0,21 1 16,1 21-16,-22 0 0,21 0 15,-21 0-15,0 21 0,1 1 0,-1-1 16,-21 0-16,21 0 0,-21 0 0,0 22 16,0-22-16,0 0 0,0 0 15,-21 0-15,21 22 0,0-22 0,-21 0 16,-1 0-16,1 0 16,0 0-16,0-21 15,0 0 1,21-21-1,0 0 1,0 0-16</inkml:trace>
  <inkml:trace contextRef="#ctx0" brushRef="#br0" timeOffset="73943.48">20976 4276 0,'0'0'0,"-21"0"15,0 0 1,0 0 31,-1 0-31,1 0-16,0 0 15,0 0-15,0 0 16</inkml:trace>
  <inkml:trace contextRef="#ctx0" brushRef="#br0" timeOffset="74168.3">19770 4233 0,'0'0'0,"-43"0"0,1 0 0,21 0 0,0 0 16,-1 22-16,22-1 15,22-21-15,20 0 16,-21 0-16,21 0 0,-20 0 0,20 21 15,0-21-15,1 0 0,-1 0 16,0 0-16,-21 0 0,22 0 0,-1 21 16,0-21-16,-20 0 0,20 0 15,-21 0-15,21 0 0,-20 0 0,-1 0 16,0 0-16,21 0 0,-21 0 16,1 21-16</inkml:trace>
  <inkml:trace contextRef="#ctx0" brushRef="#br0" timeOffset="74412.17">21992 5186 0,'0'0'0,"21"21"31,-42-42 32,0 21-63,0 0 0,0-21 16</inkml:trace>
  <inkml:trace contextRef="#ctx0" brushRef="#br0" timeOffset="111404.66">3873 7959 0,'0'0'0,"0"-21"0,0-1 16,0 1-16,0 0 0,0 0 16,0 42 15,0 0-31,-21 0 16,21 1-16,-21-1 0,21 21 0,0 0 15,0 1-15,-21 20 0,21-20 16,-21 20-16,21 1 0,0-1 0,0 1 15,-21 20-15,-1 1 0,1 0 16,21-1-16,-21 1 0,21 0 0,-21-1 16,0 1-16,0 21 0,-1-22 0,1 22 15,0 0-15,0 0 0,0 0 16,0-22-16,-1 22 0,1 0 0,-21 0 16,21 0-16,0 0 0,-1-1 0,1 1 15,0-21-15,0 0 16,0-1-16,0 1 0,-1 0 0,1-22 15,0 22-15,0-43 0,0 22 0,21-22 16,0 0-16,0 1 0,-21-22 16,21 0-16,0-42 15,0-22-15,0 1 0,0 0 16,21-22-16,0 1 0</inkml:trace>
  <inkml:trace contextRef="#ctx0" brushRef="#br0" timeOffset="112719.91">3789 7980 0,'0'-21'0,"0"0"15,0-1 1,0 1 0,0 0-1,21 21-15,0 0 16,0 0-16,0-21 0,1 21 15,-1 0-15,21 0 0,-21 0 0,22-21 16,-1 21-16,0 0 0,22-21 16,-22 21-16,22 0 0,-1 0 0,22 0 15,-1-22-15,1 22 0,0 0 16,-1 0-16,1 0 0,0 0 0,-1-21 16,22 21-16,0 0 0,0 0 0,0 0 15,21 0-15,0 0 0,-21-21 16,21 21-16,-22 0 0,22 0 0,-21 0 15,0 0-15,0 0 0,0 0 0,0 0 16,-22 0-16,22 0 0,-42 0 16,20-21-16,-20 21 0,-1 0 15,1 0-15,-22 0 0,0 0 0,1 0 16,-1 0-16,0 0 0,-20 0 16,-1 0-16,21 0 0,-21 0 0,0 0 15,1 0-15,-1 0 0,0 0 16,-21 21-16,0 0 15,21-21-15,-21 21 0,0 1 0,0-1 16,0 0-16,0 0 0,0 0 0,0 22 16,0-1-16,-21 0 0,21 1 15,0-1-15,0 21 0,0-20 16,0 20-16,0-20 0,0 20 0,0-21 16,0 22-16,0-1 0,0-20 15,0 20-15,21 22 0,-21-22 0,21 1 16,-21-1-16,21 1 0,-21-1 0,0 1 15,0-1-15,0 1 0,0-1 16,0 1-16,0-1 0,0 1 0,0-1 16,0 1-16,0-1 0,0 1 0,0-1 15,0 1-15,0-1 0,0 1 16,0-22-16,0 22 0,-21-22 0,21 22 16,-21-22-16,21 21 0,-21-20 0,21-1 15,0 0-15,-21 1 0,0-1 16,21 0-16,-22 1 0,1-1 15,0 0-15,21-20 0,-21 20 0,21-21 16,-21 0-16,0 0 0,21 1 0,0-1 16,-22 0-16,22 0 0,-21 0 0,21 0 15,-21-21-15,21 22 0,-21-22 16,21 21-16,-21-21 0,0 21 16,-1-21-16,1 0 0,0 0 0,0 21 15,0-21-15,-22 0 0,22 0 0,-21 21 16,0-21-16,-22 0 0,22 21 15,-22-21-15,22 0 0,-22 22 0,-20-22 16,20 0-16,1 21 0,-22 0 0,0-21 16,1 21-16,-22-21 0,0 21 15,0 0-15,-21-21 0,0 22 0,0-1 16,0-21-16,0 21 0,0-21 16,0 21-16,0-21 0,0 21 0,21-21 15,1 0-15,-1 0 0,0 0 0,21 0 16,1 0-16,20 0 0,-21 0 15,22 0-15,-1 0 0,1 0 0,-1 0 16,1 0-16,-1-21 0,22 21 0,-21 0 16,20-21-16,-20 21 0,20 0 15,1 0-15,0 0 0,-1 0 16,22 0-16,-21 0 0,21 0 0,0 0 16,-1-21-1,22 0-15,0-1 16,0 1-16,0 0 15,0-21-15,22 21 0,-1-22 0</inkml:trace>
  <inkml:trace contextRef="#ctx0" brushRef="#br0" timeOffset="113319.65">3704 7027 0,'0'0'0,"0"-21"0,0 0 16,0 0-16,0 0 0,0 0 16,-21 21-1,21 21 1,0 0-16,0 0 15,-21 0-15,21 22 0,0-1 16,0 0-16,-21 1 0,21-1 0,0 0 16,0 1-16,0-1 0,0 0 15,0-21-15,-22 22 0,22-22 0,0 21 16,0-21-16,0 1 0,0-1 16,0 0-16,22-42 31</inkml:trace>
  <inkml:trace contextRef="#ctx0" brushRef="#br0" timeOffset="113560.51">3683 7027 0,'0'0'16,"0"-21"-16,0 0 0,0 0 31,0 0-31,21 21 0,0 0 15,0 0-15,-21-21 0,22 21 16,-1 0-16,21 0 0,-21 0 16,0 0-16,1 0 0,-1 0 0,0 0 15,0 0-15,0 0 0,0 0 16,-21 21 0,0 0-1,-21-21-15</inkml:trace>
  <inkml:trace contextRef="#ctx0" brushRef="#br0" timeOffset="113740.41">3641 7281 0,'0'0'0,"0"43"32,21-43-32,0 0 15,0 0-15,0 0 16,0-21-16,1 21 0,-1-22 0,0 1 15,0 21-15,0-21 0,22 0 16,-22 0-16,0 0 0,0-1 0,0 1 16</inkml:trace>
  <inkml:trace contextRef="#ctx0" brushRef="#br0" timeOffset="114152.29">4170 6858 0,'0'21'31,"-21"0"-31,-1 1 0,22-1 0,-21 0 16,21 0-16,0 21 0,-21-20 16,0 20-16,21 0 0,-21 1 0,21-1 15,0 0-15,-21 1 0,21-22 16,0 21-16,0-21 0,0 0 0,0 1 16,0-1-16,0 0 0,0 0 0,21-21 15,0 0 1,0 0-16,0 0 0,0-21 15,1 21-15,-1-21 0,0 0 0,21-22 16,-21 22-16,1 0 16,-1-21-16,0 20 0,0 1 0,-21-21 15,0 21-15,21 0 0,-21-1 0,0 1 16,0 42 0,0 1-1,-21-1-15,0 0 0,21 0 16,-21 0-16,21 22 0,0-22 0,0 0 15,0 0-15,-21 0 0,21 0 0,0 1 16,0-1-16,0 0 16,21-42 15</inkml:trace>
  <inkml:trace contextRef="#ctx0" brushRef="#br0" timeOffset="114345.18">4381 6985 0,'0'0'16,"-21"0"-16,0-21 15,0 21 1,21 21 46,21-21-62,-21 21 0</inkml:trace>
  <inkml:trace contextRef="#ctx0" brushRef="#br0" timeOffset="114616.03">4593 7070 0,'0'42'15,"0"-21"1,0 0-16,0 1 0,0-1 0,0 21 15,-21-21-15,21 22 0,-21-22 0,0 21 16,21 0-16,0 1 0,0-1 0,-22 0 16,1 1-16,21-1 0,-21 0 15,21 1-15,0-1 0,-21 0 0,21 1 16,-21-22-16,21 21 0,-21 1 16,21-22-16,0 21 0,-22-21 0,22 22 15,-21-22-15,21 0 0,0 0 0,0 0 16,21-42 15,1-21-31,-22 21 16</inkml:trace>
  <inkml:trace contextRef="#ctx0" brushRef="#br0" timeOffset="114923.96">4530 7303 0,'0'0'0,"0"-43"0,0 22 0,0 0 15,0 0-15,0 0 0,0-1 16,0 1-16,0 0 0,0 0 16,21 0-16,0 21 0,0 0 15,0-21-15,22 21 0,-22 0 16,0 0-16,21 0 0,-21 0 0,1 0 16,-1 0-16,0 21 0,-21 0 0,0 0 15,0 0-15,0 0 16,-21 1-16,-22-1 0,22 0 0,-21 0 15,0 0-15,20 0 0,-20-21 0,0 22 16,21-22-16,-1 0 0,1 21 16,0-21-16,42-21 31,0-1-15,1 1-16,-1 0 0,21 0 0</inkml:trace>
  <inkml:trace contextRef="#ctx0" brushRef="#br0" timeOffset="115155.83">5016 6816 0,'22'-43'31,"-44"86"-31,44-64 16,-44 42-16,22 0 0,-21 0 15,21 21-15,0-20 0,-21-1 0,21 21 16,-21-21-16,21 22 0,-21-1 0,21-21 15,0 21-15,0-20 0,0 20 16,0-21-16,0 0 0,0 0 0,0 1 16,0-1-16,21-21 31,0 0-31,-21-21 0</inkml:trace>
  <inkml:trace contextRef="#ctx0" brushRef="#br0" timeOffset="116371.72">5207 6837 0,'0'0'0,"0"-21"0,-21 21 31,0 21-31,-1 0 0,1 0 16,0 0-16,0 1 0,0-1 16,0 0-16,-1 0 0,1 0 0,-21 0 15,21 1-15,0-1 0,21 0 16,-22 0-16,1 0 0,0 0 15,21-42 32,21 21-31,0 0 0,-21 21-16,22 1 0,-22-1 15,0 0-15,21 0 0,-21 0 16,21 0-16,-21 1 0,21-1 15,0-21-15,0 21 0,1-21 16,-1 0-16,0 0 0,0 0 16,0 0-16,0 0 0,1 0 15,-1 0-15,0-21 0,21 0 16,-21 21-16,1-22 0,-1 1 0,0 0 16,0 0-16,0 0 0,-21 0 0,0-22 15,21 22-15,-21 0 0,0 0 16,0 0-16,0-1 0,0 1 15,0 0-15,-21 21 16,0 0 0,0 0-16,0 0 0,0 21 15,-1 0-15,1 1 0,21-1 16,-21 0-16,21 0 0,0 0 16,0 0-16,0 1 0,-21-1 15,21 21-15,0-21 0,0 0 16,0 1-16,0-1 0,21-21 31,0 0-31,0 0 16,1-21-16,-1-1 0,0 1 15,-21 0-15,21 0 0,-21 0 16,21 0-16,-21-1 0,0 1 0,21 0 16,-21 0-16,22 0 0,-22 0 15,0 42 16,0 0-31,0 0 16,0 0-16,0 0 0,0 1 16,0-1-16,0 0 0,0 0 0,0 0 15,0 0-15,0 1 0,0-1 16,21 0 0,0-21-16,0 0 0,0 0 15,0 0-15,1 0 0,20-21 0,-21 0 16,0-1-16,0 22 0,1-21 15,-1 0-15,0 0 0,0 0 16,0 0-16,-21-22 0,0 22 0,21 0 16,-21 0-16,22 0 0,-22 42 47,0 0-47,0 0 0,0 0 0,0 0 15,0 1-15,0-1 0,0 0 16,0 0-16,0 0 0,0 0 15,21 1-15,0-22 0,0 0 0,0 0 16,0 0-16,1 0 16,20 0-16,-21 0 0,0-22 0,0 1 15,1 21-15,-1-21 0,0 0 16,-21 0-16,21 0 0,0-22 16,-21 22-16,21 0 0,-21-21 0,0 20 15,0-20-15,0 0 0,0 21 0,0-22 16,22 22-16,-22-21 0,0 21 15,0-1-15,0 44 32,0-1-32,-22 0 0,22 0 15,-21 0-15,21 22 0,0-22 0,-21 21 16,21 0-16,-21-20 0,21 20 0,-21-21 16,21 0-16,0 22 0,0-22 0,0 0 15,0 0-15,0 0 16,0 0-16,0 1 0,21-22 15,0 0 1,0 0-16,-21-22 16,21 1-16,1 0 0</inkml:trace>
  <inkml:trace contextRef="#ctx0" brushRef="#br0" timeOffset="116552.62">6032 6985 0,'22'0'47,"-1"0"-47,0 0 0,0 0 16,0 0-16,0 0 0,1 0 0,20 0 16,-21 0-16,0 0 0,0 0 15</inkml:trace>
  <inkml:trace contextRef="#ctx0" brushRef="#br0" timeOffset="116852.44">6435 7112 0,'0'0'0,"0"21"15,0-42 16,21 21-31,0-21 0,-21 0 16,21 0-16,-21-1 16,0 1-1,-21 21 1,0 0-16,0 0 16,-1 0-16,22 21 15,-21-21-15,21 22 16,-21-22-16,21 21 15,21-21 1,0 0-16</inkml:trace>
  <inkml:trace contextRef="#ctx0" brushRef="#br0" timeOffset="117120.29">7027 6837 0,'0'0'0,"0"-21"0,0 0 15,-21 21-15,0-22 0,0 22 16,0 0 0,-1 0-16,1 22 0,21-1 0,-21-21 15,-21 21-15,21 0 0,-1 21 0,1-20 16,0-1-16,21 21 0,-21-21 16,0 0-16,21 1 0,-21 20 0,21-21 15,0 0-15,0 0 0,0 1 0,0-1 16,0 0-16,21-21 0,0 21 15,0-21-15,0 0 0,0 0 0,1 0 16,-1 0-16,21 0 0,-21-21 0,22 0 16,-22 21-16</inkml:trace>
  <inkml:trace contextRef="#ctx0" brushRef="#br0" timeOffset="117504.07">7218 6964 0,'0'0'0,"-21"0"15,-1 21 1,1 0-16,0 0 16,21 1-16,-21-22 0,0 21 0,21 0 15,-21 0-15,21 0 0,0 0 0,0 1 16,0-1-16,0 0 16,0 0-16,21 0 15,0-21-15,0 0 0,0 0 0,0 0 16,1 0-16,-1 0 0,0 0 15,-21-21-15,21 21 0,-21-21 16,21 0-16,-21 0 0,0-1 16,0 1-16,0 0 0,0 0 0,0 0 15,0 0-15,-21-1 0,21 1 16,-21 0-16,21 0 0,0 0 16,21 21 15,0 0-16,0 0-15,1 21 0,-1-21 16,-21 21-16,21-21 0,0 21 0,0-21 16,-21 21-16,21 1 0,-21-1 15</inkml:trace>
  <inkml:trace contextRef="#ctx0" brushRef="#br0" timeOffset="118015.78">7429 7112 0,'22'21'16,"-22"43"0,-22-149-16,44 191 0,-22-85 0,0 0 0,0 0 15,-22-21 1,22-21 15,0 0-31,0 0 0,0 0 16,0 0-16,0-1 0,0 1 15,22-21-15,-22 21 0,21 0 16,0-22-16,0 22 0,0 0 0,0 0 16,1 0-16,-1-1 0,0 22 0,0-21 15,0 21-15,0 0 0,1 0 16,20 0-16,-21 21 0,0 1 15,-21-1-15,0 0 0,0 0 0,0 0 16,21 0-16,-21 1 0,0 20 16,0-21-16,0 0 0,0 0 0,0 1 15,0-1-15,-21 0 0,21 0 0,0 0 16,-21 0-16,0-21 16,21-21 15,0 0-31,0 0 15,0 0-15,0-22 0,21 22 0,0 0 16,0-21-16,1 21 0,-1-22 0,21 22 16,-21 0-16,22-21 0,-22 20 15,21 1-15,0 21 0,-20 0 0,20 0 16,-21 0-16,0 0 0,22 0 0,-22 21 16,-21 1-16,0-1 0,0 0 15,0 21-15,0-21 0,0 1 16,0 20-16,-21-21 0,21 21 0,-22-20 15,1 20-15,0-21 0,0 0 16,21 0-16,-21 1 0,0-1 16,-1 0-16,22 0 0,-21-21 0,0 0 15,0 0-15</inkml:trace>
  <inkml:trace contextRef="#ctx0" brushRef="#br0" timeOffset="120515.54">4805 8911 0,'0'0'0,"0"-21"16,-21 0-16,21 0 0,-22 21 15,1 0 1,21 21 0,-21-21-16,0 21 0,21 0 15,0 0-15,0 1 0,0-1 0,-21 0 16,21 0-16,0 0 16,0 0-16,21-21 15,0 0 1,0 0-16,0 0 15,1 0 1,-22-21-16,21 0 0,-21 0 16,0 0-16,0 0 15,0-1-15,-21 22 16,-1 0-16,1 0 16,0 0-16,0 0 15,21 22-15,-21-1 16,21 0-16,0 0 15,0 0-15,21-21 16,0 0 0,0 0-16,0 0 0,1 0 15,-1 0-15,0 0 0</inkml:trace>
  <inkml:trace contextRef="#ctx0" brushRef="#br0" timeOffset="120823.36">5122 8721 0,'0'-21'16,"21"21"-1,1 0-15,20 0 16,-21 0-16,0-22 0,22 22 0,-22 0 15,21 0-15,-21 0 0,22 0 0,-1 0 16,-21 0-16,0 0 0,22 0 16,-22 0-16,0 0 0,0 0 0,0 0 15,-42 0 17,0 0-32,0 0 15,0 0-15,-1 0 0,1 0 16</inkml:trace>
  <inkml:trace contextRef="#ctx0" brushRef="#br0" timeOffset="121192.65">5440 8678 0,'42'0'0,"-84"0"0,42 22 0,-21-22 15,21 21-15,0 0 16,-22 0-16,22 0 0,0 0 16,0 1-16,-21 20 0,21-21 0,0 0 15,0 22-15,0-22 0,0 21 16,0-21-16,0 22 0,0-22 0,0 21 15,0 0-15,0-20 0,0 20 16,0 0-16,0-21 0,0 22 16,0-22-16,0 0 0,0 21 0,0-20 15,0-1-15,0 0 0,0 0 0,0 0 16,-21 0-16,0 1 0,0-1 16,0-21-16,-1 21 0,1-21 0,0 0 15,-21 21-15,21-21 0,-1 0 0,-20 0 16,21 0-16,0 0 0,-22 0 0,22-21 15,0 21-15,0-21 0,0 0 16,0 21-16,-1-22 0,1 1 0,21 0 16,0 0-16,0 0 0,0 0 15,0-1 1,21 22 0,1 0-16,-1 0 0,21-21 0,-21 0 15,22 21-15,-1 0 0,0 0 16</inkml:trace>
  <inkml:trace contextRef="#ctx0" brushRef="#br0" timeOffset="121700.36">5990 9144 0,'0'0'0,"-21"0"0,-43-21 15,43 21 1,0 0-16,0 0 0,0 0 16,0 21-16,-22 0 0,22 0 0,0 1 15,0-1-15,0 0 0,-1 0 0,1 0 16,0 0-16,21 22 0,-21-22 16,21 0-16,-21 0 0,21 0 0,0 1 15,0-1-15,0 0 0,21-21 16,0 0-16,0 0 15,0 0-15,1 0 16,-1 0-16,0 0 0,21-21 16,-21 0-16,1 21 0,-1-22 0,0 1 15,0 0-15,0 0 0,0 0 16,1 0-16,-1-22 0,-21 22 0,0 0 16,21 0-16,-21 0 0,21 21 15,-21 21 1,0 0-1,0 0-15,0 0 0,0 0 0,0 1 16,0-1-16,21 0 0,-21 0 0,0 0 16,21 0-16,-21 1 0,0-1 15,0 0-15,22-21 0,-22 21 0,21-21 16,0 0 0,0 0-16,0 0 0,0 0 15,1 0-15,-1-21 0,0 0 16,0 0-16,0-1 0</inkml:trace>
  <inkml:trace contextRef="#ctx0" brushRef="#br0" timeOffset="121925.23">6350 9081 0,'0'-22'15,"0"44"-15,0-65 0,0 22 0,0 42 32,0 0-32,0 1 15,0-1-15,0 0 0,0 0 0,0 21 16,0-20-16,0-1 0,0 0 15,0 21-15,21-21 0,-21 1 16,21-1-16,-21 0 0,0 0 16,21-21-16,-21 21 0,22-21 0,-1 0 15,0 0 1,0 0-16,0 0 16,0-21-16,-21 0 0</inkml:trace>
  <inkml:trace contextRef="#ctx0" brushRef="#br0" timeOffset="122112.12">6667 9081 0,'0'0'0,"-21"0"15,0 21-15,0-21 16,0 21-16,0 0 0,-1 0 0,1 0 16,0 1-16,0-22 0,0 21 0,0 0 15,-1 0-15,22 0 0,-21 0 16,0-21-16,21 22 0,0-1 0,0 0 15,0 0-15</inkml:trace>
  <inkml:trace contextRef="#ctx0" brushRef="#br0" timeOffset="122559.86">7048 9038 0,'0'0'0,"0"-21"31,0 0-31,-21 21 0,0 0 0,0 0 16,0 21-16,0 0 0,-1 0 16,22 1-16,-21-1 0,0 0 15,0 0-15,0 21 0,0-20 16,21-1-16,-22 0 0,22 0 0,-21 21 15,21-20-15,0-1 0,0 0 16,21-21 0,1 0-16,-1 0 15,0 0-15,0 0 0,0-21 0,0 21 16,-21-21-16,22 21 0,-1-22 0,0 1 16,0 0-16,-21 0 0,21 0 15,0 21-15,-21-21 0,0-1 0,22 22 16,-22 22 15,0-1-31,0 0 0,21-21 16,-21 21-16,0 0 0,0 0 0,21 1 15,0-1-15,0-21 0,-21 21 0,21-21 16,1 0-16,-1 0 0,0 0 0,0 0 16,0 0-16,0 0 0,1 0 15,-1 0-15,21-21 0</inkml:trace>
  <inkml:trace contextRef="#ctx0" brushRef="#br0" timeOffset="123603.86">15557 7387 0,'0'0'0,"0"-21"0,0 0 0,0 0 15,0-22-15,0 22 0,0 0 16,0 0-16,0 0 0,0 0 16,0 42-1,0 0-15,0 21 16,-21 1-16,21-1 0,0 21 0,-21 1 16,21-1-16,0 22 0,0 0 15,0-1-15,-21 1 0,21 21 0,-21 0 16,0-22-16,21 22 0,-22-21 0,1 21 15,0 0-15,0 21 16,0-22-16,0 1 0,-22 21 0,22-21 16,-21 21-16,21-21 0,-22 21 0,22-21 15,-21 21-15,21-21 0,-22-1 0,22 1 16,0-21-16,0 0 0,0-1 16,-1 1-16,1-22 0,21-20 0,0 20 15,0-20-15,0-22 0,0 0 0,0 0 16,0-42-16,0 0 15,0-22-15,21 1 0,1-21 16,-1-1-16</inkml:trace>
  <inkml:trace contextRef="#ctx0" brushRef="#br0" timeOffset="124664.27">15684 7387 0,'0'0'0,"0"-21"0,22 21 16,-22-21-16,21 21 0,-21-21 16,21 21-16,0-21 15,0-1-15,0 22 0,1 0 16,20-21-16,-21 21 0,43 0 15,-22 0-15,21 0 0,22-21 0,0 21 16,-1 0-16,22 0 0,0 0 16,0 0-16,0 0 0,0 0 15,21 0-15,0 0 0,0 0 0,21 0 16,-21 0-16,0 0 0,0 0 16,0 0-16,0 21 0,0-21 0,0 0 15,0 0-15,-21 0 0,-22 0 0,1 0 16,0 0-16,-22 0 0,1 0 15,-1 0-15,-21 0 0,-20 0 0,20 0 16,-21 0-16,0 0 0,0 0 16,1 0-16,-22 21 0,21-21 15,-21 22-15,0-1 0,0 0 16,0 0 0,0 0-16,0 0 0,0 22 0,0-22 15,0 21-15,0 1 0,0-1 16,0 0-16,0 22 0,-21-1 0,21 22 15,0-22-15,0 22 0,0 0 0,0-1 16,0 1-16,0 0 0,0-1 0,0 1 16,0 0-16,0-1 0,0 1 15,0 0-15,0-22 0,0 22 0,0 0 16,0-1-16,0-20 0,0 20 0,0-20 16,-22 21-16,22-22 0,-21 22 15,0-22-15,0 22 0,0-22 0,21 1 16,-21-1-16,-1 1 0,1-22 15,21 22-15,-21-22 0,21 0 0,0 22 16,0-22-16,0 1 0,-21-1 16,21 0-16,0 1 0,-21-22 0,21 21 15,0-21-15,0 0 0,-21 1 0,-1-1 16,1 0-16,0 0 0,0-21 0,0 21 16,0-21-16,-1 0 0,1 0 15,0 0-15,-21 0 0,21 0 0,-1 0 16,-20 0-16,0 0 0,21 0 0,-22 0 15,-20 0-15,20 0 0,-20-21 0,-1 21 16,1 0-16,-22-21 0,1 21 16,-22 0-16,-21-21 0,0 21 15,0 0-15,-21 0 0,21-21 0,-43 21 16,22 0-16,-21 0 0,-1 0 0,22 0 16,-21 0-16,21 0 0,21 21 15,0 0-15,0-21 0,21 21 0,0-21 16,21 21-16,1-21 0,20 0 0,1 21 15,20-21-15,1 0 0,0 0 0,21 0 16,-22 0-16,22 0 0,21-21 31,0 0-31,21 0 0,0 0 16,1 0-16,-1-1 0,21-20 16,-21 21-16</inkml:trace>
  <inkml:trace contextRef="#ctx0" brushRef="#br0" timeOffset="126647.78">15684 6287 0,'0'-22'15,"0"44"17,0-1-17,0 21-15,0 0 0,0 1 0,0-1 16,0 0-16,0 1 0,0-1 0,0 0 15,0 1-15,0-1 0,0-21 16,0 22-16,0-22 0,0 0 0,0 0 16,0 0-16,0 0 0</inkml:trace>
  <inkml:trace contextRef="#ctx0" brushRef="#br0" timeOffset="126908.25">16214 6223 0,'0'0'0,"0"21"31,0 0-31,0 1 16,0-1-16,-22 42 0,22-20 15,0-22-15,0 21 0,-21-21 16,21 22-16,0-22 0,0 21 0,0-21 16,0 22-16,0-22 0,0 0 0,0 0 15,0 0-15,0 0 16</inkml:trace>
  <inkml:trace contextRef="#ctx0" brushRef="#br0" timeOffset="127108.14">15769 6689 0,'0'-21'0,"0"-1"15,0 1 1,21 0-16,0 21 0,1-21 16,20 21-16,0-21 0,1 21 15,-1-21-15,0 21 0,1-22 0,-1 1 16,21 21-16,1-21 0,-22 0 0,22 21 15,-22-21-15,0 0 0,1-1 16,-1 1-16,0 0 0</inkml:trace>
  <inkml:trace contextRef="#ctx0" brushRef="#br0" timeOffset="127321.7">16700 6223 0,'-21'0'16,"21"21"-16,-21-21 0,21 21 0,0 1 15,-21-1-15,21 0 0,-21 21 0,0-21 16,21 22-16,0-22 0,0 21 16,-22-21-16,22 1 0,-21 20 0,21-21 15,0 0-15,0 0 0,0 1 16,0-1-16,0 0 0,21-21 47</inkml:trace>
  <inkml:trace contextRef="#ctx0" brushRef="#br0" timeOffset="127624.54">16637 6287 0,'0'0'0,"0"-22"0,21 22 0,0 0 15,0 0-15,1 0 0,-1 0 0,0 0 16,0 0-16,0 0 0,0 0 0,1 22 15,-1-22-15,21 21 0,-21 0 16,0 0-16,1 21 0,-1-20 16,-21-1-16,0 21 0,0-21 0,0 22 15,0-22-15,-21 21 0,-22-21 16,22 0-16,-21 22 0,21-22 0,-22 0 16,1 0-16,0-21 0,-1 21 0,22-21 15,-21 0-15,21 22 0,-1-22 16,1 0-16,0 0 0,63-22 47,-20 22-47,-1-21 0</inkml:trace>
  <inkml:trace contextRef="#ctx0" brushRef="#br0" timeOffset="127863.39">17272 6350 0,'0'64'16,"-21"-43"-16,0 0 0,21 0 15,0 21-15,-22-20 0,1 20 0,21-21 16,-21 21-16,21-20 0,0-1 0,0 0 16,0 0-16,0 0 0,0 0 15,0 1-15,0-1 16,21-21-1,0 0 1,1 0-16,-1 0 0,-21-21 0,21 21 16</inkml:trace>
  <inkml:trace contextRef="#ctx0" brushRef="#br0" timeOffset="128084.08">17335 6371 0,'0'0'0,"22"0"0,20-21 32,-21 21-32,0-21 0,0 21 15,1 0-15,-1 0 0,0 0 0,0 0 16,21 0-16,-20 0 0,-1 0 16,0 0-16,0 0 0,0 0 15,0 21-15,-21 0 16,0 0-1</inkml:trace>
  <inkml:trace contextRef="#ctx0" brushRef="#br0" timeOffset="128271.97">17378 6604 0,'0'0'0,"-21"42"31,42-42 0,0 0-31,0 0 0,0 0 0,0 0 16,22 0-16,-22 0 0,0 0 0,21 0 16,-20 0-16,-1-21 0,0 21 15,21-21-15,-21 21 0,1-21 0,-1 21 16</inkml:trace>
  <inkml:trace contextRef="#ctx0" brushRef="#br0" timeOffset="128591.8">18330 6371 0,'0'0'0,"-42"-21"16,21 21 0,0 0-16,-1 0 0,1 0 15,0 0-15,0 0 0,0 0 16,0 21-16,-1 0 0,1 1 15,21-1-15,-21 21 0,0-21 16,0 22-16,21-22 0,0 21 0,0-21 16,-21 0-16,21 22 0,0-22 15,0 0-15,0 0 0,0 0 0,0 1 16,0-1-16,21-21 16,0 0-16,21 0 0,-21 0 15,1 0-15,20 0 0,-21 0 0,0 0 16,22 0-16,-1-21 0,0-1 15,-21 1-15</inkml:trace>
  <inkml:trace contextRef="#ctx0" brushRef="#br0" timeOffset="128903.61">18711 6625 0,'-21'0'15,"21"21"-15,-21-21 16,0 22-16,0-22 0,21 21 0,0 0 15,0 0-15,0 0 16,21-21 15,0 0-15,0-21-16,-21 0 16,21 21-16,-21-21 0,0 0 0,0-1 15,0 1 1,0 0-16,0 0 15,-21 21 1,0 0 0,0 0-16,21 21 31</inkml:trace>
  <inkml:trace contextRef="#ctx0" brushRef="#br0" timeOffset="129192.45">19177 6414 0,'0'0'0,"0"-22"0,-21 1 16,0 21-16,21-21 0,-22 21 0,1 0 15,0 0-15,0 0 16,21 21-16,-21 0 0,0 1 0,-1-1 15,22 21-15,-21-21 0,0 0 0,21 22 16,0-22-16,-21 0 0,21 21 16,0-20-16,-21-1 0,21 0 0,0 0 15,0 0-15,0 0 0,0 1 16,0-1-16,21-21 16,0 0-16,0 0 0,0 0 15,1 0-15,20 0 0,-21 0 16</inkml:trace>
  <inkml:trace contextRef="#ctx0" brushRef="#br0" timeOffset="130196.6">19579 6519 0,'0'0'0,"-21"0"16,0 0-1,0 22-15,-1-22 0,1 21 16,0 21-16,0-21 15,0 0-15,0 1 0,-1-1 0,22 0 16,0 0-16,0 0 0,0 0 0,0 1 16,0-1-16,0 0 0,0 0 15,22-21-15,-1 0 16,0 0-16,0 0 0,21 0 0,-20 0 16,-1 0-16,21 0 0,-21-21 15,0 0-15,1 21 0,-1-21 0,0-1 16,0 1-16,0 0 0,-21-21 15,0 21-15,0-1 0,0-20 0,0 21 16,0 0-16,0 0 0,0-1 0,-21 1 16,0 21-16,0-21 0,0 21 15,-1 0-15,-20 0 0,21 21 16,0 0-16,0-21 0,-1 22 0,1-1 16,21 0-16,0 0 0,0 0 15,21-21 1,22 0-16,-22 0 15,21 0-15,-21 0 0,22 0 16,-22 0-16,21 0 0,1-21 0,-22 0 16,21 21-16,-21-21 0,0 0 15,1 21-15,-1-22 0,0 22 0,0 0 16,-21 22 0,0-1-1,0 0-15,0 21 0,0-21 16,0 1-16,0-1 0,-21 0 0,21 21 15,-21-21-15,21 1 0,0-1 0,0 0 16,0 0-16,-21-21 0,21 21 16,0 0-16,0 1 15,0-44 17,0 1-32,21 0 15,-21 0-15,21 0 0,0-22 0,-21 22 16,21 0-16,0 0 15,1-21-15,-22 20 0,21 1 0,0 0 16,0 0-16,0 0 16,0 21-16,1 0 15,-22 21-15,0 0 16,0 0-16,0 0 0,0 1 16,0-1-16,0 0 0,0 0 0,0 0 15,-22 0-15,22 1 0,0-1 16,0 0-16,0 0 15,22-42 17,-1 0-17,-21 0-15,21 21 0,0-22 0,0 1 16,0 0-16,22-21 0,-22 21 0,21-1 16,1-20-16,-1 21 0,0-21 15,-21 20-15,22 1 0,-1 21 0,-21 0 16,22 0-16,-22 0 0,0 0 15,0 21-15,-21 1 0,0-1 0,0 0 16,0 21-16,-21-21 0,0 22 0,0-1 16,-1-21-16,1 22 0,0-22 15,0 21-15,0-21 0,-22 0 16,22 22-16,0-22 0,0 0 0,0 0 16,0 0-16,21 1 0,-22-22 0,22 21 15,-21 0-15,0 0 16</inkml:trace>
  <inkml:trace contextRef="#ctx0" brushRef="#br0" timeOffset="130936.25">15960 8932 0,'0'0'0,"-22"22"15,22-1-15,0 0 16,0 0-16,0 0 0,0 0 15,22-21-15,-1 0 16,0 0-16,0 0 0,0 0 16,22-21-16,-22 21 0,0-21 0,0 21 15,0-21-15,-21 0 0,21 0 16,-21-1-16,0 1 0,0 0 16,-21 0-16,0 0 15,0 21-15,0 0 0,0 0 0,-1 0 16,1 0-16,0 0 15,0 21-15,21 0 0,-21 0 16,21 0-16,-21 1 0,21-1 0,0 0 16,0 0-16,0 0 15,0 0-15,0 1 0,21-1 16,0-21-16,0 0 16,0 0-16,22 0 0,-22 0 15,21 0-15,-21-21 0</inkml:trace>
  <inkml:trace contextRef="#ctx0" brushRef="#br0" timeOffset="131615.85">16785 8467 0,'0'0'0,"-21"-43"31,0 65-31,0-1 15,21 0-15,-22 21 0,1-21 0,21 22 16,0-1-16,0 0 0,-21 22 16,21-22-16,-21 22 0,21-22 0,-21 22 15,21-22-15,0 21 0,0-20 0,-21-1 16,21 0-16,0 1 16,0-22-16,0 21 0,0-21 0,0 1 15,0-1-15,0 0 0,0-42 47,0 0-47,0-1 0,0 1 0,0 0 16,0 0-16,0 0 0,0-22 0,0 1 15,0 0-15,0-1 0,0 1 16,0-21-16,0-1 0,0 22 0,0-22 16,21 1-16,-21 20 0,0-20 0,0 21 15,21-1-15,0 1 0,0 0 16,0 20-16,1 1 0,-1 0 0,21 0 15,-21 0-15,22 21 0,-22 0 16,21 0-16,0 0 0,1 0 16,-1 21-16,0 0 0,-20 0 0,20 0 15,-21 22-15,0-22 0,-21 21 0,0-21 16,0 22-16,0-22 0,0 21 16,-21-21-16,0 1 0,0 20 0,0-21 15,-22 0-15,22 0 0,0 1 0,0-1 16,0-21-16,-22 21 0,22-21 15,0 0-15,0 0 16,0 0-16,-1 0 0,1 0 31,21-21-15,21 21 78</inkml:trace>
  <inkml:trace contextRef="#ctx0" brushRef="#br0" timeOffset="132229.51">16997 8869 0,'21'21'16,"-21"0"-1,0 0-15,0 1 0,0-1 16,0 0-16,-21 0 16,21 0-16,0 0 0,0 1 0,-21-1 15,21 0-15,0 0 0,0 0 16,0 0-16,0 1 0,0-1 16,21-21-1,0 0-15,0 0 16,0 0-16,0 0 0,1-21 15,-1-1-15,0 22 0,0-21 16,0 0-16,22 0 0,-22 0 0,0 0 16,-21-22-16,21 22 0,0 0 0,-21 0 15,0 0-15,0-1 0,0 1 16,0 42 0,0 1-1,0 20-15,-21-21 16,0 0-16,21 22 0,0-1 0,0-21 15,-21 21-15,21 1 0,-21-1 0,21 0 16,-22 1-16,22 20 16,-21-20-16,21-1 0,0 21 0,0 1 15,-21-22-15,21 22 0,-21-22 0,21 22 16,0-22-16,0 21 0,-21-20 0,0-1 16,-1 0-16,1 1 0,21-1 15,-21 0-15,0 1 0,0-22 0,0 0 16,-1 0-16,1 0 0,0 1 0,-21-22 15,21 0-15,-1 0 0,1 0 16,0-22-16,0 1 0,0 0 16,0 0-16,-1 0 0,1-22 0,0 1 15,0 21-15,0-43 0,0 22 0,-1 0 16,22-22-16,-21 22 0,21-22 16,0 22-16,0 0 0,0-1 15,0 1-15,21 0 0,1-1 0,-1 22 16,0-21-16,0 21 0,0 0 0,22-22 15,-22 22-15,21-21 0,0 21 16,1-22-16</inkml:trace>
  <inkml:trace contextRef="#ctx0" brushRef="#br0" timeOffset="132495.6">17716 8509 0,'0'0'0,"-21"0"15,0 0 1,0 21-16,0 22 16,0-22-16,-1 0 0,22 21 0,-21 1 15,0-1-15,21 0 0,-21 22 16,0-22-16,21 0 0,0 1 0,-21-1 16,21 0-16,-22-20 0,22-1 0,0 21 15,0-21-15,0 0 16,0 1-16,22-22 15,-1 0 1,0-22-16,0 1 0,0 0 16,0 0-16,1 0 0</inkml:trace>
  <inkml:trace contextRef="#ctx0" brushRef="#br0" timeOffset="133592.38">17886 8530 0,'0'0'0,"0"-21"0,0 0 16,0 42-1,-21-21-15,21 21 16,-22 22-16,22-22 0,-21 21 0,0-21 16,21 22-16,0-1 0,-21 0 0,21 1 15,-21-1-15,0 0 0,21 1 16,0-1-16,0 0 0,0-21 16,0 1-16,0-1 0,0 0 0,0 0 15,0 0-15,21-21 31,0 0-31,-21-21 0,21 0 16,0 0-16,-21 0 0,21-22 16,-21 22-16,22 0 0,-22-21 0,0 20 15,21 1-15,-21 0 0,21 21 0,-21-21 16,0 42 0,0 0-1,0 0-15,0 1 0,0-1 0,0 0 16,0 0-16,0 0 15,0 0-15,0 1 0,0-1 0,0 0 16,0 0-16,0 0 16,21-21-1,0 0-15,0 0 16,1 0-16,-1 0 16,0-21-16,0 21 0,21-21 0,-20 0 15,-1 0-15,0-1 0,0 1 16,0 0-16,0 0 0,1 0 0,-1 0 15,0-1-15,0 22 0,-21-21 0,-21 21 47,21 21-31,-21 1-16,21-1 0,-21 0 16,21 0-16,0 0 0,0 0 15,0 1-15,0-1 0,0 0 16,21-21-16,0 0 15,0 21-15,0-21 16,0 0-16,1 0 16,-22-21-16,21 21 0,-21-21 15,0 0-15,0-1 16,0 1-16,-21 0 0,21 0 16,-22 0-16,22 0 0,0-1 0,0 1 15,0 0-15,0 0 0,0 0 16,0 0-16,0-1 0,0 1 0,22 21 15,-1 0-15,0-21 0,0 21 0,0 0 16,0 0-16,1 0 0,-1 21 16,0 0-16,0 1 0,0-22 0,0 21 15,1 0-15,-22 0 0,0 21 0,0-20 16,21-1-16,-21 0 0,0 0 16,0 0-16,0 0 0,0 1 0,0-1 15,0 0-15,0 0 0,0 0 16,0 0-1,-21-21 1,21-21 0,0 0-16,0 0 15,0 0-15,0 0 0,0-1 16,0 1-16,21 0 0,0-21 0,0-1 16,0 22-16,0-21 0,1 0 15,-1 20-15,21-20 0,-21 21 0,22 0 16,-22 0-16,21 21 0,-21 0 0,0 0 15,22 0-15,-22 21 0,0 0 16,-21 21-16,0-21 16,0 22-16,0-22 0,0 21 0,0 1 15,-21-22-15,21 21 0,-21-21 0,0 22 16,-1-22-16,1 0 0,0 0 16,21 0-16,-21 0 0,0-21 0,21 22 15,-21-22-15,-1 0 16,1 0-1,21-22-15</inkml:trace>
  <inkml:trace contextRef="#ctx0" brushRef="#br0" timeOffset="133844.24">17357 8763 0,'-22'0'16,"44"0"-16,-65 0 0,64 0 15,1 0-15,-1 0 16,0 0-16,21 0 0,-21 0 0,22 0 16,-1 0-16,-21 0 0,22 0 0,-1 0 15,0 0-15,-21 0 0,22 0 16,-22 0-16,0 0 0,21-21 15,-20 21-15</inkml:trace>
  <inkml:trace contextRef="#ctx0" brushRef="#br0" timeOffset="134952.18">7832 8213 0,'0'0'0,"-22"0"16,1 21-16,-21-21 0,21 0 0,0 0 16,-1 0-16,22 21 0,-21-21 0,0 0 15,0 0 1,42 0 15,0 0-31,0 0 0,22 0 16,-1 0-16,0 0 0,1 0 0,20 0 15,-20 0-15,20-21 0,22 0 16,-22 21-16,22 0 0,0-21 0,20 21 16,22-22-16,0 22 0,0 0 15,22-21-15,-1 21 0,42-21 0,1 21 16,-1 0-16,22 0 0,0 0 15,20 0-15,1 0 0,0 0 0,0 0 16,0 0-16,0 0 0,-1 0 0,-20 0 16,0 0-16,-1 0 0,-20 0 15,21 0-15,-22 0 0,1 0 0,-22 0 16,0 0-16,-21 0 0,1 0 0,-1 0 16,0 0-16,-21 0 0,-21 0 15,21 0-15,-43 0 0,1 0 0,0 0 16,-1 0-16,-20 0 0,-22 0 15,1 0-15,-1 0 0,0 0 16,-21 0-16,1 0 0,-1 0 16,0 0-16,-21-21 31,-21 21-15,0 0-16,21-21 0,0 0 31</inkml:trace>
  <inkml:trace contextRef="#ctx0" brushRef="#br0" timeOffset="135329.04">14817 7768 0,'0'0'0,"0"-21"0,-22 21 0,1 0 16,21 21 0,0 0-16,0 1 15,0-1-15,0 0 0,0 0 0,21 0 16,1-21-16,-1 21 0,0 1 16,0-1-16,0-21 0,22 21 15,-22-21-15,0 0 0,21 21 0,-21-21 16,1 0-16,20 0 0,-21 0 15,0 0-15,0 0 0,-21 21 0,-21 0 32,0 1-17,-21-22-15,-1 21 0,1 0 0,0 0 16,-1 0-16,1 0 0,-21 1 0,20-1 16,-20 0-16,20 0 15,1 0-15,0 0 0,-22 1 0,22-1 0,0 0 16,-22 0-16,22 0 0</inkml:trace>
  <inkml:trace contextRef="#ctx0" brushRef="#br0" timeOffset="136116.1">7768 9525 0,'-21'21'15,"42"-42"-15,-63 42 0,21-21 0,-1 0 16,1 0-16,0 0 16,42 0-1,22 0 1,-22 0-16,21 0 15,0 0-15,1 0 0,20 0 0,1 0 16,20 0-16,1 0 0,0 0 0,21 0 16,21-21-16,0 21 0,21 0 15,-21 0-15,21 0 0,21-21 0,-21 21 16,43 0-16,-22 0 0,22-21 0,-1 21 16,22-21-16,0 21 0,-1-22 0,1 22 15,0-21-15,-1 0 0,1 21 16,0-21-16,-1 21 0,-20-21 15,20 21-15,-20 0 0,-1 0 0,1-21 16,-22 21-16,1 0 0,-22 0 16,0 0-16,-21 0 0,-21-22 0,0 22 15,-22 0-15,1 0 0,0 0 0,-43 0 16,21 0-16,-41 0 0,20 0 0,-21 0 16,0 0-16,0 0 15,-21-21 16,-21 0-15,0 21-16,0 0 0,0-21 16</inkml:trace>
  <inkml:trace contextRef="#ctx0" brushRef="#br0" timeOffset="137008.42">8615 9059 0,'-21'0'0,"21"-21"15,-22 21 1,1 0 0,0 21-16,0 1 0,0-1 15,0 0-15,-22 0 16,22 0-16,0 0 0,-21 1 0,-1-1 16,-20 0-16,20 0 0,-20 21 0,21-20 15,-22-1-15,1 0 16,-1 0-16,1 0 0,-1 0 0,22-21 15,-1 22-15,1-22 0,0 0 0,21 0 16,-1 0-16,44 0 31,-1 0-15,0 0-16,21 21 0,-21 0 0,22-21 16,-22 21-16,21 0 0,1 0 15,-1 1-15,0-1 0,1 0 0,-22 21 16,21-21-16,0 1 0,1 20 15,-1-21-15,0 0 0,1 0 0,-1 1 16,22-1-16,-22 0 0,21-21 16,-20 0-16,20 21 0,1-21 0,-1 0 15,1 0-15</inkml:trace>
  <inkml:trace contextRef="#ctx0" brushRef="#br0" timeOffset="138004.54">14182 9292 0,'-22'0'15,"1"0"-15,21-21 16,-21 21 0,0 0-1,0 0 1,0 0-1,21 21-15,-22 0 16,22 1 0,0-1-1,0 0-15,22-21 16,-1 0-16,0 21 16,21-21-16,1 0 0,-1 0 15,0 0-15,1 0 0,20 0 0,-21 0 16,22 0-16,-22 0 0,22 0 0,-22 0 15,0 0-15,1 0 0,-1 0 0,0 0 16,1 0-16,-22-21 16,0 21-16,0-21 0,0 21 15</inkml:trace>
  <inkml:trace contextRef="#ctx0" brushRef="#br0" timeOffset="161800.13">10922 6922 0,'0'-22'15,"-21"22"17,21-21-17,-21 21-15,-1 0 0,1 0 16,0 0-16,0 0 0,0 0 15,0 0-15,-1 0 0,1 0 16,0 0-16,0 0 16,0 0-16,0 0 0,-1 0 15,1 0-15,0 0 16,0 0-16,0 0 0,0 0 16,-1 0-16,1 0 15,0 0-15,0 0 16,0 0-16,0 0 15,-1 0-15,22 21 16,-21-21-16,0 22 16,0-22-16,21 21 15,-21 0 1,0-21-16,-1 21 0,1-21 16,21 21-16,0 0 15,-21-21-15,0 22 16,21-1-1,0 0-15,-21 0 16,21 0-16,0 0 0,0 1 16,0-1-16,0 0 0,-21 0 0,21 0 15,0 0-15,-22 22 0,22-22 0,0 21 16,0-21-16,-21 22 0,21-22 16,-21 21-16,21 1 0,0-22 0,0 21 15,0-21-15,-21 22 0,21-1 16,0-21-16,0 21 0,0-20 0,0 20 15,0-21-15,0 21 0,0 1 0,0-1 16,0 0-16,0 1 0,0-1 16,0 0-16,0 1 0,0-1 15,0 0-15,0 1 0,0-1 0,0 0 16,0 1-16,0-1 0,0 0 16,0 1-16,0-1 0,0 0 0,0 1 15,0-1-15,0 0 0,0 1 0,0-1 16,0 22-16,0-22 0,0 0 0,0 1 15,0-1-15,0 0 0,0 1 16,0-1-16,0 0 0,0 1 0,0-1 16,0 0-16,0 1 0,0 20 0,0-21 15,0 1-15,0 20 0,0-20 16,0-1-16,21 0 0,-21 1 0,0-1 16,0-21-16,21 21 0,-21 1 15,0-22-15,0 0 0,0 21 0,0-20 16,0 20-16,21-21 0,-21 0 15,0 0-15,0 22 0,0-22 0,22 0 16,-22 0-16,0 0 0,0 1 0,21-1 16,0-21-16,0 0 15,0 0-15,0 0 16,1-21-16,-1-1 0,0 1 0,0-21 16,21 0-16,1-1 0,-1 1 15</inkml:trace>
  <inkml:trace contextRef="#ctx0" brushRef="#br0" timeOffset="163084.34">10753 7027 0,'0'-21'15,"21"21"17,0-21-32,0 21 15,0 0-15,22 0 0,-22 0 0,21-21 16,0 21-16,22 0 0,-22 0 16,22 0-16,-22 0 0,22-21 0,-1 21 15,1 0-15,-1 0 0,1 0 16,-1 0-16,1 0 0,-1-21 15,1 21-15,-1 0 0,-21 0 0,22 0 16,-1 0-16,-20 0 0,20 0 0,-20 0 16,-1 0-16,0 0 0,-21 0 15,22 0-15,-22 0 0,0 0 0,21 0 16,-20 0-16,-1 0 16,0 0-16,0 21 15,-21 0 1,21-21-16,-21 21 0,0 0 15,0 0-15,0 1 0,0-1 16,0 0-16,0 0 0,0 21 16,0-20-16,0 20 0,-21 0 15,21 1-15,0-22 0,-21 21 0,21 22 16,0-22-16,0 0 0,0 1 0,0 20 16,0-21-16,0 1 0,0 20 15,0 1-15,0-1 0,0 1 0,0 20 16,0-20-16,0-1 0,0 22 0,0-21 15,0-1-15,-21 1 0,21-1 16,0 22-16,-21-22 0,21 1 0,-22 20 16,22-20-16,0-1 0,0 1 0,-21-1 15,21 1-15,-21-22 0,21 22 16,0-22-16,0 0 0,0 1 16,0-1-16,0 0 0,0 1 0,0-1 15,-21 0-15,21 1 0,0-1 0,0-21 16,0 22-16,0-22 0,0 21 15,0-21-15,0 0 0,0 1 0,-21-1 16,21 0-16,0 0 0,0 0 0,0 0 16,0 1-16,-21-1 0,21 0 15,-22-21-15,22 21 0,-21 0 0,21 0 16,-21 1-16,0-22 16,21 21-16,-21-21 0,21 21 15,-21-21-15,-1 0 16,1 21-16,0-21 15,0 0-15,0 0 0,0 21 16,-22-21-16,22 0 0,0 0 0,-21 0 16,20 0-16,-20 0 0,21 21 0,-21-21 15,-1 0-15,1 0 0,-22 0 16,22 0-16,-21 0 0,-1 0 0,1 0 16,-22 0-16,21 0 0,-20 0 0,-1 0 15,22-21-15,-22 21 0,21 0 0,1 0 16,-1-21-16,22 21 0,-21-21 15,-1 21-15,22-21 0,-22 21 0,22-21 16,-22 21-16,1-22 0,21 22 16,-1-21-16,-20 21 0,20-21 0,1 21 15,21-21-15,-21 21 0,20 0 16,1-21-16,0 21 0,0-21 0,0-1 16,0 1-16,21 0 15,0 0-15,0 0 16,0-22-16,21 22 0,0 0 15</inkml:trace>
  <inkml:trace contextRef="#ctx0" brushRef="#br0" timeOffset="163515.79">10456 8149 0,'0'0'0,"-21"-106"31,21 85-31,0 0 0,21 42 31,0 0-31,-21 1 16,43 20-16,-22-21 0,0 21 0,0 1 15,22-1-15,-1 0 0,-21 1 16,21-1-16,-20 0 0,20 1 0,-21-22 16,21 21-16,-20 1 0,-1-22 0,0 0 15,21 21-15,-21-21 0,1 1 0,-22-1 16,21 0-16,-21 0 15,21-21-15,-21 21 0,0-42 47,-21 0-47,21 0 0,0 0 0</inkml:trace>
  <inkml:trace contextRef="#ctx0" brushRef="#br0" timeOffset="163860.59">11261 8107 0,'0'0'15,"21"0"-15,-42 0 16,-1 0 0,1 0-16,-21 0 0,21 0 0,-22 21 15,1 0-15,0 0 0,-1 22 0,1-22 16,0 21-16,-1-21 0,-20 22 15,21-1-15,-1 0 0,1 1 0,0-22 16,20 21-16,-20 1 0,21-22 0,0 0 16,0 21-16,-1-21 0,1 1 15,0-1-15,21 0 0,0 0 0,0 0 16,-21-21-16,21-21 47,21 0-47,0 21 0,-21-21 15,21 0-15,1 21 0,-1-22 0,0 1 16,21 0-16,-21 21 0</inkml:trace>
  <inkml:trace contextRef="#ctx0" brushRef="#br0" timeOffset="164448.26">11430 8170 0,'0'0'15,"21"-21"-15,0 0 16,-21 0 0,0 42 15,0 0-31,0 0 0,0 1 16,0 20-16,0-21 0,-21 21 0,21-20 15,0 20-15,-21-21 0,21 21 0,0-20 16,0-1-16,0 21 0,0-21 15,-21 0-15,21 1 0,0-1 0,0 0 16,-21 0-16,21 0 16,0-42 31,0 0-47,21 0 15,-21 0-15,21-1 0,0-20 16,-21 21-16,0 0 0,0-22 0,21 1 15,-21 0-15,21 21 0,-21-22 0,0 22 16,0-21-16,0 21 0,0-1 16,0 1-16,0 0 0,22 0 0,-22 0 15,21 21 17,-21 21-32,0 0 0,0 0 15,21 0-15,-21 22 0,21-22 0,-21 0 16,0 0-16,0 0 15,0 1-15,0-1 0,0 0 0,21 0 16,-21 0-16,0 0 0,0 1 0,21-1 16,-21 0-16,0 0 15,22-21 17,-1-21-17,0 0-15,0 0 16,0-1-16</inkml:trace>
  <inkml:trace contextRef="#ctx0" brushRef="#br0" timeOffset="165000.32">11980 8086 0,'0'0'0,"-21"0"47,0 0-47,0 21 16,0 0-16,-1 0 0,1-21 0,0 21 15,0 1-15,21-1 0,-21 0 0,0 0 16,-1 0-16,1 0 0,21 1 16,-21-1-16,0 0 0,21 0 15,-21-21-15,21 21 0,21-21 63,0-21-63,0 0 0,0 21 15,1-21-15,-1 0 0,0-22 0,21 22 16,-21 0-16,1-21 0,-1 20 0,0 1 16,0-21-16,0 21 0,0 0 15,1-1-15,-22 1 0,0 0 0,21 21 16,-21-21-16,21 21 0,-21 21 31,0 0-31,0 22 16,0-22-16,0 0 0,0 0 15,-21 21-15,21-20 0,-21 20 16,21 0-16,0-21 0,0 22 0,-22-22 16,22 21-16,-21-21 0,21 1 0,-21 20 15,21-21-15,-21 0 0,21 0 16,0 1-16,0-1 0,0 0 0,-21 0 16,21 0-16,0 0 15,0 1 1,0-44 15,21 1-31,-21 0 0,21 0 16,0 21-16</inkml:trace>
  <inkml:trace contextRef="#ctx0" brushRef="#br0" timeOffset="165320.14">12425 8107 0,'0'0'0,"0"-42"32,0 63-17,-21 0-15,21 0 0,-22 0 16,1 0-16,0 1 16,21-1-16,-21 21 0,0-21 0,0 22 15,21-22-15,-22 0 0,1 21 0,21-21 16,0 22-16,-21-22 0,0 0 15,21 0-15,0 0 0,0 1 0,0-1 16,0 0-16,0 0 0,0 0 0,0 0 16,0 1-16,21-1 15,0-21-15,0 0 16,1 0-16,-1 0 0,0 0 0,21 0 16,-21 0-16,22 0 0,-22 0 15,0 0-15,21 0 0,-20-21 0,-1 21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09:29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1820 0,'0'0'0,"-21"0"0,0 0 16,0 0-16,-1 0 0,1 0 0,0-21 15,0 21-15,0 0 0,0 0 16,-1 0-16,1-21 0,0 21 16,42 0 30,0 0-46,1 0 16,20 0-16,0 0 0,1 0 0,-1 0 16,21 0-16,1 0 0,21 0 15,-22 0-15,1 0 0,20 0 0,-20 0 16,-1 0-16,1 0 0,-1 0 16,-20 0-16,-1 0 0,0 0 15,1 0-15,-1 0 0,0 0 16,-21 0-16,1 0 0,-1 0 15,0 0-15,0 0 0,-21-21 32,-21 21-17,0 0-15,0-21 16,21 0-16,-22-1 0</inkml:trace>
  <inkml:trace contextRef="#ctx0" brushRef="#br0" timeOffset="416.49">1990 1482 0,'0'0'0,"0"-21"0,-22-1 15,1 22 1,21 22 0,0-1-16,0 0 15,0 0-15,0 0 16,21 0-16,1 1 0,-1-1 15,0-21-15,21 0 16,-21 21-16,1-21 0,20 0 0,0 0 16,-21 0-16,22 0 0,-22 0 15,21 0-15,1 0 0,-22 0 0,0-21 16,0 21-16,0 0 0,0 0 16,-42 0 15,-21 21-31,21 0 15,0 0-15,-1 0 0,-20 22 0,21-22 16,-21 21-16,20 1 0,-20-22 16,0 21-16,21-21 0,-22 22 0,22-22 15,0 0-15,0 0 0,0 0 16,21 0-16,0 1 0,0-1 0,0 0 16,21-21-1,21 0 1,-21-21-16,0 0 0,22-1 15</inkml:trace>
  <inkml:trace contextRef="#ctx0" brushRef="#br0" timeOffset="735.32">2984 1312 0,'0'85'15,"0"-64"-15,22 0 0,-1 1 16,-21 20-16,21 0 0,0-21 16,0 22-16,-21-1 0,21 0 0,1-20 15,-1 20-15,-21-21 0,0 21 16,21-20-16,-21-1 0,21 0 0,-21 0 15,0 0-15,0-42 47,0 0-47,21 0 16,-21 0-16</inkml:trace>
  <inkml:trace contextRef="#ctx0" brushRef="#br0" timeOffset="989.47">3365 1291 0,'0'0'15,"-21"21"-15,0 1 0,0-1 16,0 0-16,-22 21 0,22-21 16,-21 22-16,21-1 0,-22 0 0,1 1 15,21-1-15,-21 0 0,-1 1 16,1-1-16,21-21 0,-22 22 15,22-1-15,0-21 0,0 0 0,21 0 16,0 1-16,21-22 31,0 0-31,0 0 0,1-22 16,-1 1-16,21 0 0</inkml:trace>
  <inkml:trace contextRef="#ctx0" brushRef="#br0" timeOffset="1268.31">3704 1270 0,'0'64'32,"0"-43"-32,-21 0 15,21 21-15,0-21 0,-21 22 0,0-1 16,-1 0-16,22 1 0,0-1 15,-21 0-15,0 1 0,21-1 0,-21 0 16,21-20-16,0-1 0,0 21 16,0-21-16,0 0 0,21-21 47,-21-21-47,21 0 0,0 0 15,1 0-15,-22-22 0</inkml:trace>
  <inkml:trace contextRef="#ctx0" brushRef="#br0" timeOffset="1472.2">3768 1291 0,'0'0'0,"42"21"16,-42 1-16,0-1 0,0 21 16,21-21-16,0 0 0,-21 1 15,21 20-15,-21-21 0,0 0 16,22 22-16,-1-22 0,-21 0 0,21 0 15,0-21-15,-21 21 0,21 0 16,0-21-16,1 0 16,-1 0-16,0-21 15,0 0-15</inkml:trace>
  <inkml:trace contextRef="#ctx0" brushRef="#br0" timeOffset="1720.05">4233 1270 0,'-42'42'16,"21"-20"-16,0-1 15,-1 0-15,1 0 0,0 21 0,0-20 16,0 20-16,0-21 0,-1 21 16,1 1-16,0-22 0,0 21 0,0-21 15,21 1-15,0-1 0,0 0 16,0 0-16,0 0 0,21-21 15,0 0 1,0-21-16,0 0 0,1 0 0,-1 0 16,21-22-16,-21 22 0,0-21 15,1 21-15</inkml:trace>
  <inkml:trace contextRef="#ctx0" brushRef="#br0" timeOffset="1928.02">4276 1291 0,'0'21'31,"0"22"-31,0-22 16,0 0-16,-22 21 0,22 1 0,-21-1 16,21 0-16,-21 1 0,21-1 15,0 0-15,0 1 0,-21-1 0,21-21 16,0 22-16,-21-22 0,21 21 0,0-21 16,0 0-16,0 1 0,0-1 15,0 0-15,21-21 31,0-21-31,0 0 0</inkml:trace>
  <inkml:trace contextRef="#ctx0" brushRef="#br0" timeOffset="2411.75">4868 1291 0,'0'-21'15,"0"42"-15,0 0 16,-21 1-16,21-1 0,-21 0 16,0 21-16,21 1 0,-21-1 15,-1 0-15,1 1 0,0 20 16,0-21-16,0 1 0,0 20 0,-1-20 16,1-22-16,0 21 0,0 0 15,0-20-15,0-1 0,21 0 0,0 0 16,-22 0-16,22-42 31,0 0-31,22 0 16,-1 0-16,0-1 0,0-20 15,0 21-15,0-21 0,-21-1 0,22 1 16,-1 21-16,0 0 0,-21-1 16,21 1-16,0 42 31,-21 1-31,0-1 0,0 0 0,21 21 15,-21-21-15,0 1 0,0 20 0,0-21 16,22 0-16,-1 0 0,0 1 16,0-1-16,0 0 0,0-21 15,1 0-15,-1 0 0,0 0 16,0 0-16,0 0 0,0 0 0,1-21 16,-1 21-16,0-21 0,0 21 15,-21-22-15,21 1 0,-21 0 16,0 0-16,0 0 0,0 0 0</inkml:trace>
  <inkml:trace contextRef="#ctx0" brushRef="#br0" timeOffset="4920.31">7429 1418 0,'0'0'0,"0"-21"15,22 0-15,-1 0 16,0 0-16,0-1 0,0 1 15,0 0-15,1 0 0,-1 0 0,0 0 16,0-22-16,-21 22 0,21-21 16,0-1-16,-21 22 0,0-21 0,0 0 15,0-1-15,0 22 0,0-21 16,0 21-16,-21-22 0,0 22 0,0 0 16,0 21-16,0 0 0,-1 0 15,1 0-15,0 21 16,21 0-16,-21 22 0,0-1 0,0 0 15,-1 22-15,22-1 0,-21 22 16,0-22-16,0 1 0,0-1 0,0 22 16,-1-21-16,22-1 0,-21 1 15,0-1-15,0-21 0,0 22 0,0-22 16,-1 1-16,1-1 0,0-21 16,0 21-16,21-20 0,0-1 0,-21-21 15,21 21-15,-21-21 16,21-21-16,0 0 15,0-1-15,0 1 0,0 0 0,0-21 16,0-1-16,0 1 16,0 0-16,0-1 0,0 1 0,0 0 15,0-1-15,0 1 0,0 0 16,0-1-16,0 1 0,21 21 0,-21 0 16,0 0-16,0 42 31,21 0-31,0 0 0,0 21 15,-21-20-15,21 20 0,-21 0 0,22 1 16,-1-1-16,0 0 0,-21 1 0,21-22 16,0 21-16,0-21 0,1 0 15,-1 1-15,21-1 0,-21 0 0,0 0 16,22-21-16,-22 0 16,21 0-16,1 0 0,-1 0 0,0 0 15,1-21-15,-1 21 0,0-21 0,22 0 16,-22-1-16,0 1 0,-20-21 15,20 21-15,-21-22 0,21 1 0,-20 21 16,-1-21-16,-21-1 0,0 22 16,0-21-16,0 21 0,0-22 0,0 22 15,0 0-15,-21 0 0,-1 0 16,1 21-16,0 0 0,-21 0 16,21 0-16,-1 0 0,1 21 15,-21 0-15,21 0 0,0 0 16,-22 0-16,22 22 0,21-22 0,-21 21 15,21 1-15,-21-22 0,21 21 16,0-21-16,0 0 0,0 1 0,0-1 16,21 0-16,0 0 0,0-21 15,0 0-15,1 21 0,-1-21 0,0 0 16,21 0-16,-21 0 0,1-21 16,20 21-16,-21-21 0,0 0 0,22 0 15,-22-1-15,0 1 0,0 0 0,0-21 16,0 21-16,1-1 0,-22 1 15,0 0-15,21-21 0,0 21 16,-21-1-16,0 44 47,0-1-47,0 0 0,0 0 0,0 0 16,-21 22-16,21-22 0,0 0 0,0 21 15,0-21-15,0 1 0,0-1 16,0 0-16,0 0 0,21 0 0,0 0 15,0-21 1,0 0-16,1 0 0,-1 0 0,0 0 16,0 0-16,0 0 0,22-21 15,-22 0-15,0 21 0,0-21 0,21 0 16,-20-22-16,-1 22 0,0 0 16,-21 0-16,21-21 0,-21 20 15,21 1-15,-21 0 0,0 0 0,0 0 16,0 42 15,0 0-31,0 0 0,0 0 16,-21 1-16,21 20 0,0-21 15,0 0-15,-21 0 0,21 1 0,-21-1 16,21 0-16,0 0 0,0 0 16,0 0-16,21-42 46,0 0-46,-21 0 16,21 0-16,0 0 0,1-1 16,-1 1-16,0-21 0,0 21 0,0 0 15,0-22-15,1 22 0,-22 0 16,21 0-16,0 0 0,0-1 0,0 22 16,-21-21-16,21 21 0,-21 21 31,0 1-31,0-1 15,0 21-15,0-21 0,0 0 16,0 1-16,0 20 0,0-21 16,0 0-16,0 22 0,0-22 0,0 0 15,0 0-15,0 0 0,0 0 16,22 1-16,-1-1 0,0 0 0,0-21 16,0 21-16,0-21 0,1 0 15,20 0-15,-21 0 0,21 0 0,-20 0 16,-1 0-16,21 0 0,-21-21 0,22 21 15,-22-21-15,21 0 0,-21-1 16,0 1-16,1 0 0,-1-21 0,0 21 16,0-22-16,0 22 15,0-21-15,1 21 0,-22-22 0,0 22 16,0 0-16,0-21 0,0 20 0,0 1 16,0 0-16,-22 21 15,1 0-15,0 0 16,0 0-16,0 0 0,0 0 15,-1 21-15,1 0 0,0 1 16,0-22-16,21 21 0,0 0 16,-21 0-16,21 0 0,-21 0 0,21 1 15,0-1-15,0 0 0,0 0 16,21-21 0,0 0-16,0 0 15,0 0-15,0 0 0,1 0 16,-1 0-16,0-21 0,0 0 15,-21 0-15,21 21 16,0 0-16,-21-22 0,0 44 47,0-1-31,0 0-16,0 0 15,0 21-15,0-20 0,0-1 0,0 21 16,-21 0-16,21-20 0,-21 20 0,21 0 15,0-21-15,0 22 16,0-1-16,0 0 0,0 1 0,0-22 16,0 21-16,0 1 0,0 20 0,0-21 15,0 1-15,0 20 0,0-20 16,0 20-16,0-21 0,0 22 0,0-22 16,-21 22-16,21-22 0,0 22 0,0-22 15,-21 21-15,21-20 0,0-1 16,-21 0-16,21 1 0,0-1 0,0 0 15,-22 1-15,22-1 0,-21-21 0,0 0 16,21 1-16,-21-1 0,0 0 16,0-21-16,-1 0 0,1 0 15,0 0-15,0-21 0,0 0 16,-22-1-16,1 1 0,0 0 16,-1-21-16,1 21 0,0-22 0,-22 1 15,22 0-15,0-1 0,20 1 0,1 0 16,-21-1-16,21 1 0,21 0 15,-21-22-15,21 22 0,0-1 0,0 1 16,0-21-16,0 20 0,0 1 0,0 0 16,0-1-16,0 1 0,21 0 15,-21 20-15,21-20 0,0 21 0,0-21 16,0 20-16,1 1 0,20-21 16,-21 21-16,0 0 0,22-1 0,-22 1 15,21 0-15,-21 0 0,0 0 16,22 0-16,-22-1 0,21 1 15,-21 0-15</inkml:trace>
  <inkml:trace contextRef="#ctx0" brushRef="#br0" timeOffset="6843.21">9906 1418 0,'0'0'0,"0"-21"0,21 21 31,-21 21 0,0 0-31,0 1 0,0 20 16,-21-21-16,21 0 0,0 0 16,0 22-16,0-22 0,0 0 0,0 0 15,0 22-15,0-22 0,0 0 16,0 0-16,0 0 0,21-21 15,0 0 1,0 0-16,1 0 0,-1 0 0,0 0 16,0 0-16,0-21 0,0 21 0,1-21 15,-1 0-15,0 0 0,0-1 16,0 1-16,0 0 0,1 0 16,-22-21-16,21 20 0,-21 1 15,21 0-15,-21 0 0,21 0 0,-21 0 16,0 42 31,0 0-47,0 0 0,-21 0 15,21 0-15,0 1 0,-21 20 0,21-21 16,0 0-16,0 0 0,0 1 16,0 20-16,0-21 0,0 0 0,21 0 15,0 1-15,-21-1 16,21-21-16,0 0 0,1 21 15,-1-21-15,0 0 0,0 0 0,0 0 16,0 0-16,1 0 0,20 0 0,-21 0 16,21-21-16,-20 0 0,20 21 15,-21-22-15,0 1 0,22 0 0,-22 0 16,0 0-16,0 0 0,0-1 16,0 1-16,-21-21 0,22 21 0,-22 0 15,0-1-15,21 1 0,-21 0 0,0 0 16,0 0-16,0 0 0,0-1 15,-21 22-15,-1 0 0,1-21 0,0 21 16,0 0-16,0 0 16,0 0-16,-1 21 15,1 1-15,0-22 0,0 21 0,0 0 16,21 0-16,-21 0 0,21 0 16,-22 1-16,22-1 0,0 21 0,0-21 15,0 0-15,0 1 16,0-1-16,0 0 0,0 0 15,22-21-15,-1 0 0,0 0 16,0 0-16,0 0 0,0 0 16,1 0-16,-1-21 0,0 21 15,-21-21-15,21 0 16,0-1-16,0 1 0,-21 0 0,22 0 16,-22 0-16,21 0 15,-21-1-15,0 1 0,0 0 16,0 42 31,-21 0-47,21 1 15,-22-1-15,22 0 0,0 0 16,-21 0-16,21 0 0,0 1 0,0-1 16,0 0-16,0 0 15,0 21-15,0-20 0,0-1 0,21 0 16,1 0-16,-1 0 15,0-21-15,0 21 0,0-21 0,0 0 16,22 22-16,-22-22 0,21 0 0,1 0 16,-1 0-16,21 0 0,-20 0 15,-22 0-15,21 0 0,1-22 0,-1 1 16,-21 21-16,0-21 0,22 0 0,-22 0 16,0 0-16,0-1 0,-21 1 15,21-21-15,-21 21 0,21-22 0,-21 22 16,0 0-16,0-21 0,0 21 15,0-1-15,0 1 16,0 0-16,-21 21 0,0 0 16,0 0-16,0 0 0,0 0 15,-1 21-15,1 0 0,0 1 16,0-1-16,0 0 0,21 0 16,-21 0-16,21 0 0,-22 1 0,22-1 15,0 0-15,0 0 16,0 0-16,22 0 15,-1-21-15,0 0 0,0 0 0,0 0 16,0 0-16,1 0 16,-1 0-16,0 0 0,-21-21 0,21 0 15,-21 0-15,21 21 16,-21-21-16,0 0 0,0-1 16,0 1-16,0 0 0,0 0 15,0 42 32,0 0-47,0 0 0,0 1 16,0-1-16,0 0 0,-21 0 15,21 21-15,-21-20 0,21 20 16,0-21-16,0 21 0,-21-20 0,21 20 0,0-21 16,0 21-16,0 1 0,0-22 15,0 21-15,-21-21 0,21 22 16,0-1-16,0 0 0,0 1 0,0-1 15,0 0-15,0 22 0,0-22 16,0 1-16,-22 20 0,22-21 0,0 22 16,-21-22-16,21 1 0,-21 20 0,21-21 15,0 1-15,0-1 0,-21 22 16,21-22-16,0 0 0,0 1 0,0 20 16,-21-21-16,21 1 0,0-1 0,-21-21 15,21 22-15,0-1 0,0-21 16,0 0-16,0 0 0,0 1 0,-22-1 15,22 0-15,0 0 0,-21-21 16,0 0-16,0 0 16,0-21-1,0 21-15,-1-21 0,22 0 0,-21-1 16,0-20-16,-21 21 0,21-21 0,-1-1 16,1 1-16,-21-22 0,21 22 15,0-21-15,-1 20 0,1-20 0,0 20 16,21-20-16,0-1 0,0 22 0,0-21 15,0 20-15,21-20 0,0-1 16,1 22-16,-22-22 0,42 22 0,-21 0 16,0-22-16,0 22 0,1 0 15,-1-1-15,0 1 0,0 21 0,21-22 16,-20 1-16,-1 21 0,0-21 16,0 20-16,0-20 0,0 21 15,1 0-15,-1 0 0,-21-1 0,0 1 16,21 0-16,-21 0 0,21 21 15,-21-21-15,21 21 16,0 0 0</inkml:trace>
  <inkml:trace contextRef="#ctx0" brushRef="#br0" timeOffset="7271.97">11684 1842 0,'0'0'0,"21"0"0,0 0 16,0 0-16,1 0 16,-1 0-16,0-22 0,0 22 15,0-21-15,0 21 0,1 0 0,-1-21 16,0 0-16,21 21 0,-21-21 16,1 21-16,-22-21 0,21-1 0,0 22 15,-21-21-15,0 0 0,0 0 16,0 0-16,0 0 0,-21-1 15,0 22 1,-1 0-16,1 0 0,0 0 16,0 0-16,0 0 0,0 22 0,-1-1 15,1 0-15,0 0 0,0 0 16,0 22-16,21-22 0,0 0 0,0 21 16,0-21-16,0 1 0,0 20 15,0-21-15,0 0 0,21-21 0,-21 21 16,21 1-16,0-22 0,0 0 15,1 21-15,-1-21 0,21 0 0,-21 0 16,0 0-16,1 0 0,-1 0 0,0 0 16,0 0-16,0 0 15,0 0-15,1 0 0,-22-21 0,21-1 16,-21 1 15</inkml:trace>
  <inkml:trace contextRef="#ctx0" brushRef="#br0" timeOffset="7479.25">12277 1969 0,'0'0'0,"0"21"0,-22-21 109</inkml:trace>
  <inkml:trace contextRef="#ctx0" brushRef="#br0" timeOffset="9159.79">13885 1461 0,'0'-22'0,"-21"22"16,0 0 0,0 0-1,0 22 1,21-1-16,-22 0 0,22 21 0,0-21 15,-21 22-15,21-1 0,-21 0 0,21 1 16,-21-1-16,21-21 16,-21 22-16,21-1 0,0-21 0,0 0 15,0 0-15,0 1 0,0-1 16,0 0-16,0 0 0,21-42 47,0 0-47,0 21 0</inkml:trace>
  <inkml:trace contextRef="#ctx0" brushRef="#br0" timeOffset="9603.54">14520 1503 0,'0'0'0,"21"0"15,1-42 1,-44 42-1,1 0-15,0 0 16,0 0-16,-21 0 0,20 21 16,1-21-16,-21 21 0,21 0 0,0 0 15,-1 0-15,-20 1 0,42-1 0,-21 0 16,21 0-16,0 0 16,0 0-16,0 1 15,21-22-15,0 0 0,0 0 16,1 21-16,20-21 0,-21 0 0,21 0 15,1 21-15,-22-21 0,21 0 0,-21 0 16,1 0-16,20 21 0,-21-21 16,0 0-16,-21 21 0,0 0 0,21-21 15,-21 22-15,0-1 16,-21 0-16,0-21 0,21 21 16,-42-21-16,21 0 0,-1 21 0,-20-21 15,21 0-15,-21 0 0,20 0 16,-20 0-16,21 0 0,0 0 0,0 0 15,-1 0-15,1 0 16,0 0-16,0 0 0,0-21 16,21 0-16,0 0 15,-21 0-15,21-1 0,0 1 16</inkml:trace>
  <inkml:trace contextRef="#ctx0" brushRef="#br0" timeOffset="9819.42">14055 1164 0,'0'0'0,"-22"0"0,-20-21 32,42 0-17,-21 21-15,0 0 16,0 0-1,21-21-15,0 0 16</inkml:trace>
  <inkml:trace contextRef="#ctx0" brushRef="#br0" timeOffset="10320.37">16658 1228 0,'0'-21'0,"0"42"0,21-64 15,-21 1-15,21 21 0,1-21 16,-22 20-16,0-20 0,0 21 0,0-21 16,0 20-16,0 1 0,0 0 15,-22 0-15,1 0 0,0 0 0,0 21 16,-21 0-16,20 0 0,-20 0 15,0 21-15,-22 0 0,22 0 0,0 0 16,-1 22-16,1-1 0,0 0 16,-1 1-16,22 20 0,-21-21 0,21 1 15,-1-1-15,1 0 0,0 1 16,21-1-16,0-21 0,0 22 0,0-22 16,0 21-16,21-21 0,0 0 15,1 1-15,20-1 0,0-21 16,1 21-16,-1-21 0,0 0 0,22 0 15,-1 0-15,1 0 0,-22 0 16,22-21-16,-1 0 0,1-1 0</inkml:trace>
  <inkml:trace contextRef="#ctx0" brushRef="#br0" timeOffset="11435.98">17166 1270 0,'0'0'0,"0"-21"0,0 0 15,-63-64 1,41 85-1,-20 0-15,21 0 0,-21 0 0,20 21 16,1 0-16,-21 1 0,21-1 16,0 0-16,-22 21 0,22-21 0,0 1 15,0 20-15,21-21 0,0 0 16,-21 0-16,21 1 0,0-1 0,0 0 16,0 0-16,21 0 15,0-21-15,0 0 0,21 0 16,-20 0-16,-1 0 0,0 0 0,21 0 15,-21 0-15,22-21 0,-22 21 16,0-21-16,0 0 0,22 0 16,-22-1-16,0 1 15,-21 0-15,0 0 0,0 0 0,0 0 16,0-1-16,-21 22 31,0 22-31,-1-1 0,22 0 16,-21 0-16,21 0 0,0 0 15,-21 1-15,21-1 0,0 0 0,0 0 16,0 0-16,0 0 0,0 1 16,0-1-16,21 0 0,0-21 15,1 0-15,-1 0 0,0 0 16,21 0-16,-21 0 0,1 0 16,20 0-16,0 0 0,-21-21 0,22 0 15,-22-1-15,21 1 0,-21 0 16,1 0-16,20 0 0,-21-22 0,0 22 15,0-21-15,1 0 0,-1-1 16,-21 1-16,21 0 0,0-1 0,-21 22 16,21-21-16,-21-1 0,0 22 15,0 0-15,0 42 32,0 22-32,0-22 0,0 21 0,-21 0 15,0 1-15,0-1 0,21 0 16,0 1-16,0-1 0,-21-21 15,21 22-15,0-22 0,0 21 0,0-21 16,0 0-16,0 1 0,0-1 16,21 0-16,0-21 0,0 0 15,0 0-15,0 0 0,1 0 0,-1 0 16,0 0-16,0-21 0,0 21 16,0-21-16,22-1 0,-22 1 0,0-21 15,0 21-15,0-22 0,1 22 16,-22-21-16,21 0 0,0-1 0,0 1 15,-21 0-15,0-1 0,21 1 16,-21 0-16,0 20 0,21-20 0,-21 21 16,0 0-1,0 42-15,-21 21 16,0-21-16,21 22 16,-21-1-16,21 0 0,0 1 0,-21-1 15,21-21-15,-21 22 0,21-1 16,0 0-16,0-21 0,0 22 0,0-22 15,0 0-15,0 0 0,0 0 0,21 1 16,0-1-16,-21 0 0,21-21 16,0 0-16,0 21 0,1-21 0,-1 0 15,0 0-15,0 0 0,0 0 16,0-21-16,22 0 0,-22 0 16,0 21-16,0-22 0,0 1 15,1 0-15,-1 0 0,0-21 0,0 20 16,-21 1-16,21 0 0,-21 0 0,0 0 15,0 0-15,-21 21 32,0 0-32,0 21 15,21 0-15,-21-21 0,-1 21 0,22 0 16,0 0-16,-21 1 0,21-1 16,-21 0-16,21 0 0,0 0 15,0 0-15,0 1 0,21-1 16,0-21-16,1 0 15,-1 0-15,0 0 0,21 0 0,1 0 16,-1 0-16</inkml:trace>
  <inkml:trace contextRef="#ctx0" brushRef="#br0" timeOffset="11956.1">19219 1461 0,'21'-22'0,"-42"44"0,42-65 0,-21 22 16,0 0-16,0 0 0,0 0 0,0-1 15,0 1-15,-21 0 0,0 21 16,0 0-16,21-21 16,-21 21-16,-22 0 0,22 0 0,0 0 15,0 21-15,0 0 0,-22 0 16,22 1-16,0-1 0,0 0 0,-21 21 16,20-21-16,1 1 0,0-1 0,21 21 15,0-21-15,0 0 0,0 1 16,0-1-16,0 0 0,0 0 0,21 0 15,0-21 1,1 0-16,-1 0 0,0 0 0,0 0 16,0 0-16,0-21 0,1 0 15,-1 0-15,0 0 0,0-1 0,0 1 16,0-21-16,1 21 0,-1-22 16,0 1-16,0 0 0,0-1 15,0-20-15,1 21 0,-1-1 0,0-20 16,-21 20-16,0 1 0,21 21 15,-21-21-15,0 20 0,0 1 0,0 42 32,-21 1-32,0 20 0,0 0 15,21 1-15,-22-1 0,22 0 16,-21 1-16,0-1 0,21 0 16,0 1-16,0-1 0,-21 0 0,21 1 0,0-1 15,0-21-15,0 21 0,0-20 16,0-1-16,0 0 0,0 0 15,21 0-15,0 0 0,22-21 16,-22 0-16,21 0 0,22 0 0,-22 0 16,0 0-16,22 0 0</inkml:trace>
  <inkml:trace contextRef="#ctx0" brushRef="#br0" timeOffset="12724.18">20955 1270 0,'0'0'0,"0"-21"0,0 0 16,0 0-16,0-1 0,0 1 0,0 0 16,0 0-16,-21 21 15,0 0-15,-1 0 0,1 0 0,0 0 16,0 0-16,-21 0 0,-1 21 15,22 0-15,-21 0 0,-1 1 0,22 20 16,-21-21-16,21 0 0,0 22 16,-1-22-16,22 0 0,0 0 0,0 0 15,0 0-15,0 1 0,0-1 16,0 0-16,22-21 16,-1 21-16,0-21 0,0 0 0,0 0 15,0 0-15,1 0 0,-1 0 16,0 0-16,0-21 0,21 0 0,-20 21 15,-1-21-15,0-1 0,0 1 16,0-21-16,0 21 0,-21 0 0,22-1 16,-1 1-16,-21 0 0,21 0 0,-21 0 15,0 42 17,-21 0-32,0 0 0,-1 0 15,22 1-15,-21-1 0,21 0 16,-21 0-16,21 0 0,0 0 15,0 1-15,0-1 0,0 0 0,0 0 16,21-21-16,0 21 16,1-21-16,-1 0 15,21 0-15,-21 0 0,0 0 0,22-21 16,-22 21-16,21-21 0,1 0 16,-22 0-16,21-1 0,-21 1 0,0 0 15,22 0-15,-22 0 0,0-22 16,0 22-16,0 0 0,1-21 0,-22 21 15,0-1-15,0 1 16,-22 21 0,1 21-16,0-21 0,21 22 15,-21-1-15,21 0 0,-21 0 16,21 0-16,0 0 0,0 1 0,0-1 16,0 0-16,0 0 0,0 0 15,0 0-15,0 1 0,0-1 0,0 0 16,21-21-16,-21 21 15,-21-21 17,0 0-32,-1 0 15,1 0-15,-21 0 0</inkml:trace>
  <inkml:trace contextRef="#ctx0" brushRef="#br0" timeOffset="13096.45">3683 3514 0,'0'0'0,"-64"-43"32,43 43-32,0 0 15,0 0-15</inkml:trace>
  <inkml:trace contextRef="#ctx0" brushRef="#br0" timeOffset="13499.94">3260 3683 0,'0'0'0,"0"-21"0,0 0 16,0-22-16,0 22 0,0 0 0,0-21 15,0 21-15,0-1 0,0-20 16,0 21-16,0 0 0,0 42 31,0 0-31,21 0 0,-21 22 16,0 20-16,0-21 0,0 22 15,0-1-15,0 1 0,0 21 0,0-22 16,0 22-16,0-1 0,0-20 16,0 21-16,0-22 0,0 1 0,0-1 15,0 1-15,-21-1 0,21-21 16,0 22-16,0-22 0,0 1 15,0-1-15,0-21 0,0 21 0,0-20 16,0-1-16,0 0 16,0-42-1,0 0-15,0-1 0,0-20 16,0 21-16,0-21 0,0-1 16,0 1-16</inkml:trace>
  <inkml:trace contextRef="#ctx0" brushRef="#br0" timeOffset="13843.96">3260 3768 0,'0'0'0,"-22"-43"0,22 1 0,0 21 0,0-21 15,0 20-15,0 1 0,0 0 16,0 0-16,0 0 0,0 0 0,22-1 16,-1 22-16,0-21 0,21 0 15,1 0-15,-1 21 0,0 0 0,22 0 16,-22 0-16,22 0 0,-22 21 15,0-21-15,1 42 0,-1-20 0,-21-1 16,0 21-16,-21-21 0,0 22 16,0-22-16,0 21 0,-21-21 0,0 0 15,-21 1-15,20-1 0,1 21 16,-21-42-16,21 21 0,-22 0 16,22 1-16,0-22 0,0 0 0,0 21 15,0-21-15,-1 0 16,22-21 15,22-1-31,-1 1 16,0 0-16,0 0 0,0-21 0,22 20 15</inkml:trace>
  <inkml:trace contextRef="#ctx0" brushRef="#br0" timeOffset="14100.69">4191 3154 0,'0'0'0,"21"-21"0,21-22 15,-42 65 1,0-1 0,-21 0-16,0 21 0,21-21 15,-21 22-15,0-1 0,21 0 0,-21 1 16,21-1-16,-22 0 0,1 1 16,21-1-16,0 0 0,0 1 0,-21-22 15,21 21-15,0-21 0,0 1 0,0-1 16,0 0-16,0 0 0,0 0 15,21 0-15,0-21 16,1 0-16,-1 0 16,0 0-16,21 0 0,-21-21 0,22 0 15,-1 0-15,0 0 0,1 0 0</inkml:trace>
  <inkml:trace contextRef="#ctx0" brushRef="#br0" timeOffset="14815.97">4826 3450 0,'0'0'0,"0"-21"0,-21-21 31,0 42-31,-1 0 0,1 0 16,0 0-16,0 21 0,-21 0 0,20 0 15,1 0-15,0 1 0,0-1 16,0 0-16,0 21 0,-1-21 16,1 1-16,21-1 0,-21 21 0,21-21 15,0 0-15,0 1 16,0-1-16,21 0 15,0-21-15,1 0 0,20 0 0,-21 0 16,0 0-16,22-21 0,-22 21 16,0-21-16,21-1 0,-21 1 0,1 21 15,-1-21-15,0 0 0,0 0 16,0 0-16,-21-1 0,0-20 0,0 21 16,0 0-16,0 0 0,0 42 46,0 0-46,0 0 0,0 0 16,0 22-16,0-22 0,0 0 0,0 0 16,0 0-16,0 0 0,0 1 0,0-1 15,0 0-15,21 0 0,1 0 16,-1-21-16,0 0 0,0 0 16,0 0-16,0 0 0,1 0 0,-1 0 15,21 0-15,-21-21 0,0 21 16,1-21-16,20 0 0,-21 0 0,0-1 15,0 1-15,1 0 0,-1-21 16,0 21-16,-21-22 0,21 1 16,-21 0-16,21-1 0,-21 1 0,0 0 15,0-22-15,0 22 0,21-1 16,-21 1-16,0 21 0,0-21 0,0 20 16,0 1-16,-21 21 15,0 21 1,21 1-16,-21-1 0,0 0 0,21 21 15,-21 1-15,21-1 0,0 0 16,0 1-16,0-1 0,0 0 0,0 1 16,0-1-16,0-21 0,0 21 15,0-20-15,0 20 0,21-21 16,-21 0-16,21 0 0,0-21 0,-21 22 16,21-22-16,0 0 15,1 0-15,-1 0 0,0 0 16,0 0-16,0 0 0,0 0 0,1-22 15,-1 1-15,0 0 0,0 0 16,0 0-16,0 0 0</inkml:trace>
  <inkml:trace contextRef="#ctx0" brushRef="#br0" timeOffset="15023.85">5228 3281 0,'0'0'0,"-21"0"15,42 0 17,0 0-32,0 0 0,1 0 15,-1 0-15,0 0 0,0 0 0,21-21 16,-20 21-16,-1 0 0,21 0 16,-21 0-16,0-21 0,1 21 0,-1 0 15,0 0-15,0 0 0</inkml:trace>
  <inkml:trace contextRef="#ctx0" brushRef="#br0" timeOffset="16140.22">5503 3641 0,'0'0'0,"0"21"0,21-21 15,1 0 1,-1 0-16,0 0 0,0 0 0,0 0 15,22-21-15,-22 21 0,21-21 16,0-1-16,1 1 0,-22 0 0,21-21 16,1 21-16,-22-1 0,21 1 15,-21-21-15,0 21 0,-21-22 16,0 22-16,0-21 0,22 21 0,-22-22 0,0 22 16,0-21-16,0 21 0,0 0 15,0-1-15,-22 22 0,22-21 16,-21 21-16,21-21 0,-21 21 15,0 0-15,0 21 16,21 0-16,0 1 0,0-1 0,-21 21 16,21 0-16,0 1 0,0-1 0,0 0 15,-22 22-15,22-1 0,-21-20 16,21 20-16,0 1 0,0-1 0,-21 1 16,0-1-16,21 22 0,0-22 15,0 22-15,-21-21 0,21 20 16,0-20-16,0 20 0,-21-20 0,21 21 15,0-22-15,0 22 0,0-22 0,0 1 16,-22-1-16,22 1 0,0-1 16,-21 1-16,21-22 0,0 22 0,0-43 15,0 21-15,0-21 0,0 0 0,21 1 16,1-22-16,-1 0 16,0 0-16,21-22 0,-21 1 0,1 0 15,20-21-15,-21 21 0,21-22 0,-20 1 16,-1 0-16,21-22 0,-21 22 15,0-22-15,1 1 0,-1 20 16,0-20-16,-21-1 0,0 1 0,0-1 16,0 1-16,0-22 0,0 22 0,-21-1 15,0 22-15,-1-22 0,1 22 16,-21 0-16,21-1 0,0 22 0,-22 0 16,22 0-16,0 0 0,0 0 15,0 21-15,21-22 0,0 1 16,21 0-1,0 0-15,0 21 16,0-21-16,0 0 0,22 21 0,-22-22 16,21 1-16,-21 0 0,22 0 0,-22-21 15,0 20-15,21 1 16,-20-21-16,-1 21 0,21 0 0,-42-1 16,21-20-16,0 21 0,-21 0 15,22 0-15,-22-1 0,0 1 0,0 0 16,-22 21 15,1 0-31,21 64 31,-21-22-31,21-21 0,0 0 0,0 22 16,0-22-16,0 0 0,0 21 0,0-21 16,0 1-16,0-1 0,0 0 0,21 0 15,0-21-15,-21 21 0,22-21 16,-1 0-16,0 0 0,0 0 15,21 0-15,-20 0 0,-1 0 0,0 0 16,0 0-16,0-21 0,0 0 0,1 21 16,-22-21-16,21 0 0,-21-1 15,21-20-15,-21 21 0,0 0 0,0-22 16,0 22-16,0-21 0,0 21 16,0-22-16,-21 22 0,0 0 0,-1 0 15,22 0-15,-21 21 0,0 0 0,0 0 16,0 0-16,0 0 0,-1 0 15,1 0-15,0 0 0,0 21 0,0 0 16,21 0-16,-21 0 16,21 1-16,0-1 0,0 0 0,0 0 15,0 0-15,0 0 0,21 1 0,0-1 16,0 0-16,0-21 0,0 0 16,22 21-16,-22-21 0,21 0 0,-21 0 15,22 0-15</inkml:trace>
  <inkml:trace contextRef="#ctx0" brushRef="#br0" timeOffset="16517">6943 3429 0,'0'0'0,"0"-21"0,0-21 31,0 20-31,0 1 0,0 0 16,21 0-16,0 21 0,0-21 15,0 21-15,0 0 16,1 0-16,-1 0 0,0 0 15,0 0-15,0 0 0,-21 21 0,0 0 16,21 0-16,-21 0 0,22 1 16,-22 20-16,0-21 0,0 0 0,0 0 15,0 1-15,0-1 0,0 0 16,0 0-16,0 0 0,-22-21 31,22-21-15,0 0-1,0 0-15,0 0 0,0-1 16,0 1-16,0 0 0,22 0 16,-22 0-16,0 0 0,21-22 0,-21 22 15,21 0-15,0 0 0,-21 0 0,21 21 16,0-22-16,1 1 0,-1 21 16,0-21-16,0 21 0,0 0 15,0 0-15</inkml:trace>
  <inkml:trace contextRef="#ctx0" brushRef="#br0" timeOffset="17171.63">7683 3154 0,'-21'0'16,"21"21"-1,-21-21-15,0 21 0,21 0 0,-21 1 16,21-1-16,0 0 0,-21 0 0,21 21 15,-22-20-15,22-1 0,0 0 16,0 0-16,0 0 0,-21 0 0,21 1 16,0-1-16,0 0 0,0 0 15,0-42 32,21 0-31,-21 0-16,0-1 0,22 1 0,-22-21 15,21 21-15,0 0 0,-21-22 16,21 22-16,0 0 0,-21-21 0,21 20 16,-21 1-16,22 0 0,-1 21 15,0 0-15,-21 21 16,0 0-16,0 1 16,0-1-16,0 21 0,0-21 15,0 22-15,0-22 0,0 0 16,0 0-16,0 0 0,0 0 0,0 1 15,0-1-15,0 0 0,21-21 16,0 0 0,0 0-16,1 0 15,-1-21-15,0 0 16,0-1-16,0 1 0,0 0 0,1 0 16,-1-21-16,0 20 0,0 1 0,0-21 15,0 21-15,1-22 0,-1 22 16,0 0-16,-21 0 0,21 0 0,0 21 15,-21 21 1,0 0 0,0 21-16,0-20 0,0-1 0,0 21 15,0-21-15,0 22 0,0-22 0,0 21 16,0-21-16,21 0 0,-21 1 16,22-1-16,-22 0 0,0 0 15,21-21-15,0 0 16</inkml:trace>
  <inkml:trace contextRef="#ctx0" brushRef="#br0" timeOffset="19443.55">10541 3217 0,'0'-21'32,"0"0"-17,21 0-15,0 0 16,0 0-16,1-1 0,-1 22 15,0-21-15,0 0 16,0 0-16,22 0 0,-22 0 0,0-1 16,0-20-16,0 21 0,0 0 0,-21 0 15,0-22-15,0 22 0,0 0 16,0-21-16,0 20 0,0 1 0,0 0 16,-21 21-1,0 0-15,0 0 0,0 21 16,21 0-16,-21 22 0,-1-1 0,22 0 15,-21 1-15,21 20 0,0-20 16,0 20-16,0 1 0,0-1 0,-21 22 16,21-22-16,0 1 0,0-22 0,0 22 15,-21-22-15,21 21 16,0-20-16,0-22 0,0 21 0,0-21 16,0 1-16,0-1 0,0 0 0,0 0 15,0-42 16,-21 21-31,21-21 0,0 0 0,-21-1 16,21 1-16,-22-21 0,22 21 16,0-22-16,0 22 0,-21-21 0,21 0 15,-21 20-15,21 1 0,0 0 16,0 0-16,0 0 0,-21 21 0,21 21 16,0 0-1,0 0-15,0 0 16,0 22-16,0-22 0,0 0 0,21 0 15,-21 0-15,21 1 0,0-1 0,1 0 16,-1 0-16,0-21 0,0 21 16,0-21-16,22 21 0,-1-21 0,-21 0 15,21 0-15,1 0 0,20 0 0,-20 0 16,-1 0-16,0-21 0,1 0 16,-1 21-16,0-21 0,1 0 0,-22 0 15,0-1-15,21 1 0,-21 0 0,-21 0 16,22 0-16,-22 0 0,0-1 15,21 1-15,-21 42 32,-21 1-17,21-1-15,0 0 0,-22 0 16,22 0-16,0 0 0,0 1 0,0-1 16,0 0-16,0 0 15,22-21 32,-1-21-47,0 21 0,-21-21 0,21 0 16,0-1-16,0 1 0,-21 0 0,22 0 15,-1 0-15,0 0 16,-21-1-16,21 22 0,0 0 16,0 0-1,-21 22 1,0-1-16,0 0 0,0 0 0,22 0 15,-22 0-15,0 1 0,0-1 16,21-21-16,0 21 0,0 0 0,0-21 16,22 21-16,-22-21 0,0 0 15,21 0-15,-21 0 0,22 0 16,-1 0-16,-21 0 0,22 0 0,-1-21 16,-21 0-16,21 21 0,-20-21 0,20 0 15,-21-1-15,0 1 0,0 0 16,1 0-16,-22 0 0,0 0 15,0-22-15,0 22 0,0-21 0,0 21 16,0-1-16,0 1 0,0 0 16,0 0-16,-22 21 0,1 0 0,0 0 15,0 0-15,0 0 0,0 21 16,-1 21-16,1-20 0,0-1 16,0 0-16,0 21 0,0-21 0,21 22 15,-22-22-15,22 0 0,0 21 0,0-20 16,0-1-16,0 0 15,0 0-15,22-21 0,-1 21 16,0-21-16,0 0 16,0 0-16,0 0 0,1 0 15,-1-21-15,0 0 0,0 21 0,0-21 16,0 0-16,1-1 0,-1 1 0,0-21 16,21 21-16,-21-22 0,1 1 15,-1 0-15,0-1 0,0-20 0,0 21 16,-21-1-16,0 1 0,21 0 15,-21-1-15,22 1 0,-22 0 0,0-1 16,0 22-16,0 0 0,0-21 0,0 20 16,0 44 15,0-1-31,-22 0 0,22 0 16,-21 0-16,21 22 0,0-1 15,0 0-15,0 1 0,-21-1 0,21 0 16,0 1-16,0-1 0,0 21 15,0-20-15,0-22 0,0 21 0,0 1 16,0-22-16,0 21 0,0-21 0,0 0 16,21 1-16,0-1 0,1 0 15,-1-21-15,0 0 0,0 0 0,0 0 16,0 0-16,1 0 0,-1 0 0,0 0 16,0-21-16,0 21 0,0-21 15,22-1-15,-22 1 0,0 0 16,0 0-16,0 0 0,1 0 0,-22-22 15,21 22-15,-21-21 0,21 21 16,-21-1-16,0 1 0,0 0 0,0 0 16,0 0-16,-21 42 31,0 0-31,-1-21 0,22 21 0,0 22 16,0-22-16,-21 0 0,21 0 0,0 0 15,0 0-15,0 1 0,0-1 16,0 0-16,0 0 0,0 0 0,21-21 15,-21 21-15,22-21 0,-1 0 0,0 0 16,21 0-16,-21 0 0,22 0 16,-22 0-16,21 0 0,1 0 15,-22-21-15,21 0 0,-21 21 0,0-21 16,22 0-16,-22 0 0,0-1 16,0-20-16,-21 21 0,21 0 0,-21-22 15,22 22-15,-22-21 0,0 21 16,0 0-16,0-1 0,0 1 0,0 0 15,0 0-15,0 42 32,0 0-32,0 0 15,0 1-15,-22 20 0,1-21 0,0 21 16,21 1-16,-21-22 0,0 21 16,21 1-16,-21-1 0,21 0 0,-22 1 15,22 20-15,-21-21 0,21 1 0,0 20 16,0-20-16,-21 20 0,21-21 15,-21 22-15,21-1 0,-21 1 0,21-1 16,-21 1-16,21-1 0,0-20 0,0 20 16,0-20-16,0 20 0,-22 1 15,22-22-15,0 0 0,-21 22 0,21-22 16,0 0-16,-21 1 0,21-1 0,-21-21 16,21 22-16,-21-22 0,21 0 15,0-42 1,0-22-1,0 22-15,21 0 0,-21-21 16,21-1-16,0 1 0,0-21 0</inkml:trace>
  <inkml:trace contextRef="#ctx0" brushRef="#br0" timeOffset="19761.37">13398 3471 0,'0'0'0,"0"-42"0,-42-85 31,42 106-31,0 0 0,0 0 16,0-1-16,0 1 0,21 0 0,0 0 15,22 21-15,-22-21 0,0 21 0,0 0 16,22 0-16,-22 0 0,0 0 16,21 0-16,-21 0 0,1 21 0,-1 0 15,-21 21-15,0-20 0,0-1 16,0 21-16,0-21 0,0 0 15,-21 1-15,-1 20 0,1-21 0,-21 0 16,21-21-16,0 21 0,-22 1 16,22-22-16,-21 0 0,21 21 0,-1-21 15,1 0-15,0 0 0,0 0 16,21-21 0,0-1-1</inkml:trace>
  <inkml:trace contextRef="#ctx0" brushRef="#br0" timeOffset="21747.81">13843 3344 0,'21'22'0,"0"-22"0,0 0 15,22 0-15,-22 0 16,0 0-16,21-22 0,-20 22 0,20-21 0,0 0 15,-21 0-15,22 21 0,-22-21 16,21 0-16,-21-1 0,1 1 16,-1 0-16,-21 0 0,0 0 0,21 0 15,-21-1-15,0 1 16,-21 21-16,0 0 16,-1 0-16,1 0 0,0 0 0,0 21 15,0 1-15,0-22 0,-1 21 16,1 0-16,21 21 0,-21-21 0,0 1 15,0-1-15,21 0 0,0 0 0,0 0 16,0 0-16,0 1 0,0-1 16,21-21-16,21 0 0,-21 21 15,1-21-15,20 0 0,0 0 16,1 0-16,-22 0 0,21 0 16,0-21-16,1 21 0,-1-21 0,-21-1 15,22 22-15,-22-21 0,21 0 16,-21 0-16,0 0 0,-21 0 0,22-1 15,-22 1-15,21 0 0,-21 0 0,0 0 16,0 42 15,-21 0-31,-1 0 0,22 0 0,-21 1 16,21-1-16,0 0 0,-21 0 16,21 0-16,-21-21 0,21 21 0,0 1 15,-21-22-15,21 21 16,21-42 31,0 21-47,-21-22 0,21 1 0,0 0 15,1 0-15,-1 0 0,-21-22 16,21 22-16,0 21 0,-21-21 16,0 0-16,21 21 0,0 0 0,1 0 15,-22 21 1,0 0-16,0 0 15,0 1-15,0-1 0,0 0 0,0 0 16,0 0-16,21 0 0,-21 1 16,21-22-16,-21 21 15,21-21-15,0 0 0,0 21 0,1-21 16,-1 0-16,0 0 0,21 0 0,-21 0 16,22 0-16,-1 0 0,0 0 15,-20 0-15,20-21 0,0 21 0,-21-21 16,1 21-16,20-22 0,-21 1 15,0 0-15,0 0 0,-21 0 0,0 0 16,22-22-16,-22 22 0,0 0 0,0 0 16,0 0-16,-22-1 15,1 22-15,0 0 0,0 0 16,0 0-16,-22 0 0,22 0 16,0 0-16,0 22 0,-21-1 15,20 0-15,1 0 0,0 0 0,0 0 16,0 1-16,0 20 0,21-21 0,0 0 15,0 0-15,0 1 0,0-1 16,21 0-16,0-21 0,0 0 16,0 21-16,0-21 0,1 0 0,20 0 15,-21 0-15,0 0 0,22 0 16,-22-21-16,21 0 0,-21 0 0,22-1 16,-22 1-16,21 0 0,-21 0 15,0-21-15,1-1 0,-1 22 0,0-21 16,0-1-16,-21 1 0,0 0 15,21-22-15,-21 22 0,21 0 16,-21-1-16,0 1 0,0 21 0,0-22 16,0 22-16,0 0 0,0 0 0,-21 21 31,0 0-31,0 21 0,0 21 0,0-20 16,-1 20-16,1-21 0,0 21 15,0 1-15,21-1 0,0 0 0,0 1 16,0-1-16,0 0 0,0 1 0,0-1 15,0 0-15,0-20 0,21 20 16,-21-21-16,21 21 0,0-20 16,22-1-16,-22 0 0,0-21 0,21 21 15,-20-21-15,20 0 0,-21 0 16,21 0-16,-20 0 0,20 0 0,-21 0 16,0-21-16,0 0 0,1 21 15,-1-21-15,0-1 0,0-20 0,0 21 16,-21 0-16,0 0 0,0-22 0,0 22 15,0 0-15,0 0 16,0 42 0,0 0-1,-21 0-15,21 0 0,0 1 16,-21-1-16,21 0 16,0 0-16,0 0 0,0 0 15,21-21 1,0 0-16,0 0 15,1 0 1,-1 0-16,0 0 16,-21-21-16,21 21 0,0 0 31,-21 21-31,21-21 16,-21 22-16,0-1 0,22 0 15,-1-21-15,0 0 0,0 21 16,0-21-16,0 0 0,1 0 15,-1 0-15,0 0 0,0 0 0,0 0 16,0 0-16,1 0 0,-1 0 16,0 0-16,0-21 0,0 0 0,0 21 15,1-21-15,-1-1 0,-21 1 16,21 0-16,0-21 0,-21 21 0,0-22 16,21 1-16,0 21 0,-21-22 0,22 1 15,-22 0-15,21-1 0,-21 1 16,21 0-16,0-1 0,-21 1 15,0 21-15,21-21 0,-21 20 0,21 1 16,-21 42 0,0 1-16,-21-1 15,0 21-15,0 0 0,0 1 16,21-1-16,-21 0 0,-1 1 0,1-1 16,21 0-16,0 1 0,-21-1 0,21 0 15,-21 1-15,21-1 0,0 0 16,0-20-16,0 20 0,0-21 0,0 0 15,0 0-15,0 1 0,0-1 16,21-21-16,-21 21 0,21-21 0,0 0 16,1 0-1,-1 0-15,0 0 0,-21-21 16,21 0-16,0-1 0,-21 1 16,0 0-16</inkml:trace>
  <inkml:trace contextRef="#ctx0" brushRef="#br0" timeOffset="21964.61">16658 3112 0,'0'0'0,"-21"0"31,42 0-31,0 0 16,0 0-16,1 0 15,-1 0-15,0 0 0,0 0 0,0 0 16,0 0-16,1 0 0,-1 0 15,0 0-15,0 0 0,0 0 16,0 0-16,1-22 16,-1 22-16,0 0 15</inkml:trace>
  <inkml:trace contextRef="#ctx0" brushRef="#br0" timeOffset="62699.31">1736 11261 0,'0'-21'0,"0"-1"16,0 1-16,0 0 0,0 0 15,0 0-15,0 0 16,0 42 46,0 0-62,0 0 16,0 21-16,0-20 0,-22 20 16,22 0-16,0 1 0,0-1 0,0 21 15,0-20-15,0-1 0,0 22 16,0-22-16,0 21 0,0 1 0,0-1 16,0 1-16,-21-1 0,21 22 15,-21-21-15,21-1 0,-21 22 0,21-22 16,0 1-16,-21 20 0,21 1 15,0-21-15,0 20 0,0 1 0,0 0 16,0-22-16,0 22 16,0-22-16,0 1 0,0-1 0,0-20 15,0 20-15,0-21 0,0 1 16,0-1-16,0 0 0,0 1 0,0-22 16,-21 0-16,21 0 0,0 0 15,0-42 16,0 0-31,0-21 0,0 21 16,0-22-16,0 1 0,0 0 16</inkml:trace>
  <inkml:trace contextRef="#ctx0" brushRef="#br0" timeOffset="63955.41">1736 11282 0,'-22'-21'32,"44"21"-1,-1 0-15,21 0-16,-21 0 0,22 0 15,-1 0-15,-21 0 0,21 0 0,22 0 16,-22 0-16,22 0 0,-1 0 15,1 0-15,20 0 0,1 0 0,0 0 16,-1 0-16,1 0 16,21 0-16,-21 21 0,20-21 0,1 0 15,21 0-15,-21 0 0,21 0 0,-21 0 16,21 0-16,-21 0 0,0 21 16,-1-21-16,-20 0 0,21 0 0,-21 0 15,-1 0-15,1 0 0,0 0 16,-1 0-16,-20 0 0,-1 0 0,1 0 15,-1 21-15,1-21 0,-22 0 0,0 0 16,1 0-16,-22 0 0,21 0 16,-21 0-16,1 0 0,-1 0 15,0 0-15,0 0 16,-21 21 31,0 1-47,0-1 15,0 0-15,0 0 0,0 0 16,0 0-16,-21 1 0,21-1 16,-21 0-16,21 21 0,-21-21 0,21 22 15,0-22-15,0 21 0,0 1 0,0-1 16,0 0-16,0 1 0,0-1 16,0 0-16,0 22 0,0-22 0,0 22 15,0-22-15,0 21 0,0-20 0,0-1 16,0 22-16,0-22 15,0 0-15,0 1 0,0 20 0,0-21 16,0 1-16,0-1 0,0 0 0,0 22 16,0-22-16,-22 1 0,22-1 15,0-21-15,0 21 0,-21-20 0,21 20 16,-21-21-16,21 21 0,0-20 0,0-1 16,0 0-16,0 0 15,0 0-15,-21 0 0,21 1 16,-21-22-16,21 21 0,-21-21 15,-1 21-15,1-21 16,0 0-16,0 21 0,0-21 16,0 0-16,-1 21 15,1-21-15,0 0 0,0 0 16,-21 21-16,20-21 0,1 0 0,-21 0 16,21 0-16,-22 0 0,22 22 0,-21-22 15,0 0-15,-1 0 0,1 0 16,0 0-16,-1 0 0,1 0 0,0 0 15,-22 0-15,22 0 0,-22 0 0,1 0 16,-1 0-16,-20 0 0,20 0 16,-21 0-16,1 0 0,-1 0 15,-21 0-15,22 0 0,-1 0 0,0 0 16,1 0-16,-1-22 0,-21 1 16,21 21-16,1 0 0,-1 0 0,0-21 15,1 21-15,20 0 0,1 0 16,-1 0-16,1 0 0,20 0 0,-20 0 15,21 0-15,20 0 0,-20 0 0,0 0 16,21 0-16,-1 0 0,1 0 16,-21 0-16,21 0 0,0 0 15,-1 0-15,1 21 16,0-21-16,0 0 16,21 21-16,0 1 31,0-1-16,21-21 1,0 0-16,0 0 16,1 21-16,-1-21 0</inkml:trace>
  <inkml:trace contextRef="#ctx0" brushRef="#br0" timeOffset="64684">2709 13674 0,'-21'0'47,"0"0"-47,0 21 16,0 0-16,-22-21 15,22 21-15,0-21 0,0 21 0,0 1 16,-1-1-16,1 0 0,-21 0 16,21 0-16,0 22 0,-1-22 0,1 0 15,0 0-15,0 21 0,0-20 0,0-1 16,21 0-16,-22 0 16,1 0-16,0 0 0,0 1 0,21-1 15,0 0-15,-21-21 0,0 21 16,-1-21-16,22 21 15,-21-21 1,21-21 0,0 0-1,0 0-15,21 0 16,1-1-16,-1 1 0,0 21 16,0-21-16,0 0 0,0 21 15,22-21-15,-22 21 0,21-21 0,1 21 16,-1 0-16,0 0 0,1 0 15,-1 0-15,0 0 0,1 0 16,-1 0-16,0 0 0,1 0 0,-1 0 16,0 21-16,-21-21 0,22 21 0,-22-21 15,0 21-15,21-21 0,-20 21 16,-1 0-16,0-21 0,0 0 16,-21 22-16,0-44 46,0 1-46,0 0 0,-21 0 16,21 0-16,-21 0 0,0-1 16,-1 1-16,1-21 0,0 21 0,0 0 15,21-22-15,-21 22 0,0 0 16,-1 0-16,22 0 0,-21-1 0,21 1 16,0 0-16,-21 21 0,21-21 0,-21 0 15,21 0-15,-21-1 16,0 1-16,21 0 15,0 0-15,0 0 16</inkml:trace>
  <inkml:trace contextRef="#ctx0" brushRef="#br0" timeOffset="65752.19">2095 11748 0,'0'-22'15,"0"1"-15,22 0 16,-22 0-1,0 0 1,0 0-16,-22 21 16,22-22-16,-21 22 0,0 0 15,0 0-15,0 0 16,0 0-16,-1 22 0,1-1 16,0-21-16,0 21 0,0 0 0,0 0 15,-1 0-15,22 22 16,0-22-16,-21 0 0,21 0 0,0 0 15,0 1-15,0-1 0,0 0 16,0 0-16,21-21 16,1 0-16,-1 0 15,0 0-15,0 0 0,0-21 16,-21 0-16,21 21 0,1-21 16,-1-1-16,0 1 0,-21 0 0,21 0 15,0 0-15,0 0 0,-21-1 16,0 1-16,0 0 0,0 0 0,0 0 15,22 0-15,-22 42 47,0 0-47,0 21 0,0-21 16,0 1-16,0-1 0,0 21 0,0-21 16,0 0-16,0 22 0,0-22 15,0 0-15,0 0 0,0 0 0,21 1 16,-21-1-16,21-21 15,0 0-15,0 0 16,0 0-16,1 0 16,-1-21-16,0-1 0,0 1 15,0 0-15,-21 0 0,21 0 16,1 0-16,-22-1 0,21-20 16,-21 21-16,0 0 0</inkml:trace>
  <inkml:trace contextRef="#ctx0" brushRef="#br0" timeOffset="66355.84">2413 11684 0,'0'0'0,"0"-21"0,0 42 31,0 0-15,0 0-16,0 1 15,0-1-15,0 0 0,0 0 16,-21 21-16,21-20 0,0-1 16,-21 0-16,21 0 0,0 0 15,0 0-15,0 1 16,0-44 15,0 1-31,0 0 16,21 0-16,-21 0 0,21 0 15,-21-1-15,21 1 0,-21-21 16,21 21-16,-21 0 0,21-1 16,1 22-16,-22-21 15,21 21-15,0 21 16,-21 1-16,0-1 15,21 0-15,-21 0 16,0 0-16,0 0 0,0 1 0,0-1 16,0 0-16,0 0 15,0 0-15,21 0 16,0-21 15,1-21-31,-22 0 0,21 21 16,-21-21-16,21 0 0,-21 0 15,21-1-15,0-20 0,-21 21 0,21 0 16,1 21-16,-22-21 0,0-1 16,21 22-16,0 0 0,0 0 15,-21 22 1,0-1-16,21-21 0,-21 21 16,0 0-16,0 0 0,0 22 0,0-22 15,0 0-15,0 0 0,0 0 16,0 0-16,0 1 0,0-1 0,0 0 15,0 0-15,0 0 16,21-21 0,-21-21-1,22 0-15,-1 0 16</inkml:trace>
  <inkml:trace contextRef="#ctx0" brushRef="#br0" timeOffset="66823.59">3111 11769 0,'0'-21'0,"0"42"0,0-64 16,0 22-1,-21 21 1,0 0 0,0 0-16,0 0 0,0 21 15,-1 1-15,1-1 16,21 0-16,0 0 0,-21 0 15,21 0-15,-21 1 16,21-1-16,0 0 0,-21 0 0,21 0 16,0 0-16,0 1 0,0-1 0,0 0 15,21-21 1,0 0-16,-21-21 16,21 21-16,0-21 0,-21-1 15,22 1-15,-1 0 0,-21 0 0,0 0 16,21 0-16,-21-1 0,0 1 0,0 0 15,0 0-15,0 0 16,21 0-16,-21 42 31,0 0-31,0 0 16,0 0-16,0 0 0,0 1 0,0-1 16,0 0-16,0 0 0,0 0 15,0 0-15,0 1 0,0-1 16,21-21-1,0 0 1,1 0-16,-1 0 0,0-21 16</inkml:trace>
  <inkml:trace contextRef="#ctx0" brushRef="#br0" timeOffset="67420.1">3387 11705 0,'-43'21'16,"43"1"-1,21-22 17,1 0-32,-1 0 0,0 0 15,0 0-15,21 0 0,-20 0 0,-1 0 16,0 0-16,0 0 0,0 0 15,-21-22-15,0 44 47,-21-1-47,0 0 0,0-21 16,0 21-16,-1 0 0,1 0 0,0 22 16,0-22-16,0 0 0,0 0 15,-22 0-15,22 1 0,0-1 0,0 0 16,21 0-16,-21-21 15,21-21 17,0 0-32,21 0 0,-21-1 15,21 1-15,0 21 0,-21-21 0,21 0 16,0 0-16,1 0 16,-1-1-16,0 22 15,-21 22 1,21-1-16,-21 0 15,21 0-15,-21 0 0,0 0 16,0 1-16,0-1 0,0 0 16,0 0-16,21-21 15,1 0-15,-1 0 16,0 0-16,0 0 16,0 0-16,0 0 0,1 0 0,-1 0 15,0-21-15,0 21 0,0-21 0,0 0 16,1 21-16,-1-22 15,0 1-15</inkml:trace>
  <inkml:trace contextRef="#ctx0" brushRef="#br0" timeOffset="68083.92">4000 11684 0,'-42'21'31,"42"0"-31,-21-21 0,21 22 0,-21-1 15,0 0-15,21 0 0,0 0 16,0 0-16,-22 1 0,22-1 0,0 0 16,0 0-1,0 0-15,22-21 16,-1 0 0,0 0-16,0 0 15,-21-21-15,0 0 16,0 0-16,0 0 15,0-1-15,0 1 0,0 0 0,0 0 16,0 0-16,0 0 0,21-1 16,-21 1-16,21 21 15,-21-21-15,22 21 0,-1 0 16,0 0-16,0 0 0,0 0 0,0 0 16,1 21-1,-1-21-15,-21 21 0,21 1 16,-21-1-16,0 0 0,21-21 0,-21 21 15,21 0-15,-21 0 0,0 1 16,0-1-16,0 0 0,0 0 16,0 0-16,0 0 15,-21-21 1,21-21 15,0 0-31,0 0 0,0 0 0,0 0 16,0-22-16,0 22 0,0 0 15,21 0-15,0 0 0,1-22 16,-1 22-16,0 0 0,0 21 0,0-21 16,0 21-16,1 0 0,-1 0 0,0 0 15,0 21-15,0-21 0,0 21 16,1 0-16,-1 0 0,0 1 0,-21 20 16,0-21-16,21 0 0,-21 0 0,0 22 15,0-22-15,0 0 0,0 0 16,0 0-16,-21 1 0,0-1 0,21 0 15,-21-21-15,-1 0 0,22 21 0,-21-21 16,0 0 0,0-21-16</inkml:trace>
  <inkml:trace contextRef="#ctx0" brushRef="#br0" timeOffset="68920">2244 11113 0,'0'0'0,"-22"0"0,22 21 16,-21-21-16,21-21 31,0-1-31,21 1 16,1 0-16,-1 0 0,0 0 0,0 0 15,21-1-15,1-20 0,-1 0 16,0-1-16,22 1 0,21-21 0,-22-1 16,22-21-16,21 22 0,-1-22 15,1 1-15,42-1 0,-21 0 0,22 1 16,20-1-16,0 0 0,1-21 16,20 22-16,1-1 0,-1 0 15,1 1-15,-1 20 0,1 1 0,-22-1 16,0 1-16,1-1 0,-43 1 0,21 20 15,-42-20-15,-1 21 0,1-1 16,-21 22-16,0-21 0,-22-1 0,1 22 16,-22 0-16,-21 0 0,21 21 0,-20-21 15,-22 0-15,0-1 16,-22 22 15,1 0-31,0 0 16,0 0-16,0 0 0,0 0 15,-1 0-15</inkml:trace>
  <inkml:trace contextRef="#ctx0" brushRef="#br0" timeOffset="69295.8">6265 8530 0,'0'0'0,"0"21"0,64 1 32,-43-22-32,0 0 0,21 0 0,1 0 15,-1 0-15,0 0 0,1 0 0,-1 0 16,0 0-16,1 0 0,-1-22 15,-21 22-15,22 0 0,-22 0 0,0 0 16,-21-21-16,0 42 16,-42 1-1,20 20-15,1-21 0,-21 21 16,0-20-16,-1 20 0,1 0 0,-22 1 0,22-1 16,0 0-16,-1 1 15,1-1-15,21 0 0,-21-21 0,-1 1 16,22-1-16,-21 0 0,-1 0 0,1 0 15,0 0-15</inkml:trace>
  <inkml:trace contextRef="#ctx0" brushRef="#br0" timeOffset="69955.42">2879 8424 0,'0'0'0,"-22"0"16,1-21-16,21 0 16,-21 21-16,0-21 0,21 0 15,-21 0-15,21-1 0,0 1 16,0 0-16,0 0 0,21 21 15,-21-21-15,42 21 16,-21 0-16,1 0 0,20 0 0,0 21 16,-21 0-16,22 21 0,-1-20 0,-21-1 15,22 21-15,-22 0 16,21-20-16,-21 20 0,-21 0 0,0-21 16,0 22-16,0-22 0,0 21 15,0-21-15,0 1 0,0-1 0,0 0 16,-21-21-1,21-21 1,0 0-16,-21-1 0,21 1 0,0 0 16,0 0-16,0 0 0,-21-22 15,21 22-15,0-21 0,0 0 0,0-1 16,0 1-16,0 0 0,0-1 16,0 22-16,21-21 0,0 21 0,0-22 15,0 22-15,1 0 16,-1 21-16,0 0 15,0 21-15,-21 0 16,21-21-16,-21 21 16,21-21-16,-21 22 0</inkml:trace>
  <inkml:trace contextRef="#ctx0" brushRef="#br0" timeOffset="70283.23">3556 8340 0,'0'0'0,"21"0"0,0 0 0,0-21 16,1-1 0,-1 1-16,0 0 0,0 0 15,0 0-15,0 21 0,-21-21 16,22-1-16,-22 1 0,21 0 0,-21 0 16,0 0-16,0 0 15,-21 42 1,-1-21-16,22 21 15,-21 0-15,21 21 0,-21-20 16,21-1-16,-21 21 0,21-21 0,0 0 16,0 1-16,0-1 0,0 0 0,0 0 15,21 0-15,0-21 16,0 21-16,1-21 16,-1 0-16,0 0 0,21 0 0,-21 0 15,1-21-15,-1 0 0,0 21 16,0-21-16,0 0 0</inkml:trace>
  <inkml:trace contextRef="#ctx0" brushRef="#br0" timeOffset="71195.71">4233 7916 0,'0'0'0,"0"-21"0,0 0 31,-21 42-15,21 0-1,-21 1-15,0-1 0,0 0 16,21 21-16,-22-21 0,22 22 0,-21-22 16,21 21-16,-21-21 0,21 22 0,0-22 15,0 0-15,0 0 0,0 0 16,0 1-16,0-1 16,21-42-1,0-1 1,1 1-16,-22 0 0,21 0 15,0-21-15,-21 20 0,0 1 16,0-21-16,21 21 0,-21-22 16,21 22-16,-21 0 0,0 0 15,0 0-15,21 42 16,-21 0 0,0 0-16,0 22 0,22-22 15,-22 21-15,0-21 0,0 22 0,0-1 16,0 0-16,0-21 0,0 22 15,0-1-15,0-21 0,0 22 0,0-22 16,21 0-16,-21 0 0,21 21 0,-21-20 16,21-1-16,0 0 15,0-21-15,1 0 16,-1 0-16,0 0 16,0-21-1,0 0-15,-21-1 0,0-20 16,0 21-16,21-21 0,-21 20 0,0-20 15,22 0-15,-22-22 0,0 22 16,0-22-16,0 22 0,0 0 0,0-22 16,0 43-16,0-21 0,0 21 15,0-1-15,0 1 0,0 0 0,0 42 32,0 0-17,0 1-15,21-1 0,-21 0 0,0 21 16,21-21-16,-21 1 0,0 20 15,0-21-15,21 0 0,-21 0 16,21 1-16,-21-1 0,0 0 0,21-21 16,1 21-16,-1-21 15,0 0-15,0-21 16,0 0-16,0 21 0,1-21 0,-1-1 16,-21 1-16,21 0 0,0-21 15,0 21-15,-21-22 0,0 22 0,0 0 16,0-21-16,0 20 0,0 1 0,21 0 15,-21 0 1,0 42 0,0 0-16,0 0 15,0 1-15,0-1 0,0 0 16,0 0-16,0 21 0,0-20 0,0-1 16,0 0-16,0 0 15,0 0-15,0 0 0,22-21 16,-1 0-16,0 0 15,0 0-15,0 0 16,-21-21-16,21 0 0,1 21 0</inkml:trace>
  <inkml:trace contextRef="#ctx0" brushRef="#br0" timeOffset="71792.03">5207 7895 0,'21'0'62,"0"-21"-62,0 0 0,-21 0 16,22 21-16,-22-21 16,21 21-16,-21-22 0,0 1 15,0 0-15,-21 21 31,-1 0-31,1 21 16,0 0-16,21 1 0,-21-1 0,0 0 16,21 0-16,0 0 0,0 0 15,-21 1-15,21-1 0,0 0 0,0 0 16,0 0-16,21-21 16,0 0-16,0 0 0,0 0 15,22 0-15,-22 0 0,0 0 0,21-21 16,1 0-16,-1 0 0,-21 21 15,21-21-15,1-1 0,-22 1 0,0 0 16,0 0-16,0 0 0,1 21 16,-22-21-16,0-1 0,0 1 15,-22 21 1,1 0-16,0 21 16,21 1-16,-21-1 15,21 0-15,-21 0 0,21 0 16,0 0-16,0 1 0,0-1 0,0 0 15,0 0-15,21-21 0,-21 21 16,21 0-16,-21 1 0,21-22 16,-21 21-1,-21-42 17,21-1-17,0 1-15,-21 0 0,21 0 16,0 0-16,0 0 0,0-1 0,0 1 15</inkml:trace>
  <inkml:trace contextRef="#ctx0" brushRef="#br0" timeOffset="72067.87">5863 7387 0,'0'0'16,"0"21"-16,0 22 0,0-22 0,0 21 0,0 1 16,-21-22-16,21 21 0,0-21 15,0 22-15,0-22 0,0 0 0,0 0 16,0 0-16,0 0 0,0 1 0,0-1 16,21 0-1,0-21-15,0 0 0,1 0 16,-1 0-16,0-21 15,0 0-15,0-1 0,0 1 16,-21 0-16,0 0 0</inkml:trace>
  <inkml:trace contextRef="#ctx0" brushRef="#br0" timeOffset="72247.77">5863 7557 0,'0'-22'16,"21"1"-16,-21 0 0,21 21 16,1-21-16,-22 0 0,21 21 15,0-21-15,-21-1 0,21 1 16,0 0-16,0 0 0,-21 0 0,22 0 16</inkml:trace>
  <inkml:trace contextRef="#ctx0" brushRef="#br0" timeOffset="72992.34">8340 5609 0,'0'0'0,"-22"43"0,22-1 0,0 0 0,-21 1 16,21 20-16,-21-21 0,21 22 15,-21-1-15,21 1 0,0-1 0,0 22 16,0 0-16,0-1 0,0 1 0,0 0 16,0 21-16,-21-22 0,21 1 15,0 21-15,0 0 0,0-22 0,0 22 16,0 0-16,0 0 0,-21-22 0,21 22 16,0-21-16,0 21 0,-22 0 15,1-22-15,0 22 0,21-21 16,-21-1-16,0 1 0,0 0 0,-1-1 15,1-20-15,0-1 0,0 22 0,0-21 16,0-22-16,-1 21 0,1-20 16,0-22-16,21 21 0,0-21 0,0-42 15,0 0-15,0-21 16,21-1-16,0 1 0</inkml:trace>
  <inkml:trace contextRef="#ctx0" brushRef="#br0" timeOffset="74692.06">8488 5440 0,'0'0'0,"-21"0"15,21-21 1,21 21 15,0 0-31,0-21 0,21 21 0,1 0 16,20 0-16,1-22 0,-1 22 15,22 0-15,0-21 0,-1 0 16,1 21-16,21 0 0,0-21 0,-1 21 16,22-21-16,0 21 0,0 0 15,22-21-15,-22 21 0,-22-22 0,22 22 16,-21 0-16,0-21 0,21 21 16,-21 0-16,0 0 0,0-21 0,-1 21 15,1 0-15,-21 0 0,0-21 0,-1 21 16,1 0-16,0 0 0,-1 0 15,1-21-15,-22 21 0,22 0 0,-21 0 16,-1 0-16,1 0 0,-1 0 16,-21 0-16,22 0 0,-22 0 15,1 0-15,-1 0 0,0 0 16,1 0-16,-1 0 0,0 0 0,-21 0 16,22 0-16,-22 0 0,21 0 0,-21 0 15,1 0-15,20 0 0,-21 0 16,0 21-16,0-21 0,-21 21 15,22-21 1,-22 21-16,0 0 16,0 1-16,0-1 15,21 0 1,-21 0-16,0 0 16,0 0-16,0 22 0,0-22 15,0 0-15,0 21 0,0 1 0,0-1 16,-21 0-16,21 1 0,-22-1 0,22 22 15,0-22-15,0 0 0,0 22 16,0-22-16,0 22 0,0-22 0,0 21 16,0 1-16,0-1 0,0 1 15,0-1-15,0 1 0,0-1 0,0 22 16,0-21-16,0-1 0,0 1 0,-21-1 16,21 22-16,-21-22 0,21 1 15,-21 20-15,21-20 0,0 21 16,0-22-16,-21 22 0,0-22 0,21 1 15,-22-1-15,22 22 0,-21-22 16,0 1-16,21 21 0,-21-22 0,21 22 16,-21-22-16,21 1 0,-21-1 0,21 1 15,0-1-15,-22 1 0,1-1 16,21 1-16,-21-1 0,21-20 0,0 20 16,-21-21-16,21 22 0,-21-22 0,0 1 15,21-1-15,-22 0 0,1 1 16,0-22-16,21 21 0,-21-21 0,0 0 15,0 1-15,-1-1 0,1-21 16,0 21-16,0-21 0,0 0 16,0 0-16,-1 0 0,1 0 0,0 0 15,0 0-15,0 0 0,-22 0 0,22 0 16,0 0-16,-21 0 0,21 0 16,-22 0-16,1 0 0,21 0 0,-22 0 15,1 0-15,0 0 0,-1 0 0,1 0 16,0 0-16,-22 0 0,22 0 0,-22 0 15,1 0-15,-22 0 0,22 0 16,-22 0-16,0 0 0,1 21 0,-1-21 16,0 0-16,1 0 0,-1 0 0,0 0 15,1 0-15,-1 0 16,-21 0-16,22 0 0,-1 0 0,-21 0 16,21 0-16,-20 0 0,20 0 0,0 0 15,1 0-15,20 0 0,-21 0 16,1 0-16,20 0 0,-20 0 0,20 0 15,1 0-15,-1 21 0,1-21 0,-1 0 16,22 0-16,-22 0 0,22 0 16,0 0-16,-1 0 0,1 0 0,0 0 15,20 0-15,-20 0 0,21 0 0,-21 0 16,20 0-16,-20 0 0,21 0 16,0-21-16,-22 21 0,22 0 0,0 0 15,0 0-15,0 0 0,0 0 16,-1 0-16,1 0 0,0 0 0,0 0 15,0 0-15,0 0 16,-1 0-16,1 0 0,0 0 16,0 0-16,0 0 0,0 0 15,-1 0-15,1 0 0,0 0 16,0 0-16,0 0 0,0 0 0,-1 0 16,1 0-16,0 0 15,0 0 1,0 0-16,0 0 15,-1 0 1,1 0 0,0 0-16,0 0 15,0 0 1,0 0-16,21-21 16,-22 21-16,1 0 15,0 0 1,0 0-16,0 0 15,0 0 1</inkml:trace>
  <inkml:trace contextRef="#ctx0" brushRef="#br0" timeOffset="74879.95">7472 9250 0,'0'-21'47,"0"0"-16,0-1-15,0 1-16</inkml:trace>
  <inkml:trace contextRef="#ctx0" brushRef="#br0" timeOffset="78207.25">2879 12467 0,'0'0'0,"0"-21"16,-22 21-1,1 0 1,21 21-16,0 0 15,0 1-15,-21-1 0,21 0 0,0 21 16,0 1-16,0-1 16,0 0-16,-21 1 0,21-1 0,0 0 15,0 1-15,0-1 0,0-21 0,0 21 16,0-20-16,0 20 0,0-21 16,0 0-16,0 0 0,0 1 0,0-1 15,0 0-15,0 0 16,0-42 15,0 0-15,0 0-16</inkml:trace>
  <inkml:trace contextRef="#ctx0" brushRef="#br0" timeOffset="78920.19">2773 12467 0,'0'0'15,"21"-21"-15,0 21 16,0 0-16,0 0 0,1 0 16,-1 0-16,0 0 0,0 0 15,21 0-15,1 0 0,-22 0 0,21 0 16,22 0-16,-22 0 15,22 0-15,-22 0 0,21 0 0,1 0 16,-1 0-16,1 0 0,-1 0 16,1 0-16,-1 0 0,-20 0 0,20 0 15,-20 0-15,-1 0 0,-21 0 0,21 0 16,-20 0-16,20 0 0,-21 0 16,0 0-16,0 0 0,1 0 15,-22 21 32,0 0-47,0 1 16,0-1-16,0 0 15,0 0-15,0 0 0,0 0 16,0 1-16,0 20 0,0-21 0,0 0 16,0 22-16,0-1 0,0-21 15,0 21-15,0 1 0,0-22 0,0 21 16,0-21-16,0 22 0,0-22 15,0 21-15,0-21 0,0 1 0,0 20 16,0-21-16,0 0 0,0 0 0,0 1 16,0-1-16,0 0 15,-22 0-15,1-21 0,21 21 0,-21 0 16,0-21-16,0 0 0,0 22 16,-1-22-16,-20 0 0,0 0 15,-1 0-15,1 0 0,-21 0 0,-1 0 16,-21 0-16,1 0 0,20-22 15,-20 22-15,20-21 0,-21 21 0,22 0 16,21-21-16,-22 21 0,22 0 16,21-21-16,-1 21 0,-20 0 0,21 0 15,0-21-15,0 21 16,21-21 31,21 21-32,0 0-15</inkml:trace>
  <inkml:trace contextRef="#ctx0" brushRef="#br0" timeOffset="79359.94">3196 12721 0,'0'0'0,"0"21"0,21 1 31,0-22-31,1 0 0,-1 0 16,0 0-16,0 0 0,21 0 15,-20 0-15,-1 0 0,21 0 0,-21-22 16,22 22-16,-1 0 16,-21-21-16,0 21 0,22 0 0,-22 0 15,0-21-15,0 21 0,0 0 16,0 0-16,1 0 0,-44 0 47,1 0-47,0 0 15,0 0-15,-21 0 0,20 0 16,1 21-16</inkml:trace>
  <inkml:trace contextRef="#ctx0" brushRef="#br0" timeOffset="79658.77">3048 13018 0,'0'0'16,"21"0"15,0 0-31,0 0 0,1-22 0,-1 22 16,21 0-16,-21 0 15,0-21-15,22 21 0,-22 0 0,21 0 16,1 0-16,-22 0 0,21-21 0,-21 21 16,0 0-16,22 0 0,-22 0 15,0 0-15,0 0 0,0 0 16,-21 21-16,22-21 16,-22 21-16,0 1 15,-22-22 1</inkml:trace>
  <inkml:trace contextRef="#ctx0" brushRef="#br0" timeOffset="79931.75">3048 13123 0,'21'0'16,"0"0"-16,0 0 0,22 0 16,-22 0-16,0 0 0,21 0 15,1 0-15,-22 0 0,21 0 0,1 0 16,-1 0-16,0 0 0,1 0 16,-1 0-16,-21 0 0,21 0 0,1 0 15,-22 0-15,0 0 0,0 0 16,0-21-16,1 21 0,-1 0 0,-21-21 15</inkml:trace>
  <inkml:trace contextRef="#ctx0" brushRef="#br0" timeOffset="83700.23">4699 12594 0,'21'0'16,"0"-21"-1,0 21 1,-21-21-16,22 21 0,-1 0 16,-21-21-16,0 0 15,-21 21 17,-1 0-32,1 0 0,0 0 0,0 0 15,-21 0-15,20 0 0,-20 0 16,0 21-16,21-21 0,-22 21 15,22-21-15,-21 21 0,21 0 0,-1-21 16,1 21-16,21 1 16,0-1-16,0 0 15,21 0 1,1-21-16,-1 0 0,21 21 0,-21-21 16,22 21-16,-22-21 0,21 22 15,-21-22-15,22 21 0,-22-21 0,0 21 16,0-21-16,0 0 0,0 21 15,1 0-15,-22 0 16,-22 1-16,1-22 16,0 21-16,-21-21 15,21 0-15,-1 0 0,-20 21 0,21-21 16,-21 0-16,20 0 0,1 0 16,0 0-16,0 0 0,0 0 0,0 0 15,-1 0-15,1 0 16,21-21 15,21 21-15</inkml:trace>
  <inkml:trace contextRef="#ctx0" brushRef="#br0" timeOffset="84009.05">5016 12488 0,'22'0'16,"-22"22"-16,0-1 16,0 0-16,0 0 0,0 0 15,0 0-15,0 1 0,0-1 0,0 21 16,0-21-16,-22 0 15,22 1-15,-21 20 0,21-21 0,0 0 16,0 0-16,0 1 0,0-1 16,0-42 31,0-1-47,0 1 0</inkml:trace>
  <inkml:trace contextRef="#ctx0" brushRef="#br0" timeOffset="84620.7">5122 12467 0,'0'0'0,"21"0"0,1 0 0,-1 0 15,0 0 1,-21 21-16,0 1 16,0-1-16,0 0 15,0 0-15,0 0 0,-21 0 16,0-21-16,-1 22 0,1-1 0,0-21 16,0 21-16,0-21 15,0 21-15,-1-21 16,44 0 31,-1 0-47,0-21 15,0 21-15,0 0 0,0 0 16,1 0-16,-1 0 16,0 0-16,0 0 0,0 0 0,0 0 15,1 0-15,-22 21 16,0 0-16,21-21 0,-21 21 15,0 1-15,0-1 0,0 0 16,0 0-16,-21 0 16,-1-21-16,1 21 0,0-21 0,21 22 15,-21-1-15,0-21 0,0 0 16,-1 21-16,1-21 0,0 0 0,0 0 16,0 0-16,0 0 15,-1 0 1,22-21 46,0 0-62,22-1 16,-1 22-16,0-21 0</inkml:trace>
  <inkml:trace contextRef="#ctx0" brushRef="#br0" timeOffset="84942.28">5736 12446 0,'0'21'31,"-21"-21"-31,21 21 0,0 1 15,0-1-15,-21 0 16,21 0-16,0 0 0,-21 0 0,21 1 16,0-1-16,0 0 0,0 0 15,0 0-15,0 0 0,0 1 16,-22-1-16,22 0 0,0 0 16,22-21 30,-22-21-30</inkml:trace>
  <inkml:trace contextRef="#ctx0" brushRef="#br0" timeOffset="85253.3">5524 12785 0,'0'0'0,"-21"0"16,0 21-16,21 0 0,-21 0 0,21 0 16,0 1-16,0-1 15,0 0-15,0 0 0,0 0 16,21-21-16,0 0 16,0 0-16,1 0 0,-1 0 15,0 0-15,0 0 0,21 0 16,-20 0-16,-1 0 0,0 0 15,0 0-15,0-21 0,0 21 0,-21-21 16,22 21-16,-1-21 0,0 21 16,-21-21-16,21-1 0,0 1 15,-21 0 1,0 0-16,0 0 16,0 0-16</inkml:trace>
  <inkml:trace contextRef="#ctx0" brushRef="#br0" timeOffset="85490.17">5524 12488 0,'22'0'0,"-1"-21"16,0 21-16,0 0 0,21 0 0,-20 0 15,-1-21-15,21 21 0,-21 0 16,0 0-16,22-21 0,-22 21 0,0 0 16,0 0-16,0 0 0,1-21 0,-1 21 15,0 0-15</inkml:trace>
  <inkml:trace contextRef="#ctx0" brushRef="#br0" timeOffset="90931.88">8784 4339 0,'0'-21'0,"0"0"15,0 42 16,-21-21-31,21 21 0,-21 22 0,21-22 16,-21 21-16,-1-21 0,22 22 16,-21-1-16,0 0 0,0 1 15,0-1-15,0 0 0,-1 1 0,1-1 16,0 0-16,0 1 0,0-1 0,0-21 16,21 0-16,-22 0 0,22 1 15,0-1-15,0-42 31,0-1-31,0 1 0,22-21 16,-22 21-16,21-22 0,0 22 0,-21-21 16,21 0-16,0 20 0,0-20 15,1 0-15,-1-1 0,0 22 0,-21-21 16,21 0-16,0 20 16,0-20-16,-21 21 0,0-21 0,22 20 15,-1 22-15,-21 22 16,21-1-1,-21 21-15,21-21 0,-21 22 0,0-1 16,0 0-16,0 1 0,0-1 16,0 0-16,0 22 0,0-22 0,0 0 15,0 1-15,0-22 0,0 21 0,0-21 16,0 1-16,21-1 0,-21 0 16,0 0-16,0 0 15,0-42 16,0 0-31,-21 0 0,0 0 16</inkml:trace>
  <inkml:trace contextRef="#ctx0" brushRef="#br0" timeOffset="91685.45">8488 4805 0,'63'0'16,"-42"0"-1,22 0-15,-1 0 0,-21 0 16,22 0-16,20-21 0,-21 21 0,1-21 16,-1 21-16,0-22 0,22 1 0,-22 21 15,1-21-15,-22 21 0,21-21 16,0 0-16,-20 21 0,-1 0 0,0-21 16,0 21-16,-21 21 31,0 0-31,-21 0 15,21 0-15,0 22 0,-21-22 16,21 0-16,-21 21 0,21-21 0,0 1 16,0-1-16,0 0 0,-22 21 15,22-21-15,-21 1 16,21-1-16,0 0 16,0-42 15,0 0-31,0-1 0,21 1 15,-21 0-15,22 0 0,-22 0 16,0-22-16,0 22 0,21 0 0,-21-21 16,21 21-16,-21-1 0,21 1 0,-21 0 15,21 21 1,0 0-16,-21 21 16,22 0-1,-22 22-15,21-22 0,-21 0 0,0 0 16,0 22-16,0-22 0,0 0 0,21 0 15,-21 0-15,0 0 0,21 1 16,-21-1-16,21-21 16,0 0-1,1 0 1,-22-21-16,21-1 0,-21 1 16,0 0-16,21 0 0,-21 0 15,21 0-15,-21-1 0,0-20 0,0 21 16,21 0-16,-21 0 0,21-1 15,-21 1-15,0 0 16,22 21-16,-1 0 16,-21 21-16,0 0 15,0 1-15,0-1 0,21 0 0,-21 0 16,0 0-16,0 0 0,0 22 0,0-22 16,0 0-16,0 0 0,0 0 15,0 1-15,0-1 0,21-21 16,-21 21-16,21-21 15,0 0-15,1 21 16</inkml:trace>
  <inkml:trace contextRef="#ctx0" brushRef="#br0" timeOffset="92211.41">10308 4678 0,'0'0'15,"0"-21"-15,0 0 0,-21-1 16,0 22-16,0 0 0,-1 0 16,1 0-16,0 22 15,0-1-15,21 0 0,-21 0 16,0 0-16,-1 0 0,22 22 15,0-22-15,-21 21 0,0-21 0,21 22 16,-21-22-16,21 21 0,0-21 0,0 1 16,0-1-16,0 0 0,21 0 31,0-21-31,0 0 0,1 0 0,-1 0 16,0 0-16,0-21 0,0 0 15,0 0-15,1-1 0,-1 1 0,0 0 16,-21 0-16,21-21 0,-21 20 15,21-20-15,-21 21 0,0 0 16,21 0-16,-21-1 0,0 1 0,22 21 16,-22 21 15,0 1-31,0-1 0,0 0 16,0 0-16,0 0 0,0 0 15,0 1-15,0-1 0,0 0 0,0 0 16,0 0-16,0 0 15,21-21-15,0 0 16,0 0-16,0 0 0,0 0 16,1-21-16,-1 0 0</inkml:trace>
  <inkml:trace contextRef="#ctx0" brushRef="#br0" timeOffset="92836.3">10753 4593 0,'0'0'0,"-22"21"0,22 1 16,0-1 15,22-21-31,-1 0 16,0 0-16,0 0 0,0 0 0,0 0 15,1 0-15,20 0 0,-21 0 16,0 0-16,0 0 0,1 0 0,-22-21 16,21 21-16,-21-22 15,-21 22 1,-1 0 0,1 22-16,0-1 0,0-21 15,-21 21-15,20 0 16,1 21-16,0-20 0,-21-1 0,21 21 0,-1-21 15,1 0-15,-21 22 0,21-22 16,0 0-16,-1-21 0,22 21 16,0 0-16,-21-21 0,21 22 15,0-44 17,0 1-32,21 21 0,1-21 15,-1 0-15,-21 0 0,21 0 0,0-1 16,-21 1-16,21 21 0,-21-21 0,21 0 15,-21 0-15,22 21 16,-1 0-16,0 0 16,-21 21-16,0 0 15,0 0-15,21 0 16,-21 1-16,0-1 0,21-21 0,-21 21 16,0 0-16,0 0 0,21-21 15,-21 21-15,0 1 0,22-22 16,-1 21-16,0-21 15,0 0 1,0 0-16,0-21 16,-21-1-16,22 1 0,-1 0 0</inkml:trace>
  <inkml:trace contextRef="#ctx0" brushRef="#br0" timeOffset="93572.9">11303 4636 0,'-42'42'15,"20"-42"1,1 21-16,21 0 0,-21 0 0,21 1 16,-21-1-16,0 0 0,21 0 0,0 0 15,0 0-15,0 1 0,-21-1 16,21 0-16,0 0 15,0 0-15,21-21 32,0 0-17,-21-21 1,21 21-16,-21-21 0,0 0 0,0 0 16,0-1-16,0 1 0,21 0 0,-21 0 15,0 0-15,21 0 0,-21-22 16,0 22-16,22 0 0,-1 0 0,0 0 15,0-1-15,0 1 16,0 21-16,1 0 16,-1 0-16,0 0 0,-21 21 15,0 1-15,0-1 0,21-21 16,-21 21-16,0 21 0,21-21 16,-21 1-16,0-1 0,0 0 0,0 0 15,0 0-15,0 0 0,0 1 16,0-1-16,0 0 0,0 0 0,0 0 15,0 0-15,-21-21 47,21-21-47,0 0 16,0 0-16,0 0 0,0 0 16,0-1-16,0 1 0,21-21 0,-21 21 15,21 0-15,-21-22 0,22 22 16,-1 0-16,0 0 0,0 0 15,0-1-15,0 1 0,1 0 0,20 21 16,-21 0-16,21 0 0,-20 0 16,20 0-16,-21 0 0,0 21 0,0-21 15,1 21-15,-1 22 0,0-22 16,0 0-16,-21 21 0,0 1 0,0-1 16,0-21-16,0 22 0,0-1 0,0 0 15,-21-21-15,0 22 0,0-22 16,-1 21-16,1-21 0,0 1 0,0-1 15,21 0-15,-21-21 0,21 21 16,-21-21-16,-1 21 16</inkml:trace>
  <inkml:trace contextRef="#ctx0" brushRef="#br0" timeOffset="95344">8826 6160 0,'0'21'109,"0"0"-109,0 0 0,0 0 16,0 22-16,0-22 0,0 21 0,0 22 16,0-22-16,0 0 0,0 1 15,0 20-15,0-21 0,-21 1 0,21-22 16,0 21-16,0-21 0,0 22 0,-21-22 15,21 0-15,0 0 0,0 0 16,0 1-16,0-1 0,0 0 16,0 0-16,-21 0 0,21 0 15,0 1-15,-21-1 0,21 0 16,0 0-16,-21 0 16,21 0-16,-22-21 0,22 22 15,0-44 32,0 1-47,0 0 16,22 0-16,-22 0 0,21 0 0,0-1 15,-21 1-15</inkml:trace>
  <inkml:trace contextRef="#ctx0" brushRef="#br0" timeOffset="96155.59">8890 6181 0,'0'-21'0,"-21"21"31,42 0-15,0 0-16,0 0 0,0 0 0,22 0 15,-22 0-15,21 0 0,1 0 0,20 0 16,-21 0-16,22 0 15,-1 0-15,22 0 0,0 0 0,-1 0 16,22 0-16,0 0 0,-21 0 0,21 0 16,-1 0-16,1 0 0,-21 0 15,21 0-15,-22 0 0,1 0 0,0 0 16,-22 0-16,22 0 0,-22 0 16,22 0-16,-21 0 0,-22 0 0,21 0 15,-20 0-15,-22 0 0,21 0 0,-21 0 16,1 0-16,-1 0 0,0 0 15,-21 21 1,0 0-16,0 0 16,0 0-1,0 0-15,0 1 0,0-1 16,-21 0-16,21 0 0,0 0 16,-21 0-16,21 1 0,-22 20 15,1-21-15,21 21 0,0-20 0,-21 20 16,21 0-16,-21-21 0,0 22 15,21-1-15,0-21 0,0 22 0,0-22 16,0 21-16,0-21 0,0 22 0,0-22 16,0 0-16,0 0 0,0 0 15,0 0-15,0 1 0,0-1 0,0 0 16,21-21-16,-21 21 0,0 0 0,0 0 16,0 1-1,0-1 1,-21-21-16,0 21 0,-1-21 0,1 0 15,0 0-15,0 0 16,0 21-16,-22-21 0,22 0 0,-21 0 16,21 0-16,-22 0 0,1 0 0,-21 0 15,20 0-15,-20 0 0,-1 0 16,1 0-16,-22 0 0,0 0 0,-20 0 16,-1 0-16,0 0 0,0 0 0,-21 21 15,21-21-15,0 0 0,1 0 0,-1 0 16,0 21-16,21-21 0,-21 0 15,22 0-15,20 22 0,1-22 16,20 0-16,1 21 0,21-21 0,-21 0 16,20 21-16,22 0 31,22-21-15,-1 0-16,0 0 0,21 0 15,-21 0-15,1 0 0,-1 0 0,0 0 16,0 0-16</inkml:trace>
  <inkml:trace contextRef="#ctx0" brushRef="#br0" timeOffset="96664.3">9207 7768 0,'0'0'0,"-21"0"0,21 21 16,21-21 31,1 0-47,-22-21 15,21 21 1,-21-21-16,-21 21 31,-1 0-15,1 0-1,21 21-15,-21-21 0,0 21 16,21 1-16,21-22 62,0 0-62,-21-22 16,21 1 0,-21 0-1,22 0 32,-1 0-31,0 21-16</inkml:trace>
  <inkml:trace contextRef="#ctx0" brushRef="#br0" timeOffset="97207.44">9588 7811 0,'0'-22'32,"0"1"-17,0 0-15,0 0 16,0 0-16,0 0 16,22 21-16,-22-22 0,21 1 0,-21 0 15,21 21-15,0 0 16,-21-21-16,0 42 31,0 0-31,0 0 16,0 1-16,0-1 0,0 0 0,0 0 15,0 0-15,21 0 0,-21 1 16,0 20-16,0-21 0,21 21 0,-21 1 16,0-1-16,0 0 0,0 1 0,0-1 15,0 0-15,0 1 0,0-1 16,0 0-16,0 1 0,-21-22 0,21 21 15,-21 1-15,21-22 0,-21 21 16,21-21-16,0 0 0,-21 1 0,21-1 16,-21 0-16,21 0 0,0 0 0,-22 0 15,1-21-15,0 22 0,0-22 16,0 0-16,0 0 16,-1 0-16,1 0 0,21-22 15,0 1-15,-21 21 0,21-21 0,-21 0 16,21 0-16,0 0 0,0-1 15,0 1-15,0 0 0,0 0 0,0-21 16,0 20-16,0 1 0,0-21 0,21 21 16,-21-22-16,0 22 0</inkml:trace>
  <inkml:trace contextRef="#ctx0" brushRef="#br0" timeOffset="97564.23">9673 7535 0,'0'43'16,"0"-22"0,21-21 15,0-21-31,1 21 15,-22-21-15,21-1 0,0 22 16,-21-21-16,0 0 0,0 0 16,0 0-16,0 0 0,0-1 15,-21 22-15,0 0 16,-1 0 0,22 22-16,0-1 0,-21 0 15,21 0-15,0 0 16,0 0-16,0 1 0,0-1 0,0 0 15,0 0-15,21 0 0,1 0 0,-22 1 16,21-1-16</inkml:trace>
  <inkml:trace contextRef="#ctx0" brushRef="#br0" timeOffset="98083.93">10160 7726 0,'0'0'16,"0"-21"-16,0 0 0,-21-1 16,0 1-16,-1 21 0,1 0 15,0 0-15,0 0 0,0 0 16,0 0-16,-1 0 16,1 0-16,0 21 0,0 1 0,0-1 15,0 0-15,21 0 0,-22-21 0,22 21 16,-21 0-16,21 1 0,0 20 15,0-21-15,0 0 0,0 0 16,0 1-16,0-1 0,21 0 16,1-21-16,-1 0 0,0 0 15,0 0-15,0 0 0,0 0 16,1 0-16,-1-21 0,0 21 0,0-21 16,0 21-16,0-22 0,1 1 0,-22 0 15,0 0-15,21 21 0,-21-21 16,21 0-16,-21-1 0,0 1 15,0 0-15,0 0 0,0 0 16,0 42 15,0 0-31,0 0 16,21 0-16,-21 1 0,21-1 16,-21 0-16,0 0 0,0 0 15,21-21-15,-21 21 0,22 1 0,-1-22 16,-21 21-16,21-21 0,0 0 15,0 0 1,0 0-16,1-21 16,-22-1-16,21 1 0</inkml:trace>
  <inkml:trace contextRef="#ctx0" brushRef="#br0" timeOffset="98355.93">10456 7514 0,'0'64'16,"0"-43"-1,0 0-15,0 0 0,0 0 0,21 1 0,-21-1 16,22 0-16,-22 0 16,21 0-16,-21 0 0,0 1 0,21-1 15,-21 0-15,21 0 16,0-21 31,-21-21-47,21 0 0,1 0 15,-22-1-15,21 1 0,0 0 16</inkml:trace>
  <inkml:trace contextRef="#ctx0" brushRef="#br0" timeOffset="98579.8">10816 7451 0,'0'0'0,"0"21"16,-21 0 0,0-21-16,0 21 0,-1 0 0,1 1 15,0-1-15,0 0 16,0 0-16,0 0 0,21 0 0,-22 1 16,1-1-16,21 0 0,0 0 0,-21-21 15,21 21-15,-21 0 0,21 1 16,-21-1-16,21 0 15,21-21 1,0 0 0,0 0-16,0 0 0</inkml:trace>
  <inkml:trace contextRef="#ctx0" brushRef="#br0" timeOffset="99088.51">11134 7662 0,'21'-21'0,"-42"42"0,42-63 0,-21 21 16,0 0-1,0 0-15,-21 21 0,21-22 0,-22 1 16,1 21-16,21-21 0,-21 21 16,0 0-16,0 0 15,0 21-15,-1-21 0,1 21 16,21 1-16,-21-1 0,0 0 0,21 0 15,0 0-15,-21 22 0,21-22 0,-21 0 16,21 0-16,0 0 0,0 0 16,0 1-16,0-1 0,0 0 15,21-21-15,0 0 16,0 0-16,0 0 0,0 0 16,1 0-1,-1-21-15,0 0 0,0-1 16,0 1-16,0 21 0,-21-21 0,22 0 15,-22 0-15,0 0 0,21-22 0,0 22 16,-21 0-16,21 0 0,-21 0 16,0 42 15,0 0-31,0 0 0,0 0 16,0 0-16,0 1 0,0-1 15,0 0-15,21-21 0,-21 21 16,21-21-16,1 21 0,-1-21 15,0 0-15,0 0 16,0 0-16,0 0 16,1 0-16,-1 0 0,0-21 15</inkml:trace>
  <inkml:trace contextRef="#ctx0" brushRef="#br0" timeOffset="99312.59">11578 7684 0,'0'-22'78</inkml:trace>
  <inkml:trace contextRef="#ctx0" brushRef="#br0" timeOffset="100323.3">20256 4466 0,'-21'0'15,"0"0"1,0 0-16,0 0 16,0 0-16,-1 0 15,1 21 1,21 1-16,-21-1 0,0 0 15,21 0-15,-21 0 0,21 22 16,0-1-16,0 0 0,-21 1 16,21 20-16,-22 1 0,22-22 0,0 43 15,0-22-15,0 1 0,0-1 16,0 1-16,0 20 0,0-20 0,0 20 16,0 1-16,0 0 0,0 21 15,0-22-15,0 1 0,0 21 0,0 0 16,0-1-16,-21 1 0,0 0 0,0 0 15,21 21-15,-21-21 0,0 21 0,-1-21 16,1 21-16,0-22 0,0 22 16,0-21-16,0 0 0,21 0 0,-22 21 15,22-21-15,0 0 0,0-22 0,0 22 16,0-21-16,0 21 0,0-22 16,0-20-16,0 20 0,0-20 15,0-1-15,0 1 0,0-22 0,0 1 16,0-1-16,0-21 0,0 0 0,0-42 31,0 0-31,0 0 0,22-22 16</inkml:trace>
  <inkml:trace contextRef="#ctx0" brushRef="#br0" timeOffset="101931.86">20214 4487 0,'0'0'0,"-21"0"0,0 0 16,0 0-16,-1 0 16,1 0-16,21 22 15,-21-22-15,21 21 31,21-21-15,22 0 0,-22 0-16,21 0 0,0 0 15,22 0-15,-22 0 0,43 0 0,-22 0 16,22 0-16,0 0 0,-1 0 16,1 0-16,0 0 0,-1 0 0,22 0 15,-21 0-15,21 0 0,0 0 16,-1 0-16,1 0 0,0 0 15,-21 0-15,21 0 0,-1 0 0,-20 0 16,21 0-16,0 0 0,0 0 0,-1 0 16,1 0-16,-21 0 0,21 0 15,-22 21-15,1-21 0,0 0 16,-22 0-16,22 0 0,-22 0 0,1 0 16,-1 0-16,1 0 0,-22 0 15,22 0-15,-22 0 0,22 21 0,-22-21 16,0 0-16,1 0 0,-1 0 15,0 0-15,-21 0 0,22 0 0,-22 0 16,0 0-16,21 0 0,-20 0 16,-1 0-16,0 0 0,0 0 15,0 0 1,0 21 0,1 0-1,-22 1-15,0-1 16,21 0-16,-21 0 15,0 0-15,0 22 0,0-22 0,0 21 16,0-21-16,0 22 0,0-1 16,0 0-16,0 22 0,0-22 0,0 0 15,0 22-15,0-22 0,0 22 16,0-1-16,0 1 0,0-1 0,-21 1 16,21-1-16,0 22 0,0 0 15,0-22-15,-22 22 0,22-1 16,-21-20-16,21 21 0,0-1 0,-21 1 15,0 0-15,0-1 0,21-20 16,-21 20-16,-1-20 0,-20 21 0,21-22 16,0 22-16,0-22 0,-22 22 0,22-22 15,-21 22-15,21 0 0,-1-22 16,-20 22-16,21-22 0,0 22 0,0-21 16,-1-1-16,1 22 0,0-22 0,0 1 15,0 20-15,0-20 0,-1-1 16,1 1-16,21-1 0,-21-20 0,0 20 15,21 1-15,-21-22 0,0 0 16,21 1-16,-22-1 0,1 22 16,21-22-16,0 0 0,-21-21 0,0 22 15,21-1-15,-21-21 0,0 22 0,21-22 16,0 0-16,-22 0 0,1-21 0,21 21 16,0 0-16,-21-21 0,0 0 15,21 22-15,-21-22 0,0 0 0,-1 0 16,1 0-16,0 0 0,0 0 15,-21 0-15,20 0 0,-20 0 16,0 0-16,-1 0 0,1 0 0,0 0 16,-22 0-16,1 0 0,-1 0 0,-20 0 15,20 0-15,-21 0 0,1-22 16,-1 22-16,0 0 0,-20 0 16,-1 0-16,0 0 0,0-21 0,0 21 15,22 0-15,-43 0 0,21 0 16,0 0-16,-21 0 0,21 0 0,-21 0 15,0 0-15,21 0 0,0 0 0,1 0 16,-1 0-16,21 0 0,0 0 16,22 21-16,-1-21 0,1 0 0,21 0 15,-22 0-15,43 22 0,-21-22 0,-1 0 16,22 0-16,0 0 0,0 0 16,0 0-16,21-22 15,0 1-15,0 0 16,0 0-16,0 0 15,0 0-15,21-1 0,0 1 16</inkml:trace>
  <inkml:trace contextRef="#ctx0" brushRef="#br0" timeOffset="102867.87">21103 3789 0,'0'0'16,"0"-21"-16,42-22 15,-20 43-15,-22-21 0,0 0 16,0 0-1,0 0 1,-43 21-16,22 0 0,0 0 0,-21 0 0,-1 0 16,1 0-16,0 21 15,-1-21-15,1 21 0,21 0 0,-22 0 16,22-21-16,0 22 0,0-1 16,21 0-16,0 0 0,0 0 0,0 0 15,0 1-15,21-1 0,0-21 16,0 21-16,1 0 0,20 0 0,-21 0 15,21 1-15,-20-1 0,20 0 0,-21 0 16,21 0-16,-20 22 0,-1-22 16,0 0-16,0 0 0,0 0 0,-21 0 15,0 1-15,0-1 0,0 0 16,-21-21-16,0 21 0,0 0 16,-22-21-16,1 21 0,0-21 0,-1 0 15,1 0-15,0 0 0,-22 0 16,43 0-16,-21 0 0,-1 0 0,22 0 15,0 0-15,0-21 0,0 21 16,21-21-16,0 0 0,0 0 16,0 0-16,0-1 0,0 1 15,21 0-15,0 0 0,0 0 16,0 0-16,1-1 0,-1 1 0</inkml:trace>
  <inkml:trace contextRef="#ctx0" brushRef="#br0" timeOffset="103123.76">21336 3768 0,'0'21'16,"0"0"0,0 0-16,0 22 0,0-22 15,0 21-15,-21-21 0,21 22 16,0-22-16,-21 21 0,21 0 0,0-20 15,0 20-15,0-21 16,-22 0-16,22 0 0,0 1 0,0-1 16,0 0-16,0 0 0,0 0 15,22-21 1,-22-21 0</inkml:trace>
  <inkml:trace contextRef="#ctx0" brushRef="#br0" timeOffset="103611.95">21336 3852 0,'21'-21'0,"0"0"0,0 0 16,1 21-16,-1 0 0,0 0 0,0 0 16,0 0-16,0 0 0,1 0 15,-1 0-15,0 0 0,0 21 0,0-21 16,0 21-16,-21 0 0,0 1 15,0-1-15,0 0 0,0 21 0,0-21 16,-21 1-16,-21-1 0,21 0 16,0 0-16,-22 0 0,22 0 0,0 1 15,-21-22-15,20 21 0,1 0 0,0-21 16,0 0-16,0 21 0,0-21 16,42-21 15,0 21-31,0 0 0,0-21 15,22 21-15,-22-21 0,21 21 0,0 0 16,-20 0-16,20 0 0,0 0 16,-21 21-16,22 0 0,-22-21 0,0 21 15,0-21-15,-21 21 0,0 0 16,0 1-16,0-1 0,0 0 16,-21-21-16,0 21 0,-21 0 0,20-21 15,-20 21-15,21-21 0,-21 22 16,-1-22-16,22 0 0,-21 21 0,21-21 15,-22 0-15,22 0 0,0 0 16,0 0-16,21-21 31,21-1-15,0 22-16,0-21 0</inkml:trace>
  <inkml:trace contextRef="#ctx0" brushRef="#br0" timeOffset="103876">22119 3852 0,'0'0'0,"0"-21"0,21 21 0,-21-21 15,0 42 17,0 0-32,0 1 0,0-1 15,0 21-15,0-21 0,-21 0 16,21 22-16,-21-22 0,21 0 0,0 0 15,0 22-15,-21-22 0,21 0 0,0 0 16,-21-21-16,21 21 0,0 0 16,0 1-16,0-1 15</inkml:trace>
  <inkml:trace contextRef="#ctx0" brushRef="#br0" timeOffset="104117.83">21886 4318 0,'0'64'16,"0"-43"0,21-21-1,1 0-15,-1 0 16,0 0-16,0 0 0,0 0 15,0 0-15,1 0 0,-1 0 16,0 0-16,0-21 0,0 21 16,0 0-16,1-22 0,-22 1 15,21 21-15,-21-21 0,21 0 16,-21 0-16,0 0 0,0-1 0</inkml:trace>
  <inkml:trace contextRef="#ctx0" brushRef="#br0" timeOffset="104307.38">22077 3852 0,'0'0'0,"0"-21"0,-21 21 16,21-21-1,21 21 1,-21-21-16,21 21 16,0 0-16,0 0 0,0 0 15,1 0-15,-1-21 0,0 21 0,21 0 16,-21 0-16,1 0 0,-1 0 15,21 0-15,-21 0 0,0 0 0,1 0 16</inkml:trace>
  <inkml:trace contextRef="#ctx0" brushRef="#br0" timeOffset="104864.11">20913 5884 0,'0'0'0,"21"0"0,-21-21 0,-21 42 47,-1 22-47,22-22 0,-21 21 16,21 1-16,0-1 0,-21 0 16,0 22-16,21-22 0,-21 0 15,21 22-15,0-22 0,-21 1 0,-1 20 16,22-42-16,-21 22 0,21-1 15,0-21-15,0 21 0,-21-20 0,21-1 16,0 0-16,0 0 0,0-42 47,0 0-47</inkml:trace>
  <inkml:trace contextRef="#ctx0" brushRef="#br0" timeOffset="105599.46">20891 5948 0,'0'0'0,"0"-21"0,22 0 0,-1 21 16,0 0-16,0 0 0,0-22 16,0 22-16,1 0 0,20 0 0,0 0 15,1-21-15,-1 21 0,21 0 16,1 0-16,21 0 0,-1 0 15,22 0-15,0 0 0,0 0 0,-22 0 16,22-21-16,0 21 0,0 0 16,-21 0-16,20 0 0,1-21 0,-21 21 15,0 0-15,-1 0 0,-20 0 16,20 0-16,-20 0 0,-1 0 0,-20 0 16,-1 0-16,0 0 0,1 0 15,-1 0-15,-21 0 0,22 0 0,-22 0 16,21 0-16,-21 0 0,22 0 15,-22 0-15,0 0 0,0 0 0,0 0 16,0 0-16,1 21 0,-22 0 16,0 0-16,0 1 15,0-1-15,0 0 0,0 0 16,-22 21-16,22-20 16,-21-1-16,0 0 0,21 0 0,0 21 15,-21-20-15,0-1 0,21 21 0,-21-21 16,21 22-16,0-1 0,0 0 15,0 1-15,0-1 0,0 0 0,0 1 16,0-22-16,0 21 0,0 0 0,0 1 16,0-22-16,0 21 0,0-21 15,0 22-15,0-22 0,0 0 0,0 0 16,0 0-16,0 1 0,0-1 16,0 0-16,-22 0 15,1-21-15,0 0 16,0 0-16,-21 21 0,-1-21 0,-20 0 15,20 0-15,-41 0 0,-1 0 16,0 0-16,1 0 0,-22 0 0,-21 0 16,21 0-16,-21-21 0,0 0 0,0 21 15,-21-21-15,21 0 0,-21 21 16,21-22-16,0 1 0,0 21 0,0-21 16,21 21-16,0 0 0,0 0 0,22 0 15,-1 0-15,21 0 0,1 0 16,21 0-16,-1 0 0,22 0 0,0 0 15,0 0-15,21 21 16,21 0 0,21-21-16,-21 0 0,22 22 15,-1-22-15,0 0 0,1 21 0</inkml:trace>
  <inkml:trace contextRef="#ctx0" brushRef="#br0" timeOffset="106123.33">20786 7832 0,'0'0'0,"-22"0"0,1 0 32,0 0-32,21 21 15,0 0 1,0 0-16,0 0 15,0 1 1,21-22-16,0 0 0,1 0 16,-1 0-16,0 0 0,0-22 15,0 22-15,0 0 0,-21-21 0,0 0 16,22 21-16,-22-21 0,0 0 16,0 0-16,0-1 15,0 1-15,-22 0 0,1 21 16,0 0-1,0 0-15,0 0 16,21 21-16,-21-21 0,21 21 16,-22 1-16,22-1 15,0 0-15,0 0 0,22-21 16,-1 0 0</inkml:trace>
  <inkml:trace contextRef="#ctx0" brushRef="#br0" timeOffset="106392.18">21294 7662 0,'0'0'15,"0"-21"-15,0 0 0,0 0 0,-22 21 32,1 0-32,21 21 15,-21 0-15,21 0 0,0 1 0,-21-1 16,21 21-16,-21-21 0,21 22 15,-21-22-15,21 21 0,0-21 0,0 22 16,0-22-16,0 21 0,0-21 0,0 0 16,0 1-16,0-1 0,0 0 15,0 0-15,0-42 32,0 0-17</inkml:trace>
  <inkml:trace contextRef="#ctx0" brushRef="#br0" timeOffset="106696.26">21188 7514 0,'0'-21'0,"0"42"0,0-63 16,21 21-16,0 21 0,0 0 0,0-21 15,1 21-15,-1 0 0,0 0 16,0 0-16,0 0 0,0 0 0,1 21 15,-1-21-15,0 21 0,0 0 0,-21 0 16,0 0-16,0 22 16,0-22-16,0 0 0,0 0 0,-21 0 15,0 1-15,0-1 0,-22 0 0,22 0 16,0-21-16,0 21 0,-22-21 16,22 0-16,0 21 0,0-21 0,21 22 15,-21-22-15,42 0 31,-21-22-31,21 1 16,0 21-16,0-21 0,1 21 0</inkml:trace>
  <inkml:trace contextRef="#ctx0" brushRef="#br0" timeOffset="107272.94">21717 7557 0,'0'0'16,"21"21"-1,-21 0-15,0 0 16,0 0-16,0 0 0,-21-21 16,21 22-16,0-1 0,-21 0 15,21 0-15,0 0 16,21-21 0,0 0-16,0 0 15,0 0-15,1 0 0,-1 0 0,21 0 16,-21-21-16,0 21 0,1-21 15,-1 21-15,0-21 0,0 21 16,0-21-16,0-1 0,-21 1 0,22 0 16,-22 0-16,21 0 15,-21 0-15,0 42 32,0 0-17,-21 0-15,21 0 0,-22 0 16,22 1-16,0-1 0,-21 21 0,0-21 15,21 22-15,-21-1 0,21 0 0,0 1 16,-21-1-16,21 0 16,-21 22-16,21-22 0,-22 0 0,22 1 15,-21-1-15,21 0 0,0 1 0,0-1 16,-21 0-16,21-20 0,-21 20 16,21-21-16,-21 0 0,0 22 0,-1-22 15,1 0-15,0-21 16,0 0-16,0 0 0,0 0 0,-1 0 15,1 0-15,0 0 16,0-21-16,0 0 0,0-1 0,-1 1 16,1 0-16,-21 0 0,42-21 0,-21 20 15,0 1-15,21 0 0,0-21 16,0 21-16,0-1 0,0-20 16,0 21-16,21 0 0,0 0 0,0-22 15,0 22-15,22-21 0,-1 21 0</inkml:trace>
  <inkml:trace contextRef="#ctx0" brushRef="#br0" timeOffset="107572.18">22331 7387 0,'0'0'0,"-21"0"0,-1 0 0,1 21 16,0-21-16,21 22 16,-21-1-16,21 0 0,0 0 15,0 21-15,-21-20 0,21-1 0,-21 0 16,21 21-16,0-21 0,-22 1 0,22-1 16,0 0-16,0 0 0,0 0 15,0 0-15,0 1 0,0-1 16,22-21 15,-1 0-31</inkml:trace>
  <inkml:trace contextRef="#ctx0" brushRef="#br0" timeOffset="108743.44">22500 7430 0,'0'-22'16,"0"44"-16,0-65 0,0 64 31,0 1-31,0-1 0,-21 0 16,21 0-16,0 21 0,-21-20 0,21 20 15,-21-21-15,21 0 0,0 22 16,0-22-16,0 0 0,0 0 16,0 0-16,0 0 0,0 1 0,0-1 15,0 0-15,21-21 47,0 0-47,-21-21 0,21 0 16,0 21-16,0-22 0,-21 1 15,22 0-15,-1 0 0,-21 0 16,21 21-16,-21-21 16,0 42-1,0 0 1,0 0-1,0 0-15,0 0 0,0 1 16,0-1-16,0 0 0,21-21 16,0 21-1,0-21-15,1 0 0,-1 0 16,0 0-16,0 0 0,0 0 16,0 0-16,1-21 0,-1 21 15,0-21-15,-21 0 0,21 21 0,0-22 16,0 1-16,-21 0 0,22 0 15,-1 21-15,-21-21 16,0 42 0,0 0-1,0 0-15,0 0 16,-21 1-16,21-1 0,0 0 16,-22-21-16,22 21 0,0 0 15,22-21 16,-1 0-31,0 0 16,0-21 0,0 0-16,-21 0 0,0 0 15,0-1-15,0 1 16,0 0-16,-21 0 16,0 0-16,21 0 0,-21 21 15,0 0-15,-1-22 0,44 22 47,-1 0-47,0 0 0,0 0 16,0 0-16,0 0 0,1 0 15,-1 0-15,0 0 0,21 0 0,-21 0 16,1 0-16,-1 0 0,0 22 16,0-1-16,-21 0 15,0 0-15,0 0 16,0 0-1,0 1-15,0-1 0,0 0 16,0 0-16,-21-21 16,21 21-1,-21-21 1,21-21 15,0 0-15,0 0-16,0 0 0,0-1 15,0 1-15,21 0 16,-21 0-16,21 0 0,0 0 0,0-22 16,1 22-16,-1 0 0,21 21 0,-21-21 15,0 21-15,1 0 0,-1 0 16,0 0-16,0 0 0,0 21 0,0-21 16,-21 21-16,0 0 0,0 0 0,0 1 15,0-1-15,0 0 0,0 0 16,0 0-16,0 0 0,0 1 0,-21-1 15,0 0-15,0 0 0,21 0 0,-21-21 16,0 21-16,-1 1 16,1-22-16,0 0 15,0-22 1</inkml:trace>
  <inkml:trace contextRef="#ctx0" brushRef="#br0" timeOffset="109008.4">22161 7387 0,'0'0'15,"0"-21"1,22 21-1,-1-21-15,0 21 0,0 0 0,0 0 16,22-21-16,-22 21 0,21 0 16,0 0-16,1-21 0,-1 21 0,0 0 15,1 0-15,-22-22 0,21 22 16,-21 0-16,1 0 0,-1 0 0,0-21 16,0 21-16</inkml:trace>
  <inkml:trace contextRef="#ctx0" brushRef="#br0" timeOffset="129911.7">13166 5652 0,'-22'0'16,"1"0"-1,0 0 17,21 21-17,-21-21-15</inkml:trace>
  <inkml:trace contextRef="#ctx0" brushRef="#br0" timeOffset="130703.34">13039 5588 0,'-22'-21'32,"1"21"-32,0 0 31,0 0-16,0 0 1,0 0 0,42 0 93,0 0-109,0 21 0,0-21 0,0 0 16,1 0-16,-1 0 0,21 0 0,-21 0 15,0 0-15,22 0 0,-22 0 16,0 21-16,21-21 0,-20 0 0,-1 0 16,21 0-16,-21 0 0,22 0 15,-22 21-15,21-21 0,-21 0 16,22 0-16,-22 0 0,21 0 15,0 0-15,-20 0 0,20 0 0,0 0 16,-21 0-16,22 22 0,-1-22 0,0 0 16,22 0-16,-22 0 0,1 0 15,20 0-15,1 21 0,-22-21 0,21 0 16,-20 0-16,20 0 0,-20 0 16,20 0-16,-21 0 0,1 0 0,-1 0 15,0 0-15,1 0 0,-1 0 16,22 0-16,-22 0 0,0 0 0,1 0 15,-22 0-15,21 0 0,0 0 0,-20 0 16,20 0-16,-21 0 16,0 0-16,0 0 0,1 0 0,-1 0 15,0 0 1,-42 0 46,0 0-46,21-21-16</inkml:trace>
  <inkml:trace contextRef="#ctx0" brushRef="#br0" timeOffset="131176.47">15240 5122 0,'0'0'0,"0"-21"0,-21 21 16,0-21-16,-1 42 47,22 0-47,0 1 0,0-1 15,0 0-15,0 0 0,0 21 16,0-20-16,0 20 0,0 0 0,0 1 16,-21-1-16,21 0 0,0 1 15,-21-1-15,21 0 0,0 22 0,-21-22 16,21 0-16,0 1 0,0-1 0,-21 0 15,21-20-15,0 20 16,-21-21-16,21 21 0,0-20 0,0-1 16,0 21-16,0-21 0,0 0 15,0 1-15,0-1 16,0 0-16,0-42 47,0 0-47,0-1 0,0 1 15,0 0-15,0-21 0</inkml:trace>
  <inkml:trace contextRef="#ctx0" brushRef="#br0" timeOffset="132143.92">15198 5038 0,'0'0'0,"21"0"47,0 0-47,0 0 0,0 0 16,0 0-16,1 0 0,20 0 15,-21 0-15,21 0 0,1 0 0,-1 0 16,0 0-16,1 21 0,-1-21 16,0 0-16,1 0 0,20 0 0,-20 0 15,-1 0-15,21 0 0,-20 0 0,20 0 16,-20 0-16,20 0 0,1 0 16,-22 0-16,43 0 0,-22 0 0,1 0 15,-1 0-15,1 0 0,-1-21 16,-21 21-16,22-21 0,-22 21 0,22 0 15,-22 0-15,0-22 0,1 22 16,-22 0-16,21 0 0,1 0 16,-22 0-16,21 0 0,-21-21 0,22 21 15,-22 0-15,0 0 0,21 0 16,-21 0-16,1 0 0,-1 0 0,0 0 16,0 0-16,0 0 0,0 0 15,-21 21 1,0 1-16,0-1 15,0 0-15,0 0 16,0 0-16,0 0 0,0 1 16,-21-1-16,21 0 0,0 0 0,-21 0 15,21 0-15,0 1 0,0-1 16,0 0-16,0 21 0,0-21 16,0 1-16,0 20 0,0-21 0,0 21 15,0-20-15,0 20 0,0 0 16,0-21-16,0 22 0,0-1 0,0-21 15,0 22-15,0-22 0,0 0 16,0 21-16,0-21 0,0 1 0,0-1 16,0 0-16,0 0 0,-21 0 0,21 0 15,-21 1-15,0-1 16,21 0-16,-22 0 0,1-21 16,21 21-16,-21-21 0,0 0 0,21 21 15,-21-21-15,0 0 0,-1 22 16,1-22-16,0 0 0,0 0 15,0 0-15,-22 21 0,22-21 0,-21 0 16,0 0-16,-1 0 0,-20 0 16,-1 0-16,1 0 0,-22 0 0,0 0 15,1 0-15,-22 0 0,21 0 0,-21-21 16,22 21-16,-22 0 0,21 0 16,1 0-16,-1-22 0,0 22 0,22 0 15,-22 0-15,43 0 0,-22 0 16,22 0-16,-22-21 0,22 21 0,0 0 15,21 0-15,-22 0 0,22 0 0,0 0 16,0 0-16,21-21 31,21 21-15,-21-21 0,21 21-16,0 0 0,0-21 0,1 21 15,-1-21-15,0 21 0</inkml:trace>
  <inkml:trace contextRef="#ctx0" brushRef="#br0" timeOffset="132471.73">15473 5376 0,'0'0'0,"-21"-21"15,21 0-15,21 21 16,0 21 0,0 0-16,0 1 0,0-1 0,1 0 15,-1 0-15,0 0 0,21 22 16,-21-22-16,1 21 0,-1 0 0,21-20 16,-21 20-16,0-21 15,1 0-15,-1 22 0,-21-22 0,21 0 16,-21 0-16,21 0 0,-21 0 0,0 1 31,0-44-15,0 1-1</inkml:trace>
  <inkml:trace contextRef="#ctx0" brushRef="#br0" timeOffset="132759.57">15981 5398 0,'0'0'0,"-21"21"16,-106 106 0,84-85-16,22-21 15,-21 22-15,21-22 0,-22 0 0,22 21 16,-21-21-16,21 1 0,-22-1 0,22 0 15,-21 0-15,21 0 0,-1 0 16,1-21-16,0 0 0,21 22 0,-21-22 16,42 0 15,0-22-31,0 1 16,1 21-16,-1-21 0,0 0 15</inkml:trace>
  <inkml:trace contextRef="#ctx0" brushRef="#br0" timeOffset="133072.39">16129 5461 0,'0'64'31,"0"-43"-31,0 0 0,0 21 0,0-21 16,0 1-16,0-1 0,0 21 16,-21-21-16,21 0 0,0 1 0,0-1 15,0 0-15,0 0 0,0 0 16,21-21 15,0-21 0,0 0-31,-21 0 0,0 0 0,0-1 16,0 1-16,21-21 16</inkml:trace>
  <inkml:trace contextRef="#ctx0" brushRef="#br0" timeOffset="133311.25">16214 5440 0,'21'21'0,"-21"0"15,21 0-15,-21 1 16,0-1-16,21 0 0,-21 0 0,21-21 16,-21 21-16,21 0 0,-21 1 15,22-1 1,-1 0-16,-21 0 31,21-21-31,0 0 16,0 0-1,-21-21 1,21 21-16</inkml:trace>
  <inkml:trace contextRef="#ctx0" brushRef="#br0" timeOffset="133868.94">16637 5440 0,'-21'0'32,"0"21"-32,-1 0 0,1-21 15,21 21-15,-21 1 0,0-1 16,0 0-16,0 0 0,21 0 16,-22 0-16,22 1 0,-21-22 15,21 21-15,-21 0 0,21 0 16,21-21 31,0 0-47,1 0 15,-1-21-15,0 0 0,0 0 16,0-1-16,0 1 0,-21 0 16,22 0-16,-1 0 0,-21 0 0,21-1 15,-21 1-15,21 0 0,0 21 0,-21-21 16,0 0-16,21 0 15,-21 42 1,0 0 0,0 0-16,0 0 15,0 0-15,0 1 0,0-1 0,0 21 16,0-21-16,-21 0 16,21 1-16,0-1 0,-21 0 0,21 0 15,0 0-15,0 0 0,0 1 0,0-1 16,0 0-16,0 0 15,0 0-15,0 0 16,0-42 31,0 0-47,21 21 16</inkml:trace>
  <inkml:trace contextRef="#ctx0" brushRef="#br0" timeOffset="134207.88">16912 5376 0,'0'0'15,"0"22"17,0-1-32,0 0 0,0 0 15,0 0-15,-21 22 0,21-22 16,-21 0-16,21 21 0,0-21 0,0 1 15,-21 20-15,21-21 0,0 0 0,-22 22 16,22-22-16,0 0 0,0 0 16,0 0-16,0 0 15,0 1-15,22-22 32,-1 0-32,0 0 15,0 0 1,0 0-16,0 0 15,-21-22-15,22 22 0,-22-21 16,21 21-16,0-21 0,-21 0 16</inkml:trace>
  <inkml:trace contextRef="#ctx0" brushRef="#br0" timeOffset="135284.13">17462 5503 0,'0'0'0,"-42"0"31,21 0 16,21 22-31,0-1 15,0 0-15,21 0 15,0-21-31,0 0 15,1 0-15,20 0 0,-21 0 0,21 0 16,1 0-16,-1 0 0,0 0 16,22 0-16,-22 0 0,22 0 0,-1 0 15,1 0-15,-1 0 0,22 0 16,-22 0-16,22 0 0,0 0 0,-1 0 16,1 0-16,0 0 0,-22 0 15,22 0-15,0 0 0,-22 0 0,22 0 16,-22 21-16,22-21 0,0 0 15,-1 0-15,-20 21 0,20-21 0,1 0 16,-21 0-16,-1 0 0,1 22 16,-1-22-16,1 0 0,-22 0 15,0 21-15,1-21 0,-1 0 0,-21 0 16,21 21-16,-20-21 0,-1 0 16,0 0-16,-21 21 0,21-21 15,0 0 63,-21-21-78,0 0 16,0 0 0,-21 21-1,21-22-15,-21 22 16,0 0-16,0-21 0</inkml:trace>
  <inkml:trace contextRef="#ctx0" brushRef="#br0" timeOffset="135991.84">19579 5271 0,'0'0'0,"0"-22"15,0 44 32,21-1-47,0 0 16,1 0-16,-1 0 0,0 0 15,0 1-15,0-1 0,0 0 0,22 0 16,-22 0-16,0 0 0,21 1 0,-20-1 16,-1 0-16,21 0 0,-21 0 15,0 0-15,22-21 0,-22 22 0,0-22 16,0 21-16,0-21 0,1 0 15,-1 0-15,0 0 0,0 0 16,-21-21 15,0-1-15,-21 22-16,0 0 16,0-21-16,-1 21 0,1 0 0,0 0 15,-21 0-15,21 0 0,-22 0 16,1 0-16,0 0 0,-1 21 0,1-21 15,-22 22-15,22-1 0,0 0 16,-22 0-16,22 0 0,0 0 0,-1 1 16,22-1-16,-21 0 0,21 0 15,-22 0-15,22-21 0,0 21 0,21 1 16,-21-22-16,21 21 0,-21 0 0,21 0 31,0 0-15,0-42 31,0 0-47,0 0 15,0 0-15,21 21 16,-21-22-16,21 1 0</inkml:trace>
  <inkml:trace contextRef="#ctx0" brushRef="#br0" timeOffset="144711.64">20256 8276 0,'0'-21'0,"0"0"15,0 0-15,0 0 0,-21-1 16,21 1-16,-21 0 0,0 0 15,0 21 1,0 0-16,-1 0 0,1 0 16,0 21-16,0 0 0,0 0 15,0 1-15,-1-1 0,1 21 16,0-21-16,0 22 0,0-22 0,21 21 16,0-21-16,0 22 0,-21-1 15,21-21-15,0 21 0,0-20 0,0 20 16,0-21-16,0 21 0,0-20 0,0 20 15,21-21-15,0 0 0,0 0 0,0 1 16,0-1-16,1 0 0,-1 0 16,0-21-16,0 0 0,0 0 0,0 0 15,1 0-15,20 0 0,-21-21 0,0 21 16,22-21-16,-22 0 0,0-22 16,21 22-16,-21 0 0,1-21 0,20-1 15,-21 22-15,0-21 0,0-1 16,1 1-16,-22 0 0,0-1 0,0 1 15,0 0-15,0-22 0,0 22 16,0 0-16,-22-1 0,1 1 0,0 21 16,0-22-16,0 22 0,-22 0 0,22 0 15,-21 21-15,0 0 0,20 0 16,-20 0-16,0 0 0,-1 21 0,22-21 16,-21 21-16,0 22 0,-1-22 0,22 21 15,-21 0-15,21-20 0,-1 20 16,22 0-16,0 1 0,0-1 0,0 0 15,0 1-15,0-1 0,0-21 0,0 21 16,0-20-16,22 20 0,-1-21 16,0 0-16,0 0 0,0 1 15,0-22-15,22 21 0,-22-21 0,0 0 16,0 0-16,22 0 0,-22 0 0,0 0 16,0-21-16,0 21 0,0-22 15,1 1-15,-1 0 0,0 0 0,0 0 16,0-22-16,0 22 0,-21-21 0,0 21 15,0-22-15,0 22 0,0-21 0,0 21 16,0-22-16,-21 22 0,21 0 16,-42 21-16,21-21 0,0 21 0,-22 0 15,22 0-15,0 0 0,-21 0 0,20 0 16,-20 21-16,21 0 16,-21 0-16,20 1 0,1 20 0,0-21 15,0 0-15,21 22 0,0-22 0,0 21 16,0-21-16,0 22 0,0-22 0,0 0 15,0 0-15,0 21 0,21-20 16,0-1-16,0 0 0,1 0 0,-1-21 16,0 21-16,0-21 0,0 0 0,22 0 15,-22 0-15,0 0 16,0 0-16,0 0 0,-21-21 0,21 0 16,-21 0-16,22 0 0,-22-1 0,21-20 15,-21 21-15,0 0 0,0-22 16,0 1-16,0 21 0,0-21 15,0 20-15,-21 1 0,-1-21 0,1 21 16,21 0-16,-21-1 0,0 22 0,0-21 16,0 21-16,-1 0 0,1 0 15,0 0-15,0 0 0,0 0 0,-22 0 16,22 21-16,0-21 0,-21 22 0,21-1 16,-1 0-16,1 0 0,0 0 0,0 0 15,0 1-15,21-1 0,-21 0 16,21 0-16,0 0 0,0 0 15,0 1-15,0-1 0,21-21 0,-21 21 16,21-21-16,0 0 0,-21 21 16,21-21-16,0 0 0,1 0 15,-1 0-15,0-21 16,0 0-16,0 0 0,0-1 16,-21 1-16,22 0 0,-22 0 15,0 0-15,0 0 0,0-1 0,0 1 16,0-21-16,0 21 0,0 0 0,0-1 15,0 1-15,-22 0 16,1 21-16,0-21 0,0 21 16,0 0-16,0 0 0,-1 0 15,1 0-15,0 0 0,0 21 0,0-21 16,0 21-16,-1 0 0,1 1 0,21-1 16,0 0-16,-21 0 15,21 0-15,0 0 0,0 1 0,0-1 16,0 0-16,0 0 0,0 0 15,21 0-15,-21 1 0,21-22 16,1 21-16,-1-21 0,0 21 16,0-21-16,0 0 0,0 0 15,1 0-15,-1 0 0,0-21 16,0 0-16,-21-1 0,21 22 16,0-21-16,-21 0 0,0 0 15,0 0-15,22 0 0,-22-1 16,0 1-16,0 0 0,0 0 15,-22 21-15,1-21 0,0 21 16,0-21-16,0 21 16,0 0-16,-1 0 0,1 0 15,21 21 1,-21-21-16,21 21 0,0 0 0,0 0 16,0 0-16,0 1 15,0-1-15,0 0 16,21-21-16,-21 21 0,21-21 0,1 0 15,-22 21-15,21-21 0,0 0 16,0 0-16,0 0 16,0 0-16,1 0 15,-22-21 17,0 0-17,0 0 32,-22 21-31,22-21-16,0-1 0</inkml:trace>
  <inkml:trace contextRef="#ctx0" brushRef="#br0" timeOffset="145748.07">19833 8213 0,'-21'0'31,"0"0"-31,0 0 32,-1 0-32,1 0 0,0 0 15,0 0-15,0 0 0,-22 0 16,22 0-16,-21 0 0,0-21 0,-1 21 15,1 0-15,-22-22 0,1 1 0,-1 21 16,1-21-16,-22 21 16,1-21-16,-22 21 0,21-21 0,-21 21 15,0 0-15,1-21 0,20 21 0,-21-22 16,0 22-16,22 0 0,-1 0 16,-21 0-16,21 0 0,1 0 0,-1 0 15,0 0-15,22 0 0,-1 0 0,1 0 16,21 0-16,-1 0 0,22 0 15,-21 0-15,21 0 0,-1 0 16,22-21 31,0 0-31</inkml:trace>
  <inkml:trace contextRef="#ctx0" brushRef="#br0" timeOffset="146236.17">15706 7430 0,'0'0'0,"-22"0"0,1-22 16,0 22-16,0 0 0,0 0 15,0 0 1,-1 0-16,1 22 0,0-1 15,21 0-15,-21 0 0,0 21 0,21-20 16,0 20-16,-21 21 0,21-20 16,-22-1-16,22 22 0,-21-1 15,21 1-15,0-1 0,0 1 0,0-1 16,0 1-16,-21-1 0,21 1 0,0-1 16,0 1-16,-21-22 0,21 0 0,0 22 15,0-22-15,0-21 0,0 22 16,0-22-16,0 21 0,0-21 0,0 0 15,21-42 1,0 21 0,0-21-16,-21-21 0,22 21 15,-1-1-15,-21-20 0,21 0 0,0-1 16,0 1-16</inkml:trace>
  <inkml:trace contextRef="#ctx0" brushRef="#br0" timeOffset="146892.09">15854 7408 0,'84'-42'32,"-62"42"-32,-1 0 0,21 0 0,-21 0 0,22 0 15,-1 0-15,0 0 0,22 0 16,-1 0-16,1 0 0,-1 0 15,22 0-15,-22 0 0,22 0 0,0 0 16,-22 0-16,22 0 0,0 0 16,-1 0-16,22 0 0,-21 0 0,-1 21 15,1-21-15,0 0 0,-22 0 0,1 0 16,-1 21-16,1-21 0,-1 22 16,-20-22-16,-1 21 0,-21-21 0,21 0 15,-20 21-15,-1-21 0,0 21 0,-21 0 16,0 0-16,0 1 15,0-1-15,0 21 0,0-21 16,0 0-16,0 22 0,-21-22 0,21 21 16,-21 1-16,-1-1 15,22 0-15,-21 1 0,21-1 0,0 21 16,-21-20-16,21-1 0,-21 22 0,21-22 16,-21 0-16,21 1 0,0-1 15,0 0-15,-21 1 0,21-1 0,0 0 16,0-21-16,-22 22 0,22-22 0,0 0 15,0 0-15,0 0 0,-21 1 0,0-1 16,21 0-16,-21 0 0,0-21 16,0 21-16,-1-21 0,1 0 0,-21 0 15,21 0-15,-22 0 0,1 0 16,0 0-16,-22 0 0,1 0 0,-1 0 16,1 0-16,-22 0 0,0-21 15,1 0-15,-22 21 0,0-21 0,0 21 16,-21 0-16,21-21 0,-21 21 0,22 0 15,-1-22-15,21 22 0,0 0 16,22 0-16,-1 0 0,22 0 0,0 0 16,-1 0-16,1 0 0,21-21 0,0 21 15,0 0-15,21-21 16,0 0 0,0 0-16,0 0 15,21-1-15,0 1 0</inkml:trace>
  <inkml:trace contextRef="#ctx0" brushRef="#br0" timeOffset="147195.91">15875 7853 0,'42'0'16,"-21"0"-1,1 21-15,-1 0 0,0-21 0,0 21 0,21 1 16,-20-1-16,20 21 0,-21-21 16,21 0-16,-20 22 0,-1-22 15,0 0-15,0 21 0,0-20 0,0-1 16,-21 0-16,0 0 0,0 0 16,0 0-16,0 1 0,0-1 15,-21-21-15,0 0 16,21-21-1,0-1 1,0 1-16,0 0 0,0 0 0</inkml:trace>
  <inkml:trace contextRef="#ctx0" brushRef="#br0" timeOffset="147411.79">16425 7832 0,'0'0'0,"0"-21"0,-21 42 31,0 0-31,0 0 0,-22 0 0,22 0 16,-21 1-16,21 20 0,-22-21 16,1 0-16,21 22 0,-21-22 0,20 0 15,-20 21-15,21-21 0,0 1 0,0-1 16,-1 0-16,1 0 0,21 0 16,0 0-16,-21-21 15,42 0 1,0 0-16,-21-21 0</inkml:trace>
  <inkml:trace contextRef="#ctx0" brushRef="#br0" timeOffset="148116.28">16468 7874 0,'0'0'0,"0"21"31,0 0-31,0 1 15,0-1-15,0 0 0,0 21 16,0-21-16,0 1 0,0-1 16,0 0-16,0 0 0,0 0 15,0 0-15,0 1 0,0-1 0,0 0 16,0 0-16,0-42 31,0 0-15,0 0-16,21-1 0,-21 1 15,0 0-15,0 0 0,0 0 0,0-22 16,0 22-16,0-21 0,0 21 16,0 0-16,0-1 0,21 1 0,-21 0 15,0 0-15,21 0 0,0 21 32,0 0-32,-21 21 15,22 0-15,-1 0 0,-21 0 0,21 1 16,0 20-16,-21-21 0,0 21 15,21-20-15,0-1 0,-21 0 0,22 21 16,-22-21-16,0 1 0,0-1 0,21-21 16,-21 21-16,21-21 15,-21 21-15,21-21 0,0 0 16,0-21 0,-21 0-16,22 0 0,-1-1 15,0-20-15,-21 21 16,21 0-16,0 0 0,-21-22 0,0 22 15,0-21-15,21 21 0,1-1 0,-22 1 16,0 0-16,0 0 0,21 21 16,-21 21-1,0 0-15,0 0 16,0 22-16,0-22 0,0 21 16,0-21-16,0 22 0,0-1 0,0-21 15,0 22-15,-21-22 0,21 0 0,0 21 16,0-21-16,0 1 0,0-1 15,0 0-15,0 0 16,21-21 0,0 0-1,0-21-15,0 0 0,-21 0 16,21-1-16,1 1 0,-1 0 0</inkml:trace>
  <inkml:trace contextRef="#ctx0" brushRef="#br0" timeOffset="148360.15">17335 7853 0,'0'63'15,"-21"-41"-15,21 20 0,0 0 16,-21-21-16,0 22 0,21-1 16,0-21-16,0 22 0,0-22 15,-21 0-15,21 21 0,0-21 0,0 1 16,0-1-16,21-21 0,-21 21 0,21-21 15,0 0-15,0 0 0,1 0 16,20 0-16,-21 0 0,21 0 0,-20 0 16,20 0-16,-21-21 0,0 0 0,22 21 15,-22-22-15,0 1 0,-21 0 0</inkml:trace>
  <inkml:trace contextRef="#ctx0" brushRef="#br0" timeOffset="149076.32">15833 8361 0,'-22'0'15,"1"0"-15,0 0 0,-21 0 16,-1 0-16,1 0 0,-21 0 0,-1 0 16,-21 0-16,-20 0 0,20 0 0,-21-21 15,0 21-15,-21 0 16,0 0-16,0 0 0,-21-21 0,21 21 15,-21 0-15,21 0 0,0 0 0,21 0 16,-21 0-16,21 0 0,0 0 0,1 0 16,-1 0-16,0 0 0,21 0 15,1 0-15,-1 0 0,21 0 0,1-22 16,-1 22-16,1 0 0,21 0 0,-1 0 16,1-21-16,0 21 0,20 0 15,1-21-15,0 21 16,21-21-16,0 0 0,0 0 15,0-1 1,0 1-16,0 0 16</inkml:trace>
  <inkml:trace contextRef="#ctx0" brushRef="#br0" timeOffset="149564.04">12890 7874 0,'0'0'0,"43"-21"0,126-21 32,-127 20-32,-20 22 0,20 0 15,-21 0-15,0-21 0,0 21 16,-42 0 31,0 0-47,0 21 0,-21 1 0,20-22 15,-20 21-15,0 0 0,-22-21 0,22 21 16,-22 0-16,22 0 0,-21 1 16,20-1-16,1 0 0,-22 0 0,22-21 15,21 21-15,-21-21 0,20 0 0,-20 21 16,21-21-16,0 0 0,0 0 16,21 22-1,-22-22-15,22 21 16,0 0-1,22 0-15,-1-21 0,0 42 16,0-20-16,0-1 0,22 21 0,-1-21 16,0 22-16,1-1 0,20-21 0,-21 21 15,22 1-15,-22-22 0,1 21 16,-1 1-16,0-22 0,1 21 0,-1-21 16,-21 22-16,0-22 0,0 0 0,1 0 15,-22 0-15,0 0 0,21 1 0,-21-1 16,21-21-1,-21-21-15,0-1 16,0 1-16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12:45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 572 0,'0'0'0,"-21"0"15,21-22-15,0 1 0,0 0 16,0 0 0,-21 42 31,21 0-47,0 0 15,0 1-15,0-1 0,0 21 16,0-21-16,0 22 0,-21-1 0,21 21 15,0-20-15,0-1 0,0 0 16,0 1-16,0-1 0,0 0 0,0 1 16,0-22-16,0 21 15,0-21-15,0 1 0,0-1 0,0 0 0,0 0 16,0 0 0,0-42 30,0 0-46</inkml:trace>
  <inkml:trace contextRef="#ctx0" brushRef="#br0" timeOffset="384.14">2455 466 0,'0'21'31,"21"-21"-31,-21 21 0,0 0 16,0 0-16,0 22 0,0-22 0,0 21 15,0 1-15,0-1 0,0 0 16,0 22-16,0-22 0,0 0 0,0 1 16,0-1-16,0 0 15,0 1-15,0-22 0,0 0 0,0 21 16,0-20-16,0-1 0,0 0 16,-21-21-16,21 21 0,0 0 15,-21-21 1,21-21-1,-21 21 1</inkml:trace>
  <inkml:trace contextRef="#ctx0" brushRef="#br0" timeOffset="783.91">1947 995 0,'0'-21'62,"21"21"-62,1-21 16,-1 21-16,0-22 0,21 22 0,-21 0 16,1-21-16,20 0 0,-21 21 15,0 0-15,22 0 0,-22-21 0,0 21 16,0 0-16,0 0 0,0 0 16,1 0-1,-1 0-15,0 0 47,0 0-47,-21-21 16,21 21-16,0 0 0</inkml:trace>
  <inkml:trace contextRef="#ctx0" brushRef="#br0" timeOffset="1183.68">2836 614 0,'21'0'0,"1"0"16,-1 0-16,0-21 0,0 21 15,0 0-15,0 0 0,22-21 0,-22 21 16,0 0-16,0 0 0,0-22 16,22 22-16,-22 0 0,0 0 0,0-21 15,0 21-15,1 0 16,-1 0-16,0 0 0,0 0 0,-42 0 47,0 0-32,0 0-15</inkml:trace>
  <inkml:trace contextRef="#ctx0" brushRef="#br0" timeOffset="1503.59">3048 614 0,'0'0'16,"0"21"-16,0 0 0,0 22 0,0-22 0,0 21 15,0 0-15,0 1 0,0-1 16,-21 0-16,21 1 0,0-1 16,0 0-16,-21-20 0,21 20 0,0-21 15,0 21-15,0-20 0,0-1 16,0 0-16,0 0 0,0 0 16,0 0-16,-22-21 0,22 22 31,0-44-16</inkml:trace>
  <inkml:trace contextRef="#ctx0" brushRef="#br0" timeOffset="1896.43">3492 550 0,'0'22'31,"22"-1"-31,-22 0 15,0 0-15,0 0 0,0 0 16,0 1-16,0-1 0,0 21 16,0-21-16,0 22 0,0-1 15,0 0-15,0 1 0,-22-22 16,22 21-16,-21 0 0,21-20 0,0-1 16,0 21-16,-21-21 0,21 0 15,0 1-15,-21-1 0,21 0 16</inkml:trace>
  <inkml:trace contextRef="#ctx0" brushRef="#br0" timeOffset="2895.64">3408 550 0,'0'0'0,"21"0"16,0 0-16,0 0 15,0 0-15,1 0 0,-1 22 16,0-22-16,0 21 16,0 0-16,0 0 0,1 0 0,-1 0 15,0 1-15,-21-1 0,21 21 16,0-21-16,-21 0 0,21-21 0,-21 22 16,0-1-16,0 0 0,22-21 15,-22 21-15,21-21 0,-21 21 16,21-21-1,0 0 1,-21-21-16</inkml:trace>
  <inkml:trace contextRef="#ctx0" brushRef="#br0" timeOffset="3280.42">4127 487 0,'0'21'16,"-21"-21"-1,21 21-15,-21 0 16,0 1-16,0-1 0,21 0 15,-21 0-15,-1-21 0,1 21 16,0 0-16,0 1 0,21-1 0,-21 0 16,0 0-16,-1 0 0,22 0 15,0 1-15,-21-1 0,0-21 32,42 0-1,0-21-31,1-1 0,-1 1 15,0 0-15,-21 0 16,21 0-16,0 0 0,0-1 16,-21 1-16</inkml:trace>
  <inkml:trace contextRef="#ctx0" brushRef="#br0" timeOffset="3552.27">4127 550 0,'0'0'0,"0"22"0,0-1 16,0 0-16,0 0 0,0 0 0,0 22 16,0-1-16,0-21 0,0 21 15,0-20-15,0 20 0,0 0 16,0-21-16,0 22 0,0-22 16,0 0-16,0 21 0,0-20 0,0-1 15,0 0-15,0 0 16,0 0-16,0 0 0,0 1 15,0-1 1,0-42 15</inkml:trace>
  <inkml:trace contextRef="#ctx0" brushRef="#br0" timeOffset="4377.43">4784 487 0,'-22'0'31,"22"21"-31,0 0 16,0 0-16,0 1 0,0-1 16,0 0-16,0 0 0,0 0 0,0 0 15,-21 22-15,21-22 0,0 21 16,-21 1-16,21-22 0,0 21 16,0 0-16,-21-20 0,21 20 0,-21-21 15,21 0-15,-21 22 0,21-22 16,0 0-16,-22 0 0,22 0 0,-21-21 15,21 21-15,0 1 0,-21-1 16,0-21 0,21-21 31,0-1-47,0 1 15,0 0 1,0 0-16,0 0 0,0 0 0,0-1 15,0 1-15,21 0 16,-21 0-16,21 0 0,-21 0 0,21-1 16,1 22-16,-22-21 15,21 21-15,0 0 16,0 0-16,0 21 16,0 1-1,-21-1-15,0 0 0,22-21 16,-1 21-16,0 0 0,-21 0 0,0 1 15,21-22-15,0 21 0,-21 0 16,21-21-16,-21 21 0,22-21 16,-1 21-16,0-21 15,0 0-15,0 0 16,0 0-16,1 0 16,-1 0-16,0 0 15,-21-21 1,0 0-1,0 0-15</inkml:trace>
  <inkml:trace contextRef="#ctx0" brushRef="#br0" timeOffset="5383.86">1778 1588 0,'21'0'47,"0"0"-47,0 0 15,1 0-15,-1 0 16,0 0-16,0 0 0,0 0 16,0 0-16,1 0 0,-1 0 0,0 0 15,21 21-15,-21-21 0,1 0 16,20 0-16,0 0 0,1 0 0,-1 0 16,0 0-16,22 0 0,-22 0 15,22 0-15,-1 0 0,22 0 16,-22 0-16,22 0 0,-22 0 15,22 0-15,0 0 0,-1-21 0,1 21 16,0-22-16,-1 22 0,1 0 16,21 0-16,-21-21 0,20 21 0,-20 0 15,21 0-15,-21-21 0,20 21 16,-20 0-16,21 0 0,-21-21 0,20 21 16,-20 0-16,0 0 0,-1 0 15,-20 0-15,-1-21 0,1 21 0,-1 0 16,-20 0-16,20 0 0,-42 0 15,22 0-15,-22 0 0,0 0 16,0 0-16,0 0 0,1 0 16,-44 0 31,1 0-47,0 0 15,0 0-15,0 0 16,0 0-1</inkml:trace>
  <inkml:trace contextRef="#ctx0" brushRef="#br0" timeOffset="5551.77">5270 1503 0</inkml:trace>
  <inkml:trace contextRef="#ctx0" brushRef="#br0" timeOffset="21040.58">995 2265 0,'0'0'0,"0"-21"0,-21 0 16,-1 21 15,22 21-15,0 0 0,0 0-16,0 0 0,0 0 0,0 1 15,22-1-15,-22 0 0,21 21 16,-21-21-16,21 1 0,0-1 15,-21 0-15,21 0 0,0 0 0,1 0 16,-1-21-16,0 22 0,0-22 16,0 0-16,0 0 0,1 0 0,-1 0 15,21 0-15,-21 0 16,0 0-16,1-22 0,20 1 16,-21 0-16,0 0 0,0 0 0,1 0 15,-1-1-15,0 1 0,-21 0 16,0 0-16,0 0 0,0 0 0,0-1 15,0 1-15,0 0 0,0 0 16,0 0-16,0 0 16,0 42 15,0 0-31,0 0 16,0 0-16,0 22 0,0-22 15,0 21-15,0-21 0,0 22 16,0-1-16,0 0 0,0 1 15,0-1-15,0 0 0,0 1 16,0-1-16,0-21 0,0 21 0,0-20 16,0 20-16,0-21 0,0 0 15,0 22-15,0-22 0,0 0 16,0 0-16,0 0 0,0 0 0,0 1 16,0-1-16,0 0 15,-21 0-15,0-21 0,21 21 16,-22-21-16,1 0 15,0 0-15,0 0 16,0 0-16,0 0 0,21-21 16,-22 0-16,1 21 0,0-21 15,0 21-15,-21-21 0,20-1 0,1 1 16,0 0-16,0 21 0,0-21 16,0 0-16,-1 0 0,1-1 0,21 1 15,-21 21-15,0 0 16,21 21 31,0 1-47,21-1 15,0-21-15,-21 21 0,21 0 16,1-21-16,-1 21 0,0 0 0,0-21 16,0 22-16,0-22 0,1 0 15,20 0-15,-21 21 0,21-21 0,-20 0 16,20 0-16,-21 0 0,21 0 15,1 0-15,-22 0 0,21-21 16,1 21-16,-22-22 0,0 1 0,21 21 16,-21-21-16,1 0 0,-1 21 15,0-21-15,0 0 0,0-1 0,-21 1 16,0 0-16,21 0 0,1 0 16,-22 0-16,0-1 0,0 1 15,0-21 1,0 63 15,0 0-31,0 0 16,0 1-16,0-1 0,0 0 15,0 0-15,0 0 0,0 0 16,0 1-16,-22-1 0,22 0 16,0 0-16,0 0 0,0 0 15,0 1-15,-21-22 16,0 0 15,21-22-15,0 1-1,0 0-15,0 0 0,0 0 0,0 0 16,0-1-16,21 1 0,0-21 16,1 21-16,-1 0 0,0-1 15,0 1-15,0 0 0,0 0 0,1 0 16,20 21-16,-21 0 0,0 0 15,0 0-15,1 0 0,-1 0 0,0 21 16,0 0-16,-21 0 16,21 0-16,-21 1 0,0-1 0,0 0 15,0 0-15,0 0 16,0 0-16,0 1 0,0-1 16,-21 0-16,21 0 15,-21-21-15,21 21 0,21-42 63,0 21-63,-21-21 15</inkml:trace>
  <inkml:trace contextRef="#ctx0" brushRef="#br0" timeOffset="23276.3">2582 2498 0,'0'0'15,"0"-21"-15,21-1 0,-21 1 16,0 0-16,0 0 0,0 0 31,0 42 0,-21 0-31,21 0 0,-21 0 0,21 1 16,0 20-16,0-21 0,-21 21 16,21-20-16,-21 20 0,21 0 0,0 1 15,0-22-15,-21 21 0,21-21 16,-22 22-16,22-22 0,0 21 0,-21-21 16,21 0-16,0 1 0,0 20 15,0-21-15,-21 0 0,21 0 16,0 1-16,-21-22 15,21 21-15,0-42 32,0-1-32,0 1 15,0 0-15,0 0 16,0 0-16,21 0 16,0-1-16,0 1 0,-21 0 15,22 0-15,-1 0 0,0 0 0,0-1 16,0 1-16,0 21 0,22-21 15,-22 21-15,0 0 0,0 0 0,0 0 16,1 0-16,-1 0 0,0 0 16,0 0-16,0 21 0,0 0 15,1 1-15,-1-22 16,-21 21-16,21 0 0,-21 0 0,21 0 16,-21 0-16,0 1 15,0-1-15,0 0 0,0 0 0,0 0 16,0 0-16,-21-21 15,0 22-15,0-22 0,-1 21 16,1-21-16,0 0 0,-21 0 16,21 0-16,-1 0 0,1 0 15,0 0-15,0 0 0,0-21 16,0-1-16,-1 22 0,1-21 16,21 0-16,-21 0 0,0 21 15,21-21-15,0 42 63,0 0-63,0 0 15,21-21-15,0 21 0,0 1 16,1-22-16,-1 0 0,0 0 16,0 21-16,0-21 0,0 0 0,1 0 15,20 0-15,-21 0 0,0 0 16,22 0-16,-22 0 0,0 0 0,21 0 15,-21-21-15,1-1 0,-1 22 0,21-21 16,-21 21-16,0-21 0,1 0 16,-1 0-16,0 0 0,-21-1 15,0 1-15,21 0 0,-21 0 16,0 0-16,21 0 0,-21-1 0,0 1 16,0 0-16,0 0 15,0 0-15,-21 42 31,21 0-15,-21 0-16,21 0 0,0 1 16,0-1-16,0 0 0,0 0 0,0 0 15,0 0-15,0 1 0,0-1 16,0 0-16,0 0 0,0 0 16,21-21-1,0 0-15,0 0 0,1 0 16,-1 0-16,0 0 15,0 0-15,0 0 0,0 0 0,1-21 16,-1 0-16,0 21 16,0-21-16,-21 0 0,0-1 0,21 1 15,-21 0-15,21 0 0,-21 0 0,0 0 16,0-1-16,0 1 0,0 0 16,0 0-16,0 0 15,0 42 32,0 0-47,0 0 0,0 0 16,-21 1-16,21-1 0,0 0 15,0 0-15,0 0 0,0 0 0,0 1 16,0-1-16,0 0 0,21 0 16,1-21-1,-1 0-15,0 0 0,0 0 16,0 0-16,0 0 0,1 0 15,-1 0-15,0 0 0,0-21 0,0 0 16,0 21-16,-21-21 0,22-1 16,-1 1-16,0 0 0,-21 0 0,0 0 15,21 0-15,-21-1 0,0 1 16,21 0-16,-21 0 0,0 0 16,0 0-16,0-1 0,0 1 15,0 42 16,0 1-15,-21-1-16,21 0 0,0 0 16,0 0-16,0 0 0,0 1 0,0-1 15,0 0-15,0 0 0,0 0 16,0 0-16,0 1 0,0-1 0,0 0 16,21-21-16,0 21 15,1-21-15,-1 0 16,0 0-16,0 0 0,0 0 0,0 0 15,1 0-15,-1 0 16,0-21-16,0 0 0,0 21 0,-21-21 16,21-1-16,-21 1 0,22 0 15,-1 0-15,-21 0 0,0-22 0,0 22 16,21-21-16,-21 0 0,0 20 16,0-20-16,21 0 0,-21-1 0,21 1 15,-21 0-15,21-1 0,-21 22 16,0 0-16,0-21 0,0 21 15,0-1-15,0 1 0,0 42 47,0 1-47,0-1 16,-21 21-16,21-21 0,0 22 0,0-1 16,0-21-16,-21 21 0,21 1 15,0-1-15,0 0 0,-21-20 0,21 20 16,0-21-16,0 21 0,0-20 0,0-1 15,0 0-15,0 0 0,0 0 16,0 0-16,0 1 0,21-1 16,0-21-16,0 0 15,1 0-15,-1 0 0,0 0 16,0 0-16,0-21 0,0 21 16,1-22-16,-1 1 0,21 0 15,-21 0-15,0 0 0,1 0 0,-1-1 16,0-20-16,0 0 0,0 21 15,0-22-15,1 1 0,-22 0 0,21-22 16,0 22-16,0-1 0,-21 1 16,0 21-16,0-21 0,0 20 0,0 1 15,0 0-15,0 0 0,-21 21 32,0 0-32,0 21 15,21 0-15,0 0 16,-22 1-16,22 20 0,-21 0 0,21 1 15,0-1-15,0 0 0,0 1 16,0-1-16,0-21 0,0 21 0,0 1 16,0-22-16,0 21 0,0-21 0,0 1 15,0 20-15,0-21 0,0 0 16,0 0-16,0 1 0,21-1 16,1-21-1,-1 0-15,0 0 0,0 0 16,0 0-16,0 0 0,1 0 15,-1 0-15,0-21 0,0 21 16,0-22-16,-21 1 0,21 21 0,1-21 16,-22 0-16</inkml:trace>
  <inkml:trace contextRef="#ctx0" brushRef="#br0" timeOffset="23501.18">4657 2625 0,'0'0'0,"-22"0"0,44 0 16,20 0-1,-21 0-15,0 0 0,0 0 16,22 0-16,-22-21 16,21 21-16,-21 0 0,22-22 0,-22 22 15,0 0-15,21-21 0,-20 21 16,-1 0-16,-21-21 0,21 0 15</inkml:trace>
  <inkml:trace contextRef="#ctx0" brushRef="#br0" timeOffset="23876.13">3895 2434 0,'0'0'0,"-22"21"0,1-21 0,0 22 0,0-22 15,0 21-15,21 0 16,0 0 0,21-21-1,0 0-15,0 0 16,0-21-16,1 21 0,-22-21 0,21 0 15,0 21-15,-21-22 0,0 1 16,0 0-16,0 0 31,-21 21-31,0 0 16,-1 0-16,1 0 16,0 0-16,21 21 15,0 0-15,0 0 16,0 1-1,21-22-15,0 0 0</inkml:trace>
  <inkml:trace contextRef="#ctx0" brushRef="#br0" timeOffset="24471.98">5948 2307 0,'0'0'0,"21"-21"0,-21 0 0,0-21 31,0 20-31,0 1 0,0 0 0,0 0 0,21 21 15,-21-21-15,0 42 47,0 21-47,0-21 0,0 22 16,0-1-16,-21 0 0,21 22 0,-21-22 16,0 22-16,-1-1 0,1-20 0,0 20 15,21-21-15,-21 1 0,0-1 16,0 0-16,21-20 0,0 20 0,0-21 15,0 0-15,0 0 0,0 1 16,0-1-16,21-21 31,0 0-31,0 0 0,0-21 16,0 21-16,1-22 0,-1 1 0,0 21 16,0-21-16,0 0 0,0 0 15,-21 0-15,22-22 0,-22 22 0</inkml:trace>
  <inkml:trace contextRef="#ctx0" brushRef="#br0" timeOffset="24715.84">5757 2582 0,'0'0'0,"-42"0"31,63 0-15,0 0-1,0 0-15,1 0 0,-1 0 0,21 0 16,-21 0-16,22 0 0,-1 0 0,-21 0 16,21 0-16,-20-21 0,20 21 15,-21 0-15,0-21 0,0 21 0,1 0 16,-1 0-16,0 0 0,0 0 31</inkml:trace>
  <inkml:trace contextRef="#ctx0" brushRef="#br0" timeOffset="25380.46">6943 2667 0,'0'0'15,"21"-21"-15,-21 0 0,0 0 16,0-1-16,0 1 0,0 0 16,0 0-16,0 0 15,-21 0-15,-1-1 0,1 1 16,0 21-16,0 0 0,0 0 16,0 0-16,-1 0 0,1 0 15,0 0-15,0 21 0,-21-21 0,20 22 16,1-1-16,-21 21 0,21-21 15,0 22-15,-1-22 0,1 21 0,0-21 16,0 22-16,21-1 0,0-21 16,-21 0-16,21 22 0,0-22 0,0 0 15,0 0-15,0 0 0,21 0 16,0-21-16,0 22 16,0-22-16,1 0 0,-1 0 0,0 0 15,0 0-15,0 0 0,0 0 16,1-22-16,-1 22 0,0-21 15,0 0-15,0 0 0,0 0 0,1 0 16,-1-1-16,0 1 0,0 0 16,0-21-16,-21 21 0,21-1 0,-21-20 15,22 21-15,-22-21 0,21 20 0,-21 1 16,0 0-16,0 0 0,0 0 16,0 42 15,0 0-31,0 0 0,0 0 15,0 1-15,0 20 0,0-21 16,0 0-16,0 0 0,0 22 16,0-22-16,0 0 0,0 0 0,0 0 15,0 1-15,0-1 0,0 0 16,21-21-16,0 21 16,0 0-16,0-21 0,1 0 15,-1 0-15,0 0 0,0 0 16,0 0-16,0-21 0,1 0 15,-1 21-15,0-21 0</inkml:trace>
  <inkml:trace contextRef="#ctx0" brushRef="#br0" timeOffset="26268.32">7641 2540 0,'0'0'0,"0"-21"0,0 0 16,0 0-16,0-1 15,0 1-15,0 0 0,-21 0 16,0 0-16,0 21 16,-1 0-16,1 0 15,0 0-15,0 0 0,0 0 16,21 21-16,-21 0 0,-1 0 16,22 0-16,-21 1 0,21-1 0,-21 0 15,0 21-15,21-21 0,0 22 16,0-22-16,0 0 0,-21 21 15,21-20-15,0-1 0,0 0 0,0 0 16,0 0-16,21-21 16,0 21-16,0-21 0,0 0 15,1 0-15,-1 0 16,0 0-16,0-21 0,0 21 0,0-21 16,1 0-16,-1 21 0,-21-21 0,21 0 15,0-1-15,-21 1 0,0-21 16,0 21-16,21 0 0,-21-1 0,21-20 15,-21 21-15,0 0 0,0 0 16,0-1-16,0 1 16,0 42 15,0 1-31,0-1 16,0 0-16,0 0 0,0 0 15,0 22-15,0-22 0,0 0 0,0 21 16,0-21-16,0 22 0,0-1 0,0 0 15,0-20-15,0 20 0,0 0 16,0 1-16,0-1 0,0 0 0,-21 1 16,21 20-16,0-21 0,0 1 0,0 20 15,0-20-15,0-1 0,0 21 16,0-20-16,0-1 0,-21 0 16,21 22-16,0-22 0,0-21 0,0 22 15,0-1-15,0 0 0,0 1 16,0-1-16,0-21 0,0 22 0,0-1 15,0-21-15,0 21 0,0-20 0,0-1 16,0 21-16,0-21 0,0 0 16,0 1-16,-21-1 0,0-21 15,21 21-15,-21-21 0,-1 0 0,1 0 16,0 0-16,0 0 16,0 0-16,0 0 0,-1 0 15,1-21-15,0 21 0,0-21 16,0-1-16,0 1 0,-1-21 15,1 21-15,0-22 0,0 1 0,0 21 16,0-21-16,21-22 0,-22 22 0,22-1 16,0-20-16,0 21 0,0-22 15,0 22-15,0-22 0,22 22 0,-1-22 16,0 22-16,0 0 0,0-22 0,0 22 16,1 21-16,-1-22 0,0 1 15,0 21-15,0 0 0,0-22 0,1 22 16,-1 0-16,0 0 0,0 0 15,0 21-15,22-21 0,-22-1 16,0 1-16,0 0 0,0 21 0</inkml:trace>
  <inkml:trace contextRef="#ctx0" brushRef="#br0" timeOffset="26925.05">5694 3239 0,'0'0'0,"-21"0"0,-1 0 15,1 21-15,0-21 0,0 0 16,0 0-16,0 0 16,-1 0-16,1 21 15,0-21 1,21 21-1,21-21 17,0 0-32,22 0 0,-22 0 15,21 0-15,1 0 0,-1 0 0,0 0 16,22 0-16,-1 0 0,1 0 16,-1 0-16,22 0 0,-22 0 0,22 0 15,21 0-15,-21 0 0,20 0 16,1 0-16,21-21 0,-21 21 15,0 0-15,0 0 0,0 0 16,-22 0-16,22 0 0,-21 0 0,-22 0 16,22 0-16,-22 0 0,1 0 0,-22 0 15,1 0-15,-1 0 0,0 0 16,-21 0-16,22 0 0,-22 0 0,0 0 16,-42 0 46,0 0-62,0 0 31,-1 0-31,1 0 0</inkml:trace>
  <inkml:trace contextRef="#ctx0" brushRef="#br0" timeOffset="30319.65">2138 4064 0,'21'0'0,"0"0"0,-21-21 16,21 21-16,0-21 16,1 21-16,-1-21 0,0-1 15,0 1 1,0 0-16,0 21 15,-42 21 48,21 0-47,-21-21-16,0 22 0,0-1 15,0 0-15,-1 21 0,1-21 0,0 1 16,0 20-16,0-21 0,0 21 15,-22 1-15,22-22 0,0 21 0,-21 1 16,-1-22-16,22 21 0,-21-21 16,-1 22-16,22-22 0,-21 21 0,0-21 15,20 0-15,-20 1 16,0-1-16,21 0 0,-1 0 0,-20 0 16,21 0-16,0 1 0,0-22 15,-1 21-15,1-21 16,21 21-16,-21-21 15,42 0 32,0-21-31,1 21-16,-1 0 16,0-21-16,0 21 0,0 0 0,0 0 15,1 0-15,-1 0 16,21 0-16,-21 0 0,22 0 0,-22 0 15,21 0-15,-21 0 0,22 0 16,-1 0-16,-21 21 0,0-21 0,22 21 16,-22 0-16,0 0 0,21-21 15,-21 21-15,1 1 0,-1-1 0,0-21 16,0 21-16,21 0 0,-20 0 16,-1 0-16,0 1 0,0-22 15,-21 21-15,21-21 0,-21 21 16,21-21-16,-21 21 31</inkml:trace>
  <inkml:trace contextRef="#ctx0" brushRef="#br0" timeOffset="31523.52">5694 3937 0,'0'0'0,"-43"-63"31,43 41-31,-21 22 16,21-21-1,0 42 48,0 1-48,0-1-15,21-21 0,1 21 0,-22 0 16,21 0-16,0 0 0,0 1 16,0-1-16,0 0 0,1 0 0,20 0 15,-21 22-15,21-22 0,-20 0 0,20 0 16,0 0-16,1 0 0,-1 1 16,0-1-16,1 0 0,-22 0 0,21 0 15,0 0-15,-20-21 16,-1 22-16,21-1 0,-21-21 0,0 0 15,1 21-15,20-21 0,-21 0 0,0 21 16,0-21-16,1 0 16,-44 0 31,1 0-47,0 21 0,0-21 15,0 0-15,0 0 0,-1 21 16,-20-21-16,21 22 0,0-22 0,-22 21 15,22-21-15,-21 21 0,21 0 16,-22-21-16,1 21 0,0 0 16,-1 1-16,1-22 0,21 21 0,-21 0 15,-1 0-15,1 0 0,0 0 0,-1 1 16,1-1-16,0 21 0,20-21 16,-20 0-16,21 1 0,0-22 0,0 21 15,-1 0-15,1-21 0,21 21 16,-21 0-1,21 0 17,21-21 61,-21-21-61</inkml:trace>
  <inkml:trace contextRef="#ctx0" brushRef="#br0" timeOffset="49148.18">2942 4445 0,'0'-21'0,"0"0"16,0 0-16,0-1 16,0 1-16,0 0 0,0-21 0,0 21 15,0-1-15,-21 1 0,21-21 16,0 21-16,0 0 0,-21-1 16,21 1-16,0 0 0,0 0 15,0 42 1,0 0-16,0 22 15,0-22-15,0 21 0,0 0 16,0 1-16,0-1 0,0 0 16,0 1-16,0-1 0,0 0 15,0 1-15,0-22 0,0 21 0,0 1 16,0-1-16,0-21 0,0 21 16,0-20-16,0-1 0,0 0 0,0 0 15,-21 0-15,21 0 0,0 1 16,-22-22-1,22-22 1,0 1-16,0 0 0,0 0 16,0 0-16,0 0 0,0-1 15,0-20-15,0 21 0,0 0 0,0 0 16,0-1-16,22-20 16,-1 21-16,0 21 0,0-21 0,0 0 15,0 21-15,1 0 0,-1 0 16,0 0-16,0 0 0,0 0 0,0 0 15,-21 21-15,22 0 0,-22 0 16,21 0-16,-21 0 0,21 22 0,-21-22 16,0 0-16,0 21 0,0-20 15,0 20-15,0-21 0,0 0 0,0 22 16,0-22-16,0 0 0,-21 0 16,21 0-16,-21-21 15,21-21 16,0 0-15,0 0-16,0-22 0,0 22 0,0 0 16</inkml:trace>
  <inkml:trace contextRef="#ctx0" brushRef="#br0" timeOffset="49480.49">3429 4170 0,'0'0'0,"0"-21"16,0 0-16,0-1 0,21 22 16,-21 22-1,0 20-15,0-21 16,0 21-16,0-20 0,0 20 16,0 0-16,0 1 0,0-1 0,0 0 15,0 1-15,0-1 0,-21 0 16,21 1-16,0-22 0,0 21 0,0-21 15,0 22-15,0-22 0,0 0 16,0 0-16,0 0 0,0 0 16,21-21-1,0-21 1,0 21-16,1-21 0,-1 0 0,0 0 16,0 0-16,-21-1 0,21 1 15,0 0-15,1 0 0,-22 0 0,0 0 16</inkml:trace>
  <inkml:trace contextRef="#ctx0" brushRef="#br0" timeOffset="49688.37">3281 4509 0,'21'0'0,"0"0"15,0 0-15,0 0 0,1 0 16,-1 0-16,21 0 0,-21 0 0,22 0 16,-22-22-16,21 22 0,-21-21 15,22 21-15,-22-21 0,21 21 0,-21-21 16,0 21-16,1-21 0</inkml:trace>
  <inkml:trace contextRef="#ctx0" brushRef="#br0" timeOffset="50376.17">3979 4318 0,'0'64'31,"0"-43"-31,0 0 0,0 0 16,0 21-16,0-20 0,0-1 0,0 0 16,0 0-16,0 0 0,0 0 15,0 1-15,0-1 0,0 0 0,0 0 16,0 0-16,0 0 15,-21 1-15,0-22 32,21-22-17,0 1-15,0 0 16,0 0-16,0 0 16,0 0-16,0-1 0,0 1 0,0-21 15,0 21-15,0 0 0,21-1 16,-21-20-16,21 21 0,0 0 0,22 0 15,-22-1-15,0 1 0,0 21 16,0 0-16,22 0 0,-22 0 0,0 0 16,0 0-16,0 21 0,22 1 15,-22-1-15,0 0 0,-21 0 16,0 0-16,0 0 0,0 22 16,0-22-16,0 0 0,0 0 0,0 0 15,-21 1-15,0-1 0,21 0 16,0 0-1,-21-21-15,-1 0 0,22-21 47,0 0-47,0 0 16,0-1-16,0 1 0,0 0 0,22-21 16,-1 21-16,42-64 15,-42 64-15,22 0 0,-22-22 16,21 43-16,-21-21 15,22 0-15,-22 21 0,21 0 0,-21 0 16,1 0-16,-1 21 0,0 0 0,0 0 16,-21 1-16,0-1 0,0 0 15,0 21-15,0-21 0,0 1 0,0-1 16,0 0-16,-21 0 0,21 0 16,-21 0-16,21 1 0,0-1 0,-21 0 15,21 0-15,21-21 31,0 0-31</inkml:trace>
  <inkml:trace contextRef="#ctx0" brushRef="#br0" timeOffset="50693.01">5016 4085 0,'0'0'0,"0"21"16,0 1-1,0-1-15,0 0 0,0 0 16,0 21-16,-21 1 0,0-22 0,21 21 16,-21 1-16,21-22 0,0 21 15,0 0-15,0-20 0,-21-1 16,21 0-16,0 21 0,0-21 15,0 1-15,21-22 16,-21 21-16,21-21 0,0 0 0,0 0 16,1 0-16,-1 0 0,0-21 0,0 21 15,0-22-15,0 22 0,1-21 16,-1 0-16,0 21 0,0-21 0</inkml:trace>
  <inkml:trace contextRef="#ctx0" brushRef="#br0" timeOffset="51548.58">2519 5779 0,'0'0'0,"21"0"0,0 0 0,-21 21 16,0 0-1,0 0-15,0 0 0,-21 0 0,0 1 16,-22 20-16,22-21 0,-21 21 15,0-20-15,-22 20 0,22-21 16,-22 21-16,22-20 0,-22-1 16,22 0-16,0 0 0,-22 0 0,22 0 15,0 1-15,-1-1 0,1-21 16,0 0-16,20 0 0,1 0 0,0 0 16,0 0-16,0 0 0,21-21 31,21 21-31,0-22 15,0 22-15,0 0 0,1 0 16,20 0-16,-21 0 0,21 0 0,1 0 16,-22 22-16,21-1 0,1 0 15,-1 0-15,21 0 0,-20 0 16,-1 1-16,22-1 0,-22 0 16,0 0-16,1 0 0,-1 0 0,-21 1 15,21-22-15,-20 21 0,-1-21 16,0 0-16,0 21 0,0-21 15,0 0 1,1 0 0,-22-21-16,21 0 0,0-1 15,0 1-15</inkml:trace>
  <inkml:trace contextRef="#ctx0" brushRef="#br0" timeOffset="51808.43">3175 6096 0,'0'0'0,"0"21"31,0 0-31,0 1 16,0 20-16,0-21 16,0 0-16,0 0 0,0 1 0,0 20 15,0-21-15,0 0 0,0 22 16,0-22-16,0 0 0,0 0 0,0 0 15,0 0-15,0-42 32,0 0-17,0 0-15,0-21 16,0 20-16</inkml:trace>
  <inkml:trace contextRef="#ctx0" brushRef="#br0" timeOffset="52188.21">3196 5757 0,'-21'0'0,"21"43"32,0-22-32,0 0 0,21 0 15,0-21 1,0 0-16,1 0 0,-1 0 15,0 0-15,0-21 0,0 0 16,0 0-16,1 0 0,-1-1 16,-21 1-16,0 0 0,0 0 15,0 0-15,0 0 0,0-1 16,0 1-16,0 0 0,-21 21 16,-1 0-16,1 0 15,0 0-15,0 0 0,0 0 0,0 21 16,-1 0-16,22 1 0,-21 20 15,21-21-15,-21 21 0,21-20 16,-21 20-16,21-21 0,0 21 0,0-20 16,0 20-16,0-21 0,0 0 15,21 0-15,0 1 0,0-1 0,1 0 16,-1-21-16</inkml:trace>
  <inkml:trace contextRef="#ctx0" brushRef="#br0" timeOffset="52671.93">3768 6033 0,'0'0'0,"21"0"16,-21 21 0,0 0-16,0 0 0,0 0 15,0 0-15,0 1 0,0-1 16,0 21-16,0-21 0,0 0 0,0 1 15,0-1-15,0 0 0,0 0 16,0 0-16,0 0 0,-21-21 31,21-21-15,0 0 0,0 0-16,0 0 0,0 0 15,0-1-15,21 1 0,-21 0 0,21 0 16,0-21-16,-21 20 0,21 1 15,0 0-15,1-21 0,-1 21 0,0-1 16,21 1-16,-21 21 0,1-21 16,20 21-16,-21 0 0,0 0 0,0 0 15,1 21-15,-1 0 0,0 1 0,0-1 16,-21 0-16,0 0 0,21 0 16,-21 0-16,0 1 0,0-1 15,0 21-15,0-21 0,0 0 16,0 1-16,0-1 0,0 0 0,0 0 15,0 0-15,0-42 32,21 0-17,-21 0-15,0 0 0</inkml:trace>
  <inkml:trace contextRef="#ctx0" brushRef="#br0" timeOffset="52992.22">4530 5927 0,'0'0'0,"0"21"47,0 0-47,0 0 0,0 0 0,0 22 16,0-1-16,0-21 0,0 22 0,0 20 15,0-21-15,0 22 0,0-22 16,0 22-16,0-1 0,21 22 0,-21-22 15,21 1-15,-21-1 0,0 1 0,0-1 16,0-20-16,0 20 0,0 1 16,0-22-16,0 0 0,0 1 0,0-1 15,0 0-15,0-20 0,0-1 16,0 0-16,0 0 0,0-42 31,0 0-31,0-22 0,21 22 16,-21-21-16,0 0 0,21-1 15</inkml:trace>
  <inkml:trace contextRef="#ctx0" brushRef="#br0" timeOffset="53312.04">4678 6181 0,'0'0'0,"0"-43"16,0-62-1,0 83-15,0 1 0,0 0 16,21 21-1,0-21-15,0 21 0,22 0 16,-22 0-16,0 0 0,0 0 0,21 0 16,-20 0-16,-1 0 0,0 21 15,-21 0-15,0 0 0,0 1 16,0-1-16,0 0 0,0 0 0,0 0 16,-21 22-16,0-22 0,-1 0 15,1 0-15,0-21 0,-21 21 0,21 0 16,-1-21-16,1 22 0,0-22 15,0 0 1,21-22 15,0 1-31,21 21 0,0-21 0,0 0 16,1 0-16,-1 0 0</inkml:trace>
  <inkml:trace contextRef="#ctx0" brushRef="#br0" timeOffset="53979.82">5122 5863 0,'0'21'16,"0"1"-1,0-1-15,0 21 16,0-21-16,0 0 0,0 1 0,0-1 16,0 0-16,0 0 0,0 21 15,0-20-15,0-1 0,0 0 16,0 0-16,0 0 15,21-21 1,1 0-16,-1 0 0,0-21 16,0 21-16,-21-21 0,21 21 0,0-21 15,1 0-15,-22-1 0,0 1 16,21 0-16,-21 0 0,21 0 0,-21 0 16,0-22-16,0 22 0,0 0 15,0 0-15,0 42 31,0 0-15,0 0-16,0 0 0,0 1 16,-21-1-16,21 0 0,0 0 0,0 0 15,0 0-15,0 1 0,0-1 16,0 0-16,21-21 16,-21 21-16,21-21 0,0 0 15,0 0-15,1 0 0,-1 0 16,0-21-16,0 0 0,0 21 15,0-21-15,1-1 16,-1 1-16,0 0 0,0 0 0,0-21 16,0 20-16,-21-20 0,0 0 0,22 21 15,-22-22-15,0 1 0,0 0 16,0-1-16,0 22 0,0-21 0,0 21 16,0-1-16,-22 44 31,22 20-31,-21-21 0,21 21 15,0 1-15,-21-1 0,21 0 16,-21 1-16,21-1 0,-21 0 0,21 1 16,0-1-16,0-21 0,0 22 0,0-22 15,0 0-15,0 0 16,0 0-16,21-21 0,0 21 16,0-21-16,0 0 0,1 0 15,-1 0-15,0-21 0,-21 0 16,21 21-16</inkml:trace>
  <inkml:trace contextRef="#ctx0" brushRef="#br0" timeOffset="54236.68">5546 5779 0,'0'0'0,"-22"0"15,1 0-15,0 0 0,21 21 16,0 0 15,0 0-31,21-21 0,0 0 16,1 21-16,-1-21 15,0 0-15,0 0 0,0 0 0,-21 21 16,21-21-16,1 0 0,-1 0 0,0 0 16,0 0-16,0 0 15,0 0-15,1 0 0,-1 0 0,0 0 16,21 0-16,-21-21 0</inkml:trace>
  <inkml:trace contextRef="#ctx0" brushRef="#br0" timeOffset="54627.45">6329 5715 0,'0'21'31,"0"0"-31,0 1 15,0-1-15,21-21 16,-21 21-16,21-21 0,0 0 0,0 21 16,22-21-16,-22 0 0,0 0 15,21 0-15,-20 0 0,20 0 16,-21 0-16,21 0 0,-20 0 16,-1 0-16,0 0 0,21 0 0,-21 0 15,1 0-15,-44 21 31,1-21-15,0 21-16,0 1 0,0-1 0,0 0 16,-22 0-16,1 0 0,0 0 15,20 1-15,-20-1 0,0 0 0,-1 0 16,22 0-16,0 0 0,0 1 16,0-22-16,0 21 0</inkml:trace>
  <inkml:trace contextRef="#ctx0" brushRef="#br0" timeOffset="55440">2625 7112 0,'21'-21'0,"42"0"31,-42 0-31,-21 42 47,-21 0-47,0 0 0,0 21 15,0 1-15,-22-1 0,22 0 16,-21 1-16,-22-1 0,22 22 0,0-22 16,-22 0-16,22 1 0,-22-1 15,22 0-15,0 1 0,-22-1 0,22-21 16,21 21-16,-22-20 0,22-1 16,0-21-16,0 21 0,0-21 0,0 0 15,21-21 1,0 0-1,0-1-15,0 1 0,0 0 16,21 0-16,0 0 0,0 0 0,0-1 16,0 22-16,1-21 0,-1 21 15,0 0-15,0 0 0,21 0 16,-20 0-16,20 21 0,0-21 0,-21 22 16,22-1-16,-22 0 0,21-21 15,1 21-15,-22 0 0,21 0 0,-21 1 16,22-1-16,-22 0 0,0 0 0,0 0 15,0 0-15,0 1 0,1-1 16,-1-21-16,0 21 0,0-21 16,0 0-16,0 0 15,1 0-15,-1 0 16,0 0-16,0-21 0,0 0 0</inkml:trace>
  <inkml:trace contextRef="#ctx0" brushRef="#br0" timeOffset="56060.65">4064 7535 0,'0'0'0,"42"-84"31,-42 63-16,0-1-15,21 1 0,-21 0 0,0 0 16,0 0-16,0 0 0,0-1 0,0 1 16,-21-21-16,0 21 0,0 0 15,0 21-15,0 0 0,-1 0 16,1 0-16,-21 0 0,21 0 16,0 21-16,-22 0 0,22 0 0,0 21 15,0-20-15,0 20 0,-1 0 0,1 1 16,21-1-16,-21-21 0,21 21 15,-21 1-15,21-1 0,0-21 16,0 0-16,0 22 0,0-22 0,0 0 16,21 0-16,0 0 15,0-21-15,1 0 0,-1 0 16,0 0-16,0 0 0,0-21 16,0 0-16,1 0 15,-1 0-15,-21 0 0,21-1 0,0 1 16,0-21-16,-21 21 0,21-22 0,1 1 15,-22 0-15,0-1 0,21 22 16,-21-21-16,21 21 0,-21 0 0,0-1 16,0 1-16,21 21 0,-21 21 15,0 1 1,0-1-16,0 21 0,0-21 0,0 22 16,0-22-16,0 21 0,0 0 0,0-20 15,0 20-15,0-21 0,0 21 16,21-20-16,-21-1 0,21 0 0,-21 0 15,22 0-15,-1-21 0,0 21 0,0-21 16,0 22-16,0-22 0,1 0 16,-1 0-16,0 0 0,21 0 0,-21-22 15,22 1-15,-22 0 0,21 21 0,-21-21 16,22-21-16</inkml:trace>
  <inkml:trace contextRef="#ctx0" brushRef="#br0" timeOffset="56487.41">4932 7070 0,'0'0'0,"0"-43"0,0 1 31,0 63 1,0 0-32,21 1 0,0-1 15,-21 0-15,21 0 0,0 0 0,1 0 16,-22 1-16,21-1 0,21 0 0,-21 0 15,0-21-15,1 21 0,-1 0 16,0-21-16,21 0 0,-21 0 16,1 22-16,-1-22 0,21 0 0,-21 0 15,0 0-15,1 0 0,-1 0 16,0 0-16,0-22 0,0 1 16,-21 42 30,-21 1-46,-21-1 0,21 0 0,-1 0 16,1 0-16,0 0 0,-21 22 16,21-22-16,-1 0 0,1 0 0,0 0 15,0 1-15,0-1 0,21 0 0,-21 0 16,-1 0-16,22 0 0,-21-21 16,21 22-16,-21-22 15,0 0 1</inkml:trace>
  <inkml:trace contextRef="#ctx0" brushRef="#br0" timeOffset="57679.76">1863 8890 0,'0'0'0,"0"-42"0,21 21 0,-21-1 0,21 22 16,-21-21-16,0 0 0,21 0 16,-21 0-16,21 21 15,-21 21 32,0 0-47,0 0 0,-21 0 16,0 22-16,0-1 0,0 0 15,-1 1-15,1-1 0,0 0 0,0 1 16,-21-1-16,-1 0 0,22 1 16,-21-1-16,21-21 0,-22 22 0,1-22 15,21 0-15,-22 0 0,22 0 16,0 0-16,0-21 0,0 22 0,0-22 15,-1 0-15,1 0 16,21-22 15,0 1-15,21 21 15,1-21-31,-1 21 0,0 0 0,0 0 16,0 0-16,0 0 0,22 0 15,-1 0-15,-21 0 0,22 0 0,-1 21 16,0-21-16,1 0 0,-1 21 16,0-21-16,1 22 0,-22-1 0,21-21 15,0 21-15,-20 0 0,20 0 16,-21 0-16,0 1 0,0-22 0,1 21 16,-1 0-16,0 0 15,0-21-15,0 21 0,0-21 0,1 0 16,-22 21-16,21-21 15,0 0 1,-21-21 15,0 0-31</inkml:trace>
  <inkml:trace contextRef="#ctx0" brushRef="#br0" timeOffset="59007.98">3196 8869 0,'21'0'0,"0"0"0,1-21 16,-22 0-16,21 21 0,0 0 0,0-22 16,0 1-16,0 21 0,22-21 15,-22 21-15,0-21 0,0 0 16,0 0-16,1 21 15,-22-22-15,0 1 16,-22 21 0,1 0-16,-21 0 0,21 0 15,0 0-15,-1 0 0,-20 21 0,21-21 16,0 22-16,0-1 0,-1 0 16,1-21-16,0 21 0,0 0 0,21 0 15,0 1-15,0-1 0,0 0 0,0 0 16,0 0-16,0 0 0,0 1 15,21-1-15,0 0 0,0 21 0,22-21 16,-22 1-16,0-1 16,0 0-16,22 0 0,-22 0 0,0 0 15,0 1-15,0-1 0,0-21 0,-21 21 16,0 0-16,0 0 0,0 0 16,0 1-16,-42-22 0,21 21 15,0-21-15,-22 0 0,1 21 0,21-21 16,-21 0-16,-1 0 0,22 0 15,-21 0-15,21 0 0,-1 0 0,1-21 16,0 0-16,0-1 0,0 1 16,0 21-16,-1-21 0,22 0 0,0 0 15,0 0-15,0-1 0,0 1 0,0 0 16,0 0-16,0 0 16,0 0-16,22 21 15,-1 0-15,0 0 0,0 0 16,0 0-16,0 0 15,1 0-15,-1 0 16</inkml:trace>
  <inkml:trace contextRef="#ctx0" brushRef="#br0" timeOffset="59376.34">3746 9102 0,'0'0'0,"22"0"15,-1 0-15,0 0 16,0-21-16,0-1 16,0 22-16,-21-21 0,22 21 0,-1-21 15,0 0-15,0 21 0,0-21 16,-21 0-16,21-1 0,1 1 0,-1 21 16,-21-21-16,0 0 0,0 0 15,-21 21 1,-1 0-16,1 21 15,0 0-15,0 0 0,0 0 16,0 22-16,-1-22 0,1 0 16,21 21-16,0-20 0,0 20 0,-21-21 15,21 21-15,0-20 0,0-1 16,0 0-16,0 0 0,21 0 0,0 0 16,1-21-16,-1 0 0,0 0 15,0 0-15,0 0 0,0 0 16,1 0-16,20-21 0,-21 0 0,0 0 15,0 21-15,22-42 0</inkml:trace>
  <inkml:trace contextRef="#ctx0" brushRef="#br0" timeOffset="59648.18">4487 8636 0,'0'0'0,"0"-21"15,0-43 1,-21 43-16,0 21 0,0 0 15,21 43 1,0-22-16,0 0 0,0 21 0,0 1 16,0-1-16,0 0 0,0 22 15,0-22-15,0 0 0,-21 22 0,21-22 16,0 1-16,0-1 0,-22-21 16,22 21-16,0-20 0,0 20 0,0-21 15,0 0-15,0 0 0,0 1 16,22-22-1,-1 0-15,0 0 16,-21-22-16,21 22 16</inkml:trace>
  <inkml:trace contextRef="#ctx0" brushRef="#br0" timeOffset="60028.37">4657 9102 0,'21'0'0,"0"0"16,0 0 0,0 0-16,0 0 0,1-21 15,-1 21-15,0 0 0,0-22 16,0 22-16,0-21 0,22 21 0,-22-21 16,0 0-16,0 0 0,-21 0 15,21 21-15,-21-22 0,0 1 16,-21 21-1,0 0-15,0 0 0,0 0 16,0 0-16,-1 21 0,-20 1 16,21-1-16,0 0 0,0 0 0,-1 21 15,22-20-15,-21-1 0,21 21 0,-21-21 16,21 0-16,0 22 16,0-22-16,0 0 0,0 0 0,0 0 15,21 1-15,0-22 0,1 0 16,-1 0-16,0 0 0,0 0 15,0 0-15,22 0 0,-22 0 0,21 0 16,-21 0-16,22-22 0,-1 1 0,-21 0 16,21 0-16</inkml:trace>
  <inkml:trace contextRef="#ctx0" brushRef="#br0" timeOffset="60573.06">5567 8805 0,'0'0'15,"-43"0"-15,22 0 16,0 0-16,0 0 0,0 0 16,0 22-16,-1-1 0,22 0 15,-21 0-15,21 0 0,-21 22 0,0-22 16,21 21-16,0-21 0,0 22 0,0-22 16,0 0-16,0 21 0,0-21 15,0 1-15,0-1 0,0 0 0,21 0 16,0 0-16,0-21 0,1 0 15,-1 0-15,21 0 16,-21 0-16,22 0 0,-22 0 0,21-21 0,0 21 16,-20-21-16,20 0 0,-21 0 15,21-1-15,-20 1 0,20 0 0,-21 0 16,0-21-16,0-1 0,1 1 16,-1 0-16,0-1 0,0 1 0,-21 0 15,0-22-15,0 22 0,21-1 0,-21 1 16,0 0-16,0-1 0,0 1 15,0 21-15,0 0 0,0 0 0,0-1 16,0 1-16,-21 21 16,0 21-16,21 1 15,0-1-15,0 21 0,0-21 0,0 22 16,0 20-16,0-21 0,-21 22 16,21-22-16,0 22 0,0-22 15,0 22-15,0-22 0,0 0 0,0 1 16,0-1-16,0-21 0,0 21 0,0-20 15,0-1-15,0 0 0,0 0 16,21-21-16,0 0 0,-21 21 0,21-21 16,0 0-16,1 0 0,-1 0 0,0-21 15,0 0-15,0 21 0,0-21 16,1 0-16,-1-1 0,0 1 16</inkml:trace>
  <inkml:trace contextRef="#ctx0" brushRef="#br0" timeOffset="60780.94">5990 8805 0,'0'0'0,"-21"0"0,0 0 0,0 0 0,-1 22 16,22-1 0,22-21 15,-1 0-31,0 0 0,0 0 0,0 0 15,22-21-15,-22 21 16,21-22-16,-21 22 0,22-21 0,-22 0 16,21 21-16,-21-21 0</inkml:trace>
  <inkml:trace contextRef="#ctx0" brushRef="#br0" timeOffset="61220.05">6710 8361 0,'0'0'0,"0"21"47,21 0-31,0 0-16,0 1 0,-21-1 0,21 0 15,1 0-15,-1-21 0,21 21 0,-21 0 16,0 1-16,22-1 0,-22 0 15,0 0-15,21 0 0,-20-21 0,-1 21 16,21-21-16,-21 0 0,22 0 0,-22 0 16,0 0-16,21 0 0,-21 0 15,1 0-15,-1 0 0,0 0 0,0 0 16,-21-21 0,-21 21-1,0 0-15,0 0 16,-1 0-16,1 21 0,-21 1 0,21-1 15,-22 0-15,22 0 0,-21 0 0,0 22 16,20-22-16,-20 21 0,0-21 16,-1 22-16,22-22 0,-21 0 0,21 0 15,0 0-15,-1 0 0,1 1 0,21-1 16</inkml:trace>
  <inkml:trace contextRef="#ctx0" brushRef="#br0" timeOffset="68672.88">1524 3641 0,'0'0'0,"-21"0"0,0 0 16,42 0 62,0 0-78,0 0 0,21 0 16,1 0-16,-1 0 0,0 0 0,1 0 15,-1 0-15,22-21 0,-22 21 16,21 0-16,1 0 0,21 0 16,-1 0-16,1-22 0,21 22 0,0 0 15,21 0-15,-22 0 0,22-21 16,-21 21-16,42 0 0,-21 0 0,22 0 15,-22-21-15,21 21 16,0 0-16,-21 0 0,21 0 0,0 0 16,22 0-16,-22 0 0,0 0 15,0 0-15,0 0 0,0 0 0,1 0 16,-1 0-16,0 0 0,-21 0 0,21 0 16,0 0-16,-21 0 0,21 0 15,-21 0-15,0 0 0,0 0 0,0 0 16,-21 0-16,0 0 0,-21 0 15,-1 0-15,1 0 0,0 0 0,-22 0 16,1 21-16,20-21 0,-20 0 16,-1 0-16,1 0 0,-22 0 15,22 0-15,-22 0 0,22 0 16,-22 0-16,0 0 0,-21 0 0,22 0 0,-22 0 16,0 0-16,0 0 15,0 0-15,1 0 0,-1 0 47,-21 21-47,21 1 16,-21-1-16,0 0 15,0 0-15,0 0 0,0 0 0,0 22 16,0-22-16,0 0 0,0 21 16,0 1-16,0-1 0,0 0 15,0 1-15,0 20 0,0-20 16,0 20-16,0-21 0,-21 22 0,0-22 15,21 22-15,-22-22 0,22 22 0,0-1 16,0 1-16,-21 20 0,21-20 16,0 20-16,-21 1 0,21-21 0,0 20 15,0 1-15,0 0 0,0-1 16,0 1-16,0 21 0,0-22 0,0 1 16,0 21-16,0-21 0,0-1 0,0 22 15,0-21-15,0 21 0,0-1 16,0 1-16,0-21 0,0 21 0,0-22 15,0 22-15,0-21 0,0 21 16,0 0-16,0-22 0,0 22 16,0-21-16,0 21 0,0-22 0,0 1 15,0 21-15,0-22 0,21 1 16,-21 21-16,0-21 0,0-1 0,0-20 16,0 20-16,0 1 0,0-21 0,0 20 15,0-20-15,0 20 0,0-20 16,0-1-16,0 1 0,0-1 0,0 1 15,0-1-15,0-20 0,0-1 0,0 22 16,0-22-16,0 0 0,0 1 0,0-1 16,0 0-16,0-21 0,0 22 15,0-1-15,0-21 0,0 0 16,0 1-16,0-1 0,0 0 0,0 0 16,0 0-16,0 0 15,-21 1 1,0-22-16,21 21 15,-21-21 1,21 21-16,-21-21 0,-1 0 16,1 21-16,0-21 0,0 0 15,0 21-15,-22-21 0,22 21 16,-21-21-16,21 0 0,-22 0 0,1 22 16,0-22-16,-1 0 0,-20 0 0,21 0 15,-22 0-15,22 0 0,-22 0 16,1 0-16,-1 0 0,-20 21 15,-1-21-15,0 0 0,1 0 0,-22 0 16,0 0-16,0 21 0,0-21 0,0 0 16,1 0-16,-22 0 0,21 21 15,-21-21-15,0 0 0,0 0 0,0 0 16,0 0-16,-21 21 0,21-21 0,-22 0 16,1 0-16,0 0 0,0 0 0,21 0 15,-21 21-15,-22-21 0,22 0 16,0 0-16,0 0 0,-21 0 0,20 0 15,1 0-15,0 0 0,0 0 16,0 0-16,0 0 0,21 0 16,-22 0-16,22 22 0,0-22 0,0 0 15,0 0-15,22 0 0,-22 0 16,21 0-16,0 0 0,0 0 0,21 0 16,1 0-16,-1 0 0,22 0 15,-22 0-15,43 0 0,-22 0 0,22 0 16,-1 0-16,1 0 0,21 0 15,0 0-15,0 0 0,-1 0 32,22-22 30,0 1-31,0 0-31,0 0 16,22 0-16,-22 0 0,0-22 16,21 22-16,-21 0 0,21-21 15,-21 20-15,21-20 0,-21 0 16,0-1-16,0 1 0,21 0 0,-21-22 16,0 22-16,0-22 15,0 22-15,0-21 0,0-1 0,0 1 16,0-22-16,0 0 0,0 22 15,0-22-15,21 0 0,-21 1 0,0-1 16,0 0-16,0 1 0,22-22 16,-1 0-16,-21 0 0,0 0 0,21 22 15,0-22-15,0 0 0,-21-21 16,21 21-16,1 0 0,-22 1 0,21-1 16,0 0-16,-21 0 0,21 0 15,-21 0-15,0 1 0,21 20 0,0-21 16,-21 21-16,0-20 0,22 20 15,-1-21-15,0 21 0,-21-20 16,21 20-16,0 0 0,0-21 16,-21 22-16,22-1 0,-1 0 15,-21 1-15,0-1 0,21 0 0,-21 1 16,21-1-16,-21 0 0,0 22 16,0-1-16,21 1 0,-21-1 0,0 1 15,21 21-15,-21-22 0,0 22 16,0-1-16,0 1 0,0 0 15,0 21-15,0-22 0,22 22 0,-22 0 16,0-21-16,0 20 16,0 1-16,0 0 15,0 0 17,0 0-17,0 0 1,0-1-16,0 1 15,0 0-15,-22 21 16,1-21-16,21 0 0,-21 0 0,0-1 16,0 22-16,0-21 0,21 0 15,-22 0-15,1 0 16,21 0-16,0-1 0,-21 22 16,21-21-1,0 42 32,21-21-31,0 22-16,1-1 0,-1 0 15,0-21-15,21 21 0</inkml:trace>
  <inkml:trace contextRef="#ctx0" brushRef="#br0" timeOffset="69443.71">9271 5990 0,'0'0'0,"-21"0"0,-43 0 32,43 0-32,0 0 0,42 0 31,21 21-16,-20-21-15,20 0 0,0 0 0,22 0 16,-22 22-16,43-22 16,-22 0-16,22 0 0,0 0 0,20 0 15,-20 0-15,0 0 0,-1 0 0,1 0 16,-21 0-16,-1 0 0,1 0 16,-1 0-16,-21 0 0,1 0 0,-1 0 15,-21 0-15,0 0 0,1 0 16,-1 0-16,-42 0 31,-1 0-31,1 0 0,0 0 16,0 0-16,0 0 0,-22 0 0,1 0 15,0-22-15,-1 22 0,-20 0 16,-1 0-16,1 0 0,-1 0 16</inkml:trace>
  <inkml:trace contextRef="#ctx0" brushRef="#br0" timeOffset="70124.35">9398 6033 0,'0'0'16,"0"21"-16,21-21 16,0 0-16,0 0 15,22 0-15,-1 0 0,0 0 16,22 0-16,-1 0 0,22 0 0,-21 0 16,20 0-16,1 0 0,0 0 0,-1 0 15,-20 0-15,-1 0 16,1 0-16,-1 0 0,-20 0 0,-1 0 15,-21 0-15,21 0 0,-20 0 0,-1 0 16,-21-21 0,0-1-1,0 1-15,-21 0 16,-1 0-16,1 0 0,21 0 16,-21-22-16,0 22 0,21 0 15,-21-21-15,21 20 0,0-20 16,-21 0-16,21 21 0,-22-22 0,22 22 15,-21 0-15,21 0 0,0 0 16,0-1 0,-21 22-16,21 22 15,0-1 1,0 0-16,0 0 0,0 21 0,21-20 16,0-1-16,1 0 0,-1 21 15,0-21-15,0 1 0,0-1 0,22 0 16,-22 0-16,0-21 0,21 21 15,-21 0-15,22-21 0,-22 0 0,0 22 16,21-22-16,-20 0 0,-1 0 0,0 0 16,0 0-1,-42 0 17,0 0-32,0 0 15,-1 0-15,1 0 0,0 21 0,0 0 16,0-21-16,-22 21 0,22 0 15,0 0-15,-21 1 0,21-1 0,-1 0 16,-20 21-16,21-21 0,0 1 0,-22-1 16,22 0-16,0 0 0,0 21 15,21-20-15,-21-1 0,21 0 0,-21 0 16,21 0-16,0 0 0,0 1 16,0-1-1,21-21-15,0 0 0,0 0 0,0 0 16,0 0-16,1-21 15,20 21-15,-21-22 0</inkml:trace>
  <inkml:trace contextRef="#ctx0" brushRef="#br0" timeOffset="70919.91">11472 5588 0,'0'0'0,"0"-21"0,0 0 32,0 42-32,0 0 15,0 0-15,0 0 0,0 22 16,0-1-16,0 0 0,0 1 0,0-1 16,0 0-16,-21 1 0,0-1 0,21 0 15,-21 1-15,21-22 0,0 21 16,0-21-16,-21 22 0,21-22 0,0 0 15,-22 0-15,22 0 0,0 1 16,0-44 31,0 1-47,0 0 16,0 0-16,0 0 0,22 0 15,-1-22-15,-21 22 0,21 21 16,0-21-16,-21 0 0,21 0 0,0 21 15,-21-22-15,22 22 16,-1 0-16,0 0 16,-21 22-16,0-1 0,21 0 15,-21 0-15,21 0 0,-21 0 16,0 1-16,21-1 0,-21 0 16,22 0-16,-22 0 0,21-21 15,-21 21-15,21 1 0,0-22 16,0 21-16,0-21 0,1 0 15,20 0-15,-21 0 0,0 0 0,22 0 16,-22 0-16,21 0 0,-21-21 16,22-1-16,-22 1 0,21 0 0,-21 0 15,0 0-15,1 0 0,-1-1 0,0-20 16,0 21-16,0-21 0,-21-1 16,21 1-16,-21 0 0,0-1 0,0 1 15,0 0-15,0 20 0,0-20 16,0 21-16,0 0 0,0 0 15,-21 21-15,0 0 0,21 21 16,-21 0-16,0 0 16,21 0-16,-21 22 0,21-1 0,0 0 15,-22-21-15,22 22 0,-21-1 16,21 0-16,0-20 0,0 20 0,0-21 16,0 0-16,0 22 0,0-22 0,0 0 15,21 0-15,1 0 16,-1-21-16,0 0 0,0 0 15,0 0-15,0 0 0,1 0 0,-1 0 16,0 0-16,0-21 0,0 0 16,0 21-16,-21-21 0,22 0 15,-22-1-15,21 1 0</inkml:trace>
  <inkml:trace contextRef="#ctx0" brushRef="#br0" timeOffset="71123.78">12044 5863 0,'0'0'0,"-21"0"16,42 0-1,0 0 1,0-21-16,0 21 0,0 0 0,1 0 16,-1 0-16,0 0 0,0 0 15,21 0-15,-20 0 0,-1 0 16,21 0-16,-21 0 0,0 0 0,1 0 15,-1 0-15,21 0 0</inkml:trace>
  <inkml:trace contextRef="#ctx0" brushRef="#br0" timeOffset="71840.38">12700 5821 0,'0'42'15,"0"-21"-15,0 1 16,0-1-16,-21 0 0,21 0 15,0 0-15,0 0 0,0 1 16,0-1-16,-21 0 0,21 0 16,0 0-16,0 0 0,0 1 15,-22-22-15,22 21 0,0 0 32,0-42-1,0 0-16,0-1-15,0 1 0,0 0 16,22 0-16,-22 0 0,21-22 16,-21 22-16,0 0 0,21 0 15,0 0-15,0 0 0,-21-1 16,21 22-16,1-21 0,-1 0 16,0 21-16,0 0 15,0 0-15,-21 21 0,21 0 16,-21 1-16,22-1 0,-22 0 15,0 0-15,0 0 0,0 0 0,0 1 16,0-1-16,0 0 0,21 0 0,-21 0 16,0 0-16,0 1 15,21-22 32,-21-22-31,21 22-16,-21-21 0,21 0 0,0 0 15,1 0-15,-1 0 16,0-22-16,0 22 0,0 0 0,0 0 16,22-22-16,-22 22 0,21 0 15,-21 0-15,1 21 0,20-21 0,-21 21 16,0 0-16,0 0 0,1 0 0,-22 21 16,21 0-16,-21 0 15,0 0-15,0 1 0,0 20 0,0-21 16,0 0-16,-21 0 0,21 1 15,0-1-15,-22 0 0,1 0 0,21 0 16,0 0-16,0 1 16,21-22 31,1 0-47,-1 0 0,0 0 15,0 0-15</inkml:trace>
  <inkml:trace contextRef="#ctx0" brushRef="#br0" timeOffset="72206.17">13568 6160 0,'21'0'15,"0"0"1,0 0-16,0-22 16,1 1-16,-1 21 0,-21-21 15,21 0-15,0 0 0,0 0 16,0-1-16,22 1 0,-22-21 0,0 21 15,0-22-15,0 22 0,1-21 16,-1 21-16,0-22 0,-21 22 0,0-21 16,0 21-16,0 0 0,0-1 15,-21 22 1,0 0-16,-1 22 0,1-1 16,0 0-16,21 21 0,-21-21 15,0 22-15,0-1 0,-1 0 0,1 1 0,21-1 16,0-21-16,-21 22 0,21-22 15,0 21-15,0-21 0,0 0 16,0 1-16,0-1 0,21-21 16,0 0-16,1 21 0,-1-21 15,21 0-15,-21 0 0,22 0 0,-1 0 16,0-21-16,1 21 0,-1-21 0,0-1 16,1 22-16,-1-21 0</inkml:trace>
  <inkml:trace contextRef="#ctx0" brushRef="#br0" timeOffset="72847.81">9991 7408 0,'0'0'0,"-22"-21"0,1-63 15,21 62 1,0 1-16,-21 0 0,21 0 0,-21 21 16,0 0-1,0 0-15,-1 21 16,22 21-16,0-20 0,-21 20 0,0 0 16,21 1-16,-21-1 0,21 21 15,0-20-15,0-1 0,-21 0 0,21 1 16,0-1-16,0-21 0,0 22 0,0-22 15,0 0-15,0 0 16,21 0-16,-21 0 0,21-21 0,0 22 16,0-22-16,22 0 0,-22 0 0,0 0 15,0 0-15,22 0 0,-22 0 16,0 0-16,21-22 0,-21 22 0,1-21 16,-1 0-16,0 0 0,-21 0 15,21 0-15,-21-1 0</inkml:trace>
  <inkml:trace contextRef="#ctx0" brushRef="#br0" timeOffset="73071.74">9779 7578 0,'-64'0'16,"128"0"-16,-149 0 16,106 0-1,1 0 1,-1 0-16,0 0 0,21 0 15,-21 0-15,1 0 0,20 0 16,-21 0-16,21-21 0,-20 21 0,20-22 16,0 22-16,1 0 0,-1-21 15,-21 21-15,21 0 0,1-21 0,-22 21 16,21 0-16,-21-21 0,1 21 0,20 0 16</inkml:trace>
  <inkml:trace contextRef="#ctx0" brushRef="#br0" timeOffset="74664.36">10816 7726 0,'21'21'15,"0"-21"-15,1 0 0,-1 0 16,0 0-16,-21-21 15,21 21-15,0-21 0,0 0 16,1-1-16,-1 1 0,-21 0 16,0 0-16,0 0 15,0 0-15,0-22 0,0 22 0,0 0 16,0 0-16,-21 0 0,-1-1 0,1 22 16,0-21-16,-21 21 0,21 0 15,-1 0-15,1 0 0,-21 0 0,21 21 16,0-21-16,-1 22 0,-20-1 0,21 0 15,0 21-15,0-21 0,21 1 16,-22 20-16,22-21 0,-21 0 0,21 22 16,0-22-16,-21 0 0,21 0 0,0 0 15,0 0-15,0 1 16,0-1-16,0 0 0,21-21 16,0 0-16,1 0 0,-1 0 0,0 0 15,0 0-15,0 0 0,0 0 0,1 0 16,-1-21-16,21 21 0,-21-21 15,0-1-15,1 22 0,-1-21 0,0 0 16,0 0-16,0 0 0,0 0 0,1-1 16,-22-20-16,0 21 0,0 0 15,0 0-15,21 21 0,-21-22 0,0 1 16,0 42 15,0 1-31,0-1 16,0 0-16,0 0 0,21 0 0,-21 0 15,0 1-15,0-1 0,21 0 16,0 0-16,0 0 0,-21 0 0,22 1 16,-1-22-16,-21 21 0,21 0 0,0-21 15,0 0-15,0 21 0,22-21 16,-22 0-16,0 0 0,21 0 0,1 0 16,-1 0-16,0 0 0,-20 0 0,20 0 15,0-21-15,1 21 0,-1-21 0,-21 0 16,21 21-16,-20-22 0,20 1 15,-21 0-15,21 0 0,-20 0 0,-1 0 16,0-22-16,0 22 0,0 0 16,-21-21-16,0 20 0,0 1 15,0 0-15,0 0 0,0 0 0,-21 21 16,0 0-16,0 0 0,0 0 16,-1 0-16,1 0 0,0 0 15,0 21-15,0 0 0,0 0 0,-1 0 16,1 1-16,0-1 0,0 0 0,21 0 15,0 0-15,-21 0 0,0 1 16,21-1-16,0 0 0,0 0 16,21-21-1,0 0-15,0 0 0,0 0 16,0 0-16,1 0 0,-1 0 16,0 0-16,0 0 0,0 0 0,0-21 15,1 0-15,-1 21 0,0-21 16,0 21-16,0-22 0,-21 1 15,21 0-15,1 0 0,-22 0 32,0 42 30,0 0-62,0 0 0,0 0 16,0 1-16,0-1 0,0 0 0,0 0 15,0 0-15,0 22 0,0-22 16,0 21-16,0 0 0,0 1 0,0-1 16,21 0-16,-21 1 0,21-1 0,-21 0 15,0 22-15,0-22 0,21 22 16,-21-22-16,0 0 0,0 22 0,0-22 16,0 1-16,0 20 0,0-21 0,0 22 15,0-22-15,0 22 0,0-22 0,-21 22 16,21-22-16,0 0 0,0 1 15,0 20-15,0-42 0,0 22 0,-21-1 16,21 0-16,0-21 0,0 22 16,0-22-16,0 0 0,-21 21 0,21-20 15,0-1-15,0 0 0,-22-21 16,1 21-16,21 0 0,-21-21 0,0 0 16,0 21-16,0-21 0,-1 0 15,1 0-15,0 0 0,0-21 0,0 21 16,-22-21-16,22 0 0,-21 0 15,21 0-15,-22-1 0,1-20 0,21 21 16,-21-21-16,-1 20 0,1-20 0,21-21 16,0 20-16,-1-20 0,1 20 0,21-20 15,0-22-15,0 22 0,0-1 16,0 1-16,0-22 0,21 22 16,1-22-16,-1 21 0,0-20 0,0 20 15,0-20-15,0 20 0,22 1 16,-22-1-16,21 1 0,-21 20 0,22 1 15,-22 0-15,21-1 0,-21 1 0,1 21 16,-1 0-16,0-1 0,21 1 16,-42 0-16,21 0 0,1 21 0,-1-21 15,0 0-15,0 21 0,-21-22 16,-21 22 78,0 0-79</inkml:trace>
  <inkml:trace contextRef="#ctx0" brushRef="#br0" timeOffset="84112.53">19431 1334 0,'0'-22'15,"21"22"32,-21-21 16</inkml:trace>
  <inkml:trace contextRef="#ctx0" brushRef="#br0" timeOffset="85992.59">18817 762 0,'0'-21'0,"0"0"31,-21 21-31,21 21 32,21 0-17,-21 0-15,21 22 16,0-22-16,1 21 0,-1 0 0,0 1 16,0-22-16,0 21 0,22 1 15,-22-1-15,21 0 0,-21 1 0,22-1 16,-1 0-16,-21-21 0,21 22 15,1-22-15,-22 0 0,21 21 0,1-20 16,-22-1-16,0 0 0,0 0 16,0 0-16,0-21 0,-21 21 0,0 1 15,-21-22 32,0 0-47,0 0 0,21-22 0,0 1 16,-21 21-16,0-21 0,21 0 15</inkml:trace>
  <inkml:trace contextRef="#ctx0" brushRef="#br0" timeOffset="86364.38">19558 868 0,'0'0'0,"0"-42"31,-21 42-31,0 0 16,-1 0-16,1 0 0,-21 21 0,21 0 16,-22 0-16,22 21 0,-21 1 15,0-22-15,-1 21 0,1 22 0,0-22 16,-1 0-16,1 1 15,21-1-15,-22 0 0,1-20 0,0 20 0,21 0 16,-1-21-16,1 1 16,0-1-16,0 0 0,0 0 0,21 0 15,-21-21-15,21 21 0,21-21 47,0 0-47,0-21 0,0 21 0,0-21 16,-21 0-16,43 0 0</inkml:trace>
  <inkml:trace contextRef="#ctx0" brushRef="#br0" timeOffset="86696.19">19791 868 0,'0'0'15,"0"-21"-15,0 42 32,0 0-32,0 21 15,-21-20-15,21 20 0,-22 0 16,22 1-16,-21-1 0,21 0 0,0 1 16,0-1-16,0 0 15,0 1-15,0-1 0,0 0 0,0-21 0,0 1 16,0 20-16,0-21 15,0 0-15,0 0 0,0 1 16,0-1-16,0-42 47,0-1-47,0 1 0,0 0 0,0 0 16</inkml:trace>
  <inkml:trace contextRef="#ctx0" brushRef="#br0" timeOffset="86965.04">19812 931 0,'0'0'0,"21"-21"0,-21 0 15,21 21 1,0 21 0,1 0-16,-22 1 0,21-1 15,0 21-15,0-21 0,-21 22 0,21-22 16,0 21-16,1-21 0,-22 22 15,21-22-15,0 0 0,0 0 16,-21 0-16,21 0 0,0 1 0,-21-1 16,0 0-16,22-21 15,-22 21-15,0-42 47,21 0-47</inkml:trace>
  <inkml:trace contextRef="#ctx0" brushRef="#br0" timeOffset="87509.32">20532 889 0,'-64'42'31,"43"-20"-31,0-1 16,-22 0-16,22 21 0,-21-21 0,21 1 15,-22 20-15,22-21 0,-21 0 16,21 22-16,0-22 0,-1 0 0,1 0 16,0 0-16,0 0 0,0-21 15,21 22-15,0-1 16,21-21 15,0-21-15,0-1-16,0 22 0,1-21 0,-1 0 15,0 0-15,0 0 0,0-22 16,22 22-16,-22 0 0,0 0 16,0-21-16,-21 20 0,21 1 15,0-21-15,-21 21 0,22 21 0,-22-21 16,0-1-16,0 44 31,0 20-31,0-21 0,0 21 16,0-20-16,0 20 0,0 0 15,0 1-15,0-22 0,0 21 0,0 0 16,0-20-16,0 20 0,0-21 0,0 0 16,0 22-16,0-22 0,0 0 15,0 0-15,0 0 0,0 0 0,0 1 16,0-1 0,0 0-16,21-21 31,0 0-31,-21-21 15,21 0-15,0-1 16</inkml:trace>
  <inkml:trace contextRef="#ctx0" brushRef="#br0" timeOffset="88148.21">21124 910 0,'0'0'0,"0"-21"31,0 42-15,-21 0 0,21 1-16,-21 20 0,21 0 15,-21-21-15,21 22 0,-21-1 16,-1 0-16,22 1 0,-21-1 15,0 0-15,0 1 0,21-1 0,-21 0 16,0-20-16,-1 20 0,22-21 0,0 0 16,-21 22-16,0-22 0,21 0 15,0 0-15,-21 0 16,0 0-16,21-42 31,0 0-31,0 0 16,21 21-16,-21-21 0,0 0 15,21-1-15,0 1 0,0 0 0,-21 0 16,0 0-16,22 0 0,-22-1 16,21 22-16,0 0 15,-21 22 1,21-22-16,-21 21 0,21 0 16,-21 0-16,21-21 0,-21 21 15,0 0-15,22 1 0,-1-22 0,-21 21 16,21 0-16,0-21 0,-21 21 15,21-21-15,0 0 0,1 0 16,-1 0-16,0 0 16,0 0-16,0 0 0,-21-21 15,21 0-15,1 0 16,-22-1-16,21 22 16,-21-21-16,0 0 0,0 0 15,-21 21 48</inkml:trace>
  <inkml:trace contextRef="#ctx0" brushRef="#br0" timeOffset="88844.58">18605 1863 0,'-21'0'16,"0"0"-16,0 0 15,42 0 32,0 0-31,-21 21-16,21-21 0,1 0 0,-1 0 15,21 0-15,-21 0 0,22 0 16,-1 0-16,21 0 0,-20 0 0,20 21 16,22-21-16,0 0 0,-1 0 15,22 0-15,0 0 0,0 21 16,0-21-16,-1 0 0,1 0 0,0 0 15,21 0-15,0 21 0,0-21 16,0 0-16,0 0 0,0 0 0,0 22 16,-21-22-16,0 0 0,0 0 15,-22 0-15,1 0 0,0 0 0,-1 0 16,-20 0-16,-22 0 0,22 0 16,-22 0-16,-21 0 0,21 0 0,-20 0 15,-1 0-15,0 0 16,-42 0 46,0 0-46,-1 0-16,1 0 16,0 0-16,21 21 15,-21-21-15,0 0 0</inkml:trace>
  <inkml:trace contextRef="#ctx0" brushRef="#br0" timeOffset="102136.39">19050 2455 0,'0'0'0,"0"-42"31,0 21-31,0 0 15,0 0-15,0-1 16,0 1-16,21 0 16,-21 0-1,0 42 32,0 0-47,0 0 16,0 1-16,0-1 0,0 21 0,0 0 15,0-20-15,0 20 0,-21 0 16,21 1-16,0-22 0,0 21 0,0 0 16,0-20-16,0 20 0,0-21 0,0 0 15,0 0-15,0 1 0,0-1 16,0 0-16,0 0 0,21-21 31,0 0-31,0 0 16,1 0-1,-22-21-15,0 0 0,21 21 0,-21-21 16,21-1-16</inkml:trace>
  <inkml:trace contextRef="#ctx0" brushRef="#br0" timeOffset="102992.38">19008 2604 0,'0'-22'31,"0"1"-16,0 0-15,-22 21 0,22-21 0,-21 21 16,0-21-16,0 0 16,0 21-16,0 0 0,-1 0 15,1 0-15,0 0 16,0 21-16,0 0 0,0 0 0,-1 0 16,1 0-16,0 22 0,0-22 0,0 21 15,0-21-15,-1 22 16,1-22-16,0 21 0,21-21 0,0 1 15,-21 20-15,21-21 0,0 0 16,0 0-16,0 1 0,0-1 16,21-21-16,0 0 0,0 0 15,1 0-15,-1 0 16,21 0-16,-21 0 0,0-21 0,1-1 16,-1 22-16,21-21 0,-21 0 15,0 0-15,1-21 0,-1 20 0,0-20 16,0 0-16,0-1 0,0 1 15,-21-21-15,0-1 0,22 22 0,-22-22 16,21 22-16,-21 0 16,0-22-16,0 43 0,0-21 0,0-1 15,0 22-15,0 0 0,0 0 0,0 0 16,0-1-16,-21 22 16,-1 0-16,22 22 15,0-1-15,-21 0 0,0 0 16,21 21-16,-21 1 0,21-1 0,0 0 15,-21 22-15,21-22 0,0 22 16,0-22-16,0 22 0,0-22 0,0 0 16,0 1-16,0-1 0,0 0 15,0-21-15,21 22 0,0-22 0,0 0 16,0-21-16,1 21 0,-1 0 16,0-21-16,0 0 0,0 0 15,0 0-15,1 0 0,20 0 0,-21 0 16,0-21-16,0 0 0,1 0 15</inkml:trace>
  <inkml:trace contextRef="#ctx0" brushRef="#br0" timeOffset="103412.14">19367 2709 0,'0'0'15,"-21"22"-15,21-1 16,21-21 0,1 0-16,-1 0 15,0 0-15,0 0 0,0-21 16,0 21-16,1-22 0,-1 22 0,0-21 16,-21 0-16,21 21 0,-21-21 15,0 0-15,0 0 0,0-1 16,-21 22-1,0 0-15,0 0 0,-1 0 0,1 22 16,0-22-16,0 21 0,0 21 16,0-21-16,-1 0 0,1 22 15,0-22-15,21 21 0,0-21 16,0 1-16,0 20 0,0-21 0,0 0 16,0 0-16,0 1 0,21-22 0,0 21 15,1 0-15,-1-21 0,0 0 16,21 0-16,-21 0 0,1 0 0,20 0 15,-21 0-15,0 0 0,22-21 16,-22 21-16,0-21 0,0-1 0,0 1 16,-21 0-16,21 0 0,-21 0 15</inkml:trace>
  <inkml:trace contextRef="#ctx0" brushRef="#br0" timeOffset="103765.15">19770 2709 0,'0'0'0,"0"-21"16,0 0-16,21-21 15,-21 21 1,21 21-16,-21 21 15,21 0 1,-21 0-16,21 0 0,-21 0 0,0 1 16,0-1-16,0 0 0,21 0 15,-21 0-15,0 0 0,0 1 0,0-1 16,0 0-16,0 0 0,0 0 16,0 0-16,0 1 15,22-22-15,-1 0 16,0 0-1,-21-22-15,0 1 0,21 0 16,0 0-16,-21 0 0,21 0 16,-21-1-16,0-20 0,22 21 0,-1-21 15,0 20-15,-21 1 0,21-21 16,-21 21-16,21 0 0,-21-1 0,21 1 16,-21 0-16,22 21 15,-22 21 1,0 0-16,0 1 15,0-1 1,0 0-16</inkml:trace>
  <inkml:trace contextRef="#ctx0" brushRef="#br0" timeOffset="104107.95">20235 2900 0,'0'0'0,"21"0"0,1 0 15,-1 0-15,0-21 16,0 0-16,0-1 0,0 1 16,1 0-16,-22 0 15,21 0-15,-21 0 0,0-1 0,0 1 16,0 0-16,0 0 0,0 0 16,-21 21-1,-1 0-15,1 0 0,0 0 0,0 21 16,0 0-16,0 0 0,-1 0 15,1 1-15,0-1 0,0 21 0,21-21 16,0 0-16,0 1 0,0-1 0,0 0 16,0 0-16,0 0 0,0 0 15,0 1-15,21-22 0,0 0 16,0 0-16,1 0 0,-1 0 16,0 0-16,0 0 0,0 0 15,22 0-15,-22 0 0,21-22 0,-21 1 16,0 0-16</inkml:trace>
  <inkml:trace contextRef="#ctx0" brushRef="#br0" timeOffset="104367.8">20807 2307 0,'0'0'0,"0"-21"0,0 0 16,0 0-16,0 0 0,-21 42 31,-1 0-31,22 21 15,-21-21-15,21 22 0,0-1 16,-21 0-16,0 22 0,21-22 16,0 1-16,0-1 0,-21 0 0,21 1 15,0-1-15,-21-21 0,21 21 16,0-20-16,0-1 0,0 0 0,0 0 16,0 0-16,21-21 31,0 0-31,0 0 0,0-21 15</inkml:trace>
  <inkml:trace contextRef="#ctx0" brushRef="#br0" timeOffset="104723.76">20997 2731 0,'0'42'15,"-21"-21"-15,21 0 0,0 0 16,-21 1-16,0-22 0,21 21 15,0 0-15,0 0 0,0 0 0,0 0 16,0 1-16,21-22 16,0 0-16,-21 21 15,21-21-15,0 0 0,22 0 0,-22 0 16,0 0-16,0 0 0,0-21 0,1-1 16,-1 22-16,0-21 15,0 0-15,-21 0 0,21 0 0,-21 0 16,0-1-16,0-20 0,0 21 15,0-21-15,0 20 0,-21 1 0,0 0 16,21 0-16,-21 21 0,0-21 0,-1 21 16,1 0-16,0 0 0,0 0 15,0 0-15,0 21 0,-1 0 0,1 0 16,0-21-16,21 21 0,0 1 16,0-1-16,0 0 0,0 0 0,0 0 15,0 0-15,21-21 0</inkml:trace>
  <inkml:trace contextRef="#ctx0" brushRef="#br0" timeOffset="105032.58">21632 2604 0,'0'21'16,"0"0"-1,0 0-15,-21 0 0,21 0 16,0 1-16,-21 20 0,21-21 0,-21 21 16,21 1-16,0-22 0,-21 21 15,-1 1-15,22-1 0,-21 0 16,21 1-16,0-1 0,-21 0 0,21 1 16,-21-1-16,21 0 0,-21 1 15,21-1-15,0 0 0,0-21 0,0 22 16,0-22-16,0 0 0,0 0 15,21-21 1,0-21 0,0 0-16,-21 0 0</inkml:trace>
  <inkml:trace contextRef="#ctx0" brushRef="#br0" timeOffset="105311.63">21675 2858 0,'0'0'0,"0"-43"0,21 1 15,-21 21-15,21 0 0,0-22 16,-21 22-16,21 0 0,0 21 0,-21-21 16,22 21-16,-1 0 0,0 0 0,0 0 15,0 0-15,0 0 0,1 0 16,-1 0-16,0 21 0,0 0 0,-21 0 16,0 22-16,0-22 0,0 0 15,0 0-15,0 21 0,0-20 0,-42-1 16,21 0-16,-1 0 0,1 0 0,0-21 15,-21 21-15,21-21 16,-1 0-16,-20 22 0,21-22 0,0 0 16,0 0-16,-1 0 0,1 0 0,0 0 15,21-22 1</inkml:trace>
  <inkml:trace contextRef="#ctx0" brushRef="#br0" timeOffset="105815.34">22733 2307 0,'0'0'16,"0"-42"-1,0 63 1,-21 0 0,0 0-16,21 1 0,-22 20 0,1 0 15,0 1-15,0-1 0,21 21 16,-21-20-16,0-1 0,-1-21 0,22 22 15,0-1-15,-21-21 0,21 21 16,0-20-16,0-1 0,0 0 16,0 0-16</inkml:trace>
  <inkml:trace contextRef="#ctx0" brushRef="#br0" timeOffset="106463.99">22310 2625 0,'0'0'0,"-22"0"31,44 0-15,-1 0-16,21 0 16,0 0-16,1 0 0,-1 0 15,0-21-15,22 21 0,-1-22 0,1 22 16,-1-21-16,1 0 0,-1 21 15,-20-21-15,20 0 0,-20 0 0,-1-1 16,-21 1-16,21 0 0,-20 0 0,-22 0 16,0 0-16,0-1 0,0 1 15,0 0-15,0 0 0,0 0 0,0 0 16,-22 21 0,1 0-16,0 0 0,21 21 0,-21-21 15,0 21-15,21 0 0,0 21 16,-21 1-16,-1-22 0,22 21 15,-21 1-15,21-1 0,0 21 0,0-20 16,-21-22-16,21 21 0,0 1 16,-21-22-16,21 21 0,0-21 0,0 0 15,0 1-15,0-1 0,0 0 16,0 0-16,-21-21 16,21-21 15,0 0-31,0 0 0,0-1 15,0 1-15,0-21 0,21 21 16,0 0-16,0-1 0,0-20 0,1 21 16,-1 0-16,21 21 15,-21-21-15,0 21 0,1 0 0,20 0 16,-21 0-16,0 21 0,0 0 16,1 0-16,-22 0 0,21 0 15,-21 22-15,0-22 0,0 0 0,0 0 16,0 0-16,0 22 0,0-22 15,0 0-15,-21-21 0,-1 21 0,22 0 16,-21-21-16,21 22 0,0-1 31,0-42 1,0-1-32,21 1 15,1 0-15</inkml:trace>
  <inkml:trace contextRef="#ctx0" brushRef="#br0" timeOffset="106823.79">23580 2752 0,'0'0'0,"21"0"16,0 0-16,0 0 15,0 0-15,0 0 0,1 0 16,-1 0-16,21 0 0,-21 0 0,22 0 15,-22-21-15,21 21 0,-21-22 0,0 22 16,1-21-16,-1 21 0,-21-21 16,0 0-16,0 0 0,0 0 15,0-1-15,0 1 0,-21 21 16,-22 0-16,22 0 0,0 0 16,-21 21-16,-1-21 0,22 22 15,-21-1-15,21 21 0,-22-21 0,22 22 16,0-22-16,21 0 0,0 21 0,0-21 15,0 1-15,0-1 16,0 0-16,0 0 0,0 0 0,21-21 16,0 21-16,0-21 0,22 0 15,-22 0-15,0 0 0,21 0 0,1 0 16,-1 0-16,0 0 0,1 0 0,-1 0 16,22-21-16</inkml:trace>
  <inkml:trace contextRef="#ctx0" brushRef="#br0" timeOffset="107499.57">25104 2371 0,'0'0'0,"0"-21"0,21-1 16,-21 1-16,0 0 0,21 0 16,-21 0-16,21 0 0,-21-1 0,0 1 15,0 0-15,0 0 16,-21 21 15,21 21-31,-21 21 0,0-20 0,21 20 16,-22 0-16,22 1 0,-21-1 15,21 0-15,-21 22 0,0-22 0,21 22 16,-21-22-16,21 0 0,-21 1 0,21-1 16,0-21-16,0 0 15,0 22-15,0-22 0,21 0 16,0 0-16,0-21 0,0 0 16,22 0-16,-22 0 0,21 0 0,-21 0 15,22-21-15,-22 0 0,21 21 0,-21-21 16,22-22-16,-22 22 0,21-21 15,-21-1-15,0 1 0,1 0 0,-1-1 16,0 1-16,-21-21 0,0 20 16,0 1-16,0 0 0,0 20 15,0 1-15,0 0 0,0 0 16,-21 21 0,0 21-16,21 0 15,0 0-15,0 1 0,0-1 16,0 0-16,0 0 0,0 21 0,0-20 15,0-1-15</inkml:trace>
  <inkml:trace contextRef="#ctx0" brushRef="#br0" timeOffset="107908.34">25993 2582 0,'0'0'15,"21"0"-15,21-21 0,-21 0 0,0 21 16,1-21-16,-1 0 0,-21 0 15,0-1-15,-21 22 16,-1 0-16,-20 0 0,21 0 16,-21 0-16,20 22 0,-20-1 0,0-21 15,-1 21-15,22 0 0,0 0 16,-21 0-16,42 1 0,0-1 16,0 0-16,0 0 0,0 0 15,21 0-15,0-21 0,0 22 16,22-22-16,-22 21 0,21-21 0,-21 21 15,0-21-15,22 0 0,-22 21 16,0-21-16,0 0 0,-21 21 16,0 0-1,-21-21-15,0 0 16,0 0-16,-22 0 0,22 0 0,-21 0 16,21 0-16,-22 0 0,22 0 15,0 0-15,0 0 0,0 0 0,0 0 16,42 0 15,0-21-31,21 21 16,-21 0-16,22-21 0</inkml:trace>
  <inkml:trace contextRef="#ctx0" brushRef="#br0" timeOffset="108244.54">26310 2667 0,'0'0'0,"21"-21"31,0 21-31,-21-21 16,22 21-16,-1-21 15,0-1-15,-21 1 16,0 0-16,-21 21 47,21 21-47,-21-21 15,-1 21-15,1 1 0,0-1 16,21 21-16,-21-21 0,21 0 0,-21 1 16,21-1-16,0 0 0,0 0 15,0 0-15,0 0 0,21 1 16,0-22-16,0 0 0,0 0 16,1 0-16,-1 0 0,0 0 15,0 0-15,21 0 0,-20 0 0,-1 0 16,21 0-16,-21-22 0,0 1 15</inkml:trace>
  <inkml:trace contextRef="#ctx0" brushRef="#br0" timeOffset="108576.35">26670 2646 0,'0'0'0,"0"-21"0,0 0 0,0-1 16,21 1-16,0 0 16,0 0-16,1 21 15,-1 0-15,0 0 0,0 0 16,0 0-16,0 0 0,1 0 0,20 0 15,-21 0-15,0 21 0,0 0 16,-21 0-16,22 1 0,-1-1 16,-21 0-16,0 0 0,0 21 0,21-20 0,-21-1 15,0 0-15,0 0 0,0 0 16,0 0-16,-21-21 0,21 22 16,-21-22-16,-1 0 0,1 0 15,0 0 1,0 0-16,21-22 15,0 1-15,0 0 16,0 0-16,0 0 0,21 0 0,0-22 16,0 22-16,1 0 0,-1 0 15,0-22-15,0 22 0,0 0 0,0 0 16,-21 0-16,22 21 0,-1-21 16,0-1-16</inkml:trace>
  <inkml:trace contextRef="#ctx0" brushRef="#br0" timeOffset="109336.18">28660 2858 0,'0'0'0,"0"-22"15,21 1-15,0 0 0,0 0 16,-21 0-16,0 0 16,0-1-16,0 1 0,0-21 0,0 21 15,0 0-15,-21-1 0,0-20 0,0 21 16,-1 0-16,1 0 16,0-1-16,-21 22 0,21 0 0,-22 0 15,22 0-15,-21 0 0,-1 0 16,1 0-16,0 22 0,21 20 0,-22-21 15,22 21-15,-21-20 0,21 20 16,-1 0-16,22-21 0,0 22 0,0-22 16,0 21-16,0-21 0,0 1 15,0-1-15,22 0 0,-1-21 0,0 21 16,21-21-16,-21 0 0,22 0 0,-22 0 16,21 0-16,-21 0 0,22 0 15,-22 0-15,21 0 0,1-21 16,-1 21-16,-21-21 0,21 0 15,1-22-15,-1 22 0,-21-21 0,22-1 16,-22 1-16,21 0 0,-21-1 16,22 1-16,-22-21 0,0 20 0,-21 1 15,21 21-15,-21-22 0,0 22 16,0 0-16,0 0 0,-21 21 16,0 0-16,0 21 15,-1 21-15,1-20 0,0 20 16,0 0-16,0 1 0,0-1 0,-1 21 15,1-20-15,21-1 0,0 0 16,0 1-16,0-22 0,0 21 0,0-21 16,0 1-16,0-1 15,0 0-15,0 0 0,21 0 0,1-21 16,-1 0-16,21 0 0,-21 0 0,22 0 16,-1 0-16,0 0 0,1 0 15</inkml:trace>
  <inkml:trace contextRef="#ctx0" brushRef="#br0" timeOffset="109692.53">29252 2836 0,'21'0'47,"1"-21"-47,-1 21 0,0-21 16,0 21-16,0 0 0,0-21 0,1 21 15,-1-21-15,0 0 0,0 21 16,0-22-16,0 1 0,-21 0 0,0 0 16,0 0-16,0 0 0,0-1 15,-21 22-15,0 0 16,0 0-16,0 0 0,-22 0 0,22 22 16,-21-22-16,21 21 0,-22 0 15,22 0-15,0 0 0,0 0 16,21 1-16,0-1 0,0 0 15,0 0-15,0 0 0,0 0 0,0 1 16,21-1-16,0-21 0,0 21 16,1-21-16,20 0 0,-21 21 0,21-21 15,-20 0-15,20 0 0,-21 0 16,21 0-16,1 0 0,-22 0 0</inkml:trace>
  <inkml:trace contextRef="#ctx0" brushRef="#br0" timeOffset="111148.04">30120 2223 0,'0'0'0,"0"-22"0,-21 44 31,0-1-31,0 0 16,-1 21-16,1 1 0,0-1 15,0 21-15,0-20 0,0 20 0,-1 1 16,1-1-16,0 1 0,0-1 16,0 1-16,0-1 0,-1 1 0,1-1 15,0 1-15,0-1 0,0 1 16,0 20-16,-1-20 0,1-1 16,21 1-16,0-22 0,-21 22 0,0-22 15,21 22-15,-21-22 0,21 0 16,0 1-16,0-22 0,0 21 0,0-21 15,0 22-15,0-22 0,0 0 16,0 0-16,21-21 0,0 21 0,0-21 16,0 0-16,1 0 0,-1 0 0,0 0 15,21 0-15,-21-21 0,1 0 16,20 0-16,0 0 0,-21-1 0,22 1 16,-22-21-16,0 21 0,21-22 15,-20 22-15,-1-21 0,0-22 0,-21 22 16,0-21-16,0 20 0,0-20 15,0-22-15,0 22 0,0-1 16,0 1-16,-21 20 0,21 1 0,-21 0 16,-1-1-16,1 1 0,0 21 15,0 0-15,0 21 0,-22 0 0,22-22 16,0 22-16,0 0 0,0 0 16,21 22-1,21-22 1,21 0-1,-21 0-15,1 0 16,-1 0-16,21 0 0,-21-22 16,22 22-16,-1-21 0,-21 0 15,21 21-15,-20-21 0,-1 0 0,0 0 16,21-1-16,-21 1 0,1-21 0,-22 21 16,21 0-16,0-1 0,-21 1 15,0 0-15,0 0 0,0 42 47,-21 0-47,21 22 16,-21-22-16,21 0 0,0 0 0,0 0 15,-22 0-15,22 1 0,0-1 16,0 0-16,0 0 0,0 0 16,22 0-16,-1-21 15,0 0-15,0 22 0,0-22 0,0 0 16,22 0-16,-22 0 0,0 0 15,21 0-15,-20-22 0,-1 22 0,0-21 16,21 0-16,-21 0 0,1 0 16,-22 0-16,21-22 0,0 22 0,-21 0 15,0 0-15,0 0 0,0-1 16,0 1-16,-21 42 31,0 1-31,21-1 0,-22 0 0,1 21 16,0-21-16,21 1 15,0-1-15,-21 0 0,21 0 0,-21 0 16,21 0-16,0 1 16,0-44 31,21 1-47,0 0 15,-21 0-15,21 21 0,0-21 0,1 0 16,-22-1-16,21 1 0,0 21 15,-21-21-15,21 21 0,0 0 16,-21 21 15,0 0-31,0 1 0,0-1 16,0 0-16,0 0 16,0 0-16,21 0 15,1-21-15,-22 22 0,21-22 16,0 0-16,0 0 0,0 0 0,0 0 15,1 0-15,20 0 0,-21 0 16,21 0-16,1-22 0,-22 22 0,21-21 16,-21 21-16,22-21 0,-22 0 15,21 0-15,-21 0 0,1-1 0,-22 1 16,0-21-16,21 21 16,-21 0-16,0-1 0,-21 22 15,-1 0 1,-20 0-16,21 0 0,0 22 15,0-1-15,-1 0 0,1 0 16,0 0-16,21 0 0,-21 1 0,21-1 16,-21 0-16,21 0 0,0 0 15,0 0-15,0 1 0,0-1 16,21-21 0,0 21-1,0-21-15,0 0 16,1 0-16,-1 0 0,0 0 0,21 0 15,-21 0-15,1-21 0,-1 21 16,0-21-16,0 21 0,0 0 0,0-22 16</inkml:trace>
  <inkml:trace contextRef="#ctx0" brushRef="#br0" timeOffset="111787.67">32025 2709 0,'0'0'0,"0"-21"0,0 0 0,0 0 16,0 0-16,-21 21 0,21-21 15,-21 21-15,0 0 0,-1-22 16,1 22-16,0 0 0,0 0 0,0 0 16,0 0-16,-1 22 0,1-1 15,0-21-15,0 21 0,0 0 16,0 0-16,-1 22 0,1-22 0,21 0 15,0 0-15,0 0 0,0 0 16,0 1-16,0-1 0,0 0 0,0 0 16,0 0-16,0 0 15,21-21-15,1 0 0,-1 0 16,0 0-16,0 0 16,0 0-16,0 0 0,1 0 0,-1-21 15,0 0-15,0 0 0,0 0 16,0 0-16,1-22 0,-1 22 0,0-21 15,0-1-15,21-20 0,-20 21 16,-1-1-16,0-20 0,0 20 0,-21-20 16,21 21-16,-21-1 0,21 1 15,-21 21-15,0 0 0,0-22 16,0 22-16,0 0 0,0 42 31,-21-21-15,0 42-16,0-20 0,21-1 15,-21 21-15,0 0 0,-1 1 0,22-1 16,-21 0-16,0 1 0,21-1 16,-21 22-16,21-22 0,0 0 0,0 1 15,0-22-15,0 21 0,0 0 16,0-20-16,0-1 0,0 0 0,0 0 16,21 0-16,0-21 0,0 21 15,22 1-15,-22-22 0,21 0 16,-21 0-16,22 0 0,-1 0 0,0 0 15,1 0-15,-1-22 16,-21 1-16,22 0 0,-1 0 0,-21 0 16,21 0-16,-20-22 0,-1 22 15</inkml:trace>
  <inkml:trace contextRef="#ctx0" brushRef="#br0" timeOffset="112096.5">30670 2286 0,'-21'0'32,"21"-21"-32,0 0 47,21 21-32,1 0-15</inkml:trace>
  <inkml:trace contextRef="#ctx0" brushRef="#br0" timeOffset="112448.29">32766 2180 0,'0'-21'31,"0"42"-31,-21 0 16,21 1-16,0-1 0,-21 0 0,-1 21 15,22 1-15,-21-1 0,21-21 16,0 21-16,-21 1 0,21-1 15,0 0-15,0 1 0,0-22 0,0 0 16,0 21-16,0-20 0,0-1 16,21 0-16,0-21 15,1 0-15,-1 0 16,0 0-16,0 0 0,0 0 0,0 0 16</inkml:trace>
  <inkml:trace contextRef="#ctx0" brushRef="#br0" timeOffset="112636.43">32702 2519 0,'0'0'0,"-21"0"15,21-21-15,0 0 32,21 21-32,1 0 15,-1 0 1,0 0-16,0 0 0,21 0 0,-20 0 15,20 0-15,-21 0 0,21 0 16,1 0-16</inkml:trace>
  <inkml:trace contextRef="#ctx0" brushRef="#br0" timeOffset="113423.54">33253 2455 0,'-21'0'15,"-1"0"1,1 0-16,0 0 15,0 0-15,0 0 16,0 0 0,-1 22-16,1-22 0,0 21 0,0-21 15,0 21-15,0 0 0,-1-21 16,1 21-16,0 0 0,0 1 16,21-1-16,0 0 15,0 0-15,0 0 16,21 0-1,0-21-15,0 0 16,1 0-16,-1 0 0,0 0 16,0 0-16,0 0 15,0-21-15,1 0 0,-1 21 0,0-21 0,0 0 16,0 0-16,0-1 16,1 22-16,-22-21 0,0 0 15,0 42 16,0 0-31,-22 1 0,22-1 16,-21 0-16,21 0 16,0 0-1,21-21-15,1 21 0,-1-21 16,21 0-16,-21 0 0,0 0 16,22 0-16,-22 0 0,21 0 15,1 0-15,-22 0 0,0 0 0,0 0 16,0-21-16,0 0 15,1 0-15,-22 0 0,0 0 0,0-1 16,0 1-16,0 0 0,0 0 16,-22 21-16,1 0 0,0-21 15,0 21-15,0 0 0,-22 0 0,22 0 16,0 21-16,0-21 0,-21 21 16,42 0-16,-22 0 0,22 1 15,-21-22-15,21 21 0,0 0 0,0 0 16,0 0-16,0 0 15,21 1-15,-21-1 0,0 0 0,22 0 16,-22 0-16,0 22 16,0-22-16,0 0 0,0 21 15,0 1-15,0-1 0,0 0 0,-22 1 16,1-1-16,0 21 0,0-20 16,-21 20-16,20-20 0,-20 20 0,21-21 15,0 1-15,-22-1 0,22-21 16,0 22-16,0-22 0,0 0 0,0 0 15,-1-21-15,1 0 0,0 21 16,0-21-16,0 0 0,0 0 16,-1 0-16,1 0 15,0-21-15,0 21 0,0-21 0</inkml:trace>
  <inkml:trace contextRef="#ctx0" brushRef="#br0" timeOffset="114768.08">20278 3979 0,'0'0'0,"21"-42"0,0 21 16,-21 0-16,21 0 0,0-1 0,0 1 0,1 0 15,-1 0-15,0 0 16,-21 0-16,21 21 0,-21-22 16,0 44-1,-21-1-15,0 0 16,0 21-16,-1-21 0,-20 22 0,0-1 15,21 0-15,-22 1 0,-20-1 16,20 0-16,1 1 0,0-1 0,-22 0 16,22-20-16,0 20 0,-1-21 15,1 0-15,0 0 0,20 1 0,-20-22 16,21 0-16,21 21 0,-21-21 16,21-21-1,0-1-15,21 22 16,0-21-16,0 0 0,0 21 15,1 0-15,20 0 0,-21 0 0,21 0 16,1 0-16,-22 0 0,21 21 0,1 0 16,-1 1-16,0-1 0,1 0 15,-1-21-15,-21 21 0,21 0 0,1 0 16,-22 1-16,21-1 0,-21-21 16,1 21-16,-1-21 0,0 0 0,0 21 15,0-21 1,-21-21 15</inkml:trace>
  <inkml:trace contextRef="#ctx0" brushRef="#br0" timeOffset="116040.31">21780 4001 0,'0'0'0,"22"-22"0,-1 1 0,-21 0 16,0 0-16,21 0 0,-21 0 0,21-22 16,-21 22-16,0 0 0,0 0 15,0 0-15,0-1 0,0 1 16,-21 21-16,0 0 0,0 0 16,-1 0-16,-20 0 0,21 0 0,-21 21 15,-1-21-15,1 43 0,21-22 16,-22 21-16,1 1 0,0-1 0,21 21 15,-22 1-15,22-1 0,0-20 16,0 20-16,0 1 0,21-22 16,0 0-16,0 1 0,0-1 0,0 0 15,0-20-15,21-1 0,0 0 16,0 0-16,0-21 0,22 0 0,-22 0 16,21 0-16,-21 0 0,22 0 0,-1 0 15,-21 0-15,21-21 0,1 21 16,-22-21-16,21 0 0,-21-1 0,1 1 15,-1-21-15,0 21 0,0 0 16,0-22-16,0 22 0,-21-21 0,0 21 16,0-1-16,22 1 0,-22 0 15,0 0-15,0 0 16,0 42 0,0 0-16,0 0 15,0 0-15,0 22 0,0-22 0,-22 21 16,22-21-16,0 1 0,0 20 15,0-21-15,0 0 0,0 0 0,0 1 16,0-1-16,0 0 0,22-21 16,-1 0-1,0 0-15,0 0 0,0 0 16,0 0-16,1 0 0,-1-21 16,0 0-16,0-1 0,-21 1 0,21 0 15,0 0-15,1 0 0,-22 0 16,0-22-16,21 22 0,-21 0 15,21 0-15,-21 0 0,0-1 0,0 1 16,0 42 15,-21 1-31,21-1 16,-21 0-16,21 21 0,0-21 0,0 1 16,0-1-16,-22 21 0,22-21 0,0 0 15,0 1-15,0-1 16,0 0-16,22 0 15,-1-21-15,0 0 0,0 0 16,0 0-16,0 0 0,22 0 16,-22 0-16,21-21 0,1 0 0,-1 21 15,0-21-15,1-1 0,-1-20 16,-21 21-16,21 0 0,1-22 0,-22 22 16,0 0-16,0-21 0,-21 21 15,21-1-15,-21 1 0,0 0 16,-21 21-1,0 0-15,0 21 0,0 0 16,21 1-16,0-1 0,0 0 0,0 0 16,0 0-16,0 22 0,0-22 15,0 0-15,21 0 0,0 0 0,-21 0 16,21-21-16,-21 22 16,21-1-16,-21 0 0,0 0 15,-21-21 1,0 0-1,0 0-15,0 0 0,0 0 16,-1-21-16,22 0 16,0 0-16,0-1 0,0 1 0,0 0 15</inkml:trace>
  <inkml:trace contextRef="#ctx0" brushRef="#br0" timeOffset="116300.16">23114 3831 0,'0'0'0,"21"-21"0,0 0 15,0 21-15,-21-21 0,0 42 32,0 0-32,0 0 0,0 0 0,0 22 15,0-1-15,-21 0 0,0 1 16,21-1-16,-21 0 0,0 1 0,21-1 16,-21 0-16,21 1 0,-22-1 0,22-21 15,0 22-15,-21-22 0,21 0 16,0 0-16,0 0 0,0 0 15,21-21 1,1 0-16,-1 0 0,0 0 16,0-21-1,0 0-15,22 0 0,-22 0 0</inkml:trace>
  <inkml:trace contextRef="#ctx0" brushRef="#br0" timeOffset="116642.05">23410 4106 0,'21'0'0,"-42"0"0,42-21 16,-21 42-1,-21 1 1,0 20-16,0-21 0,21 0 16,-21 0-16,0 22 0,21-22 15,0 0-15,0 0 0,0 0 0,0 1 16,0-1-16,0 0 0,0 0 16,0 0-16,21-21 15,0 0-15,0 0 0,0 0 16,22 0-16,-22 0 0,21-21 0,-21 0 15,22 21-15,-22-21 0,0 0 0,0-1 16,0 1-16,0-21 0,-21 21 16,0-22-16,0 22 0,0-21 0,0 21 15,-21 0-15,0-1 0,0 1 16,-21 21-16,20 0 0,-20 0 0,21 0 16,-21 0-16,-1 0 0,22 0 15,-21 0-15,21 0 0,-1 21 16,1-21-16,0 22 0,0-22 0,0 0 15,21 21-15,-21-21 16</inkml:trace>
  <inkml:trace contextRef="#ctx0" brushRef="#br0" timeOffset="116832.95">22860 4022 0,'0'0'0,"-21"-21"31,21-1-31,21 22 16,0 0-16,0 0 0,0 0 16,22 0-16,-22 0 0,21 0 15,-21 0-15,22 0 0,-1 0 0,-21 0 16,22 0-16,-1 0 0,0 0 16,1 0-16,-1 0 0,21 0 0</inkml:trace>
  <inkml:trace contextRef="#ctx0" brushRef="#br0" timeOffset="117500.33">24024 4064 0,'-21'64'16,"42"-128"-16,-42 149 16,0-64-16,0 0 0,-1 0 0,22 0 15,-21 1-15,0-1 0,0 0 0,21 21 16,-21-21-16,0 1 0,21-1 15,-22 0-15,22 0 0,0 0 16,0 0-16,-21-21 0,21 22 16,0-44 15,0 1-15,0 0-16,0 0 0,0 0 0,0 0 15,0-22-15,21 22 16,-21-21-16,22-1 0,-1 22 0,0-21 15,0 0-15,0 20 0,0 1 0,22 0 16,-22 0-16,21 21 0,-21 0 16,1 0-16,-1 0 0,21 0 0,-21 0 15,0 21-15,-21 0 0,22 0 16,-1 22-16,-21-22 0,0 0 0,0 21 16,0-20-16,0 20 0,0-21 15,0 0-15,0 0 0,0 1 0,0-1 16,0 0-16,0 0 0,-21-21 15,-1 0 1,22-21 0,0 0-1,0 0-15,0-1 0,0 1 16,22-21-16,-1 21 0,0 0 0,0-22 16,0 22-16,0-21 0,1 21 15,20-1-15,-21 22 0,0-21 0,22 21 16,-22 0-16,0 0 0,0 0 15,0 21-15,0 1 0,1-1 0,-22 0 16,0 0-16,0 0 0,0 22 0,0-22 16,0 0-16,0 0 0,-22 0 15,1 0-15,0 1 0,0-1 16,21 0-16,-21 0 16,0-21-16,42 0 31,0 0-16,-21-21-15,21 21 0</inkml:trace>
  <inkml:trace contextRef="#ctx0" brushRef="#br0" timeOffset="117828.61">24786 4233 0,'0'0'0,"21"-21"0,0 21 15,1 0-15,-1-21 0,0 0 0,0 21 16,0-21-16,0 0 0,1-1 0,20 1 16,-21 0-16,0 0 0,-21 0 15,21 0-15,-42 21 32,0 0-32,-21 21 0,21 0 15,-1 0-15,1 0 0,-21 22 16,21-22-16,0 0 0,-1 21 15,22-21-15,0 1 0,-21-1 0,21 0 0,0 0 16,0 0-16,0 0 0,0 1 16,21-22-16,1 0 15,-1 0-15,0 0 0,0 0 16,0 0-16,22 0 0,-22 0 0,21 0 16,-21 0-16,22 0 0</inkml:trace>
  <inkml:trace contextRef="#ctx0" brushRef="#br0" timeOffset="118156.56">25294 4106 0,'0'-21'16,"0"42"-16,0-63 0,21 42 31,0 0-31,1 0 0,-1 0 16,0 21-16,-21 0 0,21 1 15,-21-1-15,21 0 0,-21 21 0,0-21 16,0 1-16,0-1 0,0 21 0,0-21 15,0 0-15,0 1 0,0-1 16,0 0-16,0 0 0,-21-21 16,0 0-16,0 0 15,21-21 1,0 0-16,0 0 16,0-1-16,0 1 15,21 0-15,-21-21 0,21 21 16,0-1-16,0-20 0,1 21 15,-1-21-15,0 20 0,21-20 0,-21 21 16,1 0-16,20 0 0,-21-1 0,21 1 16,-20 0-16</inkml:trace>
  <inkml:trace contextRef="#ctx0" brushRef="#br0" timeOffset="118496.37">25971 3789 0,'-63'0'15,"42"0"-15,0 21 0,-1 0 16,22 0-16,0 1 0,0-1 16,0 0-16,0 0 0,0 0 15,22 0-15,-1 1 0,21-1 0,-21-21 16,0 21-16,22 0 0,-1 0 0,0-21 16,1 0-16,20 21 0,-20-21 15,-1 0-15,-21 0 0,21 0 0,-20 0 16,-1 0-16,0-21 0,0 21 15,0-21-15,-21 0 16,-42 21 0,21 0-16,0 0 0,-22 21 15,1 0-15,0 0 0,-22 22 0,22-22 16,-1 0-16,-20 21 0,-1-20 16,22 20-16,0-21 0,-1 0 0,1 0 15,21 1-15,-21-1 0,20 0 16,1 0-16,0-21 0,0 21 0,0-21 15,0 0-15</inkml:trace>
  <inkml:trace contextRef="#ctx0" brushRef="#br0" timeOffset="119224.07">19706 5482 0,'0'0'0,"21"-21"0,0 0 0,1 0 16,-1 0-16,-21-1 0,21 1 0,0 0 15,0 0-15,0 21 16,-21-21-16,22 21 0,-1 0 16,-21 21-16,0 0 15,0 0-15,0 0 0,0 1 0,-21 20 16,-1-21-16,-20 21 0,21 1 0,-21-1 15,-1 0-15,-20 1 0,20-1 16,-20-21-16,21 22 0,-22-22 0,22 21 16,-22-21-16,22 0 0,0 1 15,-1-22-15,22 21 0,0-21 0,0 0 16,21-21 15,21-1-31,0 22 0,0-21 0,22 21 0,-1 0 16,0 0-16,1 0 0,-1 0 15,0 0-15,22 21 0,-1 1 16,-20-1-16,20 0 0,-21 0 0,1 0 16,20-21-16,-20 21 0,-1 1 15,-21-1-15,0 0 0,22 0 0,-22 0 16,0-21-16,-21 21 16,21-21-1</inkml:trace>
  <inkml:trace contextRef="#ctx0" brushRef="#br0" timeOffset="120288.16">21230 5673 0,'0'0'15,"21"-21"-15,0-1 0,1 22 0,-22-21 16,21 0-16,0 21 0,0-21 0,0 0 16,0 0-16,22-1 0,-22 22 15,-21-21-15,21 0 0,-21 0 16,0 0-16,0 0 0,0-1 15,-21 22-15,0 0 0,0-21 16,-22 21-16,1 0 0,0 0 0,20 0 16,-20 0-16,0 21 0,-1-21 0,22 22 15,-21-1-15,21-21 0,0 21 16,21 0-16,0 0 0,0 0 0,0 1 16,0 20-16,21-21 0,0 0 15,0 0-15,0 22 0,22-22 0,-22 21 16,21-21-16,0 1 0,-20 20 15,20-21-15,0 0 0,-21 0 16,1 22-16,-1-22 0,-21 0 0,0 0 16,0 0-16,-21 1 15,-1-22-15,1 21 0,-21-21 0,0 0 16,20 0-16,-20 0 0,0 0 0,-1 0 16,1 0-16,0 0 0,-1-21 15,22-1-15,0 22 0,-21-21 0,21 0 16,-1 0-16,1 0 0,0-22 0,21 22 15,0-21-15,0 21 0,0-22 16,0 22-16,0-21 0,0 21 0,0 0 16,0-1-16,0 1 0,21 21 15,0 0-15,1 21 16,-1 1-16,0 20 16,-21-21-16,21 21 0,-21-20 15,21 20-15,0-21 0,-21 21 0,22-20 16,-1 20-16,0-21 0,-21 0 15,21 0-15,0 1 0,0-22 0,22 21 16,-22-21-16,0 0 0,21 0 0,-20 0 16,20 0-16,-21 0 0,21 0 15,1-21-15,-1 21 0,0-22 0,1 1 16,-1 0-16,0 0 0,1 0 16,-1-22-16,-21 22 0,22-21 0,-22 0 15,0-1-15,0 1 0,0 0 16,-21-1-16,21 1 0,-21 0 15,0 20-15,0-20 0,0 21 0,0 0 16,-21 21 0,21 21-16,-21 0 0,0 0 15,21 22-15,0-1 0,-21-21 0,0 43 16,21-22-16,0 0 0,-22 1 16,1-1-16,21 0 0,-21-21 0,21 22 15,0-22-15,0 0 0,0 0 0,0 0 16,0 1-16,0-1 0,21-21 15,0 0-15,1 0 0,-1 0 16,0 0-16,0 0 0,0-21 0,0 21 16,-21-22-16,22 1 15</inkml:trace>
  <inkml:trace contextRef="#ctx0" brushRef="#br0" timeOffset="120476.5">21675 5821 0,'-22'0'15,"44"0"17,-1 0-32,0 0 0,0 0 15,0 0-15,22 0 16,-22 0-16,21-21 0,0 21 0,-20-21 16,20 21-16,0-22 0,-21 22 0,22-21 15,-22 21-15,0 0 0,0-21 16</inkml:trace>
  <inkml:trace contextRef="#ctx0" brushRef="#br0" timeOffset="120842.24">22204 5736 0,'0'21'0,"0"85"16,0-85-16,0 1 15,0-1-15,0 0 0,0 0 16,0 0-16,0 0 0,0 1 16,21-22-16,0 0 15,0 0-15,0 0 16,1 0-16,-1 0 0,21 0 15,-21-22-15,0 22 0,1-21 0,20 0 16,-21 0-16,0 0 0,0 0 16,1-1-16,-22 1 0,21 0 0,-21 0 15,21 0-15,-21 0 0,21-1 16,-21 44 15,-21-1-31,21 0 0,-21 0 16,21 0-16,0 0 0,-21 1 0,21-1 15,0 0-15,0 0 0,0 0 16,0 0-16,21 1 0,0-22 16,0 21-16,21-21 0,-20 0 15,-1 21-15,21-21 0,0 0 16,1 0-16,-1 0 0,0 0 0,1-21 16,-1 21-16,0-21 0,-20-1 0,20 1 15,0 21-15</inkml:trace>
  <inkml:trace contextRef="#ctx0" brushRef="#br0" timeOffset="121303.67">23368 5715 0,'0'0'16,"0"-21"-16,0-21 0,0 20 0,0 1 16,0 0-16,0 0 0,-21 21 15,0 0-15,-1 0 0,1 0 16,0 0-16,0 0 0,0 21 0,0 0 16,-1 0-16,1 1 0,-21-1 0,21 21 15,0-21-15,-1 0 0,22 22 16,0-22-16,-21 21 0,21-21 0,0 1 15,0-1-15,0 0 0,0 0 16,0 0-16,21-21 0,-21 21 0,22-21 16,-1 0-16,0 0 0,0 0 0,0 0 15,0 0-15,1 0 0,-1 0 16,0-21-16,0 0 0,0 21 0,0-42 16,1 21-16,-1-1 0,0-20 15,0 0-15,0-1 0,0 1 16,1-21-16,-1 20 0,-21 1 0,21-22 15,-21 22-15,21 0 0,-21-1 0,0 22 16,21-21-16,-21 21 0,0 0 16,0 42-1,0 0-15,-21 0 16,0 0-16,0 22 0,21-1 0,0 0 16,-21 1-16,21-1 0,-22 0 0,22 22 15,0-22-15,0 0 0,0-20 16,0 20-16,0-21 0,0 21 0,0-20 15,22-1-15,-1-21 0,-21 21 16,21-21-16,0 21 0,21-21 16,-20 0-16,-1 0 0,21 0 0,-21-21 15,22 0-15,-22 21 0,0-21 16</inkml:trace>
  <inkml:trace contextRef="#ctx0" brushRef="#br0" timeOffset="121679.99">23939 5736 0,'0'0'0,"0"21"47,0 1-47,22-22 15,-1 0-15,0 0 16,0 0-16,0 0 0,0 0 16,22 0-16,-22-22 0,0 1 0,0 21 15,0-21-15,1 21 0,-1-21 16,-21 0-16,0 0 0,0-1 0,0 1 15,0 0-15,0 0 0,0 0 0,0 0 16,-21 21-16,-1 0 0,1 0 16,-21 0-16,21 0 0,0 0 15,-1 21-15,1 0 0,0 0 16,0 0-16,0 0 0,21 1 0,0 20 16,0-21-16,0 0 0,0 0 15,0 1-15,0-1 0,0 0 16,21 0-16,0-21 0,0 21 0,0-21 15,1 0-15,20 0 0,-21 0 0,0 0 16,22 0-16,-1 0 0,0 0 16,-21-21-16,22 0 0,-22 0 0,21 0 15,-21-1-15,1 1 0,-1 0 16</inkml:trace>
  <inkml:trace contextRef="#ctx0" brushRef="#br0" timeOffset="122080.49">24511 5525 0,'0'-43'15,"0"128"-15,0-127 0,0 20 31,-21 44-31,0-1 16,21 21-16,-22-21 0,1 22 16,21-22-16,0 21 0,0-21 0,-21 22 15,21-22-15,0 0 0,-21 0 16,21 0-16,0 0 0,0 1 16,0-1-16,0-42 31,0-1-31,0 1 15,21 0-15,-21 0 0,21 0 16,0-22-16,-21 22 0,22-21 0,-1 0 16,0-1-16,0 1 0,21 21 0,-20-22 15,20 22-15,-21 0 16,21 0-16,-20 0 0,20 21 0,-21 0 16,0 0-16,22 0 0,-43 21 0,21 0 15,0 0-15,-21 0 0,0 1 16,0 20-16,0-21 0,0 21 0,0 1 15,0-22-15,0 21 0,0-21 16,-21 22-16,21-22 0,-21 0 0,21 0 16,0 0-16,0 1 0,0-44 47,21 1-47,0 0 0</inkml:trace>
  <inkml:trace contextRef="#ctx0" brushRef="#br0" timeOffset="122344.49">25358 5292 0,'0'-21'0,"0"42"0,21-64 15,-21 22-15,0 42 16,-21 1 0,21-1-16,-22 0 0,1 0 0,21 21 15,-21 1-15,0-22 0,21 21 16,-21 1-16,0-1 0,21 0 0,0 1 15,0-1-15,0-21 0,-22 21 0,22-20 16,0 20-16,0-21 16,0 0-16,22 0 0,-1-21 15,21 0-15,-21 0 0,0 0 16,1 0-16,20 0 0,-21 0 16,21-21-16,-20 0 0,20 0 0,-21 0 15,21 0-15,-20-1 0</inkml:trace>
  <inkml:trace contextRef="#ctx0" brushRef="#br0" timeOffset="122608.69">25696 5630 0,'0'-42'15,"-42"148"-15,84-170 0,-42 1 0,0 42 0,0 0 16,-21 21-16,0 0 16,0 0-16,0 0 0,-1 21 15,1-21-15,0 21 0,21 0 16,0 0-16,0 0 0,0 1 16,0-1-16,0 0 0,0 0 15,21 0-15,0 0 0,1-21 16,-1 22-16,0-1 0,0-21 15,0 21-15,0 0 0,-21 0 16,0 0-16,-21 1 16,0-22-16,0 0 15,-21 0-15,20 0 0,1 0 0,-21 21 16,21-21-16,0 0 0,-1 0 16,1 0-16,0 0 0,0 0 0,0-21 15,0-1-15,21 1 16,0 0-16</inkml:trace>
  <inkml:trace contextRef="#ctx0" brushRef="#br0" timeOffset="122816.57">25167 5376 0,'0'0'15,"21"0"1,0 0-1,1 0-15,-1 0 0,0 0 0,21 0 16,-21 0-16,1 0 16,20 0-16,-21 0 0,0 0 0,0 0 15,22 0-15,-22 0 0,0 0 0,0 0 16,0 0-16,1 0 0</inkml:trace>
  <inkml:trace contextRef="#ctx0" brushRef="#br0" timeOffset="123168.37">26331 5376 0,'0'0'0,"0"22"0,-21-22 16,21 21 15,21-21-31,0 0 0,1 0 0,-1 0 16,0 0-16,0 21 0,21-21 0,-20 0 15,20 0-15,0 0 0,-21 0 16,22 0-16,-1 0 0,-21 0 0,0 0 16,1 0-16,-1 0 0,0 0 15,-21 21-15,-21-21 16,0 21-16,-1-21 0,-20 21 16,0 1-16,-1-1 0,1 21 15,0-21-15,-1 22 0,1-22 16,0 21-16,-1-21 0,1 22 0,0-22 15,21 0-15,-22 21 0,22-21 16,-21 1-16,21-1 0,-1 0 0,1 0 16,-21 0-16,21 0 0,0-21 15,-22 22-15</inkml:trace>
  <inkml:trace contextRef="#ctx0" brushRef="#br0" timeOffset="123920.69">20680 6604 0,'0'0'0,"0"-21"0,21 21 15,0-21-15,0 21 0,-21-21 16,0 42 15,-21 0-31,0 0 0,0 0 0,-22 22 16,1-1-16,0 0 0,-1-21 15,-20 22-15,21-1 0,-22-21 0,22 22 16,-1-22-16,-20 21 0,21-21 16,-1 0-16,22 1 0,-21-1 0,21-21 15,-1 21-15,1-21 0,0 0 16,42 0-1,0-21 1,1 0-16,-1-1 0,0 22 16,21-21-16,1 0 0,-1 21 15,-21 0-15,43 0 0,-22 0 0,0 0 16,1 0-16,-1 0 0,0 21 0,1-21 16,-1 21-16,-21 1 0,21-1 15,-20 0-15,-1 0 0,0 0 0,0-21 16,0 21-16,-21 1 0,0-1 15,21 0-15,1-21 0,-1 21 0,0-21 16,0 0-16,0 0 0,0 0 16,1 0-16,20 0 0,-21 0 15,0 0-15</inkml:trace>
  <inkml:trace contextRef="#ctx0" brushRef="#br0" timeOffset="124207.55">21569 6752 0,'0'0'0,"0"-21"0,0 0 0,-21 42 31,21 0-31,-22 0 0,22 1 16,-21 20-16,21-21 0,0 21 0,-21 1 16,0-1-16,21 0 0,0 22 0,-21-22 15,21 22-15,0-1 16,0 1-16,0-1 0,-21 1 0,21-1 15,-22 1-15,22-1 0,0 1 0,0-22 16,0 22-16,0-22 0,0 0 16,0 1-16,0-1 0,0 0 0,0-21 15,0 1-15,22-22 16,-1 0-16,0 0 0,0-22 16,0 1-16,-21 0 0,21 0 0</inkml:trace>
  <inkml:trace contextRef="#ctx0" brushRef="#br0" timeOffset="124496.47">21611 7239 0,'-21'-63'0,"42"126"0,-42-169 0,21 64 15,0 0-15,0-1 0,0 22 16,0-21-16,0 21 0,21-22 0,0 22 16,0 0-16,1 0 0,20 0 15,-21 21-15,21 0 0,1 0 0,-22 0 16,0 0-16,21 0 0,-20 21 0,-1 0 15,-21 0-15,0 0 0,0 0 16,0 22-16,0-22 0,-21 0 0,-1 21 16,1-20-16,-21-1 0,0 21 0,-1-21 15,1 0-15,21 1 0,-22-1 16,1-21-16,21 21 0,0-21 16,0 0-16,42 0 31,0 0-31,0-21 0,21 0 0,-20 21 15,20-22-15</inkml:trace>
  <inkml:trace contextRef="#ctx0" brushRef="#br0" timeOffset="125851.61">22288 6710 0,'0'0'0,"0"-21"0,0 42 15,0 0 1,0 0-16,-21 0 0,21 1 15,0 20-15,0-21 0,-21 21 0,21-20 16,0 20-16,-21-21 0,21 21 16,0-20-16,0 20 0,0-21 0,0 0 15,0 0-15,0 1 0,0-1 0,0 0 16,0 0 0,21-42-1,0 21-15,0-21 16,1 0-16,-1-1 0,0 1 0,0 0 15,0 0-15,0-21 0,1 20 0,-1 1 16,0 0-16,21 0 16,-21 0-16,1 21 0,-1 0 15,-21 21 1,0 0-16,0 0 16,0 0-16,0 1 0,0-1 0,0 0 15,0 0-15,0 0 0,0 0 16,0 1-16,0-1 0,0 0 0,0 0 15,21-21-15,0 0 0,0 21 0,22-21 16,-22 0-16,21 0 0,-21 0 16,22 0-16,-1 0 0,-21-21 0,21 0 15,-20 0-15,20 0 0,-21-1 16,21 1-16,-20 0 0,-1-21 16,0 21-16,0-1 0,0 1 0,0 0 15,-21 42 16,-21 0-31,21 1 16,-21-1-16,21 0 0,-21 0 16,21 0-16,0 0 0,0 1 0,0-1 15,0 0-15,0 0 0,0 0 16,21-21 0,0 0-16,0 0 0,1 0 0,-1 0 15,0 0-15,0 0 0,0-21 16,22 21-16,-43-21 0,21 0 15,0 0-15,-21-1 0,0 1 0,0 0 16,0 0-16,0 0 0,0 0 0,-21 21 16,0-22-16,-1 1 0,1 0 15,-21 21-15,21-21 0,0 21 0,-1 0 16,1 0-16,0 0 0,0 0 16,21-21-16,21 21 15,0 0 1,0 0-16,1 0 0,-1-21 15,21 21-15,-21-22 0,22 22 16,-1 0-16,0-21 0,1 21 0,-1 0 16,0 0-16,1-21 0,-1 21 15,0 0-15,1 0 0,-22 0 0,21 21 16,-21 0-16,0 1 0,-21-1 16,0 0-16,0 0 0,0 21 15,0-20-15,0-1 0,-21 0 0,0 0 16,21 0-16,0 0 0,-21 1 15,21-1-15,-21-21 16,21 21-16,0-42 31,0 0-31,0-1 16,0 1-16,21 0 0,0 0 16,-21 0-16,21 0 0,0-1 15,1 1-15,-1 0 0,0-21 0,0 21 16,0-1-16,0 1 0,1 21 15,-1-21-15,0 0 0,0 21 0,0 0 16,0 21 0,-21 0-16,0 0 15,0 1-15,0-1 0,0 0 16,0 0-16,0 0 0,0 0 16,22 1-16,-1-1 15,0-21-15,0 21 0,0-21 0,0 0 16,1 21-16,-1-21 0,0 0 0,21 0 15,-21 0-15,22 0 0,-22 0 16,21 0-16,-21 0 0,1 0 0,20-21 16,-21 21-16,0-21 0,0 0 15,1-1-15,-1 1 0,0 0 0,0-21 16,-21 21-16,0-1 0,21 1 0,-21 0 16,0 0-16,0 0 0,0 0 15,-21 21-15,0 0 16,0 0-16,-22 21 0,22 0 0,0 0 15,0 0-15,0 22 16,0-22-16,21 0 0,0 0 0,-22 0 16,22 22-16,0-22 0,0 0 0,0 0 15,0 0-15,22 0 0,-1-21 16,0 22-16,0-1 0,21-21 0,1 0 16,-22 0-16,21 0 0,1 0 15,-1 0-15,0-21 0,1 21 0,-1-22 16</inkml:trace>
  <inkml:trace contextRef="#ctx0" brushRef="#br0" timeOffset="126216.66">25590 6710 0,'0'0'0,"-63"0"31,42 0-15,21 21-16,0 0 15,21-21-15,0 21 0,0-21 16,0 0-16,1 22 0,20-22 0,-21 0 16,0 21-16,22-21 0,-1 0 15,0 0-15,1 0 0,-1 0 0,0 0 16,106 0 0,-126 0-16,-44 21 31,1 0-31,0-21 15,-21 21-15,-1 0 0,1 1 0,0-1 16,-22 0-16,22 0 0,0 0 0,-1 0 16,-20 22-16,20-22 0,22 0 15,-21 0-15,0 0 0,20 1 0,1-1 16,0 0-16,0 0 0,21 0 0,-21 0 16,0-21-16,-1 22 15,1-22-15</inkml:trace>
  <inkml:trace contextRef="#ctx0" brushRef="#br0" timeOffset="126908.32">20426 7916 0,'21'-21'0,"-42"42"0,84-63 0,-42 21 0,-21 0 16,22 0-16,-1 21 15,-21-22-15,-21 44 16,-1-1-1,1 0-15,0 21 0,0 1 16,-21-1-16,-1 0 0,22 1 0,-21-1 16,-1 21-16,1-20 0,0-1 15,-1-21-15,1 22 0,0-22 0,-1 21 16,1-21-16,0 0 0,21 1 0,-1-22 16,1 21-16,0-21 0,0 0 15,21-21 1,0-1-16,0 1 15,0 0-15,21 21 0,-21-21 0,21 0 16,0 0-16,1 21 0,-1 0 16,0 0-16,0 0 0,0 0 15,0 0-15,1 21 0,-1 0 16,0 21-16,0-21 0,0 1 0,0-1 16,1 21-16,-1-21 0,21 0 0,-21 1 15,0-1-15,1 0 0,20 0 16,-21-21-16,0 21 0,22-21 0,-22 0 15,21 0-15,-21 0 0,22 0 0,-1 0 16,-21 0-16,21 0 0,1-21 16,20 21-16,-20-21 0</inkml:trace>
  <inkml:trace contextRef="#ctx0" brushRef="#br0" timeOffset="128308.25">21653 8001 0,'0'0'15,"22"-42"-15,-22 21 0,0-1 0,0 1 16,0 0-16,-22 21 0,1 0 0,0 0 16,-21 0-16,21 21 0,-22 0 15,22 1-15,-21 20 0,-1 0 0,1 1 16,21-1-16,-21 0 0,20 22 0,1-22 16,0 22-16,0-22 0,0 0 15,21 1-15,0-1 0,0-21 16,0 0-16,0 0 0,21 1 0,0-1 15,0 0-15,22-21 0,-1 0 0,0 0 16,1 0-16,-1 0 0,0 0 16,1-21-16,-1 0 0,0 21 0,1-22 15,-1 1-15,0 0 0,-21 0 0,22 0 16,-22-22-16,0 22 0,0 0 16,0 0-16,-21 0 0,0 0 0,0 42 31,-21 0-16,0 0-15,21 0 0,-21 0 0,21 1 16,-21-1-16,0 0 0,21 0 16,0 0-16,0 0 0,0 1 15,0-1-15,0 0 0,21 0 16,0-21-16,0 0 0,0 0 16,0 0-16,1 0 0,-1 0 15,0 0-15,21-21 0,-21 0 0,1 21 16,-1-21-16,-21-1 0,0 1 0,0 0 15,0 0-15,0 0 0,0 0 16,0-1-16,0 1 0,0 0 0,-21 0 16,-1 0-16,1 21 0,0 0 15,21-21-15,-21 21 0,0 0 0,0 0 16,42 0 15,0 0-15,0 0-16,0 0 0,22 0 0,-22 0 15,0 0-15,0 0 0,0 0 16,0 0-16,1 0 0,-1 0 0,0 0 16,0 21-16,0-21 0,0 21 0,1 0 15,-1 0-15,0 0 0,0 1 16,-21-1-16,0 0 0,21 0 0,0 0 16,-21 0-16,0 1 0,0-1 15,0 0-15,0 0 16,0-42 15,0 0-15,0 0-16,0-1 15,0 1-15,0 0 0,22 0 0,-22 0 16,21 0-16,0-22 0,0 22 0,0 0 16,0 0-16,1 0 0,-1 21 15,0-22-15,0 22 0,0 0 16,0 0-16,-21 22 0,0-1 15,22 0-15,-22 0 0,0 0 16,0 0-16,0 1 0,0-1 16,0 0-16,0 0 0,0 0 0,0 0 15,0 1-15,21-22 16,0 0 0,0-22-1,0 22-15,0-21 0,-21 0 16,22 0-16,-1 0 0,0 0 0,0-1 15,0-20-15,0 21 0,1 0 0,-1-22 16,0 22-16,0 0 0,0 0 16,0 21-1,1 21-15,-22 0 16,0 0-16,0 1 0,0-1 16,0 0-16,0 0 0,0 0 0,0 0 15,0 1-15,0-1 0,0 0 0,21 0 16,-21 0-16,21 0 0,0-21 15,0 22-15,0-22 0,22 0 0,-22 0 16,0 0-16,21 0 0,-20 0 0,-1 0 16,0 0-16,21 0 0,-21-22 15,1 1-15,-1 0 0,0 21 0,-21-21 16,21-21-16,0 20 0,-21 1 0,0 0 16,0-21-16,0 21 0,0-1 15,0 1-15,0 0 0,0 42 47,0 0-47,0 1 0,0 20 0,-21-21 16,0 21-16,21-20 0,-21 20 0,21 0 15,-21-21-15,-1 22 0,22-1 0,-21 0 16,21 22-16,0-22 0,0 22 16,-21-22-16,21 22 0,0-1 0,0 1 15,0-1-15,0-21 0,0 22 0,0-22 16,0 1-16,0 20 0,-21-21 15,21 1-15,0-22 0,0 21 0,0-21 16,0 1-16,21-22 16,0 0-1,-21-22-15,21 1 0,1 0 16,-1-21-16</inkml:trace>
  <inkml:trace contextRef="#ctx0" brushRef="#br0" timeOffset="128620.6">23558 8403 0,'0'0'0,"0"-148"16,0 106-16,0 21 15,0-22-15,0 22 0,0 0 0,22 0 0,-22 0 16,21-1-16,0 22 16,0 0-16,0 0 0,0 0 0,1 0 15,20 0-15,-21 0 0,0 0 0,0 22 16,1-1-16,-22 0 0,0 21 15,0-21-15,0 1 0,0 20 0,0-21 16,-22 21-16,1-20 0,0-1 16,0 0-16,-21 0 0,20 0 0,-20-21 15,21 21-15,0-21 0,-22 0 0,22 0 16,0 0 0,42 0-1,0-21 1,1 0-16,20 21 0,-21-21 0,21 0 15</inkml:trace>
  <inkml:trace contextRef="#ctx0" brushRef="#br0" timeOffset="129232.26">24088 8043 0,'0'0'0,"0"-21"0,21 0 16,-21 42 0,0 0-16,0 1 15,0-1-15,-21 0 0,21 0 0,-22 21 16,22-20-16,0-1 0,0 21 0,0-21 15,0 0-15,0 1 0,0-1 16,0 0-16,0 0 0,22 0 16,-1-21-16,0 0 0,0 0 15,0 0-15,0 0 16,1 0-16,-1 0 0,0-21 16,21 0-16,-21 0 0,1 0 0,-1-1 15,0-20-15,0 21 0,-21-21 16,21 20-16,0 1 0,-21-21 0,0 21 15,0 0-15,0 42 32,-21 0-32,21 0 0,-21 0 15,0 22-15,21-22 0,0 0 16,0 21-16,0-21 0,0 1 16,0-1-16,0 0 0,0 0 0,0 0 15,21 0-15,0 1 0,0-22 16,1 0-16,-1 0 0,0 0 15,21 0-15,-21 0 0,1 0 0,20 0 16,-21-22-16,0 1 0,0 0 0,1 0 16,-1-21-16,0 20 0,0-20 15,-21 0-15,21-22 0,0 22 0,1 0 16,-22-1-16,21-20 0,-21 42 16,0-22-16,0 22 0,0 0 0,0 0 15,-21 21 1,-1 21-16,1 0 15,0 21-15,0-20 0,0 20 0,0 0 16,-1 1-16,1-1 0,21-21 0,0 21 16,0 1-16,0-1 0,0-21 15,0 0-15,0 22 0,0-22 0,0 0 16,21 0-16,1-21 0,-22 21 0,21-21 16,0 0-16,0 0 0,0 0 15,0 0-15,1 0 0,-22-21 16</inkml:trace>
  <inkml:trace contextRef="#ctx0" brushRef="#br0" timeOffset="129416.57">24701 8128 0,'0'0'16,"-21"0"-16,0-21 16,42 21 15,0 0-31,1 0 0,-1 0 15,21 0-15,-21 0 0,0 0 0,22 0 16,-22 0-16,21 0 0,-21 0 16,22 0-16,-22 0 0,0 0 0,21 0 15</inkml:trace>
  <inkml:trace contextRef="#ctx0" brushRef="#br0" timeOffset="129728.39">25358 8170 0,'21'0'0,"0"0"32,0-21-32,-21 0 15,21 21-15,-21-21 0,0 0 16,0 0 0,-21 21-1,0 0-15,0 0 16,0 21-16,-1 0 0,1 0 15,0 0-15,21 0 0,0 22 16,0-22-16,0 0 0,-21 0 0,21 0 16,0 1-16,0-1 0,0 0 0,0 0 15,21-21-15,-21 21 0,21-21 16,0 0-16,-21 21 0,22-21 0,-1 0 16,0 0-16,0 0 0,0 0 0,0 0 15,1 0-15,-1 0 0,0-21 16</inkml:trace>
  <inkml:trace contextRef="#ctx0" brushRef="#br0" timeOffset="130036.22">25590 8234 0,'0'0'0,"22"-21"16,-22 0-16,0-1 0,0 1 0,0 0 15,21 0-15,0 21 0,-21-21 16,21 0-16,0 21 0,0 0 0,1 0 16,-1 0-16,0 0 0,0 0 15,21 21-15,-20-21 0,-1 21 16,0 21-16,0-21 0,-21 1 0,0 20 15,0-21-15,0 21 0,0-20 0,0-1 16,0 21-16,-21-21 0,21 0 16,-21 1-16,0-1 0,-1 0 15,22-42 17,0 0-17,0-1-15,0 1 16,0 0-16,0 0 0,22 0 15,-1 0-15,0-1 0,0 1 0,0-21 16,0 21-16,1 0 0,-1-22 0,21 22 16,-21 0-16,22 0 0</inkml:trace>
  <inkml:trace contextRef="#ctx0" brushRef="#br0" timeOffset="130376.02">26458 7874 0,'0'0'0,"0"21"0,-21-21 0,21 21 0,0 1 16,0-1-16,0 0 16,21 0-16,0 0 0,1-21 15,-1 21-15,0 1 0,21-22 0,-21 0 16,1 21-16,20-21 0,-21 0 16,21 0-16,1 0 0,-22 0 0,21 0 15,-21 0-15,1 0 0,-1 0 0,0 0 16,-21-21-1,-21 21 1,-22 0-16,22 0 16,-21 21-16,21 0 0,-22 0 15,22 21-15,-21-20 0,0-1 0,20 21 16,-20-21-16,21 22 0,-21-22 16,20 21-16,1-21 0,0 0 0,0 1 15,21-1-15,0 0 0,-21-21 0,21 21 16</inkml:trace>
  <inkml:trace contextRef="#ctx0" brushRef="#br0" timeOffset="131323.85">18415 3895 0,'0'0'0,"0"-21"0,0-1 0,21 1 0,-21 0 15,0 0-15,0 0 0,0 0 16,0-1 0,0 1-16,-21 21 15,0 0-15,0 21 16,-1 1-16,22-1 0,0 0 16,-21 0-16,21 0 15,-21 22-15,21-1 0,0 21 0,0 1 16,0-1-16,0 22 0,0 0 15,0-1-15,0 22 0,-21-21 0,21 42 16,0-21-16,0 0 0,0 21 0,0-22 16,0 22-16,0 0 0,0-21 15,0 21-15,0 0 0,0-21 0,0 21 16,0 0-16,0 0 0,0 0 0,0 0 16,0 0-16,21 0 0,0-21 15,-21 21-15,0 0 0,21-21 0,-21 0 16,22-1-16,-1 1 0,-21-21 0,0 0 15,21-1-15,0-20 0,-21 20 16,21-41-16,-21 20 0,0-20 16,21-1-16,1-21 0,-22 0 0,0 0 15,21-21-15,0 0 0,-21-21 16,0-21-16,0 21 16,21 0-16</inkml:trace>
  <inkml:trace contextRef="#ctx0" brushRef="#br0" timeOffset="133424.03">18648 3260 0,'0'-21'16,"0"-1"-1,0 44 17,21-1-17,0-21-15,0 0 0,0 0 16,1 21-16,20 0 0,-21-21 0,21 0 15,22 0-15,-22 0 0,22 21 16,-1-21-16,22 0 0,0 0 0,-1 0 16,22 21-16,0-21 15,0 0-15,0 22 0,-1-22 0,1 21 0,21-21 16,0 21-16,0-21 16,0 21-16,21-21 0,-21 21 0,0-21 15,22 21-15,-1-21 0,0 0 16,21 22-16,1-22 0,-1 21 0,21-21 15,1 0-15,-1 21 0,1-21 16,21 21-16,-22-21 0,22 21 0,-22 0 16,22-21-16,-22 22 0,1-22 0,-1 21 15,22 0-15,-43 0 0,22-21 16,-22 21-16,1 0 0,-22-21 0,21 22 16,-21-1-16,0-21 0,1 21 15,-1-21-15,-21 21 0,0-21 16,0 21-16,0 0 0,0-21 15,-21 22-15,21-22 0,-22 0 0,1 21 16,-21-21-16,0 0 0,-1 21 16,-20-21-16,-1 0 0,-20 0 0,20 0 15,-21 0-15,1 21 0,-22-21 0,21 0 16,-21 0-16,1 0 0,-1 0 16,0 0-1,-21 21 32,0 0-31,-21 1-16,21-1 15,-21 0-15,21 0 0,0 0 0,-22 22 16,22-22-16,-21 21 0,21-21 16,0 22-16,-21-1 0,21 0 0,-21 1 15,21-1-15,-21 21 0,21-20 0,0-1 16,0 22-16,-21-1 0,21 1 15,-22-1-15,22 22 0,0-1 0,-21-20 16,21 21-16,0-22 0,0 22 16,0-1-16,0 1 0,0 21 0,-21-21 15,21-1-15,0 22 0,0-21 16,0-1-16,0 1 0,0 0 16,0 21-16,0-22 0,0 1 0,0 0 15,0-1-15,0 1 0,0 0 16,0-1-16,21 1 0,-21 0 0,21-1 15,-21 1-15,0 0 0,22-1 0,-1-20 16,-21 20-16,21-20 0,-21 21 16,0-22-16,21 1 0,0-1 0,-21 1 15,0-1-15,0 1 0,0-1 0,21 1 16,-21-22-16,0 21 0,0-20 16,0-1-16,0 22 0,0-22 0,0 0 15,0-21-15,0 22 0,-21-1 16,21-21-16,0 22 0,-21-22 15,0 21-15,21-21 0,-21 0 0,0 1 16,-1-1-16,1 0 0,0 0 0,0 0 16,0-21-16,0 21 0,-1-21 15,1 22-15,0-22 0,-21 0 0,21 0 16,-22 21-16,22-21 0,-21 0 0,-1 0 16,1 0-16,0 21 0,-22-21 15,1 0-15,20 0 0,-20 0 0,-1 0 16,-20 21-16,20-21 0,1 0 0,-22 0 15,22 21-15,-22-21 0,-21 0 16,21 21-16,-20 1 0,-22-22 16,21 0-16,-21 21 0,21-21 0,-21 0 15,-21 0-15,21 0 0,-21 0 16,-1 0-16,1 0 0,0 0 0,0 0 16,-21 0-16,20 0 0,-20 0 0,21 0 15,-21 0-15,20 0 0,-20 0 0,0 0 16,21 0-16,-22-21 0,22 21 15,-21 0-15,21-22 0,-1 1 0,1 21 16,0-21-16,0 21 0,0-21 16,21 21-16,-21-21 0,21 21 0,0-21 15,0 21-15,21-22 0,-21 1 0,21 21 16,0-21-16,0 21 0,22-21 16,-1 0-16,0 21 0,22-21 0,-1-1 15,1 22-15,-1-21 0,22 0 16,-22 21-16,22-21 0,0 21 0,21-21 15,-22 21-15,22 0 0,0-21 0,0 21 16,21-22-16,-21 22 16,-1 0-1,1 0 63,0 0-78,0 0 16,0-21-16,0 21 16,-1 0-16,1 0 0,0 0 15,0 0-15,0-21 0,0 21 0,-22 0 16,22 0-16,0-21 0,-21 21 16,-1 0-16,22-21 0,-21 21 0,-1-21 15,1 21-15,0 0 0,-1-22 0,1 1 16,0 21-16,-1 0 0,1-21 0,0 21 15,21 0-15,-22-21 16,1 21-16,0 0 0,-1 0 0,1-21 0,21 21 16,-22 0-16,22 0 0,0 0 15,-21 0-15,21-21 0,-1 21 16,1 0-16,0 0 0,21-22 16,-21 22-16,21-21 0,-21 21 15,21-21 1,-21 21-16,21-21 62</inkml:trace>
  <inkml:trace contextRef="#ctx0" brushRef="#br0" timeOffset="151095.87">1058 11197 0,'0'-21'0,"0"0"15,0 0 1,0 0-1,0-1 1,-21 22 15,21 22 1,0-1-32,0 21 0,-21-21 15,21 22-15,0-1 0,0 0 16,0 1-16,0-1 0,0 0 15,0 1-15,0-1 0,0 0 0,0 1 16,0-1-16,0-21 0,0 21 16,0-20-16,0-1 0,0 0 0,0 0 15,21 0-15,0 0 0,0-21 16,1 0-16,-1 0 0,0 0 16,0 0-16,0 0 0,0-21 15,1 0-15,20 0 0,-21 0 0,0 0 16,0-1-16,22-20 15,-22 21-15,0-21 0,0-1 0,0 1 0,1 0 16,-1-1-16,0 1 16,0 0-16,0-1 0,-21 1 0,0 0 15,0 20-15,21 1 0,-21 0 16,0 0-16,0 0 0,0 42 31,0 0-31,0 0 0,0 22 0,0-1 16,0-21-16,0 21 0,0 1 15,0-1-15,0 0 0,0 1 0,0-1 16,0 0-16,0-20 0,0 20 16,22-21-16,-1 0 0,-21 0 0,21 1 15,0-22-15,0 0 0,0 0 16,1 0-16,20 0 0,-21 0 16,0 0-16,22-22 0,-22 1 15,0 0-15,21 0 0,-21 0 0,22-22 16,-22 22-16,21-21 0,-21 0 15,1-1-15,-1 1 0,0 0 0,0 20 16,-21-20-16,0 21 0,0-21 0,0 20 16,0 1-16,-21 21 15,0 0-15,0 0 0,21 21 16,-22 1-16,1-1 0,21 0 16,-21 0-16,21 0 0,0 22 0,0-22 15,0 0-15,0 21 0,0-21 16,0 1-16,0 20 0,21-21 15,0 0-15,1 0 0,-22 1 16,21-1-16,0 0 0,0 0 0,-21 0 16,0 0-16,21-21 15,-21 22-15,-21-22 16,0 0 0,0-22-16,0 1 15,-1 0-15,1 0 0,0 0 16,0 21-16,0-21 15,0 21 1,-1 0 0,22 21-16,0 0 0,0 0 15,0 0-15,0 0 16,22 1-16,-1-22 0,0 21 0,0-21 16,0 0-16,0 21 0,22-21 0,-22 0 15,21 0-15,1 0 0,-1 0 16,0 0-16,1 0 0,-1-21 0,0 21 15,1-21-15,-1-1 0,0 1 16,1 0-16,-22 0 0,0 0 0,21 0 16,-21-22-16,1 22 0,-22-21 15,0 21-15,21-22 0,-21 22 16,0 0-16,0 0 0,0 0 0,0-1 16,-21 22-1,-1 0-15,1 0 0,0 22 16,0-1-16,21 21 0,0-21 15,-21 0-15,21 22 0,0-22 0,0 0 16,0 21-16,0-20 0,0-1 0,0 0 16,0 0-16,21 0 0,-21 0 15,21-21-15,0 22 0,22-22 0,-22 0 16,21 0-16,-21 0 0,22 0 16,-1 0-16,0 0 0,1 0 15,-22-22-15,21 22 0,0-21 0</inkml:trace>
  <inkml:trace contextRef="#ctx0" brushRef="#br0" timeOffset="151592.59">3556 11324 0,'0'0'0,"0"-21"0,0 0 0,0 0 0,-21 0 16,0-1-16,-1 22 15,1-21-15,0 21 0,-21 0 16,21 0-16,-1 0 0,1 21 0,0-21 15,0 22-15,0-1 16,0 21-16,-1-21 0,1 22 0,21-22 16,-21 21-16,21 0 0,-21-20 0,21 20 15,0-21-15,0 21 0,0-20 16,0-1-16,0 21 0,0-21 0,21 0 16,0 1-16,0-22 15,1 0-15,-1 0 0,0 0 0,21 0 16,-21 0-16,1 0 0,-1-22 0,21 1 15,-21 0-15,0 0 0,1 0 16,-1 0-16,0-22 0,0 1 0,0 21 16,-21-43-16,21 22 0,-21 0 0,0-22 15,0 22-15,0-22 16,0 22-16,0 0 0,0-22 0,0 43 16,0-21-16,0 20 0,0 1 0,0 0 15,-21 21 1,21 21-16,-21 22 0,21-22 15,-21 21-15,21 0 0,0 1 16,0-1-16,0 0 0,0 22 0,0-22 16,0 1-16,0-1 0,0 0 0,0 1 15,0-1-15,0 0 0,0-21 16,21 1-16,0-1 0,-21 0 0,21 0 16,1-21-16,-1 0 0,0 0 0,21 0 15</inkml:trace>
  <inkml:trace contextRef="#ctx0" brushRef="#br0" timeOffset="152120.51">4847 11091 0,'0'0'16,"0"-21"-16,21 0 0,0 0 16,-21 0-16,0 0 15,0 42 1,22 0-16,-22 0 15,0 21-15,0 1 0,0-1 16,0 0-16,0 1 0,0 20 0,0-20 16,0-1-16,0 0 0,0 1 0,0-1 15,0 0-15,0-21 0,0 22 16,0-22-16,0 0 0,0 0 0,0 0 16,21-21-1,0 0 1,0 0-16,0-21 0,-21 0 0,21 0 15,1 0-15</inkml:trace>
  <inkml:trace contextRef="#ctx0" brushRef="#br0" timeOffset="152509.31">5355 11282 0,'0'0'0,"21"0"16,-21 21-1,0 0 1,-21 0-16,21 1 0,-21-1 15,21 21-15,-21-21 0,21 0 0,0 22 16,0-22-16,0 21 0,0-21 16,0 1-16,0-1 0,0 0 15,0 0-15,21 0 0,0-21 16,0 0-16,0 0 0,1 0 16,-1 0-16,21 0 0,-21 0 15,0-21-15,1 21 0,20-21 0,-21 0 16,0 0-16,0-1 0,-21 1 0,0 0 15,22 0-15,-22-21 0,0 20 16,0 1-16,0 0 0,-22 0 0,1 21 16,0-21-16,0 21 0,0-21 15,0 21-15,-22 0 0,22 0 0,-21 0 16,21 0-16,-1 0 0,-20 0 16,21 0-16,0 21 0,0-21 15,-1 0-15,1 0 16,21-21 15</inkml:trace>
  <inkml:trace contextRef="#ctx0" brushRef="#br0" timeOffset="152740.17">4720 11282 0,'0'0'0,"21"0"31,22 0-15,-22-21-16,21 21 0,0 0 0,1 0 16,-1-21-16,0 21 0,1-22 0,-1 22 15,0 0-15,-20-21 0,20 21 16,0-21-16,1 21 0,-22 0 0,21 0 16,-21 0-16,0 0 0,1 0 15,-1 0-15</inkml:trace>
  <inkml:trace contextRef="#ctx0" brushRef="#br0" timeOffset="153476.74">7175 11557 0,'0'-21'0,"0"-21"16,0 20-1,0 1-15,0 0 0,0 0 0,0 0 16,0 0-16,0-1 0,0 1 16,0 0-16,0 0 0,0-21 15,0 20-15,0 1 0,0 0 0,-21 0 16,0 0-16,0 0 0,0 21 16,0 0-16,-1 0 15,1 0-15,0 21 0,-21-21 16,21 21-16,-1 21 0,1-21 0,-21 22 15,21-1-15,0 0 0,-1 1 16,1-1-16,0-21 0,21 22 0,-21-1 16,21-21-16,0 0 0,0 0 0,0 1 15,21-1-15,0 0 0,0-21 16,1 0-16,-1 0 0,0 0 0,21 0 16,-21 0-16,1 0 0,20-21 0,-21 0 15,21-1-15,-20 1 0,20 0 16,-21 0-16,21-21 0,-20 20 0,-1-20 15,0 0-15,0 21 0,0-22 16,0-20-16,-21 20 0,0 1 16,0 0-16,0-1 0,0 1 0,0 0 15,0 21-15,0-22 0,0 22 0,0 0 16,0 0-16,0 0 0,0 42 16,0 0-1,0 0-15,-21 0 0,21 22 0,0-1 16,-21 0-16,21 1 0,0 20 15,0-21-15,0 22 0,0-22 0,0 1 16,0-1-16,21 0 0,0 1 0,1-22 16,-22 21-16,21-21 0,0 0 15,0 1-15,0-1 0,0-21 16,1 0-16,-22 21 0,21-21 0,0 0 16,0 0-16,0 0 0,0-21 15,-21 0-15,22 21 0,-1-22 0,0 1 16</inkml:trace>
  <inkml:trace contextRef="#ctx0" brushRef="#br0" timeOffset="153856.53">7789 11388 0,'21'0'32,"1"0"-17,-1 0-15,0 0 16,0-21-16,0-1 15,0 22-15,-21-21 0,22 0 0,-1 21 16,0-21-16,0 0 0,0 0 0,-21-1 16,0 1-16,0 0 0,0 0 15,0 0-15,0 0 0,-21 21 16,0 0 0,0 0-16,0 0 0,-1 21 15,1 21-15,0-21 0,0 0 16,0 22-16,0-22 0,-1 21 0,1 1 15,0-22-15,21 21 0,-21-21 16,21 0-16,0 22 0,0-22 16,0 0-16,0 0 0,21 0 15,0 1-15,0-22 0,1 0 16,20 0-16,-21 0 0,0 0 0,22 0 16,-1 0-16,-21-22 0,21 22 0,1-21 15,-1 0-15,0-21 0,1 21 0,-22-1 16</inkml:trace>
  <inkml:trace contextRef="#ctx0" brushRef="#br0" timeOffset="154277.29">8721 11028 0,'0'0'16,"-22"0"-16,1 0 0,-85 0 15,85 21-15,0-21 16,0 21-16,0 0 0,0-21 0,-1 22 15,1-1-15,0 0 0,0 0 0,21 0 16,0 0-16,0 1 16,0-1-16,0 0 0,0 0 15,0 0-15,21 0 0,21 1 16,-20-22-16,-1 21 16,21-21-16,-21 21 0,0 0 0,22-21 15,-22 21-15,0-21 0,0 21 16,-21 1-16,0-1 15,0 0-15,0 0 16,-21 0-16,-21-21 0,21 0 16,-1 0-16,-20 21 0,21-21 15,0 0-15,-22 0 0,22 0 0,0 0 16,-21 0-16,21 0 0,-1 0 0,22-21 16,-21 21-16,0-21 0,0 21 15,21-21-15,0 0 0,0 0 16,0-1-16,0 1 15,21 21-15,0-21 16,0 21-16,1-21 0,-1 21 16,0 0-16</inkml:trace>
  <inkml:trace contextRef="#ctx0" brushRef="#br0" timeOffset="154572.12">9080 11134 0,'0'0'16,"0"-21"-16,0 42 31,0 0-15,0 0-16,-21 0 0,21 0 15,0 1-15,0 20 0,0-21 0,0 0 16,0 22-16,0-22 0,-21 0 0,21 0 15,0 0-15,0 0 0,0 1 16,0-1 0,21-42 15,-21-1-31,21 1 0,1 0 16</inkml:trace>
  <inkml:trace contextRef="#ctx0" brushRef="#br0" timeOffset="154920.32">9229 10774 0,'0'0'0,"-22"0"0,1 21 16,0-21-16,21 21 0,0 0 0,-21 1 15,21-1 1,21-21-1,0 0-15,0 0 16,1 0 0,-1 0-16,-21-21 15,21 21-15,-21-22 0,0 1 16,0 0-16,0 0 16,-21 21-16,0 0 0,-1 0 15,1 0-15,0 0 16,0 0-16,0 0 0,0 21 15,21 0-15,-22 0 16,22 1-16,-21-1 0,21 0 16,0 0-16,0 0 0,0 0 15,21-21-15</inkml:trace>
  <inkml:trace contextRef="#ctx0" brushRef="#br0" timeOffset="155908.76">9842 11430 0,'22'0'32,"-1"0"-32,0 0 0,-21-21 0,21 21 15,0-21-15,0 21 0,-21-21 16,22-1-16,-1 1 15,-21 0-15,21 0 0,-21 0 0,0 0 16,0-1-16,0 1 0,0 0 16,-21 0-16,0 21 0,-1-21 0,1 0 15,0 21-15,-21 0 0,21 0 0,-1 0 16,-20 0-16,21 0 0,-21 21 16,20 0-16,-20 0 0,21 0 0,-21 0 15,20 1-15,1-1 0,0 21 0,0-21 16,0 22-16,0-22 0,21 0 15,-22 0-15,22 0 0,0 0 0,0 1 16,0-1-16,22 0 16,-1-21-16,0 0 0,0 0 15,21 0-15,-20 0 0,-1 0 0,21 0 16,-21-21-16,22 21 0,-1-21 0,-21-1 16,0 1-16,22 0 0,-22 0 15,0 0-15,-21 0 0,21-1 0,-21 1 16,21 0-16,-21 0 0,0 0 15,0 0-15,0-1 16,-21 22 0,0 22-1,21-1-15,0 0 16,0 0-16,0 21 0,0-20 0,0 20 16,0-21-16,0 21 0,0 1 15,21-1-15,-21 0 0,21 1 16,-21 20-16,21-20 0,-21-1 0,0 21 15,22-20-15,-22 20 0,21 1 0,-21-22 16,21 22-16,-21-1 0,0-21 16,0 22-16,0-22 0,21 22 0,-21-22 15,0 0-15,0 1 0,0 20 0,0-20 16,0-1-16,-21 0 0,21 1 16,-21-1-16,0 0 0,-1 1 0,1-22 15,-21 21-15,21-21 0,0 0 0,-22 1 16,22-1-16,0-21 0,-21 0 15,20 0-15,1 0 0,0 0 16,-21-21-16,21-1 0,-1 1 0,1 0 16,-21 0-16,21-21 0,0-1 0,-22 1 15,22 0-15,0-1 0,0-20 16,0 20-16,-1-20 0,22 21 0,0-22 16,0 1-16,0-22 0,0 21 0,0 1 15,22-1-15,-1 1 0,-21 21 16,42-22-16,-21 22 0,0-1 0,1 1 15,20 0-15,0-1 0,-21 22 0,22-21 16,-1 21-16,0-22 0,1 22 16,-1-21-16,-21 21 0</inkml:trace>
  <inkml:trace contextRef="#ctx0" brushRef="#br0" timeOffset="156401.49">10308 11113 0,'0'0'0,"0"-22"0,-42 1 32,21 21-17,21 21-15,0 1 16,0-1-16,0 0 0,0 21 0,0-21 16,0 1-16,0 20 0,0-21 0,0 21 15,0-20-15,-22-1 16,22 0-16,0 0 0,0 0 0,0 0 15,0 1-15,0-1 0,-21-21 32,0 0-17,21-21-15,-21-1 16,21 1-16,0 0 16,0 0-16,0-21 0,0 20 0,0-20 15,21 21-15,0-21 0,0-1 0,1 1 16,-1 21-16,21-22 0,-21 22 15,22 0-15,-22 0 0,21 0 0,-21 0 16,22 21-16,-22 0 0,21 0 16,-21 0-16,0 21 0,1 0 15,-1 21-15,0-21 0,0 22 0,-21-1 16,21-21-16,-21 22 0,0-1 0,0 0 16,0-21-16,0 22 0,0-22 0,0 21 15,0-21-15,0 1 0,-21-1 16,21 0-16,0 0 15</inkml:trace>
  <inkml:trace contextRef="#ctx0" brushRef="#br0" timeOffset="157084.51">11620 10816 0,'0'0'0,"0"-63"31,0 42-31,0 42 32,0 0-32,0 0 15,0 21-15,0-20 0,0 20 0,0 0 16,0 1-16,-21-1 0,21 0 0,-21 1 15,21 20-15,-21-21 0,21-20 0,0 20 16,-21 0-16,21-21 0,0 22 16,-21-22-16,21 0 0,0 0 0,0 0 15,0 1-15,21-22 16,0 0 0,0-22-16,0 1 0,0 0 0</inkml:trace>
  <inkml:trace contextRef="#ctx0" brushRef="#br0" timeOffset="157748.24">12065 10753 0,'0'0'0,"-21"0"16,0 0-16,-1 0 0,1 21 16,21 0-16,-21 0 0,0 0 0,21 22 15,-21-22-15,21 21 0,0 1 16,-21-1-16,21 0 0,0 1 0,-22-1 15,22-21-15,0 21 0,0 1 0,0-1 16,0-21-16,0 0 0,0 1 16,0-1-16,0 0 0,0 0 15,22-21 1,-1 0-16,0 0 0,0-21 16,0 0-16,-21 0 15,21-1-15,-21 1 0,22-21 0,-22 21 16,21 0-16,0-1 0,-21 1 0,0 0 15,0 0-15,21 21 0,0 0 16,-21 21 0,0 0-1,0 0-15,0 1 0,0-1 16,0 0-16,0 0 0,21-21 16,-21 21-16,22 0 0,-22 1 0,21-1 15,0-21-15,-21 21 0,21-21 16,0 0-16,0 0 0,1 0 0,-1 0 15,21 0-15,-21 0 0,0 0 0,22 0 16,-22 0-16,0-21 0,21 21 16,-20-21-16,-1-1 0,0 1 0,0 0 15,0-21-15,0 21 0,-21-1 0,0-20 16,22 21-16,-22 0 0,0 0 16,0-1-16,0 1 0,-22 21 15,1 0 1,0 21-16,0 1 15,0-1-15,21 21 0,0-21 16,0 0-16,-21 22 0,21-22 0,0 21 16,0-21-16,0 1 0,0 20 0,0-21 15,0 0-15,21 0 16,0 1-16,0-22 0,0 21 16,0-21-16,1 0 0,-1 0 0,0 0 15,21 0-15,-21 0 0,1-21 16,-1 21-16,21-22 0,-21 1 15,0 0-15,1 0 0</inkml:trace>
  <inkml:trace contextRef="#ctx0" brushRef="#br0" timeOffset="158028.07">11493 10986 0,'0'0'0,"-42"21"0,0-21 31,42 21-15,21-21-16,0 0 0,0 0 16,0 0-16,22 0 0,-22 0 15,21 0-15,-21 0 0,22 0 0,-1 0 16,0 0-16,1 0 0,-1 0 0,-21 0 15,22 0-15,-1 0 0,-21 0 16,0 0-16</inkml:trace>
  <inkml:trace contextRef="#ctx0" brushRef="#br0" timeOffset="169352.15">825 12912 0,'0'0'0,"22"-21"15,-22-1-15,0-20 0,0 21 16,21 0-16,-21 0 16,0 42 15,0 0-31,0 21 15,0 1-15,-21-1 0,21 0 0,-22 1 16,1 20-16,21-21 0,-21 1 16,0 20-16,21-20 0,-21 20 15,0-21-15,-1 1 0,22 20 0,0-20 16,-21-22-16,21 21 0,-21-21 16,21 22-16,0-22 15,21-42 16,0-1-31,1-20 0,-1 21 0,0-21 16,0 20-16,0-20 0,0 0 16,22-1-16,-22 1 0,0 21 0,0-21 15,22 20-15,-22 1 0,0 0 16,-21 0-16,21 21 0,0 0 16,-21 21-16,0 0 15,0 0-15,21 22 0,-21-22 16,0 21-16,22-21 0,-22 22 15,0-1-15,21-21 0,0 22 0,-21-22 16,21 21-16,0-21 16,0 0-16,1 1 0,-1-22 15,0 21-15,21-21 0,-21 0 0,1 0 16,20 0-16,-21-21 0,21-1 16,1 1-16,-22 0 0,21 0 0,-21-21 15,22 20-15,-22-20 0,0 0 16,0-1-16,0 1 0,1 0 0,-1-1 15,0 1-15,-21 0 0,0-1 16,0 1-16,0 0 0,0-1 16,0 1-16,0 21 0,0 0 0,0 0 15,0-1-15,0 44 32,0-1-32,0 0 15,0 0-15,0 21 0,0 1 0,0-1 16,0 0-16,0 1 0,0-1 15,0-21-15,0 22 0,0-1 0,0 0 16,21-21-16,-21 22 0,21-22 16,0 0-16,1 0 0,-22 0 15,21 1-15,0-22 0,0 0 0,0 0 16,0 0-16,1 0 0,-1 0 16,21 0-16,-21-22 0,0 1 0,1 0 15,-1 0-15,0 0 16,21 0-16,-42-1 0,21 1 0,1 0 15,-22-21-15,21 21 0,-21-22 16,0 22-16,0 0 0,0-21 0,0 20 16,0 1-16,0 0 0,-21 0 15,21 0-15,-22 21 0,1 0 0,0 0 16,0 0-16,0 21 16,21 0-16,-21 0 0,21 22 0,-22-22 15,22 21-15,0 0 0,0-20 16,0 20-16,0 0 0,0 1 15,0-22-15,0 21 0,22-21 0,-1 0 16,0 1-16,0-1 16,21 0-16,-20-21 0,20 0 0,-21 0 15,21 0-15,1 0 0,-1 0 16,-21-21-16,22 0 0,-1-1 0,0 1 16,1 0-16,-22-21 0,21 21 15,-21-22-15,22 22 0,-22-21 0,0-1 16,-21 1-16,0 0 0,21-1 15,-21 1-15,0-21 0,0 20 0,0 1 16,0 0-16,0-1 0,0 1 16,0 21-16,0 0 0,-21 21 15,21 21 1,-21 21-16,21-21 16,-21 22-16,21-1 0,0 21 15,0-20-15,0-1 0,0 0 0,0 1 16,0-1-16,0 0 0,0 1 15,0-1-15,-22 0 0,22-20 0,0 20 16,0-21-16,0 0 0,0 0 16,0 1-16,0-1 0,0 0 15,0-42 1,0 0 0,0-1-16,0 1 15,0 0-15,0 0 0,22-21 0,-22 20 16,21 1-16,0 0 15,0 0-15,0 0 0,22 0 0,-22-1 16,0 1-16,0 0 0,0 21 16,22 0-16,-22 0 0,0 0 0,0 0 15,0 0-15,0 21 0,1 0 0,-22 1 16,0-1-16,0 0 16,0 0-16,0 0 0,0 22 0,-22-22 15,1 0-15,0 0 0,0 0 16,0 0-16,-22 1 0,22-1 15,0 0-15,-21 0 0,21 0 0,-1-21 16,1 0-16,0 21 0,0-21 16,0 0-16,0 0 0,-1 0 15,1 0-15,21-21 16,0 0 0,21 0-16,1 0 15,-1 21-15,0-21 0,0-1 16</inkml:trace>
  <inkml:trace contextRef="#ctx0" brushRef="#br0" timeOffset="169680.08">4127 12658 0,'0'0'0,"0"-21"15,0 42 1,-21 0-16,21 0 0,0 0 16,0 22-16,-21-1 0,21 21 15,-21-20-15,21-1 0,0 22 0,0-22 16,0 0-16,0 1 16,-21-1-16,21 0 0,0-21 0,0 22 15,-21-22-15,21 21 0,0-21 0,0 1 16,0-1-16,0 0 15,0 0-15,0-42 32,0 0-17,0 0-15,0-1 0,0 1 16</inkml:trace>
  <inkml:trace contextRef="#ctx0" brushRef="#br0" timeOffset="170008.9">3979 12891 0,'0'0'0,"0"-43"0,-21 22 0,21 0 16,0 0-16,-21-22 0,21 22 0,0 0 16,0 0-16,21 0 0,0 0 15,0-1-15,1 22 0,-1-21 16,0 21-16,0-21 0,21 21 0,-20 0 16,-1 0-16,21 0 0,-21 0 15,22 21-15,-22 0 0,21 1 0,-21-1 16,0 0-16,1 21 0,-22-21 15,0 22-15,0-1 0,0-21 0,-22 22 16,1-22-16,0 21 0,-21-21 16,21 22-16,-22-22 0,22 0 15,0 0-15,-21 0 0,20-21 0,1 21 16,0 1-16,0-22 0,0 0 16,21 21-16,21-21 31,0 0-16,0 0-15,0 0 0,1 0 16</inkml:trace>
  <inkml:trace contextRef="#ctx0" brushRef="#br0" timeOffset="171296.16">5038 13060 0,'0'0'0,"0"-21"0,0 0 16,0-1-16,0 1 0,0 0 0,-22 0 16,22 0-16,-21 0 0,0-1 15,0 1-15,0 0 0,0 21 0,-1 0 16,1 0-16,0 0 0,0 0 0,0 0 16,0 21-16,-22 0 0,22 1 15,0-1-15,0 21 0,0-21 0,21 22 16,-22-1-16,22-21 0,-21 21 15,21-20-15,-21 20 0,21-21 16,0 0-16,0 22 0,0-22 16,21 0-16,0 0 0,1-21 15,-1 0-15,21 0 0,-21 0 16,0 0-16,22 0 0,-22-21 16,0 21-16,21-21 0,-20 0 0,-1-1 15,0 1-15,0 0 0,0 0 16,0 0-16,1-22 0,-22 22 0,0-21 15,21 21-15,-21 0 0,0-1 0,21 1 16,-21 0-16,0 0 0,0 0 16,0 42 15,0 0-31,0 0 0,0 0 16,0 1-16,0 20 0,0-21 0,0 0 15,0 22-15,0-22 0,0 0 16,0 0-16,0 0 0,21 0 0,0 1 15,-21-1-15,21-21 0,1 21 16,-1-21-16,0 21 0,21-21 0,-21 0 16,22 0-16,-22 0 0,21 0 0,1 0 15,-1-21-15,0 0 0,1 21 16,-1-21-16,0-1 0,1 1 0,-1 0 16,0 0-16,-21 0 15,1 0-15,-1-22 0,0 22 0,0 0 16,-21-21-16,0 20 0,0 1 0,0 0 15,0 0-15,0 0 0,-21 0 16,0 21-16,0 0 0,-1 0 0,1 0 16,-21 0-16,21 0 0,0 0 15,-22 0-15,22 21 0,0 0 0,0 0 16,0 0-16,21 22 0,0-22 0,-22 0 16,22 0-16,0 0 0,0 0 15,0 1-15,0-1 0,0 0 16,22-21-16,-1 0 0,0 21 0,0-21 15,0 0-15,0 0 0,22 0 0,-22 0 16,0 0-16,0 0 0,22-21 16,-22 21-16,0-21 0,-21 0 15,21 21-15,0-22 0,-21 1 0,0 0 16,0 0-16,0 0 16,0 0-16,0-1 15,0 1 1,0 42-1,0 1 1,0-1-16,0 0 16,0 21-16,0-21 0,0 1 0,0 20 15,0-21-15,0 21 0,0-20 0,0 20 16,0 0-16,0 1 16,0-1-16,0 0 0,0 22 0,0-22 15,0 22-15,0-1 0,21-21 0,-21 22 16,22-22-16,-22 22 0,0-1 15,0-20-15,0 20 0,0-21 0,0 22 16,0-22-16,0 22 0,0-22 16,0 22-16,0-22 0,-22 21 0,1-20 15,0-22-15,0 21 0,21 1 0,-21-22 16,0 0-16,-1-21 0,1 21 16,0-21-16,0 0 0,0 0 15,21-21-15,-21 0 0,21 0 0,-22-1 16,1-20-16,0 0 15,0 21-15,21-43 0,-21 22 0,0-1 16,21-20-16,-22 21 0,22-22 16,0 1-16,0-1 0,0 1 0,22-1 15,-1 1-15,0-1 0,0 1 0,0-1 16,0 1-16,1-1 0,-1 22 16,0-22-16,0 22 0,0 0 15,22-1-15,-22 22 0,0-21 0,0 21 16,-21-22-16,21 22 0,0 0 0,1 0 15,-1 0-15,-21-1 0,21 1 16,0 0-16,-21 0 16,21 21-16,0 0 0,-21-21 0,22 21 15</inkml:trace>
  <inkml:trace contextRef="#ctx0" brushRef="#br0" timeOffset="171920.8">6138 13081 0,'21'0'15,"-42"0"-15,42 21 0,1-21 16,-1 0-16,0 0 16,0 0-16,0-21 0,0 0 15,1 0-15,-1 21 0,-21-21 16,21-1-16,0 22 0,-21-21 16,0 0-16,0 0 0,0 0 15,0 0-15,0-1 16,-21 22-16,0 0 15,0 0-15,-1 0 0,1 0 16,0 22-16,0-1 0,0 0 0,21 0 16,-21 0-16,-1 0 0,22 1 15,0 20-15,0-21 0,0 0 0,-21 22 16,21-22-16,0 0 0,0 0 16,0 0-16,0 0 0,0 1 15,0-1-15,21-21 0,1 21 0,-1-21 16,0 0-16,0 0 15,0 0-15,0 0 0,22 0 0,-22 0 16,21-21-16,-21 21 0,22-21 0,-22-1 16,0 1-16,21 21 0,-20-21 15,-1 0-15,0-21 0,21 20 0,-21 1 16,-21-21-16,22 21 0,-1 0 16,-21-22-16,0 22 0,0 0 0,0 0 15,0 0-15,0-1 0,-21 22 31,-1 0-31,1 22 0,0-1 16,0 0-16,21 0 0,-21 0 16,21 0-16,0 22 0,0-22 0,0 0 15,0 0-15,0 0 0,21 1 0,-21-1 16,21 0-16,0 0 0,0 0 16,-21 0-16,22-21 0,-22 22 0,21-1 15,0-21-15,-21 21 16,-21 0-1,0-21-15,-1 0 16,1 0-16,0 0 0,0 0 16,0 0-16,0 0 0,-22 0 0,22 21 15,-21-21-15</inkml:trace>
  <inkml:trace contextRef="#ctx0" brushRef="#br0" timeOffset="172768.88">995 15092 0,'0'0'0,"-21"0"0,-22 0 0,22 0 16,0 0-16,0 0 0,0 0 16,-1 0-1,44 0 17,-1 0-32,21 0 0,-21 21 0,22-21 15,20 0-15,-21 0 0,22 0 16,21 0-16,-22 0 0,1 0 15,-1 0-15,1 0 0,-1 0 0,1 0 16,-1 0-16,-21 0 0,1-21 16,-1 21-16,-21 0 0,22 0 0,-22 0 15,-21-21-15,-21 21 32,-1-21-32,1 21 15,0 0-15,-21 0 0,21 0 0,-1 0 16,-20 0-16,21-22 0,0 22 15,0 0-15,21-21 0,21 21 32,0 0-17,0 0-15,0 0 0,0 0 0,1 0 16,-1 0-16,0 21 16,-21 1-16,0-1 0,0 0 15,0 0-15,-21 0 16,0 0-16,-22 22 0,22-22 0,-21 0 15,21 0-15,-22 0 16,22 1-16,0-22 0,-21 21 0</inkml:trace>
  <inkml:trace contextRef="#ctx0" brushRef="#br0" timeOffset="176136.7">3154 14732 0,'0'0'0,"21"-42"16,0-43-1,-21 43-15,0 21 0,0-1 0,0 1 16,0 0-16,0 0 0,-21 0 15,0 21-15,0 0 0,-1 0 0,1 0 16,-21 0-16,21 0 0,-22 21 16,1 21-16,21-21 0,-21 22 0,20-22 15,-20 21-15,21 1 0,0-1 16,0 0-16,-1 1 0,1-1 0,21 21 16,-21-20-16,21-1 0,0 0 15,0 1-15,0-1 0,0 0 0,21 1 16,0-22-16,1 21 0,-1-21 15,21 1-15,-21-22 0,22 0 0,-22 21 16,21-21-16,0 0 16,-20 0-16,20-21 0,0-1 0,1 1 15,-1 0-15,0 0 0,1-21 16,-1 20-16,0-20 0,1 21 0,-1-21 16,0-1-16,-21 22 0,22-21 15,-22-1-15,0 22 0,0-21 0,0 21 16,-21 0-16,0-1 0,0 1 15,0 0-15,-21 21 16,0 0-16,0 21 16,21 0-16,-21 1 0,0-1 0,-1 0 15,22 0-15,0 21 0,0-20 16,0 20-16,0-21 0,0 21 16,0-20-16,0 20 0,0-21 0,0 0 15,22 22-15,-1-22 0,0-21 16,0 21-16,0-21 0,22 0 0,-1 0 15,-21 0-15,21 0 0,1 0 16,-1-21-16,-21 0 0,22-1 0,-22 1 16,21 0-16,-21 0 0,0 0 15,1 0-15,-22-1 0,0-20 0,0 21 16,0-21-16,0 20 0,0-20 16,0 21-16,0-21 0,-22 20 0,1 1 15,0 0-15,0 0 0,0 0 16,0 0-16,-1 21 0,-20 0 15,21 0-15,0 0 0,0 0 0,-1 21 16,1 0-16,0 0 0,0 0 16,0 22-16,21-22 0,0 21 0,0-21 15,0 0-15,0 22 0,0-22 16,0 21-16,0-21 0,0 1 0,21-1 16,0 21-16,0-21 0,0-21 15,1 21-15,-1 1 0,0-22 0,0 0 16,21 0-16,-20 0 0,20 0 15,-21 0-15,0 0 0,22 0 16,-22-22-16,0 1 0,21 21 16,-21-21-16,1 0 0,-1-21 0,0 20 15,0 1-15,0 0 0,0 0 0,1-21 16,-22 20-16,0 1 0,0 0 16,0-21-16,0 21 0,0-1 15,-22 44 16,22-1-15,-21 0-16,21 0 0,0 0 0,-21 22 16,21-22-16,0 0 0,0 21 15,0-21-15,0 22 0,0-22 0,0 0 16,0 0-16,21 0 16,0 1-16,1-1 0,-1-21 0,0 0 15,0 0-15,0 0 0,0 0 0,1 0 16,-1 0-16,21 0 0,-21-21 15,0-1-15,1 1 0,20 0 0,-21 0 16,0 0-16,0 0 0,1-22 16,-1 22-16,-21-21 0,21-1 0,-21 22 15,0-21-15,0 0 0,0 20 16,0-20-16,0 21 0,0 0 0,0 0 16,0-1-16,0 1 0,0 42 31,0 1-31,0-1 15,-21 21-15,21-21 0,-21 0 16,21 22-16,-22-1 0,22-21 0,0 22 16,0-22-16,0 21 0,0-21 15,0 22-15,0-22 0,22 21 0,-1-21 16,0 0-16,-21 1 0,42-22 16,-21 21-16,1-21 0,-1 0 0,0 0 15,21 0-15,-21 0 0,22-21 0,-22 21 16,0-22-16,21 1 15,-20 0-15,-1 0 0,0 0 0,0 0 16,0-22-16,0 22 0,-21 0 16,22 0-16,-22 0 0,0-1 0,0 1 15,0 0-15,0 0 0,0 0 0,0 0 16,-22 21-16,1 0 16,0 0-16,0 0 15,0 21-15,21 0 0,0 0 16,-21 0-16,21 0 0,0 1 0,0 20 15,0-21-15,0 0 0,0 22 0,0-22 16,0 0-16,21 0 0,0 0 16,-21 0-16,21 1 0,0-22 0,0 21 15,1-21-15,-1 0 16,21 0-16,-21 0 0,22 0 0,-1 0 16,0-21-16,-21-1 0,22 1 0,-1 0 15,0 0-15,-20 0 0,20 0 16,-21-1-16,0-20 0,0 21 0,1 0 15,-1 0-15,0-22 0,0 22 16,0 21-16,0-21 0,1 0 0,-1 21 16,0 0-1,-21 21 17,0-42 46,0 0-78,0-1 15,-21 22 1,0 0-16,-1-21 0,1 21 31,0 0-31,0 21 0,21 1 16,0-1-16,-21 0 0,0 0 15,21 0-15,-22 0 0,22 22 0,0-22 16,0 0-16,0 21 0,0-20 16,0 20-16,0-21 0,0 0 15,0 0-15,22 1 0,-22-1 0,21 0 16,0-21-16,0 0 0,0 0 0,22 0 16,-22 0-16,0 0 0,21 0 15,-21-21-15,22 21 0,-22-21 0,21-1 16,-21-20-16,1 21 0,20 0 15,-21-22-15,0 1 0,0 21 0,1-21 16,-1-1-16,0-20 0,-21 20 0,0 1 16,21-21-16,-21 20 0,21-20 15,-21 20-15,0 1 0,0 0 0,0 21 16,0-1-16,0 1 16,0 0-16,-21 21 15,0 42-15,21-20 16,0-1-16,0 21 0,0 0 15,0 1-15,-21-1 0,21 0 0,0 1 16,0-1-16,0 0 0,0 1 0,0-1 16,0 0-16,0-20 0,0 20 15,0-21-15,21 21 0,-21-20 0,0-1 16,21 0-16,0 0 0,0-21 16,1 0-16,-1 0 0,0 0 15,0 0-15,0 0 0,0-21 16,1 0-16,-1 0 0,0-1 15,0 1-15,0 0 0,0 0 0,1-21 16,-1 20-16,-21 1 0,21 0 16,-21 0-16,21 0 0,-21 0 0,0-1 15,0 44 17,0-1-32,0 0 15,0 0-15,0 0 0,0 0 0,0 1 16,0-1-16,0 0 0,0 0 15,0 0-15,0 0 0,0 1 16,21-1-16,0 0 0,-21 0 0,22-21 16,-1 0-16,0 21 0,0-21 15,0 0-15,22 0 0,-22 0 0,0-21 16,21 21-16,-21-21 0,1 0 16,-1 0-16,21-1 0,-21 1 0,-21 0 15,21 0-15,1 0 0,-1 0 0,-21-22 16,0 22-16,21 0 0,-21 0 15,21 0-15,-21-1 0,0 1 16,0 42 15,0 1-31,0-1 0,0 0 0,0 0 16,0 0-16,0 0 0,0 1 0,0-1 16,0 0-16,0 0 15,0 0-15,0 0 0,0 1 16,21-22-16,0 0 0,1 21 15,-1-21-15,0 0 0,0 0 16,0-21-16,0 21 0,1-22 16,-22 1-16,21 0 15,-21 0-15,0 0 0,0 0 0,0-1 16,0 1-16,0 0 0,0 0 0,-21 0 16,-1 0-16,22-22 15,-21 43-15,0-21 0,0 0 0,0 21 16,-22 0-16,22 0 0,0 0 0,0 0 15,-21 21-15,20 0 0,1 0 16,0 1-16,21-1 0,0 0 16,-21 0-16,21 0 0,0 0 0,0 1 15,21-1-15,0-21 16,0 0-16,22 21 0,-22-21 0,0 0 16,21 0-16,1 0 0,-22 0 0,21 0 15,-21-21-15,22 0 0,-22 21 16,0-22-16,21 1 0,-20 0 0,-1 0 15,0 0-15,0 0 16,0-1-16,0 1 0,1 0 0,-22 0 16,21 21-16,-21-21 0,0 0 0,21 21 15,-21 21 1,0 0-16,0 0 0,0 0 16,0 0-16,-21 1 0,21-1 0,-21 0 15,21 0-15,-22 21 0,22-20 16,0-1-16,0 0 0,0 0 0,0 0 15,0 0-15,0 1 0,0-1 16,0-42 31,0-1-47,22 22 0,-1-21 0,-21 0 16,21 0-16,0-21 0,0 20 0,0 1 15,-21 0-15,22-21 0,-1 21 16,0-1-16,-21 1 0,21 0 0,0 0 15,0 21-15,1 21 16,-22 0 0,0 0-16,0 1 0,0 20 0,0-21 15,0 0-15,0 0 0,0 1 16,0-1-16,0 0 0,0 0 0,0 0 16,21-21-16,0 21 0,-21 1 15,21-22-15,0 0 16,0 0-16,1 0 0,-1 0 15,0-22-15,0 1 0,-21 0 0,21 0 16,-21 0-16</inkml:trace>
  <inkml:trace contextRef="#ctx0" brushRef="#br0" timeOffset="176360">7281 14182 0,'0'0'0,"-21"0"16,0 0-16,0 0 0,0 0 15,21 21 17</inkml:trace>
  <inkml:trace contextRef="#ctx0" brushRef="#br0" timeOffset="176528.07">5969 14647 0,'-21'43'16,"42"-43"-16,21 0 15,1 0-15,-22 0 0,21 0 16,22 0-16,-22-21 0,0 21 0,22-22 16,-1 1-16</inkml:trace>
  <inkml:trace contextRef="#ctx0" brushRef="#br0" timeOffset="177632.08">9017 14499 0,'0'0'16,"-21"-21"-16,0-21 0,21-1 0,-22 22 16,1-21-16,0 21 0,0 0 0,21-1 15,-21 1-15,0 21 0,-1 0 16,1 0-16,0 0 0,0 0 15,0 0-15,0 21 0,-1 22 16,1-22-16,0 21 0,21 1 0,-21-1 16,21 0-16,0 22 0,0-22 0,0 0 15,0 1-15,0-1 16,0-21-16,0 0 0,0 22 0,21-22 16,0-21-16,0 21 0,1 0 15,-1-21-15,21 0 0,-21 0 0,22 0 16,-22 0-16,21 0 0,-21 0 0,22 0 15,-22-21-15,21 0 0,-21 0 16,0 0-16,1-1 0,-22 1 0,0 0 16,0 0-16,0-21 0,0 20 15,0-20-15,-22 0 0,1-1 0,0 22 16,0-21-16,-21 0 0,20 20 0,1-20 16,-21 21-16,21 0 0,0 21 15,-22 0-15,22 0 0,0 0 16,0 0-16,0 21 0,-1 0 15,22 0-15,0 0 0,0 1 0,22-1 16,20 0-16,-21 0 0,21 0 0,22-21 16,-22 0-16,22 0 0,-1 0 15,1 0-15,-1 0 0,-20 0 0,20-21 16,1 21-16,-22-21 0,21 0 16,-20 0-16,20-22 0,-20 22 0,-1 0 15,0 0-15,-21-22 0,22 22 16,-22 0-16,-21-21 0,0 21 0,0-1 15,0 1-15,0 0 0,0 0 16,0 0-16,0 0 0,-21 21 16,0 0-16,-1 0 0,1 0 0,0 21 15,0 0-15,21 0 0,-21 0 16,21 22-16,0-1 0,0 0 16,0 1-16,0 20 0,0 1 0,0-1 15,0 1-15,0 20 0,0-20 16,0-1-16,0 1 0,0 20 0,0-20 15,0 21-15,21-1 0,-21 1 0,0-22 16,0 22-16,21 0 0,-21-22 16,0 1-16,0 20 0,0-20 0,0 21 15,0-22-15,-21 22 0,0-22 16,0 1-16,-1-1 0,1-20 16,0-1-16,0 21 0,0-41 0,0 20 15,-1-21-15,1 0 0,0-21 16,21-21-1,-21 0-15,21 0 0,0-22 0,-21 1 16,21-21-16,0 20 0,0-20 16,-21-22-16,-1 22 0,1-1 0,21-21 15,-21 1-15,21-1 0,-21 0 0,21 1 16,-21-1-16,21 0 0,0 22 16,0-22-16,0 22 0,42-1 15,-21 22-15,0-22 0,22 22 0,-22 0 16,21-1-16,-21 22 0,22-21 15,20 0-15,-20 20 0,20 1 0,1-21 16</inkml:trace>
  <inkml:trace contextRef="#ctx0" brushRef="#br0" timeOffset="177935.91">10795 14309 0,'0'0'0,"0"-21"16,-21 21-1,0 0 1,21 21-16,-22 0 0,1 0 16,0 0-16,21 22 0,-21-22 15,0 21-15,21-21 0,0 22 0,-21-22 16,21 0-16,-22 0 0,22 0 15,-21 0-15,21 1 0,0-1 16,21-42 15,1-1-15,-1 1-16,-21 0 0</inkml:trace>
  <inkml:trace contextRef="#ctx0" brushRef="#br0" timeOffset="178295.7">10731 14012 0,'0'0'0,"-63"-21"16,42 21-1,0 0-15,21 21 0,0 1 16,0-1-16,0 0 16,21-21-16,0 0 15,0 0-15,0 0 0,0 0 16,1 0-16,-1 0 0,21 0 0,-21 0 15,0 0-15,1 0 0,-1 0 0,0-21 16,0 21-16,-21-21 0,0-1 16,0 1-16,0 0 15,-21 21-15,0-21 0,0 0 16,-1 21-16,1 0 0,0 0 0,-21 0 16,21 0-16,-1 0 0,1 0 0,0 0 15,0 21-15,0 0 0,21 0 16,0 0-16,0 1 0,0-1 0,0 0 15,0 0-15,0 21 16,0-20-16,0-1 0,0 21 0,42-21 16,-21 0-16,0 1 0,1-1 0,20 0 15,-21-21-15</inkml:trace>
  <inkml:trace contextRef="#ctx0" brushRef="#br0" timeOffset="178744.28">11239 14245 0,'0'0'0,"-21"21"16,21 1-16,0-1 15,0 0-15,-21 0 0,0 0 16,21 22-16,-21-22 0,21 21 16,-21-21-16,21 22 0,0-22 0,-22 0 15,22 0-15,0 0 0,-21-21 16,21 21-16,0-42 47,21 0-47,1 0 0,-1 0 0,-21 0 15,21-1-15,0-20 0,0 21 16,0-21-16,22-1 0,-22 1 0,0 21 16,0-22-16,22 22 0,-22 0 0,0 0 15,0 0-15,0 0 0,0 21 16,1 0-16,-22 21 15,0 0-15,0 0 0,0 21 16,0-20-16,0 20 0,0-21 0,0 21 16,0-20-16,0 20 0,0-21 0,0 21 15,0-20-15,0-1 0,0 0 16,0 0-16,0 0 0,21-42 47,-21 0-47,21 0 0,-21 0 15</inkml:trace>
  <inkml:trace contextRef="#ctx0" brushRef="#br0" timeOffset="180521.93">11959 13907 0,'0'0'0,"-21"0"31,0 0-31,0 0 0,21 21 0,-22 0 0,1 0 15,21 21-15,-21-20 0,21 20 0,0 0 16,-21 1-16,21-1 0,-21 0 16,21 1-16,-21-1 0,21 0 0,0 22 15,0-22-15,0 0 0,-22-20 16,22 20-16,0 0 0,-21-21 16,21 1-16,0-1 0,0 0 0,-21 0 15,0-21 1,21-21-1,0 0-15,0 0 0,0-1 16,0-20-16,21 21 0,0-21 16,0-1-16,-21 22 0,43-21 0,-22-1 15,0 1-15,0 21 0,22-21 16,-22 20-16,21 1 0,-21 0 0,22 21 16,-22 0-16,0 0 0,21 0 15,-21 0-15,1 21 0,-1 0 16,-21 1-16,21-1 0,0 21 0,-21-21 15,0 22-15,0-22 0,0 21 0,0-21 16,0 0-16,0 22 0,0-22 16,-21 0-16,0 0 0,0 0 0,-1-21 15,1 22-15,0-22 0,0 0 16,0 21-16,0-21 0,-1 0 0,1 0 16,0 0-16,0 0 0,0 0 0,0-21 15,-1 21-15,1-22 0,0 22 16,0-21-16,0 0 0,0 0 15,21 0-15,0 0 0,0 42 47,21-21-47,0 21 0,0 0 16,0 0-16,0 0 0,1-21 16,-1 22-16,21-22 0,-21 21 0,0-21 15,22 0-15,-22 0 0,21 0 16,-21 0-16,22 0 0,-1 0 0,-21 0 15,22 0-15,-22 0 0,21-21 0,-21 21 16,0-22-16,1 1 0,-1 0 16,0 0-16,0-21 0,0 20 15,0 1-15,-21-21 0,22 0 16,-22 20-16,0-20 0,0 21 0,0-21 16,0 20-16,0 1 0,0 42 31,-22 1-31,22-1 15,0 21-15,0-21 0,0 22 0,-21-22 16,21 21-16,0-21 0,0 22 16,0-22-16,0 0 0,0 0 0,21 0 15,1 0-15,-1 1 0,0-22 16,0 0-16,0 0 0,0 0 16,1 0-16,-1 0 0,0 0 15,0-22-15,0 22 0,-21-21 16,21-21-16,1 21 0,-22 0 0,21-1 15,-21-20-15,21 0 0,-21 21 0,0-22 16,0 22-16,0 0 0,0 0 16,0 0-16,0-1 0,0 44 31,0-1-31,0 0 0,0 21 16,0-21-16,0 1 0,-21 20 0,21-21 15,0 21-15,0-20 0,0-1 16,0 0-16,0 0 0,0 0 0,0 0 15,0 1-15,21-1 16,0-21-16,0 0 16,0 0-16,1 0 0,-1 0 0,0 0 15,0-21-15,0-1 0,0 1 16,1 0-16,-1 0 0,0 0 16,0-22-16,-21 22 0,21-21 0,-21 21 15,21-22-15,-21 22 0,0 0 16,0 0-16,0 0 0,0 0 0,0 42 31,0 0-15,0 21-16,-21-21 0,21 1 0,-21-1 15,21 0-15,0 21 16,0-21-16,0 1 0,0-1 0,0 0 16,0 0-16,0 0 0,0 0 15,21-21-15,0 0 0,1 0 16,-1 0-16,0 0 0,0 0 0,0 0 15,0 0-15,1-21 0,-1 21 0,0-21 16,0 0-16,0-21 0,0 20 16,1-20-16,-1 0 0,0-1 0,0 1 15,0 0-15,0-1 0,1 1 16,-1 0-16,0-1 0,0 1 0,0 0 16,-21-1-16,0 22 0,0-21 0,0 21 15,0 0-15,0-1 16,-21 22-16,0 22 15,0-1-15,0 0 16,-1 21-16,22-21 0,-21 22 0,0-1 16,0 0-16,0 1 0,21-1 0,0 0 15,0 1-15,0-1 0,-21 22 16,21-43-16,0 21 0,0 0 0,0 1 16,21-22-16,-21 0 0,21 0 15,0 0-15,0 1 0,0-22 0,1 0 16,-1 0-16,0 0 0,0 0 15,0 0-15,0 0 0,22-22 16,-22 1-16,0 0 0,0 0 0,0 0 16,1-22-16,-1 22 0,0-21 0,0-22 15,0 22-15,0 0 0,1-1 16,-22 1-16,0 0 0,0-1 0,21 1 16,-21 0-16,0 21 0,0-22 15,0 22-15,-21 42 31,21 0-31,0 22 0,-22-22 16,1 21-16,21 1 0,-21-1 0,21 0 16,0 1-16,0-1 0,0 21 15,0-20-15,0-1 0,0 0 16,0-20-16,0 20 0,0-21 0,0 0 16,0 0-16,21 1 0,-21-1 0,21-21 15,1 0-15,-1 0 16,0 0-16,0 0 0,0-21 15,0 21-15,1-22 0,-1 1 16,-21 0-16,21-21 0</inkml:trace>
  <inkml:trace contextRef="#ctx0" brushRef="#br0" timeOffset="180952.03">12679 13928 0,'-21'0'0,"42"0"0,-64 0 15,1 0-15,21-21 16,0 21-16,0 0 63</inkml:trace>
  <inkml:trace contextRef="#ctx0" brushRef="#br0" timeOffset="181556.54">6308 15790 0,'21'-21'0,"-42"42"0,42-63 0,0 21 15,0 21-15,-21 21 32,0 0-32,0 22 0,0-22 0,-21 21 15,21 22-15,-21-22 16,0 21-16,21-20 0,0 20 0,0-20 16,-22 20-16,22-21 0,0 1 15,0-1-15,0 0 0,0-20 0,0 20 16,0-21-16,0 0 0,0 0 0,0 1 15,22-22 1,-1 0-16,0-22 0,0 22 16,0-21-16,-21 0 0,21 0 15,1 0-15,-1 0 0,-21-22 0,0 22 16</inkml:trace>
  <inkml:trace contextRef="#ctx0" brushRef="#br0" timeOffset="181759.72">6117 16235 0,'0'0'0,"21"0"47,0 0-47,1 0 0,-1 0 0,0 0 16,0-21-16,0 21 0,0 0 15,22-21-15,-22 21 0,0-22 0,21 22 16,-20 0-16,20-21 0,-21 0 15,0 21-15,0-21 0,1 21 16,20 0-16</inkml:trace>
  <inkml:trace contextRef="#ctx0" brushRef="#br0" timeOffset="183212.08">6921 16298 0,'22'0'0,"-44"0"0,65 0 15,-22 0-15,-21-21 16,21 21-16,0-21 16,-21 0-16,21 21 0,-21-21 15,0 0-15,0-1 0,0 1 0,0 0 16,0 0-16,0 0 16,-21 0-16,21-1 0,-21 1 0,0 0 15,0 21-15,0 0 0,-1 0 16,1 0-16,0 0 0,0 21 0,0 0 15,0 1-15,-1 20 0,1-21 0,0 21 16,0-20-16,21 20 0,0 0 16,0-21-16,0 22 0,0-22 0,0 0 15,0 21-15,0-20 16,0-1-16,21-21 0,0 0 16,0 0-16,1 0 0,-1 0 0,0 0 15,0 0-15,21-21 16,-20-1-16,-1 1 0,0 0 0,0 0 15,0 0-15,0 0 0,1-1 16,-1-20-16,0 21 0,-21 0 0,0-22 16,0 22-16,0 0 0,0 0 0,0 0 15,0 42 1,0 0 0,0 0-16,0 0 0,-21 1 15,21-1-15,0 0 0,-21 21 0,21-21 16,0 1-16,0-1 0,0 21 0,0-21 15,21 0-15,0 1 16,0-22-16,0 21 0,0 0 0,22-21 16,-22 0-16,21 0 0,1 0 15,-1 0-15,0 0 0,1-21 0,-1 0 16,0 21-16,1-22 0,-1 1 0,0 0 16,-21 0-16,22 0 0,-22-22 15,0 22-15,-21 0 0,0-21 0,0 21 16,0-1-16,0-20 0,0 21 0,-21 0 15,21 0-15,-21-1 0,0 22 16,-1 0-16,1 0 0,0 0 0,0 0 16,0 0-16,0 22 0,-1-1 15,1 0-15,0 0 0,21 0 16,0 0-16,-21 1 0,21-1 0,0 0 16,-21 0-16,21 0 0,0 0 15,0 1-15,0-1 0,21-21 16,0 0-16,0 0 15,0 0-15,1 0 0,-1 0 0,0 0 16,0-21-16,0 21 0,-21-22 16,21 22-16,-21-21 15,22 21 1,-22 21 0,0 1-16,0-1 0,0 0 15,0 0-15,0 0 16,0 0-16,0 22 0,0-22 15,0 0-15,0 21 0,0-20 0,0 20 16,0-21-16,0 21 0,-22 1 0,22-1 16,0 22-16,0-22 0,0 0 15,0 22-15,0-22 0,0 0 0,0 1 16,-21-1-16,21 0 0,-21 1 16,0-1-16,0 0 0,0 1 0,-1-1 15,1-21-15,0 22 0,-21-22 0,21 21 16,-1-21-16,-20 0 0,21 1 15,0-1-15,-22-21 0,22 0 0,0 0 16,0 0-16,0 0 16,0-21-16,-1 21 0,1-22 0,21-20 15,0 21-15,0 0 0,0-22 16,0 22-16,0-21 0,0 0 0,0-1 16,21-20-16,1 20 0,20-20 0,-21-1 15,21-20-15,1 20 0,-1-20 16,22-1-16,-1 0 0,1 1 0,-1-1 15,1 0-15,-1 22 0,22-22 16,-22 22-16,-20-22 0,20 43 0,-21-22 16,1 22-16,-22-1 0,0 22 0,0 0 15,-21 0-15,-21 21 32,0 0-32,0 21 0,0 0 0,-1 0 15,1 1-15,-21-1 0,21 0 16,0 0-16,21 21 0,0-20 0,0-1 15,0 0-15,0 0 0,0 0 16,0 0-16,21 1 0,0-22 0,0 21 16,0 0-16,0 0 0,1 0 0,20 0 15,-21-21-15,0 22 0,0-1 16,1 0-16,-1-21 0,0 21 16,0 0-16,-21 0 15,0 1-15,0-1 16,0 0-16,-21-21 0,0 0 15,0 21-15,-1-21 0,-20 21 16,21-21-16,0 0 0,0 0 0,-22 21 16,22-21-16,0 0 0,0 0 0,0 0 15,-1 0-15,22-21 16,0 0 0,0 0-16,0 0 15</inkml:trace>
  <inkml:trace contextRef="#ctx0" brushRef="#br0" timeOffset="183420.97">8297 16531 0,'21'0'0,"1"0"0,-22 21 46,0 1-30,0-1 15,-22-21-31</inkml:trace>
  <inkml:trace contextRef="#ctx0" brushRef="#br0" timeOffset="186848.5">19113 10562 0,'0'0'0,"-21"0"0,-21 0 0,21 0 16,-22 0-16,22 0 0,0 0 15,0 0-15,0 0 0,0 0 16,-1 0-16,44 0 31,-1 0-31,21 0 0,0 21 0,22-21 16,-1 0-16,22 0 0,21 22 15,-21-22-15,20 0 0,-20 0 0,21 0 16,-21 0-16,20 0 0,-20 0 0,-21 0 16,20 0-16,-20 0 0,-1 0 15,-20 0-15,-1 0 0,-21 0 0,21 0 16,-42-22 0,-21 22-1,0 0-15,0 0 0,0 0 0,-22-21 16,1 21-16,21 0 0,-21 0 15,-1 0-15,22 0 0,-21 0 0,21-21 16,-1 21-16,1 0 0,21-21 31,21 21-15,1 0-16,-1-21 0,21 21 16,0 0-16,1 0 0,-1 0 0,0 0 15,1 0-15,-22 0 0,21 0 0,-21 21 16,1 0-16,-22 0 0,0 0 15,0 1-15,0-1 0,-22 21 0,-20-21 16,0 22-16,-1-22 0,1 21 16,0-21-16,-1 22 0,1-22 15,-21 21-15,20-21 0,1 0 0,0 1 16,20-1-16,-20-21 0,21 21 0,0 0 16,21-42-1</inkml:trace>
  <inkml:trace contextRef="#ctx0" brushRef="#br0" timeOffset="188184.38">21209 10499 0,'0'0'0,"0"-21"0,0-43 16,-21 64 0,0 0-1,21 21-15,0 22 16,-22-22-16,22 21 0,-21-21 0,21 22 15,0-1-15,-21 0 0,21 1 16,0-22-16,0 21 0,0-21 16,0 22-16,0-22 0,0 0 0,0 0 15,0 0-15,0 0 0,0 1 16,0-1-16,21-21 16,0 0-16,1 0 0,-1 0 15,0-21-15,0-1 0,0 22 16,0-21-16,1 0 0,-1 0 0,0 0 15,21 0-15,-21-1 0,1-20 16,-1 21-16,0-21 0,0 20 0,-21-20 16,0 21-16,21-21 0,-21 20 0,0 1 15,0 0-15,0 42 32,0 0-32,0 1 0,0-1 0,-21 0 15,21 21-15,0-21 0,0 22 16,0-22-16,0 21 0,0-21 0,0 1 15,0-1-15,0 0 0,0 0 0,0 0 16,0 0-16,21 1 0,0-22 16,1 0-16,-1 0 0,21 0 15,-21 0-15,0 0 0,22 0 0,-22-22 16,0 22-16,21-21 16,-20 0-16,20 0 0,-21 0 0,21 0 0,-20-1 15,-1-20-15,21 21 0,-21-21 16,0 20-16,-21-20 0,22 21 15,-22-21-15,21 20 0,-21 1 0,0 0 16,0 0-16,0 0 0,0 42 31,0 0-31,0 0 0,-21 0 0,21 1 16,0 20-16,0-21 0,0 21 16,0-20-16,0-1 0,0 21 0,0-21 15,0 0-15,0 1 0,21-1 0,0 0 16,-21 0-16,0 0 15,0 0-15,21-21 0,-21 22 0,-21-22 47,0 0-47,-22-22 0,22 22 16,0 0-16,0-21 0,0 21 0,0 0 16,-1 0-16,1 0 0,0 0 15,0 0-15,0 0 0,21 21 16,0 1-1,0-1-15,21-21 16,0 0-16,0 21 0,0-21 0,1 21 16,-1-21-16,21 0 0,-21 0 15,22 0-15,-1 0 0,-21 0 16,21 0-16,22-21 0,-22 0 0,1 21 16,-1-21-16,21-1 0,-20 1 15,-1 0-15,0 21 0,-20-21 0,20 0 16,-21 0-16,0-1 0,0-20 0,-21 21 15,0 0-15,0 0 0,0-1 16,0 1-16,0 0 0,-21 0 16,0 21-16,0 0 0,0 0 0,0 0 15,-1 21-15,1 0 16,0 0-16,0 1 0,0-1 0,21 0 16,0 0-16,0 0 0,0 22 15,0-22-15,0 0 16,0 0-16,0 0 0,21-21 0,0 21 15,0-21-15,22 0 0,-1 0 0,-21 22 16,21-22-16,1 0 0,-1 0 16,0 0-16,22 0 0,-22 0 0,1 0 15,20-22-15,-21 1 0,1 21 0,-1-21 16</inkml:trace>
  <inkml:trace contextRef="#ctx0" brushRef="#br0" timeOffset="188696.12">23537 10753 0,'0'0'0,"0"-21"15,-21-22-15,0 22 16,0 21-16,0 0 0,-1-21 16,1 21-16,0 0 0,0 0 15,0 0-15,0 0 0,-1 0 0,1 0 16,-21 21-16,21 0 0,0 0 16,21 1-16,-22-1 0,1 0 0,0 0 15,21 0-15,0 0 0,0 1 0,0-1 16,0 0-16,0 0 0,0 0 15,0 0-15,21-21 16,0 22-16,1-22 0,-1 0 0,0 0 16,0 0-16,0 0 0,22 0 15,-22 0-15,0-22 0,21 1 0,-21 21 16,1-21-16,-1 0 0,0 0 16,0 0-16,0-1 0,0 1 15,1-21-15,-1 21 0,0-22 0,-21 22 16,21-21-16,-21 0 0,21-22 0,-21 22 15,0-1-15,0 1 0,0-21 16,0 41-16,0-20 0,0 0 0,0 21 16,0-1-16,0 1 0,-21 21 15,0 21 1,21 22-16,-21-22 0,0 21 0,21 22 16,-22-22-16,22 0 15,-21 22-15,21-22 0,-21 1 0,21-1 0,0 0 16,0 1-16,0-22 0,0 21 15,0-21-15,0 0 0,0 1 16,0-1-16,0 0 0,21 0 0,0-21 16,1 0-16,-1 0 0,0 0 15,0 0-15,0 0 0,0 0 16,1 0-16,20-21 0,0 21 0,1-21 16</inkml:trace>
  <inkml:trace contextRef="#ctx0" brushRef="#br0" timeOffset="188988.96">24998 10224 0,'0'0'0,"0"-22"0,-21 44 31,-1-1-31,22 0 0,-21 21 16,0 1-16,0-1 0,21 0 0,-21 1 15,0-1-15,-1 0 0,1 1 16,0-1-16,21-21 0,-21 21 0,21 1 16,-21-22-16,21 0 0,0 0 15,0 0-15,0 1 0,0-1 16,0 0-16,21-21 16,0 0-1,0 0-15,0-21 0,22 0 16,-22 21-16,0-22 0,0 1 0</inkml:trace>
  <inkml:trace contextRef="#ctx0" brushRef="#br0" timeOffset="189368.13">25209 10562 0,'-21'43'16,"21"-22"-1,-21 0-15,21 0 0,-21 0 0,0 0 16,21 1-16,0-1 0,0 0 15,0 0-15,0 0 0,0 0 0,0 1 16,0-1-16,0 0 16,21-21-16,0 0 0,21 0 15,-20 0-15,-1 0 0,0 0 0,0 0 16,21 0-16,-20 0 0,-1-21 0,0 0 16,21-1-16,-21 22 0,1-21 15,-22 0-15,21-21 0,-21 21 0,0-1 16,0 1-16,0-21 0,0 21 0,0-22 15,-21 22-15,21 0 0,-22 0 16,1 0-16,0 0 0,0 21 16,0 0-16,0 0 0,-1 0 0,-20 0 15,21 0-15,0 21 16,0 0-16,-1-21 0,22 21 0,-21-21 16,21 21-16,-21-21 0,21 21 0,0 1 15</inkml:trace>
  <inkml:trace contextRef="#ctx0" brushRef="#br0" timeOffset="189680.46">24405 10393 0,'0'0'0,"21"0"31,0-21-31,1 21 0,20 0 16,0 0-16,1 0 0,-1-21 15,21 21-15,1 0 0,-22 0 0,22 0 16,-1-22-16,1 22 0,-22 0 0,0 0 16,1 0-16,-1 0 0,-21 0 15,0 0-15,1 0 0,-1 0 16,-42 0 46,-1 0-62,1 0 16</inkml:trace>
  <inkml:trace contextRef="#ctx0" brushRef="#br0" timeOffset="191328.29">26987 10710 0,'22'0'16,"-1"0"-16,0 0 16,-21-21-16,21 0 0,0 21 15,0-21-15,1 0 0,-1 0 0,21-1 16,-21-20-16,0 21 0,1-21 0,20 20 16,-21-20-16,0 0 0,0-1 15,1 22-15,-1-21 0,0 21 0,-21-22 16,0 22-16,0 0 0,0 0 15,0 0-15,0 0 0,-21 21 16,0 0-16,-1 21 16,1 0-16,0 0 0,0 0 15,0 0-15,0 22 0,21-22 16,0 21-16,0 1 0,0-1 0,0 0 16,0 1-16,0-22 0,0 21 15,0 0-15,0-20 0,21 20 0,0-21 16,-21 21-16,0-20 0,21-1 15,-21 0-15,21 0 0,-21 0 16,0 0-16,-21-21 16,0 0-1,0 0-15,0-21 0,-1 21 16,1-21-16,0 21 0,0 0 0,0-21 16,21 0-16,-21 21 15,-1 0-15,44 0 47,-1 21-47,0-21 0,0 0 16,21 0-16,-20 0 0,-1 0 15,21 0-15,-21 0 0,22 0 0,-1-21 16,0 21-16,1-21 0,-1-1 0,0 1 16,1 21-16,-1-42 0,0 21 15,1 0-15,-22-22 0,21 22 0,-21-21 16,22-1-16,-22 1 15,0 0-15,0-22 0,0 22 0,0 0 0,1-1 16,-1 1-16,0 21 0,-21-22 16,0 22-16,0 0 0,0 0 15,-21 42 1,21 0-16,-21 0 16,-1 1-16,-20 20 0,21 0 0,0 1 15,0-1-15,-1 0 0,1 1 0,21 20 16,-21-21-16,21 1 0,-21-1 15,21 0-15,0 1 0,0-22 0,0 0 16,0 21-16,21-20 0,0-22 16,0 21-16,1-21 0,-1 0 0,21 0 15,-21 0-15,0 0 0,22 0 16,-22 0-16,21 0 0,-21-21 16,22-1-16,-1 1 0,-21 0 0,22 0 15,-22 0-15,0-22 0,0 22 16,0 0-16,0-21 0,1 21 0,-22-1 15,21 1-15,-21 0 0,0 0 0,0 42 32,-21 0-32,-1 0 0,1 1 15,21-1-15,-21 0 0,0 0 16,21 0-16,0 0 0,0 22 0,0-22 16,0 0-16,0 0 15,0 0-15,0 1 0,21-22 16,0 21-16,0-21 0,1 0 15,-1 0-15,0 0 0,21 0 16,-21 0-16,1-21 0,20-1 0,-21 1 16,0 0-16,0 0 0,1 0 0,-1 0 15,0-22-15,-21 22 0,0-21 16,0-1-16,0 22 0,0-21 0,0 21 16,-21 0-16,0-1 0,-22 22 15,22 0-15,-21 0 0,-1 0 0,22 0 16,-21 0-16,0 22 0,20-1 15,-20 0-15,21 0 0,0 0 16,0-21-16,-1 21 0,22 1 0,-21-1 16,21 0-16,0 0 0,21 0 15,1-21-15,-1 0 0,0 21 16,21-21-16,-21 0 0,22 0 0,-22 0 16,21 0-16</inkml:trace>
  <inkml:trace contextRef="#ctx0" brushRef="#br0" timeOffset="191727.86">28723 10393 0,'0'-21'16,"0"42"-16,0-63 0,0 20 0,0 1 15,0 0-15,21 21 16,0-21-16,-21 0 0,22 21 0,-1 0 16,21-21-16,-21 21 0,22 0 15,-22 0-15,21 0 0,0 0 0,1 21 16,-22 0-16,21 0 0,-21 0 0,22 0 15,-22 1-15,0 20 0,0-21 16,-21 21-16,0-20 0,0 20 0,0-21 16,0 0-16,0 0 0,0 1 15,-21-1-15,0-21 0,0 21 0,0-21 16,-1 0-16,1 0 16,0 0-16,0 0 15,21-21-15,0 0 0,0-1 16,0 1-16,0 0 0,0 0 15,0 0-15,21-22 0,0 22 0,0-21 16,1 21-16,20-22 0,-21 22 16,0-21-16,0 21 0,22 0 0,-22 21 15,0-22-15,0 1 0,22 21 0,-22 0 16,0 0-16,21 0 0,-21 0 16,1 0-16,-1 0 0,-21 21 15,0 1-15,0-1 16</inkml:trace>
  <inkml:trace contextRef="#ctx0" brushRef="#br0" timeOffset="192080.66">29570 10414 0,'21'21'31,"0"-21"-31,0 0 0,0 0 16,1-21-16,20 21 0,-21-21 15,0 0-15,22 21 0,-22-21 16,0-1-16,0 22 0,0-21 0,-21 0 15,0 0-15,0 0 16,-21 21 0,0 0-16,-21 0 0,20 0 15,-20 0-15,21 21 0,-21 0 16,20 0-16,1 22 0,0-22 0,0 0 16,0 21-16,21-21 0,-21 1 15,21-1-15,0 21 0,0-21 0,0 0 16,0 1-16,21-22 0,0 21 15,0 0-15,0-21 0,0 21 0,22-21 16,-22 0-16,21 0 0,1 0 0,-22 0 16,21 0-16,22 0 0,-22 0 15,-21-21-15,21 0 0,1 21 0,-1-21 16,-21-22-16,22 22 0,-22 0 16,0 0-16,0 0 0</inkml:trace>
  <inkml:trace contextRef="#ctx0" brushRef="#br0" timeOffset="192344.73">27919 10097 0,'0'0'0,"21"0"16,0 0 0,0 0-16,0 0 0,22-22 0,-1 22 15,0 0-15,1-21 0,-1 21 16,0 0-16,1 0 0,-1 0 0,0-21 16,1 21-16,-22 0 0,0 0 15</inkml:trace>
  <inkml:trace contextRef="#ctx0" brushRef="#br0" timeOffset="193860.21">23347 12023 0,'0'-64'32,"0"43"-32,21 0 0,-21 0 15,21 0-15,-21-1 0,21-20 0,-21 21 16,0 0-16,0-22 0,0 22 16,0 0-16,0 0 0,0 0 0,0 0 15,-21-1-15,0 1 0,0 21 16,0 0-16,-1 0 0,-20 0 0,21 0 15,0 0-15,-22 21 0,22 1 0,-21-1 16,0 0-16,-1 21 16,1-21-16,0 22 0,20-22 0,-20 21 15,0 1-15,21-1 0,-1-21 0,22 21 16,0-20-16,0-1 0,0 0 16,0 0-16,22 0 0,-1-21 0,21 0 15,-21 0-15,22 0 0,-22 0 16,21-21-16,0 0 0,1 0 0,-22 0 15,21-1-15,1 1 0,-22 0 0,21 0 16,-21-21-16,0 20 0,1 1 16,-1 0-16,-21 0 0,0 0 15,0 0 1,0 42 0,0 0-16,0 0 0,0 0 0,0 0 15,0 22-15,0-22 0,0 21 16,0-21-16,0 22 0,21-22 0,0 21 15,0-21-15,0 1 0,1-1 16,-1-21-16,21 0 0,-21 21 0,22-21 16,-1 0-16,0 0 0,1-21 0,-1 0 15,0 21-15,1-22 16,-22 1-16,21 0 0,0-21 0,-20 21 0,-1-1 16,0 1-16,0-21 0,-21 21 0,21 0 15,-21-1-15,0 1 16,0 0-16,-21 21 15,0 0 1,0 21-16,21 0 0,-21 1 16,-1-1-16,22 21 0,-21-21 0,0 0 15,21 22-15,-21-22 0,21 0 16,-21 0-16,21 0 0,-21 1 0,21-1 16,0 0-16,21-21 31,0 0-31,0 0 0,-21-21 0,21 0 15,0 21-15,1-22 0,-1 1 16,0 0-16,0 0 0,-21 0 16,21 0-16,0 21 0,-21-22 0,0 1 15,22 21-15,-1 0 16,0 21 0,-21 1-16,0-1 0,0 0 15,21 0-15,-21 0 0,21 0 16,-21 1-16,21-1 0,1 0 0,-1 0 15,0-21-15,21 0 0,-21 0 16,1 0-16,20 0 0,0 0 16,1 0-16,-22-21 0,21 0 0,0 21 15,1-21-15,-1-1 0,0 1 16,1 21-16,-22-42 0,0 21 16,0 0-16,0-1 0,-21 1 0,0 0 15,0 0-15,0 0 0,0 0 16,-21-1-16,0 1 0,0 21 0,0 0 15,-22-21-15,22 21 0,-21 0 0,0 0 16,-1 21-16,22-21 0,-21 21 16,-1 1-16,22-1 0,-21 21 0,21-21 15,0 0-15,21 22 0,0-22 0,0 0 16,0 0-16,0 0 0,0 1 16,0-1-16,0 0 0,21-21 15,0 0-15,21 0 0,-21 0 0,1 0 0,20 0 16,0 0-16,-21 0 15,22-21-15,-1 0 0,0-1 0,-20 1 16,20 0-16,-21-21 0,0 21 0,0-22 16,1 22-16,-1-21 0,0-1 15,-21 22-15,21-21 0,-21 0 0,0-1 16,0 22-16,0-21 0,0 21 16,0-22-16,0 22 0,0 42 31,0 0-31,-21 1 0,0 20 15,21-21-15,-21 21 0,21 1 0,-22-1 16,22-21-16,0 22 0,0-1 16,0 0-16,0 1 0,0-22 15,0 0-15,0 21 0,22-21 0,-1 1 16,0-1-16,21 0 0,-21-21 0,1 21 16,20-21-16,-21 0 0,21 0 15,1 0-15,-22 0 0,21-21 0,1 0 16,-1 0-16,0-1 0</inkml:trace>
  <inkml:trace contextRef="#ctx0" brushRef="#br0" timeOffset="194120.17">26035 11663 0,'0'0'0,"-21"-21"31,42 21-31,0 0 0,0 0 16,0-21-16,22 21 0,-1 0 0,-21 0 16,22-22-16,20 22 0,-21 0 15,1 0-15,20-21 0,-20 21 0,20 0 16,-21 0-16,22-21 16,-22 21-16,-21 0 0,1 0 0,-1 0 0,-42 0 31,-1 0-31,-20 0 15,21 0-15</inkml:trace>
  <inkml:trace contextRef="#ctx0" brushRef="#br0" timeOffset="194340.03">26247 11621 0,'0'0'0,"0"21"0,-22 0 16,22 0-16,0 0 15,0 0-15,0 22 0,0-22 0,0 0 16,0 21-16,0-20 0,0 20 15,0 0-15,0-21 0,0 22 16,-21-22-16,21 21 0,0-21 0,0 22 16,0-22-16,0 0 0,-21 0 0,21 0 15,0 1-15,0-1 0,0 0 16,21-21 0,0 0-16,1 0 15,-1-21-15</inkml:trace>
  <inkml:trace contextRef="#ctx0" brushRef="#br0" timeOffset="194747.64">26564 11938 0,'0'0'0,"0"-21"0,0 0 16,0 0-16,21-1 0,0 1 16,1 0-16,-1 0 15,0 21-15,0 0 0,21 0 0,-20 0 16,-1 0-16,0 0 0,0 0 0,0 0 15,22 21-15,-22 0 0,0 0 16,0 1-16,0-1 0,-21 0 0,21 0 16,-21 21-16,0-20 0,0 20 0,0-21 15,0 0-15,0 0 0,0 1 16,-21-1-16,0 0 0,0 0 0,0-21 16,0 0-16,-1 21 0,1-21 0,0 0 15,21-21 1,0 0-1,0 0-15,0 0 0,21-1 0,0 1 16,1-21-16,20 21 0,-21 0 16,0-22-16,0 1 0,1 21 0,20 0 15,-21-22-15,0 22 0,0 0 0,1 0 16,-1 21-16,0 0 0,0-21 16,0 21-16,0 0 15,1 21-15,-1 0 16,0-21-16,-21 21 0,21-21 15,0 21-15</inkml:trace>
  <inkml:trace contextRef="#ctx0" brushRef="#br0" timeOffset="195695.69">27813 12023 0,'0'-21'15,"21"21"-15,-21-22 0,21 1 0,-21 0 16,0 0-16,0 0 0,0 0 15,0-1-15,0 1 0,0 0 16,-21 0-16,0 0 0,21 0 0,-21-1 16,0 22-16,-1 0 0,1 0 0,0 0 15,0 0 1,0 0-16,0 0 0,-1 22 0,1-1 16,0 0-16,0 0 0,0 0 0,0 0 15,21 22-15,0-22 0,-22 21 16,22-21-16,0 22 0,0-22 0,0 0 15,0 0-15,0 0 0,22 1 16,-1-1-16,0-21 0,0 0 0,0 0 16,0 0-16,1 0 0,20 0 0,-21 0 15,0 0-15,0-21 0,1-1 16,20 1-16,-21 0 0,-21 0 0,21 0 16,0 0-16,1-22 0,-22 22 0,0-21 15,21 21-15,-21-1 16,0 1-16,0 0 0,0 0 0,0 0 15,0 42 1,-21 0 0,-1 0-16,22 0 0,-21 1 0,21-1 15,0 0-15,0 0 0,0 0 0,0 22 16,0-22-16,0 0 0,21 0 16,1 0-16,-1-21 0,0 0 15,0 0-15,0 0 0,0 0 16,1 0-16,-1 0 0,21 0 0,-21 0 15,0-21-15,1 0 0,-1 0 0,0 0 16,0-1-16,-21 1 16,0 0-16,21-21 0,0 21 0,-21-1 15,0-20-15,0 21 0,0 0 0,0 0 16,22 21-16,-22 21 31,-22 0-31,22 0 16,-21 0-16,21 0 0,-21 1 15,21-1-15,-21 0 0,21 0 0,0 0 16,0 0-16,-21 1 16,21-1-16,0-42 47,0-1-47,0 1 0,21 0 15,0 0-15,-21 0 0,21 0 0,0-1 16,1 1-16,-1 0 0,21 0 15,-21-21-15,0 20 0,1 1 0,-1 21 16,0-21-16,0 21 0,0 0 16,0 0-16,1 0 0,-1 0 0,-21 21 15,0 0-15,0 1 0,0-1 16,0 21-16,0-21 0,0 22 16,0-22-16,-21 21 0,21-21 15,-22 22-15,22-22 0,-21 0 0,21 0 16,0 0-16,0 0 0,0 1 15,-21-22-15,21 21 0,0-42 47,21-1-47,-21 1 16,21 0-16,1 0 0,-1 0 16</inkml:trace>
  <inkml:trace contextRef="#ctx0" brushRef="#br0" timeOffset="196039.49">28871 11790 0,'0'0'0,"21"0"0,22-21 16,-1-22 0,-63 43-1,0 0-15,0 0 16,-1 0-16,1 0 0,-21 22 16,21-22-16,0 21 0,-1-21 0,1 21 15,0-21-15,21 21 0,0 0 16,0 0-16,0 1 15,21-22-15,0 21 0,1-21 16,-1 21-16,0-21 0,0 21 16,21 0-16,-20-21 0,-1 21 0,0 1 15,0-1-15,-21 0 16,21-21-16,-21 21 16,0 0-16,-21-21 0,0 0 15,0 0-15,-22 21 0,22-21 16,-21 0-16,0 0 0,20 0 0,-20 0 15,0 0-15,21 0 0,-22 0 0,22 0 16,21-21 0,0 0-16</inkml:trace>
  <inkml:trace contextRef="#ctx0" brushRef="#br0" timeOffset="196596.21">29337 11472 0,'0'0'0,"0"-21"0,21-63 31,-21 105 1,0 21-32,0-21 0,0 0 15,0 22-15,0-1 0,0 0 16,0 1-16,-21-1 0,21 0 0,0 1 15,-21 20-15,0-20 0,-1 20 0,1-21 16,21 22-16,-21-22 16,0 22-16,0-22 0,0 22 0,21-22 15,0 21-15,-22-20 0,1-1 16,21 0-16,-21 1 0,21-1 0,-21 0 16,0 1-16,0-1 0,21-21 0,0 22 15,-22-22-15,22 0 0,0 0 16,0 0-16,22-21 15,-1 0-15,0 0 0,0-21 16,21 0-16,-20 0 16,20 0-16,0-1 0,1 1 0,-22 0 0,21-21 15,0 21-15,-20-22 0,20 1 16,-21 0-16,-21-1 0,0 1 16,21 0-16,-21-1 0,0-20 0,0 20 15,-21 1-15,0 21 0,0-21 0,0 20 16,-1 1-16,1 0 0,0 0 15,0 0-15,0 21 0,21-21 16,0-1 0,21 22-1,0 0-15,0 0 16,0 0-16,22 0 0,-22-21 16,0 21-16,0-21 0,0 0 15,1 21-15,20-21 0</inkml:trace>
  <inkml:trace contextRef="#ctx0" brushRef="#br0" timeOffset="196920.27">29718 11790 0,'0'-21'0,"-42"21"32,42-21-17,0-1 1,21 22-16,0 0 15,0-21-15,0 21 0,0-21 16,1 21-16,-1 0 16,-21-21-16,-21 21 31,-1 21-31,1 0 0,0-21 16,21 21-16,-21 1 0,0-1 0,0 0 15,21 0-15,0 0 0,0 0 0,0 1 16,0-1-16,0 0 15,0 0-15,21-21 0,0 21 0,127-21 32,-127 0-32,22 0 0,-22 0 15,0 0-15</inkml:trace>
  <inkml:trace contextRef="#ctx0" brushRef="#br0" timeOffset="197284.06">30099 11748 0,'0'0'0,"0"-22"0,0 1 0,0 0 0,0 0 15,21 21 1,0 0-16,0 0 0,1 0 16,-1 0-16,0 0 15,0 0-15,-21 21 0,21 0 0,0 0 16,1 1-16,-22-1 16,0 0-16,0 0 0,0 0 0,0 0 15,0 1-15,0-1 0,0 0 16,0 0-16,-22-21 15,1 0 1,0 0-16,0 0 16,21-21-16,0 0 0,0 0 15,0-1-15,0 1 0,0 0 16,0 0-16,0 0 16,21 0-16,-21-1 0,21 1 0,0 0 15,-21 0-15,22 0 0,-1 0 16,0-1-16,0 22 15,0-21-15,0 21 0,1 0 16,-1 0 0</inkml:trace>
  <inkml:trace contextRef="#ctx0" brushRef="#br0" timeOffset="198952.6">31475 11621 0,'0'-22'0,"0"1"0,0 0 0,0 0 16,0 0-16,0 0 0,-21-1 15,-1 1-15,-20 21 0,21 0 0,0 0 16,-22 0-16,1 0 0,21 0 15,-21 21-15,-1 1 0,22-1 0,-21 0 16,-1 21-16,22-21 0,0 1 0,0 20 16,0-21-16,21 0 0,0 0 15,0 1-15,0-1 0,0 0 0,0 0 16,0 0-16,21 0 16,0-21-16,0 0 0,22 0 15,-22 0-15,0 0 0,0 0 0,21 0 16,-20 0-16,20-21 0,-21 0 15,0 0-15,22 0 0,-22 0 0,0-22 16,0 22-16,0-21 0,0-1 16,1 1-16,-1 0 0,0-22 0,0 22 15,0 0-15,-21-1 0,0 1 16,0 0-16,0 20 0,0 1 0,0 0 16,-21 21-1,0 21-15,0 22 0,0-22 16,-1 21-16,22 0 0,-21 1 15,21-1-15,-21 0 0,21 1 16,0-1-16,0 0 0,0 1 16,0-22-16,0 21 0,0-21 0,21 22 15,0-22-15,1 0 0,-1 0 16,0 0-16,0-21 0,0 0 0,0 22 16,22-22-16,-22 0 0,21 0 15,-21 0-15,1-22 0,20 1 0,-21 21 16,21-21-16,-20 0 0,-1 0 15,21 0-15,-21-1 0,0-20 0,-21 21 16,22 0-16,-22-22 0,0 22 16,0 0-16,0 0 0,0 0 0,-22 21 15,1 0-15,0 0 16,0 0-16,0 0 0,0 21 16,-22 0-16,22 0 0,0 0 0,0 1 15,0 20-15,-1-21 0,22 0 16,-21 0-16,21 1 0,0-1 0,0 0 15,0 0-15,0 0 16,21 0-16,1-21 0,-1 0 16,0 0-16,0 0 0,0 0 15,0 0-15,1-21 0,-1 21 16,0-21-16,0 0 0,0 0 16,0 0-16,1-1 0,-1 1 0,0 0 15,-21 0-15,0 0 16,21 21-16,-21-21 0,-21 21 31,0 21-31,0 0 0,-1 0 16,1 0-16,21 0 15,0 1-15,0-1 0,0 0 0,0 0 16,0 0-16,21-21 16,1 0-16,-1 0 15,0 0-15,0 0 0,0 0 16,0 0-16,1 0 0,-1-21 0,0 21 15,0-21-15,0 0 0,0 0 16,1-1-16,-1-20 0,21 21 16,-21-21-16,0-1 0,1 1 0,-1 0 15,0-1-15,0 1 0,0 0 16,0-1-16,1 22 0,-22-21 16,21 21-16,-21 42 31,-21 0-31,-1 0 0,1 21 0,0-20 15,0 20-15,21 0 0,-21 1 16,0-1-16,-1 0 0,22 1 0,0-22 16,0 21-16,-21 0 0,21-20 15,0 20-15,0-21 0,21 21 0,1-20 16,20-1-16,-21 0 16,21 0-16,-20 0 0,20-21 0,-21 0 15,21 0-15,-20 0 0,20 0 16,-21-21-16,21 21 0,-20-21 15,-1 0-15,0 0 0,21-1 0,-21 1 16,1 0-16,-1-21 0,-21 21 16,21-1-16,-21 1 0,0 0 0,0 0 15,0 0-15,0 0 0,-21 21 16,0 0-16,-1 0 0,-20 0 16,21 21-16,0 0 0,-22 0 15,22 0-15,0 0 0,0 1 16,21-1-16,0 0 0,-21 0 15,21 0-15,0 0 0,0 1 0,0-1 16,0 0-16,21-21 16,0 0-16,0 0 15,0 0-15,1 0 16,-1-21-16,0 0 0,-21-1 16,21 1-16,0 0 0,-21 0 15,0 0-15,21 0 0,-21-1 16,0 1-16,-21 42 31,21 1-15,-21-1-16,0 0 15,21 0-15,-21 0 0,21 0 16,0 1-16,0-1 0,0 0 16,0 0-16,0 0 0,0 0 15,0 1-15,21-22 0,0 0 16,0 0-16,0 0 0,1 21 15,-1-21-15,0 0 0,0 0 0,0 0 16,0 0-16,22-21 0,-22-1 16,21 1-16,-21 0 0,1 0 15,20 0-15,-21 0 0,0-1 16,22 1-16,-22 0 0,0 0 0,-21 0 16,0 0-16</inkml:trace>
  <inkml:trace contextRef="#ctx0" brushRef="#br0" timeOffset="199283.4">31940 11345 0,'22'0'0,"83"-21"15,-83 21-15,41 0 16,-21 0-16,22 0 0,-22 0 16,22 0-16,-1 0 0,-20 0 0,20 0 15,-21-21-15,1 21 0,-1 0 16,0 0-16,-20 0 0,20 0 0,-21-21 15,0 21-15,0 0 16</inkml:trace>
  <inkml:trace contextRef="#ctx0" brushRef="#br0" timeOffset="200668.29">19939 13843 0,'0'0'0,"-42"0"0,-128 0 31,128 0-31,21 0 0,-22 0 0,22 0 16,0 0-16,0 0 0,0 0 0,21-21 15,21 21 16,0 0-31,21 0 0,1 0 0,-1 0 16,22 0-16,-1 0 0,22 0 16,-22 21-16,22-21 0,21 0 15,-22 0-15,22 0 0,-21 0 0,21 0 16,-22 0-16,1 0 0,-21 0 16,-1 0-16,1 0 0,-22 0 0,0 0 15,1 0-15,-1 0 0,-21 0 16,0 0-16,0-21 0,-21 0 15,0 0-15,0-1 16,-21 1-16,0 21 0,-21-21 16,21 0-16,-1 21 0,1-21 0,-21 21 15,21 0-15,-22-21 0,22 21 16,0-22-16,0 22 0,0 0 16,0 0-16,42 0 31,0 0-31,21 0 15,-21 0-15,22 0 0,-22 0 0,21 0 16,-21 0-16,1 0 0,-1 22 16,0-22-16,0 21 0,0 0 0,-21 0 15,21 0-15,-21 0 0,0 1 16,0 20-16,0-21 0,-21 0 0,0 22 16,0-22-16,0 0 0,-22 21 15,22-21-15,-21 1 0,21-1 16,-22 21-16,1-21 0,0 0 0,-1 1 15,1-22-15,21 21 0,-21 0 0,20-21 16,1 21-16,0-21 0,42 0 31,0 0-31</inkml:trace>
  <inkml:trace contextRef="#ctx0" brushRef="#br0" timeOffset="203128.08">22818 13716 0,'0'-21'31,"0"0"-15,0 0-16,0-1 16,0 1-16,0 0 15,0 0-15,0 0 16,0 0-16,0-1 16,0 1-16,21 21 15,-21-21-15,0 0 16,21 21-1,-21-21 1,0 0 125,0-1-126,-21 1 1,21 0-16,-21 0 16,-1 21-1,1 0 1,0 21-1,0 0-15,0 0 16,21 22-16,-21-1 0,21 0 0,-22 22 16,1-22-16,21 22 0,0-1 15,0-20-15,0 20 0,0-21 0,0 1 16,0-1-16,0 0 0,0 1 16,0-22-16,0 0 0,21 0 0,1 0 15,-1 1-15,0-1 0,0-21 0,21 0 16,-20 0-16,-1 0 0,21 0 15,-21 0-15,22 0 0,-1 0 0,-21-21 16,21-1-16,1 1 16,-22 0-16,21 0 0,-21 0 0,22-22 15,-22 22-15,0-21 0,0 0 0,0-1 16,-21 1-16,0 0 0,0-1 16,0-20-16,0 20 0,0 1 0,0 0 15,0-1-15,0 1 0,0 21 16,0 0-16,0 0 0,-21 21 15,21 21 1,-21 0-16,21 21 0,0 1 16,0-1-16,0 0 0,-21 1 0,21-1 15,0 0-15,-21 1 0,21-1 16,0 0-16,0-21 0,0 22 16,0-22-16,0 0 0,21 0 15,0 0-15,0 1 0,0-22 0,1 0 16,20 0-16,-21 0 0,0 0 0,22 0 15,-1 0-15,-21 0 0,21-22 16,1 1-16,-22 21 0,21-21 0,-21-21 16,22 21-16,-22-1 0,0-20 15,0 21-15,0 0 0,1 0 0,-22-1 16,0 1-16,0 0 0,0 42 31,0 0-31,0 1 0,0-1 16,0 0-16,0 0 0,0 21 15,0-20-15,0-1 0,0 0 16,0 0-16,0 0 0,0 0 0,0 1 16,0-1-16,0 0 15,-22-21-15,1 0 16,0 0 0,0 0-16,0 0 15,0-21-15,-1 21 0,22-21 0,-21-1 16,0 1-16,0 0 0,0 21 15,21-21-15,-21 0 0,-1 21 16,1 0 0,21 21-1,0 0-15,0 0 0,0 0 16,0 1-16,0-1 0,21 0 16,1-21-16,-1 21 0,21-21 15,-21 21-15,22-21 0,-1 0 0,0 0 16,1 0-16,-1 0 0,0 0 15,-21 0-15,22 0 0,-1 0 0,0 0 16,-20-21-16,20 0 0,-21 21 0,21-21 16,-20 0-16,-1-1 0,0 1 15,-21 0-15,0 0 0,0-21 0,21 20 16,-21 1-16,0-21 0,0 21 16,0 0-16,0-1 15,-21 22-15,0 0 16,21 22-16,-43 62 31,22-63-31,21 1 0,0-1 0,0 21 0,0-21 16,0 0-16,0 1 15,0-1-15,21 0 0,1-21 0,-1 21 16,0-21-16,0 0 0,0 0 0,0 0 16,1 0-16,-1 0 15,21 0-15,0 0 0,1 0 0,-1 0 16,0 0-16,1 0 0,20-21 0,-20 0 15,-1 21-15,0-21 0</inkml:trace>
  <inkml:trace contextRef="#ctx0" brushRef="#br0" timeOffset="203584.17">25082 13801 0,'0'-21'16,"-42"148"-16,84-233 0,-42 63 0,0 22 0,0 0 0,-21 0 16,0 0-16,0 21 0,0 0 15,-22 0-15,22 0 0,0 0 0,-21 0 16,21 0-16,-22 21 0,22 0 15,0 0-15,0 22 0,0-22 16,-1 21-16,1-21 0,0 0 0,21 22 16,0-22-16,0 0 0,0 0 15,0 0-15,0 1 0,21-1 0,0 0 16,1 0-16,-1-21 0,0 0 0,21 21 16,-21-21-16,1 0 0,20 0 15,-21 0-15,0 0 0,0-21 0,1 0 16,-1 21-16,21-21 0,-42 0 0,21-22 15,0 22-15,-21-21 0,0 21 16,22-22-16,-22-20 0,21 20 0,-21-20 16,0-1-16,0 1 0,0-1 15,0 22-15,0-21 0,0 20 0,0 22 16,0-21-16,0 21 0,0-1 16,-21 44-1,-1-1-15,1 0 0,0 21 16,0-21-16,0 43 0,0-22 15,-1 1-15,22 20 0,0-21 0,0 1 16,0-1-16,0 0 0,0 1 0,0-1 16,22-21-16,-1 22 0,-21-22 15,21 0-15,0 0 0,0-21 0,0 21 16,1-21-16,20 0 0,-21 0 16,21 0-16,1 0 0,-1 0 15</inkml:trace>
  <inkml:trace contextRef="#ctx0" brushRef="#br0" timeOffset="206444.96">26331 14012 0,'21'0'0,"1"0"16,-1 0-16,0-21 0,0 21 15,0-21-15,-21 0 0,21 0 16,1 0-16,-1-1 0,0 1 0,-21 0 16,0 0-16,21-21 0,-21 20 0,0-20 15,0 0-15,0 21 0,0-22 16,-21 1-16,0 21 0,0-22 16,-1 22-16,1 21 0,0-21 15,0 21-15,-21 0 0,20 0 0,-20 21 16,21 0-16,-21 22 0,20-22 0,-20 21 15,21 1-15,-21-1 0,20 21 16,1-20-16,0-1 0,21 0 0,0-20 16,0 20-16,0-21 0,0 0 15,42 0-15,-20 1 0,-1-1 0,0 0 16,21-21-16,-21 0 0,22 0 16,-22 0-16,21 0 0,1 0 0,-1-21 15,0 0-15,1-1 0,-1 1 0,-21 0 16,21-21-16,1-1 15,-22 1-15,21 0 0,-21-22 0,1 22 16,-1-22-16,-21 1 0,21-1 0,-21 1 16,21 21-16,-21-22 0,0 22 15,0-22-15,0 22 0,0 21 0,0 0 16,0-1-16,0 44 16,-21-1-16,0 21 15,0-21-15,-1 22 0,22 20 16,-21-21-16,0 22 0,21-1 0,-21-20 15,21 20-15,0 1 0,0-1 0,0-20 16,0-1-16,21 0 16,0 1-16,0-1 0,1-21 0,-1 0 15,21 0-15,-21 1 0,22-1 0,-22 0 16,21-21-16,-21 0 0,22 0 16,-22 0-16,21 0 0,0 0 0,-20-21 15,20 0-15,0 21 0,-21-22 16,1 1-16,20-21 0,-21 21 0,-21 0 15,21-22-15,0 1 0,-21 0 0,0 20 16,0-20-16,0 0 0,0 21 16,0-1-16,0 1 0,-21 21 15,0 21 1,21 1-16,-21-1 0,0 21 16,21-21-16,0 22 0,-21-22 0,21 21 15,0-21-15,0 0 0,0 22 16,0-22-16,0 0 0,0 0 0,21 0 15,0-21-15,0 22 0,0-22 16,0 0-16,22 0 0,-1 0 0,0 0 16,1 0-16,-1 0 0,0 0 0,1 0 15,20-22-15,-20 1 0,-1 0 16,-21 0-16,21 0 0,-20-22 0,20 22 16,-21-21-16,0 0 0,0-22 15,-21 22-15,22-1 0,-22-20 16,21 21-16,-21-1 0,21 1 15,-21 21-15,0-22 0,0 22 0,0 0 16,0 0-16,0 0 0,0 0 16,-21 21-1,0 0-15,-1 0 16,22 21-16,-21 0 16,21 0-16,-21 21 0,21 1 0,0-1 15,0 0-15,-21 22 0,0-1 16,0 1-16,21-1 0,0 1 15,-22-1-15,1 1 0,21-22 0,-21 22 0,21-1 16,0 1-16,-21-1 16,0 1-16,0-1 0,21 1 0,-22-1 15,1-20-15,0 20 0,0 1 0,21-22 16,-21 21-16,0-20 0,-1-1 16,22 0-16,0 1 0,-21-22 0,21 21 15,0-21-15,0 1 0,0-1 0,0 0 16,0 0-16,21-21 15,1 0-15,20 0 0,-21 0 0,21-21 16,1 0-16,-22 0 0,21-1 16,22 1-16,-22-21 0,0 21 0,1-22 15,-1 1-15,-21 0 0,22-22 16,-22 22-16,0-22 0,0 1 16,0-1-16,-21 1 0,0-22 0,0 22 15,0 20-15,-21-20 0,0 21 0,0 20 16,0-20-16,-1 21 0,1 0 15,-21 21-15,21 0 0,0 0 0,-1 0 16,1 0-16,0 0 0,0 0 16,21 21-1,21-21 1,0 0-16,0 0 0,1 0 0,20 0 16,-21 0-16,21 0 0,1 0 0,-1 0 15,22-21-15,-22 0 16,0-1-16,1 22 0,-1-21 0,0-21 15,-21 21-15,22 0 0,-22-22 16,0 22-16,0-21 0,0 21 0,-21-22 16,0 22-16,0-21 0,0 21 0,0-1 15,0 1-15,-21 21 16,0 21 0,0-21-16,21 43 0,0-22 15,-21 0-15,21 21 0,0 1 0,0-22 16,0 21-16,0-21 0,0 22 15,0-22-15,21 0 0,-21 0 0,42 0 16,-21-21-16,1 22 0,-1-22 16,21 0-16,-21 0 0,22 0 15,-1 0-15,0 0 0,-21 0 0,22 0 16,-1-22-16,-21 1 0,0 21 16,22-21-16,-22 0 0,0 0 0,-21-22 15,21 22-15,-21 0 0,21 0 0,-21-21 16,0 20-16,0 1 15,0 42 1,-21 1-16,0-22 0,0 21 16,0 21-16,0-21 0,-1 0 0,22 1 15,-21-1-15,0 0 16,21 0-16,-21 0 0,21 0 0,0 1 0,0-1 16,21-21 15,0-21-16,0-1-15,1 1 16,-1 0-16,0-21 0,0 21 16,0-1-16,0 1 0,1-21 15,-1 21-15,0 0 0,0-1 0,-21 1 16,21 21-16,0 0 0,-21 21 31,0 1-31,0-1 16,0 21-16,0-21 0,0 0 15,0 1-15,0-1 0,22 0 0,-1 0 16,0 0-16,0 0 0,0 1 0,0-22 16,1 21-16,-1-21 0,21 0 15,-21 0-15,22 0 0,-22 0 0,21 0 16,-21 0-16,22 0 0,-22 0 16,0 0-16,21-21 0,-21-1 0,1 1 15,-1 0-15,0 0 0,0-21 16,0 20-16,-21-20 0,0 21 0,0-21 15,0 20-15,0-20 0,0 21 16,0 0-16,-21 21 16,0 0-16,0 21 15,0 0-15,-1 0 16,1 22-16,21-22 0,-21 0 0,21 21 16,0-21-16,0 1 0,0-1 15,0 21-15,0-21 0,0 0 0,21-21 16,0 22-16,1-1 0,-1-21 15,0 0-15,21 21 0,1-21 0,-1 0 16,0 0-16,22 0 0,-22 0 0,0 0 16,22 0-16,-22 0 0,1-21 15,20 0-15,-42-1 0,22 1 0,-1 0 16,-21 0-16,0 0 16,0-22-16,-21 22 0,0-21 0,0 21 15,0-22-15,0 22 0,0 0 16,0 0-16,-21 0 0,0 21 0,-21 0 15,21 0-15,-1 0 0,-20 21 16,0 0-16,21 0 0,-22 0 0,22 1 16,0-1-16,0 21 0,-22-21 15,43 0-15,-21 22 0,21-22 16,0 0-16,0 0 0,0 0 0,0 1 16,21-1-16,1-21 15,-1 0-15,0 0 0,0 0 0,0 0 0,0 0 16,1 0-16,-1 0 15,0 0-15,0-21 0,0-1 0,0 1 16,1 0-16,-1 0 0,0 0 16,0-22-16,0 22 0,0-21 0,1-22 15,-1 22-15,0 0 0,0-22 16,21 22-16,-20-22 0,-1 22 0,0 0 16,0-1-16,0 1 0,-21 21 15,0-21-15,0 20 0,-21 22 16,0 22-1,0-1-15,-22 0 16,22 21-16,0 1 0,-21-1 0,21 21 16,-1-20-16,1 20 0,0 1 15,0-22-15,21 22 0,0-22 0,0 0 16,0 1-16,0-1 0,0-21 16,21 21-16,0-20 0,0-1 0,1 0 15,-1 0-15,21-21 0,-21 0 16,22 21-16,-22-21 0,0 0 0,21 0 15,-21 0-15,22 0 0,-22-21 0,21 0 16,-21 0-16,22 21 0,-22-21 16,0-22-16,0 22 0,0 0 15,1-21-15,-22 20 0,0-20 16,0 0-16,0 21 0,0-22 0,-22 22 16</inkml:trace>
  <inkml:trace contextRef="#ctx0" brushRef="#br0" timeOffset="206660.24">29273 13420 0,'0'0'16,"-42"0"-16,0 0 0,21 0 0,-22 0 16,22 0-16,0 0 0,0 0 15,0 0-15,42 0 47,0 0-31,0 0-16,0 0 0</inkml:trace>
  <inkml:trace contextRef="#ctx0" brushRef="#br0" timeOffset="207131.89">31686 13441 0,'0'-21'16,"0"42"-16,22-63 0,-1 20 15,0 1-15,-21 0 0,21 0 0,0 0 16,0 0-16,1-1 16,-1 1-16,-21 42 15,0 1 1,0 20-16,0-21 0,-21 21 0,-1 1 15,1 20-15,0 1 0,0-22 16,0 22-16,-22-22 0,22 21 0,0-20 16,21-1-16,-21 0 0,21-20 15,-21 20-15,21-21 0,0 0 0,0 0 16,0 1-16,21-1 16,0-21-16,-21 21 0,21-21 15,0 0-15,1 0 0,-1 0 16,0 0-16,0 0 0,0-21 0,0 0 15,1-1-15,-22 1 16</inkml:trace>
  <inkml:trace contextRef="#ctx0" brushRef="#br0" timeOffset="207332.23">31581 13716 0,'0'0'0,"-64"-21"31,85 0-16,0 21-15,1 0 0,-1 0 16,0 0-16,0 0 0,0 0 16,22 0-16,-1 0 0,-21-21 15,21 21-15,1 0 0,20 0 16,-20 0-16,-1 0 0,0 0 0,1 0 16,-1 0-16,-21 0 0</inkml:trace>
  <inkml:trace contextRef="#ctx0" brushRef="#br0" timeOffset="208288.18">32470 13716 0,'0'0'0,"21"0"0,0 0 15,0 0-15,-21-21 16,0 0-16,0 0 15,0-1 1,0 1-16,-21 21 0,0-21 16,-22 21-16,22 0 0,0 0 15,-21 0-15,-1 21 0,22 0 0,-21 1 16,0-1-16,20 0 0,-20 0 16,21 0-16,0 22 0,0-22 15,-1 0-15,22 0 0,0 0 16,0 0-16,0 1 0,0-1 0,0 0 15,22-21-15,-1 21 16,0-21-16,0 0 0,21 0 0,-20 0 16,20 0-16,0 0 0,-21-21 15,22 21-15,-1-21 0,-21 0 0,22-1 16,-22 1-16,21 0 0,-21 0 16,0 0-16,1-22 0,-1 22 15,0 0-15,-21 0 0,0 42 31,-21 0-15,21 0-16,-21 1 0,21-1 16,-22 0-16,22 0 0,0 0 0,0 0 15,0 1-15,0-1 16,0 0-16,22-21 0,-1 21 16,21-21-16,-21 0 0,0 0 0,22 0 15,-22 0-15,21 0 0,1 0 16,-22 0-16,0-21 0,21 21 0,-21-21 15,1 21-15,-1-21 0,0-1 16,0 1-16,-21-21 0,0 21 0,0-22 16,0 22-16,0-21 15,0 21-15,0 0 0,-21-1 0,0 1 16,0 21-16,-1 0 0,1 0 16,0 0-16,0 21 0,21 1 0,-21-22 15,21 21-15,-21 0 0,21 0 16,0 0-16,0 0 0,0 1 15,0-1-15,0 0 0,0 0 0,21 0 16,-21 0-16,0 1 16,0-1-16,0 0 0,0 21 0,0-21 15,0 22-15,0-22 0,21 21 16,-21 1-16,0 20 0,0 1 0,0-22 16,0 21-16,0 1 15,0-1-15,0 1 0,-21-1 0,0 1 16,-1-22-16,1 22 0,0-22 15,0 0-15,-21 1 0,-1-1 0,22 0 16,-21 1-16,-1-1 0,1-21 16,21 0-16,-21 1 0,-1-22 0,1 0 15,0 0-15,20 0 0,-20 0 16,0 0-16,-1 0 0,22-22 0,-21 1 16,21 21-16,-22-21 0,22-21 15,0 21-15,21-1 0,0 1 0,0-21 16,0 21-16,21-22 0,22 1 15,-1 0-15,0-1 0,22 1 0,-1-21 16,1 20-16,20-20 16,-20-1-16,21 1 0,-1 20 0,-20-20 15</inkml:trace>
  <inkml:trace contextRef="#ctx0" brushRef="#br0" timeOffset="208648.27">33464 13928 0,'0'0'0,"0"-21"0,0-1 0,0-20 0,0 21 15,0 0-15,0 0 0,-21 21 16,0-22-16,0 22 0,0 0 16,-22 0-16,22 0 0,0 22 0,0-22 15,0 21-15,0 0 0,-1-21 16,22 21-16,0 0 0,0 0 16,0 1-16,22-22 15,20 21-15,-21 0 0,21-21 0,1 21 16,-22-21-16,21 21 0,1-21 15,-22 21-15,0-21 0,0 22 16,-21-1-16,0 0 16,-21-21-16,-21 0 15,20 0-15,-20 21 0,0-21 0,-1 0 16,1 0-16,0 0 0,21 0 16,-22 21-16,1-21 0,21 21 15,0-21-15,-1 0 0,1 0 16,21 22-16,-21-22 0,21 21 15,21-21 17</inkml:trace>
  <inkml:trace contextRef="#ctx0" brushRef="#br0" timeOffset="208892.51">33486 14669 0,'-22'0'31,"1"0"-31,0 0 31,0-22-31,0 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5:30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21844 4763 0,'0'0'0,"-21"-22"15,0 22-15,21-21 0,-22 21 16,1 0-16,0 0 0,21-21 15,-21 21-15,0 0 0,-22 0 0,22 0 16,0-21-16,-21 21 0,21 0 0,-22 0 16,22 0-16,-21 0 15,21 0-15,-22 0 0,22-21 0,-21 21 16,21 0-16,-1 0 0,-20 0 0,21 0 16,0 0-16,0 0 0,-1 0 15,22-21 16,22 21-15,-1 0 0,21 0-16,0 0 0,1-22 0,20 22 15,1 0-15,-1 0 0,22 0 0,0 0 16,-1 0-16,22 0 0,0 0 16,21 0-16,0 0 0,21 0 15,0 0-15,0 0 0,1 22 16,-1-22-16,21 0 0,-21 0 0,22 0 15,-22 0-15,0 21 0,0-21 16,0 0-16,-21 0 0,0 0 0,-21 0 16,0 0-16,0 0 0,-22 0 0,1 0 15,0 0-15,-22 0 0,-20 0 16,20 0-16,-42 0 0,22 0 0,-22-21 16,0 21-16,0 0 0,0-22 15,0 22-15,-21-21 31,-21 21 16,0 0-47,-21 0 0,-1 0 0,1 0 16</inkml:trace>
  <inkml:trace contextRef="#ctx0" brushRef="#br0" timeOffset="556.66">22818 4720 0,'0'0'15,"21"0"-15,0 0 0,0 0 16,0 0-16,0 0 15,1 21 1,-1 1-16,-21-1 0,21 0 0,0 0 16,0 0-16,0 0 0,1 1 15,-1-1-15,0 0 0,0 0 0,-21 0 16,21-21-16,-21 21 0,21 1 16,1-22-16,-1 0 15,0 0 1,-21-22-16,0 1 0,21 0 15,-21 0-15,21 0 0,-21 0 16,0-1-16,0 1 0,0 0 16,0 0-16,0 0 0,0 0 0,-21 21 15,0 0 1,0 21-16,-22 0 0,1 0 0,0 21 16,-1-20-16,-20 20 0,-1 0 15,22 1-15,-21-22 0,20 21 0,-20 0 16,20-20-16,1 20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16:43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5122 2011 0,'0'-21'15,"21"0"-15,1 21 16,-22-22-16,21 22 16,-21-21-16,0 0 0,21 0 15,0 0-15,-21 0 16,21-1-1,-21 1 1,0 42 47,0 1-63,0-1 0,-21 0 15,0 0-15,0 0 0,0 0 16,-1 1-16,-20-1 0,0 21 0,21-21 15,-22 0-15,1 22 0,-22-22 16,22 0-16,0 0 0,-22 22 0,22-22 16,0 0-16,-22 0 15,22 0-15,-1 0 0,1 1 0,0-1 16,-1 0-16,1 0 0,21 0 16,-21 0-16,20-21 0,1 22 0,0-22 15,0 0 1,21 21-16,21-21 78,0 0-78,0 0 16,1-21-16,-1 21 0,0 0 15,0 0-15,21 0 16,-20 0-16,20 0 0,0 0 0,1 0 15,-1 0-15,21 0 0,-20 21 16,20-21-16,-20 21 0,-1 0 0,0-21 16,22 21-16,-22 0 0,-21 1 15,22-22-15,-1 21 0,0 0 0,-21 0 16,22-21-16,-22 21 0,0 0 0,0-21 16,0 22-16,1-22 0,-22 21 15,21-21-15,-21 21 16,0-42 78,0 0-94</inkml:trace>
  <inkml:trace contextRef="#ctx0" brushRef="#br0" timeOffset="1263.65">6244 2032 0,'21'0'16,"0"0"0,-21-21-1,22 21-15,-1 0 16,-21-21-16,21 21 0,0 0 15,-21-21-15,21-1 0,0 22 0,-21-21 16,22 0-16,-1 21 0,-21-21 16,21 0-16,-21 0 15,0-1 1,-21 22-16,0 0 16,-1 0-16,1 22 15,-21-22-15,21 21 0,0 0 0,-1 0 16,-20 0-16,21-21 0,0 21 15,0 1-15,-1-1 0,1 0 0,0 0 16,21 0-16,0 0 16,0 1-16,0-1 15,0 0-15,21-21 0,0 21 16,1-21-16,-1 21 0,0-21 16,0 21-16,21-21 0,-20 22 0,-1-22 15,21 21-15,-21 0 0,0 0 16,22-21-16,-22 21 0,0 0 0,0 1 15,-21-1-15,0 0 0,21 0 0,-21 0 16,0 0-16,0 1 0,0-1 16,-21 0-16,0 0 0,-21 0 0,21 0 15,-22 1-15,22-1 0,-21 0 16,-1-21-16,22 21 0,-21-21 16,0 0-16,-1 0 0,1 0 15,0 0-15,20 0 0,-20 0 0,0-21 16,21 0-16,-1 21 0,-20-21 0,21-1 15,0 1-15,21-21 0,-21 21 16,21 0-16,-22-22 0,22 22 0,0 0 16,0 0-16,0 0 0,0-1 15,0 1-15,22 0 0,-1 21 0,0-21 16,0 21-16,0 0 16,0-21-16,1 21 0,-1-21 0,0 21 15,21 0-15,-21-22 0</inkml:trace>
  <inkml:trace contextRef="#ctx0" brushRef="#br0" timeOffset="1607.61">6858 1863 0,'0'0'0,"21"-64"15,-21 43-15,0 42 47,0 0-47,-21 1 0,21-1 0,0 21 16,0-21-16,0 22 0,0-1 15,-21 0-15,21-21 0,-21 22 16,21-1-16,0 0 0,0-20 0,0 20 16,0-21-16,0 21 0,0 1 15,0-22-15,0 0 0,0 0 0,0 22 16,0-22-16,0 0 15,21-21 1,0 0-16,0 0 0,0 0 16,0 0-1,-21-21-15,0 0 0,0-1 0,0 1 16,0 0-16</inkml:trace>
  <inkml:trace contextRef="#ctx0" brushRef="#br0" timeOffset="2207.59">6604 2307 0,'0'0'0,"-21"0"0,0 0 16,-1 0-16,1 0 16,21-21-16,21 21 15,1 0 1,-1 0-16,0-21 0,21 21 0,-21-21 16,22 21-16,-1 0 15,0-21-15,1 21 0,-1 0 0,0-22 0,1 22 16,-1 0-16,0 0 0,-20-21 15,-1 21-15,0 0 0,0 0 16,0 0-16,0 0 0,-21 21 31,0 1-31,0-1 16,0 0-16,0 0 16,-21 0-16,21 0 0,0 1 0,-21-1 15,21 0-15,0 0 0,0 0 0,0 0 16,0 1-16,0-1 15,21 0 1,0-21-16,1 0 16,-1 0-16,0-21 0,0 21 15,-21-21-15,21-1 0,0 1 16,1 0-16,-1 0 0,-21 0 0,21 21 16,0-43-16,0 22 0,-21 0 0,21 21 15,1-21-15,-22 0 0,0 0 16,0-1-16,21 1 0,0 0 15,-21 42 32,0 0-47,0 1 16,-21-1-16,21 0 0,0 0 16,0 0-16,0 0 0,0 1 15,0-1-15,0 0 0,0 0 0,0 0 16,0 0-16,0 1 15,0-1-15,21-21 0,0 0 16,0 0-16,0 0 0,1 0 16,20 0-16,-21 0 0,21-21 0</inkml:trace>
  <inkml:trace contextRef="#ctx0" brushRef="#br0" timeOffset="2784.28">8086 2117 0,'0'0'0,"0"-21"0,0-1 16,0 1 0,-22 21-16,1-21 0,0 21 0,0 0 15,0 0-15,0 0 16,-1 0-16,1 0 0,0 21 0,0 0 16,0 1-16,0-1 0,-1 0 15,1 0-15,21 0 0,-21 0 0,21 1 16,-21 20-16,21-21 0,0 0 15,0 0-15,0 1 0,0-1 16,0 0-16,0 0 0,0 0 16,21-21-16,0 0 0,-21 21 15,21-21-15,1 0 0,-1 0 0,0 0 16,0 0-16,0 0 0,0-21 0,-21 0 16,22 21-16,-1-21 0,0 0 15,0 0-15,0-1 0,-21-20 0,21 21 16,-21-21-16,22 20 0,-22-20 15,21 0-15,-21-1 0,0 1 0,0 0 16,0-1-16,21-20 0,-21 21 16,0-1-16,0 1 0,0 21 15,0-22-15,0 22 0,0 0 16,0 0-16,0 42 31,-21 0-31,21 22 0,-21-1 0,21 0 16,0 1-16,0 20 0,0-21 0,0 22 15,-22-22-15,22 1 0,0-1 16,0 0-16,0 1 0,0-22 0,0 21 16,0-21-16,0 22 0,0-22 15,22 0-15,-22 0 0,21 0 0,0 0 16,0-21-16,0 0 16,0 0-16,1 0 0,-1 0 15,0 0-15,0-21 0,0 0 16,0 21-16,1-21 0</inkml:trace>
  <inkml:trace contextRef="#ctx0" brushRef="#br0" timeOffset="3655.82">8403 2201 0,'21'0'31,"0"0"-31,1 0 0,-1 0 16,0 0-16,0-21 16,0 0-16,0 21 0,1-21 0,-22 0 15,21 21-15,-21-21 16,0-1-16,0 1 16,0 0-16,-21 21 15,21-21-15,-22 21 0,1 0 16,0 0-16,0 0 0,0 21 15,0 0-15,-1 0 16,22 22-16,-21-22 0,21 0 0,0 0 16,0 22-16,0-22 0,0 0 15,0 0-15,0 0 0,0 0 16,0 1-16,0-1 0,0 0 0,0 0 16,21-21-16,1 0 15,-1 0-15,0 0 0,0 0 16,0 0-16,0 0 0,1-21 15,-1 21-15,0-21 0,21 21 0,-21-21 16,1-1-16,-1 1 0,0 0 0,0 0 16,0-21-16,0 20 15,1 1-15,-22 0 0,0 0 0,21 0 16,-21 0-16,21-1 0,-21 1 16,0 42 15,0 1-16,-21-1-15,21 0 0,0 0 0,-21 0 16,21 0-16,0 1 0,0-1 16,0 0-16,0 0 0,0 0 15,0 0-15,-22 1 0,22-1 0,0 0 16,0 0 0,0-42 15,0 0-16,0 0-15,0-1 0,22 22 16,-22-21-16,21 0 0,-21-21 16,0 21-16,21-1 0,0 1 0,0 0 15,0-21-15,1 21 0,-1-1 16,0 1-16,0 0 0,0 21 0,0-21 16,22 21-16,-22-21 0,0 21 15,0 0-15,-21 21 0,21 0 0,-21 0 16,22 0-16,-22 1 0,0-1 0,0 0 15,0 21-15,0-21 0,0 1 16,0-1-16,0 21 0,0-21 16,0 0-16,0 1 0,0-1 0,-22 0 15,22 0-15,-21-21 0,21 21 16,0-42 15,21 0-15,1 0-16,-1 0 0</inkml:trace>
  <inkml:trace contextRef="#ctx0" brushRef="#br0" timeOffset="3984.68">9694 1609 0,'0'0'0,"0"-21"0,0 42 31,-21-21-31,21 21 16,-21 0-16,21 21 0,0-20 0,0 20 16,-21 0-16,0 1 0,21-1 15,-22-21-15,22 21 0,-21 1 0,21-1 16,-21 0-16,21 1 0,0-22 16,0 21-16,0-21 0,-21 22 0,21-22 15,0 0-15,0 0 0,0 0 16,0 1-16,0-1 15,21-21-15,0 0 16,0 0-16,1 0 16,-1 0-16,0 0 0,0-21 15,0-1-15,0 1 0,1 0 16,-1 0-16</inkml:trace>
  <inkml:trace contextRef="#ctx0" brushRef="#br0" timeOffset="4219.6">9525 1926 0,'0'0'0,"-21"0"31,21 21-31,0 1 16,0-1-1,21-21-15,0 0 0,0 0 16,0 0-16,1 0 0,-1 21 15,21-21-15,-21 0 0,0 0 0,22 0 16,-22 0-16,0 0 0,0 0 0,0 0 16,1-21-16,-1 21 0,0-21 15,0 21-15,0 0 0</inkml:trace>
  <inkml:trace contextRef="#ctx0" brushRef="#br0" timeOffset="4775.85">10562 1736 0,'0'0'0,"-21"0"0,21 21 47,0 0-47,0 0 0,21 0 16,0 1-16,0-22 0,1 21 15,-1 0-15,0 0 0,0-21 16,0 21-16,0 0 0,1-21 0,-1 22 16,0-22-16,0 0 0,0 21 15,0-21-15,1 0 0,-1 0 0,0 0 16,0 0-16,0 0 0,0 0 15,1 0 1,-44 0 15,1 0-31,0 0 16,0 21-16,0-21 0,-22 21 0,1 0 16,21-21-16,-21 21 0,-1 1 15,1-1-15,21 0 0,-22 0 0,22 0 16,0 0-16,-21 1 0,21-1 15,-1 0-15,1 0 0,21 0 0,-21 0 16,0 1-16,21-1 16,-21-21-16,21 21 15,-21-21 32,-1 0-31</inkml:trace>
  <inkml:trace contextRef="#ctx0" brushRef="#br0" timeOffset="6119.85">5355 5207 0,'0'0'15,"21"-42"1,0 42-16,-21-21 0,0 42 47,-21-21-31,0 21-16,0 0 15,0 0-15,0 0 0,-1 1 0,-20 20 16,21-21-16,-21 21 0,-1-20 0,1 20 15,0-21-15,-22 21 0,1 1 16,-1-1-16,1-21 0,-1 22 0,22-22 16,-22 0-16,22 0 0,21 0 15,-22-21-15,22 21 0,0-21 0,0 22 16,0-22 0,21-22-1,0 1-15,0 0 16,21 21-1,0-21-15,0 21 0,0 0 16,1 0-16,20 0 0,-21 0 16,21 0-16,1 0 0,-1 0 0,0 0 15,22 21-15,-22 0 0,1-21 0,-1 21 16,0 1-16,1-1 0,-1-21 16,0 21-16,1 0 0,-1-21 0,-21 21 15,21 0-15,-20-21 0,-1 22 16,21-22-16,-21 0 0,0 21 15,1-21-15,-22-21 47,-22-1-47,1 1 16,21 0-16,0-21 0,0 21 16,0-22-16</inkml:trace>
  <inkml:trace contextRef="#ctx0" brushRef="#br0" timeOffset="7084.02">6583 4763 0,'0'0'0,"0"-22"0,21 22 0,-21-21 0,21 0 16,-21 0-1,-21 42 17,0 21-32,0-20 15,-1 20-15,1 0 0,0 1 16,-21 20-16,21 1 0,-22-1 0,22 1 15,-21-1-15,21 1 0,-22-1 0,1 22 16,0-22-16,20 1 16,-20-1-16,0 22 0,-1-22 0,22-20 15,-21 20-15,0 1 0,20-22 0,-20 0 16,21 1-16,-21-1 0,20-21 16,1 0-16,0 1 0,21-1 0,0 0 15,-21-21-15,21 21 0,0-42 31,21 21-15,0-21-16,0 0 0,1-1 16,-1 1-16,0 0 0,0 0 0</inkml:trace>
  <inkml:trace contextRef="#ctx0" brushRef="#br0" timeOffset="7704.66">7387 5271 0,'0'0'0,"21"-22"16,-21 1-16,0 0 0,0 0 15,0 0-15,0 0 16,0-1-16,-21 1 15,0 21-15,0 0 0,0 0 16,-1 0-16,1 0 0,-21 0 16,21 21-16,0 1 0,-22-1 0,22 0 15,-21 0-15,-1 0 0,22 0 0,0 22 16,-21-22-16,21 0 0,-1 0 16,1 0-16,21 1 0,0-1 0,0 0 15,0 0-15,0 0 16,0 0-16,21-21 15,1 0-15,20 22 0,-21-22 0,0 0 16,22 0-16,-1 21 16,-21-21-16,21 21 0,1-21 0,-22 21 15,21-21-15,-21 21 0,1-21 0,-1 21 16,0-21-16,0 22 0,0-22 16,-21 21-16,21 0 0,-21 0 0,0 0 15,0 0-15,-21-21 16,0 22-16,0-1 0,0 0 0,-22-21 15,22 21-15,-21 0 0,0-21 0,-1 21 16,-20-21-16,20 0 0,-20 0 16,21 0-16,-22 0 0,22 0 15,-1 0-15,1 0 0,0 0 0,21 0 16,-22-21-16,22 0 0,0 0 16,0 0-16,21 0 0,-21-1 15,21 1-15,0 0 0,0 0 16,0 0-16,0 0 0,0-1 0,21 22 15,-21-21-15,42 0 0,64-21 32,-64 42-32,-21-21 0,22 21 0</inkml:trace>
  <inkml:trace contextRef="#ctx0" brushRef="#br0" timeOffset="8032">7662 5207 0,'0'0'16,"0"-21"-16,0 0 0,21 21 15,-21 21 17,-21 0-32,21 0 0,0 0 15,-21 22-15,21-22 0,-21 21 16,0 1-16,0-22 0,21 21 15,-22 0-15,22 1 0,-21-1 0,21 0 16,0-20-16,0 20 0,0-21 16,0 0-16,0 0 0,0 1 0,0-1 15,0 0-15,21-21 16,1 21-16,-1-21 0,0 0 16,0 0-16,0 0 0,0-21 0,1 21 15,-1-21-15,0 0 0,-21-1 16,21 1-16,0 0 0</inkml:trace>
  <inkml:trace contextRef="#ctx0" brushRef="#br0" timeOffset="8607.67">7556 5546 0,'-21'0'15,"42"0"16,1 0-31,-1 0 0,0-21 0,0 21 16,21 0-16,-20 0 0,20-22 0,0 22 16,-21 0-16,1 0 0,20-21 15,-21 21-15,0 0 0,0 0 0,1 0 16,-1 0-16,0 0 16,-21 21-1,0 1-15,0-1 16,0 0-16,0 0 0,0 0 15,0 0-15,0 1 0,0-1 16,0 0-16,0 0 0,0 0 0,0 0 16,21 1-1,0-22 1,0 0-16,1 0 0,-1-22 16,0 22-16,0-21 0,0 0 15,0 0-15,1 21 0,-22-21 0,21 0 16,0-1-16,0-20 0,-21 21 15,0 0-15,21 0 0,-21-1 0,21 22 16,-21-21-16,0 0 0,0 0 16,0 42 15,0 0-31,0 0 16,0 1-16,0-1 0,0 0 15,0 0-15,0 0 0,0 0 0,0 1 16,0-1-16,0 0 0,0 0 0,0 0 15,0 0-15,22-21 16,-1 0-16,0 22 0,0-22 0,21 0 16,-20 0-16,-1 0 0,0-22 15,21 1-15,-21 21 16,22-21-16,-22 0 0</inkml:trace>
  <inkml:trace contextRef="#ctx0" brushRef="#br0" timeOffset="9111.37">8953 5355 0,'0'0'0,"0"-21"0,-21 21 16,0 0-16,0 0 0,0-21 0,0 21 15,-1 0-15,1 0 0,0 0 0,0 0 16,0 21-16,0-21 0,-22 21 16,22 0-16,21 1 0,-21-1 15,0 0-15,21 0 0,-21 21 0,21-20 16,0-1-16,0 0 0,0 0 15,0 21-15,0-20 0,0-1 16,0 0-16,21 0 16,0-21-16,0 0 0,0 0 15,0 0-15,1 0 0,-1-21 0,0 0 16,0 0-16,0-1 0,0 1 16,22 0-16,-22 0 0,0-21 0,0 20 15,0-20-15,1 0 0,-1 21 0,0-22 16,0 1-16,-21-22 15,0 22-15,0 0 0,21-1 0,-21 1 16,0 0-16,0 21 0,0-1 0,0 1 16,0 0-16,0 0 0,-21 21 15,21 21-15,-21 0 16,21 0-16,-21 22 0,0-1 16,21 0-16,0 1 0,0-1 0,-22 0 15,22 1-15,0-1 0,-21-21 0,21 22 16,0-1-16,0 0 0,0-21 15,0 22-15,0-22 0,0 0 0,0 0 16,0 0-16,0 1 0,21-22 0,1 0 16,-1 0-1,0 0-15,0 0 0,0 0 0,0-22 16,1 22-16,20-21 0,-21 0 0</inkml:trace>
  <inkml:trace contextRef="#ctx0" brushRef="#br0" timeOffset="9496.16">9271 5398 0,'-21'21'31,"42"-21"-15,0 0-1,0 0-15,0 0 0,1 0 16,-1 0-16,0 0 15,0-21-15,0 21 0,-21-22 16,21 1-16,-21 0 0,22 0 16,-22 0-16,-22 21 31,1 0-31,0 0 16,0 0-16,0 0 0,21 21 0,-21 0 15,-1 0-15,22 0 0,0 1 16,0-1-16,0 0 0,0 0 15,0 0-15,0 0 0,0 1 16,0-1-16,0 0 0,0 0 16,22-21-16,-1 0 0,0 0 15,0 0-15,0 0 0,0 0 16,1 0-16,-1-21 0,0 0 0,0 21 16</inkml:trace>
  <inkml:trace contextRef="#ctx0" brushRef="#br0" timeOffset="9984.87">9800 5271 0,'0'0'0,"-21"21"47,21 0-47,0 0 16,0 0-16,-21 0 0,21 1 0,0-1 15,-21 0-15,21 0 16,-22 0-16,22 0 0,0 1 0,0-1 15,-21-21-15,21 21 16,-21-21-16,21-21 47,0 0-47,0-1 16,0 1-16,0 0 0,0 0 0,0 0 15,21 0-15,0-1 16,1 1-16,-1 0 0,0-21 0,0 21 15,0-1-15,22 22 0,-22-21 0,21 0 16,-21 21-16,22 0 0,-22 0 16,21 0-16,-21 0 0,22 0 0,-22 21 15,0 0-15,0 1 0,0-1 0,-21 0 16,0 0-16,0 0 0,0 0 16,0 1-16,0-1 0,0 0 0,0 0 15,-21 0-15,0 0 0,0 1 16,21-1-16,0 0 0,-21-21 15,-1 21-15,1-21 16,21-21 15,0 0-15,21 0-16</inkml:trace>
  <inkml:trace contextRef="#ctx0" brushRef="#br0" timeOffset="10291.77">10668 4868 0,'0'0'0,"-42"-21"32,42 42-32,-22-21 0,22 22 15,-21-1-15,21 21 0,0-21 0,-21 0 16,0 22-16,21-22 0,-21 21 15,21-21-15,0 22 0,-21-1 0,-1-21 16,1 22-16,21-22 0,-21 0 0,21 0 16,0 0-16,-21 0 0,21 1 15,0-1-15,-21 0 0,21 0 16,21-21 15,0 0-31,0 0 16,0 0-16,-21-21 0,22 21 0,-1-21 15,0 21-15</inkml:trace>
  <inkml:trace contextRef="#ctx0" brushRef="#br0" timeOffset="10523.64">10372 5122 0,'0'0'0,"-22"0"0,1 0 31,21 22-15,21-22-16,1 0 0,-1 0 16,0 0-16,0 0 15,0 0-15,0 0 0,22 0 0,-22 0 16,0 0-16,0 0 0,0 0 0,1 0 16,-1 0-16,0 0 0,0-22 15,0 22-15,0 0 0,1-21 0,20 21 16</inkml:trace>
  <inkml:trace contextRef="#ctx0" brushRef="#br0" timeOffset="10968.04">11218 4890 0,'0'0'15,"-21"0"-15,0 0 16,21 21 0,0 0-16,0 0 15,21-21-15,0 21 0,0 0 0,1-21 16,-1 22-16,0-1 0,0-21 16,21 21-16,-20-21 0,-1 0 0,21 21 15,-21-21-15,0 0 0,1 0 16,-1 0-16,0 0 0,0 0 15,0 0-15,0 0 0,-21 21 32,-21 0-17,0 1-15,0-22 0,0 21 16,-22 0-16,22 0 0,-21 0 16,0 22-16,-1-22 0,1 0 0,-22 21 15,22-21-15,0 1 0,-1-1 0,1 21 16,21-21-16,-21 0 0,20 1 15,1-1-15,0 0 0,0-21 0,21 21 16,21-42 15</inkml:trace>
  <inkml:trace contextRef="#ctx0" brushRef="#br0" timeOffset="11743.6">13123 1926 0,'0'0'0,"0"-21"16,0 42 31,0 0-47,0 1 0,-21-1 15,21 0-15,-21 0 0,21 0 16,0 0-16,0 1 0,0-1 15,0 0-15,21 0 16,0-21-16,22 0 0,-22 0 16,21 0-16,0 0 0,22-21 15,-1 21-15,1-21 0,-1 0 0,1-1 16,21 1-16,-1 0 0,1 0 16,0 0-16,20 0 0,-20-1 15,0 1-15,-22 0 0,1 0 0,-1 21 16,1-21-16,-43 0 0,21 21 15,-21 0-15,1 0 0,-1 0 16,-42 0 0,-1 0-1</inkml:trace>
  <inkml:trace contextRef="#ctx0" brushRef="#br0" timeOffset="12803.89">12679 5017 0,'0'0'16,"0"-22"-16,0 1 0,0 0 0,0 0 15,0 0 1,0 42 15,0 0-31,0 0 16,0 0-16,0 1 0,0-1 0,0 0 15,0 0-15,0 0 0,0 22 16,0-22-16,0 0 0,0 0 16,0 0-16,0 0 0,0 1 0,-21-1 15,21 0-15,0 0 0,0 0 16,0 0 0,21-21-1,0 0-15,0 0 0,21 0 16,1-21-16,20 21 0,1-21 0,-1 0 15,22 0-15,0 0 0,-1-22 0,1 22 16,21-21-16,-22-1 0,22 1 16,0 0-16,0-1 0,0 1 0,21 0 15,-43-1-15,22 22 0,-21-21 16,0 21-16,-22 0 0,1-1 16,-22 1-16,0 0 0,1 21 0,-1-21 15,-21 21-15,0 0 0,-21-21 16,21 21-16,-42 0 109,0 0-78,0 0-31</inkml:trace>
  <inkml:trace contextRef="#ctx0" brushRef="#br0" timeOffset="15007.91">5884 10647 0,'0'0'0,"21"0"15,-21 21 1,0 0-1,0 0-15,0 1 0,0-1 16,-21 0-16,0 0 0,0 21 16,-21-20-16,20 20 0,-20-21 0,0 21 15,-22 1-15,22-1 0,-22-21 16,22 22-16,-21-1 0,-1 0 0,22 1 16,-1-22-16,-20 21 0,21-21 0,-1 0 15,1 1-15,0-1 16,20-21-16,-20 0 0,21 0 0,0 0 15,0 0-15,21-21 16,0-1-16,0 1 16,0 0-16,21 21 0,0-21 15,21 21-15,-21 0 16,1 0-16,20 0 0,-21 0 0,21 0 16,1 0-16,-1 21 0,22 0 0,-22-21 15,0 21-15,22 1 0,-22-1 16,0 0-16,22 0 0,-22 0 0,-21-21 15,22 21-15,-22 1 0,21-22 16,-21 21-16,1 0 0,-1-21 16,0 0-16,-21 21 0,0 0 15</inkml:trace>
  <inkml:trace contextRef="#ctx0" brushRef="#br0" timeOffset="16160.17">7133 11070 0,'42'0'31,"-63"0"47,0 0-78,0 0 0,0 0 16,0 0-16,-1 0 0,1 0 0,0 0 16,0 0-16,0 0 15,0 0-15,-1 0 0,1-21 0,0 21 16,-21-21-16,21 21 0,-1-21 0,1 21 16,-21-21-16,21-1 0,0 22 15,-1-21-15,1 0 0,0 21 0,21-21 16,-21 0-16,21 0 0,-21-1 15,21 1-15,0 0 0,0-21 0,0 21 16,0-1-16,21-20 0,0 21 0,0 0 16,0-22-16,22 22 0,-1 0 15,0 0-15,1 0 0,-1 0 0,-21 21 16,22 0-16,-1 0 0,-21 0 16,0 21-16,0 0 0,1 0 15,-22 0-15,0 22 0,0-1 0,-22 0 16,-20 22-16,21-22 0,-21 0 15,-1 22-15,-20-22 0,20 1 0,1 20 16,-21-21-16,20 22 0,1-22 0,21 1 16,-22-1-16,22-21 0,0 0 15,0 22-15,21-22 0,0 0 0,0 0 16,21-21-16,0 0 16,0 0-16,1 0 0,20 0 15,0 0-15,-21-21 0,22 0 0,-1 0 16,0-1-16,1 1 0,-1 0 15,0 0-15,1-21 0,-1 20 16,-21 1-16,22-21 0,-22 21 0,0 0 16,0 21-16,-21-22 0,0 1 15,-21 21 1,0 0 0,0 21-16,-1 1 0,1 20 15,0-21-15,0 21 0,0 1 0,0-22 16,21 21-16,0 1 0,-22-1 0,22 0 15,-21 1-15,21-22 0,0 21 16,0 0-16,0-20 0,0-1 0,0 0 16,0 0-16,0 0 0,0 0 0,0 1 15,0-1 1,21-42 15,-21-1-31,22 1 16,-22 0-16,21 0 0,-21 0 0</inkml:trace>
  <inkml:trace contextRef="#ctx0" brushRef="#br0" timeOffset="16883.89">7535 10605 0,'0'-22'0,"0"44"0,0-65 0,0 22 16,-21 21 15,0 21-31,21 22 16,0-22-16,-21 21 0,0 0 16,21 1-16,-22-1 0,1 0 0,21 22 15,0-22-15,0 1 0,-21-1 16,21 0-16,0 1 0,0-1 15,0-21-15,0 21 0,0-20 0,0-1 16,0 0-16,21-21 0,-21 21 0,21-21 16,1 0-16,-1 0 15,0 0-15,0 0 16,-21-21-16,21 0 16,0 0-16,-21-1 0,0 1 15</inkml:trace>
  <inkml:trace contextRef="#ctx0" brushRef="#br0" timeOffset="17443.57">7366 11049 0,'0'0'0,"-21"0"0,42-21 47,0 21-47,0 0 15,0-21-15,22 21 0,-22-21 16,21 21-16,1-22 0,-1 1 0,0 21 15,1-21-15,-22 21 0,21 0 0,0 0 16,-20 0-16,20 0 16,-21 0-16,0 0 0,-21 21 15,21-21-15,-21 21 0,0 1 0,0-1 16,0 0-16,0 21 0,0-21 16,0 1-16,-21-1 0,21 21 0,-21-21 15,21 0-15,0 1 0,0-1 16,0 0-16,21-21 31,0 0-31,1 0 16,-1-21-16,0 21 0,0-21 0,0-1 15,0 1-15,1 0 0,-1 0 0,0-21 16,0 20-16,0 1 0,0 0 16,1 0-16,-1 0 0,-21 0 15,0-1-15,0 1 0,21 21 0,-21-21 16,0 42 15,0 0-31,0 1 0,-21-1 16,21 0-16,-21 0 0,21 0 15,0 0-15,0 1 0,0-1 0,0 0 16,0 0-16,0 0 0,0 0 0,21 1 16,0-1-16,0-21 15,0 21-15,0-21 0,22 0 16,-22 0-16,0 0 0,0 0 15,22-21-15,-22 0 16,21 21-16,-21-22 0,22 1 0,-1 0 16</inkml:trace>
  <inkml:trace contextRef="#ctx0" brushRef="#br0" timeOffset="17959.27">8890 10901 0,'0'-21'0,"0"42"0,0-63 0,-21 20 16,0 22-16,-1 0 0,1 0 15,0 0-15,0 0 0,0 0 0,0 0 16,-1 0-16,1 22 0,-21-1 16,21-21-16,0 21 0,-1 0 15,1 0-15,0 0 0,0 22 0,0-22 16,0 0-16,21 0 0,0 22 16,0-22-16,0 0 0,0 0 0,0 21 15,0-20-15,0-1 0,0 0 16,21-21-16,0 0 15,0 0-15,0 0 0,0 0 0,1 0 16,20 0-16,-21-21 0,21 0 0,-20-1 16,20 1-16,-21 0 0,0 0 15,22 0-15,-22-22 0,0 22 0,0-21 16,0 21-16,0-22 0,-21 1 16,0 0-16,22-1 0,-22 1 15,21 0-15,-21-1 0,0-20 0,0 21 16,0-1-16,0 22 0,0-21 15,0 21-15,0-1 0,0 1 0,0 42 16,-21 1 0,-1-1-16,22 21 0,-21 0 15,21 1-15,0-1 0,-21 0 0,21 1 16,0-1-16,0 0 0,0 1 0,0-1 16,0 0-16,0 1 0,0-22 15,0 21-15,0-21 0,0 1 0,21 20 16,-21-21-16,21-21 0,1 21 0,-1 0 15,0-21-15,0 0 16,0 0-16,0 0 0,1 0 0,-1 0 16,0-21-16,0 0 0,0 0 0,0 0 15</inkml:trace>
  <inkml:trace contextRef="#ctx0" brushRef="#br0" timeOffset="19008.11">9313 10986 0,'0'21'0,"21"-21"63,1 0-63,-1 0 0,0 0 0,0-21 16,0 21-16,0-22 15,1 22-15,-1-21 0,0 0 0,-21 0 16,0 0-16,21 21 0,-21-21 15,0-1-15,0 1 16,-21 21-16,0 0 0,0 0 16,-1 0-16,1 0 0,0 0 15,0 21-15,21 1 0,-21-1 16,0 0-16,21 0 0,-22 0 0,22 0 16,0 1-16,0-1 0,0 21 0,0-21 15,0 0-15,0 1 16,0-1-16,22 0 0,-1-21 0,0 21 15,0-21-15,0 0 0,0 0 0,22 0 16,-1 0-16,-21 0 0,22 0 16,-1-21-16,0 0 0,1 0 0,-1 21 15,0-22-15,-21 1 0,22 0 0,-22 0 16,0 0-16,-21 0 0,0-1 16,21 1-16,-21 0 0,0 0 0,0 0 15,0 0-15,-21 21 16,0 0-1,0 0-15,0 0 0,21 21 16,0 0-16,-22 0 0,22 0 16,-21 0-16,21 1 0,0-1 15,0 0-15,0 0 0,0 0 0,0 0 16,0 1-16,0-1 0,0 0 16,0 0-16,21-42 46,1 0-46,-1 0 0,0-1 16,0 1-16,0 0 0,0 0 0,1 0 16,-1-22-16,0 22 0,0 0 0,0 0 15,-21 0-15,21 0 0,1 21 16,-1-22-16,-21 44 31,0-1-31,0 0 0,0 0 16,0 0-16,0 0 0,0 1 15,0-1-15,21 0 0,-21 0 0,21 0 16,-21 0-16,21 1 0,0-22 16,1 21-16,-1-21 0,-21 21 0,42-21 15,-21 0-15,0 0 0,1 0 0,-1 0 16,21-21-16,-21 0 0,0 21 16,22-22-16,-22 1 0,0 0 0,21 0 15,-20-21-15,-1 20 0,0 1 16,21-21-16,-21 0 0,1-1 0,-1 1 15,-21 0-15,21-1 0,0-20 16,0 20-16,-21 1 0,0 0 0,0-1 16,0 22-16,0-21 0,0 21 15,-21 21 1,0 21-16,0 21 0,0-21 16,-1 22-16,1-1 0,0 22 15,21-22-15,-21 0 0,21 1 0,-21-1 16,21 0-16,0 1 0,0-1 0,0 0 15,0-21-15,0 1 16,0-1-16,0 0 0,21 0 0,0 0 16,0-21-16,0 21 0,1-21 15,-1 0-15,0 0 16,0-21-16,0 0 0,0 21 16,-21-21-16,0 0 0,22 0 0,-22-1 15</inkml:trace>
  <inkml:trace contextRef="#ctx0" brushRef="#br0" timeOffset="19196">10520 10605 0,'-21'0'0,"42"0"0,-64 0 0,22 0 16,21 21-16,0 0 16,0 0-1,21-21-15,22 21 0,-22-21 16,0 0-16,21 0 0,1 0 0,-1 0 15,0 0-15,1 0 0,-1 0 16,0 0-16,1 0 0,-1 0 0,0-21 16</inkml:trace>
  <inkml:trace contextRef="#ctx0" brushRef="#br0" timeOffset="19655.74">11853 10478 0,'-21'0'15,"21"21"-15,-21-21 16,21 21-16,0 0 0,0 0 16,0 0-16,0 1 15,21-1-15,0 0 0,0 0 16,1-21-16,-1 21 0,0 0 0,21 1 15,-21-1-15,22 0 0,-22-21 16,21 21-16,1-21 0,-22 21 16,21-21-16,0 21 0,-20-21 0,20 0 15,-21 0-15,0 0 0,0 0 16,1 0-16,-1 0 0,0 0 0,0 0 16,-42 0 15,0 0-31,0 0 15,-1 0-15,1 22 0,-21-22 0,21 21 16,0 0-16,-22 0 0,1 0 0,21-21 16,-22 21-16,1 1 15,0-1-15,21 0 0,-22 0 0,22-21 16,0 21-16,-21 0 0,20 1 16,22-1-16,-21-21 0,0 21 15,21 0 1,-21-21-16,21 21 0</inkml:trace>
  <inkml:trace contextRef="#ctx0" brushRef="#br0" timeOffset="20439.49">5270 14457 0,'0'-21'16,"0"0"-16,22-1 0,-1 1 15,0 21 1,-21 21 0,0 1-16,21-1 0,-21 0 0,0 0 15,0 21-15,0 1 0,-21-22 16,0 21-16,0 1 0,-1-22 0,1 21 15,-21 0-15,0-20 0,20 20 0,-20-21 16,0 21-16,-1-20 0,1 20 16,21-21-16,-21 0 0,-1 0 0,1 1 15,21-22-15,0 21 0,-22-21 16,22 0-16,0 0 0,21-21 16,0-1-1,0 1-15,21 21 16,0 0-16,0-21 0,22 21 0,-1 0 15,0 0-15,1 0 0,-1 0 16,0 21-16,1-21 0,20 21 0,-20 1 16,20-1-16,-21-21 0,22 21 0,-22 0 15,22 0-15,-22 0 0,0 1 16,1-22-16,-1 21 0,-21 0 0,0-21 16,1 0-16,-22 21 15,21-21-15,-21-21 31,0 0-31,0 0 0,0-1 16,21 1-16,-21-21 0,21 21 0</inkml:trace>
  <inkml:trace contextRef="#ctx0" brushRef="#br0" timeOffset="20747.32">6562 14266 0,'0'0'16,"21"-21"-16,0 0 0,0 0 0,-21 0 15,21 21-15,-42 0 16,0 21-16,0 0 16,0 0-16,-22 22 15,22 20-15,0-21 0,-21 22 0,20-1 16,-20 1-16,0-1 0,-1 22 0,22-21 16,-21-1-16,0 1 0,-1 20 15,1 1-15,0-22 0,-1 22 0,1-21 16,0 20-16,-1-20 0,1-1 15,21 1-15,-22-22 0,22 0 0,-21 22 16,21-22-16,0-21 0,-1 22 0,1-22 16,0 21-16,0-21 0,21 1 15,0-44 1,21 1-16,0 0 0,0 0 16,1 0-16</inkml:trace>
  <inkml:trace contextRef="#ctx0" brushRef="#br0" timeOffset="21463.91">7154 14669 0,'21'0'15,"1"0"-15,-1-22 0,0 22 16,0-21-16,0 0 0,0 21 15,1-21-15,-1 0 0,0 0 0,21-1 16,-21 1-16,1 0 0,-1-21 0,0 21 16,0-1-16,0 1 0,-21 0 15,0 0-15,0 0 0,0 0 16,-21 21-16,0-22 0,0 22 16,-22 0-16,22 0 0,-21 0 15,0 22-15,-1-22 0,1 21 0,21 0 16,-22 0-16,1 0 0,21 0 15,-21 1-15,20 20 0,22-21 0,0 0 16,0 0-16,0 22 0,0-22 0,43 0 16,-22 0-16,0 0 0,21 1 15,1-1-15,-22 0 0,21 0 0,1 0 16,-22 0-16,21 1 0,0-1 0,-20 0 16,-1 0-16,21 0 0,-21 0 15,-21 1-15,0-1 16,0 0-16,-21 0 0,0 0 0,0 0 15,0-21-15,-22 22 0,1-1 16,0-21-16,-1 21 0,1-21 0,-22 0 16,22 0-16,-21 0 0,20 0 15,-20 0-15,20 0 0,1-21 0,0 21 16,-1-21-16,1-1 0,21 1 0,-21 0 16,20 0-16,1 0 0,0 0 15,0-22-15,21 22 0,0 0 0,0 0 16,0 0-16,0-1 0,0 1 15,21 0-15,0 0 0,22 21 16,-22-21-16,21 21 0,0-21 16,1-1-16,-1 22 0,0-21 0,1 21 15</inkml:trace>
  <inkml:trace contextRef="#ctx0" brushRef="#br0" timeOffset="21755.69">7959 14203 0,'0'-21'15,"-22"21"1,22 21 0,0 0-16,-21 0 0,0 22 15,0-1-15,21 0 0,0 1 0,-21-1 16,0 0-16,-1 22 0,22-22 0,-21 0 15,0 1-15,0-1 0,21 0 16,-21 1-16,21-22 0,-21 21 0,21-21 16,0 1-16,0-1 0,0 0 0,0 0 15,21-21 1,0 0-16,0 0 16,-21-21-16,21 0 0</inkml:trace>
  <inkml:trace contextRef="#ctx0" brushRef="#br0" timeOffset="22323.84">7662 14732 0,'0'0'0,"-21"0"0,0 0 0,42 0 47,0 0-47,22 0 0,-22 0 0,0 0 16,21 0-16,1 0 15,-22-21-15,21 0 0,0 21 0,1-21 0,-1 21 16,-21 0-16,22 0 0,-22-22 16,21 22-16,-21 0 0,0 0 15,1 22-15,-22-1 16,0 0-16,0 0 16,0 0-16,0 0 0,0 1 0,0-1 15,0 0-15,0 0 0,0 0 0,0 0 16,0 1-16,0-1 15,21-21 1,0 0-16,0 0 16,0 0-16,0-21 15,1-1-15,-1 22 0,0-21 0,0 0 16,0 0-16,0 0 0,1 0 0,-1-22 16,0 22-16,0 0 0,0 0 15,-21 0-15,0-1 0,21 1 0,-21 0 16,0 42-1,0 0 1,0 1-16,0-1 0,0 0 16,0 0-16,0 0 0,0 0 15,0 1-15,0-1 0,0 0 0,0 0 16,0 0-16,0 0 0,22 1 0,-1-1 16,0-21-16,0 21 15,0-21-15,22 0 0,-22 0 16,21 0-16,-21 0 0,22 0 0,-1 0 15,0 0-15,1-21 0,-1 0 16,0-1-16,-21 1 0,22 0 0,-1 0 16,-21 0-16</inkml:trace>
  <inkml:trace contextRef="#ctx0" brushRef="#br0" timeOffset="23632.11">9292 14584 0,'0'0'0,"0"-21"16,0 0-16,0-1 0,-21 22 15,0-21-15,0 21 0,-1 0 16,1 0-16,0 0 0,0 0 0,0 21 15,-22 1-15,22-1 0,0 0 0,0 0 16,0 0-16,0 22 16,-1-22-16,22 0 0,0 0 0,0 0 15,0 22-15,0-22 0,0 0 16,0 0-16,22-21 0,-22 21 16,21-21-16,0 0 0,0 0 0,0 0 15,22 0-15,-22 0 0,0 0 0,0-21 16,21 21-16,-20-21 0,-1 0 15,21 0-15,-21-1 0,0-20 0,22 21 16,-22-21-16,0-1 0,0 1 16,-21 0-16,21-22 0,1 22 0,-22-22 15,21 22-15,-21 0 0,0-1 16,0 1-16,0 0 0,0 20 16,0 1-16,0 0 0,0 0 0,-21 21 15,-1 0-15,1 0 16,0 21-1,0 21-15,21-20 0,-21 20 0,21-21 16,0 43-16,0-22 0,0 0 0,0 1 16,0 20-16,0-21 0,0 1 15,0-1-15,0 0 0,21-20 0,0 20 16,-21-21-16,21 0 0,0 0 16,-21 1-16,43-1 0,-22 0 15,0-21-15,0 0 0,0 0 0,22 0 16,-22 0-16,21 0 0,-21 0 0,1-21 15,20 0-15,-21-1 0,0 1 16,22 0-16,-22 0 0,0 0 0,-21-22 16,21 22-16,-21-21 0,0 21 0,0 0 15,0-1-15,0 1 0,0 0 16,0 0-16,0 0 0,-21 21 0,0 0 16,0 0-16,21 21 15,-22-21-15,1 21 0,21 0 16,0 0-16,0 22 0,0-22 0,0 0 15,0 0-15,0 22 0,0-22 16,0 0-16,0 0 0,21 0 16,-21 0-16,22-21 0,-1 22 0,0-1 15,21-21-15,-21 0 0,1 0 16,-1 0-16,21 0 0,-21 0 16,22-21-16,-22 21 0,21-22 0,-21 1 15,0 0-15,1 0 0,-1 0 0,0 0 16,0-1-16,-21 1 0,0-21 15,21 21-15,-21 0 0,0-1 0,0 1 16,0 42 15,-21 1-31,21-1 16,-21-21-16,21 21 0,0 0 0,0 0 16,0 0-16,0 1 15,0-1-15,21-21 47,0-21-31,0-1-16,1 1 0,-22 0 15,21 0-15,0 0 16,0 21-16,0 0 16,0 21-1,-21 0 1,0 0-16,0 0 0,0 1 0,22-1 15,-22 0-15,21 0 0,-21 0 16,21-21-16,-21 21 16,21-21-16,0 0 0,0 0 0,1 0 15,-1 0-15,0 0 0,0 0 16,0-21-16,0 0 0,1 21 16,-22-21-16,21 0 0,0 0 0,0-22 15,0 22-15,-21 0 0,21-21 0,1-1 16,-22 1-16,21 0 0,0-1 15,-21 1-15,0 0 0,0-1 16,0 22-16,0-21 0,0 21 0,0-22 16,0 22-16,0 0 0,-21 42 31,0 0-31,21 0 0,-22 1 0,22 20 16,-21 0-16,0 1 0,21-1 15,-21 0-15,21 1 0,0-1 0,0-21 16,0 21-16,0 1 0,0-22 0,0 0 15,0 21-15,0-20 16,0-1-16,0 0 0,21-21 16,0 0-16,0 0 0,1 0 15,-1 0-15,0 0 16,0-21-16,0 21 0,0-21 16,-21-1-16,0 1 0,22 0 0,-22 0 15</inkml:trace>
  <inkml:trace contextRef="#ctx0" brushRef="#br0" timeOffset="23824.01">10710 14288 0,'0'0'0,"-21"42"32,21-21-32,21 0 0,0-21 15,1 21-15,20-21 16,-21 0-16,21 22 0,-20-22 0,20 0 15,0 0-15,1 0 0,-1 0 0,21 0 16,-20 0-16,-1-22 0,-21 22 16,22-21-16</inkml:trace>
  <inkml:trace contextRef="#ctx0" brushRef="#br0" timeOffset="24284.68">11959 14034 0,'-21'0'0,"-43"0"31,64 21-31,0 0 16,0 0-16,22 0 0,-1 0 15,0 1-15,21-1 0,1 0 16,-1-21-16,0 21 0,1 0 16,-1-21-16,21 0 0,-20 21 0,-1-21 0,0 0 15,22 0-15,-22 0 0,-21 0 16,22 0-16,-22 0 0,21 0 16,-21 0-16,1-21 0,-44 21 31,1 0-16,-21 21-15,21 1 0,-22-1 0,1 0 16,-21 0-16,20 0 0,-20 22 16,-1-22-16,1 21 0,-1 0 0,1-20 15,20 20-15,1-21 0,0 21 0,-1-20 16,1-1-16,21 0 0,0 0 16,21 0-16,0 0 15,21-21 1,0-21-16,0 0 0</inkml:trace>
  <inkml:trace contextRef="#ctx0" brushRef="#br0" timeOffset="24887.54">14584 12086 0,'0'0'0,"21"-21"0,-21-21 0,0 21 0,0-22 16,21 22-16,-21-21 0,0 21 15,0-1-15,21-20 0,-21 21 16,0 0-16,21 21 15,1 0 1,-1 21-16,0 0 0,0 21 0,21 1 16,1 20-16,-1 1 0,22-1 0,-1 1 15,1-1-15,-22 22 0,43-22 16,-22 1-16,1 21 0,-1-22 16,-21 1-16,22-1 0,-1 1 0,-20-1 15,20 1-15,-20-1 0,-1-21 16,0 22-16,1-22 0,-1 1 0,-21-22 15,0 21-15,22-21 0,-22 22 0,-21-22 16,0 0-16,21 0 0,-21 0 16,-21-21-1,0-21 1,-1 21-16,22-21 0,-21 0 16,21 0-16,-21-22 0,21 22 0,-21-21 15,21-1-15</inkml:trace>
  <inkml:trace contextRef="#ctx0" brushRef="#br0" timeOffset="25291.31">16277 11790 0,'0'0'0,"0"-42"0,0-22 31,-21 64-31,-21 0 16,20 21-16,-20 0 0,21 1 0,-21-1 15,-22 21-15,22 0 0,-1 1 16,-20 20-16,21-20 0,-22 20 0,1 1 16,-1 20-16,-21-20 0,22-1 15,-22 22-15,1-22 0,-1 22 16,0 0-16,1-1 0,20-20 0,-21 21 16,1-22-16,20 22 0,-20-22 0,20 1 15,1-22-15,-1 22 0,22-22 16,-22 0-16,22 1 0,0-22 0,20 21 15,-20-21-15,21 0 0,-21 1 0,20-1 16,22 0-16,-21-21 16,21 21-16,0-42 47,0 0-32,21 0-15,-21-1 0,0 1 16,0-21-16,0 21 0,0 0 15,22-1-15</inkml:trace>
  <inkml:trace contextRef="#ctx0" brushRef="#br0" timeOffset="27540.06">5884 3112 0,'0'0'0,"-21"0"0,21 21 0,-21-21 15,0 0-15,0 0 16,-1 21-16,1-21 16,0 0-1,0 0-15,0 0 16,0 0-1,-1 0 1,1 0-16,42-21 94,1 21-94,-1 0 0,21 0 15,0 0-15,1-21 0,-1 21 16,22 0-16,-1 0 0,1-22 0,-1 22 16,22 0-16,-1 0 0,1 0 15,21-21-15,0 21 0,-22 0 0,22 0 16,-21 0-16,0 0 0,-22 0 16,1 0-16,-1 0 0,-21 0 0,1 0 15,-1 0-15,-21 0 0,22 0 0,-22 0 16,0 0-1,0 0 1,-21-21 31,-21 21-47,0 0 16,0 0-1,-1 0 1,1 0-16,0 21 0,21 0 15</inkml:trace>
  <inkml:trace contextRef="#ctx0" brushRef="#br0" timeOffset="28671.85">6181 6541 0,'0'0'0,"0"21"0,0 0 0,0 0 16,0 0-16,0 0 0,0 1 0,0-1 15,0 0-15,0 0 16,0 0-16,0 0 0,0 1 0,0-1 15,0 0-15,0 0 0,0 0 16,0 0-16,0 1 16,0-44 31,0 1-32,21 21-15,-21-21 0,21 0 16,0 0-1,0 0-15,0-1 0,1 22 0,20-21 16,0 0-16,1 0 16,20 0-16,1 0 0,20 21 0,1-22 15,0 1-15,-1 0 0,1 0 0,0 21 16,-1-21-16,1 0 0,0 21 16,-1 0-16,1-22 0,0 22 0,-22 0 15,22 0-15,-22 0 0,1 0 16,-1 0-16,-20 0 0,20 22 0,-21-1 15,1-21-15,-22 21 0,21 0 0,-21-21 16,22 21-16,-22 0 0,-21 1 16,21-22-16,0 21 0,0 0 15,-21 0-15,0 0 16,0 0-16,0 1 16,0-1-1,0 0-15,0 0 16,-21-21-1,0 0-15</inkml:trace>
  <inkml:trace contextRef="#ctx0" brushRef="#br0" timeOffset="29759.7">6456 11557 0,'0'0'0,"-43"-21"16,22 21 0,21 21 15,0 0-16,0 0-15,21-21 16,1 0-16,-1 22 0,0-22 0,21 0 16,-21 21-16,22-21 0,-1 0 0,0 0 15,22 21-15,-22-21 0,22 0 16,-22 0-16,22 0 0,-22 0 16,21 0-16,-20 0 0,-1 0 0,0 0 0,1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17:34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4085 593 0,'0'-21'0,"0"-1"16,-21 22 0,0-21-16,21 0 15,-21 21-15,21-21 16,-22 0 0,1 21-1,21 21 32,0 0-31,21 0-16,1 0 0,-1 1 0,0 20 15,0-21-15,0 0 16,0 0-16,22 1 0,-22-1 16,0 21-16,21-21 0,-20 22 0,-1-22 15,21 0-15,-21 21 0,22-21 16,-22 1-16,0 20 0,0-21 0,21 0 15,-20 0-15,-1 1 0,0-1 16,0 0-16,0-21 0,0 21 0,1 0 16,-1-21-16,-21 21 15,21-21-15,0 0 16,-42 0 15,0 0-15,0 0-16</inkml:trace>
  <inkml:trace contextRef="#ctx0" brushRef="#br0" timeOffset="376.78">4572 508 0,'0'0'0,"0"-21"16,0 0-16,0 0 16,0 42 15,0 0-31,-21 0 16,0 0-16,-1 22 0,1-22 15,0 21-15,0 0 0,0 1 0,-22-1 16,22 0-16,0 1 0,-21-1 15,21 22-15,-22-22 0,22 0 0,-21 1 16,21-1-16,-22-21 0,22 21 16,0-20-16,0 20 0,0-21 15,-1 0-15,1 0 0,0 1 0,0-22 16,21 21-16,-21-21 0,42 0 31,0-21-15,0-1-16,0 22 0,22-21 0</inkml:trace>
  <inkml:trace contextRef="#ctx0" brushRef="#br0" timeOffset="826.52">5186 529 0,'0'0'0,"-21"-21"0,-1 21 16,22-21-16,-21 0 15,0 21-15,21 21 31,0 0-15,0 0-16,0 22 0,0-22 16,0 21-16,0 0 0,0 1 0,0-1 15,0 0-15,0 1 0,21 20 16,-21-20-16,0-1 0,0-21 0,0 21 16,0 1-16,0-22 0,0 21 15,0-21-15,0 1 0,0-1 0,0 0 16,-21-21-16,21 21 0,0-42 47,0 0-47,0 0 0,0-1 15,0-20-15,0 21 0,0-21 16,0 20-16</inkml:trace>
  <inkml:trace contextRef="#ctx0" brushRef="#br0" timeOffset="1089.36">5122 550 0,'0'0'0,"43"-42"16,-22 42 0,21 42-1,-21-20-15,0 20 16,-21-21-16,22 21 0,-1 1 0,0-22 16,0 21-16,21 1 0,-20-22 15,-1 21-15,-21-21 0,21 0 16,0 1-16,0-1 0,0 0 15,1 0-15,-22 0 0,21 0 16,0-21-16,0 0 16,0 0-1,0-21-15,1 0 16,-22 0-16,0 0 16,21 0-16</inkml:trace>
  <inkml:trace contextRef="#ctx0" brushRef="#br0" timeOffset="1685.03">5948 508 0,'0'0'0,"0"-21"16,-21 21 15,-1 21-31,1 0 0,21 0 16,-21 1-16,0-1 0,0 0 15,-22 0-15,22 0 0,0 22 0,0-22 16,0 21-16,-22-21 0,22 22 16,0-22-16,0 21 0,-21-21 0,20 0 15,1 1-15,0-1 0,21 0 16,0 0-16,-21-21 0,21 21 16,21-42 15,0 21-31,0-21 15,1 0-15,-1 0 0,0-22 16,0 22-16,0 0 0,0-21 0,22-1 16,-22 22-16,0-21 0,0 21 15,0-22-15,1 22 0,-1-21 0,0 21 16,0-1-16,0 1 0,0 0 16,1 0-16,-1 0 15,0 21-15,-21 21 16,21 0-1,-21 0-15,0 0 0,21 1 0,-21-1 16,0 0-16,0 21 0,0-21 16,0 22-16,0-22 0,0 21 0,0-21 15,0 22-15,0-22 0,0 21 16,0-21-16,0 22 0,0-22 0,0 0 16,0 21-16,0-20 0,0-1 0,0 0 15,0 0-15,0 0 16,0 0-16,0 1 15,21-44 17,-21 1-32,22 21 15,-1-21-15</inkml:trace>
  <inkml:trace contextRef="#ctx0" brushRef="#br0" timeOffset="2317.67">6710 423 0,'0'0'0,"0"-21"0,0 42 47,0 1-31,-21-1-16,21 21 0,-22-21 0,1 22 15,21-22-15,-21 21 0,21 0 16,-21 1-16,0-1 0,21 0 0,-21 1 16,-1 20-16,1-20 0,21-1 15,-21 0-15,0-21 0,0 22 0,21-1 16,-21-21-16,21 0 0,-22 1 0,22-1 16,0 0-16,0 0 15,-21-21-15,21-21 31,0 0-31,0 0 0,0-1 16,0 1-16,21 0 0,-21 0 0,0-21 16,0 20-16,22 1 0,-1-21 15,0 21-15,-21 0 0,0-1 0,21 1 16,0 21-16,0 0 16,1 0-16,-22 21 15,21 1-15,-21-1 0,0 0 16,21 0-16,0 0 0,-21 0 0,0 22 15,0-22-15,21 0 0,0 0 16,-21 0-16,22 1 16,-1-1-16,0-21 0,0 21 15,0-21-15,0 0 0,1 0 0,-1 0 16,0 0-16,0 0 16,0-21-16,0 21 0,-21-21 0,22 21 15,-22-22-15,21 1 0,-21 0 16,21 21-16,-21-21 0,0 0 15,0 0-15,0-1 32</inkml:trace>
  <inkml:trace contextRef="#ctx0" brushRef="#br0" timeOffset="4332.52">8932 783 0,'0'-21'32,"21"21"-17,1 0-15,-22-21 0,21 21 16,21-21-16,-21 0 0,0 21 0,1-22 16,-1 1-16,0 0 0,0 0 0,0 21 15,-21-21-15,21 0 0,-21-1 16,0 1-16,0 0 0,0 0 0,0 0 15,0 0-15,0-1 0,0 1 16,-21 0-16,0 21 0,-21 0 0,21 0 16,-22 0-16,1 0 0,0 0 15,-1 0-15,1 21 0,0-21 16,-1 21-16,22 1 0,0-1 0,-21 0 16,20 0-16,22 0 0,0 0 15,0 1-15,0-1 0,0 0 16,0 0-16,0 0 0,22 0 15,-1-21-15,0 22 0,21-1 0,-21 0 16,22 0-16,-22 0 0,21 0 0,-21 1 16,22-1-16,-22 0 0,21 0 15,-21 0-15,1 22 0,-1-22 0,0 0 16,0 0-16,0 21 0,-21-20 16,0-1-16,0 0 0,0 0 0,0 21 15,0-20-15,-21-1 0,0-21 16,-21 21-16,20 0 0,-20 0 15,0-21-15,-1 21 0,22-21 0,-21 0 16,0 0-16,-1 0 0,22 0 16,-21 0-16,21 0 0,-1-21 0,1 0 15,0 0-15,0 0 0,0 0 0,0-22 16,21 22-16,0-21 0,-22-1 16,22 22-16,-21-21 0,21 0 0,0-1 15,0 22-15,0-21 0,0 21 16,0-1-16,0 1 0,21 21 31,1 21-31,-22 1 0,21-1 16,0 21-16,0-21 0,0 22 0,0-22 15,1 21-15,-22-21 0,21 22 16,0-22-16,0 21 0,0-21 0,0 0 16,1 1-16,-1-1 0,0 0 0,0 0 15,0-21-15,0 0 0,1 21 16,-1-21-16,0 0 0,0 0 0,0 0 15,0 0-15,22-21 0,-22 0 16,0 21-16,21-21 0,-20 0 0,-1-1 16,21 1-16,-21 0 0,0-21 15,1 21-15,-1-22 0,0 1 0,0 0 16,-21-22-16,21 22 0,-21-1 16,21 1-16,-21 0 0,0-22 15,0 22-15,0 0 0,0-1 0,0 22 16,0-21-16,0 21 0,0-1 15,0 1-15,0 0 0,0 0 0,0 42 32,0 0-32,0 0 0,0 22 15,0-22-15,0 21 0,0 1 0,0-22 16,0 21-16,0 22 0,0-22 16,0 0-16,0 1 0,0-1 15,0 21-15,0-20 0,0-22 0,0 21 16,0 1-16,0-22 0,0 21 15,0-21-15,0 0 0,0 1 0,22-1 16,-1-21 0,0 0-16,0 0 0,0 0 0,0 0 15,1 0-15,20 0 0,-21-21 16,0 21-16,0-22 0,1 1 16,-1 0-16,0 0 0,21 0 0,-21-22 15,1 22-15,-1-21 0,0 21 16,0-22-16,-21 22 0,0-21 15,0 21-15,0 0 0,0-1 0,0 1 16,0 0-16,-21 21 16,0 0-16,0 0 0,-1 0 15,22 21-15,-21 0 0,21 1 16,-21-1-16,21 0 0,0 0 0,0 0 16,0 22-16,0-22 0,0 0 15,0 0-15,0 0 0,21 0 0,0 1 16,-21-1-16,22-21 0,-22 21 0,21 0 15,0 0-15,0 0 16,0 1-16,0-1 0,1-21 16,-1 0-16,-21 21 15,21-21-15,0 0 0,0 0 16,0 0-16,1 0 16,-1 0-16,0-21 0,0 21 15,0-21-15,0-1 0,1 22 0,-1-21 16,0 0-16,-21 0 0,21 0 0,0 0 15,-21-22-15,0 22 0,21 0 16,-21-21-16,22 20 0,-22 1 0,21 0 16,-21-21-16,0 21 0,0-1 15,-21 44 32,21-1-47,-22 21 0,22-21 0,-21 0 16,21 22-16,0-22 0,0 0 15,0 21-15,0-20 0,0-1 0,0 0 16,0 0-16,0 0 0,0 0 16,0 1-16,21-22 0,1 0 15,-1 0-15,0 0 0,0 0 16,0 0-16,0 0 0,1 0 16,-1 0-16,0 0 0,0-22 0,0 1 15,0 0-15,1 0 0,-1 0 0,-21 0 16,21-1-16,0 1 0,-21-21 15,0 21-15,0-22 0,0 1 16,21 21-16,-21 0 0,0-22 0,0 22 16,0 0-16,0 42 31,0 0-31,0 1 16,-21-1-16,21 0 0,0 0 0,0 21 15,-21-20-15,21-1 0,-21 0 0,21 0 16,0 0-16,0 0 0,0 1 15,0-1-15,0 0 0,0 0 16,0 0 0,21-21-16,0 0 15,0 0-15,0 0 16,1 0-16,-1-21 0</inkml:trace>
  <inkml:trace contextRef="#ctx0" brushRef="#br0" timeOffset="5681.75">11239 783 0,'0'0'0,"22"-21"0,-22 0 15,0 0-15,0 0 0,0-1 16,0 1-16,-22 21 0,1 0 0,0 0 16,0 0-16,0 0 15,0 0-15,-1 0 0,1 0 16,0 21-16,0 1 0,0-1 0,0 0 15,-1 0-15,1 21 0,0 1 16,0-22-16,0 21 0,21-21 0,0 22 16,0-1-16,0-21 0,0 22 15,0-22-15,0 0 0,0 21 0,0-21 16,0 1-16,21-1 0,0-21 0,0 21 16,0-21-16,22 0 0,-22 0 15,0 21-15,21-21 0,-20 0 0,20 0 16,-21 0-16,0-21 0,22 21 15,-22-21-15,0 0 0,21-1 0,-21 1 16,1 0-16,-1-21 0,0-1 16,0 22-16,0-21 0,0 0 15,-21-1-15,22-20 0,-22 20 0,21 1 16,-21 0-16,0 21 0,0-22 0,0 22 16,0-21-16,21 21 0,-21-1 15,0 1-15,0 42 31,-21 1-31,21 20 16,0-21-16,0 0 0,0 22 0,0-1 16,-21 0-16,21 1 0,0-1 15,-22 0-15,22 1 0,0-1 0,0 0 16,0 1-16,0-22 0,0 21 16,0-21-16,0 22 0,0-22 15,0 0-15,22-21 0,-1 21 0,-21 0 16,21-21-16,0 0 0,0 0 15,0 0-15,1 0 0,-1 0 0,0 0 16,0-21-16,0 0 0,0 0 0,1 0 16,-1-1-16,-21 1 0,21 0 15,0-21-15,0 21 0,0-22 0,1 1 16,-22 21-16,21 0 0,-21-1 0,21-20 16,-21 21-16,0 42 31,0 0-16,0 0-15,-21 1 0,21-1 0,-21 0 16,21 21-16,0-21 0,0 1 0,0 20 16,-22-21-16,22 0 0,0 0 15,0 1-15,0-1 0,0 0 16,0 0-16,22-21 0,-1 0 0,0 0 16,0 21-16,0-21 0,0 0 15,1 0-15,-1 0 0,0-21 16,0 0-16,-21 0 0,21 21 15,0-21-15,-21-1 0,0 1 0,0-21 16,22 21-16,-22 0 0,21-1 16,-21 1-16,21 0 0,-21 0 15,0 42 1,0 0 0,0 0-16,0 1 15,0-1-15,0 0 0,0 0 0,0 0 16,0 0-16,0 1 0,0-1 0,0 0 15,0 0-15,0 0 16,21 0-16,0-21 0,0 0 16,1 0-16,-1 0 15,0 0-15,0 0 16,0 0-16,-21-21 16,0 0-16,21 0 0,-21 0 15,22 0-15,-22-1 0,21 1 0,0 0 16,-21 0-16,21-21 0,0 20 0,0 1 15,1 0-15,-1 0 0,0 0 16,0 0-16,21 21 0,-20 0 0,-1 0 16,21 0-16,-21 0 0,0 21 0,1-21 15,-1 21-15,-21 21 0,0-21 16,21 1-16,0-1 0,-21 21 0,21-21 16,-21 22-16,0-22 0,0 0 15,0 21-15,0-21 0,0 1 16,0-1-16,-21 0 0,0 0 15,0-21-15,21 21 16,-21-21-16,-1-21 16,22 0-1,0 0-15,0 0 16,0-1-16,0 1 0,22-21 0,-1 21 16,0 0-16,0-22 0,-21 1 15,21 21-15,0-22 0,1 22 0,-1-21 16,0 21-16,21 0 0,-21-1 0,1 1 15,-1 0-15,0 21 0,0 0 16,0-21-16,0 21 0,1 0 16,-1 0-16,0 0 0,0 21 15</inkml:trace>
  <inkml:trace contextRef="#ctx0" brushRef="#br0" timeOffset="6081.57">13377 1164 0,'0'0'15,"21"0"-15,1 0 0,-1-21 16,0 21-16,0-21 0,0 21 16,-21-21-16,21 0 0,1-1 15,-22 1-15,0 0 0,0 0 16,0 0-16,0 0 0,0-1 15,-22 22 1,1 0-16,0 0 0,0 0 16,0 0-16,0 22 0,21-1 0,-22 0 15,1 0-15,0 0 0,21 22 16,0-22-16,0 0 0,-21 0 0,21 21 16,0-20-16,0-1 0,0 0 15,0 0-15,21-21 0,-21 21 16,21 0-16,0-21 0,1 0 0,-1 0 15,21 0-15,-21 0 0,0 0 0,22 0 16,-22 0-16,21 0 0,-21 0 16,22 0-16,-22-21 0,21 21 0,-21-21 15,22 0-15,-22 0 0,0 0 16,21-1-16,-20 1 0,-1 0 0</inkml:trace>
  <inkml:trace contextRef="#ctx0" brushRef="#br0" timeOffset="6401.38">11620 720 0,'0'0'16,"22"0"-1,-1 0-15,0 0 0,21 0 16,-21 0-16,22 0 0,-1-21 16,0 21-16,1 0 0,-1 0 0,0-22 15,1 22-15,-1 0 0,-21 0 16,22 0-16,-1-21 0,-21 21 0,0 0 15,0 0-15,-21-21 0</inkml:trace>
  <inkml:trace contextRef="#ctx0" brushRef="#br0" timeOffset="6902.09">9292 508 0,'0'0'0,"42"0"0,-20 0 0,20 0 16,0 0-16,-21 0 0,22 0 0,-1 0 15,0 0-15,1 0 0,-22 0 0,21 0 16,1 0-16,-1-21 0,0 21 16,1 0-16,-22 0 0,21 0 15,-21 0-15,0 0 0,1-21 0,-1 21 16,0 0-16</inkml:trace>
  <inkml:trace contextRef="#ctx0" brushRef="#br0" timeOffset="7868.25">3768 2053 0,'0'0'0,"-22"0"31,44 0 1,-1 0-32,0 0 15,0 0-15,21 0 0,-20 0 0,20 0 16,0 0-16,1 0 0,-1 0 0,21 0 16,1 0-16,-1 0 0,22 0 15,-21 0-15,20 0 0,22 0 16,-21 0-16,21 0 0,21 0 15,-22 0-15,1 0 0,21 0 0,0 0 16,0-21-16,21 21 0,-21 0 0,22 0 16,-1-21-16,0 21 0,0 0 15,21-21-15,1 21 0,-1 0 0,-21 0 16,43-21-16,-22 21 0,22-22 16,-22 22-16,21 0 0,1 0 0,-1-21 15,1 21-15,-1 0 0,1 0 0,-1 0 16,1 0-16,-1 0 0,22 0 15,-21 0-15,-1 0 0,1 0 0,-1 0 16,22 0-16,-22 0 16,-20 0-16,20 0 0,1 0 0,-1 0 15,-21 0-15,22 0 0,-22 0 0,1 0 16,-1 0-16,0 0 0,1 0 16,-1 0-16,0 0 0,-21 21 0,1-21 15,-22 0-15,21 0 0,-21 22 0,0-22 16,0 0-16,0 0 0,-21 21 15,-1-21-15,1 21 0,-21-21 0,-22 0 16,22 0-16,-21 21 0,-1-21 16,-21 0-16,1 0 0,-1 21 0,-21-21 15,0 0-15,1 0 0,-22 21 16</inkml:trace>
  <inkml:trace contextRef="#ctx0" brushRef="#br0" timeOffset="8049.6">14986 2032 0,'-21'0'0,"0"0"15,21 21 32,-22 0-31,1-21-16,0 22 0</inkml:trace>
  <inkml:trace contextRef="#ctx0" brushRef="#br0" timeOffset="9073.29">6583 3810 0,'0'0'0,"0"-21"0,21 0 0,0 21 15,0-21-15,0-1 0,-21 1 16,22 21-16,-1-21 0,0 0 0,0 0 16,0 21-16,0 0 31,-21 21-31,0 0 15,-21 21-15,21-20 0,-42 20 16,21-21-16,-22 21 0,1 1 0,0-22 16,-1 21-16,1 1 0,-21-1 0,20 0 15,-20 1-15,20-22 16,-20 21-16,21 0 0,-22-20 0,22-1 16,-1 0-16,1 0 0,21 0 0,-21-21 15,20 0-15,1 21 0,0-21 16,0 0-16,21-21 15,21 21 1,21 0-16,-20-21 0,20 21 16,0 0-16,1 0 0,-1 0 0,0 0 15,22 0-15,-22 0 0,22 21 0,-22-21 16,21 21-16,-20-21 0,20 22 16,-20-1-16,-1-21 0,0 21 0,1-21 15,-1 21-15,-21-21 0,0 0 16,0 0-16,1 21 0,-1-21 15,0 0-15,0-21 63</inkml:trace>
  <inkml:trace contextRef="#ctx0" brushRef="#br0" timeOffset="9560.35">7302 4001 0,'0'0'15,"0"-22"-15,0 1 0,0 0 16,0 0-16,0 0 0,0 0 15,22 21-15,-1 0 16,-21-22-16,21 22 0,21 0 0,-21 0 16,1 0-16,20 0 0,-21 22 0,21-1 15,1 0-15,-22 0 16,21 0-16,-21 22 0,1-1 0,-1-21 16,0 21-16,-21 1 0,21-1 0,-21-21 15,0 22-15,0-22 0,0 21 16,-21-21-16,0 0 0,0 1 0,-1-1 15,1 0-15,0 0 0,0-21 16,0 0-16,21-21 31,0 0-31,0 0 0,0-1 0,0 1 16,0 0-16,0 0 0,21-21 16,0 20-16,0-20 0,0 21 0,1-21 15,-1-1-15,-21 1 0,21 21 16,0-22-16,0 22 0,22-21 15,-22 21-15,0 0 0,0-1 0,0 22 16,0 0-16,1-21 0,-1 21 0,0 0 16,0 0-1,0 21-15</inkml:trace>
  <inkml:trace contextRef="#ctx0" brushRef="#br0" timeOffset="10033.36">8424 3895 0,'0'-21'16,"-21"21"0,0 0-16,0 21 15,0-21-15,-1 21 0,22 21 16,-21-21-16,0 1 0,21 20 15,-21-21-15,21 21 0,-21-20 0,21 20 16,0-21-16,0 21 0,0-20 0,0-1 16,0 0-16,21 0 15,0-21-15,0 0 0,0 0 16,1 0-16,-1 0 0,21 0 0,-21 0 16,0-21-16,22 21 0,-22-21 15,0 0-15,0-1 0,0 1 0,1 0 16,-1 0-16,0 0 0,-21 0 0,0-1 15,0-20-15,0 21 0,0 0 16,0-22-16,0 22 0,0 0 0,-21 0 16,0 0-16,-1 0 0,1-1 0,0 22 15,0 0-15,0 0 16,0 0-16,-1 0 0,1 0 0,0 0 16,0 22-16,0-1 0,0-21 0,-1 21 15,22 0-15,0 0 16,0 0-16,0 1 0,0-1 15,22-21-15,-1 0 0,0 0 16,21 0-16,-21 0 0</inkml:trace>
  <inkml:trace contextRef="#ctx0" brushRef="#br0" timeOffset="10469.11">9186 3789 0,'-21'0'15,"0"0"1,0 0-16,0 0 0,-1 0 16,1 0-16,0 21 0,0 0 0,0 22 15,0-22-15,-1 21 0,1 0 16,0 1-16,0-1 0,0 0 0,21-20 16,0 20-16,0 0 0,0-21 0,0 22 15,0-22-15,0 0 0,0 0 16,21 0-16,0 1 0,0-22 0,0 0 15,1 0-15,-1 0 0,21 0 0,-21 0 16,0 0-16,22-22 0,-22 22 16,0-21-16,0 0 0,0 21 0,1-21 15,-1-21-15,0 20 0,0 1 16,-21 0-16,0-21 0,0-1 0,0 22 16,0-21-16,0 0 0,0 20 15,0-20-15,0 21 0,0-21 0,-21 20 16,0 1-16,0 21 0,-1-21 0,1 21 15,0 0-15,0 0 0,0 0 16,-22 0-16,22 0 0,0 21 0,-21-21 16,21 21-16,-1-21 0,22 22 0,0-1 15,-21 0-15,21 0 16,21-21-16,1 0 16,-1 0-16,0 0 0</inkml:trace>
  <inkml:trace contextRef="#ctx0" brushRef="#br0" timeOffset="10808.92">9821 3450 0,'0'0'0,"0"-21"0,0 0 16,0 0-16,0 0 0,0 42 46,0 0-46,-21 0 0,21 21 0,0 1 16,-21-1-16,0 0 0,0 1 16,21-1-16,-22 0 0,1 1 0,21 20 15,-21-20-15,0-1 0,21 0 0,-21 1 16,21-1-16,0 0 0,0 1 16,0-22-16,0 21 0,0-21 0,0 0 15,0 1-15,0-1 0,21-21 0,-21 21 16,21-21-16,0 0 0,0 0 15,1 0-15,-1 0 0,0 0 0,0 0 16,0-21-16,0 21 0,1-21 0,-1-1 16,0 1-16,21 0 15,-21 0-15,1-21 0</inkml:trace>
  <inkml:trace contextRef="#ctx0" brushRef="#br0" timeOffset="11037.79">9588 3789 0,'0'0'0,"0"21"31,0 0-15,22-21-16,-1 0 15,0 0-15,0 0 0,21 0 0,-20 0 16,105 0-1,-85 0-15,0 0 0,-21-21 16,1 21-16,20-21 0,-21 21 0,0-21 16</inkml:trace>
  <inkml:trace contextRef="#ctx0" brushRef="#br0" timeOffset="11504.56">10626 3429 0,'-22'0'15,"22"21"17,0 0-32,0 1 0,22-22 15,-22 21-15,21 0 0,0-21 0,0 21 16,0 0-16,0 0 0,22-21 15,-1 22-15,-21-1 0,22-21 0,-1 21 16,0-21-16,1 0 0,-1 21 0,21-21 16,-41 0-16,20 0 0,0 0 15,-21 0-15,22 0 0,-22 0 16,0 0-16,0 0 0,-42 0 47,0 0-47,0 0 0,0 21 0,-1-21 15,-20 21-15,21 1 0,-21-1 0,20 0 16,-20 0-16,0 21 0,21-20 16,-22 20-16,22-21 0,-21 21 0,21-20 15,-22 20-15,22-21 0,0 0 0,0 0 16,0 1-16,-1-1 0,1 0 16,21 0-16,0 0 0,-21-21 15</inkml:trace>
  <inkml:trace contextRef="#ctx0" brushRef="#br0" timeOffset="12340.79">10393 5101 0,'0'0'0,"0"-21"0,63-42 31,-42 63-31,-21 21 32,0 0-32,0 0 0,-21 21 15,-21-20-15,21 20 0,-22-21 0,1 21 16,0 1-16,-1-22 0,1 21 0,0-21 16,-1 1-16,-20 20 0,21-21 15,-1 0-15,1 0 0,0 1 0,-1-1 16,1-21-16,0 0 0,20 21 15,1-21-15,0 0 0,0 0 16,0-21-16,21 0 0,0-1 16,0 1-16,21 0 15,0 21-15,0 0 0,0-21 16,22 21-16,-22 0 0,0 0 0,21 0 16,1 0-16,-22 21 0,21 0 0,1 0 15,-1 1-15,0-1 0,1 0 16,-1 0-16,-21 0 0,21 0 0,-20 1 15,20-1-15,-21 0 0,0 0 0,0-21 16,1 21-16,-1-21 0,0 0 16,0 0-16,0 0 0,0 0 15,1 0-15,-1 0 0,0-21 16,0 21-16,0-21 0,0 0 16,1 21-16,-1-21 0</inkml:trace>
  <inkml:trace contextRef="#ctx0" brushRef="#br0" timeOffset="12621.63">11197 5165 0,'0'0'0,"0"-21"0,21-1 15,-21 1-15,0 0 16,-21 21-16,0 0 0,0 0 16,0 0-16,-1 0 0,-20 21 15,21 0-15,-21 1 0,-1 20 16,22-21-16,0 21 0,-21-20 0,20 20 15,1 0-15,0 1 0,21-1 0,0 0 16,0-21-16,0 22 0,0-1 16,0-21-16,0 22 0,0-22 0,0 0 15,21 0-15,0 0 0,1 0 0,20-21 16,-21 0-16,21 0 0,1 0 16,-1 0-16,0 0 0,1-21 0,-1 0 15,0 0-15,1 0 0,-1 0 0,0-1 16</inkml:trace>
  <inkml:trace contextRef="#ctx0" brushRef="#br0" timeOffset="13125.45">11642 4890 0,'0'0'0,"0"-22"0,0-20 16,0 63-1,0 0-15,0 22 16,0-22-16,0 21 0,0 1 0,0-1 15,-22 21-15,22-20 0,0-1 16,-21 0-16,21 1 0,-21-1 0,21 0 16,0 1-16,0-1 0,-21-21 0,21 22 15,-21-22-15,21 21 16,0-21-16,0 0 0,0 1 16,0-44 15,0 1-31,21 0 0,0 0 0,-21 0 15,0 0-15,21-1 0,0-20 0,1 21 16,-22-21-16,21 20 0,0-20 16,0 21-16,0-21 0,0 20 0,1 1 15,-1 0-15,0 0 0,21 0 16,-21 21-16,1 0 0,-1 0 0,0 0 16,21 0-16,-21 21 0,1 0 15,-1 21-15,-21-20 0,0-1 16,0 21-16,0-21 0,0 22 15,0-22-15,0 21 0,0-21 0,0 22 16,0-22-16,0 21 0,0-21 0,0 0 16,-21 1-16,21-1 0,0 0 15,-22-21-15,22 21 0,22-42 47,-1 0-47,-21 0 0,21-1 0,0 1 16,0 0-16,-21 0 0</inkml:trace>
  <inkml:trace contextRef="#ctx0" brushRef="#br0" timeOffset="13361.33">12404 5186 0,'0'0'0,"21"0"16,-21 21 0,0 0-16,0 0 15,0 1-15,0-1 0,0 21 16,0-21-16,-21 0 0,21 22 0,0-22 15,0 0-15,0 21 0,-22-20 0,22-1 16,-21 0-16,21 0 0,-21 0 16,21 0-16,0 1 0,0-1 0,21-42 47,0-1-47,-21 1 15,0 0-15,22 0 0</inkml:trace>
  <inkml:trace contextRef="#ctx0" brushRef="#br0" timeOffset="13721.16">12509 4911 0,'0'0'0,"-21"-21"0,0 21 16,0 0-16,0 0 0,0 0 16,-1 0-16,1 0 0,0 21 0,0 0 15,21 0-15,0 0 16,0 0-16,0 1 0,0-1 15,21-21-15,0 0 0,0 21 16,1-21-16,-1 0 0,0 0 16,0 0-16,0 0 0,0 0 0,1 0 15,-1 0-15,0-21 0,0 0 0,-21-1 16,21 1-16,-21 0 16,0 0-16,0 0 0,0 0 15,0-1-15,-21 1 0,0 21 16,0-21-16,0 21 15,-1 0-15,1 0 0,0 0 0,0 0 16,0 21-16,0-21 16,21 21-16,-22 1 0,22-1 0,0 0 15,0 0-15,0 0 0,0 0 16,0 1-16,22-1 0,-1-21 16,0 0-16,0 0 0,21 0 0</inkml:trace>
  <inkml:trace contextRef="#ctx0" brushRef="#br0" timeOffset="14020.98">13166 4720 0,'0'21'31,"-22"1"-31,1-1 0,21 21 0,-21 0 15,21 1-15,0-1 0,-21 0 0,0 22 16,0-22-16,-1 1 0,22-1 16,-21 21-16,0-20 0,0-1 0,21 0 15,0-20-15,-21 20 0,21 0 0,-21-21 16,21 1-16,0-1 0,0 0 16,0 0-16,0 0 0,21-21 31,0 0-31,0 0 0,0 0 0,0-21 15,1 0-15,20 21 0,-21-21 16</inkml:trace>
  <inkml:trace contextRef="#ctx0" brushRef="#br0" timeOffset="14597.65">13779 5228 0,'0'0'0,"0"-84"31,0 62-31,-21 1 0,0 21 16,0-21-16,0 21 15,0 0-15,-1 0 0,1 0 0,0 0 16,0 21-16,0-21 0,0 21 0,-1 1 16,-20-1-16,21 0 0,0 21 15,0-21-15,-1 1 0,1 20 0,0-21 16,21 21-16,0-20 0,-21-1 0,21 0 15,0 0-15,0 0 0,0 0 16,0 1-16,0-1 0,21-21 0,0 0 16,0 0-16,1 0 0,-1 0 15,0 0-15,0 0 0,0 0 16,22 0-16,-22-21 0,0-1 0,21 1 16,-21 0-16,1 0 0,-1 0 0,0 0 15,0-22-15,0 22 0,0-21 16,1-1-16,-1 1 0,0 0 0,-21-1 15,0-20-15,21 21 0,-21-22 0,21 22 16,-21-1-16,0 1 0,0 0 16,0 21-16,0-22 0,0 22 0,0 0 15,0 42 1,-21 0 0,0 22-16,21-22 0,0 42 15,0-20-15,-21 20 0,21-21 0,0 22 16,-21-22-16,21 22 0,0-22 15,0 0-15,0 1 0,0-1 0,0 0 16,0 1-16,0-22 0,0 21 0,0-21 16,0 1-16,0-1 0,21 0 15,0-21-15,0 21 0,0-21 16,0 0-16,1 0 0,-1 0 0,0 0 16,21-21-16,-21 0 0</inkml:trace>
  <inkml:trace contextRef="#ctx0" brushRef="#br0" timeOffset="14989.43">14563 4890 0,'0'0'0,"0"-22"0,0 1 16,-22 21-16,22 21 16,-21-21-1,21 22-15,0-1 0,0 0 0,0 21 16,0-21-16,21 1 0,-21-1 0,22 21 15,-1-21-15,21 0 0,-21 1 16,0-1-16,22 0 0,-1 0 0,0 0 16,1 0-16,-1-21 0,0 22 0,1-22 15,20 0-15,-42 0 16,22 0-16,-1 0 0,-21 0 0,0 0 16,1 0-16,-1 0 0,0 0 0,-42 0 31,0 0-31,-1 0 15,-20 0-15,21 21 0,-21-21 0,-1 21 16,1 0-16,0 0 0,-1 0 16,1 1-16,0-1 0,-1 0 0,1 0 15,21 0-15,-22 0 0,22 1 16,-21 20-16,21-21 0,0-21 0,-1 21 16,22 0-16,0 1 0,-21-22 0,21 21 15,-21-21-15,21 21 16</inkml:trace>
  <inkml:trace contextRef="#ctx0" brushRef="#br0" timeOffset="15800.95">11874 6795 0,'0'0'0,"64"-43"31,-43 43-31,-21-21 0,21 21 0,-21 21 31,0 0-15,-21 1-16,0-1 0,-21 0 0,20 0 16,-20 21-16,21-20 0,-21 20 15,-1-21-15,-20 21 0,20-20 0,1 20 16,-21-21-16,-1 21 0,22-20 0,-22-1 16,22 21-16,0-21 0,-1 0 15,1 1-15,0-22 0,20 21 0,1-21 16,0 0-16,42 0 31,0 0-31,22 0 0,-22 0 16,21 0-16,1 0 0,-1 0 0,0 0 15,1 21-15,-1 0 0,0-21 0,22 21 16,-22-21-16,0 21 0,-20 1 16,20-22-16,0 21 0,-21-21 0,22 21 15,-22-21-15,0 0 0,0 21 0,0-21 16,1 21-1,-22-42 17,0 0-17</inkml:trace>
  <inkml:trace contextRef="#ctx0" brushRef="#br0" timeOffset="17077.49">13250 7133 0,'21'0'16,"-21"-21"-16,0 0 0,22 0 16,-1 0-16,0-1 0,-21 1 0,21 0 15,0 0-15,-21 0 0,0 0 16,0-1-16,21 1 0,-21 0 15,0-21-15,0 21 0,0-1 0,-21 1 16,0 0-16,0 21 16,0 0-16,-22 0 0,22 0 0,0 0 15,-21 0-15,21 0 0,-1 21 0,-20-21 16,21 21-16,0 1 0,21-1 16,0 0-16,-21 0 0,21 0 15,0 0-15,0 1 0,21 20 0,0-21 16,0 0-16,0 0 0,0 1 15,22-1-15,-22 21 0,0-21 0,21 0 16,-20 1-16,-1-1 0,21 21 0,-21-21 16,0 0-16,-21 1 15,22-1-15,-22 0 0,0 0 0,0 0 16,0 0-16,0 1 0,-22-1 0,1-21 16,0 21-16,0 0 0,-21-21 0,20 0 15,-20 21-15,0-21 0,21 0 16,-22 0-16,1 0 0,21 0 0,-22-21 15,22 0-15,-21 21 0,21-21 0,0 0 16,-1-22-16,1 22 0,0 0 16,0-21-16,0-1 0,21 22 0,-21-21 15,21-1-15,-22 22 0,22 0 0,0-21 16,0 21-16,0-1 16,0 44 15,22-1-31,-1 0 0,0 0 15,0 0-15,-21 22 0,21-22 0,0 21 16,1-21-16,-1 22 0,0-22 0,0 0 16,0 21-16,22-21 0,-22 1 15,0-1-15,0-21 0,21 21 0,-20-21 16,20 0-16,-21 0 0,0 0 0,22 0 16,-22 0-16,21 0 0,0-21 15,-20 21-15,20-21 0,-21-1 0,21 1 16,-20 0-16,-1-21 0,21 21 0,-21-1 15,0-20-15,1 21 16,-22-21-16,21 20 0,-21-20 0,21 21 16,-21 0-16,0 0 0,0-1 0,0 1 15,0 42 17,0 1-32,-21-1 0,21 21 15,0-21-15,0 22 0,0-22 16,0 21-16,0-21 0,0 0 0,0 22 15,0-22-15,0 0 0,0 0 0,0 0 16,21 1-16,0-22 16,0 0-16,0 0 0,1 0 15,-1 0-15,0 0 0,0 0 16,0 0-16,0-22 0,1 1 16,-1 0-16,0 0 0,0 0 0,0 0 15,0-22-15,-21 22 0,22-21 0,-22 21 16,21-22-16,-21 1 0,0 21 15,0 0-15,0-22 0,0 22 0,0 0 16,0 0-16,0 42 31,0 0-31,0 21 0,0-20 16,-21 20-16,-1 0 0,22 1 0,-21-22 16,21 21-16,0 0 0,0 1 15,0-22-15,0 0 0,0 21 16,0-20-16,0-1 0,0 0 15,21-21-15,1 0 0,-1 0 16,0 0-16,0 0 0,0 0 0,22-21 16,-22 0-16,0 21 0,0-22 0,21 1 15,-20 0-15,-1-21 0,0 21 0,0-22 16,0 22-16</inkml:trace>
  <inkml:trace contextRef="#ctx0" brushRef="#br0" timeOffset="17577.23">14520 6731 0,'0'0'15,"0"-21"-15,0 0 0,0 0 0,0-1 16,0 44 0,0-1-16,0 0 0,-21 21 15,0 1-15,21-22 0,-21 21 0,0 0 16,21 22-16,-22-22 0,1 1 16,21-1-16,-21 0 0,0 1 0,0-1 15,21 0-15,-21 1 0,21-1 0,-22-21 16,22 0-16,0 0 0,0 1 0,0-1 15,-21-21-15,21-21 32,0-1-32,21 1 15,-21 0-15,22 0 16,-1 0-16,-21-22 0,21 22 0,0-21 16,0 21-16,-21-22 0,21 22 0,1-21 15,-1 21-15,21 0 0,-21-1 16,22 1-16,-22 21 0,0 0 0,21 0 15,-21 0-15,1 0 0,20 0 0,-21 21 16,0 1-16,0-1 0,1 0 16,-1 0-16,-21 0 0,0 22 0,0-22 15,0 0-15,0 21 0,-21-21 0,-1 1 16,1-1-16,0 0 0,0 0 16,-21 0-16,20 0 0,-20 1 0,21-22 15,-21 0-15,20 21 0,-20-21 16,21 0-16,0 0 0,0 0 0,-1 0 15,1 0-15,0 0 0,21-21 16,0-1 0,0 1-16,21 0 15,0 21-15,1-21 16,-1 0-16,21 21 0</inkml:trace>
  <inkml:trace contextRef="#ctx0" brushRef="#br0" timeOffset="17869.06">15452 6837 0,'0'0'0,"0"-21"0,0 0 0,0-1 16,-22 22 0,1 0-16,0 0 0,0 22 0,0-1 15,-22 21-15,22-21 0,0 22 16,0-22-16,0 21 0,0 0 0,-1 1 15,1-1-15,0 0 0,21 1 0,-21-1 16,21-21-16,0 22 16,0-22-16,0 21 0,21-21 0,0 0 15,22 1-15,-22-22 0,21 21 0,-21-21 0,22 0 16,-1 0-16,0 0 0,1 0 16,-22 0-16,21 0 0,0-21 15,1-1-15,-22 1 0,21 0 0,1-21 16,-22 21-16</inkml:trace>
  <inkml:trace contextRef="#ctx0" brushRef="#br0" timeOffset="18529.23">15960 6668 0,'0'-43'16,"0"86"-16,0-107 0,0 43 0,-22 21 16,22 21-16,-21 0 0,0 0 15,21 1-15,0 20 16,-21 0-16,0 1 0,21-1 0,-21 0 15,21 1-15,0-1 0,-22 0 0,22 1 16,-21-1-16,21-21 0,0 21 16,0 1-16,0-22 0,-21 21 0,21-21 15,0 1-15,0-1 0,0 0 0,0 0 16,0-42 15,0 0-31,0 0 0,0-1 16,0 1-16,21 0 0,0 0 15,-21 0-15,22-22 0,-1 22 0,-21-21 16,21 21-16,0 0 0,0-1 16,0-20-16,1 21 0,-1 21 0,0-21 15,21 0-15,-21 21 0,1 0 16,-1 0-16,0 0 0,0 21 16,0 0-16,-21 0 0,0 0 0,21 0 15,-21 1-15,22-1 0,-22 21 16,0-21-16,0 0 0,0 1 0,0 20 15,0-21-15,21 0 0,-21 0 0,21 1 16,0-22-16,-21 21 0,21-21 0,0 0 16,1 0-16,-1 0 15,0 0-15,0 0 0,0-21 16,0-1-16,1 1 0,-1 0 16,0 0-16,0 0 0,0 0 15,0-1-15,1 1 0,-1-21 0,-21 21 16,0 0-16,21-1 0,0 1 15,-21 42 1,0 1 0,-21-1-16,21 0 0,-21 21 15,21-21-15,-21 1 0,21-1 0,0 0 16,0 0-16,-22 0 0,22 0 16,0 1-16,0-1 15,22-21 16,-22-21-31,0-1 16,21 1-16,0 0 0</inkml:trace>
  <inkml:trace contextRef="#ctx0" brushRef="#br0" timeOffset="18729.12">16722 6816 0,'0'0'0,"0"-21"0,0-1 16,-22 22-16,1 0 31,42 0 16,1 0-47,-1 0 0,0 0 16,0-21-16,0 21 15,0-21-15</inkml:trace>
  <inkml:trace contextRef="#ctx0" brushRef="#br0" timeOffset="18977.97">17081 6541 0,'0'0'0,"0"-22"16,0-20-1,-21 63 1,21 0-16,-21 1 16,21-1-16,0 0 0,0 21 0,-21 1 15,21-22-15,-21 21 0,21 0 16,0 1-16,-21-1 0,21 0 0,0-20 15,0 20-15,0 0 0,-22-21 0,22 22 16,0-22-16,-21 0 0,21 21 0,0-20 16,0-1-16,0 0 0,0 0 15,0 0-15,21-21 16,1 0 0,-1-21-1,0 0-15</inkml:trace>
  <inkml:trace contextRef="#ctx0" brushRef="#br0" timeOffset="19508.66">17695 6985 0,'0'0'0,"0"-21"0,0 0 0,0 0 0,0-1 16,0 1-16,0-21 0,0 21 15,0 0-15,0-1 0,-21 1 0,0 21 16,0-21-16,0 21 0,-1 0 15,1 0-15,-21 0 0,21 21 16,-22 0-16,22 1 0,0-1 0,0 0 16,-21 0-16,42 21 0,-22-20 0,1 20 15,21-21-15,-21 21 0,21-20 16,0 20-16,0-21 0,0 0 0,0 0 16,0 1-16,21-1 0,0 0 0,1 0 15,-1-21-15,0 0 16,0 0-16,0 0 0,0 0 0,1-21 15,-1 21-15,0-21 0,0 0 0,0-1 16,0 1-16,1 0 0,-1-21 16,0 21-16,0-22 0,-21 1 15,21 0-15,0-1 0,1-20 0,-22-1 16,21 22-16,-21-22 0,21 1 16,-21-1-16,0 22 0,21 0 0,-21-1 15,0 1-15,0 21 0,0 0 0,0 42 31,0 0-31,0 21 16,-21-20-16,21 41 0,0-21 0,0 1 16,0 20-16,0-20 0,-21 20 15,21-21-15,0 22 0,0-22 0,-21 1 16,21-22-16,0 21 0,0 0 0,0-20 16,0-1-16,0 0 15,0 0-15,21 0 0,0 0 0,0-21 16,0 0-16,0 0 0,1 0 15,-1 0-15</inkml:trace>
  <inkml:trace contextRef="#ctx0" brushRef="#br0" timeOffset="19874.56">18394 6710 0,'0'0'15,"0"21"1,0 0-16,0 0 0,0 1 15,0-1-15,0 0 16,0 0-16,21 0 0,0 0 0,21 1 16,1-1-16,-22 0 0,21 0 0,22-21 15,-22 21-15,0 0 0,1-21 16,-1 0-16,0 0 0,1 0 0,-22 0 16,21 0-16,-21 0 0,1 0 0,-1 0 15,-42 0 16,-1 0-31,1 0 0,-21 22 0,0-1 16,-1-21-16,1 21 0,0 0 16,-22 0-16,22 22 0,-22-22 0,1 0 15,-1 21-15,22-21 0,-22 1 16,22-1-16,0 0 0,21 0 0,-22 0 16,22-21-16,0 21 0,0 1 15,0-22-15,-1 0 16,1 21-16,0-21 0</inkml:trace>
  <inkml:trace contextRef="#ctx0" brushRef="#br0" timeOffset="20617.13">11790 8996 0,'21'-64'15,"-21"86"32,0 20-47,0-21 0,0 0 16,0 22-16,-21-22 16,0 21-16,-1 0 0,1 1 0,-21-22 15,21 21-15,-22 1 0,1-22 0,0 21 16,-1-21-16,-20 22 0,21-22 15,-1 21-15,1-21 0,0 0 0,-1-21 16,22 22-16,-21-1 0,21-21 0,-1 0 16,1 0-16,21-21 15,0-1 1,21 1-16,1 21 0,-1 0 16,21 0-16,0 0 0,-20 0 0,20 0 15,0 0-15,1 0 0,-1 0 16,0 21-16,1 1 0,-1-22 15,0 21-15,1 0 0,-1-21 0,0 21 16,1 0-16,-1-21 0,0 21 0,-21-21 16,22 0-16,-22 0 0,0 22 15,0-22-15,0 0 16,-21-22 0,22 1-16,-1 0 15,0 0-15,0 0 0,0 0 16</inkml:trace>
  <inkml:trace contextRef="#ctx0" brushRef="#br0" timeOffset="20868.99">13017 8784 0,'0'0'0,"22"-21"0,-1 0 0,0 0 16,-42 42-1,0 21-15,-1-21 16,1 22-16,-21 20 0,21-20 0,-22 20 15,1-21-15,0 22 0,-1-1 0,22 1 16,-21-22-16,0 22 0,-1-22 16,1 22-16,0-22 0,20 21 15,-20-20-15,21-1 0,-21-21 0,20 22 16,1-22-16,0 21 0,0-21 0,0 0 16,21 1-16,21-44 31</inkml:trace>
  <inkml:trace contextRef="#ctx0" brushRef="#br0" timeOffset="22089.29">13843 9250 0,'-21'0'0,"21"-21"47,0 0-47,21-1 0,0 22 15,-21-21-15,21 0 0,0 0 0,1 21 16,-1-21-16,-21 0 0,0-1 16,21 1-16,-21 0 0,0 0 15,0 0-15,0 0 0,-21 21 16,0-22-16,-1 22 0,1 0 15,0 0-15,-21 0 0,21 22 0,-1-22 16,-20 21-16,21 0 0,0 0 0,0 0 16,-1 0-16,22 22 15,0-22-15,0 0 0,0 0 0,0 0 16,0 22-16,22-22 0,-1 0 0,-21 0 16,21-21-16,0 21 0,21 1 15,-20-1-15,-1 0 0,0 0 0,0 0 16,0 0-16,0 1 0,-21-1 0,0 0 15,0 0-15,0 0 0,0 0 16,-21 1-16,21-1 16,-42-21-16,21 0 0,0 21 0,-22-21 15,22 0-15,-21 0 0,-1 0 0,22 0 16,-21 0-16,0-21 0,20 0 16,-20-1-16,21 22 0,-21-21 15,20-21-15,1 21 0,0 0 0,0-1 16,21-20-16,0 21 0,-21 0 0,21-22 15,0 22-15,0 0 0,0 0 16,0 0-16,0 0 0,21 21 31,0 21-31,-21 0 0,21 0 16,0 0-16,1 22 0,-1-22 0,0 0 16,0 21-16,0-21 0,0 22 0,1-22 15,-1 0-15,0 0 0,0 0 0,0 1 16,0-1-16,1 0 0,-1-21 15,21 0-15,-21 0 16,0 0-16,1 0 0,-1 0 0,0-21 16,0 21-16,0-21 0,22-1 0,-22 1 15,0 0-15,21 0 0,-21 0 16,1 0-16,20-1 0,-21-20 0,0 21 16,-21 0-16,21-22 0,-21 22 0,22 0 15,-22 0-15,0 0 0,0 0 16,0 42-1,0 0-15,-22-21 16,22 42-16,-21-21 0,21 1 16,0 20-16,0-21 0,0 0 0,0 22 15,0-22-15,0 0 0,0 0 16,0 0-16,0 0 0,0 1 0,0-1 16,21-21-16,1 0 15,-1 0-15,0 0 0,0 0 0,0 0 16,22-21-16,-22-1 0,0 22 0,0-21 15,21 0-15,-20 0 0,-1 0 0,0 0 16,0-22-16,0 22 0,0 0 16,1 0-16,-22-22 0,21 22 0,-21 0 15,0 0-15,0 0 0,0 0 16,0 42 0,-21 0-16,-1 0 15,22 21-15,0-20 16,-21-1-16,21 0 0,0 0 0,-21 0 15,21 22-15,0-22 0,0 0 16,0 0-16,0 0 0,0 0 16,0 1-16,21-22 0,0 0 0,1 0 15,-1 0-15,0 0 16,21-22-16,-21 22 0,1-21 0,20 0 16,-21 0-16</inkml:trace>
  <inkml:trace contextRef="#ctx0" brushRef="#br0" timeOffset="22590">15007 8932 0,'0'-21'16,"0"42"-16,0-63 0,0 21 0,0 0 0,-21 21 31,21 21-31,-21 21 0,21-21 0,-21 1 16,21 20-16,0 0 0,-22 1 0,22-1 15,-21 0-15,21 1 0,0-1 16,-21 0-16,21-21 0,-21 22 0,21-1 15,-21-21-15,21 0 0,0 1 0,0-1 16,0 0-16,0 0 0,0 0 16,0-42-1,0 0 1,0 0-16,0 0 16,0-1-16,21 1 15,-21 0-15,21 0 0,0 0 0,0 0 16,1-1-16,-1 1 0,0 0 0,21 0 15,1 0-15,-22 21 0,21 0 0,0 0 16,-20 0-16,20 0 0,-21 21 16,21 0-16,-20-21 0,-1 21 0,0 0 15,0 1-15,0-1 0,-21 0 0,0 0 16,0 21-16,0-20 16,0-1-16,-21 0 0,0 0 0,-21 0 15,-1-21-15,1 21 0,0 1 0,-1-22 16,1 21-16,0-21 0,-1 0 0,22 0 15,-21 21-15,21-21 0,-22 0 16,22 0-16,0 0 0,0 0 0,21-21 16,-21 0-16,21-1 15,0 1-15,21 0 16,0 21-16,0-21 0,0 0 16,0 21-16</inkml:trace>
  <inkml:trace contextRef="#ctx0" brushRef="#br0" timeOffset="22873.84">15833 8932 0,'0'0'0,"-22"0"0,1 0 0,0 0 15,0 0-15,0 22 0,0-1 0,-1 0 16,1 0-16,0 21 0,0-20 0,0 20 15,0-21-15,21 21 0,-22 1 16,22-22-16,-21 21 0,21 1 0,0-22 16,0 0-16,0 0 0,0 0 15,0 0-15,0 1 0,21-1 16,1-21-16,-1 0 0,0 21 0,0-21 16,21 0-16,-20 0 0,-1 0 0,21 0 15,-21-21-15,22 0 0,-22 21 0,21-22 16,-21 1-16</inkml:trace>
  <inkml:trace contextRef="#ctx0" brushRef="#br0" timeOffset="23540.46">16319 8763 0,'0'-21'0,"0"42"0,0-84 0,0 41 0,-21 1 16,21 0-16,-21 21 15,0 0-15,0 21 16,0 0-16,21 1 0,0 20 0,-22 0 15,22 1-15,-21 20 0,21-21 0,0 22 16,0-22-16,0 1 0,0-1 16,-21 0-16,21 1 0,0-1 0,-21 0 15,21-21-15,0 22 0,0-22 0,0 0 16,0 0-16,0-42 47,0 0-47,21 0 0,0 0 15,-21-1-15,21-20 16,22 21-16,-22-21 0,0-1 0,0 22 16,22-21-16,-1-1 0,-21 22 0,0-21 15,22 21-15,-22 0 0,21 21 16,-21 0-16,0 0 0,1 0 0,-1 21 16,-21 0-16,0 0 0,21 0 0,-21 0 15,0 22-15,0-22 0,0 21 16,21-21-16,-21 22 0,0-22 0,0 0 15,0 0-15,0 0 0,0 1 0,0-1 16,0 0-16,21 0 16,0-21-16,1 0 15,-1 0-15,0 0 16,0-21-16,0 21 0,0-21 16,1 0-16,-1-1 0,0 1 0,0 0 15,0 0-15,0 0 0,1 0 16,-1-22-16,-21 22 0,21 0 0,-21-21 15,21 20-15,-21 1 0,0 42 32,0 1-32,0-1 15,0 0-15,0 0 0,-21 0 0,21 0 16,-21 1-16,21 20 0,-21-21 0,21 0 16,0 0-16,0 1 0,-22-22 15,22 21-15,0 0 0,0 0 16,22-42 15,-1 0-15</inkml:trace>
  <inkml:trace contextRef="#ctx0" brushRef="#br0" timeOffset="23884.58">17145 8827 0,'-64'0'32,"86"0"-1,-1 0-15,0-22-16,0 22 0,0-21 15,-21 0-15,21 21 0,-21-21 16,0 0-16,0 0 0,-21-1 15,0 22 1,0 0-16,0 0 0,0 0 16,-1 0-16,1 22 0,0-1 15,0 0-15,21 0 0,0 0 0,-21 0 16,21 1-16,0-1 16,0 0-16,0 0 0,0 0 15,21-21-15,0 0 16,0 0-16,22 0 0,-22 0 15,0 0-15</inkml:trace>
  <inkml:trace contextRef="#ctx0" brushRef="#br0" timeOffset="24153.42">17547 8700 0,'0'0'0,"21"-85"31,0 85-31,-21-21 16,0 42-1,0 0-15,0 0 0,0 0 16,0 22-16,0-1 0,-21 0 16,0 1-16,21-1 0,-21 0 0,21 1 15,0 20-15,-21-20 0,21-22 0,-21 21 16,21 0-16,0-20 0,0-1 0,0 0 16,0 0-16,0 0 0,0 0 15,0 1-15,0-1 16,21-21-16,0 0 15,0 0-15,0-21 16,0 21-16</inkml:trace>
  <inkml:trace contextRef="#ctx0" brushRef="#br0" timeOffset="24693.11">18203 8911 0,'0'0'0,"0"-21"0,0 0 0,0 0 16,0 0-16,-21-1 0,0 22 0,0-21 16,0 21-16,-1 0 15,1 0-15,0 21 0,0 1 16,21-1-16,-21 0 0,0 0 16,21 21-16,-22-20 0,1 20 15,0-21-15,21 21 0,0-20 0,-21 20 16,21-21-16,-21 0 0,21 0 0,0 1 15,0-1-15,0 0 0,0 0 16,21-21-16,0 0 16,0 0-16,0 0 15,1 0-15,-1-21 0,0 0 16,0 0-16,0-1 0,0 1 16,-21-21-16,22 21 0,-1-22 0,0 1 15,0 0-15,0-1 0,0 1 0,1 0 16,-1-22-16,-21 22 15,21 0-15,0-1 0,-21 22 0,0-21 16,0 21-16,0-1 0,21 22 0,-21 22 31,0-1-31,0 0 0,0 0 16,0 21-16,0 1 0,0-1 0,0 0 16,0 1-16,0-1 0,0 0 15,0 1-15,0-1 0,0-21 0,0 22 16,0-22-16,0 0 0,0 0 0,0 0 15,0 0-15,0 1 0,21-22 16,1 0-16,-1 0 16,0 0-16,0 0 0,0 0 15,22 0-15,-22-22 0,0 1 0,21 21 16</inkml:trace>
  <inkml:trace contextRef="#ctx0" brushRef="#br0" timeOffset="25064.9">18944 8721 0,'0'0'0,"0"-21"0,0 42 31,0 0-31,21 0 16,0 0-16,-21 0 0,22 1 16,-1-1-16,0 0 0,0 0 0,0 0 15,0-21-15,1 21 0,-1 1 16,21-22-16,-21 21 0,22 0 0,-22-21 15,21 0-15,-21 0 0,22 0 0,-22 0 16,0 0-16,0 0 0,0 0 16,-42 0 15,0 21-31,0-21 0,0 21 0,-22-21 16,22 21-16,-21 1 15,21-1-15,-22 0 0,1 0 0,21 0 16,-22 22-16,1-43 0,0 21 0,21 0 15,-22 0-15,22 0 0,-21 0 0,21-21 16,-1 22-16,1-22 0,0 0 16,0 21-16,0-21 0,0 0 15,-1 0-15,1 0 0</inkml:trace>
  <inkml:trace contextRef="#ctx0" brushRef="#br0" timeOffset="25973.34">9652 11007 0,'0'0'0,"42"-21"15,-21 21-15,1 0 16,-22 21 0,-22-21-1,1 21-15,0 21 0,-21-21 16,21 1-16,-22 20 0,1-21 0,0 21 16,-1-20-16,-20 20 0,20-21 0,-20 0 15,21 22-15,-1-22 0,-20 0 16,20 0-16,1 0 0,0-21 0,21 21 15,-22-21-15,22 0 0,0 0 0,42 0 32,0 0-17,0 0-15,22 0 0,-22 0 16,21 0-16,1 0 0,-1 0 0,0 22 16,1-22-16,-1 21 0,0 0 15,1 0-15,-1 0 0,0 0 0,-21-21 16,22 22-16,-22-1 0,21 0 0,-21-21 15,1 21-15,-1-21 0,-21 21 16,21-21-16,0 0 16,0 0 15,-21-21-31,21 0 16,1 0-16,-1 0 0,0-1 0</inkml:trace>
  <inkml:trace contextRef="#ctx0" brushRef="#br0" timeOffset="26245.19">10626 10880 0,'0'0'0,"21"-21"0,-21-1 16,0 44 0,0-1-16,-21 0 15,-1 0-15,1 21 0,0-20 16,0 41-16,-21-21 0,20 22 0,-20-1 15,0 1-15,21-22 0,-43 22 0,22-1 16,-1 1-16,1-1 0,0 1 16,-22-22-16,22 0 0,0 1 0,-1-1 15,1 0-15,0 1 0,20-22 0,1 21 16,0-21-16,21 1 16,21-22-16,0 0 15,22 0-15,-22-22 0,21 1 0,-21 0 16,22 0-16</inkml:trace>
  <inkml:trace contextRef="#ctx0" brushRef="#br0" timeOffset="26553.02">11112 11155 0,'0'0'0,"0"-21"0,0 0 0,-42-22 31,0 43-31,21 0 0,-22 0 0,22 0 16,-21 21-16,-1 1 0,1 20 0,0-21 16,21 21-16,-22 1 0,1-1 0,21 0 15,0 1-15,-1-1 0,1 0 0,0 1 16,21-1-16,0-21 16,0 22-16,0-22 0,0 21 0,0-21 0,21 0 15,0-21-15,1 22 0,20-1 16,-21-21-16,21 0 0,1 0 15,-22 0-15,21 0 0,22 0 0,-22-21 16,0-1-16,22 1 0,-22 21 0,1-42 16,20 21-16,-21 0 0,1-22 0,-1 22 15</inkml:trace>
  <inkml:trace contextRef="#ctx0" brushRef="#br0" timeOffset="27177.66">11515 11091 0,'0'0'0,"0"-21"0,0-63 31,-22 84-31,1 0 0,0 0 0,0 0 16,21 21-16,-21 0 0,0 21 0,-1-21 16,1 22-16,21-1 0,-21 0 0,0 1 15,21 20-15,0-20 0,-21-1 16,0 0-16,21 1 0,-22-22 0,22 21 16,0-21-16,0 22 0,0-22 0,0 0 15,0 0-15,0 0 0,22-42 47,-1 0-47,-21 0 0,21 0 0,0-1 16,0 1-16,0 0 0,1-21 15,-1-1-15,0 22 0,0-21 16,21 0-16,-20 20 0,-1 1 0,0-21 16,0 42-16,0-21 0,0 21 0,1 0 15,-1 21 1,-21 0-16,21 0 0,-21 22 0,0-22 15,0 0-15,0 21 0,21-21 0,-21 1 16,21 20-16,-21-21 0,0 0 0,0 0 16,21 1-16,-21-1 0,22 0 15,-1-21-15,-21 21 0,21-21 0,0 0 16,0 0-16,22 0 0,-22 0 16,0 0-16,0 0 0,21-21 15,-20 0-15,-1 21 0,21-21 16,-21-1-16,0 1 0,1 0 0,-1 0 15,0 0-15,0-22 0,-21 22 0,0 0 16,21 0-16,-21 0 0,0 0 0,0-1 16,0 44-1,0-1 1,-21 0-16,21 0 0,0 0 0,0 0 16,-21 1-16,21-1 0,-21 0 15,21 0-15,-21 0 0,21 0 16,0 1-16,0-1 15,21-21 17,-21-21-32,21 21 0,0-22 0,-21 1 15</inkml:trace>
  <inkml:trace contextRef="#ctx0" brushRef="#br0" timeOffset="27545.45">12404 11049 0,'-64'42'32,"64"-20"-32,-21-1 15,21 0-15,0 0 0,0 0 16,0 0-16,21-21 16,0 0-16,0 0 15,1 0-15,-1 0 0,0-21 16,-21 0-16,21 21 0,0-21 0,-21 0 15,0 0-15,0-1 0,0 1 16,0 0-16,0 0 0,0 0 16,0 0-16,-21-1 15,0 22-15,0 0 0,0 0 16,-1 0-16,1 0 16,0 22-16,21-1 0,-21 0 15,21 0-15,-21 0 16,21 0-16,0 1 0,0-1 0,0 0 15,21 0-15,0-21 16,0 0-16,0 0 0,1 0 16,-1 0-16,21-21 0</inkml:trace>
  <inkml:trace contextRef="#ctx0" brushRef="#br0" timeOffset="27769.32">12721 10986 0,'0'0'0,"21"0"0,-21-22 31,-21 44-16,21-1-15,0 0 16,-21 0-16,0 21 0,21 1 0,-21-1 16,21 0-16,0 1 0,0-1 0,-22 0 15,22 1-15,-21-1 0,21-21 0,-21 22 16,21-22-16,0 21 0,0-21 16,0 0-16,0 1 0,0-1 0,0 0 15,0 0 1,21-42-1</inkml:trace>
  <inkml:trace contextRef="#ctx0" brushRef="#br0" timeOffset="28321">13398 11218 0,'0'-21'0,"0"42"0,-21-63 16,0 21-16,0 21 0,0 0 0,0 0 15,-1 0-15,1 0 0,-21 21 16,21-21-16,0 21 0,-22 22 0,22-22 16,-21 0-16,21 21 0,-1 1 0,1-22 15,0 21-15,0-21 0,21 22 0,-21-22 16,21 21-16,0-21 15,0 0-15,0 1 0,21-1 16,0 0-16,0-21 0,0 0 0,22 0 16,-22 0-16,0 0 0,21 0 0,-20 0 15,20-21-15,-21 0 0,21 21 16,-20-22-16,20 1 0,-21 0 0,21-21 16,-20 21-16,-1-22 0,21 1 0,-21 0 15,0-22-15,1 22 0,-1-22 16,0 22-16,0-22 0,0 1 15,0 21-15,-21-1 0,0 1 0,22 0 16,-22-1-16,0 22 0,0 0 0,-22 42 31,1 0-31,0 0 16,21 22-16,-21-1 0,0 0 0,0 1 16,21-1-16,0 22 0,-22-1 0,22-21 15,-21 22-15,21-22 0,0 22 16,0-22-16,0 0 0,0 1 0,0-22 15,0 21-15,0-21 0,0 1 0,0-1 16,21 0-16,1-21 0,-1 0 16,0 0-1,0 0-15,0 0 0,0 0 0,1-21 16,-1 0-16</inkml:trace>
  <inkml:trace contextRef="#ctx0" brushRef="#br0" timeOffset="28725.78">14245 10816 0,'0'-21'0,"0"42"0,0-21 31,-21 21-31,21 1 16,-21-1-16,21 0 0,0 0 15,0 0-15,0 0 0,0 1 0,21-1 16,0 0-16,0 0 0,0 0 0,1 0 15,20-21-15,-21 22 0,21-22 16,1 0-16,-22 21 0,21-21 0,1 0 16,-22 0-16,21 0 0,-21 0 0,0 0 15,1 0-15,-1 0 0,0 0 16,0 0-16,-21-21 0,0 42 31,-42 0-31,21 0 16,-1 0-16,-20 0 0,21 1 0,-21-1 15,-1 0-15,1 21 0,0-21 16,-1 1-16,1 20 0,0-21 16,20 0-16,-20 0 0,21 1 0,-21-1 15,20 0-15,1-21 0,0 21 0,0-21 16,21 21-16,-21-21 0,0 0 16,-1 0-16,1 0 15</inkml:trace>
  <inkml:trace contextRef="#ctx0" brushRef="#br0" timeOffset="29538.31">5440 13166 0,'0'-21'16,"42"-64"0,-42 64-16,0 0 15,0 42 16,-21 0-15,0 0-16,0 0 0,-1 22 0,-20-22 16,21 0-16,-21 21 0,-1-21 0,22 1 15,-21-1-15,-1 21 0,1-21 16,0 0-16,21 1 0,-22-1 16,22 0-16,-21 0 0,21-21 0,21 21 15,-22-21-15,22 21 0,22-21 31,-1 0-31,0 0 0,21 0 0,-21 0 16,22 22-16,-1-1 0,0-21 16,1 21-16,-1 0 0,0-21 0,1 21 15,-1 0-15,0-21 0,1 22 0,-1-1 16,0-21-16,1 0 0,-22 0 16,21 21-16,-21-21 0,1 21 0,-1-21 15,0 0-15,0 0 31,0 0-31,-21-21 16,0 0-16,21 0 0,1-1 16</inkml:trace>
  <inkml:trace contextRef="#ctx0" brushRef="#br0" timeOffset="29809.16">6329 12975 0,'0'0'0,"21"-21"0,-21 0 0,0 0 15,0 0-15,-21 21 32,0 21-32,-1 0 0,-20 0 0,21 21 15,0 1-15,0-1 0,-22 0 0,22 1 16,-21 20-16,21-20 0,-1 20 16,-20-21-16,21 22 0,-21-1 0,20-20 15,-20-1-15,21 22 0,0-22 0,0 0 16,-22 1-16,43-22 0,-21 21 15,21-21-15,-21 22 0,21-22 0,0 0 16,0 0-16,0 0 0,21-21 16,0 0-1</inkml:trace>
  <inkml:trace contextRef="#ctx0" brushRef="#br0" timeOffset="30372.83">6710 13314 0,'-21'0'0,"42"0"0,-85 0 0,43-21 16,0 21-16,0-21 0,0 21 0,21-22 16,0 1-1,0 0-15,21 21 16,0 0-16,0 0 15,21 0-15,-20 0 0,20 0 16,-21 21-16,21 0 0,-20 1 0,20 20 16,-21-21-16,0 21 0,0-20 0,1 20 15,-1 0-15,-21 1 0,0-22 16,0 21-16,0-21 0,0 22 0,0-22 16,-21 0-16,-1 0 0,22 0 0,-21 0 15,0-21 1,0-21-1,21 0-15,0 0 16,0 0-16,0 0 0,0-1 0,0-20 16,0 21-16,0 0 15,0-22-15,21 22 0,0-21 0,-21 21 16,21 0-16,1-22 0,-1 22 0,0-21 16,0 21-16,0-1 0,22-20 15,-22 21-15,0 0 0,21 0 0,-21-1 16,1 22-16,-1-21 0</inkml:trace>
  <inkml:trace contextRef="#ctx0" brushRef="#br0" timeOffset="31100.65">7514 13081 0,'0'0'0,"0"64"16,0-43-16,0 0 0,0 0 15,0 21-15,0-20 0,0 20 0,-21-21 16,21 0-16,0 22 0,0-22 15,0 21-15,0-21 0,0 22 0,0-22 16,0 0-16,0 0 0,0 0 0,21 0 16,0-21-16,0 0 15,1 0-15,-1 0 0,21 0 0,-21 0 16,0 0-16,22-21 0,-22 21 0,21-21 16,-21 0-16,1 21 0,20-21 15,-21 0-15,-21-1 0,21 1 0,-21 0 16,0 0-16,0 0 15,0 0-15,-21-1 0,0 1 0,0 21 16,0-21-16,-1 0 0,1 21 16,-21 0-16,21-21 0,0 21 0,-1 0 15,1 0-15,0 0 0,0 0 0,21-21 16,21-1 15,0 22-31,22 0 0,-22-21 16,21 21-16,-21 0 0,22 0 15,-1-21-15,-21 21 0,21-21 0,1 21 16,-22 0-16,21 0 0,-21 0 0,1 0 16,-1 0-16,0 21 0,0 0 15,0 0-15,-21 1 16,0 20-16,0-21 0,0 0 0,0 0 16,0 1-16,0 20 0,-21-21 0,0 0 15,21 0-15,-21 1 0,21-1 16,0 0-16,0 0 0,0 0 0,0 0 15,21-21 1,0 0-16,0 0 0,0 0 16,1-21-16,-1 0 0,0 0 15,0 21-15,0-21 0,0 0 0,-21-1 16,22 1-16,-1 0 0,0 0 0,-21 0 16,0 0-16,0-1 15,0 1-15,0 0 0,0-21 0,0 21 16,0-1-16,-21 22 0,0-21 0,-1 0 15,1 0-15,-21 21 0,21 0 16,0 0-16,-1-21 0,1 21 0,0 0 16,42 0 15,0 0-15,1 0-16,-1 0 0,0-21 0,0 21 15</inkml:trace>
  <inkml:trace contextRef="#ctx0" brushRef="#br0" timeOffset="31392.67">8911 12806 0,'0'0'0,"21"0"0,-21 21 32,-21 0-32,0 0 15,21 1-15,-21 20 0,0 0 0,21 1 16,-22-1-16,22 0 0,-21 1 0,21-1 15,0 0-15,-21 1 0,21-1 0,-21-21 16,21 21-16,0-20 0,0 20 16,0-21-16,0 0 0,0 0 0,21 1 15,-21-1-15,21-21 16,0 0-16,1 0 0,-1 0 16,0 0-16,0 0 0,0 0 15,0-21-15,1-1 0,-1 1 16,-21 0-16,0 0 0,0 0 15,21 0-15,-21-1 0</inkml:trace>
  <inkml:trace contextRef="#ctx0" brushRef="#br0" timeOffset="31594.07">8657 13166 0,'0'0'0,"21"0"31,0 0-15,1 0-16,-1 0 0,0 0 0,0 0 16,0 0-16,0 0 0,1 0 0,-1 0 15,0 0-15,0 0 0,21 0 0,-20 0 16,-1 0-16,0 0 0,21 0 16,-21-21-16,1 21 0</inkml:trace>
  <inkml:trace contextRef="#ctx0" brushRef="#br0" timeOffset="31988.86">9821 12827 0,'0'0'0,"-21"0"0,0 0 15,21 21 1,0 0-16,0 1 15,0-1-15,21 0 0,0 0 16,-21 0-16,21 0 0,1-21 16,-1 22-16,0-1 0,0 0 15,0-21-15,0 21 0,22-21 0,-22 0 16,21 21-16,-21-21 0,22 0 0,-22 0 16,0 0-16,21 0 0,-20 21 15,-1-21-15,0 0 0,0 0 0,0 0 16,0 0-16,-21 22 15,0-1 1,0 0-16,-42 0 16,21 0-16,0 0 0,-22 1 0,22-1 15,-21 21-15,0-21 0,-22 0 0,22 1 16,-22 20-16,22-21 0,0 0 16,-1 22-16,1-22 0,0 0 15,-1 0-15,22 0 0,0-21 0,0 21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18:33.1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1397 0,'-21'0'15,"0"0"-15,0 0 16,0 0 0,0-21-16,-1 21 46,22 21-14,22 0-17,-1 0 1,0-21-16,0 0 16,0 22-16,0-22 0,1 0 0,-1 0 15,0 0-15,0 0 0,0 0 16,0 0-16,1 0 0,-1 0 15,0 0-15,21 0 0,-21-22 0,1 22 16,-1-21-16,0 0 0,0 21 16,-21-21-16,0 0 0,0 0 15,0-1-15,0 1 0,0 0 16,0 0-16,-21 21 16,0 0-16,0 0 0,-1 0 15,-20 0-15,21 0 0,0 0 0,0 0 16,-22 0-16,22 21 0,0 0 15,0-21-15,0 21 0,-1 1 0,1-1 16,0 21-16,0-21 0,21 0 16,0 1-16,0-1 0,0 0 15,0 0-15,0 0 0,0 0 0,21 1 16,0-1-16,-21 0 16,21 0-16,1 0 0,-1 0 0,0-21 15,0 0-15,0 22 0,0-22 16,1 0-16,-1 0 0,0 0 0,0 0 15,0 0-15,0 0 16,-21-22-16,22 22 0,-22-21 0,0 0 16,0 0-1,-22 21 1,1 0-16,0 0 0,-21 0 0,21 0 16,-1 21-16,-20-21 0,21 21 15,-21 0-15,20 1 0,-20-1 0,21 0 16,-21 0-16,20 21 15,1-20-15,-21-1 0,42 0 0,-21 21 0,21-21 16,0 1-16,0-1 16,0 0-16,0 0 0,0 0 0,0 0 15,21 1-15,-21-1 0,21 0 16,0-21-16,-21 21 0,21-21 0,1 0 16,-1 21-16,0-21 15,0 0-15,0 0 0,0 0 16,1 0-16,-1 0 0,0-21 0,0 21 15,0-21-15,0 21 0,1-21 16,20 0-16,-21 21 0,0-22 0,22 1 16</inkml:trace>
  <inkml:trace contextRef="#ctx0" brushRef="#br0" timeOffset="871.67">1926 1651 0,'0'0'0,"-21"-21"15,0 21-15,0 0 0,-1 0 16,1 0-16,0 0 0,-21 0 16,21 0-16,-1 0 0,1 0 0,0 0 15,0 21-15,0-21 16,0 21-16,-1 0 0,1 1 0,0-1 15,21 0-15,0 0 16,-21 0-16,21 0 0,0 1 0,0-1 16,0 0-16,0 0 15,21-21 1,0 0 0,0 0-16,1 0 0,-1 0 15,0 0-15,0-21 0,-21 0 16,21 21-16,0-21 0,1-1 0,-1 1 15,0 21-15,0-21 0,0 0 16,0 0-16,-21 0 0,22-1 16,-22 1-16,21 21 15,-21-21-15,0 42 47,0 0-31,0 1-16,0-1 0,0 21 15,0-21-15,0 0 0,-21 22 16,21-22-16,0 21 0,0-21 0,0 22 16,0-1-16,-22 0 15,22 1-15,0-1 0,0 0 0,0 1 0,0-1 16,0 22-16,0-22 16,0 21-16,0 1 0,0-22 0,0 22 15,22-1-15,-22 1 0,0-1 0,0 1 16,0-1-16,21 1 0,-21-1 15,0 1-15,21-1 0,-21 1 0,0-22 16,0 22-16,0-22 0,0 0 16,0 1-16,0-1 0,0 0 0,-21-21 15,0 1-15,21-1 0,-22-21 16,1 0-16,0 21 0,-21-21 16,21 0-16,-22 0 0,-20 0 0,20-21 15,-20 0-15,-1-1 0,1-20 16,21 21-16,-22-21 0,1-1 0,20 1 15,1-22-15,21 22 0,-22-21 16,22 20-16,0-20 0,0 20 0,21-20 16,0 21-16,0-22 0,0 22 15,0-22-15,0 1 0,0-1 16,0 22-16,21-22 0,0 1 0,0-1 16,1 22-16,-1-21 0,0 20 15,0 1-15,21 0 0,-20-1 0,-1 1 16,21 0-16,-21 20 15,0-20-15,22 21 0,-22 0 0,0-22 16,0 22-16,0 0 0,1 0 16</inkml:trace>
  <inkml:trace contextRef="#ctx0" brushRef="#br0" timeOffset="1343.63">2201 1545 0,'0'21'15,"21"-21"32,1 0-47,-22-21 16,21 21-16,0 0 16,-21-21-16,21 21 0,-21-21 15,-21 21 1,0 0-1,0 0-15,-1 0 16,1 0-16,0 0 16,21 21-16,0 0 15,0 0 1,0 1 15,21-22-31,0 0 16,-21 21-16,22-21 0,-1 0 15</inkml:trace>
  <inkml:trace contextRef="#ctx0" brushRef="#br0" timeOffset="1751.43">2349 2032 0,'0'0'0,"22"0"31,-1 0-31,-21-21 16,21 0-16,-21 0 15,0-1 1,0 1-16,-21 21 31,0 21-15,21 1-16,-22-22 16,1 21-16,42-21 62,1-21-46,-22-1-16</inkml:trace>
  <inkml:trace contextRef="#ctx0" brushRef="#br0" timeOffset="2551.92">4953 1143 0,'0'-21'0,"21"-21"31,-42 63 16,0 0-47,21 0 0,-43 21 16,22-20-16,0 20 0,-21-21 0,21 21 15,-22 1-15,1-1 0,-22 0 16,22 1-16,-21-1 0,-1 0 0,22 1 16,-22-22-16,22 21 0,0-21 15,-1 22-15,1-22 0,21-21 0,0 21 16,-1-21-16,1 0 0,0 0 15,21-21 1,0 0-16,0 0 16,0-1-16,21 1 15,0 0-15,-21 0 0,22 21 0,-1 0 16,0 0-16,21 0 0,-21 0 16,1 0-16,20 0 0,-21 21 0,21-21 15,1 21-15,-22 0 0,21 1 0,1-1 16,-22 0-16,21 0 0,-21 0 15,22-21-15,-22 21 0,0 1 0,0-22 16,21 21-16,-20-21 0,-1 0 16,0 0-16,0 0 0,0 21 0,0-21 15,1 0-15,-1 0 32,0-21-32</inkml:trace>
  <inkml:trace contextRef="#ctx0" brushRef="#br0" timeOffset="3127.84">5800 1185 0,'0'0'16,"0"-21"-16,-22 21 0,22-21 0,-21 21 15,0-21-15,0 21 16,0 21-1,21 0-15,-21 0 0,21 22 16,0-22-16,0 21 0,0 1 0,0-1 16,0 0-16,0 1 0,0-1 15,-22 0-15,22 22 0,0-22 16,0 0-16,-21 1 0,21-1 16,0-21-16,0 22 0,0-22 0,0 0 15,0 0-15,0 0 0,0 0 16,21-21-1,-21-21-15,22 0 16,-22 0-16,21 0 16,-21 0-16</inkml:trace>
  <inkml:trace contextRef="#ctx0" brushRef="#br0" timeOffset="3731.72">5630 1101 0,'0'0'0,"0"-85"31,21 64-31,1 21 0,20-21 0,-21 21 16,21 0-16,1 0 0,-1 0 0,0 0 16,1 0-16,-1 0 0,0 21 15,-20 0-15,20 0 0,-21 22 0,0-22 16,0 21-16,-21-21 0,0 22 15,0-1-15,-21 0 0,0-21 0,0 22 16,-21-1-16,-1-21 0,22 22 16,-42-22-16,20 0 0,22 21 15,-21-21-15,-1 1 0,22-22 0,-21 21 16,21-21-16,0 0 0,21-21 31,0-1-31,21 1 16,0 0-16,0 0 0,21 21 15,-20-21-15,20 21 0,-21 0 0,21-21 16,-20 21-16,20 0 0,0 0 16,-21 0-16,22 0 0,-1 21 0,-21 0 15,22 0-15,-22 0 0,0 0 16,0 1-16,0 20 0,0-21 16,-21 21-16,0-20 0,0 20 0,0 0 15,-21-21-15,0 22 0,0-22 16,-21 21-16,20-21 0,-20 1 0,21-1 15,-21 0-15,-1 0 0,1 0 0,21-21 16,-22 0-16,1 21 0,21-21 16,0 0-16,-22 0 0,22 0 0,0 0 15,0-21-15,0 21 0,0-21 16,-1 0-16,22 0 0,-21 0 16,21-1-16,0 1 0,0 0 15,0 0-15,0 0 16,21 21-16,1-21 0,-1-1 0,0 22 15,0-21-15,0 21 0,22-21 16</inkml:trace>
  <inkml:trace contextRef="#ctx0" brushRef="#br0" timeOffset="4567.89">6498 1545 0,'0'21'32,"-21"1"-32,0-1 0,21 0 0,0 0 15,0 0-15,-21 22 0,21-22 16,-22 0-16,22 21 0,-21-21 0,21 1 16,0-1-16,0 0 0,0 0 0,0 0 15,0 0-15,21-21 0,1 0 16,-1 22-16,0-22 0,0 0 0,21 0 15,-20 0-15,-1 0 0,21 0 16,-21-22-16,22 22 0,-22-21 0,0 0 16,21 21-16,-21-21 0,1 0 15,-22 0-15,0-1 0,0 1 16,0 0-16,0 0 0,0 0 0,0 0 16,-22-22-16,1 22 0,0 0 15,0 0-15,-21 0 0,20-1 0,1 1 16,-21 0-16,21 21 0,-22 0 0,22-21 15,0 21-15,0 0 0,0 0 16,42 0 15,0 0-31,0 0 0,0 0 16,22 0-16,-22 0 0,21 0 16,1 0-16,-22 0 0,21 0 0,-21 0 15,22 0-15,-22 0 0,0 0 16,0 0-16,21 0 0,-20 0 0,-1 0 15,0 0-15,-21 21 32,0 0-17,0 0-15,0 1 0,0-1 16,0 21-16,0-21 0,0 0 16,-21 1-16,21 20 0,0-21 15,-21 0-15,21 0 0,0 1 0,0-1 16,0 0-16,0 0 0,21-21 15,0 21-15,0-21 0,0 0 0,0 21 16,1-21-16,-1 0 0,0 0 16,0 0-16,21 0 0,-20-21 15,-1 21-15,0-21 0,0 0 0,0 0 16,0 0-16,1-1 0,-1 1 16,-21-21-16,0 21 0,0 0 0,0-22 15,0 1-15,0 21 0,0-22 0,0 22 16,-21 0-16,-1-21 0,-20 21 15,21 21-15,0-22 0,0 1 0,-1 21 16,-20 0-16,21 0 0,0 0 16,0 0-16,-22 0 0,22 0 0,0 21 15,21 1-15,-21-22 0,21 21 16,0 0-16,21-21 16,0 0-16,0 0 15,0 0-15,22 0 0</inkml:trace>
  <inkml:trace contextRef="#ctx0" brushRef="#br0" timeOffset="5187.78">7768 1143 0,'0'-21'0,"0"42"16,0-63-16,-21 42 15,21 21 1,0 0-16,0 0 15,-21 0-15,21 1 0,0 20 0,0 0 16,-21 1-16,21-22 0,0 21 0,0 0 16,0 1-16,0-1 0,-22 0 15,22 1-15,0-1 0,0 0 0,0-20 16,0 20-16,-21-21 0,21 0 0,0 0 16,0 1-16,0-1 15,0-42 1,0-1-1,0 1-15,0 0 0,0 0 16,0 0-16,0-22 0,0 22 16,21 0-16,-21 0 0,22-21 15,-1 20-15,0 1 0,0 0 0,0 0 16,0 21-16,1-21 0,-1 21 0,0 0 16,21 0-16,-42-21 0,21 21 15,1 0-15,-22 21 31,-22-21-15,1 0-16,0 21 0,0-21 16,0 0-16,0 0 15,-1 21-15,1-21 0,0 0 0,0 0 16,0 0-16,0 0 0,21 21 0,0 0 16,0 1-1,0-1-15,0 0 16,21 0-16,0-21 0,0 21 15,0 0-15,0 1 0,1-22 0,-1 21 16,0-21-16,0 21 0,0-21 0,0 21 16,1-21-16,-1 0 15,0 21-15,0-21 16,0 0 0,0-21-1</inkml:trace>
  <inkml:trace contextRef="#ctx0" brushRef="#br0" timeOffset="5747.73">8721 1249 0,'0'0'16,"21"0"-16,-21-21 0,21 0 15,-21-1-15,0 1 0,21 21 0,-21-21 16,21 0-16,-21 0 0,0 0 16,0-1-16,0 1 15,-21 21 1,0 0-16,-21 0 0,20 0 16,1 0-16,-21 21 0,21-21 0,0 22 15,-22-1-15,22-21 0,0 21 0,0 0 16,21 0-16,-21 0 0,21 1 15,0-1-15,0 0 0,0 0 16,0 0-16,21 0 16,0 1-16,21-22 0,-21 21 15,1 0-15,20-21 0,-21 21 16,21 0-16,-20-21 0,20 21 16,-21 1-16,0-1 0,0-21 0,-21 21 15,0 0-15,22 0 0,-22 0 0,0 1 16,0-1-16,0 0 0,-22 0 15,1 0-15,0 0 0,-21-21 0,21 22 16,-22-1-16,22-21 0,-21 21 16,21-21-16,-22 0 0,22 0 0,-21 0 15,21 0-15,-1 0 0,1 0 0,0 0 16,-21-21-16,21 0 16,-1-1-16,1 1 0,21 0 15,0 0-15,0 0 0,-21 0 16,21-1-16,0 1 0,0 0 15,21 0-15,-21 0 0,21 0 16,1 21-16,20-22 0,-21 1 16</inkml:trace>
  <inkml:trace contextRef="#ctx0" brushRef="#br0" timeOffset="6067.63">9292 1037 0,'0'0'0,"0"-21"16,-21 21 0,0 0-1,21 21-15,-21 0 16,21 1-16,-22-1 0,22 21 16,0-21-16,0 22 0,0-1 0,0 0 15,-21 1-15,21-1 0,-21 0 16,21 1-16,-21-1 0,21 0 0,0 1 15,0-22-15,0 21 0,0-21 0,0 22 16,0-22-16,0 0 0,0 0 16,0 0-16,21-21 15,0 0-15,0 0 0,1 0 16,-22-21 0,21 21-16,-21-21 0,0 0 0,0 0 15,0-1-15,0-20 0</inkml:trace>
  <inkml:trace contextRef="#ctx0" brushRef="#br0" timeOffset="6607.07">9017 1439 0,'0'0'0,"-21"0"15,42 0 17,0 0-32,0-21 15,22 21-15,-22 0 0,21 0 0,0-21 16,1 21-16,-1 0 0,-21 0 15,22-21-15,-1 21 0,0-21 0,1 21 16,-22 0-16,21 0 0,-21 0 16,0-21-16,1 21 0,-1 0 0,0 0 15,-21 21 1,0 0 0,-21-21-16,0 21 0,21 0 0,-22 0 15,22 1-15,-21-1 0,21 0 0,-21 21 16,21-21-16,0 1 15,0 20-15,0-21 0,0 0 0,0 0 16,0 1-16,0-1 0,0 0 0,0 0 16,21-21-16,0 0 15,1 21-15,20-21 0,-21 0 0,21 0 16,-20 0-16,20 0 0,-21-21 0,21 21 16,1-21-16,-22 0 0,21 0 15,-21-1-15,1 1 0,-1 0 0,0 0 16,-21-21-16,0 20 0,0-20 15,0 21-15,0-21 0,0 20 0,0 1 16,-21 0-16,0 0 0,-1 0 0,1 0 16,0-1-16,-21 22 0,21 0 15,-1 0-15,-20 0 0,21 0 16,0 0-16,0 0 0,-1 0 0,1 0 16,0 22-16,21-1 0,-21 0 15,21 0-15,0 0 16,21-21-1,0 0-15,0 0 16</inkml:trace>
  <inkml:trace contextRef="#ctx0" brushRef="#br0" timeOffset="7039.82">10223 1376 0,'0'-21'16,"0"0"0,22-1-16,-1 22 15,0 0-15,0 0 0,0 0 16,0 0-16,1 0 0,-1 0 0,0 0 16,0 0-16,0 22 0,0-22 15,-21 21-15,22 0 0,-22 0 0,21 0 16,-21 0-16,0 1 0,0-1 0,0 0 15,0 21-15,0-21 0,0 1 16,0-1-16,-21 21 0,-1-21 16,22 0-16,0 1 0,-21-22 0,21 21 15,-21 0-15,21-42 47,21 0-47,-21-1 0,21 1 16,1 0-16,-22 0 0,21-21 0,0 20 15,0 1-15,-21 0 0,21-21 16,0 21-16,1-1 0,-22 1 0,21 21 16,0-21-16,0 21 0,0-21 15,0 21 1,1 0-16,-1 0 0</inkml:trace>
  <inkml:trace contextRef="#ctx0" brushRef="#br0" timeOffset="7503.83">11028 1524 0,'0'0'0,"0"21"16,21-21 15,0 0-31,0 0 15,0 0-15,1 0 16,-1 0-16,0 0 0,0 0 0,0 0 16,0-21-16,1 21 0,-1-21 0,0 0 15,0 21-15,-21-21 16,21 21-16,-21-22 0,0 1 0,0 0 16,0 0-1,-21 21 1,0 0-16,0 0 0,0 0 0,-1 0 15,1 0-15,0 0 0,0 21 0,21 0 16,-21 0-16,0 1 16,21-1-16,0 21 0,-22-21 0,22 0 15,-21 1-15,21 20 0,0-21 0,0 0 16,0 0-16,0 1 0,0-1 16,0 0-16,0 0 0,21-21 0,-21 21 15,22-21-15,-1 21 0,0-21 16,0 0-16,0 0 0,0 0 15,1 0-15,-1 0 0,0 0 0,0 0 16,0 0-16,0-21 0,1 0 16,20 21-16</inkml:trace>
  <inkml:trace contextRef="#ctx0" brushRef="#br0" timeOffset="7979.36">11853 1249 0,'0'21'47,"0"0"-47,0 0 16,21-21-16,1 22 0,-1-1 15,0 0-15,0-21 16,0 21-16,0-21 0,1 21 15,20-21-15,-21 0 0,0 21 0,22-21 16,-1 0-16,-21 22 0,21-22 0,-20 0 16,-1 0-16,0 0 0,0 0 15,0 0-15,0 21 0,-42 0 47,0-21-47,0 21 16,-21 0-16,20-21 0,-20 21 15,21 1-15,-21-1 0,20 0 16,-20 0-16,21 0 0,0 22 0,-22-22 16,22 0-16,0 21 0,0-21 0,0 1 15,0-1-15,-1 0 0,1 0 16,21 0-16,-21 0 0,21 1 16,-21-22-16,21 21 0,-21-21 15,0 0 1,21-21-1,0-1-15</inkml:trace>
  <inkml:trace contextRef="#ctx0" brushRef="#br0" timeOffset="9343.82">8064 3112 0,'0'0'0,"0"-22"0,0 1 16,0 0-16,0 0 15,22 21-15,-22-21 0,0 0 16,0 42 15,-22 0-31,1 0 16,0 21-16,-21-20 0,21 20 15,-22 0-15,-20 1 0,20-1 16,-20 0-16,21 1 0,-22-1 0,22 0 16,-22 1-16,22-1 0,-22 0 15,22-21-15,0 1 0,-1 20 0,1-21 16,21-21-16,-21 21 0,20 0 0,1-21 15,0 0 1,21-21-16,0 0 0,0 0 16,0 0-16,21 0 15,0-1-15,-21 1 0,22 21 16,-1-21-16,0 0 0,0 21 0,21 0 16,-20 0-16,-1 0 0,21 0 15,-21 21-15,22 0 0,-1 0 16,-21 1-16,21-1 0,1 0 0,-1 0 15,-21 0-15,22 0 0,-22 1 16,0-1-16,0-21 0,0 21 0,22 0 16,-22-21-16,0 21 0,-21 0 0,21-21 15,0 0-15,0 0 0,1 22 16,-1-22-16,0 0 16,0 0-16,0 0 0,0 0 15,1 0-15,-1-22 16,-21 1-16,21 21 0,-21-21 15</inkml:trace>
  <inkml:trace contextRef="#ctx0" brushRef="#br0" timeOffset="9891.9">8551 3090 0,'0'0'0,"21"0"0,-21-84 32,0 63-32,-21 21 31,0 21-31,21 0 0,0 0 15,-21 21-15,21 1 0,-21-1 0,21 0 16,0 1-16,0 20 0,-21-20 16,21 20-16,0-21 0,0 1 0,0-1 15,0 0-15,-22 1 0,22-22 0,0 21 16,-21-21-16,21 1 0,0-1 16,0 0-16,0 0 31,0-42 0,0 0-31,0 0 31,0-1 63,0 1-78,0 0-16,0 0 15,0 0-15</inkml:trace>
  <inkml:trace contextRef="#ctx0" brushRef="#br0" timeOffset="10523.25">8509 3217 0,'0'-63'32,"0"42"-32,0 0 15,0-1-15,21 22 0,-21-21 16,21 0-16,0 21 0,1-21 0,-1 21 15,21 0-15,-21 0 0,0 0 16,1 0-16,-1 0 0,0 0 0,0 0 16,0 21-16,-21 0 15,0 0-15,0 1 0,0 20 16,-21-21-16,0 0 0,0 22 0,0-22 16,-1 21-16,-20-21 0,21 22 15,-21-22-15,20 0 0,1 0 16,0-21-16,0 21 0,21 0 15,21-21 17,21-21-32,-20 21 0,-1-21 15,0 21-15,21 0 0,-21 0 16,22-21-16,-22 21 0,21 0 0,1 0 16,-1 0-16,-21 0 0,21 21 0,-20-21 15,20 21-15,-21 0 0,0 1 16,0-1-16,1 0 0,-22 0 0,0 21 15,0-20-15,0-1 0,0 0 16,0 21-16,-22-21 0,1 1 16,0-1-16,0 0 0,-21 0 0,-1 0 15,1-21-15,0 21 0,-1 1 0,1-22 16,21 0-16,-22 0 0,1 0 16,0 0-16,21 0 0,-22 0 0,22 0 15,0 0-15,0 0 0,0-22 0,-1 22 16,22-21-16,-21 21 0,21-21 15,0 0-15,0 0 16,0 0-16,21-1 0,1 22 16,20-21-16,-21 21 0,0-21 15,22 0-15,-1 21 0</inkml:trace>
  <inkml:trace contextRef="#ctx0" brushRef="#br0" timeOffset="11335.89">9377 3366 0,'-21'21'31,"-1"0"-31,1 0 0,21 0 16,0 0-16,-21 1 0,0-1 15,0 21-15,21-21 0,0 22 16,-21-22-16,-1 21 0,22-21 0,0 0 15,0 1-15,0-1 0,0 0 0,0 0 16,0 0-16,0 0 0,22-21 16,-1 0-16,0 0 0,0 0 0,0 0 15,0 0-15,22 0 0,-22 0 0,0 0 16,21-21-16,-20 0 0,-1 21 16,0-21-16,0 0 0,0 0 0,0-1 15,-21 1-15,22 0 0,-22 0 0,0 0 16,0-22-16,0 22 0,-22 0 15,1 0-15,0 0 0,0 0 16,0-1-16,-22 1 0,22 21 0,0 0 16,0-21-16,0 21 0,0 0 15,-1 0 1,44 0 0,-1 0-16,0 0 0,0 0 15,21 0-15,1 0 0,-1 0 0,0 0 16,1 0-16,-1 0 0,0-21 0,1 21 15,-1 0-15,0 0 0,1 0 16,-1 0-16,-21 0 0,0 0 0,1 0 16,-1 21-16,-21 0 0,0 0 15,0 1 1,0-1-16,0 0 0,-21 0 0,-1 0 16,1-21-16,21 21 0,-21 1 0,0-1 15,0 0-15,21 0 0,0 0 16,0 0-16,0 1 15,21-22-15,0 0 16,0 0-16,0 0 16,22 0-16,-22 0 0,0 0 0,0 0 15,22 0-15,-22 0 0,21-22 0,-21 1 16,22 21-16,-22-21 0,0 0 16,0 0-16,0 21 0,-21-21 0,21-1 15,-21 1-15,0 0 0,0 0 16,0-21-16,-42 20 0,21 1 0,0 0 15,0 0-15,-1 21 0,-20-21 16,21 0-16,0 21 0,-22 0 0,22 0 16,-21 0-16,21 0 0,0 0 0,-1 0 15,1 0-15,0 0 16,21 21-16,0 0 16,21-21-16,0 0 0,1 0 0,-1 0 15,21 0-15,0 0 0,-20 0 16,20 0-16,0-21 0</inkml:trace>
  <inkml:trace contextRef="#ctx0" brushRef="#br0" timeOffset="11948.92">10647 3090 0,'0'0'0,"0"-21"0,0 0 0,0 0 16,0 0-16,-21 21 15,-1 0-15,22 21 16,-21-21-16,21 21 15,0 0-15,0 22 0,-21-22 0,21 21 16,0 0-16,0 1 0,0-1 0,0 0 16,0 1-16,0-1 15,0 0-15,0 1 0,0-22 0,0 21 16,-21-21-16,21 22 0,0-22 0,0 0 16,0 0-16,0 0 0,-21-21 15,21 22-15,0-44 31,0 1-15,0 0-16,0 0 0,0 0 0,0 0 16,21-1-16,0 1 0,0 0 0,0-21 15,1 21-15,-1-1 0,0 1 16,0 0-16,0 21 0,22-21 0,-22 21 16,0 0-16,0 0 0,0 0 0,0 0 15,1 0 1,-44 0-1,1 21 1,0 0-16,0-21 0,0 0 0,0 0 16,-1 21-16,1-21 0,0 0 15,0 0-15,0 0 0,0 0 0,-1 0 16,1 0 0,21 22-1,0-1-15,21 0 16,1-21-16,-22 21 0,21 0 0,0-21 15,-21 21-15,21 1 0,0-22 16,-21 21-16,0 0 0,21-21 16,1 21-16,-22 0 0,21-21 15,0 21-15,0-21 0,0 0 16,0 0-16,1 0 16,-1 0-16,0 0 0,0-21 15,0 21-15,0-21 0,22 0 0</inkml:trace>
  <inkml:trace contextRef="#ctx0" brushRef="#br0" timeOffset="35543.66">13695 3175 0,'0'-21'47,"0"0"-32,21 21-15,0-21 16,-21-1-16,21 22 0,-21-21 16,21 21-16,-21-21 0,22 21 15,-22-21-15,0 0 0,0 0 16,0-1-16,0 1 0,0 0 15,-22 21-15,1 0 16,0-21-16,0 21 16,0 0-16,0 0 0,-1 0 0,-20 21 15,21-21-15,0 21 0,0 0 16,-22 1-16,22-1 0,-21 0 0,21 21 16,-22-21-16,22 22 0,0-1 0,0-21 15,0 43-15,21-22 0,-22 0 16,22 1-16,0-1 0,0 0 0,0-20 15,22 20-15,-1 0 0,0-21 0,0 1 16,21 20-16,-20-42 16,20 21-16,0 0 0,1-21 0,-1 0 15,0 0-15,22 0 0,-22 0 0,22 0 0,-22-21 16,21 0-16,1 0 16</inkml:trace>
  <inkml:trace contextRef="#ctx0" brushRef="#br0" timeOffset="36279.24">14520 3302 0,'0'0'0,"0"-21"0,0 0 0,0 0 16,-21-1-16,0 1 0,0 0 15,0 21-15,-1-21 0,1 21 0,0 0 16,0 0-16,0 0 0,-22 0 0,22 0 16,0 21-16,-21 0 0,21 0 15,-1 1-15,1 20 0,0-21 16,0 21-16,0 1 0,0-22 0,-1 21 15,22-21-15,-21 22 0,21-22 16,0 0-16,0 0 0,0 0 0,0 1 16,0-1-16,21-21 0,1 21 0,-1-21 15,0 0-15,0 0 0,0 0 16,0 0-16,1 0 0,-1 0 0,0-21 16,21 21-16,-21-21 0,1-1 0,-1 1 15,0 0-15,0 0 0,0-21 16,-21 20-16,0 1 0,21-21 15,-21 21-15,0-22 0,22 22 0,-22 0 16,0-21-16,0 21 16,0-1-16,0 44 15,0-1 1,0 21-16,0-21 0,0 0 16,0 22-16,0-22 0,0 21 0,0-21 15,0 22-15,0-22 0,0 0 16,0 0-16,0 0 0,0 1 0,21-1 15,0 0-15,0-21 0,0 21 0,0-21 16,1 0-16,-1 0 0,0 0 16,0 0-16,21 0 0,-20 0 15,-1-21-15,0 0 0,0 0 0,0-1 16,0 1-16,1 0 0,-1-21 16,0-1-16,0 22 0,0-42 0,0 20 15,1 1-15,-22 0 0,0-22 0,21 22 16,-21 0-16,21-1 0,-21 1 15,0 0-15,0 20 0,0-20 0,0 21 16,0 0-16,-21 21 16,0 21-1,21 21-15,-22-21 0,22 22 0,-21-1 16,0 0-16,21 1 0,0 20 0,0-20 16,0 20-16,-21-21 15,21 1-15,0-1 0,0 0 0,0 1 16,0-22-16,0 21 0,0-21 0,21 1 15,-21-1-15,21-21 0,0 21 16,1-21-16,-1 0 0,0 0 16,0 0-16,0 0 0,0-21 0,-21 0 15,22 21-15,-1-22 0,0 1 16</inkml:trace>
  <inkml:trace contextRef="#ctx0" brushRef="#br0" timeOffset="36475.57">14901 3239 0,'0'0'0,"-21"0"0,0 0 16,0 0-16,0 0 0,42 0 47,21 0-47,-21 0 15,0 0-15,1 0 0,20 0 0,-21 0 16,21 0-16,-20 0 0,20-22 0,-21 22 15,0 0-15</inkml:trace>
  <inkml:trace contextRef="#ctx0" brushRef="#br0" timeOffset="36839.36">15325 3408 0,'0'0'15,"42"42"1,-21-42 0,0 0-16,0 0 0,-21-21 15,22 0-15,-1 21 0,0-21 0,0 0 16,-21-1-16,21 1 0,-21 0 16,0 0-1,0 0-15,0 0 0,0-1 0,-21 22 16,0 0-1,0 0-15,21 22 0,-21-22 16,-1 21-16,1 21 0,0-21 0,0 22 16,0-22-16,21 21 0,0-21 0,-21 22 15,21-22-15,0 0 0,0 0 16,0 0-16,0 0 0,0 1 0,0-1 16,21-21-16,0 0 0,21 0 0,-21 0 15,22 0-15,-22 0 0,21 0 16,1 0-16,-1-21 0,0 21 0</inkml:trace>
  <inkml:trace contextRef="#ctx0" brushRef="#br0" timeOffset="37259.87">16065 3154 0,'0'0'0,"-63"0"31,42 0-31,0 21 0,21 0 15,-22 0-15,1 1 0,21 20 16,0-21-16,-21 21 0,21-20 0,-21 20 0,21-21 16,0 21-16,0-20 0,0-1 15,0 0-15,0 0 0,0 0 16,0 0-16,0 1 0,21-1 0,0-21 16,0 0-16,1 0 15,-1 0-15,0 0 0,0 0 16,0 0-16,0-21 0,1-1 0,-1 1 15,0 0-15,0 0 0,0 0 16,0 0-16,1-22 0,-22 22 0,0-21 16,0-1-16,0 1 0,0 0 0,0 21 15,0-22-15,-22 22 0,1 0 16,21 0-16,-21 0 0,0 21 0,0 0 16,0 0-16,-1 0 0,-20 0 15,21 0-15,0 21 0,0 0 16,-1-21-16,1 42 0,0-21 0,21 1 15,-21-1-15,21 0 0,0 21 16,0-21-16,0 1 0,21-1 0,0-21 16,0 21-16,1-21 0,-1 0 0</inkml:trace>
  <inkml:trace contextRef="#ctx0" brushRef="#br0" timeOffset="37675.89">16446 3217 0,'0'0'0,"0"-21"0,0 0 15,0 0-15,0 0 16,0 0-16,22 21 0,-1 0 16,0-22-16,0 22 0,0 0 0,0 0 15,1 0-15,-1 0 0,-21 22 16,21-22-16,0 21 0,0 0 15,-21 21-15,0-21 0,0 1 0,0 20 16,0-21-16,0 0 0,0 22 16,0-22-16,0 0 0,0 0 0,0 0 15,0 0-15,0 1 0,0-1 16,-21-21-16,21 21 0,-21-21 16,0 0-16,21-21 31,0 0-31,0-1 15,0 1-15,0 0 0,21 0 16,0 0-16,-21 0 0,21-22 0,0 22 16,1 0-16,-1 0 0,0 0 0,0-22 15,0 22-15,0 21 0,1-21 16,-1 0-16,0 0 0,21 21 0,-21 0 16,1-22-16</inkml:trace>
  <inkml:trace contextRef="#ctx0" brushRef="#br0" timeOffset="38318.94">17166 3112 0,'-21'0'16,"0"0"0,21 21-16,0 0 15,0 0-15,-21 0 0,-1 22 16,22-22-16,0 0 0,0 0 0,0 0 15,0 0-15,0 1 0,0-1 16,0 0-16,0 0 0,0 0 16,0 0-16,22-21 0,-1 22 15,0-22-15,0 0 16,0 0-16,0 0 0,1 0 16,-1-22-16,21 1 0,-21 21 0,0-21 15,1 0-15,-1 0 0,0 0 16,0-1-16,0 1 0,0-21 0,1 21 15,-1 0-15,0-22 0,0 22 0,0 0 16,0 0-16,-21 0 16,0-1-16,22 22 0,-22 22 31,-22-1-31,22 0 16,-21 0-16,0 21 0,0-20 0,21 20 15,-21 0-15,0-21 0,-1 22 0,22-1 16,0 0-16,0 22 0,0-22 15,0 1-15,0-1 0,43 21 0,-22-20 16,0-1-16,0 22 0,0-22 0,1 21 16,-1 1-16,-21-1 0,0-20 15,21 20-15,-21-20 0,0 20 0,0-21 16,0 1-16,0-1 0,0 0 0,0 1 16,-21-22-16,21 0 0,-21 21 15,-1-42-15,1 22 0,0-1 16,-21 0-16,-1-21 0,22 0 0,-21 0 15,0 0-15,-1 0 0,1 0 0,0 0 16,-1 0-16,1-21 0,-22 21 16,22-21-16,0 21 0,-1-22 0,1 1 15,21 0-15,-21 0 0,-1 0 0,22 0 16,0-1-16,0 1 0,-22 0 0,43 0 16,-21-21-16,21 20 0,0 1 15,0-21-15,0 0 0</inkml:trace>
  <inkml:trace contextRef="#ctx0" brushRef="#br0" timeOffset="38731.74">17928 3154 0,'21'0'16,"0"0"-16,1 0 16,-1-21-1,0 21-15,0 0 0,0 0 16,0 0-16,1 0 0,20 0 16,-21-21-16,0 21 0,0 0 15,1 0-15,-44 0 31,1 0-31,0 0 0,0 21 16</inkml:trace>
  <inkml:trace contextRef="#ctx0" brushRef="#br0" timeOffset="38859.67">17928 3239 0,'0'0'0,"0"21"0,0 0 16,0 0-16,0 0 16,21 0-1,0-21-15,1 0 0,-1 0 0,0 0 16,0 0-16,0 0 0,22 0 15,-22 0-15,21-21 0,-21 0 0,22 0 16</inkml:trace>
  <inkml:trace contextRef="#ctx0" brushRef="#br0" timeOffset="39111.53">18902 2413 0,'0'0'16,"-21"0"-16,-1 0 0,1 0 15,0 0-15,21 21 0,-21 0 16,21 1-16,0-1 16,-21 0-16,21 0 0,0 0 0,0 0 15,0 1-15,0-1 0,0 0 16,21-21-16,0 21 0,0-21 15,0 0-15,1 0 0,-1 0 16</inkml:trace>
  <inkml:trace contextRef="#ctx0" brushRef="#br0" timeOffset="39355.37">19304 2477 0,'-85'63'31,"85"-42"-31,-21 0 0,0 22 16,0-1-16,21 0 0,-21 1 0,-1-1 15,1 0-15,0 1 0,0-1 16,0 0-16,0 1 0,-1-1 0,22 0 16,-21 1-16,0-22 0,21 21 15,-21-21-15,21 1 0,0-1 0,0 0 16</inkml:trace>
  <inkml:trace contextRef="#ctx0" brushRef="#br0" timeOffset="39592.25">19262 2752 0,'0'0'0,"21"-43"0,-21 1 15,21 21-15,-21 0 0,0 0 16,0-1-16,0 44 15,0-1-15,0 21 0,0 0 16,0-20-16,0 20 0,0 0 16,0 1-16,0-1 0,0 0 15,-21 1-15,21-1 0,-21 0 0,21 1 16,0-1-16,0-21 0,0 21 16,0-20-16,0-1 0,0 0 0,0 0 15,0 0-15</inkml:trace>
  <inkml:trace contextRef="#ctx0" brushRef="#br0" timeOffset="40131.94">19008 3133 0,'21'0'31,"0"0"-16,0 0-15,0 0 0,0 0 16,1 0-16,20 0 0,-21-21 0,21 21 16,1-22-16,-1 1 0,0 21 15,1-21-15,20 0 0,-20 0 0,-1 0 16,0-1-16,1 22 0,-22-21 0,0 0 16,0 21-16,0 0 0,-21 21 31,0 0-31,-21 1 0,0 20 15,0-21-15,21 21 16,0-20-16,-21 20 0,-1-21 0,22 0 16,0 22-16,-21-22 0,21 0 0,0 0 15,0 0-15,0 0 16,21-21-16,1 0 16,-1 0-16,0 0 0,0 0 15,0 0-15,0-21 0,22 0 0,-22 0 16,0 0-16,0 0 0,0-1 0,1-20 15,-1 21-15,0-21 0,-21 20 16,0-20-16,21 21 0,-21-21 0,21 20 16,-21 1-16,0 42 31,0 1-15,0-1-16,-21 0 0,21 0 0,0 0 15,-21 22-15,21-22 0,0 0 16,0 0-16,0 0 0,0 0 15,0 1-15,0-1 16,21-21-16,0 0 16,0 0-16</inkml:trace>
  <inkml:trace contextRef="#ctx0" brushRef="#br0" timeOffset="40412.81">20299 2371 0,'0'0'0,"0"-21"0,-21 21 0,-1 21 15,1 0-15,21 21 16,-21-21-16,0 22 0,21-1 0,0 22 16,-21-22-16,0 0 0,21 22 0,-22-22 15,22 22-15,0-22 0,-21 0 16,21 1-16,-21-1 0,21 0 0,0 1 15,-21-22-15,21 21 0,0-21 0,0 0 16,0 1-16,0-1 16,21-21-16,0 0 15,0 0-15,1 0 0,-1 0 0,0-21 16,0-1-16</inkml:trace>
  <inkml:trace contextRef="#ctx0" brushRef="#br0" timeOffset="40744.54">20468 2921 0,'0'0'0,"-21"0"0,0 21 16,0 0-16,21 1 0,-22-1 0,1 0 15,0 21-15,0-21 0,21 1 0,0-1 16,-21 21-16,21-21 0,0 0 16,0 1-16,0-1 0,0 0 0,0 0 15,0 0-15,21-21 16,0 0-16,0 0 0,0 0 15,1 0-15,-1 0 0,0 0 16,0-21-16,0 0 0,0 0 0,1 0 16,-1-1-16,-21 1 0,0 0 0,21 0 15,-21-21-15,0 20 0,0 1 16,0-21-16,0 21 0,0 0 16,0-1-16,-21 1 0,0 21 15,-1-21-15,1 21 0,0 0 16,0 0-16,0 0 15,0 0-15,-1 0 0,1 0 16,0 0-16,0 0 0</inkml:trace>
  <inkml:trace contextRef="#ctx0" brushRef="#br0" timeOffset="40939.43">20024 2815 0,'0'0'0,"-22"0"0,44 0 32,-1 0-32,0 0 0,0 0 15,21 0-15,-20-21 0,20 21 0,-21 0 16,21 0-16,1 0 0,-1 0 16,0 0-16,1 0 0,-22 0 0,21 0 15,1 0-15</inkml:trace>
  <inkml:trace contextRef="#ctx0" brushRef="#br0" timeOffset="41639.03">20891 2963 0,'-42'22'31,"21"-1"-31,0 0 15,21 0-15,0 0 16,0 0-16,0 1 0,-21-22 16,21 21-16,0 0 0,0 0 15,0 0-15,0 0 16,0-42 31,0 0-47,0 0 15,0 0-15,21 0 16,0-1-16,-21 1 0,21 0 0,0 0 16,0 0-16,1 0 0,-1-1 0,0 1 15,0 0-15,0 0 0,0 21 16,1 0-16,-1-21 0,0 21 0,0 0 16,0 0-16,0 0 0,-21 21 15,0 0-15,0 0 0,0 0 0,22 1 16,-22-1-16,0 0 0,0 0 15,0 0-15,0 0 0,0 1 16,-22-22-16,22 21 0,0 0 16,-21-21-16,21 21 0,-21-21 15,0 0 1,21-21 0,0 0-16,0 0 15,0-1-15,21 1 16,0 0-16,0 0 0,1 0 0,-1 0 15,0-1-15,21 1 0,1 0 0,-22 21 16,21-21-16,0 21 0,1 0 16,-22 0-16,0 0 0,0 0 0,0 21 15,-21 0-15,0 0 16,0 1-16,0-1 0,0 0 16,0 0-16,0 0 0,-21 0 0,0 1 15,0-1-15,21 0 0,-21 0 0,0 0 16,-1 0-16,22 1 15,-21-22-15,21 21 0,-21-21 0,42 0 32,0-21-17</inkml:trace>
  <inkml:trace contextRef="#ctx0" brushRef="#br0" timeOffset="42059.79">21992 2942 0,'-21'-21'16,"0"21"0,0 0-16,-1 0 0,1 0 0,0 0 15,0 0-15,0 0 0,0 21 0,-1-21 16,1 21-16,0 1 0,0-1 16,0 0-16,0 0 0,21 0 15,-22 0-15,22 1 0,0-1 0,0 0 16,0 0-16,0 0 0,0 0 15,22-21-15,-1 0 16,0 0-16,0 0 16,0 0-16,0 0 0,1-21 15,-1 21-15,0-21 0,0 0 0,0 21 16,0-21-16,-21 0 0,22-1 0,-1 1 16,-21 0-16,0 0 0,21 0 15,-21 0-15,21-1 0,-21 1 0,-21 42 31,21 1-15,-21-1-16,0 0 0,-1 21 16,1-21-16,0 1 0,21-1 0,0 0 0,0 0 15,0 0-15,0 0 0,0 1 16,0-1 0,21-21-16,0 0 0,1 0 15</inkml:trace>
  <inkml:trace contextRef="#ctx0" brushRef="#br0" timeOffset="42343.61">22331 2561 0,'0'0'0,"0"-42"0,0 21 16,0 0-16,-21 42 31,21 0-31,-22 21 0,1-21 15,21 22-15,-21-1 0,0 22 0,21-22 16,-21 0-16,0 1 0,21-1 0,-22 0 16,22 1-16,0-1 0,-21-21 15,21 21-15,-21-20 0,21-1 0,0 0 16,0 0-16,0 0 0,0 0 16,21-21-1,0-21 1,-21 0-16,22 21 0,-1-21 15</inkml:trace>
  <inkml:trace contextRef="#ctx0" brushRef="#br0" timeOffset="42564.49">22585 2942 0,'0'0'0,"-21"21"0,-1-21 15,1 22-15,0-1 16,0 0-16,0 0 0,0-21 0,21 21 15,-22 0-15,22 1 0,-21-1 0,0 0 16,21 0-16,0 0 16,0 0-16,0 1 15,21-22 17,0 0-32,1-22 0,-1 22 15,0-21-15</inkml:trace>
  <inkml:trace contextRef="#ctx0" brushRef="#br0" timeOffset="43199.88">22712 2963 0,'0'0'16,"0"22"-1,-21-1 1,-1 0-16,1 0 16,21 0-16,0 0 15,0 1-15,0-1 16,0 0-16,21-21 62,-21-21-62,0 0 0,22-1 16,-22 1-16,0 0 0,0 0 16,0 0-16,21 0 0,0-1 15,0 22-15,-21-21 0,21 0 0,0 21 16,1-21-16,-1 21 0,0 0 31,0 21-31,-21 0 16,0 0-16,0 1 0,0-1 15,0 0-15,0 0 0,0 0 16,0 0-16,0 1 0,0-1 0,0 0 16,0 0-16,0 0 15,-21-21-15,0 0 31,21-21-31,0 0 16,0 0-16,0 0 0,0-1 16,0 1-16,21 0 15,0 0-15,0-21 0,0 20 16,22 1-16,-22 0 0,0 0 0,21 0 16,-20 0-16,-1-1 0,0 22 0,0 0 15,0 0-15,0 0 0,-21 22 16,0-1-16,0 0 15,0 0-15,0 0 0,0 0 16,-21 1-16,21-1 0,-21 0 0,0 0 16,21 0-16,0 0 0,-21-21 0,21 22 15,-21-22-15,-1 21 16,22-42 15</inkml:trace>
  <inkml:trace contextRef="#ctx0" brushRef="#br0" timeOffset="43415.75">23008 2582 0,'0'0'0,"-63"0"31,41 0-31</inkml:trace>
  <inkml:trace contextRef="#ctx0" brushRef="#br0" timeOffset="43587.66">22225 2709 0,'0'0'0,"-21"22"0,0 20 31,21-21-31,42-21 16,-21 0-1,0 0-15,0 0 0,22 0 0,-1-21 16,0 21-16,1-21 0,-1 0 0</inkml:trace>
  <inkml:trace contextRef="#ctx0" brushRef="#br0" timeOffset="43954.9">23516 2350 0,'-21'0'16,"21"-22"31,0 1-32,0 0 32,0 42-16,-21 0-15,0 1 0,21-1-16,0 0 0,-22-21 15,22 21-15,0 0 16</inkml:trace>
  <inkml:trace contextRef="#ctx0" brushRef="#br0" timeOffset="44407.8">23728 2667 0,'-43'42'16,"43"-20"0,0-1-16,22 0 0,-1-21 15,-21 21-15,21 0 0,0-21 16,-21 21-16,21-21 0,0 0 15,1 22-15,-1-22 0,0 21 0,0-21 16,0 0-16,0 0 0,1 0 16,-44 0 31,1 0-47,0 0 0,0 0 0,0 21 15,-22 0-15,1-21 0,21 21 0,-21 0 16,-1 1-16,1-1 0,0 0 15,-1 0-15,22 0 0,-21 0 0,21 1 16,-1-1-16,1 0 0,0-21 16,0 21-16,21 0 0,-21-21 15,0 0 1</inkml:trace>
  <inkml:trace contextRef="#ctx0" brushRef="#br0" timeOffset="45607.67">8043 4890 0,'0'0'0,"21"-22"0,64-83 32,-64 83-32,-21 1 0,0 0 0,21 0 0,1 21 15,-22-21-15,0 42 32,0 0-32,0 0 0,-22 22 0,1-22 15,-21 21-15,0-21 0,-1 22 16,1-1-16,0 0 0,-1-21 0,-20 22 15,20-1-15,-20-21 0,21 22 16,-1-22-16,1 0 0,0 0 16,20 0-16,1-21 0,0 21 0,0-21 15,0 0-15,0 0 0,21-21 32,0 0-17,21 0 1,0 21-16,0 0 0,0 0 15,22 0-15,-22 21 0,21-21 0,0 21 16,1 0-16,-1 1 0,0-1 16,1-21-16,-22 21 0,21 0 15,-21 0-15,22 0 0,-22-21 0,0 22 16,0-22-16,0 0 0,1 21 16,-1-21-16,0 0 15,0 0 1,0 0-16,0-21 0,1 21 15,-1-22-15,-21 1 0,21 21 0,0-21 16</inkml:trace>
  <inkml:trace contextRef="#ctx0" brushRef="#br0" timeOffset="46079.4">8763 4678 0,'0'0'0,"0"-21"0,0 0 0,0 42 31,0 0-15,-21 0-16,0 0 0,-1 22 0,22-1 15,0 0-15,0 1 0,-21-1 0,21 21 16,-21-20-16,21-1 0,-21 0 16,21 1-16,0-1 0,0-21 0,0 22 15,0-1-15,0-21 0,0 0 0,0 0 16,0 1-16,0-1 15,21-21-15,0 21 0,0-21 0,1 0 16,-1 0-16,0 0 0,21-21 16,-21 0-16,1 21 0,20-22 15,-21 1-15,0 0 0,0 0 0,22 0 16,-22-22-16,0 22 0,0-21 0,-21 21 16,0 0-16,21-22 0,-21 22 15,0 0-15,22 21 0,-22 21 16,0 0-1,0 0-15,0 1 0,-22-1 16,22 21-16,-21-21 0,21 0 0,0 1 16,0 20-16,-21-21 0,21 0 15,0 0-15,0 1 16,21-22 0,-21-22-1,21 1-15,1 0 0,-22 0 16</inkml:trace>
  <inkml:trace contextRef="#ctx0" brushRef="#br0" timeOffset="46275.29">9207 4784 0,'-42'0'31,"21"0"-31,0 0 16,0 0-16,21 21 31,-22-21 0,1 0-31</inkml:trace>
  <inkml:trace contextRef="#ctx0" brushRef="#br0" timeOffset="46464.18">8445 5059 0,'0'0'0,"0"21"0,0 0 16,0 0-1,22-21-15,-1 0 16,0 0-16,21 0 16,-21 0-16,1 0 0,20 0 0,0 0 15,1-21-15,-1 0 0,-21 21 0,21-21 16,1 0-16,-1 0 0</inkml:trace>
  <inkml:trace contextRef="#ctx0" brushRef="#br0" timeOffset="46764.02">9694 4614 0,'-42'0'16,"21"0"-16,21 22 16,-21-1-16,-1 0 0,22 0 0,-21 21 15,21-20-15,-21 20 0,0 0 0,21 1 16,0-1-16,-21 21 0,0-20 16,21-1-16,-22 0 0,22 1 0,0-1 15,0-21-15,0 22 0,0-22 16,0 0-16,0 0 0,0 0 15,0 0-15,0 1 0,22-22 16,-1 0-16,0 0 0,0 0 0,21 0 16,-20-22-16,-1 1 0,21 0 15</inkml:trace>
  <inkml:trace contextRef="#ctx0" brushRef="#br0" timeOffset="47295.55">10223 4699 0,'0'0'0,"0"-21"16,-21 21 15,21 21-31,-21-21 0,21 21 16,-21 0-16,0 1 0,21 20 0,0-21 16,0 21-16,-21-20 0,21 20 15,0 0-15,-22 1 0,22-22 0,0 21 16,0 0-16,0-20 0,0-1 0,0 21 15,0-21-15,0 0 0,22 1 16,-22-1-16,21 0 0,0-21 0,0 21 16,0-21-16,0 0 15,22 0-15,-22 0 0,0 0 16,21 0-16,1 0 0,-1 0 0,0 0 16,1-21-16,-22 0 0,21 21 0,1-21 15,-1-1-15,0 1 0,-21 0 0,1 0 16,-1 0-16,0 0 0,0-22 15,-21 22-15,0 0 0,0 0 16,-21 21 0,0 0-1,0 21-15,-1 0 0,1 0 16,0 0-16,21 1 0,0 20 0,-21-21 16,21 0-16,0 0 0,0 1 15,0-1-15,0 0 0,0 0 16,0 0-16,0 0 0,0 1 15,21-22-15,-21 21 0,21-21 16,0 0-16,1 0 0,-1 0 16,0 0-16,0-21 0,0-1 15,0 22-15,-21-21 0,0 0 16,22 0-16,-1 0 0,-21 0 16</inkml:trace>
  <inkml:trace contextRef="#ctx0" brushRef="#br0" timeOffset="47552.4">9948 4868 0,'0'0'0,"-21"22"16,21-1-1,21-21-15,0 0 0,1 0 16,-1 0-16,0 0 0,0 0 16,0 0-16,0 0 15,1 0-15,-1 0 0,0 0 0,0 0 16,0 0-16,0 0 16,1 0-16</inkml:trace>
  <inkml:trace contextRef="#ctx0" brushRef="#br0" timeOffset="48103.08">11155 4572 0,'0'0'0,"0"21"47,0 0-31,21-21-16,0 22 0,0-1 15,0 0-15,1-21 0,-1 21 16,0 0-16,0 0 0,0-21 0,0 22 16,22-22-16,-22 21 0,0-21 15,21 21-15,-20-21 0,-1 0 0,0 0 16,0 0-16,0 0 0,0 0 0,1 0 16,-1 0-16,0 0 0,-42 0 46,0 0-46,-1 21 16,1 0-16,0 0 0,0 1 0,-21 20 16,20-21-16,-20 21 0,0 1 0,21-22 15,-22 21-15,1 1 16,21-22-16,-22 21 0,22-21 0,-21 22 16,21-22-16,0 0 0,-1 0 0,1 0 15,21 0-15,-21-21 16</inkml:trace>
  <inkml:trace contextRef="#ctx0" brushRef="#br0" timeOffset="49235.56">12848 4636 0,'0'0'0,"0"-22"16,0 44 0,-21-1-1,21 0-15,-21 0 0,0 21 0,-1 1 16,22-1-16,-21 0 0,0 22 16,0-22-16,21 1 0,0-1 0,-21 0 15,0 1-15,-1-22 0,22 21 0,0-21 16,0 0-16,-21 1 0,21-1 15,0-42 1,0-1 0,0 1-16,0-21 15,0 21-15,21 0 0,-21-22 16,0 22-16,22-21 0,-1-1 0,-21 1 16,0 0-16,21-22 0,0 22 0,-21 0 15,21-1-15,0 22 0,-21-21 16,22 21-16,-1-1 0,0 22 15,0 0-15,0 22 16,0-1-16,1 0 0,-22 0 0,21 21 16,0 1-16,-21 20 0,21-20 0,-21-1 15,0 0-15,0 22 0,21-22 16,-21-21-16,0 22 0,0-1 16,0-21-16,0 21 0,0-20 0,0-1 15,0 0-15,0 0 0,-21-21 31,0 0-31,0 0 16,0 0-16</inkml:trace>
  <inkml:trace contextRef="#ctx0" brushRef="#br0" timeOffset="49900.18">12594 5144 0,'-21'-22'0,"42"44"0,-42-65 0,21 22 15,0 0-15,21 21 16,0-21-16,0 21 15,1 0-15,20 0 0,-21 0 0,21-21 16,22 21-16,-22 0 0,22-22 16,-1 22-16,1-21 0,-1 0 0,1 0 15,-1 21-15,1-21 0,-1 0 16,1-22-16,-1 22 0,-20 0 0,-1 0 16,0 0-16,1-1 0,-22 1 0,0 0 15,0 0-15,-21 0 16,0 0-16,-21 21 15,0 21 1,21 0-16,0 0 16,0 21-16,0-20 0,0 20 15,0 0-15,0 1 0,0-1 0,0 0 16,0 1-16,-21-1 0,21-21 16,0 21-16,0-20 0,0-1 0,0 21 15,0-21-15,0 0 0,0 1 16,0-44 15,0 1-15,0 0-16,0 0 0,0 0 0,-22-22 15,22 22-15,0-21 0,0 0 16,0-1-16,0 1 0,0 0 0,0-1 16,0 1-16,0 0 0,0-1 15,22 22-15,-22-21 0,21 21 16,21-1-16,-21 1 0,0 0 0,22 0 15,-1 21-15,-21 0 0,22 0 0,-1 0 16,0 0-16,-21 21 0,22 0 16,-22 0-16,0 1 0,0-1 0,-21 0 15,0 21-15,0-21 0,0 1 0,0 20 16,-21-21-16,0 0 0,-21 0 16,20 1-16,-20-1 0,21 0 0,-21 0 15,20-21-15,-20 21 0,21-21 16,0 0-16,0 0 0,-1 0 15,22-21 1,0 0-16,22 0 16,-1 0-16,0-1 0,21 1 15,-21 21-15,22-21 0,-22 0 0</inkml:trace>
  <inkml:trace contextRef="#ctx0" brushRef="#br0" timeOffset="50163.03">14690 4593 0,'-22'43'31,"22"-22"-31,-21 0 16,21 0-16,0 0 0,-21 22 16,21-1-16,-21-21 0,21 21 0,0 1 15,0-22-15,-21 21 0,21-21 0,-21 1 16,21 20-16,-22-21 0,22 0 15,0 0-15,0 1 16,0-44 15,-21 1-15</inkml:trace>
  <inkml:trace contextRef="#ctx0" brushRef="#br0" timeOffset="50379.91">14245 5144 0,'-21'0'16,"42"0"-16,-63 21 0,42 0 0,0 0 0,0 0 16,0 0-16,21 1 15,0-22-15,21 0 0,-20 0 16,-1 0-16,0 0 0,21 0 0,-21 0 16,22 0-16,-22 0 0,0 0 15,21-22-15,-20 22 0,-1-21 0,0 21 16,0-21-16,21 0 0,-20 0 15,-22 0-15,21-1 0,-21 1 16,0 0-16,0-21 0,0 21 16,0-1-16,0-20 0</inkml:trace>
  <inkml:trace contextRef="#ctx0" brushRef="#br0" timeOffset="50599.78">14414 4530 0,'0'0'15,"-21"0"-15,0 0 0,42 0 47,0 0-47,1 0 0,-1 0 16,0 0-16,21 0 0,-21 0 0,1 0 16,-1 0-16,21 0 0,-21 0 0,0 0 15,1 0-15,-1 0 0,0 0 16,0-21-16,0 21 0,0 0 15,1-22-15</inkml:trace>
  <inkml:trace contextRef="#ctx0" brushRef="#br0" timeOffset="50879.62">15240 4509 0,'21'0'32,"0"0"-32,0 0 0,22 0 0,-22 0 15,21 0-15,-21 0 0,22 0 0,-1 0 16,0 0-16,1 0 0,-1 0 16,0 0-16,1 0 0,-1 0 0,0 0 15,-20 0-15,20 0 0,-21 0 16,-42 0 15,0 0-31,0-22 16,-1 22-16,1 0 0</inkml:trace>
  <inkml:trace contextRef="#ctx0" brushRef="#br0" timeOffset="51123.48">15579 4487 0,'0'0'0,"-22"0"0,1 0 16,21 22-16,0-1 0,0 0 15,0 0-15,0 0 0,0 0 16,0 22-16,0-1 0,-21 0 0,21 1 16,0-1-16,-21 22 0,21-22 15,0 0-15,0 1 0,-21-22 16,0 21-16,21 0 0,-22-20 0,22-1 16,0 0-16,0 0 0,0 0 0,0 0 15,22-21 16,-1-21-31,0 21 0,0-21 16,0 0-16,0 0 0,22 0 16</inkml:trace>
  <inkml:trace contextRef="#ctx0" brushRef="#br0" timeOffset="51759.16">15833 4932 0,'21'0'15,"-21"21"-15,21-21 16,0 0-16,0 0 16,0 0-16,1 0 0,-22-21 15,21 0-15,0 21 0,0-21 16,0 21-16,0-22 0,1 22 0,-1-21 16,-21 0-16,21 0 0,-21 0 15,-21 21 16,0 0-31,-1 0 16,1 21-16,0 0 0,0 0 16,21 0-16,-21 22 0,0-22 0,-1 0 15,1 21-15,21-20 0,0-1 0,-21 21 16,21-21-16,0 0 0,0 1 16,0-1-16,0 0 0,21-21 15,0 0-15,1 0 0,-1 0 0,0 0 16,0 0-16,21 0 0,-20 0 15,20-21-15,0 21 0,-21-21 0,22-1 16,-22 1-16,21 0 0,-21 0 0,22 0 16,-22 0-16,0-1 15,0-20-15,0 21 0,-21-21 0,0 20 16,0 1-16,0 0 0,0 0 0,0 0 16,-21 21-1,0 21 1,21 0-16,0 0 0,0 0 0,0 1 15,0-1-15,0 21 0,0-21 16,0 0-16,0 1 0,21-1 0,0 0 16,-21 0-16,22 0 0,-22 0 0,21 1 15,-21-1-15,0 0 16,-21-21 15,-1 0-31,1 0 0,0 0 16,0 0-16,0-21 0,21 0 15,-21 21-15,21-22 0,0 1 0,0 0 16,0-21-16,0 21 0,21-22 16,0 1-16,0 0 0</inkml:trace>
  <inkml:trace contextRef="#ctx0" brushRef="#br0" timeOffset="52747.72">16870 4360 0,'0'0'0,"0"-21"0,0 42 47,0 1-47,0-1 0,0 21 0,0-21 16,0 22-16,0-22 0,0 21 15,0 0-15,0 1 0,0-1 0,0 22 16,0-22-16,0 0 0,0 1 16,0-1-16,0 0 0,0-21 0,0 22 15,0-22-15,0 21 0,21-21 0,0 1 16,0-1-16,0-21 15,1 0-15,-1 0 0,0 0 16,0 0-16,0 0 0,0-21 0,1 21 16,-1-22-16,0 1 0,0 0 15,0 0-15,0-21 0,1 20 16,-1-20-16,0 21 0,-21 0 0,21 0 16,0-1-16,-21 1 0,0 0 15,0 42 1,0 0-16,0 1 15,0-1-15,0 0 0,0 0 16,0 0-16,0 0 0,0 1 0,0-1 16,0 0-16,0 0 0,21-21 15,1 21-15,-1-21 16,0 0-16,0 0 0,0 0 16,0 0-16,1-21 0,-1 21 0,0-21 15,0 21-15,0-21 16,0 0-16,-21-1 0,22 1 0,-1-21 15,0 21-15,0 0 0,0-1 0,0 1 16,1 0-16,-1 0 0,0 21 16,0 0-16,-21 21 15,0 0-15,0 0 0,0 1 16,0-1-16,0 0 0,0 0 16,0 21-16,0-20 0,0-1 0,0 0 15,0 0-15,21-21 0,-21 21 0,21 0 16,1-21-16,-1 0 0,-21 22 15,21-22-15,0 0 0,21 0 0,-20 0 16,-1 0-16,0 0 0,21 0 16,-21-22-16,22 22 0,-22-21 15,0 0-15,21 0 0,-20 0 0,-1 0 16,0-22-16,0 22 0,-21-21 0,0 21 16,0-22-16,0 22 0,0-21 15,0 21-15,0-1 0,0 1 0,-21 0 16,0 0-16,0 21 0,-1 0 0,1 0 15,0 0-15,0 21 0,-21 0 16,20-21-16,1 21 0,0 1 16,0 20-16,0-21 0,21 0 0,0 0 0,0 1 15,0-1-15,0 0 0,0 0 16,0 21-16,0-20 0,0-1 16,0 0-16,0 0 0,0 21 0,21-20 15,0 20-15,0-21 0,0 21 16,-21 1-16,22-22 0,-1 21 0,-21 1 15,0-1-15,0 21 0,0-20 0,0-1 16,0 22-16,-21-22 0,-1 0 16,1 22-16,0-22 0,0 0 0,0 1 15,0-1-15,-22-21 0,22 0 0,0 1 16,0-1-16,0 0 0,-1 0 0,1-21 16,0 0-16,0 0 0,0 0 15,21-21 1,0 0-16,0 0 0,0-1 0,0 1 15,0-21-15,0 21 0,0-22 16,21 1-16,0-21 0,0 20 0,0-20 16</inkml:trace>
  <inkml:trace contextRef="#ctx0" brushRef="#br0" timeOffset="52955.6">17928 4403 0,'0'0'0,"-21"0"0,0 0 0,0 0 16,-1 0 0,1 0-16,0 0 47,0 0-32,0 0 1</inkml:trace>
  <inkml:trace contextRef="#ctx0" brushRef="#br0" timeOffset="53139.5">16891 4593 0,'0'0'16,"-21"21"-16,21 1 0,21-22 31,0 0-31,0 0 0,22 0 0,-22 0 15,21 0-15,0 0 0,1 0 0,20 0 16,-20 0-16,20 0 0,-21 0 16,1 0-16,20 0 0,-20 0 0,-22 0 15</inkml:trace>
  <inkml:trace contextRef="#ctx0" brushRef="#br0" timeOffset="53807.96">19219 4572 0,'21'-21'0,"-42"42"0,64-63 0,-22 21 16,0-1-16,0 22 0,0-21 15,0 0-15,1 0 0,-22 0 16,-22 21 15,1 0-31,0 21 16,0 0-16,0 0 0,-22-21 0,22 21 16,0 1-16,-21-1 0,21 0 15,-22 0-15,22 0 0,-21 0 0,-1 1 16,22-1-16,-21 0 0,21-21 0,0 21 15,-1 0-15,1-21 0,0 0 16,21 21-16,21-21 16,0 0-1,1 22-15,-1-22 0,0 0 16,0 21-16,21-21 0,-20 21 0,20-21 16,-21 21-16,0-21 0,22 21 0,-22 0 15,21-21-15,-21 22 16,0-1-16,22-21 0,-22 21 0,0-21 15,0 0-15,-21 21 0,21-21 16,-21-21 31,0 0-47,0 0 16,22 21-16,-1-22 0,0 1 0</inkml:trace>
  <inkml:trace contextRef="#ctx0" brushRef="#br0" timeOffset="54196.73">20129 4360 0,'0'0'0,"0"-21"15,0 0 1,0 0 0,0 42 15,-21 0-31,21 0 0,-21 1 16,21 20-16,0 0 0,-21-21 0,0 43 15,21-22-15,-21 1 0,-1-1 16,1 21-16,21-20 0,-21-1 0,0 0 15,21 1-15,0-1 0,-21 0 0,21-20 16,0-1-16,0 0 0,0 0 16,0 0-16,0 0 0,21-21 15,0 0-15,0 0 16,0 0-16,1-21 16,-22 0-16,21 0 0,-21 0 15,21 0-15,-21-1 0</inkml:trace>
  <inkml:trace contextRef="#ctx0" brushRef="#br0" timeOffset="54551.53">19918 4720 0,'0'0'0,"-21"0"32,42 0-17,0 0-15,0 0 0,0 0 16,0 0-16,1 0 0,20 0 15,-21 0-15,21 0 0,-20 0 0,20 0 0,-21-21 16,21 21-16,1 0 0,-1 0 16,-21-21-16,22 21 0,-22 0 15,21 0-15,-21 0 0,0 0 16,-21 21 0,-21 0-1,21 0-15,-21 22 0,0-22 0,21 0 16,-21 0-16,21 22 0,-21-22 0,21 0 15,0 0-15,-22 0 0,22 0 16,0 1-16,0-1 0,22-21 47,-1-21-47,0 21 16,0-22-16,-21 1 0</inkml:trace>
  <inkml:trace contextRef="#ctx0" brushRef="#br0" timeOffset="54864.35">20637 4487 0,'0'0'0,"-21"22"31,42-22-15,1 0-16,-1 0 0,0 0 15,0 0-15,0 0 16,-21-22-16,0 1 16,0 0-1,-21 0-15,0 21 0,0 0 16,0 0-16,-1 0 16,1 0-16,0 0 0,0 0 0,0 0 15,21 21-15,0 0 0,-21-21 0,21 21 16,0 1-16,0-1 15,21-21 1,0 0-16</inkml:trace>
  <inkml:trace contextRef="#ctx0" brushRef="#br0" timeOffset="55164.18">21357 4339 0,'0'0'0,"-42"0"32,21 0-32,-1 0 0,1 21 0,0 22 15,0-22-15,21 21 0,-21-21 16,0 22-16,-1-1 0,1 0 0,0 1 16,0-22-16,0 21 0,21 1 0,0-1 15,0-21-15,0 21 0,0-20 16,0-1-16,0 21 0,0-21 0,0 0 15,21-21-15,-21 22 0,21-1 0,0-21 16,0 0-16,1 0 16,-1 0-16,0 0 0,0 0 15,0-21-15,0-1 0,1 1 16,-1 0-16</inkml:trace>
  <inkml:trace contextRef="#ctx0" brushRef="#br0" timeOffset="55771.84">21611 4297 0,'21'-21'31,"-21"42"-31,0 0 16,0 0-16,0 0 0,0 22 0,-21-1 15,21-21-15,0 22 0,0-1 16,-21 0-16,0 1 0,21-1 16,-21 0-16,-1 1 0,22-22 0,0 21 15,0-21-15,-21 22 0,21-22 0,0 0 16,0 0-16,0 0 16,21-21-1,1 0-15,-1 0 0,0 0 16,21 0-16,-21 0 0,1 0 15,20 0-15,-21-21 0,0 0 0,22 21 16,-22-21-16,0 21 0,0-21 16,0-1-16,0 22 0,-21-21 0,22 0 15,-1 0-15,-21 0 16,21 0-16,-21-1 0,21 1 0,-21 0 16,0 0-16,0 0 15,0 0 1,-21 21 15,21 21-31,-21-21 0,21 21 16,0 0-16,-21 0 0,-1 0 0,22 1 15,-21-1-15,0 0 0,21 21 16,0-21-16,0 1 0,-21-1 0,21 0 16,0 0-16,0 0 0,0 0 0,0 1 15,0-1 1,0 0-16,21-21 15,0 0-15,0 0 16,1 0-16,-1 0 0,0 0 16,0-21-16,0 0 0,0 21 0,1-22 15,-1 1-15,0 0 0</inkml:trace>
  <inkml:trace contextRef="#ctx0" brushRef="#br0" timeOffset="56028.69">21357 4572 0,'0'0'0,"0"21"31,21-21-31,0 0 0,1 0 15,-1 0-15,0 0 0,21 0 16,-21 0-16,1 0 0,20 0 16,0 0-16,-21-21 0,22 21 0,-1 0 0,-21-21 15,22 21-15,-22-21 16</inkml:trace>
  <inkml:trace contextRef="#ctx0" brushRef="#br0" timeOffset="56503.41">22627 4255 0,'-21'0'31,"21"21"1,0 0-32,21 0 0,0 0 15,0 0-15,1-21 0,-1 22 16,0-1-16,21 0 0,-21-21 0,1 21 16,20 0-16,-21-21 0,21 21 0,1 1 15,-22-22-15,21 21 0,1-21 16,-1 0-16,0 0 0,-21 21 15,22-21-15,-22 0 0,0 0 0,0 0 16,-42 0 15,0 21-31,-21-21 0,20 21 16,-20-21-16,0 21 0,-1 1 0,1-1 16,0 0-16,-1 0 0,1 21 0,0-20 15,-1-1-15,1 0 0,21 21 16,0-21-16,0 1 0,-1-22 0,1 21 15,21 0-15,-21 0 16,0-21-16,0 0 16</inkml:trace>
  <inkml:trace contextRef="#ctx0" brushRef="#br0" timeOffset="59363.74">8213 6477 0,'0'0'0,"0"-21"0,0 0 0,21 21 0,-21-21 16,21-1-16,-21 1 0,21 0 15,-21 42 48,0 0-63,0 1 0,-21-1 0,0 0 16,0 21-16,-1 1 0,-20-22 0,0 21 15,21 0-15,-43 1 0,22-1 16,-1-21-16,1 22 0,0-22 0,-22 21 15,22-21-15,0 0 0,-1 1 0,1-1 16,0-21-16,20 21 0,-20-21 16,21 0-16,0 0 0,21-21 15,0 0-15,0-1 16,0 1-16,0 0 16,21 0-16,21 21 0,-21-21 15,1 0-15,20 21 16,-21 0-16,21 0 0,1 0 0,-22 0 15,21 0-15,1 0 0,-22 0 0,21 21 16,-21-21-16,22 21 0,-22-21 16,21 21-16,-21 0 0,0-21 0,1 21 15,-1 1-15,0-22 0,0 21 0,0 0 16,0-21-16,-21 21 16,22-21-16,-22 21 15,21-21 1,0 0-16,0 0 15,0 0-15,0 0 16,-21-21-16</inkml:trace>
  <inkml:trace contextRef="#ctx0" brushRef="#br0" timeOffset="60155.33">8784 6689 0,'-21'0'0,"0"0"16,0-21-16,21-1 16,0 1-1,0 0 1,0 0-16,21 0 16,0 21-16,-21-21 0,21 21 15,0-22-15,0 22 0,1 0 0,-1 0 16,0 0-16,0 22 15,-21-1 1,21 0-16,-21 0 0,0 0 0,0 0 16,0 22-16,0-22 0,0 21 0,0-21 15,0 1-15,0-1 0,0 21 16,0-21-16,0 0 0,0 1 16,0-1-16,0 0 0,0 0 15,21-21 1,1 0-16,-1 0 0,0 0 15,21 0-15,-21 0 0,1-21 0,20 0 16,-21 21-16,21-21 0,-20-1 0,-1 1 16,0 0-16,0 0 0,0 0 15,0 0-15,1-1 0,-1 1 0,-21 0 16,0 0-16,0-21 0,0 20 0,0 1 16,0 0-16,0 0 0,0 0 15,0 0-15,-21 21 31,-1 0-31,1 0 16,21 21-16,0 0 0,-21 0 16,21 0-16,-21 22 0,21-22 0,0 21 15,0 0-15,0 1 0,0 126 16,0-105 0,0-22-16,0 21 0,0-20 0,0 20 15,0 1-15,0-1 0,0-20 0,0 20 16,0 1-16,21-22 0,0 21 0,-21-20 15,21 20-15,-21 1 0,0-22 0,0 22 16,0-22-16,0 21 0,0-20 16,0-1-16,-21 0 0,21-20 15,-21 20-15,0-21 0,0 0 0,0 0 16,-1 1-16,1-22 0,0 0 0,0 0 16,0 0-16,0 0 0,-1-22 15,-20 1-15,21 0 0,-21 0 0,-1-21 16,22 20-16,-21-20 0,-1 0 0,1-1 15,21 1-15,-21-21 0,20 20 0,1 1 16,0 0-16,21-1 0,0-20 16,0 20-16,0 1 0,0 0 0,21-1 15,0 1-15,1-21 0,-1 20 0,21 1 16</inkml:trace>
  <inkml:trace contextRef="#ctx0" brushRef="#br0" timeOffset="60503.21">9504 6900 0,'0'0'0,"0"-21"0,21 21 16,-21-21-16,21 0 0,0 0 16,0 0-16,-21-1 0,22 1 15,-1 0-15,-21 0 0,21 0 0,-21 0 16,21-1-16,-21 1 0,0-21 0,0 21 15,0 0-15,0-1 16,0 1-16,-21 21 16,0 0-16,0 0 0,-1 0 0,1 0 15,0 21-15,21 1 0,-21 20 16,0-21-16,0 21 0,21-20 0,-22 20 16,22 0-16,0-21 0,0 22 0,0-22 15,0 21-15,0-21 0,0 1 0,0-1 16,22 0-16,-1 0 0,21 0 15,-21-21-15,0 0 0,22 21 0,-1-21 16,0 0-16,1 0 0,-22 0 0,42-21 16,-20 21-16</inkml:trace>
  <inkml:trace contextRef="#ctx0" brushRef="#br0" timeOffset="60959.83">10414 6541 0,'0'0'0,"0"-22"0,0 1 0,-21 21 0,0 0 16,-1 0-16,1 0 0,0 0 0,0 0 16,0 0-16,0 21 0,-22-21 15,22 22-15,0 20 0,0-21 0,0 0 16,-1 22-16,1-22 0,21 21 0,0-21 16,-21 0-16,21 22 0,0-22 0,0 0 15,0 0-15,0 0 16,0 1-16,21-22 0,0 0 15,1 0-15,-1 0 0,21 0 16,-21 0-16,0 0 0,1 0 0,-1 0 16,0-22-16,0 1 0,0 0 15,0-21-15,1 21 0,-22-1 16,0 1-16,0 0 0,21-21 0,-21 21 16,0-1-16,0 1 0,0 0 15,0 0-15,0 0 0,0 42 31,0 0-31,0 0 16,0 22-16,0-22 0,0 0 16,0 0-16,0 21 0,0-20 0,0-1 15,0 0-15,0 0 0,0 0 0,21-21 16,-21 21-16,0 1 0,21-22 16,0 0-16,0 0 0,1 0 15,-1 0-15,0 0 0,0 0 16,0 0-16</inkml:trace>
  <inkml:trace contextRef="#ctx0" brushRef="#br0" timeOffset="61331.56">10604 6604 0,'0'0'0,"0"-21"0,22 0 0,-22 0 16,21-1-16,0 1 0,0 21 15,0-21-15,0 21 0,1 0 16,-1 0-16,0 0 0,0 0 15,0 0-15,0 0 0,1 21 0,-22 0 16,21 1-16,-21-1 0,21 0 0,-21 21 16,0-21-16,0 1 0,0 20 15,0-21-15,0 0 0,0 22 0,0-22 16,0 0-16,-21 0 0,21 0 16,-21-21-16,21 21 0,-22-21 0,22 22 15,0-44 16,0 1-31,0 0 0,0 0 16,0 0-16,0-22 0,0 22 16,0 0-16,0-21 0,22 21 15,-22-22-15,21 22 0,-21-21 0,21 21 16,0-22-16,-21 22 0,21 0 0,0 0 16,1 0-16,-1-1 0,0 1 15,0 0-15,0 21 0,0 0 16,1 0-16</inkml:trace>
  <inkml:trace contextRef="#ctx0" brushRef="#br0" timeOffset="61807.94">11430 6223 0,'21'0'47,"0"0"-47,0 0 0,1 21 16,-1-21-16,0 0 16,-21 21-16,21-21 0,0 0 15,-21 22-15,21-22 0,1 0 0,-1 21 16,0-21-16,0 0 0,0 21 15,0-21-15,1 0 0,-1 0 16,0 0-16,0 0 0,0 0 0,0 0 16,1 0-1,-44 21 32,22 0-47,-21 0 16,0-21-16,0 43 0,0-22 0,0 0 15,-22 21-15,22-20 0,0 20 0,-21-21 16,20 21-16,-20-20 0,0 20 0,21-21 16,-1 21-16,1-20 0,0-1 15,0 0-15,0 0 0,0 0 16,21 0-16,0 1 16</inkml:trace>
  <inkml:trace contextRef="#ctx0" brushRef="#br0" timeOffset="63700.03">13801 6223 0,'-22'0'31,"1"0"-31,0 0 32,0 0-17,21-21-15,0 0 16,0 0-16,0-1 15,21 22-15,0-21 16,0 21-16,-21-21 0,22 0 16,-1 21-1,0 0 1,-21 21-16,21 0 0,-21 0 16,0 1-16,0-1 0,0 21 0,0 0 15,0 1-15,0-1 0,-21 0 16,0 22-16,0-22 0,-22 1 0,22-1 15,-21 0-15,21-21 0,-1 22 0,-20-22 16,21 0-16,-21 0 0,20 0 16,1-21-16,-21 0 0,21 0 0,0 0 15,-1 0-15,-20 0 0,21 0 0,0-21 16,0 0-16,-1 0 0,22 0 16,0 0-16,-21-1 0,21-20 15,-21 0-15,21 21 0,0-22 0,0 1 16,0 0-16,0 20 0,0-20 15,0 21-15,0-21 0,21 20 0,0 1 16,1 21-16,-1 0 16,0 0-16,0 0 0,-21 21 15,21 1-15,0-1 0,1 0 0,-1 21 16,0-21-16,0 22 0,0-1 0,0 0 16,1-20-16,-22 20 0,21-21 15,0 21-15,0-20 0,0-1 0,0 0 16,1 0-16,-1 0 0,0-21 0,0 0 15,21 21-15,-20-21 16,-1 0-16,21 0 0,-21 0 0,22 0 16,-1-21-16,-21 0 0,21 0 0,1 0 15,-1 0-15,0-1 0,1-20 16,-1 0-16,-21 21 0,22-22 0,-1 1 16,0 0-16,-21-1 0,1 22 0,-1-21 15,21 21-15,-42-22 0,21 22 16,-21 0-16,21 0 0,-21 0 15,0 42 17,0 0-32,0 0 0,0 0 15,-21 0-15,21 1 0,-21 20 16,21 0-16,0-21 0,0 22 0,0-22 16,-21 21-16,21-21 0,0 22 15,0-22-15,0 0 0,0 0 0,0 0 16,21 1-16,0-22 15,0 0-15,1 0 0,-1 0 16,0 0-16,0 0 0,0-22 0,0 1 16,1 21-16,-1-21 0,0 0 0,0 0 15,0 0-15,0-22 0,-21 22 16,0 0-16,0-21 0,0 20 0,0 1 16,0 0-16,0-21 0,-21 21 15,0 21-15,0-22 0,0 1 16,0 21-16,-1 0 0,1-21 0,0 21 15,0 0-15,0 0 0,0 0 16,-1 0-16,44 0 31,-1 0-31,0 0 16,21 0-16,-21 0 0,22 0 16,-22 0-16,21 0 0,1 0 0,-1 0 15,0 0-15,1 0 0,-1 0 0,0 0 16,-21 0-16,22 0 0,-1 0 15,-21 0-15,0 0 0,1 0 16,-22 21 0,0 0-1,0 1-15,0-1 0,-22 0 0,1 0 16,0 0-16,21 22 0,-21-22 0,0 21 16,21-21-16,-21 0 0,21 1 0,0-1 15,0 0-15,0 0 0,0 0 16,0 0-16,21-21 0,0 22 0,0-22 15,0 0-15,0 21 0,22-21 0,-22 0 16,21 0-16,-21 0 0,1 0 16,20 0-16,-21 0 0,21 0 0,-20 0 15,-1-21-15,21 21 0,-21-22 16,0 1-16,-21 0 0,22 0 16,-22 0-16,0 0 0,0-1 0,0-20 15,0 21-15,0-21 0,0 20 0,0-20 16,-22 21-16,1 0 0,21 0 15,-21-1-15,0 1 0,0 0 0,0 21 16,-1 0-16,1-21 0,0 21 0,0 0 16,0 0-16,0 0 15,-1 0-15,22 21 32,43 0-32,-22-21 15,0 0-15,21 0 0,1 0 16</inkml:trace>
  <inkml:trace contextRef="#ctx0" brushRef="#br0" timeOffset="64255.04">16383 6371 0,'0'0'0,"-21"0"0,0 0 0,21-21 0,-22 0 16,1 21-16,21-21 0,-21 21 16,21-21-16,-21-1 0,0 1 15,21 0-15,0 0 0,0 0 16,21 0-16,0-1 0,0 1 16,0 0-16,22 21 0,-22-21 15,0 0-15,21 21 0,-20 0 0,20 0 16,-21 0-16,0 0 0,0 0 0,1 0 15,-1 21-15,0-21 0,-21 21 16,0 0-16,0 0 0,0 1 0,0 20 16,0-21-16,-21 0 0,-22 22 0,22-1 15,0 0-15,-21 1 0,21-1 16,-22-21-16,22 21 0,0 1 16,0-22-16,21 0 0,0 0 0,0 0 15,0 1-15,0-1 0,21 0 16,0-21-16,0 0 15,0 0-15,1 0 0,-1 0 0,21-21 16,-21 0-16,0 21 0,1-22 0,-1 1 16,-21 0-16,0 0 0,21 0 15,-21 0-15,0-1 0,0 1 0,0 0 16,0-21-16,0 21 0,0-1 0,-21 1 16,0 21-16,-1-21 0,1 21 15,0 0-15,0 0 16,0 0-16,0 0 0,-1 0 0,1 0 15,0 21-15,21 0 16,21-21-16,0 0 16,1 0-16,20 0 0</inkml:trace>
  <inkml:trace contextRef="#ctx0" brushRef="#br0" timeOffset="64692.29">18203 6033 0,'0'0'0,"21"0"0,1 0 15,-22 21 1,0 0-16,0 0 16,-22-21-16,1 21 0,0 0 15,0 22-15,-21-22 0,-1 0 0,22 0 16,-21 0-16,-1 22 0,1-22 0,0 21 15,-22-21-15,22 1 0,0-1 16,-22 0-16,22 0 0,-1 0 0,1 0 16,21-21-16,0 0 0,0 22 0,-1-22 15,44 0 17,-1 0-32,0 21 0,21-21 0,1 0 15,-1 21-15,0 0 0,1-21 16,-1 21-16,21-21 0,-20 21 0,-1-21 15,0 0-15,1 22 0,-1-22 0,0 0 16,-20 0-16,20 0 0,-21 21 16,0-21-16,0 0 0,1 0 0,-1 0 15,0 0-15,-21-21 32,0-1-32,0 1 15,0 0-15</inkml:trace>
  <inkml:trace contextRef="#ctx0" brushRef="#br0" timeOffset="65269">19748 5884 0,'0'0'15,"0"-21"-15,-21 21 0,0 0 16,0 0-16,0 0 0,0 0 0,-1 21 15,1 22-15,-21-22 0,21 21 16,0 1-16,-22-1 0,1 21 0,21-20 16,-22 20-16,22 1 0,-21-22 0,0 22 15,-1-1-15,1 1 0,21-22 16,-22 0-16,1 1 0,21-1 0,0-21 16,0 21-16,-1-20 0,1-1 0,21 0 15,-21 0-15,21 0 16,0-42 15,21 0-31,0 0 16,1 0-16,-1-1 0,21-20 0,-21 21 15,22-21-15</inkml:trace>
  <inkml:trace contextRef="#ctx0" brushRef="#br0" timeOffset="65919.59">19812 6287 0,'0'0'0,"-42"0"16,20 0-1,22-22 1,0 1-16,22 21 16,-1-21-16,0 21 0,0 0 15,-21-21-15,21 21 0,0 0 0,1 0 16,-1 0-16,0 0 0,0 0 0,0 0 15,0 21 1,-21 0-16,0 0 0,0 22 0,0-22 16,0 21-16,0 1 0,0-22 15,-21 21-15,21-21 0,0 22 0,0-22 16,-21 0-16,21 0 16,0 0-16,21-21 15,0 0-15,1 0 0,-1 0 16,0 0-16,0-21 0,21 0 0,-20 0 15,-1 0-15,21-1 0,-21 1 0,22 0 16,-22 0-16,0 0 0,0-22 16,0 22-16,0 0 0,1 0 0,-1 0 15,-21 0-15,0-1 0,0 44 32,0-1-17,0 21-15,-21-21 0,-1 22 16,1-1-16,21 0 0,-21 22 15,21-22-15,-21 0 0,0 22 0,21-22 16,0 22-16,-21-1 0,21-20 0,-22 20 16,22 1-16,0-1 0,-21 1 15,21-1-15,0-21 0,0 22 0,0-1 16,-21-20-16,21-1 0,-21 0 0,0 1 16,21-1-16,-21-21 0,-1 22 0,1-22 15,0 0-15,0-21 16,0 0-16,0 0 15,21-21-15,-22 0 0,1-1 0,0 1 16,0-21-16,21 21 0,0-22 0,-21 1 16,21 0-16,-21-1 15,21-20-15,0 21 0,0-22 0,0 1 16,21 20-16,0-20 0,0 20 0,0-20 16</inkml:trace>
  <inkml:trace contextRef="#ctx0" brushRef="#br0" timeOffset="66267.39">20659 6562 0,'42'-21'16,"-21"21"-16,0-22 0,0 1 16,1 0-16,-1 21 15,0-21-15,21 0 0,-21 0 0,1-1 16,-1 1-16,0 21 0,0-21 0,-21 0 15,0 0-15,0 0 0,0-1 16,0 1 0,-21 21-16,0 0 0,0 0 0,-1 0 15,1 21-15,0 1 0,0-1 16,0 0-16,0 0 0,-1 21 0,1-20 16,21 20-16,-21 0 0,21-21 15,0 22-15,0-22 0,0 0 16,0 21-16,0-20 0,0-1 0,21 0 15,0 0-15,1-21 0,-1 0 16,21 0-16,0 0 0,-20 0 16,20 0-16,0 0 0,1 0 0,-1 0 15,0-21-15</inkml:trace>
  <inkml:trace contextRef="#ctx0" brushRef="#br0" timeOffset="66687.14">21653 6287 0,'0'0'0,"0"-22"16,-21 1-16,0 21 16,0 0-16,0 0 0,0 0 0,21 21 15,-22 1-15,1-22 0,0 21 16,0 21-16,0-21 0,0 0 0,-1 1 16,22 20-16,-21-21 0,21 0 0,-21 0 15,21 1-15,0-1 0,0 0 16,0 0-16,21 0 15,0-21-15,1 0 0,-1 0 16,0 0-16,0 0 0,0-21 16,0 0-16,1 21 0,-1-21 15,0 0-15,0-1 0,0 1 0,0 0 16,-21-21-16,22 21 0,-22-1 0,21 1 16,-21 0-16,0 0 0,0 0 15,0 42 1,0 0-1,0 0-15,-21 0 0,-1 1 16,22-1-16,-21 0 0,21 0 0,0 0 16,0 0-16,0 1 0,0-1 0,0 0 15,0 0-15,21-21 16,1 0-16,-1 0 0,0 0 0,0 0 16,0 0-16,0 0 0,1 0 15,-1 0-15</inkml:trace>
  <inkml:trace contextRef="#ctx0" brushRef="#br0" timeOffset="67052">21929 6308 0,'0'-21'16,"42"-22"0,-21 43-1,0-21-15,0 21 0,1 0 0,-1 0 16,0 0-16,0 0 0,0 21 15,-21 0-15,21-21 16,1 22-16,-22 20 0,21-21 0,-21 0 16,0 22-16,0-22 0,0 0 0,0 21 15,0-21-15,0 1 0,-21-1 16,21 0-16,-22 0 0,1 0 0,21 0 16,-21-21-16,0 0 15,0 0-15,21-21 16,0 0-1,0 0-15,0 0 0,0 0 16,0-1-16,21-20 0,0 21 16,-21 0-16,21-22 0,0 22 0,1 0 15,-22 0-15,21-21 0,0 20 16,21 1-16,-21 0 0,1 0 16,-1 0-16,0 21 0</inkml:trace>
  <inkml:trace contextRef="#ctx0" brushRef="#br0" timeOffset="67407.8">22691 6011 0,'0'22'15,"0"-1"-15,0 0 16,0 0-16,0 0 16,0 0-16,0 1 0,21-1 15,0 0-15,0 0 16,0-21-16,0 21 0,22 0 15,-1-21-15,-21 22 0,22-22 0,-1 21 16,0-21-16,1 0 0,-1 0 0,-21 0 16,0 0-16,0 0 0,1 0 15,-1 0-15,-42 0 32,-1 0-17,1 0-15,-21 0 0,21 0 0,-22 21 16,1 0-16,0-21 0,-1 42 0,1-20 15,0-1-15,-1 21 0,1-21 16,0 0-16,-1 22 0,22-22 16,-21 0-16,21 21 0,0-20 0,-1-22 15,1 21-15,21 0 0,-21 0 16</inkml:trace>
  <inkml:trace contextRef="#ctx0" brushRef="#br0" timeOffset="68474.67">7175 8551 0,'0'0'0,"0"-21"0,0 0 0,22 0 16,-22 0-16,0 0 0,21 21 0,0-22 16,0 1-16,0 21 15,0 0 1,-21 21-16,0 1 16,0-1-16,-21 0 0,0 21 0,-21-21 15,21 1-15,-22-1 16,1 21-16,0-21 0,-22 22 0,22-1 15,-22-21-15,1 0 0,-1 22 0,1-22 16,-1 21-16,1-21 0,20 0 0,-20 1 16,21-1-16,-1-21 0,1 21 15,0-21-15,20 0 0,1 0 0,0 0 16,21-21-16,0 0 16,21 21-16,0-22 15,22 22-15,-22 0 0,42-21 0,-20 21 16,20 0-16,1 0 0,20 0 0,-20 21 15,-1-21-15,22 22 0,-21-1 0,-22 0 16,21 0-16,1 0 16,-22 0-16,1 1 0,-1-22 0,-21 21 15,21 0-15,-20 0 0,-1-21 0,0 21 16,0-21-16,0 0 0,-21 21 0,21-21 16,1 0-1,-22 22-15,21-22 16,0 0-16,-21-22 15,21 22-15</inkml:trace>
  <inkml:trace contextRef="#ctx0" brushRef="#br0" timeOffset="68819.06">8086 8573 0,'0'0'0,"21"-22"0,63-62 16,-62 63-16,-22-1 0,21 1 15,-21 0-15,21 21 0,-21-21 16,0 42 0,-21-21-16,0 21 0,-1 22 15,1-22-15,0 0 0,0 21 0,0 1 16,0-1-16,-1 21 0,-20-20 16,21-1-16,0 22 0,-22-1 0,22-21 15,-21 22-15,0-22 0,20 1 16,1 20-16,-21-21 0,21-20 0,0 20 15,-1 0-15,1-21 0,21 1 0,0-1 16,-21 0-16,21 0 0,-21-21 16,21 21-16,-21-21 15,0 0 1,21-21 0,0 0-16,0 0 0,0 0 15</inkml:trace>
  <inkml:trace contextRef="#ctx0" brushRef="#br0" timeOffset="69891.89">8721 8615 0,'0'-21'15,"0"42"17,0 0-32,0 21 0,0 1 0,0-1 15,-22 0-15,22 1 0,0 20 0,-21-20 16,0 20-16,0-21 0,21 1 16,-21-1-16,0 0 0,21-20 0,0 20 15,-22-21-15,22 0 0,-21 0 0,21 1 16,0-1-16,21-21 31,1 0-31,-22-21 16,21-1-16,0 1 0,-21 0 15,21 0-15</inkml:trace>
  <inkml:trace contextRef="#ctx0" brushRef="#br0" timeOffset="70443.14">8699 8763 0,'0'-21'0,"0"42"0,0-63 16,0 21-16,0-1 0,22 22 16,-1-21-16,0 21 15,0 0-15,0-21 0,0 21 16,22 0-16,-22 0 0,0 0 0,0 0 16,22 0-16,-22 21 0,0 0 0,0 1 15,-21-1-15,0 0 0,0 0 16,0 0-16,0 22 0,0-22 0,0 0 15,-21 21-15,0-21 0,-22 1 0,22 20 16,-21-21-16,0 0 0,20 0 16,-20 1-16,21-22 0,-21 21 0,20-21 15,1 0-15,0 0 0,21-21 32,21-1-17,0 1-15,1 21 0,20-21 0,-21 0 0,21 21 16,-20-21-16,20 21 0,0 0 15,1 0-15,-1 0 0,-21 0 16,21 0-16,1 21 0,-22 0 0,21 0 16,-21 0-16,1 1 0,-1-1 0,0 21 15,-21-21-15,0 0 0,0 22 16,0-22-16,-21 0 0,0 0 0,-1 0 16,-20 1-16,21-1 0,-21 0 0,-1 0 15,1 0-15,0-21 0,20 21 0,-20-21 16,0 0-16,-1 0 0,22 0 15,-21 0-15,21 0 0,-22 0 0,22 0 16,0 0-16,0 0 0,0 0 16,0-21-16,-1 21 0,22-21 0,0 0 15,0 0-15,0 0 16,22-1-16,-1 1 0,0 21 16,21-21-16,-21 0 0,22 0 0,-1 0 15,0 21-15,1-22 0</inkml:trace>
  <inkml:trace contextRef="#ctx0" brushRef="#br0" timeOffset="71167.73">9715 8805 0,'0'0'0,"0"22"16,0-1-1,-21 21-15,21-21 0,-21 0 16,0 22-16,0-22 0,21 21 0,-21 64 31,-1-64-31,22-20 0,0-1 0,0 0 0,0 0 16,0 0-16,22 0 15,-1-21-15,0 0 0,0 0 0,0 0 16,0 0-16,1 0 0,-1 0 0,21 0 16,-21 0-16,0-21 0,1 21 0,-1-21 15,-21 0-15,21 21 16,-21-21-16,0 0 0,0-1 0,0 1 15,0 0-15,0 0 0,-21 0 0,21-22 16,-21 22-16,-1 0 0,-20-21 16,21 21-16,0-1 0,21 1 0,-21 0 15,21 0-15,-22 0 0,22 0 0,0-1 16,0 1-16,22 21 0,-1 0 16,0 0-16,0 0 0,21 0 15,-20 0-15,20 0 0,0 0 16,-21 0-16,22 21 0,-22 1 0,21-1 0,-21 0 15,22 0-15,-22 0 0,0 22 16,0-22-16,-21 0 0,0 21 16,0-21-16,0 1 0,0-1 0,0 0 15,0 0-15,0 0 0,0 0 0,0 1 16,0-1-16,0 0 0,0 0 16,21-21-1,1 0 1,-1 0-16,0 0 15,0 0-15,-21-21 0,21 0 0,0 21 16,1-21-16,-22-1 0,21 1 0,0 0 16,-21 0-16,21 0 0,-21 0 0,0-1 15,0-20-15,0 21 16,0-21-16,0 20 0,0-20 0,-21 21 16,0 0-16,0 0 0,-1-1 0,1 1 15,0 0-15,0 21 0,0 0 0,0 0 16,-1 0-16,1 0 0,0 0 15,0 21-15,0 0 16,21 1-16,0-1 0,0 0 16,21-21-16,0 21 15,21-21-15,-20 0 0,-1 0 0,0 0 16,21 0-16,-21 0 0,1-21 16</inkml:trace>
  <inkml:trace contextRef="#ctx0" brushRef="#br0" timeOffset="71723.67">10880 8467 0,'0'0'0,"0"-21"0,0-1 0,-22 44 31,22-1-15,-21 0-16,21 0 0,0 0 15,0 22-15,0-22 0,0 21 0,-21 0 16,21 1-16,0-1 0,0 0 0,-21-20 15,21 20-15,0 0 0,0 1 0,0-22 16,0 0-16,0 0 16,0 21-16,0-20 0,-21-1 15,21 0-15,-21-21 16,21-21 0,0 0-16,0-1 15,0 1-15,21 0 0,0 0 16,-21 0-16,21-22 0,0 22 0,0 0 15,1-21-15,-1 21 0,21-1 16,-21 1-16,0 21 0,1 0 16,-1-21-16,0 21 0,0 0 15,-21 21-15,0 0 16,0 1 0,-21-22-16,0 0 0,0 21 0,-1-21 15,1 21-15,0 0 0,0-21 16,0 0-16,0 21 0,-1-21 15,1 21-15,21 1 16,0-1-16,0 0 16,0 0-16,21 0 15,1 0-15,-22 1 0,21-22 16,0 21-16,0-21 0,-21 21 0,21-21 16,0 0-16,1 0 0,-1 0 15,0 0-15,0 0 0,0 0 0,0 0 16,1 0-16,20 0 0,-21-21 15,21 0-15,-20 21 0</inkml:trace>
  <inkml:trace contextRef="#ctx0" brushRef="#br0" timeOffset="72135.44">11726 8424 0,'0'0'0,"-42"0"31,21 0-31,21 22 0,0-1 0,0 0 16,0 0-16,0 0 15,0 0-15,0 1 0,21-1 0,0 0 16,0 0-16,-21 0 0,21 0 0,1 1 16,-1-22-16,21 21 0,-21-21 15,0 21-15,1-21 0,20 0 0,-21 0 16,21 0-16,1 0 0,-22 0 0,21 0 15,-21 0-15,1 0 0,-1 0 0,0 0 16,0 0-16,0-21 16,-42 42-1,0-21-15,0 21 16,0 0-16,-1 22 0,-20-22 16,21 0-16,-21 21 0,-1-21 0,22 22 15,-21-1-15,-1-21 0,22 22 0,0-22 16,0 0-16,0 0 0,0 0 0,-1 0 15,1 1-15,21-1 0,-21-21 0,0 21 16,0-21 0,0 0-16</inkml:trace>
  <inkml:trace contextRef="#ctx0" brushRef="#br1" timeOffset="86682.83">6032 2350 0,'0'0'0,"-42"0"0,-21 0 0,20 0 0,1 0 15,0 0-15,-22 0 0,22 0 16,-1 0-16,1 0 0,21 0 0,-21 0 16,20 0-16,-20-22 0,21 22 15,0 0-15,0-21 0,-1 21 0,1 0 16,0 0 0,42 0 46,0 0-62,1 0 0,-1 0 16,0 0-16,21 0 0,-21 0 15,22 0-15,-1 0 0,0 0 0,1 0 16,-1 0-16,22 0 0,-22 0 16,21 0-16,1 0 0,-1 0 0,1 0 15,-1 0-15,22 0 0,0 0 16,-1 0-16,22 0 0,0 0 0,0 0 15,0 0-15,0-21 0,21 21 16,-22 0-16,22 0 0,0 0 16,22 0-16,-22-21 0,21 21 0,-21 0 15,21 0-15,-21 0 0,21 0 0,-21 0 16,21 0-16,-21 0 0,0 0 16,0 0-16,0 0 0,0-21 0,21 21 15,-21 0-15,0 0 0,0 0 0,0-21 16,0 21-16,-21 0 0,21 0 15,-21 0-15,0-22 0,0 22 16,0 0-16,-22 0 0,22 0 0,-21-21 0,-22 21 16,22 0-16,-22 0 0,1 0 15,-22-21-15,22 21 0,-43 0 16,21 0-16,1 0 0,-22 0 0,0 0 16,0 0-16,0 0 15,-21-21-15,21 21 63,1 0-48</inkml:trace>
  <inkml:trace contextRef="#ctx0" brushRef="#br1" timeOffset="90091.99">2836 2561 0,'0'-21'15,"-21"0"-15,21 0 16,0 0-16,0-1 15,0 1-15,0 0 16,21 0-16,0 0 16,1 21-16,-1-21 15,0 21-15,0 0 0,0 0 16,0 0-16,1 21 16,-1 0-16,0 0 0,0 21 0,0-20 15,-21 20-15,0-21 0,21 21 16,-21 1-16,22-22 0,-22 21 0,0 1 15,0-22-15,0 21 0,0-21 16,0 0-16,0 1 0,0-1 16,-22 0-16,22 0 0,-21-21 0,21 21 15,-21-21-15,0 0 16,21-21 15,-21 0-31,21 0 0,0 0 16,0-22-16,0 22 0,0 0 15,0-21-15,0 20 0,0-20 0,21 0 16,-21-1-16,21 22 0,-21-21 16,21 0-16,-21 20 0,21-20 0,1 21 15,-22 0-15,0 0 0,21-1 16,-21 1-16,21 21 0,-21 21 31,0 1-15,0-1-16,0 0 15</inkml:trace>
  <inkml:trace contextRef="#ctx0" brushRef="#br1" timeOffset="90579.73">3514 2371 0,'-22'0'32,"22"21"-32,-21 0 15,21 0-15,0 0 0,-21 1 16,21-1-16,-21 21 0,21-21 0,0 22 16,0-1-16,0-21 0,0 0 0,0 22 15,0-22-15,0 0 0,0 0 16,0 0-16,0 0 0,0 1 15,21-22-15,0 0 0,0 0 16,1 0-16,-1 0 16,0 0-16,0 0 0,0 0 15,0-22-15,1 22 0,-1-21 0,21 0 16,-21 21-16,0-21 0,1 0 0,-22 0 16,21-1-16,-21 1 0,21 0 15,-21-21-15,0 21 0,0-1 0,0 1 16,0 0-16,0 0 0,-21 0 15,0 0-15,-1-1 0,1 1 0,0 0 16,0 0-16,0 21 0,0 0 16,-1 0-16,1 0 0,0 0 0,0 0 15,0 0-15,0 21 16,21 0-16,-22 0 0,22 1 16,-21-22-16,21 21 0,0 0 15,0 0-15,21-21 16</inkml:trace>
  <inkml:trace contextRef="#ctx0" brushRef="#br1" timeOffset="91063.54">3937 2350 0,'21'-22'31,"-21"44"-15,0-1-16,0 0 0,-21-21 16,21 42-16,0-21 0,0 1 15,0-1-15,0 21 0,0-21 0,0 22 16,0-22-16,0 0 0,0 21 16,0-21-16,0 1 0,0-1 0,0 0 15,0 0-15,21 0 16,0-21-1,0 0-15,1 0 0,-1 0 16,0-21-16,0 21 16,-21-21-16,21 0 0,0 21 0,-21-21 15,0-1-15,22 1 0,-22 0 16,21 0-16,-21-21 0,0 20 0,0 1 16,0-21-16,0 21 0,0 0 0,0-1 15,-21-20-15,-1 21 16,1 0-16,0 0 0,0 21 0,0 0 15,0 0-15,-1 0 0,1 0 16,0 0-16,0 0 0,0 0 16,21 21-16,-21 0 15,21 0-15,0 0 16,21-21 15,0 0-31</inkml:trace>
  <inkml:trace contextRef="#ctx0" brushRef="#br1" timeOffset="91424.34">4381 2159 0,'0'0'16,"22"-21"-16,-1 21 15,0 0 16,-21 21-15,0 0-16,0 0 16,0 1-16,0 20 0,0-21 0,0 0 15,0 22-15,0 20 16,0-42-16,0 22 0,0-22 0,0 21 16,0-21-16,0 0 0,0 22 0,0-22 15,0 0-15,0 0 16,0 0-16,0 1 0,21-22 15,-21 21-15,21-21 16,0 0-16,1 0 16,-1 0-16,0 0 0,0-21 15,0-1-15,0 1 16,1 0-16,-1 0 0,-21 0 16,21 0-16</inkml:trace>
  <inkml:trace contextRef="#ctx0" brushRef="#br1" timeOffset="91747.15">4445 2371 0,'0'0'15,"-21"0"-15,42 0 16,0 0-16,0 0 15,0 0-15,22-21 0,-22-1 0,21 22 16,-21 0-16,22-21 0,-22 21 16,21 0-16,1-21 0,-22 0 0,0 21 15,21 0-15,-21 0 0,1-21 0,-1 21 16,0 0-16,0 0 16,-21-21 30,-21 21-30,0 0 0</inkml:trace>
  <inkml:trace contextRef="#ctx0" brushRef="#br1" timeOffset="101968.38">8636 4106 0,'0'0'0,"-21"0"0,-22 0 0,22 0 0,-21 0 16,21 0-16,-22 0 0,1 0 16,21 0-16,-21 0 0,20 0 0,1 0 15,-21 0-15,21 0 0,0 0 0,-1 0 16,-20 0-16,21 0 0,0 0 15,0 0-15,-1 0 0,1 0 0,0 0 16,0 0-16,0 0 0,0 0 16,-1 0-16,1 0 0,0 0 31,42 0 16,0 0-32,1 0-15,-1 0 0,0 0 16,0 0-16,0 0 0,0 0 0,1 0 16,-1 0-16,21 0 0,-21 0 15,0 0-15,1 0 0,20 0 0,-21 0 16,0 0-16,22 0 0,-22 0 16,21-21-16,-21 21 0,22 0 15,-1 0-15,0 0 0,1 0 0,-1 0 16,0 0-16,1 0 0,20 0 15,-21 0-15,22 0 0,-22 0 0,1 0 16,20-21-16,-21 21 0,1 0 0,20 0 16,-20 0-16,-1 0 0,0 0 15,1 0-15,-1 0 0,0 0 0,1 0 16,20 0-16,-21 0 0,22 0 0,-1 0 16,1 0-16,-1 0 0,1 0 15,-1 0-15,1 0 0,-1 0 0,1 0 16,-1 0-16,1 0 0,-1 0 15,1 0-15,-22 0 0,22 0 16,-22 0-16,0 0 0,1 0 0,-1 0 16,0 0-16,-20 0 0,20 0 15,-21 0-15,0 0 0,0 0 0,1 0 16,-1 0-16,0 0 0,0 0 16,0 0-1</inkml:trace>
  <inkml:trace contextRef="#ctx0" brushRef="#br1" timeOffset="103668.07">3598 3831 0,'0'-21'0,"0"0"31,-21 21-31,0 0 15,0 0-15,0 0 0,-1 0 16,1 0-16,0 0 16,21 21-16,-21-21 0,0 21 0,0 0 15,-1 22-15,1-22 16,0 21-16,0 1 0,0-1 0,0 0 16,21 1-16,0-1 0,0 0 15,0 1-15,0-1 0,0 0 0,0 1 16,0-22-16,0 21 0,0-21 15,21 0-15,21 1 0,-21-22 0,0 21 16,22-21-16,-22 0 0,21 0 0,1 0 16,-22 0-16,21 0 0,0-21 15,1-1-15,-1 22 0,0-42 0,-20 21 16,20 0-16,0-22 0</inkml:trace>
  <inkml:trace contextRef="#ctx0" brushRef="#br1" timeOffset="104327.69">3979 3641 0,'0'0'0,"0"21"0,0 0 0,0 21 15,-21-20-15,21-1 0,0 21 16,0 0-16,0-20 0,0 20 0,0 0 15,0 1-15,0-1 0,0-21 16,0 21-16,0 1 0,0-22 0,0 21 16,0-21-16,0 1 0,0-1 15,0 0-15,21 0 0,0-21 32,1 0-17,-22-21-15,21 0 16,-21 0-16,0-1 0,21-20 15,-21 21-15,21 0 0,-21 0 0,0-1 16,0 1-16,21 0 0,-21 0 16,21 21-16,1 0 31,-22 21-31,21 0 0,-21 0 16,21 1-16,-21-1 0,21 0 15,-21 0-15,0 0 0,21 0 16,0-21-16,1 22 0,-1-1 15,0-21-15,0 0 0,0 0 16,0 0-16,1 0 0,-1 0 0,0 0 16,-21-21-16,21-1 0,0 1 15,0 0-15,1 0 0,-1 0 0,-21 0 16,0-1-16,21-20 0,-21 21 0,0 0 16,0 0-16,0-1 15,0 1-15,0 0 0,0 42 47,0 0-47,0 1 0,0-1 16,0 0-16,0 0 0,21 0 15,-21 0-15,21 1 0,-21-1 16,21-21 0,1 0-16,-22-21 15,0-1 1</inkml:trace>
  <inkml:trace contextRef="#ctx0" brushRef="#br1" timeOffset="104708.47">4593 3641 0,'0'0'16,"-21"-21"-16,0 21 15,0 0-15,21 21 31,0 0-31,0 0 16,21 0 0,0-21-16,0 0 15,0 0-15,0 0 16,1 0-16,-1 0 0,0-21 16,0 0-16,-21 0 0,21 21 15,-21-21-15,0-1 16,0 1-16,-21 0 0,0 21 15,0 0-15,0 0 0,-1 0 16,-20 0-16,21 0 0,0 0 16,0 21-16,-1 0 0,1-21 0,0 22 15,21-1-15,0 0 16,0 0-16,0 0 0,21-21 16,0 0-1,1 0-15,-1 0 16,0 0-16,0 0 0</inkml:trace>
  <inkml:trace contextRef="#ctx0" brushRef="#br1" timeOffset="104963.32">5038 3408 0,'0'42'16,"0"-21"-16,0 1 15,0 20-15,0-21 0,0 21 0,0-20 16,0 20-16,0 0 0,0-21 16,0 22-16,0-22 0,0 0 0,0 21 15,0-20-15,0-1 0,0 0 0,0 0 16,0 0-16,21 0 0,-21 1 16,0-1-16,21-21 31</inkml:trace>
  <inkml:trace contextRef="#ctx0" brushRef="#br1" timeOffset="105595.47">5609 3704 0,'0'0'0,"-42"-21"16,21 21-16,-1 0 16,1 0-16,21 21 15,-21-21-15,21 21 16,-21 1-16,21-1 0,-21 0 15,0 0-15,21 0 0,-22 0 16,22 22-16,0-22 0,0 0 0,0 0 16,0 0-16,0 1 0,0-1 0,0 0 15,0 0-15,0 0 16,22-21 0,-1 0-16,0 0 15,0 0-15,0-21 0,-21 0 0,21 21 16,1-21-16,-1 0 0,0-1 15,0 1-15,-21-21 0,21 21 16,0 0-16,1-22 0,-22 1 0,21 21 16,0-22-16,-21 1 0,0 0 0,0-1 15,21 1-15,-21 0 0,0-1 16,0 1-16,0 0 0,0 21 0,0-22 16,0 22-16,0 0 0,0 42 31,-21 21-31,21-20 15,0 20-15,0 0 0,0 1 16,0-1-16,0 0 0,0 1 0,0-1 16,0 0-16,0 1 15,0-22-15,0 21 0,21-21 0,0 0 16,-21 1-16,21-1 0,-21 0 0,22-21 16,-1 21-16,0-21 0,0 0 15,0 0-15,0 0 0,1 0 16,-1 0-16,0 0 0,21-21 0,-21 21 15,1-21-15</inkml:trace>
  <inkml:trace contextRef="#ctx0" brushRef="#br1" timeOffset="107359.7">6837 4699 0,'21'-21'16,"-42"42"-16,63-42 0,-21 0 15,0 21-15,-21-21 0,0-1 16,22 22-16,-1-21 16,-21 0-1,-21 21 32,-1 0-31,1 0-16,0 0 0,-21 0 15,21 0-15,-22 0 0,-20 21 0,20 0 16,-20-21-16,-1 22 0,22-1 16,-21 0-16,-1 0 0,22 21 0,-22-20 15,22-1-15,0 0 0,-1 0 0,22 0 16,-21 0-16,21 1 0,21-1 16,-22 0-16,1 0 0,21 0 15,0 0 1,0 1-16,0-1 15,21 0-15,1-21 16,-1 0-16,0 21 16,0-21-16,0 0 0,0 0 0,1 21 15,-1-21-15,0 0 0,0 21 16,0-21-16,0 22 0,1-22 0,-1 21 16,0-21-16,0 21 0,0 0 15,0 0-15,1 0 0,-22 1 0,0-1 16,0 0-16,21 0 0,-21 0 0,0 22 15,0-22-15,0 21 16,0-21-16,-21 22 0,-1-1 0,1-21 16,0 21-16,0-20 0,0 20 15,0-21-15,-1 21 0,1-20 0,-21-1 16,21 0-16,0 0 0,-1 0 0,1 0 16,-21 1-16,21-1 0,0 0 15,-1-21-15,-20 21 0,21-21 0,0 21 16,0-21-16,-1 0 0,1 0 0,21 21 15,-21-21 1,42 0 0,0 0-16,1 0 15,-1 0-15,0 0 0,0 0 16,0 0-16,22 0 0,-22 0 0,0 0 16,0 0-16,0 0 0,0 0 15,-21 22-15,22-1 0,-1-21 0,-21 21 16,21-21-16,-21 21 0,0 0 0,0 0 15,0 1-15,0-1 0,0 0 16,0 21-16,0 1 0,0-1 0,0 0 16,-21 22-16,0-22 0,-1 22 0,22-1 15,-21 1-15,0-22 0,0 21 16,0-20-16,0 20 0,-1-20 16,1 20-16,0-21 0,0 1 0,21 20 0,0-20 15,0-1-15,0 21 16,0-20-16,0-1 0,0 0 0,0 1 15,21-1-15,0-21 0,0 22 0,1-1 16,-1-21-16,21 0 0,-21 0 0,22 1 16,-1-1-16,0 0 0,1-21 15,-1 0-15,0 21 0,22-21 0,-1 0 16,1 0-16,-22 0 0,22-21 0,-1 21 16,1-21-16,-22 0 0,21-1 15,-20 1-15,20 0 0,-20-21 0,-1 21 16,0-22-16,-21 22 0,22-21 15,-22-1-15,0 22 0,0-21 0,0 21 16,-21 0-16</inkml:trace>
  <inkml:trace contextRef="#ctx0" brushRef="#br1" timeOffset="109443.57">1926 6985 0,'0'0'0,"21"0"46,0-21-46,1 21 0,-1-21 16,0 0-16,0-1 0,0 1 0,22 0 16,-1 0-16,-21 0 0,21 0 0,-20-1 15,-1-20-15,0 21 0,-21 0 16,21-22-16,-21 22 0,0 0 0,-21-21 16,0 21-16,0-1 0,-22 1 15,1 0-15,0 0 0,-1 21 0,1 0 16,0 0-16,-22 0 0,1 0 15,20 21-15,-20-21 0,-1 21 0,1 0 16,-1 1-16,22-1 0,-22 0 16,22 0-16,0 0 0,21 0 15,-1 1-15,22-1 0,0 0 16,0 0-16,0 0 0,22 0 16,20-21-16,0 22 0,1-1 0,-1 0 15,21 0-15,1-21 0,-1 21 0,-20 0 16,20 1-16,22-1 0,-22 0 15,1 0-15,-1 0 0,22 22 0,-21-22 16,-1 21-16,-21-21 0,1 22 16,-1-1-16,0 21 0,-20-20 0,-22-1 15,0 22-15,-22-22 0,-20 0 16,21 1-16,-43 20 0,22-21 0,-21-20 16,-1 20-16,22 0 0,-22-21 15,1 1-15,-1-1 0,22-21 16,-22 0-16,22 0 0,-21 0 0,20-21 15,1 21-15,-22-43 0,43 22 16,-21-21-16,0-1 0,20 1 0,-20-21 16,21-1-16,0 1 0,0-1 15,-1 1-15,22-1 0,0 1 0,0 20 16,0 1-16,0 0 0,0-1 16,0 22-16,22 21 0,-1 0 0,0 0 15,0 0-15,0 0 0,22 42 16,-22-20-16,21 20 0,0 0 0,-20 22 15,20-22-15,-21 22 16,21-22-16,-20 21 0,20-20 0,-21-1 16,21 0-16,-20 1 0,-1-1 15,0-21-15,0 0 0,21 1 0,-20-1 16,-1 0-16,0 0 0,0-21 16,0 0-16,0 0 0,1 0 0,-1 0 15,0 0-15,0-21 0,0 0 0,0 0 16,22-1-16,-22 1 0,0-21 15,0 21-15,-21-22 0,21 1 0,1 0 16,-1-1-16,-21 1 0,0 21 16,21-21-16,0 20 0,-21-20 0,21 21 15,-21 0-15,0 0 0,0-1 16,21 22 0,-21 22-1,0-1-15,22 0 0,-22 0 16,21 0-16,-21 0 0,21 1 0,-21-1 15,21 0-15,0 0 0,-21 0 16,21 0-16,1 1 0,-1-1 0,-21 0 16,21 0-16,0-21 0,0 21 0,0-21 15,1 0-15,-1 0 16,0 0-16,0 0 0,0-21 16,-21 0-16,21 0 15,-21-22-15,0 22 0,22 0 16,-22-21-16,0-1 0,0 22 0,0-21 15,0 21-15,0 0 0,0-1 16,0 1-16,0 0 0,0 0 0,0 42 47,0 0-47,0 0 0,0 1 16,0-1-16,0 0 0,0 0 15,0 0-15,21 0 0,0 1 0,-21-1 16,21-21-16,0 21 0,0 0 0,1-21 15,-1 0-15,0 21 0,0-21 16,0 0-16,0 0 0,1 0 16,20 0-16,0-21 0,-21 0 0,22 0 15,-22 0-15,21-1 0,-21 1 16,1 0-16,-1-21 0,0 21 0,-21-22 16,0 22-16,0-21 0,0-1 15,0 1-15,-21 0 0,0-1 0,-1 1 16,1-21-16,-21 20 0,21-20 0,0 20 15,-1 1-15,1 0 0,0-1 16,0 22-16,21 0 0,-21 0 0,21 0 16,0 42-1,0 0-15,0 21 0,0-20 16,21 20-16,0 0 16,0 22-16,0-22 0,1 0 0,-1 1 15,-21-1-15,21 0 0,0-20 0,0 20 16,-21 0-16,0-21 0,21 22 15,1-22-15,-22 0 0,21 0 0,-21 0 16,0 1-16,0-1 0,21-21 0,-21 21 16,0-42 15,0-22-15,0 22-16,-21 21 0,21-21 0,0 0 15,0 0-15,0 0 0,0-1 0,0 1 16,0 0-16,0 0 15,21 0-15,0 21 0,0-21 0,0-1 16,1 1-16,20 21 0,-21-21 0,21 21 16,-20 0-16,20 0 0,-21 0 15,21 0-15,-20 0 0,-1 0 0,0 21 16,0-21-16,-21 21 0,0 1 0,0-1 16,0 0-16,-21 0 15,0 0-15,0 0 0,-1 1 0,-20-1 16,21-21-16,-21 21 0,20 0 15,1 0-15,-21 0 0,21-21 16,0 22-16,-1-1 0,22 0 16,-21-21-16,21 21 15,21-21 1,1 0-16,-1-21 16,0 21-16,0-21 0,0 0 15,0-1-15,1 1 0</inkml:trace>
  <inkml:trace contextRef="#ctx0" brushRef="#br1" timeOffset="110336.03">4064 6625 0,'0'0'0,"0"-21"16,0-21-16,0 21 0,0-1 0,0 1 16,0 0-16,-21 21 15,0 21 1,-1 0-16,22 1 15,0 20-15,0-21 0,0 21 0,0 1 16,0-22-16,0 21 0,0-21 16,0 22-16,0-22 0,0 21 0,22-21 15,-1 1-15,-21-1 0,21-21 16,0 21-16,0 0 0,0-21 16,1 0-16,-1 0 0,0 0 15,0 0-15,0 0 0,0-21 0,1 0 16,-1 0-16,0-1 0,0 1 15,0 0-15,0 0 0,-21-21 0,22 20 16,-22-20-16,0 0 0,0-22 16,0 22-16,0 0 0,0-22 0,-22 22 15,1-1-15,21 1 0,-21 21 0,21-21 16,-21 20-16,21 1 0,-21 21 16,0 21-1,21 1-15,0-1 0,0 0 16,0 21-16,0 1 0,0-1 15,0 0-15,21 1 0,-21-1 16,0 0-16,0 1 0,21-22 16,-21 21-16,21-21 0,-21 22 0,0-22 15,0 0-15,21 0 0,-21 0 0,0 0 16,21 1-16,1-22 31,-1-22-31,-21 1 16,0 0-16,21-21 15,-21 21-15,21-1 0,-21 1 0,0 0 16,0 0-16,21 0 0,0 0 16,1 21-1,-1 0 1,-21 21-16,21 0 16,0 0-16,-21 0 15,21 0-15,0-21 16,1 22-16,-1-22 15,0 0-15,0 0 16,0 0-16,0 0 0,1 0 16,-1-22-16,0 1 0,0 21 15,0-21-15,-21 0 0,21 0 16,1 0-16,-22-1 0,0 1 16,21 21-1,-21 21 1,0 1-16,0-1 15,0 0-15,0 0 0,0 0 16,0 0-16,0 1 16,21-22-1,0 0 1,0 0 0,-21-22-16,0 1 0,21 21 15,-21-21-15,0 0 0,0 0 0,22 0 16,-22-1-16,0 1 0</inkml:trace>
  <inkml:trace contextRef="#ctx0" brushRef="#br1" timeOffset="110687.87">4868 6265 0,'0'0'0,"0"22"0,-21 62 15,21-63 1,0 1-16,21-22 15,0 0 1,1 0-16,-1 0 16,-21-22-16,21 22 0,-21-21 0,0 0 15,21 0-15,-21 0 16,0 0-16,0-1 0,0 1 16,0 0-16,-21 0 0,0 0 15,0 21-15,-1 0 0,1 0 16,0 0-16,0 0 15,0 0-15,0 0 0,21 21 16,-22 0-16,22 0 0,0 0 16,0 1-16,0-1 0,0 0 15,0 0-15,22 0 0,-1-21 16,0 0-16,0 0 0,0 0 16,0 0-16,1-21 15</inkml:trace>
  <inkml:trace contextRef="#ctx0" brushRef="#br1" timeOffset="110963.87">5186 5990 0,'0'0'0,"0"-21"16,0 42 0,0 0-16,0 1 0,0-1 15,0 0-15,0 0 0,0 0 16,0 22-16,0-22 0,0 21 0,0-21 15,0 22-15,0-1 0,0-21 0,0 21 16,0-20-16,0 20 16,0 0-16,0-21 0,21 1 0,-21-1 15,0 0-15,0 0 0,0 0 0,0 0 16,0 1-16,0-1 16,21-21-16,0 0 15,-21 21-15,21-21 16,1 0-16</inkml:trace>
  <inkml:trace contextRef="#ctx0" brushRef="#br1" timeOffset="111611.64">5778 6350 0,'0'0'0,"0"-21"0,0-43 15,0 43-15,-21 21 16,0-21-16,0 21 16,0 0-16,0 0 0,-1 0 15,1 21-15,0-21 0,0 21 16,0-21-16,0 22 0,21-1 16,-22 0-16,1 0 0,21 21 0,0-20 15,0-1-15,0 0 0,0 0 0,0 21 16,0-20-16,0-1 0,0 0 15,0 0-15,21 0 16,1-21-16,-1 0 16,0 0-16,0 0 0,0 0 15,0-21-15,1 0 0,-1 21 16,-21-21-16,21 0 0,0-1 0,0 1 16,-21 0-16,0-21 0,21 21 0,-21-22 15,22 1-15,-22 21 0,0-22 16,0 1-16,0 0 0,0-1 15,0 1-15,0 21 0,0-21 0,0 20 16,0-20-16,0 21 0,0 0 16,0 0-16,0-1 0,0 44 31,0-1-31,0 0 16,0 0-16,0 0 0,0 0 0,0 1 15,0-1-15,0 21 0,0-21 16,0 0-16,0 1 0,0-1 0,0 0 15,21 21-15,-21-21 0,21 1 0,-21-1 16,0 0-16,0 0 0,21 0 16,-21 0-16,21 1 0,-21-1 0,0 0 15,0 0-15,21 0 0,1 0 16,-22 1-16,21-22 31,0 0-31,0 0 0,0 0 16,0 0-16,-21-22 15,22 1-15,-22 0 16,21 0-16</inkml:trace>
  <inkml:trace contextRef="#ctx0" brushRef="#br1" timeOffset="128533.7">106 5334 0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1:20:45.6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2095 1016 0,'0'-21'15,"0"0"1,0 0-1,0-1 1,0 1 0,-21 21-1,21-21-15,-21 21 0,0-21 32,0 21-17,21 21 16,0 0-31,0 0 16,21 1-16,0-1 0,0 0 16,0 0-16,1 21 0,20-20 15,-21-1-15,21 0 0,-20 21 0,20-21 16,0 1-16,1 20 0,-1-21 16,0 0-16,1 0 0,-22 22 0,21-22 15,-21 0-15,22 0 0,-22 0 16,0 1-16,21-1 0,-21 0 15,-21 0-15,22 0 0,-1 0 16,-21 1-16,21-1 0,-21 0 0,0 0 31,0-42 1,0 0-32,-21 0 0,21-1 15,-21 1-15,21 0 0,0 0 16</inkml:trace>
  <inkml:trace contextRef="#ctx0" brushRef="#br0" timeOffset="362.78">2984 783 0,'0'21'31,"-21"1"-31,21-1 0,-21 0 0,0 0 16,-21 21-16,20-20 0,1 20 15,-21 0-15,0 1 0,-1-1 0,1 0 16,0 1-16,-1-1 0,1 0 16,0 1-16,-1-22 0,1 21 15,0 0-15,-1-20 0,1 20 16,21-21-16,-22 0 0,22 0 0,0 1 15,21-1-15,-21-21 16,21 21-16,0-42 31,21 0-15,0-1-16,0 22 0,1-21 16,-1 0-16,21 0 0,-21 0 0,22 0 15</inkml:trace>
  <inkml:trace contextRef="#ctx0" brushRef="#br0" timeOffset="727.57">3281 953 0,'0'-22'0,"0"44"0,-21-65 0,-1 43 16,1 0-16,0 21 31,21 1-15,0 20-16,0-21 0,0 0 0,0 22 16,0-22-16,0 0 0,0 21 15,0-21-15,0 22 0,0-22 0,0 0 16,0 0-16,0 22 0,0-22 15,0 0-15,0 0 0,0 0 0,0 0 16,0 1-16,0-1 16,0 0-16,0-42 47</inkml:trace>
  <inkml:trace contextRef="#ctx0" brushRef="#br0" timeOffset="992.42">3302 910 0,'0'0'0,"21"0"0,0 0 16,0 0-16,-21 21 0,22 1 15,-1-1-15,0 0 0,-21 0 0,21 0 16,0 0-16,0 22 0,1-22 15,-22 0-15,21 0 0,-21 22 16,21-22-16,-21 0 0,0 0 16,0 0-16,0 0 0,21 1 15,-21-1-15,21-21 32,0-21-17</inkml:trace>
  <inkml:trace contextRef="#ctx0" brushRef="#br0" timeOffset="1279.26">4000 826 0,'-42'21'31,"21"0"-31,21 21 0,-21-21 0,0 1 15,-1 20-15,22-21 0,-21 21 0,0-20 16,0 20-16,0-21 0,-22 21 16,22-20-16,0-1 0,0 21 0,0-21 15,0-21-15,-1 21 0,1 1 16,21-1 0,0-42 15,21-1-31,1 1 15,-1 0-15,0 0 0,21 0 0,-21-22 16</inkml:trace>
  <inkml:trace contextRef="#ctx0" brushRef="#br0" timeOffset="1555.1">4000 826 0,'0'0'0,"0"-22"0,22 1 16,-22 42-1,0 1 1,0-1-16,0 0 0,0 42 15,0-41-15,0 20 0,0 0 16,0 1-16,0-1 0,-22 0 16,22-21-16,0 22 0,-21-1 15,0 0-15,21-20 0,-21 20 0,21-21 16,0 0-16,-21 22 0,21-22 16,-21 0-16,21 0 0,0 0 0,-22 0 15,22 1 1,0-44 15,22 22-31,-1-21 16,0 0-16,-21 0 0,21 0 0</inkml:trace>
  <inkml:trace contextRef="#ctx0" brushRef="#br0" timeOffset="2074.8">4530 804 0,'0'0'0,"21"0"16,-21 22-1,0 20-15,0-21 0,0 0 16,-21 22-16,-1-1 16,22 0-16,-21 1 0,0-1 0,0 0 15,21 1-15,-21-1 0,0 0 0,-1 1 16,1-22-16,0 21 0,0-21 15,0 0-15,0 1 0,21-1 0,0 0 16,-22 0-16,22-42 47,0 0-47,0 0 0,22-1 16,-1-20-16,-21 21 0,21 0 15,0 0-15,0-1 0,0 1 0,-21 0 16,0 0-16,22 21 0,-1 0 15,0 0-15,0 21 16,0 0-16,0 0 16,1 1-16,-22-1 15,21 0-15,0 0 0,-21 0 0,21 0 16,0-21-16,0 22 0,1-1 16,-1-21-16,21 0 0,-21 21 0,22-21 15,-22 0-15,0 0 0,21 0 0,-21 0 16,1 0-16,-1 0 0,0 0 15,0-21-15,0 21 0,0-21 16,-21-1-16,0 1 16,0 0-16,0 0 15,0 0-15,0 0 16</inkml:trace>
  <inkml:trace contextRef="#ctx0" brushRef="#br0" timeOffset="3038.6">6435 826 0,'-43'42'32,"43"-21"-32,0 0 0,0 0 15,0 1-15,21-1 16,1-21-16,-1 0 15,0 0-15,21 0 0,-21 0 16,22 0-16,-1-21 0,0-1 0,1 1 16,-1 0-16,22 0 15,-22 0-15,0 0 0,-21-1 0,22-20 16,-22 21-16,0 0 0,0 0 0,-21-22 16,0 22-16,0 0 0,0 0 15,-21 0-15,0-1 0,0 1 0,0 0 16,-22 0-16,1 21 0,0 0 15,-1 0-15,1 0 0,0 0 0,-1 0 16,1 0-16,0 21 0,-1 0 16,1 0-16,0 22 0,20-1 15,-20-21-15,21 43 0,0-22 0,0 0 16,21 22-16,0-22 0,0 22 0,0-22 16,0 0-16,0-20 0,0 20 15,21 0-15,0-21 0,0 1 16,21-1-16,-20 0 0,-1-21 0,21 21 15,0-21-15,-20 0 0,20 0 16,-21 0-16,21 0 0,-20 0 0,-1 0 16,0 0-16,0 0 0,0-21 15,-21 0-15,0 0 16,-21 21-16,-21-22 0,21 22 16,-1 0-16,-20 0 0,0 0 15,-1 0-15,1 0 0,0 22 0,21-1 16,-22-21-16,1 21 0,21 21 15,-22-21-15,22 1 0,0 20 16,0-21-16,0 21 0,0-20 0,21 20 16,0 0-16,0-21 0,0 22 15,0-22-15,0 21 0,0-21 0,21 1 16,0-1-16,0 0 0,0 0 16,22 0-16,-22-21 0,21 0 0,0 0 15,1 0-15,-1 0 0,22 0 16,-22 0-16,21 0 0,-20-21 0,20-21 15,-20 21-15,-1-1 0,21-20 0,-20 0 16,-1-1-16</inkml:trace>
  <inkml:trace contextRef="#ctx0" brushRef="#br0" timeOffset="3382.41">7387 656 0,'0'0'0,"0"-42"0,0-106 31,0 127-31,-21 21 16,21 21-16,-21 0 16,21 0-16,-21 21 0,21 1 15,-22-1-15,22 22 0,0-1 0,0 1 16,-21-1-16,21 22 0,-21-22 0,21 1 16,-21-1-16,21 1 0,0-22 15,0 22-15,0-22 0,-21 0 16,21 1-16,0-22 0,0 21 15,0 0-15,0-20 0,0-1 0,0 0 16,0 0-16,0 0 16,21-21-1,-21-21-15,21 0 0,0 0 16,-21 0-16,0-1 16,21 1-16,1 0 0,-22 0 0,21 0 15,-21 0-15,0-1 0,21 22 16,-21-21-16,21 0 0</inkml:trace>
  <inkml:trace contextRef="#ctx0" brushRef="#br0" timeOffset="5158.8">7408 1397 0,'0'21'16,"0"0"-16,0 1 15,0-1 1,0 0-16,21-21 16,1 0-16,-1 0 15,0 0-15,0 0 16,0 0-16,0-21 0,1 21 0,20-21 15,-21 21-15,0-22 0,0 1 0,1 0 16,-1 0-16,0 21 0,-21-21 16,21 0-16,-21-1 0,0 1 15,0 0-15,0 0 0,0 0 16,-21 21-16,0 0 16,0 0-16,-1 0 0,1 0 0,0 0 15,0 21-15,0 0 16,21 0-16,-21 22 0,21-22 15,-22 0-15,22 0 0,0 0 16,0 0-16,0 1 0,0-1 0,0 0 16,0 0-16,0 0 0,0 0 0,22 1 15,-1-22-15,0 0 0,0 21 16,0-21-16,0 0 0,1 0 16,-1 0-16,21 0 0,-21-21 15,22 21-15,-22-22 0,0 1 0,0 0 16,0 21-16,0-21 0,1 0 0,-22 0 15,0-1-15,21-20 0,-21 21 16,21 0-16,-21 0 0,0-1 0,0 1 16,0 0-16,0 0 0,0 0 15,0 42 17,0 0-32,0 0 0,0 0 15,0 1-15,0-1 0,0 0 16,0 21-16,0-21 0,0 1 15,0-1-15,0 0 16,0 0-16,0 0 0,0 0 0,0 1 16,0-44 31,0 1-47,0 0 15,0 0-15,0 0 0,21 0 0,-21-1 16,0 1-16,21 0 0,0 0 15,-21 0-15,22 0 0,-1-1 0,0 1 16,-21 0-16,21 0 0,0 21 0,0-21 16,1 21-1,-1 0-15,0 21 16,0 0 0,-21 0-16,0 0 0,0 1 0,0-1 15,0 0-15,21 0 0,-21 0 0,0 0 16,0 1-16,0-1 0,0 0 15,0 0-15,21 0 0,-21 0 0,0 1 16,0-1-16,0 0 16,22-21-16,-1 0 0,0 0 15,0 0-15,0 0 16,0-21-16,1 0 0,-1-1 16,-21 1-16,21 0 0,0 0 15,0 0-15,0 0 0,1-1 0,-1-20 16,0 21-16,0 0 0,0 0 15,0-1-15,1 1 0,-1 0 0,-21 0 16,21 21 0,-21 21-1,0 0 1,0 0-16,0 1 16,-21 20-16,21-21 0,0 0 0,0 0 15,-21 1-15,21-1 0,0 0 0,0 0 16,0 0-16,0 0 0,0 1 15,0-1-15,0 0 0,21 0 16,0-21-16,0 21 0,0-21 16,0 0-16,1 0 0,20 0 15,-21 0-15,0-21 0,22 0 0,-22 21 16,0-21-16,21 0 0,-21-1 16,1 1-16,-1 0 0,0 0 0,0 0 15,0 0-15,0-1 0,1-20 0,-22 21 16,0 0-16,0 0 0,0-1 15,0 1-15,0 0 0,-22 21 32,1 0-32,0 0 15,0 21-15,0 0 0,0 1 0,21-1 16,0 0-16,-22 0 0,22 0 16,0 22-16,-21-22 0,21 0 0,0 0 15,0 0-15,0 0 0,0 1 0,21-1 16,1 0-16,-1 0 0,0-21 15,21 0-15,-21 0 0,1 0 0,20 0 16,-21 0-16,0 0 0,22 0 0,-22-21 16,0 0-16,0 21 0,0-21 15,0-1-15,1 1 0,-1 0 0,0-21 16,0 21-16,-21-1 0,0 1 16,21-21-16,-21 21 0,0 0 15,0-1-15,0 1 0,21 21 0,-21-21 16,0 42-1,0 0 1,0 1-16,0-1 0,-21 0 16,21 0-16,-21 0 0,21 22 15,0-22-15,0 0 0,0 0 0,0 0 16,-21 0-16,21 1 0,0-1 16,-21 0-16,21 0 15,0-42 16,0 0-31,0 0 16,21-1-16,0 1 0,-21 0 16,21-21-16,0 21 0,1-1 15,-1-20-15,0 21 0,21 0 0,-21-22 16,22 22-16,-22 0 0,21 0 0,1 0 16,-22 0-16,21 21 0,-21 0 15,22 0-15,-22 0 0,0 0 0,0 0 16,0 21-16,-21 0 0,0 0 15,21 0-15,-21 22 0,0-22 0,0 0 16,0 21-16,0-21 0,0 22 0,-21-1 16,21-21-16,0 22 15,0-22-15,-21 21 0,21-21 0,0 0 16,0 1-16,0-1 0,0 0 16,0-42-1,21 21 1,0-21-16,-21-1 0,22 1 0,-1 0 15,0-21-15,0 21 0,0-22 16,0 1-16</inkml:trace>
  <inkml:trace contextRef="#ctx0" brushRef="#br0" timeOffset="5439.18">10604 847 0,'0'21'31,"-21"0"-15,21 0-16,-21 22 0,21-22 16,-21 21-16,21 0 0,0 1 0,-21-22 15,0 21-15,-1 1 0,22-1 0,0 0 16,-21 1-16,0-22 0,21 21 16,-21-21-16,21 0 0,0 22 0,0-22 15,0 0-15,0 0 0,0 0 16,0 1-16,21-22 15,0 0 1,0 0 0,1 0-16,20-22 0,-21 1 0,0 0 15,22 0-15</inkml:trace>
  <inkml:trace contextRef="#ctx0" brushRef="#br0" timeOffset="5822.96">11028 1249 0,'0'-21'16,"0"42"-16,0-63 15,-21 42 1,-1 0-16,1 0 0,0 21 16,0-21-16,-21 21 15,20 0-15,1 0 0,0-21 0,0 21 0,0 1 16,21-1-16,0 0 0,-21-21 16,21 21-16,0 0 0,0 0 15,21-21-15,0 0 16,0 22-16,0-22 0,0 0 0,1 0 15,20 0-15,-21 0 0,0 0 16,22 21-16,-22-21 0,0 0 0,0 0 16,0 21-16,-21 0 15,0 0 1,-21 0-16,0-21 0,0 22 16,0-22-16,-22 21 0,22-21 0,-21 21 15,21-21-15,-22 0 0,22 0 16,-21 0-16,21 21 0,-1-21 0,1 0 15,0 0-15,0 0 0,0 0 0,21-21 32,0 0-32,0 0 0,0-1 15,0 1-15,0 0 0,0 0 0</inkml:trace>
  <inkml:trace contextRef="#ctx0" brushRef="#br0" timeOffset="6102.8">10350 1037 0,'0'0'0,"22"0"31,-1 0-15,0 0-16,21-21 0,1 21 0,-1 0 15,0 0-15,1 0 0,-1-21 0,21 21 16,-20 0-16,-1 0 0,0-21 15,1 21-15,-1 0 0,0 0 0,-20 0 16,-1 0-16,0 0 0,-21-21 16,-21 21 31</inkml:trace>
  <inkml:trace contextRef="#ctx0" brushRef="#br0" timeOffset="7803.03">13017 1397 0,'0'-21'15,"0"0"1,0 0-16,22-1 16,-22 1-16,21 0 15,-21 0-15,0 0 16,0 0-16,0-1 0,0 1 15,0 0-15,-21 0 0,-1 0 16,1 0-16,0 21 0,-21-22 0,21 22 16,-22 0-16,1 0 0,21 0 15,-22 0-15,1 0 0,21 22 16,-21-1-16,20 0 0,-20 21 0,21-21 16,-21 22-16,20-1 0,1 0 15,0-20-15,0 20 0,0 0 0,21 1 16,-21-22-16,21 21 0,0-21 0,0 0 15,0 22-15,21-22 0,0-21 16,0 21-16,0 0 0,0-21 0,22 0 16,-22 0-16,21 0 0,-21 0 15,22-21-15,-1 0 0,0 0 0,-20 21 16,20-21-16,0-1 0,-21 1 0,22-21 16,-22 21-16,0 0 15,0-1-15,0-20 0,-21 21 0,0-21 16,0 20-16,22 1 0,-22-21 0,0 21 15,0 0-15,-22 21 32,22 21-32,-21-21 0,21 21 0,-21 0 15,21 21-15,-21-20 0,21-1 16,0 0-16,0 0 0,0 0 0,0 22 16,0-22-16,21-21 0,0 21 15,-21 0-15,21 0 0,1 0 0,-1-21 16,0 22-16,0-22 0,0 0 0,22 0 15,-22 0-15,0 0 16,0 0-16,21 0 0,-20 0 0,-1 0 16,0-22-16,0 1 0,0 21 0,0-21 15,1 0-15,-1-21 0,-21 20 16,0 1-16,0 0 0,21-21 0,-21 21 16,0-1-16,21 1 0,-21 0 0,0 0 15,0 42 1,0 0-1,0 0-15,0 1 16,0-1-16,0 0 0,-21 0 0,21 0 16,0 0-16,-21 1 0,21-1 0,0 0 15,0 0-15,0 0 16,0 0-16,21-42 47,-21 0-47,21 0 15,0 21-15,-21-21 0,21 0 0,1-1 16,-22 1-16,21 0 0,0 0 16,0 0-16,0 0 0,0 21 31,1 0-31,-22 21 0,0 0 16,0 0-16,0 0 0,0 0 15,0 1-15,21-1 16,-21 0-16,21 0 0,0 0 0,-21 0 15,21 1-15,0-22 0,1 21 0,-1-21 16,21 0-16,-21 21 0,22-21 16,-1 0-16,0 0 0,1 0 0,-1 0 15,0 0-15,1-21 0,-1 21 0,0-21 16,-21 21-16,22-22 0,-22 1 16,21 0-16,-21 0 0,1 0 0,-1 0 15,0-1-15,0-20 0,-21 21 0,0 0 16,0-22-16,0 22 0,0 0 15,0 0-15,-21 0 0,0 0 0,0 21 16,-1 0-16,-20 0 0,21 0 16,-21 0-16,20 0 0,-20 0 15,21 21-15,-21 0 0,20 0 0,-20 21 16,21-20-16,0-1 0,0 0 16,-1 21-16,22-21 0,-21 1 0,21-1 15,0 21-15,0-21 0,0 0 16,21 1-16,1-22 0,-1 0 15,0 0-15,0 0 0,21 0 0,-20 0 16,-1 0-16,21 0 0,-21-22 0,22 1 16,-22 0-16,0 0 0,0 0 15,0 0-15,0-1 0,1-20 0,-1 0 16,0 21-16,-21-22 0,0 1 16,21-22-16,-21 22 0,21 0 15,-21-22-15,0 22 0,0 0 0,0-1 16,0 22-16,0 0 0,0 0 15,0 0-15,0 42 16,0 0-16,0 21 16,0-21-16,0 22 0,0-1 0,0 0 15,-21 1-15,21-1 0,0 0 0,0 1 16,0-1-16,0 0 0,0 1 16,0-22-16,0 21 0,21-21 15,0 1-15,-21 20 0,22-21 0,-1 0 16,0-21-16,0 21 0,0-21 0,0 0 15,22 0-15,-22 0 0,0 0 16,0 0-16,22-21 0,-22 21 0,0-21 16,0 0-16,0 0 0</inkml:trace>
  <inkml:trace contextRef="#ctx0" brushRef="#br0" timeOffset="8574.59">16404 1080 0,'0'0'15,"0"-22"-15,21-20 0,-21 0 0,0 21 16,0-22-16,0 22 0,0-21 0,0 21 16,0-1-16,0 44 15,-21 20 1,0-21-16,0 21 0,0 1 0,-1 20 16,1-20-16,0 20 15,0 1-15,0-22 0,0 21 0,-22-20 16,22-1-16,0 0 0,0 1 0,0-1 15,-1 0-15,1 1 0,21-22 16,0 21-16,-21-21 0,21 1 16,0-1-16,0-42 15,0-1 1,21 1-16,0 0 0,-21 0 0,22-21 16,-1-1-16,0 22 0,0-21 15,0-1-15,0 1 0,-21 0 0,22-1 16,-1-20-16,0 21 0,0-22 0,-21 22 15,21-1-15,-21 1 16,21 21-16,-21-21 0,0 20 0,0 65 31,0-22-31,0 21 0,0 1 16,0-1-16,0 0 0,22 1 0,-22-1 16,0 21-16,21-20 0,-21-1 15,0-21-15,0 22 0,0-1 0,21 0 16,0-21-16,0 1 0,-21 20 15,21-21-15,-21 0 0,22 0 0,-1-21 16,-21 22-16,21-22 0,0 0 16,-21-22-1,0 1 1</inkml:trace>
  <inkml:trace contextRef="#ctx0" brushRef="#br0" timeOffset="8779.46">15981 1418 0,'21'0'31,"0"0"-31,0 0 0,0 0 16,1 0-16,20 0 0,0 0 16,1 0-16,-1 0 0,0-21 0,22 0 15,-1 0-15,-20 21 0,20-21 16,1-1-16,-22 1 0,0 0 15,1-21-15,-1 21 0,0-1 0,-21-20 16</inkml:trace>
  <inkml:trace contextRef="#ctx0" brushRef="#br0" timeOffset="9006.7">16891 974 0,'0'0'0,"0"-43"0,0 22 15,0-21-15,0 21 0,0 0 16,0 42 0,0 0-16,0 21 15,-21-21-15,21 22 0,-21-1 0,21 0 16,-22 22-16,22-22 0,0 1 15,0-1-15,0 0 0,-21 1 16,21-1-16,0-21 0,0 21 0,0-20 16,0-1-16,0 0 0,0 0 15,0 0-15,0 0 0,21 1 16,1-22-16,-1 0 0,0 0 16,0 0-16,0 0 0,0-22 15,1 22-15,-1-21 0,0 0 0,0 0 16,0 0-16,0-22 0</inkml:trace>
  <inkml:trace contextRef="#ctx0" brushRef="#br0" timeOffset="9743.28">17272 910 0,'0'0'0,"0"-21"16,0 0-16,0 0 0,-21 21 31,21 21-31,0 0 0,-21 0 16,-1 22-16,22-22 0,-21 21 0,21 0 15,0-20-15,-21 20 0,21 0 0,-21 1 16,21-1-16,-21 0 0,21 1 16,0-1-16,0-21 0,-21 21 0,21-20 15,0-1-15,0 0 0,0 21 16,0-21-16,21 1 0,0-1 16,0-21-16,21 0 15,-20 0-15,-1 0 0,21 0 16,0 0-16,-20 0 0,20 0 0,0-21 15,-21-1-15,22 1 0,-1 0 0,-21 0 16,22 0-16,-22-22 0,0 22 16,0 0-16,-21 0 0,0-21 0,0 20 15,0 1-15,-21 21 16,0 0-16,0 0 0,-1 0 16,1 0-16,-21 0 0,21 0 0,0 21 15,21 1-15,-22-1 16,22 0-16,0 0 0,0 0 15,22 0-15,-1-21 16,0 22-16,-21-1 0,21 0 16,0-21-16,0 21 0,-21 0 0,0 0 15,22 1-15,-1-1 16,-21 0-16,0 0 0,21-21 16,0 0-16,0 0 15,0 0 1,1 0-16,-1 0 0,21-21 15,-21 0-15,0 21 16,1-21-16,-1-1 0,0 1 0,0 0 16,0-21-16,0 21 0,1-1 0,-1 1 15,0-21-15,-21 21 16,0 0-16,21-1 0,-21 1 16,0 42 15,0 1-31,0-1 0,0 0 0,0 0 15,-21 0-15,21 0 0,0 1 16,0-1-16,0 0 0,-21 0 16,21 0-16,0 0 0,0 1 15,21-22 32,-21-22-47,21 1 0</inkml:trace>
  <inkml:trace contextRef="#ctx0" brushRef="#br0" timeOffset="9951.07">18076 1058 0,'0'0'0,"-21"0"16,0 0-1,0 0 48,0 0-48,-1 0 1</inkml:trace>
  <inkml:trace contextRef="#ctx0" brushRef="#br0" timeOffset="10147.76">16912 1207 0,'0'0'0,"-21"0"0,0 0 15,0 0-15,21 21 0,21-21 32,0 0-32,0 0 0,0 0 0,22 0 15,-1 0-15,0 0 0,1 0 16,-1-21-16,21 21 0,-20-22 0,20 22 15,1-21-15,-1 21 0</inkml:trace>
  <inkml:trace contextRef="#ctx0" brushRef="#br0" timeOffset="10755.41">18584 826 0,'-21'0'0,"0"0"0,0 0 16,0 0-16,21 21 15,-22 0-15,22 0 0,0 0 0,-21 22 16,21-1-16,-21 0 0,21 1 16,-21-1-16,21 0 0,0 1 0,0-1 15,-21 0-15,21 1 0,-21-1 16,21-21-16,-22 21 0,22 1 0,0-22 15,0 0-15,0 21 0,0-20 16,0-1-16,0 0 0,0 0 16,0-42 15,0 0-15,0 0-16,0-1 0,0 1 0,0 0 15,22 0-15,-1 0 0,0 0 16,-21-1-16,21 1 0,0 0 0,22 0 15,-22 0-15,0 0 0,21-1 0,-21 22 16,1 0-16,20 0 0,-21 0 16,0 0-16,0 0 0,1 0 0,-1 22 15,0-1-15,0-21 0,0 21 16,-21 0-16,0 21 0,0-20 16,0-1-16,0 0 0,0 0 0,0 0 15,-21 0-15,0 1 0,0-1 16,-22 0-16,22 0 0,0 0 0,-21 0 15,-1-21-15,22 22 0,-21-22 0,0 0 16,20 0-16,-20 0 0,21 0 16,0 0-16,0 0 0,-1 0 0,1 0 15,0 0-15,42-22 47,0 22-47,1 0 0,-1-21 0,21 0 16,-21 21-16</inkml:trace>
  <inkml:trace contextRef="#ctx0" brushRef="#br0" timeOffset="12039.32">19071 1312 0,'0'0'0,"21"-21"0,-21 0 31,0 42 0,0 0-31,0 1 0,0-1 0,0 0 16,0 0-16,0 0 0,0 0 16,0 1-16,-21 20 0,21-21 15,0 0-15,0 0 0,0 1 0,0-1 16,0 0-16,0 0 0,0 0 16,21-21-16,0 0 15,1 0-15,-1 0 16,0 0-16,0-21 0,0 0 15,22 21-15,-22-21 0,0 0 0,0-1 16,0-20-16,0 21 0,1 0 0,-1-22 16,0 22-16,0-21 15,0 21-15,0 0 0,1-1 0,-22 1 16,21 21-16,-21 21 31,0 1-31,0-1 0,0 0 0,0 0 16,-21 0-16,21 0 0,0 1 0,0 20 15,0-21-15,0 0 0,0 0 16,0 1-16,0-1 0,21 0 16,0 0-16,0-21 0,0 0 15,0 21-15,1-21 0,20 0 0,-21 0 16,0 0-16,22 0 0,-22 0 0,0-21 16,0 0-16,21 0 15,-20 0-15,-1-1 0,0 1 0,0 0 0,0-21 16,0 21-16,1-22 15,-22 1-15,21 0 0,0-1 0,0 1 16,-21-22-16,0 22 0,21 0 0,0-1 16,-21 1-16,0 0 0,0 21 15,0-1-15,0 1 0,0 0 0,0 42 32,0 0-32,0 22 0,0-22 15,0 21-15,-21-21 0,21 22 16,-21-1-16,21 0 0,0 1 15,0-1-15,0-21 0,-21 22 0,21-1 0,0-21 16,0 21-16,0-20 16,0 20-16,0-21 0,0 0 0,0 0 15,0 1-15,21-1 0,-21 0 16,21-21-16,-21 21 0,21-21 0,1 0 16,-1 0-16,0 0 0,0 0 0,0 0 15,0 0-15,1-21 0,-1 21 16,21-21-16,-21 0 0,0 21 0,1-22 15,-1 1-15,0 0 0,0 0 16,0-21-16,-21 20 0,0 1 0,21 0 16,-21 0-16,0 0 0,0 0 15,0-1 1,-21 22 0,0 22-16,0-1 15,21 0-15,-21 0 0,0 0 16,21 0-16,0 1 0,0-1 0,-22 0 15,22 0-15,0 0 0,0 0 16,0 1-16,0-1 0,0 0 16,0 0-16,22 0 15,-1-21-15,0 0 0,0 0 16,0 0-16,0 0 0,1 0 0,-1 0 16,0 0-16,21-21 0,-21 21 15,22-21-15,-22 0 0,0 0 16,21-1-16,-20 1 0,-1 0 0,21-21 15,-21 21-15,0-22 0,22 22 16,-22-21-16,-21 21 0,21-1 0,-21 1 16,0 0-16,21 21 0,-42 0 31,0 21-31,0 0 0,21 1 0,-21-1 16,21 0-16,-22 0 0,22 0 15,0 0-15,0 1 0,0-1 0,0 0 16,0 21-16,0-21 0,0 1 0,0-1 15,0 0-15,22-21 0,-1 21 16,-21 0-16,0 0 0,0 1 16,0-1-16,0 0 31,-21-21-15,-1 0-1,22-21-15,-21 21 0,21-21 16,0-1-16,-21 22 0,0-21 15,21 0-15,-21 21 0,21-21 16,-21 0-16,-1 0 0</inkml:trace>
  <inkml:trace contextRef="#ctx0" brushRef="#br0" timeOffset="12347.14">20066 1016 0,'0'0'15,"21"0"-15,21 0 16,-20 0-16,-1 0 0,21 0 16,0 0-16,1 0 0,-1 0 15,0 0-15,1 0 0,20 0 0,-20-21 16,-1 21-16,0 0 0,-21 0 15,22 0-15,-22-21 0,0 21 0,0 0 16,0 0-16,-63 0 47,21 0-47,0 21 16,-22-21-16</inkml:trace>
  <inkml:trace contextRef="#ctx0" brushRef="#br0" timeOffset="14195.8">2582 2371 0,'0'0'0,"-127"-21"16,85 21-16,21 0 0,-22 0 15,22-22-15,0 22 0,0 0 16,0 0-16,0 0 16,42 0 15,0 0-31,21 0 15,-21 0-15,22 0 0,-22 22 0,21-22 16,22 0-16,-22 0 16,22 21-16,-1-21 0,1 0 0,-1 0 0,1 0 15,20 0-15,1 0 0,0 0 16,-1 0-16,1 0 0,21 0 16,0 0-16,-1 0 0,1 0 15,0 0-15,0 0 0,0 0 0,0-21 16,-1 21-16,22 0 0,0 0 0,-21 0 15,21 0-15,0 0 0,0 0 16,0 0-16,0 0 0,21-22 0,-21 22 16,0 0-16,0 0 0,0 0 0,22 0 15,-22 0-15,21 0 0,0 0 16,0 0-16,0 0 0,22 0 16,-22 0-16,0 0 0,21 0 0,1 0 15,-1 0-15,0 0 0,1-21 16,-1 21-16,21 0 0,1 0 0,-1 0 15,1 0-15,21 0 0,-1-21 16,1 21-16,0 0 0,-1 0 0,22 0 16,-21 0-16,21-21 0,-22 21 0,22 0 15,0 0-15,0 0 0,0 0 16,-1 0-16,1 0 0,0 0 0,0 0 16,0 0-16,0 0 0,-1 0 0,1 0 15,0 0-15,0 0 0,0 0 16,0 0-16,-1 0 0,1 0 15,0 0-15,0 0 0,0 0 0,-22 0 16,1 21-16,0-21 0,-1 0 16,1 0-16,0 21 0,-22-21 0,22 21 15,-22-21-15,1 0 0,21 0 0,-43 22 16,21-22-16,-20 0 0,-1 0 16,0 0-16,1 0 0,-1 0 0,0 21 15,-20-21-15,-22 0 0,21 0 16,-21 0-16,21 21 0,-21-21 0,-21 0 15,21 0-15,-21 21 0,-22-21 16,22 0-16,-21 0 0,-22 21 0,1-21 16,-1 0-16,1 0 0,-22 0 15,0 0-15,-20 0 0,20 0 16,-21 0-16,0 0 0,0 0 0,1 0 16,-44 0 30,1 0-46,0 0 16,0 0-16,0 0 0,0 0 0,-1 0 16,1 0-16,0 0 0,0 0 15,0 0-15</inkml:trace>
  <inkml:trace contextRef="#ctx0" brushRef="#br0" timeOffset="17275.12">3111 4149 0,'0'0'0,"0"-21"0,0-1 16,0 1-16,0 0 0,0 0 15,0 0-15,0-22 0,0 22 0,0 0 16,0 0-16,0 0 0,0 0 0,0-1 16,0 1-16,0 0 0,0 0 15,0 0-15,0 63 47,0-21-47,22 22 0,-1-1 16,0 21-16,0-20 0,21 20 0,-20 1 15,-1-22-15,0 22 0,0-22 0,0 0 16,0 1-16,1-1 0,-1 0 16,0-21-16,0 1 0,0 20 0,0-21 15,1 0-15,-1-21 0,0 21 16,0 1-16,0-22 16,0 21-16,-21-42 31,0-1-31,0 1 15,0 0-15,0 0 0,0-21 0</inkml:trace>
  <inkml:trace contextRef="#ctx0" brushRef="#br0" timeOffset="17566.95">3810 3831 0,'0'0'15,"0"-21"-15,21 0 0,0 0 16,-42 42-1,0-21 1,0 21-16,0 21 0,-22-20 16,1 20-16,0-21 0,-1 43 0,1-22 15,0 0-15,-22 22 0,1-22 16,20 22-16,-20-22 0,-1 21 0,22-20 16,0-1-16,-22 0 0,22 1 15,-1-1-15,1 0 0,21-20 0,-21 20 16,20-21-16,1 0 0,0 0 15,0 1-15,42-22 32,0-22-32,0 1 15,1 0-15,-1 0 0</inkml:trace>
  <inkml:trace contextRef="#ctx0" brushRef="#br0" timeOffset="17854.8">4000 3874 0,'0'127'32,"0"-85"-32,0 0 0,0 1 15,0 20-15,0-21 0,-21 1 0,21 20 16,-21-20-16,21-1 0,0-21 15,0 21-15,-21 1 0,21-22 0,0 0 16,0 0-16,0 0 0,0 1 16,0-44 15,0 1-31,0 0 16,21 0-16,-21-21 0</inkml:trace>
  <inkml:trace contextRef="#ctx0" brushRef="#br0" timeOffset="18070.68">4064 3937 0,'0'0'0,"0"-21"0,21 0 0,-21 0 15,21 21-15,-21 21 16,0 0-16,0 0 0,21 0 0,-21 22 16,22-22-16,-22 21 0,0 0 15,0 1-15,0-1 0,0-21 0,21 22 16,-21-1-16,0-21 0,21 0 0,-21 0 15,0 1-15,0-1 0,0 0 16,21-21-16,0 0 0,0 0 31,1 0-31,-1 0 0,-21-21 0</inkml:trace>
  <inkml:trace contextRef="#ctx0" brushRef="#br0" timeOffset="18331.53">4720 3831 0,'-85'21'31,"64"1"-31,0-1 0,0 0 16,-21 21-16,20-21 0,-20 1 0,21 20 16,-21 0-16,20-21 15,-20 22-15,0-22 0,21 21 0,-22-21 16,22 1-16,0-1 0,0 0 0,0 0 15,21 0-15,21-21 32,0-21-17,21 0-15,-21 0 0,1 0 0,-1-22 16,21 22-16</inkml:trace>
  <inkml:trace contextRef="#ctx0" brushRef="#br0" timeOffset="18595.34">4784 3768 0,'0'0'0,"21"-21"0,-21 42 32,0 0-32,0 0 15,0 0-15,0 22 0,0-1 0,0 0 16,-21 1-16,-1-1 0,22 0 0,-21 1 16,0 20-16,0-21 0,21 1 15,-21-1-15,0-21 0,21 22 0,0-22 16,0 21-16,-22-21 0,22 0 0,0 1 15,0-1-15,0 0 16,22-21 15,-1 0-31,-21-21 16,21 0-16,0 21 0,0-22 0,0 1 16,1-21-16</inkml:trace>
  <inkml:trace contextRef="#ctx0" brushRef="#br0" timeOffset="19122.93">5376 3789 0,'0'0'15,"21"-21"-15,1 21 0,-22-21 16,21 21-16,-21 21 31,0 0-31,0 0 0,0 0 0,0 0 16,-21 22-16,-1-1 0,22 0 15,-21 1-15,0-1 0,0 0 0,21 22 16,-21-22-16,0 1 0,-1-1 0,1 0 16,0 1-16,0-1 0,21-21 15,-21 21-15,0-20 0,21-1 0,-22 0 16,22 0-16,0-42 31,0 0-31,0 0 16,0-1-16,0 1 0,0 0 15,0 0-15,0 0 16,22 0-16,-1-22 0,0 22 0,-21 0 16,21 21-16,0-21 0,0 21 15,1 0-15,-1 21 16,0 0-16,-21 0 0,0 0 16,21 1-16,-21-1 0,21 0 0,-21 0 15,21 0-15,-21 0 0,0 1 16,22-1-16,-1-21 0,-21 21 0,21-21 15,0 0-15,0 0 0,0 0 16,1 0-16,-1 0 0,0 0 16,0 0-16,0-21 15,-21 0-15,21-1 0,-21 1 16,0 0-16,0 0 16,0 0-16,0 0 0,0-1 15,0 1-15,0 0 16</inkml:trace>
  <inkml:trace contextRef="#ctx0" brushRef="#br0" timeOffset="20087.39">7408 3747 0,'21'-22'16,"-21"44"15,0-1-15,22 0-16,-22 0 0,0 0 15,21-21-15,0 21 16,0-21-16,0 0 0,0 0 16,22 22-16,-22-22 0,21 0 15,-21 0-15,22 0 0,-1 0 16,0-22-16,1 22 0,-1-21 0,0 0 16,-20 21-16,20-21 0,0 0 0,-21 0 15,1-1-15,-1 1 0,0 0 16,-21 0-16,0 0 0,0 0 0,0-1 15,-21 1-15,0 0 0,-22 0 16,22 0-16,-21 0 0,-1-1 0,-20 1 16,21 21-16,-1 0 0,1 0 0,-22 0 15,22 0-15,0 21 0,-22 1 16,22-1-16,0 0 0,-1 0 0,22 21 16,-21 1-16,-1-22 0,22 21 15,0 1-15,21-1 0,0 0 16,0 1-16,0-1 0,0 0 0,0 1 15,0-1-15,21-21 0,0 21 0,1-20 16,-1-1-16,0 0 0,21 0 16,-21 0-16,22-21 0,-22 0 0,21 21 15,1-21-15,-22 0 0,21 0 16,-21 0-16,22 0 0,-22-21 0,0 21 16,0-21-16,0 0 0,-21 0 15,0 0-15,0-1 0,0 1 16,-21 21-16,21-21 0,-42 0 0,21 0 15,-1 0-15,-20 21 0,21 0 16,-21 0-16,20 0 0,-20 0 16,0 0-16,21 21 0,-22 0 0,22 0 15,-21 21-15,21-20 0,-1 20 0,1-21 16,0 21-16,0 1 0,0-1 16,0 0-16,21-20 0,0 20 0,0-21 15,0 21-15,0-20 0,0-1 0,0 21 16,21-21-16,0 0 0,0-21 15,0 22-15,0-1 0,22-21 0,-22 0 16,21 21-16,-21-21 0,22 0 16,-1 0-16,0 0 0,1 0 0,-1-21 15,0 0-15,1 21 0,-1-22 16,0 1-16,1-21 0,-1 21 0</inkml:trace>
  <inkml:trace contextRef="#ctx0" brushRef="#br0" timeOffset="20415.2">8467 3556 0,'0'0'0,"0"-42"0,0-1 0,-22 22 15,1-21-15,0 21 0,21 0 0,0-1 16,-21 22-16,0 0 16,0 0-16,-1 22 0,22-1 0,0 21 15,-21 0-15,0 1 0,21-1 16,-21 0-16,21 22 0,0-1 15,-21 1-15,0-1 0,-1 1 0,22 21 16,-21-22-16,0 1 0,21-1 16,0 1-16,-21-1 0,21-21 0,-21 1 15,21-1-15,0 0 0,0-20 0,0-1 16,0 0-16,0 0 0,0 0 16,21-21-1,0 0-15,0 0 16,0 0-16,-21-21 0,22 0 0,-1 0 15,0 0-15,0-1 0,0 1 16,-21 0-16,21 0 0</inkml:trace>
  <inkml:trace contextRef="#ctx0" brushRef="#br0" timeOffset="22515.25">8403 4297 0,'0'21'15,"0"0"-15,0 0 16,0 1-16,21-22 31,0 0-31,1 0 16,-1 0-16,0 0 15,0-22-15,0 22 0,0-21 0,1 21 16,-1-21-16,-21 0 0,0 0 16,21 21-16,-21-21 0,0-1 0,0 1 15,0 0-15,0 0 0,0 0 16,0 0-16,0-1 15,-21 22-15,0 0 0,-1 0 16,1 0-16,21 22 0,0-1 16,-21 0-16,0 0 0,21 0 0,-21 22 15,21-22-15,0 21 0,0-21 0,0 0 16,0 1-16,0 20 0,0-21 16,0 0-16,0 0 0,21 1 15,-21-1-15,21-21 0,0 0 16,0 0-16,1 0 0,-1 0 0,0 0 15,0 0-15,21 0 0,-20 0 16,-1 0-16,21-21 0,-21-1 0,0 1 16,1 0-16,-1 0 0,0 0 0,0 0 15,0-1-15,-21 1 0,0-21 16,0 21-16,0 0 0,0-1 0,0-20 16,0 21-16,0 0 15,0 42 1,0 0-1,0 0-15,0 0 0,0 1 16,0-1-16,0 21 0,0-21 16,0 0-16,0 1 0,0-1 0,0 0 15,0 0-15,0 0 0,0 0 0,0 1 16,0-1-16,0 0 16,0-42 30,0 0-46,0-1 0,21 1 16,-21 0-16,22 0 0,-22 0 0,0-22 16,21 22-16,0 0 0,0 0 15,-21 0-15,21 0 0,0-22 16,-21 22-16,22 21 0,-22-21 0,21 0 16,0 21-1,0 0-15,0 0 16,-21 21-16,0 0 0,0 0 0,0 0 15,21 1-15,-21 20 0,0-21 16,0 0-16,0 0 0,0 1 0,0-1 16,0 0-16,0 0 0,22 0 0,-22 0 15,0 1-15,21-22 16,0 0-16,0 0 16,0 0-16,0 0 0,1 0 15,-1-22-15,0 22 16,0-21-16,-21 0 0,21 21 0,0-21 15,1 0-15,-22 0 0,21-22 0,0 22 16,0 0-16,-21 0 0,21 0 16,0-22-16,1 22 0,-22 0 0,21 0 15,0 0-15,-21-1 0,21 22 16,0 0-16,-21 22 31,0-1-31,0 0 0,0 0 0,0 0 16,0 22-16,0-22 15,0 0-15,0 0 0,0 0 0,0 22 16,0-22-16,0 0 0,0 0 0,0 0 16,0 0-16,0 1 0,21-22 15,1 21-15,-1-21 16,0 0-16,0 0 0,0 0 0,22 0 16,-22 0-16,21 0 0,0 0 0,-20-21 15,20 21-15,0-22 0,-21 1 16,22 21-16,-1-21 0,-21 0 0,0 0 15,22 0-15,-22-1 0,0 1 0,-21-21 16,21 21-16,-21 0 0,21-1 16,-21-20-16,0 21 0,0 0 15,0 0-15,0-1 0,-21 22 16,0 0-16,0 0 16,0 0-16,0 22 0,21-1 0,-22 0 15,1 0-15,0 0 0,0 0 0,21 22 16,-21-22-16,21 0 0,0 21 15,0-20-15,0-1 0,0 0 0,0 0 16,21 0-16,0-21 0,0 21 0,0-21 16,22 0-16,-22 22 0,21-22 15,-21 0-15,22 0 0,-22 0 0,21 0 16,-21 0-16,22-22 0,-22 22 16,0-21-16,0 0 0,22 21 15,-22-21-15,-21 0 0,21 0 0,0-1 16,0 1-16,-21-21 0,0 21 0,0 0 15,0-1-15,0 1 0,0 0 16,0 42 15,0 0-31,0 1 0,0 20 16,-21-21-16,21 0 0,-21 0 16,21 1-16,0-1 0,0 0 0,-21 0 15,21 0-15,0 0 0,0 1 16,21-44 46,0 1-62,0 0 0,0 0 16,-21 0-16,22 0 0,-1-1 0,0 1 16,-21 0-16,21-21 0,0 21 15,0-1-15,1 1 0,-1 0 0,0 0 16,0 0-16,0 21 0,0 0 15,1 21 1,-22 0-16,0 0 16,0 22-16,0-22 0,0 0 0,0 0 15,0 0-15,0 0 0,0 1 16,0-1-16,0 0 0,0 0 16,0 0-16,21 0 0,0-21 15,0 22-15,0-22 0,0 0 16,22 0-16,-22 0 15,0 0-15,0 0 0,0-22 0,22 22 16,-22-21-16,0 0 0,0 0 0,22 0 16,-22 0-16,0-1 0,0 1 15,0-21-15,0 21 0,1-22 0,-1 1 16,0 0-16,0-1 0,0 1 0,0 0 16,-21-1-16,22 1 0,-1 0 15,-21-1-15,0 22 0,21 0 16,-21-21-16,21 21 0,-21-1 15,-21 44 17,0-1-32,21 0 0,-21 0 0,-1 0 15,22 22-15,0-22 0,-21 21 16,0 0-16,21 1 0,-21-1 0,21 0 16,0 1-16,0-1 0,0 0 0,0-20 15,0 20-15,0-21 0,0 21 0,0-20 16,0-1-16,0 0 0,0 0 15,21-21-15,0 21 0,0-21 0,1 0 16,-1 0 0,0 0-16,0 0 15,0 0-15,0 0 0,1-21 16,-1 21-16,0-21 0,0 0 16,-21 0-16,21 21 15,-21-22-15,0 1 0,21 0 0,-21 0 16,22 0-16,-22 0 0,0-1 0,0 1 15</inkml:trace>
  <inkml:trace contextRef="#ctx0" brushRef="#br0" timeOffset="22815.34">11451 3874 0,'0'0'15,"0"-22"1,21 22-16,0 0 0,1-21 16,-1 21-16,0 0 0,0 0 15,0 0-15,22 0 0,-22-21 16,21 21-16,-21 0 0,22 0 0,-22 0 0,21 0 16,0 0-16,-20 0 0,20 0 15,0 0-15,-21 0 0,1 0 16,20-21-16,-21 21 0,0 0 0,0 0 15,-42 0 17,0 0-32,0 0 0,0 0 15,-22 0-15</inkml:trace>
  <inkml:trace contextRef="#ctx0" brushRef="#br0" timeOffset="24203.43">2942 5101 0,'-21'0'0,"0"0"16,0 0-1,-1 0-15,1 0 0,0 0 16,0 0-16,0 0 16,0 0-1,42 21 17,0-21-32,0 0 15,0 0-15,22 0 0,-22 0 16,21 0-16,-21 0 0,22 0 0,-1 0 15,0 0-15,22 0 0,-22 0 0,22 0 16,-22 0-16,21 0 0,1 0 16,-1 22-16,1-22 0,21 0 0,-22 0 15,22 0-15,-1 0 16,-20 0-16,21 0 0,-1 0 0,1 0 16,21 0-16,-22 0 0,22 0 0,0 0 15,0 0-15,0 21 0,0-21 16,-1 0-16,1 0 0,21 0 0,0 0 15,0 0-15,0 0 0,21 0 0,1 0 16,-1 0-16,0 0 0,0 0 16,21 0-16,-20 0 0,20 0 0,0-21 15,1 21-15,20 0 0,-21 0 0,22 0 16,-22 0-16,22 0 0,-22 0 16,22 0-16,-1 0 0,1 0 15,-22-22-15,21 22 0,-20 0 0,20 0 16,1 0-16,-1 0 0,-20 0 15,-1 0-15,0 0 0,1 0 0,-1-21 16,0 21-16,-21 0 0,1 0 16,-1 0-16,-21 0 0,21 0 0,-21 0 15,0 0-15,-21 0 0,0 0 0,-1 0 16,-20 0-16,0 0 0,-22 0 16,1 0-16,-22 0 0,0 0 0,-20 0 15,-1 21-15,0-21 0,0 0 16,-21 22-1,0-1 220,0 0-204,-21-21-15,0 0-16,0 0 15,21 21-15,-22 0 16</inkml:trace>
  <inkml:trace contextRef="#ctx0" brushRef="#br0" timeOffset="25995.17">1651 6477 0,'0'0'0,"-21"0"16,-64 0 0,64 0-16,0 0 15,0 0-15,21 21 16,0 0-16,21-21 31,0 0-31,0 0 16,21-21-16,-20 21 0,-1-21 15,21 0-15,-21 0 0,22 0 0,-22-1 16,21 1-16,-21 0 0,0 0 16,1 0-16,-1 0 0,-21-1 0,0 1 15,0 0 1,0 0-16,-21 0 16,-1 21-16,1 0 15,-21 0-15,21 0 0,-22 0 0,22 21 16,-21 0-16,0-21 0,-1 21 15,1 22-15,0-22 0,-1 21 0,1-21 16,21 22-16,-22-1 0,22 0 16,21-21-16,0 22 0,0-22 0,0 21 15,0-21-15,0 1 0,21-1 16,1 0-16,20-21 0,-21 21 0,21-21 16,-20 0-16,20 0 0,0 0 15,-21 0-15,22 0 0,-22 0 16,21-21-16,-21 21 0,1 0 15,-1-21-15,-21 0 0,0-1 16,-21 22 0,-1-21-16,1 21 0,-21 0 0,0 0 15,-1 0-15,1 0 0,0 0 16,-1 0-16,1 0 0,0 21 0,-1 1 16,22-1-16,-21-21 0,21 21 15,-1 21-15,-20-21 0,42 1 0,-21-1 16,21 21-16,-21-21 0,21 0 15,0 22-15,0-22 0,0 0 0,0 0 16,21 0-16,0 1 16,-21-1-16,21 0 0,0 0 0,22-21 15,-22 21-15,0-21 0,21 0 16,-20 21-16,20-21 0,0 0 0,1 0 16,-22 0-16,21 0 0,0 0 15,1-21-15,-1 21 0,0-21 0</inkml:trace>
  <inkml:trace contextRef="#ctx0" brushRef="#br0" timeOffset="26770.73">2328 6668 0,'0'0'0,"0"-22"16,-21 1-1,0 0-15,0 21 0,0 0 0,-1 0 16,-20 0-16,21 21 0,0-21 15,0 21-15,-1 1 0,1-1 0,21 0 16,-21 0-16,0 0 0,21 0 16,-21 22-16,21-22 0,0 0 0,0 0 15,0 0-15,0 1 0,0-1 0,0 0 16,0 0-16,21-21 16,0 21-16,0-21 15,0 0-15,1 0 0,-1 0 16,0 0-16,0-21 0,0 0 0,0 21 15,22-21-15,-22 0 0,0 21 0,-21-22 16,21 1-16,0 0 0,-21 0 16,0 0-16,22 0 15,-22-1-15,0 1 16,0 42 15,0 1-31,0-1 0,0 0 16,0 0-16,0 0 0,0 22 15,0-1-15,0 0 0,0 1 16,0-1-16,0 21 0,21 1 0,-21-1 16,0 1-16,0 21 0,0-22 0,0 1 15,21 20-15,-21-20 0,0 20 16,21-20-16,-21 21 0,0-1 0,0 1 16,0-22-16,0 22 0,0-21 0,0 20 15,0-20-15,0-1 0,0 1 16,-21-22-16,21 22 0,-21-22 0,0 21 15,-1-41-15,1 20 0,0 0 0,0-21 16,0 1-16,0-22 0,-1 0 16,-20 0-16,21 0 0,0 0 15,-22 0-15,22 0 0,-21-22 0,0-20 16,-1 21-16,1 0 0,-22-22 16,22 1-16,0 0 0,-22-1 0,22-20 15,0-1-15,-1 22 0,22-43 16,0 22-16,0-1 0,21-20 0,0-1 15,0 22-15,0-22 0,0 21 16,0 1-16,21-22 0,0 22 0,0-1 16,22 1-16,-22-1 0,21 1 15,0 20-15,1-20 0,-1 21 0,0-1 16,1 1-16,-1 0 0,0 20 16,-20 1-16,-1 0 0,21 0 15,-21 0-15,0 21 0,-21-21 16,22 21-16,-22-22 0,21 22 15,0 0-15</inkml:trace>
  <inkml:trace contextRef="#ctx0" brushRef="#br0" timeOffset="27167.5">3027 6689 0,'-21'0'16,"-1"21"-16,1-21 0,21 21 15,-21-21-15,21 21 0,-21-21 0,21 21 16,21-21 15,0 0-15,0-21-16,1 0 15,-22 0-15,0 0 16,0 0 0,-22 21-1,1 0 1,0 0-16,21 21 16,-21-21-16,21 21 15,-21 0-15,21 0 16,0 0-1,0 1-15,0-1 16</inkml:trace>
  <inkml:trace contextRef="#ctx0" brushRef="#br0" timeOffset="27543.11">2942 7112 0,'0'0'0,"0"42"31,21-42-15,0-21-1,1 21-15,-22-21 0,0 0 16,0 0-1,0 0-15,-22 21 32,1 0-17,0 0-15,0 0 16,21 21-16,0 0 16,0 0-16,0 0 15,0 0 1,21-21 15</inkml:trace>
  <inkml:trace contextRef="#ctx0" brushRef="#br0" timeOffset="43519.37">6054 6456 0,'0'-21'15,"21"21"-15,-21-21 16,0-1-16,21 22 16,-21-21-16,21 21 15,-21-21-15,21 0 16,0 21-16,1-21 16,-1 0-1,0 21-15,-21-22 0,21 22 16,-21 22 31,0-1-32,-21 21-15,0-21 0,0 22 0,-1-22 16,-20 21-16,21 0 0,-21 1 0,-1-1 16,-20 0-16,20 1 0,-20-22 15,-1 21-15,1 1 0,-1-22 16,1 21-16,-1-21 0,1 0 0,21 1 15,-22-1-15,43 0 0,-21 0 16,20-21-16,-20 0 0,21 0 0,0 0 16,42 0 15,0 0-31,0 0 0,0 0 16,1 0-16,20 0 0,0 0 15,-21 0-15,22 0 0,-1 0 0,0 0 16,1 0-16,-1 21 0,0-21 0,1 21 15,-1-21-15,0 22 16,-20-1-16,20 0 0,-21-21 0,0 21 16,0 0-16,1 0 0,-1-21 0,0 22 15,0-1-15,0-21 0,-21 21 16,21-21-16,-21 21 16,22-21-16,-1 0 31,-21-21-31,21 0 15,0 21-15</inkml:trace>
  <inkml:trace contextRef="#ctx0" brushRef="#br0" timeOffset="44123.02">7112 6668 0,'0'0'16,"21"-22"-16,64-41 15,-85 42-15,0 0 16,21-1-16,-21 1 16,0 0-16,0 0 0,-21 0 15,0 21 1,-1 0-16,1 0 0,-21 0 15,21 0-15,-22 21 0,22 0 0,-21-21 16,0 21-16,-1 0 0,1 1 0,21-1 16,-22 0-16,22 21 0,-21-21 15,42 1-15,-21-1 0,21 0 0,0 0 16,0 0-16,0 0 16,21-21-16,21 22 0,-21-22 0,1 21 15,20-21-15,0 21 0,-21-21 0,22 0 16,-1 21-16,-21-21 15,22 21-15,-22-21 0,0 21 0,0-21 0,0 22 16,0-22-16,-21 21 0,22-21 16,-22 21-16,0 0 0,0 0 15,-22 0-15,1 1 0,0-1 16,-21 0-16,21-21 0,-22 21 0,22 0 16,-21-21-16,21 21 0,-22 1 15,1-22-15,21 0 0,-22 0 0,1 0 16,21 0-16,-21 0 0,20 0 0,-20 0 15,21 0-15,-21-22 0,20 22 16,1-21-16,0 21 0,0-21 16,0 0-16,21 0 0,0 0 15,0-1 1,21 22-16,0-21 16,0 21-16,0-21 0,22 21 0,-22 0 15,21-21-15,1 21 0,-1 0 16</inkml:trace>
  <inkml:trace contextRef="#ctx0" brushRef="#br0" timeOffset="44630.91">7345 6752 0,'0'0'0,"0"21"31,0 1-31,0-1 16,0 0-16,0 0 0,0 0 16,-21 22-16,21-22 0,-22 0 0,22 0 15,0 0-15,0 0 0,-21 1 16,21-1-16,0 0 0,21 0 16,1-21-16,-1 0 15,0 0-15,0 0 16,0 0-16,0-21 0,1 21 15,-1-21-15,0 0 0,0 21 0,0-22 16,0 1-16,1 0 0,-1 0 16,0 0-16,0 0 0,-21-1 0,21 1 15,-21 0-15,0-21 0,0 21 16,0-1-16,-21 22 31,0 0-31,21 22 16,-21-1-16,21 21 0,-21-21 0,21 0 15,0 22-15,0-22 0,-22 0 0,22 21 16,0-20-16,0-1 0,0 0 16,0 0-16,0 0 0,0 0 15,0 1-15,22-22 16,-1 0-16,0 0 16,0 0-16,0-22 0,0 22 0,1-21 15,-1 0-15,0 0 0,0 0 0,0 0 16,0-1-16</inkml:trace>
  <inkml:trace contextRef="#ctx0" brushRef="#br0" timeOffset="45159.43">8022 6414 0,'0'0'16,"0"-22"-16,0 1 0,0 0 0,-21 21 31,21 21-31,-21 22 0,21-22 16,0 21-16,-21-21 0,21 22 15,-22-1-15,22 0 0,0 22 0,0-22 16,-21 0-16,21-20 0,-21 20 0,21 0 16,0-21-16,0 22 0,0-22 15,0 0-15,-21 0 0,21 0 0,0 1 16,-21-1-16,21-42 47,0-1-32,0 1-15,0 0 0,0 0 16,0 0-16,0 0 0,21-1 0,0 1 16,-21 0-16,21 0 0,0 0 0,1 0 15,-1-1-15,0 22 0,21 0 16,-21-21-16,1 21 0,-1 0 0,0 0 16,0 0-16,-21 21 0,21 1 0,0-1 15,1-21-15,-22 21 0,0 0 16,21 0-16,-21 0 0,0 1 0,0-1 15,0 0-15,0 0 0,0 0 0,-21-21 16,-1 21-16,1 1 0,0-1 16,0-21-16,0 21 0,-22-21 0,22 0 15,0 21-15,0-21 0,-21 0 16,20 0-16,1 0 0,0 0 16,0 0-16,0 0 0,0 0 0,21-21 15,0 0 16,21 21-31,0 0 0,0-21 0,0 21 16,0 0-16</inkml:trace>
  <inkml:trace contextRef="#ctx0" brushRef="#br0" timeOffset="45671.74">8403 7027 0,'0'0'0,"21"0"0,0-21 16,1 0-16,-22 0 0,21 0 16,0 0-16,0-1 0,-21-20 15,21 21-15,0-21 0,-21 20 0,22 1 16,-22-21-16,21 21 0,-21 0 16,21-1-16,-21 1 0,0 42 31,0 1-16,0-1-15,0 21 0,0-21 0,0 22 16,0-1-16,-21 0 0,21 1 16,-21-1-16,21 0 0,0 22 15,0-22-15,0 22 0,0-1 0,-22-21 16,22 22-16,0-1 0,0 1 0,0-22 16,0 22-16,0-1 0,0-20 15,0 20-15,0 1 0,0-1 0,0 1 16,0-1-16,0 1 0,-21-1 0,0-21 15,21 22-15,0-22 0,-21 1 16,0-1-16,0 0 0,21-21 0,-22 1 16,1-1-16,0 0 0,0-21 15,0 0-15,0 0 0,-1-21 16,1 21-16,21-21 16,-21-1-16,0 1 0,0 21 0,21-21 15,-21 0-15,21 0 0,-22 0 0,22-1 16,0 1-16,0 0 0,0-21 15,-21 21-15,21-22 0,0 22 0,0-21 16,0-1-16,0 1 0,0-21 0,21 20 16</inkml:trace>
  <inkml:trace contextRef="#ctx0" brushRef="#br0" timeOffset="45898.62">8721 6435 0,'0'0'0,"-22"0"0,22-21 15,-21 21-15,21 21 63,21 0-63,-21 0 15,22-21-15</inkml:trace>
  <inkml:trace contextRef="#ctx0" brushRef="#br0" timeOffset="46247.41">8932 6837 0,'0'0'16,"21"0"-16,-21 21 0,22-21 0,-1 0 15,0 0-15,0 0 16,0 0-16,-21-21 0,21 0 0,1 21 16,-1-21-16,0-1 0,-21 1 0,21 0 15,-21 0 1,0 0-16,0 0 0,0-1 16,-21 22-16,0 0 15,0 0-15,-1 0 0,1 0 16,-21 0-16,21 22 0,0-1 0,-1 0 15,1 0-15,0 0 0,0 0 0,0 22 16,21-22-16,-21 0 0,21 21 16,0-20-16,0-1 0,0 0 0,0 0 15,0 0-15,0 0 0,21 1 0,0-22 16,21 0-16,-21 21 0,22-21 16,-22 0-16,21 0 0,-21 0 0,22 0 15,-1-21-15,-21-1 0,22 22 16</inkml:trace>
  <inkml:trace contextRef="#ctx0" brushRef="#br0" timeOffset="46791.1">9588 6604 0,'0'0'0,"0"-21"0,-21 0 31,0 21-31,0 0 0,21 21 16,-21-21-16,21 21 0,0 0 0,-21 22 15,-1-22-15,22 0 0,0 21 16,0-21-16,0 1 0,0 20 16,0-21-16,0 0 0,0 0 0,0 1 15,0-1-15,0 0 0,0 0 0,0 0 16,22-21-16,-1 21 16,0-21-16,0 0 0,0 0 15,22 0-15,-22 0 0,0-21 0,21 0 16,-21 21-16,1-21 0,-1 0 0,21 0 15,-21-1-15,0-20 0,1 21 16,-1-21-16,0-1 0,0 1 16,0 0-16,-21-1 0,21-20 0,1 20 15,-1 1-15,0-21 0,-21 20 0,21 1 16,-21 21-16,21-22 0,-21 22 16,21 0-16,-21 0 0,0 42 31,-21 21-31,0-20 15,21 20-15,0 0 0,-21 1 0,0-1 16,0 21-16,21-20 0,0-1 16,-22 22-16,22-22 0,-21 0 0,21 1 15,0-22-15,0 21 0,0-21 0,0 0 16,0 1-16,0-1 0,0 0 16,0 0-16,0 0 15,21-21-15,1 0 0,-1 0 0,0 0 16,0 0-16,0 0 0,22 0 15,-22 0-15,0-21 0,0 21 0,0-21 16,0 0-16,1 0 0,-1 21 0</inkml:trace>
  <inkml:trace contextRef="#ctx0" brushRef="#br0" timeOffset="46995.35">10054 6604 0,'0'0'0,"-21"0"15,0 0-15,0 0 0,42 0 47,0 0-47,0 0 0,0 0 16,0 0-16,22 0 0,-22 0 0,0 0 16,0 0-16,0 0 0,22-21 15,-22 21-15,0-21 0,21 21 0</inkml:trace>
  <inkml:trace contextRef="#ctx0" brushRef="#br0" timeOffset="47448.25">10837 6202 0,'0'0'0,"-21"0"16,21 21-1,0 0 1,0 0-16,0 1 0,0-1 16,0 0-16,0 0 0,21 21 0,0-20 15,1-22-15,-1 21 0,0 0 16,0 0-16,0 0 0,0-21 0,22 21 16,-22-21-16,21 0 0,1 0 0,-22 0 15,21 0-15,-21 0 16,22 0-16,-22 0 0,0 0 0,0 0 15,0 0 1,-42 0 0,0 22-16,0-22 15,0 21-15,-22 0 0,22 0 0,-21 0 16,21 0-16,-22 22 0,1-22 16,0 0-16,-1 21 0,1-20 0,0 20 15,20-21-15,-20 0 0,0 22 0,21-22 16,-22 0-16,22 0 0,0 0 15,0 0-15,0 1 0,21-1 16,-22-21-16,22 21 16,-21-21-16</inkml:trace>
  <inkml:trace contextRef="#ctx0" brushRef="#br0" timeOffset="48035.16">12509 6117 0,'0'0'0,"22"-21"0,-22 0 16,21 0-16,0 21 15,-21 21 1,0 0-16,0 0 15,-21 0-15,21 22 0,-21-1 16,-1 0-16,1 22 0,0-22 16,21 22-16,-21-22 0,0 22 0,0-22 15,-1 0-15,1 22 0,0-43 16,0 21-16,0-21 0,21 22 0,0-22 16,0 0-16,0 0 0,0-42 46,0 0-46,0 0 0,21 0 0,-21-1 16,0 1-16</inkml:trace>
  <inkml:trace contextRef="#ctx0" brushRef="#br0" timeOffset="48307.08">12467 6160 0,'0'0'0,"21"-22"0,0 1 0,1 0 16,-1 21-16,0 0 15,0 0-15,0 0 16,0 0-16,1 21 0,-1 0 0,0 1 16,21 20-16,-21-21 0,1 21 15,-1 1-15,-21-1 0,0 22 0,0-22 16,0 21-16,0-20 0,0-1 0,0 0 16,0 1-16,-21-1 0,-1 0 15,1-20-15,0 20 0,-21-21 0,21 0 16,-1 0-16,1-21 0,21 22 15,-21-22-15,0 0 0,0 0 16,0 0 0,-1 0-16,22-22 0,-21 1 0</inkml:trace>
  <inkml:trace contextRef="#ctx0" brushRef="#br0" timeOffset="48523.54">12234 6541 0,'0'0'0,"21"0"0,1 0 0,-1 0 16,21 0-16,-21 0 0,0 0 15,1 0-15,20 0 0,-21-22 16,0 22-16,22-21 0,-1 21 0,-21-21 16,21 0-16,1 21 0,-1-21 0,22 0 15,-22-1-15,0 1 0,1 0 16,-1 0-16,0 0 0,1 0 0,-22-1 15,21 1-15,-21 0 0</inkml:trace>
  <inkml:trace contextRef="#ctx0" brushRef="#br0" timeOffset="48727.45">13208 6160 0,'-21'0'31,"0"21"-31,21 0 0,-22 0 16,22 0-16,-21 0 0,21 22 0,0-1 15,-21 0-15,21 1 0,0-22 16,-21 21-16,21 1 0,0-1 0,-21 0 15,21-21-15,0 1 0,0 20 0,0-21 16,0 0-16,0 0 0,0 1 16,0-1-16,0-42 47,21 21-47,-21-22 0</inkml:trace>
  <inkml:trace contextRef="#ctx0" brushRef="#br0" timeOffset="49003.28">13081 6329 0,'0'0'16,"21"-42"-16,-21 20 0,0 1 0,21 0 15,0 0-15,-21 0 0,22 21 16,-1-21-16,0 21 0,0 0 16,0-22-16,22 22 0,-22 0 0,0 0 15,21 0-15,-21 0 0,1 22 0,-1-1 16,0-21-16,-21 21 0,21 0 15,-21 0-15,0 22 0,0-22 0,-21 0 16,0 21-16,-22-21 0,22 1 16,-21-1-16,21 21 0,-22-21 15,1 0-15,21-21 0,-21 22 0,20-1 16,1-21-16,0 0 0,21 21 16,21-42-1,-21 0-15,43 21 16,-22-22-16</inkml:trace>
  <inkml:trace contextRef="#ctx0" brushRef="#br0" timeOffset="49280.12">13864 6160 0,'0'-22'0,"0"44"31,0-1-15,-21 0-16,21 0 0,-21 0 16,21 0-16,0 22 0,-21-22 0,-1 0 15,22 21-15,0-20 0,0 20 0,-21-21 16,21 21-16,-21-20 16,21-1-16,0 0 0,0 0 0,0 0 15,0 0-15,0 1 0,0-1 16</inkml:trace>
  <inkml:trace contextRef="#ctx0" brushRef="#br0" timeOffset="49532.57">13504 6625 0,'-21'0'0,"42"0"0,-42 21 0,21 1 15,0-1-15,0 0 0,0 0 16,0 0-16,0 0 0,0 1 16,0-1-16,21-21 0,0 21 15,1-21-15,-1 0 0,0 0 0,0 21 16,21-21-16,-20 0 0,-1 0 16,0 0-16,21 0 0,-21 0 0,1 0 15,-1-21-15,21 21 0,-21-21 0,0 21 16,1-21-16,-22-1 0,21 1 15,-21 0-15,21 0 0,-21 0 0,0-22 16</inkml:trace>
  <inkml:trace contextRef="#ctx0" brushRef="#br0" timeOffset="49775.44">13695 6096 0,'21'0'31,"0"0"-15,0 0-16,0 0 0,1 0 0,-1 0 16,0 0-16,21 0 0,-21 0 15,1 0-15,-1 0 0,0 0 16,21 0-16,-21 0 0,1 0 0,-1-21 15,0 21-15</inkml:trace>
  <inkml:trace contextRef="#ctx0" brushRef="#br0" timeOffset="50067.26">14351 6075 0,'21'0'47,"0"0"-47,22 0 16,-22 0-16,21 0 0,0 0 16,-20 0-16,20 0 0,0 0 0,1 0 15,-1 0-15,-21 0 0,21 0 0,1 0 16,-22 0-16,0 0 0,0 0 15,-42 0 1,0 21 0,0-21-16,0 0 0,-1 0 15,1 0-15,0 0 0</inkml:trace>
  <inkml:trace contextRef="#ctx0" brushRef="#br0" timeOffset="50319.12">14626 6096 0,'-21'21'15,"0"0"1,21 1-16,0-1 0,0 0 16,-21 0-16,21 0 0,-22 0 15,1 22-15,21-1 0,-21 0 0,0 1 16,21-1-16,-21 0 0,0 1 16,21-1-16,0 0 0,-22 1 0,1-22 15,21 21-15,-21-21 0,21 1 0,0-1 16,0 0-16,0 0 15,21-21 17,0 0-32,1 0 0,-1-21 0,0 0 15,0 21-15</inkml:trace>
  <inkml:trace contextRef="#ctx0" brushRef="#br0" timeOffset="50707.9">14711 6583 0,'0'21'31,"21"-21"-31,0 0 0,0 0 16,0 0-16,1 0 0,-22-21 15,21 21-15,0-21 0,0 21 0,0-21 16,0-1-16,-21 1 15,22 21-15,-22-21 0,0 0 0,0 0 16,0 0-16,-22 21 16,1 0-1,0 0-15,0 0 0,0 21 16,0-21-16,21 21 0,-22 0 0,1 21 16,0-20-16,21-1 0,0 21 15,-21-21-15,21 0 0,0 1 0,0-1 16,-21 21-16,21-21 0,0 0 15,0 1-15,0-1 16,21-21-16,0 0 0,0 0 16,0 0-16,1 0 0,-1 0 0,0 0 15,0 0-15,0 0 0,22 0 16,-22-21-16</inkml:trace>
  <inkml:trace contextRef="#ctx0" brushRef="#br0" timeOffset="51076.1">15473 6392 0,'0'0'0,"0"-21"0,0 0 0,-21 21 16,-1 0-16,1 0 15,0 0-15,0 0 0,0 0 0,0 0 16,-1 21-16,1 0 0,0-21 16,21 22-16,-21-1 0,21 0 0,0 0 15,0 0-15,0 0 0,0 1 0,0-1 16,0 0-16,0 0 15,21-21-15,0 21 0,0-21 0,1 21 16,-1 1-16,0-22 0,0 21 0,0-21 16,0 21-16,1-21 0,-1 21 15,0-21-15,-21 21 0,0 0 16,-21 1 0,0-22-16,-1 0 15,1 0-15,-21 0 0,21 0 0,-22 21 16,22-21-16,-21 0 0,0 0 15,20 0-15,1 0 0,-21 0 0,21 0 16,0 0-16,-1-21 16,22-1-1,0 1-15,22 0 16</inkml:trace>
  <inkml:trace contextRef="#ctx0" brushRef="#br0" timeOffset="51411.56">15938 6096 0,'0'0'0,"0"-21"31,-21 21-31,21 21 16,-21-21-16,0 21 0,21 0 15,-21 22-15,0-22 0,21 21 0,-22-21 16,1 22-16,21-1 0,-21 0 0,0 1 16,21-1-16,-21 0 0,21 1 15,0-1-15,0-21 0,0 22 0,0-22 16,0 21-16,0-21 0,0 0 0,0 1 16,0-1-16,0 0 15,21-21-15,0 0 0,0 0 16,0 0-16,1 0 0,-1 0 15,0 0-15,-21-21 0,21 0 16,0 21-16</inkml:trace>
  <inkml:trace contextRef="#ctx0" brushRef="#br0" timeOffset="51623.44">15642 6435 0,'0'0'0,"21"0"32,0 0-32,1 0 0,20 0 0,-21 0 15,0 0-15,0 0 16,22 0-16,-22 0 0,21 0 0,-21 0 16,22 0-16,-22 0 0,0 0 0,0-21 15,0 21-15,1 0 0,-1-22 16</inkml:trace>
  <inkml:trace contextRef="#ctx0" brushRef="#br0" timeOffset="52899.07">17738 5969 0,'21'-21'16,"0"21"-16,-21-21 0,21 21 16,-42 0 15,0 21-31,0 0 16,-1 0-16,-20 0 0,21 1 0,-21-1 15,-1 0-15,1 0 0,-22 0 16,1 0-16,21 22 0,-22-22 0,1 0 15,-1 0-15,1 22 0,20-22 0,-20 0 16,20 0-16,22 0 0,0-21 16,0 21-16,0-21 0,0 0 15,42 0 17,0 0-32,0 0 0,0 0 15,0 0-15,22 0 0,-22 0 16,21 0-16,-21 0 0,22 22 15,-1-1-15,0 0 0,-20 0 0,20 0 16,0 0-16,1 1 0,-22 20 16,21-21-16,-21 0 0,22 0 0,-22 1 15,0-1-15,0 0 0,-21 0 16,21 0-16,-21 0 16,21-42 15,1 0-16,-1 0-15,0 21 0</inkml:trace>
  <inkml:trace contextRef="#ctx0" brushRef="#br0" timeOffset="53215.34">18754 5800 0,'0'0'0,"0"-21"32,-22 21-32,1 21 0,0 0 0,-21 0 0,21 21 15,-1-20-15,-20 20 0,0 0 16,-1 22-16,1-22 0,-21 0 16,20 22-16,-20-1 0,-1 1 0,1 21 15,-1-22-15,22 1 0,-22-1 0,1 1 16,21-22-16,-1 21 0,1-20 15,0-1-15,-1 0 0,22 1 0,0-22 16,0 21-16,0-21 0,-1 1 0,22-1 16,0 0-16,22-21 31,-1-21-31</inkml:trace>
  <inkml:trace contextRef="#ctx0" brushRef="#br0" timeOffset="53995.31">18944 6456 0,'64'-21'31,"-43"0"-31,0 21 0,0-22 16,0 22-16,0-21 0,1 0 0,-1 21 15,0-21-15,0 0 0,0 0 16,0-1-16,-21 1 15,0 0-15,0 0 0,-21 21 16,0 0-16,0 0 16,0 0-16,-22 0 0,22 0 0,-21 0 15,0 0-15,20 21 0,-20 0 0,21-21 16,-21 21-16,20 1 0,1-1 16,0 21-16,0-21 0,21 0 0,-21 1 15,21-1-15,0 0 0,0 0 16,0 0-16,21 0 0,0 1 15,0-1-15,0 0 0,22 0 0,-22 0 16,21 0-16,-21 1 0,22-1 0,-22 0 16,21-21-16,-21 21 0,1 0 15,20 0-15,-42 1 0,21-22 0,-21 21 16,0 0-16,0 0 16,-21-21-16,0 0 0,0 21 15,-22-21-15,1 0 0,0 0 0,-1 0 16,1 0-16,0 0 0,-1-21 15,1 21-15,0-21 0,-1 0 0,1 0 16,21 21-16,0-22 0,-1 1 16,1 0-16,0 0 0,21 0 15,0 0-15,0-1 0,0 1 0,0 0 16,0 0-16,21 21 0,0 0 16,1-21-16,20 0 0,-21 21 15,21 0-15,-20-22 0,20 22 0</inkml:trace>
  <inkml:trace contextRef="#ctx0" brushRef="#br0" timeOffset="54435.05">19452 6414 0,'-63'0'16,"41"21"-1,1 0-15,0 0 16,21 0-16,0 0 0,-21 1 15,21-1-15,0 0 0,-21 21 0,21-21 16,0 1-16,0-1 0,0 0 16,0 0-16,0 0 0,21-21 15,0 21-15,0-21 0,0 0 0,1 0 16,-1 0-16,0 0 0,21 0 0,-21 0 16,22 0-16,-22 0 0,0-21 15,21 0-15,-20 21 0,20-21 0,-21 0 16,0 0-16,0-1 0,-21-20 15,22 21-15,-22 0 0,21-22 16,-21 22-16,0 0 0,0 0 0,0 0 16,-21 21-1,-1 21-15,1 0 16,21 0-16,-21 0 0,0 1 0,0 20 16,21-21-16,0 0 0,0 22 15,-21-22-15,21 0 0,0 0 0,0 0 16,0 0-16,0 1 15,21-22-15,0 0 16,0 0-16,0 0 0,22 0 0,-22 0 16,0 0-16,21 0 0,-21-22 0,22 22 15</inkml:trace>
  <inkml:trace contextRef="#ctx0" brushRef="#br0" timeOffset="54969.75">20299 6075 0,'0'0'0,"0"-42"0,0 20 16,0 1-16,-21 21 16,-1 0-1,1 0-15,0 21 0,21 22 0,0-22 16,-21 0-16,21 21 0,0-20 16,-21 20-16,21 0 0,0 1 0,0-1 15,0 21-15,0-20 0,0-1 0,0 0 16,0 1-16,0-1 0,0 0 15,0-20-15,0 20 0,0-21 0,0 0 16,0 0-16,-21 1 0,21-1 16,0-42 15,0-1-31,0 1 16,0 0-16,0 0 0,0 0 15,0 0-15,0-1 0,21-20 0,-21 21 16,21-21-16,0 20 0,0-20 15,22 21-15,-22 0 0,21 0 0,-21-1 16,22 1-16,-1 21 0,0 0 0,-21 0 16,22 0-16,-22 0 0,0 21 15,0 1-15,0-1 0,1 0 0,-22 0 16,0 0-16,0 22 0,0-22 16,0 0-16,0 0 0,-22 0 0,-20 0 15,21 1-15,0-1 0,-22 0 0,22 0 16,-21-21-16,0 21 15,20 0-15,-20-21 0,21 0 0,-21 22 16,20-22-16,-20 0 0,21 0 0,0 0 16,0 0-1,42-22 1,0 22-16,0 0 16</inkml:trace>
  <inkml:trace contextRef="#ctx0" brushRef="#br0" timeOffset="55467.46">20828 6752 0,'0'0'0,"21"-21"0,0 0 0,0 21 16,1-21-16,-1 0 0,0-1 0,0 1 15,0 0-15,0 0 0,-21-21 16,22 20-16,-1-20 0,0 21 0,-21-21 15,0 20-15,21 1 0,-21 0 16,0 0-16,21 21 0,-21-21 16,0 42-1,0 0-15,0 21 16,0-20-16,0 20 0,-21 0 0,21 1 16,-21-1-16,21 0 0,0 1 15,0 20-15,-21-21 0,21 1 16,-21-1-16,21 0 0,0 22 0,0-22 15,0 22-15,0-22 0,0 22 0,-22-1 16,22-21-16,-21 22 0,21-1 16,0-20-16,0 20 0,-21 1 0,0-22 15,21 22-15,-21-22 0,0 0 0,-1 1 16,22-1-16,-21 0 0,0-21 16,0 1-16,21-1 0,-21 0 0,0-21 15,-1 0-15,1 0 16,0 0-16,21-21 15,0 0 1,0-1-16,0 1 0,0 0 16,0 0-16,0 0 0,0 0 15,0-1-15,0-20 0,0 21 16,0-21-16,0-1 0,0 22 0,21-42 16</inkml:trace>
  <inkml:trace contextRef="#ctx0" brushRef="#br0" timeOffset="55707.37">20955 6160 0,'0'0'0,"-21"0"15,21 21 48,21-21-63,0 0 0,-21 21 15,21-21-15,0 0 0,1 21 0,-1 0 16</inkml:trace>
  <inkml:trace contextRef="#ctx0" brushRef="#br0" timeOffset="56044.04">21294 6498 0,'21'0'0,"42"0"15,-42 0-15,1 0 16,-1-21-16,0 21 0,21-21 0,-21 0 16,1 0-16,-22-1 15,21 22-15,-21-21 0,0 0 0,0 0 16,0 0-16,0 0 0,-21 21 15,-1 0 1,1 0-16,0 0 0,-21 0 0,21 0 16,-1 0-16,1 21 0,-21 0 0,42 0 15,-21 0-15,0 0 0,-1 22 16,22-22-16,-21 0 0,21 0 0,0 0 16,0 1-16,0-1 0,0 21 0,0-21 15,21 0-15,1 1 16,-1-1-16,0-21 0,21 0 0,-21 21 15,1-21-15,20 0 0,-21 0 16,21 0-16,-20 0 0,20 0 16</inkml:trace>
  <inkml:trace contextRef="#ctx0" brushRef="#br0" timeOffset="56571.45">22013 6308 0,'0'0'0,"0"-21"0,0-1 0,0 1 15,-21 42 17,0 1-32,0-1 0,21 0 15,-21 0-15,-1 21 0,1-20 0,0-1 16,21 21-16,0-21 16,-21 0-16,21 1 0,0 20 0,0-21 15,0 0-15,0 0 0,0 1 16,21-22-16,0 21 15,0-21-15,1 0 0,-1 0 0,21 0 16,-21 0-16,0 0 0,22 0 0,-22-21 16,0-1-16,21 1 0,-20 0 15,20 0-15,-21 0 0,0-22 0,0 1 16,1 0-16,-1-1 0,0 1 16,0 0-16,0-1 0,0 1 0,-21 0 15,22-1-15,-22 1 0,21 21 0,-21-21 16,21 20-16,-21 1 15,0 0-15,0 0 0,0 42 32,-21 0-32,0 0 0,21 1 15,-22 20-15,1-21 0,0 21 0,0-20 16,21 20-16,-21 0 0,0 1 16,-1-22-16,1 21 0,21 0 0,-21 1 15,21-1-15,-21 0 0,21-20 0,0 20 16,0-21-16,0 0 0,0 22 15,0-22-15,0 0 0,21-21 16,0 0-16,-21 21 0,21-21 0,22 0 16,-22 0-16,0 0 0,21-21 15,-20 21-15,20-21 0</inkml:trace>
  <inkml:trace contextRef="#ctx0" brushRef="#br0" timeOffset="56797.02">22288 6265 0,'0'0'0,"-21"0"0,0 0 0,42 0 47,0 0-47,1 0 0,-1 0 16,0 0-16,0 0 0,0 0 0,22 0 15,-22 0-15,0 0 0,21 0 16,-21 0-16,22 0 0,-22 0 0,21 0 16</inkml:trace>
  <inkml:trace contextRef="#ctx0" brushRef="#br0" timeOffset="57242.76">23156 6096 0,'0'0'0,"-21"0"0,0 0 15,0 0-15,21 21 47,21 0-47,0-21 0,0 22 16,0-22-16,1 21 0,-1 0 15,0-21-15,0 21 0,0-21 0,0 21 16,1-21-16,20 0 0,-21 0 16,0 21-16,0-21 0,22 22 15,-22-22-15,0 0 0,0 0 0,0 0 16,-21 21 15,-21-21-31,0 0 0,0 21 0,-21 0 16,20 0-16,-20 0 0,0 1 15,-1-1-15,1 21 0,0-21 0,-1 0 16,1 22-16,0-22 0,-1 0 0,22 0 16,-21 0-16,21 1 0,0-1 15,-1-21-15,1 21 0,21 0 0,-21-21 16,21 21 0</inkml:trace>
  <inkml:trace contextRef="#ctx0" brushRef="#br0" timeOffset="60907.25">5334 5503 0,'0'0'0,"-21"0"0,0 0 0,-1 0 15,44 0 48,-1 0-48,0 0-15,21 0 0,-21 0 16,1 0-16,20 0 0,-21 0 16,21 0-16,1 0 0,-1-21 0,0 21 15,22 0-15,-1 0 0,-20 0 16,20 0-16,22 0 0,-22-21 16,22 21-16,-21 0 0,41 0 0,-20-21 15,21 21-15,0 0 0,0 0 0,21-21 16,0 21-16,-22 0 0,22 0 15,0 0-15,22 0 0,-22 0 0,21 0 16,0 0-16,0 0 0,0 0 16,0 0-16,1 0 0,-1 0 0,21 0 15,-21 0-15,0 0 0,22 0 0,20 0 16,-20 0-16,20 0 0,1 0 16,-1 0-16,-21 0 0,22 0 0,21 0 15,-22 0-15,1 0 0,-1 0 0,1 0 16,-1 0-16,1 0 15,-1 0-15,1 0 0,-1 0 0,1 0 16,-1 0-16,1 21 0,-1-21 0,1 0 16,-1 0-16,1 0 0,-1 0 15,1 0-15,-22 0 0,21 0 0,1 0 16,-1 0-16,1 0 0,-22 0 0,22 0 16,-22 0-16,0 0 0,22 0 15,-22 0-15,1 0 0,-1 0 0,-21 0 16,21 21-16,-20-21 0,20 0 0,-21 0 15,0 0-15,0 0 0,-21 21 16,22-21-16,-22 0 0,21 0 0,0 21 16,-21-21-16,0 22 15,0-22-15,0 0 0,0 0 0,0 0 16,0 21-16,0-21 0,0 0 0,0 0 16,-21 21-16,21-21 0,-21 0 15,-1 0-15,1 21 0,0-21 0,0 0 16,0 0-16,-22 21 0,22-21 15,-21 0-15,0 0 0,-1 0 0,1 0 16,-22 0-16,1 0 0,-1 0 16,1 0-16,-1 0 0,1 0 0,21 0 15,-22 0-15,1 0 0,-1 0 0,1 0 16,-1 0-16,-21 0 0,22 0 16,-1 0-16,-20 0 0,20 0 15,-20 0-15,20 0 0,-21 0 16,22 0-16,-22 0 0,22 0 0,-22 0 15,22 0-15,-22 0 0,21 0 0,1 0 16,-1 0-16,-20 0 0,20 21 16,1-21-16,-22 0 0,22 0 0,-22 0 15,21 22-15,-20-22 0,-1 0 16,22 0-16,-22 21 0,0-21 0,1 0 16,20 0-16,-21 21 0,1-21 15,-1 0-15,0 0 0,1 0 0,-1 0 16,-21 21-16,0-21 0,1 0 0,-1 0 15,0 0-15,-21 21 16,21-21-16,0 0 16,-21 21-16,21-21 15,-21 22-15,22-1 16,-22 0-16,21-21 0,-21 21 16,0 0-16,0 0 15,0 1-15,21-1 16,-21 0-16,0 0 0,0 0 15,0 0-15,0 1 0,0-1 0,0 0 16,0 21-16,0-21 0,0 1 0,0-1 16,0 21-16,0 0 0,0 1 15,0-1-15,0 0 0,0 22 16,0-22-16,-21 22 0,21-22 0,0 22 16,-21-22-16,21 21 0,-22-20 15,1 20-15,0-20 0,0-1 0,21 21 16,-21-20-16,0 20 0,-1 1 0,1-22 15,0 22-15,0-22 0,0 21 16,0-20-16,-1-1 0,1 0 0,-21 1 16,21-1-16,0 0 0,21 1 0,-22-1 15,1 0-15,0-20 0,0 20 16,21-21-16,-21 21 0,0-20 0,21-1 16,-22 0-16,22 0 0,-21 0 0,21 0 15,-21 1-15,0-1 16,0-21-16,21 21 0,-21-21 0,-1 0 15,1 0-15,0 21 0,-21-21 0,21 0 16,-22 0-16,22 0 0,-21 21 16,-1-21-16,1 0 0,-21 0 0,20 0 15,-20 21-15,-1-21 0,1 0 0,-22 0 16,0 22-16,1-22 0,-1 0 16,-21 21-16,0-21 0,1 0 0,-1 21 15,-21-21-15,0 21 0,0-21 0,0 0 16,-21 21-16,-1-21 0,1 0 15,0 21-15,0-21 0,-21 22 16,20-22-16,-20 0 0,0 21 0,-22-21 16,22 21-16,0-21 0,-1 0 0,-20 21 15,-1-21-15,1 0 0,20 0 16,-20 0-16,-1 0 0,1 0 0,-1 0 16,1 0-16,-1 0 0,1 0 0,-22 0 15,22 0-15,-22 0 0,22 0 0,-22-21 16,0 0-16,1 21 0,20-21 15,-21 21-15,1-22 0,20 22 0,-20-21 16,-1 21-16,21-21 0,-20 21 0,-1-21 16,0 21-16,1-21 15,20 0-15,-20 21 0,20-22 0,-21 22 16,22-21-16,-1 21 0,1 0 0,-22-21 16,22 21-16,-22 0 0,22 0 0,-1-21 15,1 21-15,-1 0 0,1 0 16,-1 0-16,22 0 0,-1-21 0,1 21 15,0 0-15,-1 0 0,1 0 0,21 0 16,0 0-16,0 0 0,-1-21 0,1 21 16,21 0-16,-21 0 0,21 0 15,0 0-15,0 0 0,21 0 0,-21 0 16,21-22-16,-21 22 0,22 0 0,-1 0 16,0 0-16,0 0 15,0 0-15,22 0 0,-1-21 0,0 21 16,1 0-16,-1 0 0,21 0 0,-20-21 15,20 21-15,1 0 0,-1 0 0,1 0 16,-1-21-16,1 21 0,-1-21 16,22 21-16,-22 0 0,22 0 0,0-21 15,-1 21-15,1 0 0,0 0 0,21-22 16,-22 22-16,22 0 0,0 0 0,0 0 16,0-21-16,-1 21 0,1 0 15,0 0 1,21-21-16,-21 21 15,21-21 79,0 0-78,0 0-16,21-1 0,-21 1 15,21 0-15,-21 0 0,21 0 16,-21 0-16,0-22 0,22 1 0,-1 0 16,-21-1-16,0-20 0,21 20 15,-21-20-15,21-1 0,-21 1 0,0-1 16,0 22-16,0-21 0,0-1 16,0 1-16,0-1 0,0 1 0,-21-1 15,0 1-15,21-1 0,0 1 16,-21 20-16,-1-20 0,22 20 0,-21-20 15,21 21-15,0-1 0,0 22 0,0-21 16,0-1-16,0 22 0,0 0 16,-21-21-16,21 21 0,0-1 0,0 1 15,0 0-15,0 0 0,0 0 0,0 0 16,0-1-16,0 1 16,0 0-16,0 0 15,0 0 1,0 0-16,0-1 15,0 1 1,0 0 0,21 21-1,0 0-15,1-21 0,-1 21 16,21 0-16,-21 0 0,22 0 0,-1 0 16,0 0-16,1 0 0,-1 0 15,0 0-15,-21 0 0,22 0 0,-22 0 16,21 21-16,-21 0 0,1-21 0,-22 21 15,0 1-15,0-1 16</inkml:trace>
  <inkml:trace contextRef="#ctx0" brushRef="#br0" timeOffset="63378.78">5376 9038 0,'0'0'0,"21"0"93,1 0-77,-22 21 0,21-21-16,0 0 0,0 0 31,-42 0 31,0 0-30,21-21-17,21 21 48,-21 21-16</inkml:trace>
  <inkml:trace contextRef="#ctx0" brushRef="#br0" timeOffset="69510.78">12361 7387 0,'0'-21'16,"-21"21"0,21-21-16,-21 21 15,21-21 1,0 42 62,0 0-78,0 0 16,0 0-16,0 1 0,0-1 15,0 0-15,0 0 16,0 0-16,0 0 0,0 1 0,0-1 15,21 0-15,-21 0 0,21 0 16,-21 0-16,0 1 0,21-22 16,-21 21-16,22-21 0,-1 21 15,0-21 1,-21 21-16,21-21 16,0 0 15,0 0 0,1 0-15,-1 0-16,0-21 0,0 21 15,0 0-15,0 0 0,1 0 0,-1-21 16,0 21-16,21 0 0,-21 0 16,22-21-16,-1 21 0,0 0 0,22 0 15,-22 0-15,22-22 0,-22 22 16,22 0-16,-1 0 0,1 0 0,-1 0 15,1 0-15,-1 0 0,1 0 0,-1 0 16,1 0-16,-1 0 0,1 0 16,-1 0-16,22 0 0,-22 0 15,1 0-15,20 0 0,-20 22 16,-1-22-16,1 21 0,-1-21 0,22 21 16,-21-21-16,-1 21 0,1-21 0,-1 21 15,1-21-15,-1 0 0,1 21 16,-1-21-16,1 0 0,-1 22 0,1-22 15,-1 0-15,-21 0 0,22 21 0,-22-21 16,1 0-16,-1 0 0,0 0 16,-21 21-16,1-21 0,20 0 0,-21 0 15,0 0-15,0 0 16,1 0-16,-1 0 16,0 0-1,0 0 1,-21-21-1,0 0 1,21 21-16,-21-22 16,0 1-16,0 0 15,21 0-15,-21 0 16,22 0-16,-22-1 16,0 1-16,0 0 0,0 0 15,21 21-15,-21-21 0,0 0 16,21-1-16,-21 1 0,0 0 15,0 0-15,0 0 0,0 0 16,0-1-16,0 1 16,0 0-1,0 0 1,0 42 15,0 0-15,-21 0-16,0 1 0</inkml:trace>
  <inkml:trace contextRef="#ctx0" brushRef="#br0" timeOffset="70043.84">14160 8107 0,'0'0'0,"0"-21"15,0-106 1,0 106-16,-21-1 16,21 44 15,0-1-31,0 0 16,0 21-16,0 1 0,0-1 0,0 0 15,0 22-15,0-1 0,0-20 0,0 20 16,0 1-16,0-1 15,0 1-15,0 20 0,0-20 0,0-1 16,0 22-16,0-22 0,0 1 0,0-1 16,0-20-16,0 20 0,0-20 15,0-1-15,0 0 0,0-21 0,-21 22 16,21-22-16,0 21 0,0-21 0,0 1 16,0-1-16,0 0 15,0-42 16,0 0-31,0-1 0,0 1 16,0 0-16,0-21 0</inkml:trace>
  <inkml:trace contextRef="#ctx0" brushRef="#br0" timeOffset="70437.7">14457 7853 0,'0'0'0,"0"-21"0,0 0 15,-21-1-15,-1 22 16,1 22 0,21-1-1,-21 0-15,21 21 0,0 1 0,0 20 16,0-21-16,0 22 0,-21-1 15,21 22-15,0-21 0,0-1 0,0 1 16,0 20-16,-21-20 0,21 20 0,0 1 16,0-21-16,0 20 0,-21-20 15,21-1-15,-22-20 0,22 20 0,-21-21 16,21 1-16,0-1 0,0 0 0,-21 1 16,21-22-16,-21 21 0,21-21 15,0 1-15,0-1 0,-21 0 0,21 0 16,-21 0-16,21-42 47,0 0-47,0 0 0,0 0 15</inkml:trace>
  <inkml:trace contextRef="#ctx0" brushRef="#br0" timeOffset="70754.5">13589 9186 0,'0'0'15,"21"22"17,-21-1-32,21-21 15,0 21-15,1 0 0,-1 0 0,0 0 16,0 1-16,0 20 0,0-21 0,1 0 15,-1 0-15,0 1 0,0-1 16,0 0-16,-21 0 0,21 0 0,1 0 16,-1 1-16,-21-1 0,21-21 0,0 21 15,0 0 1,0-21-16,1 0 16,-1 0-16,0 0 0,-21-21 15,21 0-15,0 21 16,0-21-16,22-1 0</inkml:trace>
  <inkml:trace contextRef="#ctx0" brushRef="#br0" timeOffset="70959.5">14795 9081 0,'0'0'0,"-21"0"15,0 21-15,0 0 16,-21 0-16,20 0 0,1 22 0,-21-22 15,21 0-15,-22 0 0,22 21 16,-21-20-16,0 20 0,20-21 16,-20 21-16,0-20 0,-1 20 0,22-21 15,-21 21-15,21-20 0,-22-1 0,22 0 16,0 21-16,0-21 0</inkml:trace>
  <inkml:trace contextRef="#ctx0" brushRef="#br0" timeOffset="71475.47">11769 10202 0,'0'0'16,"0"-21"-16,-22 21 16,1 0-16,21 21 15,0 1-15,-21 20 0,21 0 16,0 1-16,-21 20 0,21 1 0,0-1 16,-21 1-16,21 20 15,0-20-15,0-1 0,-21-20 0,-1 20 0,22-21 16,-21 22-16,21-22 0,0 1 0,-21-1 15,21-21-15,-21 21 16,21-20-16,0-1 0,0 0 0,0 0 16,0-42-1,0 0 1,21-22-16,0 22 16,-21-21-16,0 21 0</inkml:trace>
  <inkml:trace contextRef="#ctx0" brushRef="#br0" timeOffset="71839.31">11663 10372 0,'0'0'0,"0"-43"0,0 22 0,0-21 0,0 21 16,0 0-16,0-1 0,0 1 0,0 0 16,21 0-16,0 0 0,0 0 15,22-1-15,-22 22 0,21-21 0,0 21 16,1 0-16,-1-21 0,0 21 15,22 0-15,-22 0 0,1 0 0,-1 0 16,0 21-16,1 0 0,-22 1 0,0-1 16,0 0-16,-21 21 0,0-21 15,0 22-15,0-1 0,0-21 0,-42 22 16,21-1-16,-22-21 0,1 21 0,0-20 16,-1-1-16,1 21 0,0-21 15,-1 0-15,1-21 0,0 22 16,20-1-16,1-21 0,-21 0 0,42 21 15,-21-21-15,0 0 16,42 0 15,0 0-31,0 0 0,0-21 16,0 0-16,22 21 0,-1-22 0</inkml:trace>
  <inkml:trace contextRef="#ctx0" brushRef="#br0" timeOffset="72207.03">13060 10308 0,'0'0'0,"21"0"16,-21-63 0,0 42-16,0-1 15,-21 22-15,21-21 0,-21 21 0,-1 0 16,1-21-16,-21 21 0,21 0 0,0 0 15,-1 0-15,-20 21 0,21-21 16,0 21-16,-22 1 0,22-1 16,0 21-16,-21 0 0,21 1 0,-1-1 0,1 0 15,0 1-15,0-1 0,0 0 0,21 1 16,0-1-16,0-21 16,0 22-16,0-22 0,0 0 0,0 0 15,0 0-15,21-21 0,0 21 0,0-21 16,0 0-16,1 0 0,20 0 15,0 0-15,-21 0 0,22 0 0,-1 0 16,0 0-16,-20 0 0,20-21 0,0 21 16,-21-21-16,22 21 0,-22-21 0,21 0 15,-21 21-15,1-21 0,20-1 16,-21 1-16</inkml:trace>
  <inkml:trace contextRef="#ctx0" brushRef="#br0" timeOffset="73115.5">14033 10202 0,'0'-21'16,"0"0"0,0 42 15,0 0-31,0 1 15,0 20-15,-21 0 0,0 1 16,0-1-16,21 21 0,-21-20 0,0 20 16,-1-20-16,1 20 0,0-21 15,0 1-15,0-1 0,-22-21 16,22 22-16,21-22 0,-21 0 0,0 0 16,0 0-16,21-42 31,0 0-16,0 0-15,21 0 0,0-1 0,-21 1 16,21 0-16,0 0 0,-21 0 0,22-22 16,-1 22-16,-21 0 0,0 0 15,21 0-15,0 21 0,0 0 16,0 0 0,-21 21-16,0 0 0,0 0 15,22 0-15,-22 1 0,21-1 16,-21 0-16,0 0 0,21 0 0,0 0 15,-21 1-15,21-22 0,0 21 0,-21 0 16,22-21-16,-1 0 0,0 0 16,0 0-16,0 0 0,22 0 0,-22 0 15,0 0-15,0 0 0,0 0 0,0-21 16,22 0-16,-22 21 0,0-22 0,0 1 16,0 0-16,-21-21 0,22 21 15,-1-22-15,0 22 0,0-21 0,-21-1 16,0-20-16,21 21 0,-21-22 0,0 22 15,0-1-15,0 1 16,0 0-16,0-1 0,-21 1 0,0 21 16,-21 0-16,20 0 0,-20-1 0,21 22 15,-21 0-15,20 0 0,-20 0 16,0 0-16,21 22 0,-22-1 0,22 0 16,0 0-16,0 21 0,0-20 0,21 20 15,0 0-15,0 1 0,0-1 16,0 0-16,0 1 0,0-1 0,0 0 15,0 1-15,0-22 0,21 0 0,-21 21 16,21-21-16,0 1 0,0-22 16,22 21-16,-22 0 0,0-21 0,0 0 15,0 21-15,0-21 0,1 0 16,-1 0-16,0 0 0,0 0 0,21 0 16,-20 0-16,-1 0 0,0 0 15,0-21-15,21 21 0</inkml:trace>
  <inkml:trace contextRef="#ctx0" brushRef="#br0" timeOffset="74362.44">15155 10478 0,'0'0'0,"0"-22"0,0 1 0,0 0 16,0 0-16,0 0 15,-21 21-15,0 0 0,0 0 16,0 0-16,-1 0 0,1 21 0,-21 0 15,21 0-15,0 0 0,-22 1 16,22-1-16,0 21 0,0-21 0,0 22 16,-1-22-16,1 21 0,21-21 0,0 0 15,0 22-15,0-22 0,0 0 16,0 0-16,0 0 0,0 1 16,0-1-16,21-21 0,1 0 15,-1 0-15,0 0 0,0 0 16,0 0-16,0 0 0,1 0 15,-1-21-15,0-1 0,0 1 0,0 0 16,0 0-16,-21 0 16,22-22-16,-1 22 0,0-21 0,-21 0 15,0 20-15,21-20 0,-21 21 0,21 0 16,-21 0-16,0-1 0,0 44 31,0-1-31,0 0 16,0 0-16,0 21 0,0-20 15,0-1-15,-21 21 0,21-21 0,0 0 16,0 22-16,0-22 0,0 0 0,21 0 16,-21 0-16,21 1 0,1-22 15,-22 21-15,21-21 0,0 0 0,0 21 16,0-21-16,0 0 0,1 0 16,-1 0-16,0 0 0,0 0 0,21 0 15,-20-21-15,-1 21 0,0-21 16,0-1-16,0 1 0,0 0 0,1 0 15,-1 0-15,0-22 0,0 1 0,-21 0 16,0-1-16,21 1 0,-21 0 0,21-1 16,-21-20-16,0 21 0,0-1 15,0 1-15,22 21 0,-22-22 0,0 22 16,0 0-16,0 0 0,21 21 0,-21 21 31,0 0-15,0 22-16,0-22 0,0 21 0,-21 0 15,21 1-15,0-1 0,-22 0 16,22 1-16,0-1 0,0 0 0,0 1 16,0-1-16,0-21 0,0 22 0,0-22 15,0 0-15,0 0 0,0 0 16,22 0-16,-22 1 0,21-1 0,0-21 16,0 21-16,0-21 0,0 0 0,1 0 15,-1 0-15,0 0 0,21 0 0,-21 0 16,1 0-16,20-21 0,0 0 15,-21 21-15,22-22 0,-22 1 16,21 0-16,1 0 0,-22 0 0,0-22 16,0 22-16,0-21 0,0 21 15,-21-22-15,0 22 0,0-21 0,0 21 16,0-22-16,0 22 0,0 0 0,-21 21 16,0 0-16,0-21 0,0 21 15,0 0-15,-1 21 0,1 0 16,-21 0-16,21 1 0,0-1 0,-1 0 15,1 21-15,0-21 0,0 22 16,21-22-16,0 0 0,-21 21 0,21-20 16,0-1-16,0 0 0,0 0 0,0 0 15,0 0-15,0 1 0,21-1 16,0-21 0,0 0-16,0 0 0,1 0 15,-1-21-15,0-1 0,0 22 16,0-21-16,-21 0 0,21 0 0,1 0 15,-1 0-15,0-1 0,-21-20 16,21 21-16,-21-21 0,21 20 0,-21 1 16,0 0-16,0 0 0,0 0 0,21 21 15,-21 21 1,0 0 0,-21 0-16,21 22 0,0-22 0,-21 0 15,21 21-15,-21-21 16,21 1-16,0-1 0,0 0 0,0 0 15,0 0-15,0 0 0,0 1 0,21-1 16,0-21-16,0 0 0,1 21 0,-1-21 16,0 0-16,0 0 0,0 0 15,0 0-15,1 0 0,-1 0 0,21 0 16,-21-21-16,0 0 0,1-1 0,-1 22 16,0-21-16,0 0 0,0 0 15,0-21-15</inkml:trace>
  <inkml:trace contextRef="#ctx0" brushRef="#br0" timeOffset="74720.25">15642 10075 0,'0'0'0,"-42"0"16,-22 0 0,85 0-16,22 0 15,-22 0-15,21 0 0,-21 0 16,22 0-16,-1 0 0,22 0 0,-22 0 16,0-21-16,22 21 0,-22 0 15,22 0-15,-22 0 0,21 0 0,-20 0 16,-1 0-16,0 0 0,-20 0 0,20 0 15,-21 0-15,0 0 0,0 0 32,1 0-1</inkml:trace>
  <inkml:trace contextRef="#ctx0" brushRef="#br0" timeOffset="117955.11">3916 12573 0,'0'0'0,"-21"0"0,21-21 16,-22 21 15,22-21-15,0 0-1</inkml:trace>
  <inkml:trace contextRef="#ctx0" brushRef="#br0" timeOffset="118611.62">3873 11367 0,'0'0'0,"-21"-106"31,0 85-31,21-1 0,-21 1 0,21 0 15,0 42 32,0 0-47,0 22 0,21-22 0,0 21 16,0 1-16,1-1 0,-1 0 16,0 1-16,0-1 0,0 0 0,0 1 15,1-1-15,-1 0 0,0 1 0,0-1 16,0-21-16,0 21 0,-21 1 15,22-22-15,-22 0 0,0 21 0,21-20 16,-21-1-16,21 0 0,-21 0 16,21-21-16,-21 21 0,0-42 31,0 0-15,0 0-16,0-22 0,0 22 15,0-21-15</inkml:trace>
  <inkml:trace contextRef="#ctx0" brushRef="#br0" timeOffset="118895.46">4403 11155 0,'0'0'0,"0"21"16,-22 0-16,1 0 15,0 22-15,0-22 0,-21 21 16,20 1-16,-20-1 0,21 0 0,-21 1 15,-1 20-15,1-21 0,0 1 0,-1-1 16,1 0-16,0 1 0,-1-1 16,1 0-16,21-20 0,-22 20 0,22-21 15,0 0-15,0 0 0,21 1 16,-21-1-16,42-21 31,0 0-31,0 0 0,0-21 16,1-1-16,-1 1 0,21 21 0,-21-21 15</inkml:trace>
  <inkml:trace contextRef="#ctx0" brushRef="#br0" timeOffset="119387.6">4657 11388 0,'0'21'16,"0"0"-1,0 0-15,0 0 0,0 22 0,-22-22 16,22 21-16,-21 1 0,21-1 16,0-21-16,-21 21 0,0 1 0,0-1 15,21 0-15,0 1 0,-21-22 16,-1 21-16,22-21 0,-21 1 16,21 20-16,0-21 0,0 0 15,0 0-15,0-42 31,21 0-31,1 0 0,-1 0 0,0 0 16,-21-1-16,21-20 0,0 21 16,0-21-16,-21-1 0,22 1 0,-22 0 15,21-1-15,-21 22 0,0-42 16,21 20-16,-21 22 0,21-21 0,-21-1 16,0 22-16,0-21 0,21 21 15,0 21 1,1 21-16,-1 0 15,-21 0-15,21 22 0,0-22 0,0 21 16,-21-21-16,21 22 0,-21-22 16,22 21-16,-22-21 0,0 0 0,21 1 15,-21-1-15,21 0 0,-21 0 0,0 0 16,0 0-16,21 1 16,0-22-16,0 0 15,1 0-15,-1-22 16,0 22-16,-21-21 0</inkml:trace>
  <inkml:trace contextRef="#ctx0" brushRef="#br0" timeOffset="119871.32">5313 11409 0,'0'0'0,"-21"42"15,-1-21-15,1 1 16,0-1-16,21 0 0,-21 0 15,0 0-15,0 22 0,-1-22 0,1 0 16,0 0-16,0 0 0,0 0 16,0 1-16,-1-1 0,22 0 0,0 0 15,-21-21-15,21 21 16,0-42 15,21 0-31,1 21 0,-1-21 0,0 0 16,0-22-16,0 22 0,0 0 15,1 0-15,-1-22 0,0 22 0,0-21 16,0 21-16,0 0 0,1-1 0,-1 1 16,0 0-16,-21 0 0,21 21 15,-21 21 1,0 0-16,0 22 16,0-22-16,0 21 0,0-21 15,0 22-15,0-22 0,-21 21 16,0 0-16,21 1 0,0-22 15,0 21-15,-21-21 0,21 22 0,-22-22 16,22 21-16,0-21 0,0 1 0,0-1 16,0 0-16,0 0 0,0 0 15,0 0-15,0 1 16,0-44 0,22 1-1,-1 0-15,21 0 0,-21 0 0</inkml:trace>
  <inkml:trace contextRef="#ctx0" brushRef="#br0" timeOffset="120367.04">6117 11367 0,'0'21'31,"-21"0"-31,0 0 15,21 0-15,-21 22 0,-1-22 16,22 21-16,-21 0 0,0-20 0,21 20 16,-21 0-16,0 1 0,21-1 0,-21-21 15,-1 21-15,1 1 16,21-1-16,-21-21 0,0 22 0,21-22 16,-21 0-16,21 0 0,-21 0 0,21 0 15,0 1-15,-22-22 0,22-22 31,0 1-31,0 0 16,0 0-16,0 0 0,22-22 0,-1 22 16,-21-21-16,21 21 0,-21-22 0,21 22 15,-21 0-15,21 0 0,0 0 16,-21 0-16,22 21 16,-1 0-16,-21 21 0,0 0 15,21 0-15,-21 0 16,21 0-16,-21 1 0,0-1 15,21 0-15,0 0 0,1 0 0,-1 0 16,0 1-16,-21-1 0,21-21 16,0 21-16,22-21 0,-22 0 0,0 0 15,0 0-15,0 0 0,0 0 0,1 0 16,-1 0-16,0 0 0,0-21 16,0 21-16,-21-21 0,0-1 0,21 1 15,1 0-15</inkml:trace>
  <inkml:trace contextRef="#ctx0" brushRef="#br0" timeOffset="120890.74">8382 11155 0,'0'0'0,"0"-21"0,0-22 0,0 22 0,0 0 16,0 0-16,0 42 31,-21 0-31,21 22 16,-21-1-16,-1 21 0,22-20 0,0 20 15,-21 1-15,0-1 0,0 1 16,0-1-16,21-20 0,-21 20 0,-1-21 16,1 1-16,21-1 0,-21 0 0,21-20 15,-21 20-15,21-21 0,0 0 16,0 0-16,0 1 0,0-44 31,21 1-31,-21 0 16,21-21-16,-21 21 0,0-22 0,21 22 15</inkml:trace>
  <inkml:trace contextRef="#ctx0" brushRef="#br0" timeOffset="121146.59">8382 11091 0,'0'0'16,"21"-21"-16,-21 0 0,21 21 15,0 21-15,1 0 16,-1 22-16,0-1 0,0 0 0,0 1 15,0 20-15,1 1 0,-1-22 0,0 22 16,0-1-16,-21-21 0,0 22 16,0-22-16,0 1 0,0-1 0,0 0 15,0 1-15,0-1 0,0-21 16,0 0-16,0 22 0,0-22 16,0 0-16,-21-21 15,0 0 1,0 0-16,-1 0 15,22-21-15,-21 0 0</inkml:trace>
  <inkml:trace contextRef="#ctx0" brushRef="#br0" timeOffset="122262.95">8149 11769 0,'0'0'0,"-21"0"0,42 0 31,0 0-31,0-21 15,1 21-15,-1-22 0,21 22 0,-21-21 16,22 21-16,-1-21 0,21 0 16,-20 0-16,20 21 0,1-21 0,-1-22 15,-20 22-15,20 0 0,1 0 0,-22-22 16,0 22-16,1 0 0,-1-21 16,-21 21-16,0-1 0,0-20 0,-21 21 15,22 0-15,-22 0 0,0-1 16,-22 22-1,1 0 1,21 22-16,0-1 0,0 21 0,-21-21 16,21 22-16,-21-1 0,21-21 15,0 21-15,0 22 0,0-43 0,0 21 16,-21 1-16,21-1 0,-21 0 16,21 1-16,0-22 0,0 21 0,0-21 15,0 22-15,0-22 0,0 0 0,0 0 16,0 0-16,21 1 0,0-1 15,0-21-15,0 0 0,22 0 16,-22 0-16,0 0 0,0-21 0,0-1 16,22 1-16,-22 0 0,0-21 15,0 21-15,21-22 0,-20 1 16,-1 21-16,0-43 0,0 22 0,21 0 16,-42-22-16,22 22 0,-1-22 15,0 22-15,-21-22 0,21 22 0,-21 0 16,0 21-16,0-22 0,0 22 0,0 0 15,0 0-15,0 42 16,0 0 0,-21 0-16,21 0 0,-21 22 15,21-1-15,-21 0 0,21 1 0,-22-1 16,22 22-16,0-22 0,0 0 0,-21 1 16,21-1-16,0 0 0,-21 1 15,21-22-15,0 21 0,0-21 16,0 22-16,0-22 0,0 0 0,0 0 15,0 0-15,21 0 0,0-21 16,1 22-16,-1-22 0,0 0 16,0 0-16,0 0 0,0-22 0,22 1 15,-22 0-15,0 0 0,0 0 16,22 0-16,-22-1 0,0 1 0,0 0 16,0-21-16,-21 21 0,0-1 0,0 1 15,21 0-15,-21 0 16,0 0-16,-21 21 15,0 0-15,0 0 0,0 0 0,0 21 16,21 0-16,-22 0 16,22 0-16,0 1 15,0-1-15,0 0 0,22 0 16,-22 0-16,21 0 0,0 1 0,0-22 16,-21 21-16,21 0 0,0-21 15,1 21-15,-1-21 0,0 21 16,0-21-16,0 0 0,0 0 15,1 0-15,-1 0 0,0-21 16,0 21-16,-21-21 0,21 0 0,0 0 16,1-1-16,20 1 0,-21 0 15,0 0-15,0 0 0,1-22 16,-1 22-16,0 0 0,-21 0 0,0 0 16,21 0-16,-21-1 15,0 44 1,0-1-16,0 0 15,0 0-15,-21 0 0,21 0 0,0 1 16,0-1-16,0 0 0,0 0 16,0 0-16,0 0 0,0 1 15,0-1-15,0 0 0,0 0 16,21-21 15,0 0-31,-21-21 0,21 0 16,-21 0-16,22-1 0</inkml:trace>
  <inkml:trace contextRef="#ctx0" brushRef="#br0" timeOffset="122442.86">10372 11388 0,'0'0'0,"-22"-21"0,-41-22 31,42 43-31,0 0 16</inkml:trace>
  <inkml:trace contextRef="#ctx0" brushRef="#br0" timeOffset="122662.72">9038 11557 0,'0'0'0,"-42"0"0,21 21 32,42-21-32,0 0 15,0 0-15,0 0 0,22 0 16,-1 0-16,0 0 0,1 0 0,20-21 15,1 21-15,-22-21 0,21 21 0,22-21 16,-21 21-16</inkml:trace>
  <inkml:trace contextRef="#ctx0" brushRef="#br0" timeOffset="123254.92">10731 11388 0,'0'0'0,"-21"-21"0,-63 21 31,62 21-31,1 0 16,21 0-16,0 0 0,0 0 15,0 22-15,0-22 0,0 21 0,0 1 16,0-22-16,0 21 0,0 0 0,0-20 15,-21 20-15,21-21 16,0 21-16,0-20 0,0 20 0,0-21 16,0 0-16,0 0 0,0 1 0,0-1 15,0 0 1,0-42 15,0 0-31,0-1 0,0 1 16,0 0-16,0 0 0,0 0 0,0 0 15,21-1-15,-21 1 0,21-21 0,1 21 16,-1 0-16,0-1 0,21 22 16,-21-21-16,22 0 0,-1 21 15,0 0-15,1 0 0,-1 0 0,0 0 16,1 0-16,-1 21 0,0 0 16,-20 1-16,-1-22 0,0 21 0,-21 0 15,0 0-15,0 0 0,0 0 0,0 1 16,-21 20-16,0-21 0,-22 0 15,1 0-15,0 1 0,-1-22 0,1 21 16,-22 0-16,22-21 0,0 21 0,-1-21 16,1 21-16,21-21 0,-21 0 15,20 0-15,1 0 0,0 0 0,0 0 16,42-21 15,0 21-31,0-21 0,1 0 16,-1 21-16,21-21 0</inkml:trace>
  <inkml:trace contextRef="#ctx0" brushRef="#br0" timeOffset="124499.21">11388 11663 0,'0'0'0,"0"-21"15,0 42 16,0 0-31,0 0 0,-22 22 16,22-22-16,0 0 16,-21 0-16,21 0 0,0 22 0,-21-22 15,21 0-15,0 0 0,0 0 0,0 0 16,0 1-16,0-1 0,0 0 16,0 0-16,21-21 0,0 0 0,1 21 15,-1-21-15,21 0 0,-21 0 16,0 0-16,1-21 0,-1 0 15,0 0-15,0 0 0,0-1 0,0 1 16,1-21-16,-1 21 0,0-22 0,0 22 16,0-21-16,-21 21 0,21 0 15,1-1-15,-1 1 0,-21 0 16,0 0-16,0 42 31,0 0-31,0 0 16,-21 1-16,21-1 0,0 0 0,0 21 15,-22-21-15,22 1 0,0 20 0,0-21 16,0 0-16,0 0 0,0 1 16,0-1-16,22 0 0,-1 0 0,0-21 15,0 21-15,0-21 0,0 0 0,22 0 16,-22 0-16,0 0 0,21 0 0,-20 0 16,-1 0-16,21-21 15,-21 0-15,0 0 0,1 0 0,20-1 16,-21-20-16,0 21 0,0-21 0,-21-1 15,22 1-15,-1 0 0,0-1 16,-21 1-16,21-22 0,-21 22 0,21 0 16,-21-1-16,0 1 0,21 21 0,-21-21 15,0 20-15,0 1 16,0 42 0,-21 1-16,21-1 0,-21 0 0,0 0 15,21 21-15,-21 1 0,0-22 16,21 21-16,-22 1 0,22-22 0,0 21 15,0 0-15,0-20 0,0 20 16,0 0-16,0-21 0,0 22 0,0-22 16,0 0-16,22 0 0,-1 22 15,0-22-15,0-21 0,0 21 0,0 0 16,1-21-16,-1 0 0,0 0 0,0 0 16,21 0-16,-20 0 0,-1 0 15,0 0-15,21-21 0,-21 0 0,1 0 16,20-1-16,-21 1 0,0 0 0,0 0 15,1-21-15,-1 20 0,0 1 16,-21 0-16,0 0 0,0 0 0,0 0 16,-21 21 15,0 21-31,21 0 16,-22 0-16,1 21 0,21-20 15,-21-1-15,21 0 0,0 0 16,0 0-16,0 0 0,0 1 0,0-1 15,0 0-15,21 0 0,0-21 16,1 0-16,-1 0 0,0 0 16,0 0-16,0 0 0,22 0 15,-22 0-15,21 0 0,-21-21 0,22 0 16,-22 0-16,21-1 0,0 1 0,-20 0 16,-1 0-16,21 0 0,-21-22 15,0 22-15,1 0 0,-1 0 16,21-21-16,-21 20 0,-21 1 0,21 0 15,-21 0-15,22 21 0,-22-21 16,-22 21 0,1 0-16,0 21 0,0 0 15,0-21-15,0 21 0,-1 0 0,22 22 16,0-22-16,0 0 0,0 0 16,0 0-16,0 1 0,0 20 0,0-21 15,0 0-15,0 0 0,0 1 0,0-1 16,0 0-16,0 0 15,0 0 1,0 0-16,-21-21 31,0 0-31,0 0 16,0-21-16,0 21 0,21-21 16,-22 0-16,1 0 0,0 21 15,0-43-15,21 22 0,-21 0 0,0 0 16</inkml:trace>
  <inkml:trace contextRef="#ctx0" brushRef="#br0" timeOffset="124759.14">12234 11599 0,'21'0'31,"1"0"-31,-1 0 0,21 0 16,-21 0-16,22 0 0,-1 0 0,0 0 16,1 0-16,-22 0 0,21 0 0,0 0 15,1-21-15,-22 21 0,21 0 0,-21 0 16,1 0-16,-1 0 0,0 0 16,-42 0-1,0 0 1,-1 0-16,1 0 0</inkml:trace>
  <inkml:trace contextRef="#ctx0" brushRef="#br0" timeOffset="125780.75">3154 12785 0,'0'0'16,"-21"0"-16,-1 0 0,1-21 0,0 21 31,42 0 47,0 0-78,1 0 16,-1 0-16,21 0 0,0 0 0,1 0 16,-1 0-16,22 0 0,-22 0 15,43 0-15,-22 0 0,22 0 0,-1 0 16,1 0-16,0 0 15,-1 0-15,22 0 0,0 0 0,0 0 16,21 0-16,0 0 0,21 0 0,0-22 16,-21 22-16,21 0 0,22-21 15,-1 0-15,0 21 0,1 0 0,-1 0 16,0-21-16,22 21 0,-22 0 0,22-21 16,-1 21-16,1 0 0,-1 0 15,1-21-15,20 21 0,-20 0 0,-1 0 16,22-22-16,0 22 0,-1-21 0,-20 21 15,21 0-15,-1 0 0,22-21 16,-21 21-16,-1 0 0,1 0 0,0 0 16,-1 0-16,1-21 0,0 21 15,-22 0-15,22 0 0,0 0 16,-22 0-16,1 0 0,-1 0 0,1 0 16,-22 0-16,0 0 0,1 0 0,-22 0 15,21 0-15,-42 0 0,0 0 16,0 0-16,-21 21 0,0-21 0,-22 0 15,-20 0-15,21 21 0,-22-21 0,-21 0 16,1 0-16,-22 21 0,21-21 16,-21 0-16,-21 22 15,0-1-15,0 0 32,-21-21 14,0 0-46</inkml:trace>
  <inkml:trace contextRef="#ctx0" brushRef="#br0" timeOffset="125963.64">14076 12721 0,'0'21'63,"-21"1"-32</inkml:trace>
  <inkml:trace contextRef="#ctx0" brushRef="#br0" timeOffset="129806.67">1587 13949 0,'0'-21'16,"22"21"-16,-1 0 15,0-21-15,-21-1 0,21 22 0,0-21 16,0 21-16,1-21 0,-1 21 16,0 0-16,0-21 0,0 21 0,0 0 15,1 0 1,-22 21-16,0 0 0,0 0 15,0 1-15,-22 20 0,-20-21 16,21 21-16,-21 1 0,-1-1 0,-20 0 16,-1 1-16,22-1 0,-22 0 15,1-20-15,-1 20 0,1 0 16,-1-21-16,1 1 0,21-1 16,-1 0-16,1 0 0,0-21 15,-1 0-15,1 0 0,21 0 0,0 0 16,-1 0-16,1 0 0,0-21 15,21 0-15,0 0 0,0-1 32,21 22-32,22 0 0,-22 0 15,21 0-15,0 22 0,1-1 16,-1-21-16,0 21 0,1 0 0,-1 0 16,22 0-16,-22 1 0,0-1 15,1 0-15,-1 0 0,-21 0 16,21 0-16,-20 1 0,-1-1 0,0-21 15,0 21-15,0-21 16,0 21-16,1-21 0,-1 0 16,0 0-16,-21-21 0</inkml:trace>
  <inkml:trace contextRef="#ctx0" brushRef="#br0" timeOffset="130339.36">2074 14203 0,'0'0'0,"0"-21"31,0 42 0,0 0-31,0 0 16,0 0-16,0 22 0,0-22 0,0 21 15,0 1-15,0-1 0,0 0 16,0 1-16,0-1 0,0-21 0,0 21 16,0-20-16,0-1 0,0 0 15,-21 0-15,21 0 0,0-42 47,0 0-47,0 0 0,0-22 16,0 22-16,21-21 0,-21 0 0,21-1 15,1 1-15,-1 0 0,-21-1 16,21 1-16,0 0 0,0 20 0,0 1 16,1 0-16,20 21 0,-21 0 15,0 0-15,0 0 0,1 21 16,-1 0-16,-21 1 0,21 20 0,0-21 16,-21 21-16,0 1 0,0-1 0,0 0 15,0 1-15,0-1 16,0-21-16,0 22 0,0-22 0,0 0 15,0 0-15,0 0 0,0 0 16,0 1-16,21-22 0,0 21 16,1-21-16,-1 0 0,0 0 15,0 0-15,0-21 0,0-1 16,1 22-16,-1-21 0,21 0 0</inkml:trace>
  <inkml:trace contextRef="#ctx0" brushRef="#br0" timeOffset="131678.64">3133 14351 0,'0'0'0,"21"-42"16,-42-43-1,-1 64-15,22 0 16,-21 21-16,0 0 0,0 0 0,0 0 16,0 0-16,-22 0 0,22 21 0,0-21 15,0 21-15,0 21 0,-1-20 16,1 20-16,0 0 0,0 1 0,21-1 15,0 0-15,-21 1 0,21-1 16,0 0-16,0 1 0,0-22 0,0 21 16,0-21-16,0 0 0,21 1 15,0-22-15,0 0 0,0 21 0,1-21 16,-1 0-16,0 0 16,0-21-16,21 21 0,-20-22 0,-1 1 15,0 0-15,21 0 0,-21-21 16,1 20-16,-1 1 0,-21-21 0,21 21 15,-21-22-15,21 1 0,-21 21 0,0 0 16,0-22-16,0 22 0,0 0 16,0 42-1,-21 0-15,21 1 16,-21-1-16,21 0 0,0 21 16,0 1-16,0-22 0,0 21 15,0 0-15,0-20 0,0 20 0,0-21 16,0 0-16,0 0 0,21 1 15,0-1-15,0-21 0,0 21 0,22-21 16,-22 0-16,21 0 0,-21 0 16,22 0-16,-22-21 0,21 0 0,1 21 15,-22-22-15,21-20 0,-21 21 0,0 0 16,1-22-16,-1 22 0,0-21 16,-21 0-16,0 20 0,0-20 0,0 0 15,0 21-15,0-1 0,0 1 16,0 0-16,-21 21 15,21 21-15,-21 0 16,21 1-16,0 20 0,0-21 16,-22 21-16,22-20 0,-21 20 0,21 0 15,0-21-15,0 22 0,0-22 16,0 0-16,0 0 0,0 0 0,0 1 16,0-1-16,0 0 15,0-42 16,21 0-31,1-1 0,-22 1 16,21-21-16,-21 21 0,21-22 0,-21 22 16,0-21-16,21 0 15,-21 20-15,21-20 0,-21 21 0,21 0 16,-21 0-16,0-1 0,0 1 16,22 21-16,-1 21 15,-21 1-15,0-1 0,0 0 0,21 0 16,-21 0-16,0 22 0,21-22 15,-21 21-15,0-21 0,0 22 0,0-22 16,21 0-16,-21 0 0,21 0 16,-21 0-16,22 1 0,-1-22 15,-21 21-15,21-21 0,0 0 0,0 0 0,0 0 16,1 0-16,-1 0 16,-21-21-16,21-1 0,0 1 15,0 0-15,0 0 0,1 0 16,-22-22-16,21 22 0,0-21 0,0 21 15,-21-22-15,21 22 0,-21-21 0,21 21 16,-21 0-16,22-1 0,-22 1 16,0 42 15,0 1-31,0-1 0,0 0 16,0 21-16,0-21 0,0 22 15,21-22-15,-21 0 0,0 0 0,21 22 16,-21-22-16,21 0 0,0-21 15,-21 21-15,21 0 0,1-21 16,20 0-16,-21 0 0,0 0 0,22 0 16,-22 0-16,21 0 0,0 0 0,-20-21 15,20 0-15,-21 0 0,21 21 16,-20-21-16,-1-22 0,0 22 0,0 0 16,0-21-16,-21 20 0,21-20 15,-21 21-15,0-21 0,0 20 0,0-20 16,0 21-16,0 0 0,0 0 0,-21 21 15,0 0-15,0 0 0,0 0 16,0 0-16,-1 21 0,22 21 0,-21-21 16,0 22-16,21-1 15,0 0-15,0-21 0,-21 22 0,21-1 16,0 0-16,0-20 0,0 20 0,0-21 16,21 0-16,0 0 0,0 1 15,1-1-15,-1-21 0,21 0 16,-21 0-16,0 0 0,22 0 0,-22 0 15,21-21-15,-21 21 0,1-22 16,20 1-16,-21 0 0,0 0 0,0 0 16,1 0-16,-1-1 0</inkml:trace>
  <inkml:trace contextRef="#ctx0" brushRef="#br0" timeOffset="132139.37">7175 14309 0,'0'-21'0,"0"-64"31,0 64-31,0 0 0,0-1 16,0 1-16,0 42 31,22 1-16,-22-1-15,0 0 16,21 21-16,-21-21 0,0 1 0,0 20 16,0-21-16,0 0 0,0 0 0,0 1 15,0-1-15,0 0 16,0 0-16,0 0 0,21-21 31,0 0-31,-21-21 16,0 0-16,21 0 0,0 0 0,-21-1 15</inkml:trace>
  <inkml:trace contextRef="#ctx0" brushRef="#br0" timeOffset="132483.17">7366 13758 0,'0'0'15,"-21"0"-15,0 0 0,-1 0 16,1 0-16,21 22 15,0-1-15,-21 0 0,21 0 16,0 0-16,0 0 16,21-21-1,0 0-15,1 0 16,-1 0-16,-21-21 0,0 0 16,21 21-16,-21-21 0,21 21 15,-21-21-15,0 0 0,0-1 16,0 1-16,0 0 15,-21 21-15,0 0 16,0 0-16,-1 21 16,22 0-1,-21 1-15,21-1 0,0 0 0,0 0 16,0 0-16,0 0 0,0 1 16,0-1-16,21 0 0,1 0 15</inkml:trace>
  <inkml:trace contextRef="#ctx0" brushRef="#br0" timeOffset="133134.79">8276 14139 0,'0'-63'16,"-21"63"-16,0-21 0,-22-22 16,22 43-16,-21-21 0,21 0 15,0 21-15,-22 0 0,22 0 0,-21 0 16,21 0-16,-1 0 0,-20 0 16,21 21-16,-21 0 0,20-21 15,1 43-15,0-22 0,0 0 0,0 0 16,0 22-16,21-22 0,-22 21 0,22 0 15,0-20-15,0 20 0,0-21 16,0 21-16,0-20 0,22 20 0,-22-21 16,21 0-16,0 0 0,21-21 0,-21 22 15,1-22-15,-1 0 0,21 0 16,-21 0-16,22 0 0,-22 0 0,21-22 16,-21 22-16,22-21 0,-22 0 0,21 0 15,-21-21-15,0 20 0,1-20 16,-1 21-16,0-21 0,0-1 15,0 1-15,0 0 0,-21-1 0,0-20 16,0 20-16,22 1 0,-22-21 16,0 20-16,0 1 0,0-22 0,0 22 15,0 0-15,0 21 0,0-1 16,0 1-16,0 0 0,-22 21 0,1 0 16,21 21-16,0 0 0,-21 22 15,21-22-15,0 21 0,0 22 16,0-22-16,0 0 0,0 22 0,0-22 15,0 22-15,0-22 0,0 0 16,21 1-16,-21 20 0,21-20 0,1-22 16,-1 21-16,-21 0 0,21-20 15,0-1-15,0 21 0,0-42 16,1 21-16,-1 0 0,0-21 0,21 0 16,-21 0-16,1 0 0,20 0 0,-21 0 15,21 0-15,1-21 0,-22 0 16,21 21-16,1-21 0</inkml:trace>
  <inkml:trace contextRef="#ctx0" brushRef="#br0" timeOffset="133335.69">9123 14161 0,'-21'0'31,"42"0"-16,0 0 1,-21 21-16,21-21 0,0 0 0,0 0 16,1 0-16,-1 0 0,0 0 15,0 0-15</inkml:trace>
  <inkml:trace contextRef="#ctx0" brushRef="#br0" timeOffset="133494.6">9080 14351 0,'0'0'0,"0"21"0,-21-21 16,21 21-16,0 1 16,0-1-1,21-21-15,1 0 0,-1 0 16,0 0-16,0 0 0,0 0 16,0 0-16,1 0 0,-1 0 0,21-21 15,-21 21-15,22-22 0,-22 1 0</inkml:trace>
  <inkml:trace contextRef="#ctx0" brushRef="#br0" timeOffset="133984.32">10245 13737 0,'0'0'15,"0"-42"-15,0 21 0,0 0 0,21-1 0,-21 1 16,0 42 15,0 1-31,0-1 0,0 21 0,0-21 16,0 0-16,-21 22 0,21-22 15,0 0-15,-22 21 0,22-20 0,0-1 16,0 0-16,0 0 0,0 0 16,0 0-16,22-21 31,-1 0-31,0 0 16,0-21-16,0 21 0,0-21 0,-21 0 15</inkml:trace>
  <inkml:trace contextRef="#ctx0" brushRef="#br0" timeOffset="134151.22">10456 13674 0,'0'0'0,"0"21"31,0 0-31,0 0 16,0 22-16,-21-22 16,21 0-16,-21 0 0,21 0 0,0 22 15,0-22-15,0 0 0,0 0 0,0 0 16,0 0-16,0 1 15,0-1-15,21-21 0,0 0 0</inkml:trace>
  <inkml:trace contextRef="#ctx0" brushRef="#br0" timeOffset="134448.06">11028 13801 0,'0'0'0,"0"-21"32,0 42-32,0 0 0,0 0 0,-21 0 15,21 22-15,0-22 0,0 21 0,0-21 16,0 22-16,0-22 0,0 21 16,0-21-16,0 0 0,0 22 0,0-22 15,-22 21-15,22-21 0,0 1 0,0-1 16,0 21-16,0-21 15,0 0-15,0 1 0,0-1 16,22-21 15,-1-21-31,0 21 0,0-22 0</inkml:trace>
  <inkml:trace contextRef="#ctx0" brushRef="#br0" timeOffset="134978.75">11599 13991 0,'0'0'0,"0"-21"0,0 0 15,0 0-15,21 0 0,-21-1 0,0 1 16,22 0-16,-1 21 0,-21-21 16,21 0-16,0 0 0,0 21 0,0-22 15,1 22-15,-1 0 0,0 0 0,21 0 16,-21 0-16,1 22 0,-1-22 15,-21 42-15,21-21 0,-21 0 0,21 22 16,-21-22-16,0 21 0,0 0 16,0-20-16,0 20 0,-21-21 0,0 21 15,0 1-15,-22-22 0,22 0 0,0 21 16,-21-20-16,20-1 0,-20 0 16,21 0-16,-21 0 0,20-21 15,1 21-15,0-21 0,0 0 0,0 0 16,0 0-16,21-21 15,-22 21-15,22-21 0,-21 0 0,21 0 16,0 0-16,0-1 0,0 1 0,0 0 16,0 0-16,0 0 0,21 0 15,1-1-15,-22 1 0,21 0 0,0 21 16,0 0-16,0 0 0,0 0 16,1 0-16,-1 0 0,-21 21 15,21 0-15,0 1 0,0-22 0,0 21 16,-21 0-16,22 0 0,-1 0 15,-21 0-15,0 1 0,21-1 16,-21 0-16,21 0 0,0 0 16,0-21-16,1 21 15,-1-21-15,0 0 0,0 0 0,0 0 16,0 0-16,1 0 0,-1-21 0,0 0 16,21 0-16,-21 21 0</inkml:trace>
  <inkml:trace contextRef="#ctx0" brushRef="#br0" timeOffset="135512.84">12404 13949 0,'0'0'0,"0"-21"0,21-22 15,-21 22 1,21 21-16,0-21 16,0 21-16,0-21 0,1 21 15,-1 0-15,0 0 16,0 0-16,0 0 0,0 0 0,1 0 15,-1 0-15,0 21 0,-21 0 0,21 0 16,-21 1-16,0-1 0,0 0 16,0 0-16,-21 0 0,0 0 0,0 1 15,-1-1-15,-20 0 0,21 0 0,-21 0 16,20-21-16,-20 21 0,21-21 16,0 0-16,0 22 0,-1-22 15,1 0-15,0 0 0,42 0 31,0-22-15,1 22-16,-1 0 0,21 0 0,-21 0 16,0 0-16,22 0 0,-22 0 15,0 0-15,21 0 0,-20 0 0,-1 0 16,0 22-16,0-1 0,-21 0 16,21 0-16,-21 0 15,0 0-15,0 1 0,0-1 16,0 0-16,-21 0 0,0 0 15,0-21-15,0 21 16,-1-21-16,-20 0 0,21 22 0,0-22 16,0 0-16,-1 0 0,-20 0 0,21 0 15,0 0-15,0 0 0,-1 0 16,1 0-16,21-22 31,21 1-15,1 0-16,-1 0 0,0 21 0</inkml:trace>
  <inkml:trace contextRef="#ctx0" brushRef="#br0" timeOffset="136280.07">13398 13610 0,'0'0'15,"0"-21"-15,-21 21 16,0 0 0,21 21-1,0 0-15,-21-21 0,21 22 16,0-1-16,-21-21 0,21 21 0,0 0 15,0 0 1,-21-21-16,21 21 0,21-42 78,-21 0-78,21 0 0,-21 0 16,21 0-16,0-1 0,-21 1 15,0 42 17,0 1-17,0-1-15,0 0 0,-21 0 16,21 0-16,-21 0 0,0 1 16,0-1-16,21 0 0,-22 0 0,1 0 15,21 0-15,0 1 16</inkml:trace>
  <inkml:trace contextRef="#ctx0" brushRef="#br0" timeOffset="136538.93">13652 13631 0,'0'0'0,"0"22"31,0-1-31,0 0 16,0 0-16,0 0 16,-21 0-16,21 1 0,-21-1 0,21 0 15,-21 0-15,21 0 0,-21-21 0,0 21 16,21 1-16,-22-1 0,1-21 15,0 21-15,0-21 0,0 21 16,0-21-16</inkml:trace>
  <inkml:trace contextRef="#ctx0" brushRef="#br0" timeOffset="137263.79">14033 13568 0,'0'-42'16,"0"20"-16,0 44 31,0-1-31,0 0 0,22 21 0,-22-21 16,21 22-16,0-1 0,0-21 15,0 22-15,22-22 0,-22 21 0,21-21 16,0 0-16,1 1 0,-1-1 16,-21 0-16,22 0 0,-1-21 15,0 0-15,-21 0 0,22 0 0,-22 0 16,21 0-16,-21 0 0,1 0 16,-1 0-16,0 0 0,0 0 0,-42 21 31,0 0-16,0 1-15,-22-1 0,1 0 0,0 21 16,-1 1-16,-20-22 0,-1 21 16,1 0-16,-1 1 0,1-1 0,20 0 15,-20 1-15,21-1 0,-1-21 0,1 22 16,0-22-16,20 0 0,-20 0 16,42 0-16,-21 0 0,21 1 15,-21-1-15</inkml:trace>
  <inkml:trace contextRef="#ctx0" brushRef="#br0" timeOffset="140087.09">15706 13420 0,'21'21'16,"21"-21"-16,-21 0 0,22 21 0,-1-21 15,0 0-15,1 0 0,-1 21 16,21-21-16,1 0 0,-1 0 0,1 0 15,-22 0-15,22 0 0,-22 0 0,0 0 16,-20 0-16,20 0 16,-21 0-16,-42 0 15,0-21 1,0 21-16,-1 0 0</inkml:trace>
  <inkml:trace contextRef="#ctx0" brushRef="#br0" timeOffset="140450.9">16065 13441 0,'0'0'0,"-21"21"0,0 0 0,21 0 16,0 1-16,0 20 0,0-21 15,0 21-15,0 1 0,0-1 0,0 0 16,0 1-16,0 20 0,0-20 16,0-1-16,0 21 0,21-20 15,0-1-15,-21 22 0,0-22 0,0 0 16,0 1-16,0-1 0,0 0 0,0 1 15,0-1-15,0-21 0,-21 21 16,0-20-16,0-1 0,0 0 0,0-21 16,-1 21-16,1-21 0,0 0 15,-21 0-15,21 0 0,-1 0 0,1-21 16,0 21-16,0-21 0,-21 0 0,20-1 16,1 1-16,21-21 0,-21 21 15,0 0-15,0-22 0,21 22 0,0-21 16,0 21-16,0-1 15,0-20-15,0 21 0,0 0 0,0 0 16,0-1-16,0 1 0,21 21 16,0 0-16,0-21 0,0 21 15,1 0-15,-1 0 0,0 0 0,0 0 16</inkml:trace>
  <inkml:trace contextRef="#ctx0" brushRef="#br0" timeOffset="141847.9">16849 13949 0,'-43'-42'32,"22"42"-32,0 0 15,0 0-15,0 0 0,-1 21 0,1 0 16,0 0-16,0 0 0,0 0 0,0 22 15,-1-22-15,1 0 0,0 21 16,21-20-16,-21-1 0,21 21 0,0-21 16,0 0-16,0 1 0,0-1 15,0 0-15,21 0 0,-21 0 0,21 0 16,0 1-16,1-22 0,20 21 0,-21-21 16,0 0-16,0 0 15,22 0-15,-22 0 0,0 0 0,0 0 16,22 0-16,-22-21 0,0-1 15,0 22-15,0-21 0,0-21 0,1 21 16,-22 0-16,0-1 0,0-20 0,0 21 16,0-21-16,0 20 0,0-20 15,0 0-15,-22 21 0,1-22 0,0 22 16,0 0-16,0 0 0,0 0 16,-22 21-16,22 0 0,0 0 0,-21 0 15,20 0-15,1 0 0,0 21 0,0 0 16,0 0-16,21 0 0,0 0 15,0 1-15,0-1 0,21 0 16,-21 0-16,21 0 0,21 0 0,-20 1 16,-1-1-16,21-21 0,-21 21 15,22-21-15,-1 0 0,0 0 0,1 0 16,-1 0-16,0 0 0,1 0 16,20 0-16,-21-21 0,1 0 0,-1 21 15,0-22-15,1 1 0,-22 0 0,21 0 16,-21-21-16,1 20 0,-1 1 15,0-21-15,0 0 0,-21 20 0,0-20 16,0 21-16,0-21 0,0 20 16,0 1-16,-21 21 15,21 21 1,-21 1-16,0-1 0,21 21 16,0 0-16,-22 1 0,1-22 0,0 21 15,21 1-15,0-1 0,0 0 16,-21-21-16,21 22 0,-21-22 0,21 0 15,-21 21-15,21-20 0,0-1 0,0 0 16,0 0-16,0 0 16,0-42 15,0 0-31,0 0 0,0 0 16,0-1-16,0 1 0,21 0 0,0 0 15,0 0-15,0-22 0,0 22 16,1 0-16,20 0 0,-21-21 0,0 20 15,0 1-15,1 21 0,-1-21 0,0 21 16,0 0-16,0 0 0,0 0 16,-21 21-16,22-21 0,-22 21 15,21 1-15,-21-1 0,0 0 16,0 0-16,0 0 0,0 0 0,0 1 16,0-1-16,0 0 0,0 0 0,0 0 15,21 0-15,0 1 0,0-1 16,0-21-16,1 0 15,-1 0-15,0 0 0,21 0 16,-21 0-16,1-21 0,20 21 16,-21-22-16,21 1 0,-20 0 0,-1 0 15,21 0-15,-21 0 0,0-1 16,-21 1-16,22 0 0,-22 0 0,21-21 16,-21 20-16,0 1 0,0 0 15,0 42 1,-21 0-16,21 1 15,-22-1-15,22 0 0,-21 0 0,21 0 16,-21 0-16,0 1 16,21-1-16,-21 0 0,21 0 0,0 0 0,-21 0 15,21 1-15,-22-22 16,22 21-16,0 0 0,0-42 47,0 0-47,0-1 15,0 1-15,22 0 0,-1 0 0,0-21 16,0 20-16,0 1 0,22-21 16,-22 21-16,21 0 0,-21-1 15,22 1-15,-22 0 0,21 21 0,0 0 16,-20 0-16,20 0 0,-21 0 16,0 0-16,0 21 0,1 0 0,-1 1 15,-21-1-15,0 0 0,0 0 16,0 21-16,0-20 0,0-1 0,0 0 15,0 21-15,0-21 0,-21 1 0,-1-1 16,1 0-16,0 0 0,21 0 16,-21-21-16,21 21 0,-21-21 0,21-21 31,21 21-15,21-21-16</inkml:trace>
  <inkml:trace contextRef="#ctx0" brushRef="#br0" timeOffset="142244.68">19791 13843 0,'-64'85'31,"43"-64"-31,-21 0 0,-1 0 0,22 22 16,-42-22-16,20 0 0,1 0 0,-21 0 15,20 0-15,1 1 0,-22-1 16,22 0-16,0-21 0,-1 21 0,22-21 16,0 0-16,0 0 0,0 0 15,21 21-15,21-21 32,0 0-32,0 0 15,0 0-15,22 0 0,-22 0 0,21 0 16,-21 0-16,22 21 0,-1-21 0,-21 22 15,22-1-15,-1-21 0,0 21 16,-21-21-16,22 21 0,-1-21 0,0 21 16,-20-21-16,-1 0 0,21 0 0,-21 21 15,0-21-15,1 0 16,-22-21 15</inkml:trace>
  <inkml:trace contextRef="#ctx0" brushRef="#br0" timeOffset="144447.93">20320 13907 0,'0'0'0,"0"-22"0,0 1 16,21 0-16,-21 42 31,0 0-31,0 1 16,-21 20-16,0-21 0,0 21 0,21 1 15,-22-22-15,1 21 0,21 1 16,-21-22-16,21 21 0,-21-21 0,21 0 15,0 22-15,-21-22 0,21 0 0,-21 0 16,21 0-16,0-42 47,21 21-47,-21-21 0,21 0 0,0 0 16,-21-22-16,21 22 0,0 0 15,1-21-15,20 21 0,-21-22 16,0 1-16,0 21 0,22-22 0,-22 22 15,0 0-15,21-21 0,-20 42 16,-1-21-16,0 21 0,0 0 0,0 0 16,0 0-16,-21 21 0,0 0 0,22 0 15,-22 21-15,21-20 0,-21 20 16,0-21-16,0 0 0,0 22 0,0-22 16,0 0-16,0 21 0,0-21 15,0 1-15,0-1 0,21 0 0,0 0 16,-21 0-16,21 0 0,0-21 0,1 0 15,20 22-15,-21-22 0,0 0 16,22 0-16,-22 0 0,21 0 16,0 0-16,-20 0 0,20-22 0,-21 1 15,21 21-15,-20-21 0,-1 0 16,0 0-16,0 21 0,0-21 0,0-1 16,1 1-16,-22 0 0,21 0 15,-21 0-15,0 0 0,0-1 16,0 1-16,0 0 0,0 0 0,0 0 15,0 0-15,0-1 16,0 1 0,-21 21 93,-1 0-93,22-21-1,-21 21-15,21-21 0,-21 21 16,0 0-16,0 0 16,0 0-16,-1 0 15,1 0-15,0 0 16,0 0-16,21 21 0,-21 0 15,0 0-15,-1 1 0,1 20 0,0-21 16,0 21-16,0-20 0,21 20 0,-21-21 16,21 21-16,-22-20 0,22-1 15,0 21-15,0-21 0,0 0 0,0 1 16,22-1-16,-1-21 16,0 0-16,0 0 0,0 0 0,0 0 15,1 0-15,-1 0 0,0-21 0,0-1 16,21 22-16,-20-21 0,-1 0 15,0 0-15,0 0 0,0 0 16,-21-22-16,21 22 0,-21 0 0,22-21 16,-22 20-16,0 1 0,21 0 15,-21 0-15,0 0 0,0 0 0,0 42 32,0 0-32,0 0 15,0 0-15,0 0 0,0 22 0,0-22 16,0 0-16,0 21 0,0-20 15,0-1-15,21 21 0,-21-21 0,21 0 16,0 1-16,0-22 0,22 21 0,-22-21 16,0 0-16,21 0 0,-20 0 15,20 0-15,-21 0 0,21 0 16,1 0-16,-22-21 0,0-1 16,21 1-16,-20 0 0,-1 0 0,0 0 15,0 0-15,0-22 0,0 22 0,-21 0 16,0 0-16,22 0 0,-22-22 15,21 22-15,-21 0 0,0 42 32,0 0-32,-21 0 15,-1 1-15,22-1 0,0 21 0,0-21 16,-21 0-16,21 22 0,-21-22 16,21 0-16,0 0 0,0 0 0,0 1 15,0-1-15,0 0 16,0-42 15,0 0-31,21-1 16,-21-20-16,21 21 0,-21 0 15,0 0-15,22-22 0,-1 22 16,0 0-16,-21 0 0,0-22 0,21 22 16,0 0-16,-21 0 0,21 21 15,-21 21 1,0 0-1,22 0-15,-22 1 0,0-1 16,0 0-16,0 21 0,0-21 16,0 1-16,0-1 0,0 21 0,21-21 15,-21 0-15,21-21 0,-21 22 16,21-1-16,-21 0 0,21-21 0,0 0 16,1 0-16,-1 0 0,0 0 15,0 0-15,0 0 0,0-21 16,1 21-16,-1-21 0,0-1 0,0 1 15,0-21-15,0 21 0,1 0 16,-1-22-16,0 22 0,0 0 0,0 0 16,-21-22-16,21 22 0,1 0 15,-22 0-15,0 0 0,0 42 32,0 0-17,0 0-15,0 0 0,0 1 0,0-1 16,0 0-16,0 0 0,0 0 0,0 0 15,0 1-15,0-1 0,0 0 16,0 0-16,21 0 0,0 0 0,0-21 16,0 22-16,22-22 0,-22 0 15,21 21-15,-21-21 0,22 0 0,-1 0 16,-21 0-16,21 0 0,1-21 16,-22 21-16,21-22 0,-21 1 15,1-21-15,20 21 0,-21 0 0,0-1 16,-21-20-16,21 21 0,-21 0 15,22 0-15,-22-22 0,0 22 16,0 0-16,-22 21 0,1 0 16,0 0-16,0 21 0,0 0 15,0 0-15,-22 1 0,22-1 0,0 0 16,0 21-16,0-21 0,21 22 16,0-22-16,0 21 0,0-21 0,0 1 15,0-1-15,21 0 0,0 0 16,0 0-16,0 0 0,22 1 15,-22-22-15,0 0 0,21 21 0,-21-21 16,22 0-16,-22 0 0,21 0 16,1 0-16,-22-21 0,21-1 0,-21 1 15,0 0-15,1 0 0,-1 0 0</inkml:trace>
  <inkml:trace contextRef="#ctx0" brushRef="#br0" timeOffset="144991.2">20045 13441 0,'-43'21'15,"22"0"-15,21 0 0,-21 22 0,0-1 0,0 22 16,0-22-16,-1 21 0,1 1 16,-21-1-16,21 1 0,-22-1 15,22 1-15,-21-22 0,21 22 0,-22-1 16,1-20-16,21-1 0,0 0 0,0 1 16,-1-1-16,22-21 0,0 21 15,0-20-15</inkml:trace>
  <inkml:trace contextRef="#ctx0" brushRef="#br0" timeOffset="145574.67">23453 13547 0,'-22'0'16,"22"21"-1,0 0-15,0 0 16,0 0-16,0 22 0,22-22 16,-1 21-16,21-21 0,-21 22 0,22-22 15,-1 21-15,21-21 0,-20 22 0,20-22 16,1 21-16,-22-21 0,22 1 15,-1-1-15,1 0 0,-22 0 16,21-21-16,-20 21 0,-1-21 16,0 0-16,-20 0 0,20 0 0,-21 0 15,0 0-15,0 0 0,-21-21 32,-21 21-32,-21 0 15,21 0-15,-22 21 0,1-21 16,0 21-16,-1 22 0,-20-22 15,-1 21-15,-20 1 0,20-1 0,-20-21 16,-1 21-16,21 1 0,-20-1 16,-1 0-16,22-20 0,-1-1 15,-21 21-15,22-21 0,-22 0 0,22 1 16</inkml:trace>
  <inkml:trace contextRef="#ctx0" brushRef="#br0" timeOffset="146923.47">7493 14901 0,'0'0'15,"-42"0"-15,-1 0 0,22 0 16,-21 0-16,21 0 0,-22 0 0,22 0 16,-21 0-16,21 0 0,-22 0 0,22 0 15,-21 0-15,21 0 0,-1 0 16,-20 0-16,21 0 0,-21 0 0,20 0 16,-20 0-16,21 0 0,0 0 0,0 0 15,-1 0-15,1 0 0,0 0 16,42 0 31,0 0-32,1 0-15,-1 0 0,21 0 0,0 0 16,-20 0-16,41 0 0,-21 0 16,1 0-16,20 0 0,1 0 0,-1 0 15,1 0-15,20 0 0,1 0 16,0 0-16,21 0 0,-22 0 0,22 0 15,21 0-15,-21 0 0,21 0 0,0 0 16,0 0-16,21 0 0,0 0 16,0 0-16,1 0 0,-1 0 0,0 0 15,0 0-15,21 0 0,-20 0 16,20 0-16,-21 0 0,0 0 0,22 0 16,-22 0-16,21 0 0,-21 0 15,22 0-15,-22 0 0,0 0 0,0 0 16,-21-21-16,21 21 0,-21 0 15,0 0-15,-21 0 0,0-21 0,0 21 16,-22 0-16,1 0 0,-21-21 0,-1 21 16,-21 0-16,-20 0 0,20 0 15,-21 0-15,0 0 0,-21-21 0,-21 21 63,0 0-63,0 0 15,0 0-15,-1 0 16,1 0-16,0 21 0,0-21 0,0 21 16,-22-21-16</inkml:trace>
  <inkml:trace contextRef="#ctx0" brushRef="#br0" timeOffset="148877.17">8382 15960 0,'-21'0'16,"21"-21"-1,0-1 1,0 1-16,-21 0 15,21 0-15,0 0 16,-22 0-16,22-1 0,-21 1 16,0 0-16,0 0 0,0 0 0,21 0 15,-43-1-15,22 22 0,0-21 16,-21 21-16,21 0 0,-22 0 0,1 0 16,0 0-16,20 0 0,-20 21 15,0 1-15,-1-1 0,1 0 0,21 0 16,-21 21-16,20-20 0,-20 20 0,21 0 15,0 1-15,21-1 0,0 0 16,0 1-16,0-1 0,0 0 0,0-21 16,0 1-16,0 20 15,21-21-15,0 0 0,0-21 16,0 0-16,1 0 0,-1 0 0,0-21 16,21 21-16,-21-21 0,1 0 15,20 0-15,-21-22 0,21 22 0,-20-21 16,-1 21-16,21-22 0,-21 22 15,0-21-15,1-1 0,-22 22 0,0-21 16,21 21-16,-21-22 0,0 22 0,21 0 16,-21 0-16,0 0 0,0 0 15,0 42 1,0 0 0,0 0-16,0 0 0,0 22 15,0-1-15,0 0 0,0 1 0,0-1 16,0 0-16,21 1 0,-21-1 15,0 0-15,0 1 0,21-22 0,0 21 16,1-21-16,-22 0 0,21 1 0,0-22 16,0 21-16,0-21 15,0 0-15,1 0 0,-1-21 0,0 21 16,0-22-16,0 1 0,0 0 0,1 0 16,20-21-16,-21 20 0,0-20 15,0 0-15,1-1 0,-1 1 0,0 0 16,-21-1-16,0 1 0,0 0 15,21-1-15,-21 1 0,0 0 16,0 21-16,0-1 0,0-20 0,0 21 16,0 0-1,0 42 1,0 0-16,0 0 0,0 0 16,0 22-16,0-22 0,0 21 0,0-21 15,0 22-15,0-1 0,0 0 0,0 1 16,0-1-16,0-21 0,21 22 15,-21-1-15,21-21 0,-21 21 0,0-20 16,22-1-16,-1 0 0,0 0 0,0-21 16,0 0-16,-21 21 0,21-21 15,1 0-15,-1 0 0,21 0 16,-21-21-16,0 0 0,1 21 16,20-21-16,-21-22 0,0 22 0,22 0 15,-22-21-15,0-1 0,0 22 0,0-21 16,0 0-16,-21-1 0,0 1 15,22 0-15,-22-1 0,0 1 0,0 0 16,0 20-16,0-20 0,0 21 0,0 0 16,0 0-16,0-1 0,-22 22 15,1 0 1,21 22 0,-21-1-16,21 21 0,0-21 0,0 22 15,0-22-15,0 21 0,0 0 16,0 1-16,0 20 0,0-20 15,0-1-15,0 0 0,0 1 0,0-1 16,0 0-16,0 1 0,0-22 0,0 21 16,0-21-16,0 0 0,0 1 15,21-1-15,0-21 0,-21 21 0,22-21 16,-1 0-16,0 0 0,0 0 16,0 0-16,0-21 0,1 21 15,-1-21-15,21-1 0,-21 1 0,0 0 16,22 0-16,-22-21 0,0 20 15,0 1-15,0-21 0,1 21 0,-1-22 16,-21 22-16,0-21 0,0 21 16,0 0-16,0-1 0,0 1 15,-21 21 1,-1 0-16,22 21 0,-21-21 16,21 22-16,0 20 15,0-21-15,0 0 16,0 0-16,0 1 15,21-22-15,1 0 16,-22 21-16,21-21 0,-21 21 0,21-21 16,-21 21-16,0 0 0,21-21 15,-21 21-15,0 1 0,0-1 16,0 0-16,0 0 0,0 0 16,0 0-16,0 1 15,21-22 1,0 0-1,1-22-15,-1 1 16,0 21-16,0-21 0,0 0 0,0 0 16,1 0-16,-1-22 0,0 22 15,21 0-15,-21-21 0,1-1 0,-1 22 16,0-21-16,0 21 0,0-1 0,-21 44 47,0-1-47,0 0 0,0 0 0,0 0 15,0 22-15,-21-22 0,0 0 16,21 21-16,-21-21 0,21 1 0,0-1 16,0 21-16,0-21 0,-21-21 0,21 21 15,0 1-15,0-1 16,21-21 0,-21-21-1,0-1-15,0 1 0,0 0 16</inkml:trace>
  <inkml:trace contextRef="#ctx0" brushRef="#br0" timeOffset="149067.18">10096 15663 0,'-42'0'31,"21"0"-31,0 0 16,0 0-1,21 22 1,-22-22-16,1 21 16,0-21-1,0 0-15</inkml:trace>
  <inkml:trace contextRef="#ctx0" brushRef="#br0" timeOffset="149275.06">8826 15917 0,'0'0'0,"-21"0"0,0 0 15,0 0-15,42 0 32,0 0-32,0 0 0,22 0 0,-22 0 15,21 0-15,1 0 0,-1-21 16,0 21-16,1 0 0,-1-21 0,0 21 15,1 0-15,-1-21 0,0 21 0</inkml:trace>
  <inkml:trace contextRef="#ctx0" brushRef="#br0" timeOffset="151073.13">10435 15748 0,'0'0'0,"0"-21"0,0 0 16,0 0-16,0-1 0,0 1 0,21 21 16,-21-21-16,21 0 0,-21 0 15,0 0-15,0 42 31,0 0-31,0 0 16,0 0-16,0 0 0,0 22 0,0-1 16,0 0-16,0 1 0,0-1 15,0 0-15,0 22 0,-21-22 0,21 1 16,-21-1-16,21-21 0,0 21 16,-21 1-16,21-22 0,-21 0 15,21 0-15,0 0 0,0 1 16,0-44 15,0 1-31,0 0 0,0 0 16,0 0-16,0-22 0,0 22 15,0 0-15,0-21 0,0 21 0,21-22 16,0 22-16,0 0 0,0 0 0,1 0 16,-1-1-16,0 22 0,0 0 15,0 0-15,0 0 0,1 0 0,-1 0 16,21 22-16,-21-1 0,0 0 15,1 0-15,-1 0 0,0 22 16,0-22-16,-21 0 0,0 0 0,0 21 16,0-20-16,0-1 0,0 0 15,0 0-15,-21 0 0,0 0 0,0-21 16,-1 22-16,1-1 0,0-21 0,0 0 16,0 21-16,-22-21 0,22 0 15,0 0-15,0 0 0,0 0 0,0 0 16,-1 0-16,-20-21 0,42 0 15,-21 21-15,0-22 0,0 22 16,21-21-16,21 21 31,0 0-31,0 21 16,0-21-16,0 22 0,1-1 0,-1-21 16,0 21-16,0-21 0,21 0 15,-20 21-15,-1-21 0,21 0 0,-21 0 16,22 0-16,-22 0 0,21 0 15,-21 0-15,22-21 0,-1 21 0,0-21 16,-21 0-16,22-1 0,-1 1 0,-21 0 16,0 0-16,22 0 0,-22 0 15,-21-1-15,21-20 0,-21 21 0,0 0 16,21-22-16,-21 22 0,0 0 16,0-21-16,0 21 15,0-1-15,0 44 16,0-1-1,0 0-15,0 0 0,0 0 0,0 0 16,0 22-16,0-22 0,0 21 0,0-21 16,0 1-16,0-1 0,0 0 15,0 0-15,0 0 0,21 0 0,1-21 16,-1 0-16,-21 22 0,21-22 0,0 0 16,0 0-16,0 0 15,1-22-15,-1 22 0,0-21 0,0 0 16,0 0-16,-21 0 15,21 0-15,-21-1 0,0-20 16,0 21-16,0 0 0,0 0 0,0-1 16,0 1-16,0 0 0,0 0 15,0 42 1,0 0 0,0 0-16,0 1 0,0-1 15,22 0-15,-22 0 0,0 0 0,0 0 16,0 1-16,21-1 0,-21 0 0,21 0 15,0-21-15,0 21 16,0-21-16,1 0 0,-1 0 16,0 0-16,0 0 0,0-21 15,0 21-15,1-21 0,-1 0 16,0 0-16,0-1 0,-21 1 0,21 0 16,0-21-16,1 21 0,-22-22 15,0 1-15,0 0 0,21-1 0,-21 1 16,21 0-16,-21-1 0,0 22 0,0-21 15,21-1-15,-21 1 0,21 21 16,-21 0-16,21 0 0,-21 42 31,0 0-31,0 21 0,0-21 16,0 22-16,0-22 0,0 21 16,0 1-16,0-1 0,0 0 0,0 1 15,0-1-15,0 0 0,0-21 16,0 22-16,0-22 0,0 21 0,0-21 15,0 1-15,22-22 0,-1 21 16,-21 0-16,21-21 0,0 0 0,0 0 16,0 0-16,1 0 0,-1 0 0,0 0 15,0 0-15,21-21 0,-20 21 16,-1-21-16,21-1 0,-21 1 0,0 0 16,1 0-16,-1 0 0,0-22 0,0 22 15,0-21-15,0 21 16,-21-22-16,22 22 0,-22 0 0,21 0 0,-21 0 15,0 42 17,-21-21-32,-1 21 0,1 0 0,21 0 15,0 1-15,-21-1 0,0 21 0,21-21 16,-21 0-16,21 1 0,0-1 16,0 0-16,0 0 0,0 0 0,0 0 15,21-21-15,0 22 0,0-22 16,0 0-16,1 21 0,-1-21 15,0 0-15,0 0 0,0 0 16,0 0-16,1 0 0,-1-21 16,0 21-16,21-22 0,-21 1 15,1 21-15,-1-21 0,0 0 0</inkml:trace>
  <inkml:trace contextRef="#ctx0" brushRef="#br0" timeOffset="151395.35">11874 15727 0,'-21'0'0,"42"0"0,-63 0 0,63 0 47,0 0-47,22 0 0,-22-21 0,0 21 16,21 0-16,1 0 0,-1 0 16,-21 0-16,22 0 0,-1 0 0,0 0 15,-21 0-15,22 0 0,-22 0 0,0 0 16,0 0-16,0 0 0</inkml:trace>
  <inkml:trace contextRef="#ctx0" brushRef="#br0" timeOffset="152018.79">12573 15896 0,'0'0'0,"21"0"47,0 0-47,0-21 16,1 0 0,-22 0-16,21 21 0,-21-21 15,0-1-15,0 1 16,0 0-1,-21 21 1,-1 0-16,1 0 16,0 21-16,0-21 0,0 21 15,0 1-15,-1-1 0,22 0 16,-21 0-16,21 21 0,-21-20 0,21-1 16,0 21-16,0-21 0,0 0 0,0 1 15,0-1-15,0 0 0,0 0 16,21 0-16,0-21 0,1 21 15,-1-21-15</inkml:trace>
  <inkml:trace contextRef="#ctx0" brushRef="#br0" timeOffset="156239.1">15896 15113 0,'-21'0'0,"0"0"0,0 0 15,-1 0-15,1 0 16,0 21-16,0-21 0,0 0 0,0 0 16,-1 0-16,1 0 0,0 0 15,0 0-15,0 0 0,0 0 0,-1 0 16,1 0-16,0 0 0,0 0 0,0-21 15,-22 21-15,22 0 0,0 0 16,0 0-16,0 0 0,0 0 16,-1 0-16,1 0 15,21-21 1,21 21 0,1 0-1,20 0-15,-21 0 0,21 0 0,1 0 16,20 0-16,-20 0 0,20 0 15,1 0-15,-1 0 0,22 0 0,-1 0 16,1 0-16,21 0 16,0 0-16,0 0 0,-1 0 0,1 0 0,0 0 15,0 0-15,21 0 16,-21 0-16,21 0 0,0 0 0,0 0 16,-21 0-16,-1 0 0,22 0 0,-42 0 15,21 0-15,0 0 0,-22 0 16,1 0-16,21 0 0,-21 21 0,-22-21 15,22 0-15,-22 0 0,-20 0 16,20 0-16,-42 0 0,22 0 0,-22 0 16,0 0-16,0 0 0,-21-21 31,-21 21-15,0 0-16,-22 0 0,22-21 15,0 21-15,-21 0 0</inkml:trace>
  <inkml:trace contextRef="#ctx0" brushRef="#br0" timeOffset="156851.13">15430 15198 0,'0'0'15,"0"21"-15,-21-21 16,21 21-16,0 0 15,21-21 1,-21 21-16,22-21 16,-1 0-16,0 0 15,0 0-15,0 0 0,22 0 0,-22 22 16,21-22-16,0 0 0,22 0 16,-1 0-16,1 0 0,21 0 0,-1 0 15,22 0-15,0-22 0,0 22 16,0-21-16,21 21 0,-22 0 0,1 0 15,21-21-15,0 21 0,0 0 0,-21 0 16,21 0-16,0 0 0,-21 0 16,0 0-16,0 0 0,-1 0 0,-20 0 15,0 0-15,-1 0 0,1 0 16,0-21-16,-22 21 0,1 0 0,-22 0 16,22-21-16,-22 21 0,21 0 0,-20 0 15,-22-21-15,21 21 16,-21 0-16,22 0 0,-22 0 0,0 0 15,-21-22-15,-21 22 47,0 22-47,0-22 16,-1 0-16,1 21 0,0 0 16</inkml:trace>
  <inkml:trace contextRef="#ctx0" brushRef="#br0" timeOffset="161860.17">16277 16066 0,'0'-22'15,"0"1"-15,0 0 16,21 21-16,-21-21 16,0 42 15,0 0-16,0 0-15,0 1 0,0-1 16,0 0-16,0 21 0,0-21 0,0 22 16,0-22-16,0 21 0,0 1 0,0-22 15,0 0-15,-21 21 0,21-21 16,-21 1-16,21 20 0,0-21 0,0 0 16,0 0-16,0 1 0,-21-1 0,21 0 15,0 0-15,0 0 16,-21-21-16,21 21 15,0-42 110,0 0 16,21 21 156,-21 21 625,0-42-813,0 0-93,0 0-1,0 42 64,0 0-64,21-21-15,-21 21 16,0 0-1,0 1 1,21-22-16,0 0 31,0 0-15,-21-22 0,0 1-16</inkml:trace>
  <inkml:trace contextRef="#ctx0" brushRef="#br0" timeOffset="165399.64">16383 16066 0,'0'21'31,"-21"-21"-31,21 21 0,-21 0 16,-1 21-16,22-20 15,-21 20-15,0 0 0,0 1 0,0-1 16,0 0-16,-22 22 0,22-22 0,0 22 15,0-22-15,-22 21 0,22-20 16,0-1-16,0 0 0,0 1 0,0-22 16,-1 0-16,1 0 0,21 0 15,0 1-15,-21-22 16,21-22 0,0 1-1,0 0-15,0 0 0,0 0 0,21 0 16,-21-1-16,21 1 0,1-21 15,-1 21-15,0 0 0,0-22 0,0 22 16,0 0-16,1 21 0,-1-21 0,0 21 16,0 0-16,0 0 15,0 0-15,1 21 16,-22 0-16,21 0 16,0 0-16,0 1 0,0-1 15,0 0-15,1-21 0,-1 21 0,0 0 16,0-21-16,0 0 0,0 21 15,1-21-15,-1 0 0,21 0 16,-21 0-16,0 0 0,1 0 0,-1 0 16,21-21-16,-21 21 0,0-21 15,1 0-15,-1 21 0,0-21 0,0 0 16,-21-1-16,21 1 0,0 0 0,-21 0 16,22-21-16,-22 20 0,0 1 15,0 0-15,0-21 0,21 21 0,-21-22 16,0 1-16,0 21 0,0-22 15,0 22-15,0-21 0,0 0 0,-21 20 16,-1-20-16,22 21 0,-21 0 0,0-22 16,21 22-16,-21 0 0,0 21 15,0-21-15,-1 21 0,1 0 16,0 0-16,0 21 0,0 0 0,0 0 16,-1 1-16,1-1 0,0 21 15,0 0-15,0 1 0,0-22 0,21 21 16,0 1-16,0-1 0,0-21 15,0 21-15,0-20 0,0 20 0,0-21 16,21 0-16,0 0 0,0 1 0,0-1 16,0 0-16,22 0 0,-22 0 15,0-21-15,21 0 0,-20 21 0,20-21 16,-21 0-16,21 0 0,-20 0 16,20 0-16,0 0 0,-21 0 0,22-21 15,-1 0-15,0 0 0,1 21 16,-1-21-16,0 0 0,1-1 15,-1 1-15,-21 0 0,22 0 0,-22 0 16,0 0-16,0-1 0,-21 1 0,21 0 16,-21 0-16,0 0 0,0 0 15,0-1-15,-21 22 0,0-21 16,0 21-16,0 0 0,-1 0 0,1 0 16,-21 21-16,21 1 0,-22-22 15,22 21-15,-21 0 0,21 21 0,0-21 16,-1 1-16,1-1 0,0 0 15,0 0-15,21 0 0,0 0 0,0 1 16,0-1-16,0 0 0,0 0 16,21-21 15,0 0-31,0 0 0,1-21 16,-1 0-16,0 21 15,0-21-15,0-1 0,0 1 16,1 0-16,-22 0 0,21 0 0,-21 0 15,21-1-15,-21 1 0,21 0 16,0 21-16,-21 21 31,0 0-31,0 1 16,0-1-16,0 0 0,0 0 16,0 0-16,21 0 0,-21 1 15,22-22-15,-22 21 0,0 0 0,21-21 16,0 21-16,-21 0 0,21-21 0,0 0 15,0 0-15,1 0 0,-1 0 16,0 0-16,0 0 0,0 0 16,0 0-16,1-21 0,-1 0 0,21 21 15,-21-21-15,0 0 0,1-1 16,-1 1-16,-21-21 0,21 21 16,0 0-16,0-22 0,0 22 0,-21-21 15,0-1-15,22 22 0,-1-21 16,-21 0-16,21 20 0,-21-20 0,0 0 15,0 21-15,0-1 0,21 1 16,-21 0-16,0 42 31,0 0-31,0 22 0,-21-22 16,21 21-16,-21-21 0,21 22 0,0-1 16,0 0-16,0 1 0,0-22 15,0 21-15,0-21 0,0 1 0,0 20 16,0-21-16,0 0 0,0 0 15,21 1-15,0-1 16,0-21-16,0 0 0,1 21 0,-1-21 16,0 0-16,21 0 0,-21 0 15,1 0-15,-1 0 0,0 0 16,0-21-16,0 21 0,22-21 0,-22-1 16,0 22-16,0-21 0,0 0 0,0 0 15,1 0-15,-1 0 0,-21-1 16,21 1-16,-21 0 0,0 0 0,0 0 15,0 0-15,0-1 16,-21 22-16,0 0 0,-1 0 16,1 0-16,0 22 0,0-1 15,0 0-15,0-21 0,21 21 0,-22 0 16,1 0-16,0 1 0,21-1 16,0 0-16,0 0 0,0 0 0,-21-21 15,21 21-15,0 1 16,21-22-1,0 0-15,0 0 16,1 0-16,-1 0 0,0-22 16,0 22-16,0-21 0,-21 0 0,21 21 15,1-21-15,-1 0 0,0 0 0,0-1 16,0 22-16,0-21 0,1 21 16,-1 0-1,-21 21 1,0 1-16,0-1 0,21-21 15,-21 21-15,0 0 0,21 0 16,-21 0-16,21-21 0,0 22 16,1-22-16,-1 0 15,0 0-15,0 0 0,0 0 16,0 0-16,1 0 0,-1-22 16,0 22-16,0 0 0,0-21 15,0 21-15,1-21 0,-1 0 16,-21 0-16,21 21 15,-21-21-15,21-1 0</inkml:trace>
  <inkml:trace contextRef="#ctx0" brushRef="#br0" timeOffset="165795.42">17801 16193 0,'0'0'0,"0"-22"16,21 22-1,0 0-15,22 0 0,-22-21 16,0 21-16,21 0 0,-20 0 0,20 0 15,0 0-15,1-21 0,-1 21 16,0 0-16,1 0 0,20 0 0,-21 0 16,1 0-16,20 0 0,-20 0 0,-1 0 15,0 0-15,-21 0 0,22 0 16,-22 0-16,0 0 0,0 0 0,0 0 16,1 0-16,-1 0 0,-42 0 62,-1 0-46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39:23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11726 1291 0,'0'0'0,"0"-21"0,0 0 0,0 0 16,-21 0-1,21-1-15,0 1 0,0 0 16,0 0-1,-21 21 17,0 21-17,21 0-15,-21 0 0,21 1 0,0 20 16,-22-21-16,1 21 0,0-20 16,21 20-16,-21 0 0,0 1 0,21-1 15,-21 0-15,-1 1 0,22-1 16,0 0-16,-21 1 0,0-1 15,21 0-15,-21 1 0,21-22 0,0 21 16,0-21-16,-21 0 0,21 1 16,0-1-16,0 0 0,0 0 15,0-42 17,0 0-32,0 0 0,21-1 15,-21 1-15</inkml:trace>
  <inkml:trace contextRef="#ctx0" brushRef="#br0" timeOffset="362.79">11642 1355 0,'0'0'0,"0"-21"0,0-1 16,0 1-16,0 0 15,21 0-15,-21 0 0,0 0 16,21 21-1,0 0 1,0 0-16,0 21 16,1-21-16,-22 21 15,21 0-15,-21 0 0,21 22 0,-21-22 16,0 0-16,21 21 0,-21 1 16,0-22-16,0 21 0,0 0 15,0 1-15,0-1 0,0 0 0,0-20 16,0 20-16,0 0 0,0-21 15,0 1-15,0-1 0,0 0 0,0 0 16,0 0-16,0 0 16,0 1-16,0-44 47,0 1-47,0 0 0</inkml:trace>
  <inkml:trace contextRef="#ctx0" brushRef="#br0" timeOffset="590.66">11515 1672 0,'0'0'0,"-22"0"0,44 0 47,-1 0-32,0 0-15,0 0 0,21 0 0,-20 0 16,-1 0-16,21 0 0,-21 0 16,22 0-16,-22 0 0,0 0 0,21 0 15,-21 0-15,22-21 0,-22 21 16,21 0-16</inkml:trace>
  <inkml:trace contextRef="#ctx0" brushRef="#br0" timeOffset="959.44">12319 1461 0,'0'0'0,"0"-22"0,0 44 47,-21-1-47,21 0 15,-21 0-15,-1 0 16,22 0-16,-21 22 0,21-22 0,0 21 15,-21 1-15,21-1 0,-21 0 0,21 1 16,0-1-16,-21 0 0,21 1 16,-21-22-16,-1 21 0,22 0 0,0 1 15,-21-1-15,0 0 0,21-20 0,0 20 16,-21 0-16,0 1 0,21-22 16,-21 21-16,21 0 0,0-20 0,-22-1 15,22 21-15,0-21 0,0 0 16,0 1-16,0-44 31,0 1-15,0 0-16,0 0 0,22 0 0,-22-22 15,21 1-15,0 0 0,-21 21 0,21-22 16</inkml:trace>
  <inkml:trace contextRef="#ctx0" brushRef="#br0" timeOffset="1287.63">12128 1672 0,'0'0'0,"0"-21"0,0-64 31,0 64-31,22 21 0,-1-21 16,0 21-16,0 0 0,21-21 16,-20 21-16,-1 0 0,21 0 15,-21 0-15,0 0 0,22 0 0,-22 0 16,0 0-16,0 0 0,0 21 15,-21 0-15,0 0 0,0 1 0,0-1 16,0 0-16,0 21 0,0-21 16,-21 1-16,0-1 0,-21 0 0,21 0 15,-1 0-15,-20-21 0,21 21 0,0-21 16,0 0-16,-1 22 0,1-22 16,0 0-16,0 0 0,42 0 46,0-22-46,0 22 0,1 0 16</inkml:trace>
  <inkml:trace contextRef="#ctx0" brushRef="#br0" timeOffset="1663.41">12721 1461 0,'0'0'0,"-21"21"47,21 0-47,0 0 0,0 21 16,0-20-16,-21 20 0,21-21 0,0 21 16,-21 1-16,21-1 0,0 0 15,0 22-15,-22-22 0,22 1 0,-21-1 16,21 21-16,0-20 0,-21-1 15,0 0-15,0 1 0,21-1 0,-21 0 16,-1-20-16,22 20 0,-21 0 16,21-21-16,0 22 0,-21-22 0,21 0 15,0 0-15,-21 0 0,21 1 0,0-1 16,0-42 15,21-1-15,0-20-16,-21 21 0,21-21 0,1-1 15,-1 1-15,0 0 0,-21-1 16</inkml:trace>
  <inkml:trace contextRef="#ctx0" brushRef="#br0" timeOffset="2011.21">12615 1503 0,'0'0'0,"0"-64"31,0 43-31,0 0 16,21 21 0,1 0-16,-1-21 0,0 21 0,0 0 15,21 0-15,-20 0 0,20 0 0,-21 0 16,0 0-16,22 21 0,-22-21 16,0 21-16,0 0 0,0 1 0,-21-1 15,0 0-15,0 21 0,0-21 16,0 1-16,-21 20 0,-21-21 0,21 0 15,-22 0-15,22 22 0,-21-22 16,21-21-16,-22 21 0,22 0 0,0-21 16,0 0-16,0 21 0,-1-21 15,1 0 1,21-21 0,0 0-1,21 0-15,1 0 0,-22 0 16,21-1-16</inkml:trace>
  <inkml:trace contextRef="#ctx0" brushRef="#br0" timeOffset="2558.9">13144 1080 0,'22'0'15,"-22"21"17,0 0-32,0 0 0,0 0 0,0 0 15,0 1-15,0-1 0,0 21 16,0-21-16,-22 22 0,-20 105 31,42-106-31,-21 0 0,21 1 0,0-1 16,0 0-16,-21-20 0,21 20 0,0 0 15,0-21-15,0 1 0,0-1 16,0 0-16,0 0 0,21 0 0,0-21 16,0 0-16,0 0 0,1 0 15,-1 0-15,0 0 0,0-21 16,0 21-16,0-21 0,1 0 0,-1-22 16,0 22-16,0 0 0,0-21 15,0-1-15,-21 22 0,22-21 0,-1 21 16,-21 0-16,21-1 0,-21 1 0,0 0 15,0 42 17,0 0-17,0 1-15,0-1 0,0 0 0,0 0 16,-21 21-16,21-20 0,-21-1 0,21 0 16,-22 0-16,22 0 0,0 0 15,0 1-15,0-1 0,0 0 16,22-21 15,-1 0-31,0-21 16</inkml:trace>
  <inkml:trace contextRef="#ctx0" brushRef="#br0" timeOffset="2775.78">13610 1312 0,'0'0'0,"-42"-21"31,42 42 1,0 1-32,0-1 15,0 0 1,0 0-1</inkml:trace>
  <inkml:trace contextRef="#ctx0" brushRef="#br0" timeOffset="3163.55">14055 1630 0,'0'0'0,"0"-21"15,0 0-15,21-1 0,-21 1 16,0 0-16,0 0 16,0 0-16,0 0 0,0-1 15,-21 22 1,-1 0-1,1 0-15,0 22 0,0-1 16,0 0-16,0 0 0,-1 0 16,1 0-16,0 22 0,0-22 0,0 21 15,0-21-15,21 22 0,0-22 16,0 0-16,0 21 0,0-20 16,0-1-16,0 0 0,0 0 0,21-21 15,0 21-15,0 0 0,0-21 0,0 0 16,22 22-16,-22-22 0,0 0 15,21 0-15,1 0 0,-1 0 0,0 0 16</inkml:trace>
  <inkml:trace contextRef="#ctx0" brushRef="#br0" timeOffset="3651.28">14668 1545 0,'0'0'0,"0"-42"0,0 21 0,0 0 16,0-1-16,0 1 0,-21 0 15,0 21-15,0 0 0,0 0 0,0 0 16,-1 0-16,1 0 0,0 0 0,0 21 16,0 0-16,-22 22 0,22-22 15,0 21-15,0-21 0,-21 22 0,20-1 16,1 0-16,0-20 0,21 20 16,0-21-16,0 21 0,0-20 0,0-1 15,0 0-15,0 0 0,0 0 0,21-21 16,0 21-16,1-21 15,-1 0-15,0 0 0,0 0 0,0 0 16,0-21-16,1 0 0,-1 0 16,0 0-16,0 0 0,0-1 15,0-20-15,1 0 0,-1-1 0,-21 1 16,21 21-16,0-21 0,-21 20 16,0-20-16,0 21 0,0 0 15,0 42 1,0 0-1,0 0-15,0 0 0,0 22 16,-21-22-16,21 21 0,0-21 16,-21 22-16,21-22 0,0 0 15,0 21-15,0-20 0,0-1 0,0 0 0,0 0 16,21-21-16,0 21 16,0-21-16,0 0 0,1 0 15,-1 0-15,0 0 0,0 0 16,0 0-16,0-21 0,22 0 15,-22 0-15</inkml:trace>
  <inkml:trace contextRef="#ctx0" brushRef="#br0" timeOffset="3991.12">15092 1037 0,'0'0'0,"-21"0"0,-22 43 16,22-22 0,21 0-16,-21 0 0,21 21 0,-21-20 15,0 20-15,21 0 0,-22-21 16,22 22-16,0-1 0,0 0 0,-21-20 16,21 20-16,0 0 0,0 1 15,0-22-15,0 21 0,0 0 0,0-20 16,0-1-16,0 21 0,0-21 15,0 0-15,0 1 0,21-1 0,-21 0 16,0 0-16,22-21 0,-1 21 16,0-21-1,0 0 1,0 0-16,0 0 0,1-21 16,-1 0-16,0 21 0,0-21 15</inkml:trace>
  <inkml:trace contextRef="#ctx0" brushRef="#br0" timeOffset="4310.93">15515 1461 0,'0'0'0,"-21"0"31,0 0-31,0 21 16,-1-21-16,22 21 0,-21 0 15,0 0-15,0 0 0,21 1 0,-21 20 16,21-21-16,-21 0 0,21 0 16,-22 22-16,22-22 0,0 0 0,0 0 15,0 0-15,0 1 0,0-1 0,0 0 16,0 0-16,0 0 16,0 0-1,22-21-15,-1 0 16,0 0-16,0 0 15,0 0-15,0-21 0,1 0 0,-1 21 16,21-21-16,-21 0 0,0-22 16,22 22-16,-22 0 0</inkml:trace>
  <inkml:trace contextRef="#ctx0" brushRef="#br0" timeOffset="5067.51">15811 1524 0,'0'0'0,"0"-21"31,-21 21-16,0 0-15,0 21 16,0 0-16,21 0 0,-21 1 16,-1-1-16,1 0 0,21 0 0,0 21 15,-21-20-15,21-1 0,-21 0 0,21 0 16,0 0-16,0 0 0,0 1 16,0-1-16,21-21 15,0 0-15,0 0 16,1 0-16,-1 0 0,0 0 15,0-21-15,0-1 0,-21 1 16,21 0-16,-21 0 0,22 0 16,-22-22-16,0 22 0,21-21 0,-21 21 15,0 0-15,0-1 0,21 1 16,-21 0-16,0 0 0,0 0 16,0 0-16,21 21 31,-21-22-31,21 22 0,0 0 15,1 0-15,-1 0 0,0 0 16,0 0-16,0 22 0,-21-1 16,21 0-16,1-21 0,-1 21 0,-21 0 15,21 22-15,-21-22 0,0 0 16,0 0-16,0 0 0,0 0 0,0 22 16,0-22-16,0 0 0,0 0 0,0 0 15,0 1 1,0-1-16,0 0 15,0-42 17,0 0-17,0-1-15,0 1 0,0 0 16,0 0-16,0-21 0,0 20 0,21 1 16,-21-21-16,21 21 0,0-22 0,1 22 15,-1-21-15,0 21 0,0 0 16,21-1-16,-20 1 0,-1 0 0,21 21 15,-21-21-15,0 21 0,1 0 16,-1 0-16,21 0 0,-21 0 16,0 0-16,1 21 0,-22 0 0,0 0 15,21 1-15,-21-1 0,0 0 16,0 21-16,0 1 0,0-22 0,0 21 16,-21 0-16,21-20 0,-22 20 0,22 0 15,0-21-15,-21 1 0,21-1 16,0 0-16,-21 0 0,21 0 0,0 0 15,0-42 17,0 0-32</inkml:trace>
  <inkml:trace contextRef="#ctx0" brushRef="#br0" timeOffset="5455.29">16044 1122 0,'0'0'0,"-21"0"16,0 21-16,0-21 0,0 21 0,21 0 15,0 1 1,-22-22-16,44 0 31,-1 0-31,0 0 0,0 0 16,-21-22-16,0 1 16,0 0-16,0 0 15,-21 0 1,0 21-1,0 0-15,-1 0 16,22 21 0,-21-21-1</inkml:trace>
  <inkml:trace contextRef="#ctx0" brushRef="#br0" timeOffset="5776.11">14711 1312 0,'0'0'15,"-21"0"-15,21 22 0,21-22 16,0 0-1,0 0-15,0 0 0,0 0 16,1 0-16,20 0 0,-21 0 0,0 0 16,0 0-16,22 0 0,-22 0 15,0 0-15,0 0 0,0 0 0,1 0 16,-1 0-16,0-22 0,0 22 31,0 0-15</inkml:trace>
  <inkml:trace contextRef="#ctx0" brushRef="#br0" timeOffset="10839.59">11684 2350 0,'0'0'0,"-21"0"0,0 0 0,-1 0 15,1 0-15,0 0 0,0 0 16,0 0-16,0 0 0,-1 0 0,1 0 16,0 0-16,0-22 0,0 22 0,0 0 15,-1 0-15,1 0 0,0 0 16,-21 0-16,21 0 0,-1 0 0,1 0 16,0 0-16,0 0 0,0 0 15,0 0-15,42 0 47,0 0-31,21 0-16,-21 0 0,1 0 0,20 0 15,-21 0-15,0 0 0,22 0 16,-22 0-16,21 0 0,0 0 0,-20 0 16,20 0-16,0 0 0,1 0 0,-1 0 15,0 0-15,1 0 0,20 0 16,-21 0-16,22 0 0,-1 0 15,1 0-15,-1 0 0,1 0 16,-1 0-16,-20 0 0,20 0 0,1 0 16,-22 0-16,22 0 0,-22 0 0,21 0 15,-20 0-15,20 0 0,-20 0 16,20 0-16,-21-21 0,22 21 0,-1 0 16,1 0-16,-1 0 0,1 0 0,-1 0 15,1 0-15,-1 0 0,22 0 16,-21-21-16,20 21 0,-20 0 0,20 0 15,1 0-15,0 0 0,-1 0 16,22 0-16,-21 0 0,0 0 0,-1 0 16,1 0-16,-22 0 0,22 0 15,0 0-15,-22 0 0,22 0 16,0 0-16,-22 0 0,22 0 0,-1 0 16,-20-21-16,21 21 0,-1 0 0,-20 0 15,20 0-15,-20 0 0,-1 0 16,22 0-16,-21 0 0,-1 0 0,1 0 15,20-21-15,-20 21 0,-1 0 16,1 0-16,-1 0 0,1 0 0,-1 0 16,1-21-16,-22 21 0,22 0 0,-22 0 15,21 0-15,-20 0 0,-1-22 16,0 22-16,1 0 0,-1 0 0,0 0 16,-20 0-16,20 0 0,-21 0 15,0 0-15,0 0 0,1 0 16,-1 0-16,-21-21 0,-21 21 47,-1 0-47,1 0 15,0 0-15,-21 0 0,21 0 16,-22 0-16</inkml:trace>
  <inkml:trace contextRef="#ctx0" brushRef="#br0" timeOffset="11963.05">1439 3598 0,'0'0'0,"21"-21"0,1 0 0,-1 0 16,-21 0-16,21 0 0,0-1 15,-21 1-15,0 0 0,0 0 16,0 0 0,0 42 31,0 0-32,-21 0-15,0 0 16,0 22-16,21-22 0,-22 0 15,22 21-15,-21-20 0,0 20 0,21 0 16,0 1-16,-21-1 0,0 21 16,21 1-16,-21-1 0,21 1 15,0 21-15,0-22 0,0 22 0,0-22 16,0 1-16,0-1 0,0 1 16,0 20-16,0-20 0,0-1 15,0 1-15,0 21 0,0-22 16,0 1-16,0-1 0,0 1 0,0-22 15,0 21-15,0 1 0,0-1 16,0-20-16,0 20 0,0-20 0,0 20 16,0-21-16,0 22 0,0-22 15,0 1-15,0 20 0,0-21 0,0 1 16,0-22-16,0 21 0,0 1 16,0-22-16,0 21 0,0-21 0,0 0 15,0 1-15,0-1 0,0 0 16,0-42 15,0 0-15,0-1-16,0-20 0,0 21 15,0-21-15,21-1 0,-21 1 0,21-22 16,-21 22-16</inkml:trace>
  <inkml:trace contextRef="#ctx0" brushRef="#br0" timeOffset="13291.6">1587 3408 0,'0'0'0,"0"-21"0,22 21 31,-1 0-15,0 0-1,0 0-15,0 0 0,0 0 16,22-21-16,-22 21 0,21 0 0,1 0 16,-1-22-16,21 22 0,-20 0 15,20 0-15,22-21 0,-22 21 16,22 0-16,0 0 0,-1 0 0,1 0 15,0-21-15,-22 21 0,22 0 16,0 0-16,-1 0 0,-20 0 16,20 0-16,1 0 0,0 0 15,-22-21-15,22 21 0,0 0 0,-1 0 16,1 0-16,-22 0 0,22 0 16,-21 0-16,-1-21 0,-21 21 0,22 0 15,-22 0-15,22 0 0,-22 0 0,0 0 16,1 0-16,-22 0 0,21 0 15,-21 0-15,1 0 0,-1 0 0,0 0 16,0 0-16,0 0 16,-21 21-1,0 0-15,0 0 16,0 0-16,0 1 0,0-1 16,0 0-16,0 0 0,0 21 15,0-20-15,0-1 0,0 21 0,0-21 16,0 22-16,0-22 0,0 21 15,0-21-15,0 22 0,0-22 0,0 21 16,0 0-16,0 1 0,-21 20 0,21-20 16,-21 20-16,21 1 0,0-22 15,0 21-15,0 1 0,-21-22 0,21 22 16,0-22-16,0 22 0,0-22 16,0 0-16,0 1 0,0-1 0,0 21 15,0-20-15,0-1 0,0 0 16,0 1-16,21-1 0,-21 0 15,0 1-15,0-1 0,0 0 0,0 1 16,0-1-16,0-21 0,0 22 0,0-1 16,0-21-16,0 21 0,0-20 15,0 20-15,0-21 0,0 21 0,0-20 16,0-1-16,-21 21 0,21-21 16,-21 0-16,21 1 0,-22-1 0,22 21 15,-21-21-15,21 0 0,0 1 0,0-1 16,-21 0-16,21 0 0,-21-21 15,21 21-15,-21 0 0,21 1 0,0-1 16,-21 0-16,-1 0 16,22 0-16,-21-21 0,21 21 0,-21 1 15,0-22 1,21 21-16,-21-21 0,0 0 16,21 21-16,-22-21 0,1 0 15,0 21-15,0-21 16,0 0-16,0 0 0,-1 21 0,1-21 15,0 0-15,-21 0 0,21 0 0,-22 0 16,22 0-16,-21 0 0,-1 0 16,1 21-16,0-21 0,-1 0 15,-20 0-15,21 0 0,-1 0 0,-20 0 16,20 0-16,-20 0 0,-1 0 16,22 0-16,-43 0 0,22 22 0,-1-22 15,-20 0-15,-22 0 0,21 0 16,-21 21-16,22-21 0,-1 0 0,0 0 15,22 0-15,-22 0 0,43 0 0,-22 21 16,22-21-16,0 0 0,-1 0 16,22 0-16,-21 0 0,21 0 0,0 0 15,-22 0-15,22 0 0,0 0 16,0 0-16,0 0 0,-1 0 16,1 0-1,0 0 1,0 0-16,0 0 15,0-21 1</inkml:trace>
  <inkml:trace contextRef="#ctx0" brushRef="#br0" timeOffset="14194.68">2074 2392 0,'0'0'15,"0"-21"-15,0 0 0,-21-1 0,0 1 16,21 0-16,0 0 0,0 0 16,-21 0-16,0 21 15,-1 0 1,22 42 0,-21-21-16,0 21 0,21 1 15,-21-1-15,0 0 0,0 1 0,21 20 16,-22 1-16,1-22 0,0 0 15,0 1-15,0-1 0,0 0 16,-1 1-16,1-22 0,0 0 16,0 0-16,21 0 0,-21 1 0,0-22 31,21-22-15,0 1-16,0 0 15,0 0-15,0 0 0,0 0 16,0-1-16,0 1 0,0 0 0,0-21 15,0 21-15,0-1 0,0 1 16,0 0-16,0 0 0,21 21 31,-21 21-15,21-21-16,0 21 0,-21 0 16,21 1-16,0 20 0,-21-21 0,22 0 15,-1 0-15,-21 1 0,21-1 16,0 0-16,-21 0 0,21-21 15,0 21-15,1-21 16,-1 0-16,0 0 0,0 0 16,0 0-16,0 0 0,1 0 15</inkml:trace>
  <inkml:trace contextRef="#ctx0" brushRef="#br0" timeOffset="14639.6">2201 2688 0,'0'0'0,"0"-21"15,-21 21 17,0 0-32,0 21 15,21 0-15,-21 1 0,-1-1 16,22 0-16,-21 0 0,21 0 16,0 0-16,0 1 0,0-1 0,0 0 15,0 0-15,0 0 16,21 0-16,1-21 15,-1 0 1,0 0-16,0 0 0,0 0 0,0 0 16,22 0-16,-22-21 0,0 0 15,0 21-15,22-21 0,-22 0 0,0 0 16,0-1-16,0 1 0,-21 0 16,0 0-16,0-21 0,0 20 0,0 1 15,0-21-15,0 21 0,0 0 16,-21 21-16,0-22 0,0 22 0,0 0 15,-1 0-15,1 0 0,-21 0 16,21 0-16,0 22 0,-22-1 0,22-21 16,0 21-16,0 0 0,21 0 15,-21 0-15,21 1 16,-22-1-16,22 0 0,0 0 16,0 0-16,0 0 0,22-21 15,-1 0-15,0 0 0,0 0 16,21 0-16,1 0 0</inkml:trace>
  <inkml:trace contextRef="#ctx0" brushRef="#br0" timeOffset="15271.24">2921 2604 0,'-42'-22'31,"20"22"-15,1 0-16,0 0 0,0 0 15,0 0-15,0 22 0,-22-1 0,22 0 16,0 0-16,0 0 0,0 0 16,-1 1-16,1-1 0,21 0 0,0 0 15,0 0-15,21-21 16,1 0 0,-1 0-16,0 0 0,0 0 15,0 0-15,22-21 0,-22 0 0,0 21 16,0-21-16,0 0 0,0-1 15,1 22-15,-1-21 0,0 0 0,-21 0 16,0 0-16,0 42 63,0 0-63,0 0 0,0 0 0,0 22 15,0-22-15,-21 21 0,21-21 16,-21 22-16,21-1 0,0 0 0,-22-20 15,22 20-15,0 0 0,0 22 16,0-22-16,0 0 0,0 1 0,0 20 16,0-20-16,0-1 0,0 0 15,0 1-15,0-1 0,0 0 0,0 1 16,0-22-16,0 21 0,0-21 16,0 0-16,-21 22 0,0-22 15,0 0-15,0 0 0,0-21 0,-1 21 16,1 1-16,-21-22 0,21 0 15,0 0-15,-1 0 0,-20 0 0,21 0 16,-21 0-16,20-22 0,-20 22 0,21-21 16,-21 0-16,-1 0 0,22 0 15,-21-22-15,21 22 0,-22 0 0,22-21 16,0 21-16,0-22 0,21 22 16,0-21-16,0 21 0,0-22 0,0 22 15,0-21-15,0 21 16,21-22-16,0 1 0,21 21 0,1-22 15</inkml:trace>
  <inkml:trace contextRef="#ctx0" brushRef="#br0" timeOffset="15511.1">2963 2646 0,'0'0'0,"0"21"15,0 0-15,0 0 16,0 1-16,0-1 0,0 0 16,0 0-16,0 0 15,0 0-15,-21-21 0,21 22 0,0-44 47,0 1-31,0 0-16</inkml:trace>
  <inkml:trace contextRef="#ctx0" brushRef="#br0" timeOffset="15681.51">3027 2519 0</inkml:trace>
  <inkml:trace contextRef="#ctx0" brushRef="#br0" timeOffset="16112.3">3196 2688 0,'0'0'16,"0"21"-16,0 1 0,0-1 16,0 0-16,0 0 0,0 0 31,-21-21-31,21 21 0,-21-21 0,0-21 47,21 0-47,0 0 15,0 0-15,0 0 16,0-1-16,0 1 0,0 0 16,21 0-16,-21 0 0,21 0 15,0-1-15,0 1 0,22 0 0,-22 0 16,21 0-16,-21 21 0,22 0 16,-22 0-16,21 0 0,0 0 0,-20 0 15,-1 0-15,0 21 0,0 0 0,0 0 16,-21 0-16,21 1 0,-21-1 15,0 0-15,0 0 0,0 0 0,-21 0 16,21 1-16,-21-1 0,0 0 16,0-21-16,0 21 0,-1 0 15,22-42 17</inkml:trace>
  <inkml:trace contextRef="#ctx0" brushRef="#br0" timeOffset="16379.15">3895 2244 0,'0'21'15,"0"0"1,0 0-16,0 22 0,0-22 15,0 0-15,0 21 0,0 1 16,0-22-16,0 21 0,0 0 0,-22-20 16,22-1-16,0 21 0,0-21 15,0 0-15,0 1 0,0-1 16,0 0-16,22-42 31,-1 0-31</inkml:trace>
  <inkml:trace contextRef="#ctx0" brushRef="#br0" timeOffset="16683.97">3831 2223 0,'0'0'0,"-21"-22"16,21 1-16,0 0 15,0 0-15,0 0 0,21 21 16,0-21-16,0-1 0,22 22 15,-22 0-15,21-21 0,1 21 0,-1 0 16,0 0-16,1 0 0,-22 0 16,21 0-16,-21 21 0,0 1 15,1-1-15,-22 0 0,0 0 16,0 21-16,0-20 0,-43 20 0,22-21 16,0 0-16,0 22 0,-22-22 15,22 0-15,-21 21 0,21-21 0,0 1 16,-1-22-16,1 21 0,0-21 0,0 21 15,42-21 17,0 0-32</inkml:trace>
  <inkml:trace contextRef="#ctx0" brushRef="#br0" timeOffset="17612.43">4360 2582 0,'0'0'0,"21"0"16,1 0-16,-1-21 15,-21 0 1,21 21-16,-21-21 0,21 0 0,-21 0 16,0-1-16,0 1 15,0 0-15,-21 21 16,0 0-16,0 0 15,-1 0-15,1 21 0,0-21 16,0 21-16,0 1 0,0-1 0,-1 0 16,1 0-16,21 0 0,-21 22 15,0-22-15,21 0 0,-21 0 0,21 0 16,0 0-16,0 1 16,21-22-1,0 0-15,0 0 16,0-22-16,1 22 0,-1-21 15,0 21-15,0-21 0,0 0 0,0 0 16,1 0-16,-1-1 0,0 1 16,-21 0-16,0 0 0,21 0 15,-21 0 1,0 42 0,0 0-1,-21-21-15,21 21 0,0 0 16,0 0-16,0 1 0,-21-1 0,21 0 15,0 0-15,0 0 16,0 0-16,21 1 16,0-22-16,0 0 15,0 0-15,1 0 0,20 0 16,-21 0-16,0 0 0,22-22 0,-1 22 16,-21-21-16,21 0 0,-20 0 15,20 21-15,-21-21 0,0 0 16,0-1-16,1-20 0,-1 21 0,-21 0 15,0 0-15,0-1 0,0 1 16,0 0-16,0 0 0,-21 21 16,21-21-16,-22 21 0,1 0 15,0 0-15,0 0 0,0 0 0,0 21 16,-1-21-16,1 21 0,0 0 16,21 0-16,-21-21 0,21 22 15,0-1-15,0 0 16,21 0-1,-21 0-15,21-21 16,-21 21-16,21 1 16,1-1-16,-22 0 0,0 0 15,0 0-15,0 0 0,0 22 0,0-22 16,0 0-16,0 21 0,-22-20 16,22-1-16,-21 21 0,0-21 0,21 0 15,0 1-15,0-1 0,-21 0 16,0 0-16,21 0 0,-21 0 0,21 1 15,-22-1-15,1-21 16,0 0-16,21-21 31,0-1-15,21 1-16,0-21 16,-21 21-16,43 0 0,-22-22 0</inkml:trace>
  <inkml:trace contextRef="#ctx0" brushRef="#br0" timeOffset="17966.66">5122 2604 0,'0'0'0,"43"0"15,-43-22-15,21 22 16,0-21-16,0 21 0,-21-21 15,21 0-15,0 21 0,1-21 0,-22 0 16,21-1-16,0 1 16,-21 0-16,0 0 15,-21 21 1,0 0-16,-1 21 0,1 0 16,0 0-16,0 1 0,0 20 0,0-21 15,-1 21-15,22-20 0,0 20 16,0-21-16,0 0 0,0 22 0,0-22 15,0 0-15,0 0 16,22-21-16,-1 0 16,0 21-16,0-21 0,0 0 0,0 0 15,1 0-15,-1-21 0,21 21 16,-21-21-16,0 0 0</inkml:trace>
  <inkml:trace contextRef="#ctx0" brushRef="#br0" timeOffset="18755.21">7366 3683 0,'0'0'0,"0"-21"0,0-21 0,0 20 0,-21 1 16,21 0-16,0 0 0,0 0 16,0 0-16,-21 21 15,21 21 16,0 0-31,0 0 0,0 21 0,0 1 16,0 20-16,0-20 0,-22 41 16,22-20-16,-21 42 0,21-22 15,-21 1-15,21 21 0,0-22 0,-21 1 0,21 21 16,-21-21-16,21 20 16,0-20-16,0 0 0,0-1 0,0 1 15,-21 0-15,21-22 0,0 1 0,0-1 16,-22 1-16,22-1 0,0 1 0,0-22 15,0 22-15,0-22 0,0-21 16,0 21-16,0-20 0,0 20 0,0-21 16,0 0-16,0-42 31,0 0-31,0 0 0,0 0 16,0-1-16,0-20 0,0 0 0,0-1 15,0 1-15,0 0 0</inkml:trace>
  <inkml:trace contextRef="#ctx0" brushRef="#br0" timeOffset="19831.68">7387 3514 0,'0'0'0,"-21"-21"16,0 21-16,21-22 16,0 1-16,0 0 15,21 0 1,0 21-16,0-21 0,0 21 15,22-21-15,-22 21 0,21-22 16,22 1-16,-1 21 0,1-21 0,-1 21 16,22-21-16,0 0 15,-1 21-15,1-21 0,0-1 0,20 22 0,1-21 16,0 21-16,0-21 16,21 21-16,-21 0 0,0-21 0,-1 21 15,1-21-15,-21 21 0,21 0 0,-22 0 16,22 0-16,0 0 0,-21 0 15,-1 0-15,22 0 0,-42-21 0,20 21 16,1 0-16,-21 0 0,-1 0 0,-21 0 16,22 0-16,-22 0 0,1 0 15,-22 0-15,21 0 0,-21 0 0,0 0 16,1 0-16,-1 0 0,0 21 16,-21 0-1,21-21-15,-21 21 0,0 0 0,0 0 16,0 1-16,0-1 0,0 0 15,0 0-15,0 21 0,0-20 0,0 20 16,0 0-16,0 1 0,0-22 16,0 21-16,0 0 0,0 1 0,0-1 15,0 0-15,0 1 0,0-1 0,0 0 16,0 22-16,0-22 0,0 1 16,0 20-16,0-21 0,21 22 0,-21-22 15,0 1-15,21 20 0,1-21 0,-22 1 16,21 20-16,-21-20 0,0-1 15,0 0-15,0 22 0,0-22 16,0 0-16,0 1 0,0 20 0,0-20 16,0-1-16,0 0 0,0 1 15,0-1-15,0 0 0,-21 1 0,21-22 16,0 21-16,-22-21 0,22 22 0,0-22 16,0 21-16,-21-21 0,21 0 15,-21 1-15,21-1 0,-21 21 0,21-21 16,-21 0-16,0 1 0,21-1 0,-22 0 15,1-21-15,0 21 0,0 0 16,0 0-16,0 1 0,-1-22 0,1 21 16,0 0-16,-21-21 0,21 21 0,-1 0 15,-20-21-15,0 21 0,-1-21 16,1 22-16,-21-22 0,20 21 16,-20-21-16,-1 0 0,-20 21 0,20-21 15,-21 0-15,1 21 0,-1 0 0,-21-21 16,22 0-16,-1 21 0,-21-21 0,0 0 15,22 22-15,-22-22 0,0 0 16,0 0-16,0 0 0,0 0 0,1 21 16,-1-21-16,0 0 0,-21 0 0,21 0 15,0 0-15,22 0 0,-1 0 16,21 0-16,1 0 0,-1 0 0,22 0 16,-21 0-16,41 0 0,-20 0 0,0 0 15,21 0-15,-1 0 16,-20-21-16,21 21 0,0 0 0,0 0 15,-1 0-15,1 0 0,0-22 0,0 22 16,0-21-16,21 0 16,0 0-16,0 0 15,0 0-15,0-1 0,0 1 0</inkml:trace>
  <inkml:trace contextRef="#ctx0" brushRef="#br0" timeOffset="20463.31">7175 2307 0,'0'0'0,"0"-21"0,0 0 15,-21 21-15,21-21 16,-21 21-16,0 0 0,0 0 16,21 21-1,0 0-15,-21 21 0,21-20 16,0 20-16,0 0 0,0 22 0,0-22 16,0 0-16,0 22 0,-22-22 15,22 1-15,-21-1 0,21 0 0,0-21 16,0 22-16,0-22 0,-21 0 0,21 0 15,0 0-15,0 1 0,21-22 47,0-22-47,-21 1 16,22 0-16</inkml:trace>
  <inkml:trace contextRef="#ctx0" brushRef="#br0" timeOffset="20731.16">7302 2180 0,'0'0'0,"0"-21"16,0 0-16,0 42 31,0 0-31,0 0 0,-21 1 16,21 20-16,0 0 0,0 1 0,-21-1 15,21 0-15,0 1 0,0-1 0,0 0 16,0 1-16,0-1 0,0 0 15,0-21-15,0 22 0,0-22 0,0 0 16,0 0-16,0 0 0,0 1 16,-21-22 15,0 0-15,0 0-16</inkml:trace>
  <inkml:trace contextRef="#ctx0" brushRef="#br0" timeOffset="21826.84">6858 2836 0,'0'0'0,"-21"0"32,42 0-17,0 0 1,0 0-16,0-21 0,22 21 16,-22-21-16,21 21 0,1-21 0,-1 0 15,0 0-15,22-1 0,-22 22 16,0-21-16,1 0 0,-1 0 15,-21 0-15,22 21 0,-22 0 0,0-21 16,0 21-16,-21 21 31,0 0-31,-21 0 0,21 0 16,-21 0-16,21 1 0,-21-1 16,21 0-16,-22 0 0,22 0 0,0 0 15,0 1-15,0-1 0,0 0 16,0 0-16,0 0 0,22-21 15,-1 0 1,0 0-16,0 0 0,0 0 16,0 0-16,1-21 0,-1 21 15,0-21-15,0 21 0,0-21 0,0 0 16,1-1-16,-22 1 0,0 0 16,0 0-16,0 0 0,0 0 15,-22-1-15,1 1 0,0 21 16,0-21-16,-21 21 0,20 0 0,1 0 15,0 0-15,0 0 0,0 0 0,0 0 16,21-21-16,0 0 16,21 0-1,0 21-15,0-22 0,0 1 16,0 21-16,22-21 0,-1 21 0,-21 0 16,22 0-16,-1 0 0,0 0 15,1 0-15,-22 0 0,21 0 16,-21 0-16,22 21 0,-22-21 0,0 21 15,-21 1-15,0-1 0,21 0 16,-21 21-16,0-21 0,0 1 0,0-1 16,0 0-16,0 0 0,0 0 0,0 0 15,-21 1-15,21-1 16,0 0-16,0-42 62,0 0-62,0-1 0,0 1 16,0 0-16,0 0 0,21 0 0,-21 0 16,21-1-16,0 1 0,-21-21 15,22 21-15,-1 0 0,0-1 16,0 1-16,0 21 0,0 0 16,1 0-16,-1 0 0,0 0 15,0 21-15,-21 1 16,21-1-16,-21 0 0,0 0 0,0 0 15,0 0-15,0 1 0,0-1 16,0 0-16,0 0 0,0 0 0,0 0 16,0 1-16,0-1 15,-21-21 1,21-21 0,0-1-1,0 1-15,0 0 16,0 0-16,0 0 0,21-22 15,0 22-15,-21 0 0,22-21 0,-1 21 16,21-1-16,-21-20 0,0 21 16,1 21-16,20-21 0,-21 21 0,0 0 15,0 0-15,22 0 0,-43 21 16,21 0-16,-21 0 0,21 0 0,-21 1 16,0-1-16,0 21 0,0-21 15,0 0-15,0 1 0,-21-1 16,0 0-16,21 0 0,-21 0 15,-1-21-15,22 21 0,0-42 47,22 0-47</inkml:trace>
  <inkml:trace contextRef="#ctx0" brushRef="#br0" timeOffset="22191.63">8763 2709 0,'0'22'16,"-21"-22"-16,21 21 16,21-21 15,0 0-31,0-21 0,0 21 16,1-22-16,-1 22 0,0-21 15,0 0-15,0 0 0,22 21 0,-22-21 16,-21 0-16,21-1 0,-21 1 0,21 21 15,-21-21-15,0 0 0,0 0 16,-21 21 0,0 0-16,0 0 0,21 21 15,-22-21-15,1 21 0,0 0 16,0 22-16,0-22 0,0 0 0,21 0 16,0 21-16,0-20 0,0-1 15,0 0-15,0 0 0,0 0 0,0 0 16,21-21-16,0 0 15,0 0-15,0 0 0,0 0 16,1 0-16,-1 0 0,21 0 0,-21 0 16,22-21-16,-22 0 0,21 0 0</inkml:trace>
  <inkml:trace contextRef="#ctx0" brushRef="#br0" timeOffset="22463.47">9652 2032 0,'0'0'0,"-21"0"0,0 0 16,-1 0-16,1 21 15,21 0-15,0 1 0,-21-1 0,21 21 16,-21-21-16,21 22 0,-21-1 0,21 21 16,0-20-16,0-1 0,-21 22 15,-1-22-15,22 0 0,-21 1 0,21-1 16,0 0-16,0 1 0,0-22 15,0 0-15,0 0 0,0 0 0,0 0 16,21-42 15,-21 0-31,22 21 0,-1-21 16,0 0-16</inkml:trace>
  <inkml:trace contextRef="#ctx0" brushRef="#br0" timeOffset="22771.17">9483 2159 0,'0'0'0,"0"-21"0,-22 0 0,1 0 16,21-1-16,0 1 0,0 0 15,0 0-15,21 0 16,22 0-16,-22 21 16,0 0-16,21 0 0,1 0 15,-22 0-15,21 0 0,-21 0 0,22 21 16,-22 0-16,0 0 0,0 0 0,-21 22 15,21-22-15,-21 21 0,0-21 16,0 22-16,-21-22 0,0 21 0,-21-21 16,21 22-16,-1-22 0,-20 0 15,21 0-15,-21 0 0,20 0 0,1 1 16,0-1-16,0-21 0,21 21 16,21-21 15,0 0-16</inkml:trace>
  <inkml:trace contextRef="#ctx0" brushRef="#br0" timeOffset="23667">9969 2625 0,'64'-64'15,"-43"64"1,-21-21-16,0 0 0,21 0 0,-21 0 16,0-1-16,0 1 15,0 0-15,-21 21 16,0 0-16,0 0 0,0 0 0,-1 0 16,1 21-16,0 0 0,0 1 15,-21-1-15,20 0 0,1 0 0,-21 0 16,21 22-16,0-22 0,21 0 15,0 0-15,-22 0 0,22 0 0,0 1 16,22-22 0,-1 0-1,0 0-15,21 0 0,-21 0 0,1 0 16,-1 0-16,0-22 0,21 22 0,-21-21 16,1 0-16,-1 21 0,0-21 15,0 0-15,0 0 0,0-1 0,1 1 16,-22 0-16,0 0 0,21 0 15,-42 42 32,21 0-47,-22 0 0,22 0 0,-21 1 16,21-1-16,-21 0 0,21 0 16,0 0-16,0 0 0,0 1 15,0-1-15,0 0 0,21-21 16,0 21-16,1-21 15,-1 0-15,0 0 0,21 0 16,1 0-16,-22 0 0,21 0 0,0-21 16,-20 21-16,20-21 0,0 21 0,-21-21 15,1-1-15,20 1 0,-21 0 16,0 0-16,-21 0 0,0 0 0,21-1 16,-21 1-16,0 0 0,0 0 0,0 0 15,0 0-15,0-1 0,-21 22 16,0 0-16,0 0 0,0 0 0,0 0 15,-1 0-15,1 0 0,0 0 16,0 22-16,0-1 16,0 0-16,21 0 0,0 0 15,0 0-15,0 1 0,0-1 16,0 0-16,0 0 0,0 0 16,0 0-16,0 1 0,21-22 0,0 21 15,-21 0-15,0 0 0,0 0 16,21 0-16,-21 1 0,0-1 0,21 0 15,-21 0-15,0 0 0,0 0 0,0 1 16,0 20-16,0-21 0,0 0 16,0 0-16,-21-21 0,0 22 15,0-1-15,0 0 0,-1 0 0,1-21 16,0 21-16,0-21 0,0 0 16,0 0-16,-1 0 15,22-21-15,0 0 16,0 0-16,0 0 15,22-1-15,-1 1 0,0 0 0,21-21 16,-21 21-16</inkml:trace>
  <inkml:trace contextRef="#ctx0" brushRef="#br0" timeOffset="23987.81">10774 2752 0,'42'-21'31,"-21"-1"-31,0 1 0,1 21 16,-1-21-16,-21 0 0,21 21 15,0-21-15,0 0 0,-21-1 16,0 1-16,0 0 0,-21 21 31,0 0-31,0 21 16,0 0-16,21 1 0,-22-1 0,1 0 15,0 0-15,0 21 16,21-20-16,0-1 0,0 0 0,0 0 16,0 0-16,0 0 0,0 1 15,21-22-15,0 21 16,0-21-16,1 0 0,-1 0 16,21 0-16,-21-21 0,22 21 0</inkml:trace>
  <inkml:trace contextRef="#ctx0" brushRef="#br0" timeOffset="24766.73">14097 3874 0,'0'0'0,"0"-43"0,-21 22 0,21-21 0,0 21 15,-21-22-15,21 22 0,-22-21 0,22 21 16,0-1-16,-21-20 0,21 21 16,0 0-16,0 0 0,0-1 0,0 1 15,0 0-15,0 0 16,-21 21-16,21 21 15,-21 0-15,21 0 16,-21 1-16,0 20 0,21 0 16,0 22-16,-22-1 0,22 1 0,-21-1 15,0 22-15,21 0 0,0 20 16,-21-20-16,0 0 0,21-1 16,-21 1-16,21 0 0,0-1 0,0 1 15,0 0-15,-22-1 0,22 1 16,0 0-16,-21-1 0,21-20 0,0-1 15,0 1-15,-21-1 0,0 1 0,21-1 16,-21 1-16,21-22 0,0 1 0,-21-1 16,21 0-16,-22-21 0,22 1 15,0-1-15,0-42 16,0-1 0,0-20-16,0 21 0,0-21 15,22-1-15,-22 1 0,21-22 16,0 22-16,0-21 0,0-22 0</inkml:trace>
  <inkml:trace contextRef="#ctx0" brushRef="#br0" timeOffset="25671.21">14033 3493 0,'0'0'0,"0"-64"32,0 43-32,22 21 15,-1 0-15,21-21 0,0 21 0,1 0 16,20-21-16,1-1 0,-1 22 16,22-21-16,0 21 0,-1 0 0,22-21 15,21 21-15,0 0 0,0-21 16,21 21-16,-21 0 0,21-21 0,-21 0 15,22 21-15,-22 0 0,0-22 0,21 22 16,-42 0-16,-1 0 0,1-21 16,0 21-16,-21 0 0,-1 0 0,-20 0 15,-1 0-15,1 0 16,-1 0-16,1 0 0,-22 0 0,22 0 16,-22 0-16,0 0 0,1 0 15,-22 0-15,0 0 0,21 0 0,-20 21 16,-1-21-16,-21 22 15,0-1-15,0 0 0,0 0 16,0 21-16,0-20 0,0-1 16,0 21-16,-21 0 0,-1-20 0,1 20 15,21 0-15,-21 1 0,0-1 0,21 0 16,-21 22-16,21-22 0,-21 22 16,-1-22-16,22 21 0,0 1 0,0-1 15,0 1-15,0-1 16,0 1-16,0-1 0,0-20 0,0 20 15,0 1-15,0-22 0,0 22 0,0-1 16,22-21-16,-22 22 0,0-1 16,21-20-16,-21 20 0,0-20 0,0-1 15,0 21-15,0-20 0,0-1 0,0 0 16,-21 1-16,-1-1 0,1 0 16,0-20-16,21 20 0,-21 0 0,0-21 15,0 22-15,-1-22 0,1 0 0,21 21 16,-21-20-16,0-1 0,21 0 15,-21 0-15,0 0 0,-1 0 0,1 1 16,0-1-16,21 0 0,-21-21 16,-21 21-16,20 0 0,1-21 15,0 0-15,-21 21 0,21-21 0,-22 0 16,22 0-16,-42 0 0,20 22 0,-20-22 16,-1 0-16,1 0 0,-22 0 15,0 0-15,-20 0 0,20 0 0,-42 0 16,21 0-16,-21 0 0,0 0 0,0 21 15,0-21-15,0 0 0,21 0 0,-21 21 16,21-21-16,1 0 0,-1 21 16,0-21-16,0 21 0,-21-21 15,21 0-15,22 0 0,-22 0 0,21 0 16,22 0-16,-1 0 0,1 0 16,20 0-16,22-21 0,-21 21 0,21-21 15,-1 21-15,1-21 0,0 0 16,21-1-16,0 1 15,0 0-15,0 0 0,0 0 0,0 0 16,0-22-16,0 22 0</inkml:trace>
  <inkml:trace contextRef="#ctx0" brushRef="#br0" timeOffset="26279.65">14076 2582 0,'0'0'0,"-21"0"0,-1 0 16,1 0-16,0 0 15,21 22-15,-21-1 0,0 21 16,21-21-16,0 22 0,0-1 0,-21 0 16,21 1-16,-22-22 0,22 21 15,-21 0-15,21-20 0,0 20 0,0-21 16,0 0-16,0 0 0,0 1 0,0-1 16,0 0-16,21-21 31,1-21-16,-1 21-15,-21-21 0</inkml:trace>
  <inkml:trace contextRef="#ctx0" brushRef="#br0" timeOffset="26599.46">13949 2646 0,'0'-21'0,"0"42"0,0-63 15,-21-1-15,21 22 0,0 0 16,0 0-16,0 0 0,0-1 0,0 1 15,0 0-15,21 0 0,0 0 0,0 21 16,0-21-16,0 21 16,1 0-16,-1 0 0,0 0 0,21 0 15,-21 0-15,1 21 0,20 0 0,-21 0 16,0 0-16,0 22 0,-21-22 16,0 21-16,0 0 0,0 1 0,-21-1 15,0-21-15,-21 22 0,-1-1 16,22-21-16,-21 0 0,0 22 0,20-22 15,-20-21-15,21 21 0,0 0 0,0-21 16,21 21-16,21-21 47,0 0-47,0 0 16</inkml:trace>
  <inkml:trace contextRef="#ctx0" brushRef="#br0" timeOffset="26980.25">14287 2900 0,'0'-21'16,"0"0"0,22 21-16,-22-22 0,21 22 15,0 0-15,0 0 0,0 0 16,0 0-16,1 0 0,-1 0 15,0 0-15,0 22 16,0-1-16,0 0 0,-21 0 0,0 0 16,0 0-16,0 1 0,0-1 15,0 0-15,0 0 0,-21 0 16,0 0-16,0-21 0,21 22 0,-21-22 16,0 0-16,21-22 31,0 1-16,0 0-15,21 0 0,0 0 16,0 0-16,0-1 0,-21 1 16,21 0-16,1 0 0,-1 0 15,21 0-15,-21-1 0,0 22 0,1-21 16,-1 0-16,0 21 0,0 0 16,0-21-16</inkml:trace>
  <inkml:trace contextRef="#ctx0" brushRef="#br0" timeOffset="27339.04">14901 2752 0,'0'21'16,"-21"0"-16,21 0 0,-21 0 0,0 1 15,0-1-15,-1 0 0,22 0 0,-21 0 16,0 0-16,21 1 0,0-1 16,-21 0-16,21 0 0,0 0 0,0 0 15,21 1 1,0-22-16,0 0 15,1 0-15,-1 0 0,0 0 0,21 0 16,-21-22-16,1 22 0,20-21 0,-21 0 16,0 21-16,22-21 0,-22 21 15,0-21-15,-21 0 0,0-1 0,21 1 16,-21 0-16,0 0 0,0 0 16,-21 0-16,0 21 0,0-22 15,-1 22-15,1 0 0,-21 0 16,21 0-16,0 0 0,-22 0 0,22 0 15,0 0-15,0 0 0,0 22 16,-1-22-16,1 21 0,21 0 16,0 0-16,0 0 15,21-21-15,1 0 16,20 0-16</inkml:trace>
  <inkml:trace contextRef="#ctx0" brushRef="#br0" timeOffset="28107.74">15536 2836 0,'0'0'0,"0"-21"0,0 0 15,0 0-15,-21 21 16,0 0-16,0 0 16,0 0-16,-1 0 0,1 21 15,0 0-15,0 0 16,0 1-16,0-1 0,-1 0 0,1 21 15,21-21-15,0 1 0,0-1 16,-21 0-16,21 0 0,0 0 16,0 0-16,21-21 15,0 0-15,1 0 16,-1 0-16,0 0 0,0 0 16,0-21-16,0 21 0,1-21 15,-1 0-15,21 0 0,-21 0 16,0-1-16,1 1 0,-1-21 0,0 21 15,-21-22-15,21 1 0,0 0 0,0-1 16,-21 1-16,0 0 0,22-1 16,-22 1-16,0 0 0,21 21 0,-21-1 15,0 1-15,0 0 0,0 42 32,-21 0-32,21 1 15,-22 20-15,1-21 0,21 21 16,-21 1-16,21-1 0,0 0 0,-21 1 15,0-1-15,21-21 0,0 22 0,0-1 16,0-21-16,0 0 0,0 0 16,0 1-16,0-1 0,0 0 0,0 0 15,21-21-15,0 0 0,0 21 0,0-21 16,1 0-16,-1 0 0,0 0 16,0 0-16,0 0 0,0-21 0,1 21 15,-1-21-15,21 21 0,-21-21 16,0 0-16,1-1 0,-1 1 0,0 0 15,0 0-15,0 0 0,-21 0 16,0-1-16,21 1 0,-21 0 16,22 21-16,-22 21 31,0 0-31,0 1 16,-22-22-16,22 21 0,-21 0 0,21 0 15,0 0-15,0 0 0,0 1 0,0-1 16,0 0-16,0 0 15,0 0-15,0 0 16,21-21-16,1 0 16,-1 0-16,0 0 0,0 0 15,0 0-15,0 0 0,1-21 16,-1 0-16,0 21 0,0-21 0,0 0 16,22 0-16</inkml:trace>
  <inkml:trace contextRef="#ctx0" brushRef="#br0" timeOffset="28334.6">16489 2858 0,'0'-22'15,"0"44"-15,21-44 0,-42 22 47,21 22-47,-21-22 0,-1 21 16,22 0-16,0 0 0,-21 0 16,0-21-16,21 21 0,-21 1 0,21-1 15,0 0-15,0 0 0,0 0 16,0 0-16,0 1 15,0-1 1,21-21 0,0 0-1,0-21-15,1-1 0,-1 22 0,0-21 16</inkml:trace>
  <inkml:trace contextRef="#ctx0" brushRef="#br0" timeOffset="28639.5">16870 2815 0,'-21'0'47,"-1"0"-47,1 0 15,0 21-15,21 1 16,-21-1-16,0 0 0,0 0 15,21 0-15,-22-21 0,22 21 0,0 1 16,-21-1-16,21 0 0,0 0 16,0 0-16,0 0 15,0 1-15,0-1 16,21-21-16,1 0 16,-1 0-16,0 0 0,0 0 15,0 0-15,22 0 0,-22-21 0,0-1 16,0 22-16,21-21 0</inkml:trace>
  <inkml:trace contextRef="#ctx0" brushRef="#br0" timeOffset="28943.34">17441 2307 0,'0'0'0,"-21"0"16,-42 0-1,41 0-15,1 21 16,21 1-16,-21-1 0,21 0 0,-21 0 16,21 21-16,-21 1 0,21-1 0,-21 0 15,21 1-15,0-1 0,-22 0 16,1 1-16,21-1 0,0 0 0,0-20 16,-21 20-16,21-21 0,0 0 0,0 0 15,0 1-15,0-1 0,0 0 16,21 0-16,0-21 15,1 0-15,-1 0 16,0 0-16,0-21 16,0 21-16,0-21 0,1 0 0,-1-1 15</inkml:trace>
  <inkml:trace contextRef="#ctx0" brushRef="#br0" timeOffset="29127.23">17251 2709 0,'0'0'0,"-21"0"0,-1 0 0,1 0 0,0 0 16,42 0 15,0 0-31,1 0 16,-1 0-16,0 0 0,0 0 16,21-21-16,-20 21 0,-1-21 15,21 21-15,-21-21 0,22 0 0</inkml:trace>
  <inkml:trace contextRef="#ctx0" brushRef="#br0" timeOffset="29395.08">17928 2265 0,'0'0'0,"-21"0"16,21 21-1,-21-21-15,21 21 0,-21 0 0,21 1 16,-22 20-16,22-21 15,0 21-15,0 1 0,-21-1 0,21 0 16,-21 1-16,21-1 0,0 0 0,0 1 16,-21-1-16,21-21 0,-21 22 15,21-22-15,0 0 0,0 0 0,0 0 16,0 0-16,0 1 0,0-1 16,21-21-1,0 0-15,0 0 16,0-21-16,1-1 15</inkml:trace>
  <inkml:trace contextRef="#ctx0" brushRef="#br0" timeOffset="29698.91">17865 2392 0,'0'0'0,"0"-42"16,21-43-1,0 64-15,0 0 16,0 21-16,0-22 0,1 22 0,20 0 15,0 0-15,-21 0 0,22 0 16,-22 0-16,21 0 0,-21 0 0,1 22 16,-1-22-16,0 21 15,-21 0-15,0 21 0,0-21 0,0 1 16,-21 20-16,0-21 0,-1 0 0,1 0 16,-21 22-16,21-22 0,0 0 15,-22 0-15,22-21 0,0 21 0,0 1 16,0-22-16,-1 21 0,1 0 15,21 0-15,0 0 16,0 0-16,0 1 16,21-1-1</inkml:trace>
  <inkml:trace contextRef="#ctx0" brushRef="#br0" timeOffset="30591.4">18563 2836 0,'0'0'0,"21"0"0,-21-21 16,21 0-16,-21 0 15,0 0-15,0 0 0,0-1 16,-21 1-16,0 21 0,0 0 16,0 0-16,0 0 0,-1 21 15,1 1-15,0-1 0,-21 0 0,21 0 16,-1 0-16,1 0 0,0 1 15,0-1-15,0 0 0,0 0 16,21 0-16,0 0 0,0 1 0,0-1 16,0 0-16,0 0 15,21-21-15,0 0 16,0 0-16,0 0 0,0 0 0,1 0 16,20-21-16,-21 0 0,0 21 15,22-21-15,-22-1 0,0 1 0,21 0 16,-21 0-16,1 0 0,-1 0 15,-21-1-15,21 1 0,-21 0 16,21 21-16,-42 0 31,0 0-31,0 21 0,21 0 16,0 1-16,-22-1 0,22 0 16,0 0-16,0 0 15,0 0-15,0 1 0,0-1 16,22-21-16,-1 21 15,0-21-15,0 0 0,0 0 0,22 0 16,-22 0-16,21 0 0,-21 0 0,22 0 16,-1-21-16,-21 21 0,21-21 15,-20-1-15,20 1 0,-21 0 0,0 0 16,0-21-16,1 20 0,-22-20 16,0 21-16,0 0 0,0-22 0,0 22 15,0 0-15,0 0 16,-22 21-16,1 0 0,0 0 15,0 0-15,-21 0 0,20 21 0,1 0 16,0-21-16,0 21 0,0 1 16,21-1-16,0 0 0,0 0 15,0 0-15,0 0 0,0 1 16,21-22 0,0 0-16,0 21 0,-21 0 15,21-21-15,1 21 0,-22 0 16,21 0-16,-21 1 0,0-1 0,0 0 15,21 0-15,-21 21 0,0-20 0,21 20 16,-21-21-16,0 21 16,0 1-16,0-1 0,0-21 0,0 22 15,0-1-15,0-21 0,-21 21 16,0-20-16,0-1 0,-1 21 0,1-21 16,-21 0-16,21-21 0,-22 22 0,1-1 15,21-21-15,-21 0 0,-1 21 16,22-21-16,-21 0 0,21 0 0,-1 0 15,1 0-15,21-21 16,0 0-16,0-1 16,0 1-16,21 0 0,1-21 15,-1 21-15,21-22 0,0 1 0,1 0 16</inkml:trace>
  <inkml:trace contextRef="#ctx0" brushRef="#br0" timeOffset="30951.19">19367 2794 0,'22'0'47,"-1"-21"-47,0 21 0,21 0 16,-21-21-16,1 0 0,-1 21 15,0 0-15,0-22 0,0 1 0,0 21 16,1-21-16,-1 21 0,-21-21 15,0 0-15,-21 21 32,-1 0-32,-20 0 0,21 21 15,0-21-15,0 21 0,-1 0 0,1 0 16,0 1-16,0-1 0,21 21 16,0-21-16,0 0 0,0 1 0,0-1 15,0 0-15,0 0 0,21 0 16,0-21-16,0 21 0,1 1 15,-1-22-15,0 0 0,21 0 0,-21 0 16,1 21-16,-1-21 16,0 0-16,-21-21 15,0-1-15</inkml:trace>
  <inkml:trace contextRef="#ctx0" brushRef="#br0" timeOffset="48999.02">1799 4297 0,'-21'0'0,"42"21"31,0-21-31,0 0 0,1 0 16,20 0-16,0 0 0,22 0 0,-1 0 15,22 0-15,0 0 0,20 0 16,1-21-16,21 0 0,-21 21 0,21-21 16,-21 21-16,0-22 0,21 22 15,-21-21-15,-1 21 0,1 0 0,-21 0 16,0-21-16,-1 21 15,-20-21-15,-1 21 0,1 0 0,-22 0 16,0 0-16,1 0 0,-22 0 16,0 0-16,0-21 0,-42 21 47,0 0-47,-21 0 0,20 0 15,-20 0-15,0 0 0</inkml:trace>
  <inkml:trace contextRef="#ctx0" brushRef="#br0" timeOffset="49395.54">1757 5059 0,'21'0'0,"21"0"16,1 0-16,-1 0 0,21 0 15,1-21-15,-1 21 0,43-21 16,0-1-16,21 22 0,-21-21 15,21 21-15,-21-21 0,21 0 0,-21 21 16,-1 0-16,1 0 0,-21-21 16,21 21-16,-22 0 0,-20 0 0,21 0 15,-22 0-15,1 0 0,-22 0 16,21 0-16,-41 0 0,20 0 0,-21 0 16,0 21-16,0-21 0,-21 21 15</inkml:trace>
  <inkml:trace contextRef="#ctx0" brushRef="#br0" timeOffset="50051.17">8255 4085 0,'21'0'0,"-42"0"0,63 0 0,-21 0 15,22 0-15,-1 0 0,22 0 16,-1-21-16,22 0 0,-1 21 15,1 0-15,0-21 0,21 21 16,-1 0-16,-20-21 0,21 21 0,-21 0 16,20 0-16,-20-22 0,0 22 0,-1-21 15,1 21-15,0 0 0,-22 0 16,22 0-16,-43 0 0,22 0 0,-22 0 16,-21 0-16,22 0 0,-22 0 15,-42 21 16,-1-21-31,1 0 0,-21 0 16,-22 22-16,22-1 0,-21-21 0</inkml:trace>
  <inkml:trace contextRef="#ctx0" brushRef="#br0" timeOffset="50363.99">8467 4614 0,'0'0'0,"127"0"31,-64 0-31,1 0 0,20 0 0,-20 0 16,20 0-16,1 0 0,0-21 15,-1 0-15,-20 21 0,21 0 16,-22-21-16,1 21 0,-1 0 0,-21 0 15,22-21-15,-22 21 0,1 0 0,-1 0 16,-21 0-16,21 0 0,1 0 16,-22 0-16,0 0 0,0 0 0,0 0 15,1 0-15,-1 0 0,-42 0 32</inkml:trace>
  <inkml:trace contextRef="#ctx0" brushRef="#br0" timeOffset="50691.81">9059 5080 0,'0'0'0,"64"0"16,-1-21-16,1 0 0,-1 21 0,1-21 16,-1 21-16,-20-22 0,20 1 15,-21 21-15,1-21 0,-1 21 0,0 0 16,1 0-16,-22-21 0,21 21 0,-21 0 15,1 0-15,-1 0 0,0 0 16</inkml:trace>
  <inkml:trace contextRef="#ctx0" brushRef="#br0" timeOffset="51571.3">15092 4022 0,'0'0'0,"-21"0"0,42 0 31,21 0-31,0 0 15,22 0-15,-1 0 0,1 0 16,42 0-16,-22 0 0,1 0 0,21 0 16,-21 0-16,42 0 0,-22 0 15,1-21-15,21 21 0,-21 0 0,0-22 16,0 22-16,-22 0 0,1 0 16,0-21-16,-22 21 0,1 0 0,-1 0 15,-20 0-15,20 0 0,-42 0 16,22 0-16,-22 0 0,0 0 0,-21 21 15,-21-21 1,0 0-16,-1 0 0,1 0 0,-21 0 16,21 22-16,-22-22 0,1 0 15</inkml:trace>
  <inkml:trace contextRef="#ctx0" brushRef="#br0" timeOffset="52028.09">14901 4593 0,'21'0'0,"1"0"0,20 0 16,0 0-16,22 0 0,-1 0 0,22 0 15,0 0-15,-1 0 0,22 0 16,-21 0-16,21-21 0,-1 21 15,-20 0-15,21 0 0,-21-21 16,-1 21-16,1 0 0,0 0 0,-22-21 16,1 21-16,-1 0 0,-21 0 15,1 0-15,-1-21 0,0 21 0,1 0 16,-22 0-16,0 0 0,-42 0 47,0 0-47,0 0 0,-1 0 15,1 0-15</inkml:trace>
  <inkml:trace contextRef="#ctx0" brushRef="#br0" timeOffset="52471.1">15113 5271 0,'0'0'0,"63"0"0,22 0 16,-21 0-16,20 0 0,1 0 0,-22-22 16,22 22-16,0 0 0,-22-21 15,22 21-15,-22 0 0,22-21 0,-21 0 16,20 21-16,-20 0 0,-1-21 0,1 21 16,-1 0-16,-20 0 0,-1-21 15,0 21-15,1 0 0,-1 0 0,-21-22 16,0 22-16,0-21 15,1 21-15,-1 0 0,0 0 16,-21-21 0</inkml:trace>
  <inkml:trace contextRef="#ctx0" brushRef="#br0" timeOffset="55074.68">19473 4847 0,'-21'0'0,"0"0"0,0 0 16,0 0 15,21-21 16,21 21-31,-21-21-16,21 21 15</inkml:trace>
  <inkml:trace contextRef="#ctx0" brushRef="#br0" timeOffset="55275.57">20045 4826 0,'0'21'15,"21"-21"32,0 0-31,0 0-16,-21-21 0,21 21 15,1 0-15</inkml:trace>
  <inkml:trace contextRef="#ctx0" brushRef="#br0" timeOffset="55483.2">20955 4763 0,'0'0'0,"21"0"0,-21-22 47,21 22-16,0-21-31,1 21 16,-1 0-16,0-21 0,0 21 16,0 0-16,0 0 0</inkml:trace>
  <inkml:trace contextRef="#ctx0" brushRef="#br0" timeOffset="55671.72">21802 4699 0,'0'0'0,"21"0"63,0 0-63,0 0 15,0 0 1,0 0-16,1 0 0</inkml:trace>
  <inkml:trace contextRef="#ctx0" brushRef="#br0" timeOffset="55839.62">22331 4720 0,'0'21'47,"21"-21"-32,0 0 1</inkml:trace>
  <inkml:trace contextRef="#ctx0" brushRef="#br0" timeOffset="56039.51">22881 4763 0</inkml:trace>
  <inkml:trace contextRef="#ctx0" brushRef="#br0" timeOffset="56259.38">23072 4826 0,'0'42'16,"0"-20"15,-22-22 47,1 0-62</inkml:trace>
  <inkml:trace contextRef="#ctx0" brushRef="#br0" timeOffset="60551.74">1990 6604 0,'-22'-21'0,"22"0"0,-21 21 16,0-21-16,0 21 0,0-22 15,0 22-15,-1 0 16,1 0-16,0 0 15,0 0 1,0 0-16,21 22 16,0-1-16,-21-21 15,21 21-15,-22 0 0,22 0 0,0 22 16,-21-22-16,21 0 0,0 21 16,0 1-16,0-22 0,0 21 0,0 0 15,0 1-15,0-1 0,0 0 16,0 1-16,0-1 0,0 0 15,0 1-15,0 20 0,21-20 16,1-1-16,-1-21 0,-21 21 0,21 1 16,0-1-16,0-21 0,0 22 15,1-22-15,20 0 0,-21 21 0,0-21 16,22 1-16,-22-1 0,21 0 16,0 0-16,1 0 0,-1 0 0,22 1 15,-22-1-15,0 0 0,22 0 0,-1 0 16,1 0-16,-1 1 0,1-1 15,-1 0-15,1-21 0,-1 21 0,22 0 16,-22-21-16,22 0 0,0 0 16,21 0-16,-22 0 0,22 0 15,-21 0-15,21 0 0,-1 0 0,1 0 16,-21 0-16,21-21 0,0 21 16,-1-21-16,22 0 0,-21 21 0,21-21 15,-21-1-15,0 1 0,0 0 0,21 21 16,-21-21-16,-1 0 0,1 0 15,21-1-15,-21 1 0,0-21 0,0 21 16,0 0-16,-1-1 0,-20-20 0,21 21 16,0 0-16,0-22 0,-1 22 15,1-21-15,0 21 0,0-22 0,0 1 16,0 21-16,-1-21 0,-20-1 0,21 22 16,0-21-16,0 21 0,-1-22 15,1 22-15,0-21 0,0 21 16,0-22-16,0 22 0,-1 0 0,1-21 15,0 20-15,0 1 0,21 0 16,-21-21-16,0 21 0,-1-1 0,1 1 16,0 0-16,0-21 0,0 21 0,0-1 15,-1 1-15,1 21 0,0-21 16,0 0-16,0 0 0,0 21 0,-22-21 16,22-1-16,-21 22 0,21 0 0,-22 0 15,22-21-15,-21 21 0,21 0 16,-1 0-16,-20 0 0,0 0 0,-1 0 15,1 0-15,0 0 0,-1 21 16,-20 1-16,21-22 0,-1 21 16,-20 0-16,20 0 0,-20 0 0,21 0 15,-22 1-15,1-1 0,-1 0 0,-21 0 16,22 0-16,-22 0 0,1 22 16,-1-22-16,0 0 0,1 0 0,-1 22 15,0-22-15,-21 21 0,22-21 0,-22 22 16,21-22-16,-21 21 0,22-21 15,-22 22-15,0-22 0,0 21 0,22-21 16,-22 22-16,0-22 0,0 21 0,-21-21 16,21 0-16,0 22 0,1-22 15,-22 0-15,0 0 0,21 0 0,0 1 16,-21-1-16,0 0 16,21-21-1,-21 21-15,0-42 47,0 0-47,0 0 16,21-1-16,-21 1 0,0 0 15,0 0-15,21-21 0,-21 20 16,22 1-16,-1-21 0,-21 21 0,21-22 16,0 22-16,0-21 0,0 21 0,1-22 15,-1 22-15,21 0 0,-21 0 16,0 0-16,22-22 0,-22 22 15,21 0-15,1 0 0,-1 0 0,0 0 16,1-1-16,-1 1 0,21 21 16,1-21-16,-22 0 0,43 0 0,-22 0 15,1-1-15,21 1 0,-1 0 0,-20 0 16,20 21-16,-20-21 0,21 0 16,-22-1-16,1 22 0,20-21 0,-20 0 15,20 21-15,1-21 0,0 21 16,-22 0-16,22 0 0,0-21 15,-1 21-15,-20 0 0,-1 0 0,22 0 16,-22 0-16,1 0 0,-1 0 16,1 0-16,-1 0 0,22 0 0,-21 0 15,20 21-15,1-21 0,-22 21 0,22-21 16,0 21-16,-1-21 0,1 21 16,-21 1-16,20-1 0,1-21 0,0 21 15,-1 0-15,22 0 0,-21 0 0,21-21 16,-22 22-16,1-1 0,21 0 15,-22 0-15,1-21 0,0 21 0,-1 0 16,1 1-16,21-1 0,-21-21 16,20 21-16,1 0 0,-21 0 15,21 0-15,-22 1 0,22-22 0,0 21 16,0 0-16,0 0 0,21 0 16,-21 0-16,21 22 0,-22-22 0,1 0 15,0 0-15,0 0 0,0 1 0,0-1 16,-22 0-16,22-21 0,-21 21 15,21 0-15,-22-21 0,1 21 0,0 1 16,-22-22-16,22 0 0,-22 0 0,22 21 16,-22-21-16,1 0 0,-1 0 15,22 0-15,-21 21 0,-1-21 0,22 0 16,-22 0-16,22 0 0,-22 0 16,1 0-16,-1 0 0,1 0 15,-1 0-15,1 0 0,-1-21 0,-20 21 16,20-21-16,1-1 0,-1 1 15,-20 21-15,20-21 0,-21 0 0,22-21 16,-22 20-16,22 1 0,-22 0 16,0 0-16,-20 0 0,20 0 0,-21-22 15,21 22-15,-20 0 0,-1 21 0,-21-21 16,21 0-16,0-1 0,0 22 16,-21-21-16,21 0 0,-21 0 15,22 21-15,-22-21 0,21 0 16,-21-1-16,21 22 15,-21-21-15,21 21 0,-21-21 16,21 0 0,-21 0-16,21 21 15,-21 21 63,-21-21-62,0 0-16,0 0 0</inkml:trace>
  <inkml:trace contextRef="#ctx0" brushRef="#br0" timeOffset="61623.77">9080 8509 0,'0'0'0,"0"-21"0,0 0 16,0 0-16,0-1 0,0 1 16,0 0-16,0 0 0,0 0 15,0 42 17,0 0-32,0 21 0,0-20 15,0 20-15,-21 0 0,21 1 16,0-1-16,0 21 0,-21 1 0,0-22 15,0 22-15,0-1 0,21 1 0,-22-22 16,1 22-16,0-22 0,0 0 16,21 1-16,0-22 0,-21 21 0,21-21 15,-21 0-15,21 1 0,-22-22 16,22 21-16,0-42 16,22-1-1,-1 1-15</inkml:trace>
  <inkml:trace contextRef="#ctx0" brushRef="#br0" timeOffset="64662.99">9059 8530 0,'0'-21'0,"0"42"0,-21-42 0,0 0 0,0 0 16,21 0-16,-21-1 15,21 1-15,0 0 0,0 0 16,21 0-16,0 21 0,0-21 16,0 21-16,22-22 0,-22 1 15,21 21-15,0 0 0,22 0 0,-22 0 16,1 0-16,-1 21 0,21-21 16,-20 22-16,-1-1 0,0 0 0,-20 21 15,-1-21-15,-21 22 0,0-22 16,0 21-16,0-21 0,-21 22 0,-22-1 15,22-21-15,-21 22 0,-1-22 0,1 21 16,-21 0-16,20-20 0,1-1 16,0 21-16,-22-21 0,22-21 15,-1 21-15,1 1 0,0-22 0,-1 0 16,22 0-16,-21 0 0,21 0 0,0 0 16,-1 0-16,22-22 0,0 1 15,0 0-15,0 0 0,0 0 16,22 0-1,-1 21-15,0 0 0,0 0 0,0 0 16,0 0-16,1 21 0,-1 0 16,0 0-16,0-21 0,-21 21 15,0 0-15,0 22 0,21-22 0,-21 0 16,21 0-16,-21 0 0,22 1 16,-22 20-16,0-21 0,21 0 15,0 0-15,0 1 0,0-1 16,0-21-16,1 21 0,-1-21 15,0 0-15,21 0 0,-21 0 16,1 0-16,-1 0 0,21 0 0,-21 0 16,22-21-16,-1 21 0,-21-21 0,21-1 15,1 1-15,-1 0 0,0 0 16,1 0-16,-22-22 0,21 22 0,-21-21 16,1 21-16,-1-22 0,0 22 0,-21 0 15,0 0-15,0 0 16,21 0-16,-21-1 0,0 1 0,0 0 15,-21 21 1,0 0-16,0 0 16,-1 21-16,22 0 0,-21 1 0,0-1 15,21 0-15,-21 0 0,21 0 16,-21 0-16,21 1 0,-21 20 0,21-21 16,0 0-16,0 0 0,0 1 0,0-1 15,0 0-15,0 0 16,21-21-16,0 0 0,0 21 0,0-21 15,0 0-15,1 0 0,-1 0 0,21 0 16,-21 0-16,22-21 16,-22 0-16,21 21 0,-21-21 0,22 0 15,-22-1-15,21-20 0,-21 21 0,0 0 16,1-22-16,-1 22 0,0 0 16,-21-21-16,0 21 0,0-1 0,0 1 15,0 0-15,-21 42 31,21 0-15,0 1-16,0-1 0,0 0 0,0 0 16,0 0-16,0 0 0,0 1 15,0-1-15,0 0 0,0 0 0,0 0 16,0 0-16,0 1 0,0-1 16,0 0-16,0 0 15,0 0-15,0 0 16,-21-21 15,-1 0-31,1-21 16,21 0-16,-21 21 0,0-21 0,0 0 15,0 21 1,21 21 15,0 0-31,0 0 0,0 0 16,0 1-16,0-1 15,21 0-15,0-21 0,0 21 16,0-21-16,0 0 16,1 0-16,-1 0 0,0 0 0,21 0 15,-21 0-15,1 0 0,20-21 0,-21 0 16,21 21-16,-20-21 0,-1-1 16,21 1-16,-21 0 0,0 0 0,1-21 15,-1 20-15,0-20 0,0 21 0,-21 0 16,21-22-16,-21 22 15,21 0-15,-21-21 0,22 42 0,-22-21 16,0-1-16,0 1 0,0 42 31,-22 1-31,1-1 16,21 0-16,-21 0 0,21 0 0,0 22 16,-21-22-16,0 21 0,21-21 15,0 0-15,0 1 0,0-1 0,0 21 16,0-21-16,0 0 0,21 1 15,0-22-15,0 0 0,22 21 16,-22-21-16,21 0 0,0 0 0,-20 0 16,20 0-16,0 0 0,-21 0 15,22-21-15,-22-1 0,21 22 16,-21-21-16,-21 0 0,22 0 0,-1-21 16,-21 20-16,0 1 0,21-21 0,-21 0 15,0-1-15,0 22 0,0-21 16,0-1-16,-21 1 0,0 21 0,-1 0 15,1 0-15,0-1 0,0 1 0,0 0 16,0 21-16,-22 0 0,22 0 16,0 0-16,0 0 0,-22 0 0,22 0 15,-21 21-15,21 0 0,0 1 0,-22-1 16,22 21-16,0-21 0,0 22 16,0-22-16,-1 21 0,22-21 15,0 22-15,0-22 0,0 0 0,0 21 16,22-21-16,-1 1 0,0-1 15,21 0-15,-21-21 0,22 21 0,-22-21 16,21 0-16,-21 0 0,22 0 16,-1 0-16,-21 0 0,22 0 0,-22 0 15,21 0-15,-21-21 0,22 0 0,-22 21 16,0-21-16,0-1 0,0 1 16,0-21-16,1 21 0,-1 0 0,-21-22 15,0 22-15,21 0 0,-21-21 0,21 20 16,-21 1-16,0 0 0,21 21 15,-21-21-15,0 42 32,0 0-17,-21 0-15,21 1 0,-21-1 16,21 21-16,0-21 0,0 0 0,0 22 16,0-22-16,0 0 0,0 0 0,0 0 15,0 1-15,0-1 0,21 0 16,0 0-16,0-21 0,1 0 15,-1 0-15,0 0 0,0 0 16,0 0-16,0 0 0,1-21 16,-1 21-16,0-21 0,0 0 0,0-1 15,-21 1-15,21-21 0,1 21 16,-1 0-16,-21-22 0,0 22 16,21-21-16,-21 21 0,21-1 0,-21 1 15,0 0-15,0 0 0,0 42 47,0 0-47,0 0 16,0 1-16,0-1 0,-21 0 15,21 0-15,0 0 0,0 22 0,-21-22 16,21 0-16,0 0 0,0 0 0,0 0 16,0 1-16,0-1 15,0 0 1,21-21-16,0 0 0,0 0 15,0 0-15,1 0 16,-1 0-16,0-21 0,0 0 0,0-1 16,0 22-16,1-21 0,-1 0 0,0 0 15,0-21-15,0 20 0,-21 1 16,21-21-16,1 21 0,-1 0 0,-21-22 16,0 22-16,21 0 0,-21 0 15,-21 21 16,21 21-31,0 0 16,0 0-16,0 0 16,0 1-16,0-1 0,0 0 0,0 0 15,0 0-15,0 0 0,0 1 16,0-1-16,21 0 16,0 0-16,-21 0 0,21 0 15,0-21-15,1 0 16,-1 0-1,0 0-15,0 0 0,0 0 16,0 0-16,1-21 0,20 0 0,-21 21 16,0-21-16,22 0 0,-22 0 15,0-1-15,0 1 0,0 0 16,0 0-16,1 0 0,-22 0 0,21-1 16,-21 1-16,0 0 0,-21 21 46,-1 21-46,22 0 0,-21 1 16,21-1-16,-21 0 0,21 0 16,0 0-16,0 0 0,0 1 0,0-1 15,0 0-15,0 0 16,0 0-16,0 0 0,0 1 16,0-44 46,-21 1-46,21 0-1,-21 21 17,21 21-32,0 0 0,0 1 15,0-1-15,0 0 16,21 0-1,0-21-15,0 0 0,0 0 16,22 0-16,-22 0 0,0 0 16,21 0-16,-20 0 0,20 0 15,-21-21-15,21 0 0,1 0 0,-22 21 16,21-22-16,-21-20 0,22 21 0,-22 0 16,0-22-16,0 22 0,0-21 15,-21 0-15,0 20 0,0-20 0,0 21 16,0 0-16,0 0 0,0-1 0,0 1 15,-21 21-15,0 0 16,0 0-16,21 21 0,-21 1 16,0-1-16,21 21 0,-22 0 15,22-20-15,0 20 0,0 0 0,0-21 16,0 22-16,0-22 0,0 21 16,0-21-16,22 1 0,-1-1 0,0-21 15,0 21-15,0-21 0,0 0 0,1 0 16,-1 0-16,21 0 0,-21 0 15,0 0-15,1-21 0,20 0 0,-21-1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4:50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6329 12700 0,'0'0'0,"0"21"0,21-42 62,-21 0-62,0 0 16,0 0-16,0-1 16,0 1-16,0 0 15,-21 0-15,0 0 16,-1 0-16,1-1 0,0 22 0,0-21 15,-21 0-15,20 21 0,1 0 16,0 0-16,0 0 0,0 0 0,0 0 16,-1 21-16,1 0 0,0 1 15,0-1-15,0 0 0,0 0 0,-1 21 16,1 1-16,0-1 0,21 0 16,-21 1-16,0-22 0,21 21 0,0 1 15,0-1-15,0-21 0,0 21 16,0-20-16,0-1 0,0 0 0,0 0 15,21-21-15,0 0 0,21 0 16,-20 0-16,-1 0 0,0 0 16,21 0-16,-21-21 0,1 0 0,20 0 15,-21-22-15,21 22 0,-20-21 16,-1-1-16,0 22 0,0-21 16,0 0-16,0-1 0,1 1 0,-1 21 0,0 0 15,-21-22-15,0 22 16,0 0-16,0 42 31,-21 0-31,0 0 16,-1 1-16,22 20 0,0-21 0,-21 21 15,21-20-15,0-1 0,0 21 0,0-21 16,0 0-16,0 1 0,0-1 16,0 0-16,21 0 0,-21 0 0,22-21 15,-1 0-15,21 0 0,-21 0 16,0 0-16,22 0 0,-22 0 15,21 0-15,1-21 0,-22 0 0,21 0 16,-21 0-16,22-1 0,-22 1 16,0-21-16,0 21 0,0-22 0,-21 22 15,0 0-15,0-21 0,21 21 0,-21-1 16,0 1-16,0 0 16,-21 21-1,21 21-15,-21 0 16,21 1-16,0-1 0,-21 0 15,0 0-15,21 21 0,-21-20 0,21 20 16,0-21-16,0 21 0,-22-20 0,22-1 16,0 0-16,0 21 15,0-21-15,0 1 0,0-1 16,22-42 15,-1-1-31,0 1 0,-21 0 16,21 0-16,0-21 0,-21 20 15,21-20-15,1 0 0,-22 21 0,21-1 16,-21-20-16,21 21 0,0 0 0,-21 0 16,21-1-16,0 22 15,1 0-15,-1 0 16,0 22-16,-21-1 0,21 0 0,-21 0 16,0 0-16,21 0 15,-21 22-15,0-22 0,0 0 0,21 0 16,-21 22-16,22-22 0,-22 0 0,0 0 15,21 0-15,0-21 16,0 0-16,0-21 16,0 0-16,1 0 15,-1-22-15,0 22 16,-21 0-16,21-21 0,0 21 0,0-22 16,1 22-16,-1-21 0,-21 21 15,21-1-15,0 1 0,0 0 0,0 21 16,1 0-1,-22 21-15,0 0 0,0 1 16,0-1-16,0 21 0,0-21 16,0 0-16,0 22 0,0-22 0,0 0 15,0 0-15,0 0 0,0 1 16,21-1-16,-21 0 0,0 0 0,21-21 16,-21 21-16,21-21 0,-21 21 0,21-21 15,0 0-15,1 0 0,-22 22 16,21-22-16,0 0 0,0 0 0,0 0 15,22 0-15,-22 0 0,0-22 0</inkml:trace>
  <inkml:trace contextRef="#ctx0" brushRef="#br0" timeOffset="448.78">8128 12552 0,'-42'-85'15,"84"170"-15,-106-170 16,43 85-16,0-21 0,0 21 15,0 0-15,0 0 0,-22 0 0,22 21 16,0 0-16,0 1 0,0-1 0,-1 21 16,1-21-16,0 22 0,0-22 15,0 21-15,21 0 0,-21 1 0,21-22 16,0 21-16,0-21 0,0 22 0,0-22 16,0 0-16,21 0 15,0-21-15,21 0 0,-21 0 16,1 0-16,-1 0 0,21-21 0,-21 21 15,0-21-15,22-21 0,-22 20 16,0-20-16,0 0 0,0 21 0,1-22 16,-1 1-16,0 0 0,0-1 0,-21 22 15,0-21-15,0 21 0,0-1 16,0 44 0,0-1-16,0 0 0,-21 0 15,0 21-15,0-20 0,21 20 16,0 0-16,-22 1 0,22-22 0,0 21 15,-21-21-15,21 0 0,0 22 0,0-22 16,0 0-16,21 0 16,1-21-16,-1 0 0,0 0 15,0 0-15,0 0 0,22 0 0,-22 0 16,0-21-16,21 0 0,-21 0 16,22 0-16,-22-1 0</inkml:trace>
  <inkml:trace contextRef="#ctx0" brushRef="#br0" timeOffset="1721.48">8572 12531 0,'-21'0'15,"21"21"-15,0 0 16,21-21 0,1 0-16,-1 0 0,0 0 15,0 0-15,0 0 16,22 0-16,-22 0 0,0 0 0,21 0 15,-21-21-15,22 0 0,-22 21 0,21-21 16,-21 21-16,22-22 0,-43 1 16,21 21-16,-21-21 0,0 0 15,-21 21 1,0 21-16,-22 0 0,22 0 16,0 1-16,-21-1 0,-1 0 0,22 21 15,-21-21-15,21 22 0,-22-1 16,1 0-16,21-20 0,0 20 15,-22 0-15,22-21 0,21 22 0,-21-22 16,21 0-16,0 0 0,21-21 31,0 0-31,0-21 0,1 21 16,20-21-16,-21 0 0,0-22 16,0 22-16,1 0 0,-1-21 0,-21 21 15,21-1-15,0 1 0,-21 0 0,21 21 16,-21 21-1,0 0 1,0 1-16,0-1 16,0 0-16,0 0 0,0 0 15,0 0-15,0 1 0,0-1 0,21 0 16,1-21-16,-1 0 0,0 0 16,0 21-16,21-21 0,1 0 15,-22 0-15,21 0 0,1-21 0,-1 21 16,0-21-16,1 0 0,-22-1 0,21 1 15,-21-21-15,22 21 0,-22-22 16,0 22-16,0 0 0,0-21 0,0 21 16,-21-1-16,0 1 0,0 0 0,0 0 31,-21 42-15,0 0-16,21 0 0,-21 1 15,0-1-15,21 21 0,-21-21 16,21 22-16,0-22 0,0 0 0,0 0 15,0 0-15,0 0 0,0 1 0,0-1 16,21 0 0,0-21-16,0 0 0,0 0 15,0 0-15,1 0 0,-1-21 0,0 0 16,0 21-16,-21-22 16,0 1-16,21 0 0,-21-21 0,0 21 15,0-1-15,0 1 0,0-21 0,0 21 16,-21 0-16,0-1 0,0 1 15,0 0-15,-1 21 0,1-21 16,0 21-16,42 0 47,0 0-31,1 0-16,-1 0 0,0 0 0,0 0 15,0 0-15,0 0 0,1 0 0,-1 0 16,0 21-16,0-21 0,0 21 0,0 0 15,1-21-15,-1 22 0,0-1 16,-21 0-16,21 0 0,-21 0 16,21-21-16,-21 43 0,0-22 0,0 0 15,0 0-15,0 0 0,0 0 16,0 1-16,0-1 0,0 0 16,0 0-16,0-42 46,0 0-30,0 0-16,21-1 0,-21 1 16,22 0-16,-1-21 0,0 21 15,-21-22-15,21 22 0,0-21 0,0 21 0,1-1 16,-1-20-16,0 21 16,0 21-16,0-21 0,0 21 0,1-21 15,-1 21-15,0 0 0,0 0 0,0 21 16,-21 0-16,0 0 0,21-21 15,-21 42-15,22-20 0,-1-1 0,-21 21 16,0-21-16,21 22 0,-21-22 0,0 0 16,0 21-16,0-21 0,0 1 15,0-1-15,0 0 0,0 0 0,-21-21 16,21 21-16,-21-21 0,-1 0 16</inkml:trace>
  <inkml:trace contextRef="#ctx0" brushRef="#br0" timeOffset="2057.46">10647 12785 0,'0'0'0,"0"21"0,0 0 16,0 0-1,21-21 17,0 0-32,0 0 0,0-21 15,1 21-15,-22-21 0,0 0 16,0 0-16,0-1 0,0 1 16,0 0-16,0 0 0,-22 21 15,1 0 1,0 0-16,0 0 0,0 21 15,0 0-15,-1 0 16,1 1-16,0-1 0,0 0 16,21 0-16,0 0 0,0 0 15</inkml:trace>
  <inkml:trace contextRef="#ctx0" brushRef="#br0" timeOffset="3312.15">11261 12552 0,'0'-21'0,"0"42"0,0-63 0,0 20 0,0 1 16,-22 21 0,1 0-1,0 0-15,0 0 0,0 0 16,0 21-16,-1 1 0,1-1 0,0 0 15,0 0-15,21 21 0,-21-20 16,0 20-16,21-21 0,-22 21 0,22-20 16,0-1-16,0 21 0,0-21 0,0 0 15,0 1-15,22-1 0,-1 0 16,0-21-16,21 21 0,-21-21 0,22 0 16,-22 0-16,21 0 0,1 0 0,-22 0 15,21-21-15,-21 21 16,22-21-16,-22 0 0,21-1 0,-21-20 15,22 21-15,-22 0 0,0-22 0,0 22 0,0 0 16,0 0-16,-21 0 16,22 0-16,-44 21 31,1 0-31,0 21 0,21 0 16,-21 0-16,0 0 0,21 0 15,0 1-15,0-1 0,0 0 0,0 0 16,0 0-16,0 0 0,0 1 15,21-22-15,0 0 0,0 21 16,0-21-16,1 0 0,20 0 0,-21 0 16,21 0-16,1 0 0,-22 0 15,21-21-15,-21-1 0,22 1 0,-22 0 16,0 0-16,-21-21 0,0 20 16,0-20-16,0 0 0,0 21 15,0-22-15,0 22 0,-21-21 0,0 21 16,0-1-16,-1 22 0,-20-21 0,21 21 15,-21 0-15,20 0 0,1 0 0,-21 21 16,21-21-16,0 22 0,-1-1 16,1 0-16,0 0 0,21 21 0,0-20 15,0-1-15,0 0 0,0 21 16,0-21-16,0 1 0,21-1 16,0 0-16,22-21 0,-22 21 0,21-21 15,-21 0-15,22 0 0,-22 0 0,21 0 16,1 0-16,-22 0 0,21 0 15,0-21-15,22 0 0,-22 0 0,1-1 16,-1 1-16,0 0 0,1-21 0,-22 21 16,21-1-16,-42 1 0,21 0 15,0 0-15,-21 0 0,0 42 32,0 0-32,-21 0 15,21 0-15,0 1 0,-21-1 0,0 0 16,21 21-16,-21-21 0,21 1 15,0-1-15,-21 0 0,21 0 16,0 0-16,0 0 0,-22-21 16,22-21 15,22 0-31,-22 0 0,21 0 16,-21 0-16,21-1 0,0 1 0,0 0 15,0-21-15,22 21 0,-22-1 16,0 1-16,0 0 0,0 0 0,1 0 15,-1 21-15,0 0 0,0-21 0,0 21 16,0 0 0,-21 21-16,0 0 0,0 0 15,0 0-15,0 0 0,0 1 0,0-1 16,0 0-16,0 21 0,0-21 16,0 1-16,0-1 0,0 0 0,0 0 15,0 0-15,0 0 0,22-21 31,-1 0-31,0-21 0,0 0 16,0 0-16,0 0 0,1 0 16,20-22-16,-21 22 0,21-21 15,1 21-15,-1-22 0,0 22 0,1-21 16,-22 21-16,21-1 0,1 1 0,-22 0 16,0 21-16,-21 21 15,0 0-15,0 1 16,0-1-16,0 0 0,0 21 0,0-21 15,-21 22-15,0-1 0,21-21 0,-22 22 16,22-22-16,0 0 0,0 0 16,0 0-16,0 0 15,22-42 1,-1 21-16,0-21 0</inkml:trace>
  <inkml:trace contextRef="#ctx0" brushRef="#br0" timeOffset="3904.86">14393 11705 0,'0'-21'0,"0"42"0,-21-84 0,0 42 16,21-1-16,0 1 0,-21-21 0,0 21 16,21 0-16,-22-1 0,1 1 0,21 0 15,-21 0-15,0 21 16,0 0-16,0 0 0,-1 0 15,1 42-15,0 1 0,0-1 0,0 21 16,0 1-16,-1 21 0,1-1 16,-21 22-16,21-21 0,-22 21 0,1-1 15,0 1-15,-1-21 0,-20 21 0,21-22 16,-22 1-16,1-21 0,20 20 16,-20-20-16,20-1 0,1-20 0,21-1 15,-21 0-15,20-21 0,22 1 16,0-1-16,0 0 0,0-42 31,22 0-31,-1-1 0,0 1 0,0-21 16,0 0-16,0-1 0</inkml:trace>
  <inkml:trace contextRef="#ctx0" brushRef="#br0" timeOffset="4176.99">14520 11853 0,'0'-21'16,"0"42"-16,0-21 16,0 22-1,-21-1-15,0 21 0,0 0 16,0 22-16,-22-22 0,22 22 16,0-1-16,-21-20 0,20 20 0,-20-21 15,21 22-15,0-22 0,-22 1 0,22-1 16,0-21-16,0 21 0,0-20 15,21 20-15,0-21 0,0 0 0,0 0 16,0 1-16,21-22 16,0 0-1,0-22-15,0 1 0,1 0 0,-1 0 16</inkml:trace>
  <inkml:trace contextRef="#ctx0" brushRef="#br0" timeOffset="4476.89">14330 12023 0,'0'0'0,"0"-21"16,-21-85 0,21 85-16,21-1 15,0 1-15,0 21 0,0-21 0,0 0 16,22 21-16,-22 0 0,21 0 0,-21 0 16,22 0-16,-22 0 0,0 21 15,21 0-15,-20 0 0,-22 1 0,0 20 16,0-21-16,0 21 0,0 1 0,-22-1 15,1 0-15,-21-20 16,0 20-16,-1-21 0,1 21 0,0-20 16,-1-1-16,1 0 0,0 0 0,20 0 15,1-21-15,0 21 0,0-21 16,42 0 0,0 0-1,0 0-15,1 0 0,-1 0 0,21 0 16,-21 0-16</inkml:trace>
  <inkml:trace contextRef="#ctx0" brushRef="#br0" timeOffset="4836.67">14668 12361 0,'0'-21'16,"0"0"-1,22 0-15,-1 0 16,0 21-16,0 0 0,0 0 15,0 0-15,1 0 16,-1 21-16,0 0 0,0-21 0,-21 42 16,21-20-16,0-1 0,-21 0 15,0 21-15,0-21 0,0 1 0,0 20 16,0-21-16,0 0 0,0 0 0,-21 1 16,0-1-16,0 0 15,21-42 16,0 0-31,0-1 16,0 1-16,0 0 0,0-21 16,21 21-16,0-1 0,0-20 0,-21 21 15,22 0-15,-1-22 0,0 22 16,0 0-16,0 0 0,0 0 16,1 21-16,-1 0 0,0 0 0,0 0 15,0 0-15</inkml:trace>
  <inkml:trace contextRef="#ctx0" brushRef="#br0" timeOffset="5220.32">15452 12277 0,'0'42'32,"-22"-42"-32,1 21 0,0 0 0,0 1 15,21-1-15,-21 0 0,0 0 0,-1 0 16,22 0-16,0 1 0,-21-1 15,21 0-15,-21 0 0,21 0 0,0 0 16,0 1-16,0-1 0,21-21 16,0 21-16,1-21 15,-1 0-15,21 0 0,0 0 0,1 0 16,-1 0-16,0-21 0,-20 21 16,20-21-16,0-1 0,-21 1 15,1 0-15,-1 0 0,-21 0 0,21 0 16,-21-1-16,0-20 0,0 21 0,-21 0 15,0 0-15,-1-1 0,1 1 16,0 21-16,-21 0 0,-1-21 0,22 21 16,-21 0-16,21 0 0,-22 0 0,22 0 15,-21 21-15,21 0 0,0-21 16,-1 22-16,22-1 0,0 0 0,0 0 16,0 0-16,0 0 15,22 1-15,-1-1 0,0-21 16</inkml:trace>
  <inkml:trace contextRef="#ctx0" brushRef="#br0" timeOffset="6797.13">16319 12383 0,'0'0'0,"0"-22"0,0 1 0,0 0 0,-42-21 31,21 42-31,0 0 0,0-21 0,-1 21 15,1 0-15,0 0 0,0 0 0,0 21 16,0 0-16,-22 0 0,22 0 16,0 0-16,0 1 0,0-1 0,-1 0 15,1 21-15,0-21 0,21 1 0,0 20 16,-21-21-16,21 0 0,0 0 16,0 1-16,0-1 0,21 0 15,0-21-15,0 0 0,1 0 0,-1 0 16,21 0-16,-21 0 0,22 0 15,-22-21-15,21 0 0,-21-1 0,22 1 16,-22 0-16,0-21 0,0-1 0,0 1 16,0 0-16,1-22 15,-1 22-15,0-22 0,-21 1 0,0-1 16,21 1-16,-21-1 0,21 22 0,-21 21 16,0-21-16,0 20 0,0 1 15,0 0-15,0 0 0,-21 21 16,0 21-16,0 21 15,0-20-15,21 20 0,-22 0 16,1 22-16,21-22 0,0 22 0,-21-22 16,21 21-16,0-20 0,-21-1 15,21 22-15,0-22 0,0 0 0,0-21 16,0 22-16,21-22 0,0 0 0,-21 0 16,21 0-16,1 1 0,-1-1 15,21-21-15,-21 0 0,22 0 16,-1 0-16,0 0 0,-21 0 0,22 0 15,-1-21-15,-21-1 0,22 1 0,-22 0 16,0-21-16,0 21 0,0-1 16,0-20-16,1 21 0,-22-21 0,0 20 15,0 1-15,0 0 0,0 0 16,0 42 0,0 0-16,0 0 15,0 1-15,-22-1 0,22 21 16,-21-21-16,21 0 0,0 1 0,0-1 15,0 21-15,0-21 0,0 0 16,0 1-16,0-1 16,21 0-16,1 0 0,-1-21 15,0 0-15,0 0 0,0 0 0,0 0 16,22-21-16,-22 21 0,0-21 16,0 0-16,0-1 0,1 1 0,-1-21 15,-21 21-15,21-22 0,0 22 0,-21-21 16,21 21-16,-21 0 0,0-1 15,0 1-15,0 0 0,0 42 32,0 0-32,0 1 15,0-1-15,-21 0 0,21 0 16,-21 0-16,21 0 0,0 1 0,0-1 16,0 0-16,0 0 0,0 0 15,0 0-15,0 1 0,21-22 16,0 21-16,0-21 0,1 0 15,20 0-15,-21 0 0,0 0 16,22 0-16,-22 0 0,0-21 0,0-1 16,21 1-16,-20 0 0,-1 0 0,0-21 15,0 20-15,0 1 0,0-21 16,-21 21-16,22 0 0,-1-22 0,0 22 16,0 21-16,-21-21 0,21 0 0,0 21 15,-21 21 16,0 0-31,0 0 16,0 0 0,0-42 31,0 0-32,0 0-15,0 0 16,-21 21-1,21-21-15,-21 21 0,0 0 16,0 0-16,0 0 16,-1 21-16,22 0 0,-21-21 15,0 21-15,21 0 0,-21 0 0,0 1 16,21-1-16,0 21 0,0-21 0,-21 0 16,21 1-16,0-1 0,0 0 15,0 0-15,0 0 0,0 0 0,21 1 16,0-1-16,0-21 0,0 21 0,0 0 15,22-21-15,-22 0 0,21 0 16,1 0-16,-22 0 0,21 0 0,-21 0 16,22-21-16,-22 0 0,0 0 15,0-1-15,21 1 0,-20-21 16,-1 0-16,0-1 0,0 1 0,0 0 16,22-22-16,-43 22 0,21-22 0,0 1 15,-21 20-15,0-20 0,0 21 16,0 20-16,0-20 0,0 21 0,0 0 15,0 0-15,-21 21 16,0 21-16,21 21 16,-22-21-16,22 22 0,-21-1 0,21 0 15,0 22-15,-21-22 0,21 0 16,0 22-16,-21-22 0,21 1 0,0-1 16,0 0-16,0 1 0,0-22 15,0 21-15,0-21 0,21 0 16,-21 1-16,21-1 0,0 0 0,1-21 15,-1 0-15,0 0 0,0 0 16,0 0-16,0 0 0,1-21 16,-1 21-16,0-21 0,0-1 0,0-20 15,0 21-15,1 0 0,-22 0 0</inkml:trace>
  <inkml:trace contextRef="#ctx0" brushRef="#br0" timeOffset="6980.02">18034 12234 0,'0'0'0,"-21"0"0,21 22 16,0-1-16,21-21 15,0 21-15,0-21 0,0 0 16,1 0-16,-1 0 0,0 0 16,0 0-16,0 0 0,0 0 0,1 0 15,20 0-15,-21 0 0,0 0 0,0-21 16,1 21-16</inkml:trace>
  <inkml:trace contextRef="#ctx0" brushRef="#br0" timeOffset="7448.82">18881 11896 0,'0'0'0,"21"0"0,-21-21 31,0 42-15,0 0-16,0 0 0,0 21 16,-21 1-16,-1 20 0,1-20 0,0 20 15,0-21-15,21 1 0,-21 20 0,0-20 16,-1-1-16,1 0 0,0-21 15,0 22-15,21-22 0,0 0 16,0 0-16,0 0 0,0 1 0,0-1 16,21-21 15,0 0-31,0-21 0,1 21 0,-22-22 16,21 1-16,0 0 0</inkml:trace>
  <inkml:trace contextRef="#ctx0" brushRef="#br0" timeOffset="7756.65">18817 12023 0,'0'0'0,"-21"-21"0,0-128 31,21 128-31,0 0 16,21 21-16,0-21 0,0 0 16,22 21-16,-1 0 0,0 0 0,1 0 15,-1 0-15,0 0 0,22 0 16,-22 21-16,0 0 0,1 0 0,-22 0 15,21 1-15,-21-1 0,-21 21 0,0-21 16,0 0-16,-21 22 0,0-22 16,0 0-16,-21 0 0,-1 0 0,-20 1 15,20-1-15,-20 0 0,21 0 0,-1-21 16,1 21-16,0-21 0,20 21 16,-20-21-16,21 0 0,0 22 0,21-1 15,0 0-15,0 0 16,0 0-1,21 0-15,0 1 0,0-1 16,0-21-16</inkml:trace>
  <inkml:trace contextRef="#ctx0" brushRef="#br0" timeOffset="8676.04">19600 12467 0,'0'0'0,"21"0"0,43-63 31,-64 42-31,0-1 16,-21 22-16,0 0 16,-1 0-16,1 0 0,-21 0 15,0 0-15,20 22 0,-20-22 0,0 21 16,21 0-16,-22 0 0,1 0 0,21 0 16,0 1-16,-22-1 0,22 21 15,0-21-15,21 0 0,0 1 0,0-1 16,0 0-16,0 0 0,0 0 15,21-21-15,0 0 0,22 0 16,-22 0-16,21 0 0,-21 0 0,22 0 16,-1 0-16,0-21 0,1 21 15,-1-21-15,0 0 0,-21 0 0,22-1 16,-22 1-16,21 0 0,-21 0 16,1 0-16,-1 0 0,-21-1 15,21 1-15,-42 42 31,0-21-15,21 22-16,0-1 0,-22 0 16,22 0-16,0 0 15,0 0-15,22-21 16,-1 22-16,0-22 16,0 0-16,21 0 0,-20 0 0,-1 0 15,21 0-15,0 0 0,-20 0 16,20 0-16,-21-22 0,21 1 15,1 21-15,-22-21 0,21-21 0,1 21 16,-22-1-16,0-20 0,0 21 0,0-21 16,-21 20-16,0-20 0,0 21 15,0 0-15,0 0 0,-21-1 0,0 22 16,0 0-16,0 0 0,-22 0 0,22 0 16,-21 0-16,-1 0 0,22 22 15,-21-1-15,0 0 0,20 0 0,-20 0 16,21 0-16,21 1 0,0-1 15,0 0-15,0 0 16,21 0-16,0-21 0,0 0 16,1 0-16,-1 21 0,0-21 0,21 0 15,-21 0-15,1 0 0,-1 0 16,0 0-16,0 22 0,0-22 16,-21 21-16,21 0 0,-21 0 15,22-21-15,-22 42 0,0-20 16,0-1-16,0 21 0,0-21 0,0 22 15,0-1-15,-22 0 0,1 1 0,0-1 16,0 0-16,21 1 0,-21-22 16,0 21-16,-22 0 0,22-20 0,0 20 15,0-21-15,0 0 0,-1 0 16,-20 1-16,21-1 0,0-21 16,0 21-16,-1-21 0,1 0 0,0 0 15,0 0-15,0 0 0,0 0 0,-1 0 16,1 0-16,21-21 0,-21 21 15,21-21-15,0-1 16,0 1-16,0 0 0,0 0 0,21 21 16,0-21-16,1 0 0,20-22 0,0 22 15,-21-21-15,22 21 0,20-22 16</inkml:trace>
  <inkml:trace contextRef="#ctx0" brushRef="#br0" timeOffset="9092.6">20574 12488 0,'0'-21'32,"21"21"-17,0 0-15,0 0 0,1 0 16,-1 0-16,0 0 0,0-21 16,0 21-16,0 0 0,1-21 15,-1 21-15,0-21 0,0 0 0,0 21 16,0-22-16,1 1 0,-1 0 0,-21 0 15,0 0-15,0 0 16,0-1-16,-21 22 16,-1 0-16,-20 0 0,21 0 15,0 0-15,0 22 0,-22-1 16,22 0-16,-21 0 0,21 0 0,-1 22 16,1-22-16,0 0 0,21 0 0,0 0 15,0 0-15,0 1 0,0-1 16,0 0-16,0 0 0,21 0 15,0-21-15,-21 21 0,22-21 0,-1 0 16,0 0-16,0 22 0,0-22 16,0 0-16,1 0 15,-1 0-15,0-22 0,-21 1 16,21 0 0,-21 0-16,0 0 15,-21 0-15</inkml:trace>
  <inkml:trace contextRef="#ctx0" brushRef="#br0" timeOffset="11153.06">2222 2011 0,'0'0'0,"22"0"78,-1 0-78,0 0 0,0 0 16,21-21-16,-20 0 0,20 21 15,0-22-15,1 22 0,-1-21 16,0 0-16,1 21 0,-1-21 0,0 21 15,1-21-15,-1 0 0,0 21 16,1-22-16,-1 22 0,0-21 0,1 21 16,-1-21-16,0 21 0,1-21 15,-1 21-15,21-21 0,-20 21 16,20-21-16,1 21 0,-1-22 16,1 1-16,20 21 0,-20-21 0,21 21 15,-1-21-15,1 0 0,-22 21 16,22-21-16,0 21 0,21 0 0,-22-22 15,22 22-15,-21 0 0,21-21 16,-1 21-16,-20 0 0,21-21 0,-21 21 16,-1-21-16,22 21 0,0 0 15,0-21-15,0 21 0,-1 0 0,1 0 16,0-21-16,0 21 0,0 0 0,0 0 16,-1 0-16,22 0 0,0 0 15,0-22-15,0 22 0,22 0 16,-22 0-16,0 0 0,21 0 15,0 0-15,21 0 0,-21 0 0,1 22 16,20-22-16,-21 21 0,21-21 16,1 21-16,-22 0 0,21 0 0,-21 0 15,22 1-15,-22-1 0,21 21 16,-21-21-16,1 22 0,20-22 0,-42 21 16,21-21-16,0 22 0,0-1 0,1 0 15,-1 1-15,0-22 0,-21 21 16,0 0-16,21 1 0,-21-1 0,0-21 15,0 22-15,0-1 0,0 0 16,0 1-16,-21-1 0,0 0 16,0 1-16,-1-1 0,1-21 0,-21 21 15,0 1-15,20-1 0,-20-21 16,0 22-16,-22-22 0,1 21 0,-1-21 16,1 0-16,-22 1 0,0 20 15,-20-21-15,-1-21 0,0 21 0,0 0 16,0 1-16,0-1 0,-21 0 15,0 0 17,-21 0 61,0-21-77,0 0-16,0 0 16,0 0-16,-22 0 0</inkml:trace>
  <inkml:trace contextRef="#ctx0" brushRef="#br0" timeOffset="11752.21">12742 3196 0,'-21'-21'32,"21"0"-32,0 0 0,21 21 62,0 0-62,1 0 0,-1 21 16,0-21-16,0 21 0,21 0 15,1 0-15,-22-21 0,21 22 16,1-1-16,-1 0 0,0 0 0,1 0 16,-1-21-16,0 21 0,1 1 15,-22-22-15,21 21 0,-21 0 0,22-21 16,-22 0-16,0 0 0,0 0 0,0 0 16,0 0-16,1 0 15,-1 0-15,-21-21 16,0 0-16,0-1 15,0-20-15,0 21 0,0 0 0,0-22 16,0 1-16,0 21 0,0-21 0,-21-1 16,21 1-16,0 21 15,0-22-15,0 1 0,0 0 0,0-1 16,0 1-16,0 0 0,0 21 0,0-22 16,0 22-16,0 0 0,0 0 15,0 0-15,-22 42 31,22 0-15,0 21-16,0-21 0,-21 22 16,0-1-16,0 0 0,21 1 0,-21-1 15,0 0-15,-1 22 0,1-22 0,0 1 16,0 20-16,0-21 16,0 22-16,-1-22 0,1 1 0,21-1 15,0 0-15,0 1 0,0-1 16,0-21-16,0 21 0,0-20 0,0-1 15,0 0-15,0 0 0,0 0 0,0 0 16</inkml:trace>
  <inkml:trace contextRef="#ctx0" brushRef="#br0" timeOffset="13829.23">15642 13145 0,'-21'0'47,"0"0"-47,0 0 16,-1 0-16,1 21 0,0-21 0,0 0 15,-21 0-15,20 0 0,-20 21 16,21-21-16,-21 0 0,-1 0 0,1 0 16,0 0-16,-1 0 0,-20 0 15,20 0-15,-20 0 0,21 0 0,-1 0 16,1 0-16,-22 0 0,22 0 15,0 0-15,-22 0 0,22 0 0,-22 0 16,22 0-16,0 0 0,-22 0 16,22 0-16,0-21 0,-1 21 0,1 0 15,0 0-15,20 0 0,1 0 16,0 0-16,0 0 0,21-21 0,21 21 62,0 0-62,0 0 0,1 0 0,-1 0 16,0 0-16,0 0 0,21 0 0,-20 0 16,20 0-16,-21 0 0,21 0 15,1 0-15,-1 0 0,0 0 16,1 0-16,-1 0 0,22 0 0,-22 0 16,21 0-16,1 0 0,-22 0 15,43 0-15,-22 0 0,1 0 0,21 0 16,-1 0-16,1 0 0,0 0 0,-1 0 15,22 21-15,-21-21 0,21 0 16,-1 0-16,22 0 0,-21 21 0,21-21 16,-21 0-16,21 0 15,-21 0-15,21 0 0,0 0 0,0 0 16,0 21-16,0-21 0,0 0 0,-21 0 16,21 0-16,0 0 0,0 0 15,-21 0-15,21 0 0,21 0 0,-21 0 16,-21 0-16,21 21 0,-22-21 15,22 0-15,-21 0 0,0 0 0,21 0 16,-21 0-16,0 0 0,0 0 0,-1 0 16,1 21-16,-21-21 0,0 0 15,-22 0-15,22 0 0,-22 0 0,1 0 16,-22 0-16,22 0 0,-22 0 0,0 0 16,1 0-16,-22 0 15,21 0-15,-21 0 0,0 0 0,1 0 16,20 0-16,-21 0 0,0 0 15,0 0-15,-21-21 47,-21 21-31,0 0-16,-21 0 0,-1 0 0,1-21 16,-21 21-16,-1 0 0</inkml:trace>
  <inkml:trace contextRef="#ctx0" brushRef="#br0" timeOffset="13970.62">16891 13335 0,'0'0'0,"-127"0"0,21 0 0,-296 21 15</inkml:trace>
  <inkml:trace contextRef="#ctx0" brushRef="#br0" timeOffset="14680.23">15261 13356 0,'0'0'0,"-21"0"0,0 0 15,0 0-15,-1 0 0,1 0 0,-21 0 16,21 0-16,0 0 0,-1 0 0,-20 0 16,21 0-16,0 0 0,-22 0 15,22 0-15,0 0 0,-21 0 0,21 0 16,-22 0-16,1 0 0,21 0 0,-22 0 16,22 0-16,-21 0 0,21 0 15,-22 0-15,22 0 0,0 0 16,42 0 15,0 0-31,1 0 16,-1 0-16,21-21 0,0 21 0,1 0 15,-1 0-15,0 0 0,22 0 16,-1 0-16,1-21 0,21 21 0,-22 0 16,22 0-16,-1 0 0,1 0 15,0 0-15,21 0 0,-22 0 0,22 0 16,21 0-16,-21-21 0,21 21 15,0 0-15,21 0 0,-21 0 16,0 0-16,0 0 0,21 0 0,-21 0 16,21 0-16,1 0 0,-22 0 0,21 0 15,-21 0-15,0 0 0,0 0 16,0 0-16,0 0 0,0 0 0,0 0 16,-21 0-16,21 0 0,-22 0 0,1 0 15,0 0-15,0 0 0,0 0 16,-22 0-16,22 0 0,-21 0 0,0 0 15,-1 0-15,1 0 0,-22 0 0,1 0 16,-1 0-16,1 0 0,-22-21 16,1 21-16,-1 0 0,0 0 15,-21 0-15,1 0 0,-1 0 0,0-22 16,0 22-16,-21-21 62,0 0-15,-21 21-47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0:35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804 0,'0'0'0,"0"-21"0,0 0 16,0 0-16,0 0 31,-21 21-15,21 21-1,-21 0-15,21 0 16,0 22-16,0-22 0,0 21 0,0 0 16,0 22-16,0-22 0,0 22 15,0-22-15,0 22 0,-21-22 16,21 21-16,0-20 0,-22 20 0,22 1 15,0-1-15,0-20 0,0 20 16,0 1-16,-21-1 0,21-21 16,0 22-16,0-22 0,0 1 15,0-22-15,0 21 0,0-21 16,0 0-16,0 1 0,0-1 0,-21-21 47,21-21-47,0-1 0,0 1 15,0 0-15,0 0 0,0-21 0,0-1 16,0 22-16</inkml:trace>
  <inkml:trace contextRef="#ctx0" brushRef="#br0" timeOffset="695.61">995 1334 0,'0'0'16,"-64"-64"0,43 43-1,21 0-15,0 0 0,0-1 16,0 1-16,0 0 0,0 0 16,0 0-16,0-22 0,0 22 0,21 0 15,0 0-15,1-21 0,-1 20 16,0 1-16,21 0 0,-21 0 15,22 0-15,-1 0 0,22-1 16,-22 1-16,0 21 0,22 0 16,-22-21-16,0 21 0,1 0 15,-1 0-15,0 21 0,1 0 0,-22 1 16,0-1-16,0 21 0,0-21 16,-21 22-16,0-1 0,0 0 0,0-21 15,0 22-15,-21-1 0,0 0 16,0-20-16,0 20 0,-22-21 15,22 21-15,-21-20 0,21-1 0,-22 0 16,1 0-16,0 0 0,21 0 16,-22 1-16,1-22 0,21 21 15,-22-21-15,22 21 0,-21-21 16,21 0-16,0 0 0,-1 0 16,1 0-16,0 0 15,0 0 1,21-21-16,21 21 31,0 0-15,0 0-16,1 0 0,-1 0 0,0 0 15,0 0-15,0 21 0,0 0 16,1 0-16,-1 0 0,0 1 16,0-1-16,0 0 0,0 21 0,1-21 15,-1 22-15,-21-22 16,21 21-16,0-21 0,-21 1 0,21 20 15,-21-21-15,21 0 0,1 0 16,-22 1-16,0-1 0,21-21 0,-21 21 16,21 0-16,0-21 15,0 0-15,0 0 16,-21-21-16,22 21 16,-1-21-16,-21 0 0,21-1 15</inkml:trace>
  <inkml:trace contextRef="#ctx0" brushRef="#br0" timeOffset="1140.15">1778 1651 0,'0'42'15,"21"-42"32,0-21-47,0 0 0,1 0 0,-1 21 16,0-21-16,-21 0 0,21 21 15,0-22-15,0 1 0,-21 0 16,0 0-16,0 0 16,0 0-16,-21 21 46,0 0-46,0 0 0,21 21 0,-21-21 16,0 21-16,21 0 0,0 0 16,-22 22-16,22-22 0,-21 21 0,21-21 15,-21 22-15,21-22 16,0 21-16,0-21 0,0 22 0,0-22 0,0 0 16,0 0-16,0 0 0,0 0 15,0 1 1,21-22-1,0 0-15,1 0 0,-1 0 16,0-22-16,0 1 0,-21 0 16,21 0-16,22 0 0</inkml:trace>
  <inkml:trace contextRef="#ctx0" brushRef="#br0" timeOffset="1655.86">2540 1482 0,'-21'0'0,"0"0"15,-1 0-15,1 0 0,0 0 0,0 21 16,0 0-16,0-21 0,-1 21 16,1-21-16,0 21 0,0-21 0,0 22 15,0-1-15,-1 0 16,22 0-16,0 0 31,22-21-31,-1 0 0,0 0 0,0 0 16,0 21-16,0-21 15,1 0-15,20 0 0,-21 22 0,0-22 16,22 0-16,-22 0 0,0 21 16,0 0-16,0-21 0,0 0 0,1 21 15,-22 0-15,21-21 16,-21 21-16,0 1 0,0-1 15,-21 0-15,-1 0 16,1-21-16,0 21 0,0-21 0,-21 0 16,20 21-16,-20-21 0,21 0 15,0 0-15,-22 0 0,22 0 0,0 0 16,0 0-16,0 0 0,0 0 16,-1 0-16,1 0 0,0 0 15,0 0-15,0-21 16,0 21-16,21-21 47,21 21-47,0-21 0,0 21 15,0-21-15,0 21 0</inkml:trace>
  <inkml:trace contextRef="#ctx0" brushRef="#br0" timeOffset="3904.05">2963 1418 0,'-21'0'0,"0"0"15,0 0 1,0 0-16,-1 0 15,22 21-15,-21 1 0,21-1 16,-21 0-16,21 0 0,0 0 16,0 22-16,-21-22 0,21 0 15,0 21-15,0-21 0,0 1 16,0 20-16,0-21 0,0 0 0,0 0 16,21-21-16,-21 22 0,21-1 15,0-21-15,1 0 0,-1 0 0,0 0 16,0 0-16,0 0 0,0 0 15,1 0-15,-1 0 0,0-21 16,0 21-16,-21-22 0,21 1 16,-21 0-16,21 0 0,1-21 15,-22 20-15,0 1 0,0 0 16,0-21-16,0 21 0,0-1 0,0-20 16,0 21-16,0 0 0,-22 0 15,22-1-15,-21 1 0,0 0 16,21 0-16,-21 21 0,0 0 15,0 0-15,-1-21 0,1 21 16,0 0-16,0 0 0,0 21 16,0 0-16,-1 0 0,22 0 15,-21 1-15,21-1 0,0 0 16,0 21-16,0-21 0,0 22 0,0-22 16,0 0-16,0 21 0,0-20 15,0-1-15,21 0 0,1 0 0,-22 0 16,21 0-16,0 1 0,0-22 15,-21 21-15,21-21 0,0 0 0,1 0 16,-1 0-16,0 0 16,0 0-16,0 0 0,0 0 0,1-21 15,-1 21-15,0-22 0,0 1 16,0 0-16,0 0 0,1 0 0,-1 0 16,0-1-16,0 1 0,0-21 15,-21 21-15,0 0 0,21-1 0,1 1 16,-22 0-16,0 0 0,0 0 15,0 0-15,0-1 16,0 44 15,0-1-31,0 0 16,0 0-16,-22 0 16,22 0-16,0 1 0,0 20 0,-21-21 15,21 0-15,0 0 0,0 1 16,0 20-16,0-21 0,0 0 0,0 0 15,0 1-15,21-1 16,-21 0-16,22-21 0,-1 21 16,0-21-16,0 0 15,0 0-15,0 0 0,1 0 0,-1 0 16,0-21-16,0 0 0,0 0 16,0-1-16,1 1 0,-1 0 0,0 0 15,0 0-15,0 0 0,0-22 0,1 22 16,-22-21-16,0 21 15,0-1-15,21 1 0,-21-21 0,0 21 16,21 21-16,-21-21 0,0-1 16,0 1-1,0 42 17,0 1-32,-21-1 15,21 0-15,0 0 0,-21 0 0,21 0 16,0 1-16,0 20 0,0-21 15,0 0-15,0 0 0,0 1 0,0-1 16,0 0-16,0 0 0,0 0 16,0 0-16,0 1 15,0-1-15,21-21 16,0 0-16,0 0 16,0 0-16,0 0 0,1 0 15,-1 0-15,0-21 0,0 21 16,0-22-16,0 1 0,-21 0 0,22 0 15,-1 0-15,-21 0 0,0-1 16,21 1-16,-21 0 0,0 0 0,0-21 16,0 20-16,0 1 15,0 0-15,-21 21 16,21-21-16,-21 21 0,-1 0 16,1 0-16,42 0 46,1 0-46,-1-21 16,0 21-16,0 0 0,0-21 16,0 21-16,1-22 0,-1 22 15,0 0-15,0 0 0,0 0 16,0 0 0,-21 22-1,0-1-15,0 0 16,0 0-16,0 0 0,0 0 15,0 1-15,0-1 0,0 0 16,0 0-16,0 0 0,0 0 0,22 1 16,-22-1-16,21 0 0,0-21 15,-21 21-15,21-21 0,0 0 0,-21 21 16,21-21-16,1 0 0,-1 0 16,0 0-16,0 0 0,0 0 0,0 0 15,1 0-15,-22-21 0,21 21 16,0-21-16,0 0 0,0 0 0,-21-1 15,21 1-15,-21-21 0,22 21 16,-1-22-16,-21 22 0,21-21 16,0 21-16,-21 0 0,21-1 0,0-20 15,-21 21-15,22 21 0,-1-21 16,-21 0-16,21 21 0,0 0 16,0 0-16,0 21 15,-21 0-15,0 0 16,22 0-16,-22 0 15,0 1 1,21-22 0,-21-22 15,0 1-15,21 21-16,-21-21 0,0 0 15,0 0-15,0 0 16,-21-1-1,0 22-15,-1 0 16,1 0-16,0 0 16,0 0-16,21 22 0,-21-22 0,0 21 15,21 0-15,-22 0 0,1 0 16,0 0-16,21 1 0,0-1 0,0 0 16,-21 0-16,21 0 0,0 22 15,0-22-15,0 0 0,0 0 16,0 0-16,0 0 0,0 1 15,21-1-15,0 0 0,0-21 0,1 21 16,-1-21-16,0 0 0,21 0 0,-21 0 16,1 0-16,20 0 0,-21 0 15,21 0-15,-20 0 0,20-21 0,-21 21 16,21-21-16,-20 0 0,-1-1 16,0 1-16,0 0 0,0 0 0,0 0 15,-21 0-15,0-22 0,22 22 16,-22 0-16,0 0 0,0-22 15,0 22-15,0 0 0,0 0 16,-22 21 0,22 21-1,-21 0-15,21 0 16,-21 22-16,21-22 0,0 0 0,0 0 16,0 22-16,0-22 0,0 0 15,0 0-15,0 0 0,0 0 0,0 1 16,0-1-16,21-21 0,0 21 0,1-21 15,-1 0-15,0 0 16,0 0-16,0 0 0,0 0 16,1-21-16,-1 21 15,0-21-15,0-1 0</inkml:trace>
  <inkml:trace contextRef="#ctx0" brushRef="#br0" timeOffset="4508.57">6117 741 0,'0'0'0,"0"-21"0,-21 21 16,0 0-1,0 0-15,21 21 0,0 0 16,0 0-16,-22 22 0,22-1 15,0 21-15,-21 1 0,21-22 0,0 22 16,-21-1-16,21 1 0,0-1 16,0-20-16,0 20 0,0 1 0,0-22 15,0 0-15,0 1 0,0-1 16,0 0-16,21-21 0,-21 22 16,21-22-16,1 0 0,-22 0 0,21 0 15,0-21 1,0-21-1,-21 0-15,0 0 16,21 0-16,-21 0 0,0-1 0,0-20 16</inkml:trace>
  <inkml:trace contextRef="#ctx0" brushRef="#br0" timeOffset="4884.35">6011 1080 0,'0'0'16,"-21"-43"-16,0 1 0,0 21 0,21-22 15,0 1-15,-21 21 0,21-21 0,0 20 16,0-20-16,0 21 0,0 0 16,0-22-16,0 22 0,21 0 0,0 0 15,0 21-15,0-21 0,22 0 16,-1 21-16,-21 0 0,21 0 0,1 0 16,-1 0-16,22 0 0,-22 21 15,0 0-15,22 0 0,-22 21 0,0-20 16,-20 20-16,-1 0 0,0 1 15,-21-1-15,0 21 0,0-20 0,-21-1 16,-22 0-16,1 1 0,0-1 16,21-21-16,-22 22 0,1-22 15,0 0-15,-1 21 0,22-21 0,-21 1 16,21-22-16,-1 21 0,1 0 16,0-21-16,0 0 0,21 21 0,21-21 46,0 0-46,0 0 16,1 0-16,-1 0 0,0 0 0,0 0 16</inkml:trace>
  <inkml:trace contextRef="#ctx0" brushRef="#br0" timeOffset="5495.67">7006 1545 0,'21'0'0,"-42"0"0,63-21 0,-42 0 16,0 0-16,22 21 0,-22-21 0,0-1 15,0 1-15,0 0 0,0 0 16,0-21-16,0 20 0,0 1 0,0 0 16,-22-21-16,1 21 15,0 21-15,0-22 0,0 22 0,-22 0 16,22 0-16,-21 0 0,0 0 15,20 22-15,-20-22 0,0 21 0,-1 21 16,22-21-16,-21 0 0,21 22 16,-22-22-16,22 21 0,0-21 0,21 22 15,0-22-15,0 21 0,0-21 0,0 22 16,0-22-16,0 0 0,0 0 16,0 0-16,21 1 0,0-22 0,1 21 15,-1-21-15,0 0 0,0 0 16,21 0-16,-20 0 0,-1 0 0,0-21 15,21 21-15,-21-22 16,22 1-16,-22 0 0,21 0 0,-21-21 16,1 20-16,-1 1 0,0-21 0,0 21 15,0-22-15,0 1 0,1 21 16,-22-21-16,0 20 0,21-20 0,-21 21 16,0 0-16,21 0 0,-21 42 31,-21 0-31,21 0 15,-21 0-15,21 22 0,0-22 0,-22 21 16,22-21-16,-21 22 0,21-22 16,0 21-16,0-21 0,0 22 0,0-22 15,0 0-15,0 0 0,0 0 16,0 0-16,21 1 0,1-22 16,-1 21-16,0-21 0,0 0 15,0 0-15,0 0 0,1 0 16,-1-21-16,-21-1 0,21 1 0,0 0 15,21 0-15,-42-21 0,43 20 16,-22-20-16</inkml:trace>
  <inkml:trace contextRef="#ctx0" brushRef="#br0" timeOffset="5792.51">7493 720 0,'0'0'0,"-21"-43"0,21 22 0,-21-21 16,21 21-16,-22 21 15,1 0 1,21 21-16,0 0 0,0 21 0,0 1 16,0-1-16,0 22 0,0-1 15,0-21-15,0 22 0,0-1 0,0 1 16,0-1-16,0-20 0,-21 20 16,21-20-16,0-1 0,0 0 0,0 1 15,0-1-15,0-21 0,0 21 16,0-20-16,0-1 0,0 0 0,0 0 15,0 0-15,21 0 0,0-21 32,1 0-32,-1 0 0,-21-21 0,21 0 15,0 0-15,0-21 0,0 20 16,1 1-16</inkml:trace>
  <inkml:trace contextRef="#ctx0" brushRef="#br0" timeOffset="6368.33">7853 656 0,'0'0'0,"0"-21"16,0 0-16,0 42 31,0 0-15,0 22-16,0-1 0,0 0 0,0 1 15,0-1-15,0 21 0,0 1 16,0-22-16,0 22 0,0-22 0,0 0 15,0 22-15,0-22 0,0 1 0,0-22 16,0 21-16,0 0 0,-21-20 16,21 20-16,-22-21 0,22 0 0,0 0 15,0 1-15,-21-1 0,21 0 16,0 0-16,0 0 0,0-42 47,0 0-47,0 0 15,0 0-15,0-1 0,0 1 16,21 0-16,1 0 0,-1-21 0,-21 20 16,21-20-16,0 21 0,0-21 15,0 20-15,1-20 0,20 21 0,-21 0 16,21 0-16,-20-1 0,20 1 16,-21 21-16,21 0 0,-20 0 0,20 0 15,-21 0-15,21 21 0,-20-21 16,-1 43-16,0-22 0,-21 0 0,0 21 15,0-20-15,0-1 0,0 21 16,0-21-16,0 0 0,0 22 16,0-22-16,0 0 0,0 0 0,0 0 15,-21 1-15,0-1 16,21 0-16,-22-42 47,22 0-32,-21-1-15,21 1 0,-21 21 16</inkml:trace>
  <inkml:trace contextRef="#ctx0" brushRef="#br0" timeOffset="6640.23">7302 1016 0,'0'0'16,"-21"0"-16,21 21 16,21-21-1,1 0-15,-1 0 0,0 0 16,21 0-16,-21 0 0,22 0 0,-1 0 16,-21 0-16,22 0 0,-1 0 15,0 0-15,1 0 0,-1 0 16,-21 0-16,21 0 0,-20 0 0,-1 0 15,0 0-15,-63 0 32,20 0-32</inkml:trace>
  <inkml:trace contextRef="#ctx0" brushRef="#br0" timeOffset="7653.17">1376 2328 0,'0'0'0,"-21"0"0,-1 0 0,-20 0 0,21 0 16,0 0-16,0 0 0,-1 0 16,-20 0-16,21 0 0,0 0 15,0 22-15,-1-22 0,1 0 0,21 21 32,21-21-1,1 0-31,20 0 15,-21 0-15,21 0 0,1 0 16,-1 0-16,22 0 0,-22 0 16,43 0-16,-22 0 0,22 0 15,-1 0-15,1-21 0,0 21 0,-1 0 16,22 0-16,0 0 0,0 0 16,0-22-16,21 22 0,-21 0 0,21 0 15,-22 0-15,22 0 0,-21 0 16,21 0-16,0 0 0,0 0 0,21 0 15,-21 0-15,22 0 0,-22 0 0,21 0 16,21 0-16,-21-21 0,22 21 16,-1 0-16,0 0 0,1 0 15,20 0-15,-21 0 0,1 0 16,-1 0-16,-21 0 0,22 0 0,-1 0 0,0 0 16,1 0-16,-1 0 15,0 0-15,-21 0 0,-21 0 0,22 0 16,-22 0-16,0 0 0,0 0 0,-22 0 15,1 0-15,-21 0 0,0 0 16,-22 0-16,1-21 0,-1 21 0,-21 0 16,1 0-16,-22 0 0,21 0 15,-21 0-15,1 0 0,-1 0 0,0 0 32,-42 0 46,0 0-78,-1 0 15,1 0-15</inkml:trace>
  <inkml:trace contextRef="#ctx0" brushRef="#br0" timeOffset="20780.56">1736 3662 0,'-22'0'0,"22"21"16,0 0-1,-21-21-15,21 21 16,0 1 0,0-1-16,0 0 15,21-21-15,-21 21 16,22-21-16,-1 0 0,0 21 15,0-21-15,0 0 0,0 0 16,1 0-16,-1 0 0,-21-21 16,21 0-16,0 21 0,0-21 0,0 0 15,1-1-15,-1 1 16,0 0-16,-21 0 0,21 0 0,-21 0 16,0-1-16,0 1 0,0 0 15,0 0-15,0 0 0,0 0 16,0 42 15,0 0-31,-21 0 0,21 0 16,-21 22-16,21-22 0,0 21 0,0 0 15,0 1-15,-21-1 0,21 0 16,-22 1-16,22 20 0,0-20 0,0-1 16,0 0-16,0 22 0,0-22 15,0-21-15,0 22 0,0-1 16,0-21-16,0 0 0,0 22 15,0-22-15,0 0 0,-21-21 0,21 21 16,0 0-16,-21 0 0,0-21 16,0 0-16,0 0 0,-1 0 0,1 0 15,-21 0-15,21 0 0,0 0 16,-1-21-16,-20 0 0,21 21 16,0-21-16,0 0 0,-1 0 0,1 21 15,21-22-15,-21 1 0,0 0 16,21 0-1,0 0 1,0 0-16,21 21 16,0-22-16,22 1 0,-22 0 15,21 0-15,-21 0 0</inkml:trace>
  <inkml:trace contextRef="#ctx0" brushRef="#br0" timeOffset="21068.4">2328 3577 0,'0'0'0,"0"-21"16,21-21-1,-21 63 1,0 0 0,0 21-16,0-20 0,-21 20 15,21 0-15,-21 1 0,0-1 0,0 0 16,21 22-16,-21-22 0,-1 22 15,1-22-15,21 21 0,0-20 0,-21-1 16,21-21-16,-21 22 0,21-22 16,0 21-16,0-21 0,0 0 15,0 1-15,21-22 16,0 0-16,0-22 16,-21 1-16,22 0 15</inkml:trace>
  <inkml:trace contextRef="#ctx0" brushRef="#br0" timeOffset="21255.74">2159 3937 0,'21'0'31,"0"0"-15,0 0-16,22 0 0,-22 0 0,21-21 15,1 21-15,-1 0 0,0-21 16,1 0-16,-1 21 0,0-22 16</inkml:trace>
  <inkml:trace contextRef="#ctx0" brushRef="#br0" timeOffset="22620.24">3429 3768 0,'0'-21'0,"0"-1"0,0 1 16,-21 21-16,0 0 31,-1 0-15,22 21-16,0 1 0,0-1 0,0 0 16,-21 0-16,21 21 0,-21-20 15,21 20-15,-21 0 0,21 1 0,0-22 16,0 21-16,-21 0 0,21-20 15,0-1-15,0 0 0,0 0 16,0 0-16,0 0 0,21-21 16,0 0-16,0 0 15,0 0-15,1-21 0,-1 0 16,0 0-16,21 0 0,-21 0 0,1-22 16,-1 22-16,0-21 0,0-1 15,0 1-15,0 21 0,1-21 0,-1-1 16,0 22-16,0 0 0,-21 0 0,0 0 15,21-1-15,-21 1 0,21 21 16,-21 21 0,0 1-1,0-1-15,-21 0 0,21 21 16,-21-21-16,0 1 0,21 20 0,0 0 16,0-21-16,-21 22 0,21-22 15,0 21-15,0-21 0,0 1 0,0-1 16,0 0-16,0 0 0,21-21 15,0 0-15,0 0 0,0 0 16,22 0-16,-22 0 0,0 0 16,21-21-16,-20 0 0,-1 0 0,21-1 15,-21 1-15,0 0 0,22-21 0,-22 21 16,0-22-16,0 22 16,0-21-16,-21 21 0,0-1 0,22 1 0,-22 0 15,0 0 1,-22 42-1,22 0 1,0 0-16,0 1 16,0-1-16,0 0 0,0 0 0,0 0 15,0 0-15,0 1 0,0-1 16,0 0-16,0 0 0,0 0 0,22-21 16,-22 21-16,21 1 0,-21-1 15,0 0-15,21-21 0,-42 0 47,0-21-31,-1 21-16,1-21 15,0 21 1,0 0-16,21 21 31,0 0-31,0 0 16,0 0-16,0 0 15,21-21-15,0 0 16,0 0-16,1 0 0,-1 0 16,0 0-16,21 0 0,-21 0 15,22-21-15,-1 21 0,-21-21 0,22 0 16,-1 0-16,-21 0 0,21-1 16,-20-20-16,20 21 0,-21 0 15,-21-22-15,21 22 0,-21 0 0,21 0 16,-21 0-16,0 0 0,0-1 15,0 1-15,-21 21 16,0 0-16,0 21 16,0-21-16,0 22 0,21-1 15,0 0-15,-22 0 0,22 21 0,0-20 16,0-1-16,0 21 0,0-21 16,0 0-16,0 1 0,0-1 15,0 0-15,22 0 0,-1 0 0,0-21 16,0 21-16,0-21 0,22 0 15,-1 0-15,0 0 0,1 0 0,-1 0 16,0 0-16</inkml:trace>
  <inkml:trace contextRef="#ctx0" brushRef="#br0" timeOffset="23180.05">5588 3831 0,'0'0'0,"0"-21"0,0 0 0,0 0 0,-21 21 16,0-21-16,-1 21 0,1 0 16,0-22-16,0 22 0,0 0 0,0 0 15,-22 0-15,22 0 0,0 22 0,-21-22 16,20 21-16,1 0 0,-21 0 16,21 0-16,0 0 0,-1 22 0,1-22 15,0 21-15,21 1 0,-21-22 16,21 21-16,0-21 0,0 22 0,0-22 15,0 0-15,0 0 0,21 0 0,0 0 16,0-21-16,1 0 0,-1 0 16,0 0-16,0 0 0,21 0 15,-20 0-15,-1 0 0,0-21 0,21 0 16,-21 0-16,1-21 0,-1 20 16,21-20-16,-21 0 0,0 21 0,1-22 15,-1-20-15,-21 20 0,21 1 16,-21 0-16,21-22 0,-21 22 0,0-22 15,0 22-15,0 0 0,0-1 0,0 1 16,0 0-16,0-1 0,0 22 16,0 0-16,-21 42 31,0 0-31,0 22 0,21-22 0,-22 42 16,22-20-16,0-1 0,-21 0 15,21 22-15,0-22 0,0 1 16,0-1-16,0 0 0,0 1 0,0-1 15,0 0-15,21 1 0,1-22 0,-22 21 16,21-21-16,21 0 0,-21-21 16,0 22-16,22-22 0,-22 0 0,21 0 15,1 0-15,-22-22 0,21 22 16,0-21-16,-20 0 0,20 0 0,-21 0 16</inkml:trace>
  <inkml:trace contextRef="#ctx0" brushRef="#br0" timeOffset="26868.64">7133 4043 0,'0'-21'31,"0"0"-15,0-1-16,0 1 15,0 0-15,21 0 0,0 0 16,-21 0-16,22-22 0,-22 22 0,21-21 15,0-1-15,0 1 0,-21 0 16,21-1-16,-21 1 0,21-21 0,-21 20 16,0 1-16,0 0 0,0-1 0,0 1 15,0 21-15,0-22 0,0 22 16,0 0-16,0 42 16,0 0-1,-21 1-15,21-1 0,-21 21 0,21 0 16,0 1-16,-21 20 0,21-20 0,0-1 15,0 21-15,0-20 16,0-1-16,0 22 0,0-22 0,0 0 16,0 1-16,0-1 0,0-21 15,21 21-15,0-20 0,0-1 0,1 0 16,-1 0-16,21-21 0,-21 0 0,22 0 16,-1 0-16,0 0 0,1 0 15,20-21-15,-21 0 0,1-22 0,-1 22 16,22-21-16,-22 21 0,0-22 15,1 1-15,-22 0 0,21-1 0,-21-20 16,0 21-16,1-22 0,-1 22 0,-21-22 16,0 1-16,0 20 15,0 1-15,0 0 0,0-1 0,0 22 16,0 0-16,0 0 0,0 0 16,-21 21-16,-1 0 0,1 21 15,0 0-15,0 0 0,0 22 16,0-1-16,-1 0 0,1 1 15,21-1-15,-21 0 0,0 22 0,21-22 16,-21 0-16,21 1 0,0-1 16,0 0-16,0 1 0,0-22 0,0 21 15,21-21-15,0 22 0,0-22 0,22 0 16,-22-21-16,0 21 0,21-21 16,-21 0-16,22 0 0,-22 0 0,21 0 15,1 0-15,-22-21 0,0 21 16,21-21-16,-21 0 0,1 0 15,-1-1-15,0 1 0,0-21 0,-21 21 16,0 0-16,0-1 0,21-20 16,-21 21-16,0 0 0,0 0 15,0-1-15,0 44 32,-21-22-32,21 21 0,0 0 15,0 0-15,-21 0 0,21 0 16,-21 1-16,21-1 0,0 0 0,-21 0 15,21 0-15,0 0 0,0 1 16,0-1-16,0 0 16,0-42 15,0 0-15,21-1-16,0 1 0,-21 0 15,21-21-15,-21 21 0,21-1 0,0-20 16,1 21-16,-1 0 0,0 0 15,0-1-15,-21 1 0,21 0 0,0 21 16,1 0-16,-1 0 0,0 0 16,0 0-16,-21 21 0,0 0 15,0 1-15,0-1 0,0 21 16,0-21-16,0 0 0,0 1 16,0-1-16,0 0 0,0 0 0,0 0 15,0 0-15,0 1 0,21-1 16,0-21-16,1 0 15,-1 0-15,0 0 0,0 0 16,0 0-16,0 0 0,1 0 0,-1-21 16,0-1-16,0 22 0,0-21 15,0 0-15,1 0 0,-1 0 0,0-22 16,0 22-16,0 0 0,-21 0 16,21 0-16,-21-22 0,22 43 15,-22-21-15,21 0 0,-21 42 47,0 0-47,0 1 0,-21-1 16,-1 0-16,1 0 0,21 21 15,0-20-15,0-1 0,-21 0 0,21 0 16,0 21-16,0-20 0,0-1 0,0 0 16,0 0-16,21 0 15,22 0-15,-22-21 0,0 0 16,21 0-16,1 0 0,-1 0 15,0 0-15,1-21 0,20 21 16,-21-21-16,1 0 0,-1 0 0,22 0 16,-22-1-16,0 1 0,-21 0 15,22 0-15,-22 0 0,21-22 0,-42 22 16,21-21-16,-21 21 0,0-22 0,0 22 16,0-21-16,0 21 0,-21 0 15,0-1-15,0 1 0,0 21 0,0 0 16,-22 0-16,22 0 0,0 0 0,-21 0 15,20 21-15,-20 1 0,21-1 16,0 0-16,-22 21 0,22-21 0,0 22 16,0-22-16,21 21 0,0-21 15,0 1-15,0-1 0,0 21 16,0-21-16,0 0 0,0 1 16,21-1-16,0-21 15,0 0-15,22 0 0,-22 0 0,0 0 16,0 0-16,22-21 0,-22 21 0,0-22 15,21 22-15,-21-21 0,1 0 16,-1 0-16,0 0 0,-21 0 0,21-1 16,0 1-16,0 0 0,-21 0 0,0 0 15,0 0-15,0 42 47,0 0-31,-21 0-16,0 0 0,21 0 0,-21 22 15,21-1-15,0-21 0,-21 22 0,21-1 16,-21 21-16,21-20 0,0-1 16,0 22-16,0-1 0,0-21 0,0 22 15,0-1-15,0-20 0,21 20 0,-21 1 16,21-22-16,-21 22 0,0-1 16,0 1-16,0-1 0,0 1 0,0-1 15,0-21-15,0 1 0,0-1 0,0 0 16,0-20-16,0-1 0,0 0 15,21-21-15,0 0 16,0 0-16,-21-21 0,22 0 16,-1-1-16,-21 1 0,21-21 0,0 0 15,0-1-15,0 1 0,1-22 16,-1 1-16,0-1 0,0 1 0,0-1 16,-21-20-16,21-1 0,1 0 0,-1 1 15,0-1-15,0 0 0,0 1 16,0-1-16,-21 22 0,22-22 0,-22 21 15,21 22-15,-21-21 0,21 20 0,-21 1 16,0 0-16,0-1 0,0 22 16,0 0-16,0 42 31,0 21-31,0-20 0,-21-1 16,21 21-16,0 0 0,0-20 0,0 20 15,-21-21-15,21 0 0,0 0 16,0 22-16,0-22 0,0 0 15,0 0-15,21-21 0,0 0 0,0 21 16,0-21-16,0 0 0,1 0 16,-1 0-16,0 0 0,0 0 0,0-21 15,22 21-15,-22-21 0,0 0 16,0 0-16,0 0 0,0-1 0,1 1 16,-1 0-16,-21 0 0,21 0 0,-21-22 15,21 22-15,-21 0 16,0 0-16,0 0 0,0-22 0,0 22 15,0 0-15,0 0 16,0 42 0,-21 0-1,21 0-15,-21 1 0,21-1 16,0 0-16,0 21 0,0-21 0,0 1 16,0 20-16,0-21 0,0 0 0,0 0 15,0 1-15,0-1 0,21 0 16,0-21-16,0 21 0,0-21 0,22 0 15,-22 0-15,0 0 0,0 0 16,22 0-16,-22 0 16,21 0-16,0-21 0,-20 21 0,20-21 15,-21 0-15,0-1 0,0 1 0,1 0 16,-1-21-16,0 21 0,-21-1 16,21 1-16,-21 0 0,0 0 0,0 0 15,0 0-15,0-1 0,0 1 16,-21 21-16,0 0 15,0 0-15,-1 0 0,1 0 0,21 21 16,-21 1-16,0-1 0,21 0 16,-21 0-16,21 0 0,0 0 0,0 1 15,0-1-15,0 21 0,0-21 0,0 0 16,0 1-16,21-1 16,0 0-16,0 0 0,0-21 15,1 21-15,-1-21 0,0 0 16,0 0-16,0 0 0,22 0 15,-22 0-15,0 0 0,21-21 0,-21 0 16,1 0-16,-1 0 0,21-22 0,-21 1 16,0 0-16,1-1 0,-1 1 15,0-22-15,-21 22 0,21-21 0,0-1 16,0 22-16,-21-22 16,0 22-16,0 0 0,0 20 0,0-20 15,0 21-15,0 0 0,0 0 0,0-1 16,-21 22-1,21 22-15,-21-22 16,0 21-16,21 21 0,-21-21 0,21 22 16,0-1-16,0 0 0,-21 1 15,21 20-15,0-21 0,-22 1 0,22-1 16,0 22-16,0-22 0,0 0 16,0 1-16,0-22 0,0 21 0,0-21 15,0 0-15,0 22 0,0-22 16,22 0-16,-1 0 15,0-21-15,0 0 0,0 0 16,0 0-16,1 0 0,-1-21 0,0 0 16,0 0-16,0 21 15,0-21-15,1-1 0,-1 1 0,0-21 16,-21 21-16,21 0 0,-21-1 0,21 22 16,-21-21-16,0 0 0,0 42 31,0 0-16,0 1-15,-21-1 16,21 0-16,0 0 0,-21 0 0,21 0 16,0 1-16,0-1 15,0 0-15,21-21 16,0 0-16,0 0 16,1 0-16,-1 0 0,0 0 0,0 0 15,21 0-15,-20 0 0,-1-21 16,0 0-16,0-1 0,0 1 0,0-21 15,1 21-15,-1 0 0,0-22 16,0 22-16,-21 0 0,0 0 0,0 0 16,21-1-16,-21 1 0,0 42 31,0 1-15,0-1-16,0 0 15,0 0-15,-21 0 0,21 22 16,0-22-16,-21 21 0,21-21 0,-21 22 15,0-22-15,-1 21 0,22 0 16,-21 1-16,0-1 0,21 22 0,0-22 16,-21 21-16,0-20 0,21 20 0,-21 1 15,21-22-15,-22 22 0,1 41 16,21-41-16,-21-1 0,0 1 16,21-1-16,-21-20 0,21 20 0,0 1 15,0-1-15,-21 1 0,21-22 0,-22 0 16,22 22-16,0-22 0,0 1 15,-21-22-15,0 21 0,0 0 16,21-20-16,-21-1 0,21 0 0,-21 0 16,-1-21-16,1 0 0,0 0 15,0 0-15,0 0 16,21-21-16,-21 21 16,-1-21-16,22 0 0,-21 21 0,21-22 15,0 1-15,-21 0 0,0 0 16,21 0-16,-21-22 0,21 22 0,0-21 15,0 21-15,-21-22 0,-1 1 0,1 0 16</inkml:trace>
  <inkml:trace contextRef="#ctx0" brushRef="#br0" timeOffset="27113.49">9377 3281 0,'0'0'0,"-21"0"0,21-21 0,-22 21 16,44 0 31,-1 0-47,0 0 15,0 0-15,0-21 0</inkml:trace>
  <inkml:trace contextRef="#ctx0" brushRef="#br0" timeOffset="27744.24">13483 3429 0,'0'0'0,"0"-21"0,0 0 31,0 0-31,0 42 31,0 0-31,0 0 16,0 0-16,0 0 0,0 22 0,-21-22 15,21 0-15,-21 0 0,21 22 16,0-22-16,0 0 0,-21 0 0,-1 0 16,22 0-16,-21-21 15,21 22-15,0-44 31,0 1-15</inkml:trace>
  <inkml:trace contextRef="#ctx0" brushRef="#br0" timeOffset="27952.12">13610 3112 0,'0'0'16,"0"-22"-16,0 1 15,-21 21 1,21-21-16,0 42 63,0 0-48,0 1-15,21-22 0</inkml:trace>
  <inkml:trace contextRef="#ctx0" brushRef="#br0" timeOffset="30692.44">14351 3577 0,'0'0'0,"21"0"15,0-21-15,-21 0 0,21 21 16,-21-21-16,0 0 0,0-1 15,0 1-15,0-21 0,0 21 16,0 0-16,0-1 0,-21 1 0,0-21 16,0 21-16,0 0 0,0 21 15,-1-22-15,1 22 0,-21 0 0,21 0 16,0 0-16,-22 0 0,22 22 0,-21-1 16,21 0-16,-22 0 0,22 21 15,0-20-15,0 20 0,0-21 0,-1 0 16,1 22-16,21-22 0,0 0 15,0 0-15,0 0 0,0 0 16,0 1-16,0-1 0,21-21 16,1 0-16,-1 0 15,21 0-15,-21 0 0,22 0 0,-22 0 16,21-21-16,-21-1 0,22 22 16,-1-21-16,-21-21 0,21 21 0,1 0 15,-22-22-15,0 1 0,21 0 0,-20-1 16,-1 1-16,0 0 0,-21-1 15,21 1-15,0 0 0,-21-22 0,0 43 16,0-21-16,0-1 0,0 1 16,0 21-16,0 0 0,0-1 0,0 1 15,-21 21 1,0 21-16,0 1 16,21 20-16,-21-21 0,-1 21 0,1 1 15,21-1-15,0 0 0,-21 1 0,0-1 16,21 22-16,0-22 0,0 0 15,0 22-15,0-22 0,0 0 0,0-20 16,0 20-16,0 0 0,0-21 16,21 1-16,0-1 0,0 0 0,22-21 15,-22 21-15,0-21 0,21 0 0,-20 0 16,-1 0-16,21 0 0,-21 0 16,22-21-16,-22 21 0,21-21 0,0 0 15,-20-1-15,20 1 16,-21-21-16,0 21 0,22-22 0,-22 22 15,0-21-15,-21 21 0,0-22 0,0 22 16,0-21-16,0 21 0,0 0 16,-21-1-16,0 22 15,-1 0-15,1 0 0,0 22 16,0-1-16,0 0 0,0 0 0,21 21 16,-22-20-16,1 20 0,21-21 0,0 0 15,0 22-15,0-22 0,0 0 16,0 0-16,0 0 0,0 0 0,21 1 15,-21-1-15,43-21 0,-22 0 16,0 21-16,0-21 0,22 0 16,-22 0-16,21 0 0,0 0 0,1 0 15,-22-21-15,21 0 0,1-1 16,-1 22-16,-21-21 0,21-21 0,-20 21 16,-1 0-16,0-22 0,0 22 15,0-21-15,-21 21 0,0-1 0,0 1 16,-21 42 15,0 1-31,21-1 0,-21 0 0,21 0 16,-21 0-16,21 0 0,-22 22 15,22-22-15,-21 0 0,21 0 16,0 0-16,0 1 16,21-22 15,1-22-31,-1 1 15,0 0-15,0-21 16,0 21-16,-21-1 0,21 1 0,1-21 16,-1 21-16,0 0 0,-21-1 15,21 22-15,-21-21 0,21 21 0,-21 21 16,0 1 0,0-1-16,0 0 0,0 0 15,0 0-15,0 0 0,0 1 16,0-1-16,0 0 0,21 0 15,-21 0-15,22 0 0,-22 1 0,21-22 16,0 21-16,0-21 0,0 0 16,0 0-16,1 0 0,-1 0 15,21 0-15,-21-21 0,0-1 0,22 1 16,-22 0-16,21 0 0,-21 0 0,1 0 16,20-22-16,-21 22 0,0-21 15,0-1-15,22-20 0,-22 21 0,0-1 16,0-20-16,-21 20 0,21 1 15,-21 0-15,22-1 0,-22 1 0,0 21 16,0 0-16,0 0 16,0-1-16,-22 22 15,1 0-15,0 22 0,0-1 0,21 0 16,-21 0-16,21 21 0,-21-20 16,21 20-16,0 0 0,0 1 0,0-1 15,0 21-15,-22-20 0,22-1 16,0 0-16,0 1 0,0-1 0,0-21 15,0 22-15,0-22 0,0 0 0,22 0 16,-22 0-16,21 0 0,0-21 16,0 0-16,0 0 0,0 0 0,1 0 15,-1 0-15,0 0 16,21 0-16,-21-21 0,1 21 0,-1-21 16,0 0-16,0 0 0,0 0 0,0-22 15,1 22-15,-1 0 0,-21-21 16,0 20-16,0 1 0,21 0 15,-21 42 1,0 0-16,0 1 16,0-1-16,0 0 0,-21 0 0,21 0 15,-21 0-15,21 1 0,0-1 16,0 0-16,0 0 0,0 0 16,21-21-1,0 21-15,0-21 0,0 0 0,0 0 16,22 0-16,-1 0 0,0 0 0,-20-21 15,20 21-15,0-21 0,1 0 16,-22 0-16,21 0 0,-21-22 0,22 1 16,-22 21-16,0-22 0,21-20 15,-21 21-15,-21-1 0,22 1 0,-22 0 16,21-1-16,-21 22 0,0-21 0,0 21 16,0-1-16,0 1 0,0 0 15,0 0-15,-21 21 0,-1 0 0,1 0 16,0 21-1,21 0-15,-21 0 0,21 1 0,-21-1 16,21 21-16,0 0 0,0 1 16,0-1-16,-21 0 0,21 22 15,-22-22-15,22 22 0,-21-22 0,21 22 16,-21-22-16,0 0 0,21 22 16,-21-22-16,0 22 0,21-22 0,-22 21 15,1-20-15,0 20 0,21-20 0,0 20 16,-21 1-16,0-22 0,21 0 15,0 1-15,0-1 0,0 0 0,0-21 16,0 22-16,0-22 0,21 0 0,0-21 16,-21 21-16,21-21 15,0 0-15,1 0 0,-1 0 0,0 0 16,0-21-16,21 21 0,-20-21 16,-1 0-16,0 0 0,0-22 15,0 22-15,0-21 0,1-1 0,-22 1 16,21 0-16,0-22 0,-21 22 15,0-22-15,0 22 0,0 0 0,0-22 16,0 22-16,-21 0 0,0 20 0,-1-20 16,1 0-16,0 21 0,-21-1 15,21 1-15,-1 0 0,1 21 0,0 0 16,0 0-16,0 0 0,42 0 47,0 0-47,0 0 0,0 0 15,22 0-15,-22 0 0,21 0 0,1-21 16,-1 21-16,0-21 0,1 21 16,-1-21-16,-21 21 0,21-22 0,-20 1 15,20 0-15,-21 21 0,0-21 16,0 0-16,1 0 0,-1 21 0,0-22 16,0 1-16,-21 0 0,0 0 31,-21 42-16,21 0 1,-21 0-16,21 1 0,-21-1 16,21 0-16,0 0 0,0 0 0,0 0 15,0 1-15,0-1 0,0 0 16,0 0-16,21 0 0,0-21 0,0 0 16,0 21-16,0-21 0,22 0 15,-22 0-15,0 0 0,0 0 0,22 0 16,-22-21-16,0 21 0,0-21 15,0 0-15,0 0 0,1 0 0,-1-1 16,-21 1-16,0-21 0,0 21 0,21 0 16,-21-1-16,0 1 15,0 0-15,0 0 0,0 0 0,0 42 47,0 0-47,0 0 0,0 0 16,0 22-16,0-22 0,-21 21 0,21 1 15,0-1-15,-21 0 0,21 1 0,-22-1 16,1 0-16,21 1 0,0-1 16,-21 0-16,0 22 0,21-22 15,-21 22-15,21-22 0,0 0 0,0 1 16,0 20-16,0-21 0,0 1 0,0-1 16,-21-21-16,21 22 0,-22-22 0,22 21 15,0-21-15,-21 0 16,0 1-16,0-1 0,0-21 0,21 21 15,-21-21-15,-1 0 0,1 0 16,0 0-16,21-21 31,0 0-31,0-1 16,0 1-16,0 0 0,0 0 16,0 0-16,0 0 0,0-1 0</inkml:trace>
  <inkml:trace contextRef="#ctx0" brushRef="#br0" timeOffset="30947.82">16637 2773 0,'0'0'0,"-21"0"0,0 0 0,-1 0 16,22-21 0,-21 42 15,0-21-15,0 21-16,0-21 15,-22 21-15</inkml:trace>
  <inkml:trace contextRef="#ctx0" brushRef="#br0" timeOffset="31128.25">15536 3175 0,'0'0'0,"0"21"16,21-21-16,1 0 15,-1 0-15,21 0 0,-21 0 16,22 0-16,-22 0 0,21 0 0,0 0 15,1 0-15,-1 0 0,0 0 16,1 0-16,-1-21 0,0 21 0</inkml:trace>
  <inkml:trace contextRef="#ctx0" brushRef="#br0" timeOffset="31655.4">19727 2879 0,'0'0'0,"0"-21"0,0-22 15,0 22-15,0 0 16,0 0-16,0 42 16,-21 0-16,21 0 15,0 0-15,-21 22 0,0-1 0,0 0 16,21 1-16,-22 20 0,1-20 16,21 20-16,-21-21 0,0 22 0,21-22 15,-21 1-15,21-1 0,0 0 16,0-21-16,0 22 0,0-22 15,-21 0-15,21 0 0,0 0 0,0 1 16,21-22 15</inkml:trace>
  <inkml:trace contextRef="#ctx0" brushRef="#br0" timeOffset="32480.09">19219 3260 0,'0'0'0,"-21"-21"0,0 21 0,21-22 16,0 1 15,21 21-31,0 0 0,22 0 0,-22 0 16,21 0-16,22-21 0,-22 21 16,21 0-16,1-21 0,-1 21 0,1-21 15,-1 0-15,-20 21 0,20-22 16,-20 1-16,20 0 0,-42 0 0,22 0 15,-22 0-15,21-1 0,-42 1 16,21-21-16,-21 21 0,0-22 0,0 1 16,0 21-16,0 0 0,0-22 15,0 22-15,0 0 0,-21 21 0,21-21 16,-21 21-16,21 21 16,-21 0-16,21 0 15,-21 1-15,21 20 0,-22 0 0,22 1 16,0-1-16,-21 21 0,21-20 15,-21-1-15,21 22 0,0-22 0,-21 0 16,0 1-16,21-1 0,-21 0 16,21 1-16,0-22 0,0 0 0,0 21 15,-22-42-15,22 21 0,0 1 0,22-22 47,-1-22-47,-21 1 0,21 0 16,0 0-16,0 0 0,0 0 0,1-1 15,-1-20-15,0 0 0,0 21 16,0-22-16,0 22 0,1 0 0,-1 0 16,-21 0-16,21-1 0,0 22 15,-21 22 1,0-1-16,0 0 0,0 0 16,0 0-16,0 0 0,0 22 15,0-22-15,0 0 0,0 21 0,0-20 16,0-1-16,21 0 0,-21 0 0,21-21 15,1 21-15,-22 0 16,21-21-16,0 0 0,0 0 0,21 0 0,-20 0 16,20 0-16,-21 0 15,21 0-15,1 0 0,-1-21 0,0 0 16,1 0-16,-1 0 0,0 0 0,1-1 16,-1 1-16,-21-21 0,22 21 15,-22-22-15,-21 22 0,0 0 0,0 0 16,0 0-16,0 0 0,-21 21 15,-1 0-15,-20 0 16,21 21-16,0 0 0,0 0 16,-1 0-16,1 22 0,21-22 15,-21 0-15,21 0 0,0 0 0,0 0 16,0 1-16,21-1 0,0-21 16,1 21-16,-1-21 0,0 0 15,0 0-15,0 0 0,0 0 16,22 0-16,-43-21 0,21 0 0,0 21 15,0-22-15</inkml:trace>
  <inkml:trace contextRef="#ctx0" brushRef="#br0" timeOffset="33608.36">2519 5292 0,'0'0'0,"0"42"16,21-42-1,0 0-15,0 0 0,0 0 16,1 0-16,-1-21 0,0 21 16,21-21-16,-21 0 0,22-1 0,-22 1 15,21 0-15,-21 0 0,1 0 16,-1 0-16,0-1 0,-21 1 0,0 0 15,0 0-15,0 0 0,0 0 16,-21-1-16,0 22 0,-22 0 16,1 0-16,0 0 0,-1 0 0,1 0 15,0 0-15,-22 22 0,22-1 16,-22 0-16,22 0 0,0 21 0,-1-20 16,1-1-16,0 21 0,20-21 15,1 0-15,21 1 0,0 20 16,0-21-16,21 0 0,1 0 15,-1 1-15,21-1 0,0 0 16,1 0-16,-1 0 0,0 0 0,1 1 16,-1-1-16,0 0 0,1 0 0,-22 0 15,0 0-15,0 1 0,-21-1 16,0 0-16,0 0 0,-21 0 16,0 0-16,-21 1 0,-1-1 15,1-21-15,-22 21 0,22-21 0,-21 0 16,-1 0-16,1 0 0,20 0 15,-20 0-15,20 0 0,1-21 0,21 0 16,-21-22-16,20 22 0,1 0 16,0-21-16,0 20 0,0 1 0,21-21 15,-21 21-15,21 0 0,0-1 16,0 1-16,21 0 0,0 0 0,0 21 16,0-21-16,22 21 15,-1 0-15,0 0 0,1-21 0,20 21 16,-21 0-16,22 0 0,-1 0 15,1-22-15,-1 22 0</inkml:trace>
  <inkml:trace contextRef="#ctx0" brushRef="#br0" timeOffset="33944.17">3048 5228 0,'0'21'31,"0"1"-31,0-1 0,0 0 15,0 21-15,0-21 16,0 22-16,0 20 0,0-20 0,0 20 0,0 1 16,0-1-16,0 1 15,-21 20-15,0-20 0,-1 20 0,22-20 16,-21 21-16,0-1 0,0 22 0,21-21 16,-21-1-16,0 1 0,21 0 15,-22-1-15,1 1 0,21-21 0,-21-1 16,21 1-16,0-1 0,0-21 15,0 1-15,0-1 0,0 0 0,0-20 16,0-1-16,0-42 31,0-1-31,0-20 0,0 0 0,0-1 0,21 1 16,0 0-16,-21-22 0,22-20 16,-1 20-16,0-42 0,-21 22 15</inkml:trace>
  <inkml:trace contextRef="#ctx0" brushRef="#br0" timeOffset="34248.51">3006 5440 0,'0'0'16,"0"-42"-16,0-1 0,0 1 0,0 0 15,0 20-15,0 1 0,0 0 0,0 0 16,0 0-16,0 0 0,0-1 16,21 22-16,0-21 15,0 21-15,0 0 0,0 0 16,22 0-16,-22 0 0,21 0 0,1 21 15,-22 1-15,0-1 0,0 0 0,0 21 16,-21-21-16,0 22 0,0-22 16,0 21-16,-21 1 0,-21-22 0,21 21 15,-22 0-15,22-20 0,-21-1 16,-1 21-16,22-21 0,-21 0 0,21-21 16,0 22-16,-1-1 0,1-21 15,21-21 16,0-1-31,21 22 0,1-21 0,-1 0 16,0 0-16</inkml:trace>
  <inkml:trace contextRef="#ctx0" brushRef="#br0" timeOffset="34608.19">3556 5419 0,'0'21'31,"21"-21"-31,0 0 16,-21-21-16,21 21 15,1-21-15,-1-1 16,0 1-16,0 21 0,-21-21 0,21 0 16,-21 0-16,21 21 0,-21-21 15,0-1-15,-21 22 16,0 0-1,0 0-15,0 0 0,0 22 0,-22-1 16,22 0-16,0 0 0,21 21 16,-21-20-16,21-1 0,-21 0 0,21 21 15,0-21-15,0 1 0,0-1 0,0 0 16,0 0-16,21 0 16,0-21-16,0 21 0,0-21 0,0 0 0,1 0 15,-1 0-15,21 0 0,-21 0 16,22-21-16,-22 0 0,21 0 15,-21 21-15,22-21 0</inkml:trace>
  <inkml:trace contextRef="#ctx0" brushRef="#br0" timeOffset="35047.94">4170 5228 0,'0'0'0,"0"-21"0,0 0 0,0 0 16,0 0-16,-21 21 31,-1 21-31,1 0 15,0 0-15,21 0 0,-21 0 16,21 1-16,-21 20 0,21-21 0,0 0 16,0 22-16,-21-22 0,21 0 0,0 21 15,0-21-15,0 1 0,0-1 16,0 0-16,0 0 0,21 0 0,-21 0 16,21-21-16,0 0 0,0 0 15,0 0-15,1 0 0,-1 0 16,0 0-16,0-21 0,0 0 0,0 0 15,1 0-15,-1 0 0,0-1 16,0 1-16,0-21 0,0 21 0,-21-22 16,0 22-16,22 0 0,-22 0 15,21 0-15,-21 0 0,0 42 32,0 0-17,0 0-15,0 0 0,-21 0 0,21 1 16,-22-1-16,22 0 0,0 0 0,0 0 15,0 0-15,0 1 16,0-1-16,0-42 31,22-1-15,-22 1-16</inkml:trace>
  <inkml:trace contextRef="#ctx0" brushRef="#br0" timeOffset="35200.85">4466 5101 0,'0'0'0,"-21"-21"0,0 21 16,21 21 15</inkml:trace>
  <inkml:trace contextRef="#ctx0" brushRef="#br0" timeOffset="36536.12">4741 5503 0,'0'0'0,"0"22"31,0-44-16,21 22-15,1-21 0,20 0 16,-21 21-16,0-21 0,22 0 0,-22 0 16,21-22-16,-21 22 0,22 0 15,-22-21-15,0 20 0,0-20 16,0 0-16,-21 21 0,0-22 0,21 1 16,-21 21-16,0-22 0,0 22 15,0 0-15,0 0 0,0 0 0,0 0 16,-21 21-1,0 0-15,21 21 0,-21 0 16,21 0-16,-21 0 0,0 0 0,21 22 16,0-1-16,-22 0 0,22 1 15,-21-1-15,21 0 0,-21 22 0,21-22 16,0 22-16,-21-1 0,0 1 0,0-1 16,21 22-16,-22-22 0,1 1 15,0 21-15,0-22 0,21 1 16,-21 20-16,0-20 0,-1-1 0,1 22 15,21-22-15,-21 22 0,0-21 16,21-1-16,0 1 0,-21-1 0,21 1 16,0-22-16,0 0 0,0 1 0,0-1 15,0-21-15,0 0 0,21 0 16,0-21-16,0 0 0,22 0 0,-22 0 16,21 0-16,0 0 0,1-21 0,-22 0 15,21 0-15,1-21 0,-1 20 16,-21-20-16,21 0 0,1-1 0,-22 1 15,0-21-15,21 20 0,-20-20 0,-1-1 16,-21 1-16,0-22 0,0 22 16,0-1-16,0 1 0,-21-1 15,-1 1-15,1-1 0,0 1 0,-21 20 16,21 1-16,-22 0 0,1-1 16,21 22-16,-22-21 0,1 21 0,21 21 15,-21-22-15,20 1 0,1 21 0,0 0 16,-21-21-1,63 21 1,0-21-16,0 21 16,0 0-16,22 0 0,-22-21 0,21 21 15,1-21-15,-22-1 0,21 22 0,0-21 16,1 0-16,-1 0 16,0 21-16,1-21 0,-1 0 0,-21-1 15,22 1-15,-22 0 0,0 0 16,0 0-16,-21 0 0,21-1 0,-21 1 15,21 0-15,-21 0 16,0 42 0,-21 0-1,21 0-15,-21-21 0,21 22 16,0 20-16,0-21 0,0 0 0,0 0 16,0 1-16,0-1 0,0 0 0,0 0 15,21 0-15,-21 0 16,21 1-16,1-22 0,-1 21 0,0-21 15,0 0-15,0 0 0,0 0 0,1 0 16,-1 0-16,0 0 0,21 0 16,-21-21-16,1-1 0,-1 22 0,21-21 15,-21 0-15,0 0 0,1 0 16,-1-22-16,0 22 0,0 0 0,0 0 16,0 0-16,1 0 0,-1-1 0,-21 1 15,21 21-15,-21-21 16,21 21-16,0 0 62,-21-21-30,0 0-17,-21 21 16,0 0-31,0 0 16,21 21-16,-21 0 16,21 0-16,-22 0 0,22 1 0,0-1 15,0 0-15,0 0 0,-21 0 16,21 0-16,0 1 0,0-1 16,0 0-16,0 0 0,0 0 0,21-21 15,-21 21-15,22-21 0,-1 0 0,0 0 16,0 0-16,0 0 15,0 0-15,1 0 0,-1 0 0,0-21 16,0 0-16,0 21 0,0-21 0,-21 0 16,22 0-16,-22-1 0,0 1 15,21 0-15,-21 0 0,0 0 0</inkml:trace>
  <inkml:trace contextRef="#ctx0" brushRef="#br0" timeOffset="36729.01">5905 4932 0,'-42'0'16,"21"0"0</inkml:trace>
  <inkml:trace contextRef="#ctx0" brushRef="#br0" timeOffset="38387.75">8107 5165 0,'0'0'0,"0"-21"0,0-1 15,0 1-15,0 0 0,21-21 16,-21 21-16,0-1 0,0-20 0,0 21 16,0 0-16,0 0 15,0-1-15,0 1 0,0 0 16,0 42-1,0 0-15,0 1 16,0 20-16,0-21 0,0 21 0,0 1 16,0 20-16,0-20 0,0-1 15,-21 0-15,21 1 0,-21-22 0,21 21 16,0-21-16,0 22 0,0-22 0,0 0 16,0 0-16,21-21 15,0 0 1,0 0-16,0-21 0,-21 0 15,21 0-15,1-1 16,-1 1-16,0 0 0,0 0 0,-21-21 16,21 20-16,0-20 0,1 0 0,-22-1 15,0 22-15,21-21 0,-21 21 16,21 0-16,-21-1 0,21 22 16,-21 22-1,0-1-15,0 0 16,0 21-16,0-21 0,0 1 0,0 20 15,0-21-15,0 21 0,0-20 16,0-1-16,0 21 0,0-21 0,21 0 16,0 1-16,-21-1 0,22-21 0,-1 21 15,0-21-15,0 0 16,0 0-16,22 0 0,-22 0 0,21 0 16,-21 0-16,22 0 0,-22-21 0,21 0 15,-21-1-15,22 1 0,-22 0 16,21 0-16,-21-21 0,0-1 0,1 1 15,20 0-15,-21-1 0,-21 1 0,21 0 16,0-22-16,-21 22 0,0 21 16,0-22-16,0 22 0,0-21 0,0 21 15,0-1-15,-21 44 32,0-1-32,21 0 0,-21 0 15,21 21-15,0 1 0,-21-1 16,21 0-16,-21 1 0,21-1 15,0 0-15,0 1 0,0-1 0,0-21 16,0 22-16,0-22 0,0 21 16,0-21-16,21 0 0,0-21 0,0 22 15,0-22-15,0 0 0,22 0 0,-22 0 16,0 0-16,21 0 0,-20 0 16,-1-22-16,21 1 0,-21 0 0,22 0 15,-22 0-15,0-22 0,0 22 0,21 0 16,-20-21-16,-1-1 0,-21 22 15,21-21-15,-21 21 0,0 0 0,0-22 16,0 22-16,0 0 16,-21 21-1,0 0-15,-1 21 0,1 0 16,21 0-16,-42 106 16,42-105-16,0-1 15,0 21-15,0-21 0,0 0 0,0 1 16,0 20-16,0-21 0,21 0 15,0-21-15,0 0 0,1 21 16,-1-21-16,0 0 0,21 0 16,-21 0-16,22 0 0,-1-21 0,-21 21 0,22-21 15,-1 0-15,0 0 0,1 0 16,-22-1-16,21-20 0,-21 21 16,0-21-16,1-1 0,-1 1 0,0 0 15,-21-1-15,0-20 0,0 20 16,21 1-16,-21 0 0,0 21 0,0-1 15,0 1-15,0 0 0,0 0 0,-21 42 32,0 21-32,21-20 15,0 20-15,0 0 0,-21 1 16,21-1-16,-22 0 0,1 1 0,21-1 16,-21 0-16,21 1 0,-21-22 0,0 21 15,21-21-15,0 22 0,0-22 16,0 0-16,-21 0 0,21 0 15,0 0-15,0-42 32,0 0-17,0 0-15,21 0 0,-21 0 0,21-1 16,0 1-16,0-21 0,0 21 16,1-22-16,-1 1 0,21 21 0,0-21 15,-20 20-15,20 1 0,0 0 0,1 0 16,-22 0-16,21 21 0,-21 0 15,22 0-15,-22 0 0,0 21 0,0 0 16,0-21-16,-21 42 0,0-20 16,0-1-16,0 0 0,0 0 15,0 0-15,0 0 0,-21 1 0,0-1 16,0 0-16,-22 0 0,22 0 0,-21 0 16,0-21-16,20 22 0,-20-22 15,0 21-15,-1-21 0,1 21 0,21-21 16,-21 0-16,-1 0 0,22 0 0,0 0 15,0 0-15,0 0 0,-1 0 0,22-21 32</inkml:trace>
  <inkml:trace contextRef="#ctx0" brushRef="#br0" timeOffset="41684.75">11176 5482 0,'0'0'0,"-21"0"0,0 0 16,21-21 0,21 21-1,0-21-15,0 0 0,0 0 0,0-1 16,1 1-16,-1 0 0,21-21 0,-21 21 15,22-22-15,-1 1 0,-21 0 16,21-1-16,-20-20 0,20 20 16,-21 1-16,0 21 0,-21-21 0,0 20 15,0 1-15,0 0 0,-21 21 16,0 0 0,-21 0-16,20 21 0,1 0 15,0 1-15,0-22 0,0 21 0,0 0 16,21 0-16,0 0 0,0 0 0,0 1 15,0-1-15,0 0 16,21 0-16,0 0 0,0 0 0,0 1 16,0-1-16,1 0 0,-1 0 0,-21 0 15,21 0-15,0 1 16,-21-1-16,0 0 0,21-21 0,-21 21 16,21 0-16,-21 0 0,22-21 0,-22 22 15,21-1 1,0-21-16,0 0 0,0 0 15,0 0-15,1 0 0,-1 0 0,0-21 16,21 21-16,-21-22 0,1 1 16,20 21-16,-21-21 0,0 0 0,22 0 15,-22-22-15,0 22 0,0 0 16,0-21-16,0 21 0,1-22 16,-22 22-16,0-21 0,0 21 0,0-1 0,0 1 15,0 0 1,-22 21-1,1 21-15,0-21 0,0 21 16,0 1-16,0-1 0,-22 21 16,43-21-16,-21 0 0,0 22 0,0-22 15,21 0-15,0 0 0,0 22 0,0-22 16,0 0-16,0 0 0,21 0 16,0 0-16,0-21 0,0 0 15,1 0-15,-1 0 0,21 0 0,-21 0 16,22 0-16,-1 0 0,0 0 15,-21-21-15,22 0 0,-1 0 0,0 0 16,1 0-16,-1-1 0,0-20 16,-20 21-16,20-21 0,-21 20 15,0-20-15,-21 21 0,0-21 0,21 20 16,-21 1-16,0 0 0,-21 21 31,0 0-31,0 0 0,21 21 0,-21 0 16,0 1-16,21-1 0,-22 0 0,22 0 15,0 0-15,0 22 0,0-22 16,0 0-16,0 0 0,0 0 16,0 0-16,22 1 0,-22-1 0,21 0 15,0 0 1,-42-21 31,0 0-47,-1-21 15,1 21-15,0 0 16,21 21 15,0 0-15,21-21-16,0 0 16,1 0-16,-1 0 0,0 0 0,0 0 15,0 0-15,0 0 0,22 0 16,-22 0-16,21-21 0,-21 21 15,22-21-15,-22 0 0,21 21 0,-21-21 16,22-1-16,-22 1 0,0 0 0,0-21 16,0 21-16,1-1 0,-1-20 15,0 0-15,-21 21 0,21-22 0,-21 22 16,0 0-16,0 0 0,0 0 0,0-1 16,-21 22-1,0 22 1,0 20-16,21-21 0,-22 21 15,1-20-15,21 20 0,0-21 0,-21 21 16,21 1-16,0-22 0,0 0 16,0 21-16,0-20 0,0-1 0,0 0 15,21-21-15,0 21 0,1 0 16,-1-21-16,0 0 0,0 0 0,0 0 16,22 0-16,-22 0 0,21 0 0,-21 0 15,0-21-15,22 21 0,-22-21 16,0 0-16,0 0 0,0-1 0,1 1 15,-22 0-15,0-21 0,0 21 16,0-22-16,0 1 0,0 21 0,0-22 16,0 1-16,-22 21 0,22-21 15,-21 20-15,0 1 0,0 0 0,-21 0 16,20 21-16,1 0 0,0 0 16,-21 0-16,21 21 0,-1 0 0,-20 0 15,21 1-15,0-1 0,0 21 16,-22 0-16,22-20 0,21 20 0,0-21 15,-21 21-15,21-20 0,0 20 0,0-21 16,21 0-16,-21 22 0,21-43 16,22 21-16,-22 0 0,0 0 0,21-21 15,1 0-15,-22 0 0,21 0 0,-21 0 16,22 0-16,-1 0 0,-21-21 16,21 21-16,-20-21 0,20 0 15,-21-1-15,0 1 0,0 0 0,22 0 0,-22-21 16,-21 20-16,21-20 15,0 21-15,-21-21 0,21 20 0,-21 1 16,0 0-16,0 0 0,0 0 0,0 42 31,0 0-31,-21-21 16,21 42-16,0-20 0,-21-1 16,21 0-16,-21 0 0,21 21 0,0-20 15,0-1-15,0 0 0,0 0 0,0 0 16,0 0-16,0 1 0,0-1 15,21 0 1,0-21-16,0 0 0,1 0 16,-1 0-16,0 0 0,0 0 15,0 0-15,22 0 0,-22-21 0,0 0 16,0-1-16,0 22 0,0-21 0,1-21 16,-22 21-16,21 0 0,0-22 15,-21 22-15,0 0 0,21-21 0,-21 20 16,21 1-16,-21 0 0,0 0 0,21 0 15,-21 0 1,0 42 0,0 0-16,-21-21 15,21 21-15,-21 0 0,21 22 16,0-22-16,0 0 0,-21 0 0,21 21 16,0-20-16,-21-1 0,21 0 0,0 0 15,0 0-15,0 0 0,0 1 16,0-1-16,21-21 0,0 21 15,0-21-15,0 0 16,1 0-16,-1 0 0,21 0 16,-21 0-16,0-21 0,1 21 0,20-21 15,-21-1-15,0 22 0,0-21 0,22 0 16,-22-21-16,0 21 0,0-1 16,0-20-16,-21 21 0,22-21 15,-22 20-15,21 1 0,-21 0 0,0 0 16,0 0-16,21 42 31,-21 0-15,0 0-16,21-21 15,-21 21-15,0 1 0,0-1 0,0 0 16,0 0-16,21 0 0,-21 0 0,0 1 16,0-1-16,0 0 0,0 0 15,0 0-15,21 0 0,1 1 16,-22-1-16,21-21 15,0 0-15,0 0 16,0 0-16,0 0 0,1 0 16,-1 0-16,0-21 0,0 21 15,0-22-15,0 1 0,1 0 16,-1 0-16,0 0 0,0-22 0,0 22 16,0 0-16,1-21 0,-1 21 0,-21-1 15,0 1-15,21-21 0,0 21 16,-21 0-16,0 42 47,0 0-32,0 0-15,0 0 16,0 0-16,0 1 0,0-1 0,0 0 16,0 0-16,0 0 15,0 0-15,0 1 0,21-22 16,-21 21-16,21-21 15,1 0-15,-22-21 32,0-1-17,0 1-15,0 0 16,0 0-16,0 0 16,0 0-1,0-1 1,-22 1-1,1 21-15,0 0 16,0 0-16,0 0 16,0 0-16,21 21 15,-22 1-15,22-1 16,-21-21-16,21 21 0,0 0 0,0 0 16,0 0-16,0 1 15,0-1-15,0 0 16,21 0-16,1-21 0,-22 21 0,21-21 15,0 21-15,0 1 16,0-22-16,-21 21 0,21-21 16,1 21-16,-44-21 47,1 0-47,0 0 0,0 0 15,0 0-15,0 0 16,42 21 46,0-21-62,0 0 0,0 0 16,0 0-16,1 21 0,-1-21 16,21 0-16,-21 0 0,0 0 15,22 0-15,-22 0 0,21-21 0,-21 21 16,22-21-16,-22 0 0,21 21 0,-21-21 15,22-1-15,-22 1 0,0 0 16,0 0-16,0-21 0,1 20 0,-1 1 16,-21 0-16,0-21 0,0 21 0,0-1 15,0 1-15,0 0 16,-21 21-16,-1 0 16,1 21-16,0-21 0,21 21 15,-21 1-15,21-1 0,-21 0 16,21 0-16,-21 0 0,21 22 0,0-22 15,0 0-15,0 0 0,0 0 0,21 0 16,0 1-16,0-22 16,-21 21-16,21-21 0,0 0 0,1 0 15,-1 0-15,0 0 16,0-21-16,0 21 0,-21-22 16,21 1-16</inkml:trace>
  <inkml:trace contextRef="#ctx0" brushRef="#br0" timeOffset="42160.48">16764 4763 0,'0'0'0,"21"0"0,-21 21 15,0 0 1,0 0-16,-21 21 0,21-20 16,-21-1-16,21 0 0,-21 21 15,21-21-15,0 1 0,0-1 0,-22 0 16,22 0-16,0 0 15,0 0-15,0-42 47,22 0-47,-22 0 0</inkml:trace>
  <inkml:trace contextRef="#ctx0" brushRef="#br0" timeOffset="42472.3">16827 4572 0,'-21'-21'32,"0"21"-32,21 21 0,0 0 31,21-21-15,0 0-16,1 0 15,-1 0-15,0-21 0,0 21 0,-21-21 16,21 21-16,-21-21 0,0 0 0,0-1 15,0 1 1,0 0-16,-21 21 0,0-21 16,0 21-16,0 0 0,-1 0 15,1 0-15,0 21 0,21 0 16,0 0-16,0 1 0,0 20 16,0-21-16,0 0 15,0 0-15,0 1 0,0-1 16,21-21-16,0 21 0,1-21 0</inkml:trace>
  <inkml:trace contextRef="#ctx0" brushRef="#br0" timeOffset="44187.59">17230 4657 0,'-22'21'31,"1"0"-31,21 0 0,-21 0 0,21 1 15,-21 20-15,21-21 0,0 0 0,0 22 16,0-22-16,-21 0 0,21 21 16,0-21-16,0 1 0,0-1 0,0 0 15,0-42 32,0 0-47,0-1 0,0 1 16,0 0-16,0-21 0,21 21 15,0-22-15,0 1 0,0 21 0,1-22 16,-1 1-16,21 21 0,-21-21 0,22-1 16,-1 22-16,0 0 0,-21-21 15,22 20-15,-1 22 0,0 0 16,-20 0-16,20 0 0,-21 0 0,0 0 16,0 22-16,1-1 0,-22 0 0,21 0 15,-21 21-15,0-20 0,0 20 16,0-21-16,0 21 0,0-20 0,-21-1 15,21 21-15,-22-21 0,22 0 16,0 1-16,0-1 0,0 0 16,22-21-16,-1 0 15,0 0-15,0 0 0,0 0 16,22 0-16,-22-21 0,21 0 0,-21 21 16,22-22-16,-22 1 0,21 0 0,0 0 15,-20-21-15,20 20 0,-21 1 16,0 0-16,0 0 0,-21-21 0,22 42 15,-22-22-15,0 1 0,-22 21 16,1 0-16,0 0 16,0 0-16,0 21 0,0 1 0,-1-1 15,22 0-15,-21 0 0,21 0 16,0 0-16,0 1 0,0-1 0,0 0 16,0 0-16,0 0 0,0 0 15,0 1-15,0-1 0,21-21 16,-21 21-16,22 0 0,-22-42 47,-22 0-47,22 0 0,-21 21 15,21-22-15,0 1 0,-21 21 16,0 0 15,21 21-15,0 1-16,21-1 15,0-21-15,0 0 16,1 21-16,-1-21 0,0 0 0,0 0 16,0 0-16,22 0 0,-22 0 0,21 0 15,0 0-15,-20-21 0,20 21 16,0-21-16,1-1 0,-22 1 0,21 0 16,-21 21-16,0-21 0,22-21 15,-43 20-15,21 1 0,0 0 0,-21 0 16,21 0-16,-21 0 0,0-1 15,-21 22 1,0 0-16,0 0 0,21 22 16,-21-1-16,-1-21 0,1 21 15,0 21-15,21-21 0,0 1 16,0 20-16,0-21 0,0 0 0,0 0 16,0 22-16,0-22 0,21 0 15,0 0-15,1 0 0,-1-21 0,0 22 16,0-22-16,21 0 0,1 0 0,-22 0 15,21 0-15,1 0 0,-1 0 16,0 0-16,22 0 0,-22 0 0,0-22 16,22 1-16,-22 0 0,1 0 0,-1 0 15,0 0-15,-21-22 0,22 22 16,-22-21-16,-21-1 0,0 22 0,21-21 16,-21 21-16,0 0 0,0-1 15,-21 1-15,0 0 0,0 21 16,-1 0-16,1 0 0,-21 0 0,0 0 15,20 21-15,-20 0 0,0 1 16,-1-1-16,22 0 0,-21 0 0,21 21 16,0 1-16,-1-22 0,22 21 0,0-21 15,0 22-15,0-22 0,0 0 16,0 0-16,0 0 0,0 1 0,22-1 16,-1-21-16,0 0 0,0 0 15,0 0-15,0 0 0,22 0 0,-22 0 16,0 0-16,21-21 0,-20 21 0,-1-22 15,21-20-15,-21 21 0,0-21 16,1-1-16,-1 22 0,0-21 16,0-1-16,0-20 0,0 21 0,1-1 15,-1 1-15,0-22 0,0 22 16,0 0-16,-21-1 0,0 22 0,0 0 16,0 0-16,0 0 0,-21 42 31,21 21-31,-21-21 0,0 22 15,0-22-15,21 21 0,-22 1 16,1-1-16,21 0 0,0-21 0,-21 22 16,21-1-16,0 0 0,0-20 0,0 20 15,0-21-15,0 21 0,0-20 16,21-1-16,0 0 0,1 0 16,-1-21-16,0 21 0,0-21 15,0 0-15,22 0 0,-22 0 0,21 0 16,0 0-16,-20-21 0,20 21 0,-21-21 15,21 0-15,-20 0 0,20-1 16,-21-20-16,0 21 0,0 0 0,1 0 16,-1-1-16,-21 1 0,0 0 0,0 0 15,-21 21 1,-1 0-16,1 0 16,0 21-16,0 0 0,0 0 0,0 1 15,21-1-15,0 0 16,0 21-16,0-21 0,0 1 0,0-1 15,0 0-15,0 0 0,21 0 16,0-21-16,0 0 0,0 0 16,0 0-16,1 0 0,-1 0 15,0 0-15,0 0 0,0 0 16,22-21-16,-43 0 0,21 21 0,0-21 16,0 0-16,-21-22 0</inkml:trace>
  <inkml:trace contextRef="#ctx0" brushRef="#br0" timeOffset="44416.62">18754 4339 0,'-22'0'0,"44"0"0,-44 21 16,22 1-1,22-22 17,-1 0-17,0 0 1</inkml:trace>
  <inkml:trace contextRef="#ctx0" brushRef="#br0" timeOffset="44904.65">21442 4530 0,'0'0'0,"21"-21"0,-21-1 15,0 1-15,0 0 0,0 0 16,0 0-16,0 0 0,0-1 16,-21 22 15,21 43-31,0-22 0,-21 21 0,-1-21 16,22 22-16,-21-1 0,21 0 0,0 22 15,-21-22-15,0 1 0,0 20 16,21-21-16,0 1 0,-21-1 0,21-21 15,0 22-15,-22-22 0,22 0 0,0 0 16,0 0-16,0 0 0,-21-21 31,0 0-31</inkml:trace>
  <inkml:trace contextRef="#ctx0" brushRef="#br0" timeOffset="45684.44">20891 4826 0,'0'0'0,"-21"-21"0,0 0 0,0 0 15,21-1-15,21 22 16,0 0 0,0 0-16,22 0 0,-1 0 15,0 0-15,1 0 0,-1 0 0,22 0 16,-1-21-16,1 21 0,-1-21 0,22 21 16,-22-21-16,22 21 0,-22-21 15,1 0-15,-22-1 0,22 22 16,-22-21-16,-21-21 0,0 21 15,1 0-15,-22-22 0,0 1 0,0 21 16,0-22-16,0 1 0,0 21 0,0 0 16,0 0-16,-22-1 0,1 22 15,0 22-15,0-1 16,21 21-16,-21-21 0,0 22 16,-1-1-16,22 0 0,0 1 0,-21-1 15,21 0-15,-21 1 0,21-1 0,0-21 16,0 21-16,0 1 0,-21-1 15,21-21-15,0 0 0,0 22 16,0-22-16,0 0 0,-21 0 0,21 0 16,21-42 15,0 0-15,-21 0-16,21 0 0,0 0 0,1-1 15,-1 1-15,0-21 0,0 21 0,0 0 16,0-1-16,1 22 0,-22-21 15,21 21-15,-21 21 16,0 1 0,0-1-16,0 0 0,0 0 15,0 0-15,0 0 0,0 1 16,0-1-16,0 0 0,0 0 0,0 0 16,0 0-16,21-21 15,0 22-15,0-22 0,0 0 16,1 0-16,-1 0 0,21 0 15,-21 0-15,22 0 0,-22-22 0,21 1 16,-21 0-16,22 0 0,-1 0 0,0 0 16,-21-22-16,1 22 0,-1-21 15,0-1-15,-21 22 0,21 0 0,-21 0 16,0 0-16,0 0 0,-21 21 16,0 0-16,0 0 15,-1 0-15,1 21 0,0-21 0,0 21 16,0 0-16,21 0 0,0 22 15,-21-22-15,21 0 0,0 0 0,0 0 16,0 0-16,0 1 0,0-1 0,0 0 16,0 0-16,0 0 0,21 0 15,0-21-15,0 0 0,0 0 16,0 0-16,1 0 0,20 0 0,-21 0 16</inkml:trace>
  <inkml:trace contextRef="#ctx0" brushRef="#br0" timeOffset="46162.17">23474 4678 0,'0'0'0,"0"-21"0,0-22 32,0 22-32,0 0 0,0 0 15,-21 21-15,-1 0 0,1 0 0,0 0 16,0 0-16,0 0 0,0 21 15,-22-21-15,22 21 0,-21 0 0,21 22 16,-22-22-16,22 21 0,-21-21 0,21 22 16,-1-1-16,1-21 15,0 22-15,21-22 0,0 21 0,0-21 0,0 0 16,21 1-16,0-22 16,1 21-16,-1-21 0,21 0 0,-21 0 15,0 0-15,22 0 0,-22 0 0,21 0 16,-21-21-16,1-1 0,-1 1 15,0 0-15,0 0 0,0-21 0,0 20 16,-21-20-16,0 21 0,22-21 0,-22 20 16,21 1-16,-21 0 0,0 0 15,-21 42 1,21 0 0,-22 0-16,22 1 0,-21-1 15,21 0-15,0 0 0,0 0 0,0 0 16,0 1-16,0-1 0,0 0 15,21 0-15,1 0 0,-1-21 16,0 0-16,0 0 0,0 0 0,0 0 16,1 0-16,20 0 0,-21 0 15,0 0-15,0-21 0,1 0 0</inkml:trace>
  <inkml:trace contextRef="#ctx0" brushRef="#br0" timeOffset="46428.02">23876 4678 0,'0'0'0,"0"-42"31,-21 63-15,0-21-16,-1 21 0,22 0 16,-21 21-16,-21 1 0,21-1 15,0 0-15,-1 1 0,1 20 0,-21 1 16,21-22-16,0 22 0,-22-1 0,22 1 16,0-22-16,21 21 0,0 1 15,0-1-15,0 1 0,0-22 0,0 1 16,0 20-16,0-21 0,0 1 0,-21-22 15,21 21-15,0-21 0,0 1 16,0-1-16,0 0 0,0 0 0,0-42 47,0 0-47,0 0 0,0-1 0,0 1 16</inkml:trace>
  <inkml:trace contextRef="#ctx0" brushRef="#br0" timeOffset="46740.28">23664 4974 0,'0'0'16,"0"-42"-16,0 0 0,0 20 0,0-20 15,0 21-15,0 0 0,21 0 0,1-1 16,-22 1-16,21 0 0,0 21 0,21 0 16,-21 0-16,22 0 0,-22 0 15,21 0-15,-21 0 0,22 0 0,-22 0 16,0 21-16,0-21 0,-21 21 15,0 1-15,0-1 0,-21 0 16,0 0-16,0 0 0,-22 0 0,22 1 16,-21-1-16,0 0 0,-1 0 15,1-21-15,21 21 0,-22 0 0,22-21 16,-21 0-16,21 0 0,21 22 0,-21-22 16,42 0-1,0 0 1,0 0-16,0 0 0,22-22 15,-1 1-15,-21 21 0,21-21 0</inkml:trace>
  <inkml:trace contextRef="#ctx0" brushRef="#br0" timeOffset="47037.12">24257 4720 0,'0'0'0,"0"21"31,0 1-31,0-1 0,-21 21 15,0 0-15,-1 1 0,22-1 16,-21 22-16,0-22 0,0 21 0,21 1 16,-21-22-16,0 22 0,-1-22 15,1 22-15,0-22 0,21 0 0,-21 22 16,0-22-16,0 0 0,-1 1 0,1-22 16,0 21-16,21-21 0,0 22 15,-21-22-15,21 0 16,0 0-16,21-21 15,0 0-15,0 0 16,-21-21-16,22 0 0,-1 0 16,0 0-16,-21-22 0,21 22 0,0-21 15,0 21-15,1-22 0,-1 1 0</inkml:trace>
  <inkml:trace contextRef="#ctx0" brushRef="#br0" timeOffset="47336.37">24278 5059 0,'0'0'0,"21"-42"0,-21-1 0,0 1 0,0 21 15,0-22-15,0 22 0,0 0 0,0 0 16,0 0-16,0 0 0,21 21 16,-21-22-16,22 22 0,-1 0 0,0 0 15,0 0-15,0 0 16,0 0-16,1 0 0,-1 22 16,-21-1-16,0 0 0,0 21 0,0-21 15,0 22-15,0-22 0,0 21 16,0-21-16,0 22 0,-21-22 0,-1 0 15,1 0-15,0 0 0,0 1 0,0-1 16,0-21 0,-1 0-16,22-21 47,0-1-47,22 22 0,-1-21 15,0 0-15,21 0 16</inkml:trace>
  <inkml:trace contextRef="#ctx0" brushRef="#br0" timeOffset="47608.22">24765 4678 0,'0'0'0,"21"-21"0,0 0 16,-21-1-16,0 44 31,-21-1-31,0-21 16,0 42-16,0-21 0,-1 0 15,1 22-15,21-22 0,-21 21 0,0 1 16,0-22-16,21 21 0,0 0 16,0-20-16,0 20 0,0-21 0,0 21 15,0-20-15,0-1 0,0 0 0,21 0 16,0-21-16,0 0 16,0 0-16,1 0 0,-1 0 15,21 0-15,-21-21 0,0 0 16,1 0-16,-1-1 0,0 1 15,21 0-15,-21-21 0</inkml:trace>
  <inkml:trace contextRef="#ctx0" brushRef="#br0" timeOffset="48123.92">25167 4339 0,'0'0'16,"0"-21"-16,0 0 0,0 0 15,0 42 17,0 0-32,0 0 15,0 0-15,0 1 0,-21-1 0,21 0 16,0 0-16,0 0 16,-21 0-16,21 1 0,0-1 15,-21 0-15,21 0 31,-22-42 1,22 0-17,0 0-15,0-1 0,0 1 16,22 0-16,-1 0 0,-21 0 16,21 0-16,0-1 0,0 1 0,0 0 15,1 0-15,-1 21 0,-21-21 16,21 21-16,0 0 0,0 0 0,0 0 15,1 0-15,-22 21 16,0 0 0,0 0-16,0 0 0,0 1 15,0-1-15,0 0 0,0 0 16,0 0-16,0 0 0,-22-21 0,22 22 16,-21-22-16,21 21 15,-21 0-15,0-21 16,0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5:5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2159 0,'22'0'47,"-1"0"-32</inkml:trace>
  <inkml:trace contextRef="#ctx0" brushRef="#br0" timeOffset="1514.85">2265 466 0,'0'0'0,"0"-43"16,0 22-1,0 0-15,0 0 16,0 0-1,-21 21 1,-1 0 0,1 0-1,0 0-15,0 0 16,0 0-16,0 21 0,-1-21 16,22 21-16,-21 0 0,0 0 0,0-21 15,0 22-15,0-1 0,21 0 16,-22 21-16,1-21 0,0 1 15,21-1-15,0 0 0,-21 21 16,0-21-16,21 22 0,0-22 16,0 21-16,0 1 0,0-1 0,-21 0 15,21 1-15,0-1 0,0 0 16,0 1-16,0-1 0,0 0 0,0 1 16,0-1-16,0 0 0,0 1 15,0-22-15,0 21 0,21-21 0,-21 22 16,21-22-16,0 0 0,-21 21 15,21-21-15,0 1 0,1-1 16,-1 0-16,0-21 0,0 21 0,0 0 16,22-21-16,-22 0 15,0 0-15,21 0 0,-21 0 0,22 0 16,-22 0-16,21 0 0,-21 0 16,22-21-16,-1 0 0,0 0 0,-20 0 15,20-1-15,0 1 0,-21-21 16,22 21-16,-22 0 0,21-22 0,-21 22 15,1-21-15,-1-1 0,0 1 16,0 0-16,0-1 0,0-20 0,-21 21 16,0-1-16,22-20 0,-22 20 15,0 1-15,0 0 0,0-1 0,0 1 16,0 0-16,0-1 0,-22 22 16,1 0-16,0-21 0,-21 21 15,21-1-15,-22 22 0,1-21 16,0 21-16,-1 0 0,1 0 0,0 0 15,-1 0-15,-20 0 0,20 0 16,1 21-16,0-21 0,-1 22 16,1-1-16,0 21 0,-1-21 0,22 0 15,0 22-15,0-1 0,0-21 16,21 22-16,0-1 0,0 0 0,0 1 16,0-1-16,0-21 0,21 21 15,0-20-15,0 20 0,0-21 16,22 0-16,-22 0 0,21 1 0,1-1 15,-1 0-15,0 0 16,1 0-16,-1 0 0,0 1 0,1-1 16,-1 0-16,0 0 0,1 0 15,-22 0-15,21 1 0,-21-1 0,0 0 16,1 21-16,-22-21 0,0 1 16,0-1-16,0 21 0,0-21 0,0 22 15,-22-22-15,1 21 0,0-21 16,-21 0-16,21 22 0,-22-22 0,22 0 15,0-21-15,-21 21 0,20 0 16,1-21-16,0 0 0,0 0 0,0 0 16,0 0-16,-1 0 15,22-21 1,0 0-16,0 0 16,0 0-16,0 0 15,0-1-15,22 1 0,-1 0 16</inkml:trace>
  <inkml:trace contextRef="#ctx0" brushRef="#br0" timeOffset="2459.05">3048 1101 0,'0'21'16,"0"0"0,0 0-16,0 0 0,0 22 15,0-22-15,-21 0 16,21 0-16,0 0 0,-21 1 0,21-1 16,0 21-16,0-21 0,0 0 15,0 1-15,0-1 0,0 0 16,0 0-16,0 0 15,0 0-15,21-21 16,0 0-16,0 0 16,0 0-16,0 0 0,1-21 15,-1 0-15,0 0 0,0 21 16,0-21-16,0 0 0,1-1 0,-1-20 16,0 21-16,0 0 0,-21-22 15,21 22-15,0 0 0,1-21 0,-22 21 16,0-1-16,21 1 0,-21 0 15,21 0-15,-21 0 0,0 0 16,21 21-16,-21-22 16,0 44-1,0-1 1,-21 0-16,21 0 0,-21 0 16,21 0-16,0 1 0,-21-1 15,21 21-15,0-21 0,0 0 0,0 1 16,0-1-16,0 0 0,0 0 15,0 0-15,0 0 0,0 1 0,0-1 16,21 0-16,0-21 0,-21 21 16,21-21-16,0 0 0,0 21 0,1-21 15,-1 0-15,21 0 0,-21 0 16,0 0-16,1 0 0,20 0 16,-21 0-16,0-21 0,22 21 0,-22-21 15,0 0-15,0 0 0,21-1 16,-20 1-16,-1 0 0,0 0 0,0 0 15,0-22-15,-21 22 0,0-21 16,21 21-16,-21 0 0,0-22 0,0 22 16,0 0-16,0 0 0,0 0 15,0-1-15,0 1 0,-21 21 16,0 0 0,0 0-1,21 21-15,-21 1 16,21-1-16,0 0 15,-21 0-15,21 0 0,0 0 16,0 1-16,0-1 0,0 0 0,0 21 16,0-21-16,0 1 15,0-1-15,0 0 0,0 0 0,0 0 16,0 0-16,21 1 16,0-1-16,0-21 15,0 0-15,0 0 16,1 0-16,-1 0 0,0 0 15,0 0-15,0-21 0,22 21 0,-22-22 16,0 1-16,0 0 0,21 0 16,-20-21-16,-1 20 0,21 1 15,0-42-15</inkml:trace>
  <inkml:trace contextRef="#ctx0" brushRef="#br0" timeOffset="3110.72">4381 1080 0,'0'21'15,"0"0"-15,-21 0 0,21 0 16,0 0-16,0 1 16,0-1-16,0 0 0,0 0 15,21 0-15,-21 0 16,22 1-16,-1-1 0,0-21 16,-21 21-16,21-21 0,-21 21 15,21-21-15,0 21 0,1 0 16,-1-21-16,0 0 15,-21 22-15,21-22 16,0 0-16,0 0 0,1 0 16,-1 0-16,0 0 15,0 0-15,0 0 0,0 0 0,-21-22 16,22 22-16,-1-21 0,0 0 16,0 0-16,0 21 0,0-21 0,1 0 15,-1-1-15,-21 1 0,21-21 0,0 21 16,0 21-16,-21-21 0,0-1 15,21 1-15,-21 0 16,22 21-16,105 318 125,-106-318-109,0 0-16,0-22 15,0 22-15,-21-21 0,21 21 16,1-21-16,-1 0 0,-21 0 16,21 0-16,-21-1 0,21 1 0,0 0 15,-21 0-15,0 0 16,21 0-16,-21-1 0,22 22 0,-22-21 15,0 0-15,0 0 16,-22 21 31</inkml:trace>
  <inkml:trace contextRef="#ctx0" brushRef="#br0" timeOffset="3511.5">5397 1503 0,'0'148'16,"0"-106"-16,0 22 16,0-22-16,0 22 0,0-1 0,-21-20 15,21 20-15,-21 1 0,21-22 16,0 21-16,-21 1 0,21-22 0,0 22 16,0-1-16,0-20 0,0 20 15,-21-21-15,21 1 0,0-1 0,-21 0 16,21 1-16,0-22 0,0 21 0,0-21 15,0 1-15,0-1 16,0 0-16,0 0 0,-22-21 16,1 0-16,0 21 0,0 0 0,0-21 15,0 0-15,21-21 16,-22 0-16,-41 0 0,42 0 16,0-22-16,-1 22 0,1 0 0,0-21 15,-21-1-15,-1 22 0,1-21 0,21-22 16,-21 22-16,20-21 0,-20-1 15,21 22-15,0-22 0,21 22 0,0 0 16,0-22-16,0 22 16,0-1-16,0 1 0,21 0 0,0-22 0,0 22 15,22 0-15,-22-1 0,0 1 16,21 0-16,-21 20 0,22-20 16,-22 21-16,21-21 0,-42 20 0,0 44 15,21-22-15</inkml:trace>
  <inkml:trace contextRef="#ctx0" brushRef="#br0" timeOffset="3563.58">5186 1588 0,'0'-22'0,"0"44"0,21-65 0,0 22 16</inkml:trace>
  <inkml:trace contextRef="#ctx0" brushRef="#br0" timeOffset="5003.89">5503 1101 0,'0'-21'15,"0"42"32,0 0-47,0 0 16,0 0-16,0 22 0,0-1 15,-21-21-15,21 21 0,-21 1 16,21-1-16,-21 0 0,21 1 0,0-1 16,-21 0-16,21 1 0,-22-22 15,22 21-15</inkml:trace>
  <inkml:trace contextRef="#ctx0" brushRef="#br0" timeOffset="5759.09">6837 910 0,'0'0'0,"21"0"0,64-84 31,-85 62-31,21 1 0,0 0 15,-21 0-15,0 0 0,21 0 16,-21-1-16,0 1 0,0 0 0,0 0 16,0 0-16,-21 21 15,-21 0-15,20 0 16,-20 0-16,0 0 0,-1 21 16,1 0-16,0 0 0,-1 0 0,1 1 15,0 20-15,-1-21 0,1 21 16,0-20-16,21 20 0,-1 0 0,1-21 15,0 22-15,21-22 0,0 21 16,0-21-16,0 1 0,0-1 16,0 0-16,21 0 0,0-21 0,1 21 15,20 0-15,-21-21 0,0 22 16,22-1-16,-1-21 0,-21 21 16,21-21-16,-20 21 0,20 0 0,0-21 15,-21 21-15,1 1 0,-1-1 16,21 0-16,-21 0 0,-21 0 15,0 0-15,0 1 0,0-1 0,0 0 16,0 0-16,-21 0 0,0 0 16,0 1-16,0-22 0,-22 21 0,1 0 15,21-21-15,-22 0 0,1 0 16,-21 0-16,20 0 0,1 0 16,0 0-16,-22 0 0,22-21 15,-1 0-15,22-1 0,-21 1 0,21 0 16,-22 0-16,22 0 0,0 0 0,0-22 15,21 22-15,0 0 0,-21 0 16,21 0-16,0-1 0,0 1 0,0 0 16,0 0-16,21 0 15,0 21-15,0 0 16,0-21-16,1 21 0,-1 0 16,0 0-16,0 0 0,0-22 0,0 22 15,22-21-15</inkml:trace>
  <inkml:trace contextRef="#ctx0" brushRef="#br0" timeOffset="7199.35">7218 487 0,'0'0'0,"0"-21"0,0-43 31,-21 85 1,21 1-32,-22-1 15,22 21-15,0-21 0,0 22 16,0-1-16,0 0 0,0 1 0,0-1 16,-21 0-16,21 22 0,0-22 15,-21 22-15,21-22 0,0 21 0,0-20 16,-21-1-16,21 0 0,0 1 15,-21-1-15,21 0 0,0-20 0,0-1 16,0 0-16,0 0 0,0 0 16,0 0-16,21 1 0,0-22 15,0 0-15,0 0 16,1 0-16,-1 0 0,0 0 0,0-22 16,0 22-16,0-21 0,22 0 15,-22-21-15,0 21 0,21-1 16,-20-20-16,-1 0 0,0 21 0,0-22 15,0 1-15,0 21 0,-21-22 16,22 22-16,-22 0 0,0 0 0,0 0 16,-22 21-1,1 0-15,0 0 0,0 0 0,0 0 16,21 21-16,-21-21 0,-1 21 16,22 0-16,-21-21 0,21 21 0,0 1 15,0-1-15,0 0 16,0 0-16,0 0 0,21 0 0,1 1 15,-1-1 1,-21 0-16,0 0 0,21-21 0,0 21 16,-21 0-16,0 1 0,0-1 15,21-21-15,-21 21 0,21 0 0,-21 0 16,0 0-16,22-21 0,-22 22 16,21-22-16,0 0 0,-21 21 15,21-21-15,0 0 0,0 0 0,1 0 16,20 0-16,-21 0 15,0 0-15,0 0 0,1-21 0,20 21 16,-21-22-16,0 1 0,0 21 16,1-21-16,20 0 0,-21-21 0,-21 20 15,21 1-15,0-21 0,1 21 16,-22-22-16,0 22 0,21 0 16,0 0-16,-21 0 0,0 0 0,21-1 15,-21 1 1,0 42-1,-21 1 1,21-1-16,-21 0 0,0 0 0,21 21 16,0-20-16,0-1 0,-22 0 15,22 0-15,0 0 0,-21 22 0,21-22 16,0 0-16,0 0 0,0 0 16,0 0-1,21-21-15,1 0 0,-1 0 16,0 0-16,0 0 0,0 0 15,0 0-15,1 0 0,-1-21 0,0 0 16,0 21-16,0-21 0,0 0 16,1 0-16,-1-1 0,0 1 0,-21 0 15,21-21-15,0 21 0,-21-1 0,0 1 16,0 0-16,21 0 0,-21 0 16,0 0-16,0-1 0,0 44 46,-21-1-46,0 0 16,21 0-16,0 21 0,0-20 16,-21-1-16,21 0 0,-21 0 15,21 0-15,0 0 0,0 1 0,-21-1 16,21 0-16,0 0 0,-22-21 16,22 21-16,0 0 0,0 1 15,0-44 16,0 1-15,0 0-16,0 0 16,0 0-16,22 0 0,-22-1 0,21 1 15,0 0-15,-21-21 0,21 21 0,0-1 16,0-20-16,1 21 0,-1 21 16,0-21-16,0 0 0,0 21 0,0 0 15,1 0-15,-1 0 0,0 0 16,0 21-16,0 0 0,-21 0 15,21 0-15,1 0 0,-22 1 16,0 20-16,0-21 0,21 0 0,-21 0 16,21 1-16,-21-1 0,0 0 15,0 0-15,21 0 0,-21 0 0,21 1 16,0-1-16,1 0 0,-1 0 16,0-21-16,0 21 0,21-21 15,-20 0-15,-1 0 0,21 0 16,-21 21-16,0-21 0,22 0 15,-22 0-15,0 0 0,0 0 0,0 0 16,1 0-16,-1-21 0,0 21 0,0-21 16,0 21-16,0-21 0</inkml:trace>
  <inkml:trace contextRef="#ctx0" brushRef="#br0" timeOffset="8075.18">9610 1207 0,'0'0'0,"21"-22"0,-21 1 0,0 0 0,0 0 16,0 0 0,-21 21-16,-1-21 0,1 21 15,0 0-15,0 0 16,0 0-16,0 0 0,-1 0 0,22 21 16,-21 0-16,0-21 0,0 21 15,0 0-15,21 0 0,-21 1 0,-1-1 16,22 21-16,-21-21 0,21 0 0,0 1 15,-21-1-15,21 0 0,0 0 16,0 0-16,0 0 0,0 1 16,21-22-1,0 0-15,1 0 16,-1 0-16,0 0 0,0 0 16,0-22-16,0 22 0,1-21 15,-1 0-15,0 0 0,0 0 16,0 0-16,-21-1 15,21 1-15,1 0 0,-22 0 0,0 0 16,21 21-16,-21-21 16,0 42 15,0 0-15,0 0-16,0 0 0,0 0 15,0 1-15,0-1 16,-21 0-16,21 21 0,0-21 0,0 1 15,-22 20-15,22 0 0,-21-21 16,21 22-16,-21-1 0,21 0 0,-21 22 16,21-22-16,0 1 0,0 20 0,-21-21 15,21 1-15,-21 20 0,21-20 16,0-1-16,0 0 0,0 22 0,-22-22 16,22 0-16,-21 22 0,21-22 15,0 22-15,0-22 0,0 0 0,-21 22 16,21-22-16,0 1 0,0-1 0,-21 0 15,21 1-15,0-1 16,0 0-16,0-21 0,0 22 0,-21-22 16,21 21-16,0-21 0,0 1 0,0-1 15,0 0-15,-21-21 0,21 21 16,-22-21-16,22 21 0,-21-21 16,0 0-16,0 0 0,0 0 15,0 0-15,-1 0 0,1-21 16,0 0-16,0 0 0,0 0 0,-22-1 15,22 1-15,0 0 0,-21-21 0,21 21 16,-22-22-16,22-20 0,0 20 16,-21 1-16,42-21 0,0-1 15,0 1-15,0-1 0,0 1 0,0-1 16,0 22-16,21-22 0,0 22 16,0-22-16,0 22 0,0-21 0,1 20 15,20 1-15,-21 0 0,0-22 0,22 43 16,-22-21-16,0-1 0,0 1 15,0 21-15,0-22 0,1 22 0,-1 0 16,0 0-16,-21 0 0,0 0 16,0-1-16,0 1 0,0-21 0</inkml:trace>
  <inkml:trace contextRef="#ctx0" brushRef="#br0" timeOffset="8387.59">8975 656 0,'0'0'0,"0"21"125,-22-21-125</inkml:trace>
  <inkml:trace contextRef="#ctx0" brushRef="#br0" timeOffset="8711.66">7197 868 0,'0'0'16,"-22"0"-16,22-21 15,22 21 1,-1 0-16,21 0 0,-21 0 16,0 0-16,22-21 0,-1 21 15,-21 0-15,22 0 0,-1 0 16,0 0-16,1 0 0,-1 0 15,-21 0-15,21 0 0,-20 0 0,20 0 16,-21 0-16,0 0 16,-42 0-1</inkml:trace>
  <inkml:trace contextRef="#ctx0" brushRef="#br0" timeOffset="9629.48">1079 2074 0,'0'0'15,"-21"0"-15,0 0 0,0 0 16,-21-21-16,84 21 16,-21 0-1,0 0-15,0 0 0,22 0 16,-1 0-16,0 0 15,1 0-15,20 0 0,1 0 0,-1 0 0,22 0 16,-22 0-16,22 0 16,-21 0-16,20-21 0,1 21 0,21 0 15,-22 0-15,22 0 0,21 0 16,0 0-16,-21 0 0,42 0 0,-21 0 16,21 0-16,1 0 0,20 0 15,0-21-15,1 21 0,20-21 0,1 21 16,20 0-16,1-21 0,0 21 0,-1 0 15,1-22-15,0 22 0,-1 0 16,1 0-16,-22-21 0,22 21 0,0 0 16,-1-21-16,1 21 15,-21-21-15,20 21 0,-20 0 0,-1-21 16,1 21-16,-22-21 0,22 21 0,-22 0 16,0-22-16,1 1 0,-1 21 15,-21 0-15,0 0 0,-21-21 0,21 21 16,-21 0-16,22 0 0,-44 0 15,22 0-15,-21 0 0,-21 0 0,0 0 16,-1 0-16,-20 0 0,-22 0 16,0 0-16,-20 0 0,-1 0 0,0 0 15,-42 21 1,0-21 0,-22 0-16,22 21 0,-21-21 0,-22 22 15</inkml:trace>
  <inkml:trace contextRef="#ctx0" brushRef="#br0" timeOffset="10527.84">868 3196 0,'0'-21'15,"-21"21"1,21-21 0,0 0-1,0 0-15,-22 21 16,22 21 15,0 0-15,0 0-16,0 0 0,0 22 15,0-1-15,0 0 0,-21-21 0,21 22 16,-21-1-16,21 0 16,0-20-16,0 20 0,0-21 0,0 0 15,0 0-15,-21 1 0,21-1 16,0 0-16,21-42 47,-21 0-47,21-1 0</inkml:trace>
  <inkml:trace contextRef="#ctx0" brushRef="#br0" timeOffset="10975.6">1249 3154 0,'0'0'0,"-21"0"31,-1 0-31,1 0 16,0 0-16,0 21 0,0 0 0,0-21 16,-1 21-16,1 1 0,0-1 15,0 0-15,21 0 0,0 0 0,-21 0 16,21 1-16,0-1 16,0 0-16,21 0 15,0-21-15,0 0 0,0 0 16,1 0-16,20 0 0,-21 0 15,21 0-15,1 0 0,-22 0 16,21 21-16,-21-21 0,22 0 16,-22 0-16,0 21 0,0-21 0,-21 22 15,0-1-15,0 0 16,0 0-16,-21 0 0,0 0 16,0 1-16,0-1 0,-22-21 15,1 21-15,21-21 0,-22 21 0,22-21 16,-21 0-16,21 0 0,0 0 15,-1 0-15,1 0 0,0 0 16,0 0-16,0 0 0,0 0 0,-1 0 16,22-21-1,-21 21-15,21-21 0,-21 0 16,21-1-16,0 1 0</inkml:trace>
  <inkml:trace contextRef="#ctx0" brushRef="#br0" timeOffset="11227.51">889 2900 0,'0'-21'16,"-21"21"-16,21-21 0,0-1 31,21 22 47,0 22-78,0-22 0</inkml:trace>
  <inkml:trace contextRef="#ctx0" brushRef="#br0" timeOffset="13651.16">2561 3112 0,'0'0'0,"0"-22"0,0 1 16,0 0-1,0 0 1,0 0-16,21 21 16,0-21-16,1 21 15,-1-22-15,0 22 0,0 0 16,0 0-16,0 0 0,1 0 15,-1 0-15,0 22 0,0-1 0,0 0 16,-21 0-16,21 0 0,-21 22 16,22-1-16,-22 0 0,21-21 0,-21 22 15,0-1-15,0 0 0,0 1 16,0-1-16,0-21 0,0 22 0,0-22 16,0 0-16,0 0 0,0 0 15,0 0-15,-21-21 0,21-21 47,0 0-47,0 0 0,0 0 0,0 0 16,0-22-16,0 22 0,0-21 15,21-1-15,0 1 0,0 0 0,0-1 16,0 1-16,1 0 0,-1-1 16,0 22-16,0 0 0,0 0 0,22 0 15,-22 21-15,0 0 0,0 0 16,0 0-16,0 21 0,1 0 0,-1 0 15,0 0-15,-21 1 0,0 20 16,21 0-16,-21-21 0,21 22 0,-21-22 16,0 21-16,0 1 0,21-22 15,1 0-15,-22 0 0,21 0 16,-21 0-16,21-21 0,0 0 16,0 0-16,0 0 0,1 0 15,-1 0-15,-21-21 16,21 0-16,0 21 0,-21-42 0,21 21 15,0-1-15,1-20 0,-22 21 0,21-21 16,0-1-16,0 22 0,0-21 16,0-1-16,1 22 0,-1-21 0,0 21 15,0 0-15,0-1 0,0 1 16,1 0-16,20 21 0,-21 0 0,0 0 16,0 0-16,1 0 0,-1 21 15,-21 0-15,0 1 0,21-1 16,-21 0-16,0 0 0,0 0 0,0 0 15,0 1-15,0-1 0,0 0 16,0 0-16,0 0 0,0 0 0,0 1 16,0-44 15,21 1-31,-21 0 16,0 0-16,0 0 15,0-22-15,0 22 0,0 0 0,0 0 16,0 0-16,0 0 0,0-1 15,0 1-15,0 0 0,-21 21 16,0-21-16,0 21 0,-1 0 16,1 0-16,-21 21 15,21 0-15,0 0 0,-1 1 0,1-1 16,0 0-16,-21 21 0,21 1 16,-1-1-16,1-21 0,0 21 0,0 1 15,0-1-15,21 0 0,0 1 16,0-1-16,0-21 0,0 22 0,0-22 15,0 0-15,21 0 0,0 0 0,21 0 16,-20-21 0,-1 0-16,0 0 0,0 0 0,21 0 0,-20-21 15,20 21-15,-21-21 16,0 0-16,22 0 0,-22 0 0,0-22 16,0 22-16,0 0 0,0-21 0,-21 20 15,0-20-15,22 0 0,-22 21 16,21-22-16,-21 22 0,0 0 0,0-21 15,0 20-15,0 1 0,0 0 16,0 42 15,0 0-31,0 1 16,0-1-16,0 21 0,-21-21 0,21 22 16,0-22-16,0 21 0,0-21 15,0 22-15,0-22 0,0 0 16,0 0-16,21 0 0,0 0 15,0-21-15,0 0 0,0 0 16,1 0-16,20 0 0,-21 0 0,21-21 16,-20 0-16,20 0 0,-21 0 15,21 0-15,-20-1 0,-1 1 0,0-21 16,0 21-16,0-22 0,-21 22 16,21 0-16,-21 0 0,22 0 0,-22 0 15,0-1-15,0 1 0,-22 21 31,1 21-15,21 1 0,0-1-16,-21 21 0,21-21 0,-21 0 15,21 1-15,-21 20 0,21-21 0,0 0 16,0 22-16,0-22 0,-21 0 16,21 0-16,0 0 0,0 0 0,0 1 15,0-44 32,0 1-31,0 0-16,21 0 0,-21 0 0,0-22 15,0 22-15,21 0 0,0-21 16,-21 21-16,21-22 0,-21 22 0,21 0 16,1 0-16,-22 0 0,21-1 0,-21 1 15,21 21-15,0 0 16,0 0-16,0 21 15,1 1 1,-22-1-16,0 21 0,0-21 0,0 0 16,0 22-16,21-22 0,-21 0 0,21 0 15,-21 22-15,0-22 0,21 0 16,-21 0-16,21-21 0,-21 21 16,0 0-16,21-21 0,1 0 15,-1 0-15,0 0 0,0 0 16,0 0-16,0-21 0,1 0 15,-22 0-15,21 0 0,0 0 16,0-1-16,-21 1 0,21 0 0,0-21 16,-21 21-16,22-1 0,-1 1 15,-21 0-15,21 0 0,-21 0 0,0 0 16,21-1-16,0 22 0,-21-21 0,21 21 16,1 0-1,-22 21 16,0 1-31,0-1 0,0 0 0,0 0 16,0 0-16,0 22 0,0-22 16,0 0-16,0 0 0,0 0 15,0 0-15,0 1 0,0-1 0,0 0 16,0 0-16,0 0 0,0 0 16,21 1-16,0-22 15,0 0-15,0 0 0,0 0 16,1 0-16,20 0 0,-21-22 15,0 1-15,0 21 0,22-21 0,-22 0 16,0 0-16,21 0 0,-20-22 16,-1 22-16,0 0 0,0-21 15,-21 20-15,0-20 0,21 21 0,-21 0 16,0 0-16,0-1 0,0 1 16,0 0-16,-21 21 15,0 0-15,0 0 0,0 0 16,-1 0-16,1 21 0,0 0 15,0 1-15,21-1 0,-21 0 0,21 21 16,0-21-16,0 22 0,0-1 16,0-21-16,0 0 0,0 22 0,21-22 15,0 0-15,0 0 0,-21 0 16,21 1-16,1-22 0,-1 0 0,21 21 16,-21-21-16,0 0 0,22 0 15,-22 0-15,0-21 0,21-1 16,-20 22-16,20-21 0,-21 0 0</inkml:trace>
  <inkml:trace contextRef="#ctx0" brushRef="#br0" timeOffset="15707.92">7599 3344 0,'0'0'16,"-21"0"-16,21-21 62,0 0-62,0 0 0,21 0 16,0 21-16,-21-21 0,21-1 15,-21 1-15,21 0 0,-21 0 0,0 0 16,0 0-16,0-1 0,0 1 16,0 0-16,0 0 0,0 0 0,-21 0 15,0-22-15,0 22 0,0 21 16,-1-21-16,1 0 0,0 21 15,0 0-15,-21 0 0,20 0 0,1 0 16,-21 0-16,21 0 0,-22 21 16,22 0-16,-21 0 0,21 22 0,0-22 15,-22 21-15,22 0 0,0-20 16,0 20-16,21 0 0,0 22 0,0-43 16,0 21-16,0 1 0,0-22 0,0 21 15,21-21-15,-21 0 0,21 1 16,0-22-16,0 21 0,1-21 0,20 0 15,-21 0-15,21 0 0,-20 0 16,20 0-16,0-21 0,-21-1 16,22 1-16,-1 0 0,0 0 0,1 0 15,-1-22-15,-21 22 0,22 0 16,-22-21-16,0 21 0,0-22 0,0 1 16,0 21-16,1 0 0,-22-1 0,0 1 15,0 0-15,0 0 0,-22 21 31,22 21-15,0 0-16,-21 0 0,21 1 16,-21-1-16,21 21 0,0-21 0,-21 22 15,21-22-15,0 0 0,0 0 16,0 21-16,0-20 0,21-22 0,0 21 16,0 0-16,1 0 0,-1-21 15,0 0-15,0 0 0,21 0 0,-20 0 16,-1 0-16,21 0 0,-21-21 0,0 21 15,22-21-15,-22 0 0,0-1 16,0 1-16,0 0 0,1-21 0,-22 21 16,0-1-16,21-20 0,-21 21 15,0 0-15,0 0 0,0-1 0,0 1 16,0 0-16,-21 42 31,21 0-15,0 1-16,0-1 0,-22 0 0,22 21 15,-21-21-15,21 22 0,-21-22 16,21 21-16,0-21 0,0 1 0,-21 20 16,21-21-16,0 0 0,0 0 15,0 1-15,0-1 16,0-42 15,21 21-31,-21-22 0,21 1 0,-21 0 16,21 0-16,1 0 0,-22-22 0,21 22 15,0-21-15,-21 21 0,21-22 16,0 22-16,0 0 0,-21 0 16,22 0-16,-1 0 0,0 21 15,0 0 1,0 0-16,-21 21 0,21 0 16,-21 0-16,0 0 0,22 0 15,-22 22-15,21-22 0,-21 0 0,0 0 16,21 0-16,-21 1 0,21-1 15,0-21-15,-21 21 0,21-21 0,1 0 16,-1 0-16,0 0 0,0 0 16,0 0-1,0 0-15,1-21 0,-22 0 0,21 21 16,0-22-16,0-20 0,0 21 0,0 0 16,1-22-16,-1 22 0,0-21 15,0 21-15,21 0 0,-20-22 0,20 22 16,-21 0-16,21 0 0,-20 0 0,20 21 15,-21 0-15,0-22 0,22 22 16,-22 0-16,0 22 0,0-1 16,-21 0-16,0 0 15,0 0-15,0 0 0,0 1 0,0-1 16,0 0-16,0 0 0,0 0 16,0 0-16,-21 1 0,21-1 15,0-42 32,0-1-47,0 1 16,0 0-16,0 0 0,0 0 15,0 0-15,0-1 0,0 1 16,0 0-16,0 0 0,0 0 0,-21 0 16,0 21-1,-1 0-15,1 0 0,0 0 16,-21 0-16,21 0 0,-1 0 15,1 21-15,-21 0 0,21 0 16,0 0-16,-22 0 0,22 1 0,0 20 16,0-21-16,0 21 0,21-20 0,0 20 15,-22-21-15,22 0 0,0 22 16,0-22-16,0 0 0,0 0 0,22 0 16,-1 0-16,0-21 15,0 0-15,0 0 0,0 0 0,22 0 16,-22 0-16,0 0 0,0 0 0,22-21 15,-22 0-15,0 21 0,0-21 16,0 0-16,0-22 0,1 22 0,-1-21 16,0 21-16,0-22 0,0 1 15,0 0-15,1-1 0,-22 1 16,21 0-16,0-1 0,-21 1 0,0-21 16,0 20-16,21 1 0,-21 0 15,0-1-15,0 1 0,0 0 0,0 20 16,0 1-16,0 0 0,0 0 0,0 42 31,-21 0-31,0 22 0,0-1 16,21 0-16,-22 1 0,22 20 15,0-21-15,0 22 0,0-22 0,-21 1 16,21 20-16,0-21 0,0 1 0,0-1 16,0 0-16,0-20 15,21 20-15,-21-21 0,22 0 0,-1 0 16,0 1-16,0-1 0,0-21 0,0 0 15,22 0-15,-22 0 0,21 0 16,1 0-16,-1-21 0,0-1 0,1 1 16,-22-21-16,21 21 0,0 0 15,1-22-15</inkml:trace>
  <inkml:trace contextRef="#ctx0" brushRef="#br0" timeOffset="16462.9">10880 2625 0,'0'0'0,"0"-21"0,0-1 0,0 1 16,0 0-16,0 0 16,21 21 15,0 21-31,-21 0 15,21 0-15,0 1 0,0 20 16,1 0-16,-1 1 0,0-1 0,-21 0 16,0 1-16,21-1 0,-21 0 0,21-21 15,-21 22-15,0-1 0,0-21 16,0 0-16,0 22 0,0-22 0,0 0 16,0 0-16,0 0 0,21-21 15,-21-21 16,22 0-31,-22 0 16,0 0-16,0 0 0,21-1 0,0-20 16,0 21-16,0-21 0,0-1 0,1-20 15,-1 20-15,0-20 0,21 21 16,-21-22-16,1 1 0,20 20 0,-21 1 16,0 0-16,0-1 0,1 1 15,-1 21-15,0 0 0,-21-1 0,0 1 16,21 21 15,-21 21-31,0 1 0,0-1 16,0 0-16,0 0 0,0 0 15,0 0-15,0 1 0</inkml:trace>
  <inkml:trace contextRef="#ctx0" brushRef="#br0" timeOffset="18046.75">12001 3027 0,'0'0'0,"22"0"0,-1 0 16,0-21-16,0 0 15,0-1-15,0 1 0,1 0 16,-22 0-16,0 0 0,0 0 0,0-22 15,0 22-15,0 0 0,0-21 16,0 20-16,0 1 0,-22-21 0,1 21 16,21 0-16,-21 21 0,0-22 15,0 22-15,-85 22 16,85-1-16,-22 0 0,22 0 16,-21 21-16,21-20 0,-22 20 15,22 0-15,0 1 0,0-22 0,0 21 16,0-21-16,21 22 0,0-22 15,0 0-15,0 0 0,0 0 16,0 0-16,0 1 0,21-1 16,0-21-16,0 0 15,0 0-15,0 0 0,22 0 0,-22-21 16,0-1-16,0 22 0,22-21 0,-22 0 16,0 0-16,21 0 0,-21 0 15,1-1-15,-1 1 0,0-21 0,0 21 16,0-22-16,-21 22 0,21-21 0,-21 21 15,22-22-15,-22 22 0,0 0 16,0 0-16,0 42 31,0 0-31,0 0 0,-22 1 0,22-1 16,-21 21-16,21-21 0,-21 0 16,21 22-16,0-22 0,0 21 15,0-21-15,0 1 0,0-1 0,0 0 16,0 0-16,0 0 0,0 0 0,21 1 15,0-22-15,1 0 16,-1 0-16,0 0 0,0 0 0,0 0 16,22 0-16,-22 0 0,0-22 15,0 1-15,0 0 0,22 0 0,-22 0 16,0 0-16,0-1 0,0-20 0,0 0 16,-21-1-16,22 1 0,-1 0 15,-21-1-15,0-20 0,0 21 0,21-22 16,-21 22-16,0-1 0,0 1 15,0 0-15,0 21 0,0-1 16,0 1-16,0 0 0,0 0 0,-21 21 31,21 21-31,0 0 0,-21 22 0,21-22 16,-22 21-16,22 0 0,0 1 0,0 20 16,0-20-16,0-1 0,0 0 15,0 1-15,0 20 0,0-42 0,0 22 16,-21-1-16,21-21 15,0 21-15,0-20 0,0-1 0,0 0 16,0 0-16,0 0 0,21 0 16,1-21-1,-1 0-15,0 0 0,0 0 16,0 0-16,0 0 0,1-21 0,-1 0 16,0 0-16,0 0 0,-21 0 15,21-1-15,0 1 0,1 0 0,-1 0 16,0-21-16,-21 20 0,0 1 15,21 0-15,-21 0 0,21 21 0,-21-21 16,0 42 15,0 0-31,0 0 16,0 0-16,0 1 0,0-1 0,-21 0 16,21 0-16,0 0 0,0 22 15,-21-22-15,21 0 0,0 0 0,0 0 16,0 0-16,0 1 0,21-22 15,0 21-15,0-21 16,1 0-16,-1 0 0,0 0 0,0 0 16,0 0-16,22-21 0,-22 21 15,0-22-15,0 1 0,0 0 0,0 0 16,1 0-16,-1 0 0,0-1 0,0 1 16,0 0-16,0-21 15,-21 21-15,0-1 0,22 22 0,-22-21 16,21 0-16,-21 42 31,0 0-15,0 1-16,0-1 0,-21 0 0,21 0 15,0 0-15,-22 0 0,22 1 16,0 20-16,0-21 0,0 0 0,0 0 16,0 1-16,0-1 15,22 0-15,-1-21 0,0 21 0,0-21 16,0 21-16,0-21 0,1 0 0,-1 0 15,21 0-15,-21 0 16,22 0-16,-22-21 0,21 0 0,-21 21 16,0-21-16,22 0 0,-22-1 0,0 1 15,0 0-15,0 0 0,1-21 16,-1 20-16,0 1 0,-21-21 0,0 21 16,0-22-16,0 22 0,0 0 15,0 0-15,0 0 0,0 0 16,-21 21-16,0 0 0,-1 0 15,1 21-15,0 0 0,0 0 16,0 0-16,21 0 0,0 22 0,-21-22 16,21 0-16,0 21 0,0-20 15,0-1-15,0 21 0,0-21 16,0 0-16,0 1 0,21-1 0,0 0 16,0 0-16,0-21 0,0 0 15,1 0-15,-1 0 0,21 0 16,-21 0-16,0 0 0,22-21 0,-22 0 15,21 0-15,-21 21 0,1-22 16</inkml:trace>
  <inkml:trace contextRef="#ctx0" brushRef="#br0" timeOffset="20111.43">15938 3090 0,'0'-21'16,"0"0"-1,0 0-15,0 0 16,0 0-1,0-1-15,0 1 0,0 0 16,0 0-16,0 0 16,0 0-16,0-1 0,0 1 15,0 0-15,0 0 0,-21 0 16,0 21-16,0 0 0,0 0 0,0 0 16,-1 0-16,1 0 0,0 0 15,0 21-15,0 0 0,-22 0 16,22 0-16,0 1 0,0-1 0,21 21 15,-21-21-15,21 22 0,-21-22 16,21 0-16,0 21 0,0-21 0,0 1 16,0-1-16,0 0 0,0 0 0,21-21 15,0 21-15,0-21 0,0 0 16,0 0-16,1 0 0,-1 0 0,0 0 16,0 0-16,21 0 15,-20-21-15,20 21 0,-21-21 0,21 0 16,-20 0-16,20-1 0,-21 1 0,0 0 15,22-21-15,-22 21 0,0-22 16,0 1-16,0 0 0,-21-1 0,21-20 16,-21 20-16,22 1 0,-22-21 15,0 20-15,0 1 0,0 0 0,0 20 16,0 1-16,0 0 0,0 0 0,0 0 16,-22 21-16,1 0 15,21 21-15,-21 0 0,21 21 0,-21-20 16,21 20-16,0 0 0,-21 1 15,21-1-15,-21 21 0,21-20 16,-22-1-16,22 0 0,0 1 16,0-1-16,0 0 0,0-20 0,0 20 15,0-21-15,0 21 0,22-20 0,-1-1 16,0 0-16,0 0 0,21 0 16,-20-21-16,-1 0 0,21 21 0,-21-21 15,22 0-15,-22 0 0,21 0 16,0 0-16,-20-21 0,20 0 0,-21 21 15,21-21-15,1 0 0,-22 0 0,0-1 16,0 1-16,0 0 0,1-21 16,-1 21-16,0-22 0,-21 22 15,21 0-15,-21-21 0,0 20 0,0 1 16,0 0-16,0 0 0,-21 21 16,0 0-16,0 0 0,-1 0 15,1 0-15,0 21 0,-21-21 16,21 42-16,-1-20 0,1-1 0,0 0 15,0 0-15,21 21 0,0-20 16,-21-1-16,21 0 0,0 21 0,0-21 16,0 1-16,0-1 0,0 0 15,21 0-15,0-21 0,0 0 16,0 0-16,1 0 0,-1 0 16,0 0-16,0 0 0,0 0 15,0-21-15,1 0 0,-1 21 16,0-21-16,0-1 0,-21 1 0,21 0 15,0-21-15,-21 21 0,0-1 16,22 1-16,-22-21 0,21 21 0,-21 0 16,0-1-16,0 44 31,0-1-15,0 0-16,-21 0 0,21 0 15,-22 0-15,22 1 0,-21 20 0,21-21 16,0 0-16,0 0 0,0 22 0,0-22 15,0 0-15,0 0 16,21 0-16,1-21 0,-1 0 16,0 22-16,0-22 0,0 0 15,22 0-15,-22 0 0,21 0 0,-21 0 16,22-22-16,-1 1 0,-21 21 0,21-21 16,-20 0-16,-1-21 0,21 20 15,-21 1-15,0-21 0,1 0 0,-1-1 16,0 1-16,0 0 0,0-1 15,0 1-15,-21-22 0,0 22 0,22-21 16,-22 20-16,0 1 0,0 0 0,0-1 16,0 22-16,0 0 15,0 0-15,0 0 0,0-1 0,-22 22 16,1 0-16,0 0 16,0 22-16,0-1 0,21 0 15,-21 21-15,-1 1 0,22-1 16,-21 0-16,21 1 0,0-1 0,0 21 15,-21-20-15,21-1 0,0 0 0,0 1 16,-21-1-16,21 0 0,0-20 16,0 20-16,0-21 0,0 21 0,0-20 15,0-1-15,21 0 0,0 0 16,0 0-16,1-21 0,-1 21 16,0-21-16,0 0 0,0 0 15,22 0-15,-22 0 0,21 0 16,-21-21-16,22 0 0,-22 0 0,21 21 15,-21-21-15,22 0 0,-22-22 16,0 22-16,0 0 0,0-21 0,0 20 16,1-20-16,-22 21 0,0-21 0,0 20 15,0 1-15,0 0 0,0 0 16,0 0-16,-22 0 16,1 21-16,0 0 15,0 0-15,21 21 0,-21-21 0,0 21 16,-1 0-16,22 21 0,-21-20 15,0-1-15,21 21 0,-21-21 16,21 0-16,0 22 0,0-22 0,0 0 16,0 0-16,0 0 0,0 1 15,0-1-15,0 0 0,21-21 16,0 0 0,0 0-16,1 0 0,-1 0 15,-21-21-15,21 21 0,0-21 0,0-1 16,0 1-16,-21 0 0,22 0 15,-1 0-15,-21 0 0,21-22 0,0 22 16,-21 0-16,0 0 0,21 0 16,-21-1-16,21 22 0,-21 22 31,0-1-31,-21 0 16,0 0-16,21 0 0,0 0 0,-21 1 15,0-1-15,21 0 0,-21 0 16,21 0-16,0 0 0,0 1 0,0-1 15,21-21 1,0 0 0,0 0-16,0 0 0,0 0 0,1 0 15,-1 0-15,0-21 0,0-1 16,0 1-16,0 0 0,1 0 0,-1 0 16</inkml:trace>
  <inkml:trace contextRef="#ctx0" brushRef="#br0" timeOffset="20424.25">16954 2604 0,'-21'0'0,"42"0"0,-63 0 0,21 0 0,-21 0 15,63 0 1,0 0-16,0 0 16,21 0-16,-20 0 0,20 0 15,0-22-15,1 22 0,20 0 0,-21 0 16,22 0-16,-22 0 0,22 0 0,-22 0 16,0-21-16,1 21 0,-1 0 15,0 0-15,-20 0 0,-1 0 0,0 0 16,0 0-16,-21-21 15</inkml:trace>
  <inkml:trace contextRef="#ctx0" brushRef="#br0" timeOffset="25727.56">20320 2561 0,'0'0'0,"0"-21"0,0 0 16,21 0-16,-21 0 15,0-1 1,0 44 15,0-1-31,0 0 0,-21 21 0,21-21 16,-21 22-16,21-1 0,0 22 0,0-22 15,-21 21-15,21 1 0,0-22 16,-22 22-16,22-1 0,0 1 0,0-1 16,-21-20-16,21 20 0,-21 1 15,21-1-15,0 1 0,-21-22 0,0 21 16,0-20-16,21-1 0,-22 22 16,1-22-16,21 0 0,0 22 0,-21-22 15,0 0-15,21-20 0,-21 20 16,21 0-16,0-21 0,0 1 15,0-1-15,0 0 16,0-42 0,0 0-16,21-1 15,-21 1-15,21-21 0,0 21 0,-21 0 16,0-22-16,21 22 0</inkml:trace>
  <inkml:trace contextRef="#ctx0" brushRef="#br0" timeOffset="26048.38">20193 2815 0,'0'0'0,"0"-21"0,0 0 0,-21 0 16,21 0-16,0-1 0,0 1 0,0 0 15,0 0-15,21 0 0,0 0 16,0-1-16,0 1 0,1 21 0,20-21 15,0 21-15,-21 0 0,22 0 16,-1 0-16,0 0 0,1 0 0,-1 21 16,-21 0-16,22 1 0,-1-1 0,-21 0 15,0 21-15,-21-21 16,0 22-16,0-1 0,0-21 0,-21 22 16,0-22-16,0 0 0,-22 0 15,22 0-15,-21 0 0,0 1 0,-1-1 16,1-21-16,0 21 0,20-21 15,-20 0-15,21 0 0,0 0 0</inkml:trace>
  <inkml:trace contextRef="#ctx0" brushRef="#br0" timeOffset="26123.34">20553 3006 0,'21'0'0,"0"0"0</inkml:trace>
  <inkml:trace contextRef="#ctx0" brushRef="#br0" timeOffset="27331.99">21378 2561 0,'0'0'0,"-21"-21"0,21 0 0,-21 0 16,0 21-16,0-21 0,-1 21 15,1 0-15,0 0 16,0 0-16,0 21 0,0 0 0,-1 0 16,1 0-16,0 0 0,0 22 15,0-1-15,0-21 0,-1 22 0,22-1 16,0 0-16,-21-21 0,21 22 16,0-22-16,0 21 0,0-21 0,0 1 15,0-1-15,0 0 0,21 0 16,1-21-16,-1 0 15,0 0-15,0 0 0,0 0 16,0 0-16,1 0 0,-1 0 16,0-21-16,0 0 0,0 0 0,0-22 15,1 22-15,-1 0 16,0 0-16,-21-22 0,21 22 16,0-21-16,-21 21 0,0-22 0,21 22 15,-21 0-15,22 0 0,-22 0 16,0 42 15,0 0-31,-22 0 0,22 0 16,-21 22-16,21-22 0,0 0 15,0 21-15,0-20 0,0 20 0,0-21 16,0 0-16,0 0 0,0 1 0,0-1 16,0 0-16,0 0 0,21 0 15,1-21-15,-1 21 0,0-21 16,0 0-16,0 0 15,0 0-15,1 0 0,-1 0 0,0 0 16,0 0-16,0 0 0,0-21 0,1 0 16,-1 21-16,0-21 0,0 0 15,-21 0-15,21-1 0,0 1 0,-21-21 16,0 21-16,22 0 0,-1-1 16,-21 1-16,0 0 0,21 0 0,-21 0 15,0 42 16,0 0-15,0 0 0,0 0-16,0 22 0,0-22 0,0 0 15,0 0-15,0 0 0,0 1 16,0-1-16,0 0 0,0 0 16,0 0-16,0 0 0,0 1 15,21-22 1,0 0-16,0 0 15,1 0-15,-1 0 16,0 0-16,0 0 0,0 0 16,0 0-16,1-22 0,-1 1 15,0 21-15,0-21 0,21 0 16,-20 0-16,-1-22 0,0 22 0,0 0 16,0-21-16,22 21 0,-43-1 15,21-20-15,0 21 0,-21 0 0,21 0 16,-21-1-16,0 1 0,0 0 15,0 0-15,-21 21 16,0 0-16,0 0 16,21 21-1,0 0 1,0 0 0,21-21-16,-21 22 0,0-1 0,21 0 15,-21 0-15,21 0 0,-21 0 16,0 1-16,0-1 0,0 0 0,0 0 15,0 0-15,0 0 0,0 1 0,0-1 16,0 0-16,0 0 16,21-21 15,0 0-31,1 0 16,-1 0-16,0 0 0,0 0 0,21 0 15,-20-21-15,-1 21 0,0-21 16,21 0-16,-21 21 0,1-22 15,-1 1-15,0 21 0,0-21 16,0 0-16,-21 0 0,0 0 16,0-1-16,0 1 0,0 0 15</inkml:trace>
  <inkml:trace contextRef="#ctx0" brushRef="#br0" timeOffset="27841.78">21823 2180 0,'-21'0'15,"21"21"-15,-22 1 0,22-1 16,-21-21-16,21 21 16,21-21-1,1 0-15,-1 0 16,0 0-16,0 0 15,21 0-15,1-21 0,-43 0 16,21 21-16,0-22 0,0 1 16,-21 0-16,0 0 15,0 0 1,-21 21 0,0 0-16,0 0 0,0 0 15,-1 0-15,1 21 16,0 0-16,0-21 0,21 21 15,0 0-15,-21-21 16,0 22-16,-1-1 0,22 0 16,0 0-16,0 0 15,-21-21-15,21 21 0</inkml:trace>
  <inkml:trace contextRef="#ctx0" brushRef="#br0" timeOffset="36787.5">889 4890 0,'0'0'0,"0"-22"0,-21-20 15,21 21-15,0 0 0,0 0 0,0-1 16,0 1-16,0 0 16,0 0-16,0 0 0,-21 21 15,21-21-15,0-1 16,-22 22-16,22 22 15,0-1-15,0 0 16,-21 0-16,21 21 0,-21 1 0,0-1 16,21 22-16,0-22 0,-21 0 15,0 22-15,-1-22 0,22 0 16,0 1-16,0-1 0,-21 0 0,21-20 16,-21 20-16,21-21 0,0 0 15,21-42 16,0 0-31,-21 0 16,22 0-16,-1-1 0,-21-20 16,21 21-16,0-21 0,-21-1 0,0 22 15,21-21-15,0-1 0,-21 22 16,0 0-16,0 0 0,22 0 16,-22 0-16,21 21 0,-21 21 15,21 0 1,-21 0-16,21 21 0,-21-20 0,0-1 15,0 21-15,0-21 0,21 22 16,-21-22-16,21 0 0,-21 0 0,0 21 16,0-20-16,22-22 0,-1 21 15,0 0-15,0-21 16,0 0-16,0 0 0,1 0 16,-1 0-16,0 0 0,0-21 15,0 0-15,0 21 0,1-22 0,-1-20 16,0 21-16,0 0 0,0-22 15,0 1-15,-21 21 0,22-21 0,-22-1 16,0 1-16,0 0 0,0-1 16,0 22-16,0 0 0,0 0 0,0 0 15,0-1-15,-22 44 32,22-1-32,0 0 0,0 21 15,0-21-15,0 22 16,0-1-16,0-21 0,0 22 0,0-1 15,0-21-15,0 21 0,0-20 16,0-1-16,0 0 0,22 0 0,-22 0 16,21-21-16,0 0 0,0 0 15,0 0-15,0 0 0,22 0 0,-22 0 16,0 0-16,0-21 0,22 0 16,-22-21-16,21 20 0,-21-20 15,0 0-15,1-1 0,-1 1 0,0 0 16,0-22-16,-21 22 0,21 0 15,-21-1-15,0 1 0,0 0 16,0-1-16,0 1 0,0 21 16,0 0-16,0-1 0,-21 1 0,0 21 15,0 0 1,21 21-16,0 1 0,0-1 0,-21 21 16,21 0-16,-22 1 0,22-1 15,-21 22-15,21-22 0,0 0 0,0 22 16,0-22-16,0 0 0,0 1 15,0-22-15,0 21 0,0-21 0,0 1 16,0-1-16,0 0 0,21-21 31,1-21-15,-1 0-16,-21-1 0,0 1 0,21 0 16,0-21-16,-21 21 0,0-22 15,21 22-15,0 0 0,-21 0 0,22-22 16,-22 22-16,0 0 15,21 21-15,0 21 16,-21 0 0,0 1-16,0-1 0,0 0 15,0 0-15,0 21 0,21-20 0,-21-1 16,0 0-16,0 0 0,21 0 16,-21 0-16,21 1 0,1-1 0,-1 0 15,0-21 1,0 0-16,0 0 0,22-21 15,-22 0-15,0 21 0,0-22 16,0-20-16,0 21 0,1 0 16,-1-22-16,0 22 0,0-21 0,0 0 15,-21 20-15,0-20 0,21 21 16,-21-21-16,0 20 0,0 1 0,0 0 16,0 0-16,0 42 31,0 0-31,0 0 15,0 1-15,-21-1 0,21 21 16,0-21-16,0 22 0,0-22 16,0 0-16,0 21 0,0-21 0,0 1 15,21-1-15,1 0 0,-22 0 16,21-21-16,0 21 0,0-21 0,0 0 16,0 0-16,1 0 0,-1 0 15,0 0-15,0-21 0,0 21 0,0-21 16,1 0-16,-1 0 0,0-1 15,0-20-15,0 21 0,0-21 0,-21-1 16,22 1-16,-1 21 0,0-22 16,0 22-16,-21 0 0,21 0 15,0 0-15,-21 0 0,22 21 16,-1 0 0,-21 21-1,0 0 1,21-21 31,-21-21-32,0 0 1,0-1-16,0 1 16,0 0-16,-21 21 31,0 0-16,-1 21 1,22 0-16,-21 1 16,0-1-16,21 0 0,0 21 0,0-21 15,0 22-15,-21-1 0,21-21 16,0 22-16,0-1 0,0-21 0,0 21 16,0-20-16,0-1 0,0 0 15,21 0-15,0 0 0,-21 0 0,21-21 16,1 0-16,-1 0 0,0 0 15,0 0-15,0 0 0,0 0 16,1-21-16,-1 0 0,21 0 0,-21 0 16,0-22-16,22 22 0,-22-21 15,0 0-15,0-1 0,0 1 0,1 0 16,-22-1-16,0 1 0,0 0 16,0-1-16,0 1 0,0-22 0,0 43 15,0-21-15,0 0 0,0 20 16,0-20-16,0 21 0,0 0 15,-22 21-15,22 21 16,0 0-16,0 0 16,0 22-16,0-22 0,0 21 0,0 0 15,0 1-15,0-1 0,0 0 16,0 1-16,0-1 0,0 22 16,0-22-16,0-21 0,0 21 0,0 1 15,0-22-15,0 21 0,-21-21 16,21 1-16,0-1 0,0-42 47,0-1-47,0 1 0,0 0 0,0 0 15,21-21-15,1 20 0,-22-20 16,21 21-16,0-21 0,0 20 0,0-20 16,0 21-16,1 0 15,-1 0-15,0 21 0,0-22 16,0 22-16,0 0 0,1 0 15,-1 22-15,-21-1 0,0 0 0,0 0 16,0 0-16,0 22 0,0-22 16,0 21-16,0-21 0,0 0 0,0 22 15,0-22-15,0 0 0,0 0 0,0 0 16,0 1-16,0-1 0,21-21 31,0 0-31,0-21 16,0-1-16,-21 1 15,0-21-15</inkml:trace>
  <inkml:trace contextRef="#ctx0" brushRef="#br0" timeOffset="37007.37">2752 4445 0,'-22'0'0,"44"0"0,-65 0 16,22 0-16,21 21 47,21-21-32,0 0-15</inkml:trace>
  <inkml:trace contextRef="#ctx0" brushRef="#br0" timeOffset="37523.01">5270 4614 0,'0'0'0,"0"-21"0,0 0 0,-21 21 15,21-21-15,0 0 0,0 0 0,0-1 16,0 1-16,0 0 16,0 42 15,0 0-31,0 1 15,-21-1-15,21 21 0,0-21 0,0 22 16,0-22-16,0 21 0,0 0 16,-21 1-16,21-22 0,0 21 15,-21 1-15,21-22 0,0 0 0,0 0 16,0 0-16,0 0 0,0 1 16,0-1-16,21-21 15,0 0-15,0-21 16,0 21-16</inkml:trace>
  <inkml:trace contextRef="#ctx0" brushRef="#br0" timeOffset="37942.79">5863 4530 0,'0'0'16,"21"-21"-16,43-43 15,-85 64 1,-1 0-1,1 0-15,0 0 0,-21 0 0,21 21 16,-22-21-16,22 21 0,-21-21 16,21 22-16,-1-22 0,1 21 0,0-21 15,21 21-15,0 0 16,0 0 0,21-21-16,0 21 0,1-21 15,20 22-15,-21-22 0,0 0 16,22 21-16,-22-21 0,21 21 0,-21 0 15,0-21-15,22 21 0,-22 0 16,0 1-16,-21-1 0,0 0 16,21-21-16,-21 21 0,0 0 0,0 0 15,0 1-15,-21-1 0,0-21 16,0 21-16,0 0 0,-22-21 0,22 21 16,-21-21-16,-1 0 0,1 0 0,21 0 15,-21 0-15,-1 0 0,22 0 16,0 0-16,-21 0 0,20 0 0,1 0 15,0-21-15,21 0 0,-21 0 16,0 0-16,0-1 0,21 1 16,0 0-16</inkml:trace>
  <inkml:trace contextRef="#ctx0" brushRef="#br0" timeOffset="38151.67">5249 4297 0,'0'-21'15,"0"0"-15,0-1 32,21 22-32,1 0 0,-1 0 15,0 0 1,0 0-16,0 0 0,0 0 0</inkml:trace>
  <inkml:trace contextRef="#ctx0" brushRef="#br0" timeOffset="39647.97">7578 4911 0,'0'-85'31,"0"64"-31,0-21 0,0 20 16,0 1-16,0-21 0,0 21 15,0-22-15,0 22 0,0-21 0,0 0 16,0-1-16,0 1 0,21-22 0,-21 22 15,21 0-15,-21-1 0,0 1 16,0 0-16,0 21 0,0-1 0,0 1 16,0 0-16,0 42 15,-21 22 1,21-22-16,-21 21 0,-1 0 16,22 1-16,0-1 0,0 22 0,-21-22 15,21 0-15,-21 1 0,21 20 16,0-21-16,0 1 0,0-1 15,0-21-15,0 22 0,0-1 0,0-21 16,21 0-16,-21 0 0,21 1 16,1-22-16,-1 0 0,0 0 0,0 0 15,0 0-15,0 0 0,1 0 16,20 0-16,-21-22 0,0 1 0,0 0 16,22 0-16,-22-21 0,0 20 0,0 1 15,0-21-15,1 0 0,-1-1 16,0 1-16,0 0 0,0-1 0,0 1 15,-21 0-15,22-22 0,-22 22 16,21-1-16,-21 22 0,0-21 16,0 21-16,0 0 0,0-1 0,-21 22 31,21 22-31,-22 20 16,22-21-16,-21 21 0,21-20 15,0 20-15,0 0 0,0 1 0,-21-1 16,21 0-16,0 1 0,-21-1 0,21-21 15,0 21-15,0-20 0,0 20 16,0-21-16,0 0 0,0 0 0,21 1 16,0-1-16,-21 0 0,21-21 15,1 0-15,-1 21 0,0-21 0,0 0 16,0 0-16,22 0 0,-22-21 16,0 21-16,0-21 0,21 0 15,-20-1-15,20 1 0,-21 0 0,21 0 16,-20 0-16,-1 0 0,0-1 15,0 1-15,0 0 0,-21 0 0,21 0 16,-21 0-16,-21 21 16,0 0-1,0 0-15,0 0 0,0 21 0,-1 0 16,22 0-16,0 0 16,0 0-16,0 1 0,0-1 15,0 0-15,0 0 0,0 0 0,0 0 0,22 1 16,-1-1-16,0 0 15,-21 0-15,21-21 0,0 21 0,-21 0 16,21 1 0,-21-44 15,0 1-31,-21 0 16,0 0-16,0 0 0,0 0 15,21-1-15,-21 1 16,-1 21-1,22 21 1,0 1 0,0-1-16,0 0 0,0 0 15,0 0-15,0 0 16,22 1-16,-1-22 0,0 0 16,0 0-16,0 0 0,22 21 0,-22-21 15,0 0-15,21 0 0,-21 0 16,22 0-16,-22-21 0,21-1 0,-21 1 15,22 21-15,-22-21 0,21 0 0,-21 0 16,1 0-16,-1-1 0,0 1 16,0-21-16,0 21 0,-21 0 15,0-1-15,21 1 0,-21 0 0,0 0 16,0 0-16,0 0 0,0-1 16,-21 22-1,21 22 1,-21-1-16,21 0 0,-21 0 15,21 0-15,0 0 0,0 1 0,0-1 16,0 0-16,0 21 0,0-21 16,0 1-16,0 20 0,0-21 0,0 0 15,0 0-15,0 1 0,0-1 16,0 0-16,21-21 0,0 21 0,0-21 16,1 0-16,-1 0 0,0 0 15,0 0-15,0 0 0,22 0 16,-22-21-16,21 21 0</inkml:trace>
  <inkml:trace contextRef="#ctx0" brushRef="#br0" timeOffset="40183.39">9694 4382 0,'0'0'0,"-21"0"0,-127 42 31,127-21-31,0 0 0,-1 22 0,-20-22 16,21 0-16,0 0 0,21 21 15,-21-20-15,-1-1 0,22 0 0,-21 21 16,21-21-16,0 1 0,0-1 0,0 0 16,0 0-16,0 0 15,21-21-15,1 0 0,-1 0 16,0 0-16,0 0 0,0 0 15,0 0-15,1 0 0,-1-21 0,21 0 16,-21 0-16,22 0 0,-22-22 0,21 22 16,0 0-16,-20-21 15,20-1-15,-21 22 0,21-21 0,-20-1 16,-1 1-16,0 0 0,0-22 0,-21 22 16,0 0-16,0-1 0,0 1 15,0 0-15,0-1 0,0 1 0,0 21 16,0 0-16,0-1 0,-21 1 15,0 21-15,0 0 0,-1 21 16,22 1-16,-21-1 0,21 21 0,0 0 16,-21 1-16,21 20 0,0-20 15,0 20-15,0-21 0,0 22 0,0-22 16,0 1-16,0-1 0,0 0 16,0-21-16,21 22 0,-21-22 0,21 0 15,1 21-15,-22-20 0,21-22 16,0 21-16,0-21 0,0 0 15,0 0-15,1 0 0,20 0 0,-21 0 16,0 0-16,22-21 0,-22-1 0</inkml:trace>
  <inkml:trace contextRef="#ctx0" brushRef="#br0" timeOffset="41143.44">11409 4720 0,'0'0'0,"0"-21"16,0 0-1,0 0-15,21-22 0,0 22 16,-21 0-16,21 0 0,-21-21 15,21 20-15,1-20 0,-22 0 0,0-1 16,21-20-16,-21 21 0,0-22 0,0 22 16,0-22-16,21 22 0,-21 0 15,0-1-15,0 1 0,0 0 0,0 20 16,0 1-16,0 42 31,-21 1-31,21 20 16,0-21-16,0 43 0,-21-22 15,21 0-15,0 22 0,-22-1 0,22-20 16,0 20-16,0-21 0,0 22 0,0-22 16,0 1-16,0-22 0,0 21 15,0-21-15,0 0 0,0 22 0,22-22 16,-1 0-16,0-21 16,0 0-16,0 0 0,0 0 0,1 0 15,-1 0-15,0 0 0,21-21 0,-21 0 16,22 21-16,-1-21 0,-21-1 15,22 1-15,-22-21 0,21 21 16,-21 0-16,22-22 0,-22 22 0,0 0 16,0 0-16,-21 0 0,0-1 15,21 1-15,-42 42 32,0 1-32,21-1 15,-21 0-15,21 0 0,-21 0 0,21 0 16,0 22-16,0-22 0,-22 0 15,22 0-15,0 0 0,0 1 0,0-1 16,22-21 0,-1 21-16,0-21 0,0 0 0,0 0 15,0 0-15,22 0 0,-22 0 16,21 0-16,-21-21 0,1 21 16,-1-21-16,21-1 0,-42 1 0,21 21 15,-21-21-15,21-21 0,-21 21 0,0-1 16,0-20-16,0 21 0,0 0 15,0 0-15,-21-22 0,0 22 0,0 21 16,21-21-16,-21 0 0,0 21 16,-1 0-16,1 0 0,0 0 0,0 0 15,0 0-15,0 0 0,-1 21 16,1-21-16,0 0 0,21 21 16,0 0-16,-21-21 0,0 0 15</inkml:trace>
  <inkml:trace contextRef="#ctx0" brushRef="#br0" timeOffset="41367.99">11388 4212 0,'21'0'31,"0"0"-31,21 0 16,-21 0-16,22 0 0,-1-21 0,0 21 16,1 0-16,20-21 0,-20 21 15,20 0-15,1-21 0,-22 21 0,21-21 16,-20 21-16,-1 0 0,0-22 16,1 22-16,-22 0 0</inkml:trace>
  <inkml:trace contextRef="#ctx0" brushRef="#br0" timeOffset="41895.69">13949 3895 0,'0'-21'0,"0"42"0,0-64 0,0 22 0,0 0 15,0 0-15,0 0 0,-21 0 16,-1-1-16,1 22 0,0 0 16,0 0-16,-21 0 15,-1 0-15,22 0 0,0 22 0,-21-1 16,20 21-16,1-21 0,0 22 0,-21-1 15,21 21-15,-1-20 16,1 20-16,0 1 0,21-22 0,0 0 16,-21 22-16,21-22 0,0 1 15,0-22-15,0 21 0,0-21 0,0 0 16,21 1-16,0-1 0,0 0 0,1 0 16,-1-21-16,21 0 0,0 0 15,-20 0-15,20 0 0,0 0 0,1 0 16,-1 0-16</inkml:trace>
  <inkml:trace contextRef="#ctx0" brushRef="#br0" timeOffset="43631.59">14351 4064 0,'0'0'0,"0"-42"16,-64-43-1,43 85 1,-21 0-16,21 0 0,0 0 0,-1 21 15,1 0-15,-21 1 0,21-1 16,0 0-16,-1 21 0,1 1 0,0-22 16,0 21-16,21 0 0,0 1 0,-21-22 15,21 21-15,0-21 0,0 22 16,0-22-16,0 0 0,0 0 0,0 0 16,21 1-16,0-22 15,0 0-15,22 0 16,-22 0-16,0 0 0,21 0 0,-21 0 15,22 0-15,-22-22 0,21 22 16,-21-21-16,1 0 0,-1 0 0,0 0 16,0 0-16,0-22 0,0 22 0,-21-21 15,22 21-15,-22-22 0,0 22 16,0 0-16,0 0 0,0 0 0,0-1 16,0 1-16,0 0 0,0 42 46,0 0-46,-22 22 16,22-22-16,0 0 0,0 21 0,0-20 16,0-1-16,0 21 0,0-21 15,0 0-15,0 1 0,0-1 0,0 0 16,0 0-16,0 0 0,0 0 0,0 1 16,22-22-16,-22 21 15,21-21-15,0 0 0,0 0 0,0 0 16,0 0-16,22 0 0,-22 0 15,0-21-15,0-1 0,22 22 0,-22-21 16,0 0-16,21 0 0,-21-21 16,22 20-16,-22 1 0,21-21 0,-21 21 15,1-22-15,-1 22 0,0-21 16,0 21-16,-21 0 0,0-1 16,0 1-16,0 0 0,-21 21 15,0 0 1,0 0-16,-1 0 15,22 21-15,0 0 0,-21-21 0,21 22 16,0-1-16,0 0 0,0 0 16,0 0-16,0 0 0,0 1 0,21-1 15,-21 0-15,22 0 0,-1 0 16,0 0-16,-21 1 16,21-1-16,0-21 0,-21 21 0,21-21 15,-21 21-15,0 0 16,22-21-16,-1 21 15,0-21 1,0 0-16,0 0 16,0 0-16,1 0 0,-1 0 15,0 0-15,0-21 0,0 21 0,0-21 16,22 0-16,-22 0 0,0 0 16,0-1-16,0 1 0,1 0 15,-1 0-15,-21-21 0,0 20 0,21 1 16,-21 0-16,0-21 0,0 21 0,0-1 15,-21 22 1,0 0 0,-1 0-16,22 22 15,0-1-15,0 0 16,0 0-16,0 0 0,0 0 0,0 1 16,0-1-16,0 0 0,0 0 0,0 0 15,0 0-15,0 1 16,0-1-16,22 0 0,-1 0 15,-21 0-15,21-21 0,0 21 16,0-21-16,0 0 0,1 0 16,-1 0-16,0 0 0,0 0 15,0 0-15,0 0 16,1 0-16,-1 0 0,0-21 0,0 21 16,0-21-16,0 0 0,1 0 0,-1 0 15,0-1-15,0 1 0,0 0 16,0-21-16,1 21 0,-22-1 0,21 1 15,0 0-15,-21 0 0,0 0 16,0 0-16,0 42 31,0 0-31,-21 0 16,21 0-16,-21 0 0,-1 1 0,22 20 16,-21-21-16,21 0 0,0 0 15,-21 1-15,21-1 16,0 0-16,0 0 0,0 0 15,21-21 1,0 0-16,1 0 16,-1 0-16,0 0 0,0 0 15,0-21-15,22 0 0,-22 21 0,0-21 16,0 0-16,0-1 0,22 1 0,-22 0 16,0-21-16,-21 21 0,21-1 15,0 1-15,-21 0 0,21 21 0,-21-21 16,0 0-1,0 42 17,0 0-32,0 21 15,0-20-15,0-1 0,0 0 0,-21 21 16,0-21-16,21 22 0,-21-1 16,21-21-16,0 22 0,-21-1 0,0 0 15,21 1-15,0-1 0,-22 21 0,22-20 16,-21 20-16,0 1 0,21-22 15,0 22-15,0-1 0,-21 1 0,21-1 16,0-21-16,-21 22 0,21-1 16,0-20-16,0 20 0,0-20 0,0 20 15,0-21-15,0 1 0,-21-1 0,21 0 16,0 1-16,-22-22 0,1 0 16,0 21-16,0-20 0,0-22 15,0 21-15,-22-21 0,22 0 0,0 0 16,-21 0-16,-1 0 0,1-21 0,0 21 15,-1-22-15,1 1 0,0 0 16,-22 0-16,22 0 0,-1 0 0,1-1 16,21-20-16,-21 21 0,20 0 0,1 0 15,0-1-15,0 1 0,21 0 16,0 0-16,0 0 0,0 0 0,0-1 16,0-20-16,0 21 0,21-21 0,0 20 15,22-20-15</inkml:trace>
  <inkml:trace contextRef="#ctx0" brushRef="#br0" timeOffset="44111.59">17378 3831 0,'0'-21'31,"0"42"-15,-21 0-16,21 1 0,0 20 0,-22 0 16,1 1-16,0-1 0,21 21 15,-21-20-15,0 20 0,0-20 0,-1 20 16,22-21-16,-21 1 0,0-1 0,21-21 15,-21 22-15,21-22 0,0 0 16,0 0-16,0 0 0,21-21 31,0 0-31,0 0 0,1 0 0,-1 0 16,0-21-16,0 0 0,0 0 0,22 0 16</inkml:trace>
  <inkml:trace contextRef="#ctx0" brushRef="#br0" timeOffset="44791.53">17780 3831 0,'0'21'31,"-21"-21"-31,0 22 0,21 20 16,-22-21-16,1 21 0,0 1 15,0-1-15,21 0 0,-21-20 16,0 20-16,-1 0 0,22 1 0,-21-1 15,21-21-15,-21 21 0,21-20 0,-21-1 16,21 0-16,0 0 0,0 0 16,21-21 15,0 0-31,0-21 16,1 0-16,-1 0 0,0-22 15,0 22-15,0 0 0,-21 0 0,21 0 16,1 21-16,-22-21 0,0-1 15,21 22-15,0 0 16,-21 22 0,0-1-16,0 0 0,0 0 15,0 0-15,0 0 0,0 1 0,0-1 16,0 0-16,0 0 16,0 0-16,0 0 0,0 1 15,21-22-15,0 21 16,0-21-16,1 0 0,-1 0 0,0 0 15,0 0-15,21 0 0,-20 0 0,-1 0 16,21-21-16,-21 21 0,22-22 16,-22 1-16,21 0 0,-21 0 0,22 0 15,-22 0-15,0-22 0,0 22 16,0-21-16,-21 21 0,0-1 0,0-20 16,0 21-16,0 0 0,0 0 15,-21 21-15,0 0 0,0 0 16,0 0-16,-1 21 0,1-21 15,0 21-15,0 0 0,0 21 16,0-20-16,-1-1 0,22 0 0,0 21 16,0-21-16,0 1 0,0-1 0,0 0 15,0 0-15,0 0 0,22 0 16,-22 1-16,21-22 0,0 21 0,21-21 16,-21 0-16,1 0 0,20 0 15,-21 0-15,21 0 0,-20 0 0,-1 0 16,21-21-16,-21-1 0,0 1 0,-21 0 15,22 0-15</inkml:trace>
  <inkml:trace contextRef="#ctx0" brushRef="#br0" timeOffset="45019.4">17145 4106 0,'0'0'0,"21"22"0,0-22 0,22 0 16,-1 0-16,0 0 0,1 0 16,20 0-16,-21 0 0,22 0 0,-1-22 15,-20 22-15,20 0 0,-20-21 16,-1 21-16</inkml:trace>
  <inkml:trace contextRef="#ctx0" brushRef="#br0" timeOffset="49550.99">19748 4445 0,'0'0'0,"-21"0"16,21-21-16,-21 21 15,21-21-15,0 0 0,0-1 16,0 1-16,0 0 16,0 0-16,0 0 0,0 0 15,0-1-15,21 1 0,-21 0 0,21-21 16,-21 21-16,0-1 0,0 1 15,22-21-15,-22 21 0,0 0 16,0 42 0,0 0-1,-22 0-15,22 21 0,0 1 16,0-1-16,-21 0 0,21 1 16,-21-1-16,21-21 0,0 22 0,0-22 15,0 21-15,0-21 0,0 0 16,0 1-16,0-1 0,21-21 0,0 21 15,1-21-15,-1 0 0,0 0 0,0 0 16,0 0-16,0 0 0,22 0 16,-22 0-16,21 0 0,-21-21 0,1 0 15,20 21-15,-21-22 0,21 1 16,-20-21-16,-1 21 0,0 0 0,0-22 16,0 22-16,-21-21 0,21 21 0,-21-22 15,0 22-15,0 0 16,-21 21-16,0 0 15,0 0-15,0 21 16,0 0-16,-1 0 0,1 22 0,21-22 16,-21 0-16,21 0 0,-21 22 0,21-22 15,0 0-15,0 0 0,0 0 16,-21-21-16,21 21 0,0 1 16,0-1-1,0-42 16,0-1-31,21 22 0,-21-21 0,21 0 16,0 0-16,-21 0 0,21 0 16,1-22-16,-1 22 0,0-21 15,0 21-15,0-22 0,0 22 0,1 0 16,-1 0-16,21 0 0,-21-1 16,0 22-16,1 0 0,-1 0 0,0 0 15,0 22-15,0-1 0,-21 0 0,21 0 16,-21 21-16,22-20 0,-22 20 15,0-21-15,0 0 0,0 22 0,0-22 16,0 0-16,0 0 0,0 21 16,21-20-16,0-1 0,0-21 15,0 21-15,0-21 16,1 0-16,-1 0 0,0 0 16,21 0-16,-21 0 0,1-21 0,20 0 15,-21-1-15,21 1 0,-20 0 0,-1 0 16,0 0-16,0-22 0,0 22 15,0-21-15,1 0 0,-1-22 0,-21 22 16,0-1-16,0 1 0,0 0 16,0-1-16,0 1 0,0 0 0,0 21 15,0-1-15,0 1 0,0 0 16,-21 21-16,-1 0 16,1 0-16,0 21 0,0 22 15,21-22-15,-21 21 16,21 0-16,0 1 0,0 20 0,0 1 15,0-22-15,0 22 0,0-1 16,0 1-16,-21-1 0,21 1 0,-22-22 16,1 21-16,21 1 0,-21 21 0,0-22 15,0 1-15,0 20 0,-1-20 16,1-1-16,0 22 0,0-22 0,0 22 16,0-21-16,-22 20 0,22-20 0,0 20 15,0-20-15,0 21 0,-1-22 16,1 1-16,21-1 0,0-21 15,0 1-15,0-1 0,0 0 0,0-20 16,0-1-16,21 0 0,1 0 16,-1-21-16,21 0 0,-21 0 0,22 0 15,-1-21-15,0 0 0,1 0 0,-1-22 16,0 22-16,1-21 0,-1-1 0,0 1 16,1-21-16,-1-1 0,0 1 15,1-1-15,-22 1 0,0-22 0,0 21 16,-21-20-16,0-1 0,0 0 15,0 1-15,-21-1 0,0 0 0,0 1 16,-22 20-16,1 22 0,0-22 0,-1 22 16,1 0-16,0 21 15,-1-22-15,22 22 0,-21 21 0,21-21 16,-1 0-16,1 21 0,21-21 16,21 21-1,1 0-15,-1-22 0,21 22 0,-21 0 16,22-21-16,-1 21 0,0-21 15,-21 0-15,22 21 0,-1-21 0,0 0 16,1-1-16,-1 1 0,-21-21 0,22 21 16,-22 0-16,21-22 0,-21 22 15,0 0-15,-21-21 0,0 20 0,22 1 16,-22 0-16,0 0 0,0 0 16,-22 21 15,1 0-31,21 21 0,-21 0 0,0 0 15,0 0-15,21 22 0,-21-22 16,-1 21-16,1 1 0,21-1 0,0-21 16,-21 21-16,21-20 0,-21-1 0,21 21 15,0-21-15,0 0 0,0 1 16,0-1-16,21-21 0,0 0 16,0 21-16,1-21 0,-1 0 15,0 0-15,21 0 0,1 0 0,-22 0 16,21 0-16,0-21 0,-20 21 15,20-21-15,-21-1 0,21 1 16,-20-21-16,20 21 0,-21-22 0,0 22 16,0-21-16,1 0 0,-22-1 15,0 22-15,0-21 0,0-1 0,0 22 16,0 0-16,-22 0 0,-20 0 16,21 21-16,0 0 0,-22 0 0,22 0 15,-21 0-15,21 21 0,-22 0 16,22 0-16,0 22 0,0-22 0,0 21 15,0-21-15,-1 22 0,22-22 0,-21 21 16,21-21-16,0 0 16,0 22-16,0-22 0,0 0 0,0 0 0,21 0 15,1-21-15,-1 22 0,0-1 16,0-21-16,0 0 0,0 0 16,1 0-16,20 0 0,-21 0 0,21 0 15,1 0-15,-22 0 0,21-21 16,-21-1-16,22 22 0,-1-42 0,-21 21 15,0 0-15,22 0 0,-22-22 16,0 22-16,-21-21 0,21 21 0,0-1 16,-21 1-16,0 0 0,0 0 0,0 42 47,-21 0-47,21 0 0,-21 1 15,21-1-15,-21 0 0,21 21 0,0-21 16,0 1-16,0-1 0,0 0 15,0 0-15,0 0 0,0 0 16,0 1-16,21-1 0,0-21 16,0 0-16,1 0 0,-1 0 15,0 0-15,0 0 0,0 0 0,0 0 16,1 0-16,20-21 0,-21-1 0,0 1 16,22 0-16,-22 0 0,21 0 15,-21-22-15,0 22 0,1 0 0,-1-21 16,0 21-16,-21-1 15,0 1-15,0 0 0,0 0 0,-21 21 32,0 21-32,21 0 15,-22 0-15,22 1 0,-21-1 0,0 21 16,21-21-16,0 0 0,0 1 16,-21-1-16,21 0 0,0 0 0,-21 0 15,21 0-15,0 1 16,0-44 31,0 1-47,21 0 0,-21 0 15,0 0-15,21 0 0,-21-1 16,21-20-16,0 21 0,-21 0 0,0-22 16,22 22-16,-1 0 0,0 0 15,0 21 16,-21 21-31,0 0 16,21 0-16,-21 1 0,0 20 0,0-21 16,0 0-16,0 0 0,0 1 15,0-1-15,0 0 0,0 0 0,0 0 16,0 0-16,21-21 0,1 22 16,-1-22-1,0 0 1,0 0-16,0-22 15,0 1-15,1 0 16,-1 0-16,0 0 0,0 0 0,0-22 16,0 22-16,-21 0 0,22-21 15,-1 20-15,0 1 0,0 0 0,0 0 16,0 0-16,-21 0 0,22 21 16,-1 0-16,-21 21 15,0 0 1,0 0-16,0 0 0,0 0 0,0 1 15,0-1-15,0 21 0,0-21 16,0 0-16,0 1 0,0-1 16,0 0-16,0 0 0,21-21 0,0 21 15,-21 0-15,21-21 0,0 0 16,1 22-16,-1-22 0,0 0 16,0 0-16,0 0 0,0 0 0,22 0 15,-22-22-15,0 22 0,0-21 16,22 0-16,-22 0 0,0 0 0,0 0 15,21-22-15,-20 22 0,-1-21 16,0 21-16,0-1 0,-21-20 0,0 21 16,21 0-16,-21 0 0,0-1 15,-21 22 1,0 0-16,-21 0 0,20 0 16,1 22-16,0-1 0,0 0 15,0 0-15,0 0 0,-1 0 0,1 1 16,0-1-16,21 0 0,0 0 15,0 0-15,0 0 0,0 1 16,0-1-16,0 0 16,21-21-1,0 0 1,-21-21-16,22 0 16,-1 21-16,-21-22 0,21 1 0,0-21 15,-21 21-15,21 0 0,0-22 0,-21 22 16,22 0-16,-22 0 0,21 0 15,-21-1-15,0 1 0,0 42 32,0 1-32,0-1 15,0 0-15,0 21 0,0-21 16,0 1-16,0-1 0,0 21 0,0-21 16,0 0-16,0 1 0,0-1 0,0 0 15,0 0-15,0 0 0,21 0 16,-21 1-16,21-22 0,0 0 15,0 0-15,1 0 0,-1 0 16,21 0-16,-21 0 0,0 0 16,22 0-16,-22-22 0,21 1 0,-21 0 15,1 0-15,20 0 0,-21-22 16,0 22-16,0-21 0,1 0 0,-1-22 16,-21 22-16,21-1 0,-21 1 15,21 0-15,-21-1 0,0 1 0,0 21 16,0-21-16,0 20 0,0 1 0,0 0 15,0 0-15,0 42 32,-21 0-32,21 0 15,-21 1-15,0 20 0,-1 0 16,22 1-16,-21-1 0,0 0 0,21 1 16,-21-1-16,21 0 0,-21 1 15,21-1-15,-21-21 0,21 21 0,0-20 16,-22-1-16,22 0 0,0 0 15,0 0-15,0 0 0,22-21 16,-1 0 0,0 0-16,0 0 0,0 0 15,0-21-15,1 0 0,-1 21 0,21-21 16,-21 0-16,0-22 0,1 22 16,-1 0-16,0 0 0,0 0 0,0 0 15,0-1-15,1 1 0,-22 0 16,21 21-1,-21 21 1,0 0-16,-21 1 16,-1 20-16,22-21 0,-21 0 0,0 0 15,21 1-15,0-1 0,-21 0 16,21 0-16,0 0 0,0 0 0,-21-21 16,21 22-16,0-1 0,21-21 31,0 0-31,0 0 15,0 0-15,1 0 0,-1 0 0,0-21 16,0-1-16,0 22 0,0-21 16,1 0-16,-22 0 0,21 0 0,0 0 15,0-1-15,0 1 0,-21 0 16,21 21-16,-21 21 31,0 0-15,-21 1-16,21-1 0,0 0 15,-21 0-15,21 0 16,0 0-16,0 1 16,21-22 15,0 0-31,1 0 16,-1 0-16,-21-22 0,0 1 15,0 0-15,0 0 0,0 0 16,0 0-16,0-1 0,0 1 15,-21 21-15,-1-21 0,1 21 16,0-21-16,0 21 0,0 0 16,0 0-1,21-21 1,21 21-16,0 0 16,0 0-16,0 0 0,0-21 15,1 21-15,-1 0 0,0-22 16,21 22-16,-21 0 0,1-21 15,-1 21-15,0 0 0,0 0 0,0 0 16,0 0-16,1 0 0,-22 21 16,0 1-16,0-1 0,0 0 15,0 0-15,0 0 0,0 0 0,-22 1 16,1 20-16,21-21 0,-21 0 16,21 0-16,-21 1 0,21-1 15,0 0-15,-21 0 16,21-42 15,0 0-15,0 0-16,21-1 15,-21 1-15,21-21 0,-21 21 0,21 0 16,0-22-16,1 22 0,-1-21 16,21 21-16,-21-1 0,0-20 0,1 21 15,20 0-15,-21 21 0,0-21 16,22 21-16,-22 0 0,0 0 0,21 0 15,-21 21-15,1 0 0,-22 0 16,0 0-16,0 22 0,0-22 16,0 0-16,0 21 0,0-21 15,-22 1-15,22-1 0,-21 0 0,0 0 16,0 0-16,0 0 0,21 1 16,-21-1-16,-1-21 0,22 21 15,-21-21-15,21-21 31,0 0-31,0-1 16</inkml:trace>
  <inkml:trace contextRef="#ctx0" brushRef="#br0" timeOffset="49751.87">24701 3810 0,'0'0'0,"0"-21"0,-42 21 16,21 0 0,21 21-1,0 0 17,-21-21-32,0 0 0,-1 0 15</inkml:trace>
  <inkml:trace contextRef="#ctx0" brushRef="#br0" timeOffset="49970.74">23855 3937 0,'0'0'0,"0"21"16,21 0-1,0-21-15,21 0 0,-20 0 0,20 0 16,-21 22-16,21-22 0,-20 0 15,20 0-15,0 0 0,-21 0 0,22 0 16,-1 0-16,-21 0 0,0 0 0,1 0 16,-1 0-16,-21-22 15,-21 1 1</inkml:trace>
  <inkml:trace contextRef="#ctx0" brushRef="#br0" timeOffset="50243.58">21018 3789 0,'-42'0'32,"21"0"-32,0 0 15,0 0 1,-1 0 0</inkml:trace>
  <inkml:trace contextRef="#ctx0" brushRef="#br0" timeOffset="53010.95">1672 6181 0,'0'0'0,"21"21"0,-21 0 16,21-21-16,-21 21 0,22-21 15,-1 0 1,0 0-16,0 0 16,0 0-16,0 0 0,1 0 15,-1 0-15,0-21 0,0 0 16,21 21-16,-20-21 0,-1 0 0,0-1 16,0-20-16,0 21 0,22 0 15,-43 0-15,21-22 0,0 22 0,-21-21 16,21 21-16,-21-22 0,0 22 15,0-21-15,0 21 0,0-22 0,0 22 16,-21 0-16,21 0 0,-21 21 16,0 0-16,-1 0 15,22 21-15,-21 21 16,21-21-16,-21 22 0,0-1 16,21 22-16,-21-22 0,0 21 15,-1-20-15,1 20 0,21 1 16,-21-1-16,0 22 0,0-22 0,0 22 15,-1-21-15,1 20 0,0 1 0,0-22 16,0 22-16,21 0 0,0-1 16,0 1-16,0 0 0,-21-22 0,21 22 15,0 0-15,0-22 0,0 22 16,0-22-16,0-20 0,0 20 0,0-21 16,0 1-16,21-1 0,-21-21 15,21 0-15,0-21 0,0 0 16,0 0-16,1 0 0,20-21 0,-21 0 15,21-21-15,-20-1 0,20 1 16,0 0-16,1-1 0,-22-20 0,21-1 16,0 1-16,-20-1 0,-1-20 15,0 20-15,-21 1 0,0-1 0,0 1 16,0-1-16,-21 1 0,0-1 16,-1 22-16,-20-22 0,0 22 0,-1 0 15,22-1-15,-21 1 0,0 21 16,-1 0-16,1 0 0,0 21 15,-1 0-15,1 0 0,21-22 0,0 22 16,-1 0-16,1 0 0,42 0 31,22 0-15,-22-21-16,21 0 0,1 0 16,-1 0-16,0 0 0,1-1 0,20 1 15,-21 0-15,22-21 0,-1 21 16,-20-1-16,-1 1 0,0-21 0,-20 21 15,20 0-15,-42-1 0,0 1 16,0 0-16,-21 21 16,0 0-16,-1 0 15,-20 0-15,21 0 0,0 0 16,0 0-16,-1 21 0,1 0 0,21 1 16,0-1-16,0 0 15,0 0-15,0 0 0,0 22 0,21-22 16,-21 0-16,22 0 0,-1 0 15,21 22-15,-21-22 0,0 0 0,1 0 16,-1 0-16,0-21 0,0 21 16,0 1-16,0-22 0,22 0 0,-22 0 15,0 0-15,0 0 0,0 0 16,1-22-16,-1 1 0,21 21 16,-21-21-16,0 0 0,1-21 15,-1 20-15,0 1 0,0-21 0,0 21 16,0-22-16,-21 22 0,22-21 0,-22 21 15,21 0-15,-21-1 0,0 1 16,0 0-16,0 42 31,0 0-31,0 1 0,-21 20 16,21-21-16,-22 0 0,22 22 16,0-22-16,0 21 0,0-21 0,0 0 15,0 1-15,0-1 0,0 0 0,0 0 16,0 0-16,22-21 15,-1 0-15,0 0 16,0 0-16,0 0 0,0 0 16,1-21-16,-1 0 0,0 0 15,0 0-15,-21-1 0,0 1 0,0-21 16,0 21-16,0 0 0,0-1 16,0 1-16,0 0 0,-21 0 0,0 0 15,0 0-15,-1 21 0,1 0 16,0 0-16,0 0 0,0 0 0,0 0 15,-1 0-15,22-22 32,22 22-17,-1 0-15,0 0 0,0-21 16,0 21-16,0 0 0,1 0 0,20 0 16,-21 0-16,0 0 0,0 0 15,1 0-15,20 21 0,-21-21 0,0 22 16,0-1-16,1 0 0,-22 0 15,0 0-15,21 22 0,-21-22 0,0 0 16,0 0-16,0 21 0,0-20 0,0-1 16,0 0-16,0 0 0,0 0 15,0 0-15,0 1 16,0-44 0,0 1-1,0 0-15,0 0 16,0 0-16,0 0 0,0-22 15,0 22-15,0-21 0,0 21 0,21-1 16,-21-20-16,21 21 0,0 0 16,0-22-16,1 22 0,-1 21 0,0-21 15,0 21-15,0 0 0,0 0 16,1 0-16,-1 21 0,-21 0 0,0 1 16,21-1-16,-21 0 0,21 0 0,-21 0 15,0 0-15,0 22 0,0-22 16,0 0-16,0 0 0,0 0 15,0 1-15,0-44 47,0 1-47,0 0 16,0 0-16,0 0 0,21 0 0,0-22 16,1 22-16,-1-21 0,0 21 15,0-22-15,21 1 0,1 21 0,-22-22 16,21 22-16,1 0 0,-1 21 0,0 0 15,-21 0-15,22 0 0,-22 21 16,0 0-16,0 1 0,-21 20 0,0-21 16,0 0-16,0 22 0,0-22 15,0 0-15,0 0 0,0 0 16,0 0-16,0 1 0,0-1 0,-21-21 16,0 0-1</inkml:trace>
  <inkml:trace contextRef="#ctx0" brushRef="#br0" timeOffset="53846.96">6032 5715 0,'0'0'0,"0"-21"0,0-21 0,0 20 15,0 1-15,0 0 0,0 0 16,0 0-16,0 42 16,0 0-1,0 0-15,0 22 0,0 20 0,0-21 16,0 22-16,0-1 0,0 1 0,0-1 16,0 1-16,0-1 0,0 1 15,0-22-15,0 22 0,0-1 0,0-20 16,-21-1-16,21 0 0,-21 1 0,21-22 15,0 0-15,0 0 0,0 0 16,0-42 15,0 0-31,0-21 0,0 20 16,0 1-16,0-21 0,0 0 16,0 20-16,21-20 0,0 0 15,-21-1-15,22 1 0,-1 21 0,0-21 16,0 20-16,-21 1 0,42 0 0,-20 0 15,-1 21-15,0 0 0,0 0 16,21 0-16,-20 21 0,20 0 0,-21 0 16,21 1-16,-20 20 0,-1-21 0,0 0 15,0 22-15,-21-22 0,0 21 16,0-21-16,0 22 0,-21-22 0,0 21 16,0-21-16,-1 0 0,-20 22 15,21-22-15,-21 0 0,20-21 0,-20 21 16,21-21-16,0 0 0,0 0 15,-1 0-15,1 0 0,0 0 16,21-21 0,0 0-16,0 0 15,21 0-15,-21-1 0,21 1 16,22 0-16</inkml:trace>
  <inkml:trace contextRef="#ctx0" brushRef="#br0" timeOffset="54227.56">6689 6181 0,'0'0'0,"0"-64"31,21 64-31,-21-21 0,0 0 16,21 21-16,0 0 0,0 0 0,0-21 16,1 21-16,20 0 0,-21 0 15,21 0-15,1 21 0,-22 0 0,21 0 16,-21 0-16,22 1 0,-22-1 0,0 21 15,0-21-15,-21 22 0,0-22 16,0 21-16,0 0 0,0-20 0,0-1 16,-21 21-16,0-21 0,0 0 0,21 1 15,-21-22-15,-1 0 0,1 0 16,0 0 0,21-22-16,0 1 0,0 0 15,0 0-15,0 0 16,0-22-16,0 22 0,0 0 0,21-21 15,-21 21-15,21-22 0,1 22 0,-22-21 16,21 21-16,0-1 0,0-20 16,0 21-16,0 21 0,1-21 0,-1 21 15,0 0-15,21-21 0,-21 21 0,1 0 16,20 0-16</inkml:trace>
  <inkml:trace contextRef="#ctx0" brushRef="#br0" timeOffset="54664.24">7641 6054 0,'0'0'0,"0"-21"0,-21 21 15,21-22-15,-21 22 16,0 0-16,-1 0 16,1 0-16,0 22 0,0-1 15,21 0-15,-21 0 0,0 0 0,-1 0 16,22 1-16,-21-1 0,21 21 0,-21-21 15,21 0-15,0 1 0,0-1 16,0 21-16,0-21 0,0 0 0,21 1 16,0-1-16,1-21 15,20 0-15,-21 0 0,21 0 0,1 0 16,20-21-16,-20-1 0,-1 1 16,0 0-16,1 0 0,-1 0 15,0 0-15,-21-1 0,22 1 0,-22-21 16,-21 21-16,0-22 0,0 22 0,0-21 15,0 21-15,-21-22 0,-22 22 16,22 0-16,-21 0 0,21 0 0,-22 0 16,1 21-16,0 0 0,-1 0 0,1 0 15,0 21-15,21 0 0,-22 0 16,22 0-16,0 0 0,-21 1 0,42 20 16,-22-21-16,22 21 0,0-20 15,0-1-15,0 0 0,0 0 0,0 0 16,22 0-16,-1-21 0,21 0 15,0 0-15,1 0 0</inkml:trace>
  <inkml:trace contextRef="#ctx0" brushRef="#br0" timeOffset="56047.59">8445 5969 0,'0'0'0,"-21"21"0,0 0 16,0 1-16,0-1 0,0 0 16,-1 0-16,22 0 0,-21 0 0,0 22 15,21-22-15,0 0 0,-21 0 0,21 0 16,0 22-16,0-22 0,0 0 16,0 0-16,21-21 15,0 0-15,0 0 16,1 0-16,-1-21 0,0 0 15,0 0-15,0 0 0,0-1 0,1 1 16,20 0-16,-21 0 0,-21 0 0,21-22 16,0 22-16,-21 0 15,22 0-15,-22 0 0,0 0 0,0 42 32,0 0-17,0 0-15,-22 0 0,1 0 0,21 1 16,-21 20-16,21-21 0,-21 0 0,21 0 15,0 1-15,0-1 0,0 0 16,0 0-16,0 0 0,21-21 16,0 21-16,0-21 0,1 0 0,-1 0 15,0 0-15,21 0 0,-21-21 16,22 0-16,-1 21 0,-21-21 0,22 0 16,-22 0-16,21-1 0,-21-20 15,0 21-15,1 0 0,-1-22 16,0 22-16,0 0 0,-21-21 0,0 21 15,0-1-15,0 1 0,0 42 32,0 1-17,-21-1-15,21 0 0,-21 21 0,21-21 16,0 1-16,0-1 0,0 21 16,0-21-16,0 0 0,0 1 0,0-1 15,0 0-15,21-21 0,-21 21 0,21-21 16,21 0-16,-20 0 15,-1 0-15,0 0 0,21 0 0,-21-21 16,22 21-16,-22-21 0,21 0 0,-21-1 16,1 1-16,-1 0 0,21 0 15,-21 0-15,0-22 0,1 22 0,-22-21 16,21 21-16,-21 0 0,21-1 0,-21 1 16,0 0-16,0 0 0,0 42 31,0 0-31,0 0 0,0 1 0,0-1 15,0 0-15,0 0 0,0 21 16,0-20-16,0-1 0,0 0 0,0 21 16,0-21-16,0 1 0,0-1 15,0 0-15,0 0 16,-21-21 0,0 0-1,21-21-15,-22 21 0,22-21 16,0 0-16,-21-1 0,0 1 15,0 21-15,0 0 32,21 21-17,0 1 1,0-1-16,21-21 0,0 0 16,0 21-16,0-21 0,1 0 15,-1 0-15,0 0 0,21 0 16,-21 0-16,22 0 0,-22 0 0,21 0 15,-21 0-15,22-21 0,-1 0 16,-21 21-16,22-22 0,-22 1 0,0 0 16,0 0-16,0 0 0,0-22 0,1 22 15,-22-21-15,0 21 0,0 0 16,0-1-16,0 1 0,0 0 0,0 0 16,0 42 15,0 0-31,-22 22 0,22-22 15,-21 0-15,21 21 0,0-21 0,0 1 16,0-1-16,0 0 0,0 0 0,0 0 16,0 0-16,21 1 0,1-22 15,-1 0-15,0 0 0,0 0 16,0 0-16,0 0 0,1 0 0,-1 0 16,0-22-16,0 1 0,0 21 15,0-21-15,1 0 0,-1 0 0,0 0 16,0-1-16,0 1 0,0 0 0,1 0 15,-1 0-15,-21 0 0,21 21 16,-21 21 15,0 0-31,0 0 0,0 0 16,0 0-16,0 1 0,-21-1 16,21 0-16,0 0 0,0 0 15,0 0-15,0 1 16</inkml:trace>
  <inkml:trace contextRef="#ctx0" brushRef="#br0" timeOffset="56555.29">11917 5884 0,'0'0'0,"0"-42"0,0 0 0,-21-1 0,21 1 16,0-21-16,0 20 0,0 1 0,0 21 16,0-22-16,0 22 0,-22 0 15,22 0-15,-21 21 16,21 21-16,0 0 0,0 0 0,-21 22 15,21-1-15,-21 0 0,21 22 16,0-22-16,-21 22 0,21-22 0,-21 22 16,-1-22-16,22 0 0,0 1 15,0-1-15,-21 0 0,21 1 16,0-22-16,0 0 0,0 0 0,0 0 16,0 0-16,0 1 0,21-22 15,-21 21-15,22-21 0,-1 0 16,0 0-16,0 0 0,0-21 0,22-1 15,-22 22-15,0-21 0,21 0 16,-21 0-16,22 0 0</inkml:trace>
  <inkml:trace contextRef="#ctx0" brushRef="#br0" timeOffset="56904.09">12298 5821 0,'0'0'0,"0"21"31,-21 0-31,-1 0 0,22 1 15,-21-1-15,0 21 0,21-21 0,0 0 16,-21 1-16,21-1 0,0 0 16,0 0-16,0 0 0,0 0 0,0 1 15,21-1-15,0-21 16,0 0-16,1 0 0,-1 0 16,0 0-16,0 0 0,0 0 0,0-21 15,22 21-15,-22-22 0,0 1 0,0 0 16,0 0-16,1 0 15,-22 0-15,0-1 0,0 1 0,0-21 16,0 21-16,0 0 0,0-22 0,-22 22 16,1 0-16,0 21 0,0-21 15,0 21-15,0 0 0,-22 0 0,22 0 16,0 0-16,0 0 0,0 0 0,-1 0 16,1 0-16,0 0 15,21 21-15,0 0 16,-21-21-16</inkml:trace>
  <inkml:trace contextRef="#ctx0" brushRef="#br0" timeOffset="57027.39">11578 5757 0,'0'0'16,"-21"0"-16,0 0 0,21-21 0</inkml:trace>
  <inkml:trace contextRef="#ctx0" brushRef="#br0" timeOffset="57221.28">12298 5694 0</inkml:trace>
  <inkml:trace contextRef="#ctx0" brushRef="#br0" timeOffset="58434.84">14457 6011 0,'0'-21'16,"0"0"15,0 0 16,0 0-31,0 0-1,0-1-15,0 1 16,0 0-1,0 0-15,-21 0 0,-1 0 16,1 21-16,0-22 0,21 1 16,-42 21-16,21-21 0,-1 21 0,1 0 15,-21 0-15,21 0 0,-22 0 0,1 0 16,21 0-16,-21 21 0,-1 0 16,1 1-16,21-1 0,-22 21 0,22 0 15,-21-20-15,21 20 0,0 0 16,-1 1-16,22-22 0,0 21 0,0-21 15,0 22-15,0-22 0,0 0 0,0 0 16,22-21-16,20 0 16,-21 0-16,0 0 0,22 0 0,-22 0 15,21 0-15,0 0 0,1-21 16,-22 21-16,21-21 0,1 0 16,-22-1-16,21 1 0,-21 0 0,0 0 15,22 0-15,-22 0 0,-21-1 0,21 1 16,-21 0-16,21 0 0,-21 0 15,0 0-15,0-1 0,0 44 32,0-1-32,0 0 15,0 0-15,0 0 0,0 0 0,0 1 16,0-1-16,0 0 0,0 0 16,0 0-16,0 0 15,21 1-15,1-22 0,-1 0 0,0 0 16,0 0-16,0 0 0,0 0 0,22 0 15,-22 0-15,21 0 0,-21 0 16,22-22-16,-22 22 0,21-21 0,-21 0 16,1 21-16,20-21 0,-21 0 15,0 0-15,-21-1 0,21 1 0,-21-21 16,22 21-16,-22 0 0,0-1 0,0 1 16,0 0-16,0 42 31,0 0-31,0 1 15,-22 20-15,1-21 0,21 21 16,-21-20-16,21 20 0,-21 0 0,0 1 16,21-1-16,-21 0 0,-1 22 0,22-22 15,-21 22-15,0-1 0,0 1 16,21-22-16,0 21 0,-21 1 0,0-22 16,21 1-16,0-1 0,0 0 0,0-21 15,0 1-15,0-1 0,0 0 16,21-42-1,0 0 1,-21-22-16,0 22 0,21 0 0</inkml:trace>
  <inkml:trace contextRef="#ctx0" brushRef="#br0" timeOffset="58747.44">14944 5969 0,'0'0'0,"21"-21"0,-21 0 15,21 0-15,-21-1 0,0 1 0,21 0 16,0 21-16,-21-21 0,21 21 16,1 0-16,-1 0 0,0 0 0,0 0 15,0 0-15,0 0 0,1 0 16,-1 0-16,0 21 0,0-21 0,0 21 16,-21 22-16,0-22 0,0 0 0,0 0 15,-21 0-15,0 0 0,-21 1 16,-1-1-16,1 0 0,-22 0 15,22 0-15,0 0 0,-1 1 0,1-1 16,0-21-16,21 21 0,-1-21 0,1 0 16,42 0 15,1 0-31,-1 0 0,0-21 0,0 0 16,21 21-16,-20-22 0</inkml:trace>
  <inkml:trace contextRef="#ctx0" brushRef="#br0" timeOffset="59039.27">15557 5800 0,'0'0'0,"0"21"16,0 0 0,0 21-16,0-20 0,0 20 15,0-21-15,0 21 0,-21 1 16,0-1-16,21 0 0,-21 1 0,0-1 15,0 22-15,-1-1 0,1 1 16,-21-1-16,21-21 0,0 22 0,-1-1 16,1 1-16,0-22 0,0 22 0,21-22 15,-21 0-15,21-20 0,0 20 0,-21-21 16,21 0-16,0 0 16,21-21-16,0 0 15,0 0-15,0 0 0,22-21 16,-22 0-16,0 0 0,0-21 0,0-1 15,0 22-15</inkml:trace>
  <inkml:trace contextRef="#ctx0" brushRef="#br0" timeOffset="59795.71">15536 6075 0,'0'-42'16,"0"84"-16,0-127 0,0 64 0,0-21 0,0 21 0,21-1 15,-21 1-15,22 0 0,-22 0 16,21 0-16,0 0 0,0 21 15,0-22-15,0 22 0,1 0 0,-1 0 16,0 0-16,0 0 0,0 0 16,0 22-16,1-22 0,-1 42 0,-21-21 15,21 0-15,-21 0 0,0 1 16,0 20-16,-21-21 0,0 0 0,-1 0 16,-20 1-16,21-1 0,-21-21 0,-1 21 15,22 0-15,0-21 0,-21 0 16,20 0-16,1 0 0,0 0 15,42 0 17,0 0-32,1 0 15,-1 0-15,21 0 0,-21 0 0,22 0 16,-22-21-16,21 21 0,-21-21 16,22 0-16,-1 21 0,0-22 0,1 1 15,-1-21-15,-21 21 0,21 0 16,1-22-16,-22 22 0,21-21 0,-21-1 15,22 1-15,-22 0 0,0-1 0,0-20 16,0 21-16,-21-1 0,0 22 16,0-21-16,0 21 0,0-1 15,0 1-15,-21 21 32,21 21-32,-21 22 0,0-22 0,0 21 15,21-21-15,0 22 0,-21 20 16,21-20-16,-22-1 0,22 0 0,0 1 15,0-1-15,0-21 0,0 21 0,0-20 16,0 20-16,22-21 0,-1 0 16,-21 0-16,21-21 0,0 22 0,0-22 15,0 0-15,1 0 0,-1 0 0,0 0 16,0 0-16,21 0 0,-20-22 16,-1 1-16,21 0 0,-21 21 15,0-42-15,1 21 0,-1-1 16,0 1-16,0-21 0,-21 21 0,0 0 15,0-1-15,0 44 16,0-1 0,-21 0-16,21 21 0,0-21 15,-21 1-15,0-1 0,21 0 0,-22 0 16,22 0-16,0 0 0,0 1 16,0-1-1,0-42 16,0-1-31,0 1 16</inkml:trace>
  <inkml:trace contextRef="#ctx0" brushRef="#br0" timeOffset="59983.21">16700 5609 0,'0'0'15,"-21"0"1,21 21 15,0 1 0,21-22-31,1 0 0,-1 0 16,0 21-16,0-21 0,0 0 16</inkml:trace>
  <inkml:trace contextRef="#ctx0" brushRef="#br0" timeOffset="60260.06">17314 5546 0,'-21'0'0,"42"0"0,-63-21 16,21 21-16,0 0 16,-1 0-16,1 0 0,0 0 15,0 21-15,0 0 0,0 0 0,-1 21 16,1-20-16,0 20 0,0 0 0,0 1 15,0-22-15,-1 21 0,1 0 16,21-20-16,0 20 0,0-21 0,0 0 16,0 0-16,0 1 0,0-1 15,21 0-15,1-21 0,-1 0 16,0 0-16,21 0 0,-21 0 0,22 0 16,-1 0-16,0 0 0,1 0 15,-1-21-15,22 21 0</inkml:trace>
  <inkml:trace contextRef="#ctx0" brushRef="#br0" timeOffset="61863.69">17843 5652 0,'0'-22'0,"0"44"0,0-65 0,0 22 16,-21 0-16,0 21 0,0 0 0,0 0 16,0 0-16,-1 0 0,1 0 0,0 0 15,-21 21-15,21 0 0,-22 22 16,22-22-16,0 21 0,-21-21 0,20 22 15,1-1-15,0-21 0,0 0 16,21 22-16,0-22 0,0 0 0,0 0 16,0 0-16,21 0 15,0-21-15,0 0 16,22 0-16,-22 0 0,0 0 0,0-21 16,22 0-16,-22 21 0,0-21 0,0 0 15,0 0-15,0-1 0,1-20 16,-1 21-16,0-21 0,-21-1 0,21 1 15,-21 21-15,0-22 0,0 22 16,0 0-16,0 0 0,0 42 31,-21 0-31,0 22 0,0-22 0,21 21 16,0 0-16,0-20 0,-22 20 0,22 0 16,0-21-16,0 1 15,0 20-15,0-21 0,22-21 0,-1 21 16,-21 0-16,42-21 0,-21 0 0,0 0 15,1 0-15,-1 0 0,21 0 16,-21 0-16,0-21 0,1 0 0,20 0 16,-21 21-16,0-42 0,0 20 0,1-20 15,-1 0-15,0-1 0,0 1 16,0-21-16,-21 20 0,21-20 0,1 20 16,-1-20-16,-21 21 0,0-22 15,0 22-15,21-1 0,-21 22 0,0-21 16,0 21-16,0 0 0,0 42 31,-21 21-31,0-21 0,21 22 16,-22-1-16,1 0 0,21 1 15,-21 20-15,21-21 0,0 22 0,0-1 16,-21-20-16,21-1 0,0 22 0,0-22 16,0-21-16,0 21 0,0-20 15,0 20-15,0-21 0,0 0 16,21-21-16,0 0 15,0 0-15,1 0 0,-1 0 0,21 0 16,-21-21-16,0 0 0,22 0 0,-22 0 16,21-1-16,-21-20 15,1 21-15,-1 0 0,0-22 0,0 22 16,0 0-16,0 0 0,-21 0 16,22 0-16,-22 42 15,0 0 1,0 0-16,-22 0 0,1 0 15,21 1-15,-21-1 0,21 21 0,0-21 16,0 0-16,0 1 0,0-1 16,0 0-16,0 0 0,21-21 15,0 0-15,1 0 16,-1 0-16,0 0 0,0 0 16,21 0-16,-20-21 0,-1 21 0,0-21 15,0 0-15,0-1 0,0 1 16,1-21-16,-1 21 0,0 0 15,-21-22-15,0 22 0,21 0 0,-21 0 16,0 42 15,0 0-31,-21 0 0,21 0 0,0 1 16,-21-1-16,21 21 0,-21-21 16,21 0-16,-22 1 0,22-1 0,0 0 15,0 0-15,0 0 16,22-21-1,-1 0-15,0 0 16,0 0 0,0-21-16,-21 0 0,21 0 0,-21 0 15,0-1-15,0 1 0,0 0 0,0-21 16,0 21-16,0-1 0,0 1 16,0 0-16,0 0 0,0 0 0,-21 0 15,0 21 1,0 0-16,42 0 47,0 0-47,0-22 15,1 22-15,-1 0 0,0 0 16,0-21-16,21 21 0,-20 0 0,-1 0 16,0 0-16,0 0 0,0 0 15,0 0-15,1 0 0,-22 21 0,0 1 16,21-1-16,-21 0 0,0 21 0,0-21 15,0 22-15,0-22 0,0 21 16,0-21-16,0 1 0,0 20 0,0-21 16,-21 0-16,21 0 0,0 1 15,0-1 1,-22-21-16,22-21 31,0-1-31,0 1 16,0 0-16,0 0 0,0-21 15,0 20-15,22 1 0,-1-21 16,0 0-16,0-1 0,0 22 0,22-21 16,-1-1-16,-21 22 0,21-21 0,-20 21 15,20 0-15,0 21 0,-21 0 16,22 0-16,-22 0 0,0 0 0,0 21 16,0 0-16,-21 0 0,0 21 15,0 1-15,0-1 0,0-21 0,0 22 16,0-1-16,0-21 0,0 21 0,0-20 15,0-1-15,0 0 16,-21 0-16,21 0 0,-21 0 0,21 1 16,-21-22-16,0 21 0,21-42 47</inkml:trace>
  <inkml:trace contextRef="#ctx0" brushRef="#br0" timeOffset="62067.57">20214 5948 0,'0'0'0,"-21"0"47,21-21 0</inkml:trace>
  <inkml:trace contextRef="#ctx0" brushRef="#br0" timeOffset="62307.58">19071 5334 0,'0'0'0,"-21"0"16,0 0-16,0-21 15,-1 21 16</inkml:trace>
  <inkml:trace contextRef="#ctx0" brushRef="#br0" timeOffset="62539.44">18119 5482 0,'0'0'0,"-22"0"0,1 0 0,0 0 16,63 0-16,-20 0 16,-1 0-1,0 0-15,0 0 0,21 0 16,-20 0-16,20 0 0,0 0 16,1 0-16,-1 0 0,0 0 0,1 0 15,-1 0-15,0 0 0,1 0 0,-22-21 16,21 21-16,-21 0 15,-21-21-15</inkml:trace>
  <inkml:trace contextRef="#ctx0" brushRef="#br0" timeOffset="63511.48">11430 5757 0,'0'0'0,"21"0"47,0-21-47,22 0 15,-22 21-15,42-21 0,-20 0 0,20 0 16,1-1-16,-1 1 0,1 0 0,-1 0 16,22 0-16,-22 0 0,1-1 15,-22 22-15,22-21 0,-22 21 0,0-21 16,-21 21-16,22-21 0,-22 21 0,0 0 15,-21-21 1,21 21-16,-21-21 31,-21 21-15,0 0 0,0 0-1,0 0-15,-1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7:49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 9102 0,'-21'0'16,"0"0"-16,0 0 0,-1 0 15,1 0-15,42 0 47,1 0-31,20 0-16,0 0 0,22 0 0,20-21 15,1-1-15,0 22 0,21-21 16,-1 0-16,22 21 0,-21-21 0,21 0 16,0 21-16,0-21 0,-21-1 15,21 22-15,-21-21 0,-21 0 0,-1 21 16,1-21-16,-22 21 0,1-21 15,-22 21-15,1 0 0,-1 0 0,-21-21 16,0 21-16,-21-22 16,-21 22-1,0 0-15,0 0 0,0 0 16,-1 0-16,1 0 0,0-21 16,0 21-16,0 0 0,0 0 0,-1 0 15,1 0-15,0 0 0,0 0 16,0 0-16,-22 0 0,22 0 0,0 0 15,-21 0-15,21 0 0,-1 0 16,1 0-16,64-21 31,-22 21-15,21 0-16,-21 0 0,22-21 16,-1 21-16,-21 0 0,21 0 15,1 0-15,-22 0 0,0 0 16,0 0-16,0 0 0,1 0 0,-1 21 15,-21 0-15,0 0 0,0 1 16,0-1-16,0 0 0,-21 0 0,-1 0 16,-20 22-16,21-22 0,0 0 0,-22 21 15,1-21-15,21 1 0,-21 20 16,-1-21-16,22 0 0,0 0 0,-21-21 16,20 22-16,22-1 0,-21-21 15</inkml:trace>
  <inkml:trace contextRef="#ctx0" brushRef="#br0" timeOffset="1295.49">3302 8700 0,'0'-22'31,"0"1"-31,0 0 16,21 0-16,0 0 16,0 0-16,1-1 0,-1 1 0,0 0 15,0-21-15,0 21 0,0-22 0,1 22 16,-1-21-16,-21 21 0,0-22 16,0 22-16,0-21 0,0 21 15,0-1-15,-21 1 0,-1 0 0,1 21 16,-21 0-16,0 0 0,20 0 15,-20 21-15,-21-21 0,20 21 0,1 22 16,21-22-16,-22 21 0,1-21 16,21 22-16,0-1 0,0-21 0,-1 22 15,22-1-15,0-21 0,0 21 16,0-20-16,0-1 0,22 21 0,-22-21 16,21 22-16,0-22 0,64 63 15,-64-62 1,0 20-16,21-21 0,-21 0 0,1 22 0,-1-22 15,0 0-15,0 0 16,0 0-16,-21 0 0,0 1 16,0-1-16,-21 0 0,-21-21 15,21 0-15,-22 21 0,22-21 16,-21 0-16,-1 0 0,1 0 0,0 0 16,21-21-16,-22 0 0,1 0 15,0-1-15,20 1 0,-20 0 0,21-21 16,0 21-16,-22-22 0,22 22 0,0-21 15,21 21-15,0-1 0,21 44 32,0-1-32,1 0 15,-1 0-15,0 0 0,0 22 16,0-22-16,0 21 0,1-21 16,-1 0-16,0 22 0,0-22 0,0 0 15,22 0-15,-22 0 0,0 1 0,0-22 16,21 0-16,-20 21 0,20-21 15,0 0-15,1 0 0,-1 0 0,0-21 16,22-1-16,-22 1 0,22 0 0,-22 0 16,0 0-16,22 0 0,-22-22 15,0 22-15,-20-21 0,20 21 0,-21-22 16,0 1-16,-21 21 0,0 0 16,0-22-16,0 22 0,0 0 0,0 0 15,-21 21-15,0 0 16,0 0-16,0 21 15,-1 0-15,1 0 0,21 0 0,-21 22 16,0-22-16,21 21 0,-21-21 0,21 1 16,0 20-16,0-21 0,0 0 15,0 0-15,0 1 0,0-1 0,21 0 16,21-21-16,-21 0 0,1 21 16,20-21-16,-21 0 0,21 0 0,-20 0 15,20-21-15,-21 0 0,21 21 0,1-21 16,-22-1-16,21-20 0,-21 21 15,22-21-15,-22 20 0,0-20 0,0 0 16,0 21-16,1-22 0,-22 1 16,0 21-16,0 0 0,0-1 15,21 1-15,-21 0 0,0 0 0,0 42 32,0 0-17,0 22-15,0-22 0,0 21 0,0 0 16,0 1-16,-21 20 0,21 1 15,0-22-15,0 22 0,0-1 0,0 22 16,0-22-16,0 22 0,0 0 0,-22 20 16,22-20-16,-21 0 0,21-1 15,-21 22-15,0-42 0,21 20 0,-21 1 16,0-21-16,-1-1 0,22 1 16,0-22-16,-21 0 0,21 1 0,-21-22 15,21 0-15,0 0 0,0-42 16,0 0-1,0 0-15,21-22 0,0 1 0,1 0 16,-22-22-16,21 1 0,0-1 0,0-21 16</inkml:trace>
  <inkml:trace contextRef="#ctx0" brushRef="#br0" timeOffset="1598.89">4318 8848 0,'0'-43'16,"0"86"-16,-21-107 0,0 22 0,-1 21 0,22 0 15,0-1-15,0 1 0,0 0 16,0 0 0,22 21-16,-1 0 0,21 0 0,-21 0 15,22 0-15,-1 0 0,0 0 16,-21 0-16,22 21 0,-1 0 0,-21 0 16,-21 1-16,0-1 0,0 0 0,0 0 15,0 0-15,-21 22 0,0-22 16,0 0-16,-22 0 0,22 0 0,-21 0 15,21 1-15,-22-1 0,22-21 16,0 21-16,0-21 0,0 0 16,42 0 15,0-21-31,0 0 0,0 21 16,1-22-16,-1 1 0,0 0 0</inkml:trace>
  <inkml:trace contextRef="#ctx0" brushRef="#br0" timeOffset="1939.7">4741 8805 0,'0'0'0,"21"0"0,1 22 15,-1-22 1,0 0-16,0 0 0,0 0 16,0-22-16,1 1 0,-1 21 15,0-21-15,0 0 0,0 0 0,0 0 16,-21-1-16,0 1 15,0 0-15,0 0 0,0 0 16,-21 21-16,0 0 0,0 0 16,0 0-16,-22 0 0,22 0 15,0 21-15,0 0 0,0 0 16,0 0-16,-1 1 0,22 20 0,0-21 0,0 0 16,0 22-16,0-22 15,0 0-15,0 21 0,0-21 0,0 1 16,0-1-16,22-21 0,-1 21 0,0 0 15,21-21-15,-21 0 0,1 0 16,20 0-16,-21 0 0,0 0 0,22-21 16,-22 0-16,0 21 0,0-21 0,0-1 15,0 1-15</inkml:trace>
  <inkml:trace contextRef="#ctx0" brushRef="#br0" timeOffset="2259.79">5228 8742 0,'0'0'15,"0"-21"-15,0 0 0,0-1 16,0 1-16,0 0 15,21 0-15,0 21 16,1 0-16,-1 0 16,0 0-16,0 0 0,21 0 0,-20 0 15,-1 0-15,21 21 0,-21 0 0,0 0 16,1 1-16,-1 20 0,0-21 16,-21 0-16,0 22 0,0-22 0,0 21 15,0-21-15,0 0 0,0 1 0,0-1 16,-21 0-16,0 0 0,-1-21 15,1 0-15,0 0 16,21-21 0,0 0-16,0 0 0,0-22 15,0 22-15,21 0 16,0-21-16,1 20 0,-22-20 0,21 21 16,0-21-16,0 20 0,0-20 0,0 21 15,1 0-15,-1 0 0,21-1 16,-21 22-16,0 0 0,22 0 0,-22 0 15</inkml:trace>
  <inkml:trace contextRef="#ctx0" brushRef="#br0" timeOffset="3251.88">6308 8869 0,'21'-64'31,"-21"43"-31,21 0 0,-21 0 0,0 0 16,0 0-16,0-1 0,0 1 0,0 0 15,0 0-15,-21 0 0,0 0 16,-1 21-16,1 0 16,0 0-16,0 0 0,0 0 0,0 21 15,-1 0-15,-20 0 0,21 0 0,0 0 16,0 1-16,-1 20 0,22-21 15,-21 21-15,21-20 0,0-1 0,0 21 16,0-21-16,0 0 0,0 1 16,0-1-16,21 0 0,1-21 15,-1 0-15,0 0 16,0 0-16,0 0 0,0 0 16,1-21-16,-1 0 0,-21-1 0,21 1 15,0 0-15,-21 0 0,0 0 16,0 0-16,21-22 0,-21 22 0,0 0 15,21 0-15,-21 0 0,0-1 0,0 1 16,0 42 0,0 1-1,0-1-15,0 0 0,0 0 0,0 21 16,0-20-16,0-1 0,0 21 16,0-21-16,0 22 0,0-22 0,22 0 15,-1 0-15,0 0 0,0 0 0,0 1 16,0-22-16,1 0 0,20 21 0,-21-21 15,21 0-15,1 0 0,-1 0 16,-21-21-16,22-1 0,-1 1 0,-21 0 16,21 0-16,-20 0 0,-1-22 0,0 22 15,21-21-15,-42 0 0,21-22 16,1 22-16,-1-1 0,-21 1 0,0-21 16,0 20-16,0 1 0,0 0 15,0-1-15,0 22 0,0-21 16,0 21-16,-21 21 15,-1 0-15,22 42 16,-21-21-16,21 0 0,0 22 0,-21-22 16,21 21-16,-21 0 0,21 1 15,0-1-15,0 0 0,0-20 0,0 20 16,0 0-16,0 1 0,0-22 0,21 21 16,0-21-16,-21 0 0,21 1 15,1-1-15,-1 0 0,21 0 0,-21-21 16,0 0-16,1 0 0,20 0 0,-21 0 15,21 0-15,-20 0 16,-1-21-16,21 0 0,-21 0 0,0-1 16,22 1-16,-22 0 0,0-21 0,0 21 15,-21-22-15,21 22 0,-21-21 0,0 21 16,0-1-16,0 1 0,0 0 16,-21 21-1,0 0-15,0 0 0,21 21 16,-21 0-16,21 22 0,0-22 15,0 0-15,0 21 0,0-20 0,0-1 16,0 21-16,0-21 0,0 0 0,21 1 16,0-1-16,0-21 0,0 21 15,1-21-15,-1 0 0,21 21 16,0-21-16,1 0 0,-1 0 0,0 0 16,1-21-16,-1 21 0,0-21 0,22 0 15,-22-1-15,1 1 0,-1 0 16,0 0-16,1 0 0</inkml:trace>
  <inkml:trace contextRef="#ctx0" brushRef="#br0" timeOffset="3727.61">8234 8636 0,'0'0'0,"0"-21"16,0 0-16,0 0 0,0-1 15,-21 22-15,-1-21 0,1 21 0,0 0 16,0 0-16,0 0 0,0 0 0,-1 0 16,1 21-16,0 1 15,0-1-15,0 0 0,0 0 0,-1 0 16,1 0-16,0 22 0,21-22 0,0 0 15,0 0-15,0 22 0,0-22 16,0 0-16,0 0 0,21 0 0,0 0 16,1 1-16,-1-22 0,0 0 15,0 0-15,0 0 0,0 0 0,1 0 16,-1 0-16,0-22 0,-21 1 16,21 0-16,0 0 0,0 0 0,1-22 15,-1 1-15,0 0 0,0-1 0,-21-20 16,21 21-16,0-22 0,-21 22 15,22-22-15,-22 1 0,21-1 16,-21 22-16,0 0 0,0-1 0,0 22 16,0 0-16,0 0 0,0 0 15,0 42 1,0 0-16,-21 21 0,-1 1 0,22-1 16,0 0-16,0 1 0,0 20 15,0-21-15,0 22 0,0-22 0,0 1 16,0 20-16,0-21 0,0 1 0,0-22 15,22 21-15,-1 1 0,-21-22 0,21 0 16,0 0-16,0-21 0,0 0 16,1 21-16,-1-21 0,0 0 0,0 0 15,21-21-15,-20 0 0,-1 0 16,21 0-16,-21-1 0,0 1 0,1-21 16,-1 21-16,0-22 0,0 22 15</inkml:trace>
  <inkml:trace contextRef="#ctx0" brushRef="#br0" timeOffset="3923.49">6943 8530 0,'-43'21'15,"86"-42"-15,-107 42 0,43-21 0,21 22 0,21-22 16,0 0-1,22 0-15,-1 0 0,21 0 0,-20 0 16,20 0-16,-20-22 0,20 22 0,1-21 16,-1 0-16,1 21 0</inkml:trace>
  <inkml:trace contextRef="#ctx0" brushRef="#br0" timeOffset="5316.1">10118 8065 0,'0'0'0,"-22"-43"0,22 1 0,-21 0 15,21-1-15,-21 22 0,21-21 0,0 21 16,0-1-16,0 1 0,-21 21 15,21 21 1,0 1-16,-21 20 0,21 0 0,0 1 16,0-1-16,0 21 0,0 1 0,-21-1 15,21 1-15,-22-1 0,22 1 16,-21-1-16,21-20 0,0 20 16,-21-20-16,21-1 0,-21-21 0,21 21 15,-21-20-15,21-1 0,0 0 0,0 0 16,0 0-16,0-42 31,0 0-31,0 0 0,0 0 0,0-1 16,21 1-16,0-21 0,-21 21 15,21-22-15,0 1 0,1 21 0,-1-21 16,0 20-16,0 1 0,21-21 0,-20 42 16,-1-21-16,21 21 0,-21 0 15,0 0-15,22 0 0,-22 21 0,0-21 16,0 21-16,0 21 0,-21-20 15,0-1-15,0 0 0,0 0 16,0 0-16,0 0 0,-21 1 0,0-1 16,-21 0-16,21 0 0,-22-21 0,22 21 15,-21 0-15,-1-21 0,1 0 0,21 22 16,-21-22-16,20 0 0,-20 0 16,21 0-16,0 0 0,0 0 0,-1 0 15,1 0 1,42 0-1,1 0-15,-1 0 16,0 0-16,21 0 0,-21 0 0,22 0 16,-1 0-16,0 0 0,1 0 15,-1-22-15,22 22 0,-22-21 16,0 21-16,1-21 0,20 0 0,-21 21 16,1-21-16,-1 0 0,0-1 0,1 1 15,-22 0-15,0 0 0,0 0 16,0 0-16,1-1 0,-1 1 0,-21 0 15,0 0-15,0 42 32,0 0-32,-21-21 0,-1 21 15,22 1-15,-21 20 0,21-21 0,0 0 16,0 0-16,0 1 0,0-1 0,0 0 16,0 0-1,21-21-15,1 0 0,-1 21 0,0-21 16,0 0-16,21 0 0,1 0 0,-22 0 15,21 0-15,1-21 0,-1 21 16,0-21-16,1 0 0,-1 0 0,0-1 16,-21 1-16,22 0 0,-22 0 0,0-21 15,0 20-15,0 1 0,1 0 0,-22 0 16,0 0-16,21 21 0,-21-21 16,0 42 15,0 0-16,-21 0-15,21 21 0,-22-20 0,22 20 16,0 0-16,0-21 0,0 22 0,0 20 16,0-20-16,0 20 0,0-21 0,0 22 15,0-1-15,22-20 0,-1 20 16,0 1-16,-21-22 0,21 22 0,0-22 16,0 21-16,-21 1 0,0-22 0,0 22 15,0-1-15,0-20 0,0 20 0,0 1 16,0-22-16,0 0 0,0 1 15,0 20-15,-21-42 0,0 22 0,21-22 16,-21 21-16,0-21 0,0-21 16,-1 0-16,1 0 0,0-21 15,0 0-15,0 0 16,0-22-16,-1 1 0,1 0 0,0-22 16,0 1-16,0-1 0,0 1 0,-1-22 15,22 22-15,0-1 0,0 1 16,0-1-16,0 1 0,22-1 0,-1 22 15,0-22-15,0 1 0,21 20 0,-20 1 16,20 0-16,0-1 0,-21-20 0,22 21 16,-1-1-16,0 1 0,1 0 15,20-1-15,-20 1 0</inkml:trace>
  <inkml:trace contextRef="#ctx0" brushRef="#br0" timeOffset="6067.67">14012 8382 0,'0'0'0,"-21"0"15,-42-21 1,41 0-16,1 21 0,-21-21 0,21 21 16,-22-22-16,22 1 0,-21 0 0,0 0 15,20-21-15,1 20 0,-21-20 16,21 0-16,21-1 0,0 1 0,-21 0 16,21-1-16,0 1 0,0 0 0,21 21 15,0-22-15,0 1 0,0 21 16,22-22-16,-22 22 0,21 0 0,0 0 15,1 0-15,-1 0 0,0 21 0,1 0 16,-1 0-16,0 0 0,-20 0 16,20 0-16,-21 0 0,0 21 0,0 0 15,-21 0-15,0 21 0,0-20 16,-21 20-16,0 0 0,-21 1 16,21-1-16,-43 0 0,22 22 0,-1-1 15,-20 1-15,-1-1 0,22-20 0,-21 20 16,20 1-16,1-22 0,0 0 15,20 1-15,1-1 0,0 0 0,21-21 16,0 22-16,0-22 0,0 0 0,0 0 16,21-21-16,0 21 0,1-21 15,-1 0-15,21 0 0,-21 0 16,22 0-16,-22 0 0,21 0 0,0-21 0,1 0 16,-1 0-16,0 0 0,1 0 15,-1-22-15,0 22 0,1-21 16,-22-1-16,0 22 0,21-21 0,-42 0 15,22 20-15,-22-20 0,0 21 0,0 0 16,0 0-16,-22 21 16,1 0-16,0 21 0,0 0 0,0 0 15,0 0-15,-1 22 0,1-1 0,0 0 16,0 1-16,0-1 0,0 0 16,-1 1-16,22-1 0,0 0 0,0 1 15,0-1-15,0 0 0,0 1 0,0-1 16,0 0-16,0-21 0,0 22 15,0-22-15,0 0 0,0 0 16,0 0-16,0 1 16,22-22-16,-1 0 0,-21-22 15,21 1-15,0 21 0</inkml:trace>
  <inkml:trace contextRef="#ctx0" brushRef="#br0" timeOffset="6219.58">14626 9017 0,'0'0'0,"21"0"0,-42 0 63,0-21-63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48:25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7514 0,'-22'0'0,"1"0"16,0 0-16,0 0 15,0 0-15,0 0 16,-1 0-16,1 0 0,0 0 16,0 0-16,0 0 0,0 0 15,-1 0-15,1 0 16,0 0-16,0 0 0,0 0 15,0 21 1,-1-21 0,44 0 62,-1 0-78,0 0 15,0 0-15,0 0 0,0 0 0,1 0 16,-1 0-16,0 0 0,21 0 16,-21 0-16,1 0 0,20 0 15,0 0-15,1 0 0,-22 0 0,21 0 16,0 0-16,22 0 0,-22 0 16,1 0-16,-1 0 0,0 0 0,22 0 15,-22-21-15,22 21 0,-22 0 16,0 0-16,22 0 0,-1 0 0,-20-21 15,20 21-15,-21 0 0,22 0 0,-22 0 16,1 0-16,-1-21 0,0 21 16,1 0-16,-22 0 0,21 0 0,-21 0 15,0 0-15,1-21 0,-1 21 16,0 0 0,-42 0 30,0 0-30,-1 0 0,1 0-16,0 0 0</inkml:trace>
  <inkml:trace contextRef="#ctx0" brushRef="#br0" timeOffset="616.29">3577 7578 0,'0'0'0,"-21"-21"31,0 21 47,21 21-78,0 0 16,0 0-16,0 0 16,0 0-16,0 1 0,0-1 15,0 0-15,0 0 0,0 0 0,0 22 16,0-22-16,0 0 0,0 21 16,0 1-16,0-22 0,0 21 15,0 0-15,0 1 0,0-1 0,0 0 16,-21 1-16,21-1 0,0 0 15,0 1-15,0-1 0,-22 0 0,22 1 16,0-1-16,0 0 0,0 1 0,0-1 16,0-21-16,-21 22 0,21-1 15,0 0-15,0 1 0,0-1 0,0 0 16,0 1-16,0-1 0,0-21 0,0 21 16,0 1-16,0-22 0,0 0 15,0 0-15,0 22 0,0-22 0,0 0 16,0 0-16,0 0 15</inkml:trace>
  <inkml:trace contextRef="#ctx0" brushRef="#br0" timeOffset="1029.06">3006 8911 0,'-22'-21'16,"22"0"-16,0 0 15,0 0 1,22 21-1,-1 0 1,0 0-16,-21 21 0,21 0 16,0 0-16,0-21 0,1 21 0,-1 0 15,-21 1-15,21-1 0,0 0 0,0 0 16,0 0-16,1 0 16,-1 22-16,0-22 0,-21 0 0,21-21 15,-21 21-15,21 0 0,-21 1 0,21-1 16,-21 0-16,22-21 15,-1 0 32,-21-21-47,21 0 16,-21-1-16,21 22 0</inkml:trace>
  <inkml:trace contextRef="#ctx0" brushRef="#br0" timeOffset="1311.89">3852 8763 0,'-21'0'16,"0"21"-16,0-21 15,0 21-15,-1 1 0,1-1 0,0 0 16,0 21-16,0-21 0,0 22 0,-22-22 15,22 21-15,0-21 0,-21 22 16,20-1-16,1-21 0,0 0 0,-21 22 16,21-22-16,21 0 0,-22 0 15,1 0-15,21 1 16,21-22 15</inkml:trace>
  <inkml:trace contextRef="#ctx0" brushRef="#br0" timeOffset="2140.53">1672 10245 0,'0'0'0,"-42"-43"32,21 43-17,-1 0 1,22 43-16,0-22 15,0 21-15,0 1 0,0 20 16,0-21-16,0 22 0,0-1 0,0 1 16,0-1-16,0 1 0,-21-1 15,21 1-15,-21-22 0,21 22 0,-21-1 16,21-20-16,0 20 0,-21-21 16,0 22-16,21-22 0,-22-21 0,22 22 15,0-22-15,0 0 0,0 0 16,0 0-16,0 1 0,0-44 31,0-20-15,0 21-16,0 0 15,0-22-15,0 1 0,0 0 0</inkml:trace>
  <inkml:trace contextRef="#ctx0" brushRef="#br0" timeOffset="2536.3">1355 10329 0,'0'0'0,"-22"-21"0,1 21 15,0-21-15,0 21 0,0-21 0,21 0 16,0 0-16,0-1 16,0 1-16,0 0 0,0 0 15,21 21-15,0-21 0,0 21 16,22 0-16,-1-21 0,-21 21 0,21 0 15,1 0-15,-1 0 0,0 0 16,22 0-16,-22 0 0,-21 0 0,22 0 16,-1 21-16,-21 0 0,0 21 15,-21-21-15,0 22 0,0-1 0,0 0 16,0 1-16,-21-1 0,-21 22 16,0-22-16,-1 0 0,1 1 0,-22-1 15,22 0-15,0 1 0,-1-22 16,1 0-16,0 0 0,21 0 15,-1 0-15,1-21 0,0 0 0,21 22 16,0-44 15,21 1-15,0 21-16,1-21 0,-1 0 0,0 21 16</inkml:trace>
  <inkml:trace contextRef="#ctx0" brushRef="#br0" timeOffset="3016.68">1778 10986 0,'0'-22'31,"0"1"-31,0 0 16,0 0-16,21 0 15,0 21-15,0 0 0,1-21 16,-1 21-16,0 0 0,0 0 0,0 0 16,0 0-16,1 21 0,-1 0 15,0 0-15,0 0 0,-21 0 16,21 22-16,-21-22 0,0 0 15,0 0-15,0 22 0,0-22 0,0 0 16,0 0-16,-21 0 0,0 0 0,0 1 16,0-22-1,21-22 1,-22 1-16,22 0 16,0 0-16,0 0 0,0 0 15,0-1-15,0 1 0,0-21 16,0 21-16,0 0 0,22-1 0,-22 1 15,21 0-15,-21 0 0,21 0 0,-21 0 16,21-1-16,0 22 16,0-21-16,1 21 0,-1 0 15,0 0-15</inkml:trace>
  <inkml:trace contextRef="#ctx0" brushRef="#br0" timeOffset="3472.42">2455 10774 0,'0'0'0,"-63"42"16,42-21-1,-1 1-15,22-1 0,0 0 0,-21 0 16,0 21-16,0-20 0,21 20 15,0 0-15,-21 1 0,21-22 0,0 21 16,0 0-16,0-20 0,0-1 16,0 21-16,0-21 0,21 0 15,0 1-15,0-22 0,0 0 16,22 0-16,-22 0 0,21 0 16,1-22-16,-1 1 0,-21 0 0,21 0 15,1 0-15,-22 0 0,21-1 16,-21-20-16,1 21 0,-22-21 0,0-1 15,0 22-15,0-21 0,0 21 0,0-22 16,0 22-16,0 0 0,-22-21 16,1 20-16,-21 1 0,21 21 0,0-21 15,-1 21-15,-20-21 0,21 21 16,0 0-16,0 0 0,-1 0 16,1 21-16,21 0 0,-21-21 0,21 21 15,0 1 1,0-1-16,21-21 0,0 0 15,1 0-15,-1 0 0,0 0 16</inkml:trace>
  <inkml:trace contextRef="#ctx0" brushRef="#br0" timeOffset="3773.58">3154 10435 0,'0'0'0,"0"21"16,-21 1 0,-1 20-16,22-21 15,-21 21-15,21 1 0,0-22 0,-21 21 16,21 1-16,-21-1 0,21 0 0,0 1 16,-21-1-16,0 0 0,-1 1 15,22-1-15,-21 0 0,21 1 0,0-1 16,-21-21-16,21 21 0,0-20 15,0-1-15,0 0 0,0 0 0,0 0 16,0 0-16,21-21 16,0-21-1,1 0-15,-22 0 0,21 0 16,0 0-16</inkml:trace>
  <inkml:trace contextRef="#ctx0" brushRef="#br0" timeOffset="4152.35">3281 10922 0,'0'-21'32,"-21"21"-32,21 21 15,-22 0-15,1 0 16,21 1-16,-21-1 0,21 0 0,0 0 16,0 0-16,0 22 0,0-22 15,0 0-15,0 21 0,0-21 16,0 1-16,0-1 0,0 0 0,0 0 15,0 0-15,21-21 16,0 0-16,1 0 0,-1 0 0,0 0 16,0 0-16,0-21 0,0 0 0,1 21 15,-1-21-15,0 0 0,0-1 16,0-20-16,0 21 0,-21 0 0,0-22 16,0 22-16,0 0 0,0 0 0,0 0 15,0 0-15,-21-1 0,0 1 16,0 21-16,0-21 0,0 21 15,-1 0-15,1 0 0,0 0 0,0 0 16,0 0 0,0 0-16,-1 0 15,1 0-15,21-21 16</inkml:trace>
  <inkml:trace contextRef="#ctx0" brushRef="#br0" timeOffset="4424.21">2857 10774 0,'22'0'16,"-1"0"-16,0 0 15,0 0-15,0 0 0,22-21 0,-22 21 16,21-21-16,0 21 0,-20 0 15,20-22-15,-21 22 0,21 0 0,-20 0 16,-1-21-16,0 21 0,0 0 0,0 0 16,-21 21 46</inkml:trace>
  <inkml:trace contextRef="#ctx0" brushRef="#br0" timeOffset="4784.75">3831 10837 0,'-42'-21'16,"21"21"-1,-1 0-15,1 0 0,0 21 16,0-21-16,0 22 0,0-1 0,21 0 16,-22 0-16,22 0 0,-21 0 15,21 22-15,-21-22 0,21 0 0,0 21 16,0-20-16,0 20 0,0-21 15,0 0-15,0 0 0,21 1 0,0-1 16,1 0-16,-1 0 0,0-21 0,0 21 16,21-21-16,-20 0 0,20 0 15,-21 0-15,21 0 0,-20 0 16,20 0-16,-21 0 0,21-21 0,-20 0 16</inkml:trace>
  <inkml:trace contextRef="#ctx0" brushRef="#br0" timeOffset="5600.28">4445 10922 0,'0'0'0,"0"-21"0,-64 0 31,43 21-31,0-21 0,0 21 16,0 0-16,0 0 0,-1 0 15,1 21-15,0-21 0,21 21 16,-21 0-16,0 0 0,0 0 15,-1 1-15,22-1 0,-21 0 0,21 0 16,-21 21-16,0-20 0,21 20 0,0-21 16,0 0-16,0 0 0,0 1 15,0-1-15,0 0 0,0 0 0,0 0 16,0 0-16,21-21 16,0 0-16,0 0 0,1 0 15,-1-21-15,0 0 0,0 0 16,0 0-16,0 0 0,1-1 0,-1 1 15,0-21-15,0 21 0,-21 0 16,21-22-16,0 22 0,-21 0 16,0 0-16,0 0 0,22-1 0,-22 1 15,0 0-15,-22 21 32,1 21-32,21 0 15,-21 1-15,21-1 0,-21-21 0,21 21 16,-21 21-16,21-21 0,0 1 15,0-1-15,0 0 0,0 0 0,0 0 16,0 0-16,0 1 0,0-1 16,0 0-16,21-21 15,0 0-15,0 21 0,0-21 16,1 0-16,-1 0 0,0 0 0,0-21 16,21 21-16,-20-21 0,-1 0 15,0-1-15,0 1 0,0 0 0,0 0 16,1 0-16,-1-22 0,0 22 0,0-21 15,-21 21-15,21-22 0,0 1 16,-21 0-16,22-1 0,-22 22 0,0-21 16,0 0-16,0 20 0,0 1 0,0 0 15,0 0-15,0 0 0,0 0 16,-22 21 0,22 21-1,-21 0-15,21 0 0,-21 0 16,0 22-16,21-22 0,0 21 0,0-21 15,0 22-15,-21-1 0,21-21 0,0 21 16,0 1-16,0-22 0,0 21 16,0-21-16,0 1 0,0-1 0,21 21 15,-21-21-15,21-21 0,0 21 0,0 1 16,-21-1-16,22-21 0,-1 0 16,0 0-16,0 0 0,0 0 0,0 0 15,1 0-15,-1 0 0,0 0 0,0-21 16,0 21-16,0-22 15,1 1-15,-1 0 0,0 0 0,0 0 0,-21-22 16</inkml:trace>
  <inkml:trace contextRef="#ctx0" brushRef="#br0" timeOffset="7380.34">5016 7408 0,'0'0'0,"-21"0"16,0 0-16,0 0 0,21 22 16,-21-22-16,0 0 15,21 21 32,21-21-31,0 0-1,0 0 1,0 0-16,0 0 0,1 0 16,-1 0-16,0 0 15,0 0-15,0 0 0,0 0 0,1 0 16,-1 0-16,0 0 0,0 0 0,0 0 16,0 0-16,1 0 0,-1 0 15,21 0-15,-21 0 0,0 0 0,22 0 16,-22 0-16,21 0 0,-21 0 15,22 0-15,-22 0 0,21 0 16,1 0-16,-22 0 0,21 0 0,0 0 16,-20 0-16,20-21 0,-21 21 15,21 0-15,-20 0 0,20 0 0,-21 0 16,0 0-16,22 0 0,-22 0 0,0 0 16,0 0-16,0 0 0,22 0 15,-22 0-15,21 0 0,-21 0 0,22 0 16,-22 0-16,21 0 0,-21 0 0,22 0 15,-1 0-15,-21 0 0,21 0 16,1 0-16,-1 0 0,0 0 16,1 0-16,-1 0 0,0 0 0,1 0 0,-1 0 15,0 0-15,1 0 16,-1 0-16,0 0 0,1 0 0,-1 0 16,0 0-16,1 0 0,-1 0 0,-21 0 15,22 0-15,-1 0 0,-21 0 16,21 0-16,-20 0 0,20 0 0,-21 0 15,21 0-15,-20 0 0,20 0 16,-21 0-16,21 0 0,-20 0 0,-1 0 16,21 0-16,-21 0 0,22 0 0,-22 0 15,0-22-15,21 22 0,-21 0 16,1 0-16,20 0 0,-21 0 0,0 0 16,0 0-16,1 0 0,-1 0 0,21 0 15,-21 0-15,0 0 16,1 0-16,-1-21 0,0 21 0,0 0 15,0 0-15,0 0 0,1 0 0,-1 0 16,0 0-16,0 0 16,0 0-16,0 0 0,1-21 15,-1 21-15,0 0 0,0 0 0,0 0 16,0 0-16,1 0 0,-1 0 16,0 0-16,0 0 0,0-21 0,0 21 15,1 0-15,-1 0 0,0 0 0,0 0 16,0 0-16,0 0 15,1 0-15,-1 0 16,0 0-16,0 0 16,0 0-16,0 0 0,1 0 15,-1 0-15,0 0 0,0 0 16,0 0-16,0 0 16,1 0-16,-1 0 15,0 0-15,0 0 16,0 0-1,0 0-15,1-21 16,-1 21-16,0 0 16,0 0-1,0 0 1,-42 0 78,0 0-79</inkml:trace>
  <inkml:trace contextRef="#ctx0" brushRef="#br0" timeOffset="8100.79">7197 7641 0,'0'0'15,"0"-21"-15,0 0 16,-22 21 31,1 21-32,21 0-15,0 0 0,0 1 16,-21 20-16,21-21 0,-21 0 0,21 22 16,-21-1-16,21 0 0,0 1 15,0-1-15,-21 21 0,21-20 16,0 20-16,0-20 0,0-1 0,-22 0 15,22 22-15,0-22 0,0 0 16,0 1-16,0-1 0,0-21 0,0 22 16,0-22-16,0 21 0,0-21 0,0 0 15,0 22-15,0-22 0,0 0 16,0 0-16,0 0 0,0 1 16,-21-22 15,0 0-31,0 0 15,0-22-15,0 1 0,-1 21 16,22-21-16</inkml:trace>
  <inkml:trace contextRef="#ctx0" brushRef="#br0" timeOffset="8372.62">6583 8488 0,'0'0'0,"0"-21"31,21 21-31,0 0 0,0 0 16,0 0-16,1 0 0,20 0 16,-21 21-16,0 0 0,0-21 15,1 21-15,-1 0 0,21 1 16,-21-1-16,0 0 0,1 0 0,-1 0 16,0 0-16,-21 1 0,21-1 0,-21 0 15,21 0-15,-21 0 16,21-21-16,-21 21 15,22-21 1,-1 0-16,-21-21 0,21 0 16,0 21-16,0-21 0</inkml:trace>
  <inkml:trace contextRef="#ctx0" brushRef="#br0" timeOffset="8584.95">7514 8446 0,'-63'21'16,"41"0"0,-20 0-16,21 0 0,0 0 0,0 1 15,-1-1-15,1 21 0,0-21 16,0 0-16,0 1 0,0-1 0,-1 0 16,1 0-16,0 0 0,21 0 0,0 1 15,0-1-15</inkml:trace>
  <inkml:trace contextRef="#ctx0" brushRef="#br0" timeOffset="9444.49">6371 9864 0,'0'-21'15,"0"-1"1,-21 1 0,0 21-1,0-21-15,-1 21 16,1-21-16,0 21 0,0 0 0,0 0 16,0 0-16,-1 0 0,1 21 15,0 0-15,-21 0 0,21-21 0,-1 43 16,1-22-16,-21 0 0,21 21 0,0-20 15,-1 20-15,1-21 16,21 21-16,0-20 0,0 20 0,0-21 16,0 0-16,0 0 0,0 1 0,0-1 15,0 0-15,21-21 16,1 21-16,-1-21 0,0 0 0,0 0 16,0 0-16,0 0 0,1 0 0,-1-21 15,0 0-15,21 21 0,-21-21 0,1-1 16,-1 1-16,0 0 0,0 0 15,0-21-15,-21 20 0,21-20 16,1 21-16,-22-21 0,0-1 0,21 1 0,-21-22 16,21 22-16,-21 0 0,0-1 15,0 1-15,0 0 0,0-1 16,0 22-16,0 0 0,0 0 0,0 0 16,-21 42-1,21 0-15,-21 0 16,21 22-16,0-1 0,0 0 15,-22 1-15,22 20 0,0-21 0,0 1 16,0-1-16,-21 0 0,21 1 0,0-1 16,0-21-16,0 22 0,0-22 15,0 0-15,0 0 0,0 0 16,21-21-16,1 0 0,-1 0 16,0 0-16,0 0 0,0 0 15,0 0-15,-21-21 16,22 21-16</inkml:trace>
  <inkml:trace contextRef="#ctx0" brushRef="#br0" timeOffset="9876.24">6646 9906 0,'-21'21'31,"21"0"-31,-21 1 16,0-1-1,21 0-15,0 0 0,0 0 0,-21 0 0,21 1 16,0-1-16,0 0 0,0 0 16,0 0-16,0 0 15,0 1-15,21-22 0,0 0 16,0 0-16,0 0 0,0 0 0,1 0 16,-1 0-16,0 0 0,21 0 0,-21-22 15,1 1-15,-1 0 0,0 21 16,0-21-16,0 0 0,0-22 0,-21 22 15,22 0-15,-22 0 0,0-21 0,0 20 16,0-20-16,0 21 16,-22 0-16,1 0 0,0-1 0,0 22 15,-21 0-15,20 0 0,1 0 0,0 0 16,0 0-16,-21 0 0,20 22 16,1-1-16,0 0 0,0 0 0,21 0 15,-21 0-15,21 1 0,-21-1 0,21 0 16,0 0-16,0 0 0,0 0 15,0 1-15,21-22 0,0 0 16,0 0-16,0 0 0,0 0 0,1 0 16,20 0-16,-21 0 0</inkml:trace>
  <inkml:trace contextRef="#ctx0" brushRef="#br0" timeOffset="10532.84">7070 9906 0,'0'21'16,"0"0"0,-22 1-16,22-1 0,-21-21 15,21 21-15,-21 0 0,21 0 0,0 0 16,0 1-16,0-1 0,0 0 16,0 0-16,0 0 0,0 0 15,0 1 1,0-44 15,0 1-31,0 0 16,0 0-16,0 0 15,0 0-15,0-1 0,0 1 16,0 0-16,21 0 0,-21 0 0,21 0 16,-21-1-16,0 1 0,22 21 0,-1 0 15,-21-21-15,21 21 16,0 0-16,0 0 0,-21 21 15,0 0-15,21 1 0,-21-1 16,0 0-16,22 0 0,-22 0 16,0 0-16,0 1 0,0-1 15,0 0-15,0 0 0,0 0 16,0 0-16,0-42 47,0 0-32,21 0-15,0 0 16,-21 0-16,0-22 0,21 22 0,0 0 16,0 0-16,1 0 0,-22-22 0,21 22 15,0 21-15,0-21 0,0 0 16,0 21-16,1 0 0,-1 0 16,0 21-16,-21 0 0,21 0 15,-21 0-15,0 1 0,0-1 16,0 0-16,0 0 0,0 0 0,0 0 15,0 1-15,0-1 0,-21 0 0,21 0 16,-21 0-16,0 0 16,42-21 15</inkml:trace>
  <inkml:trace contextRef="#ctx0" brushRef="#br0" timeOffset="11201.51">7937 9927 0,'0'0'0,"0"-21"0,0-21 16,-21 21 0,21-1-16,-21 22 0,0 0 15,0 0-15,0 0 16,-1 0-16,22 22 0,-21-1 15,0 0-15,0 0 0,0 0 0,0 22 16,-1-22-16,1 0 0,0 21 16,0-21-16,21 1 0,0-1 0,0 0 15,0 0-15,0 0 16,21-21 0,0 0-16,0 0 0,1 0 0,-1 0 15,0-21-15,0 21 0,0-21 16,0 21-16,1-21 0,-1 0 0,0-1 15,0 1-15,0 0 0,-21 0 16,21 0-16,-21 0 0,0-1 16,22 1-16,-22 0 0,0 42 47,0 0-47,0 1 0,0-1 15,0 21-15,0-21 16,0 0-16,0 1 0,0-1 0,0 0 15,0 0-15,21-21 16,0 0 0,0 0-16,0 0 0,0 0 15,1 0-15,-1 0 0,0-21 16,0 21-16,0-21 0,-21 0 0,21 21 16,1-22-16,-22 1 0,0 0 0,21 21 15,-21-21-15,21 21 0,-21 21 47,0 0-47,0 0 16,0 1-16,-21-1 15,21 0 1,0-42 31</inkml:trace>
  <inkml:trace contextRef="#ctx0" brushRef="#br0" timeOffset="11365.41">8255 9779 0,'0'0'16,"0"-21"-16,0 0 16,-21 21-1,21 21 16,0 0-31,0 0 16</inkml:trace>
  <inkml:trace contextRef="#ctx0" brushRef="#br0" timeOffset="11793.17">8467 9864 0,'-22'21'0,"1"0"16,21 0-16,-21-21 16,21 21-16,0 1 0,0-1 15,-21 0-15,21 0 0,0 0 16,0 0-16,0 1 0,0-1 16,0 0-16,0 0 0,0 0 15,0-42 48,0 0-63,0 0 0,0 0 15,0-1-15,0 1 0,21 0 0,0-21 16,0 21-16,1-1 0,-1 1 16,0 0-16,0 0 0,0 0 0,22 0 15,-22 21-15,21 0 0,-21 0 0,0 0 16,1 0-16,-1 21 0,0 0 0,-21 0 15,0 0-15,0 0 0,0 1 16,0-1-16,0 0 0,0 0 16,0 21-16,-21-42 0,0 22 0,-1-1 15,22 0-15,-21 0 0,0-21 16,21 21-16,-21-21 0,0 0 16,21 21-16</inkml:trace>
  <inkml:trace contextRef="#ctx0" brushRef="#br0" timeOffset="14018.34">6371 10859 0,'0'0'0,"0"-22"15,-21 1-15,0 21 31,21 21-31,0 1 0,0-1 16,0 0-16,-21 0 0,21 0 0,-22 0 16,22 1-16,0-1 0,-21 21 15,21-21-15,0 0 0,0 1 0,0-1 16,0 0-16,0 0 0,0 0 16,0 0-16,0-42 31,0 0-31,0 0 15,0 0-15,21 0 0,1-1 16,-1-20-16,-21 21 0,21 0 16,0 0-16,0-22 0,-21 22 0,21 0 15,1 0-15,-22 0 0,21 21 16,-21-22-16,21 22 16,-21 22-16,0-1 15,0 0-15,21 0 0,-21 0 16,0 0-16,0 22 15,21-22-15,-21 0 0,0 0 0,0 0 16,21 1-16,-21-1 0,22 0 0,-1 0 16,0 0-16,21 0 15,-21-21-15,1 0 0,-1 0 0,21 0 16,-21 0-16,22 0 0,-22 0 0,21-21 16,-21 0-16,0 21 0,22-21 15,-22 0-15,0 0 0,0-1 0,0 1 16,1 0-16,-22 0 0,0 0 0,0 0 15,0-1-15,0-20 0,0 21 0,0 0 16,0 0-16,0-1 16,-22 22-16,1 0 0,0 0 15,0 0-15,0 0 0,0 0 0,-1 0 16,1 22-16,0-22 0,0 21 16,0 0-16,0 0 0,-1 21 0,1-20 15,21-1-15,0 0 0,0 0 0,0 0 16,0 22-16,0-22 0,0 0 15,0 0-15,0 0 16,21-21-16,1 0 16,-1 0-16,0 0 0,0-21 15,0 21-15,0-21 0,1 0 0,-1 21 16,0-21-16,0-1 0,0 1 0,0 0 16,1 0-16,-22 0 15,0-22-15,0 22 0,21 21 0,-21-21 16,0 0-16,0 0 0,-21 42 47,21 0-47,-22 0 0,22 0 15,0 1-15,0-1 0,0 0 0,0 0 16,0 0-16,0 0 0,0 1 16,0-1-16,0 0 0,22-21 15,-1 21-15,0-21 16,0 0-16,0 0 0,0 0 15,1-21-15,-1 21 0,0-21 16,0 0-16,0 21 0,0-22 0,-21 1 16,0 0-16,22 0 0,-22 0 0,21 0 15,-21-1-15,0 1 0,0 0 16,0 0-16,0 0 0,-21 42 47,21 0-47,-22 0 15,22 0-15,0 1 0,0-1 16,0 0-16,0 0 0,0 0 16,0 0-16,0 1 0,0-1 15,0 0-15,0 0 16,0-42 15,22 0-15,-22 0-16,21-1 0,0 1 15,-21 0-15,0 0 0,21 0 16,-21 0-16,21-1 0,0 1 0,-21 0 16,22 0-16,-1 21 15,0 0 1,0 0 0,-21 21-16,0 0 0,0 0 15,0 1 1,0-1-16,0 0 0,0 0 0,21 0 15,-21 0-15,0 1 0,21-22 16,-21 21-16,22-21 16,-1 0-16,0 0 15,0 0-15,0 0 16,0 0-16,1-21 0,-22-1 0,21 22 16,0-21-16,0 0 0,-21 0 15,21 0-15,-21 0 0,21 21 16,-21-22-16,22 1 0,-22 0 15,0 42 32,0 0-47,0 1 16,0-1-16,0 0 16,0 0-16,0 0 0,0 0 15,0 1-15,0-1 16,21-21-16,0 0 15,0 0-15,0 0 16,0 0-16,1 0 0,-1 0 0,0 0 16,0-21-1,0 21-15,0-22 0,1 22 0,-1-21 16,-21 0-16,21 0 0,0 0 16,-21 0-16,0-1 0,0 1 0,0 0 15,0 0-15,0 0 0,0 0 16,-21 21-1,0 0 1,0 0-16,21 21 16,-22 0-16,22 0 0,0 0 15,0 0-15,0 1 0,0-1 0,0 0 16,0 0-16,0 0 16,0 0-16,22-21 15,-1 22-15,0-22 16,0 0-1,0 0 1,-21-22 0,21 22-16,-21-21 15</inkml:trace>
  <inkml:trace contextRef="#ctx0" brushRef="#br0" timeOffset="14201.24">8191 11070 0,'22'0'32,"-22"-21"30,0 0-46</inkml:trace>
  <inkml:trace contextRef="#ctx0" brushRef="#br0" timeOffset="16812.18">9885 7366 0,'-21'0'140,"-1"0"-124,1 0 0,0 0-1,0 0 1,0 0 15,42 0 47,0 0-62,0 0 0,0 0-16,1 0 15,-1-21-15,0 21 16,0 0-16,0 0 15,0 0-15,1 0 0,-1 0 16,0 0-16,0 0 16,0 0-1,-42 0 79,0 0-94,0 0 16,0 0-16,-1 0 15,1 0-15,0 0 0,0 0 0,0 0 16,0 0-16,-1 0 16,44 0 77,-1 0-77,0 0 0,0 0-16,0-21 15,0 21-15,1 0 16,-1 0-16,0 0 15,0 0-15,0 0 16,0 0-16,1 0 16,-44 0 46,1 0-46,0 0-16,0 0 15,0 0-15,0 0 0,-1 0 16,1 0-16,0 0 16,0 0-16,0 0 15,0 0 1,42 0 62,0 0-78,0 0 16,0 0-16,0 0 0,1 0 15,-1 0-15,0 0 0,0 0 16,0 0-16,0 0 0,1 0 0,-1 0 16,0 0-16,0 0 0,0 0 15,-42 21 48,0-21-63,0 0 15,0 0-15,-1 0 0,1 0 16,0 0-16,0 0 0,0 21 16,0-21-16,-1 0 0,1 0 0,0 0 15,0 0-15,0 0 16,0 0-16,-1 0 47,1 0-32,42 0 110,1 0-125,-1 0 16,0 0-16,0 0 0,0 0 16,0 0-16,1 0 15,-1 0 1,-42 0 15,-1 0-15,1 0-16,0 0 0,0 0 15,0 0-15,0 0 0,-1 0 32,44 0 14,-1 0-46,0 0 32,0 0-32,0 0 0,0 0 31</inkml:trace>
  <inkml:trace contextRef="#ctx0" brushRef="#br0" timeOffset="17928.54">10033 7451 0,'0'-21'63,"-21"42"46,21 0-93,-21-21-16,21 21 0,0 0 16,0 0-16,0 1 15,0-1-15,0 0 16,-22-21-16,22 21 0,0 0 15,0 0 1,0 1-16,0-1 0,0 0 16,0 0-16,-21 0 15,21 0-15,0 1 16,0-1-16,0 0 0,0 0 16,0 0-16,0 0 0,0 1 15,0-1-15,0 0 16,0 0-16,0 0 0,0 0 0,0 1 15,0-1-15,0 0 0,0 0 16,0 0-16,0 0 16,0 1-16,0-1 0,0 0 0,0 0 15,0 0-15,0 0 0,0 1 0,0-1 16,0 0-16,0 0 16,0 0-16,-21 0 0,21 1 0,0-1 15,0 0-15,0 0 0,0 0 16,0 0-16,0 1 15,0-1 1,0 0-16,0 0 16,-21-21-16,21 21 15,0 0 1,0 1 0,0-1-1,0 0 1,0 0-1,0 0 1,0 0-16,0 1 16,0-1-16,0 0 15,0 0-15,0 0 16,0 0 0,0 1-1,0-1 1,0 0-1,-21-21 48,0 0-47,21-21-16</inkml:trace>
  <inkml:trace contextRef="#ctx0" brushRef="#br0" timeOffset="19756.78">9631 8805 0,'0'-21'16,"0"0"-1,0 0 1,21 21 15,0 0-15,0 0-16,-21 21 0,21 0 16,1-21-16,-1 21 15,-21 1-15,21-1 0,-21 0 16,21-21-16,-21 21 0,0 0 0,0 0 15,21 1-15,-21-1 16,21-21 0,-21 21-16,0 0 15,22-21 32,-1 0-16,-21-21-31,0 0 16,21 21 0,0-21-16,-21-1 15,21 1-15,0 21 16,-21-21-16,22 21 0,-1-21 0,0 0 16,0 0-1,0-1-15,0 1 0,1 0 0,-1 0 16,0 0-16,0 0 0,0-1 0,0 22 15,1-21-15,-1 0 0,0 21 0,-21-21 16,21 21-16,0 0 31,-42 0 1,21 21-32,-21 0 0,0-21 15,21 21-15,-21 1 0,-1-1 0,1 0 16,0 0-16,0 0 15,0 0-15,0 1 0,-1-1 16,1 0-16,0 0 0,0 0 0,0 0 16,0 1-16,-1-22 0,22 21 0,0 0 15,-21-21-15,0 21 16,21 0 140,-21-21-140,21 21-1,-21-21 17,21 22-32,-21-22 859,-1 0-859,1 0 16,0 0-1</inkml:trace>
  <inkml:trace contextRef="#ctx0" brushRef="#br0" timeOffset="21112.03">9694 9652 0,'0'-21'0,"0"0"32,0 42 14,0 0-46,0 21 0,0-20 16,0 20-16,0 0 0,0 1 0,0-1 16,-21 21-16,21-20 0,-21-1 15,21 0-15,-21 1 0,21-1 0,-21 0 16,21 1-16,-22-1 0,22-21 0,0 22 16,0-22-16,0 0 0,0 0 15,0 0-15,0-42 47,0 0-47,22 0 0,-22 0 16</inkml:trace>
  <inkml:trace contextRef="#ctx0" brushRef="#br0" timeOffset="21573.77">9673 9821 0,'21'-84'31,"-42"168"-31,42-189 0,0 83 0,1 1 0,-22 0 16,21 21-16,0-21 0,0 21 15,0-21-15,0 21 0,1 0 0,-1 0 16,21 0-16,-21 0 0,0 21 16,1 0-16,20 0 0,-21 0 0,0 1 15,-21-1-15,0 0 0,0 0 0,0 0 16,0 0-16,0 1 0,-21-1 15,0 0-15,-21 0 0,20 0 0,-20 0 16,0 1-16,-1-1 0,22-21 0,-21 0 16,21 21-16,-22-21 0,22 0 15,0 0-15,0 0 16,0 0-16,42 0 47,0 21-47,0-21 0,0 21 0,-21 0 15,22 1-15,-1-22 0,0 21 0,0 0 16,0 0-16,0 0 0,-21 0 16,22 1-16,-1-1 0,-21 0 15,21 0-15,0-21 0,0 21 0,0-21 32,1 0-32,-1 0 15,0 0 1</inkml:trace>
  <inkml:trace contextRef="#ctx0" brushRef="#br0" timeOffset="21936.9">10139 10202 0,'21'0'31,"0"-21"-31,0 0 16,0 21-16,1-21 0,-22 0 16,21 21-1,-21-21-15,0-1 0,0 1 16,-21 21 0,-1 0-1,1 0-15,0 21 16,0 1-16,0-1 0,21 0 0,-21 0 15,-1 0-15,22 0 0,0 1 0,-21-1 16,21 0-16,-21 0 0,21 0 16,0 0-16,0 1 0,0-1 15,0 0-15,21-21 0,-21 21 16,21-21-16,1 0 0,-1 0 16,0 0-16,0 0 0,0-21 15,0 21-15,1-21 0,20 0 0</inkml:trace>
  <inkml:trace contextRef="#ctx0" brushRef="#br0" timeOffset="22320.7">10562 10118 0,'0'-21'16,"-21"21"-1,0 0-15,0 0 0,-1 21 0,1 0 16,0-21-16,21 21 15,-21 0-15,21 0 16,0 1-16,0-1 16,0 0-1,21 0-15,0-21 16,-21 21-16,21-21 0,-21 21 0,22 1 16,-1-1-16,-21 0 0,21-21 15,-21 21-15,0 0 16,0 0-16,-21-21 15,0 0-15,-1 22 16,1-22-16,0 0 0,0 0 16,0 0-16,0 0 0,-1 0 0,1 0 15,0 0-15,0-22 16,21 1 0,0 0-1,0 0-15,21 21 16,0 0-16</inkml:trace>
  <inkml:trace contextRef="#ctx0" brushRef="#br0" timeOffset="23992.72">10774 10160 0,'-43'0'31,"43"21"-31,-21-21 0,0 21 16,0 1-16,0-1 0,21 0 16,0 0-16,0 0 0,-21 0 0,21 1 15,0-1-15,-22 0 0,22 0 16,0 0-16,0 0 0,0 1 16,0-1-16,22-21 15,-1 0-15,0 0 16,0 0-16,0 0 0,0 0 0,1 0 15,-1 0-15,0-21 0,0 21 0,0-22 16,0 1-16,1 21 0,-1-21 16,-21 0-16,0 0 0,21 0 15,-21-1-15,0 1 0,0 0 0,0 0 16,0 0-16,0 0 0,0-1 0,-21 1 16,21 0-16,-21 21 0,-1-21 15,1 21-15,0 0 0,0 0 16,0 0-16,0 0 0,-1 0 0,22 21 15,-21 0-15,0 0 0,0 1 16,0-1-16,0 0 0,21 0 0,0 0 16,-22 22-16,22-22 0,0 0 0,0 0 15,0 0-15,0 0 0,0 1 16,0-1-16,22-21 0,-1 0 16,-21 21-16,21-21 0,0 0 0,0 0 15,0 0-15,1 0 0,-1 0 0,0 0 16,0-21-16,0 21 0,0-21 15,1-1-15,-1 1 0,0 21 0,0-21 16,0 0-16,0 0 0,-21 0 0,0-1 16,22 1-16,-1 0 0,-21 0 15,0 0-15,21 0 0,-21-1 16,0 1 0,0 42 15,0 1-31,0-1 15,0 0-15,0 0 0,-21 0 16,21 0-16,0 1 0,0-1 16,0 0-16,0 0 0,0 0 0,0 0 15,0 1-15,0-1 0,0 0 16,21 0-16,0-21 16,0 0-16,0 0 0,1 0 15,-1 0-15,0 0 0,0 0 16,0 0-16,0-21 0,1 0 15,-22 0-15,21 21 0,0-22 0,0 1 16,0 0-16,-21 0 0,0 0 16,21 0-16,-21-1 0,0 1 0,22 0 15,-22 0-15,0 0 16,0 42 31,0 0-47,0 0 15,-22-21-15,22 21 0,0 1 0,0-1 16,-21 0-16,21 0 0,0 0 16,0 0-16,0 1 15,0-1 1,21-21 0,1 0-16,-1 0 15,0-21-15,0 21 16,0-22-16,0 22 0,1-21 0,-22 0 15,21 0-15,0 0 0,-21 0 0,21-1 16,-21 1-16,0 0 0,0 0 16,0 0-16,0 0 15,0 42 32,0 0-47,0 0 16,0 0-16,0 0 0,0 1 15,0-1-15,0 0 0,0 0 16,0 0-16,0 0 16,0 1-1,-21-22 32,0 0-31,21-22-1,0 44 32,21-22-15,0 0-32,0 0 15,0 0-15,1 0 16,-1-22-16,0 1 15,0 21-15,0-21 0,0 21 0,1-21 16,-1 21-16,-21-21 0,0 0 0,21-1 16,-21 1-16,21 0 15,-21 0-15,-21 21 32,0 0-17,21 21-15,0 0 16,0 0-16,-21-21 0,21 22 0,0-1 15,0 0-15,0 0 0,0 0 16,0 0-16,0 1 16,21-44 46,-21 1-62,21 21 16,-21-21-1,-21 21 17</inkml:trace>
  <inkml:trace contextRef="#ctx0" brushRef="#br0" timeOffset="24488.49">9800 11070 0,'0'0'0,"0"-21"0,0 0 0,0 0 16,21 0-16,-21-1 0,0 1 0,0 0 15,0 42 16,0 0-31,0 22 0,-21-22 16,21 21-16,0-21 0,-21 43 16,21-22-16,0 1 0,0 20 0,0-21 15,0 22-15,0-22 0,0 1 0,0-1 16,0 0-16,0 1 0,0-1 16,0-21-16,-21 21 0,21-20 0,0-1 15,0 0-15,0 0 0,0 0 16,0-42 15,0 0-31,21 0 16</inkml:trace>
  <inkml:trace contextRef="#ctx0" brushRef="#br0" timeOffset="24820.84">9758 11176 0,'0'0'0,"0"-21"16,0-21-16,-21 20 0,21 1 0,0 0 0,0 0 15,0 0-15,21 0 16,0 21-16,0-22 16,0 22-16,0-21 0,22 21 15,-22 0-15,0 0 0,21 0 16,-20 0-16,20 21 0,-21 1 0,0-22 16,0 42-16,1-21 0,-1 0 0,-21 22 15,21-22-15,-21 21 0,0-21 16,0 22-16,-21-22 0,0 0 0,-1 21 15,1-21-15,-21 1 0,21-1 0,-22-21 16,22 21-16,-21 0 0,21-21 0,0 0 16,-1 21-16,1-21 15,0 0-15,0 0 0,0 0 16,42 0 15,0 0-31,0 0 16,0 0-16</inkml:trace>
  <inkml:trace contextRef="#ctx0" brushRef="#br0" timeOffset="25624.4">10414 11409 0,'0'0'0,"0"-42"15,0 20-15,0 1 16,-21 21-16,0 0 16,-1 0-16,1 0 15,0 0-15,0 21 0,21 1 16,-21-22-16,0 21 0,-1 0 0,1 0 16,0 0-16,21 22 0,-21-22 15,21 0-15,-21 0 0,21 0 0,-21 0 0,21 1 16,0-1-16,0 0 15,0 0-15,21-21 16,0 0-16,0 0 0,0 0 16,0 0-16,1 0 0,-1 0 0,0-21 15,0 21-15,0-21 0,0 0 16,1 21-16,-22-22 0,21 1 0,0 0 16,-21 0-16,21-21 0,-21 20 0,0 1 15,0 0-15,0 0 0,0 0 16,0 0-16,0-1 0,0 1 0,0 42 47,0 1-47,0-1 0,0 0 0,0 0 15,0 0-15,0 0 0,0 1 16,0-1-16,0 0 0,0 0 0,0 0 16,0 0-16,21 1 15,0-22-15,1 0 16,-1 0-16,0 0 15,0 0-15,0 0 16,0-22-16,1 22 0,-22-21 0,21 21 16,0-21-16,0 0 0,0 0 0,0 0 15,1-1-15,-22-20 0,21 21 0,0 0 16,-21-22-16,21 1 0,-21 21 16,0-21-16,0-1 0,0 22 15,0-21-15,0 21 0,0-1 0,0 1 16,0 42-1,0 1 1,0-1-16,0 0 0,-21 0 0,21 21 16,-21-20-16,21 20 0,0-21 0,0 21 15,0-20-15,0 20 0,0-21 16,0 0-16,0 0 0,0 1 0,0-1 16,0 0-16,0 0 0,0 0 15,21-21 1,0 0-16,0 0 15,0 0-15,1 0 0,-1-21 16,0 21-16,0-21 0,0 0 16,0 0-16,1-1 0</inkml:trace>
  <inkml:trace contextRef="#ctx0" brushRef="#br0" timeOffset="26112.53">11155 11176 0,'0'0'0,"0"-21"0,0-21 15,0 20-15,0 1 0,0 42 31,0 1-15,0-1-16,0 0 0,0 0 16,0 21-16,0-20 0,0 20 0,0-21 15,0 21-15,0-20 0,-21-1 16,21 21-16,0-21 0,-22 0 16,22 1-16,0-1 0,0 0 0,0 0 15,-21-21-15,21 21 16,0-42 31,0 0-47,0 0 0,0 0 15,0-1-15,0 1 0,21 0 16,-21 0-16,0 0 0,22 0 0,-1-1 16,0 1-16,0 0 0,0 0 0,0 0 15,1 0-15,-1 21 0,0 0 16,0 0-16,0 0 0,0 21 15,1 0-15,-1-21 0,-21 21 0,0 21 16,21-20-16,-21-1 0,0 0 0,21 0 16,-21 0-16,0 22 0,0-22 15,0 0-15,0 0 0,-21 0 16,0 0-16,0-21 0,21 22 16,-22-22-16,1 0 31,21-22 0,0 1-31,-21 21 0,21-21 16</inkml:trace>
  <inkml:trace contextRef="#ctx0" brushRef="#br0" timeOffset="26420.37">10710 11240 0,'0'0'0,"-21"0"0,0 0 16,21-22-16,21 1 31,0 21-31,0 0 0,1 0 16,-1-21-16,0 21 0,0-21 15,0 21-15,0 0 0,1 0 0,-1-21 16,0 21-16,0 0 0,0 0 0,0 0 15,1 0 1,-22-21 0,-22 21 31,22-22-47</inkml:trace>
  <inkml:trace contextRef="#ctx0" brushRef="#br0" timeOffset="30992.81">10541 6562 0,'-21'0'15,"0"0"17,-1 0-32,1 0 15,0 0 17,42 0 14,0 0-30,1 0-16,-1 0 0,0 0 0,0 0 16,0 0-16,0 0 15,1 0-15,-1 0 0,0 0 0,0 0 16,0 0-16,0 0 0,1 0 0,-1 0 16,0 0-16,-42 0 31,0 0-31,-1 0 15,1 0-15,-21 0 0,21 0 0,0 0 16,-22 0-16,22 21 0,0-21 0,0 0 16,0 0-1,21 21 48,21-21-32,0 0-15</inkml:trace>
  <inkml:trace contextRef="#ctx0" brushRef="#br0" timeOffset="32040.47">11303 6604 0,'0'0'0,"-42"0"16,20 0-1,44 0 79,-1 0-94,0 0 16,0 0-1,0 0-15,0 0 0,1 0 16,-1 0-16,0 0 0,0 0 15,0 0-15,0 0 0,1 0 16,-1 0-16,0 0 0,0 0 16,0 0-16,0 0 0,1 0 15,-1 0-15,0 0 0,21 0 0,-21 0 16,1 0-16,-1 0 0,0 0 0,0 0 16,21 0-16,-20 0 15,-1 0-15,0 0 0,0 0 0,21 0 16,-20 0-16,-1 0 0,0 0 0,0 0 0,0 0 15,22 0-15,-22 0 16,0 0-16,0 0 0,0 0 0,0 0 16,1 0-16,-1 0 0,0 0 0,0 0 15,0 0-15,0 0 0,1 0 16,-1 0-16,0 0 0,0 0 16,0 0-16,0 0 0,1 0 15,-1 0-15,0 0 16,0 0-1,0 0-15,0 0 16,1 0 0,-1 0-16,0 0 31,0 0-31,0 0 31,-42 0 204</inkml:trace>
  <inkml:trace contextRef="#ctx0" brushRef="#br0" timeOffset="33564.76">13674 6583 0,'-22'0'0,"1"0"15,0 0 1,0 0-16,0 0 15,0 0-15,-1 0 16,1 0 0,0 0-16,0 0 15,0 0 63,42 0-15,0 0-63,0 0 0,0 0 16,1 0-16,-1 0 15,0 0-15,-42 0 63,0 0-63,-1 0 15,1 0-15,0 0 16,0 0 0,21 21-16,21-21 31</inkml:trace>
  <inkml:trace contextRef="#ctx0" brushRef="#br0" timeOffset="35608.83">14414 6562 0,'0'0'15,"-21"0"-15,0 0 16,0 0 0,0 0-16,21 21 0,-21-21 0,-1 0 15,1 0-15,0 0 0,0 21 16,0-21-16,0 0 0,-1 0 16,1 0-16,0 0 0,0 0 15,21 21-15,-21-21 16,42 0 46,0 0-62,0 0 16,0 0 0,1 0-16,-1 0 31,0 0-31,0 0 31,0 0-15,0 0-1,1 0 1,-1 0-16,0 0 16,0 0-16,0 0 0,0 0 15,1 0-15,-1 0 16,0 0-16,0 0 0,0 0 15,0 0-15,1 0 0,-1 0 0,0 0 16,0 0-16,0 0 0,0 0 16,1 0-16,-1 0 0,0 0 0,0 0 15,0 0-15,0 0 16,1 0-16,-1 0 0,0 0 16,0 0-16,0 0 0,22-21 0,-22 21 15,0 0-15,0 0 0,0 0 16,22 0-16,-22 0 0,0 0 0,0 0 15,21 0-15,-20 0 0,-1 0 0,0 0 16,0 0-16,0 0 0,22 0 16,-22 0-16,0 0 0,0 0 0,0 0 15,0-21-15,1 21 0,-1 0 0,0 0 16,0 0-16,0 0 16,0 0-16,1 0 0,-1 0 0,0 0 0,0 0 15,0 0-15,0 0 16,1 0-16,-1 0 0,0 0 15,0 0-15,0 0 16,0-21-16,1 21 16,-1 0-16,0 0 15,0 0 1,0 0 0,0 0-16,1 0 15,-1 0 1,-21-21-16,21 21 0,0 0 0,0 0 15,0 0 1,1 0-16,-1 0 16,0 0-16,0 0 0,0 0 15,0 0-15,1 0 0,-1 0 0,0 0 16,0 0-16,0 0 0,0 0 16,1 0-16,-1 0 0,0 0 15,0 0-15,0 0 16,0 0-16,1 0 15,-1 0-15,0 0 16,0 0 0,0 0-16,0 0 0,1 0 15,-1 0-15,0 0 16,0 0 0,0 0-16,0 0 15,1 0-15,-1 0 16,0 0-16,0 0 0,0 0 15,0 0-15,1 0 16,-1 0 0,0 0-16,0 0 15,0 0-15,0 0 16,1 0 0,-1 0-16,0 0 15,0 0-15,0 0 16,0 0-16,1 0 15,-1 0-15,0 0 16,0 0-16,0 0 16,0 0-1,1 0-15,-1 0 16,0 0 0,0 0-16,0 0 15,0 0-15,1 0 16,-1 0-16,0 0 15,0 0-15,0 0 16,0 0-16,1 0 16,-1 0-16,0 0 0,0 0 15,0 0-15,0 0 16,1 0-16,-1 0 0,0 0 16,0 0-16,0 0 0,0 0 15,1 0-15,-1 0 16,0 0-16,0 0 15,0 0 1,0 0 62,1 0-62,-1 0-1,0 0 17,0 0-32,0 0 15,0 0 1,1 0 31,-44 0 78,1 0-94,0 0-31</inkml:trace>
  <inkml:trace contextRef="#ctx0" brushRef="#br0" timeOffset="37397.05">18775 6668 0,'0'0'0,"-85"0"31,106 0 16,0 0-47,1 0 16,-1 0-16,21 0 0,-21 0 0,0 0 16,22 0-16,-22 0 0,21 0 15,-21 0-15,1 0 0,20 0 0,-21 0 16,0 0-16,0 0 0,1 0 15,-65 0 1,22 0-16,0 0 0,0 0 16,-22 0-16,1 0 15,21 0-15,-21 0 0,20 0 0,1 0 16,0 0-16,0 0 0,0 0 16,42 0 30,0 0-46,0 0 0,0 0 16,1 0-16,-1 0 16,0 0-1,0 0 1</inkml:trace>
  <inkml:trace contextRef="#ctx0" brushRef="#br0" timeOffset="38528.62">19854 6583 0,'0'0'0,"-21"0"0,0 0 16,0 0-16,0 0 0,-1 0 16,1 0-16,0 0 15,0 0-15,0 0 0,21 21 0,-21-21 16,42 0 31,0 0-32,0 21-15,0-21 0,0 0 0,1 0 16,-1 0-16,0 0 0,0 0 16,0 0-16,0 0 0,22 0 15,-22 0-15,0 0 0,21 0 16,-20 0-16,20 0 0,0 0 0,1 0 15,-1 0-15,0 0 0,22 0 0,-22 0 16,0 0-16,22 0 0,-22 0 16,22 0-16,-22 0 0,22 21 0,-22-21 15,21 0-15,-20 0 0,-1 0 16,0 0-16,1 0 0,-1 0 0,0 0 16,1 0-16,-22 0 0,0 0 15,21 22-15,-20-22 0,-1 0 16,0 0-16,21 0 0,-21 0 0,1 0 0,-1 0 15,0 0 1,0 0-16,0 0 0,0 0 0,1 0 16,-1 0-16,0 0 0,0 0 15,0 0-15,0 0 0,1 0 16,-1 0-16,0 0 0,0 0 16,0 0-16,0 0 0,22 0 15,-22 0-15,0 0 0,21 0 0,-20 0 16,20 0-16,-21 0 0,0 0 15,22 0-15,-22 0 0,0 0 0,0 0 16,21 21-16,-20-21 0,-1 0 0,0 0 16,0 0-16,0 0 15,0 0-15,1 0 16,-1 0 0,0 0-16,0 0 15,0 0 1,0 0-1,1 0 1,-1 0 15,0 0-31,-42 0 125,0 0-125,-1 0 0,1 0 16,0 0-16,0 21 0</inkml:trace>
  <inkml:trace contextRef="#ctx0" brushRef="#br0" timeOffset="44694.35">10689 7408 0,'0'-21'31,"0"0"0,0 42 0,0 0-31,0 1 16,0-1-16,0 0 0,21 0 16,-21 0-16,0 0 0,21-21 15,-21 22-15,22-1 0,-1 0 16,-21 0-16,21 0 0,0 0 0,0 1 15,0-1-15,1 0 0,-1 0 16,0 0-16,21 22 0,-21-22 0,22 0 16,-1 0-16,0 0 0,-20 0 0,20 1 15,0-1-15,1-21 16,-1 21-16,0 0 0,1-21 0,-1 21 16,0-21-16,-21 21 0,22-21 0,-1 0 15,0 0-15,1 0 0,-22 22 16,21-22-16,-21 0 0,22 0 0,-22 0 15,21 0-15,-21 0 0,1 0 0,20 0 16,-21 0-16,21 0 0,-20 0 16,20 0-16,0 0 0,-21 0 0,22 0 15,-1 0-15,-21-22 0,22 22 0,-1-21 16,0 0-16,1 21 0,-22-21 16,21 21-16,0-21 0,1 0 0,-1 21 15,-21-22-15,22 22 0,-1-21 16,0 0-16,22 21 0,-22-21 15,0 21-15,1 0 0,20-21 0,-20 21 16,20 0-16,1 0 0,-1-21 16,1 21-16,-1-22 0,-21 22 0,22 0 15,-1 0-15,1 0 0,-1-21 0,1 21 16,-1 0-16,1 0 0,-1 0 16,-20 0-16,20 0 0,1 0 0,-1 0 15,-20 0-15,20 0 0,-21 0 0,22 0 16,-22 0-16,1 0 15,20 0-15,-21 0 0,1 0 0,-1 0 16,0 0-16,1 0 0,-1 0 0,0 0 16,1 0-16,-22 0 0,21 0 15,1 0-15,-1 0 0,-21 0 0,21 0 16,1 0-16,-22 21 0,21-21 0,1 22 16,-22-22-16,21 21 0,-21-21 15,22 21-15,-22-21 0,21 21 0,-21-21 16,0 21-16,1-21 0,-1 21 0,21 1 15,-21-22-15,0 21 0,1 0 16,-1-21-16,-21 21 0,21 0 0,0 0 16,0 1-16,-21-1 15,21 0-15,1 0 0,-1 0 16,-21 0-16,0 1 0,21-1 16,-21 0-16,21 0 15,-21 0 1,0 0-1,21-21 48,0 0-63,-21-21 16,22 0-1,-1 21 1,-21-21-16,21 21 0,-21-21 0,0 0 15,21 21-15,0-22 0,0 22 0,-21-21 16,22 0-16,-1 0 0,0 0 16,0 21-16,0-21 0,0-1 0,22 1 15,-22 0-15,21 0 0,1 0 16,-22 21-16,21-21 0,0-1 0,1 22 16,-1-21-16,0 21 0,1-21 0,-1 21 15,0 0-15,1-21 0,-1 21 16,-21 0-16,22-21 0,-1 21 0,0 0 15,1 0-15,-1-21 0,0 21 16,1 0-16,-1 0 0,0-22 16,1 22-16,-1 0 0,0 0 0,22 0 15,-22 0-15,22-21 0,-22 21 0,21 0 16,1 0-16,-22 0 0,22 0 16,-22 0-16,22 0 0,-22 0 0,0 0 15,1 0-15,-1 0 0,0 0 0,1 0 16,-22-21-16,21 21 0,0 0 15,-20 0-15,20 0 0,0 0 0,1 0 16,-1 0-16,0 0 0,1 0 0,20 0 16,-21 0-16,22 0 0,-22 0 15,22 21-15,-22-21 0,0 0 16,1 0-16,20 21 0,-20-21 0,-1 0 16,-21 0-16,21 22 0,1-22 15,-22 0-15,0 0 0,21 0 0,-20 0 16,20 0-16,-21 0 0,0 21 0,22-21 15,-1 0-15,0 0 0,1 0 16,-1 0-16,21 0 0,-20 0 0,20 0 16,1 21-16,-1-21 0,1 0 15,-22 0-15,22 0 0,-22 0 0,0 0 16,1 0-16,-22 0 0,21 0 0,0 0 16,-20 0-16,20 0 0,0 0 15,-21 0-15,22 0 0,-1 0 16,-21 0-16,22 0 0,-1 0 0,0 0 15,1 0-15,-1 0 0,0 0 16,1 0-16,-1 0 0,0 0 0,-21 0 16,22 0-16,-1 0 0,-21 0 0,22 0 15,-22 0-15,21 0 0,-21 0 16,0 0-16,22 0 0,-22 0 0,0-21 16,0 21-16,22 0 0,-22 0 0,0-21 15,0 21-15,0-22 16,0 22-16,1-21 0,-1 21 0,0-21 0,0 21 15,0-21-15,0 0 0,1 0 16,-1 21-16,0-22 0,0 22 16,0-21-16,0 21 15,-21-21-15,22 21 0,-44 0 47,1 0-47,0 0 0,0 0 16</inkml:trace>
  <inkml:trace contextRef="#ctx0" brushRef="#br0" timeOffset="45772.46">17441 8551 0,'0'0'0,"21"-84"31,-21 63-31,0-1 16,0 1-16,0 0 0,0 0 16,-21 21-16,0 0 15,0 0-15,0 0 0,0 0 16,-1 0-16,1 0 0,-21 0 15,21 0-15,0 21 0,-22-21 0,22 21 16,0 0-16,0 22 0,0-22 0,-1 0 16,1 21-16,21-20 0,-21 20 15,0-21-15,0 21 0,21 1 16,0-1-16,-21 0 0,21 1 0,0-1 16,-22-21-16,22 22 0,0-1 15,0-21-15,0 21 0,0-20 0,0-1 16,22 0-16,-1 0 0,0 0 0,-21 0 15,21-21-15,0 22 0,22-22 16,-22 0-16,21 0 0,0 0 0,-20 0 16,20 0-16,21 0 0,-20 0 0,-1 0 15,0-22-15,22 1 0,-22 21 16,1-21-16,-1 0 0,0-21 0,1 20 16,-1-20-16,0 0 0,1-1 0,-22 1 15,0 0-15,0-1 16,0-20-16,-21 21 0,0-1 0,0-20 15,0 20-15,0 1 0,0 0 0,-42-1 16,21 22-16,-22 0 0,22-21 16,-42 21-16,20 21 0,1-22 0,-21 22 15,-1 0-15,22 0 0,-22 0 16,22 22-16,0-1 0,20-21 0,1 21 16,0 21-16,21-21 0,0 1 0,0 20 15,0-21-15,0 21 0,21-20 16,22 20-16,-22-21 0,21 21 15,0 1-15,1-1 0,-1 0 0,0 1 16,1-1-16,-1 0 0,-21 1 16,22-1-16,-22 0 0,0 1 0,0-22 15,-21 21-15,0-21 0,0 22 0,0-22 16,0 0-16,0 0 0,0 0 0,-21 1 16,-21-1-16,20 0 0,1-21 15,0 21-15,-21-21 0,21 0 0,-1 0 16,-20 0-16,21 0 0,0 0 0,0 0 15,-1 0-15,22-21 16,0 0-16,0 0 0,0-1 16,0 1-16,0 0 0,22 0 15,-1 21-15,0-21 16,21 0-16</inkml:trace>
  <inkml:trace contextRef="#ctx0" brushRef="#br0" timeOffset="47413.53">18161 8784 0,'0'0'0,"0"-21"31,0 42-15,0 0-16,0 1 16,0 20-16,-21-21 0,21 0 0,-21 0 15,21 22-15,0-22 0,0 0 16,0 0-16,0 0 0,0 1 0,0-1 15,0 0-15,21-21 16,0 21-16,0-21 16,0 0-16,0 0 0,1 0 0,-1 0 15,0-21-15,0 21 0,0-21 16,0 0-16,22-1 0,-22 1 0,21 0 16,-21 0-16,1-21 0,-1 20 0,21-20 15,-21 21-15,0 0 0,-21 0 16,22-1-16,-22 1 0,21 0 15,-21 0-15,0 42 32,0 0-17,-21 0-15,21 1 0,-22-1 0,22 0 16,0 0-16,-21 21 0,21-20 16,-21-1-16,21 0 0,0 0 0,0 0 15,0 0-15,0 1 0,0-1 16,0 0-16,21 0 15,0-21-15,1 0 0,-1 0 16,0 0-16,0 0 0,0 0 16,0 0-16,1 0 0,-1 0 15,0 0-15,0 0 0,21-21 0,-20 0 16,-1 0-16,0-1 0,0 1 0,21 0 16,-20-21-16,-1 21 0,0-22 15,0 22-15,-21 0 0,0-21 0,21 20 16,-21 1-16,0 0 0,0 0 0,0 0 15,-21 21 1,0 0-16,0 0 0,0 0 16,-1 0-16,1 21 0,21 0 0,-21 0 15,21 0-15,-21 1 0,21-1 16,0 0-16,0 21 0,0-21 16,0 1-16,0-1 0,0 0 0,0 0 15,0 0-15,0 0 0,0 1 16,0-1-16,21 0 0,0-21 15,0 0-15,1 0 0,-1 0 16,0 0-16,21 0 16,-21 0-16,1 0 0,-1 0 0,0-21 15,21 0-15,-21 21 0,1-22 0,20 1 16,-21-21-16,0 21 0,-21 0 16,21-22-16,1 22 0,-22 0 0,0 0 15,0 0-15,0-1 0,0 1 0,-22 21 31,1 0-15,21 21-16,0 1 0,0-1 16,0 0-16,0 0 0,0 0 15,-21 0-15,21 1 0,0-1 0,0 0 16,0 0-16,0 0 0,0 0 0,21-21 16,-21 22-16,21-22 0,1 21 15,-1-21-15,0 0 0,0 0 0,0 0 16,22 0-16,-22 0 0,0 0 0,21 0 15,-21 0-15,1 0 0,-1-21 16,21-1-16,-21 1 0,0 21 0,1-21 16,-1 0-16,-21-21 0,21 20 15,0 1-15,-21 0 0,21 0 16,-21 0-16,0 0 0,0-1 16,0 44-1,0-1 1,0 0-16,0 0 0,0 0 0,0 0 15,0 1-15,0-1 0,0 0 16,0 0-16,0 0 16,21-21-16,1 21 0,-1-21 15,0 0-15,0 0 0,0 0 0,0 0 16,1 0-16,-1-21 16,0 0-16,0 0 15,-21 0-15,21 21 0,-21-21 0,21-1 16,1 1-16,-22 0 0,0 0 0,0 0 15,21 0-15,0-1 16,-21 44 31,0-1-47,0 0 0,-21 21 16,21-21-16,-21 1 0,-1-1 0,22 21 15,-21-21-15,21 22 0,0-1 16,-21-21-16,21 21 0,0 1 15,-21-1-15,21 0 0,0 1 0,0-1 16,0 0-16,0 1 0,0-1 16,0 0-16,-21 1 0,21 20 0,0-20 15,0 20-15,0-21 0,0 22 0,0-22 16,0 22-16,0-22 0,0 0 0,0 22 16,0-22-16,0 22 0,0-22 15,0 22-15,0-1 0,0-21 0,0 22 16,0-22-16,0 1 0,0-1 0,0 0 15,0 1-15,0-1 0,-21-21 16,21 0-16,-22 0 0,22 1 0,-21-22 16,0 0-16,0 0 0,0 0 0,0 0 15,-1 0-15,1 0 0,0 0 16,0-22-16,0 1 0,-22-21 16,22 21-16,0-22 0,-21 1 0,42-21 15,-21 20-15,21-20 0,0-1 0,0 1 16,0-22-16,0 22 0,0-1 0,21-21 15,0 1-15,21 20 0,-21-20 16,22 20-16,-1-21 0,0 22 0,1-1 16,20 22-16,-20-21 0,-1 20 0,21 1 15,-20 0-15,-1-1 0,0 1 16,1 0-16,20-1 0,-20 1 0,-1 0 16</inkml:trace>
  <inkml:trace contextRef="#ctx0" brushRef="#br0" timeOffset="49681.69">21061 8721 0,'0'-21'32,"0"-1"-17,21 22-15,0-21 0,-21 0 16,21 21-16,-21-21 0,21 21 15,-21-21-15,0 0 0,0-1 16,-21 1 0,0 21-16,0 0 15,0 0-15,0 0 0,-22 0 0,1 0 16,21 21-16,-22-21 0,22 22 0,0-22 16,0 21-16,0 0 0,21 0 15,0 0-15,0 0 0,0 1 16,21-1-16,0 0 0,0 0 15,0 0-15,1 0 0,-1 22 16,0-22-16,0 0 0,0 0 0,0 0 16,1 22-16,-1-22 0,0 0 0,-21 0 15,0 0-15,21 1 0,-21-1 16,0 0-16,0 0 0,0 0 16,0 0-16,-21-21 0,0 22 0,0-22 15,-1 0-15,-20 0 0,0 0 0,21 0 16,-22 0-16,1 0 0,21 0 15,-22 0-15,22-22 0,0 1 0,0 21 16,0-21-16,0-21 0,21 21 0,0-1 16,0-20-16,0 21 0,0-21 15,0-1-15,0 1 0,0 21 0,0-22 16,0 22-16,0 0 0,0 0 16,0 0-16,0 0 0,0 42 31,0 0-31,0 0 0,0 21 15,0-20-15,0-1 0,0 21 16,0-21-16,0 22 0,0-22 0,0 21 16,21-21-16,0 0 0,-21 1 0,21-1 15,0 0-15,0 0 0,1 0 16,-1 0-16,21-21 0,-21 22 0,22-22 16,-22 0-16,21 0 0,0 0 0,1 0 15,-1 0-15,0 0 0,22-22 16,-22 1-16,1 0 0,-1 0 0,0 0 15,1 0-15,-1-22 0,0 1 0,-21 0 16,22-22-16,-22 22 16,0-22-16,0 22 0,0 0 0,-21-1 15,0 1-15,0 0 0,22-1 0,-22 22 16,0 0-16,0 0 0,0 0 16,0-1-16,0 44 31,0-1-31,-22 0 0,1 0 15,21 0-15,-21 22 0,0-22 0,21 21 16,-21 0-16,0 1 0,21-1 16,-22 0-16,1 1 0,21-1 0,-21 0 15,21-20-15,0 20 0,0-21 0,0 21 16,0-20-16,0-1 0,0 0 16,0 0-16,0 0 0,21 0 15,0-21-15,1 0 0,-1 0 16,21 0-16,-21 0 0,0 0 15,22 0-15,-22-21 0,0 21 16,21-21-16,-20 0 0,20 0 0,-21 0 16,0-22-16,0 22 0,1-21 0,-1 21 15,0-22-15,-21 22 0,21 0 16,-21 0-16,0 0 0,-21 21 16,0 0-1,0 21-15,-1-21 16,1 21-16,21 0 0,-21 0 0,21 0 15,-21 1-15,21-1 0,0 0 0,0 0 16,0 0-16,0 0 16,0 1-16,0-1 0,21 0 15,0 0-15,0 0 0,1-21 16,-1 0-16,0 0 16,0 21-16,0-21 0,0 0 0,1 0 15,-1 0-15,0 0 0,0 0 0,-21-21 16,21 0-16,0 21 0,1-21 15,-1 0-15,0 0 0,0-1 0,0 1 16,0 0-16,-21 0 0,0 0 16,22 0-16,-22-1 0,0 44 31,0-1-15,-22-21-16,22 21 0,0 0 15,0 0-15,0 0 0,0 1 0,0-1 16,22 0-16,-1 0 0,0-21 15,0 21-15,0-21 0,0 0 16,1 0-16,-1 0 0,0 0 16,0 0-16,0 0 0,0-21 0,1 0 15,-1 21-15,0-21 0,-21 0 0,21-1 16,0 1-16,-21 0 16,0 0-16,21 0 0,-21 0 0,22 21 15,-22-22-15,0 1 0,0 42 31,0 1-31,-22-22 0,1 21 0,21 0 16,-21 0-16,0 0 0,21 0 0,0 1 16,0-1-16,-21-21 0,21 21 15,-21-21-15,21 21 0,21-21 47,0 0-47,-21-21 0,21 21 0,0-21 16,0 0-16,1-1 15,-1 1-15,0 0 0,0 21 16,0-21-16,0 0 0,1 21 0,-22-21 16,21 21-16,0 0 0,-21 21 31,0 0-31,0 0 0,0 0 0,0 0 16,0 1-16,-21-1 0,21 0 15,0 0-15,0 0 16,0 0-16,21-21 0,0 22 15,21-22-15,-20 0 0,-1 0 0,21 0 16,0 0-16,1 0 0,-22 0 16,21 0-16,1 0 0,-1-22 15,-21 1-15,21 21 0,1-21 0,-22 0 16,21-21-16,-21 20 0,1 1 0,-1-21 16,0 0-16,-21 20 0,0-20 15,0 21-15,0 0 0,0-22 0,-21 22 16,0 21-16,-1 0 0,1 0 15,0 0-15,-21 0 0,21 21 16,-1-21-16,-20 22 0,21 20 0,0-21 16,0 0-16,-1 0 0,1 1 15,0 20-15,21-21 0,0 0 0,0 0 16,0 1-16,0-1 0,0 0 16,21 0-16,0 0 0,1-21 15,-1 21-15,0 1 0,0-22 16,0 21-16,0 0 0,1 0 0,-1-21 15,-21 21-15,21 0 0,0 1 0,-21 20 16,0-21-16,0 21 0,0-20 16,0 20-16,0 0 0,0 1 0,0-1 15,-21 0-15,0 1 0,0-1 0,-1 0 16,1 1-16,0-1 0,0 0 0,0 1 16,-22-1-16,22 0 0,0 1 15,0-22-15,0 21 0,0-21 16,-1 22-16,-20-22 0,21 0 0,0 0 0,-22 0 15,22 0-15,-21-21 0,21 0 16,-22 0-16,22 0 0,0 0 16,-21 0-16,21 0 0,-1 0 0,1-21 15,0 0-15,-21 0 0,21 0 0,-1 0 16,1-22-16,0 1 0,0 0 0,0-1 16,0-20-16,-1-1 0,22 1 15,0-1-15</inkml:trace>
  <inkml:trace contextRef="#ctx0" brushRef="#br0" timeOffset="49992.51">22733 8213 0,'0'0'0,"21"0"32,0 0-17,0 0-15,1 0 16,-22-21 15,-22 42 0,1-21-31,21 21 16,-21-21-16,21 21 0,-21-21 0,0 21 16,0 0-16</inkml:trace>
  <inkml:trace contextRef="#ctx0" brushRef="#br0" timeOffset="50240.37">21590 8594 0,'85'0'16,"-43"0"0,-21 0-16,21 0 0,1 0 0,-1 0 15,-21 0-15,22 0 0,-1 0 0,-21 0 16,21 0-16,-20 0 0,-1 0 15,21 0-15,-42-21 0,21 21 16,-21-22-16</inkml:trace>
  <inkml:trace contextRef="#ctx0" brushRef="#br0" timeOffset="86522.99">13060 7387 0,'0'0'0,"21"0"47,0 0-47,0 0 16,0 0-1,1 0-15,-1 0 16,0 0-16,0 0 0,0-21 16,0 21-16,1-21 15,-1 21-15,-21-21 16,21 0-16,-21-1 16,21 22-16,-21-21 0,0 0 15,0 0-15,0 0 16,0 0-16,21-1 0,-21 1 15,0 0-15,21 21 0,-21-21 16,0 0-16,0 0 0,0-1 16,0 1-16,0 0 0,0 0 15,0 0-15,0 0 16,0-1-16,0 1 16,0 0-16,0 0 15,0 0-15,-21 21 0,21-21 16,-21 21-16,21-22 15,-21 22-15,21-21 16,-21 21-16,0 0 16,-1 0-16,22-21 15,-21 21-15,0 0 0,0 0 16,0 0 0,0 0-1,-1 0-15,22 21 0,-21-21 0,21 21 16,-21-21-16,0 22 0,0-22 15,21 21-15,-21 0 0,-1-21 0,22 21 16,-21-21-16,0 21 0,21 0 0,0 1 16,-21-22-16,21 21 0,0 0 15,0 0-15,0 0 0,0 0 0,0 22 16,0-22-16,0 0 0,0 0 16,0 22-16,21-22 0,-21 0 15,21 0-15,0 0 0,-21 0 0,22 1 16,-1-1-16,0 0 0,0-21 15,-21 21-15,21 0 0,0-21 0,1 0 16,20 0-16,-21 0 0,0 0 0,0 0 16,1 0-16,-1 0 0,0 0 15,0-21-15,0 0 0,0 21 0,1-21 16</inkml:trace>
  <inkml:trace contextRef="#ctx0" brushRef="#br0" timeOffset="88320.79">18140 7366 0,'0'21'16,"21"-21"-1,0 0-15,0 21 16,0-21-16,1 0 0,-1 0 16,0 0-16,0 0 15,0 0-15,0 0 0,1 0 16,-1 0-16,0-21 16,0 21-16,0-21 15,-21 0-15,21 0 0,1 0 16,-22-1-16,21 1 0,-21 0 15,21 0-15,-21 0 0,21 0 0,-21-1 16,0 1-16,21 0 0,0-21 0,-21 21 16,22-1-16,-22 1 15,0 0-15,21 0 0,-21 0 0,0 0 16,21-1-16,-21 1 0,0 0 0,0 0 16,0 0-16,0 0 15,0-1-15,0 1 0,0 0 16,-21 21-16,0-21 0,-1 0 15,1 21-15,0-21 16,0 21-16,0 0 0,0 0 0,-1 0 16,1 0-16,0 0 0,0 0 15,0 0-15,0 0 0,-1 0 0,1 0 16,-21 0-16,21 0 0,0 0 0,-1 0 16,1 21-16,-21-21 0,21 21 15,0 0-15,-1 0 0,1 0 0,0 1 16,0-1-16,21 21 0,-21-21 15,0 22-15,-1-22 0,22 21 0,0-21 16,0 22-16,0-1 0,0 0 0,0 1 16,0-22-16,22 21 15,-22 0-15,42-20 0,-21 20 0,0-21 16,22 0-16,-1 0 0,0 1 0,1-1 16,-1 0-16,21-21 0,-20 0 15,20 0-15,-20 0 0,-1 0 0,21 0 16,-20-21-16</inkml:trace>
  <inkml:trace contextRef="#ctx0" brushRef="#br0" timeOffset="100091.99">7218 4974 0,'0'0'0,"21"0"78,0 0-63,0 0-15,0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9-25T00:50:13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995 783 0,'0'0'0,"21"-21"31,-21 0-31,0 0 31,21 21-31,0 0 47,-21 21 0,0 0-31,0 0-1</inkml:trace>
  <inkml:trace contextRef="#ctx0" brushRef="#br0" timeOffset="499.71">1101 931 0,'0'-21'16,"0"0"-1,0 0 1,0 0-16,0 0 0,0-1 16,0 1-1,0 0-15,0 0 16,-22 0-16,22 0 16,0-1-16,0 1 15,-21 21 1,21 21 15,0 1-31,-21-1 0,21 21 16,-21 0-16,21 1 0,-21-1 15,21 22-15,0-1 0,0 1 0,-21-1 16,21 1-16,0-1 16,-22 1-16,22-22 0,0 21 0,0 1 15,-21-1-15,21-20 0,0-1 16,0 22-16,0-43 0,0 21 0,0 0 15,0-20-15,0-1 0,0 0 16,0 0-16,0 0 16,21-21-16,-21-21 31,0 0-31,0 0 0,0 0 0,0-22 16,0 1-16,0 21 0,0-22 15,0 1-15</inkml:trace>
  <inkml:trace contextRef="#ctx0" brushRef="#br0" timeOffset="900.48">1037 889 0,'0'0'0,"-21"-21"0,0 21 16,0-21-16,21 0 0,-22 21 15,22-22 1,-21 22-16,21-21 16,0 0-1,21 21 1,1-21-16,-1 21 0,21 0 16,-21 0-16,22-21 0,-1 21 0,21 0 15,-20-21-15,20 21 0,-20 0 16,20 0-16,-21-22 0,1 22 0,-1 0 15,0 0-15,1 0 0,-22 0 16,0 0-16,0 0 0,0 0 16,1 0-16,-22 22 31,-22-22-31,1 21 16,0-21-16,0 21 0,0-21 0,0 21 15,-1 0-15,-20 0 0,21-21 16,-21 22-16,-1-1 0,1 0 15</inkml:trace>
  <inkml:trace contextRef="#ctx0" brushRef="#br0" timeOffset="1191.31">931 1291 0,'-21'43'15,"21"-22"1,0 0-16,21-21 31,0 0-31,1 0 0,-1 0 0,0 0 16,21 0-16,1-21 0,-22 21 15,21-21-15,0 21 0,1 0 0,-1-22 16,-21 22-16,22 0 0,-22-21 16,21 21-16,-21 0 0,0 0 15,1-21-15</inkml:trace>
  <inkml:trace contextRef="#ctx0" brushRef="#br0" timeOffset="1759.55">1503 1439 0,'-21'0'15,"-1"0"1,22-21 0,0 0-1,0 0-15,0 0 16,0 0-16,22-1 15,-1 1-15,0 0 0,0 21 0,21-21 16,-20 21-16,20-21 0,-21 21 16,21 0-16,-20 0 0,-1 0 0,21 0 15,-21 0-15,0 0 0,1 0 16,-1 21-16,0-21 0,-21 21 16,0 21-16,21-20 0,-21-1 0,0 0 15,0 21-15,0-21 0,0 1 16,0 20-16,0-21 0,-21 21 0,21-20 15,-21-1-15,0 21 16,-1-21-16,22 0 0,-21 1 0,0-22 16,21 21-16,-21-21 15,0 0 1,21-21-16,0-1 0,0-20 16,0 21-16,0 0 0,0 0 15,0-1-15,0-20 0,21 21 16,-21-21-16,21 20 0,0 1 0,-21 0 15,21-21-15,1 21 16,-1-1-16,0 22 0,-21-21 0,21 0 16,0 21-16,-21-21 0,21 21 31,-21 21 0</inkml:trace>
  <inkml:trace contextRef="#ctx0" brushRef="#br0" timeOffset="3387.33">2603 1609 0,'0'0'16,"22"0"-16,-22-21 0,21 21 0,-21-22 16,21 1-16,0 0 15,-21 0-15,0 0 16,21 0-16,-21-1 0,0 1 16,0 0-16,0 0 15,0 0-15,0 0 0,-21 21 16,0-22-16,21 1 0,-21 21 15,0-21-15,-1 21 0,1 0 16,0-21-16,0 21 0,0 0 16,0 0-16,-1 0 0,1 0 0,0 0 15,0 0-15,0 21 0,0-21 16,-1 21-16,1 0 0,0 1 0,0-1 16,0 0-16,0 0 0,21 0 15,0 0-15,-22 1 0,22 20 16,-21-21-16,21 0 0,0 0 0,0 22 15,0-22-15,0 0 0,0 0 16,0 0-16,0 1 0,21-1 31,1-21-31,-1 0 0,0 0 16,0 0-16,0-21 0,0 21 16,1-22-16,-1 1 0,0 0 0,0 0 15,0 0-15,22 0 0,-22-1 16,0 1-16,0 0 0,0 0 0,0 0 15,-21-22-15,22 43 0,-1-21 16,-21 0-16,0 0 0,21 0 0,0 0 16,-21 42 46,0 0-62,0 0 16,0 0-16,0 0 0,0 1 0,0-1 15,0 0-15,0 0 0,0 0 16,0 0-16,0 1 0,0-1 0,0 0 16,0 0-16,21 0 0,0 0 15,1 1-15,-1-1 0,0 0 16,0-21-16,0 21 0,0-21 16,1 0-16,20 0 0,-21 0 0,0 0 15,22 0-15,-22 0 0,21 0 16,-21 0-16,22-21 0,-1 21 0,-21-21 15,21 0-15,1-1 0,-22 1 16,0 0-16,21 0 0,-20 0 16,-1 0-16,0-1 0,21 1 0,-42-21 15,21 21-15,1 0 0,-1-22 16,-21 22-16,0-21 0,0 21 0,0-1 16,0 1-16,0 0 0,0 0 15,0 0-15,0 0 0,-21 21 16,-1 0-16,1 0 0,0 0 15,0 0-15,0 0 0,0 0 0,-22 0 16,22 21-16,0 0 0,0-21 16,0 21-16,21 0 0,-22-21 0,22 21 15,-21-21-15,21 22 16,0-1-16,0 0 0,0 0 16,21-21-1,1 0-15,-1 0 0,0 0 16,0 0-16,0 0 0,0 0 15,1 0-15,-1 0 0,21 0 0,-21 0 16,0-21-16,1 21 0,-1-21 16,-21 0-16,21 21 0,0-22 0,0 22 15,-21-21-15,21 21 16,1-21-16,-1 21 31,-21 21 16,0 0-47,0 1 0,0-1 16,0 0-16,0 0 15,0 0-15,0 0 0,-21 1 0,21-1 16,0 21-16,0-21 0,0 22 16,0-22-16,-22 21 0,22 0 0,0 1 15,0-22-15,0 21 0,0 22 0,0-22 16,0 0-16,0 1 0,0-1 15,0 22-15,0-22 0,0 0 16,0 22-16,0-22 0,0 22 16,0-1-16,0 1 0,0-22 0,0 21 15,0 1-15,0-1 0,0 1 0,0-22 16,0 22-16,0-22 0,0 22 16,0-22-16,0 21 0,0-20 0,0 20 15,0-20-15,0-1 0,0 0 0,-21 1 16,21-1-16,0 0 0,0-21 15,0 22-15,-21-22 0,0 0 0,0 0 16,0-21-16,-1 0 16,1 0-16,0-21 0,0 0 15,0 0-15,0 0 0,-22-1 16,22-20-16,-21 0 0,21-1 16,-22-20-16,22 21 0,-21-22 0,-1 1 15,22-1-15,0 22 0,0-43 16,21 22-16,-21-1 0,21-21 0,0 22 15,0-22-15,0 22 0,0-1 16,21 1-16,0-1 0,0 1 0,0 20 16,1-20-16,-1 21 0,0-22 15,21 22-15,-21-22 0,22 22 0,-1 0 16,0-1-16,1 1 0,-1 0 16,0-1-16,-20 1 0,20 21 15,0-22-15,-21 22 0,1-21 0,20 21 16,-21 0-16</inkml:trace>
  <inkml:trace contextRef="#ctx0" brushRef="#br0" timeOffset="5750.98">3810 1418 0,'-21'21'0,"0"1"16,42-22 31,0 0-47,0 0 15,0 0-15,0-22 16,1 22-16,-1-21 0,0 0 0,0 21 16,0-21-16,0 0 0,1 21 15,-22-21-15,0-1 0,0 1 0,0 0 16,0 0-16,0 0 16,0 0-1,-22 21-15,1 0 16,0 0-16,0 0 15,0 0-15,21 21 0,0 0 16,-21-21-16,-1 21 0,22 0 0,-21 0 16,21 1-16,0-1 0,0 0 15,0 0-15,0 21 0,0-20 16,0-1-16,0 0 0,21 0 0,1 0 16,-1-21-16,0 21 0,0-21 15,0 0-15,0 0 0,1 0 0,-1 0 16,0 0-16,0 0 0,21 0 15,-20 0-15,-1-21 0,0 21 16,21-21-16,-21 0 0,1 0 16,20 0-16,-21-1 0,0 1 0,0 0 15,1 0-15,-1 0 0,-21 0 16,0-1-16,21 1 0,-21 0 0,0 0 16,21 0-16,-21 0 15,0 42 1,0 0-1,0 0-15,0 0 0,0 0 16,0 1-16,0-1 0,0 0 16,0 0-16,0 0 0,0 0 0,-21 1 15,21-1-15,0 0 0,0 0 16,0 0-16,-21 0 16,21 1-1,0-44 16,0 1-15,0 0-16,21 0 0,0 0 0,-21 0 16,21-1-16,0 1 0,-21-21 15,22 21-15,-1 0 0,0-1 0,-21 1 16,21 0-16,0 21 16,0-21-16,1 0 0,-1 21 15,0 0 1,0 0-16,-21 21 0,21 0 15,-21 0-15,21 0 16,-21 1-16,22-1 0,-22 0 0,0 0 16,0 0-16,0 0 0,21 1 0,-21-1 15,0 0-15,0 0 16,21-21-16,-21 21 0,21-21 31,0 0-31,0-21 16,1 21-1,-1-21-15,-21 0 0,21 0 16,0-1-16,0 1 0,-21 0 0,21 0 16,1 0-16,-1 0 0,0-1 15,0 1-15,0-21 0,0 21 0,1 0 16,-1-1-16,0 22 16,-21-21-16,21 21 15,-21 21 1,0 1-16,0-1 0,0 0 15,0 0-15,0 0 0,0 0 16,0 1-16,0-1 0,0 0 0,0 0 16,21 0-16,-21 0 0,21 1 15,-21-1-15,22 0 0,-22 0 16,21-21-16,0 0 0,0 0 16,-21 21-16,21-21 0,22 0 15,-22 0-15,0 0 0,21 0 0,-21-21 16,1 21-16,20-21 0,-21 0 15,21 21-15,-20-21 0,-1-1 0,0 1 16,0 0-16,0 0 0,0-21 16,-21 20-16,22 1 0,-22 0 0,0-21 15,0 21-15,0-1 0,0 1 16,0 0-16,-22 21 16,1 0-1,0 0-15,0 21 16,21 0-16,-21 1 0,0-1 0,21 21 15,0-21-15,0 0 0,0 1 16,0 20-16,0-21 0,0 0 0,0 0 16,0 1-16,0-1 0,21 0 15,0-21-15,0 21 16,0-21-16,0 0 0,1 0 0,-1 0 16,0 0-16,21 0 0,-21 0 15,22-21-15,-22 0 0,0 21 0,21-21 16,-20-1-16,-1 1 0,0 0 15,-21 0-15,21 0 0,0-22 0,-21 22 16,0 0-16,0 0 0,0 0 16,21 21-16,-21-21 0,0 42 31,0 0-15,-21-21-16,21 21 0,0 0 0,0 0 15,-21 1-15,21-1 0,-21 0 16,21 0-16,-21 0 0,21 0 15,0 1-15,21-22 47,0-22-31,-21 1-16,0 0 16,21 0-16,0 21 0,-21-21 15,22 0-15,-22-1 0,21 1 0,-21 0 16,21 0-16,-21 0 0,21 0 15,0 21 1,0 0-16,-21 21 16,0 0-16,0 0 0,0 0 15,0 0-15,0 1 0,0-1 0,0 0 16,22 0-16,-1 0 16,-21 0-16,21 1 0,0-22 15,-21 21-15,21-21 0,0 21 0,1-21 16,-1 0-16,0 0 0,0 0 15,0 0-15,0 0 0,1 0 0,-1 0 16,0-21-16,21 21 0,-21-21 16,1-1-16,-1 1 0,0-21 15,0 21-15,0-22 0,-21 22 16,21-21-16,1 0 0,-22-1 0,0 1 16,21-22-16,0 22 0,0 0 15,-21-1-15,0 22 0,21-21 0,-21 21 16,21 0-16,-21-1 0,0 1 15,0 0-15,0 42 32,0 0-32,-21 1 0,21-1 15,-21 0-15,21 21 0,-21 1 0,21-1 16,0 0-16,-21 1 0,0-1 16,21 0-16,-22 1 0,22-1 0,0 0 15,0 1-15,0-22 0,0 21 16,0-21-16,0 0 0,0 22 0,0-22 15,0 0-15,0 0 0,0 0 16,22-21-16,-1 0 0,0 0 16,0 0-16,0 0 15,0 0-15,1 0 0,20 0 16,-21 0-16,0-21 0,0 0 0,1 21 16,-1-21-16,-21 0 0,21 0 0,-21-1 15,21 1-15</inkml:trace>
  <inkml:trace contextRef="#ctx0" brushRef="#br0" timeOffset="5958.86">6689 1164 0,'0'0'0,"-85"43"32,127-43-17,-21 0-15,1 0 0,20 0 16,-21 0-16,21 0 0,1 0 0,-22 0 15,21 0-15,1 0 0,-1 0 16,-21 0-16,21 0 0,-20 0 0,-1-22 16,21 22-16,-21-21 15,0 21-15</inkml:trace>
  <inkml:trace contextRef="#ctx0" brushRef="#br0" timeOffset="6575.31">8467 847 0,'0'0'0,"21"-21"0,0-43 16,-21 43-16,0 0 0,0 0 15,0-1-15,0 44 31,0-1-15,0 0-16,0 21 0,0-21 16,0 43-16,0-22 0,0 1 0,0-1 15,0 0-15,-21 22 0,21-22 16,0-21-16,-21 22 0,21-1 0,-22-21 16,22 21-16,0-20 0,0-1 0,0 0 15,0 0-15,0 0 0,-21-21 16,21 21-16,0-42 47</inkml:trace>
  <inkml:trace contextRef="#ctx0" brushRef="#br0" timeOffset="6859.15">8149 1312 0,'0'0'0,"0"22"0,-21-22 16,0 21-16,21 0 16,0 0-16,0 0 15,0 0-15,0 1 0,0-1 0,0 0 16,21-21-16,0 21 16,21-21-16,-20 21 0,-1-21 15,0 0-15,21 0 0,-21 0 0,1 0 16,20 0-16,-21 0 0,21 0 15,-20 0-15,20 0 0,-21 0 0,21-21 16,-20 21-16,-1-21 0,0 21 0,-21-21 16,21 0-16,-21-1 15,0 1-15,0 0 0,0 0 0,0 0 16,0-22-16,0 22 16,0-21-16,-21 21 0</inkml:trace>
  <inkml:trace contextRef="#ctx0" brushRef="#br0" timeOffset="7154.98">8086 762 0,'-22'0'16,"44"0"-16,-65 0 0,64 0 16,1-21-1,-1 21-15,0 0 0,21 0 16,-21 0-16,22 0 0,-22-21 15,21 21-15,1 0 0,-1 0 0,0-21 16,1 21-16,-1-22 0,0 22 16,1 0-16,-22 0 0,21 0 0,0-21 15,-20 21-15,-1 0 0,0 0 16,0 0-16,-21 21 31,0 1-15,0-1-16,0 0 15</inkml:trace>
  <inkml:trace contextRef="#ctx0" brushRef="#br0" timeOffset="7920.13">9483 1418 0,'0'0'0,"0"-21"0,0-42 32,0 41-32,0 1 0,0 0 15,0 0-15,0 0 0,0 0 0,0-1 16,-22 1-16,22 0 0,-21 0 15,0 0-15,0 0 0,0-1 0,0 22 16,-1 0-16,-20 0 0,21 0 16,0 0-16,-22 0 0,22 22 0,-21-1 15,21 0-15,-22 21 0,22-21 16,0 1-16,0-1 0,0 21 0,0-21 16,21 0-16,0 22 0,0-22 0,0 0 15,0 0-15,0 0 0,0 1 16,0-1-16,21 0 0,0-21 15,0 0-15,0 0 16,0 21-16,1-21 0,-1 0 0,0 0 16,0 0-16,0 0 0,0-21 0,22 0 15,-22 21-15,0-21 0,0-1 16,0 22-16,1-21 0,-1-21 0,0 21 16,0 0-16,0-22 0,0 22 15,1-21-15,-1-1 0,0 1 0,0 0 16,0-1-16,0 1 0,-21-21 15,22 20-15,-1 1 0,0-22 0,-21 22 16,0 21-16,21-21 0,-21-1 0,0 22 16,0 0-16,0 0 15,0 0-15,0-1 0,-21 22 32,0 22-32,0-1 0,21 0 15,-22 21-15,22 1 0,-21 20 16,21-21-16,-21 22 0,21-1 0,0 1 15,0-1-15,0-20 0,0 20 16,0-20-16,0-1 0,0 0 0,0 1 16,21-1-16,0-21 0,1 0 0,-1 22 15,0-43-15,0 21 0,21 0 16,-20-21-16,20 0 0,0 21 16,1-21-16,-1 0 0,0 0 15,-21 0-15,22 0 0,-1 0 0,0-21 16,-20 21-16,20-21 0,-21 0 0,21-1 15,-20 22-15,-1-42 0,0 21 16,0 0-16</inkml:trace>
  <inkml:trace contextRef="#ctx0" brushRef="#br0" timeOffset="9099.54">995 2096 0,'0'0'0,"-21"0"0,-170 0 31,170-22-31,-21 22 0,20 0 16,1 0-16,0 0 16,42 0 15,0 0-16,22 0-15,-22 0 0,0 0 0,21 0 16,1 0-16,-1 0 0,0 0 16,1 0-16,20 0 0,1 0 15,20 0-15,1 0 0,0 0 16,21 0-16,-1 0 0,1 0 0,0 0 16,21 0-16,-21 0 0,21-21 15,0 21-15,21 0 0,-21 0 0,21 0 16,-21 0-16,0 0 0,21 0 15,-21 0-15,22 0 0,-1 0 0,0 0 16,0 0-16,21 0 0,-20 0 16,20 0-16,0 0 0,1 0 0,-1 0 15,-21 0-15,21 0 0,1 21 16,20-21-16,-42 0 0,22 0 0,-1 22 16,0-22-16,-20 0 0,20 0 15,0 21-15,1-21 0,-22 0 16,21 0-16,-21 0 0,22 21 0,-1-21 15,0 0-15,-21 0 0,22 0 16,-22 0-16,21 21 0,-21-21 0,22 0 16,-22 0-16,21 0 0,-21 0 15,1 0-15,-1 21 0,0-21 0,-21 0 16,21 0-16,-21 0 0,0 0 0,-21 0 16,0 0-16,0 0 0,-1 0 15,-20 21-15,0-21 0,-1 0 0,-20 0 16,21 0-16,-22 0 0,1 0 15,-22 0-15,0 0 0,22 22 16,-43-22-16,21 0 0,-21 0 0,22 0 16,-22 0-16,0 0 0,0 21 15,0 0-15,1-21 16</inkml:trace>
  <inkml:trace contextRef="#ctx0" brushRef="#br0" timeOffset="9265.45">11409 2413 0,'-21'0'15,"-1"0"-15,22 21 16,-21 0 15,0-21-31,0 22 16,0-22-16</inkml:trace>
  <inkml:trace contextRef="#ctx0" brushRef="#br0" timeOffset="19763.33">4191 3260 0,'0'0'0,"0"-21"15,0-1-15,0 44 47,0-1-47,0 0 0,0 0 16,0 21-16,0 1 0,-21-1 0,21 22 15,-21-22-15,21 21 0,-22 1 16,22 21-16,0-1 0,0 1 16,0 0-16,-21-1 0,21 22 15,0-21-15,0 21 0,0-22 0,0 22 16,0 0-16,0 0 0,0 0 0,0-1 16,0 1-16,21-21 0,-21 21 15,0 0-15,0-22 0,0 22 0,22 0 16,-22-21-16,0-1 0,0 1 0,0 21 15,0-22-15,0 1 0,0 0 16,0-22-16,0 22 0,0-22 0,0 1 16,0-1-16,0 1 0,0-22 0,0 1 15,-22-1-15,22 0 0,0-21 16,-21 1-16,21-1 0,-21-21 16,21-21-1,0-1-15,-21 1 0,21-21 0,-21-22 16,21 22-16</inkml:trace>
  <inkml:trace contextRef="#ctx0" brushRef="#br0" timeOffset="21703.31">4085 3133 0,'21'-21'0,"0"-1"16,-21 1 0,22 21-1,-22-21-15,21 0 31,0 21 1,0-21-17,0 21 1,0 0 0,1-21-1,-1 21-15,0 0 16,0 0-16,0 0 0,0 0 15,1 0-15,-1 0 0,0-22 0,21 22 16,1 0-16,-1 0 0,0 0 16,22 0-16,-1 0 0,22 0 0,-22 0 15,1 0-15,21 0 0,-22 0 16,22-21-16,-22 21 0,22 0 0,0 0 16,-1 0-16,1 0 0,0 0 15,-1 0-15,1 0 0,0 0 0,-1 0 16,1 0-16,0-21 0,-1 21 15,1 0-15,0 0 0,-1 0 16,1 0-16,0 0 0,-1 0 0,1 0 16,0 0-16,-1 0 0,-20-21 15,-1 21-15,1 0 0,-22 0 0,0 0 16,22 0-16,-22 0 0,1 0 16,-22 0-16,21 0 0,-21 0 0,0 0 15,1 0-15,-1 0 0,0 0 16,0 0-16,-21-21 0,0 0 62,-21 21-46,0 0 0,0 0-1,-1 21 1,22 0-16,-21-21 15,21 21-15,-21 0 0,21 0 0,0 22 16,0-22-16,0 21 0,-21 1 16,21-1-16,0 21 0,0 1 0,-21-1 15,21 1-15,0-22 0,0 22 16,0-1-16,-21 1 0,21-1 0,0 1 16,0-1-16,0 1 0,-22-1 0,22 22 15,-21-22-15,21 1 16,0-1-16,0 1 0,0-1 0,0 1 15,0-22-15,0 22 0,0-1 0,0-20 16,0 20-16,0 1 0,0-22 16,0 21-16,0-20 0,0 20 0,0 1 15,0-22-15,0 0 0,0 1 16,0 20-16,0-20 0,0-1 0,0 0 16,0 1-16,0-1 0,0 0 0,0 1 15,0 20-15,0-21 0,0 1 16,0-1-16,0 0 0,0 1 0,0-1 15,-21 22-15,0-22 0,21 0 0,-21-21 16,21 22-16,0-1 0,-21 0 16,-1-20-16,22 20 0,-21 0 15,21-21-15,0 22 0,-21-22 0,21 21 16,-21-21-16,21 22 0,-21-22 0,21 0 16,0 0-16,0 22 0,0-22 0,-21 0 15,21 0-15,0 0 0,0 0 16,0 1-16,0-1 0,0 0 15,0 0-15,0 0 16,0 0 15,-22-21 1,1 0-17,0 0-15,0 0 16,0 0-16,0 0 0,-1 0 15,-20 0-15,21 0 0,0-21 16,-22 21-16,1 0 0,0 0 16,-22 0-16,22 0 0,-22 0 0,1 0 15,-1 0-15,1 0 0,-1 0 0,1 0 16,-22 0-16,22-21 0,-1 21 16,-20 0-16,20 0 0,-21-21 15,22 0-15,-22 21 0,-21 0 0,22 0 16,-1 0-16,0-21 0,1-1 0,20 22 15,-20-21-15,-1 21 0,0 0 0,1 0 16,20 0-16,1 0 0,-1-21 16,1 21-16,20 0 0,1 0 0,21 0 15,-22 0-15,22 0 0,0 0 0,0 0 16,-21-21-16,20 21 0,1 0 16,0 0-16,0 0 0,0 0 0,0 0 15,-1 0 1,1 0-16,0 0 31,21-21 63,21 0-63,0-1-31,1 22 0,-1-21 16,0 21-16,0-21 0,-21 0 15,21 21-15</inkml:trace>
  <inkml:trace contextRef="#ctx0" brushRef="#br0" timeOffset="32531.58">3302 3556 0,'0'0'16,"21"0"-16,-21-21 15,0 0-15,0 0 0,0-1 16,0 1 0,0 0-16,-21 0 15,0 21-15,0 0 0,-1 0 16,1 0-16,0 0 0,0 0 15,0 21-15,21 0 0,-21 0 16,-1 1-16,1-1 0,0 21 0,21 0 16,0-20-16,-21 20 0,21-21 15,0 21-15,-21 1 0,21-22 0,0 21 16,0-21-16,0 1 0,0 20 16,0-21-16,21 0 0,0-21 0,0 21 15,0 1-15,1-22 16,20 0-16,-21 0 0,21 0 0,1 0 15,-22 0-15,21-22 0,1 1 16,-1 0-16,0 0 0,1 0 0,-22 0 16,21-1-16,-21 1 0,22 0 15,-22 0-15,0-21 0,0 20 0,-21-20 16,0 0-16,0 21 0,0-22 16,0 1-16,0 21 0,0-22 0,0 1 15,0 21-15,0 0 0,0 0 16,0-1-16,-21 22 0,0 0 0,0 0 15,-1 0 1,22 22-16,-21-1 0,21 0 16,0 21-16,-21 1 0,21-22 15,0 21-15,-21 0 0,21-20 0,0 20 16,0 0-16,0-21 0,0 22 0,0-22 16,0 0-16,0 0 0,0 0 15,0 1-15,0-1 0,0 0 16,21-21-1,0-21 1,-21 0-16,21-1 16,1 22-16,-1-21 0,-21 0 0,0 0 15,21 0-15,0 0 16,-21-1-16,21 22 16,0 0-1,-21 22-15,0-1 16,0 0-16,22-21 0,-22 21 0,21 0 15,-21 0-15,0 1 16,21-1-16,0-21 0,0 21 0,0-21 16,1 0-1,-1 0-15,0 0 0,0 0 16,0 0-16,0 0 0,1 0 0,-1-21 16,-21 0-16,21 21 0,0-22 15,-21 1-15,0 0 0,0 0 16,0 0-16,0 0 15,0-1-15,0 1 0,0 0 16,0 0-16,-21 21 16,0 0-16,0 0 15,-1 0-15,22 21 16,-21 0-16,21 0 0,0 1 16,-21-1-16,0 0 0,21 0 15,0 0-15,0 0 0,0 1 16,0-1-16,0 0 0,21-21 31,0 0-31,0 0 16,1 0-16,-1 0 15,0-21-15,0 0 16,0-1-16,-21 1 0,21 0 16,-21 0-16,22 0 0,-22 0 15,0-1-15,0 1 0,21 21 16,-21 21 15,21-21-31,-21 22 0,0-1 16,0 0-1,0 0-15,0 0 0,0 0 16,0 1-16,21-22 0,-21 21 16,21-21-16,0 0 15,1 0-15,-1 0 0,0 0 16,0-21-16,0 21 15,-21-22-15,21 1 0,1 21 0,-22-21 16,0 0-16,21 0 0,0 0 16,-21-1-16,0 1 0,0 0 15,0 42 17,0 0-32,0 1 15,0-1-15,0 0 0,0 0 16,0 0-16,-21 22 0,21-1 0,0 0 15,-21 1-15,21-1 0,0 21 16,0-20-16,0-1 0,-22 0 0,22 1 16,0-1-16,-21 0 0,21-20 15,0 20-15,0-21 0,0 0 0,0 0 16,0 1-16,0-1 16,0-42-1,0-1 1,0 1-16,0 0 0,0 0 15,0-21-15</inkml:trace>
  <inkml:trace contextRef="#ctx0" brushRef="#br0" timeOffset="32842.97">4381 3683 0,'22'0'31,"-1"0"-31,0 0 16,0 0-16,0 0 0,0 0 16,1 0-16,-1 0 0,0 0 15,0 0-15,-21 21 0,0 0 0,0 1 16,0-1-16,0 0 16,0 0-16,0 0 0,-21 0 0,0 1 15,0-1-15,-1 0 0,1-21 16,0 21-16,0-21 0,21 21 15,-21-21-15,21-21 32,0 0-17,0 0-15,0 0 0,21-1 16,0 1-16</inkml:trace>
  <inkml:trace contextRef="#ctx0" brushRef="#br0" timeOffset="33115.21">4847 3323 0,'0'21'16,"0"1"-16,0-1 0,0 0 16,0 0-16,-21 21 0,21-20 0,-21 20 15,21 0-15,-21-21 0,21 22 16,0-1-16,0-21 0,-22 22 15,22-22-15,-21 0 0,21 0 0,-21 0 16,21 0-16,0 1 0,0-1 16,0 0-16,21-21 31,0 0-15,1-21-16,-22 0 0,21-1 0</inkml:trace>
  <inkml:trace contextRef="#ctx0" brushRef="#br0" timeOffset="33487.17">4974 3725 0,'0'0'0,"21"0"15,0 0 1,1 0-1,-1 0-15,0-21 0,0 0 16,-21 0 0,0 0-1,-21 42 17,0 0-17,21 0-15,-21-21 0,21 21 0,-22 1 16,22-1-16,0 0 0,0 0 15,0 0-15,0 0 0,0 1 16,0-1-16,22-21 31,-1 0-15,0 0-16,0 0 16,0-21-16,-21-1 0</inkml:trace>
  <inkml:trace contextRef="#ctx0" brushRef="#br0" timeOffset="33875.41">5249 3641 0,'0'-21'32,"21"21"-32,1 0 15,-1 0-15,0 0 16,0 0-16,0 0 15,-21 21-15,21 0 0,-21 0 16,22 0-16,-22 0 0,0 1 16,0-1-16,0 0 0,0 0 15,0 0-15,0 0 0,-22-21 0,22 22 16,0-1-16,-21-21 0,21 21 16,-21-21-16,21 21 0,-21-21 15,21-21 1,0 0-1,0 0-15,0-1 0,21 1 16,-21 0-16,21 0 16,-21 0-16,21 0 0,-21-1 0,0 1 15,22 0-15,-1 0 0,0 21 16,-21-21-16,21 0 16,-21-1-16</inkml:trace>
  <inkml:trace contextRef="#ctx0" brushRef="#br0" timeOffset="34127.26">4762 3598 0,'85'-21'31,"-64"21"-31,0 0 0,1 0 0,20-21 16,-21 21-16,21 0 0,-20 0 16,20-21-16,-21 21 0,0 0 0,22 0 15,-22 0-15,0 0 0,-21-21 16,21 21-16,0 0 0,0 0 16</inkml:trace>
  <inkml:trace contextRef="#ctx0" brushRef="#br0" timeOffset="34375.31">5800 3514 0,'0'21'78,"0"0"-62</inkml:trace>
  <inkml:trace contextRef="#ctx0" brushRef="#br0" timeOffset="34983.64">5715 3683 0,'0'-21'31,"0"0"-31,0 0 16,0-1-1,0 1-15,21 21 0,-21-21 0,21 0 16,-21 0-16,0 0 0,0-1 16,0 1-16,0 0 15,0 42 16,0 0-31,0 22 16,0-22-16,0 0 0,0 0 16,-21 22-16,21-22 0,-21 21 15,21-21-15,0 0 0,0 1 0,-21 20 16,21-21-16,0 0 0,-21-21 16,21 21-16,0 1 0,0-1 0,0 0 15,-22-21 1,22 21-16,-21-21 15,0 0-15,0 0 0,21 21 16,-21-21-16,0 21 0,-1-21 16,-20 0-16,21 0 0,0 0 0,0 22 15,-1-22-15,1 0 0,0 0 16,0 0-16,42 0 31,0 0-15,22 0-16,-22 0 0,0 0 0,21-22 15,-21 22-15,22 0 0,-1-21 16,-21 21-16,0 0 0,1 0 0,20 0 16,-21 0-16,0-21 0,0 21 15,1-21-15,-22 0 16,21 21 0,-21-21-16</inkml:trace>
  <inkml:trace contextRef="#ctx0" brushRef="#br0" timeOffset="35219.5">6075 3641 0,'0'0'0,"0"-21"31,0 42 32,0 0-48,0 0 1,0 0-16</inkml:trace>
  <inkml:trace contextRef="#ctx0" brushRef="#br0" timeOffset="35383.96">6075 3874 0,'0'21'0,"0"-42"78,0-1-62</inkml:trace>
  <inkml:trace contextRef="#ctx0" brushRef="#br0" timeOffset="37243.06">6689 3450 0,'0'0'0,"21"0"31,0 0-15,0-21-16,0 21 0,22-21 0,-22 0 15,0 21-15,0-21 0,21-1 16,-20 1-16,-22 0 0,21 21 0,0-21 15,-21 0-15,0 0 0,0-1 0,0 1 16,0 0 0,-21 21-16,0 0 15,-1 0-15,1 21 16,21 0-16,0 1 0,-21 20 0,21-21 16,-21 21-16,21 1 0,0-1 15,0 0-15,0 1 0,0-1 0,0 0 16,0 1-16,-21-1 0,21-21 0,0 22 15,0-1-15,0-21 0,0 0 16,0 22-16,0-22 0,0 0 0,-21-21 16,21 21-16,-22 0 0,1-21 15,0 0-15,0 0 16,0 0-16,0 0 0,-1-21 16,1 21-16,0-21 15,0 0-15,0 0 0,0-1 0,-1 22 16,1-21-16,21 0 0,-21 0 0,0 21 15,21-21-15,-21 21 16,0 21 0,21 0-16,0 0 15,0 0-15,0 1 0,21-22 16,0 21-16,-21 0 0,21-21 0,21 21 16,-20-21-16,-1 0 0,21 0 15,0 0-15,-20 0 0,20 0 0,0 0 16,1 0-16,-1 0 0,0-21 15,1 21-15,-22-21 0,21 21 16,-21-21-16,0-1 0,1 1 0,-1 21 16,0-21-16,-21 0 0,21 0 15,-21 0-15,0-1 0,0 1 16,-21 21 15,21 21-31,-21 1 0,21-1 0,-21-21 16,21 21-16,0 0 0,0 0 15,0 0-15,0 1 0,0-1 16,0 0 0,21-21 15,0-21-31,-21 0 0,21-1 16,0 22-16,-21-21 15,21 0-15,-21 0 0,0 0 16,22 21-16,-1 0 15,-21 21 1,0 0 0,0 0-16,0 0 15,0 1-15,0-1 0,21-21 16,-21 21-16,21-21 0,-21 21 16,21-21-1,0 0-15,1 0 0,-1 0 16,0-21-16,0 0 15,0 0-15,0-1 16,-21 1-16,22 0 0,-22 0 0,21 0 16,-21-22-16,21 1 0,0 21 15,-21-21-15,0-1 0,21 1 0,-21 0 16,21-1-16,-21-20 0,0 20 0,0 1 16,0 21-16,0-21 0,0 20 15,0 1-15,0 0 0,-21 42 31,21 0-31,0 1 16,-21 20-16,21 0 0,0-21 16,0 43-16,0-22 0,0 1 15,0-1-15,0 0 0,-21 1 0,21-1 16,0-21-16,0 21 0,-21-20 16,21-1-16,0 0 0,0 0 0,0 0 15,0 0-15,21-21 0,0 0 16,0 0-16,0 0 15,1 0-15,-1 0 0,0 0 0,0-21 16,0 21-16,0-21 0,1 0 16,-1 0-16,0 0 0,0-1 15,0 1-15,-21 0 0,0 0 0,0-21 16,21 42-16,-21-22 0,0 1 16,-21 21-1,0 0-15,0 21 16,21 1-16,0-1 15,0 0-15,0 0 0,0 0 16,0 0-16,0 1 16,0-1-16,21-21 0,-21 21 15,21-21-15,-21 21 0,21-21 16,-21 21 0,22-21-16,-1 0 0,0 0 15,0 0-15,0 0 16,-21-21-16,21 21 0,1-21 15,-22 0-15,21 0 0,0 21 0,-21-22 16,21 1-16,-21 0 0,21 21 16,-21-21-16,21 0 0,-21 42 47,0 0-47,0 0 15,-21 0-15,21 1 0,0-1 0,0 0 16,0 0-1,0 0-15,0 0 16,21-21-16,1 0 16,-1 0-16,0 0 15,0 0-15,0 0 0,0 0 0,-21-21 16,22 0-16,-1 21 0,0-21 16,-21 0-16,0 0 0,21-1 15,-21 1-15,0 0 0,0 0 0,0 0 16,0 0-16,0-1 0,-21 1 15,0 21-15,0-21 0,-1 21 16,1 0-16,0 0 16,0 21-16,0-21 0,0 21 15,-1 1-15,1-1 0,0-21 16,21 21-16,-21-21 16</inkml:trace>
  <inkml:trace contextRef="#ctx0" brushRef="#br0" timeOffset="37463.93">7387 3493 0,'0'0'0,"0"-22"15,21 22 16,0-21-31,1 21 0,20 0 0,-21 0 16,21 0-16,1 0 0,-1-21 16,0 21-16,1 0 0,-1 0 0,-21 0 15,22-21-15,-1 21 0,-21 0 0,0 0 16</inkml:trace>
  <inkml:trace contextRef="#ctx0" brushRef="#br0" timeOffset="38603.01">8594 3874 0,'0'0'0,"0"-22"16,0 1-1,0 0-15,21 0 0,0 0 16,-21 0-16,21-1 0,0 1 16,-21 0-16,0 0 0,0 0 15,0 0-15,0-1 0,0 1 0,0 0 16,0 0-16,0 0 0,-21 21 15,0 0-15,0 0 0,0 0 16,-1 0-16,1 0 0,0 21 0,0 0 16,0 0-16,-22 0 0,22 1 15,0-1-15,0 21 0,21-21 0,-21 0 16,21 1-16,-21-1 0,21 0 16,0 0-16,0 0 0,0 0 0,0 1 15,21-22-15,0 21 16,0-21-16,0 0 0,0 0 15,1 0-15,-1 0 0,21-21 16,-21 21-16,0-22 0,22 22 0,-22-21 16,0 0-16,21 0 0,-20 0 15,-1 0-15,0-22 0,0 22 0,0-21 16,0-1-16,1 22 0,-22-21 0,0 0 16,21-1-16,-21-20 0,0 20 15,21 1-15,-21 21 0,0-21 0,0 20 16,0 1-16,0 0 15,0 0-15,0 42 16,0 0-16,-21 0 0,21 22 16,-21-22-16,21 21 0,-22 22 15,22-22-15,0 0 0,0 1 0,0-1 16,0 22-16,0-43 0,0 21 0,0 0 16,0-20-16,0 20 0,0-21 15,0 0-15,0 0 0,22 1 0,-1-22 16,0 21-16,0-21 15,0 0-15,0 0 0,1 0 0,-1 0 16,0 0-16,21-21 0,-21-1 16,1 22-16,-1-21 0,0 0 15,0 0-15,-21 0 0,21 0 0,0-1 16,-21 1-16,0 0 0,0 0 0,22 0 16,-22 0-16,0-1 0,0 1 15,-22 42 1,1 1-1,21-1-15,0 0 16,0 0-16,-21 21 0,21-20 0,0-1 16,0 0-16,0 0 0,0 0 15,0 0-15,0 1 0,21-1 16,0-21 0,1 0-16,-1 0 15,0 0-15,0 0 0,0 0 16,0-21-16,1 21 0,-22-22 0,21 1 15,0 0-15,-21 0 0,21 0 16,-21 0-16,0-1 0,0 1 0,21 0 16,-21 0-16,0 0 0,21 0 0,-21-1 15,-21 44 17,21-1-32,-21 0 15,21 0-15,-21 0 0,21 0 0,0 1 16,0-1-16,0 0 0,0 0 15,0 0-15,0 0 0,0 1 16,21-22 0,0 0-16,0 0 0,1 0 15,-1 0-15,0 0 0,0 0 16,21-22-16,-20 1 0,-1 21 0,0-21 16</inkml:trace>
  <inkml:trace contextRef="#ctx0" brushRef="#br0" timeOffset="38842.17">9842 3620 0,'22'0'0,"-44"0"0,44-22 0,-44 22 32,1 0-32,0 0 0,0 0 15,0 0-15,0 22 0,-1-1 16,22 0-16,-21 0 0,0 0 16,21 0-16,-21 1 0,21-1 0,0 0 15,0 0-15,0 0 0,0 0 16,0 1-16,0-1 0,21 0 15,0-21-15,0 0 16,1 0-16,20 0 0,-21 0 16,0 0-16,0 0 0,22-21 0,-22 21 15,21-21-15,1-1 0,-22 1 0,21 0 16</inkml:trace>
  <inkml:trace contextRef="#ctx0" brushRef="#br0" timeOffset="40052.15">10350 3260 0,'0'0'0,"0"-43"0,22 22 0,-22 0 16,0 0-16,0 0 0,0 0 16,0 42-1,-22 0-15,22 0 0,-21 0 16,0 22-16,21-1 0,-21 0 16,0 1-16,21-1 0,-21 0 0,-1 1 15,1-1-15,0 0 0,21 1 0,-21-1 16,21-21-16,-21 21 15,21-20-15,0-1 0,0 0 0,0 0 16,0 0-16,0 0 0,21-21 16,0 0-16,0 0 0,0 0 15,1 0-15,-1 0 0,0 0 0,0 0 16,0-21-16,0 0 0,1 21 16,-1-21-16,0 0 0,-21 0 0,21-1 15,-21 1-15,21 0 0,-21 0 0,21 0 16,-21 0-16,0 42 47,0 0-32,-21 0-15,21 0 0,0 0 16,0 1-16,0-1 0,0 0 16,0 0-16,0 0 15,21 0-15,1-21 16,-1 0-16,0 0 15,0 0-15,0 0 0,0 0 16,-21-21-16,22 0 0,-1 21 0,0-21 16,0 0-16,0 0 0,-21-1 15,21 1-15,1 0 0,-22 0 16,0 0-16,0 42 47,-22 0-47,22 0 0,-21 0 15,21 1-15,0-1 16,0 0-16,0 0 0,0 0 16,0 0-16,21-21 31,1 0-31,-1 0 0,0 0 16,-21-21-16,21 21 0,0-21 0,0 0 15,-21 0-15,0 0 16,0-1-16,0 1 0,0 0 15,0 0-15,0 0 16,-21 21-16,21-21 0,-21 21 16,42-22 31,0 22-32,1 0-15,-1 0 0,0 0 16,0 0-16,0 0 0,22 0 0,-22 0 15,0 0-15,0 0 0,0 0 16,0 0-16,-21 22 0,0-1 16,0 0-16,0 0 15,0 0-15,0 0 0,0 1 16,0-1-16,0 0 0,0 0 16,0 0-16,-21 0 15,0 1-15,0-22 47,21-22-31,0 1-16,0 0 15,0 0-15,21 0 0,0 0 0,-21-1 16,21 1-16,22-21 0,-22 21 0,0 0 16,0-22-16,22 22 15,-22 0-15,0 0 0,21 0 0,-21 21 16,1 0-16,20 0 0,-21 0 15,0 0-15,-21 21 0,21 0 16,-21 0-16,0 0 0,0 0 0,0 22 16,0-22-16,0 0 0,0 0 15,-21 0-15,21 1 0,0-1 0,-21-21 16,21 21-16,-21 0 0,0-21 0,21 21 16,-21-21-1,21 21-15,-22-21 16,22-21-1,0 0 1,0 0-16,0 0 0</inkml:trace>
  <inkml:trace contextRef="#ctx0" brushRef="#br0" timeOffset="40271.01">11282 3239 0,'-21'0'0,"42"0"0,-64-22 0,22 22 31,0 0-15,21-21 31</inkml:trace>
  <inkml:trace contextRef="#ctx0" brushRef="#br0" timeOffset="40547.64">9948 3260 0,'0'0'0,"-21"0"0,0 21 0,0-21 0,42 0 31,21 0-31,-21 0 16,22 0-16,20 0 0,-20 0 0,-1 0 16,0 0-16,22-21 0,-22 21 15,0 0-15,1 0 0,-22 0 0,21 0 16,-21 0-16,1 0 0,-1 0 15,-21-21-15,21 21 16</inkml:trace>
  <inkml:trace contextRef="#ctx0" brushRef="#br0" timeOffset="42360.24">3111 4868 0,'0'0'0,"0"-84"32,0 63-32,0-1 15,-21 22-15,0 0 16,0 0-16,0 0 0,0 0 16,-1 0-16,1 22 0,0-1 15,0 0-15,21 21 0,0 1 16,-21-1-16,21-21 0,0 21 0,0 1 15,0-1-15,0 0 0,0-20 0,21-1 16,0 0-16,0 0 0,0 0 16,1-21-16,20 0 0,-21 0 0,21 0 15,-20 0-15,20 0 0,0-21 16,1 0-16,-1 0 0,0 0 0,1-22 16,-1 22-16,0-21 0,1 21 15,-1-22-15,0 1 0,-21 21 16,1-22-16,-1 1 0,-21 0 0,0 21 15,0-22-15,0 22 0,0 0 16,0 0-16,0 0 0,-21-1 0,-1 22 16,1 0-1,21 22-15,0-1 0,-21 0 16,21 21-16,-21 1 0,21-1 16,0 0-16,0 1 0,0-1 0,0 0 15,0 1-15,0-22 0,0 21 16,0-21-16,0 0 0,0 1 0,0-1 15,21-21 1,0 0-16,0 0 16,1 0-16,-1-21 0,0-1 15,0 22-15,0-21 0,0 0 16,1 0-16,-22 0 0,0 0 0,21-1 16,-21 1-16,21 0 0,-21 42 31,0 0-16,0 1-15,0-1 0,0 0 16,0 0-16,0 0 0,0 0 16,21 1-16,0-1 0,0-21 15,1 21-15,-1-21 16,0 0-16,0 0 0,0 0 16,22 0-16,-22-21 0,0 21 15,0-21-15,0-1 0,0 22 0,1-21 16,-1 0-16,-21 0 0,0 0 0,21 0 15,-21-1-15,0 1 0,0 0 16,0 0-16,0 0 0,0 0 0,0-1 16,-21 1-16,0 21 15,-1 0-15,1 0 0,0 0 16,0 21-16,21 1 0,0-1 16,-21 0-16,0 0 0,21 0 15,0 0-15,0 1 0,0-1 0,0 0 16,0 0-16,0 0 15,0 0-15,21-21 16,0 0 0,0 0-16,0 0 0,-21-21 0,21 0 15,1 21-15,-22-21 0,21 21 0,-21-21 16,21 0-16,-21-1 0,21 22 16,-21-21-16,0 42 31,0 1-16,0-1-15,0 0 0,0 0 16,0 0-16,0 0 0,21 1 16,0-1-16,1-21 15,-1 0-15,-21 21 0,21-21 16,0 0-16,0 0 0,0 0 0,22 0 16,-22-21-16,0 21 0,0-21 0,0-1 15,1 22-15,-1-21 0,0 0 16,0 0-16,-21 0 0,0 0 0,21-1 15,-21 1-15,0 0 16,0 0-16,0 0 0,0 42 31,0 0-15,0 0-16,0 22 0,-21-22 0,21 21 16,0 0-16,0 1 0,-21-1 0,21 0 15,-21 1-15,21-1 0,0-21 16,-21 22-16,-1-1 0,22 0 0,-21 1 15,21-22-15,0 21 0,0-21 16,-21 22-16,21-22 0,0 0 0,0 0 16,-21 0-16,21-42 31,0 0-31,21-21 16,-21 20-16,0 1 0</inkml:trace>
  <inkml:trace contextRef="#ctx0" brushRef="#br0" timeOffset="42647.08">4572 4953 0,'0'0'0,"0"-21"0,0-43 31,21 43-31,0 21 0,0 0 16,1 0-16,-1 0 0,0 0 15,0 21-15,0 1 0,0-22 16,-21 21-16,0 0 0,0 21 15,0-21-15,0 1 0,0-1 0,0 0 16,-21 0-16,0 21 0,0-20 16,0-1-16,-22-21 0,22 21 0,0 0 15,0-21-15,21 21 0,-21-21 16,42 0 0,0 0-1,-21-21-15,21 0 0,0 0 16,1 0-16,-1-1 0,0 1 0</inkml:trace>
  <inkml:trace contextRef="#ctx0" brushRef="#br0" timeOffset="42895.56">5059 4614 0,'0'0'16,"0"-21"-16,0 42 15,0 1 1,0-1-16,0 21 15,0-21-15,0 0 0,0 22 0,-21-1 16,21 0-16,-22 1 0,22-22 16,0 21-16,-21 1 0,21-22 0,0 0 15,0 21-15,0-21 0,0 1 0,0-1 16,0 0-16,21-21 16,1 0-1,-1 0-15,0-21 16,-21 0-16,21-1 0</inkml:trace>
  <inkml:trace contextRef="#ctx0" brushRef="#br0" timeOffset="43239.36">5165 4974 0,'21'-21'47,"0"21"-32,-21-21-15,21 21 0,0-21 16,-21 0-16,21 21 0,-21-22 16,22 1-16,-22 0 15,-22 21 17,1 21-32,0-21 15,21 21-15,-21 1 0,21-1 0,0 21 16,-21-21-16,21 0 0,-21 1 15,21-1-15,0 0 0,0 0 0,0 0 16,0 0-16,0 1 16,21-22-1,0 0-15,0 0 16,0 0-16,0-22 0,1 1 16,-1 0-16</inkml:trace>
  <inkml:trace contextRef="#ctx0" brushRef="#br0" timeOffset="43567.22">5503 4784 0,'21'0'32,"-21"21"-32,22 0 15,-22 0-15,0 0 0,0 1 16,21-1-16,-21 0 0,21 21 15,-21-21-15,0 1 0,0-1 0,0 0 16,0 0-16,0 0 0,0 0 16,0-42 31,0 0-47,0 0 0,0 0 15,0 0-15,0-1 0,0 1 0,21 0 16,-21 0-16,21 0 15,-21 0-15,0-1 0,0 1 0,0 0 16,21 0-16,-21 0 0,22 0 0,-22-1 16,0 1-16</inkml:trace>
  <inkml:trace contextRef="#ctx0" brushRef="#br0" timeOffset="43839.06">5016 4699 0,'0'0'0,"-21"21"0,0-21 0,0 0 16,42 0 0,0 0-1,0 0-15,1 0 0,-1 0 0,0 0 16,0-21-16,0 21 0,22 0 0,-22 0 15,0 0-15,0 0 0,21 0 16,-20 0-16,-1 0 0,0 0 16,-21-21-16</inkml:trace>
  <inkml:trace contextRef="#ctx0" brushRef="#br0" timeOffset="44435.4">6054 4678 0,'0'-21'0,"0"0"15,21-1-15,-21 1 16,21 21 0,0 0-16,0-21 0,0 21 0,1 0 15,-1 0-15,0 0 0,0 0 16,0 0 0,-21 21-16,0 0 0,21 22 15,-21-22-15,0 0 0,0 0 16,0 22-16,0-22 0,-21 21 0,21-21 15,-21 22-15,0-22 0,0 21 16,-22-21-16,22 0 0,0 1 0,-21-1 16,21 0-16,-1 0 0,1-21 15,0 21-15,0-21 0,0 0 0,0 0 16,21-21 0,0 0-16,0 0 15,0 0-15,0-1 0,0 1 0,0 0 16,21 0-16,0 0 0,0 0 15,-21-1-15,21 22 16,0 0-16,1 22 16,-22-1-16,21-21 15,-21 21-15,21 0 0,-21 0 0,0 0 16,21 1-16,-21-1 0,21 0 16,0-21 15,1 0-31,-1 0 31,-21-21-31,21 0 0,-21-1 16</inkml:trace>
  <inkml:trace contextRef="#ctx0" brushRef="#br0" timeOffset="44635.31">6477 4657 0,'0'21'79,"0"0"-64,0 0 1</inkml:trace>
  <inkml:trace contextRef="#ctx0" brushRef="#br0" timeOffset="44814.87">6477 4974 0,'0'21'16,"0"1"-16,0-44 62,0 1-46,21 21-16</inkml:trace>
  <inkml:trace contextRef="#ctx0" brushRef="#br0" timeOffset="45399.61">7493 4509 0,'0'0'0</inkml:trace>
  <inkml:trace contextRef="#ctx0" brushRef="#br0" timeOffset="46706.74">7472 4551 0,'0'-21'31,"0"42"1,0 0-32,0 21 15,0-20-15,0-1 0,21 21 16,0-21-16,-21 22 0,0-1 0,21-21 16,0 21-16,-21-20 0,0 20 15,0-21-15,22 0 0,-22 0 0,21 1 16,0-1-16,-21 0 0,0-42 47,0 0-32,0-1-15</inkml:trace>
  <inkml:trace contextRef="#ctx0" brushRef="#br0" timeOffset="46933.62">7747 4551 0,'0'0'0,"-21"21"32,0 0-32,-1 0 15,1 1-15,0-1 0,-21 0 16,21 0-16,-22 21 0,22-20 0,0 20 16,-21-21-16,20 0 0,1 22 15,0-22-15,0 0 0,21 0 16,0 0-16,-21-21 0,21 21 0,21-21 31,21 0-31,-21-21 16</inkml:trace>
  <inkml:trace contextRef="#ctx0" brushRef="#br0" timeOffset="47587.69">8149 4572 0,'0'0'0,"21"0"0,-21 21 31,0 0-15,-21 1-16,0-1 0,21 0 0,-21 21 15,0-21-15,21 1 0,-22 20 16,1-21-16,0 21 0,21-20 0,0-1 16,-21 0-16,21 0 0,0 0 0,-21 0 15,21 1 1,0-44-1,21 1 1,-21 0-16,21 0 0,-21 0 16,0 0-16,21-22 0,0 22 15,-21-21-15,0 21 0,0-22 0,22 22 16,-22-21-16,21 21 0,-21-22 16,21 22-16,-21 0 0,0 0 15,21 21-15,0 21 16,-21 0-1,0 0-15,21 0 0,-21 1 0,22-1 16,-22 0-16,0 0 0,0 0 16,21 0-16,-21 1 0,0-1 0,21 0 15,-21 0-15,21-21 16,0 0-16,0 0 16,1 0-16,-1-21 15,0 0-15,0 0 0,-21-1 16,21 1-16,0 0 0,1 0 15,-22 0-15,21 0 0,0-1 0,0 1 16,0 0-16,-21 0 0,0 0 16,21 0-16,1 21 0,-22 21 31,0 0-31,0 21 0,0-21 16,0 22-16,0-22 0,0 21 0,-22 1 15,22-1-15,-21-21 0,21 21 0,0-20 16,0 20-16,0-21 0,0 0 15,0 0-15,0 1 16,21-22 15,1-22-31,-1 22 0,0-21 0,0 0 16</inkml:trace>
  <inkml:trace contextRef="#ctx0" brushRef="#br0" timeOffset="48076.41">9229 4445 0,'0'0'0,"-22"0"15,1 21-15,21 0 0,-21 1 0,0-1 16,0 0-16,0 21 0,-1-21 16,1 22-16,0-22 0,0 21 0,21-21 15,-21 22-15,0-1 0,-1-21 16,1 22-16,0-22 0,0 21 0,21-21 15,-21-21-15,21 21 0,-21 1 0,21-44 47,0 1-47,0 0 0,0 0 16,0 0-16,21-22 0,0 22 16,-21 0-16,21 0 0,-21 0 0,21 21 15,0 0 1,1 0-16,-22 21 15,21 0-15,-21 0 0,0 0 0,21 1 16,0-1-16,-21 0 0,21 0 0,0 0 16,1-21-16,-1 0 0,-21 21 15,21-21-15,0 0 0,0 0 0,0 0 16,1-21-16,-1 0 0,0 21 16,0-21-16,-21 0 0,0 0 0,21-1 15,-21 1-15,21 0 0,-21 0 0,0 0 16,0-22-16,0 22 0,0 0 15,22 0-15,-22 0 0,21 21 0,-21-21 16,21 21 0,-21 21-1</inkml:trace>
  <inkml:trace contextRef="#ctx0" brushRef="#br0" timeOffset="48703.61">3683 5694 0,'0'0'16,"0"-21"-16,0 0 0,0-1 15,0 1-15,0 0 0,-21 0 0,0 0 16,-1 21-16,1 0 0,0-21 0,-21 21 15,21 0-15,-22 0 16,1 21-16,21 0 0,-22 0 0,22 0 16,0 22-16,-21-1 0,21 0 15,-1 1-15,1-1 0,0 0 0,0 22 16,21-22-16,0 0 0,0 1 16,0-22-16,0 21 0,21-21 0,0 1 15,22-22-15,-1 0 0,0 0 0,1 0 16,20 0-16,1 0 0,20-22 15,-20 1-15,-1 0 0,22 0 0,-22 0 16,1-22-16,-22 22 0,22-21 0,-22 0 16,-21 20-16,22-20 15,-22 0-15,0-1 0</inkml:trace>
  <inkml:trace contextRef="#ctx0" brushRef="#br0" timeOffset="49659.31">4191 5652 0,'0'21'0,"0"-42"0,0-22 0,0 22 16,0 0-16,-21 21 15,0 0-15,-1 21 16,22 0-16,0 0 0,0 22 15,-21-1-15,21-21 0,-21 22 0,21-1 16,-21 0-16,21-21 0,0 22 16,0-22-16,0 21 0,-21-21 0,21 1 15,0-1-15,0 0 0,0 0 16,21-21 0,-21-21-1,21 21-15,0-21 0,-21 0 16,21-1-16,1 1 0,-22 0 15,0 0-15,21 0 0,-21 0 0,21 21 16,-21-22-16,0 44 31,0-1-31,0 0 0,0 0 16,0 0-16,0 0 0,0 1 16,21-22-16,-21 21 0,21 0 0,0-21 15,-21 21-15,22-21 0,-1 0 0,21 0 16,-21 0-16,0 0 0,22 0 15,-22 0-15,21 0 0,-21-21 0,22 0 16,-22 21-16,0-21 0,0-1 16,0 1-16,1 0 0,-22 0 15,21 0-15,-21 0 0,0-1 0,0 1 16,0 0-16,0 0 0,-21 21 0,-1 0 16,1 0-16,0 0 0,0 0 15,0 0-15,0 21 0,-1 0 16,1 0-16,0 1 0,0-1 15,21 0-15,-21 0 0,21 0 16,0 0-16,21-21 31,0 0-31,0 0 16,0 0-16,1-21 0,-1 0 0,0 21 16,-21-21-16,21 21 0,0-21 15,0 0-15,-21-1 0,22 22 0,-22-21 16,0 0-16,0 42 31,0 0-31,0 1 16,0-1-16,0 0 0,0 0 0,0 21 15,0-20-15,0-1 0,0 0 16,0 0-16,21 0 0,0-21 16,0 0-16,0 0 0,0 0 15,22 0-15,-22 0 16,0 0-16,0-21 0,22 0 0,-22 21 15,0-21-15,21 0 0,-21-1 0,1 1 16,-22 0-16,21 0 0,-21 0 16,21 0-16,-21-1 0,0 1 0,0 0 15,0 42 1,0 0-16,-21 1 16,0-1-16,21 0 0,-22 21 0,22-21 15,-21 22-15,0-22 0,21 21 16,-21 1-16,21-1 0,-21 0 15,0 1-15,21-1 0,0 21 0,-22-20 0,1-1 16,21 22-16,0-22 0,-21 0 16,0 1-16,21-1 0,-21-21 15,21 0-15,0 0 0,-21 1 0,21-1 16,0 0-16,-22-21 0,22-21 16,22 0-1,-1-1-15,-21 1 0,21 0 16,0-21-16,0-1 0,0 1 0,1 0 15,-1-22-15,0 22 0</inkml:trace>
  <inkml:trace contextRef="#ctx0" brushRef="#br0" timeOffset="49891.17">5101 5842 0,'0'0'0,"21"-42"0,0 21 0,-21-1 16,22 22-16,-1 0 0,0 0 15,0 0-15,0 0 0,-21 22 16,21-1-16,-21 21 0,0-21 15,0 0-15,0 1 0,0 20 0,0-21 16,0 0-16,-21 0 0,0 1 0,0-1 16,0 0-16,-22 0 0,22 0 15,0-21-15,0 0 0,0 21 0,0-21 16,21-21 15,0 0-31,0 0 0,0 0 0,21 0 16,-21-1-16,21 1 0</inkml:trace>
  <inkml:trace contextRef="#ctx0" brushRef="#br0" timeOffset="50451.85">5503 5503 0,'0'0'0,"0"22"16,-21-1-1,21 0-15,0 21 0,-21-21 0,21 22 16,-21-1-16,21-21 15,0 22-15,-21-1 0,21 0 0,-22-21 16,22 22-16,0-22 0,0 0 0,0 0 16,0 0-16,0 1 0,0-1 15,22-21 1,-1 0-16,0 0 0,0 0 0,0 0 16,0 0-16,1-21 0,-1-1 15,0 1-15,0 0 0,0 0 0,0 0 16,1 0-16,-1-1 0,-21 1 0,21 0 15,-21 0-15,0 0 0,0 42 32,-21 0-17,21 0-15,-21 0 0,-1 1 16,22-1-16,0 0 0,-21 0 16,21 0-16,0 0 0,0 1 15,21-22 1,1 0-1,-1-22-15,0 22 0,0-21 0,0 0 16,0 21-16,1-21 0,-22 0 16,21 0-16,0-1 0,0 22 0,-21-21 15,21 21-15,0 0 16,-21 21 0,0 1-16,0-1 15,0 0-15,0 0 0,0 0 16,0 0-16,0 1 0,0-44 47,0 1-32</inkml:trace>
  <inkml:trace contextRef="#ctx0" brushRef="#br0" timeOffset="50635.75">5588 5694 0,'0'0'0,"-21"0"16,0-21-16,-22 21 16,64 0 15,1 0-31,-1-21 0,0 21 16,0 0-16,21 0 0,-20-22 0,20 22 15,-21-21-15,21 0 0,1 21 16</inkml:trace>
  <inkml:trace contextRef="#ctx0" brushRef="#br0" timeOffset="51151.11">6244 5525 0,'-21'0'0,"0"0"15,42 0 32,0 0-47,0 0 16,0 0-16,-21 21 0,0 0 0,22-21 15,-22 21-15,21 0 0,-21 0 0,0 1 16,0-1-16,-21 0 16,-1 0-16,1 0 15,0-21-15,0 0 0,0 21 16,0 1-16,-1-22 15,44 0 32,-1 0-31,0 0-16,0 0 0,21 0 0,-20 0 16,-1 0-16,0 0 0,0 0 15,0 0-15,-21 21 0,21 0 16,-21 0-16,0 0 15,0 0-15,0 1 0,-21-1 16,0-21-16,0 21 16,0-21-16,0 21 0,-1-21 0,1 0 15,0 0-15,0 0 0,0 21 0,0-21 16,-1 0-16,1 0 0,0 0 16,21-21-1,21 0 1,0 0-16,1 21 15</inkml:trace>
  <inkml:trace contextRef="#ctx0" brushRef="#br0" timeOffset="51355.99">6625 5715 0,'0'21'78,"0"0"-62,0 1-16,-21-22 16,21 21-16</inkml:trace>
  <inkml:trace contextRef="#ctx0" brushRef="#br0" timeOffset="51496.36">6583 5927 0,'0'21'0</inkml:trace>
  <inkml:trace contextRef="#ctx0" brushRef="#br0" timeOffset="51891.85">7239 5567 0,'0'0'0,"21"-21"31,0 0-31,22 21 0,-22 0 16,21 0-16,-21-22 0,22 22 0,-1 0 16,21 0-16,-20 0 0,-1-21 0,0 21 15,1 0-15,-1 0 0,-21 0 16,22 0-16,-22 0 0,0 0 0,0 0 16,-42 0 15,0 0-31,-22 0 0</inkml:trace>
  <inkml:trace contextRef="#ctx0" brushRef="#br0" timeOffset="52194.74">7535 5525 0,'0'0'0,"0"21"16,0 0-16,0 0 0,0 0 16,0 0-16,0 1 15,0-1-15,0 0 0,0 0 0,0 0 16,0 0-16,0 1 0,21 20 15,-21-21-15,22 0 0,-22 0 16,0 1-16,0-1 0,0 0 0,0 0 16,0 0-16,0 0 0,0 1 15,-22-22-15,1 21 0,0-21 16,0 0-16,0 21 0,0-21 0,-1 0 16,1 0-16,0 0 0,0 0 0,0 0 15,0 0-15,21-21 16,-22 21-16,1-21 0,21-1 15,0 1-15,0 0 16,0 0 0,21 21-16,1-21 0,-1 21 0</inkml:trace>
  <inkml:trace contextRef="#ctx0" brushRef="#br0" timeOffset="52591.52">8191 5609 0,'0'0'0,"0"-21"0,-21 21 16,0 0-1,0 0-15,0 0 0,0 0 16,-1 0-16,1 0 0,21 21 0,0 0 16,-21-21-16,21 22 0,0-1 15,0 0-15,0 0 16,0 0-16,0 0 0,0 1 0,21-22 15,0 21-15,1 0 0,-1-21 0,0 21 16,0-21-16,0 21 0,0-21 16,22 0-16,-22 21 0,0 1 15,0-22-15,-21 21 0,0 0 16,-21 0 0,0-21-16,0 0 0,-22 21 15,22-21-15,-21 0 0,0 0 0,20 0 16,-20 21-16,0-21 0,21 0 15,-22 0-15,22 0 0,0 0 16,0 0-16,21-21 31,0 0-31,21 21 0,0-21 0,21 21 16,-20-21-16</inkml:trace>
  <inkml:trace contextRef="#ctx0" brushRef="#br0" timeOffset="52995.89">8636 5588 0,'-21'0'31,"0"21"-31,-1 0 0,1 1 16,0-1-16,0 21 0,21-21 0,-21 0 15,0 22-15,-1-22 0,22 21 16,0-21-16,-21 1 0,21-1 0,0 0 15,0 0-15,0 0 0,0 0 0,21-21 16,1 0 0,-1 0-16,21 0 0,-21 0 0,0 0 15,22 0-15,-22 0 0,21-21 0,-21 0 16,1 0-16,-1 21 0,0-21 16,0 0-16,0-1 0,-21-20 15,0 21-15,0 0 0,0 0 0,0-22 16,0 22-16,-21 0 0,0 0 0,0 0 15,0-1-15,-1 22 0,1 0 16,0 0-16,0 0 0,0 0 0,0 0 16,-1 22-16,1-1 0,0-21 0,0 21 15,21 0-15,0 0 16,0 0-16,0 1 0,21-22 16,0 0-16,0 0 0,1 0 15</inkml:trace>
  <inkml:trace contextRef="#ctx0" brushRef="#br0" timeOffset="53234.72">9186 5609 0,'-21'43'16,"0"-22"-16,0 0 0,21 0 15,-21 0-15,-1 0 0,1 22 16,0-22-16,0 0 0,21 21 0,-21-20 15,0 20-15,21-21 0,-22 0 0,22 0 16,0 1-16,0-1 0,0 0 31,22-42-15,-1 0 0,0-1-16,0 1 0</inkml:trace>
  <inkml:trace contextRef="#ctx0" brushRef="#br0" timeOffset="53439.61">9229 5630 0,'0'0'16,"21"0"-16,-21 22 15,0-1-15,21 0 0,-21 0 0,0 0 16,0 0-16,21 22 0,-21-22 16,0 0-16,21 21 0,-21-20 15,21-1-15,1 0 0,-22 0 0,21 0 16,0 0-16,0 1 15,0-22 1,0 0-16,1 0 16,-22-22-16,21 22 0</inkml:trace>
  <inkml:trace contextRef="#ctx0" brushRef="#br0" timeOffset="53679.47">9610 5821 0,'0'0'0,"21"-42"0,21-128 31,-21 149-31,-21 0 0,0 0 0,0 42 31,-21-21-31,0 21 16,0 21-16,0-20 0,21-1 0,0 21 15,-22-21-15,1 22 0,21-22 0,-21 21 16,21-21-16,0 0 0,-21 1 0,21-1 16,0 0-16,0 0 0,0 0 15,0 0-15,0-42 47</inkml:trace>
  <inkml:trace contextRef="#ctx0" brushRef="#br0" timeOffset="55191.67">12446 3450 0,'0'-21'0,"-21"21"15,0 0-15,-1-21 16,1 21 0,0 0-16,42 0 47,22 0-32,-22 0-15,21 0 0,0 0 0,22 0 0,-22 0 16,43 0-16,-22 0 0,22 0 15,21 0-15,-21 0 0,20 0 16,-20 0-16,21 0 0,-21-21 0,20 21 16,-20 0-16,0-21 0,-1 21 15,-20 0-15,-1 0 0,1 0 0,-1-22 16,-20 22-16,20 0 0,-42 0 16,22 0-16,-22-21 0,0 21 0,-21-21 15,0 0 1,-21 0-1,0 21-15,0-21 16,-22 21-16,22-22 0,0 22 16,-21 0-16,20-21 0</inkml:trace>
  <inkml:trace contextRef="#ctx0" brushRef="#br0" timeOffset="55523.48">13822 3112 0,'0'21'47,"21"-21"-47,0 0 0,0 0 15,0 21-15,1-21 0,-1 0 16,21 0-16,-21 0 0,0 0 0,22 21 16,-22-21-16,0 0 0,0 0 15,0 21-15,1-21 0,-1 0 16,-21 21-16,21 1 0,-21-1 15,-21 0 1,0 0-16,-1 0 0,1 0 0,-21 22 16,0-22-16,-1 0 0,1 21 15,21-20-15,-22 20 0,1-21 0,21 0 16,-21 22-16,20-22 0,1 0 0,0-21 16,21 21-16,0 0 0</inkml:trace>
  <inkml:trace contextRef="#ctx0" brushRef="#br0" timeOffset="56063.17">15071 2900 0,'0'0'0,"21"-21"0,-21 0 0,0-1 0,21 1 16,-21 0-16,21 0 0,-21 0 15,0 0-15,0-1 0,-21 44 32,0-1-32,21 0 15,-21 0-15,-1 21 0,1 1 0,21-22 16,0 21-16,-21 1 0,0-1 16,21 0-16,0 1 0,0-1 0,0-21 15,-21 21-15,21-20 0,0 20 16,0-21-16,0 0 0,0 0 15,0 1-15,21-22 32,-21-22-32</inkml:trace>
  <inkml:trace contextRef="#ctx0" brushRef="#br0" timeOffset="56386.94">15092 2921 0,'0'0'0,"-64"-127"15,64 106-15,0-21 16,0 20-16,0 1 0,0-21 0,0 21 16,21 0-16,1-22 15,20 22-15,-21 0 0,21 21 0,1-21 16,-1 21-16,0 0 0,22 21 16,-22-21-16,-21 42 0,22-21 0,-1 22 15,-21-1-15,-21 0 0,0 1 16,0-1-16,0-21 0,-21 22 0,0-1 15,-21-21-15,-1 21 0,1-20 0,-22-1 16,1 0-16,21 0 0,-1 0 16,1 0-16,0-21 0,20 22 0,1-22 15,0 0-15,42 0 32,0 0-32,1 0 15,20-22-15,0 22 0,-21-21 0,22 21 16</inkml:trace>
  <inkml:trace contextRef="#ctx0" brushRef="#br0" timeOffset="57123.73">15748 3154 0,'0'0'16,"21"0"15,-21-21-16,21 21-15,-21-21 0,21-1 16,-21 1-16,22 21 0,-22-21 16,0 0-16,21 21 0,-21-21 15,-21 21 1,-1 0-16,-20 0 16,21 0-16,0 0 0,0 21 0,-22 0 15,22 0-15,0 0 0,0-21 0,0 22 16,-1-1-16,1 0 0,21 0 15,0 0-15,0 0 0,21-21 32,1 0-32,20 0 0,-21 0 15,0 0-15,0-21 0,22 21 0,-22-21 16,0 21-16,21-21 0,-20 21 16,-1-21-16,0 21 0,0-21 0,0-1 15,-21 1-15,0 0 16,0 42 15,0 0-31,0 1 16,-21-1-16,21 21 0,-21 0 0,21 1 15,0-1-15,0 0 0,0 1 16,-21-1-16,21 22 0,0-22 0,0 0 16,0 1-16,0-1 0,0 21 15,0-20-15,0-1 0,0 0 16,0 1-16,0-1 0,0 0 0,0 1 15,0 20-15,0-42 0,0 22 0,0-1 16,0 0-16,0-20 0,-21-1 16,21 21-16,-22-42 0,22 21 0,-21-21 15,0 0-15,0 0 16,21-21-16,-21 0 0,21 0 16,-21-22-16,21 22 0,0-21 0,0 0 15,0-22-15,0 22 0,0-1 0,0-20 16,0 21-16,0-22 0,0 1 15,0 20-15,0-20 0,21-1 16,0 1-16,-21 20 0,21-20 16,0 21-16,0-1 0,-21 1 0,22 0 15,-1 20-15,0 1 0,0 0 0,21 0 16,-20 0-16,-1 21 0,0 0 16,0-21-16,0 21 0,0-22 0,1 22 15,20-21-15</inkml:trace>
  <inkml:trace contextRef="#ctx0" brushRef="#br0" timeOffset="57439.84">17230 2709 0,'0'-42'15,"21"42"-15,0 0 16,0 0-16,21-21 0,1 21 0,-1 0 16,-21 0-16,22 0 0,-1 0 15,-21 0-15,21 0 0,-20 0 16,20 0-16,-21 0 0,0 0 0,0 0 15,-42 0 17,0 0-32,0 0 0</inkml:trace>
  <inkml:trace contextRef="#ctx0" brushRef="#br0" timeOffset="57927.56">17272 2625 0,'0'0'0,"-21"21"0,21 0 0,-21 0 15,-1 0-15,22 1 0,-21-1 16,0 0-16,21 0 0,-21 21 0,0-20 16,21-1-16,0 0 0,-21 0 15,21 0-15,-22 0 0,22 1 16,0-1 0,0-42 30,22 21-46,-1 0 0,0-22 16,0 22-16,0-21 16,0 21-16,1 0 0,20-21 0,-21 21 15,0 0-15,22 0 0,-1 0 16,-21 0-16,21 0 0,-20 0 16,20 0-16,-21 0 0,0 21 0,0 0 15,1 1-15,-22-1 0,0 0 16,0 0-16,0 21 0,0-20 0,0-1 15,0 0-15,0 0 0,-22 0 0,-20 0 16,21 1-16,-21-1 0,20-21 16,-20 21-16,0-21 0,-1 0 0,1 0 15,0 0-15,21 0 0,-22 0 16,22 0-16,0 0 0,0 0 0,0 0 16,-1 0-16,1 0 0,21-21 15,-21 21-15,21-21 16,0-1-1,21 22 1,0 0-16,1 0 0</inkml:trace>
  <inkml:trace contextRef="#ctx0" brushRef="#br0" timeOffset="58087.47">17251 3344 0,'0'0'0,"0"22"15,0-1 16,-21-21-15,-1 0 0,22 21-16,-21-21 15,0 0-15,21 21 16</inkml:trace>
  <inkml:trace contextRef="#ctx0" brushRef="#br0" timeOffset="58947.97">11155 4784 0,'0'0'0,"-21"-21"0,-1 21 16,1 0-16,0-22 0,0 22 15,0 0-15,0 0 0,-1 0 16,22-21-1,22 21 1,-1 0 0,0 0-16,21 0 15,22 0-15,-1 0 0,1 0 0,-1 0 16,22 0-16,0 0 0,-1 0 16,22 0-16,0 0 0,0 0 0,21 0 15,0 0-15,0 0 0,0 0 0,0 0 16,0 0-16,0 0 0,0 0 15,0 0-15,0 0 0,-21 0 0,-1 0 16,1 0-16,-21 0 0,-22 0 0,1 0 16,-1 0-16,1 0 0,-22 0 15,1 0-15,-22 0 0,21-21 0,-21 21 16,0 0-16,1 0 0,-1 0 16,0 0-16,-21-21 0,0 0 31,0 0-16,-21 21 1,0 0-16,-1-22 0,1 22 0,21-21 16,-21 21-16,0 0 0,0 0 15</inkml:trace>
  <inkml:trace contextRef="#ctx0" brushRef="#br0" timeOffset="59415.24">13758 4487 0,'0'0'0,"-21"0"16,0 0-16,0 0 16,21 22 15,0-1-31,21 0 16,0-21-16,0 21 0,0-21 15,1 21-15,-1-21 0,21 0 16,-21 21-16,22-21 0,-22 0 0,0 22 15,21-22-15,-21 0 0,1 0 0,-1 0 16,0 0-16,0 0 0,0 0 16,-42-22 31,0 22-32,0 0-15,0 0 0,-1 0 16,1 0-16,0 0 0,21 22 15,-21-22-15,-21 21 0,20 0 0,1 0 16,0 0-16,-21 22 0,21-22 16,-1 21-16,-20 0 0,21 1 0,-21-22 15,20 21-15,1 1 0,0-22 0,0 0 16,0 21-16,21-21 0,-21 1 16,21-1-16,0 0 15,0-42 16</inkml:trace>
  <inkml:trace contextRef="#ctx0" brushRef="#br0" timeOffset="60595.58">14711 4276 0,'21'-43'32,"-42"86"-32,42-64 0,-21 42 15,0 21-15,0-21 0,0 22 16,0 20-16,0-21 0,0 22 0,0-22 16,0 22-16,0-22 0,0 22 0,0-22 15,0 0-15,0 1 0,-21-1 16,21 0-16,0-21 0,0 1 0,0-1 15,0 0-15,0 0 0,0 0 16,0-42 15,0 0-31,0 0 0,0 0 16,0-1-16</inkml:trace>
  <inkml:trace contextRef="#ctx0" brushRef="#br0" timeOffset="60879.42">14732 4424 0,'0'0'0,"21"-21"16,64-85-16,-43 85 15,-21 21-15,22-21 16,-22 21-16,21 0 0,-21 0 0,22 0 16,-22 0-16,0 0 0,0 21 0,-21 21 15,0-21-15,0 0 0,0 22 16,0-22-16,0 21 0,-21-21 0,0 1 15,-22 20-15,22-21 0,0 0 0,-21 0 16,21-21-16,-1 22 0,1-1 16,-21-21-16,21 21 0,0-21 15,21 21-15,21-21 32,0 0-32,0 0 15,0 0-15</inkml:trace>
  <inkml:trace contextRef="#ctx0" brushRef="#br0" timeOffset="61587.03">15684 4763 0,'0'0'0,"22"-22"0,-1 1 15,-21 0-15,0 0 16,0 0-16,0 0 15,-21-1-15,-1 22 16,22-21-16,-21 21 0,0 0 0,0 0 16,-21 0-16,20 0 0,1 0 0,-21 0 15,21 0-15,-22 21 0,1 1 16,21-1-16,-21 0 0,20 0 0,1 0 16,0 0-16,0 1 0,21-1 0,0 0 15,0 0-15,0 0 0,0 0 16,21 1-16,0-22 0,0 0 0,1 0 15,-1 0-15,21 0 0,-21 0 16,22 0-16,-22 0 0,21-22 16,-21 22-16,22-21 0,-22 0 0,0 0 15,21 0-15,-21 21 0,1-21 16,-1-1-16,0 1 0,-21 0 0,0 0 16,21 21-16,-21-21 0,0 0 0,0 42 31,0 0-16,0 0-15,0 21 0,0 1 16,-21-1-16,21 0 0,0 1 0,0 20 16,0 1-16,0-1 0,0-20 0,0 20 15,0 1-15,0-1 0,0 1 16,0-1-16,0-21 0,0 22 16,0-1-16,0 1 0,0-22 0,0 22 15,0-22-15,0 0 0,0 1 16,-21-1-16,21 0 0,0-20 0,-21-1 15,21 0-15,0 0 0,0 0 0,-22-21 16,22-21 0,0 0-16,0 0 15,0 0-15,0-1 0,0-20 0,0 0 16,0-1-16,22 1 0,-22 0 0,21-22 16,0 1-16,-21-1 0,0 1 15,0-1-15,21 1 0,0-1 0,-21 1 16,21 20-16,-21-20 0,22 21 15,-1-1-15,0 22 0,0-21 16,0 21-16,0-1 0,1 1 0,-1 0 16,0 0-16,21 0 0,-21 0 0,1-1 15,-1 1-15,0 0 0,21 0 16</inkml:trace>
  <inkml:trace contextRef="#ctx0" brushRef="#br0" timeOffset="62176.45">16976 4424 0,'0'0'0,"0"-21"0,21 0 15,-21-1-15,21 1 16,-21 0-16,21 21 0,0-21 0,0 0 15,1 0-15,-1 21 16,21-22-16,-21 22 0,0 0 0,1 0 16,-1 0-16,0 0 0,0 22 0,0-1 15,0 0-15,-21 0 0,22 21 16,-22-20-16,0 20 0,0 0 16,0 1-16,-22-1 0,1 0 0,-21 1 15,21-1-15,-22 0 0,22-21 16,-21 22-16,0-1 0,20-21 0,-20 22 15,0-22-15,21 0 0,-22 0 16,22-21-16,0 21 0,0-21 0,0 0 16,-1 0-16,1-21 15,21 0-15,-21 21 0,21-21 16,0-22-16,0 22 0,0 0 0,0-21 16,0 21-16,21-22 0,0 22 15,1 0-15,-22-21 0,21 20 0,0 22 16,-21-21-16,21 0 0,0 21 15,0 0-15,1 0 16,-1 21-16,-21 0 0,21 1 16,-21-1-16,21 0 0,-21 0 0,21 0 15,0 0-15,-21 1 0,22-1 16,-1 0-16,-21 0 0,21 0 0,0 0 16,0 1-16,0-22 15,1 0-15,-1 0 0,0 0 16,0 0-16,0 0 0,0 0 15,1-22-15,-1 1 16,0 0-16,21 0 0</inkml:trace>
  <inkml:trace contextRef="#ctx0" brushRef="#br0" timeOffset="62552.86">17759 4487 0,'0'0'15,"-21"0"1,-1 0-16,1 22 15,0-1-15,0 0 16,0 0-16,21 21 0,-21-20 0,21-1 16,-22 21-16,22-21 0,-21 22 0,21-22 15,0 0-15,0 21 0,0-21 16,0 1-16,0-1 0,21-21 0,1 21 16,-1-21-16,0 0 0,0 0 15,0 0-15,0 0 0,1 0 16,20 0-16,-21-21 0,21 0 0,-20-1 15,-1 1-15,21-21 0,-21 21 16,0-22-16,1 1 0,-22 21 0,0-21 16,0-1-16,0 1 0,0 0 0,0 20 15,0-20-15,0 21 0,0 0 16,-22 0-16,1-1 0,0 22 0,0 0 16,0 0-16,-22 0 0,22 0 15,0 0-15,0 0 0,0 22 0,-22-1 16,22 0-16,0-21 0,0 21 15,0 0-15,0 0 0,-1 1 16,-20-1-16,21 0 0,0 21 0</inkml:trace>
  <inkml:trace contextRef="#ctx0" brushRef="#br0" timeOffset="63227.75">11261 5969 0,'0'0'0,"-22"0"0,-20 0 0,21 0 16,-21 0-16,20-21 0,1 21 15,0 0-15,0 0 0,21-21 16,21 21-1,0 0 1,22 0-16,-1 0 0,21 0 0,1 0 16,-1 0-16,22 0 0,0 0 0,21 0 15,-1 0-15,22 0 0,0 0 16,-21 0-16,21 0 0,0 0 0,0 0 16,0 0-16,0 0 0,0 0 0,0 0 15,-21 0-15,0 0 0,0 0 16,0 0-16,-22 0 0,-20 0 0,20 0 15,-20 0-15,-22 0 0,1 0 0,-1 0 16,0 0-16,-21 0 0,1 0 16,-22-21 15,0-1-31,-22 22 16</inkml:trace>
  <inkml:trace contextRef="#ctx0" brushRef="#br0" timeOffset="63603.54">13610 5673 0,'0'0'0,"-21"0"15,21 21 17,0 0-17,21-21-15,0 0 0,0 21 16,22-21-16,-22 0 0,0 0 0,21 0 15,-20 0-15,20 0 0,-21 0 16,21 0-16,-20 0 0,-1 0 0,0 0 16,0 0-16,-21 21 31,0 1-31,-21-1 0,0-21 16,-22 21-16,22 0 0,0-21 15,-21 21-15,21 0 0,-22 1 0,22 20 16,-21-21-16,21 0 0,-22 0 15,22 1-15,-21-1 0,21 21 16,-1-21-16,1 0 0,0-21 0,0 22 16,0-1-16,0-21 0,21 21 0,-22-21 15,22 21-15</inkml:trace>
  <inkml:trace contextRef="#ctx0" brushRef="#br0" timeOffset="64151.25">14901 5694 0,'0'0'0,"0"-21"0,0 0 0,0-1 16,21 22-16,-21-21 15,0 0-15,0 0 0,0 0 16,0 42 15,0 0-15,0 21-16,0 1 0,0-1 15,0 22-15,-21-22 0,0 21 0,21-20 0,-21-1 16,21 22-16,-21-22 0,0-21 16,21 21-16,-22 1 0,22-22 15,0 0-15,-21 0 0,21 0 0,0 1 16,0-1-16,0-42 47,0-1-47,0 1 0,0 0 15</inkml:trace>
  <inkml:trace contextRef="#ctx0" brushRef="#br0" timeOffset="64455.08">14817 5736 0,'21'-21'0,"-42"42"0,42-84 0,0 42 15,0-22-15,0 22 0,-21 0 16,21 0-16,1 0 0,-1-1 0,0 22 15,0 0-15,0-21 0,0 21 0,22 0 16,-22 0-16,0 0 0,21 21 16,-20 1-16,-1-1 0,0 0 0,0 21 15,-21-21-15,0 22 0,0-1 16,0-21-16,-21 22 0,0-1 16,-22-21-16,22 0 0,-21 22 0,21-22 15,-22 0-15,1 0 0,0-21 16,21 21-16,-22 0 0,22-21 0,0 0 15,0 0-15,21 22 0,21-22 47,0 0-47,0 0 0</inkml:trace>
  <inkml:trace contextRef="#ctx0" brushRef="#br0" timeOffset="65240.64">15663 6138 0,'0'0'0,"21"0"0,22 0 15,-22 0-15,-21-21 0,0 0 16,0 0-16,0 0 16,0 0-16,0-1 15,0 1-15,0 0 0,0 0 16,-21 21-16,0-21 0,-1 21 15,1 0-15,0 0 0,0 0 0,0 0 16,-22 0-16,22 0 0,0 21 0,-21 0 16,21 0-16,-1 0 0,1 1 15,-21-1-15,21 0 0,21 0 16,-21 0-16,21 0 0,0 1 0,0-1 16,0 0-16,0 0 0,21 0 15,0-21-15,21 21 0,-21-21 16,22 0-16,-22 0 0,21 0 0,1 0 15,-1 0-15,-21-21 0,21 0 16,-20 21-16,-1-21 0,21 21 0,-21-21 16,0 21-16,1-21 0,-22-1 0,0 1 15,21 21-15,-21-21 0,0 0 16,0 0-16,0 42 47,0 0-47,0 0 0,0 0 0,-21 1 15,21 20-15,-22 0 0,22-21 0,0 22 16,0 20-16,-21-20 0,21-1 16,0 21-16,0-20 0,0 20 0,0 1 15,0-22-15,0 22 0,0-1 0,0 1 16,0-22-16,0 21 0,0 1 0,0-1 16,0 1-16,0-22 0,0 22 15,0-22-15,0 0 0,0 1 16,-21-1-16,21 0 0,0-20 0,-21 20 0,0-21 15,21 0-15,-21 0 0,-1 1 16,1-22-16,0 0 16,0 0-16,0 0 0,21-22 15,0 1-15,-21 0 0,-1-21 0,22-1 16,-21 1-16,21 0 0,0-22 0,0 1 16,0-1-16,0 1 0,0-22 15,21 22-15,1-22 0,-1 0 0,0 1 16,0-22-16,0 21 0,22 0 0,-22 22 15,0-1-15,21 1 0,-21 21 16,22-22-16,-1 22 0,0 21 0,1-22 16,-1 22-16,0 0 0,1 0 15,-1 0-15,-21-1 0,22 22 0,-1-21 16,-21 21-16,0-21 0,0 21 16,1 0-16,-1-21 0</inkml:trace>
  <inkml:trace contextRef="#ctx0" brushRef="#br0" timeOffset="66359.87">17103 5546 0,'0'0'0,"0"-21"16,0-1 0,0 1-1,0 42 16,0 1-31,0 20 0,0-21 16,0 21-16,0 1 0,0-1 0,0 0 16,0 1-16,-22-22 0,1 21 15,0-21-15,21 1 0,-21 20 0,21-21 16,-21-21-16,21 21 0,-21-21 16,21 21-16,0-42 31,0 0-16,21 0-15,0 21 0,0-21 16,0 21-16,-21-21 0,21 21 0,1 0 16,20-22-16,-21 22 0,0 0 15,22-21-15,-22 0 0,0 21 0,21 0 16,-21-21-16,22 21 0,-22-21 0,0 21 16,0-21-16,0-1 0,1 22 15,-1-21-15,-21 0 0,0 0 16,21 0-16,-21 0 0,0-1 15,0 1-15,0 0 0,0 0 0,0 0 16,-21 0-16,0 21 16,-1 0-16,1 0 15,0 21-15,0 0 0,0 0 16,0 21-16,-1-20 0,1 20 0,21 0 16,-21 1-16,0-1 0,21 0 15,0 1-15,-21-22 0,21 21 0,-21-21 16,21 22-16,0-22 0,0 0 0,0 0 15,-22 0-15,22 0 16,0 1 0,0-44 15,0 1-31,0 0 16,0 0-16</inkml:trace>
  <inkml:trace contextRef="#ctx0" brushRef="#br0" timeOffset="66915.55">17886 5567 0,'0'0'0,"0"-21"16,0 42 15,0 0-31,0 21 0,0-20 16,-21 20-16,21-21 0,0 21 16,-22 1-16,22-22 0,0 21 0,0-21 15,0 22-15,0-22 0,0 0 0,0 0 16,22 0-16,-1-21 0,0 0 15,0 22-15,0-22 0,0 0 0,1 0 16,-1 0-16,0 0 0,21-22 0,-21 1 16,1 0-16,20 21 0,-21-21 15,0 0-15,0 0 0,1-22 16,-1 22-16,0-21 0,0 21 0,0-22 16,-21 1-16,21 0 0,-21 20 15,0-20-15,0 21 0,0 0 0,0 0 16,-21-1-16,0 1 0,0 21 15,-21 0-15,20 0 0,1 0 0,-21 0 16,21 21-16,-22 1 0,22-1 0,0 0 16,0 0-16,0 0 0,0 0 15,21 22-15,-22-22 0,22 0 0,0 0 16,0 0-16,0 1 0,0-1 0,0 0 16,0 0-16,0 0 15,22-21 1,-1 0-1,-21 21 1</inkml:trace>
  <inkml:trace contextRef="#ctx0" brushRef="#br0" timeOffset="67666.77">18140 5588 0,'0'0'0,"-21"0"15,21 21-15,-22-21 0,22 21 0,-21-21 16,21 22-16,0-1 0,0 0 16,-21 0-16,21 0 0,-21 0 0,21 1 15,0-1-15,0 0 0,-21 0 16,21 0-16,-21-21 0,21 21 0,0 1 15,-22-22-15,22 21 0</inkml:trace>
  <inkml:trace contextRef="#ctx0" brushRef="#br0" timeOffset="91651.3">7451 4509 0,'0'21'78,"0"0"-78,0 0 16,21-21-16,0 21 0,0 0 0,0 1 16,-21-1-16,21 21 0,1-21 15,-1 0-15,0 22 0,0-22 16,0 21-16,0-21 0,1 1 0,-22 20 0,21-21 15,-21 0-15,21 0 16,-21 1-16,0-1 0,0 0 16,21-21-16,-21 21 0,-21-42 62,0 0-62,21 0 0,0-1 16,-21 1-16,21 0 0</inkml:trace>
  <inkml:trace contextRef="#ctx0" brushRef="#br0" timeOffset="92271.95">7853 4487 0,'-21'0'31,"21"22"-31,-22-22 0,1 21 16,0 0-16,0 0 0,0-21 0,0 21 15,-22 22-15,22-22 0,0 0 16,-21 0-16,20 21 0,-20-20 0,21 20 15,0-21-15,-22 21 0,22-20 16,0-1-16,0 0 0,21 0 0,-21 0 16,0 0-16,-1 1 0,1-22 31,21-22 0,0 1-15,21 0-16,1 0 15,-1 0-15,0 0 16,0-1-16,0-20 0,22 21 0,-22 0 16,0 0-16,21-1 0,1-20 15,-22 21-15,21 0 0,-21 0 0,22-1 16,-22 1-16,0 0 0,0 0 0,0 21 16,0-21-16,-42 42 31,0-21-31,0 21 15,-21 0-15,20 0 0,1 1 0,0-1 16,0-21-16,-21 21 0,20 0 0,1 0 16,21 0-16,-21 1 15,0-1-15,0-21 0,21 21 0,0 0 16,-21 0-16,21-42 47,0 0-47</inkml:trace>
  <inkml:trace contextRef="#ctx0" brushRef="#br0" timeOffset="92988.54">7408 4487 0,'0'22'47,"0"-1"-47,21 0 0,1 0 16,-22 0-16,21 22 0,-21-22 16,21 0-16,0 0 0,-21 21 0,21-20 15,0 20-15,1-21 0,-22 21 0,21-20 16,0 20-16,0-21 15,-21 0-15,21 22 0,0-22 0,1 0 16,-22 0-16,0 0 0,21 0 0,0 1 16,-21-1-1,21-21 17,-21-21-32,0-1 15,0 1-15,0 0 0,-21 0 16,0 0-16,21 0 0,-21-1 15,-1 1-15,1 0 0,0-21 0,0 21 16,0-22-16,0 22 0,21 0 16,-22-21-16,1 20 0,0 1 0,21 0 15,0 0-15,-21 0 16,21 42 15,21 21-15,0-21-16,-21 1 0,21 20 15,1-21-15,-1 21 0,0-20 0,-21 20 16,21-21-16,0 0 0,-21 0 16,0 1-16,0-1 0,21-21 0,-21 21 15,22-21-15,-22-21 32,0 0-32,0-1 15,-22 1-15,1 0 0,21 0 16,-21-21-16,0 20 0,0-20 15,0 21-15,-1-21 0,1 20 0,21 1 16,-21 0-16,0 0 0,21 0 16,-21 21-16,21-21 0,-21 21 15,21 21 17,0 0-32</inkml:trace>
  <inkml:trace contextRef="#ctx0" brushRef="#br0" timeOffset="106715.77">466 8827 0,'0'21'32,"0"0"-32,0 0 15,0 21-15,0-20 0,0 20 0,0-21 16,0 21-16,0-20 0,0 20 16,0-21-16,21 21 0,-21-20 0,21-1 15,0 0-15,0 0 0,0-21 16,1 21-16,20-21 0,-21 0 15,0 0-15,22 0 0,-22 0 16,0 0-16,21 0 0,-21 0 0,22-21 16,-22 0-16,0 0 0,0 0 15,0-1-15,1 1 0,-22 0 0,0 0 16,21-21-16,-21 20 0,0-20 16,0 21-16,0-21 0,0 20 0,0-20 15,0 21-15,0 0 0,0 0 16,-21 21-1,21 21-15,0 0 16,0 0-16,0 21 0,0-20 0,0 20 16,0 0-16,0 1 15,0-1-15,0 0 0,0 1 0,0-1 16,0 0-16,0 1 0,0-1 16,0 21-16,0-20 0,0-1 0,21 0 15,-21 1-15,0-1 0,0 0 16,0 1-16,0-22 0,0 21 0,0-21 15,0 1-15,0-1 0,0 0 16,0 0-16,-21-21 16,-1 0-1,1-21-15,0 0 0,0 0 16,0-1-16,-22-20 0,22 21 16,0 0-16,0-22 0,-21 22 15,20 0-15,1 0 0,0 0 16,21 0-16,-21 21 0,21 21 31,0 0-31,0 0 16,0 0-16,21 0 0,0 1 15,0 20-15,1-21 0,-1 0 0,0 0 16,0-21-16,21 22 0,-20-1 16,20 0-16,0-21 0,1 0 0,-22 21 15,42-21-15,-20 0 0,-1 0 16,21 0-16,-20-21 0,20 21 15,-20-21-15,-1 0 0,21-1 16,-20 1-16,-1 0 0,0 0 0,-20-21 16,-1 20-16,21-20 0,-42 21 15,21-21-15,-21-1 0,0 22 0,0 0 16,0-21-16,0 20 0,0 1 0,0 0 16,-21 0-16,0 21 0,0-21 15,0 21-15,-1 0 0,-20 0 0,21 0 16,-21 0-16,20 0 0,-20 0 15,21 21-15,0 0 0,-22 0 0,22 0 16,0 22-16,21-22 0,0 21 16,-21-21-16,21 22 0,0-22 15,0 0-15,0 0 0,0 0 16,0 1-16,21-1 0,-21 0 0,21 0 16,0-21-16,1 0 0,-1 21 15,0-21-15,0 0 0,0 0 0,0 0 16,1 0-16,-1 0 0,0-21 15,0 0-15,0 0 0,0 0 0,1-1 16,-1-20-16,0 0 0,0 21 16,0-22-16,0-20 0,-21 20 0,0 1 15,22-21-15,-22 20 0,21 1 16,-21-22-16,0 22 0,0 0 0,0-1 16,0 22-16,0-21 15,0 21-15,-21 21 16,-1 21-1,1 0-15,21 21 0,0-20 16,0 20-16,-21 0 0,21 1 0,0-1 16,0 0-16,0 22 0,0-22 15,0 0-15,0 1 0,0-1 0,21 0 16,0 1-16,-21-1 0,0-21 16,22 0-16,-1 1 0,0-1 0,0 0 15,0 0-15,0-21 0,1 0 16,20 0-16,-21 0 0,0 0 0,22-21 15,-22 0-15,0 0 0,21-1 16,-21 1-16,1 0 0,20-21 16,-21 21-16,0-22 0,-21 22 0,0-21 15,21 21-15,-21-1 0,0-20 16,0 21-16,0 0 0,0 0 0,0-1 16,-21 22-1,0 0-15,0 0 0,0 22 16,0-1-16,-1 0 0,22 0 15,0 0-15,-21 0 0,21 22 0,-21-22 16,21 21-16,0-21 0,0 22 0,0-22 16,0 21-16,0-21 15,0 1-15,0-1 0,0 0 0,21 0 16,0 0-16,1-21 0,-1 0 16,0 0-16,21 0 0,-21 0 0,22 0 15,-1 0-15,-21-21 0,22 0 16,-1 0-16,0 0 0,-21-1 0,1 1 15,20-21-15,-21 21 0,-21-22 0,21 22 16,-21 0-16,0-21 0,0 21 16,0-1-16,0 1 0,0 0 15,0 0-15,0 42 32,0 0-32,-21-21 0,21 21 15,0 1-15,0-1 16,0 21-16,0-21 0,0 0 0,-21 1 15,21-1-15,0 0 0,0 0 16,0 0-16,0 0 0,0 1 16,21-22-1,0 0 1,-21-22-16,21 22 0,1-21 16,-22 0-16,0-21 0,21 21 15,0-1-15,-21-20 0,21 21 0,-21 0 16,21-22-16,0 22 0,-21 0 15,22 0-15,-1 0 16,0 21-16,0 0 16,-21 21-16,0 0 0,0 0 15,0 0-15,0 1 0,0-1 16,21 21-16,-21-21 0,21 0 0,-21 1 16,22-1-16,-1 0 0,-21 21 15,21-42-15,0 21 0,0 1 0,0-1 16,1-21-16,-1 0 0,0 0 0,0 0 15,0 0-15,0 0 0,1 0 16,-1 0-16,0-21 0,0-1 0,21 1 16,-20 0-16,-1 0 0,0-21 15,0-1-15,0 1 0,0 21 16,1-22-16,-1 1 0,-21-21 0,0 20 16,0 1-16,0 0 0,0-1 0,0 1 15,0 0-15,0-1 0,0 22 16,0 0-16,0 0 0,-21 21 15,-1 0 1,1 42-16,0-21 0,21 0 16,0 22-16,-21-1 0,21-21 0,-21 22 15,21-1-15,0 0 0,0 1 16,0-22-16,0 21 0,0 0 0,0-20 16,0 20-16,0-21 0,0 0 15,21 0-15,0 1 0,-21-1 16,21 0-16,0 0 0,1-21 0,-1 0 15,0 0-15,0 0 0,0 0 16,0 0-16,1 0 0,20-21 0,-21 0 16,0 0-16,0-1 0,1 1 0,-1 0 15,0-21-15,0 21 0,0-1 16,0 1-16,-21 0 0,0 0 0,0 0 16,22 0-16,-1-1 15,-21 44 1,0-1-1,0 0-15,0 0 0,-21 0 16,21 0-16,0 1 0,0-1 16,0 0-16,0 0 0,0 0 0,0 0 15,0 1-15,0-1 0,21 0 16,0-21-16,0 0 0,0 0 16,0 0-16,1 0 0,-1 0 0,0 0 15,21 0-15,-21-21 0,1 0 0,20-1 16,-21 1-16,0 0 0,0 0 15,1-21-15,-1 20 0,0-20 0,0 21 16,-21-21-16,21 20 0,-21-20 0,21 0 16,-21 21-16,0-1 0,0-20 15,0 21-15,0 0 0,0 0 16,0-1-16,0 1 16,0 42-1,0 1-15,0 20 16,0-21-16,-21 0 0,21 22 15,0-1-15,-21 0 0,21-21 0,-21 22 16,21-1-16,-21 0 0,21 22 0,-21-22 16,21 22-16,-22-22 0,1 22 15,21-22-15,0 21 0,0 1 16,0-22-16,-21 22 0,21-1 0,0-20 0,0 20 16,0 1-16,-21-22 0,21 21 15,0 1-15,0-22 0,0 1 16,0-1-16,0 0 0,0-21 0,0 1 15,21-1-15,-21 0 0,21-21 0,0 0 16,1 0-16,-1 0 0,-21-21 16,21 0-16,0-1 0,0 1 15,0-21-15,1 0 0,-1-1 0,0 1 16,-21 0-16,21-22 0,0 22 0,-21-22 16,21 22-16,-21-22 0,0 1 15,0 21-15,0-22 0,0 22 0,-21-22 16,0 22-16,0 21 0,-21-22 15,20 22-15,1 0 0,-21 0 16,21 21-16,0 0 0,-1-21 0,1 21 16,42 0 15,1 0-15,-1 0-16,21 0 0,-21 0 0,22 0 15,-1 0-15,-21 0 0,21-21 16,1-1-16,-1 22 0,-21-21 0,22 0 15,-1 21-15,-21-21 0,21 0 0,-20 0 16,-1 21-16,0-22 16,0 22-16,0-21 0,0 21 0,-21-21 15,0 42 32,-21 0-47,21 1 0,0-1 16,0 0-16,0 0 0,0 0 15,0 0-15,21 1 0,-21-1 0,22-21 16,-1 21-16,0 0 0,0 0 0,0-21 16,22 0-16,-22 0 0,0 0 15,0 0-15,0 0 0,0 0 16,1-21-16,-1 21 0,0-21 0,0 0 16,-21 0-16,21-1 0,-21 1 15,21 0-15,-21 0 0,0 0 16,0-22-16,0 22 0,0 0 0,0 0 15,0 0-15,0 0 0,0-1 16,0 44 15,0-1-15,0 0-16,0 0 0,0 0 0,0 22 16,0-1-16,0 0 0,0 1 15,0-1-15,0 0 0,0 1 0,-21 20 16,21-21-16,-21 1 0,21 20 0,0-20 15,0 20-15,0-21 16,0 22-16,0-22 0,0 22 0,0-1 16,0-20-16,0 20 0,0 1 0,0-22 15,0 21-15,0-20 0,0 20 0,0-20 16,0-22-16,0 21 0,0 0 16,0-20-16,-21-1 0,0-21 0,21 21 15,-21-21-15,-1 0 0,1 0 16,0 0-16,0 0 0,0-21 15,0 0-15,-1 21 0,1-22 16,0 1-16,21 0 0,-21 0 0,21 0 16,-21 0-16,21-1 0,-21-20 15,21 21-15,0-21 0,0-1 0,0 1 16,-22 0-16</inkml:trace>
  <inkml:trace contextRef="#ctx0" brushRef="#br0" timeOffset="106963.63">3895 8721 0,'0'0'0,"-22"0"15,1 0-15,0 0 16,0 0 46,0 21-46</inkml:trace>
  <inkml:trace contextRef="#ctx0" brushRef="#br0" timeOffset="107147.53">2942 9144 0,'0'0'0,"0"21"0,21-21 15,0 0-15,1 0 16,-1 0-16,21 0 0,0 0 0,1 0 16,-1 0-16,0 0 0,1 0 0,20 0 15,-20 0-15,-1 0 0,21-21 16,-20 21-16,-1-21 0,22 0 0</inkml:trace>
  <inkml:trace contextRef="#ctx0" brushRef="#br0" timeOffset="107651.24">6371 8848 0,'0'0'0,"0"-21"0,0-22 0,0 22 15,0 0-15,0 0 0,0 0 16,0-1-16,21 22 0,-21-21 16,0 42-1,0 22-15,0-22 16,0 21-16,-21 1 0,21-1 15,0 0-15,-21 22 0,0-22 0,21 22 16,-21-22-16,-1 0 0,22 22 16,-21-22-16,0 0 0,21-20 0,0 20 15,-21-21-15,21 21 0,0-20 0,-21-1 16,21 0-16,0 0 16,0-42 15,0 0-31</inkml:trace>
  <inkml:trace contextRef="#ctx0" brushRef="#br0" timeOffset="108515.31">5884 9208 0,'0'0'0,"-21"0"16,42 0 15,22 0-31,-22 0 15,0 0-15,21 0 0,-21 0 0,22 0 16,-1 0-16,0 0 0,22 0 16,-22 0-16,22-22 0,-22 1 0,22 21 15,-1-21-15,1 0 0,-1 0 0,-21 0 16,22-1-16,-22 1 16,1 0-16,-1-21 0,-21 21 0,0-1 15,0-20-15,1 21 0,-22 0 0,0-22 16,0 22-16,0 0 0,0 0 15,-22 0-15,1 0 0,0 21 16,0 0-16,0 0 0,0 0 0,-1 0 16,1 0-16,21 21 0,0 21 15,-21-21-15,0 22 0,21-1 0,0 0 16,0 22-16,-21-22 0,21 0 0,-21 1 16,21-1-16,-22 0 0,22 1 15,-21-1-15,21-21 0,0 0 0,0 22 16,-21-22-16,21 0 0,0 0 15,-21 0-15,21 1 16,0-44 15,21 1-31,0 0 16,0 0-16,-21 0 0,22 0 16,20-22-16,-21 22 0,0 0 0,22-21 15,-22 20-15,21 1 0,-21 0 0,22 0 16,-22 21-16,0 0 0,0 0 15,0 0-15,0 0 16,-21 21-16,0 0 0,0 0 0,0 1 16,0-1-16,0 0 15,0 0-15,0 0 0,0 0 0,0 1 16,0-1-16,0 0 0,22 0 0,-1 0 16,0 0-16,0-21 15,0 0-15,0 0 0,1 22 0,-1-22 16,0 0-16,0 0 0,0 0 0,0 0 15,22-22-15,-22 1 0,0 21 0,0-21 16,0 21-16,1-21 0,-1 0 16,0 0-16,0-1 0,0-20 0,0 21 15,-21 0-15,0-22 0,0 22 16,0 0-16,0 0 0,0-21 16,0 20-16,0 1 0,-21 21 15,0 0-15,0 0 0,0 21 16,0 1-16,21-1 0,-22 0 15,22 0-15,-21 0 0,21 22 0,0-22 16,-21 0-16,21 0 0,0 0 0,0 0 16,0 1-16,0-1 0,0 0 15,21 0-15,0-21 0,-21 21 0,22-21 16,-1 0-16,0 0 0,0 0 16,0 0-16,0 0 0,22 0 0,-22 0 15,0 0-15,0-21 16,0 0-16,1 21 0</inkml:trace>
  <inkml:trace contextRef="#ctx0" brushRef="#br0" timeOffset="112012.01">9038 9419 0,'0'0'15,"0"21"-15,-42 1 16,42-44 31,21 1-47,-21 0 15,21 21-15,0-21 0,0 0 0,22 0 16,-22-22-16,0 22 0,0-21 16,22 21-16,-22-22 0,0 1 0,0 0 15,0-1-15,0 1 0,1 0 0,-1-1 16,-21 1-16,0 0 0,0 20 16,0 1-16,0 0 0,0 0 0,-21 21 15,-1 0-15,1 0 0,0 21 16,0 0-16,0 0 0,0 1 15,-1 20-15,1 0 0,21 1 16,0-1-16,0-21 0,0 21 0,0 1 16,0-1-16,21 0 0,-21 1 15,22-22-15,-1 21 0,0-21 0,-21 1 16,21-1-16,0 0 0,-21 0 0,0 0 16,21 0-16,-42-42 46,0 0-30,0 0-16,0 21 0,0-21 0,21 0 16,-22 21-16,1-22 0,0 22 15,21 22 17,0-1-17,21-21-15,-21 21 0,21-21 0,1 0 16,-1 0-16,0 0 0,0 21 15,21-21-15,-20 0 0,-1 0 0,21 0 16,0 0-16,-20-21 0,20 21 0,0-21 16,1 0-16,-1 21 0,0-22 15,1 1-15,-22 0 0,21 0 16,-21 0-16,0 0 0,1-1 0,-22 1 0,0 0 16,0 0-16,0 0 15,0-22-15,0 22 0,0 0 0,0 0 16,0 0-16,-22 21 31,22 21-31,0 0 16,-21 0-16,21 22 0,0-1 0,0-21 15,-21 21-15,21 1 0,0-1 16,0 22-16,-21-22 0,21 21 0,0 1 16,-21-1-16,21 1 0,0-1 0,0 1 15,0 21-15,0-22 0,0 1 0,0 20 16,0-20-16,0 20 0,0-20 15,0 21-15,-21-22 0,21 22 16,-22-22-16,22 1 0,-21-22 0,0 22 16,0-22-16,21-21 0,-21 21 0,0-20 15,21-1-15,0 0 0,-22-21 16,1 0-16,21-21 0,0 0 16,0-1-16,0 1 0,0-21 0,0 0 15,0-22-15,0 22 0,0-22 0,0-20 16,0 20-16,0-21 0,0 1 15,0 20-15,0-42 0,0 22 0,0-1 16,0-21-16,21 22 0,1-1 16,-22 0-16,21 1 0,0-1 0,0 21 15,21 1-15,-20-22 0,20 22 16,-21 20-16,21-20 0,-20 21 0,20-1 16,-21 22-16,21-21 0,-20 42 15,-1 0-15,21 0 0,-21 0 0,22 21 16,-22 0-16,0 21 0,0-20 0,0 20 15,-21 0-15,0 1 0,0-22 16,0 21-16,0-21 0,0 0 0,0 1 16,-21-1-16,0 0 0,0 0 0,0-21 15,-1 21-15,1-21 16,0 0-16,0 0 16,0 0-16,21-21 0,-21 21 0,-1-21 15,22 0-15,-21 0 0,21-1 16,-21 22-16,21-21 0,-21 21 15,21 21 1,0 1 0,0-1-16,0 0 0,0 0 15,21 0-15,-21 0 0,21-21 0,0 22 16,-21-1-16,22 0 0,-1-21 0,0 21 16,0-21-16,0 0 0,0 0 15,1 0-15,20 0 0,-21 0 0,21 0 16,-20 0-16,20-21 0,-21 21 15,21-21-15,-20 0 0,-1-1 16,21 22-16,-21-42 0,0 21 0,1 0 16,-22 0-16,0-1 0,21-20 0,-21 21 15,0 0-15,0 0 0,0-1 16,0 1-16,0 0 0,-21 21 16,-1-21-16,1 21 15,21 21-15,-21-21 0,21 21 16,0 22-16,0-22 0,0 0 0,0 21 15,0-21-15,0 1 0,0 20 0,0-21 16,0 0-16,0 0 0,21 1 16,0-1-16,1-21 15,-1 0-15,0 0 0,0 0 0,0 0 16,0 0-16,22 0 0,-22 0 0,0-21 16,21 21-16,-20-22 0,-1 1 15,0 0-15,0 0 0,0 0 0,0 0 16,1-1-16,-1 1 0,-21 0 15,21-21-15,-21 21 0,21-1 0,0 22 16,-21-21-16,21 21 16,1 0-16,-22 21 15,0 1 1,21-1 0,0-21-16,-21 21 15,21-21 1,0 0-1,-21-21 1,0 0 0,0-1-16,0 1 0,0 0 15,-21 0-15,0 21 16,0 0 0,0 0-1,-1 0-15,1 21 0,21 0 16,0 0-16,-21 22 15,0-22-15,21 0 0,-21 21 0,21-20 16,0-1-16,0 0 0,0 21 0,0-21 16,0 1-16,0-1 0,0 0 0,0 0 15,21-21-15,-21 21 0,21-21 16,0 0-16,0 21 0,1-21 0,-1 0 16,21 0-16,-21 0 0,0 0 0,22 0 15,-22-21-15,21 21 0,1-21 16,-22 0-16,21 0 0,-21 21 0,0-21 15,1-1-15,-1 1 0,0-21 0,0 21 16,-21 0-16,0-1 0,0 1 16,0 0-16,0 0 0,0 42 31,0 0-15,-21 0-16,21 1 15,-21-1-15,21 0 0,0 0 0,0 0 16,0 0-16,0 1 0,0-1 15,21-21-15,0 0 16,0 0-16,0 0 0,1 0 16,-1 0-16,21 0 0,-21 0 0,0 0 15,22 0-15,-22-21 0,0-1 0,0 1 16,22 0-16,-22 0 0,0 0 16,0 0-16,0-22 0,0 22 15,-21-21-15,22-1 0,-1 22 0,-21-21 16,21 0-16,-21-1 0,0 22 15,0-21-15,21 21 0,-21-1 0,21 1 16,-21 0-16,0 42 31,0 0-31,0 1 0,-21 20 16,0-21-16,21 21 0,-21 1 0,0-1 16,21 0-16,-22 1 0,1-1 15,21 22-15,0-22 0,-21 0 0,21 22 16,-21-22-16,21 22 0,-21-1 0,21 1 15,0-1-15,-21 1 0,-1-1 16,1 1-16,0 20 0,21-20 16,-21-1-16,0 1 0,21-1 0,-21 22 15,-1-22-15,1 1 0,21-1 0,-21 1 16,0-1-16,21 1 0,0-1 0,-21-20 16,21-1-16,-21 0 0,21 1 15,0-22-15,0 0 0,0 0 0,21-21 16,0 0-16,0 0 15,21-21-15,-20 0 0,20 0 0,0-22 16,1 22-16,-1-21 0,0 0 16,1-22-16,-1 22 0,0-22 0,1-20 15,-1 20-15,-21 1 0,0-22 16,22 21-16,-43-20 0,0 20 0,21-20 16,-21-1-16,0 21 0,0-20 15,-21 20-15,-1 1 0,1-1 0,-21 22 16,21 0-16,-22 20 0,22 1 0,-21 0 15,21 0-15,0 21 0,-1 0 0,1 0 16,0 0-16,42 0 31,0 0-31,1 0 0,20-21 16,-21 21-16,21-21 16,-20 21-16,20-22 0,0 22 0,1-21 15,-22 21-15,21-21 0,0 0 0,-20 0 16,20 0-16,-21-1 0,0 1 15,0 0-15,1 0 0,-1 0 0,-21 0 16,0-1-16,0 1 0,0 0 16,0 0-16,0 42 31,-21 0-31,-1 0 0,22 1 16,0-1-16,0 0 0,0 21 15,0-21-15,0 1 0,0-1 16,0 0-16,0 0 0,0 0 15,22-21-15,-1 21 0,0-21 16,0 0-16,0 0 16,0 0-16,1 0 0,-1 0 0,0 0 15,0-21-15,0 21 0,0-21 0,22 0 16,-22 0-16,0 0 0,21-1 16,-20-20-16,20 21 0,21-21 15,-41 20-15,-1 1 0,0 0 16,0 21-16,0 0 0,0 0 109,-21-21-109,0 0 16,0 0-16,-21 21 15,0-22-15,0 22 16,0 0-16,0 0 0,-1 0 16,1 0-16,0 0 0,0 22 15,0-1-15,0 0 0,21 0 0,-22 0 16,1 0-16,0 1 0,21 20 16,0-21-16,-21 21 0,21-20 0,0-1 15,0 0-15,0 0 0,0 21 16,21-20-16,-21-1 0,21-21 15,0 0-15,22 21 0,-22-21 0,0 0 16,21 0-16,-20 0 0,20 0 16,-21 0-16,21-21 0,1 21 0,-22-21 15,21-1-15,-21 1 0,1 21 0,20-21 16,-21 0-16,0 0 0,-21 0 16,21-1-16,-21 1 0,0 0 0,0 0 15,0-21-15,0 20 0,0 1 0,0 0 16</inkml:trace>
  <inkml:trace contextRef="#ctx0" brushRef="#br0" timeOffset="112215.89">12806 8805 0,'-21'0'0,"-1"0"93,22-21-77,-21 21-16</inkml:trace>
  <inkml:trace contextRef="#ctx0" brushRef="#br0" timeOffset="112403.78">11536 8763 0,'0'0'0,"-21"0"0,-1 0 0,1 0 0,42 0 63,1 0-48</inkml:trace>
  <inkml:trace contextRef="#ctx0" brushRef="#br0" timeOffset="115107.38">14076 9398 0,'0'0'0,"-21"0"0,-64 21 32,85-42-32,0 0 15,0 0-15,21 0 16,0-1-16,22 1 0,-22 0 16,21-21-16,0 21 0,1-22 15,20 1-15,-20 0 0,20-1 0,-21 1 16,1 0-16,20-22 0,-20 22 0,-1-1 15,-21 1-15,21 0 0,-20-1 16,-22 22-16,0 0 0,0 0 0,0 0 16,-22 21-16,1 0 0,0 0 15,-21 0-15,21 0 16,-22 21-16,1 0 0,21 0 0,-22 0 16,22 1-16,0 20 0,0 0 0,21 1 15,0-22-15,0 21 0,0 0 16,0 1-16,21-1 0,0 0 0,-21 1 15,21-22-15,1 21 0,-1-21 0,0 1 16,0-1-16,-21 0 0,21-21 16,-21 21-16,21-21 0,-21-21 47,-21 0-47,0 21 0,0-21 15,21-1-15,-21 22 0,0-21 16,21 0-16,-22 21 15,22-21-15,-21 21 16,21 21-16,0 0 16,0 0-16,0 1 15,0-1-15,21 0 0,1 0 16,-1 0-16,0-21 0,0 21 0,0 1 16,0-22-16,22 0 0,-22 21 0,21-21 15,-21 0-15,22 0 0,-1 0 16,-21 0-16,22 0 0,-1 0 0,0-21 15,1-1-15,-1 22 0,0-21 0,-21 0 16,22 0-16,-1 0 0,-21 0 16,0-22-16,1 22 0,-1-21 15,0 21-15,-21-22 0,0 1 0,0 21 16,0-22-16,0 22 0,0 0 16,0 0-16,0 0 0,-21 21 15,0 0-15,-1 0 0,1 21 0,0 0 16,0 21-16,21-20 15,-21-1-15,21 21 0,0-21 0,0 0 16,0 22-16,0-22 0,0 0 0,0 0 16,0 0-16,0 1 0,21-1 15,0-21-15,0 21 0,0-21 16,1 0-16,-1 0 0,0 0 16,0 0-16,21 0 0,-20 0 15,-1-21-15,0 0 0,21 21 0,-21-22 16,1 1-16,-1 0 0,0-21 0,0 21 15,0-1-15,0-20 0,1 21 16,-22 0-16,21 0 0,-21-22 0,0 22 16,0 0-16,0 0 15,0 42 1,0 0-16,0 0 16,0 0-16,0 1 15,0-1-15,0 0 16,21-21 31,-21-21-47,21 0 15,-21-1 1,0 1-16,0 0 0,0 0 16,0 0-16,0 0 0,-21 21 15,0 0 1,0 0-16,21 21 0,-22 0 15,1 0-15,0 0 0,21 22 0,-21-22 16,0 21-16,21-21 0,0 22 16,-21-1-16,21-21 0,0 0 15,0 22-15,0-22 0,0 0 0,0 0 16,0 0-16,21 0 0,0 1 16,0-22-16,21 0 0,-20 0 15,-1 0-15,0 0 0,21 0 0,-21 0 16,22 0-16,-22 0 0,0-22 15,21 1-15,1 21 0,-22-42 0,21 21 16,-21 0-16,22-22 0,-22 22 0,21-21 16,-21-1-16,1 1 0,-1-21 15,0 20-15,21-20 0,-42 20 0,21 1 16,1-21-16,-1 20 0,-21 22 0,0-21 16,21 21-16,-21-1 15,0 1-15,0 0 0,-21 21 16,0 21-16,-1 0 15,1 1-15,21 20 0,-21 0 16,0 1-16,0-1 0,0 0 0,21 22 16,0-22-16,-22 22 0,22-22 0,-21 0 15,21 1-15,0-22 0,0 21 16,0-21-16,0 22 0,0-22 0,0 0 16,0 0-16,21-21 0,1 21 0,-1-21 15,0 0-15,0 0 0,0 0 16,0 0-16,1 0 0,-1 0 15,21-21-15,-21 0 0,22 0 0,-22 21 16,21-43-16,-21 22 0,0 0 16,22 0-16,-22-21 0,0 20 0,0-20 15,0 21-15,-21 0 0,0 0 0,22-1 16,-22 44 15,0-1-31,-22 21 0,22-21 16,0 0-16,-21 1 0,0 20 15,21-21-15,-21 0 0,21 22 0,0-22 16,0 0-16,0 0 0,0 0 0,0 0 16,21 1-1,0-22-15,0 0 16,22 0-16,-22 0 0,0 0 0,0 0 16,22 0-16,-22-22 0,0 22 15,21-21-15,-21 0 0,1 0 0,-1 0 16,0 0-16,0-1 0,0 1 0,0-21 15,1 21-15,-22 0 0,0-1 16,0 1-16,21 0 0,-21 0 0,-21 21 31,-1 21-31,22 0 16,0 0-16,-21 1 0,21-1 0,-21 21 16,21-21-16,-21 0 0,21 1 15,0-1-15,0 0 0,0 0 16,0 0-16,21-21 15,0 21-15,0-21 0,1 0 16,-1 0-16,0 0 0,0 0 0,0 0 16,0 0-16,1-21 0,-1 21 15,0-21-15,0 0 0,0 0 0,-21 0 16,0-1-16,0 1 0,0-21 0,0 21 16,0-22-16,0 22 0,0 0 15,-21-21-15,21 21 0,-21-1 0,-21 1 16,20 21-16,1 0 0,0-21 15,-21 21-15,21 0 0,-1 0 16,1 0-16,21 21 16,-21 0-16,42 1 15,0-22-15,1 0 16,-1 0-16,0 0 0,21 0 0,1 0 16,-22 0-16,21 0 0,0 0 15,1-22-15,-22 22 0,21 0 0,1 0 16,-1-21-16,-21 21 0,21 0 0,1 0 15,-22 0-15,21 0 0,-21 0 16,1 21-16,-1 1 0,-21-1 16,0 0-16,0 21 0,0-21 0,0 1 15,0-1-15,0 0 16,0 21-16,-21-21 0,-1 1 0,1-1 16,21 0-16,-21 0 0,21 0 0,-21 0 15,0-21-15,21 22 16,-21-22 15,21-22-31,0 1 16,0 0-16,0 0 0,0-21 15,21 20-15,-21 1 16,21 0-16,0-21 0,0-1 0,0 22 16,22-21-16,-22 0 0,0 20 15,21-20-15,-20 21 0,20 0 0,-21 21 16,0 0-16,0 0 0,1 0 0,-1 0 15,0 0-15,-21 21 0,0 0 16,0 21-16,0-20 0,0-1 0,0 21 16,0-21-16,0 22 0,0-22 0,0 21 15,0-21-15,-21 0 0,21 1 16,0-1-16,0 0 0,21 0 16,0-21-1,0 0-15,0 0 16,1 0-16,-1-21 0,0 21 15,0-21-15,0 21 0,0-21 0,1-1 16,-1 1-16,-21 0 0,21 0 16,0-21-16,0 20 0,-21-20 0,0 21 15,21-21-15,-21 20 0,0 1 0,0-21 16,0 21-16,0 0 0,0-22 16,0 22-16</inkml:trace>
  <inkml:trace contextRef="#ctx0" brushRef="#br0" timeOffset="115395.24">17441 8361 0,'-21'0'16,"0"0"-16,0 0 31,21-21-15,-21 21 46,-1 0-62,1 0 0,0 0 16,0 0-16,0 21 0</inkml:trace>
  <inkml:trace contextRef="#ctx0" brushRef="#br0" timeOffset="115611.13">16044 8678 0,'0'0'0,"-21"0"15,-21 22 1,63-22-1,0 0-15,0 0 0,0 0 16,22 0-16,-1 0 0,0-22 16,1 22-16,-1 0 0,0 0 0,22-21 15,-22 21-15,1 0 0,20 0 0,-21-21 16,1 0-16,-22 21 0,21-21 16,-21 21-16,22-21 0</inkml:trace>
  <inkml:trace contextRef="#ctx0" brushRef="#br0" timeOffset="116115.66">19516 8234 0,'0'0'0,"0"-42"0,0 20 0,0 1 0,0-21 15,0 21-15,0 0 0,0-1 16,-22 44 0,1 20-1,-21-21-15,21 21 0,0 22 0,-22-22 16,1 22-16,21-1 0,-22 1 0,1-1 16,0 22-16,-22 0 0,22-1 15,0-20-15,-22 20 0,22-20 0,-1 21 16,-20-22-16,21 1 0,-1-22 0,1 0 15,0 1-15,-1-1 16,22 0-16,0-21 0,0 1 0,0-1 16,21 0-16,0-42 31,21 0-31,-21-1 0,21 1 16,0 0-16,21 0 0,-20-21 0</inkml:trace>
  <inkml:trace contextRef="#ctx0" brushRef="#br0" timeOffset="117951.35">19113 9081 0,'0'0'0,"22"0"16,-1 0 0,0 0-16,0-22 0,0 1 15,22 21-15,-22-21 0,21 21 0,-21-21 16,22 0-16,-1 0 0,0-1 15,1 1-15,-1-21 0,-21 21 0,21-22 16,1 22-16,-22-21 0,21 0 16,-21 20-16,1-20 0,-1 0 0,0 21 15,0-22-15,-21 1 0,0 21 0,0 0 16,0-1-16,0 1 16,0 0-16,0 0 0,-21 21 15,0 0-15,0 0 0,-1 21 0,1 0 16,-21 22-16,21-22 0,0 21 15,-1 0-15,-20 1 0,21 20 0,0 1 16,0-1-16,-1 22 0,1-22 0,0 1 16,0 21-16,0-22 0,0 1 15,-1-1-15,1 1 0,0-1 0,0 1 16,0 20-16,0-20 0,-1 20 0,1 1 16,0-21-16,0 20 0,-21-20 0,20 20 15,1-20-15,0 21 0,0-22 16,0 22-16,0-22 0,-1 1 15,1-1-15,0 1 0,21-1 0,0-20 16,-21-1-16,21 0 0,0 1 0,0-22 16,0 0-16,0 0 0,21-21 15,0 0-15,0-21 16,22 0-16,-22 0 0,21-22 0,22 1 16,-22 0-16,0-22 0,22 22 0,-1-22 15,-20-20-15,20 20 0,-20-21 16,20 22-16,-21-22 0,1 1 0,-22-22 15,21 21-15,-21 0 0,1-20 0,-22 20 16,0 0-16,0 1 16,0 20-16,0 1 0,-22-1 0,1 22 15,-21-1-15,21 1 0,-22 21 0,22 0 0,-21 0 16,21 21-16,0 0 16,-22 0-16,22 0 0,0 0 0,42 0 46,21 0-46,-20-22 0,20 1 0,0 21 16,1-21-16,-1 21 0,0-21 0,1 0 16,20 0-16,-21-1 0,1 1 15,-1 0-15,-21 0 0,22 0 0,-22 0 16,0-22-16,-21 22 0,0 0 16,0 0-16,0 0 15,-21 21 1,0 0-16,-1 0 0,1 0 15,21 21-15,-21 0 16,21 0-16,0 21 0,0-20 0,0-1 16,0 21-16,0-21 0,0 0 15,0 22-15,0-22 0,0 0 0,0 0 16,21 0-16,0 1 0,1-22 16,-1 0-16,0 0 0,0 0 15,0 0-15,22 0 0,-22 0 0,21 0 16,-21 0-16,22-22 0,-1 22 0,0-21 15,1 0-15,-22 0 16,21 0-16,-21 0 0,22-1 0,-22 1 16,0 0-16,0 0 0,-21 0 0,0-22 15,0 22-15,0 0 0,0 0 16,0 0-16,0 0 0,-21-1 16,0 22-16,0 0 0,-1 0 0,1 0 15,0 0-15,0 0 0,0 22 16,0-1-16,-1 0 0,1 0 0,0 21 15,21-20-15,-21-1 0,0 21 0,21-21 16,0 0-16,-21 1 0,21-1 16,0 0-16,0 0 0,0 0 15,0 0-15,0 1 16,21-22-16,0 0 0,0 0 16,0 0-16,0 0 0,1 0 0,-1-22 15,0 1-15,0 21 0,21-21 0,-20 0 16,-1 0-16,0 0 0,0-1 15,0-20-15,0 21 0,1 0 0,-22 0 16,0-1-16,0 1 16,0 42-1,0 1-15,-22-22 0,1 21 16,21 0-16,0 0 16,-21 0-16,21 0 0,-21 1 0,21 20 15,0-21-15,0 0 0,0 0 0,0 1 16,21-1-16,0 0 0,0-21 15,22 21-15,-22 0 0,21-21 0,-21 0 16,22 0-16,-22 0 0,21 0 0,-21 0 16,22 0-16,-1 0 0,-21 0 15,22-21-15,-22 0 0,21 0 0,0 0 16,-20-22-16,-1 22 0,21-21 0,-21 21 16,0-22-16,-21 1 0,0 0 15,22-1-15,-22 22 0,0 0 0,0-21 16,-22 20-16,1 22 0,0-21 0,0 21 15,0 0-15,-22 0 16,22 0-16,-21 21 0,21-21 0,-22 22 16,22-1-16,0 21 0,-21-21 0,21 0 15,21 22-15,0-22 0,-22 0 16,22 0-16,0 22 0,0-22 0,0 0 16,22 0-16,-22 0 0,21-21 15,0 21-15,0-21 16,0 22-16,0-22 0,1 21 0,-22 0 15,21 0-15,0-21 0,-21 42 0,0-20 16,0-1-16,0 21 0,0-21 16,0 22-16,0-1 0,0 0 0,0 1 15,0-1-15,0 21 0,0-20 16,0 20-16,-21-20 0,21-1 16,-21 21-16,-1-20 0,22-1 0,-21 22 15,0-22-15,0 21 0,0-20 0,21-1 16,-21 22-16,-1-22 0,1 0 0,0 22 15,21-22-15,-21 0 0,0-20 16,0 20-16,-1-21 0,1 0 0,0-21 16,0 21-16,0-21 0,0 0 0,-1 0 15,1 0-15,0-21 0,-21 0 16,21 0-16,-1 0 0,1-22 0,0 22 16,-21-21-16,21 0 0,-1-22 15,22 22-15,0-1 0,0-20 0,0 21 16,0-22-16,0 22 0,0-1 15,22-20-15,-1 21 0,21-1 0,-21 1 16,22 0-16,-1-1 0,0 22 0,22-21 16,-22-1-16,0 1 0,22 21 0,-22-21 15</inkml:trace>
  <inkml:trace contextRef="#ctx0" brushRef="#br0" timeOffset="118335.13">21526 8975 0,'0'0'0,"-21"0"0,0 0 31,21-21-31,0-1 16,0 1-16,21 0 16,0 21-16,1-21 0,-22 0 15,21 21-15,0-21 0,0-1 0,-21 1 16,0 0-16,0 0 15,-21 21 1,0 0-16,0 0 16,-22 0-16,22 21 0,0 0 15,0 0-15,0 1 0,-1-1 0,1 0 16,21 0-16,0 0 0,-21 0 0,21 1 16,0-1-16,0 0 0,0 0 15,0 0-15,0 0 0,21-21 16,0 0-16,22 0 0,-22 0 15,21 0-15,-21 0 0,22 0 16,-1 0-16,0-21 0,1 21 0,-1-21 16,0 0-16,-20 0 0,20 0 0,-21-1 15,0-20-15,0 21 0</inkml:trace>
  <inkml:trace contextRef="#ctx0" brushRef="#br0" timeOffset="119539.72">21971 8763 0,'-21'64'0,"42"-128"0,-42 64 31,0 0-31,21 21 0,-22 0 15,22 1-15,-21-22 0,0 21 16,21 21-16,0-21 0,0 0 0,-21 1 16,0-1-16,21 0 0,0 0 15,0 0-15,0 0 16,21-42 15,0 0-15,-21 0-16,0 0 15,21 0-15,0-1 0,-21 1 0,22-21 16,-22 21-16,0 0 0,21-1 16,-21 1-16,21 21 0,-21-21 0,0 42 31,0 0-31,21 1 16,-21-1-16,0 0 0,0 0 15,0 0-15,0 0 0,0 1 16,21-1-16,-21 0 0,21-21 0,-21 21 15,22-21-15,-22 21 0,21-21 16,0 0-16,0 0 0,0 0 16,0 0-16,1 0 15,-1 0-15,-21-21 0,21 0 16,0 0-16,-21 0 0,21-1 16,-21 1-16,0 0 0,21 0 0,1 0 15,-22 0-15,21-1 0,-21 1 0,0 0 16,0 42 15,-21 0-31,-1 1 16,1-1-16,21 0 0,-21 0 0,21 0 15,-21 0-15,21 1 0,-21-1 0,21 0 16,0 0-16,0 0 16,0 0-16,21-21 15,0 0-15,0 0 0,0 0 0,1 0 16,20 0-16,-21 0 0,0 0 15,0 0-15,1 0 0,20-21 0,-21 0 16,0 21-16,0-21 0,1 0 0,-22 0 16,0-1-16,21 1 0,-21 0 15,0 0-15,0 0 0,0 0 16,0-1-16,-21 22 16,21 22-1,-22-1-15,1 0 0,0 0 16,21 0-16,0 0 0,0 1 15,0-1-15,0 0 16,0 0-16,0 0 16,21-21-16,0 0 15,1 0-15,-1 0 0,0 0 16,0 0-16,0 0 0,0-21 16,22 21-16,-43-21 0,21 21 0,0-21 15,0 0-15,0-1 0,-21 1 16,0 0-16,22 21 0,-22 21 31,0 0-15,-22 1-16,22-1 0,0 0 15,0 0-15,0 0 16,0 0-16,0 1 0,0-1 16,22-21-1,-1 0-15,0 0 16,0 0-16,0 0 0,0-21 0,1 21 15,-1-22-15,0 1 0,0 0 0,21 0 16,-20 0-16,-1 0 0,0-22 16,-21 22-16,21-21 0,0-1 0,0 1 15,1 21-15,-1-21 0,-21 20 0,0-20 16,21 21-16,-21-21 0,0 20 16,0 1-16,-21 42 31,0 1-16,-1-1-15,1 0 0,21 21 0,0-21 16,-21 22-16,21-22 0,-21 21 0,21 1 16,-21-22-16,21 21 0,0-21 15,0 22-15,0-22 0,0 0 0,0 0 16,0 0-16,-21 0 0,21 1 16,0-1-16,0-42 62</inkml:trace>
  <inkml:trace contextRef="#ctx0" brushRef="#br0" timeOffset="119800">22923 8784 0,'0'0'0,"-21"0"0,42 0 47,1 0-47,-1 0 0,0 0 0,0-21 16,0 21-16,0 0 0,22 0 0,-22 0 16,0-21-16,0 21 0,0 0 15,1 0-15,-1 0 16,-42 0 15,-1 0-31</inkml:trace>
  <inkml:trace contextRef="#ctx0" brushRef="#br0" timeOffset="123075.04">2371 10837 0,'0'-21'16,"0"0"-16,0 0 0,0 0 0,0 0 15,0-1-15,21 22 0,-21-21 16,0 42 0,0 1-1,0-1-15,0 21 0,0-21 16,0 0-16,0 22 0,0-22 0,0 21 16,0-21-16,0 22 0,0-22 15,0 21-15,-21-21 0,21 1 0,0-1 16,0 0-16,0 0 15,0-42 17,0 0-32,0 0 0,0-1 15,21 1-15</inkml:trace>
  <inkml:trace contextRef="#ctx0" brushRef="#br0" timeOffset="123431.89">2455 10351 0,'0'0'0,"-21"0"0,0 0 0,0 21 16,0 0-16,-1-21 0,22 21 15,-21 0-15,21 0 0,-21 1 16,21-1-16,0 0 0,0 0 0,0 0 16,21-21-1,0 0-15,1 0 0,-1 0 16,0 0-16,0-21 0,21 0 15,-20 0-15,-1 0 0,0-1 0,0 22 16,-21-21-16,0 0 0,0 0 16,0 0-16,0 0 0,0-1 0,-21 22 15,0-21-15,0 0 0,-1 21 16,1 0-16,0 0 0,0 0 16,0 0-16,0 21 0,21 0 15,0 1-15,0-1 0,0 21 16,0-21-16,0 22 0,0-1 0,0-21 15,0 21-15,21 1 0,0-22 16,-21 21-16,21-21 0,0 1 0,0-1 16</inkml:trace>
  <inkml:trace contextRef="#ctx0" brushRef="#br0" timeOffset="123894.72">2879 10689 0,'0'0'0,"0"-21"16,0 42 0,0 0-16,0 1 0,0-1 15,-22 0-15,22 0 0,0 0 0,0 0 16,-21 1-16,21-1 0,0 0 16,0 0-16,0 0 0,0 0 15,0 1-15,0-1 0,-21-21 31,21-21 1,0-1-32,0 1 0,0 0 15,0 0-15,0 0 0,0 0 0,0-22 16,21 1-16,0 21 0,1-22 16,20 1-16,-21 0 0,21 21 0,1-1 15,-1-20-15,-21 42 0,22-21 0,-1 21 16,0 0-16,1 0 0,-22 21 15,0 0-15,21 0 0,-21 22 0,-21-22 16,0 21-16,0-21 0,0 22 16,0-22-16,0 21 0,0-21 0,0 22 15,-21-22-15,21 0 0,-21 0 0,0 0 16,0 1-16,21-1 0,0 0 16,-21 0-16,42-21 31,0-21-31</inkml:trace>
  <inkml:trace contextRef="#ctx0" brushRef="#br0" timeOffset="124207.54">4614 10287 0,'0'0'15,"-21"0"-15,42 0 0,-42 0 16,0 0-16,21 21 0,-21 22 16,21-22-16,-21 0 0,-1 21 15,22 1-15,-21-1 0,0 0 0,0 1 16,0-1-16,0 0 0,21 1 0,-22-1 16,1-21-16,0 21 0,0 1 15,21-1-15,0-21 0,-21 0 0,21 22 16,-21-22-16,21 0 0,0 0 15,0 0-15,0 1 0,0-1 16,21-42 0,-21-1-1,0 1-15,0 0 0</inkml:trace>
  <inkml:trace contextRef="#ctx0" brushRef="#br0" timeOffset="125007.09">4000 10816 0,'0'0'0,"22"0"47,-1 0-47,21 0 0,-21 0 16,0 0-16,22 0 0,-1 0 0,0 0 0,1-21 16,20 21-16,-20-21 0,20 0 15,-21 0-15,1 21 0,20-22 16,-20-20-16,-1 21 0,0 0 0,1 0 15,-22-1-15,21-20 0,-21 21 16,0-21-16,-21 20 0,0 1 0,0 0 16,0 0-16,0 0 0,0 0 0,0-1 15,-21 22-15,0 0 0,0 0 16,0 0-16,0 0 0,21 22 0,-22-1 16,1 0-16,21 21 0,-21-21 0,21 22 15,0-1-15,0-21 16,0 22-16,0-1 0,0 0 0,0 1 0,0-22 15,0 21-15,0-21 0,0 0 16,0 22-16,0-22 0,0 0 16,0 0-16,-21 0 0,21 1 15,0-44 17,21 22-17,0-21-15,-21 0 0,21 0 0,1 0 16,-22 0-16,21-1 0,0 1 15,0 0-15,0 0 0,-21 0 0,21 0 16,1 21-16,-1 0 16,0 21-1,-21 0-15,0 0 16,0 0-16,0 0 0,0 1 16,21-1-16,-21 0 0,21-21 0,0 21 15,-21 0-15,22-21 0,-1 21 16,0-21-16,0 0 0,0 0 0,0 0 15,1 0-15,-1 0 0,0 0 0,0 0 16,0 0-16,22 0 0,-22-21 16,0 21-16,0-21 0,0 0 0,0 0 15,1 0-15,-1-1 0,0 1 0,0 0 16,-21-21-16,0 21 16,21-1-16,-21-20 0,0 21 0,0 0 15,0 0-15,0-1 0,-21 22 16,0 22-16,0-1 15,0 0-15,-1 0 0,1 0 0,0 22 16,21-22-16,0 21 0,-21-21 0,21 22 16,0-1-16,0-21 15,0 0-15,0 0 0,21 1 16,0-22-16,0 0 0,1 0 16,-1 0-16,0 0 0,21 0 0,-21-22 15,1 22-15,-1-21 0</inkml:trace>
  <inkml:trace contextRef="#ctx0" brushRef="#br0" timeOffset="126483.74">6943 10583 0,'0'0'0,"0"-21"0,0-21 15,0 21-15,-22-22 0,22 1 16,0 21-16,-21-21 0,21-1 0,0 22 16,0-21-16,0 21 0,0-1 15,-21 22-15,0 0 16,21 43-16,0-22 0,-21 21 16,21 1-16,0 20 0,0-21 15,0 22-15,0-1 0,0-20 16,0-1-16,0 22 0,-21-22 0,21 0 15,-22-21-15,22 22 0,0-22 0,0 0 16,0 0-16,0 0 0,22-21 31,-1 0-31,-21-21 16,21 0-16,-21 0 0,21 0 16,0 0-16,-21-22 0,21 22 0,1-21 15,-22-1-15,0 1 0,21 21 0,-21-21 16,21 20-16,-21-20 0,0 21 15,21 21 1,0 42 0,-21-21-16,0 1 0,21 20 15,-21-21-15,0 21 0,0-20 0,0-1 16,22 21-16,-22-21 0,21 0 0,0 1 16,0-1-16,0 0 15,0-21-15,1 0 0,-1 0 16,0 0-16,0 0 0,21 0 0,-20 0 15,-1 0-15,0-21 0,21 0 0,-21-1 16,1 1-16,20 0 0,-21-21 16,0 21-16,0-22 0,1 1 0,-1 0 15,0-22-15,0 22 0,-21-1 16,21-20-16,-21 21 0,0 20 16,0-20-16,0 21 0,0 0 0,-21 21 15,0 0-15,0 0 16,21 21-16,-21 0 0,21 21 15,-22 1-15,1-1 0,21 0 0,0 22 16,0-22-16,0 1 0,0 20 0,0-21 16,0-20-16,0 20 0,0 0 15,0-21-15,0 1 0,21-1 0,1 0 16,-1 0-16,0-21 0,0 0 16,21 0-16,-20 0 0,20 0 15,-21 0-15,21 0 0,1 0 0,-22 0 16,21-21-16,-21 0 0,22 0 0,-22-1 15,21 1-15,-21-21 0,1 21 16,-1-22-16,-21 22 0,0-21 0,21 0 16,-21 20-16,0 1 0,0 0 0,0 0 15,0 0-15,-21 21 0,0 0 16,-1 21-16,1 0 0,0 0 16,0 0-16,-21 1 0,20 20 0,22-21 15,-21 0-15,21 0 0,0 1 16,0 20-16,0-21 0,21 0 15,1 0-15,-1 1 0,0-22 16,0 0-16,0 0 0,22 0 0,-22 0 16,0 0-16,21 0 0,-21 0 15,22-22-15,-22 1 0,21 0 0,-21 0 16,22 0-16,-22 0 0,0-22 0,21 22 16,-20-21-16,-1-1 0,-21-20 15,21 21-15,-21-22 0,21 22 0,-21-1 16,0 1-16,0 0 0,0-1 0,0 22 15,0 0-15,0 0 0,0 0 16,0 42 0,0 0-16,0 0 0,0 22 15,-21-22-15,21 21 0,0 0 16,-21 1-16,21-1 0,0 0 0,0 1 16,0-1-16,0 0 0,0-20 0,-21 20 15,21-21-15,0 0 0,0 0 16,-22 1-16,22-1 0,0 0 15,0-42 17,0 0-32,0-1 0,0 1 15,0 0-15,22 0 0,-1-21 0,0 20 16,0-20-16,0 21 0,22 0 16,-1 0-16,0-1 0,-21 1 15,22 21-15,-1 0 0,0 0 0,-20 0 16,20 0-16,0 0 0,-21 21 15,1-21-15,-1 22 0,-21-1 0,0 0 16,0 0-16,0 0 0,0 22 0,-21-22 16,-22 0-16,1 0 0,21 0 15,-43 0-15,22 1 0,0-1 0,-22 0 16,22 0-16,-1-21 0,22 0 0,-21 21 16,21-21-16</inkml:trace>
  <inkml:trace contextRef="#ctx0" brushRef="#br0" timeOffset="126987.96">10202 10202 0,'0'0'0,"0"-42"0,0 21 0,21 0 0,1-22 16,-22 22-16,0 0 0,0 0 0,0 0 16,21 21-16,-21 21 15,0 0 1,0 21-16,0 1 0,0-1 0,0 22 16,0-1-16,0 22 15,0-22-15,-21 1 0,21-1 0,-22 1 16,22-22-16,-21 22 0,0-22 0,21-21 15,0 21-15,-21-20 0,21-1 16,0 0-16,-21 0 0,21 0 16,0-42 15,0 0-31,21 0 0,-21-22 16,21 22-16,0 0 0</inkml:trace>
  <inkml:trace contextRef="#ctx0" brushRef="#br0" timeOffset="127311.16">10245 10097 0,'0'0'16,"0"-22"-16,0 1 0,21 0 16,-21 0-16,21 0 0,0 0 0,21-1 15,-20 22-15,-1-21 0,0 21 0,21 0 16,-21-21-16,1 21 0,-1 0 15,0 0-15,0 0 0,0 21 0,-21 0 16,0 1-16,0 20 0,0-21 0,0 21 16,-21-20-16,0 20 15,0-21-15,0 21 0,-1 1 0,-20-22 16,21 21-16,-21 1 0,20-22 0,1 21 16,0-21-16,0 0 0,0 1 15,21-1-15,-21-21 0,21 21 0,0 0 16,21-21-1,0 0 1,0 0-16,0 0 0,0 0 16</inkml:trace>
  <inkml:trace contextRef="#ctx0" brushRef="#br0" timeOffset="128720.33">11028 10753 0,'21'0'0,"-42"0"0,63 0 16,0 0-16,-20 0 0,-1 0 0,0-21 15,-21-1-15,21 22 0,0-21 0,0 0 16,-21 0-16,0 0 0,0 0 16,0-1-16,0-20 0,0 21 0,0 0 15,0 0-15,-21-1 0,0 1 16,-21 0-16,21 0 0,-1 21 15,-20 0-15,21 0 0,-21 0 0,-1 0 16,22 21-16,-21 0 0,-1 0 16,22 1-16,-21-1 0,21 21 0,0 0 15,-22-20-15,22 20 0,0 0 0,21-21 16,0 22-16,0-22 0,0 0 16,0 0-16,0 0 0,0 1 0,0-1 15,21-21-15,0 21 0,0-21 0,1 0 16,-1 0-16,21 0 0,-21 0 15,0 0-15,1 0 0,20 0 0,-21-21 16,21 21-16,-20-21 0,-1-1 0,0 1 16,21 0-16,-21 0 0,1 0 15,-1 0-15,-21-1 0,0-20 16,21 21-16,-21 0 0,0 0 0,21-1 16,-21 1-16,0 0 0,0 42 31,0 0-31,0 1 0,-21-1 15,21 21-15,0-21 0,0 0 0,0 22 16,0-22-16,0 0 0,0 0 16,0 0-16,21 1 0,0-1 0,0 0 15,22-21-15,-1 21 0,0 0 0,1-21 16,-1 0-16,0 0 0,22 0 16,-22 0-16,22 0 0,-22 0 15,22 0-15,-1 0 0,-21-21 0,22 0 16,-22 21-16,22-21 0,-22 0 15,-21-22-15,22 22 0,-22 0 0,21-21 16,-42 20-16,21-20 0,-21 21 0,0-21 16,0 20-16,0 1 0,0-21 15,-21 21-15,0 21 0,0-21 0,0 21 16,-22 0-16,22 0 0,-21 21 0,21-21 16,-22 42-16,1-21 0,0 0 15,20 1-15,-20 20 0,21-21 0,0 21 16,0-20-16,21-1 0,0 0 0,0 0 15,0 0-15,0 0 16,21 1-16,0-22 16,0 0-16,21 0 0,-20 0 0,-1 0 15,21 0-15,-21 0 0,22-22 16,-22 1-16,0 21 0,21-21 0,-21 0 16,1 21-16,-1-21 0,0 0 0,-21-1 15,21 1-15,-21 0 16,21 21-16,-21-21 0,0 42 31,0 0-15,0 0-16,0 1 0,0-1 15,0 0-15,0 0 0,-21 21 16,0-20-16,21-1 0,-21 21 0,21 0 16,-21-20-16,-1 20 0,1 21 15,21-20-15,-21-1 0,0 0 0,21 22 16,-21-1-16,0-20 0,21 20 0,-22-20 15,22 20-15,0 1 0,0-22 16,0 21-16,0 1 0,0-1 0,0 1 16,0-1-16,-21 22 0,21-21 0,0-1 15,0 1-15,0-1 0,0 1 0,0-1 16,0 1-16,0-1 16,0 1-16,0-1 0,0 1 0,0-22 0,-21 21 15,21-20-15,-21-1 0,21 0 16,-21 1-16,21-1 0,0-21 15,-21 0-15,-1 1 0,1-1 0,0-21 16,0 0-16,0 0 0,0 0 16,-1-21-16,1-1 0,0 1 15,-21-21-15,21 21 0,-1-22 16,1 1-16,0 0 0,-21-1 0,21-20 16,-22-1-16,22 1 0,0-1 0,0 1 15,0-22-15,21 1 16,0-1-16,0 0 0,0-21 0,0 22 15,0-1-15,21-21 0,-21 22 0,21-1 0,0 0 16,0 22-16,0-22 16,1 0-16,-1 22 0,0-1 0,0 1 15,-21 21-15,21-22 0,0 43 0,1-21 16,-1 20-16,0-20 0,0 21 16,0 21-16,0-21 0,-21 0 0,22 21 15,-1 0-15,-21-22 0,21 22 16,0 0-1,0 0 1,0 0 15,1 0-31,-1 0 0,0 0 0,0-21 16,0 21-16</inkml:trace>
  <inkml:trace contextRef="#ctx0" brushRef="#br0" timeOffset="129107.42">12086 10816 0,'0'0'0,"21"0"16,0 0 0,1-21-16,-1 21 15,0-21-15,0 21 0,0-21 0,0 21 16,1-21-16,-1-1 0,0 22 16,0-21-16,0 0 0,0 21 15,-21-21-15,0 0 0,22 0 0,-22-1 16,0 1-16,0 0 0,0 0 0,0 0 15,-22 0-15,1 21 16,0 0-16,0 0 0,0 0 0,0 0 16,-1 0-16,1 0 0,-21 21 0,21 0 15,0 21-15,-1-21 0,1 1 16,0 20-16,21 0 0,-21-21 0,21 1 16,0 20-16,0-21 0,0 0 15,21 0-15,0 1 0,0-1 16,1-21-16,-1 21 0,21-21 0,-21 0 0,0 0 15,1 0-15,-1 0 0,0 0 16,0 0-16,21 0 0,-20 0 16,-1 0-16,0 0 0,0 0 0,0-21 15,0 21-15,1-21 0,-1 21 16,-21-22-16,21 1 0,0 21 16,-21-21-16</inkml:trace>
  <inkml:trace contextRef="#ctx0" brushRef="#br0" timeOffset="129323.29">12912 10943 0,'0'21'16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9FF1-67B3-4685-BB2A-94F632A1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272A9-7F3D-485D-A1CC-6ED9EC4C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D708-1879-4308-8C44-DBA2CE3D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D5BB-ABB3-4D7B-9C88-BC80082A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5AB1-50E7-4FCC-B071-2BD7FE6A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3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1AC6-9C56-4622-A338-4CD6A52B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D4BE1-E0CD-4C44-992A-C6D39BC6C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69552-BE03-4B4A-B5E5-8C92E6E7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4DDE-12E9-4C88-AE30-80BA2FEF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11BC-4AAD-4D18-8EC5-97FF4D7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3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82623-0C30-4FC2-8608-9D30F7010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6FBE9-4A35-48D6-A4E5-E6B5F1D2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18F40-122A-4DC5-BB4F-7110C68E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9E25-A4F8-4834-B741-87B55DF4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187C-7FA4-43E4-8B1F-341087F8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1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5A46-865F-43EB-B725-FCF5B54E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0FDD-C202-4ABE-8D8E-197926BD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A5C6-617A-494A-BAD3-78023008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0DC5-DEFB-431A-85A9-E3A07F601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D7F2-3F43-4C4C-A756-567DED8B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0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899D-6BCC-4226-B662-C56A13E7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4287-6342-4CA3-9478-DC956D2E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A4C5-ACD7-4A08-B1C0-78509461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F31C-14D8-4E22-8F55-A5780603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C244-B8EE-48C8-BAA7-02E97C4E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5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7CCC-BC48-41E2-9AFA-829DF7D6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C60B2-6C08-43EC-B802-6DBD795A6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E0D02-50DD-4DD6-AA9C-0FEEBA39C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4187-EAAB-4158-8960-50EE3A33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4BB9-6DC6-423F-924F-7CAD021A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246D-55A6-4310-954F-0961AFF9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8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D357-C88C-49A2-B722-3D0E4556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35AB4-5182-46A5-B4D4-11FAC810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B5410-5946-4FDE-BEA4-783B84BCB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4ED2B-9D83-4AF5-82D8-33A08A41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54B69-862F-4F0A-83AF-61D0D61C0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80E05-7578-4F9A-98B5-AD80B581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F193C-6874-4C82-9479-2C8E4691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B6FA3-904E-4524-B41D-A8E9CE07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A4A3-2FAB-4738-9BFD-56279633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514F5-169C-48F6-A50D-81A55D5E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4E8E7-EA9E-49B4-98B6-C3CE9DC1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D859-261F-4556-8580-9414C0AE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6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C5968-4AB6-413A-B664-20531269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A3B8C-9007-4710-B751-46E1C2A9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E5B19-0FDE-4E65-8D46-B1099D32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1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E26D-CE64-4C5F-9350-9081F60A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D5D-8B95-4F23-8FA8-60CAA72F2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9B40-9AF7-41D5-8753-F5E0BFDB4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7415-B736-41DA-A499-4D06D3CA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FA348-E6F7-4BE8-AECA-D9EA773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47912-A7AD-4D1E-A240-12A75D87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F40C-49D2-41FC-860E-252CDA44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50E6F-E89F-42D1-9883-A119D356C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DB2A-90A6-44D3-B595-F36157EE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0C596-3619-4771-9BC4-4969F986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21A2-5AD6-49B2-B435-17765D14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058B7-5048-4A53-961F-2AB01B9A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07572-EEC7-404D-9155-EB43B47E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2CE08-5C16-441B-BAC8-3763FE09A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9386-157C-4BB3-8ED4-982E19A12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93E6-95DB-402D-ABAF-EFB96011036D}" type="datetimeFigureOut">
              <a:rPr lang="en-IN" smtClean="0"/>
              <a:t>25-09-2021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537C-325F-4984-8BF6-26910890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E794-CCD9-403A-B40E-314AA09D8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D50A9-BA97-4ED3-BF0D-52CED21D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6704CC-1168-49C9-A8CE-BAA9C4DBEC59}"/>
                  </a:ext>
                </a:extLst>
              </p14:cNvPr>
              <p14:cNvContentPartPr/>
              <p14:nvPr/>
            </p14:nvContentPartPr>
            <p14:xfrm>
              <a:off x="0" y="213480"/>
              <a:ext cx="12047400" cy="257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6704CC-1168-49C9-A8CE-BAA9C4DBE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04120"/>
                <a:ext cx="12066120" cy="25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88BEED-2BB2-41D3-ACBC-A6956868FB18}"/>
                  </a:ext>
                </a:extLst>
              </p14:cNvPr>
              <p14:cNvContentPartPr/>
              <p14:nvPr/>
            </p14:nvContentPartPr>
            <p14:xfrm>
              <a:off x="7612200" y="1653480"/>
              <a:ext cx="1463400" cy="21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88BEED-2BB2-41D3-ACBC-A6956868F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2840" y="1644120"/>
                <a:ext cx="148212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362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CB89F-19A2-4B9D-A5E6-CF23CFF14784}"/>
                  </a:ext>
                </a:extLst>
              </p14:cNvPr>
              <p14:cNvContentPartPr/>
              <p14:nvPr/>
            </p14:nvContentPartPr>
            <p14:xfrm>
              <a:off x="929520" y="175320"/>
              <a:ext cx="1227240" cy="50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CB89F-19A2-4B9D-A5E6-CF23CFF14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160" y="165960"/>
                <a:ext cx="1245960" cy="5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8581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891DBB-0A15-4059-88A6-4D46C068658E}"/>
                  </a:ext>
                </a:extLst>
              </p14:cNvPr>
              <p14:cNvContentPartPr/>
              <p14:nvPr/>
            </p14:nvContentPartPr>
            <p14:xfrm>
              <a:off x="799920" y="274320"/>
              <a:ext cx="4298040" cy="289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891DBB-0A15-4059-88A6-4D46C06865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560" y="264960"/>
                <a:ext cx="4316760" cy="29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56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2B4ACA-2795-431E-BF78-A499E59C3CCF}"/>
                  </a:ext>
                </a:extLst>
              </p14:cNvPr>
              <p14:cNvContentPartPr/>
              <p14:nvPr/>
            </p14:nvContentPartPr>
            <p14:xfrm>
              <a:off x="144720" y="91440"/>
              <a:ext cx="11651400" cy="619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2B4ACA-2795-431E-BF78-A499E59C3C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82080"/>
                <a:ext cx="11670120" cy="62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97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6D381E-FBFA-4364-9131-AFA815C47510}"/>
                  </a:ext>
                </a:extLst>
              </p14:cNvPr>
              <p14:cNvContentPartPr/>
              <p14:nvPr/>
            </p14:nvContentPartPr>
            <p14:xfrm>
              <a:off x="1379160" y="243720"/>
              <a:ext cx="4191480" cy="189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6D381E-FBFA-4364-9131-AFA815C47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800" y="234360"/>
                <a:ext cx="4210200" cy="19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94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9C0125-633C-4035-B21E-0DC46B083508}"/>
                  </a:ext>
                </a:extLst>
              </p14:cNvPr>
              <p14:cNvContentPartPr/>
              <p14:nvPr/>
            </p14:nvContentPartPr>
            <p14:xfrm>
              <a:off x="190440" y="190440"/>
              <a:ext cx="8854920" cy="666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9C0125-633C-4035-B21E-0DC46B0835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181080"/>
                <a:ext cx="8873640" cy="66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70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9013BB-D042-4C5D-8FF4-4CDFB41FFA00}"/>
                  </a:ext>
                </a:extLst>
              </p14:cNvPr>
              <p14:cNvContentPartPr/>
              <p14:nvPr/>
            </p14:nvContentPartPr>
            <p14:xfrm>
              <a:off x="327600" y="266760"/>
              <a:ext cx="8397720" cy="486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9013BB-D042-4C5D-8FF4-4CDFB41FF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257400"/>
                <a:ext cx="8416440" cy="488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927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41B065-56B1-4E02-AED1-4FBABC02FB25}"/>
                  </a:ext>
                </a:extLst>
              </p14:cNvPr>
              <p14:cNvContentPartPr/>
              <p14:nvPr/>
            </p14:nvContentPartPr>
            <p14:xfrm>
              <a:off x="205560" y="167760"/>
              <a:ext cx="11895480" cy="617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41B065-56B1-4E02-AED1-4FBABC02FB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158400"/>
                <a:ext cx="11914200" cy="619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88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A257DC-51AB-4FCC-B895-CCAA084CC8F6}"/>
                  </a:ext>
                </a:extLst>
              </p14:cNvPr>
              <p14:cNvContentPartPr/>
              <p14:nvPr/>
            </p14:nvContentPartPr>
            <p14:xfrm>
              <a:off x="1508760" y="571680"/>
              <a:ext cx="4351320" cy="516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A257DC-51AB-4FCC-B895-CCAA084CC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562320"/>
                <a:ext cx="4370040" cy="51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29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6EA65A-2772-40E4-86D7-8F49824DE51C}"/>
                  </a:ext>
                </a:extLst>
              </p14:cNvPr>
              <p14:cNvContentPartPr/>
              <p14:nvPr/>
            </p14:nvContentPartPr>
            <p14:xfrm>
              <a:off x="1348560" y="129600"/>
              <a:ext cx="5662080" cy="4907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6EA65A-2772-40E4-86D7-8F49824DE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200" y="120240"/>
                <a:ext cx="5680800" cy="492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980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051683F-E03D-4BC3-A7D2-91DD34384BAE}"/>
                  </a:ext>
                </a:extLst>
              </p14:cNvPr>
              <p14:cNvContentPartPr/>
              <p14:nvPr/>
            </p14:nvContentPartPr>
            <p14:xfrm>
              <a:off x="38160" y="350640"/>
              <a:ext cx="8588160" cy="3048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051683F-E03D-4BC3-A7D2-91DD34384B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341280"/>
                <a:ext cx="8606880" cy="30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38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0F76DF-3A3E-4E9A-A0D3-801CBBB1A633}"/>
                  </a:ext>
                </a:extLst>
              </p14:cNvPr>
              <p14:cNvContentPartPr/>
              <p14:nvPr/>
            </p14:nvContentPartPr>
            <p14:xfrm>
              <a:off x="487800" y="373320"/>
              <a:ext cx="7902000" cy="299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0F76DF-3A3E-4E9A-A0D3-801CBBB1A6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363960"/>
                <a:ext cx="7920720" cy="30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E9B0CE-F423-49F1-91DC-4B3A06EDC876}"/>
                  </a:ext>
                </a:extLst>
              </p14:cNvPr>
              <p14:cNvContentPartPr/>
              <p14:nvPr/>
            </p14:nvContentPartPr>
            <p14:xfrm>
              <a:off x="799920" y="518040"/>
              <a:ext cx="6736680" cy="429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E9B0CE-F423-49F1-91DC-4B3A06EDC8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560" y="508680"/>
                <a:ext cx="6755400" cy="43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11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EE4AD4-850D-464D-9130-A26FB6A06194}"/>
                  </a:ext>
                </a:extLst>
              </p14:cNvPr>
              <p14:cNvContentPartPr/>
              <p14:nvPr/>
            </p14:nvContentPartPr>
            <p14:xfrm>
              <a:off x="281880" y="160200"/>
              <a:ext cx="8519400" cy="594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EE4AD4-850D-464D-9130-A26FB6A061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50840"/>
                <a:ext cx="8538120" cy="59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9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587BF3-38BA-4C47-8E5C-74C5B6D567A9}"/>
                  </a:ext>
                </a:extLst>
              </p14:cNvPr>
              <p14:cNvContentPartPr/>
              <p14:nvPr/>
            </p14:nvContentPartPr>
            <p14:xfrm>
              <a:off x="327600" y="205920"/>
              <a:ext cx="8801640" cy="24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587BF3-38BA-4C47-8E5C-74C5B6D567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240" y="196560"/>
                <a:ext cx="8820360" cy="24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4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9C834E-3D7D-48F7-ACCC-C43722E332F4}"/>
                  </a:ext>
                </a:extLst>
              </p14:cNvPr>
              <p14:cNvContentPartPr/>
              <p14:nvPr/>
            </p14:nvContentPartPr>
            <p14:xfrm>
              <a:off x="236160" y="122040"/>
              <a:ext cx="8801640" cy="2728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9C834E-3D7D-48F7-ACCC-C43722E33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12680"/>
                <a:ext cx="8820360" cy="27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33751A-3963-4B5C-B9BD-68EB5996749B}"/>
                  </a:ext>
                </a:extLst>
              </p14:cNvPr>
              <p14:cNvContentPartPr/>
              <p14:nvPr/>
            </p14:nvContentPartPr>
            <p14:xfrm>
              <a:off x="15120" y="2720520"/>
              <a:ext cx="5258160" cy="107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33751A-3963-4B5C-B9BD-68EB599674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" y="2711160"/>
                <a:ext cx="5276880" cy="10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82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7D236-C8BE-4B6C-86EC-AFECEA977B9F}"/>
              </a:ext>
            </a:extLst>
          </p:cNvPr>
          <p:cNvSpPr txBox="1"/>
          <p:nvPr/>
        </p:nvSpPr>
        <p:spPr>
          <a:xfrm>
            <a:off x="933450" y="2324101"/>
            <a:ext cx="8210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https://www.amazon.com/s?k=phoone&amp;i=kitchen-intl-ship&amp;ref=nb_sb_noss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BD77BA-679A-4F9E-906A-693F314BC146}"/>
                  </a:ext>
                </a:extLst>
              </p14:cNvPr>
              <p14:cNvContentPartPr/>
              <p14:nvPr/>
            </p14:nvContentPartPr>
            <p14:xfrm>
              <a:off x="449640" y="1790640"/>
              <a:ext cx="8008920" cy="246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BD77BA-679A-4F9E-906A-693F314BC1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1781280"/>
                <a:ext cx="8027640" cy="24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4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D9BE270-C8C4-47D9-83EA-8C51E89C5C8A}"/>
                  </a:ext>
                </a:extLst>
              </p14:cNvPr>
              <p14:cNvContentPartPr/>
              <p14:nvPr/>
            </p14:nvContentPartPr>
            <p14:xfrm>
              <a:off x="167760" y="198000"/>
              <a:ext cx="8199360" cy="45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D9BE270-C8C4-47D9-83EA-8C51E89C5C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188640"/>
                <a:ext cx="821808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67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90BAE-3BD6-4B05-885D-3A1EA665AF59}"/>
              </a:ext>
            </a:extLst>
          </p:cNvPr>
          <p:cNvSpPr txBox="1"/>
          <p:nvPr/>
        </p:nvSpPr>
        <p:spPr>
          <a:xfrm>
            <a:off x="381000" y="2096405"/>
            <a:ext cx="1028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https://www.myntra.com/login?referer=https://www.myntra.com/hair-conditioner?f=Brand%3ASt.Botanica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629448-F3B4-4574-A343-990C6B0C5025}"/>
                  </a:ext>
                </a:extLst>
              </p14:cNvPr>
              <p14:cNvContentPartPr/>
              <p14:nvPr/>
            </p14:nvContentPartPr>
            <p14:xfrm>
              <a:off x="0" y="2171880"/>
              <a:ext cx="11697120" cy="235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629448-F3B4-4574-A343-990C6B0C50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62520"/>
                <a:ext cx="11715840" cy="237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268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34303-D624-4027-BB45-CD675F454873}"/>
              </a:ext>
            </a:extLst>
          </p:cNvPr>
          <p:cNvSpPr txBox="1"/>
          <p:nvPr/>
        </p:nvSpPr>
        <p:spPr>
          <a:xfrm>
            <a:off x="542925" y="1962150"/>
            <a:ext cx="1116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https://www.amazon.com/registries?_encoding=UTF8&amp;redirect=true&amp;ref_=nav_cs_registry_1c421982e26d4ec48ca364be68f201b5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68573F-0199-41EA-AB4A-0CAF6D5CA558}"/>
                  </a:ext>
                </a:extLst>
              </p14:cNvPr>
              <p14:cNvContentPartPr/>
              <p14:nvPr/>
            </p14:nvContentPartPr>
            <p14:xfrm>
              <a:off x="342720" y="700920"/>
              <a:ext cx="7148160" cy="222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68573F-0199-41EA-AB4A-0CAF6D5CA5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691560"/>
                <a:ext cx="7166880" cy="22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447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7328-03C3-4482-94EB-83990F3C8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9F587-861C-4157-B25C-E0FCB3B75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AC8FD-EEE0-4D1A-A783-BF9EB88AEE30}"/>
              </a:ext>
            </a:extLst>
          </p:cNvPr>
          <p:cNvSpPr txBox="1"/>
          <p:nvPr/>
        </p:nvSpPr>
        <p:spPr>
          <a:xfrm>
            <a:off x="228600" y="85725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https://www.myntra.com/floor-lamps?rf=Price%3A2099.0_2441.0_2099.0%20TO%202441.0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89FCFD-C5CA-4CC7-8E6D-80C9EF6EB569}"/>
                  </a:ext>
                </a:extLst>
              </p14:cNvPr>
              <p14:cNvContentPartPr/>
              <p14:nvPr/>
            </p14:nvContentPartPr>
            <p14:xfrm>
              <a:off x="274320" y="434520"/>
              <a:ext cx="7308000" cy="1539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89FCFD-C5CA-4CC7-8E6D-80C9EF6EB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425160"/>
                <a:ext cx="7326720" cy="15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2021-09-25T01:25:37Z</dcterms:created>
  <dcterms:modified xsi:type="dcterms:W3CDTF">2021-09-25T01:27:21Z</dcterms:modified>
</cp:coreProperties>
</file>